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diagrams/data25.xml" ContentType="application/vnd.openxmlformats-officedocument.drawingml.diagramData+xml"/>
  <Override PartName="/ppt/diagrams/layout25.xml" ContentType="application/vnd.openxmlformats-officedocument.drawingml.diagramLayout+xml"/>
  <Override PartName="/ppt/diagrams/quickStyle25.xml" ContentType="application/vnd.openxmlformats-officedocument.drawingml.diagramStyle+xml"/>
  <Override PartName="/ppt/diagrams/colors25.xml" ContentType="application/vnd.openxmlformats-officedocument.drawingml.diagramColors+xml"/>
  <Override PartName="/ppt/diagrams/drawing25.xml" ContentType="application/vnd.ms-office.drawingml.diagramDrawing+xml"/>
  <Override PartName="/ppt/diagrams/data26.xml" ContentType="application/vnd.openxmlformats-officedocument.drawingml.diagramData+xml"/>
  <Override PartName="/ppt/diagrams/layout26.xml" ContentType="application/vnd.openxmlformats-officedocument.drawingml.diagramLayout+xml"/>
  <Override PartName="/ppt/diagrams/quickStyle26.xml" ContentType="application/vnd.openxmlformats-officedocument.drawingml.diagramStyle+xml"/>
  <Override PartName="/ppt/diagrams/colors26.xml" ContentType="application/vnd.openxmlformats-officedocument.drawingml.diagramColors+xml"/>
  <Override PartName="/ppt/diagrams/drawing26.xml" ContentType="application/vnd.ms-office.drawingml.diagramDrawing+xml"/>
  <Override PartName="/ppt/diagrams/data27.xml" ContentType="application/vnd.openxmlformats-officedocument.drawingml.diagramData+xml"/>
  <Override PartName="/ppt/diagrams/layout27.xml" ContentType="application/vnd.openxmlformats-officedocument.drawingml.diagramLayout+xml"/>
  <Override PartName="/ppt/diagrams/quickStyle27.xml" ContentType="application/vnd.openxmlformats-officedocument.drawingml.diagramStyle+xml"/>
  <Override PartName="/ppt/diagrams/colors27.xml" ContentType="application/vnd.openxmlformats-officedocument.drawingml.diagramColors+xml"/>
  <Override PartName="/ppt/diagrams/drawing27.xml" ContentType="application/vnd.ms-office.drawingml.diagramDrawing+xml"/>
  <Override PartName="/ppt/diagrams/data28.xml" ContentType="application/vnd.openxmlformats-officedocument.drawingml.diagramData+xml"/>
  <Override PartName="/ppt/diagrams/layout28.xml" ContentType="application/vnd.openxmlformats-officedocument.drawingml.diagramLayout+xml"/>
  <Override PartName="/ppt/diagrams/quickStyle28.xml" ContentType="application/vnd.openxmlformats-officedocument.drawingml.diagramStyle+xml"/>
  <Override PartName="/ppt/diagrams/colors28.xml" ContentType="application/vnd.openxmlformats-officedocument.drawingml.diagramColors+xml"/>
  <Override PartName="/ppt/diagrams/drawing28.xml" ContentType="application/vnd.ms-office.drawingml.diagramDrawing+xml"/>
  <Override PartName="/ppt/diagrams/data29.xml" ContentType="application/vnd.openxmlformats-officedocument.drawingml.diagramData+xml"/>
  <Override PartName="/ppt/diagrams/layout29.xml" ContentType="application/vnd.openxmlformats-officedocument.drawingml.diagramLayout+xml"/>
  <Override PartName="/ppt/diagrams/quickStyle29.xml" ContentType="application/vnd.openxmlformats-officedocument.drawingml.diagramStyle+xml"/>
  <Override PartName="/ppt/diagrams/colors29.xml" ContentType="application/vnd.openxmlformats-officedocument.drawingml.diagramColors+xml"/>
  <Override PartName="/ppt/diagrams/drawing29.xml" ContentType="application/vnd.ms-office.drawingml.diagramDrawing+xml"/>
  <Override PartName="/ppt/diagrams/data30.xml" ContentType="application/vnd.openxmlformats-officedocument.drawingml.diagramData+xml"/>
  <Override PartName="/ppt/diagrams/layout30.xml" ContentType="application/vnd.openxmlformats-officedocument.drawingml.diagramLayout+xml"/>
  <Override PartName="/ppt/diagrams/quickStyle30.xml" ContentType="application/vnd.openxmlformats-officedocument.drawingml.diagramStyle+xml"/>
  <Override PartName="/ppt/diagrams/colors30.xml" ContentType="application/vnd.openxmlformats-officedocument.drawingml.diagramColors+xml"/>
  <Override PartName="/ppt/diagrams/drawing30.xml" ContentType="application/vnd.ms-office.drawingml.diagramDrawing+xml"/>
  <Override PartName="/ppt/diagrams/data31.xml" ContentType="application/vnd.openxmlformats-officedocument.drawingml.diagramData+xml"/>
  <Override PartName="/ppt/diagrams/layout31.xml" ContentType="application/vnd.openxmlformats-officedocument.drawingml.diagramLayout+xml"/>
  <Override PartName="/ppt/diagrams/quickStyle31.xml" ContentType="application/vnd.openxmlformats-officedocument.drawingml.diagramStyle+xml"/>
  <Override PartName="/ppt/diagrams/colors31.xml" ContentType="application/vnd.openxmlformats-officedocument.drawingml.diagramColors+xml"/>
  <Override PartName="/ppt/diagrams/drawing31.xml" ContentType="application/vnd.ms-office.drawingml.diagramDrawing+xml"/>
  <Override PartName="/ppt/diagrams/data32.xml" ContentType="application/vnd.openxmlformats-officedocument.drawingml.diagramData+xml"/>
  <Override PartName="/ppt/diagrams/layout32.xml" ContentType="application/vnd.openxmlformats-officedocument.drawingml.diagramLayout+xml"/>
  <Override PartName="/ppt/diagrams/quickStyle32.xml" ContentType="application/vnd.openxmlformats-officedocument.drawingml.diagramStyle+xml"/>
  <Override PartName="/ppt/diagrams/colors32.xml" ContentType="application/vnd.openxmlformats-officedocument.drawingml.diagramColors+xml"/>
  <Override PartName="/ppt/diagrams/drawing32.xml" ContentType="application/vnd.ms-office.drawingml.diagramDrawing+xml"/>
  <Override PartName="/ppt/diagrams/data33.xml" ContentType="application/vnd.openxmlformats-officedocument.drawingml.diagramData+xml"/>
  <Override PartName="/ppt/diagrams/layout33.xml" ContentType="application/vnd.openxmlformats-officedocument.drawingml.diagramLayout+xml"/>
  <Override PartName="/ppt/diagrams/quickStyle33.xml" ContentType="application/vnd.openxmlformats-officedocument.drawingml.diagramStyle+xml"/>
  <Override PartName="/ppt/diagrams/colors33.xml" ContentType="application/vnd.openxmlformats-officedocument.drawingml.diagramColors+xml"/>
  <Override PartName="/ppt/diagrams/drawing33.xml" ContentType="application/vnd.ms-office.drawingml.diagramDrawing+xml"/>
  <Override PartName="/ppt/diagrams/data34.xml" ContentType="application/vnd.openxmlformats-officedocument.drawingml.diagramData+xml"/>
  <Override PartName="/ppt/diagrams/layout34.xml" ContentType="application/vnd.openxmlformats-officedocument.drawingml.diagramLayout+xml"/>
  <Override PartName="/ppt/diagrams/quickStyle34.xml" ContentType="application/vnd.openxmlformats-officedocument.drawingml.diagramStyle+xml"/>
  <Override PartName="/ppt/diagrams/colors34.xml" ContentType="application/vnd.openxmlformats-officedocument.drawingml.diagramColors+xml"/>
  <Override PartName="/ppt/diagrams/drawing34.xml" ContentType="application/vnd.ms-office.drawingml.diagramDrawing+xml"/>
  <Override PartName="/ppt/diagrams/data35.xml" ContentType="application/vnd.openxmlformats-officedocument.drawingml.diagramData+xml"/>
  <Override PartName="/ppt/diagrams/layout35.xml" ContentType="application/vnd.openxmlformats-officedocument.drawingml.diagramLayout+xml"/>
  <Override PartName="/ppt/diagrams/quickStyle35.xml" ContentType="application/vnd.openxmlformats-officedocument.drawingml.diagramStyle+xml"/>
  <Override PartName="/ppt/diagrams/colors35.xml" ContentType="application/vnd.openxmlformats-officedocument.drawingml.diagramColors+xml"/>
  <Override PartName="/ppt/diagrams/drawing35.xml" ContentType="application/vnd.ms-office.drawingml.diagramDrawing+xml"/>
  <Override PartName="/ppt/diagrams/data36.xml" ContentType="application/vnd.openxmlformats-officedocument.drawingml.diagramData+xml"/>
  <Override PartName="/ppt/diagrams/layout36.xml" ContentType="application/vnd.openxmlformats-officedocument.drawingml.diagramLayout+xml"/>
  <Override PartName="/ppt/diagrams/quickStyle36.xml" ContentType="application/vnd.openxmlformats-officedocument.drawingml.diagramStyle+xml"/>
  <Override PartName="/ppt/diagrams/colors36.xml" ContentType="application/vnd.openxmlformats-officedocument.drawingml.diagramColors+xml"/>
  <Override PartName="/ppt/diagrams/drawing36.xml" ContentType="application/vnd.ms-office.drawingml.diagramDrawing+xml"/>
  <Override PartName="/ppt/diagrams/data37.xml" ContentType="application/vnd.openxmlformats-officedocument.drawingml.diagramData+xml"/>
  <Override PartName="/ppt/diagrams/layout37.xml" ContentType="application/vnd.openxmlformats-officedocument.drawingml.diagramLayout+xml"/>
  <Override PartName="/ppt/diagrams/quickStyle37.xml" ContentType="application/vnd.openxmlformats-officedocument.drawingml.diagramStyle+xml"/>
  <Override PartName="/ppt/diagrams/colors37.xml" ContentType="application/vnd.openxmlformats-officedocument.drawingml.diagramColors+xml"/>
  <Override PartName="/ppt/diagrams/drawing37.xml" ContentType="application/vnd.ms-office.drawingml.diagramDrawing+xml"/>
  <Override PartName="/ppt/diagrams/data38.xml" ContentType="application/vnd.openxmlformats-officedocument.drawingml.diagramData+xml"/>
  <Override PartName="/ppt/diagrams/layout38.xml" ContentType="application/vnd.openxmlformats-officedocument.drawingml.diagramLayout+xml"/>
  <Override PartName="/ppt/diagrams/quickStyle38.xml" ContentType="application/vnd.openxmlformats-officedocument.drawingml.diagramStyle+xml"/>
  <Override PartName="/ppt/diagrams/colors38.xml" ContentType="application/vnd.openxmlformats-officedocument.drawingml.diagramColors+xml"/>
  <Override PartName="/ppt/diagrams/drawing38.xml" ContentType="application/vnd.ms-office.drawingml.diagramDrawing+xml"/>
  <Override PartName="/ppt/diagrams/data39.xml" ContentType="application/vnd.openxmlformats-officedocument.drawingml.diagramData+xml"/>
  <Override PartName="/ppt/diagrams/layout39.xml" ContentType="application/vnd.openxmlformats-officedocument.drawingml.diagramLayout+xml"/>
  <Override PartName="/ppt/diagrams/quickStyle39.xml" ContentType="application/vnd.openxmlformats-officedocument.drawingml.diagramStyle+xml"/>
  <Override PartName="/ppt/diagrams/colors39.xml" ContentType="application/vnd.openxmlformats-officedocument.drawingml.diagramColors+xml"/>
  <Override PartName="/ppt/diagrams/drawing39.xml" ContentType="application/vnd.ms-office.drawingml.diagramDrawing+xml"/>
  <Override PartName="/ppt/diagrams/data40.xml" ContentType="application/vnd.openxmlformats-officedocument.drawingml.diagramData+xml"/>
  <Override PartName="/ppt/diagrams/layout40.xml" ContentType="application/vnd.openxmlformats-officedocument.drawingml.diagramLayout+xml"/>
  <Override PartName="/ppt/diagrams/quickStyle40.xml" ContentType="application/vnd.openxmlformats-officedocument.drawingml.diagramStyle+xml"/>
  <Override PartName="/ppt/diagrams/colors40.xml" ContentType="application/vnd.openxmlformats-officedocument.drawingml.diagramColors+xml"/>
  <Override PartName="/ppt/diagrams/drawing40.xml" ContentType="application/vnd.ms-office.drawingml.diagramDrawing+xml"/>
  <Override PartName="/ppt/diagrams/data41.xml" ContentType="application/vnd.openxmlformats-officedocument.drawingml.diagramData+xml"/>
  <Override PartName="/ppt/diagrams/layout41.xml" ContentType="application/vnd.openxmlformats-officedocument.drawingml.diagramLayout+xml"/>
  <Override PartName="/ppt/diagrams/quickStyle41.xml" ContentType="application/vnd.openxmlformats-officedocument.drawingml.diagramStyle+xml"/>
  <Override PartName="/ppt/diagrams/colors41.xml" ContentType="application/vnd.openxmlformats-officedocument.drawingml.diagramColors+xml"/>
  <Override PartName="/ppt/diagrams/drawing41.xml" ContentType="application/vnd.ms-office.drawingml.diagramDrawing+xml"/>
  <Override PartName="/ppt/diagrams/data42.xml" ContentType="application/vnd.openxmlformats-officedocument.drawingml.diagramData+xml"/>
  <Override PartName="/ppt/diagrams/layout42.xml" ContentType="application/vnd.openxmlformats-officedocument.drawingml.diagramLayout+xml"/>
  <Override PartName="/ppt/diagrams/quickStyle42.xml" ContentType="application/vnd.openxmlformats-officedocument.drawingml.diagramStyle+xml"/>
  <Override PartName="/ppt/diagrams/colors42.xml" ContentType="application/vnd.openxmlformats-officedocument.drawingml.diagramColors+xml"/>
  <Override PartName="/ppt/diagrams/drawing42.xml" ContentType="application/vnd.ms-office.drawingml.diagramDrawing+xml"/>
  <Override PartName="/ppt/diagrams/data43.xml" ContentType="application/vnd.openxmlformats-officedocument.drawingml.diagramData+xml"/>
  <Override PartName="/ppt/diagrams/layout43.xml" ContentType="application/vnd.openxmlformats-officedocument.drawingml.diagramLayout+xml"/>
  <Override PartName="/ppt/diagrams/quickStyle43.xml" ContentType="application/vnd.openxmlformats-officedocument.drawingml.diagramStyle+xml"/>
  <Override PartName="/ppt/diagrams/colors43.xml" ContentType="application/vnd.openxmlformats-officedocument.drawingml.diagramColors+xml"/>
  <Override PartName="/ppt/diagrams/drawing43.xml" ContentType="application/vnd.ms-office.drawingml.diagramDrawing+xml"/>
  <Override PartName="/ppt/diagrams/data44.xml" ContentType="application/vnd.openxmlformats-officedocument.drawingml.diagramData+xml"/>
  <Override PartName="/ppt/diagrams/layout44.xml" ContentType="application/vnd.openxmlformats-officedocument.drawingml.diagramLayout+xml"/>
  <Override PartName="/ppt/diagrams/quickStyle44.xml" ContentType="application/vnd.openxmlformats-officedocument.drawingml.diagramStyle+xml"/>
  <Override PartName="/ppt/diagrams/colors44.xml" ContentType="application/vnd.openxmlformats-officedocument.drawingml.diagramColors+xml"/>
  <Override PartName="/ppt/diagrams/drawing44.xml" ContentType="application/vnd.ms-office.drawingml.diagramDrawing+xml"/>
  <Override PartName="/ppt/diagrams/data45.xml" ContentType="application/vnd.openxmlformats-officedocument.drawingml.diagramData+xml"/>
  <Override PartName="/ppt/diagrams/layout45.xml" ContentType="application/vnd.openxmlformats-officedocument.drawingml.diagramLayout+xml"/>
  <Override PartName="/ppt/diagrams/quickStyle45.xml" ContentType="application/vnd.openxmlformats-officedocument.drawingml.diagramStyle+xml"/>
  <Override PartName="/ppt/diagrams/colors45.xml" ContentType="application/vnd.openxmlformats-officedocument.drawingml.diagramColors+xml"/>
  <Override PartName="/ppt/diagrams/drawing45.xml" ContentType="application/vnd.ms-office.drawingml.diagramDrawing+xml"/>
  <Override PartName="/ppt/diagrams/data46.xml" ContentType="application/vnd.openxmlformats-officedocument.drawingml.diagramData+xml"/>
  <Override PartName="/ppt/diagrams/layout46.xml" ContentType="application/vnd.openxmlformats-officedocument.drawingml.diagramLayout+xml"/>
  <Override PartName="/ppt/diagrams/quickStyle46.xml" ContentType="application/vnd.openxmlformats-officedocument.drawingml.diagramStyle+xml"/>
  <Override PartName="/ppt/diagrams/colors46.xml" ContentType="application/vnd.openxmlformats-officedocument.drawingml.diagramColors+xml"/>
  <Override PartName="/ppt/diagrams/drawing46.xml" ContentType="application/vnd.ms-office.drawingml.diagramDrawing+xml"/>
  <Override PartName="/ppt/diagrams/data47.xml" ContentType="application/vnd.openxmlformats-officedocument.drawingml.diagramData+xml"/>
  <Override PartName="/ppt/diagrams/layout47.xml" ContentType="application/vnd.openxmlformats-officedocument.drawingml.diagramLayout+xml"/>
  <Override PartName="/ppt/diagrams/quickStyle47.xml" ContentType="application/vnd.openxmlformats-officedocument.drawingml.diagramStyle+xml"/>
  <Override PartName="/ppt/diagrams/colors47.xml" ContentType="application/vnd.openxmlformats-officedocument.drawingml.diagramColors+xml"/>
  <Override PartName="/ppt/diagrams/drawing47.xml" ContentType="application/vnd.ms-office.drawingml.diagramDrawing+xml"/>
  <Override PartName="/ppt/diagrams/data48.xml" ContentType="application/vnd.openxmlformats-officedocument.drawingml.diagramData+xml"/>
  <Override PartName="/ppt/diagrams/layout48.xml" ContentType="application/vnd.openxmlformats-officedocument.drawingml.diagramLayout+xml"/>
  <Override PartName="/ppt/diagrams/quickStyle48.xml" ContentType="application/vnd.openxmlformats-officedocument.drawingml.diagramStyle+xml"/>
  <Override PartName="/ppt/diagrams/colors48.xml" ContentType="application/vnd.openxmlformats-officedocument.drawingml.diagramColors+xml"/>
  <Override PartName="/ppt/diagrams/drawing48.xml" ContentType="application/vnd.ms-office.drawingml.diagramDrawing+xml"/>
  <Override PartName="/ppt/diagrams/data49.xml" ContentType="application/vnd.openxmlformats-officedocument.drawingml.diagramData+xml"/>
  <Override PartName="/ppt/diagrams/layout49.xml" ContentType="application/vnd.openxmlformats-officedocument.drawingml.diagramLayout+xml"/>
  <Override PartName="/ppt/diagrams/quickStyle49.xml" ContentType="application/vnd.openxmlformats-officedocument.drawingml.diagramStyle+xml"/>
  <Override PartName="/ppt/diagrams/colors49.xml" ContentType="application/vnd.openxmlformats-officedocument.drawingml.diagramColors+xml"/>
  <Override PartName="/ppt/diagrams/drawing49.xml" ContentType="application/vnd.ms-office.drawingml.diagramDrawing+xml"/>
  <Override PartName="/ppt/diagrams/data50.xml" ContentType="application/vnd.openxmlformats-officedocument.drawingml.diagramData+xml"/>
  <Override PartName="/ppt/diagrams/layout50.xml" ContentType="application/vnd.openxmlformats-officedocument.drawingml.diagramLayout+xml"/>
  <Override PartName="/ppt/diagrams/quickStyle50.xml" ContentType="application/vnd.openxmlformats-officedocument.drawingml.diagramStyle+xml"/>
  <Override PartName="/ppt/diagrams/colors50.xml" ContentType="application/vnd.openxmlformats-officedocument.drawingml.diagramColors+xml"/>
  <Override PartName="/ppt/diagrams/drawing50.xml" ContentType="application/vnd.ms-office.drawingml.diagramDrawing+xml"/>
  <Override PartName="/ppt/diagrams/data51.xml" ContentType="application/vnd.openxmlformats-officedocument.drawingml.diagramData+xml"/>
  <Override PartName="/ppt/diagrams/layout51.xml" ContentType="application/vnd.openxmlformats-officedocument.drawingml.diagramLayout+xml"/>
  <Override PartName="/ppt/diagrams/quickStyle51.xml" ContentType="application/vnd.openxmlformats-officedocument.drawingml.diagramStyle+xml"/>
  <Override PartName="/ppt/diagrams/colors51.xml" ContentType="application/vnd.openxmlformats-officedocument.drawingml.diagramColors+xml"/>
  <Override PartName="/ppt/diagrams/drawing51.xml" ContentType="application/vnd.ms-office.drawingml.diagramDrawing+xml"/>
  <Override PartName="/ppt/diagrams/data52.xml" ContentType="application/vnd.openxmlformats-officedocument.drawingml.diagramData+xml"/>
  <Override PartName="/ppt/diagrams/layout52.xml" ContentType="application/vnd.openxmlformats-officedocument.drawingml.diagramLayout+xml"/>
  <Override PartName="/ppt/diagrams/quickStyle52.xml" ContentType="application/vnd.openxmlformats-officedocument.drawingml.diagramStyle+xml"/>
  <Override PartName="/ppt/diagrams/colors52.xml" ContentType="application/vnd.openxmlformats-officedocument.drawingml.diagramColors+xml"/>
  <Override PartName="/ppt/diagrams/drawing52.xml" ContentType="application/vnd.ms-office.drawingml.diagramDrawing+xml"/>
  <Override PartName="/ppt/diagrams/data53.xml" ContentType="application/vnd.openxmlformats-officedocument.drawingml.diagramData+xml"/>
  <Override PartName="/ppt/diagrams/layout53.xml" ContentType="application/vnd.openxmlformats-officedocument.drawingml.diagramLayout+xml"/>
  <Override PartName="/ppt/diagrams/quickStyle53.xml" ContentType="application/vnd.openxmlformats-officedocument.drawingml.diagramStyle+xml"/>
  <Override PartName="/ppt/diagrams/colors53.xml" ContentType="application/vnd.openxmlformats-officedocument.drawingml.diagramColors+xml"/>
  <Override PartName="/ppt/diagrams/drawing53.xml" ContentType="application/vnd.ms-office.drawingml.diagramDrawing+xml"/>
  <Override PartName="/ppt/diagrams/data54.xml" ContentType="application/vnd.openxmlformats-officedocument.drawingml.diagramData+xml"/>
  <Override PartName="/ppt/diagrams/layout54.xml" ContentType="application/vnd.openxmlformats-officedocument.drawingml.diagramLayout+xml"/>
  <Override PartName="/ppt/diagrams/quickStyle54.xml" ContentType="application/vnd.openxmlformats-officedocument.drawingml.diagramStyle+xml"/>
  <Override PartName="/ppt/diagrams/colors54.xml" ContentType="application/vnd.openxmlformats-officedocument.drawingml.diagramColors+xml"/>
  <Override PartName="/ppt/diagrams/drawing54.xml" ContentType="application/vnd.ms-office.drawingml.diagramDrawing+xml"/>
  <Override PartName="/ppt/diagrams/data55.xml" ContentType="application/vnd.openxmlformats-officedocument.drawingml.diagramData+xml"/>
  <Override PartName="/ppt/diagrams/layout55.xml" ContentType="application/vnd.openxmlformats-officedocument.drawingml.diagramLayout+xml"/>
  <Override PartName="/ppt/diagrams/quickStyle55.xml" ContentType="application/vnd.openxmlformats-officedocument.drawingml.diagramStyle+xml"/>
  <Override PartName="/ppt/diagrams/colors55.xml" ContentType="application/vnd.openxmlformats-officedocument.drawingml.diagramColors+xml"/>
  <Override PartName="/ppt/diagrams/drawing55.xml" ContentType="application/vnd.ms-office.drawingml.diagramDrawing+xml"/>
  <Override PartName="/ppt/diagrams/data56.xml" ContentType="application/vnd.openxmlformats-officedocument.drawingml.diagramData+xml"/>
  <Override PartName="/ppt/diagrams/layout56.xml" ContentType="application/vnd.openxmlformats-officedocument.drawingml.diagramLayout+xml"/>
  <Override PartName="/ppt/diagrams/quickStyle56.xml" ContentType="application/vnd.openxmlformats-officedocument.drawingml.diagramStyle+xml"/>
  <Override PartName="/ppt/diagrams/colors56.xml" ContentType="application/vnd.openxmlformats-officedocument.drawingml.diagramColors+xml"/>
  <Override PartName="/ppt/diagrams/drawing56.xml" ContentType="application/vnd.ms-office.drawingml.diagramDrawing+xml"/>
  <Override PartName="/ppt/diagrams/data57.xml" ContentType="application/vnd.openxmlformats-officedocument.drawingml.diagramData+xml"/>
  <Override PartName="/ppt/diagrams/layout57.xml" ContentType="application/vnd.openxmlformats-officedocument.drawingml.diagramLayout+xml"/>
  <Override PartName="/ppt/diagrams/quickStyle57.xml" ContentType="application/vnd.openxmlformats-officedocument.drawingml.diagramStyle+xml"/>
  <Override PartName="/ppt/diagrams/colors57.xml" ContentType="application/vnd.openxmlformats-officedocument.drawingml.diagramColors+xml"/>
  <Override PartName="/ppt/diagrams/drawing57.xml" ContentType="application/vnd.ms-office.drawingml.diagramDrawing+xml"/>
  <Override PartName="/ppt/diagrams/data58.xml" ContentType="application/vnd.openxmlformats-officedocument.drawingml.diagramData+xml"/>
  <Override PartName="/ppt/diagrams/layout58.xml" ContentType="application/vnd.openxmlformats-officedocument.drawingml.diagramLayout+xml"/>
  <Override PartName="/ppt/diagrams/quickStyle58.xml" ContentType="application/vnd.openxmlformats-officedocument.drawingml.diagramStyle+xml"/>
  <Override PartName="/ppt/diagrams/colors58.xml" ContentType="application/vnd.openxmlformats-officedocument.drawingml.diagramColors+xml"/>
  <Override PartName="/ppt/diagrams/drawing58.xml" ContentType="application/vnd.ms-office.drawingml.diagramDrawing+xml"/>
  <Override PartName="/ppt/diagrams/data59.xml" ContentType="application/vnd.openxmlformats-officedocument.drawingml.diagramData+xml"/>
  <Override PartName="/ppt/diagrams/layout59.xml" ContentType="application/vnd.openxmlformats-officedocument.drawingml.diagramLayout+xml"/>
  <Override PartName="/ppt/diagrams/quickStyle59.xml" ContentType="application/vnd.openxmlformats-officedocument.drawingml.diagramStyle+xml"/>
  <Override PartName="/ppt/diagrams/colors59.xml" ContentType="application/vnd.openxmlformats-officedocument.drawingml.diagramColors+xml"/>
  <Override PartName="/ppt/diagrams/drawing59.xml" ContentType="application/vnd.ms-office.drawingml.diagramDrawing+xml"/>
  <Override PartName="/ppt/diagrams/data60.xml" ContentType="application/vnd.openxmlformats-officedocument.drawingml.diagramData+xml"/>
  <Override PartName="/ppt/diagrams/layout60.xml" ContentType="application/vnd.openxmlformats-officedocument.drawingml.diagramLayout+xml"/>
  <Override PartName="/ppt/diagrams/quickStyle60.xml" ContentType="application/vnd.openxmlformats-officedocument.drawingml.diagramStyle+xml"/>
  <Override PartName="/ppt/diagrams/colors60.xml" ContentType="application/vnd.openxmlformats-officedocument.drawingml.diagramColors+xml"/>
  <Override PartName="/ppt/diagrams/drawing60.xml" ContentType="application/vnd.ms-office.drawingml.diagramDrawing+xml"/>
  <Override PartName="/ppt/diagrams/data61.xml" ContentType="application/vnd.openxmlformats-officedocument.drawingml.diagramData+xml"/>
  <Override PartName="/ppt/diagrams/layout61.xml" ContentType="application/vnd.openxmlformats-officedocument.drawingml.diagramLayout+xml"/>
  <Override PartName="/ppt/diagrams/quickStyle61.xml" ContentType="application/vnd.openxmlformats-officedocument.drawingml.diagramStyle+xml"/>
  <Override PartName="/ppt/diagrams/colors61.xml" ContentType="application/vnd.openxmlformats-officedocument.drawingml.diagramColors+xml"/>
  <Override PartName="/ppt/diagrams/drawing61.xml" ContentType="application/vnd.ms-office.drawingml.diagramDrawing+xml"/>
  <Override PartName="/ppt/diagrams/data62.xml" ContentType="application/vnd.openxmlformats-officedocument.drawingml.diagramData+xml"/>
  <Override PartName="/ppt/diagrams/layout62.xml" ContentType="application/vnd.openxmlformats-officedocument.drawingml.diagramLayout+xml"/>
  <Override PartName="/ppt/diagrams/quickStyle62.xml" ContentType="application/vnd.openxmlformats-officedocument.drawingml.diagramStyle+xml"/>
  <Override PartName="/ppt/diagrams/colors62.xml" ContentType="application/vnd.openxmlformats-officedocument.drawingml.diagramColors+xml"/>
  <Override PartName="/ppt/diagrams/drawing62.xml" ContentType="application/vnd.ms-office.drawingml.diagramDrawing+xml"/>
  <Override PartName="/ppt/diagrams/data63.xml" ContentType="application/vnd.openxmlformats-officedocument.drawingml.diagramData+xml"/>
  <Override PartName="/ppt/diagrams/layout63.xml" ContentType="application/vnd.openxmlformats-officedocument.drawingml.diagramLayout+xml"/>
  <Override PartName="/ppt/diagrams/quickStyle63.xml" ContentType="application/vnd.openxmlformats-officedocument.drawingml.diagramStyle+xml"/>
  <Override PartName="/ppt/diagrams/colors63.xml" ContentType="application/vnd.openxmlformats-officedocument.drawingml.diagramColors+xml"/>
  <Override PartName="/ppt/diagrams/drawing63.xml" ContentType="application/vnd.ms-office.drawingml.diagramDrawing+xml"/>
  <Override PartName="/ppt/diagrams/data64.xml" ContentType="application/vnd.openxmlformats-officedocument.drawingml.diagramData+xml"/>
  <Override PartName="/ppt/diagrams/layout64.xml" ContentType="application/vnd.openxmlformats-officedocument.drawingml.diagramLayout+xml"/>
  <Override PartName="/ppt/diagrams/quickStyle64.xml" ContentType="application/vnd.openxmlformats-officedocument.drawingml.diagramStyle+xml"/>
  <Override PartName="/ppt/diagrams/colors64.xml" ContentType="application/vnd.openxmlformats-officedocument.drawingml.diagramColors+xml"/>
  <Override PartName="/ppt/diagrams/drawing64.xml" ContentType="application/vnd.ms-office.drawingml.diagramDrawing+xml"/>
  <Override PartName="/ppt/diagrams/data65.xml" ContentType="application/vnd.openxmlformats-officedocument.drawingml.diagramData+xml"/>
  <Override PartName="/ppt/diagrams/layout65.xml" ContentType="application/vnd.openxmlformats-officedocument.drawingml.diagramLayout+xml"/>
  <Override PartName="/ppt/diagrams/quickStyle65.xml" ContentType="application/vnd.openxmlformats-officedocument.drawingml.diagramStyle+xml"/>
  <Override PartName="/ppt/diagrams/colors65.xml" ContentType="application/vnd.openxmlformats-officedocument.drawingml.diagramColors+xml"/>
  <Override PartName="/ppt/diagrams/drawing65.xml" ContentType="application/vnd.ms-office.drawingml.diagramDrawing+xml"/>
  <Override PartName="/ppt/diagrams/data66.xml" ContentType="application/vnd.openxmlformats-officedocument.drawingml.diagramData+xml"/>
  <Override PartName="/ppt/diagrams/layout66.xml" ContentType="application/vnd.openxmlformats-officedocument.drawingml.diagramLayout+xml"/>
  <Override PartName="/ppt/diagrams/quickStyle66.xml" ContentType="application/vnd.openxmlformats-officedocument.drawingml.diagramStyle+xml"/>
  <Override PartName="/ppt/diagrams/colors66.xml" ContentType="application/vnd.openxmlformats-officedocument.drawingml.diagramColors+xml"/>
  <Override PartName="/ppt/diagrams/drawing66.xml" ContentType="application/vnd.ms-office.drawingml.diagramDrawing+xml"/>
  <Override PartName="/ppt/diagrams/data67.xml" ContentType="application/vnd.openxmlformats-officedocument.drawingml.diagramData+xml"/>
  <Override PartName="/ppt/diagrams/layout67.xml" ContentType="application/vnd.openxmlformats-officedocument.drawingml.diagramLayout+xml"/>
  <Override PartName="/ppt/diagrams/quickStyle67.xml" ContentType="application/vnd.openxmlformats-officedocument.drawingml.diagramStyle+xml"/>
  <Override PartName="/ppt/diagrams/colors67.xml" ContentType="application/vnd.openxmlformats-officedocument.drawingml.diagramColors+xml"/>
  <Override PartName="/ppt/diagrams/drawing67.xml" ContentType="application/vnd.ms-office.drawingml.diagramDrawing+xml"/>
  <Override PartName="/ppt/diagrams/data68.xml" ContentType="application/vnd.openxmlformats-officedocument.drawingml.diagramData+xml"/>
  <Override PartName="/ppt/diagrams/layout68.xml" ContentType="application/vnd.openxmlformats-officedocument.drawingml.diagramLayout+xml"/>
  <Override PartName="/ppt/diagrams/quickStyle68.xml" ContentType="application/vnd.openxmlformats-officedocument.drawingml.diagramStyle+xml"/>
  <Override PartName="/ppt/diagrams/colors68.xml" ContentType="application/vnd.openxmlformats-officedocument.drawingml.diagramColors+xml"/>
  <Override PartName="/ppt/diagrams/drawing68.xml" ContentType="application/vnd.ms-office.drawingml.diagramDrawing+xml"/>
  <Override PartName="/ppt/diagrams/data69.xml" ContentType="application/vnd.openxmlformats-officedocument.drawingml.diagramData+xml"/>
  <Override PartName="/ppt/diagrams/layout69.xml" ContentType="application/vnd.openxmlformats-officedocument.drawingml.diagramLayout+xml"/>
  <Override PartName="/ppt/diagrams/quickStyle69.xml" ContentType="application/vnd.openxmlformats-officedocument.drawingml.diagramStyle+xml"/>
  <Override PartName="/ppt/diagrams/colors69.xml" ContentType="application/vnd.openxmlformats-officedocument.drawingml.diagramColors+xml"/>
  <Override PartName="/ppt/diagrams/drawing69.xml" ContentType="application/vnd.ms-office.drawingml.diagramDrawing+xml"/>
  <Override PartName="/ppt/diagrams/data70.xml" ContentType="application/vnd.openxmlformats-officedocument.drawingml.diagramData+xml"/>
  <Override PartName="/ppt/diagrams/layout70.xml" ContentType="application/vnd.openxmlformats-officedocument.drawingml.diagramLayout+xml"/>
  <Override PartName="/ppt/diagrams/quickStyle70.xml" ContentType="application/vnd.openxmlformats-officedocument.drawingml.diagramStyle+xml"/>
  <Override PartName="/ppt/diagrams/colors70.xml" ContentType="application/vnd.openxmlformats-officedocument.drawingml.diagramColors+xml"/>
  <Override PartName="/ppt/diagrams/drawing70.xml" ContentType="application/vnd.ms-office.drawingml.diagramDrawing+xml"/>
  <Override PartName="/ppt/diagrams/data71.xml" ContentType="application/vnd.openxmlformats-officedocument.drawingml.diagramData+xml"/>
  <Override PartName="/ppt/diagrams/layout71.xml" ContentType="application/vnd.openxmlformats-officedocument.drawingml.diagramLayout+xml"/>
  <Override PartName="/ppt/diagrams/quickStyle71.xml" ContentType="application/vnd.openxmlformats-officedocument.drawingml.diagramStyle+xml"/>
  <Override PartName="/ppt/diagrams/colors71.xml" ContentType="application/vnd.openxmlformats-officedocument.drawingml.diagramColors+xml"/>
  <Override PartName="/ppt/diagrams/drawing71.xml" ContentType="application/vnd.ms-office.drawingml.diagramDrawing+xml"/>
  <Override PartName="/ppt/diagrams/data72.xml" ContentType="application/vnd.openxmlformats-officedocument.drawingml.diagramData+xml"/>
  <Override PartName="/ppt/diagrams/layout72.xml" ContentType="application/vnd.openxmlformats-officedocument.drawingml.diagramLayout+xml"/>
  <Override PartName="/ppt/diagrams/quickStyle72.xml" ContentType="application/vnd.openxmlformats-officedocument.drawingml.diagramStyle+xml"/>
  <Override PartName="/ppt/diagrams/colors72.xml" ContentType="application/vnd.openxmlformats-officedocument.drawingml.diagramColors+xml"/>
  <Override PartName="/ppt/diagrams/drawing72.xml" ContentType="application/vnd.ms-office.drawingml.diagramDrawing+xml"/>
  <Override PartName="/ppt/diagrams/data73.xml" ContentType="application/vnd.openxmlformats-officedocument.drawingml.diagramData+xml"/>
  <Override PartName="/ppt/diagrams/layout73.xml" ContentType="application/vnd.openxmlformats-officedocument.drawingml.diagramLayout+xml"/>
  <Override PartName="/ppt/diagrams/quickStyle73.xml" ContentType="application/vnd.openxmlformats-officedocument.drawingml.diagramStyle+xml"/>
  <Override PartName="/ppt/diagrams/colors73.xml" ContentType="application/vnd.openxmlformats-officedocument.drawingml.diagramColors+xml"/>
  <Override PartName="/ppt/diagrams/drawing73.xml" ContentType="application/vnd.ms-office.drawingml.diagramDrawing+xml"/>
  <Override PartName="/ppt/diagrams/data74.xml" ContentType="application/vnd.openxmlformats-officedocument.drawingml.diagramData+xml"/>
  <Override PartName="/ppt/diagrams/layout74.xml" ContentType="application/vnd.openxmlformats-officedocument.drawingml.diagramLayout+xml"/>
  <Override PartName="/ppt/diagrams/quickStyle74.xml" ContentType="application/vnd.openxmlformats-officedocument.drawingml.diagramStyle+xml"/>
  <Override PartName="/ppt/diagrams/colors74.xml" ContentType="application/vnd.openxmlformats-officedocument.drawingml.diagramColors+xml"/>
  <Override PartName="/ppt/diagrams/drawing74.xml" ContentType="application/vnd.ms-office.drawingml.diagramDrawing+xml"/>
  <Override PartName="/ppt/diagrams/data75.xml" ContentType="application/vnd.openxmlformats-officedocument.drawingml.diagramData+xml"/>
  <Override PartName="/ppt/diagrams/layout75.xml" ContentType="application/vnd.openxmlformats-officedocument.drawingml.diagramLayout+xml"/>
  <Override PartName="/ppt/diagrams/quickStyle75.xml" ContentType="application/vnd.openxmlformats-officedocument.drawingml.diagramStyle+xml"/>
  <Override PartName="/ppt/diagrams/colors75.xml" ContentType="application/vnd.openxmlformats-officedocument.drawingml.diagramColors+xml"/>
  <Override PartName="/ppt/diagrams/drawing75.xml" ContentType="application/vnd.ms-office.drawingml.diagramDrawing+xml"/>
  <Override PartName="/ppt/diagrams/data76.xml" ContentType="application/vnd.openxmlformats-officedocument.drawingml.diagramData+xml"/>
  <Override PartName="/ppt/diagrams/layout76.xml" ContentType="application/vnd.openxmlformats-officedocument.drawingml.diagramLayout+xml"/>
  <Override PartName="/ppt/diagrams/quickStyle76.xml" ContentType="application/vnd.openxmlformats-officedocument.drawingml.diagramStyle+xml"/>
  <Override PartName="/ppt/diagrams/colors76.xml" ContentType="application/vnd.openxmlformats-officedocument.drawingml.diagramColors+xml"/>
  <Override PartName="/ppt/diagrams/drawing76.xml" ContentType="application/vnd.ms-office.drawingml.diagramDrawing+xml"/>
  <Override PartName="/ppt/diagrams/data77.xml" ContentType="application/vnd.openxmlformats-officedocument.drawingml.diagramData+xml"/>
  <Override PartName="/ppt/diagrams/layout77.xml" ContentType="application/vnd.openxmlformats-officedocument.drawingml.diagramLayout+xml"/>
  <Override PartName="/ppt/diagrams/quickStyle77.xml" ContentType="application/vnd.openxmlformats-officedocument.drawingml.diagramStyle+xml"/>
  <Override PartName="/ppt/diagrams/colors77.xml" ContentType="application/vnd.openxmlformats-officedocument.drawingml.diagramColors+xml"/>
  <Override PartName="/ppt/diagrams/drawing77.xml" ContentType="application/vnd.ms-office.drawingml.diagramDrawing+xml"/>
  <Override PartName="/ppt/diagrams/data78.xml" ContentType="application/vnd.openxmlformats-officedocument.drawingml.diagramData+xml"/>
  <Override PartName="/ppt/diagrams/layout78.xml" ContentType="application/vnd.openxmlformats-officedocument.drawingml.diagramLayout+xml"/>
  <Override PartName="/ppt/diagrams/quickStyle78.xml" ContentType="application/vnd.openxmlformats-officedocument.drawingml.diagramStyle+xml"/>
  <Override PartName="/ppt/diagrams/colors78.xml" ContentType="application/vnd.openxmlformats-officedocument.drawingml.diagramColors+xml"/>
  <Override PartName="/ppt/diagrams/drawing78.xml" ContentType="application/vnd.ms-office.drawingml.diagramDrawing+xml"/>
  <Override PartName="/ppt/diagrams/data79.xml" ContentType="application/vnd.openxmlformats-officedocument.drawingml.diagramData+xml"/>
  <Override PartName="/ppt/diagrams/layout79.xml" ContentType="application/vnd.openxmlformats-officedocument.drawingml.diagramLayout+xml"/>
  <Override PartName="/ppt/diagrams/quickStyle79.xml" ContentType="application/vnd.openxmlformats-officedocument.drawingml.diagramStyle+xml"/>
  <Override PartName="/ppt/diagrams/colors79.xml" ContentType="application/vnd.openxmlformats-officedocument.drawingml.diagramColors+xml"/>
  <Override PartName="/ppt/diagrams/drawing79.xml" ContentType="application/vnd.ms-office.drawingml.diagramDrawing+xml"/>
  <Override PartName="/ppt/diagrams/data80.xml" ContentType="application/vnd.openxmlformats-officedocument.drawingml.diagramData+xml"/>
  <Override PartName="/ppt/diagrams/layout80.xml" ContentType="application/vnd.openxmlformats-officedocument.drawingml.diagramLayout+xml"/>
  <Override PartName="/ppt/diagrams/quickStyle80.xml" ContentType="application/vnd.openxmlformats-officedocument.drawingml.diagramStyle+xml"/>
  <Override PartName="/ppt/diagrams/colors80.xml" ContentType="application/vnd.openxmlformats-officedocument.drawingml.diagramColors+xml"/>
  <Override PartName="/ppt/diagrams/drawing80.xml" ContentType="application/vnd.ms-office.drawingml.diagramDrawing+xml"/>
  <Override PartName="/ppt/diagrams/data81.xml" ContentType="application/vnd.openxmlformats-officedocument.drawingml.diagramData+xml"/>
  <Override PartName="/ppt/diagrams/layout81.xml" ContentType="application/vnd.openxmlformats-officedocument.drawingml.diagramLayout+xml"/>
  <Override PartName="/ppt/diagrams/quickStyle81.xml" ContentType="application/vnd.openxmlformats-officedocument.drawingml.diagramStyle+xml"/>
  <Override PartName="/ppt/diagrams/colors81.xml" ContentType="application/vnd.openxmlformats-officedocument.drawingml.diagramColors+xml"/>
  <Override PartName="/ppt/diagrams/drawing81.xml" ContentType="application/vnd.ms-office.drawingml.diagramDrawing+xml"/>
  <Override PartName="/ppt/diagrams/data82.xml" ContentType="application/vnd.openxmlformats-officedocument.drawingml.diagramData+xml"/>
  <Override PartName="/ppt/diagrams/layout82.xml" ContentType="application/vnd.openxmlformats-officedocument.drawingml.diagramLayout+xml"/>
  <Override PartName="/ppt/diagrams/quickStyle82.xml" ContentType="application/vnd.openxmlformats-officedocument.drawingml.diagramStyle+xml"/>
  <Override PartName="/ppt/diagrams/colors82.xml" ContentType="application/vnd.openxmlformats-officedocument.drawingml.diagramColors+xml"/>
  <Override PartName="/ppt/diagrams/drawing82.xml" ContentType="application/vnd.ms-office.drawingml.diagramDrawing+xml"/>
  <Override PartName="/ppt/diagrams/data83.xml" ContentType="application/vnd.openxmlformats-officedocument.drawingml.diagramData+xml"/>
  <Override PartName="/ppt/diagrams/layout83.xml" ContentType="application/vnd.openxmlformats-officedocument.drawingml.diagramLayout+xml"/>
  <Override PartName="/ppt/diagrams/quickStyle83.xml" ContentType="application/vnd.openxmlformats-officedocument.drawingml.diagramStyle+xml"/>
  <Override PartName="/ppt/diagrams/colors83.xml" ContentType="application/vnd.openxmlformats-officedocument.drawingml.diagramColors+xml"/>
  <Override PartName="/ppt/diagrams/drawing83.xml" ContentType="application/vnd.ms-office.drawingml.diagramDrawing+xml"/>
  <Override PartName="/ppt/diagrams/data84.xml" ContentType="application/vnd.openxmlformats-officedocument.drawingml.diagramData+xml"/>
  <Override PartName="/ppt/diagrams/layout84.xml" ContentType="application/vnd.openxmlformats-officedocument.drawingml.diagramLayout+xml"/>
  <Override PartName="/ppt/diagrams/quickStyle84.xml" ContentType="application/vnd.openxmlformats-officedocument.drawingml.diagramStyle+xml"/>
  <Override PartName="/ppt/diagrams/colors84.xml" ContentType="application/vnd.openxmlformats-officedocument.drawingml.diagramColors+xml"/>
  <Override PartName="/ppt/diagrams/drawing84.xml" ContentType="application/vnd.ms-office.drawingml.diagramDrawing+xml"/>
  <Override PartName="/ppt/diagrams/data85.xml" ContentType="application/vnd.openxmlformats-officedocument.drawingml.diagramData+xml"/>
  <Override PartName="/ppt/diagrams/layout85.xml" ContentType="application/vnd.openxmlformats-officedocument.drawingml.diagramLayout+xml"/>
  <Override PartName="/ppt/diagrams/quickStyle85.xml" ContentType="application/vnd.openxmlformats-officedocument.drawingml.diagramStyle+xml"/>
  <Override PartName="/ppt/diagrams/colors85.xml" ContentType="application/vnd.openxmlformats-officedocument.drawingml.diagramColors+xml"/>
  <Override PartName="/ppt/diagrams/drawing85.xml" ContentType="application/vnd.ms-office.drawingml.diagramDrawing+xml"/>
  <Override PartName="/ppt/diagrams/data86.xml" ContentType="application/vnd.openxmlformats-officedocument.drawingml.diagramData+xml"/>
  <Override PartName="/ppt/diagrams/layout86.xml" ContentType="application/vnd.openxmlformats-officedocument.drawingml.diagramLayout+xml"/>
  <Override PartName="/ppt/diagrams/quickStyle86.xml" ContentType="application/vnd.openxmlformats-officedocument.drawingml.diagramStyle+xml"/>
  <Override PartName="/ppt/diagrams/colors86.xml" ContentType="application/vnd.openxmlformats-officedocument.drawingml.diagramColors+xml"/>
  <Override PartName="/ppt/diagrams/drawing86.xml" ContentType="application/vnd.ms-office.drawingml.diagramDrawing+xml"/>
  <Override PartName="/ppt/diagrams/data87.xml" ContentType="application/vnd.openxmlformats-officedocument.drawingml.diagramData+xml"/>
  <Override PartName="/ppt/diagrams/layout87.xml" ContentType="application/vnd.openxmlformats-officedocument.drawingml.diagramLayout+xml"/>
  <Override PartName="/ppt/diagrams/quickStyle87.xml" ContentType="application/vnd.openxmlformats-officedocument.drawingml.diagramStyle+xml"/>
  <Override PartName="/ppt/diagrams/colors87.xml" ContentType="application/vnd.openxmlformats-officedocument.drawingml.diagramColors+xml"/>
  <Override PartName="/ppt/diagrams/drawing87.xml" ContentType="application/vnd.ms-office.drawingml.diagramDrawing+xml"/>
  <Override PartName="/ppt/diagrams/data88.xml" ContentType="application/vnd.openxmlformats-officedocument.drawingml.diagramData+xml"/>
  <Override PartName="/ppt/diagrams/layout88.xml" ContentType="application/vnd.openxmlformats-officedocument.drawingml.diagramLayout+xml"/>
  <Override PartName="/ppt/diagrams/quickStyle88.xml" ContentType="application/vnd.openxmlformats-officedocument.drawingml.diagramStyle+xml"/>
  <Override PartName="/ppt/diagrams/colors88.xml" ContentType="application/vnd.openxmlformats-officedocument.drawingml.diagramColors+xml"/>
  <Override PartName="/ppt/diagrams/drawing88.xml" ContentType="application/vnd.ms-office.drawingml.diagramDrawing+xml"/>
  <Override PartName="/ppt/diagrams/data89.xml" ContentType="application/vnd.openxmlformats-officedocument.drawingml.diagramData+xml"/>
  <Override PartName="/ppt/diagrams/layout89.xml" ContentType="application/vnd.openxmlformats-officedocument.drawingml.diagramLayout+xml"/>
  <Override PartName="/ppt/diagrams/quickStyle89.xml" ContentType="application/vnd.openxmlformats-officedocument.drawingml.diagramStyle+xml"/>
  <Override PartName="/ppt/diagrams/colors89.xml" ContentType="application/vnd.openxmlformats-officedocument.drawingml.diagramColors+xml"/>
  <Override PartName="/ppt/diagrams/drawing89.xml" ContentType="application/vnd.ms-office.drawingml.diagramDrawing+xml"/>
  <Override PartName="/ppt/diagrams/data90.xml" ContentType="application/vnd.openxmlformats-officedocument.drawingml.diagramData+xml"/>
  <Override PartName="/ppt/diagrams/layout90.xml" ContentType="application/vnd.openxmlformats-officedocument.drawingml.diagramLayout+xml"/>
  <Override PartName="/ppt/diagrams/quickStyle90.xml" ContentType="application/vnd.openxmlformats-officedocument.drawingml.diagramStyle+xml"/>
  <Override PartName="/ppt/diagrams/colors90.xml" ContentType="application/vnd.openxmlformats-officedocument.drawingml.diagramColors+xml"/>
  <Override PartName="/ppt/diagrams/drawing90.xml" ContentType="application/vnd.ms-office.drawingml.diagramDrawing+xml"/>
  <Override PartName="/ppt/diagrams/data91.xml" ContentType="application/vnd.openxmlformats-officedocument.drawingml.diagramData+xml"/>
  <Override PartName="/ppt/diagrams/layout91.xml" ContentType="application/vnd.openxmlformats-officedocument.drawingml.diagramLayout+xml"/>
  <Override PartName="/ppt/diagrams/quickStyle91.xml" ContentType="application/vnd.openxmlformats-officedocument.drawingml.diagramStyle+xml"/>
  <Override PartName="/ppt/diagrams/colors91.xml" ContentType="application/vnd.openxmlformats-officedocument.drawingml.diagramColors+xml"/>
  <Override PartName="/ppt/diagrams/drawing91.xml" ContentType="application/vnd.ms-office.drawingml.diagramDrawing+xml"/>
  <Override PartName="/ppt/diagrams/data92.xml" ContentType="application/vnd.openxmlformats-officedocument.drawingml.diagramData+xml"/>
  <Override PartName="/ppt/diagrams/layout92.xml" ContentType="application/vnd.openxmlformats-officedocument.drawingml.diagramLayout+xml"/>
  <Override PartName="/ppt/diagrams/quickStyle92.xml" ContentType="application/vnd.openxmlformats-officedocument.drawingml.diagramStyle+xml"/>
  <Override PartName="/ppt/diagrams/colors92.xml" ContentType="application/vnd.openxmlformats-officedocument.drawingml.diagramColors+xml"/>
  <Override PartName="/ppt/diagrams/drawing92.xml" ContentType="application/vnd.ms-office.drawingml.diagramDrawing+xml"/>
  <Override PartName="/ppt/diagrams/data93.xml" ContentType="application/vnd.openxmlformats-officedocument.drawingml.diagramData+xml"/>
  <Override PartName="/ppt/diagrams/layout93.xml" ContentType="application/vnd.openxmlformats-officedocument.drawingml.diagramLayout+xml"/>
  <Override PartName="/ppt/diagrams/quickStyle93.xml" ContentType="application/vnd.openxmlformats-officedocument.drawingml.diagramStyle+xml"/>
  <Override PartName="/ppt/diagrams/colors93.xml" ContentType="application/vnd.openxmlformats-officedocument.drawingml.diagramColors+xml"/>
  <Override PartName="/ppt/diagrams/drawing93.xml" ContentType="application/vnd.ms-office.drawingml.diagramDrawing+xml"/>
  <Override PartName="/ppt/diagrams/data94.xml" ContentType="application/vnd.openxmlformats-officedocument.drawingml.diagramData+xml"/>
  <Override PartName="/ppt/diagrams/layout94.xml" ContentType="application/vnd.openxmlformats-officedocument.drawingml.diagramLayout+xml"/>
  <Override PartName="/ppt/diagrams/quickStyle94.xml" ContentType="application/vnd.openxmlformats-officedocument.drawingml.diagramStyle+xml"/>
  <Override PartName="/ppt/diagrams/colors94.xml" ContentType="application/vnd.openxmlformats-officedocument.drawingml.diagramColors+xml"/>
  <Override PartName="/ppt/diagrams/drawing94.xml" ContentType="application/vnd.ms-office.drawingml.diagramDrawing+xml"/>
  <Override PartName="/ppt/diagrams/data95.xml" ContentType="application/vnd.openxmlformats-officedocument.drawingml.diagramData+xml"/>
  <Override PartName="/ppt/diagrams/layout95.xml" ContentType="application/vnd.openxmlformats-officedocument.drawingml.diagramLayout+xml"/>
  <Override PartName="/ppt/diagrams/quickStyle95.xml" ContentType="application/vnd.openxmlformats-officedocument.drawingml.diagramStyle+xml"/>
  <Override PartName="/ppt/diagrams/colors95.xml" ContentType="application/vnd.openxmlformats-officedocument.drawingml.diagramColors+xml"/>
  <Override PartName="/ppt/diagrams/drawing95.xml" ContentType="application/vnd.ms-office.drawingml.diagramDrawing+xml"/>
  <Override PartName="/ppt/diagrams/data96.xml" ContentType="application/vnd.openxmlformats-officedocument.drawingml.diagramData+xml"/>
  <Override PartName="/ppt/diagrams/layout96.xml" ContentType="application/vnd.openxmlformats-officedocument.drawingml.diagramLayout+xml"/>
  <Override PartName="/ppt/diagrams/quickStyle96.xml" ContentType="application/vnd.openxmlformats-officedocument.drawingml.diagramStyle+xml"/>
  <Override PartName="/ppt/diagrams/colors96.xml" ContentType="application/vnd.openxmlformats-officedocument.drawingml.diagramColors+xml"/>
  <Override PartName="/ppt/diagrams/drawing96.xml" ContentType="application/vnd.ms-office.drawingml.diagramDrawing+xml"/>
  <Override PartName="/ppt/diagrams/data97.xml" ContentType="application/vnd.openxmlformats-officedocument.drawingml.diagramData+xml"/>
  <Override PartName="/ppt/diagrams/layout97.xml" ContentType="application/vnd.openxmlformats-officedocument.drawingml.diagramLayout+xml"/>
  <Override PartName="/ppt/diagrams/quickStyle97.xml" ContentType="application/vnd.openxmlformats-officedocument.drawingml.diagramStyle+xml"/>
  <Override PartName="/ppt/diagrams/colors97.xml" ContentType="application/vnd.openxmlformats-officedocument.drawingml.diagramColors+xml"/>
  <Override PartName="/ppt/diagrams/drawing97.xml" ContentType="application/vnd.ms-office.drawingml.diagramDrawing+xml"/>
  <Override PartName="/ppt/diagrams/data98.xml" ContentType="application/vnd.openxmlformats-officedocument.drawingml.diagramData+xml"/>
  <Override PartName="/ppt/diagrams/layout98.xml" ContentType="application/vnd.openxmlformats-officedocument.drawingml.diagramLayout+xml"/>
  <Override PartName="/ppt/diagrams/quickStyle98.xml" ContentType="application/vnd.openxmlformats-officedocument.drawingml.diagramStyle+xml"/>
  <Override PartName="/ppt/diagrams/colors98.xml" ContentType="application/vnd.openxmlformats-officedocument.drawingml.diagramColors+xml"/>
  <Override PartName="/ppt/diagrams/drawing98.xml" ContentType="application/vnd.ms-office.drawingml.diagramDrawing+xml"/>
  <Override PartName="/ppt/diagrams/data99.xml" ContentType="application/vnd.openxmlformats-officedocument.drawingml.diagramData+xml"/>
  <Override PartName="/ppt/diagrams/layout99.xml" ContentType="application/vnd.openxmlformats-officedocument.drawingml.diagramLayout+xml"/>
  <Override PartName="/ppt/diagrams/quickStyle99.xml" ContentType="application/vnd.openxmlformats-officedocument.drawingml.diagramStyle+xml"/>
  <Override PartName="/ppt/diagrams/colors99.xml" ContentType="application/vnd.openxmlformats-officedocument.drawingml.diagramColors+xml"/>
  <Override PartName="/ppt/diagrams/drawing99.xml" ContentType="application/vnd.ms-office.drawingml.diagramDrawing+xml"/>
  <Override PartName="/ppt/diagrams/data100.xml" ContentType="application/vnd.openxmlformats-officedocument.drawingml.diagramData+xml"/>
  <Override PartName="/ppt/diagrams/layout100.xml" ContentType="application/vnd.openxmlformats-officedocument.drawingml.diagramLayout+xml"/>
  <Override PartName="/ppt/diagrams/quickStyle100.xml" ContentType="application/vnd.openxmlformats-officedocument.drawingml.diagramStyle+xml"/>
  <Override PartName="/ppt/diagrams/colors100.xml" ContentType="application/vnd.openxmlformats-officedocument.drawingml.diagramColors+xml"/>
  <Override PartName="/ppt/diagrams/drawing100.xml" ContentType="application/vnd.ms-office.drawingml.diagramDrawing+xml"/>
  <Override PartName="/ppt/diagrams/data101.xml" ContentType="application/vnd.openxmlformats-officedocument.drawingml.diagramData+xml"/>
  <Override PartName="/ppt/diagrams/layout101.xml" ContentType="application/vnd.openxmlformats-officedocument.drawingml.diagramLayout+xml"/>
  <Override PartName="/ppt/diagrams/quickStyle101.xml" ContentType="application/vnd.openxmlformats-officedocument.drawingml.diagramStyle+xml"/>
  <Override PartName="/ppt/diagrams/colors101.xml" ContentType="application/vnd.openxmlformats-officedocument.drawingml.diagramColors+xml"/>
  <Override PartName="/ppt/diagrams/drawing101.xml" ContentType="application/vnd.ms-office.drawingml.diagramDrawing+xml"/>
  <Override PartName="/ppt/diagrams/data102.xml" ContentType="application/vnd.openxmlformats-officedocument.drawingml.diagramData+xml"/>
  <Override PartName="/ppt/diagrams/layout102.xml" ContentType="application/vnd.openxmlformats-officedocument.drawingml.diagramLayout+xml"/>
  <Override PartName="/ppt/diagrams/quickStyle102.xml" ContentType="application/vnd.openxmlformats-officedocument.drawingml.diagramStyle+xml"/>
  <Override PartName="/ppt/diagrams/colors102.xml" ContentType="application/vnd.openxmlformats-officedocument.drawingml.diagramColors+xml"/>
  <Override PartName="/ppt/diagrams/drawing102.xml" ContentType="application/vnd.ms-office.drawingml.diagramDrawing+xml"/>
  <Override PartName="/ppt/diagrams/data103.xml" ContentType="application/vnd.openxmlformats-officedocument.drawingml.diagramData+xml"/>
  <Override PartName="/ppt/diagrams/layout103.xml" ContentType="application/vnd.openxmlformats-officedocument.drawingml.diagramLayout+xml"/>
  <Override PartName="/ppt/diagrams/quickStyle103.xml" ContentType="application/vnd.openxmlformats-officedocument.drawingml.diagramStyle+xml"/>
  <Override PartName="/ppt/diagrams/colors103.xml" ContentType="application/vnd.openxmlformats-officedocument.drawingml.diagramColors+xml"/>
  <Override PartName="/ppt/diagrams/drawing103.xml" ContentType="application/vnd.ms-office.drawingml.diagramDrawing+xml"/>
  <Override PartName="/ppt/diagrams/data104.xml" ContentType="application/vnd.openxmlformats-officedocument.drawingml.diagramData+xml"/>
  <Override PartName="/ppt/diagrams/layout104.xml" ContentType="application/vnd.openxmlformats-officedocument.drawingml.diagramLayout+xml"/>
  <Override PartName="/ppt/diagrams/quickStyle104.xml" ContentType="application/vnd.openxmlformats-officedocument.drawingml.diagramStyle+xml"/>
  <Override PartName="/ppt/diagrams/colors104.xml" ContentType="application/vnd.openxmlformats-officedocument.drawingml.diagramColors+xml"/>
  <Override PartName="/ppt/diagrams/drawing104.xml" ContentType="application/vnd.ms-office.drawingml.diagramDrawing+xml"/>
  <Override PartName="/ppt/diagrams/data105.xml" ContentType="application/vnd.openxmlformats-officedocument.drawingml.diagramData+xml"/>
  <Override PartName="/ppt/diagrams/layout105.xml" ContentType="application/vnd.openxmlformats-officedocument.drawingml.diagramLayout+xml"/>
  <Override PartName="/ppt/diagrams/quickStyle105.xml" ContentType="application/vnd.openxmlformats-officedocument.drawingml.diagramStyle+xml"/>
  <Override PartName="/ppt/diagrams/colors105.xml" ContentType="application/vnd.openxmlformats-officedocument.drawingml.diagramColors+xml"/>
  <Override PartName="/ppt/diagrams/drawing105.xml" ContentType="application/vnd.ms-office.drawingml.diagramDrawing+xml"/>
  <Override PartName="/ppt/diagrams/data106.xml" ContentType="application/vnd.openxmlformats-officedocument.drawingml.diagramData+xml"/>
  <Override PartName="/ppt/diagrams/layout106.xml" ContentType="application/vnd.openxmlformats-officedocument.drawingml.diagramLayout+xml"/>
  <Override PartName="/ppt/diagrams/quickStyle106.xml" ContentType="application/vnd.openxmlformats-officedocument.drawingml.diagramStyle+xml"/>
  <Override PartName="/ppt/diagrams/colors106.xml" ContentType="application/vnd.openxmlformats-officedocument.drawingml.diagramColors+xml"/>
  <Override PartName="/ppt/diagrams/drawing106.xml" ContentType="application/vnd.ms-office.drawingml.diagramDrawing+xml"/>
  <Override PartName="/ppt/diagrams/data107.xml" ContentType="application/vnd.openxmlformats-officedocument.drawingml.diagramData+xml"/>
  <Override PartName="/ppt/diagrams/layout107.xml" ContentType="application/vnd.openxmlformats-officedocument.drawingml.diagramLayout+xml"/>
  <Override PartName="/ppt/diagrams/quickStyle107.xml" ContentType="application/vnd.openxmlformats-officedocument.drawingml.diagramStyle+xml"/>
  <Override PartName="/ppt/diagrams/colors107.xml" ContentType="application/vnd.openxmlformats-officedocument.drawingml.diagramColors+xml"/>
  <Override PartName="/ppt/diagrams/drawing107.xml" ContentType="application/vnd.ms-office.drawingml.diagramDrawing+xml"/>
  <Override PartName="/ppt/diagrams/data108.xml" ContentType="application/vnd.openxmlformats-officedocument.drawingml.diagramData+xml"/>
  <Override PartName="/ppt/diagrams/layout108.xml" ContentType="application/vnd.openxmlformats-officedocument.drawingml.diagramLayout+xml"/>
  <Override PartName="/ppt/diagrams/quickStyle108.xml" ContentType="application/vnd.openxmlformats-officedocument.drawingml.diagramStyle+xml"/>
  <Override PartName="/ppt/diagrams/colors108.xml" ContentType="application/vnd.openxmlformats-officedocument.drawingml.diagramColors+xml"/>
  <Override PartName="/ppt/diagrams/drawing108.xml" ContentType="application/vnd.ms-office.drawingml.diagramDrawing+xml"/>
  <Override PartName="/ppt/diagrams/data109.xml" ContentType="application/vnd.openxmlformats-officedocument.drawingml.diagramData+xml"/>
  <Override PartName="/ppt/diagrams/layout109.xml" ContentType="application/vnd.openxmlformats-officedocument.drawingml.diagramLayout+xml"/>
  <Override PartName="/ppt/diagrams/quickStyle109.xml" ContentType="application/vnd.openxmlformats-officedocument.drawingml.diagramStyle+xml"/>
  <Override PartName="/ppt/diagrams/colors109.xml" ContentType="application/vnd.openxmlformats-officedocument.drawingml.diagramColors+xml"/>
  <Override PartName="/ppt/diagrams/drawing109.xml" ContentType="application/vnd.ms-office.drawingml.diagramDrawing+xml"/>
  <Override PartName="/ppt/diagrams/data110.xml" ContentType="application/vnd.openxmlformats-officedocument.drawingml.diagramData+xml"/>
  <Override PartName="/ppt/diagrams/layout110.xml" ContentType="application/vnd.openxmlformats-officedocument.drawingml.diagramLayout+xml"/>
  <Override PartName="/ppt/diagrams/quickStyle110.xml" ContentType="application/vnd.openxmlformats-officedocument.drawingml.diagramStyle+xml"/>
  <Override PartName="/ppt/diagrams/colors110.xml" ContentType="application/vnd.openxmlformats-officedocument.drawingml.diagramColors+xml"/>
  <Override PartName="/ppt/diagrams/drawing110.xml" ContentType="application/vnd.ms-office.drawingml.diagramDrawing+xml"/>
  <Override PartName="/ppt/diagrams/data111.xml" ContentType="application/vnd.openxmlformats-officedocument.drawingml.diagramData+xml"/>
  <Override PartName="/ppt/diagrams/layout111.xml" ContentType="application/vnd.openxmlformats-officedocument.drawingml.diagramLayout+xml"/>
  <Override PartName="/ppt/diagrams/quickStyle111.xml" ContentType="application/vnd.openxmlformats-officedocument.drawingml.diagramStyle+xml"/>
  <Override PartName="/ppt/diagrams/colors111.xml" ContentType="application/vnd.openxmlformats-officedocument.drawingml.diagramColors+xml"/>
  <Override PartName="/ppt/diagrams/drawing111.xml" ContentType="application/vnd.ms-office.drawingml.diagramDrawing+xml"/>
  <Override PartName="/ppt/diagrams/data112.xml" ContentType="application/vnd.openxmlformats-officedocument.drawingml.diagramData+xml"/>
  <Override PartName="/ppt/diagrams/layout112.xml" ContentType="application/vnd.openxmlformats-officedocument.drawingml.diagramLayout+xml"/>
  <Override PartName="/ppt/diagrams/quickStyle112.xml" ContentType="application/vnd.openxmlformats-officedocument.drawingml.diagramStyle+xml"/>
  <Override PartName="/ppt/diagrams/colors112.xml" ContentType="application/vnd.openxmlformats-officedocument.drawingml.diagramColors+xml"/>
  <Override PartName="/ppt/diagrams/drawing112.xml" ContentType="application/vnd.ms-office.drawingml.diagramDrawing+xml"/>
  <Override PartName="/ppt/diagrams/data113.xml" ContentType="application/vnd.openxmlformats-officedocument.drawingml.diagramData+xml"/>
  <Override PartName="/ppt/diagrams/layout113.xml" ContentType="application/vnd.openxmlformats-officedocument.drawingml.diagramLayout+xml"/>
  <Override PartName="/ppt/diagrams/quickStyle113.xml" ContentType="application/vnd.openxmlformats-officedocument.drawingml.diagramStyle+xml"/>
  <Override PartName="/ppt/diagrams/colors113.xml" ContentType="application/vnd.openxmlformats-officedocument.drawingml.diagramColors+xml"/>
  <Override PartName="/ppt/diagrams/drawing113.xml" ContentType="application/vnd.ms-office.drawingml.diagramDrawing+xml"/>
  <Override PartName="/ppt/diagrams/data114.xml" ContentType="application/vnd.openxmlformats-officedocument.drawingml.diagramData+xml"/>
  <Override PartName="/ppt/diagrams/layout114.xml" ContentType="application/vnd.openxmlformats-officedocument.drawingml.diagramLayout+xml"/>
  <Override PartName="/ppt/diagrams/quickStyle114.xml" ContentType="application/vnd.openxmlformats-officedocument.drawingml.diagramStyle+xml"/>
  <Override PartName="/ppt/diagrams/colors114.xml" ContentType="application/vnd.openxmlformats-officedocument.drawingml.diagramColors+xml"/>
  <Override PartName="/ppt/diagrams/drawing114.xml" ContentType="application/vnd.ms-office.drawingml.diagramDrawing+xml"/>
  <Override PartName="/ppt/diagrams/data115.xml" ContentType="application/vnd.openxmlformats-officedocument.drawingml.diagramData+xml"/>
  <Override PartName="/ppt/diagrams/layout115.xml" ContentType="application/vnd.openxmlformats-officedocument.drawingml.diagramLayout+xml"/>
  <Override PartName="/ppt/diagrams/quickStyle115.xml" ContentType="application/vnd.openxmlformats-officedocument.drawingml.diagramStyle+xml"/>
  <Override PartName="/ppt/diagrams/colors115.xml" ContentType="application/vnd.openxmlformats-officedocument.drawingml.diagramColors+xml"/>
  <Override PartName="/ppt/diagrams/drawing115.xml" ContentType="application/vnd.ms-office.drawingml.diagramDrawing+xml"/>
  <Override PartName="/ppt/diagrams/data116.xml" ContentType="application/vnd.openxmlformats-officedocument.drawingml.diagramData+xml"/>
  <Override PartName="/ppt/diagrams/layout116.xml" ContentType="application/vnd.openxmlformats-officedocument.drawingml.diagramLayout+xml"/>
  <Override PartName="/ppt/diagrams/quickStyle116.xml" ContentType="application/vnd.openxmlformats-officedocument.drawingml.diagramStyle+xml"/>
  <Override PartName="/ppt/diagrams/colors116.xml" ContentType="application/vnd.openxmlformats-officedocument.drawingml.diagramColors+xml"/>
  <Override PartName="/ppt/diagrams/drawing116.xml" ContentType="application/vnd.ms-office.drawingml.diagramDrawing+xml"/>
  <Override PartName="/ppt/diagrams/data117.xml" ContentType="application/vnd.openxmlformats-officedocument.drawingml.diagramData+xml"/>
  <Override PartName="/ppt/diagrams/layout117.xml" ContentType="application/vnd.openxmlformats-officedocument.drawingml.diagramLayout+xml"/>
  <Override PartName="/ppt/diagrams/quickStyle117.xml" ContentType="application/vnd.openxmlformats-officedocument.drawingml.diagramStyle+xml"/>
  <Override PartName="/ppt/diagrams/colors117.xml" ContentType="application/vnd.openxmlformats-officedocument.drawingml.diagramColors+xml"/>
  <Override PartName="/ppt/diagrams/drawing117.xml" ContentType="application/vnd.ms-office.drawingml.diagramDrawing+xml"/>
  <Override PartName="/ppt/diagrams/data118.xml" ContentType="application/vnd.openxmlformats-officedocument.drawingml.diagramData+xml"/>
  <Override PartName="/ppt/diagrams/layout118.xml" ContentType="application/vnd.openxmlformats-officedocument.drawingml.diagramLayout+xml"/>
  <Override PartName="/ppt/diagrams/quickStyle118.xml" ContentType="application/vnd.openxmlformats-officedocument.drawingml.diagramStyle+xml"/>
  <Override PartName="/ppt/diagrams/colors118.xml" ContentType="application/vnd.openxmlformats-officedocument.drawingml.diagramColors+xml"/>
  <Override PartName="/ppt/diagrams/drawing118.xml" ContentType="application/vnd.ms-office.drawingml.diagramDrawing+xml"/>
  <Override PartName="/ppt/diagrams/data119.xml" ContentType="application/vnd.openxmlformats-officedocument.drawingml.diagramData+xml"/>
  <Override PartName="/ppt/diagrams/layout119.xml" ContentType="application/vnd.openxmlformats-officedocument.drawingml.diagramLayout+xml"/>
  <Override PartName="/ppt/diagrams/quickStyle119.xml" ContentType="application/vnd.openxmlformats-officedocument.drawingml.diagramStyle+xml"/>
  <Override PartName="/ppt/diagrams/colors119.xml" ContentType="application/vnd.openxmlformats-officedocument.drawingml.diagramColors+xml"/>
  <Override PartName="/ppt/diagrams/drawing119.xml" ContentType="application/vnd.ms-office.drawingml.diagramDrawing+xml"/>
  <Override PartName="/ppt/diagrams/data120.xml" ContentType="application/vnd.openxmlformats-officedocument.drawingml.diagramData+xml"/>
  <Override PartName="/ppt/diagrams/layout120.xml" ContentType="application/vnd.openxmlformats-officedocument.drawingml.diagramLayout+xml"/>
  <Override PartName="/ppt/diagrams/quickStyle120.xml" ContentType="application/vnd.openxmlformats-officedocument.drawingml.diagramStyle+xml"/>
  <Override PartName="/ppt/diagrams/colors120.xml" ContentType="application/vnd.openxmlformats-officedocument.drawingml.diagramColors+xml"/>
  <Override PartName="/ppt/diagrams/drawing120.xml" ContentType="application/vnd.ms-office.drawingml.diagramDrawing+xml"/>
  <Override PartName="/ppt/diagrams/data121.xml" ContentType="application/vnd.openxmlformats-officedocument.drawingml.diagramData+xml"/>
  <Override PartName="/ppt/diagrams/layout121.xml" ContentType="application/vnd.openxmlformats-officedocument.drawingml.diagramLayout+xml"/>
  <Override PartName="/ppt/diagrams/quickStyle121.xml" ContentType="application/vnd.openxmlformats-officedocument.drawingml.diagramStyle+xml"/>
  <Override PartName="/ppt/diagrams/colors121.xml" ContentType="application/vnd.openxmlformats-officedocument.drawingml.diagramColors+xml"/>
  <Override PartName="/ppt/diagrams/drawing121.xml" ContentType="application/vnd.ms-office.drawingml.diagramDrawing+xml"/>
  <Override PartName="/ppt/diagrams/data122.xml" ContentType="application/vnd.openxmlformats-officedocument.drawingml.diagramData+xml"/>
  <Override PartName="/ppt/diagrams/layout122.xml" ContentType="application/vnd.openxmlformats-officedocument.drawingml.diagramLayout+xml"/>
  <Override PartName="/ppt/diagrams/quickStyle122.xml" ContentType="application/vnd.openxmlformats-officedocument.drawingml.diagramStyle+xml"/>
  <Override PartName="/ppt/diagrams/colors122.xml" ContentType="application/vnd.openxmlformats-officedocument.drawingml.diagramColors+xml"/>
  <Override PartName="/ppt/diagrams/drawing122.xml" ContentType="application/vnd.ms-office.drawingml.diagramDrawing+xml"/>
  <Override PartName="/ppt/diagrams/data123.xml" ContentType="application/vnd.openxmlformats-officedocument.drawingml.diagramData+xml"/>
  <Override PartName="/ppt/diagrams/layout123.xml" ContentType="application/vnd.openxmlformats-officedocument.drawingml.diagramLayout+xml"/>
  <Override PartName="/ppt/diagrams/quickStyle123.xml" ContentType="application/vnd.openxmlformats-officedocument.drawingml.diagramStyle+xml"/>
  <Override PartName="/ppt/diagrams/colors123.xml" ContentType="application/vnd.openxmlformats-officedocument.drawingml.diagramColors+xml"/>
  <Override PartName="/ppt/diagrams/drawing123.xml" ContentType="application/vnd.ms-office.drawingml.diagramDrawing+xml"/>
  <Override PartName="/ppt/diagrams/data124.xml" ContentType="application/vnd.openxmlformats-officedocument.drawingml.diagramData+xml"/>
  <Override PartName="/ppt/diagrams/layout124.xml" ContentType="application/vnd.openxmlformats-officedocument.drawingml.diagramLayout+xml"/>
  <Override PartName="/ppt/diagrams/quickStyle124.xml" ContentType="application/vnd.openxmlformats-officedocument.drawingml.diagramStyle+xml"/>
  <Override PartName="/ppt/diagrams/colors124.xml" ContentType="application/vnd.openxmlformats-officedocument.drawingml.diagramColors+xml"/>
  <Override PartName="/ppt/diagrams/drawing124.xml" ContentType="application/vnd.ms-office.drawingml.diagramDrawing+xml"/>
  <Override PartName="/ppt/diagrams/data125.xml" ContentType="application/vnd.openxmlformats-officedocument.drawingml.diagramData+xml"/>
  <Override PartName="/ppt/diagrams/layout125.xml" ContentType="application/vnd.openxmlformats-officedocument.drawingml.diagramLayout+xml"/>
  <Override PartName="/ppt/diagrams/quickStyle125.xml" ContentType="application/vnd.openxmlformats-officedocument.drawingml.diagramStyle+xml"/>
  <Override PartName="/ppt/diagrams/colors125.xml" ContentType="application/vnd.openxmlformats-officedocument.drawingml.diagramColors+xml"/>
  <Override PartName="/ppt/diagrams/drawing125.xml" ContentType="application/vnd.ms-office.drawingml.diagramDrawing+xml"/>
  <Override PartName="/ppt/diagrams/data126.xml" ContentType="application/vnd.openxmlformats-officedocument.drawingml.diagramData+xml"/>
  <Override PartName="/ppt/diagrams/layout126.xml" ContentType="application/vnd.openxmlformats-officedocument.drawingml.diagramLayout+xml"/>
  <Override PartName="/ppt/diagrams/quickStyle126.xml" ContentType="application/vnd.openxmlformats-officedocument.drawingml.diagramStyle+xml"/>
  <Override PartName="/ppt/diagrams/colors126.xml" ContentType="application/vnd.openxmlformats-officedocument.drawingml.diagramColors+xml"/>
  <Override PartName="/ppt/diagrams/drawing126.xml" ContentType="application/vnd.ms-office.drawingml.diagramDrawing+xml"/>
  <Override PartName="/ppt/diagrams/data127.xml" ContentType="application/vnd.openxmlformats-officedocument.drawingml.diagramData+xml"/>
  <Override PartName="/ppt/diagrams/layout127.xml" ContentType="application/vnd.openxmlformats-officedocument.drawingml.diagramLayout+xml"/>
  <Override PartName="/ppt/diagrams/quickStyle127.xml" ContentType="application/vnd.openxmlformats-officedocument.drawingml.diagramStyle+xml"/>
  <Override PartName="/ppt/diagrams/colors127.xml" ContentType="application/vnd.openxmlformats-officedocument.drawingml.diagramColors+xml"/>
  <Override PartName="/ppt/diagrams/drawing127.xml" ContentType="application/vnd.ms-office.drawingml.diagramDrawing+xml"/>
  <Override PartName="/ppt/diagrams/data128.xml" ContentType="application/vnd.openxmlformats-officedocument.drawingml.diagramData+xml"/>
  <Override PartName="/ppt/diagrams/layout128.xml" ContentType="application/vnd.openxmlformats-officedocument.drawingml.diagramLayout+xml"/>
  <Override PartName="/ppt/diagrams/quickStyle128.xml" ContentType="application/vnd.openxmlformats-officedocument.drawingml.diagramStyle+xml"/>
  <Override PartName="/ppt/diagrams/colors128.xml" ContentType="application/vnd.openxmlformats-officedocument.drawingml.diagramColors+xml"/>
  <Override PartName="/ppt/diagrams/drawing128.xml" ContentType="application/vnd.ms-office.drawingml.diagramDrawing+xml"/>
  <Override PartName="/ppt/diagrams/data129.xml" ContentType="application/vnd.openxmlformats-officedocument.drawingml.diagramData+xml"/>
  <Override PartName="/ppt/diagrams/layout129.xml" ContentType="application/vnd.openxmlformats-officedocument.drawingml.diagramLayout+xml"/>
  <Override PartName="/ppt/diagrams/quickStyle129.xml" ContentType="application/vnd.openxmlformats-officedocument.drawingml.diagramStyle+xml"/>
  <Override PartName="/ppt/diagrams/colors129.xml" ContentType="application/vnd.openxmlformats-officedocument.drawingml.diagramColors+xml"/>
  <Override PartName="/ppt/diagrams/drawing129.xml" ContentType="application/vnd.ms-office.drawingml.diagramDrawing+xml"/>
  <Override PartName="/ppt/diagrams/data130.xml" ContentType="application/vnd.openxmlformats-officedocument.drawingml.diagramData+xml"/>
  <Override PartName="/ppt/diagrams/layout130.xml" ContentType="application/vnd.openxmlformats-officedocument.drawingml.diagramLayout+xml"/>
  <Override PartName="/ppt/diagrams/quickStyle130.xml" ContentType="application/vnd.openxmlformats-officedocument.drawingml.diagramStyle+xml"/>
  <Override PartName="/ppt/diagrams/colors130.xml" ContentType="application/vnd.openxmlformats-officedocument.drawingml.diagramColors+xml"/>
  <Override PartName="/ppt/diagrams/drawing130.xml" ContentType="application/vnd.ms-office.drawingml.diagramDrawing+xml"/>
  <Override PartName="/ppt/diagrams/data131.xml" ContentType="application/vnd.openxmlformats-officedocument.drawingml.diagramData+xml"/>
  <Override PartName="/ppt/diagrams/layout131.xml" ContentType="application/vnd.openxmlformats-officedocument.drawingml.diagramLayout+xml"/>
  <Override PartName="/ppt/diagrams/quickStyle131.xml" ContentType="application/vnd.openxmlformats-officedocument.drawingml.diagramStyle+xml"/>
  <Override PartName="/ppt/diagrams/colors131.xml" ContentType="application/vnd.openxmlformats-officedocument.drawingml.diagramColors+xml"/>
  <Override PartName="/ppt/diagrams/drawing131.xml" ContentType="application/vnd.ms-office.drawingml.diagramDrawing+xml"/>
  <Override PartName="/ppt/diagrams/data132.xml" ContentType="application/vnd.openxmlformats-officedocument.drawingml.diagramData+xml"/>
  <Override PartName="/ppt/diagrams/layout132.xml" ContentType="application/vnd.openxmlformats-officedocument.drawingml.diagramLayout+xml"/>
  <Override PartName="/ppt/diagrams/quickStyle132.xml" ContentType="application/vnd.openxmlformats-officedocument.drawingml.diagramStyle+xml"/>
  <Override PartName="/ppt/diagrams/colors132.xml" ContentType="application/vnd.openxmlformats-officedocument.drawingml.diagramColors+xml"/>
  <Override PartName="/ppt/diagrams/drawing132.xml" ContentType="application/vnd.ms-office.drawingml.diagramDrawing+xml"/>
  <Override PartName="/ppt/diagrams/data133.xml" ContentType="application/vnd.openxmlformats-officedocument.drawingml.diagramData+xml"/>
  <Override PartName="/ppt/diagrams/layout133.xml" ContentType="application/vnd.openxmlformats-officedocument.drawingml.diagramLayout+xml"/>
  <Override PartName="/ppt/diagrams/quickStyle133.xml" ContentType="application/vnd.openxmlformats-officedocument.drawingml.diagramStyle+xml"/>
  <Override PartName="/ppt/diagrams/colors133.xml" ContentType="application/vnd.openxmlformats-officedocument.drawingml.diagramColors+xml"/>
  <Override PartName="/ppt/diagrams/drawing133.xml" ContentType="application/vnd.ms-office.drawingml.diagramDrawing+xml"/>
  <Override PartName="/ppt/diagrams/data134.xml" ContentType="application/vnd.openxmlformats-officedocument.drawingml.diagramData+xml"/>
  <Override PartName="/ppt/diagrams/layout134.xml" ContentType="application/vnd.openxmlformats-officedocument.drawingml.diagramLayout+xml"/>
  <Override PartName="/ppt/diagrams/quickStyle134.xml" ContentType="application/vnd.openxmlformats-officedocument.drawingml.diagramStyle+xml"/>
  <Override PartName="/ppt/diagrams/colors134.xml" ContentType="application/vnd.openxmlformats-officedocument.drawingml.diagramColors+xml"/>
  <Override PartName="/ppt/diagrams/drawing134.xml" ContentType="application/vnd.ms-office.drawingml.diagramDrawing+xml"/>
  <Override PartName="/ppt/diagrams/data135.xml" ContentType="application/vnd.openxmlformats-officedocument.drawingml.diagramData+xml"/>
  <Override PartName="/ppt/diagrams/layout135.xml" ContentType="application/vnd.openxmlformats-officedocument.drawingml.diagramLayout+xml"/>
  <Override PartName="/ppt/diagrams/quickStyle135.xml" ContentType="application/vnd.openxmlformats-officedocument.drawingml.diagramStyle+xml"/>
  <Override PartName="/ppt/diagrams/colors135.xml" ContentType="application/vnd.openxmlformats-officedocument.drawingml.diagramColors+xml"/>
  <Override PartName="/ppt/diagrams/drawing135.xml" ContentType="application/vnd.ms-office.drawingml.diagramDrawing+xml"/>
  <Override PartName="/ppt/diagrams/data136.xml" ContentType="application/vnd.openxmlformats-officedocument.drawingml.diagramData+xml"/>
  <Override PartName="/ppt/diagrams/layout136.xml" ContentType="application/vnd.openxmlformats-officedocument.drawingml.diagramLayout+xml"/>
  <Override PartName="/ppt/diagrams/quickStyle136.xml" ContentType="application/vnd.openxmlformats-officedocument.drawingml.diagramStyle+xml"/>
  <Override PartName="/ppt/diagrams/colors136.xml" ContentType="application/vnd.openxmlformats-officedocument.drawingml.diagramColors+xml"/>
  <Override PartName="/ppt/diagrams/drawing136.xml" ContentType="application/vnd.ms-office.drawingml.diagramDrawing+xml"/>
  <Override PartName="/ppt/diagrams/data137.xml" ContentType="application/vnd.openxmlformats-officedocument.drawingml.diagramData+xml"/>
  <Override PartName="/ppt/diagrams/layout137.xml" ContentType="application/vnd.openxmlformats-officedocument.drawingml.diagramLayout+xml"/>
  <Override PartName="/ppt/diagrams/quickStyle137.xml" ContentType="application/vnd.openxmlformats-officedocument.drawingml.diagramStyle+xml"/>
  <Override PartName="/ppt/diagrams/colors137.xml" ContentType="application/vnd.openxmlformats-officedocument.drawingml.diagramColors+xml"/>
  <Override PartName="/ppt/diagrams/drawing137.xml" ContentType="application/vnd.ms-office.drawingml.diagramDrawing+xml"/>
  <Override PartName="/ppt/diagrams/data138.xml" ContentType="application/vnd.openxmlformats-officedocument.drawingml.diagramData+xml"/>
  <Override PartName="/ppt/diagrams/layout138.xml" ContentType="application/vnd.openxmlformats-officedocument.drawingml.diagramLayout+xml"/>
  <Override PartName="/ppt/diagrams/quickStyle138.xml" ContentType="application/vnd.openxmlformats-officedocument.drawingml.diagramStyle+xml"/>
  <Override PartName="/ppt/diagrams/colors138.xml" ContentType="application/vnd.openxmlformats-officedocument.drawingml.diagramColors+xml"/>
  <Override PartName="/ppt/diagrams/drawing138.xml" ContentType="application/vnd.ms-office.drawingml.diagramDrawing+xml"/>
  <Override PartName="/ppt/diagrams/data139.xml" ContentType="application/vnd.openxmlformats-officedocument.drawingml.diagramData+xml"/>
  <Override PartName="/ppt/diagrams/layout139.xml" ContentType="application/vnd.openxmlformats-officedocument.drawingml.diagramLayout+xml"/>
  <Override PartName="/ppt/diagrams/quickStyle139.xml" ContentType="application/vnd.openxmlformats-officedocument.drawingml.diagramStyle+xml"/>
  <Override PartName="/ppt/diagrams/colors139.xml" ContentType="application/vnd.openxmlformats-officedocument.drawingml.diagramColors+xml"/>
  <Override PartName="/ppt/diagrams/drawing139.xml" ContentType="application/vnd.ms-office.drawingml.diagramDrawing+xml"/>
  <Override PartName="/ppt/diagrams/data140.xml" ContentType="application/vnd.openxmlformats-officedocument.drawingml.diagramData+xml"/>
  <Override PartName="/ppt/diagrams/layout140.xml" ContentType="application/vnd.openxmlformats-officedocument.drawingml.diagramLayout+xml"/>
  <Override PartName="/ppt/diagrams/quickStyle140.xml" ContentType="application/vnd.openxmlformats-officedocument.drawingml.diagramStyle+xml"/>
  <Override PartName="/ppt/diagrams/colors140.xml" ContentType="application/vnd.openxmlformats-officedocument.drawingml.diagramColors+xml"/>
  <Override PartName="/ppt/diagrams/drawing140.xml" ContentType="application/vnd.ms-office.drawingml.diagramDrawing+xml"/>
  <Override PartName="/ppt/diagrams/data141.xml" ContentType="application/vnd.openxmlformats-officedocument.drawingml.diagramData+xml"/>
  <Override PartName="/ppt/diagrams/layout141.xml" ContentType="application/vnd.openxmlformats-officedocument.drawingml.diagramLayout+xml"/>
  <Override PartName="/ppt/diagrams/quickStyle141.xml" ContentType="application/vnd.openxmlformats-officedocument.drawingml.diagramStyle+xml"/>
  <Override PartName="/ppt/diagrams/colors141.xml" ContentType="application/vnd.openxmlformats-officedocument.drawingml.diagramColors+xml"/>
  <Override PartName="/ppt/diagrams/drawing141.xml" ContentType="application/vnd.ms-office.drawingml.diagramDrawing+xml"/>
  <Override PartName="/ppt/diagrams/data142.xml" ContentType="application/vnd.openxmlformats-officedocument.drawingml.diagramData+xml"/>
  <Override PartName="/ppt/diagrams/layout142.xml" ContentType="application/vnd.openxmlformats-officedocument.drawingml.diagramLayout+xml"/>
  <Override PartName="/ppt/diagrams/quickStyle142.xml" ContentType="application/vnd.openxmlformats-officedocument.drawingml.diagramStyle+xml"/>
  <Override PartName="/ppt/diagrams/colors142.xml" ContentType="application/vnd.openxmlformats-officedocument.drawingml.diagramColors+xml"/>
  <Override PartName="/ppt/diagrams/drawing142.xml" ContentType="application/vnd.ms-office.drawingml.diagramDrawing+xml"/>
  <Override PartName="/ppt/diagrams/data143.xml" ContentType="application/vnd.openxmlformats-officedocument.drawingml.diagramData+xml"/>
  <Override PartName="/ppt/diagrams/layout143.xml" ContentType="application/vnd.openxmlformats-officedocument.drawingml.diagramLayout+xml"/>
  <Override PartName="/ppt/diagrams/quickStyle143.xml" ContentType="application/vnd.openxmlformats-officedocument.drawingml.diagramStyle+xml"/>
  <Override PartName="/ppt/diagrams/colors143.xml" ContentType="application/vnd.openxmlformats-officedocument.drawingml.diagramColors+xml"/>
  <Override PartName="/ppt/diagrams/drawing143.xml" ContentType="application/vnd.ms-office.drawingml.diagramDrawing+xml"/>
  <Override PartName="/ppt/diagrams/data144.xml" ContentType="application/vnd.openxmlformats-officedocument.drawingml.diagramData+xml"/>
  <Override PartName="/ppt/diagrams/layout144.xml" ContentType="application/vnd.openxmlformats-officedocument.drawingml.diagramLayout+xml"/>
  <Override PartName="/ppt/diagrams/quickStyle144.xml" ContentType="application/vnd.openxmlformats-officedocument.drawingml.diagramStyle+xml"/>
  <Override PartName="/ppt/diagrams/colors144.xml" ContentType="application/vnd.openxmlformats-officedocument.drawingml.diagramColors+xml"/>
  <Override PartName="/ppt/diagrams/drawing144.xml" ContentType="application/vnd.ms-office.drawingml.diagramDrawing+xml"/>
  <Override PartName="/ppt/diagrams/data145.xml" ContentType="application/vnd.openxmlformats-officedocument.drawingml.diagramData+xml"/>
  <Override PartName="/ppt/diagrams/layout145.xml" ContentType="application/vnd.openxmlformats-officedocument.drawingml.diagramLayout+xml"/>
  <Override PartName="/ppt/diagrams/quickStyle145.xml" ContentType="application/vnd.openxmlformats-officedocument.drawingml.diagramStyle+xml"/>
  <Override PartName="/ppt/diagrams/colors145.xml" ContentType="application/vnd.openxmlformats-officedocument.drawingml.diagramColors+xml"/>
  <Override PartName="/ppt/diagrams/drawing145.xml" ContentType="application/vnd.ms-office.drawingml.diagramDrawing+xml"/>
  <Override PartName="/ppt/diagrams/data146.xml" ContentType="application/vnd.openxmlformats-officedocument.drawingml.diagramData+xml"/>
  <Override PartName="/ppt/diagrams/layout146.xml" ContentType="application/vnd.openxmlformats-officedocument.drawingml.diagramLayout+xml"/>
  <Override PartName="/ppt/diagrams/quickStyle146.xml" ContentType="application/vnd.openxmlformats-officedocument.drawingml.diagramStyle+xml"/>
  <Override PartName="/ppt/diagrams/colors146.xml" ContentType="application/vnd.openxmlformats-officedocument.drawingml.diagramColors+xml"/>
  <Override PartName="/ppt/diagrams/drawing146.xml" ContentType="application/vnd.ms-office.drawingml.diagramDrawing+xml"/>
  <Override PartName="/ppt/diagrams/data147.xml" ContentType="application/vnd.openxmlformats-officedocument.drawingml.diagramData+xml"/>
  <Override PartName="/ppt/diagrams/layout147.xml" ContentType="application/vnd.openxmlformats-officedocument.drawingml.diagramLayout+xml"/>
  <Override PartName="/ppt/diagrams/quickStyle147.xml" ContentType="application/vnd.openxmlformats-officedocument.drawingml.diagramStyle+xml"/>
  <Override PartName="/ppt/diagrams/colors147.xml" ContentType="application/vnd.openxmlformats-officedocument.drawingml.diagramColors+xml"/>
  <Override PartName="/ppt/diagrams/drawing147.xml" ContentType="application/vnd.ms-office.drawingml.diagramDrawing+xml"/>
  <Override PartName="/ppt/diagrams/data148.xml" ContentType="application/vnd.openxmlformats-officedocument.drawingml.diagramData+xml"/>
  <Override PartName="/ppt/diagrams/layout148.xml" ContentType="application/vnd.openxmlformats-officedocument.drawingml.diagramLayout+xml"/>
  <Override PartName="/ppt/diagrams/quickStyle148.xml" ContentType="application/vnd.openxmlformats-officedocument.drawingml.diagramStyle+xml"/>
  <Override PartName="/ppt/diagrams/colors148.xml" ContentType="application/vnd.openxmlformats-officedocument.drawingml.diagramColors+xml"/>
  <Override PartName="/ppt/diagrams/drawing148.xml" ContentType="application/vnd.ms-office.drawingml.diagramDrawing+xml"/>
  <Override PartName="/ppt/diagrams/data149.xml" ContentType="application/vnd.openxmlformats-officedocument.drawingml.diagramData+xml"/>
  <Override PartName="/ppt/diagrams/layout149.xml" ContentType="application/vnd.openxmlformats-officedocument.drawingml.diagramLayout+xml"/>
  <Override PartName="/ppt/diagrams/quickStyle149.xml" ContentType="application/vnd.openxmlformats-officedocument.drawingml.diagramStyle+xml"/>
  <Override PartName="/ppt/diagrams/colors149.xml" ContentType="application/vnd.openxmlformats-officedocument.drawingml.diagramColors+xml"/>
  <Override PartName="/ppt/diagrams/drawing149.xml" ContentType="application/vnd.ms-office.drawingml.diagramDrawing+xml"/>
  <Override PartName="/ppt/diagrams/data150.xml" ContentType="application/vnd.openxmlformats-officedocument.drawingml.diagramData+xml"/>
  <Override PartName="/ppt/diagrams/layout150.xml" ContentType="application/vnd.openxmlformats-officedocument.drawingml.diagramLayout+xml"/>
  <Override PartName="/ppt/diagrams/quickStyle150.xml" ContentType="application/vnd.openxmlformats-officedocument.drawingml.diagramStyle+xml"/>
  <Override PartName="/ppt/diagrams/colors150.xml" ContentType="application/vnd.openxmlformats-officedocument.drawingml.diagramColors+xml"/>
  <Override PartName="/ppt/diagrams/drawing150.xml" ContentType="application/vnd.ms-office.drawingml.diagramDrawing+xml"/>
  <Override PartName="/ppt/diagrams/data151.xml" ContentType="application/vnd.openxmlformats-officedocument.drawingml.diagramData+xml"/>
  <Override PartName="/ppt/diagrams/layout151.xml" ContentType="application/vnd.openxmlformats-officedocument.drawingml.diagramLayout+xml"/>
  <Override PartName="/ppt/diagrams/quickStyle151.xml" ContentType="application/vnd.openxmlformats-officedocument.drawingml.diagramStyle+xml"/>
  <Override PartName="/ppt/diagrams/colors151.xml" ContentType="application/vnd.openxmlformats-officedocument.drawingml.diagramColors+xml"/>
  <Override PartName="/ppt/diagrams/drawing151.xml" ContentType="application/vnd.ms-office.drawingml.diagramDrawing+xml"/>
  <Override PartName="/ppt/diagrams/data152.xml" ContentType="application/vnd.openxmlformats-officedocument.drawingml.diagramData+xml"/>
  <Override PartName="/ppt/diagrams/layout152.xml" ContentType="application/vnd.openxmlformats-officedocument.drawingml.diagramLayout+xml"/>
  <Override PartName="/ppt/diagrams/quickStyle152.xml" ContentType="application/vnd.openxmlformats-officedocument.drawingml.diagramStyle+xml"/>
  <Override PartName="/ppt/diagrams/colors152.xml" ContentType="application/vnd.openxmlformats-officedocument.drawingml.diagramColors+xml"/>
  <Override PartName="/ppt/diagrams/drawing152.xml" ContentType="application/vnd.ms-office.drawingml.diagramDrawing+xml"/>
  <Override PartName="/ppt/diagrams/data153.xml" ContentType="application/vnd.openxmlformats-officedocument.drawingml.diagramData+xml"/>
  <Override PartName="/ppt/diagrams/layout153.xml" ContentType="application/vnd.openxmlformats-officedocument.drawingml.diagramLayout+xml"/>
  <Override PartName="/ppt/diagrams/quickStyle153.xml" ContentType="application/vnd.openxmlformats-officedocument.drawingml.diagramStyle+xml"/>
  <Override PartName="/ppt/diagrams/colors153.xml" ContentType="application/vnd.openxmlformats-officedocument.drawingml.diagramColors+xml"/>
  <Override PartName="/ppt/diagrams/drawing153.xml" ContentType="application/vnd.ms-office.drawingml.diagramDrawing+xml"/>
  <Override PartName="/ppt/diagrams/data154.xml" ContentType="application/vnd.openxmlformats-officedocument.drawingml.diagramData+xml"/>
  <Override PartName="/ppt/diagrams/layout154.xml" ContentType="application/vnd.openxmlformats-officedocument.drawingml.diagramLayout+xml"/>
  <Override PartName="/ppt/diagrams/quickStyle154.xml" ContentType="application/vnd.openxmlformats-officedocument.drawingml.diagramStyle+xml"/>
  <Override PartName="/ppt/diagrams/colors154.xml" ContentType="application/vnd.openxmlformats-officedocument.drawingml.diagramColors+xml"/>
  <Override PartName="/ppt/diagrams/drawing154.xml" ContentType="application/vnd.ms-office.drawingml.diagramDrawing+xml"/>
  <Override PartName="/ppt/diagrams/data155.xml" ContentType="application/vnd.openxmlformats-officedocument.drawingml.diagramData+xml"/>
  <Override PartName="/ppt/diagrams/layout155.xml" ContentType="application/vnd.openxmlformats-officedocument.drawingml.diagramLayout+xml"/>
  <Override PartName="/ppt/diagrams/quickStyle155.xml" ContentType="application/vnd.openxmlformats-officedocument.drawingml.diagramStyle+xml"/>
  <Override PartName="/ppt/diagrams/colors155.xml" ContentType="application/vnd.openxmlformats-officedocument.drawingml.diagramColors+xml"/>
  <Override PartName="/ppt/diagrams/drawing155.xml" ContentType="application/vnd.ms-office.drawingml.diagramDrawing+xml"/>
  <Override PartName="/ppt/diagrams/data156.xml" ContentType="application/vnd.openxmlformats-officedocument.drawingml.diagramData+xml"/>
  <Override PartName="/ppt/diagrams/layout156.xml" ContentType="application/vnd.openxmlformats-officedocument.drawingml.diagramLayout+xml"/>
  <Override PartName="/ppt/diagrams/quickStyle156.xml" ContentType="application/vnd.openxmlformats-officedocument.drawingml.diagramStyle+xml"/>
  <Override PartName="/ppt/diagrams/colors156.xml" ContentType="application/vnd.openxmlformats-officedocument.drawingml.diagramColors+xml"/>
  <Override PartName="/ppt/diagrams/drawing156.xml" ContentType="application/vnd.ms-office.drawingml.diagramDrawing+xml"/>
  <Override PartName="/ppt/diagrams/data157.xml" ContentType="application/vnd.openxmlformats-officedocument.drawingml.diagramData+xml"/>
  <Override PartName="/ppt/diagrams/layout157.xml" ContentType="application/vnd.openxmlformats-officedocument.drawingml.diagramLayout+xml"/>
  <Override PartName="/ppt/diagrams/quickStyle157.xml" ContentType="application/vnd.openxmlformats-officedocument.drawingml.diagramStyle+xml"/>
  <Override PartName="/ppt/diagrams/colors157.xml" ContentType="application/vnd.openxmlformats-officedocument.drawingml.diagramColors+xml"/>
  <Override PartName="/ppt/diagrams/drawing157.xml" ContentType="application/vnd.ms-office.drawingml.diagramDrawing+xml"/>
  <Override PartName="/ppt/diagrams/data158.xml" ContentType="application/vnd.openxmlformats-officedocument.drawingml.diagramData+xml"/>
  <Override PartName="/ppt/diagrams/layout158.xml" ContentType="application/vnd.openxmlformats-officedocument.drawingml.diagramLayout+xml"/>
  <Override PartName="/ppt/diagrams/quickStyle158.xml" ContentType="application/vnd.openxmlformats-officedocument.drawingml.diagramStyle+xml"/>
  <Override PartName="/ppt/diagrams/colors158.xml" ContentType="application/vnd.openxmlformats-officedocument.drawingml.diagramColors+xml"/>
  <Override PartName="/ppt/diagrams/drawing158.xml" ContentType="application/vnd.ms-office.drawingml.diagramDrawing+xml"/>
  <Override PartName="/ppt/diagrams/data159.xml" ContentType="application/vnd.openxmlformats-officedocument.drawingml.diagramData+xml"/>
  <Override PartName="/ppt/diagrams/layout159.xml" ContentType="application/vnd.openxmlformats-officedocument.drawingml.diagramLayout+xml"/>
  <Override PartName="/ppt/diagrams/quickStyle159.xml" ContentType="application/vnd.openxmlformats-officedocument.drawingml.diagramStyle+xml"/>
  <Override PartName="/ppt/diagrams/colors159.xml" ContentType="application/vnd.openxmlformats-officedocument.drawingml.diagramColors+xml"/>
  <Override PartName="/ppt/diagrams/drawing159.xml" ContentType="application/vnd.ms-office.drawingml.diagramDrawing+xml"/>
  <Override PartName="/ppt/diagrams/data160.xml" ContentType="application/vnd.openxmlformats-officedocument.drawingml.diagramData+xml"/>
  <Override PartName="/ppt/diagrams/layout160.xml" ContentType="application/vnd.openxmlformats-officedocument.drawingml.diagramLayout+xml"/>
  <Override PartName="/ppt/diagrams/quickStyle160.xml" ContentType="application/vnd.openxmlformats-officedocument.drawingml.diagramStyle+xml"/>
  <Override PartName="/ppt/diagrams/colors160.xml" ContentType="application/vnd.openxmlformats-officedocument.drawingml.diagramColors+xml"/>
  <Override PartName="/ppt/diagrams/drawing160.xml" ContentType="application/vnd.ms-office.drawingml.diagramDrawing+xml"/>
  <Override PartName="/ppt/diagrams/data161.xml" ContentType="application/vnd.openxmlformats-officedocument.drawingml.diagramData+xml"/>
  <Override PartName="/ppt/diagrams/layout161.xml" ContentType="application/vnd.openxmlformats-officedocument.drawingml.diagramLayout+xml"/>
  <Override PartName="/ppt/diagrams/quickStyle161.xml" ContentType="application/vnd.openxmlformats-officedocument.drawingml.diagramStyle+xml"/>
  <Override PartName="/ppt/diagrams/colors161.xml" ContentType="application/vnd.openxmlformats-officedocument.drawingml.diagramColors+xml"/>
  <Override PartName="/ppt/diagrams/drawing161.xml" ContentType="application/vnd.ms-office.drawingml.diagramDrawing+xml"/>
  <Override PartName="/ppt/diagrams/data162.xml" ContentType="application/vnd.openxmlformats-officedocument.drawingml.diagramData+xml"/>
  <Override PartName="/ppt/diagrams/layout162.xml" ContentType="application/vnd.openxmlformats-officedocument.drawingml.diagramLayout+xml"/>
  <Override PartName="/ppt/diagrams/quickStyle162.xml" ContentType="application/vnd.openxmlformats-officedocument.drawingml.diagramStyle+xml"/>
  <Override PartName="/ppt/diagrams/colors162.xml" ContentType="application/vnd.openxmlformats-officedocument.drawingml.diagramColors+xml"/>
  <Override PartName="/ppt/diagrams/drawing162.xml" ContentType="application/vnd.ms-office.drawingml.diagramDrawing+xml"/>
  <Override PartName="/ppt/diagrams/data163.xml" ContentType="application/vnd.openxmlformats-officedocument.drawingml.diagramData+xml"/>
  <Override PartName="/ppt/diagrams/layout163.xml" ContentType="application/vnd.openxmlformats-officedocument.drawingml.diagramLayout+xml"/>
  <Override PartName="/ppt/diagrams/quickStyle163.xml" ContentType="application/vnd.openxmlformats-officedocument.drawingml.diagramStyle+xml"/>
  <Override PartName="/ppt/diagrams/colors163.xml" ContentType="application/vnd.openxmlformats-officedocument.drawingml.diagramColors+xml"/>
  <Override PartName="/ppt/diagrams/drawing163.xml" ContentType="application/vnd.ms-office.drawingml.diagramDrawing+xml"/>
  <Override PartName="/ppt/diagrams/data164.xml" ContentType="application/vnd.openxmlformats-officedocument.drawingml.diagramData+xml"/>
  <Override PartName="/ppt/diagrams/layout164.xml" ContentType="application/vnd.openxmlformats-officedocument.drawingml.diagramLayout+xml"/>
  <Override PartName="/ppt/diagrams/quickStyle164.xml" ContentType="application/vnd.openxmlformats-officedocument.drawingml.diagramStyle+xml"/>
  <Override PartName="/ppt/diagrams/colors164.xml" ContentType="application/vnd.openxmlformats-officedocument.drawingml.diagramColors+xml"/>
  <Override PartName="/ppt/diagrams/drawing164.xml" ContentType="application/vnd.ms-office.drawingml.diagramDrawing+xml"/>
  <Override PartName="/ppt/diagrams/data165.xml" ContentType="application/vnd.openxmlformats-officedocument.drawingml.diagramData+xml"/>
  <Override PartName="/ppt/diagrams/layout165.xml" ContentType="application/vnd.openxmlformats-officedocument.drawingml.diagramLayout+xml"/>
  <Override PartName="/ppt/diagrams/quickStyle165.xml" ContentType="application/vnd.openxmlformats-officedocument.drawingml.diagramStyle+xml"/>
  <Override PartName="/ppt/diagrams/colors165.xml" ContentType="application/vnd.openxmlformats-officedocument.drawingml.diagramColors+xml"/>
  <Override PartName="/ppt/diagrams/drawing165.xml" ContentType="application/vnd.ms-office.drawingml.diagramDrawing+xml"/>
  <Override PartName="/ppt/diagrams/data166.xml" ContentType="application/vnd.openxmlformats-officedocument.drawingml.diagramData+xml"/>
  <Override PartName="/ppt/diagrams/layout166.xml" ContentType="application/vnd.openxmlformats-officedocument.drawingml.diagramLayout+xml"/>
  <Override PartName="/ppt/diagrams/quickStyle166.xml" ContentType="application/vnd.openxmlformats-officedocument.drawingml.diagramStyle+xml"/>
  <Override PartName="/ppt/diagrams/colors166.xml" ContentType="application/vnd.openxmlformats-officedocument.drawingml.diagramColors+xml"/>
  <Override PartName="/ppt/diagrams/drawing166.xml" ContentType="application/vnd.ms-office.drawingml.diagramDrawing+xml"/>
  <Override PartName="/ppt/diagrams/data167.xml" ContentType="application/vnd.openxmlformats-officedocument.drawingml.diagramData+xml"/>
  <Override PartName="/ppt/diagrams/layout167.xml" ContentType="application/vnd.openxmlformats-officedocument.drawingml.diagramLayout+xml"/>
  <Override PartName="/ppt/diagrams/quickStyle167.xml" ContentType="application/vnd.openxmlformats-officedocument.drawingml.diagramStyle+xml"/>
  <Override PartName="/ppt/diagrams/colors167.xml" ContentType="application/vnd.openxmlformats-officedocument.drawingml.diagramColors+xml"/>
  <Override PartName="/ppt/diagrams/drawing167.xml" ContentType="application/vnd.ms-office.drawingml.diagramDrawing+xml"/>
  <Override PartName="/ppt/diagrams/data168.xml" ContentType="application/vnd.openxmlformats-officedocument.drawingml.diagramData+xml"/>
  <Override PartName="/ppt/diagrams/layout168.xml" ContentType="application/vnd.openxmlformats-officedocument.drawingml.diagramLayout+xml"/>
  <Override PartName="/ppt/diagrams/quickStyle168.xml" ContentType="application/vnd.openxmlformats-officedocument.drawingml.diagramStyle+xml"/>
  <Override PartName="/ppt/diagrams/colors168.xml" ContentType="application/vnd.openxmlformats-officedocument.drawingml.diagramColors+xml"/>
  <Override PartName="/ppt/diagrams/drawing168.xml" ContentType="application/vnd.ms-office.drawingml.diagramDrawing+xml"/>
  <Override PartName="/ppt/diagrams/data169.xml" ContentType="application/vnd.openxmlformats-officedocument.drawingml.diagramData+xml"/>
  <Override PartName="/ppt/diagrams/layout169.xml" ContentType="application/vnd.openxmlformats-officedocument.drawingml.diagramLayout+xml"/>
  <Override PartName="/ppt/diagrams/quickStyle169.xml" ContentType="application/vnd.openxmlformats-officedocument.drawingml.diagramStyle+xml"/>
  <Override PartName="/ppt/diagrams/colors169.xml" ContentType="application/vnd.openxmlformats-officedocument.drawingml.diagramColors+xml"/>
  <Override PartName="/ppt/diagrams/drawing169.xml" ContentType="application/vnd.ms-office.drawingml.diagramDrawing+xml"/>
  <Override PartName="/ppt/diagrams/data170.xml" ContentType="application/vnd.openxmlformats-officedocument.drawingml.diagramData+xml"/>
  <Override PartName="/ppt/diagrams/layout170.xml" ContentType="application/vnd.openxmlformats-officedocument.drawingml.diagramLayout+xml"/>
  <Override PartName="/ppt/diagrams/quickStyle170.xml" ContentType="application/vnd.openxmlformats-officedocument.drawingml.diagramStyle+xml"/>
  <Override PartName="/ppt/diagrams/colors170.xml" ContentType="application/vnd.openxmlformats-officedocument.drawingml.diagramColors+xml"/>
  <Override PartName="/ppt/diagrams/drawing170.xml" ContentType="application/vnd.ms-office.drawingml.diagramDrawing+xml"/>
  <Override PartName="/ppt/diagrams/data171.xml" ContentType="application/vnd.openxmlformats-officedocument.drawingml.diagramData+xml"/>
  <Override PartName="/ppt/diagrams/layout171.xml" ContentType="application/vnd.openxmlformats-officedocument.drawingml.diagramLayout+xml"/>
  <Override PartName="/ppt/diagrams/quickStyle171.xml" ContentType="application/vnd.openxmlformats-officedocument.drawingml.diagramStyle+xml"/>
  <Override PartName="/ppt/diagrams/colors171.xml" ContentType="application/vnd.openxmlformats-officedocument.drawingml.diagramColors+xml"/>
  <Override PartName="/ppt/diagrams/drawing171.xml" ContentType="application/vnd.ms-office.drawingml.diagramDrawing+xml"/>
  <Override PartName="/ppt/diagrams/data172.xml" ContentType="application/vnd.openxmlformats-officedocument.drawingml.diagramData+xml"/>
  <Override PartName="/ppt/diagrams/layout172.xml" ContentType="application/vnd.openxmlformats-officedocument.drawingml.diagramLayout+xml"/>
  <Override PartName="/ppt/diagrams/quickStyle172.xml" ContentType="application/vnd.openxmlformats-officedocument.drawingml.diagramStyle+xml"/>
  <Override PartName="/ppt/diagrams/colors172.xml" ContentType="application/vnd.openxmlformats-officedocument.drawingml.diagramColors+xml"/>
  <Override PartName="/ppt/diagrams/drawing172.xml" ContentType="application/vnd.ms-office.drawingml.diagramDrawing+xml"/>
  <Override PartName="/ppt/diagrams/data173.xml" ContentType="application/vnd.openxmlformats-officedocument.drawingml.diagramData+xml"/>
  <Override PartName="/ppt/diagrams/layout173.xml" ContentType="application/vnd.openxmlformats-officedocument.drawingml.diagramLayout+xml"/>
  <Override PartName="/ppt/diagrams/quickStyle173.xml" ContentType="application/vnd.openxmlformats-officedocument.drawingml.diagramStyle+xml"/>
  <Override PartName="/ppt/diagrams/colors173.xml" ContentType="application/vnd.openxmlformats-officedocument.drawingml.diagramColors+xml"/>
  <Override PartName="/ppt/diagrams/drawing173.xml" ContentType="application/vnd.ms-office.drawingml.diagramDrawing+xml"/>
  <Override PartName="/ppt/diagrams/data174.xml" ContentType="application/vnd.openxmlformats-officedocument.drawingml.diagramData+xml"/>
  <Override PartName="/ppt/diagrams/layout174.xml" ContentType="application/vnd.openxmlformats-officedocument.drawingml.diagramLayout+xml"/>
  <Override PartName="/ppt/diagrams/quickStyle174.xml" ContentType="application/vnd.openxmlformats-officedocument.drawingml.diagramStyle+xml"/>
  <Override PartName="/ppt/diagrams/colors174.xml" ContentType="application/vnd.openxmlformats-officedocument.drawingml.diagramColors+xml"/>
  <Override PartName="/ppt/diagrams/drawing174.xml" ContentType="application/vnd.ms-office.drawingml.diagramDrawing+xml"/>
  <Override PartName="/ppt/diagrams/data175.xml" ContentType="application/vnd.openxmlformats-officedocument.drawingml.diagramData+xml"/>
  <Override PartName="/ppt/diagrams/layout175.xml" ContentType="application/vnd.openxmlformats-officedocument.drawingml.diagramLayout+xml"/>
  <Override PartName="/ppt/diagrams/quickStyle175.xml" ContentType="application/vnd.openxmlformats-officedocument.drawingml.diagramStyle+xml"/>
  <Override PartName="/ppt/diagrams/colors175.xml" ContentType="application/vnd.openxmlformats-officedocument.drawingml.diagramColors+xml"/>
  <Override PartName="/ppt/diagrams/drawing175.xml" ContentType="application/vnd.ms-office.drawingml.diagramDrawing+xml"/>
  <Override PartName="/ppt/diagrams/data176.xml" ContentType="application/vnd.openxmlformats-officedocument.drawingml.diagramData+xml"/>
  <Override PartName="/ppt/diagrams/layout176.xml" ContentType="application/vnd.openxmlformats-officedocument.drawingml.diagramLayout+xml"/>
  <Override PartName="/ppt/diagrams/quickStyle176.xml" ContentType="application/vnd.openxmlformats-officedocument.drawingml.diagramStyle+xml"/>
  <Override PartName="/ppt/diagrams/colors176.xml" ContentType="application/vnd.openxmlformats-officedocument.drawingml.diagramColors+xml"/>
  <Override PartName="/ppt/diagrams/drawing176.xml" ContentType="application/vnd.ms-office.drawingml.diagramDrawing+xml"/>
  <Override PartName="/ppt/diagrams/data177.xml" ContentType="application/vnd.openxmlformats-officedocument.drawingml.diagramData+xml"/>
  <Override PartName="/ppt/diagrams/layout177.xml" ContentType="application/vnd.openxmlformats-officedocument.drawingml.diagramLayout+xml"/>
  <Override PartName="/ppt/diagrams/quickStyle177.xml" ContentType="application/vnd.openxmlformats-officedocument.drawingml.diagramStyle+xml"/>
  <Override PartName="/ppt/diagrams/colors177.xml" ContentType="application/vnd.openxmlformats-officedocument.drawingml.diagramColors+xml"/>
  <Override PartName="/ppt/diagrams/drawing177.xml" ContentType="application/vnd.ms-office.drawingml.diagramDrawing+xml"/>
  <Override PartName="/ppt/diagrams/data178.xml" ContentType="application/vnd.openxmlformats-officedocument.drawingml.diagramData+xml"/>
  <Override PartName="/ppt/diagrams/layout178.xml" ContentType="application/vnd.openxmlformats-officedocument.drawingml.diagramLayout+xml"/>
  <Override PartName="/ppt/diagrams/quickStyle178.xml" ContentType="application/vnd.openxmlformats-officedocument.drawingml.diagramStyle+xml"/>
  <Override PartName="/ppt/diagrams/colors178.xml" ContentType="application/vnd.openxmlformats-officedocument.drawingml.diagramColors+xml"/>
  <Override PartName="/ppt/diagrams/drawing178.xml" ContentType="application/vnd.ms-office.drawingml.diagramDrawing+xml"/>
  <Override PartName="/ppt/diagrams/data179.xml" ContentType="application/vnd.openxmlformats-officedocument.drawingml.diagramData+xml"/>
  <Override PartName="/ppt/diagrams/layout179.xml" ContentType="application/vnd.openxmlformats-officedocument.drawingml.diagramLayout+xml"/>
  <Override PartName="/ppt/diagrams/quickStyle179.xml" ContentType="application/vnd.openxmlformats-officedocument.drawingml.diagramStyle+xml"/>
  <Override PartName="/ppt/diagrams/colors179.xml" ContentType="application/vnd.openxmlformats-officedocument.drawingml.diagramColors+xml"/>
  <Override PartName="/ppt/diagrams/drawing179.xml" ContentType="application/vnd.ms-office.drawingml.diagramDrawing+xml"/>
  <Override PartName="/ppt/diagrams/data180.xml" ContentType="application/vnd.openxmlformats-officedocument.drawingml.diagramData+xml"/>
  <Override PartName="/ppt/diagrams/layout180.xml" ContentType="application/vnd.openxmlformats-officedocument.drawingml.diagramLayout+xml"/>
  <Override PartName="/ppt/diagrams/quickStyle180.xml" ContentType="application/vnd.openxmlformats-officedocument.drawingml.diagramStyle+xml"/>
  <Override PartName="/ppt/diagrams/colors180.xml" ContentType="application/vnd.openxmlformats-officedocument.drawingml.diagramColors+xml"/>
  <Override PartName="/ppt/diagrams/drawing180.xml" ContentType="application/vnd.ms-office.drawingml.diagramDrawing+xml"/>
  <Override PartName="/ppt/diagrams/data181.xml" ContentType="application/vnd.openxmlformats-officedocument.drawingml.diagramData+xml"/>
  <Override PartName="/ppt/diagrams/layout181.xml" ContentType="application/vnd.openxmlformats-officedocument.drawingml.diagramLayout+xml"/>
  <Override PartName="/ppt/diagrams/quickStyle181.xml" ContentType="application/vnd.openxmlformats-officedocument.drawingml.diagramStyle+xml"/>
  <Override PartName="/ppt/diagrams/colors181.xml" ContentType="application/vnd.openxmlformats-officedocument.drawingml.diagramColors+xml"/>
  <Override PartName="/ppt/diagrams/drawing181.xml" ContentType="application/vnd.ms-office.drawingml.diagramDrawing+xml"/>
  <Override PartName="/ppt/diagrams/data182.xml" ContentType="application/vnd.openxmlformats-officedocument.drawingml.diagramData+xml"/>
  <Override PartName="/ppt/diagrams/layout182.xml" ContentType="application/vnd.openxmlformats-officedocument.drawingml.diagramLayout+xml"/>
  <Override PartName="/ppt/diagrams/quickStyle182.xml" ContentType="application/vnd.openxmlformats-officedocument.drawingml.diagramStyle+xml"/>
  <Override PartName="/ppt/diagrams/colors182.xml" ContentType="application/vnd.openxmlformats-officedocument.drawingml.diagramColors+xml"/>
  <Override PartName="/ppt/diagrams/drawing182.xml" ContentType="application/vnd.ms-office.drawingml.diagramDrawing+xml"/>
  <Override PartName="/ppt/diagrams/data183.xml" ContentType="application/vnd.openxmlformats-officedocument.drawingml.diagramData+xml"/>
  <Override PartName="/ppt/diagrams/layout183.xml" ContentType="application/vnd.openxmlformats-officedocument.drawingml.diagramLayout+xml"/>
  <Override PartName="/ppt/diagrams/quickStyle183.xml" ContentType="application/vnd.openxmlformats-officedocument.drawingml.diagramStyle+xml"/>
  <Override PartName="/ppt/diagrams/colors183.xml" ContentType="application/vnd.openxmlformats-officedocument.drawingml.diagramColors+xml"/>
  <Override PartName="/ppt/diagrams/drawing183.xml" ContentType="application/vnd.ms-office.drawingml.diagramDrawing+xml"/>
  <Override PartName="/ppt/diagrams/data184.xml" ContentType="application/vnd.openxmlformats-officedocument.drawingml.diagramData+xml"/>
  <Override PartName="/ppt/diagrams/layout184.xml" ContentType="application/vnd.openxmlformats-officedocument.drawingml.diagramLayout+xml"/>
  <Override PartName="/ppt/diagrams/quickStyle184.xml" ContentType="application/vnd.openxmlformats-officedocument.drawingml.diagramStyle+xml"/>
  <Override PartName="/ppt/diagrams/colors184.xml" ContentType="application/vnd.openxmlformats-officedocument.drawingml.diagramColors+xml"/>
  <Override PartName="/ppt/diagrams/drawing184.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tl="1" saveSubsetFonts="1" bookmarkIdSeed="9">
  <p:sldMasterIdLst>
    <p:sldMasterId id="2147483684" r:id="rId1"/>
    <p:sldMasterId id="2147483696" r:id="rId2"/>
    <p:sldMasterId id="2147483709" r:id="rId3"/>
  </p:sldMasterIdLst>
  <p:notesMasterIdLst>
    <p:notesMasterId r:id="rId195"/>
  </p:notesMasterIdLst>
  <p:sldIdLst>
    <p:sldId id="300" r:id="rId4"/>
    <p:sldId id="439" r:id="rId5"/>
    <p:sldId id="329" r:id="rId6"/>
    <p:sldId id="330" r:id="rId7"/>
    <p:sldId id="331" r:id="rId8"/>
    <p:sldId id="295" r:id="rId9"/>
    <p:sldId id="257" r:id="rId10"/>
    <p:sldId id="332" r:id="rId11"/>
    <p:sldId id="333" r:id="rId12"/>
    <p:sldId id="334" r:id="rId13"/>
    <p:sldId id="335" r:id="rId14"/>
    <p:sldId id="263" r:id="rId15"/>
    <p:sldId id="336" r:id="rId16"/>
    <p:sldId id="265" r:id="rId17"/>
    <p:sldId id="266" r:id="rId18"/>
    <p:sldId id="267" r:id="rId19"/>
    <p:sldId id="337" r:id="rId20"/>
    <p:sldId id="269" r:id="rId21"/>
    <p:sldId id="270" r:id="rId22"/>
    <p:sldId id="296" r:id="rId23"/>
    <p:sldId id="338" r:id="rId24"/>
    <p:sldId id="272" r:id="rId25"/>
    <p:sldId id="273" r:id="rId26"/>
    <p:sldId id="274" r:id="rId27"/>
    <p:sldId id="339" r:id="rId28"/>
    <p:sldId id="340" r:id="rId29"/>
    <p:sldId id="341" r:id="rId30"/>
    <p:sldId id="277" r:id="rId31"/>
    <p:sldId id="303" r:id="rId32"/>
    <p:sldId id="304" r:id="rId33"/>
    <p:sldId id="305" r:id="rId34"/>
    <p:sldId id="306" r:id="rId35"/>
    <p:sldId id="438" r:id="rId36"/>
    <p:sldId id="308" r:id="rId37"/>
    <p:sldId id="309" r:id="rId38"/>
    <p:sldId id="310" r:id="rId39"/>
    <p:sldId id="311" r:id="rId40"/>
    <p:sldId id="313" r:id="rId41"/>
    <p:sldId id="315" r:id="rId42"/>
    <p:sldId id="314" r:id="rId43"/>
    <p:sldId id="316" r:id="rId44"/>
    <p:sldId id="317" r:id="rId45"/>
    <p:sldId id="318" r:id="rId46"/>
    <p:sldId id="320" r:id="rId47"/>
    <p:sldId id="321" r:id="rId48"/>
    <p:sldId id="322" r:id="rId49"/>
    <p:sldId id="319" r:id="rId50"/>
    <p:sldId id="323" r:id="rId51"/>
    <p:sldId id="325" r:id="rId52"/>
    <p:sldId id="328" r:id="rId53"/>
    <p:sldId id="342" r:id="rId54"/>
    <p:sldId id="343" r:id="rId55"/>
    <p:sldId id="344" r:id="rId56"/>
    <p:sldId id="345" r:id="rId57"/>
    <p:sldId id="346" r:id="rId58"/>
    <p:sldId id="348" r:id="rId59"/>
    <p:sldId id="349" r:id="rId60"/>
    <p:sldId id="418" r:id="rId61"/>
    <p:sldId id="351" r:id="rId62"/>
    <p:sldId id="352" r:id="rId63"/>
    <p:sldId id="353" r:id="rId64"/>
    <p:sldId id="354" r:id="rId65"/>
    <p:sldId id="403" r:id="rId66"/>
    <p:sldId id="404" r:id="rId67"/>
    <p:sldId id="406" r:id="rId68"/>
    <p:sldId id="407" r:id="rId69"/>
    <p:sldId id="408" r:id="rId70"/>
    <p:sldId id="409" r:id="rId71"/>
    <p:sldId id="410" r:id="rId72"/>
    <p:sldId id="411" r:id="rId73"/>
    <p:sldId id="412" r:id="rId74"/>
    <p:sldId id="415" r:id="rId75"/>
    <p:sldId id="451" r:id="rId76"/>
    <p:sldId id="366" r:id="rId77"/>
    <p:sldId id="419" r:id="rId78"/>
    <p:sldId id="420" r:id="rId79"/>
    <p:sldId id="421" r:id="rId80"/>
    <p:sldId id="422" r:id="rId81"/>
    <p:sldId id="371" r:id="rId82"/>
    <p:sldId id="423" r:id="rId83"/>
    <p:sldId id="373" r:id="rId84"/>
    <p:sldId id="425" r:id="rId85"/>
    <p:sldId id="426" r:id="rId86"/>
    <p:sldId id="452" r:id="rId87"/>
    <p:sldId id="377" r:id="rId88"/>
    <p:sldId id="427" r:id="rId89"/>
    <p:sldId id="428" r:id="rId90"/>
    <p:sldId id="430" r:id="rId91"/>
    <p:sldId id="431" r:id="rId92"/>
    <p:sldId id="433" r:id="rId93"/>
    <p:sldId id="435" r:id="rId94"/>
    <p:sldId id="437" r:id="rId95"/>
    <p:sldId id="389" r:id="rId96"/>
    <p:sldId id="392" r:id="rId97"/>
    <p:sldId id="393" r:id="rId98"/>
    <p:sldId id="440" r:id="rId99"/>
    <p:sldId id="443" r:id="rId100"/>
    <p:sldId id="396" r:id="rId101"/>
    <p:sldId id="397" r:id="rId102"/>
    <p:sldId id="448" r:id="rId103"/>
    <p:sldId id="449" r:id="rId104"/>
    <p:sldId id="610" r:id="rId105"/>
    <p:sldId id="454" r:id="rId106"/>
    <p:sldId id="456" r:id="rId107"/>
    <p:sldId id="458" r:id="rId108"/>
    <p:sldId id="460" r:id="rId109"/>
    <p:sldId id="462" r:id="rId110"/>
    <p:sldId id="464" r:id="rId111"/>
    <p:sldId id="466" r:id="rId112"/>
    <p:sldId id="469" r:id="rId113"/>
    <p:sldId id="522" r:id="rId114"/>
    <p:sldId id="524" r:id="rId115"/>
    <p:sldId id="473" r:id="rId116"/>
    <p:sldId id="525" r:id="rId117"/>
    <p:sldId id="526" r:id="rId118"/>
    <p:sldId id="527" r:id="rId119"/>
    <p:sldId id="528" r:id="rId120"/>
    <p:sldId id="529" r:id="rId121"/>
    <p:sldId id="597" r:id="rId122"/>
    <p:sldId id="481" r:id="rId123"/>
    <p:sldId id="598" r:id="rId124"/>
    <p:sldId id="599" r:id="rId125"/>
    <p:sldId id="600" r:id="rId126"/>
    <p:sldId id="601" r:id="rId127"/>
    <p:sldId id="602" r:id="rId128"/>
    <p:sldId id="603" r:id="rId129"/>
    <p:sldId id="604" r:id="rId130"/>
    <p:sldId id="606" r:id="rId131"/>
    <p:sldId id="494" r:id="rId132"/>
    <p:sldId id="607" r:id="rId133"/>
    <p:sldId id="496" r:id="rId134"/>
    <p:sldId id="605" r:id="rId135"/>
    <p:sldId id="608" r:id="rId136"/>
    <p:sldId id="609" r:id="rId137"/>
    <p:sldId id="656" r:id="rId138"/>
    <p:sldId id="611" r:id="rId139"/>
    <p:sldId id="502" r:id="rId140"/>
    <p:sldId id="654" r:id="rId141"/>
    <p:sldId id="612" r:id="rId142"/>
    <p:sldId id="613" r:id="rId143"/>
    <p:sldId id="614" r:id="rId144"/>
    <p:sldId id="655" r:id="rId145"/>
    <p:sldId id="615" r:id="rId146"/>
    <p:sldId id="509" r:id="rId147"/>
    <p:sldId id="510" r:id="rId148"/>
    <p:sldId id="617" r:id="rId149"/>
    <p:sldId id="618" r:id="rId150"/>
    <p:sldId id="619" r:id="rId151"/>
    <p:sldId id="620" r:id="rId152"/>
    <p:sldId id="621" r:id="rId153"/>
    <p:sldId id="622" r:id="rId154"/>
    <p:sldId id="623" r:id="rId155"/>
    <p:sldId id="624" r:id="rId156"/>
    <p:sldId id="554" r:id="rId157"/>
    <p:sldId id="555" r:id="rId158"/>
    <p:sldId id="556" r:id="rId159"/>
    <p:sldId id="625" r:id="rId160"/>
    <p:sldId id="557" r:id="rId161"/>
    <p:sldId id="626" r:id="rId162"/>
    <p:sldId id="627" r:id="rId163"/>
    <p:sldId id="628" r:id="rId164"/>
    <p:sldId id="629" r:id="rId165"/>
    <p:sldId id="630" r:id="rId166"/>
    <p:sldId id="565" r:id="rId167"/>
    <p:sldId id="631" r:id="rId168"/>
    <p:sldId id="632" r:id="rId169"/>
    <p:sldId id="633" r:id="rId170"/>
    <p:sldId id="634" r:id="rId171"/>
    <p:sldId id="635" r:id="rId172"/>
    <p:sldId id="571" r:id="rId173"/>
    <p:sldId id="636" r:id="rId174"/>
    <p:sldId id="637" r:id="rId175"/>
    <p:sldId id="638" r:id="rId176"/>
    <p:sldId id="639" r:id="rId177"/>
    <p:sldId id="640" r:id="rId178"/>
    <p:sldId id="641" r:id="rId179"/>
    <p:sldId id="642" r:id="rId180"/>
    <p:sldId id="643" r:id="rId181"/>
    <p:sldId id="644" r:id="rId182"/>
    <p:sldId id="645" r:id="rId183"/>
    <p:sldId id="646" r:id="rId184"/>
    <p:sldId id="647" r:id="rId185"/>
    <p:sldId id="648" r:id="rId186"/>
    <p:sldId id="588" r:id="rId187"/>
    <p:sldId id="649" r:id="rId188"/>
    <p:sldId id="650" r:id="rId189"/>
    <p:sldId id="651" r:id="rId190"/>
    <p:sldId id="652" r:id="rId191"/>
    <p:sldId id="594" r:id="rId192"/>
    <p:sldId id="653" r:id="rId193"/>
    <p:sldId id="301" r:id="rId194"/>
  </p:sldIdLst>
  <p:sldSz cx="9144000" cy="6858000" type="screen4x3"/>
  <p:notesSz cx="6858000" cy="9144000"/>
  <p:defaultTextStyle>
    <a:defPPr>
      <a:defRPr lang="fa-IR"/>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D7B4F"/>
    <a:srgbClr val="EA464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327F97BB-C833-4FB7-BDE5-3F7075034690}" styleName="Themed Style 2 - Accent 5">
    <a:tblBg>
      <a:fillRef idx="3">
        <a:schemeClr val="accent5"/>
      </a:fillRef>
      <a:effectRef idx="3">
        <a:schemeClr val="accent5"/>
      </a:effectRef>
    </a:tblBg>
    <a:wholeTbl>
      <a:tcTxStyle>
        <a:fontRef idx="minor">
          <a:scrgbClr r="0" g="0" b="0"/>
        </a:fontRef>
        <a:schemeClr val="lt1"/>
      </a:tcTxStyle>
      <a:tcStyle>
        <a:tcBdr>
          <a:left>
            <a:lnRef idx="1">
              <a:schemeClr val="accent5">
                <a:tint val="50000"/>
              </a:schemeClr>
            </a:lnRef>
          </a:left>
          <a:right>
            <a:lnRef idx="1">
              <a:schemeClr val="accent5">
                <a:tint val="50000"/>
              </a:schemeClr>
            </a:lnRef>
          </a:right>
          <a:top>
            <a:lnRef idx="1">
              <a:schemeClr val="accent5">
                <a:tint val="50000"/>
              </a:schemeClr>
            </a:lnRef>
          </a:top>
          <a:bottom>
            <a:lnRef idx="1">
              <a:schemeClr val="accent5">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306799F8-075E-4A3A-A7F6-7FBC6576F1A4}" styleName="Themed Style 2 - Accent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83987" autoAdjust="0"/>
    <p:restoredTop sz="93060" autoAdjust="0"/>
  </p:normalViewPr>
  <p:slideViewPr>
    <p:cSldViewPr>
      <p:cViewPr varScale="1">
        <p:scale>
          <a:sx n="92" d="100"/>
          <a:sy n="92" d="100"/>
        </p:scale>
        <p:origin x="1326" y="90"/>
      </p:cViewPr>
      <p:guideLst>
        <p:guide orient="horz" pos="2160"/>
        <p:guide pos="2880"/>
      </p:guideLst>
    </p:cSldViewPr>
  </p:slideViewPr>
  <p:notesTextViewPr>
    <p:cViewPr>
      <p:scale>
        <a:sx n="100" d="100"/>
        <a:sy n="100" d="100"/>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38" Type="http://schemas.openxmlformats.org/officeDocument/2006/relationships/slide" Target="slides/slide135.xml"/><Relationship Id="rId159" Type="http://schemas.openxmlformats.org/officeDocument/2006/relationships/slide" Target="slides/slide156.xml"/><Relationship Id="rId170" Type="http://schemas.openxmlformats.org/officeDocument/2006/relationships/slide" Target="slides/slide167.xml"/><Relationship Id="rId191" Type="http://schemas.openxmlformats.org/officeDocument/2006/relationships/slide" Target="slides/slide188.xml"/><Relationship Id="rId196" Type="http://schemas.openxmlformats.org/officeDocument/2006/relationships/presProps" Target="presProps.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144" Type="http://schemas.openxmlformats.org/officeDocument/2006/relationships/slide" Target="slides/slide141.xml"/><Relationship Id="rId149" Type="http://schemas.openxmlformats.org/officeDocument/2006/relationships/slide" Target="slides/slide14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160" Type="http://schemas.openxmlformats.org/officeDocument/2006/relationships/slide" Target="slides/slide157.xml"/><Relationship Id="rId165" Type="http://schemas.openxmlformats.org/officeDocument/2006/relationships/slide" Target="slides/slide162.xml"/><Relationship Id="rId181" Type="http://schemas.openxmlformats.org/officeDocument/2006/relationships/slide" Target="slides/slide178.xml"/><Relationship Id="rId186" Type="http://schemas.openxmlformats.org/officeDocument/2006/relationships/slide" Target="slides/slide183.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slide" Target="slides/slide131.xml"/><Relationship Id="rId139" Type="http://schemas.openxmlformats.org/officeDocument/2006/relationships/slide" Target="slides/slide136.xml"/><Relationship Id="rId80" Type="http://schemas.openxmlformats.org/officeDocument/2006/relationships/slide" Target="slides/slide77.xml"/><Relationship Id="rId85" Type="http://schemas.openxmlformats.org/officeDocument/2006/relationships/slide" Target="slides/slide82.xml"/><Relationship Id="rId150" Type="http://schemas.openxmlformats.org/officeDocument/2006/relationships/slide" Target="slides/slide147.xml"/><Relationship Id="rId155" Type="http://schemas.openxmlformats.org/officeDocument/2006/relationships/slide" Target="slides/slide152.xml"/><Relationship Id="rId171" Type="http://schemas.openxmlformats.org/officeDocument/2006/relationships/slide" Target="slides/slide168.xml"/><Relationship Id="rId176" Type="http://schemas.openxmlformats.org/officeDocument/2006/relationships/slide" Target="slides/slide173.xml"/><Relationship Id="rId192" Type="http://schemas.openxmlformats.org/officeDocument/2006/relationships/slide" Target="slides/slide189.xml"/><Relationship Id="rId197" Type="http://schemas.openxmlformats.org/officeDocument/2006/relationships/viewProps" Target="viewProps.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40" Type="http://schemas.openxmlformats.org/officeDocument/2006/relationships/slide" Target="slides/slide137.xml"/><Relationship Id="rId145" Type="http://schemas.openxmlformats.org/officeDocument/2006/relationships/slide" Target="slides/slide142.xml"/><Relationship Id="rId161" Type="http://schemas.openxmlformats.org/officeDocument/2006/relationships/slide" Target="slides/slide158.xml"/><Relationship Id="rId166" Type="http://schemas.openxmlformats.org/officeDocument/2006/relationships/slide" Target="slides/slide163.xml"/><Relationship Id="rId182" Type="http://schemas.openxmlformats.org/officeDocument/2006/relationships/slide" Target="slides/slide179.xml"/><Relationship Id="rId187" Type="http://schemas.openxmlformats.org/officeDocument/2006/relationships/slide" Target="slides/slide184.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slide" Target="slides/slide132.xml"/><Relationship Id="rId151" Type="http://schemas.openxmlformats.org/officeDocument/2006/relationships/slide" Target="slides/slide148.xml"/><Relationship Id="rId156" Type="http://schemas.openxmlformats.org/officeDocument/2006/relationships/slide" Target="slides/slide153.xml"/><Relationship Id="rId177" Type="http://schemas.openxmlformats.org/officeDocument/2006/relationships/slide" Target="slides/slide174.xml"/><Relationship Id="rId198" Type="http://schemas.openxmlformats.org/officeDocument/2006/relationships/theme" Target="theme/theme1.xml"/><Relationship Id="rId172" Type="http://schemas.openxmlformats.org/officeDocument/2006/relationships/slide" Target="slides/slide169.xml"/><Relationship Id="rId193" Type="http://schemas.openxmlformats.org/officeDocument/2006/relationships/slide" Target="slides/slide190.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141" Type="http://schemas.openxmlformats.org/officeDocument/2006/relationships/slide" Target="slides/slide138.xml"/><Relationship Id="rId146" Type="http://schemas.openxmlformats.org/officeDocument/2006/relationships/slide" Target="slides/slide143.xml"/><Relationship Id="rId167" Type="http://schemas.openxmlformats.org/officeDocument/2006/relationships/slide" Target="slides/slide164.xml"/><Relationship Id="rId188" Type="http://schemas.openxmlformats.org/officeDocument/2006/relationships/slide" Target="slides/slide185.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162" Type="http://schemas.openxmlformats.org/officeDocument/2006/relationships/slide" Target="slides/slide159.xml"/><Relationship Id="rId183" Type="http://schemas.openxmlformats.org/officeDocument/2006/relationships/slide" Target="slides/slide180.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slide" Target="slides/slide133.xml"/><Relationship Id="rId157" Type="http://schemas.openxmlformats.org/officeDocument/2006/relationships/slide" Target="slides/slide154.xml"/><Relationship Id="rId178" Type="http://schemas.openxmlformats.org/officeDocument/2006/relationships/slide" Target="slides/slide175.xml"/><Relationship Id="rId61" Type="http://schemas.openxmlformats.org/officeDocument/2006/relationships/slide" Target="slides/slide58.xml"/><Relationship Id="rId82" Type="http://schemas.openxmlformats.org/officeDocument/2006/relationships/slide" Target="slides/slide79.xml"/><Relationship Id="rId152" Type="http://schemas.openxmlformats.org/officeDocument/2006/relationships/slide" Target="slides/slide149.xml"/><Relationship Id="rId173" Type="http://schemas.openxmlformats.org/officeDocument/2006/relationships/slide" Target="slides/slide170.xml"/><Relationship Id="rId194" Type="http://schemas.openxmlformats.org/officeDocument/2006/relationships/slide" Target="slides/slide191.xml"/><Relationship Id="rId199" Type="http://schemas.openxmlformats.org/officeDocument/2006/relationships/tableStyles" Target="tableStyles.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147" Type="http://schemas.openxmlformats.org/officeDocument/2006/relationships/slide" Target="slides/slide144.xml"/><Relationship Id="rId168" Type="http://schemas.openxmlformats.org/officeDocument/2006/relationships/slide" Target="slides/slide165.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142" Type="http://schemas.openxmlformats.org/officeDocument/2006/relationships/slide" Target="slides/slide139.xml"/><Relationship Id="rId163" Type="http://schemas.openxmlformats.org/officeDocument/2006/relationships/slide" Target="slides/slide160.xml"/><Relationship Id="rId184" Type="http://schemas.openxmlformats.org/officeDocument/2006/relationships/slide" Target="slides/slide181.xml"/><Relationship Id="rId189" Type="http://schemas.openxmlformats.org/officeDocument/2006/relationships/slide" Target="slides/slide186.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137" Type="http://schemas.openxmlformats.org/officeDocument/2006/relationships/slide" Target="slides/slide134.xml"/><Relationship Id="rId158" Type="http://schemas.openxmlformats.org/officeDocument/2006/relationships/slide" Target="slides/slide155.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slide" Target="slides/slide129.xml"/><Relationship Id="rId153" Type="http://schemas.openxmlformats.org/officeDocument/2006/relationships/slide" Target="slides/slide150.xml"/><Relationship Id="rId174" Type="http://schemas.openxmlformats.org/officeDocument/2006/relationships/slide" Target="slides/slide171.xml"/><Relationship Id="rId179" Type="http://schemas.openxmlformats.org/officeDocument/2006/relationships/slide" Target="slides/slide176.xml"/><Relationship Id="rId195" Type="http://schemas.openxmlformats.org/officeDocument/2006/relationships/notesMaster" Target="notesMasters/notesMaster1.xml"/><Relationship Id="rId190" Type="http://schemas.openxmlformats.org/officeDocument/2006/relationships/slide" Target="slides/slide187.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143" Type="http://schemas.openxmlformats.org/officeDocument/2006/relationships/slide" Target="slides/slide140.xml"/><Relationship Id="rId148" Type="http://schemas.openxmlformats.org/officeDocument/2006/relationships/slide" Target="slides/slide145.xml"/><Relationship Id="rId164" Type="http://schemas.openxmlformats.org/officeDocument/2006/relationships/slide" Target="slides/slide161.xml"/><Relationship Id="rId169" Type="http://schemas.openxmlformats.org/officeDocument/2006/relationships/slide" Target="slides/slide166.xml"/><Relationship Id="rId185" Type="http://schemas.openxmlformats.org/officeDocument/2006/relationships/slide" Target="slides/slide182.xml"/><Relationship Id="rId4" Type="http://schemas.openxmlformats.org/officeDocument/2006/relationships/slide" Target="slides/slide1.xml"/><Relationship Id="rId9" Type="http://schemas.openxmlformats.org/officeDocument/2006/relationships/slide" Target="slides/slide6.xml"/><Relationship Id="rId180" Type="http://schemas.openxmlformats.org/officeDocument/2006/relationships/slide" Target="slides/slide177.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slide" Target="slides/slide130.xml"/><Relationship Id="rId154" Type="http://schemas.openxmlformats.org/officeDocument/2006/relationships/slide" Target="slides/slide151.xml"/><Relationship Id="rId175" Type="http://schemas.openxmlformats.org/officeDocument/2006/relationships/slide" Target="slides/slide172.xml"/></Relationships>
</file>

<file path=ppt/diagrams/_rels/data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image" Target="../media/image7.jpeg"/></Relationships>
</file>

<file path=ppt/diagrams/_rels/data10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77.jpg"/><Relationship Id="rId1" Type="http://schemas.openxmlformats.org/officeDocument/2006/relationships/image" Target="../media/image76.jpeg"/></Relationships>
</file>

<file path=ppt/diagrams/_rels/data106.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image" Target="../media/image79.jpeg"/></Relationships>
</file>

<file path=ppt/diagrams/_rels/data10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84.jpeg"/><Relationship Id="rId1" Type="http://schemas.openxmlformats.org/officeDocument/2006/relationships/image" Target="../media/image83.jpeg"/></Relationships>
</file>

<file path=ppt/diagrams/_rels/data110.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16.jpg"/><Relationship Id="rId1" Type="http://schemas.openxmlformats.org/officeDocument/2006/relationships/image" Target="../media/image86.jpg"/></Relationships>
</file>

<file path=ppt/diagrams/_rels/data123.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image" Target="../media/image89.jpg"/><Relationship Id="rId1" Type="http://schemas.openxmlformats.org/officeDocument/2006/relationships/image" Target="../media/image88.jpeg"/></Relationships>
</file>

<file path=ppt/diagrams/_rels/data1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g"/><Relationship Id="rId1" Type="http://schemas.openxmlformats.org/officeDocument/2006/relationships/image" Target="../media/image15.jpeg"/></Relationships>
</file>

<file path=ppt/diagrams/_rels/data132.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93.jpg"/><Relationship Id="rId1" Type="http://schemas.openxmlformats.org/officeDocument/2006/relationships/image" Target="../media/image92.jpg"/></Relationships>
</file>

<file path=ppt/diagrams/_rels/data133.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96.jpg"/><Relationship Id="rId1" Type="http://schemas.openxmlformats.org/officeDocument/2006/relationships/image" Target="../media/image95.jpg"/></Relationships>
</file>

<file path=ppt/diagrams/_rels/data134.xml.rels><?xml version="1.0" encoding="UTF-8" standalone="yes"?>
<Relationships xmlns="http://schemas.openxmlformats.org/package/2006/relationships"><Relationship Id="rId2" Type="http://schemas.openxmlformats.org/officeDocument/2006/relationships/image" Target="../media/image99.jpg"/><Relationship Id="rId1" Type="http://schemas.openxmlformats.org/officeDocument/2006/relationships/image" Target="../media/image98.jpg"/></Relationships>
</file>

<file path=ppt/diagrams/_rels/data135.xml.rels><?xml version="1.0" encoding="UTF-8" standalone="yes"?>
<Relationships xmlns="http://schemas.openxmlformats.org/package/2006/relationships"><Relationship Id="rId3" Type="http://schemas.openxmlformats.org/officeDocument/2006/relationships/image" Target="../media/image103.jpg"/><Relationship Id="rId2" Type="http://schemas.openxmlformats.org/officeDocument/2006/relationships/image" Target="../media/image102.jpg"/><Relationship Id="rId1" Type="http://schemas.openxmlformats.org/officeDocument/2006/relationships/image" Target="../media/image101.jpg"/></Relationships>
</file>

<file path=ppt/diagrams/_rels/data179.xml.rels><?xml version="1.0" encoding="UTF-8" standalone="yes"?>
<Relationships xmlns="http://schemas.openxmlformats.org/package/2006/relationships"><Relationship Id="rId3" Type="http://schemas.openxmlformats.org/officeDocument/2006/relationships/image" Target="../media/image107.jpg"/><Relationship Id="rId2" Type="http://schemas.openxmlformats.org/officeDocument/2006/relationships/image" Target="../media/image106.jpg"/><Relationship Id="rId1" Type="http://schemas.openxmlformats.org/officeDocument/2006/relationships/image" Target="../media/image105.jpg"/><Relationship Id="rId4" Type="http://schemas.openxmlformats.org/officeDocument/2006/relationships/image" Target="../media/image108.jpg"/></Relationships>
</file>

<file path=ppt/diagrams/_rels/data18.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eg"/><Relationship Id="rId1" Type="http://schemas.openxmlformats.org/officeDocument/2006/relationships/image" Target="../media/image18.jpg"/></Relationships>
</file>

<file path=ppt/diagrams/_rels/data184.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image" Target="../media/image110.jpg"/><Relationship Id="rId1" Type="http://schemas.openxmlformats.org/officeDocument/2006/relationships/image" Target="../media/image109.jpg"/><Relationship Id="rId5" Type="http://schemas.openxmlformats.org/officeDocument/2006/relationships/image" Target="../media/image113.jpg"/><Relationship Id="rId4" Type="http://schemas.openxmlformats.org/officeDocument/2006/relationships/image" Target="../media/image112.jpg"/></Relationships>
</file>

<file path=ppt/diagrams/_rels/data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image" Target="../media/image22.png"/></Relationships>
</file>

<file path=ppt/diagrams/_rels/data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image" Target="../media/image12.jpeg"/></Relationships>
</file>

<file path=ppt/diagrams/_rels/data5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image" Target="../media/image29.jpeg"/></Relationships>
</file>

<file path=ppt/diagrams/_rels/data6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image" Target="../media/image31.jpg"/></Relationships>
</file>

<file path=ppt/diagrams/_rels/data6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3.jpeg"/><Relationship Id="rId1" Type="http://schemas.openxmlformats.org/officeDocument/2006/relationships/image" Target="../media/image16.jpg"/></Relationships>
</file>

<file path=ppt/diagrams/_rels/data6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g"/><Relationship Id="rId1" Type="http://schemas.openxmlformats.org/officeDocument/2006/relationships/image" Target="../media/image35.jpeg"/></Relationships>
</file>

<file path=ppt/diagrams/_rels/data70.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image" Target="../media/image38.jpg"/></Relationships>
</file>

<file path=ppt/diagrams/_rels/data71.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image" Target="../media/image41.jpg"/></Relationships>
</file>

<file path=ppt/diagrams/_rels/data7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gif"/><Relationship Id="rId1" Type="http://schemas.openxmlformats.org/officeDocument/2006/relationships/image" Target="../media/image43.jpeg"/></Relationships>
</file>

<file path=ppt/diagrams/_rels/data73.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image" Target="../media/image47.jpg"/><Relationship Id="rId1" Type="http://schemas.openxmlformats.org/officeDocument/2006/relationships/image" Target="../media/image46.jpeg"/></Relationships>
</file>

<file path=ppt/diagrams/_rels/data75.xml.rels><?xml version="1.0" encoding="UTF-8" standalone="yes"?>
<Relationships xmlns="http://schemas.openxmlformats.org/package/2006/relationships"><Relationship Id="rId2" Type="http://schemas.openxmlformats.org/officeDocument/2006/relationships/image" Target="../media/image50.jpg"/><Relationship Id="rId1" Type="http://schemas.openxmlformats.org/officeDocument/2006/relationships/image" Target="../media/image49.jpeg"/></Relationships>
</file>

<file path=ppt/diagrams/_rels/data81.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image" Target="../media/image58.jpeg"/></Relationships>
</file>

<file path=ppt/diagrams/_rels/data84.xml.rels><?xml version="1.0" encoding="UTF-8" standalone="yes"?>
<Relationships xmlns="http://schemas.openxmlformats.org/package/2006/relationships"><Relationship Id="rId2" Type="http://schemas.openxmlformats.org/officeDocument/2006/relationships/image" Target="../media/image64.gif"/><Relationship Id="rId1" Type="http://schemas.openxmlformats.org/officeDocument/2006/relationships/image" Target="../media/image63.gif"/></Relationships>
</file>

<file path=ppt/diagrams/_rels/data86.xml.rels><?xml version="1.0" encoding="UTF-8" standalone="yes"?>
<Relationships xmlns="http://schemas.openxmlformats.org/package/2006/relationships"><Relationship Id="rId1" Type="http://schemas.openxmlformats.org/officeDocument/2006/relationships/image" Target="../media/image66.png"/></Relationships>
</file>

<file path=ppt/diagrams/_rels/data9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image" Target="../media/image71.png"/></Relationships>
</file>

<file path=ppt/diagrams/_rels/data9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image" Target="../media/image73.jpg"/></Relationships>
</file>

<file path=ppt/diagrams/_rels/drawing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image" Target="../media/image7.jpeg"/></Relationships>
</file>

<file path=ppt/diagrams/_rels/drawing100.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77.jpg"/><Relationship Id="rId1" Type="http://schemas.openxmlformats.org/officeDocument/2006/relationships/image" Target="../media/image76.jpeg"/></Relationships>
</file>

<file path=ppt/diagrams/_rels/drawing106.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image" Target="../media/image79.jpeg"/></Relationships>
</file>

<file path=ppt/diagrams/_rels/drawing109.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image" Target="../media/image84.jpeg"/><Relationship Id="rId1" Type="http://schemas.openxmlformats.org/officeDocument/2006/relationships/image" Target="../media/image83.jpeg"/></Relationships>
</file>

<file path=ppt/diagrams/_rels/drawing110.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image" Target="../media/image16.jpg"/><Relationship Id="rId1" Type="http://schemas.openxmlformats.org/officeDocument/2006/relationships/image" Target="../media/image86.jpg"/></Relationships>
</file>

<file path=ppt/diagrams/_rels/drawing123.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image" Target="../media/image89.jpg"/><Relationship Id="rId1" Type="http://schemas.openxmlformats.org/officeDocument/2006/relationships/image" Target="../media/image88.jpeg"/></Relationships>
</file>

<file path=ppt/diagrams/_rels/drawing13.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g"/><Relationship Id="rId1" Type="http://schemas.openxmlformats.org/officeDocument/2006/relationships/image" Target="../media/image15.jpeg"/></Relationships>
</file>

<file path=ppt/diagrams/_rels/drawing132.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93.jpg"/><Relationship Id="rId1" Type="http://schemas.openxmlformats.org/officeDocument/2006/relationships/image" Target="../media/image92.jpg"/></Relationships>
</file>

<file path=ppt/diagrams/_rels/drawing133.xml.rels><?xml version="1.0" encoding="UTF-8" standalone="yes"?>
<Relationships xmlns="http://schemas.openxmlformats.org/package/2006/relationships"><Relationship Id="rId3" Type="http://schemas.openxmlformats.org/officeDocument/2006/relationships/image" Target="../media/image97.jpg"/><Relationship Id="rId2" Type="http://schemas.openxmlformats.org/officeDocument/2006/relationships/image" Target="../media/image96.jpg"/><Relationship Id="rId1" Type="http://schemas.openxmlformats.org/officeDocument/2006/relationships/image" Target="../media/image95.jpg"/></Relationships>
</file>

<file path=ppt/diagrams/_rels/drawing134.xml.rels><?xml version="1.0" encoding="UTF-8" standalone="yes"?>
<Relationships xmlns="http://schemas.openxmlformats.org/package/2006/relationships"><Relationship Id="rId2" Type="http://schemas.openxmlformats.org/officeDocument/2006/relationships/image" Target="../media/image99.jpg"/><Relationship Id="rId1" Type="http://schemas.openxmlformats.org/officeDocument/2006/relationships/image" Target="../media/image98.jpg"/></Relationships>
</file>

<file path=ppt/diagrams/_rels/drawing135.xml.rels><?xml version="1.0" encoding="UTF-8" standalone="yes"?>
<Relationships xmlns="http://schemas.openxmlformats.org/package/2006/relationships"><Relationship Id="rId3" Type="http://schemas.openxmlformats.org/officeDocument/2006/relationships/image" Target="../media/image103.jpg"/><Relationship Id="rId2" Type="http://schemas.openxmlformats.org/officeDocument/2006/relationships/image" Target="../media/image102.jpg"/><Relationship Id="rId1" Type="http://schemas.openxmlformats.org/officeDocument/2006/relationships/image" Target="../media/image101.jpg"/></Relationships>
</file>

<file path=ppt/diagrams/_rels/drawing179.xml.rels><?xml version="1.0" encoding="UTF-8" standalone="yes"?>
<Relationships xmlns="http://schemas.openxmlformats.org/package/2006/relationships"><Relationship Id="rId3" Type="http://schemas.openxmlformats.org/officeDocument/2006/relationships/image" Target="../media/image107.jpg"/><Relationship Id="rId2" Type="http://schemas.openxmlformats.org/officeDocument/2006/relationships/image" Target="../media/image106.jpg"/><Relationship Id="rId1" Type="http://schemas.openxmlformats.org/officeDocument/2006/relationships/image" Target="../media/image105.jpg"/><Relationship Id="rId4" Type="http://schemas.openxmlformats.org/officeDocument/2006/relationships/image" Target="../media/image108.jpg"/></Relationships>
</file>

<file path=ppt/diagrams/_rels/drawing18.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19.jpeg"/><Relationship Id="rId1" Type="http://schemas.openxmlformats.org/officeDocument/2006/relationships/image" Target="../media/image18.jpg"/></Relationships>
</file>

<file path=ppt/diagrams/_rels/drawing184.xml.rels><?xml version="1.0" encoding="UTF-8" standalone="yes"?>
<Relationships xmlns="http://schemas.openxmlformats.org/package/2006/relationships"><Relationship Id="rId3" Type="http://schemas.openxmlformats.org/officeDocument/2006/relationships/image" Target="../media/image111.jpg"/><Relationship Id="rId2" Type="http://schemas.openxmlformats.org/officeDocument/2006/relationships/image" Target="../media/image110.jpg"/><Relationship Id="rId1" Type="http://schemas.openxmlformats.org/officeDocument/2006/relationships/image" Target="../media/image109.jpg"/><Relationship Id="rId5" Type="http://schemas.openxmlformats.org/officeDocument/2006/relationships/image" Target="../media/image113.jpg"/><Relationship Id="rId4" Type="http://schemas.openxmlformats.org/officeDocument/2006/relationships/image" Target="../media/image112.jpg"/></Relationships>
</file>

<file path=ppt/diagrams/_rels/drawing4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image" Target="../media/image22.png"/></Relationships>
</file>

<file path=ppt/diagrams/_rels/drawing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image" Target="../media/image12.jpeg"/></Relationships>
</file>

<file path=ppt/diagrams/_rels/drawing59.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image" Target="../media/image29.jpeg"/></Relationships>
</file>

<file path=ppt/diagrams/_rels/drawing6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image" Target="../media/image31.jpg"/></Relationships>
</file>

<file path=ppt/diagrams/_rels/drawing66.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image" Target="../media/image33.jpeg"/><Relationship Id="rId1" Type="http://schemas.openxmlformats.org/officeDocument/2006/relationships/image" Target="../media/image16.jpg"/></Relationships>
</file>

<file path=ppt/diagrams/_rels/drawing67.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image" Target="../media/image36.jpg"/><Relationship Id="rId1" Type="http://schemas.openxmlformats.org/officeDocument/2006/relationships/image" Target="../media/image35.jpeg"/></Relationships>
</file>

<file path=ppt/diagrams/_rels/drawing70.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image" Target="../media/image38.jpg"/></Relationships>
</file>

<file path=ppt/diagrams/_rels/drawing71.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image" Target="../media/image41.jpg"/></Relationships>
</file>

<file path=ppt/diagrams/_rels/drawing72.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44.gif"/><Relationship Id="rId1" Type="http://schemas.openxmlformats.org/officeDocument/2006/relationships/image" Target="../media/image43.jpeg"/></Relationships>
</file>

<file path=ppt/diagrams/_rels/drawing73.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image" Target="../media/image47.jpg"/><Relationship Id="rId1" Type="http://schemas.openxmlformats.org/officeDocument/2006/relationships/image" Target="../media/image46.jpeg"/></Relationships>
</file>

<file path=ppt/diagrams/_rels/drawing75.xml.rels><?xml version="1.0" encoding="UTF-8" standalone="yes"?>
<Relationships xmlns="http://schemas.openxmlformats.org/package/2006/relationships"><Relationship Id="rId2" Type="http://schemas.openxmlformats.org/officeDocument/2006/relationships/image" Target="../media/image50.jpg"/><Relationship Id="rId1" Type="http://schemas.openxmlformats.org/officeDocument/2006/relationships/image" Target="../media/image49.jpeg"/></Relationships>
</file>

<file path=ppt/diagrams/_rels/drawing81.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image" Target="../media/image58.jpeg"/></Relationships>
</file>

<file path=ppt/diagrams/_rels/drawing84.xml.rels><?xml version="1.0" encoding="UTF-8" standalone="yes"?>
<Relationships xmlns="http://schemas.openxmlformats.org/package/2006/relationships"><Relationship Id="rId2" Type="http://schemas.openxmlformats.org/officeDocument/2006/relationships/image" Target="../media/image64.gif"/><Relationship Id="rId1" Type="http://schemas.openxmlformats.org/officeDocument/2006/relationships/image" Target="../media/image63.gif"/></Relationships>
</file>

<file path=ppt/diagrams/_rels/drawing86.xml.rels><?xml version="1.0" encoding="UTF-8" standalone="yes"?>
<Relationships xmlns="http://schemas.openxmlformats.org/package/2006/relationships"><Relationship Id="rId1" Type="http://schemas.openxmlformats.org/officeDocument/2006/relationships/image" Target="../media/image66.png"/></Relationships>
</file>

<file path=ppt/diagrams/_rels/drawing94.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image" Target="../media/image71.png"/></Relationships>
</file>

<file path=ppt/diagrams/_rels/drawing96.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image" Target="../media/image73.jpg"/></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5.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6.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8.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4.xml><?xml version="1.0" encoding="utf-8"?>
<dgm:colorsDef xmlns:dgm="http://schemas.openxmlformats.org/drawingml/2006/diagram" xmlns:a="http://schemas.openxmlformats.org/drawingml/2006/main" uniqueId="urn:microsoft.com/office/officeart/2005/8/colors/accent0_2">
  <dgm:title val=""/>
  <dgm:desc val=""/>
  <dgm:catLst>
    <dgm:cat type="mainScheme" pri="10200"/>
  </dgm:catLst>
  <dgm:styleLbl name="node0">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lig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lnNode1">
    <dgm:fillClrLst meth="repeat">
      <a:schemeClr val="lt1"/>
    </dgm:fillClrLst>
    <dgm:linClrLst meth="repeat">
      <a:schemeClr val="dk2">
        <a:shade val="80000"/>
      </a:schemeClr>
    </dgm:linClrLst>
    <dgm:effectClrLst/>
    <dgm:txLinClrLst/>
    <dgm:txFillClrLst meth="repeat">
      <a:schemeClr val="dk2"/>
    </dgm:txFillClrLst>
    <dgm:txEffectClrLst/>
  </dgm:styleLbl>
  <dgm:styleLbl name="vennNode1">
    <dgm:fillClrLst meth="repeat">
      <a:schemeClr val="lt1">
        <a:alpha val="50000"/>
      </a:schemeClr>
    </dgm:fillClrLst>
    <dgm:linClrLst meth="repeat">
      <a:schemeClr val="dk2">
        <a:shade val="80000"/>
      </a:schemeClr>
    </dgm:linClrLst>
    <dgm:effectClrLst/>
    <dgm:txLinClrLst/>
    <dgm:txFillClrLst/>
    <dgm:txEffectClrLst/>
  </dgm:styleLbl>
  <dgm:styleLbl name="node2">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3">
    <dgm:fillClrLst meth="repeat">
      <a:schemeClr val="lt1"/>
    </dgm:fillClrLst>
    <dgm:linClrLst meth="repeat">
      <a:schemeClr val="dk2">
        <a:shade val="80000"/>
      </a:schemeClr>
    </dgm:linClrLst>
    <dgm:effectClrLst/>
    <dgm:txLinClrLst/>
    <dgm:txFillClrLst meth="repeat">
      <a:schemeClr val="dk2"/>
    </dgm:txFillClrLst>
    <dgm:txEffectClrLst/>
  </dgm:styleLbl>
  <dgm:styleLbl name="node4">
    <dgm:fillClrLst meth="repeat">
      <a:schemeClr val="lt1"/>
    </dgm:fillClrLst>
    <dgm:linClrLst meth="repeat">
      <a:schemeClr val="dk2">
        <a:shade val="80000"/>
      </a:schemeClr>
    </dgm:linClrLst>
    <dgm:effectClrLst/>
    <dgm:txLinClrLst/>
    <dgm:txFillClrLst meth="repeat">
      <a:schemeClr val="dk2"/>
    </dgm:txFillClrLst>
    <dgm:txEffectClrLst/>
  </dgm:styleLbl>
  <dgm:styleLbl name="f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align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bgImgPlace1">
    <dgm:fillClrLst meth="repeat">
      <a:schemeClr val="dk2">
        <a:tint val="40000"/>
      </a:schemeClr>
    </dgm:fillClrLst>
    <dgm:linClrLst meth="repeat">
      <a:schemeClr val="dk2">
        <a:shade val="80000"/>
      </a:schemeClr>
    </dgm:linClrLst>
    <dgm:effectClrLst/>
    <dgm:txLinClrLst/>
    <dgm:txFillClrLst meth="repeat">
      <a:schemeClr val="lt1"/>
    </dgm:txFillClrLst>
    <dgm:txEffectClrLst/>
  </dgm:styleLbl>
  <dgm:styleLbl name="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f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bgSibTrans2D1">
    <dgm:fillClrLst meth="repeat">
      <a:schemeClr val="dk2">
        <a:tint val="60000"/>
      </a:schemeClr>
    </dgm:fillClrLst>
    <dgm:linClrLst meth="repeat">
      <a:schemeClr val="dk2">
        <a:tint val="60000"/>
      </a:schemeClr>
    </dgm:linClrLst>
    <dgm:effectClrLst/>
    <dgm:txLinClrLst/>
    <dgm:txFillClrLst meth="repeat">
      <a:schemeClr val="dk2"/>
    </dgm:txFillClrLst>
    <dgm:txEffectClrLst/>
  </dgm:styleLbl>
  <dgm:styleLbl name="sibTrans1D1">
    <dgm:fillClrLst meth="repeat">
      <a:schemeClr val="dk2"/>
    </dgm:fillClrLst>
    <dgm:linClrLst meth="repeat">
      <a:schemeClr val="dk2"/>
    </dgm:linClrLst>
    <dgm:effectClrLst/>
    <dgm:txLinClrLst/>
    <dgm:txFillClrLst meth="repeat">
      <a:schemeClr val="tx1"/>
    </dgm:txFillClrLst>
    <dgm:txEffectClrLst/>
  </dgm:styleLbl>
  <dgm:styleLbl name="callout">
    <dgm:fillClrLst meth="repeat">
      <a:schemeClr val="dk2"/>
    </dgm:fillClrLst>
    <dgm:linClrLst meth="repeat">
      <a:schemeClr val="dk2"/>
    </dgm:linClrLst>
    <dgm:effectClrLst/>
    <dgm:txLinClrLst/>
    <dgm:txFillClrLst meth="repeat">
      <a:schemeClr val="tx1"/>
    </dgm:txFillClrLst>
    <dgm:txEffectClrLst/>
  </dgm:styleLbl>
  <dgm:styleLbl name="asst0">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1">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2">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3">
    <dgm:fillClrLst meth="repeat">
      <a:schemeClr val="lt1"/>
    </dgm:fillClrLst>
    <dgm:linClrLst meth="repeat">
      <a:schemeClr val="dk2">
        <a:shade val="80000"/>
      </a:schemeClr>
    </dgm:linClrLst>
    <dgm:effectClrLst/>
    <dgm:txLinClrLst/>
    <dgm:txFillClrLst meth="repeat">
      <a:schemeClr val="dk2"/>
    </dgm:txFillClrLst>
    <dgm:txEffectClrLst/>
  </dgm:styleLbl>
  <dgm:styleLbl name="asst4">
    <dgm:fillClrLst meth="repeat">
      <a:schemeClr val="lt1"/>
    </dgm:fillClrLst>
    <dgm:linClrLst meth="repeat">
      <a:schemeClr val="dk2">
        <a:shade val="80000"/>
      </a:schemeClr>
    </dgm:linClrLst>
    <dgm:effectClrLst/>
    <dgm:txLinClrLst/>
    <dgm:txFillClrLst meth="repeat">
      <a:schemeClr val="dk2"/>
    </dgm:txFillClrLst>
    <dgm:txEffectClrLst/>
  </dgm:styleLbl>
  <dgm:styleLbl name="parChTrans2D1">
    <dgm:fillClrLst meth="repeat">
      <a:schemeClr val="dk2">
        <a:tint val="60000"/>
      </a:schemeClr>
    </dgm:fillClrLst>
    <dgm:linClrLst meth="repeat">
      <a:schemeClr val="dk2">
        <a:tint val="60000"/>
      </a:schemeClr>
    </dgm:linClrLst>
    <dgm:effectClrLst/>
    <dgm:txLinClrLst/>
    <dgm:txFillClrLst/>
    <dgm:txEffectClrLst/>
  </dgm:styleLbl>
  <dgm:styleLbl name="parChTrans2D2">
    <dgm:fillClrLst meth="repeat">
      <a:schemeClr val="dk2"/>
    </dgm:fillClrLst>
    <dgm:linClrLst meth="repeat">
      <a:schemeClr val="dk2"/>
    </dgm:linClrLst>
    <dgm:effectClrLst/>
    <dgm:txLinClrLst/>
    <dgm:txFillClrLst/>
    <dgm:txEffectClrLst/>
  </dgm:styleLbl>
  <dgm:styleLbl name="parChTrans2D3">
    <dgm:fillClrLst meth="repeat">
      <a:schemeClr val="dk2"/>
    </dgm:fillClrLst>
    <dgm:linClrLst meth="repeat">
      <a:schemeClr val="dk2"/>
    </dgm:linClrLst>
    <dgm:effectClrLst/>
    <dgm:txLinClrLst/>
    <dgm:txFillClrLst/>
    <dgm:txEffectClrLst/>
  </dgm:styleLbl>
  <dgm:styleLbl name="parChTrans2D4">
    <dgm:fillClrLst meth="repeat">
      <a:schemeClr val="dk2"/>
    </dgm:fillClrLst>
    <dgm:linClrLst meth="repeat">
      <a:schemeClr val="dk2"/>
    </dgm:linClrLst>
    <dgm:effectClrLst/>
    <dgm:txLinClrLst/>
    <dgm:txFillClrLst meth="repeat">
      <a:schemeClr val="lt1"/>
    </dgm:txFillClrLst>
    <dgm:txEffectClrLst/>
  </dgm:styleLbl>
  <dgm:styleLbl name="parChTrans1D1">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2">
    <dgm:fillClrLst meth="repeat">
      <a:schemeClr val="dk2"/>
    </dgm:fillClrLst>
    <dgm:linClrLst meth="repeat">
      <a:schemeClr val="dk2">
        <a:shade val="60000"/>
      </a:schemeClr>
    </dgm:linClrLst>
    <dgm:effectClrLst/>
    <dgm:txLinClrLst/>
    <dgm:txFillClrLst meth="repeat">
      <a:schemeClr val="tx1"/>
    </dgm:txFillClrLst>
    <dgm:txEffectClrLst/>
  </dgm:styleLbl>
  <dgm:styleLbl name="parChTrans1D3">
    <dgm:fillClrLst meth="repeat">
      <a:schemeClr val="dk2"/>
    </dgm:fillClrLst>
    <dgm:linClrLst meth="repeat">
      <a:schemeClr val="dk2">
        <a:shade val="80000"/>
      </a:schemeClr>
    </dgm:linClrLst>
    <dgm:effectClrLst/>
    <dgm:txLinClrLst/>
    <dgm:txFillClrLst meth="repeat">
      <a:schemeClr val="tx1"/>
    </dgm:txFillClrLst>
    <dgm:txEffectClrLst/>
  </dgm:styleLbl>
  <dgm:styleLbl name="parChTrans1D4">
    <dgm:fillClrLst meth="repeat">
      <a:schemeClr val="dk2"/>
    </dgm:fillClrLst>
    <dgm:linClrLst meth="repeat">
      <a:schemeClr val="dk2">
        <a:shade val="80000"/>
      </a:schemeClr>
    </dgm:linClrLst>
    <dgm:effectClrLst/>
    <dgm:txLinClrLst/>
    <dgm:txFillClrLst meth="repeat">
      <a:schemeClr val="tx1"/>
    </dgm:txFillClrLst>
    <dgm:txEffectClrLst/>
  </dgm:styleLbl>
  <dgm:styleLbl name="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conF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align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trAlignAcc1">
    <dgm:fillClrLst meth="repeat">
      <a:schemeClr val="dk2">
        <a:alpha val="40000"/>
        <a:tint val="40000"/>
      </a:schemeClr>
    </dgm:fillClrLst>
    <dgm:linClrLst meth="repeat">
      <a:schemeClr val="dk2"/>
    </dgm:linClrLst>
    <dgm:effectClrLst/>
    <dgm:txLinClrLst/>
    <dgm:txFillClrLst meth="repeat">
      <a:schemeClr val="dk2"/>
    </dgm:txFillClrLst>
    <dgm:txEffectClrLst/>
  </dgm:styleLbl>
  <dgm:styleLbl name="bgAcc1">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solidFgAcc1">
    <dgm:fillClrLst meth="repeat">
      <a:schemeClr val="lt1"/>
    </dgm:fillClrLst>
    <dgm:linClrLst meth="repeat">
      <a:schemeClr val="dk2"/>
    </dgm:linClrLst>
    <dgm:effectClrLst/>
    <dgm:txLinClrLst/>
    <dgm:txFillClrLst meth="repeat">
      <a:schemeClr val="dk2"/>
    </dgm:txFillClrLst>
    <dgm:txEffectClrLst/>
  </dgm:styleLbl>
  <dgm:styleLbl name="solidAlignAcc1">
    <dgm:fillClrLst meth="repeat">
      <a:schemeClr val="lt1"/>
    </dgm:fillClrLst>
    <dgm:linClrLst meth="repeat">
      <a:schemeClr val="dk2"/>
    </dgm:linClrLst>
    <dgm:effectClrLst/>
    <dgm:txLinClrLst/>
    <dgm:txFillClrLst meth="repeat">
      <a:schemeClr val="dk2"/>
    </dgm:txFillClrLst>
    <dgm:txEffectClrLst/>
  </dgm:styleLbl>
  <dgm:styleLbl name="solidBgAcc1">
    <dgm:fillClrLst meth="repeat">
      <a:schemeClr val="lt1"/>
    </dgm:fillClrLst>
    <dgm:linClrLst meth="repeat">
      <a:schemeClr val="dk2"/>
    </dgm:linClrLst>
    <dgm:effectClrLst/>
    <dgm:txLinClrLst/>
    <dgm:txFillClrLst meth="repeat">
      <a:schemeClr val="dk2"/>
    </dgm:txFillClrLst>
    <dgm:txEffectClrLst/>
  </dgm:styleLbl>
  <dgm:styleLbl name="f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align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bgAccFollowNode1">
    <dgm:fillClrLst meth="repeat">
      <a:schemeClr val="lt1">
        <a:alpha val="90000"/>
        <a:tint val="40000"/>
      </a:schemeClr>
    </dgm:fillClrLst>
    <dgm:linClrLst meth="repeat">
      <a:schemeClr val="dk2">
        <a:alpha val="90000"/>
      </a:schemeClr>
    </dgm:linClrLst>
    <dgm:effectClrLst/>
    <dgm:txLinClrLst/>
    <dgm:txFillClrLst meth="repeat">
      <a:schemeClr val="dk2"/>
    </dgm:txFillClrLst>
    <dgm:txEffectClrLst/>
  </dgm:styleLbl>
  <dgm:styleLbl name="fgAcc0">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2">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3">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fgAcc4">
    <dgm:fillClrLst meth="repeat">
      <a:schemeClr val="dk2">
        <a:alpha val="90000"/>
        <a:tint val="40000"/>
      </a:schemeClr>
    </dgm:fillClrLst>
    <dgm:linClrLst meth="repeat">
      <a:schemeClr val="dk2"/>
    </dgm:linClrLst>
    <dgm:effectClrLst/>
    <dgm:txLinClrLst/>
    <dgm:txFillClrLst meth="repeat">
      <a:schemeClr val="dk2"/>
    </dgm:txFillClrLst>
    <dgm:txEffectClrLst/>
  </dgm:styleLbl>
  <dgm:styleLbl name="bgShp">
    <dgm:fillClrLst meth="repeat">
      <a:schemeClr val="dk2">
        <a:tint val="40000"/>
      </a:schemeClr>
    </dgm:fillClrLst>
    <dgm:linClrLst meth="repeat">
      <a:schemeClr val="dk2"/>
    </dgm:linClrLst>
    <dgm:effectClrLst/>
    <dgm:txLinClrLst/>
    <dgm:txFillClrLst meth="repeat">
      <a:schemeClr val="dk1"/>
    </dgm:txFillClrLst>
    <dgm:txEffectClrLst/>
  </dgm:styleLbl>
  <dgm:styleLbl name="dkBgShp">
    <dgm:fillClrLst meth="repeat">
      <a:schemeClr val="dk2">
        <a:shade val="80000"/>
      </a:schemeClr>
    </dgm:fillClrLst>
    <dgm:linClrLst meth="repeat">
      <a:schemeClr val="dk2"/>
    </dgm:linClrLst>
    <dgm:effectClrLst/>
    <dgm:txLinClrLst/>
    <dgm:txFillClrLst meth="repeat">
      <a:schemeClr val="lt2"/>
    </dgm:txFillClrLst>
    <dgm:txEffectClrLst/>
  </dgm:styleLbl>
  <dgm:styleLbl name="trBgShp">
    <dgm:fillClrLst meth="repeat">
      <a:schemeClr val="dk2">
        <a:tint val="50000"/>
        <a:alpha val="40000"/>
      </a:schemeClr>
    </dgm:fillClrLst>
    <dgm:linClrLst meth="repeat">
      <a:schemeClr val="dk2"/>
    </dgm:linClrLst>
    <dgm:effectClrLst/>
    <dgm:txLinClrLst/>
    <dgm:txFillClrLst meth="repeat">
      <a:schemeClr val="lt2"/>
    </dgm:txFillClrLst>
    <dgm:txEffectClrLst/>
  </dgm:styleLbl>
  <dgm:styleLbl name="fgShp">
    <dgm:fillClrLst meth="repeat">
      <a:schemeClr val="dk2">
        <a:tint val="60000"/>
      </a:schemeClr>
    </dgm:fillClrLst>
    <dgm:linClrLst meth="repeat">
      <a:schemeClr val="lt1"/>
    </dgm:linClrLst>
    <dgm:effectClrLst/>
    <dgm:txLinClrLst/>
    <dgm:txFillClrLst meth="repeat">
      <a:schemeClr val="dk2"/>
    </dgm:txFillClrLst>
    <dgm:txEffectClrLst/>
  </dgm:styleLbl>
  <dgm:styleLbl name="revTx">
    <dgm:fillClrLst meth="repeat">
      <a:schemeClr val="lt1">
        <a:alpha val="0"/>
      </a:schemeClr>
    </dgm:fillClrLst>
    <dgm:linClrLst meth="repeat">
      <a:schemeClr val="dk2">
        <a:alpha val="0"/>
      </a:schemeClr>
    </dgm:linClrLst>
    <dgm:effectClrLst/>
    <dgm:txLinClrLst/>
    <dgm:txFillClrLst meth="repeat">
      <a:schemeClr val="tx1"/>
    </dgm:txFillClrLst>
    <dgm:txEffectClrLst/>
  </dgm:styleLbl>
</dgm:colorsDef>
</file>

<file path=ppt/diagrams/colors11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2.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0.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5.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8.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4.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0.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3.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7.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0.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1.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4.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6.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7.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8.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9.xml><?xml version="1.0" encoding="utf-8"?>
<dgm:colorsDef xmlns:dgm="http://schemas.openxmlformats.org/drawingml/2006/diagram" xmlns:a="http://schemas.openxmlformats.org/drawingml/2006/main" uniqueId="urn:microsoft.com/office/officeart/2005/8/colors/colorful3">
  <dgm:title val=""/>
  <dgm:desc val=""/>
  <dgm:catLst>
    <dgm:cat type="colorful" pri="10300"/>
  </dgm:catLst>
  <dgm:styleLbl name="node0">
    <dgm:fillClrLst meth="repeat">
      <a:schemeClr val="accent2"/>
    </dgm:fillClrLst>
    <dgm:linClrLst meth="repeat">
      <a:schemeClr val="lt1"/>
    </dgm:linClrLst>
    <dgm:effectClrLst/>
    <dgm:txLinClrLst/>
    <dgm:txFillClrLst/>
    <dgm:txEffectClrLst/>
  </dgm:styleLbl>
  <dgm:styleLbl name="node1">
    <dgm:fillClrLst>
      <a:schemeClr val="accent3"/>
      <a:schemeClr val="accent4"/>
    </dgm:fillClrLst>
    <dgm:linClrLst meth="repeat">
      <a:schemeClr val="lt1"/>
    </dgm:linClrLst>
    <dgm:effectClrLst/>
    <dgm:txLinClrLst/>
    <dgm:txFillClrLst/>
    <dgm:txEffectClrLst/>
  </dgm:styleLbl>
  <dgm:styleLbl name="alignNode1">
    <dgm:fillClrLst>
      <a:schemeClr val="accent3"/>
      <a:schemeClr val="accent4"/>
    </dgm:fillClrLst>
    <dgm:linClrLst>
      <a:schemeClr val="accent3"/>
      <a:schemeClr val="accent4"/>
    </dgm:linClrLst>
    <dgm:effectClrLst/>
    <dgm:txLinClrLst/>
    <dgm:txFillClrLst/>
    <dgm:txEffectClrLst/>
  </dgm:styleLbl>
  <dgm:styleLbl name="lnNode1">
    <dgm:fillClrLst>
      <a:schemeClr val="accent3"/>
      <a:schemeClr val="accent4"/>
    </dgm:fillClrLst>
    <dgm:linClrLst meth="repeat">
      <a:schemeClr val="lt1"/>
    </dgm:linClrLst>
    <dgm:effectClrLst/>
    <dgm:txLinClrLst/>
    <dgm:txFillClrLst/>
    <dgm:txEffectClrLst/>
  </dgm:styleLbl>
  <dgm:styleLbl name="vennNode1">
    <dgm:fillClrLst>
      <a:schemeClr val="accent3">
        <a:alpha val="50000"/>
      </a:schemeClr>
      <a:schemeClr val="accent4">
        <a:alpha val="50000"/>
      </a:schemeClr>
    </dgm:fillClrLst>
    <dgm:linClrLst meth="repeat">
      <a:schemeClr val="lt1"/>
    </dgm:linClrLst>
    <dgm:effectClrLst/>
    <dgm:txLinClrLst/>
    <dgm:txFillClrLst/>
    <dgm:txEffectClrLst/>
  </dgm:styleLbl>
  <dgm:styleLbl name="node2">
    <dgm:fillClrLst>
      <a:schemeClr val="accent4"/>
    </dgm:fillClrLst>
    <dgm:linClrLst meth="repeat">
      <a:schemeClr val="lt1"/>
    </dgm:linClrLst>
    <dgm:effectClrLst/>
    <dgm:txLinClrLst/>
    <dgm:txFillClrLst/>
    <dgm:txEffectClrLst/>
  </dgm:styleLbl>
  <dgm:styleLbl name="node3">
    <dgm:fillClrLst>
      <a:schemeClr val="accent5"/>
    </dgm:fillClrLst>
    <dgm:linClrLst meth="repeat">
      <a:schemeClr val="lt1"/>
    </dgm:linClrLst>
    <dgm:effectClrLst/>
    <dgm:txLinClrLst/>
    <dgm:txFillClrLst/>
    <dgm:txEffectClrLst/>
  </dgm:styleLbl>
  <dgm:styleLbl name="node4">
    <dgm:fillClrLst>
      <a:schemeClr val="accent6"/>
    </dgm:fillClrLst>
    <dgm:linClrLst meth="repeat">
      <a:schemeClr val="lt1"/>
    </dgm:linClrLst>
    <dgm:effectClrLst/>
    <dgm:txLinClrLst/>
    <dgm:txFillClrLst/>
    <dgm:txEffectClrLst/>
  </dgm:styleLbl>
  <dgm:styleLbl name="fgImgPlace1">
    <dgm:fillClrLst>
      <a:schemeClr val="accent3">
        <a:tint val="50000"/>
      </a:schemeClr>
      <a:schemeClr val="accent4">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3">
        <a:tint val="50000"/>
      </a:schemeClr>
      <a:schemeClr val="accent4">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3"/>
      <a:schemeClr val="accent4"/>
    </dgm:fillClrLst>
    <dgm:linClrLst meth="repeat">
      <a:schemeClr val="lt1"/>
    </dgm:linClrLst>
    <dgm:effectClrLst/>
    <dgm:txLinClrLst/>
    <dgm:txFillClrLst/>
    <dgm:txEffectClrLst/>
  </dgm:styleLbl>
  <dgm:styleLbl name="fgSibTrans2D1">
    <dgm:fillClrLst>
      <a:schemeClr val="accent3"/>
      <a:schemeClr val="accent4"/>
    </dgm:fillClrLst>
    <dgm:linClrLst meth="repeat">
      <a:schemeClr val="lt1"/>
    </dgm:linClrLst>
    <dgm:effectClrLst/>
    <dgm:txLinClrLst/>
    <dgm:txFillClrLst meth="repeat">
      <a:schemeClr val="lt1"/>
    </dgm:txFillClrLst>
    <dgm:txEffectClrLst/>
  </dgm:styleLbl>
  <dgm:styleLbl name="bgSibTrans2D1">
    <dgm:fillClrLst>
      <a:schemeClr val="accent3"/>
      <a:schemeClr val="accent4"/>
    </dgm:fillClrLst>
    <dgm:linClrLst meth="repeat">
      <a:schemeClr val="lt1"/>
    </dgm:linClrLst>
    <dgm:effectClrLst/>
    <dgm:txLinClrLst/>
    <dgm:txFillClrLst meth="repeat">
      <a:schemeClr val="lt1"/>
    </dgm:txFillClrLst>
    <dgm:txEffectClrLst/>
  </dgm:styleLbl>
  <dgm:styleLbl name="sibTrans1D1">
    <dgm:fillClrLst/>
    <dgm:linClrLst>
      <a:schemeClr val="accent3"/>
      <a:schemeClr val="accent4"/>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a:shade val="80000"/>
      </a:schemeClr>
    </dgm:linClrLst>
    <dgm:effectClrLst/>
    <dgm:txLinClrLst/>
    <dgm:txFillClrLst/>
    <dgm:txEffectClrLst/>
  </dgm:styleLbl>
  <dgm:styleLbl name="asst1">
    <dgm:fillClrLst meth="repeat">
      <a:schemeClr val="accent4"/>
    </dgm:fillClrLst>
    <dgm:linClrLst meth="repeat">
      <a:schemeClr val="lt1">
        <a:shade val="80000"/>
      </a:schemeClr>
    </dgm:linClrLst>
    <dgm:effectClrLst/>
    <dgm:txLinClrLst/>
    <dgm:txFillClrLst/>
    <dgm:txEffectClrLst/>
  </dgm:styleLbl>
  <dgm:styleLbl name="asst2">
    <dgm:fillClrLst>
      <a:schemeClr val="accent5"/>
    </dgm:fillClrLst>
    <dgm:linClrLst meth="repeat">
      <a:schemeClr val="lt1"/>
    </dgm:linClrLst>
    <dgm:effectClrLst/>
    <dgm:txLinClrLst/>
    <dgm:txFillClrLst/>
    <dgm:txEffectClrLst/>
  </dgm:styleLbl>
  <dgm:styleLbl name="asst3">
    <dgm:fillClrLst>
      <a:schemeClr val="accent6"/>
    </dgm:fillClrLst>
    <dgm:linClrLst meth="repeat">
      <a:schemeClr val="lt1"/>
    </dgm:linClrLst>
    <dgm:effectClrLst/>
    <dgm:txLinClrLst/>
    <dgm:txFillClrLst/>
    <dgm:txEffectClrLst/>
  </dgm:styleLbl>
  <dgm:styleLbl name="asst4">
    <dgm:fillClrLst>
      <a:schemeClr val="accent1"/>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3"/>
    </dgm:fillClrLst>
    <dgm:linClrLst meth="repeat">
      <a:schemeClr val="accent3"/>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4"/>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5"/>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6"/>
    </dgm:linClrLst>
    <dgm:effectClrLst/>
    <dgm:txLinClrLst/>
    <dgm:txFillClrLst meth="repeat">
      <a:schemeClr val="tx1"/>
    </dgm:txFillClrLst>
    <dgm:txEffectClrLst/>
  </dgm:styleLbl>
  <dgm:styleLbl name="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conF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align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3"/>
      <a:schemeClr val="accent4"/>
    </dgm:linClrLst>
    <dgm:effectClrLst/>
    <dgm:txLinClrLst/>
    <dgm:txFillClrLst meth="repeat">
      <a:schemeClr val="dk1"/>
    </dgm:txFillClrLst>
    <dgm:txEffectClrLst/>
  </dgm:styleLbl>
  <dgm:styleLbl name="solidFgAcc1">
    <dgm:fillClrLst meth="repeat">
      <a:schemeClr val="lt1"/>
    </dgm:fillClrLst>
    <dgm:linClrLst>
      <a:schemeClr val="accent3"/>
      <a:schemeClr val="accent4"/>
    </dgm:linClrLst>
    <dgm:effectClrLst/>
    <dgm:txLinClrLst/>
    <dgm:txFillClrLst meth="repeat">
      <a:schemeClr val="dk1"/>
    </dgm:txFillClrLst>
    <dgm:txEffectClrLst/>
  </dgm:styleLbl>
  <dgm:styleLbl name="solidAlignAcc1">
    <dgm:fillClrLst meth="repeat">
      <a:schemeClr val="lt1"/>
    </dgm:fillClrLst>
    <dgm:linClrLst>
      <a:schemeClr val="accent3"/>
      <a:schemeClr val="accent4"/>
    </dgm:linClrLst>
    <dgm:effectClrLst/>
    <dgm:txLinClrLst/>
    <dgm:txFillClrLst meth="repeat">
      <a:schemeClr val="dk1"/>
    </dgm:txFillClrLst>
    <dgm:txEffectClrLst/>
  </dgm:styleLbl>
  <dgm:styleLbl name="solidBgAcc1">
    <dgm:fillClrLst meth="repeat">
      <a:schemeClr val="lt1"/>
    </dgm:fillClrLst>
    <dgm:linClrLst>
      <a:schemeClr val="accent3"/>
      <a:schemeClr val="accent4"/>
    </dgm:linClrLst>
    <dgm:effectClrLst/>
    <dgm:txLinClrLst/>
    <dgm:txFillClrLst meth="repeat">
      <a:schemeClr val="dk1"/>
    </dgm:txFillClrLst>
    <dgm:txEffectClrLst/>
  </dgm:styleLbl>
  <dgm:styleLbl name="f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align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bgAccFollowNode1">
    <dgm:fillClrLst>
      <a:schemeClr val="accent3">
        <a:tint val="40000"/>
        <a:alpha val="90000"/>
      </a:schemeClr>
      <a:schemeClr val="accent4">
        <a:tint val="40000"/>
        <a:alpha val="90000"/>
      </a:schemeClr>
    </dgm:fillClrLst>
    <dgm:linClrLst>
      <a:schemeClr val="accent3">
        <a:tint val="40000"/>
        <a:alpha val="90000"/>
      </a:schemeClr>
      <a:schemeClr val="accent4">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2"/>
    </dgm:linClrLst>
    <dgm:effectClrLst/>
    <dgm:txLinClrLst/>
    <dgm:txFillClrLst meth="repeat">
      <a:schemeClr val="dk1"/>
    </dgm:txFillClrLst>
    <dgm:txEffectClrLst/>
  </dgm:styleLbl>
  <dgm:styleLbl name="fgAcc2">
    <dgm:fillClrLst meth="repeat">
      <a:schemeClr val="lt1">
        <a:alpha val="90000"/>
      </a:schemeClr>
    </dgm:fillClrLst>
    <dgm:linClrLst>
      <a:schemeClr val="accent4"/>
    </dgm:linClrLst>
    <dgm:effectClrLst/>
    <dgm:txLinClrLst/>
    <dgm:txFillClrLst meth="repeat">
      <a:schemeClr val="dk1"/>
    </dgm:txFillClrLst>
    <dgm:txEffectClrLst/>
  </dgm:styleLbl>
  <dgm:styleLbl name="fgAcc3">
    <dgm:fillClrLst meth="repeat">
      <a:schemeClr val="lt1">
        <a:alpha val="90000"/>
      </a:schemeClr>
    </dgm:fillClrLst>
    <dgm:linClrLst>
      <a:schemeClr val="accent5"/>
    </dgm:linClrLst>
    <dgm:effectClrLst/>
    <dgm:txLinClrLst/>
    <dgm:txFillClrLst meth="repeat">
      <a:schemeClr val="dk1"/>
    </dgm:txFillClrLst>
    <dgm:txEffectClrLst/>
  </dgm:styleLbl>
  <dgm:styleLbl name="fgAcc4">
    <dgm:fillClrLst meth="repeat">
      <a:schemeClr val="lt1">
        <a:alpha val="90000"/>
      </a:schemeClr>
    </dgm:fillClrLst>
    <dgm:linClrLst>
      <a:schemeClr val="accent6"/>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3">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BAAE6BA-47AB-4B6D-B087-1189380E4E36}" type="doc">
      <dgm:prSet loTypeId="urn:microsoft.com/office/officeart/2011/layout/RadialPictureList" loCatId="officeonline" qsTypeId="urn:microsoft.com/office/officeart/2005/8/quickstyle/simple1" qsCatId="simple" csTypeId="urn:microsoft.com/office/officeart/2005/8/colors/colorful1" csCatId="colorful" phldr="1"/>
      <dgm:spPr/>
      <dgm:t>
        <a:bodyPr/>
        <a:lstStyle/>
        <a:p>
          <a:endParaRPr lang="en-US"/>
        </a:p>
      </dgm:t>
    </dgm:pt>
    <dgm:pt modelId="{D72EF837-B64A-496D-9B2C-482315669F1C}">
      <dgm:prSet phldrT="[Text]" custT="1"/>
      <dgm:spPr/>
      <dgm:t>
        <a:bodyPr/>
        <a:lstStyle/>
        <a:p>
          <a:r>
            <a:rPr lang="fa-IR" sz="2800" dirty="0" smtClean="0">
              <a:solidFill>
                <a:srgbClr val="FFFF00"/>
              </a:solidFill>
              <a:cs typeface="B Titr" panose="00000700000000000000" pitchFamily="2" charset="-78"/>
            </a:rPr>
            <a:t>رسم طلبگی دفتر اول دوره میثاق</a:t>
          </a:r>
          <a:endParaRPr lang="en-US" sz="2800" dirty="0">
            <a:solidFill>
              <a:srgbClr val="FFFF00"/>
            </a:solidFill>
            <a:cs typeface="B Titr" panose="00000700000000000000" pitchFamily="2" charset="-78"/>
          </a:endParaRPr>
        </a:p>
      </dgm:t>
    </dgm:pt>
    <dgm:pt modelId="{B8031BBE-C4D7-4710-A1A7-88B04C829F21}" type="parTrans" cxnId="{B9A859B9-F8D5-4276-8790-616D5269CC30}">
      <dgm:prSet/>
      <dgm:spPr/>
      <dgm:t>
        <a:bodyPr/>
        <a:lstStyle/>
        <a:p>
          <a:endParaRPr lang="en-US"/>
        </a:p>
      </dgm:t>
    </dgm:pt>
    <dgm:pt modelId="{D0763DF1-E35B-4695-B7F0-882589B27106}" type="sibTrans" cxnId="{B9A859B9-F8D5-4276-8790-616D5269CC30}">
      <dgm:prSet/>
      <dgm:spPr/>
      <dgm:t>
        <a:bodyPr/>
        <a:lstStyle/>
        <a:p>
          <a:endParaRPr lang="en-US"/>
        </a:p>
      </dgm:t>
    </dgm:pt>
    <dgm:pt modelId="{292F3BF1-F4C7-44D4-831C-BE9C7EC6B069}">
      <dgm:prSet phldrT="[Text]" custT="1"/>
      <dgm:spPr/>
      <dgm:t>
        <a:bodyPr/>
        <a:lstStyle/>
        <a:p>
          <a:pPr algn="ctr"/>
          <a:r>
            <a:rPr lang="fa-IR" sz="2000" b="1" dirty="0" smtClean="0">
              <a:solidFill>
                <a:srgbClr val="FF0000"/>
              </a:solidFill>
              <a:cs typeface="B Titr" panose="00000700000000000000" pitchFamily="2" charset="-78"/>
            </a:rPr>
            <a:t>رسم طلبگی</a:t>
          </a:r>
          <a:endParaRPr lang="en-US" sz="2000" b="1" dirty="0">
            <a:solidFill>
              <a:srgbClr val="FF0000"/>
            </a:solidFill>
            <a:cs typeface="B Titr" panose="00000700000000000000" pitchFamily="2" charset="-78"/>
          </a:endParaRPr>
        </a:p>
      </dgm:t>
    </dgm:pt>
    <dgm:pt modelId="{C49A4696-9FDA-444F-8975-2A54B80750D6}" type="parTrans" cxnId="{CB935F0B-B92B-4D00-BC6C-6E4472126056}">
      <dgm:prSet/>
      <dgm:spPr/>
      <dgm:t>
        <a:bodyPr/>
        <a:lstStyle/>
        <a:p>
          <a:endParaRPr lang="en-US"/>
        </a:p>
      </dgm:t>
    </dgm:pt>
    <dgm:pt modelId="{F6092861-5968-4C3E-B924-7BCCD66FA186}" type="sibTrans" cxnId="{CB935F0B-B92B-4D00-BC6C-6E4472126056}">
      <dgm:prSet/>
      <dgm:spPr/>
      <dgm:t>
        <a:bodyPr/>
        <a:lstStyle/>
        <a:p>
          <a:endParaRPr lang="en-US"/>
        </a:p>
      </dgm:t>
    </dgm:pt>
    <dgm:pt modelId="{BCC9FBFC-AFF5-44D1-9570-F57872EC7F3C}">
      <dgm:prSet phldrT="[Text]" custT="1"/>
      <dgm:spPr/>
      <dgm:t>
        <a:bodyPr/>
        <a:lstStyle/>
        <a:p>
          <a:pPr algn="ctr"/>
          <a:r>
            <a:rPr lang="fa-IR" sz="2000" b="1" dirty="0" smtClean="0">
              <a:solidFill>
                <a:srgbClr val="FF0000"/>
              </a:solidFill>
              <a:cs typeface="B Titr" panose="00000700000000000000" pitchFamily="2" charset="-78"/>
            </a:rPr>
            <a:t>اخلاق و آداب طلبگی</a:t>
          </a:r>
          <a:endParaRPr lang="en-US" sz="2000" b="1" dirty="0">
            <a:solidFill>
              <a:srgbClr val="FF0000"/>
            </a:solidFill>
            <a:cs typeface="B Titr" panose="00000700000000000000" pitchFamily="2" charset="-78"/>
          </a:endParaRPr>
        </a:p>
      </dgm:t>
    </dgm:pt>
    <dgm:pt modelId="{3188DA19-4CE4-4BF0-9E4D-D479D9EC67C9}" type="parTrans" cxnId="{0E2253DE-A931-4C8C-B119-5DC97F1D41C3}">
      <dgm:prSet/>
      <dgm:spPr/>
      <dgm:t>
        <a:bodyPr/>
        <a:lstStyle/>
        <a:p>
          <a:endParaRPr lang="en-US"/>
        </a:p>
      </dgm:t>
    </dgm:pt>
    <dgm:pt modelId="{894854A4-C1A4-48D3-BC14-0590FCC2B8DF}" type="sibTrans" cxnId="{0E2253DE-A931-4C8C-B119-5DC97F1D41C3}">
      <dgm:prSet/>
      <dgm:spPr/>
      <dgm:t>
        <a:bodyPr/>
        <a:lstStyle/>
        <a:p>
          <a:endParaRPr lang="en-US"/>
        </a:p>
      </dgm:t>
    </dgm:pt>
    <dgm:pt modelId="{56CC4B44-C810-4624-9D88-77B10BBD8813}">
      <dgm:prSet phldrT="[Text]" custT="1"/>
      <dgm:spPr/>
      <dgm:t>
        <a:bodyPr/>
        <a:lstStyle/>
        <a:p>
          <a:pPr algn="ctr"/>
          <a:r>
            <a:rPr lang="fa-IR" sz="2000" b="1" dirty="0" smtClean="0">
              <a:solidFill>
                <a:srgbClr val="FF0000"/>
              </a:solidFill>
              <a:cs typeface="B Titr" panose="00000700000000000000" pitchFamily="2" charset="-78"/>
            </a:rPr>
            <a:t>آشنایی با نظام تعلیم و تربیت حوزه</a:t>
          </a:r>
          <a:endParaRPr lang="en-US" sz="2000" b="1" dirty="0">
            <a:solidFill>
              <a:srgbClr val="FF0000"/>
            </a:solidFill>
            <a:cs typeface="B Titr" panose="00000700000000000000" pitchFamily="2" charset="-78"/>
          </a:endParaRPr>
        </a:p>
      </dgm:t>
    </dgm:pt>
    <dgm:pt modelId="{3A170F45-057A-4DE9-AA59-3D4519D8606B}" type="parTrans" cxnId="{BD6C24B1-02DB-4D51-8F06-D132D77D6385}">
      <dgm:prSet/>
      <dgm:spPr/>
      <dgm:t>
        <a:bodyPr/>
        <a:lstStyle/>
        <a:p>
          <a:endParaRPr lang="en-US"/>
        </a:p>
      </dgm:t>
    </dgm:pt>
    <dgm:pt modelId="{44E65128-FD80-4544-9991-1221CA04438E}" type="sibTrans" cxnId="{BD6C24B1-02DB-4D51-8F06-D132D77D6385}">
      <dgm:prSet/>
      <dgm:spPr/>
      <dgm:t>
        <a:bodyPr/>
        <a:lstStyle/>
        <a:p>
          <a:endParaRPr lang="en-US"/>
        </a:p>
      </dgm:t>
    </dgm:pt>
    <dgm:pt modelId="{065B5079-B60F-4095-919A-C49D3F449351}" type="pres">
      <dgm:prSet presAssocID="{FBAAE6BA-47AB-4B6D-B087-1189380E4E36}" presName="Name0" presStyleCnt="0">
        <dgm:presLayoutVars>
          <dgm:chMax val="1"/>
          <dgm:chPref val="1"/>
          <dgm:dir val="rev"/>
          <dgm:resizeHandles/>
        </dgm:presLayoutVars>
      </dgm:prSet>
      <dgm:spPr/>
      <dgm:t>
        <a:bodyPr/>
        <a:lstStyle/>
        <a:p>
          <a:endParaRPr lang="en-US"/>
        </a:p>
      </dgm:t>
    </dgm:pt>
    <dgm:pt modelId="{236EA96B-05D6-47FA-8514-19093CFD2D97}" type="pres">
      <dgm:prSet presAssocID="{D72EF837-B64A-496D-9B2C-482315669F1C}" presName="Parent" presStyleLbl="node1" presStyleIdx="0" presStyleCnt="2">
        <dgm:presLayoutVars>
          <dgm:chMax val="4"/>
          <dgm:chPref val="3"/>
        </dgm:presLayoutVars>
      </dgm:prSet>
      <dgm:spPr/>
      <dgm:t>
        <a:bodyPr/>
        <a:lstStyle/>
        <a:p>
          <a:endParaRPr lang="en-US"/>
        </a:p>
      </dgm:t>
    </dgm:pt>
    <dgm:pt modelId="{046384DC-8359-4856-B15B-27F2906CEC72}" type="pres">
      <dgm:prSet presAssocID="{292F3BF1-F4C7-44D4-831C-BE9C7EC6B069}" presName="Accent" presStyleLbl="node1" presStyleIdx="1" presStyleCnt="2"/>
      <dgm:spPr/>
    </dgm:pt>
    <dgm:pt modelId="{108C550C-FA65-4ECA-B07F-316AC312C88B}" type="pres">
      <dgm:prSet presAssocID="{292F3BF1-F4C7-44D4-831C-BE9C7EC6B069}" presName="Image1" presStyleLbl="fgImgPlace1" presStyleIdx="0" presStyleCnt="3"/>
      <dgm:spPr>
        <a:blipFill rotWithShape="1">
          <a:blip xmlns:r="http://schemas.openxmlformats.org/officeDocument/2006/relationships" r:embed="rId1"/>
          <a:stretch>
            <a:fillRect/>
          </a:stretch>
        </a:blipFill>
      </dgm:spPr>
    </dgm:pt>
    <dgm:pt modelId="{D440213A-5227-4D92-AB89-1D565282A543}" type="pres">
      <dgm:prSet presAssocID="{292F3BF1-F4C7-44D4-831C-BE9C7EC6B069}" presName="Child1" presStyleLbl="revTx" presStyleIdx="0" presStyleCnt="3" custLinFactNeighborX="-2796" custLinFactNeighborY="5421">
        <dgm:presLayoutVars>
          <dgm:chMax val="0"/>
          <dgm:chPref val="0"/>
          <dgm:bulletEnabled val="1"/>
        </dgm:presLayoutVars>
      </dgm:prSet>
      <dgm:spPr/>
      <dgm:t>
        <a:bodyPr/>
        <a:lstStyle/>
        <a:p>
          <a:endParaRPr lang="en-US"/>
        </a:p>
      </dgm:t>
    </dgm:pt>
    <dgm:pt modelId="{3633C1E4-0CE0-4D4D-B029-501B1C04BB1C}" type="pres">
      <dgm:prSet presAssocID="{BCC9FBFC-AFF5-44D1-9570-F57872EC7F3C}" presName="Image2" presStyleCnt="0"/>
      <dgm:spPr/>
    </dgm:pt>
    <dgm:pt modelId="{3F032DD7-6BDC-45BA-85F3-4283D9F21A84}" type="pres">
      <dgm:prSet presAssocID="{BCC9FBFC-AFF5-44D1-9570-F57872EC7F3C}" presName="Image" presStyleLbl="fgImgPlace1" presStyleIdx="1" presStyleCnt="3"/>
      <dgm:spPr>
        <a:blipFill rotWithShape="1">
          <a:blip xmlns:r="http://schemas.openxmlformats.org/officeDocument/2006/relationships" r:embed="rId2"/>
          <a:stretch>
            <a:fillRect/>
          </a:stretch>
        </a:blipFill>
      </dgm:spPr>
    </dgm:pt>
    <dgm:pt modelId="{4DFE2554-8EFE-4FF5-87DE-E6371B575F20}" type="pres">
      <dgm:prSet presAssocID="{BCC9FBFC-AFF5-44D1-9570-F57872EC7F3C}" presName="Child2" presStyleLbl="revTx" presStyleIdx="1" presStyleCnt="3" custLinFactNeighborX="-2796" custLinFactNeighborY="5421">
        <dgm:presLayoutVars>
          <dgm:chMax val="0"/>
          <dgm:chPref val="0"/>
          <dgm:bulletEnabled val="1"/>
        </dgm:presLayoutVars>
      </dgm:prSet>
      <dgm:spPr/>
      <dgm:t>
        <a:bodyPr/>
        <a:lstStyle/>
        <a:p>
          <a:endParaRPr lang="en-US"/>
        </a:p>
      </dgm:t>
    </dgm:pt>
    <dgm:pt modelId="{A44ACB55-BEC3-4B68-9B38-1E6A59902627}" type="pres">
      <dgm:prSet presAssocID="{56CC4B44-C810-4624-9D88-77B10BBD8813}" presName="Image3" presStyleCnt="0"/>
      <dgm:spPr/>
    </dgm:pt>
    <dgm:pt modelId="{D6AF4505-DF4D-4172-8095-7CB10C642874}" type="pres">
      <dgm:prSet presAssocID="{56CC4B44-C810-4624-9D88-77B10BBD8813}" presName="Image" presStyleLbl="fgImgPlace1" presStyleIdx="2" presStyleCnt="3"/>
      <dgm:spPr>
        <a:blipFill rotWithShape="1">
          <a:blip xmlns:r="http://schemas.openxmlformats.org/officeDocument/2006/relationships" r:embed="rId3"/>
          <a:stretch>
            <a:fillRect/>
          </a:stretch>
        </a:blipFill>
      </dgm:spPr>
    </dgm:pt>
    <dgm:pt modelId="{D30FA448-6A0A-462E-A1F3-BAAAB7B487D2}" type="pres">
      <dgm:prSet presAssocID="{56CC4B44-C810-4624-9D88-77B10BBD8813}" presName="Child3" presStyleLbl="revTx" presStyleIdx="2" presStyleCnt="3" custLinFactNeighborX="-2796" custLinFactNeighborY="5421">
        <dgm:presLayoutVars>
          <dgm:chMax val="0"/>
          <dgm:chPref val="0"/>
          <dgm:bulletEnabled val="1"/>
        </dgm:presLayoutVars>
      </dgm:prSet>
      <dgm:spPr/>
      <dgm:t>
        <a:bodyPr/>
        <a:lstStyle/>
        <a:p>
          <a:endParaRPr lang="en-US"/>
        </a:p>
      </dgm:t>
    </dgm:pt>
  </dgm:ptLst>
  <dgm:cxnLst>
    <dgm:cxn modelId="{BD6C24B1-02DB-4D51-8F06-D132D77D6385}" srcId="{D72EF837-B64A-496D-9B2C-482315669F1C}" destId="{56CC4B44-C810-4624-9D88-77B10BBD8813}" srcOrd="2" destOrd="0" parTransId="{3A170F45-057A-4DE9-AA59-3D4519D8606B}" sibTransId="{44E65128-FD80-4544-9991-1221CA04438E}"/>
    <dgm:cxn modelId="{B9A859B9-F8D5-4276-8790-616D5269CC30}" srcId="{FBAAE6BA-47AB-4B6D-B087-1189380E4E36}" destId="{D72EF837-B64A-496D-9B2C-482315669F1C}" srcOrd="0" destOrd="0" parTransId="{B8031BBE-C4D7-4710-A1A7-88B04C829F21}" sibTransId="{D0763DF1-E35B-4695-B7F0-882589B27106}"/>
    <dgm:cxn modelId="{08E1E5FE-E1FD-4651-AFB8-95D61B5914D2}" type="presOf" srcId="{FBAAE6BA-47AB-4B6D-B087-1189380E4E36}" destId="{065B5079-B60F-4095-919A-C49D3F449351}" srcOrd="0" destOrd="0" presId="urn:microsoft.com/office/officeart/2011/layout/RadialPictureList"/>
    <dgm:cxn modelId="{F035A9E3-BD36-4E9D-B342-DE19F7602923}" type="presOf" srcId="{56CC4B44-C810-4624-9D88-77B10BBD8813}" destId="{D30FA448-6A0A-462E-A1F3-BAAAB7B487D2}" srcOrd="0" destOrd="0" presId="urn:microsoft.com/office/officeart/2011/layout/RadialPictureList"/>
    <dgm:cxn modelId="{CB935F0B-B92B-4D00-BC6C-6E4472126056}" srcId="{D72EF837-B64A-496D-9B2C-482315669F1C}" destId="{292F3BF1-F4C7-44D4-831C-BE9C7EC6B069}" srcOrd="0" destOrd="0" parTransId="{C49A4696-9FDA-444F-8975-2A54B80750D6}" sibTransId="{F6092861-5968-4C3E-B924-7BCCD66FA186}"/>
    <dgm:cxn modelId="{0E2253DE-A931-4C8C-B119-5DC97F1D41C3}" srcId="{D72EF837-B64A-496D-9B2C-482315669F1C}" destId="{BCC9FBFC-AFF5-44D1-9570-F57872EC7F3C}" srcOrd="1" destOrd="0" parTransId="{3188DA19-4CE4-4BF0-9E4D-D479D9EC67C9}" sibTransId="{894854A4-C1A4-48D3-BC14-0590FCC2B8DF}"/>
    <dgm:cxn modelId="{DA0C4E7E-6355-4C56-BBCD-7E8DA78010D5}" type="presOf" srcId="{BCC9FBFC-AFF5-44D1-9570-F57872EC7F3C}" destId="{4DFE2554-8EFE-4FF5-87DE-E6371B575F20}" srcOrd="0" destOrd="0" presId="urn:microsoft.com/office/officeart/2011/layout/RadialPictureList"/>
    <dgm:cxn modelId="{444520F1-754D-40FB-AA3A-402043C4E2BA}" type="presOf" srcId="{D72EF837-B64A-496D-9B2C-482315669F1C}" destId="{236EA96B-05D6-47FA-8514-19093CFD2D97}" srcOrd="0" destOrd="0" presId="urn:microsoft.com/office/officeart/2011/layout/RadialPictureList"/>
    <dgm:cxn modelId="{B8F54C52-4834-44C8-B094-4BA5612F6B69}" type="presOf" srcId="{292F3BF1-F4C7-44D4-831C-BE9C7EC6B069}" destId="{D440213A-5227-4D92-AB89-1D565282A543}" srcOrd="0" destOrd="0" presId="urn:microsoft.com/office/officeart/2011/layout/RadialPictureList"/>
    <dgm:cxn modelId="{C6C503E9-911D-46B7-82F8-92CF623899EC}" type="presParOf" srcId="{065B5079-B60F-4095-919A-C49D3F449351}" destId="{236EA96B-05D6-47FA-8514-19093CFD2D97}" srcOrd="0" destOrd="0" presId="urn:microsoft.com/office/officeart/2011/layout/RadialPictureList"/>
    <dgm:cxn modelId="{30FA4BF1-6771-4A4F-B58C-228F75CA5903}" type="presParOf" srcId="{065B5079-B60F-4095-919A-C49D3F449351}" destId="{046384DC-8359-4856-B15B-27F2906CEC72}" srcOrd="1" destOrd="0" presId="urn:microsoft.com/office/officeart/2011/layout/RadialPictureList"/>
    <dgm:cxn modelId="{736396F8-9D0E-4F94-B96A-F924B5A9775C}" type="presParOf" srcId="{065B5079-B60F-4095-919A-C49D3F449351}" destId="{108C550C-FA65-4ECA-B07F-316AC312C88B}" srcOrd="2" destOrd="0" presId="urn:microsoft.com/office/officeart/2011/layout/RadialPictureList"/>
    <dgm:cxn modelId="{D966A714-810F-44AD-A905-B4C44D243AC6}" type="presParOf" srcId="{065B5079-B60F-4095-919A-C49D3F449351}" destId="{D440213A-5227-4D92-AB89-1D565282A543}" srcOrd="3" destOrd="0" presId="urn:microsoft.com/office/officeart/2011/layout/RadialPictureList"/>
    <dgm:cxn modelId="{C69BC8EE-636B-4EA4-BDEB-6BAF41F744D7}" type="presParOf" srcId="{065B5079-B60F-4095-919A-C49D3F449351}" destId="{3633C1E4-0CE0-4D4D-B029-501B1C04BB1C}" srcOrd="4" destOrd="0" presId="urn:microsoft.com/office/officeart/2011/layout/RadialPictureList"/>
    <dgm:cxn modelId="{EB1C8949-C9DC-428D-9EB4-6257BD65B83C}" type="presParOf" srcId="{3633C1E4-0CE0-4D4D-B029-501B1C04BB1C}" destId="{3F032DD7-6BDC-45BA-85F3-4283D9F21A84}" srcOrd="0" destOrd="0" presId="urn:microsoft.com/office/officeart/2011/layout/RadialPictureList"/>
    <dgm:cxn modelId="{84AFAA07-6A69-4365-BB5E-A12CBB39CACC}" type="presParOf" srcId="{065B5079-B60F-4095-919A-C49D3F449351}" destId="{4DFE2554-8EFE-4FF5-87DE-E6371B575F20}" srcOrd="5" destOrd="0" presId="urn:microsoft.com/office/officeart/2011/layout/RadialPictureList"/>
    <dgm:cxn modelId="{97CFE468-BA4B-416E-BAEC-97D76617B459}" type="presParOf" srcId="{065B5079-B60F-4095-919A-C49D3F449351}" destId="{A44ACB55-BEC3-4B68-9B38-1E6A59902627}" srcOrd="6" destOrd="0" presId="urn:microsoft.com/office/officeart/2011/layout/RadialPictureList"/>
    <dgm:cxn modelId="{FD176AF4-8C5E-45ED-A3C2-A0C568680B3E}" type="presParOf" srcId="{A44ACB55-BEC3-4B68-9B38-1E6A59902627}" destId="{D6AF4505-DF4D-4172-8095-7CB10C642874}" srcOrd="0" destOrd="0" presId="urn:microsoft.com/office/officeart/2011/layout/RadialPictureList"/>
    <dgm:cxn modelId="{CF776274-C251-4FE0-A20E-3DD8FBAA4348}" type="presParOf" srcId="{065B5079-B60F-4095-919A-C49D3F449351}" destId="{D30FA448-6A0A-462E-A1F3-BAAAB7B487D2}" srcOrd="7" destOrd="0" presId="urn:microsoft.com/office/officeart/2011/layout/RadialPictur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C8E6024A-2CBA-4067-97D2-A64DCAA03574}" type="doc">
      <dgm:prSet loTypeId="urn:microsoft.com/office/officeart/2008/layout/RadialCluster" loCatId="cycle" qsTypeId="urn:microsoft.com/office/officeart/2005/8/quickstyle/simple1" qsCatId="simple" csTypeId="urn:microsoft.com/office/officeart/2005/8/colors/colorful1" csCatId="colorful" phldr="1"/>
      <dgm:spPr/>
      <dgm:t>
        <a:bodyPr/>
        <a:lstStyle/>
        <a:p>
          <a:endParaRPr lang="en-US"/>
        </a:p>
      </dgm:t>
    </dgm:pt>
    <dgm:pt modelId="{D2A3B53F-F996-4722-836F-20534E8B8834}">
      <dgm:prSet phldrT="[Text]"/>
      <dgm:spPr/>
      <dgm:t>
        <a:bodyPr/>
        <a:lstStyle/>
        <a:p>
          <a:r>
            <a:rPr lang="fa-IR" dirty="0" smtClean="0">
              <a:solidFill>
                <a:srgbClr val="FFFF00"/>
              </a:solidFill>
              <a:cs typeface="B Titr" panose="00000700000000000000" pitchFamily="2" charset="-78"/>
            </a:rPr>
            <a:t>این چهره‏های ممتاز بشریت حامل سه مسئولیت بزرگ هستند. </a:t>
          </a:r>
          <a:endParaRPr lang="en-US" dirty="0">
            <a:solidFill>
              <a:srgbClr val="FFFF00"/>
            </a:solidFill>
            <a:cs typeface="B Titr" panose="00000700000000000000" pitchFamily="2" charset="-78"/>
          </a:endParaRPr>
        </a:p>
      </dgm:t>
    </dgm:pt>
    <dgm:pt modelId="{ACF4AAFC-33E1-4AAD-8D7F-9B1BF0653E42}" type="parTrans" cxnId="{261C8920-D8AF-46FB-AF33-85E032FE1D80}">
      <dgm:prSet/>
      <dgm:spPr/>
      <dgm:t>
        <a:bodyPr/>
        <a:lstStyle/>
        <a:p>
          <a:endParaRPr lang="en-US"/>
        </a:p>
      </dgm:t>
    </dgm:pt>
    <dgm:pt modelId="{0BB5CB03-D98E-47B5-BF00-4F347ECA03EE}" type="sibTrans" cxnId="{261C8920-D8AF-46FB-AF33-85E032FE1D80}">
      <dgm:prSet/>
      <dgm:spPr/>
      <dgm:t>
        <a:bodyPr/>
        <a:lstStyle/>
        <a:p>
          <a:endParaRPr lang="en-US"/>
        </a:p>
      </dgm:t>
    </dgm:pt>
    <dgm:pt modelId="{378FADD5-89E5-4FF4-82A0-0DA90F6EC067}">
      <dgm:prSet phldrT="[Text]" custT="1"/>
      <dgm:spPr/>
      <dgm:t>
        <a:bodyPr/>
        <a:lstStyle/>
        <a:p>
          <a:r>
            <a:rPr lang="fa-IR" sz="2400" b="1" dirty="0" smtClean="0">
              <a:solidFill>
                <a:srgbClr val="002060"/>
              </a:solidFill>
              <a:cs typeface="B Nazanin" panose="00000400000000000000" pitchFamily="2" charset="-78"/>
            </a:rPr>
            <a:t>دریافت پیام خدا</a:t>
          </a:r>
        </a:p>
        <a:p>
          <a:r>
            <a:rPr lang="fa-IR" sz="2200" b="1" dirty="0" smtClean="0">
              <a:solidFill>
                <a:srgbClr val="FF0000"/>
              </a:solidFill>
              <a:cs typeface="B Nazanin" panose="00000400000000000000" pitchFamily="2" charset="-78"/>
            </a:rPr>
            <a:t> (نبوت، خبرگیری)</a:t>
          </a:r>
          <a:endParaRPr lang="en-US" sz="2200" b="1" dirty="0">
            <a:solidFill>
              <a:srgbClr val="FF0000"/>
            </a:solidFill>
            <a:cs typeface="B Nazanin" panose="00000400000000000000" pitchFamily="2" charset="-78"/>
          </a:endParaRPr>
        </a:p>
      </dgm:t>
    </dgm:pt>
    <dgm:pt modelId="{43875D9D-3840-4A96-B2F9-782E58B31605}" type="parTrans" cxnId="{73F6FAD9-2E61-4F5C-9396-1718CA58EB05}">
      <dgm:prSet/>
      <dgm:spPr/>
      <dgm:t>
        <a:bodyPr/>
        <a:lstStyle/>
        <a:p>
          <a:endParaRPr lang="en-US"/>
        </a:p>
      </dgm:t>
    </dgm:pt>
    <dgm:pt modelId="{7BE494DD-AD73-45D5-8999-1FC4860FB48F}" type="sibTrans" cxnId="{73F6FAD9-2E61-4F5C-9396-1718CA58EB05}">
      <dgm:prSet/>
      <dgm:spPr/>
      <dgm:t>
        <a:bodyPr/>
        <a:lstStyle/>
        <a:p>
          <a:endParaRPr lang="en-US"/>
        </a:p>
      </dgm:t>
    </dgm:pt>
    <dgm:pt modelId="{AB46D397-EFD2-44E8-8B2D-BF8E8E527E9B}">
      <dgm:prSet phldrT="[Text]" custT="1"/>
      <dgm:spPr/>
      <dgm:t>
        <a:bodyPr/>
        <a:lstStyle/>
        <a:p>
          <a:r>
            <a:rPr lang="fa-IR" sz="2400" b="1" dirty="0" smtClean="0">
              <a:solidFill>
                <a:srgbClr val="002060"/>
              </a:solidFill>
              <a:cs typeface="B Nazanin" panose="00000400000000000000" pitchFamily="2" charset="-78"/>
            </a:rPr>
            <a:t>انتقال این پیام به مردم </a:t>
          </a:r>
        </a:p>
        <a:p>
          <a:r>
            <a:rPr lang="fa-IR" sz="2400" b="1" dirty="0" smtClean="0">
              <a:solidFill>
                <a:srgbClr val="FF0000"/>
              </a:solidFill>
              <a:cs typeface="B Nazanin" panose="00000400000000000000" pitchFamily="2" charset="-78"/>
            </a:rPr>
            <a:t>(رسالت، ابلاغ) </a:t>
          </a:r>
          <a:endParaRPr lang="en-US" sz="2400" b="1" dirty="0">
            <a:solidFill>
              <a:srgbClr val="FF0000"/>
            </a:solidFill>
            <a:cs typeface="B Nazanin" panose="00000400000000000000" pitchFamily="2" charset="-78"/>
          </a:endParaRPr>
        </a:p>
      </dgm:t>
    </dgm:pt>
    <dgm:pt modelId="{300A6BF6-55F0-4547-8050-65CC94F043E4}" type="parTrans" cxnId="{805C3101-CA8C-46A6-BF8E-A234F4A2D437}">
      <dgm:prSet/>
      <dgm:spPr/>
      <dgm:t>
        <a:bodyPr/>
        <a:lstStyle/>
        <a:p>
          <a:endParaRPr lang="en-US"/>
        </a:p>
      </dgm:t>
    </dgm:pt>
    <dgm:pt modelId="{1464845D-1B9E-4D16-89AA-F84CFDBE4614}" type="sibTrans" cxnId="{805C3101-CA8C-46A6-BF8E-A234F4A2D437}">
      <dgm:prSet/>
      <dgm:spPr/>
      <dgm:t>
        <a:bodyPr/>
        <a:lstStyle/>
        <a:p>
          <a:endParaRPr lang="en-US"/>
        </a:p>
      </dgm:t>
    </dgm:pt>
    <dgm:pt modelId="{2CE8AE5F-EB40-4D75-9620-F9E04BF76552}">
      <dgm:prSet phldrT="[Text]" custT="1"/>
      <dgm:spPr/>
      <dgm:t>
        <a:bodyPr/>
        <a:lstStyle/>
        <a:p>
          <a:pPr>
            <a:lnSpc>
              <a:spcPct val="100000"/>
            </a:lnSpc>
          </a:pPr>
          <a:r>
            <a:rPr lang="fa-IR" sz="2000" b="1" dirty="0" smtClean="0">
              <a:solidFill>
                <a:srgbClr val="002060"/>
              </a:solidFill>
              <a:cs typeface="B Nazanin" panose="00000400000000000000" pitchFamily="2" charset="-78"/>
            </a:rPr>
            <a:t>اجرا و تحقق بخشیدن به آن محتوا درسطح جامعه                                            </a:t>
          </a:r>
          <a:r>
            <a:rPr lang="fa-IR" sz="1600" b="1" dirty="0" smtClean="0">
              <a:solidFill>
                <a:srgbClr val="FF0000"/>
              </a:solidFill>
              <a:cs typeface="B Nazanin" panose="00000400000000000000" pitchFamily="2" charset="-78"/>
            </a:rPr>
            <a:t>(امامت، ولایت) </a:t>
          </a:r>
          <a:endParaRPr lang="en-US" sz="1600" b="1" dirty="0">
            <a:solidFill>
              <a:srgbClr val="FF0000"/>
            </a:solidFill>
          </a:endParaRPr>
        </a:p>
      </dgm:t>
    </dgm:pt>
    <dgm:pt modelId="{34F61454-CF2F-44A3-977F-987EF7D6FF6B}" type="parTrans" cxnId="{6E5C6F8C-5807-4A9C-B98A-144909713725}">
      <dgm:prSet/>
      <dgm:spPr/>
      <dgm:t>
        <a:bodyPr/>
        <a:lstStyle/>
        <a:p>
          <a:endParaRPr lang="en-US"/>
        </a:p>
      </dgm:t>
    </dgm:pt>
    <dgm:pt modelId="{9682544D-6D7F-4875-86F9-9C00287ACA3E}" type="sibTrans" cxnId="{6E5C6F8C-5807-4A9C-B98A-144909713725}">
      <dgm:prSet/>
      <dgm:spPr/>
      <dgm:t>
        <a:bodyPr/>
        <a:lstStyle/>
        <a:p>
          <a:endParaRPr lang="en-US"/>
        </a:p>
      </dgm:t>
    </dgm:pt>
    <dgm:pt modelId="{94AC22C3-4C7F-4139-A86F-9DC9EA51558E}" type="pres">
      <dgm:prSet presAssocID="{C8E6024A-2CBA-4067-97D2-A64DCAA03574}" presName="Name0" presStyleCnt="0">
        <dgm:presLayoutVars>
          <dgm:chMax val="1"/>
          <dgm:chPref val="1"/>
          <dgm:dir/>
          <dgm:animOne val="branch"/>
          <dgm:animLvl val="lvl"/>
        </dgm:presLayoutVars>
      </dgm:prSet>
      <dgm:spPr/>
      <dgm:t>
        <a:bodyPr/>
        <a:lstStyle/>
        <a:p>
          <a:endParaRPr lang="en-US"/>
        </a:p>
      </dgm:t>
    </dgm:pt>
    <dgm:pt modelId="{8AD38DA8-6C8E-49C8-A072-EA3104D3110F}" type="pres">
      <dgm:prSet presAssocID="{D2A3B53F-F996-4722-836F-20534E8B8834}" presName="singleCycle" presStyleCnt="0"/>
      <dgm:spPr/>
    </dgm:pt>
    <dgm:pt modelId="{79D7D233-B280-4E74-8184-2842AAFA8C9C}" type="pres">
      <dgm:prSet presAssocID="{D2A3B53F-F996-4722-836F-20534E8B8834}" presName="singleCenter" presStyleLbl="node1" presStyleIdx="0" presStyleCnt="4" custScaleX="143518" custScaleY="118518" custLinFactNeighborY="-6172">
        <dgm:presLayoutVars>
          <dgm:chMax val="7"/>
          <dgm:chPref val="7"/>
        </dgm:presLayoutVars>
      </dgm:prSet>
      <dgm:spPr/>
      <dgm:t>
        <a:bodyPr/>
        <a:lstStyle/>
        <a:p>
          <a:endParaRPr lang="en-US"/>
        </a:p>
      </dgm:t>
    </dgm:pt>
    <dgm:pt modelId="{4820362F-AD5A-421E-B0CF-BEFE36419B2D}" type="pres">
      <dgm:prSet presAssocID="{43875D9D-3840-4A96-B2F9-782E58B31605}" presName="Name56" presStyleLbl="parChTrans1D2" presStyleIdx="0" presStyleCnt="3"/>
      <dgm:spPr/>
      <dgm:t>
        <a:bodyPr/>
        <a:lstStyle/>
        <a:p>
          <a:endParaRPr lang="en-US"/>
        </a:p>
      </dgm:t>
    </dgm:pt>
    <dgm:pt modelId="{1B61874D-2499-4910-8C94-FA09FB66D70D}" type="pres">
      <dgm:prSet presAssocID="{378FADD5-89E5-4FF4-82A0-0DA90F6EC067}" presName="text0" presStyleLbl="node1" presStyleIdx="1" presStyleCnt="4" custScaleX="196812" custScaleY="163502" custRadScaleRad="100864" custRadScaleInc="-2115">
        <dgm:presLayoutVars>
          <dgm:bulletEnabled val="1"/>
        </dgm:presLayoutVars>
      </dgm:prSet>
      <dgm:spPr/>
      <dgm:t>
        <a:bodyPr/>
        <a:lstStyle/>
        <a:p>
          <a:endParaRPr lang="en-US"/>
        </a:p>
      </dgm:t>
    </dgm:pt>
    <dgm:pt modelId="{5FE83D2F-D52B-4F30-B589-4E4A36E2FB4E}" type="pres">
      <dgm:prSet presAssocID="{300A6BF6-55F0-4547-8050-65CC94F043E4}" presName="Name56" presStyleLbl="parChTrans1D2" presStyleIdx="1" presStyleCnt="3"/>
      <dgm:spPr/>
      <dgm:t>
        <a:bodyPr/>
        <a:lstStyle/>
        <a:p>
          <a:endParaRPr lang="en-US"/>
        </a:p>
      </dgm:t>
    </dgm:pt>
    <dgm:pt modelId="{DBE77442-4DE0-4CD6-AD57-3773100EAB9F}" type="pres">
      <dgm:prSet presAssocID="{AB46D397-EFD2-44E8-8B2D-BF8E8E527E9B}" presName="text0" presStyleLbl="node1" presStyleIdx="2" presStyleCnt="4" custScaleX="196812" custScaleY="163502" custRadScaleRad="118735" custRadScaleInc="-8494">
        <dgm:presLayoutVars>
          <dgm:bulletEnabled val="1"/>
        </dgm:presLayoutVars>
      </dgm:prSet>
      <dgm:spPr/>
      <dgm:t>
        <a:bodyPr/>
        <a:lstStyle/>
        <a:p>
          <a:endParaRPr lang="en-US"/>
        </a:p>
      </dgm:t>
    </dgm:pt>
    <dgm:pt modelId="{827E2E43-3B8C-4980-9A86-FF98F5EA958C}" type="pres">
      <dgm:prSet presAssocID="{34F61454-CF2F-44A3-977F-987EF7D6FF6B}" presName="Name56" presStyleLbl="parChTrans1D2" presStyleIdx="2" presStyleCnt="3"/>
      <dgm:spPr/>
      <dgm:t>
        <a:bodyPr/>
        <a:lstStyle/>
        <a:p>
          <a:endParaRPr lang="en-US"/>
        </a:p>
      </dgm:t>
    </dgm:pt>
    <dgm:pt modelId="{0246CE89-D00E-47DD-BFA6-202CB0D96F04}" type="pres">
      <dgm:prSet presAssocID="{2CE8AE5F-EB40-4D75-9620-F9E04BF76552}" presName="text0" presStyleLbl="node1" presStyleIdx="3" presStyleCnt="4" custScaleX="196812" custScaleY="163502" custRadScaleRad="118736" custRadScaleInc="8493">
        <dgm:presLayoutVars>
          <dgm:bulletEnabled val="1"/>
        </dgm:presLayoutVars>
      </dgm:prSet>
      <dgm:spPr/>
      <dgm:t>
        <a:bodyPr/>
        <a:lstStyle/>
        <a:p>
          <a:endParaRPr lang="en-US"/>
        </a:p>
      </dgm:t>
    </dgm:pt>
  </dgm:ptLst>
  <dgm:cxnLst>
    <dgm:cxn modelId="{31684F0C-C52E-475E-AC74-3197B80734AA}" type="presOf" srcId="{34F61454-CF2F-44A3-977F-987EF7D6FF6B}" destId="{827E2E43-3B8C-4980-9A86-FF98F5EA958C}" srcOrd="0" destOrd="0" presId="urn:microsoft.com/office/officeart/2008/layout/RadialCluster"/>
    <dgm:cxn modelId="{6E5C6F8C-5807-4A9C-B98A-144909713725}" srcId="{D2A3B53F-F996-4722-836F-20534E8B8834}" destId="{2CE8AE5F-EB40-4D75-9620-F9E04BF76552}" srcOrd="2" destOrd="0" parTransId="{34F61454-CF2F-44A3-977F-987EF7D6FF6B}" sibTransId="{9682544D-6D7F-4875-86F9-9C00287ACA3E}"/>
    <dgm:cxn modelId="{21F48905-631D-4336-8B36-1C2276431E0F}" type="presOf" srcId="{43875D9D-3840-4A96-B2F9-782E58B31605}" destId="{4820362F-AD5A-421E-B0CF-BEFE36419B2D}" srcOrd="0" destOrd="0" presId="urn:microsoft.com/office/officeart/2008/layout/RadialCluster"/>
    <dgm:cxn modelId="{86851652-533E-4D86-8295-4879C2C41E5D}" type="presOf" srcId="{2CE8AE5F-EB40-4D75-9620-F9E04BF76552}" destId="{0246CE89-D00E-47DD-BFA6-202CB0D96F04}" srcOrd="0" destOrd="0" presId="urn:microsoft.com/office/officeart/2008/layout/RadialCluster"/>
    <dgm:cxn modelId="{805C3101-CA8C-46A6-BF8E-A234F4A2D437}" srcId="{D2A3B53F-F996-4722-836F-20534E8B8834}" destId="{AB46D397-EFD2-44E8-8B2D-BF8E8E527E9B}" srcOrd="1" destOrd="0" parTransId="{300A6BF6-55F0-4547-8050-65CC94F043E4}" sibTransId="{1464845D-1B9E-4D16-89AA-F84CFDBE4614}"/>
    <dgm:cxn modelId="{E5D2C82A-C7B9-4EEE-84A6-5C441DFEB426}" type="presOf" srcId="{AB46D397-EFD2-44E8-8B2D-BF8E8E527E9B}" destId="{DBE77442-4DE0-4CD6-AD57-3773100EAB9F}" srcOrd="0" destOrd="0" presId="urn:microsoft.com/office/officeart/2008/layout/RadialCluster"/>
    <dgm:cxn modelId="{4BCE98EE-2C23-4F40-AFC1-34D41A2E31D8}" type="presOf" srcId="{378FADD5-89E5-4FF4-82A0-0DA90F6EC067}" destId="{1B61874D-2499-4910-8C94-FA09FB66D70D}" srcOrd="0" destOrd="0" presId="urn:microsoft.com/office/officeart/2008/layout/RadialCluster"/>
    <dgm:cxn modelId="{B05278EA-FAC1-4058-919E-BE70DCFE55B9}" type="presOf" srcId="{300A6BF6-55F0-4547-8050-65CC94F043E4}" destId="{5FE83D2F-D52B-4F30-B589-4E4A36E2FB4E}" srcOrd="0" destOrd="0" presId="urn:microsoft.com/office/officeart/2008/layout/RadialCluster"/>
    <dgm:cxn modelId="{2B01A919-48C0-4391-BFE6-489073F101B2}" type="presOf" srcId="{D2A3B53F-F996-4722-836F-20534E8B8834}" destId="{79D7D233-B280-4E74-8184-2842AAFA8C9C}" srcOrd="0" destOrd="0" presId="urn:microsoft.com/office/officeart/2008/layout/RadialCluster"/>
    <dgm:cxn modelId="{73F6FAD9-2E61-4F5C-9396-1718CA58EB05}" srcId="{D2A3B53F-F996-4722-836F-20534E8B8834}" destId="{378FADD5-89E5-4FF4-82A0-0DA90F6EC067}" srcOrd="0" destOrd="0" parTransId="{43875D9D-3840-4A96-B2F9-782E58B31605}" sibTransId="{7BE494DD-AD73-45D5-8999-1FC4860FB48F}"/>
    <dgm:cxn modelId="{261C8920-D8AF-46FB-AF33-85E032FE1D80}" srcId="{C8E6024A-2CBA-4067-97D2-A64DCAA03574}" destId="{D2A3B53F-F996-4722-836F-20534E8B8834}" srcOrd="0" destOrd="0" parTransId="{ACF4AAFC-33E1-4AAD-8D7F-9B1BF0653E42}" sibTransId="{0BB5CB03-D98E-47B5-BF00-4F347ECA03EE}"/>
    <dgm:cxn modelId="{BA198F7C-696B-4696-870C-F85ED6F7E3F4}" type="presOf" srcId="{C8E6024A-2CBA-4067-97D2-A64DCAA03574}" destId="{94AC22C3-4C7F-4139-A86F-9DC9EA51558E}" srcOrd="0" destOrd="0" presId="urn:microsoft.com/office/officeart/2008/layout/RadialCluster"/>
    <dgm:cxn modelId="{3514D762-18BA-476F-AD50-58308D26DB92}" type="presParOf" srcId="{94AC22C3-4C7F-4139-A86F-9DC9EA51558E}" destId="{8AD38DA8-6C8E-49C8-A072-EA3104D3110F}" srcOrd="0" destOrd="0" presId="urn:microsoft.com/office/officeart/2008/layout/RadialCluster"/>
    <dgm:cxn modelId="{27A4B0C3-E21C-4AC3-9D47-FB289E60D85C}" type="presParOf" srcId="{8AD38DA8-6C8E-49C8-A072-EA3104D3110F}" destId="{79D7D233-B280-4E74-8184-2842AAFA8C9C}" srcOrd="0" destOrd="0" presId="urn:microsoft.com/office/officeart/2008/layout/RadialCluster"/>
    <dgm:cxn modelId="{6775A5FB-6F80-4435-8C2F-360A9A6DB926}" type="presParOf" srcId="{8AD38DA8-6C8E-49C8-A072-EA3104D3110F}" destId="{4820362F-AD5A-421E-B0CF-BEFE36419B2D}" srcOrd="1" destOrd="0" presId="urn:microsoft.com/office/officeart/2008/layout/RadialCluster"/>
    <dgm:cxn modelId="{8DDA7AD8-3718-47E0-9B8F-FE93A4FD4CAB}" type="presParOf" srcId="{8AD38DA8-6C8E-49C8-A072-EA3104D3110F}" destId="{1B61874D-2499-4910-8C94-FA09FB66D70D}" srcOrd="2" destOrd="0" presId="urn:microsoft.com/office/officeart/2008/layout/RadialCluster"/>
    <dgm:cxn modelId="{7F9143D1-0369-41ED-96F3-05011ECA2C03}" type="presParOf" srcId="{8AD38DA8-6C8E-49C8-A072-EA3104D3110F}" destId="{5FE83D2F-D52B-4F30-B589-4E4A36E2FB4E}" srcOrd="3" destOrd="0" presId="urn:microsoft.com/office/officeart/2008/layout/RadialCluster"/>
    <dgm:cxn modelId="{5A4E8F41-06BB-42BC-BC39-B7D00A01347C}" type="presParOf" srcId="{8AD38DA8-6C8E-49C8-A072-EA3104D3110F}" destId="{DBE77442-4DE0-4CD6-AD57-3773100EAB9F}" srcOrd="4" destOrd="0" presId="urn:microsoft.com/office/officeart/2008/layout/RadialCluster"/>
    <dgm:cxn modelId="{4E381AC2-1437-4D39-B7F1-01D34CCC28E7}" type="presParOf" srcId="{8AD38DA8-6C8E-49C8-A072-EA3104D3110F}" destId="{827E2E43-3B8C-4980-9A86-FF98F5EA958C}" srcOrd="5" destOrd="0" presId="urn:microsoft.com/office/officeart/2008/layout/RadialCluster"/>
    <dgm:cxn modelId="{857CF3FD-3099-444D-A923-37230AC756DB}" type="presParOf" srcId="{8AD38DA8-6C8E-49C8-A072-EA3104D3110F}" destId="{0246CE89-D00E-47DD-BFA6-202CB0D96F04}" srcOrd="6" destOrd="0" presId="urn:microsoft.com/office/officeart/2008/layout/Radial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0.xml><?xml version="1.0" encoding="utf-8"?>
<dgm:dataModel xmlns:dgm="http://schemas.openxmlformats.org/drawingml/2006/diagram" xmlns:a="http://schemas.openxmlformats.org/drawingml/2006/main">
  <dgm:ptLst>
    <dgm:pt modelId="{288B3071-1AE1-4317-827E-FD52403EA863}" type="doc">
      <dgm:prSet loTypeId="urn:microsoft.com/office/officeart/2005/8/layout/hList2" loCatId="list" qsTypeId="urn:microsoft.com/office/officeart/2005/8/quickstyle/simple1" qsCatId="simple" csTypeId="urn:microsoft.com/office/officeart/2005/8/colors/colorful1" csCatId="colorful" phldr="1"/>
      <dgm:spPr/>
      <dgm:t>
        <a:bodyPr/>
        <a:lstStyle/>
        <a:p>
          <a:endParaRPr lang="en-US"/>
        </a:p>
      </dgm:t>
    </dgm:pt>
    <dgm:pt modelId="{8B395694-38BF-42B4-968F-290A8584FBFC}">
      <dgm:prSet phldrT="[Text]" custT="1"/>
      <dgm:spPr/>
      <dgm:t>
        <a:bodyPr/>
        <a:lstStyle/>
        <a:p>
          <a:r>
            <a:rPr lang="fa-IR" sz="2000" dirty="0" smtClean="0">
              <a:solidFill>
                <a:srgbClr val="FF0000"/>
              </a:solidFill>
              <a:cs typeface="B Titr" panose="00000700000000000000" pitchFamily="2" charset="-78"/>
            </a:rPr>
            <a:t>اولین شخصیت</a:t>
          </a:r>
          <a:endParaRPr lang="en-US" sz="2000" dirty="0">
            <a:solidFill>
              <a:srgbClr val="FF0000"/>
            </a:solidFill>
          </a:endParaRPr>
        </a:p>
      </dgm:t>
    </dgm:pt>
    <dgm:pt modelId="{9BEDE5FE-EEB0-4769-B441-3BAF2A1C51CD}" type="parTrans" cxnId="{5D2CE2F7-0CC8-4266-A906-4FC78D13D87C}">
      <dgm:prSet/>
      <dgm:spPr/>
      <dgm:t>
        <a:bodyPr/>
        <a:lstStyle/>
        <a:p>
          <a:endParaRPr lang="en-US"/>
        </a:p>
      </dgm:t>
    </dgm:pt>
    <dgm:pt modelId="{C86568D6-A555-4AFD-B646-E6237936E1F1}" type="sibTrans" cxnId="{5D2CE2F7-0CC8-4266-A906-4FC78D13D87C}">
      <dgm:prSet/>
      <dgm:spPr/>
      <dgm:t>
        <a:bodyPr/>
        <a:lstStyle/>
        <a:p>
          <a:endParaRPr lang="en-US"/>
        </a:p>
      </dgm:t>
    </dgm:pt>
    <dgm:pt modelId="{C32D96F9-CE6D-4D19-BD66-3ADB8A714808}">
      <dgm:prSet phldrT="[Text]" custT="1"/>
      <dgm:spPr/>
      <dgm:t>
        <a:bodyPr/>
        <a:lstStyle/>
        <a:p>
          <a:pPr algn="just" rtl="1"/>
          <a:r>
            <a:rPr lang="fa-IR" sz="1400" b="1" smtClean="0">
              <a:solidFill>
                <a:srgbClr val="FFFF00"/>
              </a:solidFill>
              <a:cs typeface="B Nazanin" panose="00000400000000000000" pitchFamily="2" charset="-78"/>
            </a:rPr>
            <a:t>اول شخصیتی چون مالک اشتر نخعی است</a:t>
          </a:r>
          <a:endParaRPr lang="en-US" sz="1400" dirty="0">
            <a:solidFill>
              <a:srgbClr val="FFFF00"/>
            </a:solidFill>
          </a:endParaRPr>
        </a:p>
      </dgm:t>
    </dgm:pt>
    <dgm:pt modelId="{FD52C509-D8E4-4206-816F-67FD78FA328F}" type="parTrans" cxnId="{1BB8F354-1BDB-449B-BF2E-E32CA1C128A8}">
      <dgm:prSet/>
      <dgm:spPr/>
      <dgm:t>
        <a:bodyPr/>
        <a:lstStyle/>
        <a:p>
          <a:endParaRPr lang="en-US"/>
        </a:p>
      </dgm:t>
    </dgm:pt>
    <dgm:pt modelId="{92DE9190-3099-42FA-8890-95A56863F978}" type="sibTrans" cxnId="{1BB8F354-1BDB-449B-BF2E-E32CA1C128A8}">
      <dgm:prSet/>
      <dgm:spPr/>
      <dgm:t>
        <a:bodyPr/>
        <a:lstStyle/>
        <a:p>
          <a:endParaRPr lang="en-US"/>
        </a:p>
      </dgm:t>
    </dgm:pt>
    <dgm:pt modelId="{A7661F4F-1EA9-4285-BA6D-EF53788AA516}">
      <dgm:prSet phldrT="[Text]" custT="1"/>
      <dgm:spPr/>
      <dgm:t>
        <a:bodyPr/>
        <a:lstStyle/>
        <a:p>
          <a:r>
            <a:rPr lang="fa-IR" sz="2000" dirty="0" smtClean="0">
              <a:solidFill>
                <a:srgbClr val="FF0000"/>
              </a:solidFill>
              <a:cs typeface="B Titr" panose="00000700000000000000" pitchFamily="2" charset="-78"/>
            </a:rPr>
            <a:t>دومین شخصیت</a:t>
          </a:r>
          <a:endParaRPr lang="en-US" sz="2000" dirty="0">
            <a:solidFill>
              <a:srgbClr val="FF0000"/>
            </a:solidFill>
          </a:endParaRPr>
        </a:p>
      </dgm:t>
    </dgm:pt>
    <dgm:pt modelId="{E1B02195-7A45-427B-AAB1-E5E0521630E1}" type="parTrans" cxnId="{DD9E1702-99E8-4001-B3A2-463E81C94699}">
      <dgm:prSet/>
      <dgm:spPr/>
      <dgm:t>
        <a:bodyPr/>
        <a:lstStyle/>
        <a:p>
          <a:endParaRPr lang="en-US"/>
        </a:p>
      </dgm:t>
    </dgm:pt>
    <dgm:pt modelId="{C86A5A07-6C4B-4917-BB50-ABD8E0B2D9ED}" type="sibTrans" cxnId="{DD9E1702-99E8-4001-B3A2-463E81C94699}">
      <dgm:prSet/>
      <dgm:spPr/>
      <dgm:t>
        <a:bodyPr/>
        <a:lstStyle/>
        <a:p>
          <a:endParaRPr lang="en-US"/>
        </a:p>
      </dgm:t>
    </dgm:pt>
    <dgm:pt modelId="{E0C90A64-F2FA-45D7-9D4B-24E67F746707}">
      <dgm:prSet phldrT="[Text]" custT="1"/>
      <dgm:spPr/>
      <dgm:t>
        <a:bodyPr/>
        <a:lstStyle/>
        <a:p>
          <a:pPr algn="just" rtl="1"/>
          <a:r>
            <a:rPr lang="fa-IR" sz="1400" b="1" dirty="0" smtClean="0">
              <a:solidFill>
                <a:srgbClr val="002060"/>
              </a:solidFill>
              <a:cs typeface="B Nazanin" panose="00000400000000000000" pitchFamily="2" charset="-78"/>
            </a:rPr>
            <a:t>شخصیت دوم در میان کارگزاران امام شخصیتی عارف و خودساخته </a:t>
          </a:r>
          <a:br>
            <a:rPr lang="fa-IR" sz="1400" b="1" dirty="0" smtClean="0">
              <a:solidFill>
                <a:srgbClr val="002060"/>
              </a:solidFill>
              <a:cs typeface="B Nazanin" panose="00000400000000000000" pitchFamily="2" charset="-78"/>
            </a:rPr>
          </a:br>
          <a:r>
            <a:rPr lang="fa-IR" sz="1400" b="1" dirty="0" smtClean="0">
              <a:solidFill>
                <a:srgbClr val="002060"/>
              </a:solidFill>
              <a:cs typeface="B Nazanin" panose="00000400000000000000" pitchFamily="2" charset="-78"/>
            </a:rPr>
            <a:t>چون کمیل بن زیاد است</a:t>
          </a:r>
          <a:endParaRPr lang="en-US" sz="1400" dirty="0">
            <a:solidFill>
              <a:srgbClr val="002060"/>
            </a:solidFill>
          </a:endParaRPr>
        </a:p>
      </dgm:t>
    </dgm:pt>
    <dgm:pt modelId="{33155879-5CD9-475D-9391-02DE112D4A9E}" type="parTrans" cxnId="{5EDE1ECB-A773-47CC-9336-351881A2C314}">
      <dgm:prSet/>
      <dgm:spPr/>
      <dgm:t>
        <a:bodyPr/>
        <a:lstStyle/>
        <a:p>
          <a:endParaRPr lang="en-US"/>
        </a:p>
      </dgm:t>
    </dgm:pt>
    <dgm:pt modelId="{99DECCE8-0068-411D-87D0-B2C9BC1CB895}" type="sibTrans" cxnId="{5EDE1ECB-A773-47CC-9336-351881A2C314}">
      <dgm:prSet/>
      <dgm:spPr/>
      <dgm:t>
        <a:bodyPr/>
        <a:lstStyle/>
        <a:p>
          <a:endParaRPr lang="en-US"/>
        </a:p>
      </dgm:t>
    </dgm:pt>
    <dgm:pt modelId="{A1F62026-12BF-4D84-844A-B9583F2F3746}">
      <dgm:prSet phldrT="[Text]" custT="1"/>
      <dgm:spPr/>
      <dgm:t>
        <a:bodyPr/>
        <a:lstStyle/>
        <a:p>
          <a:r>
            <a:rPr lang="fa-IR" sz="2000" dirty="0" smtClean="0">
              <a:solidFill>
                <a:srgbClr val="FF0000"/>
              </a:solidFill>
              <a:cs typeface="B Titr" panose="00000700000000000000" pitchFamily="2" charset="-78"/>
            </a:rPr>
            <a:t>سومین شخصیت</a:t>
          </a:r>
          <a:endParaRPr lang="en-US" sz="2000" dirty="0">
            <a:solidFill>
              <a:srgbClr val="FF0000"/>
            </a:solidFill>
          </a:endParaRPr>
        </a:p>
      </dgm:t>
    </dgm:pt>
    <dgm:pt modelId="{FE00400A-E9AA-494B-BD45-EA91E064DFC2}" type="parTrans" cxnId="{4DE91C79-3AE2-42DD-882B-36EA91F163BB}">
      <dgm:prSet/>
      <dgm:spPr/>
      <dgm:t>
        <a:bodyPr/>
        <a:lstStyle/>
        <a:p>
          <a:endParaRPr lang="en-US"/>
        </a:p>
      </dgm:t>
    </dgm:pt>
    <dgm:pt modelId="{CCE1855C-3704-4F22-A704-3DB15B1BBE37}" type="sibTrans" cxnId="{4DE91C79-3AE2-42DD-882B-36EA91F163BB}">
      <dgm:prSet/>
      <dgm:spPr/>
      <dgm:t>
        <a:bodyPr/>
        <a:lstStyle/>
        <a:p>
          <a:endParaRPr lang="en-US"/>
        </a:p>
      </dgm:t>
    </dgm:pt>
    <dgm:pt modelId="{E4871646-55C8-4D67-A6C3-70790D1EE019}">
      <dgm:prSet phldrT="[Text]" custT="1"/>
      <dgm:spPr/>
      <dgm:t>
        <a:bodyPr/>
        <a:lstStyle/>
        <a:p>
          <a:pPr algn="just" rtl="1"/>
          <a:r>
            <a:rPr lang="fa-IR" sz="1400" b="1" dirty="0" smtClean="0">
              <a:solidFill>
                <a:srgbClr val="002060"/>
              </a:solidFill>
              <a:cs typeface="B Nazanin" panose="00000400000000000000" pitchFamily="2" charset="-78"/>
            </a:rPr>
            <a:t>در میان کارگزاران دولت علوی شخصی چون زیاد بن سمیه نیز حضور دارد. </a:t>
          </a:r>
          <a:endParaRPr lang="en-US" sz="1400" dirty="0">
            <a:solidFill>
              <a:srgbClr val="002060"/>
            </a:solidFill>
          </a:endParaRPr>
        </a:p>
      </dgm:t>
    </dgm:pt>
    <dgm:pt modelId="{BC4E1466-6EF2-41CC-81DD-B0B07811CD91}" type="parTrans" cxnId="{9E6D7031-C455-4D97-BD70-950D33181DA8}">
      <dgm:prSet/>
      <dgm:spPr/>
      <dgm:t>
        <a:bodyPr/>
        <a:lstStyle/>
        <a:p>
          <a:endParaRPr lang="en-US"/>
        </a:p>
      </dgm:t>
    </dgm:pt>
    <dgm:pt modelId="{6851423F-9AE4-4B52-99E4-EEFA0AE00080}" type="sibTrans" cxnId="{9E6D7031-C455-4D97-BD70-950D33181DA8}">
      <dgm:prSet/>
      <dgm:spPr/>
      <dgm:t>
        <a:bodyPr/>
        <a:lstStyle/>
        <a:p>
          <a:endParaRPr lang="en-US"/>
        </a:p>
      </dgm:t>
    </dgm:pt>
    <dgm:pt modelId="{2504CAAF-2B6E-494A-B1D6-4CEDA0C812D5}">
      <dgm:prSet custT="1"/>
      <dgm:spPr/>
      <dgm:t>
        <a:bodyPr/>
        <a:lstStyle/>
        <a:p>
          <a:pPr algn="just" rtl="1"/>
          <a:r>
            <a:rPr lang="fa-IR" sz="1400" b="1" smtClean="0">
              <a:solidFill>
                <a:srgbClr val="FFFF00"/>
              </a:solidFill>
              <a:cs typeface="B Nazanin" panose="00000400000000000000" pitchFamily="2" charset="-78"/>
            </a:rPr>
            <a:t>که از سویی توان مدیریت بسیار بالا و قدرت جسمی و فکری و روحی عظیمی دارد</a:t>
          </a:r>
          <a:endParaRPr lang="en-US" sz="1400" b="1" dirty="0">
            <a:solidFill>
              <a:srgbClr val="FFFF00"/>
            </a:solidFill>
            <a:cs typeface="B Nazanin" panose="00000400000000000000" pitchFamily="2" charset="-78"/>
          </a:endParaRPr>
        </a:p>
      </dgm:t>
    </dgm:pt>
    <dgm:pt modelId="{B575DB03-2095-4926-9737-D482F83920FA}" type="parTrans" cxnId="{3504DE9D-F2A4-4BD5-BD2F-DDE4ECA107CB}">
      <dgm:prSet/>
      <dgm:spPr/>
      <dgm:t>
        <a:bodyPr/>
        <a:lstStyle/>
        <a:p>
          <a:endParaRPr lang="en-US"/>
        </a:p>
      </dgm:t>
    </dgm:pt>
    <dgm:pt modelId="{ECB18B4D-660E-4E7E-A329-F8F6761F8EFC}" type="sibTrans" cxnId="{3504DE9D-F2A4-4BD5-BD2F-DDE4ECA107CB}">
      <dgm:prSet/>
      <dgm:spPr/>
      <dgm:t>
        <a:bodyPr/>
        <a:lstStyle/>
        <a:p>
          <a:endParaRPr lang="en-US"/>
        </a:p>
      </dgm:t>
    </dgm:pt>
    <dgm:pt modelId="{835E7CED-9A96-489A-B320-1FDFCCEE3DBF}">
      <dgm:prSet custT="1"/>
      <dgm:spPr/>
      <dgm:t>
        <a:bodyPr/>
        <a:lstStyle/>
        <a:p>
          <a:pPr algn="just" rtl="1"/>
          <a:r>
            <a:rPr lang="fa-IR" sz="1400" b="1" dirty="0" smtClean="0">
              <a:solidFill>
                <a:srgbClr val="FFFF00"/>
              </a:solidFill>
              <a:cs typeface="B Nazanin" panose="00000400000000000000" pitchFamily="2" charset="-78"/>
            </a:rPr>
            <a:t>از سوی دیگر، در مراتب بالای ایمان و ولایت و معنویت قرار گرفته است؛ </a:t>
          </a:r>
          <a:endParaRPr lang="en-US" sz="1400" b="1" dirty="0">
            <a:solidFill>
              <a:srgbClr val="FFFF00"/>
            </a:solidFill>
            <a:cs typeface="B Nazanin" panose="00000400000000000000" pitchFamily="2" charset="-78"/>
          </a:endParaRPr>
        </a:p>
      </dgm:t>
    </dgm:pt>
    <dgm:pt modelId="{C36F93D4-2D6C-400F-AB0B-16F54D761380}" type="parTrans" cxnId="{E32D4115-6BE8-40EA-94C9-3BC814EBA173}">
      <dgm:prSet/>
      <dgm:spPr/>
      <dgm:t>
        <a:bodyPr/>
        <a:lstStyle/>
        <a:p>
          <a:endParaRPr lang="en-US"/>
        </a:p>
      </dgm:t>
    </dgm:pt>
    <dgm:pt modelId="{C90A7294-0087-4947-86CA-CB74BE6E9317}" type="sibTrans" cxnId="{E32D4115-6BE8-40EA-94C9-3BC814EBA173}">
      <dgm:prSet/>
      <dgm:spPr/>
      <dgm:t>
        <a:bodyPr/>
        <a:lstStyle/>
        <a:p>
          <a:endParaRPr lang="en-US"/>
        </a:p>
      </dgm:t>
    </dgm:pt>
    <dgm:pt modelId="{F37A1320-4F2F-4C4E-B037-DF596F9B1B74}">
      <dgm:prSet custT="1"/>
      <dgm:spPr/>
      <dgm:t>
        <a:bodyPr/>
        <a:lstStyle/>
        <a:p>
          <a:pPr algn="just" rtl="1"/>
          <a:r>
            <a:rPr lang="fa-IR" sz="1400" b="1" dirty="0" smtClean="0">
              <a:solidFill>
                <a:srgbClr val="FFFF00"/>
              </a:solidFill>
              <a:cs typeface="B Nazanin" panose="00000400000000000000" pitchFamily="2" charset="-78"/>
            </a:rPr>
            <a:t>بدین جهت، هم در حیات فردی و هم در حیات اجتماعی مورد رضایت کامل امام زمان خویش است.</a:t>
          </a:r>
          <a:endParaRPr lang="en-US" sz="1400" b="1" dirty="0">
            <a:solidFill>
              <a:srgbClr val="FFFF00"/>
            </a:solidFill>
            <a:cs typeface="B Nazanin" panose="00000400000000000000" pitchFamily="2" charset="-78"/>
          </a:endParaRPr>
        </a:p>
      </dgm:t>
    </dgm:pt>
    <dgm:pt modelId="{07B2860B-C93F-4F92-822C-3DE59A24B0D3}" type="parTrans" cxnId="{F318D3B5-588E-4474-B6B9-E3BB5E0739E1}">
      <dgm:prSet/>
      <dgm:spPr/>
      <dgm:t>
        <a:bodyPr/>
        <a:lstStyle/>
        <a:p>
          <a:endParaRPr lang="en-US"/>
        </a:p>
      </dgm:t>
    </dgm:pt>
    <dgm:pt modelId="{89CE8CEF-34A4-4E8E-B2A9-96919BC11C3D}" type="sibTrans" cxnId="{F318D3B5-588E-4474-B6B9-E3BB5E0739E1}">
      <dgm:prSet/>
      <dgm:spPr/>
      <dgm:t>
        <a:bodyPr/>
        <a:lstStyle/>
        <a:p>
          <a:endParaRPr lang="en-US"/>
        </a:p>
      </dgm:t>
    </dgm:pt>
    <dgm:pt modelId="{B3EDF914-32AD-42E5-98F0-A47AB3D1FCA7}">
      <dgm:prSet custT="1"/>
      <dgm:spPr/>
      <dgm:t>
        <a:bodyPr/>
        <a:lstStyle/>
        <a:p>
          <a:pPr algn="just" rtl="1"/>
          <a:r>
            <a:rPr lang="fa-IR" sz="1400" b="1" dirty="0" smtClean="0">
              <a:solidFill>
                <a:srgbClr val="FFFF00"/>
              </a:solidFill>
              <a:cs typeface="B Nazanin" panose="00000400000000000000" pitchFamily="2" charset="-78"/>
            </a:rPr>
            <a:t>امام علی علیه السلام از داشتن چنین نیرویی به شدت خوشحال و مبتهج است و در واگذاری امور حکومت به او دل‏آرام وآسوده خاطر؛ </a:t>
          </a:r>
          <a:endParaRPr lang="en-US" sz="1400" b="1" dirty="0">
            <a:solidFill>
              <a:srgbClr val="FFFF00"/>
            </a:solidFill>
            <a:cs typeface="B Nazanin" panose="00000400000000000000" pitchFamily="2" charset="-78"/>
          </a:endParaRPr>
        </a:p>
      </dgm:t>
    </dgm:pt>
    <dgm:pt modelId="{F2A6D03F-69E8-4EB8-91B1-5F6A68FCAC30}" type="parTrans" cxnId="{C206421A-BC9B-41D0-8BE9-E0DDE4D2F5E2}">
      <dgm:prSet/>
      <dgm:spPr/>
      <dgm:t>
        <a:bodyPr/>
        <a:lstStyle/>
        <a:p>
          <a:endParaRPr lang="en-US"/>
        </a:p>
      </dgm:t>
    </dgm:pt>
    <dgm:pt modelId="{6BBAAE64-36C8-4829-8767-7976C01ED5BC}" type="sibTrans" cxnId="{C206421A-BC9B-41D0-8BE9-E0DDE4D2F5E2}">
      <dgm:prSet/>
      <dgm:spPr/>
      <dgm:t>
        <a:bodyPr/>
        <a:lstStyle/>
        <a:p>
          <a:endParaRPr lang="en-US"/>
        </a:p>
      </dgm:t>
    </dgm:pt>
    <dgm:pt modelId="{FFEC6C76-AFC2-49C9-93DE-8323FB9F76FC}">
      <dgm:prSet custT="1"/>
      <dgm:spPr/>
      <dgm:t>
        <a:bodyPr/>
        <a:lstStyle/>
        <a:p>
          <a:pPr algn="just" rtl="1"/>
          <a:r>
            <a:rPr lang="fa-IR" sz="1400" b="1" dirty="0" smtClean="0">
              <a:solidFill>
                <a:srgbClr val="002060"/>
              </a:solidFill>
              <a:cs typeface="B Nazanin" panose="00000400000000000000" pitchFamily="2" charset="-78"/>
            </a:rPr>
            <a:t>که یار تنهایی امیرمؤمنان است و تاب تحمل معارف سنگین علوی را دارد. </a:t>
          </a:r>
          <a:endParaRPr lang="en-US" sz="1400" b="1" dirty="0">
            <a:solidFill>
              <a:srgbClr val="002060"/>
            </a:solidFill>
            <a:cs typeface="B Nazanin" panose="00000400000000000000" pitchFamily="2" charset="-78"/>
          </a:endParaRPr>
        </a:p>
      </dgm:t>
    </dgm:pt>
    <dgm:pt modelId="{E661AE01-B337-449A-9E6F-2DEDDEB7F906}" type="parTrans" cxnId="{6E88C2AA-2B49-4DC6-987B-C570A10254E0}">
      <dgm:prSet/>
      <dgm:spPr/>
      <dgm:t>
        <a:bodyPr/>
        <a:lstStyle/>
        <a:p>
          <a:endParaRPr lang="en-US"/>
        </a:p>
      </dgm:t>
    </dgm:pt>
    <dgm:pt modelId="{5D2102FE-E4E9-4A14-9AF8-721F969FB7DF}" type="sibTrans" cxnId="{6E88C2AA-2B49-4DC6-987B-C570A10254E0}">
      <dgm:prSet/>
      <dgm:spPr/>
      <dgm:t>
        <a:bodyPr/>
        <a:lstStyle/>
        <a:p>
          <a:endParaRPr lang="en-US"/>
        </a:p>
      </dgm:t>
    </dgm:pt>
    <dgm:pt modelId="{364993CE-528D-4D4F-BC00-8FF7AF536432}">
      <dgm:prSet custT="1"/>
      <dgm:spPr/>
      <dgm:t>
        <a:bodyPr/>
        <a:lstStyle/>
        <a:p>
          <a:pPr algn="just" rtl="1"/>
          <a:r>
            <a:rPr lang="fa-IR" sz="1400" b="1" smtClean="0">
              <a:solidFill>
                <a:srgbClr val="002060"/>
              </a:solidFill>
              <a:cs typeface="B Nazanin" panose="00000400000000000000" pitchFamily="2" charset="-78"/>
            </a:rPr>
            <a:t>وی در جانب ایمان و فضایل انسانی اندوخته‏ای بس عظیم داردو همراز و انیس حجت حق قرار گرفته است. </a:t>
          </a:r>
          <a:endParaRPr lang="en-US" sz="1400" b="1" dirty="0">
            <a:solidFill>
              <a:srgbClr val="002060"/>
            </a:solidFill>
            <a:cs typeface="B Nazanin" panose="00000400000000000000" pitchFamily="2" charset="-78"/>
          </a:endParaRPr>
        </a:p>
      </dgm:t>
    </dgm:pt>
    <dgm:pt modelId="{0D8E36F2-7BDE-4648-8BA8-0C9EB38807BD}" type="parTrans" cxnId="{99742110-E1CC-491D-87EA-15086084D915}">
      <dgm:prSet/>
      <dgm:spPr/>
      <dgm:t>
        <a:bodyPr/>
        <a:lstStyle/>
        <a:p>
          <a:endParaRPr lang="en-US"/>
        </a:p>
      </dgm:t>
    </dgm:pt>
    <dgm:pt modelId="{CAA0299E-2563-44B6-8B1F-C9D158C12C58}" type="sibTrans" cxnId="{99742110-E1CC-491D-87EA-15086084D915}">
      <dgm:prSet/>
      <dgm:spPr/>
      <dgm:t>
        <a:bodyPr/>
        <a:lstStyle/>
        <a:p>
          <a:endParaRPr lang="en-US"/>
        </a:p>
      </dgm:t>
    </dgm:pt>
    <dgm:pt modelId="{E5EDC8AD-6F29-460E-997C-BDD993853458}">
      <dgm:prSet custT="1"/>
      <dgm:spPr/>
      <dgm:t>
        <a:bodyPr/>
        <a:lstStyle/>
        <a:p>
          <a:pPr algn="just" rtl="1"/>
          <a:r>
            <a:rPr lang="fa-IR" sz="1400" b="1" dirty="0" smtClean="0">
              <a:solidFill>
                <a:srgbClr val="002060"/>
              </a:solidFill>
              <a:cs typeface="B Nazanin" panose="00000400000000000000" pitchFamily="2" charset="-78"/>
            </a:rPr>
            <a:t>همین کمیل آنگاه که از جانب امام به کارگزاری شهرکی ـ به نام هیت ـ گمارده می‏شود، در دفع سپاهیان دشمن که از حوزه مأموریت او گذشتند و به تاراج مسلمانان پرداختند، ناکام می‏ماند. به همین جهت امام بر او خرده می‏گیرند و از او گلایه می‏کنند. </a:t>
          </a:r>
          <a:endParaRPr lang="en-US" sz="1400" b="1" dirty="0">
            <a:solidFill>
              <a:srgbClr val="002060"/>
            </a:solidFill>
            <a:cs typeface="B Nazanin" panose="00000400000000000000" pitchFamily="2" charset="-78"/>
          </a:endParaRPr>
        </a:p>
      </dgm:t>
    </dgm:pt>
    <dgm:pt modelId="{D2D581D3-FB4F-4B07-8011-E609AA201F8C}" type="parTrans" cxnId="{FE5E8EB0-62DD-41DA-9F13-EB7AFC2DEA55}">
      <dgm:prSet/>
      <dgm:spPr/>
      <dgm:t>
        <a:bodyPr/>
        <a:lstStyle/>
        <a:p>
          <a:endParaRPr lang="en-US"/>
        </a:p>
      </dgm:t>
    </dgm:pt>
    <dgm:pt modelId="{4D48AF32-CA4A-4294-9086-BC705D3C6074}" type="sibTrans" cxnId="{FE5E8EB0-62DD-41DA-9F13-EB7AFC2DEA55}">
      <dgm:prSet/>
      <dgm:spPr/>
      <dgm:t>
        <a:bodyPr/>
        <a:lstStyle/>
        <a:p>
          <a:endParaRPr lang="en-US"/>
        </a:p>
      </dgm:t>
    </dgm:pt>
    <dgm:pt modelId="{48CA7146-A902-4DB7-B0D4-0F36BD0DDC16}">
      <dgm:prSet custT="1"/>
      <dgm:spPr/>
      <dgm:t>
        <a:bodyPr/>
        <a:lstStyle/>
        <a:p>
          <a:pPr algn="just" rtl="1"/>
          <a:r>
            <a:rPr lang="fa-IR" sz="1400" b="1" dirty="0" smtClean="0">
              <a:solidFill>
                <a:srgbClr val="002060"/>
              </a:solidFill>
              <a:cs typeface="B Nazanin" panose="00000400000000000000" pitchFamily="2" charset="-78"/>
            </a:rPr>
            <a:t>زیاد چون پدری شناخته شده نداشت و حرام‏زادۀ مسلَّم بود، زیاد بن ابیه (فرزند پدرش) یا ابن سمیه (فرزند سمیه، کنیز حارث بن کلدۀ ثقفی پزشک عرب) خوانده می‏شد؛ </a:t>
          </a:r>
          <a:endParaRPr lang="en-US" sz="1400" b="1" dirty="0">
            <a:solidFill>
              <a:srgbClr val="002060"/>
            </a:solidFill>
            <a:cs typeface="B Nazanin" panose="00000400000000000000" pitchFamily="2" charset="-78"/>
          </a:endParaRPr>
        </a:p>
      </dgm:t>
    </dgm:pt>
    <dgm:pt modelId="{066CF202-BA5C-435C-9C5A-3CD2E1EC6C2F}" type="parTrans" cxnId="{E4A4B29C-0BB1-47A8-AA75-4C5AA0D30833}">
      <dgm:prSet/>
      <dgm:spPr/>
      <dgm:t>
        <a:bodyPr/>
        <a:lstStyle/>
        <a:p>
          <a:endParaRPr lang="en-US"/>
        </a:p>
      </dgm:t>
    </dgm:pt>
    <dgm:pt modelId="{4CB81924-FE8E-4245-BD82-CD2DBFF39585}" type="sibTrans" cxnId="{E4A4B29C-0BB1-47A8-AA75-4C5AA0D30833}">
      <dgm:prSet/>
      <dgm:spPr/>
      <dgm:t>
        <a:bodyPr/>
        <a:lstStyle/>
        <a:p>
          <a:endParaRPr lang="en-US"/>
        </a:p>
      </dgm:t>
    </dgm:pt>
    <dgm:pt modelId="{9003615A-3090-47E4-A676-C2804B9E0EF6}">
      <dgm:prSet custT="1"/>
      <dgm:spPr/>
      <dgm:t>
        <a:bodyPr/>
        <a:lstStyle/>
        <a:p>
          <a:pPr algn="just" rtl="1"/>
          <a:r>
            <a:rPr lang="fa-IR" sz="1400" b="1" dirty="0" smtClean="0">
              <a:solidFill>
                <a:srgbClr val="002060"/>
              </a:solidFill>
              <a:cs typeface="B Nazanin" panose="00000400000000000000" pitchFamily="2" charset="-78"/>
            </a:rPr>
            <a:t>تا آنکه معاویه در حکومت خود او را برادر خویش و زیادبن‌ابی‌سفیان خواند. </a:t>
          </a:r>
          <a:endParaRPr lang="en-US" sz="1400" b="1" dirty="0">
            <a:solidFill>
              <a:srgbClr val="002060"/>
            </a:solidFill>
            <a:cs typeface="B Nazanin" panose="00000400000000000000" pitchFamily="2" charset="-78"/>
          </a:endParaRPr>
        </a:p>
      </dgm:t>
    </dgm:pt>
    <dgm:pt modelId="{193B75A8-1D9A-4A48-BC43-78080B732D53}" type="parTrans" cxnId="{6848ED0B-17F8-4B2A-A163-84ED91D973C8}">
      <dgm:prSet/>
      <dgm:spPr/>
      <dgm:t>
        <a:bodyPr/>
        <a:lstStyle/>
        <a:p>
          <a:endParaRPr lang="en-US"/>
        </a:p>
      </dgm:t>
    </dgm:pt>
    <dgm:pt modelId="{A5DBF78B-C1C0-47A9-90D8-E391C8F95B4A}" type="sibTrans" cxnId="{6848ED0B-17F8-4B2A-A163-84ED91D973C8}">
      <dgm:prSet/>
      <dgm:spPr/>
      <dgm:t>
        <a:bodyPr/>
        <a:lstStyle/>
        <a:p>
          <a:endParaRPr lang="en-US"/>
        </a:p>
      </dgm:t>
    </dgm:pt>
    <dgm:pt modelId="{E4E3B5E9-7420-4D1F-9C37-428CCA7F97EB}">
      <dgm:prSet custT="1"/>
      <dgm:spPr/>
      <dgm:t>
        <a:bodyPr/>
        <a:lstStyle/>
        <a:p>
          <a:pPr algn="just" rtl="1"/>
          <a:r>
            <a:rPr lang="fa-IR" sz="1400" b="1" dirty="0" smtClean="0">
              <a:solidFill>
                <a:srgbClr val="002060"/>
              </a:solidFill>
              <a:cs typeface="B Nazanin" panose="00000400000000000000" pitchFamily="2" charset="-78"/>
            </a:rPr>
            <a:t>زیاد جانشین ابن عباس در ولایت بصره و سرزمین‏های فارس بود و دایرۀ حکم‌رانی وی استان پهناوری را در بر می‏گرفت که شامل بصرۀ کنونی، اهواز، کرمان، فارس و... می‏شد. </a:t>
          </a:r>
          <a:endParaRPr lang="en-US" sz="1400" b="1" dirty="0">
            <a:solidFill>
              <a:srgbClr val="002060"/>
            </a:solidFill>
            <a:cs typeface="B Nazanin" panose="00000400000000000000" pitchFamily="2" charset="-78"/>
          </a:endParaRPr>
        </a:p>
      </dgm:t>
    </dgm:pt>
    <dgm:pt modelId="{A1573616-F36D-40BF-9EB0-C79134E3595F}" type="parTrans" cxnId="{CC9D2780-5EA4-4E04-8AFA-7EF5132E160D}">
      <dgm:prSet/>
      <dgm:spPr/>
      <dgm:t>
        <a:bodyPr/>
        <a:lstStyle/>
        <a:p>
          <a:endParaRPr lang="en-US"/>
        </a:p>
      </dgm:t>
    </dgm:pt>
    <dgm:pt modelId="{BF539808-DE00-4698-8F3B-8694DDED1B18}" type="sibTrans" cxnId="{CC9D2780-5EA4-4E04-8AFA-7EF5132E160D}">
      <dgm:prSet/>
      <dgm:spPr/>
      <dgm:t>
        <a:bodyPr/>
        <a:lstStyle/>
        <a:p>
          <a:endParaRPr lang="en-US"/>
        </a:p>
      </dgm:t>
    </dgm:pt>
    <dgm:pt modelId="{B509B34E-22E1-405E-BA44-DC0E34A04890}">
      <dgm:prSet custT="1"/>
      <dgm:spPr/>
      <dgm:t>
        <a:bodyPr/>
        <a:lstStyle/>
        <a:p>
          <a:pPr algn="just" rtl="1"/>
          <a:r>
            <a:rPr lang="fa-IR" sz="1400" b="1" dirty="0" smtClean="0">
              <a:solidFill>
                <a:srgbClr val="002060"/>
              </a:solidFill>
              <a:cs typeface="B Nazanin" panose="00000400000000000000" pitchFamily="2" charset="-78"/>
            </a:rPr>
            <a:t>او گرچه در ادارۀ امور مملکت بسیار کارآمد و توانا بود؛ اما بارها از سوی آن حضرت به‌جهت خیانت‏های فراوان و فسادهایی که از او سر زد، توبیخ و ملامت شد. </a:t>
          </a:r>
          <a:endParaRPr lang="en-US" sz="1400" b="1" dirty="0">
            <a:solidFill>
              <a:srgbClr val="002060"/>
            </a:solidFill>
            <a:cs typeface="B Nazanin" panose="00000400000000000000" pitchFamily="2" charset="-78"/>
          </a:endParaRPr>
        </a:p>
      </dgm:t>
    </dgm:pt>
    <dgm:pt modelId="{34FB4C70-3576-457F-9126-B40AFFE3953A}" type="parTrans" cxnId="{6D2F286F-C88E-421F-9FD7-0299E35E36ED}">
      <dgm:prSet/>
      <dgm:spPr/>
      <dgm:t>
        <a:bodyPr/>
        <a:lstStyle/>
        <a:p>
          <a:endParaRPr lang="en-US"/>
        </a:p>
      </dgm:t>
    </dgm:pt>
    <dgm:pt modelId="{589DB435-E4C5-45B8-ACFC-7978B279E387}" type="sibTrans" cxnId="{6D2F286F-C88E-421F-9FD7-0299E35E36ED}">
      <dgm:prSet/>
      <dgm:spPr/>
      <dgm:t>
        <a:bodyPr/>
        <a:lstStyle/>
        <a:p>
          <a:endParaRPr lang="en-US"/>
        </a:p>
      </dgm:t>
    </dgm:pt>
    <dgm:pt modelId="{1E1CA317-955F-4C59-B598-84F6CC415B66}" type="pres">
      <dgm:prSet presAssocID="{288B3071-1AE1-4317-827E-FD52403EA863}" presName="linearFlow" presStyleCnt="0">
        <dgm:presLayoutVars>
          <dgm:dir/>
          <dgm:animLvl val="lvl"/>
          <dgm:resizeHandles/>
        </dgm:presLayoutVars>
      </dgm:prSet>
      <dgm:spPr/>
      <dgm:t>
        <a:bodyPr/>
        <a:lstStyle/>
        <a:p>
          <a:endParaRPr lang="en-US"/>
        </a:p>
      </dgm:t>
    </dgm:pt>
    <dgm:pt modelId="{7F3462FE-87B1-4D19-B3B4-D2EE32514DBC}" type="pres">
      <dgm:prSet presAssocID="{8B395694-38BF-42B4-968F-290A8584FBFC}" presName="compositeNode" presStyleCnt="0">
        <dgm:presLayoutVars>
          <dgm:bulletEnabled val="1"/>
        </dgm:presLayoutVars>
      </dgm:prSet>
      <dgm:spPr/>
    </dgm:pt>
    <dgm:pt modelId="{FDF9C4CA-852A-4E8A-816B-59BC84D2F4B0}" type="pres">
      <dgm:prSet presAssocID="{8B395694-38BF-42B4-968F-290A8584FBFC}" presName="image" presStyleLbl="fgImgPlace1" presStyleIdx="0" presStyleCnt="3" custLinFactX="-26730" custLinFactNeighborX="-100000" custLinFactNeighborY="-53146"/>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a:stretch>
        </a:blipFill>
      </dgm:spPr>
      <dgm:t>
        <a:bodyPr/>
        <a:lstStyle/>
        <a:p>
          <a:endParaRPr lang="en-US"/>
        </a:p>
      </dgm:t>
    </dgm:pt>
    <dgm:pt modelId="{5BA8EEC0-6E9A-4F17-B91A-7AA7A027854F}" type="pres">
      <dgm:prSet presAssocID="{8B395694-38BF-42B4-968F-290A8584FBFC}" presName="childNode" presStyleLbl="node1" presStyleIdx="0" presStyleCnt="3" custScaleX="182924" custScaleY="126453" custLinFactNeighborX="11332" custLinFactNeighborY="-876">
        <dgm:presLayoutVars>
          <dgm:bulletEnabled val="1"/>
        </dgm:presLayoutVars>
      </dgm:prSet>
      <dgm:spPr/>
      <dgm:t>
        <a:bodyPr/>
        <a:lstStyle/>
        <a:p>
          <a:endParaRPr lang="en-US"/>
        </a:p>
      </dgm:t>
    </dgm:pt>
    <dgm:pt modelId="{062507B2-6CB8-40E6-8418-81F092B982BB}" type="pres">
      <dgm:prSet presAssocID="{8B395694-38BF-42B4-968F-290A8584FBFC}" presName="parentNode" presStyleLbl="revTx" presStyleIdx="0" presStyleCnt="3" custLinFactX="-100000" custLinFactNeighborX="-130081">
        <dgm:presLayoutVars>
          <dgm:chMax val="0"/>
          <dgm:bulletEnabled val="1"/>
        </dgm:presLayoutVars>
      </dgm:prSet>
      <dgm:spPr/>
      <dgm:t>
        <a:bodyPr/>
        <a:lstStyle/>
        <a:p>
          <a:endParaRPr lang="en-US"/>
        </a:p>
      </dgm:t>
    </dgm:pt>
    <dgm:pt modelId="{57CC4686-DA14-4B24-BFF1-4996F2068509}" type="pres">
      <dgm:prSet presAssocID="{C86568D6-A555-4AFD-B646-E6237936E1F1}" presName="sibTrans" presStyleCnt="0"/>
      <dgm:spPr/>
    </dgm:pt>
    <dgm:pt modelId="{497EB95D-6133-43F6-8CD0-2B049CEB06E4}" type="pres">
      <dgm:prSet presAssocID="{A7661F4F-1EA9-4285-BA6D-EF53788AA516}" presName="compositeNode" presStyleCnt="0">
        <dgm:presLayoutVars>
          <dgm:bulletEnabled val="1"/>
        </dgm:presLayoutVars>
      </dgm:prSet>
      <dgm:spPr/>
    </dgm:pt>
    <dgm:pt modelId="{A92C3CE4-6814-4263-BD2E-C13C2BEBE0D4}" type="pres">
      <dgm:prSet presAssocID="{A7661F4F-1EA9-4285-BA6D-EF53788AA516}" presName="image" presStyleLbl="fgImgPlace1" presStyleIdx="1" presStyleCnt="3" custLinFactX="-20065" custLinFactNeighborX="-100000" custLinFactNeighborY="-38283"/>
      <dgm:spPr>
        <a:blipFill>
          <a:blip xmlns:r="http://schemas.openxmlformats.org/officeDocument/2006/relationships" r:embed="rId2">
            <a:extLst>
              <a:ext uri="{28A0092B-C50C-407E-A947-70E740481C1C}">
                <a14:useLocalDpi xmlns:a14="http://schemas.microsoft.com/office/drawing/2010/main" val="0"/>
              </a:ext>
            </a:extLst>
          </a:blip>
          <a:srcRect/>
          <a:stretch>
            <a:fillRect l="-36000" r="-36000"/>
          </a:stretch>
        </a:blipFill>
      </dgm:spPr>
      <dgm:t>
        <a:bodyPr/>
        <a:lstStyle/>
        <a:p>
          <a:endParaRPr lang="en-US"/>
        </a:p>
      </dgm:t>
    </dgm:pt>
    <dgm:pt modelId="{40D3679C-8E0F-42D7-98D3-4E5104890519}" type="pres">
      <dgm:prSet presAssocID="{A7661F4F-1EA9-4285-BA6D-EF53788AA516}" presName="childNode" presStyleLbl="node1" presStyleIdx="1" presStyleCnt="3" custScaleX="204718" custScaleY="126453" custLinFactNeighborX="21681" custLinFactNeighborY="493">
        <dgm:presLayoutVars>
          <dgm:bulletEnabled val="1"/>
        </dgm:presLayoutVars>
      </dgm:prSet>
      <dgm:spPr/>
      <dgm:t>
        <a:bodyPr/>
        <a:lstStyle/>
        <a:p>
          <a:endParaRPr lang="en-US"/>
        </a:p>
      </dgm:t>
    </dgm:pt>
    <dgm:pt modelId="{EF500E6B-05B7-4308-98F2-0F4ACCEBA3A8}" type="pres">
      <dgm:prSet presAssocID="{A7661F4F-1EA9-4285-BA6D-EF53788AA516}" presName="parentNode" presStyleLbl="revTx" presStyleIdx="1" presStyleCnt="3" custLinFactX="-100000" custLinFactNeighborX="-118480">
        <dgm:presLayoutVars>
          <dgm:chMax val="0"/>
          <dgm:bulletEnabled val="1"/>
        </dgm:presLayoutVars>
      </dgm:prSet>
      <dgm:spPr/>
      <dgm:t>
        <a:bodyPr/>
        <a:lstStyle/>
        <a:p>
          <a:endParaRPr lang="en-US"/>
        </a:p>
      </dgm:t>
    </dgm:pt>
    <dgm:pt modelId="{A240E2A1-8992-4FBE-99A4-AB9FFABF7537}" type="pres">
      <dgm:prSet presAssocID="{C86A5A07-6C4B-4917-BB50-ABD8E0B2D9ED}" presName="sibTrans" presStyleCnt="0"/>
      <dgm:spPr/>
    </dgm:pt>
    <dgm:pt modelId="{328E2397-BCD5-42FC-B9A9-4FA55B1D4781}" type="pres">
      <dgm:prSet presAssocID="{A1F62026-12BF-4D84-844A-B9583F2F3746}" presName="compositeNode" presStyleCnt="0">
        <dgm:presLayoutVars>
          <dgm:bulletEnabled val="1"/>
        </dgm:presLayoutVars>
      </dgm:prSet>
      <dgm:spPr/>
    </dgm:pt>
    <dgm:pt modelId="{8CEC9EC7-7CFE-49EB-8FF0-E87B11013909}" type="pres">
      <dgm:prSet presAssocID="{A1F62026-12BF-4D84-844A-B9583F2F3746}" presName="image" presStyleLbl="fgImgPlace1" presStyleIdx="2" presStyleCnt="3" custLinFactX="-38727" custLinFactNeighborX="-100000" custLinFactNeighborY="-42560"/>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a:stretch>
        </a:blipFill>
      </dgm:spPr>
      <dgm:t>
        <a:bodyPr/>
        <a:lstStyle/>
        <a:p>
          <a:endParaRPr lang="en-US"/>
        </a:p>
      </dgm:t>
    </dgm:pt>
    <dgm:pt modelId="{AD990B4F-429F-4B88-B7EE-B10B2805F8EE}" type="pres">
      <dgm:prSet presAssocID="{A1F62026-12BF-4D84-844A-B9583F2F3746}" presName="childNode" presStyleLbl="node1" presStyleIdx="2" presStyleCnt="3" custScaleX="244519" custScaleY="126453" custLinFactNeighborX="32287" custLinFactNeighborY="1848">
        <dgm:presLayoutVars>
          <dgm:bulletEnabled val="1"/>
        </dgm:presLayoutVars>
      </dgm:prSet>
      <dgm:spPr/>
      <dgm:t>
        <a:bodyPr/>
        <a:lstStyle/>
        <a:p>
          <a:endParaRPr lang="en-US"/>
        </a:p>
      </dgm:t>
    </dgm:pt>
    <dgm:pt modelId="{8621354A-D8AD-4552-A165-5790515CFD0F}" type="pres">
      <dgm:prSet presAssocID="{A1F62026-12BF-4D84-844A-B9583F2F3746}" presName="parentNode" presStyleLbl="revTx" presStyleIdx="2" presStyleCnt="3" custLinFactX="-100000" custLinFactNeighborX="-158554">
        <dgm:presLayoutVars>
          <dgm:chMax val="0"/>
          <dgm:bulletEnabled val="1"/>
        </dgm:presLayoutVars>
      </dgm:prSet>
      <dgm:spPr/>
      <dgm:t>
        <a:bodyPr/>
        <a:lstStyle/>
        <a:p>
          <a:endParaRPr lang="en-US"/>
        </a:p>
      </dgm:t>
    </dgm:pt>
  </dgm:ptLst>
  <dgm:cxnLst>
    <dgm:cxn modelId="{E32D4115-6BE8-40EA-94C9-3BC814EBA173}" srcId="{8B395694-38BF-42B4-968F-290A8584FBFC}" destId="{835E7CED-9A96-489A-B320-1FDFCCEE3DBF}" srcOrd="2" destOrd="0" parTransId="{C36F93D4-2D6C-400F-AB0B-16F54D761380}" sibTransId="{C90A7294-0087-4947-86CA-CB74BE6E9317}"/>
    <dgm:cxn modelId="{01A4DB2C-A592-4E14-80C0-D61B7D27B54F}" type="presOf" srcId="{48CA7146-A902-4DB7-B0D4-0F36BD0DDC16}" destId="{AD990B4F-429F-4B88-B7EE-B10B2805F8EE}" srcOrd="0" destOrd="1" presId="urn:microsoft.com/office/officeart/2005/8/layout/hList2"/>
    <dgm:cxn modelId="{5AB684CC-DD02-437C-BDFC-FCB319831DF6}" type="presOf" srcId="{288B3071-1AE1-4317-827E-FD52403EA863}" destId="{1E1CA317-955F-4C59-B598-84F6CC415B66}" srcOrd="0" destOrd="0" presId="urn:microsoft.com/office/officeart/2005/8/layout/hList2"/>
    <dgm:cxn modelId="{E4337D43-812E-45EE-8A07-2954AD6D4FE9}" type="presOf" srcId="{E4871646-55C8-4D67-A6C3-70790D1EE019}" destId="{AD990B4F-429F-4B88-B7EE-B10B2805F8EE}" srcOrd="0" destOrd="0" presId="urn:microsoft.com/office/officeart/2005/8/layout/hList2"/>
    <dgm:cxn modelId="{BA3EAC5E-3647-4AA8-8BBE-0A5C016FE49E}" type="presOf" srcId="{F37A1320-4F2F-4C4E-B037-DF596F9B1B74}" destId="{5BA8EEC0-6E9A-4F17-B91A-7AA7A027854F}" srcOrd="0" destOrd="3" presId="urn:microsoft.com/office/officeart/2005/8/layout/hList2"/>
    <dgm:cxn modelId="{C206421A-BC9B-41D0-8BE9-E0DDE4D2F5E2}" srcId="{8B395694-38BF-42B4-968F-290A8584FBFC}" destId="{B3EDF914-32AD-42E5-98F0-A47AB3D1FCA7}" srcOrd="4" destOrd="0" parTransId="{F2A6D03F-69E8-4EB8-91B1-5F6A68FCAC30}" sibTransId="{6BBAAE64-36C8-4829-8767-7976C01ED5BC}"/>
    <dgm:cxn modelId="{50BFF015-4488-4573-845B-DD9A11C5DDCE}" type="presOf" srcId="{B3EDF914-32AD-42E5-98F0-A47AB3D1FCA7}" destId="{5BA8EEC0-6E9A-4F17-B91A-7AA7A027854F}" srcOrd="0" destOrd="4" presId="urn:microsoft.com/office/officeart/2005/8/layout/hList2"/>
    <dgm:cxn modelId="{99742110-E1CC-491D-87EA-15086084D915}" srcId="{A7661F4F-1EA9-4285-BA6D-EF53788AA516}" destId="{364993CE-528D-4D4F-BC00-8FF7AF536432}" srcOrd="2" destOrd="0" parTransId="{0D8E36F2-7BDE-4648-8BA8-0C9EB38807BD}" sibTransId="{CAA0299E-2563-44B6-8B1F-C9D158C12C58}"/>
    <dgm:cxn modelId="{A506054B-9FB5-4E06-A919-90F9421F4B29}" type="presOf" srcId="{B509B34E-22E1-405E-BA44-DC0E34A04890}" destId="{AD990B4F-429F-4B88-B7EE-B10B2805F8EE}" srcOrd="0" destOrd="4" presId="urn:microsoft.com/office/officeart/2005/8/layout/hList2"/>
    <dgm:cxn modelId="{3504DE9D-F2A4-4BD5-BD2F-DDE4ECA107CB}" srcId="{8B395694-38BF-42B4-968F-290A8584FBFC}" destId="{2504CAAF-2B6E-494A-B1D6-4CEDA0C812D5}" srcOrd="1" destOrd="0" parTransId="{B575DB03-2095-4926-9737-D482F83920FA}" sibTransId="{ECB18B4D-660E-4E7E-A329-F8F6761F8EFC}"/>
    <dgm:cxn modelId="{1F30CA66-B137-4BA5-A9C0-92AA65094242}" type="presOf" srcId="{C32D96F9-CE6D-4D19-BD66-3ADB8A714808}" destId="{5BA8EEC0-6E9A-4F17-B91A-7AA7A027854F}" srcOrd="0" destOrd="0" presId="urn:microsoft.com/office/officeart/2005/8/layout/hList2"/>
    <dgm:cxn modelId="{58CE0995-E2C3-4B46-9CEE-876E3BA4C9CF}" type="presOf" srcId="{8B395694-38BF-42B4-968F-290A8584FBFC}" destId="{062507B2-6CB8-40E6-8418-81F092B982BB}" srcOrd="0" destOrd="0" presId="urn:microsoft.com/office/officeart/2005/8/layout/hList2"/>
    <dgm:cxn modelId="{DD9E1702-99E8-4001-B3A2-463E81C94699}" srcId="{288B3071-1AE1-4317-827E-FD52403EA863}" destId="{A7661F4F-1EA9-4285-BA6D-EF53788AA516}" srcOrd="1" destOrd="0" parTransId="{E1B02195-7A45-427B-AAB1-E5E0521630E1}" sibTransId="{C86A5A07-6C4B-4917-BB50-ABD8E0B2D9ED}"/>
    <dgm:cxn modelId="{5D2CE2F7-0CC8-4266-A906-4FC78D13D87C}" srcId="{288B3071-1AE1-4317-827E-FD52403EA863}" destId="{8B395694-38BF-42B4-968F-290A8584FBFC}" srcOrd="0" destOrd="0" parTransId="{9BEDE5FE-EEB0-4769-B441-3BAF2A1C51CD}" sibTransId="{C86568D6-A555-4AFD-B646-E6237936E1F1}"/>
    <dgm:cxn modelId="{1BB8F354-1BDB-449B-BF2E-E32CA1C128A8}" srcId="{8B395694-38BF-42B4-968F-290A8584FBFC}" destId="{C32D96F9-CE6D-4D19-BD66-3ADB8A714808}" srcOrd="0" destOrd="0" parTransId="{FD52C509-D8E4-4206-816F-67FD78FA328F}" sibTransId="{92DE9190-3099-42FA-8890-95A56863F978}"/>
    <dgm:cxn modelId="{E4A4B29C-0BB1-47A8-AA75-4C5AA0D30833}" srcId="{A1F62026-12BF-4D84-844A-B9583F2F3746}" destId="{48CA7146-A902-4DB7-B0D4-0F36BD0DDC16}" srcOrd="1" destOrd="0" parTransId="{066CF202-BA5C-435C-9C5A-3CD2E1EC6C2F}" sibTransId="{4CB81924-FE8E-4245-BD82-CD2DBFF39585}"/>
    <dgm:cxn modelId="{9E6D7031-C455-4D97-BD70-950D33181DA8}" srcId="{A1F62026-12BF-4D84-844A-B9583F2F3746}" destId="{E4871646-55C8-4D67-A6C3-70790D1EE019}" srcOrd="0" destOrd="0" parTransId="{BC4E1466-6EF2-41CC-81DD-B0B07811CD91}" sibTransId="{6851423F-9AE4-4B52-99E4-EEFA0AE00080}"/>
    <dgm:cxn modelId="{5EDE1ECB-A773-47CC-9336-351881A2C314}" srcId="{A7661F4F-1EA9-4285-BA6D-EF53788AA516}" destId="{E0C90A64-F2FA-45D7-9D4B-24E67F746707}" srcOrd="0" destOrd="0" parTransId="{33155879-5CD9-475D-9391-02DE112D4A9E}" sibTransId="{99DECCE8-0068-411D-87D0-B2C9BC1CB895}"/>
    <dgm:cxn modelId="{9DE864B8-7AD1-4BCB-B8D0-97A424D1F926}" type="presOf" srcId="{A1F62026-12BF-4D84-844A-B9583F2F3746}" destId="{8621354A-D8AD-4552-A165-5790515CFD0F}" srcOrd="0" destOrd="0" presId="urn:microsoft.com/office/officeart/2005/8/layout/hList2"/>
    <dgm:cxn modelId="{57610311-AF39-4C35-BC4C-AE6FE6F67D0C}" type="presOf" srcId="{9003615A-3090-47E4-A676-C2804B9E0EF6}" destId="{AD990B4F-429F-4B88-B7EE-B10B2805F8EE}" srcOrd="0" destOrd="2" presId="urn:microsoft.com/office/officeart/2005/8/layout/hList2"/>
    <dgm:cxn modelId="{656EA78A-3968-4D61-B753-4E1CDABDD4D5}" type="presOf" srcId="{E0C90A64-F2FA-45D7-9D4B-24E67F746707}" destId="{40D3679C-8E0F-42D7-98D3-4E5104890519}" srcOrd="0" destOrd="0" presId="urn:microsoft.com/office/officeart/2005/8/layout/hList2"/>
    <dgm:cxn modelId="{8DBDBD30-D297-41B7-A935-6D8DB473604F}" type="presOf" srcId="{E5EDC8AD-6F29-460E-997C-BDD993853458}" destId="{40D3679C-8E0F-42D7-98D3-4E5104890519}" srcOrd="0" destOrd="3" presId="urn:microsoft.com/office/officeart/2005/8/layout/hList2"/>
    <dgm:cxn modelId="{1D5C28B6-FC37-43EC-B8EB-23B89F5370C3}" type="presOf" srcId="{2504CAAF-2B6E-494A-B1D6-4CEDA0C812D5}" destId="{5BA8EEC0-6E9A-4F17-B91A-7AA7A027854F}" srcOrd="0" destOrd="1" presId="urn:microsoft.com/office/officeart/2005/8/layout/hList2"/>
    <dgm:cxn modelId="{4DE91C79-3AE2-42DD-882B-36EA91F163BB}" srcId="{288B3071-1AE1-4317-827E-FD52403EA863}" destId="{A1F62026-12BF-4D84-844A-B9583F2F3746}" srcOrd="2" destOrd="0" parTransId="{FE00400A-E9AA-494B-BD45-EA91E064DFC2}" sibTransId="{CCE1855C-3704-4F22-A704-3DB15B1BBE37}"/>
    <dgm:cxn modelId="{000A0548-B1F2-4838-BF7D-D6D11F483E9E}" type="presOf" srcId="{835E7CED-9A96-489A-B320-1FDFCCEE3DBF}" destId="{5BA8EEC0-6E9A-4F17-B91A-7AA7A027854F}" srcOrd="0" destOrd="2" presId="urn:microsoft.com/office/officeart/2005/8/layout/hList2"/>
    <dgm:cxn modelId="{6E88C2AA-2B49-4DC6-987B-C570A10254E0}" srcId="{A7661F4F-1EA9-4285-BA6D-EF53788AA516}" destId="{FFEC6C76-AFC2-49C9-93DE-8323FB9F76FC}" srcOrd="1" destOrd="0" parTransId="{E661AE01-B337-449A-9E6F-2DEDDEB7F906}" sibTransId="{5D2102FE-E4E9-4A14-9AF8-721F969FB7DF}"/>
    <dgm:cxn modelId="{84F5E7F6-5D3B-4C40-A273-576499236911}" type="presOf" srcId="{364993CE-528D-4D4F-BC00-8FF7AF536432}" destId="{40D3679C-8E0F-42D7-98D3-4E5104890519}" srcOrd="0" destOrd="2" presId="urn:microsoft.com/office/officeart/2005/8/layout/hList2"/>
    <dgm:cxn modelId="{570D6DD0-64F6-44A0-AADD-33275AE41514}" type="presOf" srcId="{A7661F4F-1EA9-4285-BA6D-EF53788AA516}" destId="{EF500E6B-05B7-4308-98F2-0F4ACCEBA3A8}" srcOrd="0" destOrd="0" presId="urn:microsoft.com/office/officeart/2005/8/layout/hList2"/>
    <dgm:cxn modelId="{6848ED0B-17F8-4B2A-A163-84ED91D973C8}" srcId="{A1F62026-12BF-4D84-844A-B9583F2F3746}" destId="{9003615A-3090-47E4-A676-C2804B9E0EF6}" srcOrd="2" destOrd="0" parTransId="{193B75A8-1D9A-4A48-BC43-78080B732D53}" sibTransId="{A5DBF78B-C1C0-47A9-90D8-E391C8F95B4A}"/>
    <dgm:cxn modelId="{CC9D2780-5EA4-4E04-8AFA-7EF5132E160D}" srcId="{A1F62026-12BF-4D84-844A-B9583F2F3746}" destId="{E4E3B5E9-7420-4D1F-9C37-428CCA7F97EB}" srcOrd="3" destOrd="0" parTransId="{A1573616-F36D-40BF-9EB0-C79134E3595F}" sibTransId="{BF539808-DE00-4698-8F3B-8694DDED1B18}"/>
    <dgm:cxn modelId="{6D2F286F-C88E-421F-9FD7-0299E35E36ED}" srcId="{A1F62026-12BF-4D84-844A-B9583F2F3746}" destId="{B509B34E-22E1-405E-BA44-DC0E34A04890}" srcOrd="4" destOrd="0" parTransId="{34FB4C70-3576-457F-9126-B40AFFE3953A}" sibTransId="{589DB435-E4C5-45B8-ACFC-7978B279E387}"/>
    <dgm:cxn modelId="{F318D3B5-588E-4474-B6B9-E3BB5E0739E1}" srcId="{8B395694-38BF-42B4-968F-290A8584FBFC}" destId="{F37A1320-4F2F-4C4E-B037-DF596F9B1B74}" srcOrd="3" destOrd="0" parTransId="{07B2860B-C93F-4F92-822C-3DE59A24B0D3}" sibTransId="{89CE8CEF-34A4-4E8E-B2A9-96919BC11C3D}"/>
    <dgm:cxn modelId="{0A3ABFB7-FF2E-474C-821C-E79A523B383D}" type="presOf" srcId="{E4E3B5E9-7420-4D1F-9C37-428CCA7F97EB}" destId="{AD990B4F-429F-4B88-B7EE-B10B2805F8EE}" srcOrd="0" destOrd="3" presId="urn:microsoft.com/office/officeart/2005/8/layout/hList2"/>
    <dgm:cxn modelId="{CDE0C7F5-E492-45F3-B1B8-814D999D0C31}" type="presOf" srcId="{FFEC6C76-AFC2-49C9-93DE-8323FB9F76FC}" destId="{40D3679C-8E0F-42D7-98D3-4E5104890519}" srcOrd="0" destOrd="1" presId="urn:microsoft.com/office/officeart/2005/8/layout/hList2"/>
    <dgm:cxn modelId="{FE5E8EB0-62DD-41DA-9F13-EB7AFC2DEA55}" srcId="{A7661F4F-1EA9-4285-BA6D-EF53788AA516}" destId="{E5EDC8AD-6F29-460E-997C-BDD993853458}" srcOrd="3" destOrd="0" parTransId="{D2D581D3-FB4F-4B07-8011-E609AA201F8C}" sibTransId="{4D48AF32-CA4A-4294-9086-BC705D3C6074}"/>
    <dgm:cxn modelId="{A2FEA20C-69EE-4673-AE4A-F22099A39809}" type="presParOf" srcId="{1E1CA317-955F-4C59-B598-84F6CC415B66}" destId="{7F3462FE-87B1-4D19-B3B4-D2EE32514DBC}" srcOrd="0" destOrd="0" presId="urn:microsoft.com/office/officeart/2005/8/layout/hList2"/>
    <dgm:cxn modelId="{25170BAA-0BCC-4F8E-BA62-EC0F537F38DC}" type="presParOf" srcId="{7F3462FE-87B1-4D19-B3B4-D2EE32514DBC}" destId="{FDF9C4CA-852A-4E8A-816B-59BC84D2F4B0}" srcOrd="0" destOrd="0" presId="urn:microsoft.com/office/officeart/2005/8/layout/hList2"/>
    <dgm:cxn modelId="{0EE97682-5D89-46B7-90E9-23DE4F25D939}" type="presParOf" srcId="{7F3462FE-87B1-4D19-B3B4-D2EE32514DBC}" destId="{5BA8EEC0-6E9A-4F17-B91A-7AA7A027854F}" srcOrd="1" destOrd="0" presId="urn:microsoft.com/office/officeart/2005/8/layout/hList2"/>
    <dgm:cxn modelId="{703B7C20-CB66-4A58-9B3C-0D36572A9F5F}" type="presParOf" srcId="{7F3462FE-87B1-4D19-B3B4-D2EE32514DBC}" destId="{062507B2-6CB8-40E6-8418-81F092B982BB}" srcOrd="2" destOrd="0" presId="urn:microsoft.com/office/officeart/2005/8/layout/hList2"/>
    <dgm:cxn modelId="{0A7A3F7A-04C7-4248-B88B-D5ACEDA1AC5B}" type="presParOf" srcId="{1E1CA317-955F-4C59-B598-84F6CC415B66}" destId="{57CC4686-DA14-4B24-BFF1-4996F2068509}" srcOrd="1" destOrd="0" presId="urn:microsoft.com/office/officeart/2005/8/layout/hList2"/>
    <dgm:cxn modelId="{0D0DD2DB-A701-4062-8BED-28A6A8FFF2CF}" type="presParOf" srcId="{1E1CA317-955F-4C59-B598-84F6CC415B66}" destId="{497EB95D-6133-43F6-8CD0-2B049CEB06E4}" srcOrd="2" destOrd="0" presId="urn:microsoft.com/office/officeart/2005/8/layout/hList2"/>
    <dgm:cxn modelId="{EEACB33C-46BC-416B-8D2C-F71160E6D2A3}" type="presParOf" srcId="{497EB95D-6133-43F6-8CD0-2B049CEB06E4}" destId="{A92C3CE4-6814-4263-BD2E-C13C2BEBE0D4}" srcOrd="0" destOrd="0" presId="urn:microsoft.com/office/officeart/2005/8/layout/hList2"/>
    <dgm:cxn modelId="{9C48D6E2-FFBB-4262-8A9F-B6F2BB48C64C}" type="presParOf" srcId="{497EB95D-6133-43F6-8CD0-2B049CEB06E4}" destId="{40D3679C-8E0F-42D7-98D3-4E5104890519}" srcOrd="1" destOrd="0" presId="urn:microsoft.com/office/officeart/2005/8/layout/hList2"/>
    <dgm:cxn modelId="{19D72F63-FB8A-4EEE-845D-8BB15BDD4534}" type="presParOf" srcId="{497EB95D-6133-43F6-8CD0-2B049CEB06E4}" destId="{EF500E6B-05B7-4308-98F2-0F4ACCEBA3A8}" srcOrd="2" destOrd="0" presId="urn:microsoft.com/office/officeart/2005/8/layout/hList2"/>
    <dgm:cxn modelId="{3BF72462-8571-41EF-B0F0-185505BE1694}" type="presParOf" srcId="{1E1CA317-955F-4C59-B598-84F6CC415B66}" destId="{A240E2A1-8992-4FBE-99A4-AB9FFABF7537}" srcOrd="3" destOrd="0" presId="urn:microsoft.com/office/officeart/2005/8/layout/hList2"/>
    <dgm:cxn modelId="{0D395075-8798-45C0-B146-D40AB647C829}" type="presParOf" srcId="{1E1CA317-955F-4C59-B598-84F6CC415B66}" destId="{328E2397-BCD5-42FC-B9A9-4FA55B1D4781}" srcOrd="4" destOrd="0" presId="urn:microsoft.com/office/officeart/2005/8/layout/hList2"/>
    <dgm:cxn modelId="{EB3F8068-6E46-479A-B829-7678B8D0CA29}" type="presParOf" srcId="{328E2397-BCD5-42FC-B9A9-4FA55B1D4781}" destId="{8CEC9EC7-7CFE-49EB-8FF0-E87B11013909}" srcOrd="0" destOrd="0" presId="urn:microsoft.com/office/officeart/2005/8/layout/hList2"/>
    <dgm:cxn modelId="{215DF6E6-2C67-4B7E-83FA-95C8897B1E81}" type="presParOf" srcId="{328E2397-BCD5-42FC-B9A9-4FA55B1D4781}" destId="{AD990B4F-429F-4B88-B7EE-B10B2805F8EE}" srcOrd="1" destOrd="0" presId="urn:microsoft.com/office/officeart/2005/8/layout/hList2"/>
    <dgm:cxn modelId="{0D36FFA8-39C1-4A6D-B857-4D26247F8332}" type="presParOf" srcId="{328E2397-BCD5-42FC-B9A9-4FA55B1D4781}" destId="{8621354A-D8AD-4552-A165-5790515CFD0F}"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1.xml><?xml version="1.0" encoding="utf-8"?>
<dgm:dataModel xmlns:dgm="http://schemas.openxmlformats.org/drawingml/2006/diagram" xmlns:a="http://schemas.openxmlformats.org/drawingml/2006/main">
  <dgm:ptLst>
    <dgm:pt modelId="{ECB35314-198B-49D5-AC41-7E40949CBAE2}"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US"/>
        </a:p>
      </dgm:t>
    </dgm:pt>
    <dgm:pt modelId="{AE28999C-F8A7-4619-925F-8CD10B9AA884}">
      <dgm:prSet phldrT="[Text]" custT="1"/>
      <dgm:spPr/>
      <dgm:t>
        <a:bodyPr/>
        <a:lstStyle/>
        <a:p>
          <a:r>
            <a:rPr lang="fa-IR" sz="1800" dirty="0" smtClean="0">
              <a:solidFill>
                <a:srgbClr val="FFFF00"/>
              </a:solidFill>
              <a:cs typeface="B Titr" panose="00000700000000000000" pitchFamily="2" charset="-78"/>
            </a:rPr>
            <a:t>بررسی این شخصیت‌ها نشان می‌دهد </a:t>
          </a:r>
          <a:endParaRPr lang="en-US" sz="1800" dirty="0">
            <a:solidFill>
              <a:srgbClr val="FFFF00"/>
            </a:solidFill>
          </a:endParaRPr>
        </a:p>
      </dgm:t>
    </dgm:pt>
    <dgm:pt modelId="{93F636C1-1055-450C-9758-0D77E7813698}" type="parTrans" cxnId="{B1209846-329B-45E9-BE00-FD2549A16F63}">
      <dgm:prSet/>
      <dgm:spPr/>
      <dgm:t>
        <a:bodyPr/>
        <a:lstStyle/>
        <a:p>
          <a:endParaRPr lang="en-US"/>
        </a:p>
      </dgm:t>
    </dgm:pt>
    <dgm:pt modelId="{298D5039-14B4-4DE8-819F-9449B77A11B0}" type="sibTrans" cxnId="{B1209846-329B-45E9-BE00-FD2549A16F63}">
      <dgm:prSet/>
      <dgm:spPr/>
      <dgm:t>
        <a:bodyPr/>
        <a:lstStyle/>
        <a:p>
          <a:endParaRPr lang="en-US"/>
        </a:p>
      </dgm:t>
    </dgm:pt>
    <dgm:pt modelId="{63049D0A-DF8F-4563-B1B6-0C8F3907D065}">
      <dgm:prSet phldrT="[Text]" custT="1"/>
      <dgm:spPr/>
      <dgm:t>
        <a:bodyPr/>
        <a:lstStyle/>
        <a:p>
          <a:r>
            <a:rPr lang="fa-IR" sz="1800" b="1" dirty="0" smtClean="0">
              <a:solidFill>
                <a:srgbClr val="002060"/>
              </a:solidFill>
              <a:cs typeface="B Nazanin" panose="00000400000000000000" pitchFamily="2" charset="-78"/>
            </a:rPr>
            <a:t>برخی کسان ایمان، تقوا، اخلاص، اخلاق و معنویت در ابعاد فردی را دارند</a:t>
          </a:r>
          <a:endParaRPr lang="en-US" sz="1800" b="1" dirty="0">
            <a:solidFill>
              <a:srgbClr val="002060"/>
            </a:solidFill>
            <a:cs typeface="B Nazanin" panose="00000400000000000000" pitchFamily="2" charset="-78"/>
          </a:endParaRPr>
        </a:p>
      </dgm:t>
    </dgm:pt>
    <dgm:pt modelId="{80404082-9BA9-4503-8F20-64A9CD41983F}" type="parTrans" cxnId="{5754A25E-82A1-4B03-B1DF-EFC8CAAEE4CB}">
      <dgm:prSet/>
      <dgm:spPr/>
      <dgm:t>
        <a:bodyPr/>
        <a:lstStyle/>
        <a:p>
          <a:endParaRPr lang="en-US"/>
        </a:p>
      </dgm:t>
    </dgm:pt>
    <dgm:pt modelId="{B4868F75-84F0-4A96-A101-B4CD80E624F0}" type="sibTrans" cxnId="{5754A25E-82A1-4B03-B1DF-EFC8CAAEE4CB}">
      <dgm:prSet/>
      <dgm:spPr/>
      <dgm:t>
        <a:bodyPr/>
        <a:lstStyle/>
        <a:p>
          <a:endParaRPr lang="en-US"/>
        </a:p>
      </dgm:t>
    </dgm:pt>
    <dgm:pt modelId="{13F5B477-979F-4B5B-B4A6-6FE2A655B49D}">
      <dgm:prSet phldrT="[Text]" custT="1"/>
      <dgm:spPr/>
      <dgm:t>
        <a:bodyPr/>
        <a:lstStyle/>
        <a:p>
          <a:pPr algn="ctr"/>
          <a:r>
            <a:rPr lang="fa-IR" sz="1800" b="1" dirty="0" smtClean="0">
              <a:solidFill>
                <a:srgbClr val="FF0000"/>
              </a:solidFill>
              <a:cs typeface="B Nazanin" panose="00000400000000000000" pitchFamily="2" charset="-78"/>
            </a:rPr>
            <a:t>اما توان انجام امور اجتماعی و صلاحیت واگذاری مسئولیت‏های سنگین در آنها وجود ندارد</a:t>
          </a:r>
          <a:endParaRPr lang="en-US" sz="1800" b="1" dirty="0">
            <a:solidFill>
              <a:srgbClr val="FF0000"/>
            </a:solidFill>
            <a:cs typeface="B Nazanin" panose="00000400000000000000" pitchFamily="2" charset="-78"/>
          </a:endParaRPr>
        </a:p>
      </dgm:t>
    </dgm:pt>
    <dgm:pt modelId="{2AFBDDB9-78D8-45CA-ABEB-1CDCDE0F48CE}" type="parTrans" cxnId="{FEBCD29C-4E35-48B6-908F-827DDEA19B3A}">
      <dgm:prSet/>
      <dgm:spPr/>
      <dgm:t>
        <a:bodyPr/>
        <a:lstStyle/>
        <a:p>
          <a:endParaRPr lang="en-US"/>
        </a:p>
      </dgm:t>
    </dgm:pt>
    <dgm:pt modelId="{D11DC4AD-93B9-4037-B8AE-961FEF61C920}" type="sibTrans" cxnId="{FEBCD29C-4E35-48B6-908F-827DDEA19B3A}">
      <dgm:prSet/>
      <dgm:spPr/>
      <dgm:t>
        <a:bodyPr/>
        <a:lstStyle/>
        <a:p>
          <a:endParaRPr lang="en-US"/>
        </a:p>
      </dgm:t>
    </dgm:pt>
    <dgm:pt modelId="{10CF9D98-DAA1-49A0-B5D9-2863480D50E1}">
      <dgm:prSet phldrT="[Text]" custT="1"/>
      <dgm:spPr/>
      <dgm:t>
        <a:bodyPr/>
        <a:lstStyle/>
        <a:p>
          <a:r>
            <a:rPr lang="fa-IR" sz="1800" b="1" dirty="0" smtClean="0">
              <a:solidFill>
                <a:srgbClr val="002060"/>
              </a:solidFill>
              <a:cs typeface="B Nazanin" panose="00000400000000000000" pitchFamily="2" charset="-78"/>
            </a:rPr>
            <a:t>در مقابل، گروهی قدرت لازم برای انجام خدمات اجتماعی را دارند</a:t>
          </a:r>
          <a:endParaRPr lang="en-US" sz="1800" b="1" dirty="0">
            <a:solidFill>
              <a:srgbClr val="002060"/>
            </a:solidFill>
            <a:cs typeface="B Nazanin" panose="00000400000000000000" pitchFamily="2" charset="-78"/>
          </a:endParaRPr>
        </a:p>
      </dgm:t>
    </dgm:pt>
    <dgm:pt modelId="{802DAF6B-0A6E-4E66-B2E0-96761A14F7C0}" type="parTrans" cxnId="{D706E58B-4CA5-4A1C-8D8A-B85767E80F6A}">
      <dgm:prSet/>
      <dgm:spPr/>
      <dgm:t>
        <a:bodyPr/>
        <a:lstStyle/>
        <a:p>
          <a:endParaRPr lang="en-US"/>
        </a:p>
      </dgm:t>
    </dgm:pt>
    <dgm:pt modelId="{F8A885D9-F31A-4DFC-843F-0BD76F8EF5AA}" type="sibTrans" cxnId="{D706E58B-4CA5-4A1C-8D8A-B85767E80F6A}">
      <dgm:prSet/>
      <dgm:spPr/>
      <dgm:t>
        <a:bodyPr/>
        <a:lstStyle/>
        <a:p>
          <a:endParaRPr lang="en-US"/>
        </a:p>
      </dgm:t>
    </dgm:pt>
    <dgm:pt modelId="{CE8425E5-8138-494E-B73C-E5CA470EB55A}">
      <dgm:prSet phldrT="[Text]" custT="1"/>
      <dgm:spPr/>
      <dgm:t>
        <a:bodyPr/>
        <a:lstStyle/>
        <a:p>
          <a:r>
            <a:rPr lang="fa-IR" sz="1800" b="1" dirty="0" smtClean="0">
              <a:solidFill>
                <a:srgbClr val="FF0000"/>
              </a:solidFill>
              <a:cs typeface="B Nazanin" panose="00000400000000000000" pitchFamily="2" charset="-78"/>
            </a:rPr>
            <a:t>اما تعهد و تقوای لازم را ندارند</a:t>
          </a:r>
          <a:endParaRPr lang="en-US" sz="1800" b="1" dirty="0">
            <a:solidFill>
              <a:srgbClr val="FF0000"/>
            </a:solidFill>
            <a:cs typeface="B Nazanin" panose="00000400000000000000" pitchFamily="2" charset="-78"/>
          </a:endParaRPr>
        </a:p>
      </dgm:t>
    </dgm:pt>
    <dgm:pt modelId="{1E0513F2-91AA-4E37-B2DF-7D0F5C47D278}" type="parTrans" cxnId="{C97FEB9C-C48C-41D2-A63E-5ADC2B8B2263}">
      <dgm:prSet/>
      <dgm:spPr/>
      <dgm:t>
        <a:bodyPr/>
        <a:lstStyle/>
        <a:p>
          <a:endParaRPr lang="en-US"/>
        </a:p>
      </dgm:t>
    </dgm:pt>
    <dgm:pt modelId="{868BB1DC-8D72-46CD-B322-A9A96C562B9D}" type="sibTrans" cxnId="{C97FEB9C-C48C-41D2-A63E-5ADC2B8B2263}">
      <dgm:prSet/>
      <dgm:spPr/>
      <dgm:t>
        <a:bodyPr/>
        <a:lstStyle/>
        <a:p>
          <a:endParaRPr lang="en-US"/>
        </a:p>
      </dgm:t>
    </dgm:pt>
    <dgm:pt modelId="{A856993A-ADCF-4812-83E0-1B4A1605C95D}" type="pres">
      <dgm:prSet presAssocID="{ECB35314-198B-49D5-AC41-7E40949CBAE2}" presName="diagram" presStyleCnt="0">
        <dgm:presLayoutVars>
          <dgm:chPref val="1"/>
          <dgm:dir val="rev"/>
          <dgm:animOne val="branch"/>
          <dgm:animLvl val="lvl"/>
          <dgm:resizeHandles val="exact"/>
        </dgm:presLayoutVars>
      </dgm:prSet>
      <dgm:spPr/>
      <dgm:t>
        <a:bodyPr/>
        <a:lstStyle/>
        <a:p>
          <a:pPr rtl="1"/>
          <a:endParaRPr lang="fa-IR"/>
        </a:p>
      </dgm:t>
    </dgm:pt>
    <dgm:pt modelId="{262D5928-8C59-4AF1-A468-B04F1001B0D1}" type="pres">
      <dgm:prSet presAssocID="{AE28999C-F8A7-4619-925F-8CD10B9AA884}" presName="root1" presStyleCnt="0"/>
      <dgm:spPr/>
    </dgm:pt>
    <dgm:pt modelId="{5B848D6D-72DA-4C88-B51F-8510F6CA9EE2}" type="pres">
      <dgm:prSet presAssocID="{AE28999C-F8A7-4619-925F-8CD10B9AA884}" presName="LevelOneTextNode" presStyleLbl="node0" presStyleIdx="0" presStyleCnt="1">
        <dgm:presLayoutVars>
          <dgm:chPref val="3"/>
        </dgm:presLayoutVars>
      </dgm:prSet>
      <dgm:spPr/>
      <dgm:t>
        <a:bodyPr/>
        <a:lstStyle/>
        <a:p>
          <a:endParaRPr lang="en-US"/>
        </a:p>
      </dgm:t>
    </dgm:pt>
    <dgm:pt modelId="{3F78ACB9-3EFF-430A-A03A-5BA1FD3DEBA8}" type="pres">
      <dgm:prSet presAssocID="{AE28999C-F8A7-4619-925F-8CD10B9AA884}" presName="level2hierChild" presStyleCnt="0"/>
      <dgm:spPr/>
    </dgm:pt>
    <dgm:pt modelId="{2D5B757D-342C-493D-9F93-DFD1E80D6787}" type="pres">
      <dgm:prSet presAssocID="{80404082-9BA9-4503-8F20-64A9CD41983F}" presName="conn2-1" presStyleLbl="parChTrans1D2" presStyleIdx="0" presStyleCnt="2"/>
      <dgm:spPr/>
      <dgm:t>
        <a:bodyPr/>
        <a:lstStyle/>
        <a:p>
          <a:pPr rtl="1"/>
          <a:endParaRPr lang="fa-IR"/>
        </a:p>
      </dgm:t>
    </dgm:pt>
    <dgm:pt modelId="{9F043F3E-D420-4067-88B4-566792C6E92D}" type="pres">
      <dgm:prSet presAssocID="{80404082-9BA9-4503-8F20-64A9CD41983F}" presName="connTx" presStyleLbl="parChTrans1D2" presStyleIdx="0" presStyleCnt="2"/>
      <dgm:spPr/>
      <dgm:t>
        <a:bodyPr/>
        <a:lstStyle/>
        <a:p>
          <a:pPr rtl="1"/>
          <a:endParaRPr lang="fa-IR"/>
        </a:p>
      </dgm:t>
    </dgm:pt>
    <dgm:pt modelId="{5B7FBFF6-F544-4293-989F-D1E4C0C940AE}" type="pres">
      <dgm:prSet presAssocID="{63049D0A-DF8F-4563-B1B6-0C8F3907D065}" presName="root2" presStyleCnt="0"/>
      <dgm:spPr/>
    </dgm:pt>
    <dgm:pt modelId="{4FBCD34D-0377-4CEA-9A74-C91DAD8A4225}" type="pres">
      <dgm:prSet presAssocID="{63049D0A-DF8F-4563-B1B6-0C8F3907D065}" presName="LevelTwoTextNode" presStyleLbl="node2" presStyleIdx="0" presStyleCnt="2">
        <dgm:presLayoutVars>
          <dgm:chPref val="3"/>
        </dgm:presLayoutVars>
      </dgm:prSet>
      <dgm:spPr/>
      <dgm:t>
        <a:bodyPr/>
        <a:lstStyle/>
        <a:p>
          <a:endParaRPr lang="en-US"/>
        </a:p>
      </dgm:t>
    </dgm:pt>
    <dgm:pt modelId="{D5DD9776-93FD-4484-8DBC-78AF11BB20E3}" type="pres">
      <dgm:prSet presAssocID="{63049D0A-DF8F-4563-B1B6-0C8F3907D065}" presName="level3hierChild" presStyleCnt="0"/>
      <dgm:spPr/>
    </dgm:pt>
    <dgm:pt modelId="{40A70E64-9731-437A-890E-354F31392946}" type="pres">
      <dgm:prSet presAssocID="{2AFBDDB9-78D8-45CA-ABEB-1CDCDE0F48CE}" presName="conn2-1" presStyleLbl="parChTrans1D3" presStyleIdx="0" presStyleCnt="2"/>
      <dgm:spPr/>
      <dgm:t>
        <a:bodyPr/>
        <a:lstStyle/>
        <a:p>
          <a:pPr rtl="1"/>
          <a:endParaRPr lang="fa-IR"/>
        </a:p>
      </dgm:t>
    </dgm:pt>
    <dgm:pt modelId="{630EE05A-395A-4D20-A439-52929D22311D}" type="pres">
      <dgm:prSet presAssocID="{2AFBDDB9-78D8-45CA-ABEB-1CDCDE0F48CE}" presName="connTx" presStyleLbl="parChTrans1D3" presStyleIdx="0" presStyleCnt="2"/>
      <dgm:spPr/>
      <dgm:t>
        <a:bodyPr/>
        <a:lstStyle/>
        <a:p>
          <a:pPr rtl="1"/>
          <a:endParaRPr lang="fa-IR"/>
        </a:p>
      </dgm:t>
    </dgm:pt>
    <dgm:pt modelId="{5738F52C-E931-45FE-B421-02FF3E7FE154}" type="pres">
      <dgm:prSet presAssocID="{13F5B477-979F-4B5B-B4A6-6FE2A655B49D}" presName="root2" presStyleCnt="0"/>
      <dgm:spPr/>
    </dgm:pt>
    <dgm:pt modelId="{B5260E68-23C6-4460-927A-F63F3BDE4656}" type="pres">
      <dgm:prSet presAssocID="{13F5B477-979F-4B5B-B4A6-6FE2A655B49D}" presName="LevelTwoTextNode" presStyleLbl="node3" presStyleIdx="0" presStyleCnt="2" custScaleX="139266">
        <dgm:presLayoutVars>
          <dgm:chPref val="3"/>
        </dgm:presLayoutVars>
      </dgm:prSet>
      <dgm:spPr/>
      <dgm:t>
        <a:bodyPr/>
        <a:lstStyle/>
        <a:p>
          <a:endParaRPr lang="en-US"/>
        </a:p>
      </dgm:t>
    </dgm:pt>
    <dgm:pt modelId="{D62605F7-CDF7-4303-AC72-F8D464E24AC2}" type="pres">
      <dgm:prSet presAssocID="{13F5B477-979F-4B5B-B4A6-6FE2A655B49D}" presName="level3hierChild" presStyleCnt="0"/>
      <dgm:spPr/>
    </dgm:pt>
    <dgm:pt modelId="{B5410ED7-12C9-4104-8276-ED6499666130}" type="pres">
      <dgm:prSet presAssocID="{802DAF6B-0A6E-4E66-B2E0-96761A14F7C0}" presName="conn2-1" presStyleLbl="parChTrans1D2" presStyleIdx="1" presStyleCnt="2"/>
      <dgm:spPr/>
      <dgm:t>
        <a:bodyPr/>
        <a:lstStyle/>
        <a:p>
          <a:pPr rtl="1"/>
          <a:endParaRPr lang="fa-IR"/>
        </a:p>
      </dgm:t>
    </dgm:pt>
    <dgm:pt modelId="{FE4CB721-96C7-41BF-9C35-27BC2DE54807}" type="pres">
      <dgm:prSet presAssocID="{802DAF6B-0A6E-4E66-B2E0-96761A14F7C0}" presName="connTx" presStyleLbl="parChTrans1D2" presStyleIdx="1" presStyleCnt="2"/>
      <dgm:spPr/>
      <dgm:t>
        <a:bodyPr/>
        <a:lstStyle/>
        <a:p>
          <a:pPr rtl="1"/>
          <a:endParaRPr lang="fa-IR"/>
        </a:p>
      </dgm:t>
    </dgm:pt>
    <dgm:pt modelId="{E7CB3C77-3711-4AF8-BCDF-4CE22D4CD5C8}" type="pres">
      <dgm:prSet presAssocID="{10CF9D98-DAA1-49A0-B5D9-2863480D50E1}" presName="root2" presStyleCnt="0"/>
      <dgm:spPr/>
    </dgm:pt>
    <dgm:pt modelId="{D17E7EC5-4C4E-4F0A-B5F6-2CF9EABF4739}" type="pres">
      <dgm:prSet presAssocID="{10CF9D98-DAA1-49A0-B5D9-2863480D50E1}" presName="LevelTwoTextNode" presStyleLbl="node2" presStyleIdx="1" presStyleCnt="2">
        <dgm:presLayoutVars>
          <dgm:chPref val="3"/>
        </dgm:presLayoutVars>
      </dgm:prSet>
      <dgm:spPr/>
      <dgm:t>
        <a:bodyPr/>
        <a:lstStyle/>
        <a:p>
          <a:endParaRPr lang="en-US"/>
        </a:p>
      </dgm:t>
    </dgm:pt>
    <dgm:pt modelId="{306C9716-F82B-4E31-B78F-22CB813C90AA}" type="pres">
      <dgm:prSet presAssocID="{10CF9D98-DAA1-49A0-B5D9-2863480D50E1}" presName="level3hierChild" presStyleCnt="0"/>
      <dgm:spPr/>
    </dgm:pt>
    <dgm:pt modelId="{7944C177-4A52-419D-9522-2E54F0402DEE}" type="pres">
      <dgm:prSet presAssocID="{1E0513F2-91AA-4E37-B2DF-7D0F5C47D278}" presName="conn2-1" presStyleLbl="parChTrans1D3" presStyleIdx="1" presStyleCnt="2"/>
      <dgm:spPr/>
      <dgm:t>
        <a:bodyPr/>
        <a:lstStyle/>
        <a:p>
          <a:pPr rtl="1"/>
          <a:endParaRPr lang="fa-IR"/>
        </a:p>
      </dgm:t>
    </dgm:pt>
    <dgm:pt modelId="{AEAFABBC-77B8-43B9-84D7-0B320F01D990}" type="pres">
      <dgm:prSet presAssocID="{1E0513F2-91AA-4E37-B2DF-7D0F5C47D278}" presName="connTx" presStyleLbl="parChTrans1D3" presStyleIdx="1" presStyleCnt="2"/>
      <dgm:spPr/>
      <dgm:t>
        <a:bodyPr/>
        <a:lstStyle/>
        <a:p>
          <a:pPr rtl="1"/>
          <a:endParaRPr lang="fa-IR"/>
        </a:p>
      </dgm:t>
    </dgm:pt>
    <dgm:pt modelId="{F1CC865D-F4A5-4F07-BB9B-B7C8BA1C4BC3}" type="pres">
      <dgm:prSet presAssocID="{CE8425E5-8138-494E-B73C-E5CA470EB55A}" presName="root2" presStyleCnt="0"/>
      <dgm:spPr/>
    </dgm:pt>
    <dgm:pt modelId="{3138C896-C69A-42A7-8F15-14191970AEA5}" type="pres">
      <dgm:prSet presAssocID="{CE8425E5-8138-494E-B73C-E5CA470EB55A}" presName="LevelTwoTextNode" presStyleLbl="node3" presStyleIdx="1" presStyleCnt="2" custScaleX="139266">
        <dgm:presLayoutVars>
          <dgm:chPref val="3"/>
        </dgm:presLayoutVars>
      </dgm:prSet>
      <dgm:spPr/>
      <dgm:t>
        <a:bodyPr/>
        <a:lstStyle/>
        <a:p>
          <a:endParaRPr lang="en-US"/>
        </a:p>
      </dgm:t>
    </dgm:pt>
    <dgm:pt modelId="{807F59A6-4B38-4DB3-B3A8-EDA7ACB447A3}" type="pres">
      <dgm:prSet presAssocID="{CE8425E5-8138-494E-B73C-E5CA470EB55A}" presName="level3hierChild" presStyleCnt="0"/>
      <dgm:spPr/>
    </dgm:pt>
  </dgm:ptLst>
  <dgm:cxnLst>
    <dgm:cxn modelId="{2C8453CF-2B6A-4D39-9025-6633B3E855EB}" type="presOf" srcId="{13F5B477-979F-4B5B-B4A6-6FE2A655B49D}" destId="{B5260E68-23C6-4460-927A-F63F3BDE4656}" srcOrd="0" destOrd="0" presId="urn:microsoft.com/office/officeart/2005/8/layout/hierarchy2"/>
    <dgm:cxn modelId="{FEBCD29C-4E35-48B6-908F-827DDEA19B3A}" srcId="{63049D0A-DF8F-4563-B1B6-0C8F3907D065}" destId="{13F5B477-979F-4B5B-B4A6-6FE2A655B49D}" srcOrd="0" destOrd="0" parTransId="{2AFBDDB9-78D8-45CA-ABEB-1CDCDE0F48CE}" sibTransId="{D11DC4AD-93B9-4037-B8AE-961FEF61C920}"/>
    <dgm:cxn modelId="{C97FEB9C-C48C-41D2-A63E-5ADC2B8B2263}" srcId="{10CF9D98-DAA1-49A0-B5D9-2863480D50E1}" destId="{CE8425E5-8138-494E-B73C-E5CA470EB55A}" srcOrd="0" destOrd="0" parTransId="{1E0513F2-91AA-4E37-B2DF-7D0F5C47D278}" sibTransId="{868BB1DC-8D72-46CD-B322-A9A96C562B9D}"/>
    <dgm:cxn modelId="{D706E58B-4CA5-4A1C-8D8A-B85767E80F6A}" srcId="{AE28999C-F8A7-4619-925F-8CD10B9AA884}" destId="{10CF9D98-DAA1-49A0-B5D9-2863480D50E1}" srcOrd="1" destOrd="0" parTransId="{802DAF6B-0A6E-4E66-B2E0-96761A14F7C0}" sibTransId="{F8A885D9-F31A-4DFC-843F-0BD76F8EF5AA}"/>
    <dgm:cxn modelId="{83DAC5C2-6A72-45CF-80FE-1D12945B7F06}" type="presOf" srcId="{1E0513F2-91AA-4E37-B2DF-7D0F5C47D278}" destId="{AEAFABBC-77B8-43B9-84D7-0B320F01D990}" srcOrd="1" destOrd="0" presId="urn:microsoft.com/office/officeart/2005/8/layout/hierarchy2"/>
    <dgm:cxn modelId="{DBB291E0-FBD0-4831-9E3D-A13402208146}" type="presOf" srcId="{10CF9D98-DAA1-49A0-B5D9-2863480D50E1}" destId="{D17E7EC5-4C4E-4F0A-B5F6-2CF9EABF4739}" srcOrd="0" destOrd="0" presId="urn:microsoft.com/office/officeart/2005/8/layout/hierarchy2"/>
    <dgm:cxn modelId="{5754A25E-82A1-4B03-B1DF-EFC8CAAEE4CB}" srcId="{AE28999C-F8A7-4619-925F-8CD10B9AA884}" destId="{63049D0A-DF8F-4563-B1B6-0C8F3907D065}" srcOrd="0" destOrd="0" parTransId="{80404082-9BA9-4503-8F20-64A9CD41983F}" sibTransId="{B4868F75-84F0-4A96-A101-B4CD80E624F0}"/>
    <dgm:cxn modelId="{1AB036B8-EF52-4A7C-B875-D450CAE1A229}" type="presOf" srcId="{ECB35314-198B-49D5-AC41-7E40949CBAE2}" destId="{A856993A-ADCF-4812-83E0-1B4A1605C95D}" srcOrd="0" destOrd="0" presId="urn:microsoft.com/office/officeart/2005/8/layout/hierarchy2"/>
    <dgm:cxn modelId="{7E5E54D4-6523-4071-852E-0BB002FB4643}" type="presOf" srcId="{2AFBDDB9-78D8-45CA-ABEB-1CDCDE0F48CE}" destId="{40A70E64-9731-437A-890E-354F31392946}" srcOrd="0" destOrd="0" presId="urn:microsoft.com/office/officeart/2005/8/layout/hierarchy2"/>
    <dgm:cxn modelId="{17CA075E-93C7-458E-8207-442CFA6340EE}" type="presOf" srcId="{2AFBDDB9-78D8-45CA-ABEB-1CDCDE0F48CE}" destId="{630EE05A-395A-4D20-A439-52929D22311D}" srcOrd="1" destOrd="0" presId="urn:microsoft.com/office/officeart/2005/8/layout/hierarchy2"/>
    <dgm:cxn modelId="{411685F1-6C38-42B8-84D7-6D6D9C6D2AA1}" type="presOf" srcId="{AE28999C-F8A7-4619-925F-8CD10B9AA884}" destId="{5B848D6D-72DA-4C88-B51F-8510F6CA9EE2}" srcOrd="0" destOrd="0" presId="urn:microsoft.com/office/officeart/2005/8/layout/hierarchy2"/>
    <dgm:cxn modelId="{8E328FFC-116C-4360-BE45-00BE8479C861}" type="presOf" srcId="{802DAF6B-0A6E-4E66-B2E0-96761A14F7C0}" destId="{B5410ED7-12C9-4104-8276-ED6499666130}" srcOrd="0" destOrd="0" presId="urn:microsoft.com/office/officeart/2005/8/layout/hierarchy2"/>
    <dgm:cxn modelId="{E0A7BEBE-D134-4463-B116-2BFB56812E81}" type="presOf" srcId="{80404082-9BA9-4503-8F20-64A9CD41983F}" destId="{2D5B757D-342C-493D-9F93-DFD1E80D6787}" srcOrd="0" destOrd="0" presId="urn:microsoft.com/office/officeart/2005/8/layout/hierarchy2"/>
    <dgm:cxn modelId="{B1209846-329B-45E9-BE00-FD2549A16F63}" srcId="{ECB35314-198B-49D5-AC41-7E40949CBAE2}" destId="{AE28999C-F8A7-4619-925F-8CD10B9AA884}" srcOrd="0" destOrd="0" parTransId="{93F636C1-1055-450C-9758-0D77E7813698}" sibTransId="{298D5039-14B4-4DE8-819F-9449B77A11B0}"/>
    <dgm:cxn modelId="{75D93777-09E0-4BDB-B3BF-F957C551D40B}" type="presOf" srcId="{63049D0A-DF8F-4563-B1B6-0C8F3907D065}" destId="{4FBCD34D-0377-4CEA-9A74-C91DAD8A4225}" srcOrd="0" destOrd="0" presId="urn:microsoft.com/office/officeart/2005/8/layout/hierarchy2"/>
    <dgm:cxn modelId="{6C749C67-312A-4B95-8249-7733B6204969}" type="presOf" srcId="{80404082-9BA9-4503-8F20-64A9CD41983F}" destId="{9F043F3E-D420-4067-88B4-566792C6E92D}" srcOrd="1" destOrd="0" presId="urn:microsoft.com/office/officeart/2005/8/layout/hierarchy2"/>
    <dgm:cxn modelId="{61250A55-6220-4FBA-8949-48A2239771F4}" type="presOf" srcId="{802DAF6B-0A6E-4E66-B2E0-96761A14F7C0}" destId="{FE4CB721-96C7-41BF-9C35-27BC2DE54807}" srcOrd="1" destOrd="0" presId="urn:microsoft.com/office/officeart/2005/8/layout/hierarchy2"/>
    <dgm:cxn modelId="{BC2AF693-0268-47F0-AB1E-938CAB2DFD51}" type="presOf" srcId="{CE8425E5-8138-494E-B73C-E5CA470EB55A}" destId="{3138C896-C69A-42A7-8F15-14191970AEA5}" srcOrd="0" destOrd="0" presId="urn:microsoft.com/office/officeart/2005/8/layout/hierarchy2"/>
    <dgm:cxn modelId="{4B583E44-25B9-45E2-A4F5-2BF5983BEFA2}" type="presOf" srcId="{1E0513F2-91AA-4E37-B2DF-7D0F5C47D278}" destId="{7944C177-4A52-419D-9522-2E54F0402DEE}" srcOrd="0" destOrd="0" presId="urn:microsoft.com/office/officeart/2005/8/layout/hierarchy2"/>
    <dgm:cxn modelId="{31F2538E-5E83-48F4-A303-6DDDA5AF7F2A}" type="presParOf" srcId="{A856993A-ADCF-4812-83E0-1B4A1605C95D}" destId="{262D5928-8C59-4AF1-A468-B04F1001B0D1}" srcOrd="0" destOrd="0" presId="urn:microsoft.com/office/officeart/2005/8/layout/hierarchy2"/>
    <dgm:cxn modelId="{C9BAA521-7949-4F19-AFA5-524E91527A35}" type="presParOf" srcId="{262D5928-8C59-4AF1-A468-B04F1001B0D1}" destId="{5B848D6D-72DA-4C88-B51F-8510F6CA9EE2}" srcOrd="0" destOrd="0" presId="urn:microsoft.com/office/officeart/2005/8/layout/hierarchy2"/>
    <dgm:cxn modelId="{20D9755F-E40A-423F-BCA3-A039E0BABEDB}" type="presParOf" srcId="{262D5928-8C59-4AF1-A468-B04F1001B0D1}" destId="{3F78ACB9-3EFF-430A-A03A-5BA1FD3DEBA8}" srcOrd="1" destOrd="0" presId="urn:microsoft.com/office/officeart/2005/8/layout/hierarchy2"/>
    <dgm:cxn modelId="{B3343F4E-784B-48BC-9C18-2961CC5706D6}" type="presParOf" srcId="{3F78ACB9-3EFF-430A-A03A-5BA1FD3DEBA8}" destId="{2D5B757D-342C-493D-9F93-DFD1E80D6787}" srcOrd="0" destOrd="0" presId="urn:microsoft.com/office/officeart/2005/8/layout/hierarchy2"/>
    <dgm:cxn modelId="{2C1F5D1B-D567-45B7-8CD0-5DE32CC6814D}" type="presParOf" srcId="{2D5B757D-342C-493D-9F93-DFD1E80D6787}" destId="{9F043F3E-D420-4067-88B4-566792C6E92D}" srcOrd="0" destOrd="0" presId="urn:microsoft.com/office/officeart/2005/8/layout/hierarchy2"/>
    <dgm:cxn modelId="{58B8CEAF-5CCA-449E-9B3B-7CD73BF0785C}" type="presParOf" srcId="{3F78ACB9-3EFF-430A-A03A-5BA1FD3DEBA8}" destId="{5B7FBFF6-F544-4293-989F-D1E4C0C940AE}" srcOrd="1" destOrd="0" presId="urn:microsoft.com/office/officeart/2005/8/layout/hierarchy2"/>
    <dgm:cxn modelId="{C8E21B5D-BE6E-4CEE-B4C5-FDDF5610A064}" type="presParOf" srcId="{5B7FBFF6-F544-4293-989F-D1E4C0C940AE}" destId="{4FBCD34D-0377-4CEA-9A74-C91DAD8A4225}" srcOrd="0" destOrd="0" presId="urn:microsoft.com/office/officeart/2005/8/layout/hierarchy2"/>
    <dgm:cxn modelId="{266E3829-E922-4096-8DAA-F1BECD9AE9DB}" type="presParOf" srcId="{5B7FBFF6-F544-4293-989F-D1E4C0C940AE}" destId="{D5DD9776-93FD-4484-8DBC-78AF11BB20E3}" srcOrd="1" destOrd="0" presId="urn:microsoft.com/office/officeart/2005/8/layout/hierarchy2"/>
    <dgm:cxn modelId="{711EBF67-5298-4F20-82AF-5C8EC12FB995}" type="presParOf" srcId="{D5DD9776-93FD-4484-8DBC-78AF11BB20E3}" destId="{40A70E64-9731-437A-890E-354F31392946}" srcOrd="0" destOrd="0" presId="urn:microsoft.com/office/officeart/2005/8/layout/hierarchy2"/>
    <dgm:cxn modelId="{BD486C6A-049A-44CC-9523-2A9B36EC2E8D}" type="presParOf" srcId="{40A70E64-9731-437A-890E-354F31392946}" destId="{630EE05A-395A-4D20-A439-52929D22311D}" srcOrd="0" destOrd="0" presId="urn:microsoft.com/office/officeart/2005/8/layout/hierarchy2"/>
    <dgm:cxn modelId="{36CD3045-BD11-44CB-B451-55DA6593D490}" type="presParOf" srcId="{D5DD9776-93FD-4484-8DBC-78AF11BB20E3}" destId="{5738F52C-E931-45FE-B421-02FF3E7FE154}" srcOrd="1" destOrd="0" presId="urn:microsoft.com/office/officeart/2005/8/layout/hierarchy2"/>
    <dgm:cxn modelId="{FA042621-75AF-47B5-9AA2-3361B4F3CD9C}" type="presParOf" srcId="{5738F52C-E931-45FE-B421-02FF3E7FE154}" destId="{B5260E68-23C6-4460-927A-F63F3BDE4656}" srcOrd="0" destOrd="0" presId="urn:microsoft.com/office/officeart/2005/8/layout/hierarchy2"/>
    <dgm:cxn modelId="{90E8B51D-3BA2-46BE-ADCD-1CDAF5F85664}" type="presParOf" srcId="{5738F52C-E931-45FE-B421-02FF3E7FE154}" destId="{D62605F7-CDF7-4303-AC72-F8D464E24AC2}" srcOrd="1" destOrd="0" presId="urn:microsoft.com/office/officeart/2005/8/layout/hierarchy2"/>
    <dgm:cxn modelId="{4E324898-33DF-4E00-A3B3-351C26A48D94}" type="presParOf" srcId="{3F78ACB9-3EFF-430A-A03A-5BA1FD3DEBA8}" destId="{B5410ED7-12C9-4104-8276-ED6499666130}" srcOrd="2" destOrd="0" presId="urn:microsoft.com/office/officeart/2005/8/layout/hierarchy2"/>
    <dgm:cxn modelId="{E4D9B2E1-F83D-4F6A-B970-70D974B501A7}" type="presParOf" srcId="{B5410ED7-12C9-4104-8276-ED6499666130}" destId="{FE4CB721-96C7-41BF-9C35-27BC2DE54807}" srcOrd="0" destOrd="0" presId="urn:microsoft.com/office/officeart/2005/8/layout/hierarchy2"/>
    <dgm:cxn modelId="{E4E3B120-9CB4-402A-A828-718EA6C9B290}" type="presParOf" srcId="{3F78ACB9-3EFF-430A-A03A-5BA1FD3DEBA8}" destId="{E7CB3C77-3711-4AF8-BCDF-4CE22D4CD5C8}" srcOrd="3" destOrd="0" presId="urn:microsoft.com/office/officeart/2005/8/layout/hierarchy2"/>
    <dgm:cxn modelId="{DCDB5634-3D83-4B2F-83CF-C14D31E91DB7}" type="presParOf" srcId="{E7CB3C77-3711-4AF8-BCDF-4CE22D4CD5C8}" destId="{D17E7EC5-4C4E-4F0A-B5F6-2CF9EABF4739}" srcOrd="0" destOrd="0" presId="urn:microsoft.com/office/officeart/2005/8/layout/hierarchy2"/>
    <dgm:cxn modelId="{D45EA5C4-FADA-46C2-AA73-4F236BBDD84D}" type="presParOf" srcId="{E7CB3C77-3711-4AF8-BCDF-4CE22D4CD5C8}" destId="{306C9716-F82B-4E31-B78F-22CB813C90AA}" srcOrd="1" destOrd="0" presId="urn:microsoft.com/office/officeart/2005/8/layout/hierarchy2"/>
    <dgm:cxn modelId="{55593628-CFDA-4BCB-AFA6-A228D9940076}" type="presParOf" srcId="{306C9716-F82B-4E31-B78F-22CB813C90AA}" destId="{7944C177-4A52-419D-9522-2E54F0402DEE}" srcOrd="0" destOrd="0" presId="urn:microsoft.com/office/officeart/2005/8/layout/hierarchy2"/>
    <dgm:cxn modelId="{3ACC40CD-921A-4791-97B6-7837176A39C7}" type="presParOf" srcId="{7944C177-4A52-419D-9522-2E54F0402DEE}" destId="{AEAFABBC-77B8-43B9-84D7-0B320F01D990}" srcOrd="0" destOrd="0" presId="urn:microsoft.com/office/officeart/2005/8/layout/hierarchy2"/>
    <dgm:cxn modelId="{65102AA2-9FD8-423E-815B-FADF784DE07A}" type="presParOf" srcId="{306C9716-F82B-4E31-B78F-22CB813C90AA}" destId="{F1CC865D-F4A5-4F07-BB9B-B7C8BA1C4BC3}" srcOrd="1" destOrd="0" presId="urn:microsoft.com/office/officeart/2005/8/layout/hierarchy2"/>
    <dgm:cxn modelId="{3D86A006-B30D-4637-9633-F019F2294591}" type="presParOf" srcId="{F1CC865D-F4A5-4F07-BB9B-B7C8BA1C4BC3}" destId="{3138C896-C69A-42A7-8F15-14191970AEA5}" srcOrd="0" destOrd="0" presId="urn:microsoft.com/office/officeart/2005/8/layout/hierarchy2"/>
    <dgm:cxn modelId="{CC52D73D-F6C4-4F7A-BCAE-AF49573703F3}" type="presParOf" srcId="{F1CC865D-F4A5-4F07-BB9B-B7C8BA1C4BC3}" destId="{807F59A6-4B38-4DB3-B3A8-EDA7ACB447A3}"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2.xml><?xml version="1.0" encoding="utf-8"?>
<dgm:dataModel xmlns:dgm="http://schemas.openxmlformats.org/drawingml/2006/diagram" xmlns:a="http://schemas.openxmlformats.org/drawingml/2006/main">
  <dgm:ptLst>
    <dgm:pt modelId="{A6465D60-A7A4-452F-B5EB-086639135B4D}" type="doc">
      <dgm:prSet loTypeId="urn:microsoft.com/office/officeart/2005/8/layout/hList3" loCatId="list" qsTypeId="urn:microsoft.com/office/officeart/2005/8/quickstyle/simple1" qsCatId="simple" csTypeId="urn:microsoft.com/office/officeart/2005/8/colors/colorful1" csCatId="colorful" phldr="1"/>
      <dgm:spPr/>
      <dgm:t>
        <a:bodyPr/>
        <a:lstStyle/>
        <a:p>
          <a:endParaRPr lang="en-US"/>
        </a:p>
      </dgm:t>
    </dgm:pt>
    <dgm:pt modelId="{3F2EC0E4-9C44-42FD-B583-C364917DA288}">
      <dgm:prSet phldrT="[Text]"/>
      <dgm:spPr/>
      <dgm:t>
        <a:bodyPr/>
        <a:lstStyle/>
        <a:p>
          <a:r>
            <a:rPr lang="fa-IR" dirty="0" smtClean="0">
              <a:solidFill>
                <a:srgbClr val="FFFF00"/>
              </a:solidFill>
              <a:cs typeface="B Titr" panose="00000700000000000000" pitchFamily="2" charset="-78"/>
            </a:rPr>
            <a:t>امروزه همه کسانی که اندکی با مفاهیم اولیۀ مدیریت آشنا هستند، به‌خوبی می‏دانند که مهم‌ترین عنصر پیش‌برنده یک سازمان، «منابع انسانی آن» است</a:t>
          </a:r>
          <a:endParaRPr lang="en-US" dirty="0">
            <a:solidFill>
              <a:srgbClr val="FFFF00"/>
            </a:solidFill>
            <a:cs typeface="B Titr" panose="00000700000000000000" pitchFamily="2" charset="-78"/>
          </a:endParaRPr>
        </a:p>
      </dgm:t>
    </dgm:pt>
    <dgm:pt modelId="{DD562E60-A979-4816-8321-F8C8DC665E6A}" type="parTrans" cxnId="{CDDFD88B-958C-4DF0-A0D2-CEDF12C36F61}">
      <dgm:prSet/>
      <dgm:spPr/>
      <dgm:t>
        <a:bodyPr/>
        <a:lstStyle/>
        <a:p>
          <a:endParaRPr lang="en-US"/>
        </a:p>
      </dgm:t>
    </dgm:pt>
    <dgm:pt modelId="{BAAD606E-97BF-4380-BDFF-FAA7EC8419EC}" type="sibTrans" cxnId="{CDDFD88B-958C-4DF0-A0D2-CEDF12C36F61}">
      <dgm:prSet/>
      <dgm:spPr/>
      <dgm:t>
        <a:bodyPr/>
        <a:lstStyle/>
        <a:p>
          <a:endParaRPr lang="en-US"/>
        </a:p>
      </dgm:t>
    </dgm:pt>
    <dgm:pt modelId="{7B8715D0-BBB7-4869-8DC1-09DAA760D13B}">
      <dgm:prSet phldrT="[Text]" custT="1"/>
      <dgm:spPr/>
      <dgm:t>
        <a:bodyPr/>
        <a:lstStyle/>
        <a:p>
          <a:r>
            <a:rPr lang="fa-IR" sz="2400" dirty="0" smtClean="0">
              <a:solidFill>
                <a:schemeClr val="bg1"/>
              </a:solidFill>
              <a:latin typeface="Times New Roman" panose="02020603050405020304" pitchFamily="18" charset="0"/>
              <a:ea typeface="Times New Roman" panose="02020603050405020304" pitchFamily="18" charset="0"/>
              <a:cs typeface="B Titr" panose="00000700000000000000" pitchFamily="2" charset="-78"/>
            </a:rPr>
            <a:t>یعنی نیروهایی که واجد این دو ویژگی هستند</a:t>
          </a:r>
          <a:endParaRPr lang="en-US" sz="2400" dirty="0">
            <a:solidFill>
              <a:schemeClr val="bg1"/>
            </a:solidFill>
          </a:endParaRPr>
        </a:p>
      </dgm:t>
    </dgm:pt>
    <dgm:pt modelId="{67CC0574-1535-4ABE-B74C-581A1863EF3F}" type="parTrans" cxnId="{1E00F7A5-E2D7-4F18-9D07-4C6C2224C35E}">
      <dgm:prSet/>
      <dgm:spPr/>
      <dgm:t>
        <a:bodyPr/>
        <a:lstStyle/>
        <a:p>
          <a:endParaRPr lang="en-US"/>
        </a:p>
      </dgm:t>
    </dgm:pt>
    <dgm:pt modelId="{95CEBD40-F8B3-44E1-957E-377B74377692}" type="sibTrans" cxnId="{1E00F7A5-E2D7-4F18-9D07-4C6C2224C35E}">
      <dgm:prSet/>
      <dgm:spPr/>
      <dgm:t>
        <a:bodyPr/>
        <a:lstStyle/>
        <a:p>
          <a:endParaRPr lang="en-US"/>
        </a:p>
      </dgm:t>
    </dgm:pt>
    <dgm:pt modelId="{C66F4787-F530-4D8F-AD6B-0DADDB3434AF}">
      <dgm:prSet phldrT="[Text]" custT="1"/>
      <dgm:spPr/>
      <dgm:t>
        <a:bodyPr/>
        <a:lstStyle/>
        <a:p>
          <a:r>
            <a:rPr lang="fa-IR" sz="2000" dirty="0" smtClean="0">
              <a:solidFill>
                <a:srgbClr val="002060"/>
              </a:solidFill>
              <a:cs typeface="B Titr" panose="00000700000000000000" pitchFamily="2" charset="-78"/>
            </a:rPr>
            <a:t>تخصص و تعهد، قدرت وامانت</a:t>
          </a:r>
        </a:p>
        <a:p>
          <a:endParaRPr lang="fa-IR" sz="3600" dirty="0" smtClean="0">
            <a:solidFill>
              <a:srgbClr val="002060"/>
            </a:solidFill>
            <a:cs typeface="B Titr" panose="00000700000000000000" pitchFamily="2" charset="-78"/>
          </a:endParaRPr>
        </a:p>
        <a:p>
          <a:r>
            <a:rPr lang="fa-IR" sz="2000" dirty="0" smtClean="0">
              <a:solidFill>
                <a:srgbClr val="002060"/>
              </a:solidFill>
              <a:cs typeface="B Titr" panose="00000700000000000000" pitchFamily="2" charset="-78"/>
            </a:rPr>
            <a:t>تقوا و کفایت، عُرضه و سلامت</a:t>
          </a:r>
        </a:p>
        <a:p>
          <a:endParaRPr lang="en-US" sz="2000" dirty="0">
            <a:solidFill>
              <a:srgbClr val="002060"/>
            </a:solidFill>
          </a:endParaRPr>
        </a:p>
      </dgm:t>
    </dgm:pt>
    <dgm:pt modelId="{D6778D24-C2E5-4679-8E4C-B6318F7DEDB7}" type="parTrans" cxnId="{0F85722D-71EA-4FA3-9046-BB75619C32B0}">
      <dgm:prSet/>
      <dgm:spPr/>
      <dgm:t>
        <a:bodyPr/>
        <a:lstStyle/>
        <a:p>
          <a:endParaRPr lang="en-US"/>
        </a:p>
      </dgm:t>
    </dgm:pt>
    <dgm:pt modelId="{734B45F3-A02C-4DC9-84BD-B27589779A9C}" type="sibTrans" cxnId="{0F85722D-71EA-4FA3-9046-BB75619C32B0}">
      <dgm:prSet/>
      <dgm:spPr/>
      <dgm:t>
        <a:bodyPr/>
        <a:lstStyle/>
        <a:p>
          <a:endParaRPr lang="en-US"/>
        </a:p>
      </dgm:t>
    </dgm:pt>
    <dgm:pt modelId="{33E967F1-1DE6-440F-81D2-474A86B6D05F}">
      <dgm:prSet phldrT="[Text]"/>
      <dgm:spPr/>
      <dgm:t>
        <a:bodyPr/>
        <a:lstStyle/>
        <a:p>
          <a:r>
            <a:rPr lang="fa-IR"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نداشتن هر یک از این دو بال، برای پرواز به سوی هدف یک کاستی آشکار است و اعتماد و حرکت را غیرممکن می‏سازد.</a:t>
          </a:r>
          <a:endParaRPr lang="en-US" dirty="0">
            <a:solidFill>
              <a:srgbClr val="002060"/>
            </a:solidFill>
            <a:cs typeface="B Nazanin" panose="00000400000000000000" pitchFamily="2" charset="-78"/>
          </a:endParaRPr>
        </a:p>
      </dgm:t>
    </dgm:pt>
    <dgm:pt modelId="{6A3A37F6-EE12-4174-B765-3A7A65F7EC7F}" type="parTrans" cxnId="{1B8FC167-AD62-4AE6-8D69-746B05DEA78E}">
      <dgm:prSet/>
      <dgm:spPr/>
      <dgm:t>
        <a:bodyPr/>
        <a:lstStyle/>
        <a:p>
          <a:endParaRPr lang="en-US"/>
        </a:p>
      </dgm:t>
    </dgm:pt>
    <dgm:pt modelId="{1F244118-A03C-4CAD-8150-8F74A4CCAA45}" type="sibTrans" cxnId="{1B8FC167-AD62-4AE6-8D69-746B05DEA78E}">
      <dgm:prSet/>
      <dgm:spPr/>
      <dgm:t>
        <a:bodyPr/>
        <a:lstStyle/>
        <a:p>
          <a:endParaRPr lang="en-US"/>
        </a:p>
      </dgm:t>
    </dgm:pt>
    <dgm:pt modelId="{A8145871-27FC-42B3-9FA2-AF9F5510AD23}">
      <dgm:prSet/>
      <dgm:spPr/>
      <dgm:t>
        <a:bodyPr/>
        <a:lstStyle/>
        <a:p>
          <a:pPr rtl="1"/>
          <a:endParaRPr lang="fa-IR"/>
        </a:p>
      </dgm:t>
    </dgm:pt>
    <dgm:pt modelId="{2CFD86C3-9E23-488A-A02E-90AE3B35A54F}" type="parTrans" cxnId="{3595B268-EF44-4A0A-8A1D-5463D5033FA0}">
      <dgm:prSet/>
      <dgm:spPr/>
      <dgm:t>
        <a:bodyPr/>
        <a:lstStyle/>
        <a:p>
          <a:endParaRPr lang="en-US"/>
        </a:p>
      </dgm:t>
    </dgm:pt>
    <dgm:pt modelId="{011E7941-A730-49A2-91A2-10C70A5BECE1}" type="sibTrans" cxnId="{3595B268-EF44-4A0A-8A1D-5463D5033FA0}">
      <dgm:prSet/>
      <dgm:spPr/>
      <dgm:t>
        <a:bodyPr/>
        <a:lstStyle/>
        <a:p>
          <a:endParaRPr lang="en-US"/>
        </a:p>
      </dgm:t>
    </dgm:pt>
    <dgm:pt modelId="{B5058D4C-C850-45ED-B63A-A516E34503D2}" type="pres">
      <dgm:prSet presAssocID="{A6465D60-A7A4-452F-B5EB-086639135B4D}" presName="composite" presStyleCnt="0">
        <dgm:presLayoutVars>
          <dgm:chMax val="1"/>
          <dgm:dir val="rev"/>
          <dgm:resizeHandles val="exact"/>
        </dgm:presLayoutVars>
      </dgm:prSet>
      <dgm:spPr/>
      <dgm:t>
        <a:bodyPr/>
        <a:lstStyle/>
        <a:p>
          <a:pPr rtl="1"/>
          <a:endParaRPr lang="fa-IR"/>
        </a:p>
      </dgm:t>
    </dgm:pt>
    <dgm:pt modelId="{FBB1199B-0EF1-49FD-8B4D-45FFEFB1D0C0}" type="pres">
      <dgm:prSet presAssocID="{3F2EC0E4-9C44-42FD-B583-C364917DA288}" presName="roof" presStyleLbl="dkBgShp" presStyleIdx="0" presStyleCnt="2"/>
      <dgm:spPr/>
      <dgm:t>
        <a:bodyPr/>
        <a:lstStyle/>
        <a:p>
          <a:endParaRPr lang="en-US"/>
        </a:p>
      </dgm:t>
    </dgm:pt>
    <dgm:pt modelId="{BE0F0AEF-1E5D-493F-8ADF-FF1BFD645540}" type="pres">
      <dgm:prSet presAssocID="{3F2EC0E4-9C44-42FD-B583-C364917DA288}" presName="pillars" presStyleCnt="0"/>
      <dgm:spPr/>
    </dgm:pt>
    <dgm:pt modelId="{0D7851E1-83D8-42E1-A4C7-D9E34CF8DE0B}" type="pres">
      <dgm:prSet presAssocID="{3F2EC0E4-9C44-42FD-B583-C364917DA288}" presName="pillar1" presStyleLbl="node1" presStyleIdx="0" presStyleCnt="3">
        <dgm:presLayoutVars>
          <dgm:bulletEnabled val="1"/>
        </dgm:presLayoutVars>
      </dgm:prSet>
      <dgm:spPr/>
      <dgm:t>
        <a:bodyPr/>
        <a:lstStyle/>
        <a:p>
          <a:endParaRPr lang="en-US"/>
        </a:p>
      </dgm:t>
    </dgm:pt>
    <dgm:pt modelId="{E8335CC1-F3F5-4AB4-951A-F72DF210EB0A}" type="pres">
      <dgm:prSet presAssocID="{C66F4787-F530-4D8F-AD6B-0DADDB3434AF}" presName="pillarX" presStyleLbl="node1" presStyleIdx="1" presStyleCnt="3">
        <dgm:presLayoutVars>
          <dgm:bulletEnabled val="1"/>
        </dgm:presLayoutVars>
      </dgm:prSet>
      <dgm:spPr/>
      <dgm:t>
        <a:bodyPr/>
        <a:lstStyle/>
        <a:p>
          <a:endParaRPr lang="en-US"/>
        </a:p>
      </dgm:t>
    </dgm:pt>
    <dgm:pt modelId="{60E6BDC3-300A-4C12-845D-E8964E5C9190}" type="pres">
      <dgm:prSet presAssocID="{33E967F1-1DE6-440F-81D2-474A86B6D05F}" presName="pillarX" presStyleLbl="node1" presStyleIdx="2" presStyleCnt="3">
        <dgm:presLayoutVars>
          <dgm:bulletEnabled val="1"/>
        </dgm:presLayoutVars>
      </dgm:prSet>
      <dgm:spPr/>
      <dgm:t>
        <a:bodyPr/>
        <a:lstStyle/>
        <a:p>
          <a:endParaRPr lang="en-US"/>
        </a:p>
      </dgm:t>
    </dgm:pt>
    <dgm:pt modelId="{3588535E-F6A9-402B-9912-EC4841A134C1}" type="pres">
      <dgm:prSet presAssocID="{3F2EC0E4-9C44-42FD-B583-C364917DA288}" presName="base" presStyleLbl="dkBgShp" presStyleIdx="1" presStyleCnt="2"/>
      <dgm:spPr/>
    </dgm:pt>
  </dgm:ptLst>
  <dgm:cxnLst>
    <dgm:cxn modelId="{DB3042CC-C9AD-44F4-A912-1A15AA2A0D30}" type="presOf" srcId="{A6465D60-A7A4-452F-B5EB-086639135B4D}" destId="{B5058D4C-C850-45ED-B63A-A516E34503D2}" srcOrd="0" destOrd="0" presId="urn:microsoft.com/office/officeart/2005/8/layout/hList3"/>
    <dgm:cxn modelId="{CDDFD88B-958C-4DF0-A0D2-CEDF12C36F61}" srcId="{A6465D60-A7A4-452F-B5EB-086639135B4D}" destId="{3F2EC0E4-9C44-42FD-B583-C364917DA288}" srcOrd="0" destOrd="0" parTransId="{DD562E60-A979-4816-8321-F8C8DC665E6A}" sibTransId="{BAAD606E-97BF-4380-BDFF-FAA7EC8419EC}"/>
    <dgm:cxn modelId="{1B8FC167-AD62-4AE6-8D69-746B05DEA78E}" srcId="{3F2EC0E4-9C44-42FD-B583-C364917DA288}" destId="{33E967F1-1DE6-440F-81D2-474A86B6D05F}" srcOrd="2" destOrd="0" parTransId="{6A3A37F6-EE12-4174-B765-3A7A65F7EC7F}" sibTransId="{1F244118-A03C-4CAD-8150-8F74A4CCAA45}"/>
    <dgm:cxn modelId="{81E58C04-B751-4B93-AC2B-ABFEA1DD1CF3}" type="presOf" srcId="{3F2EC0E4-9C44-42FD-B583-C364917DA288}" destId="{FBB1199B-0EF1-49FD-8B4D-45FFEFB1D0C0}" srcOrd="0" destOrd="0" presId="urn:microsoft.com/office/officeart/2005/8/layout/hList3"/>
    <dgm:cxn modelId="{C78C52C3-15EA-4A88-ADAE-3A3214013519}" type="presOf" srcId="{7B8715D0-BBB7-4869-8DC1-09DAA760D13B}" destId="{0D7851E1-83D8-42E1-A4C7-D9E34CF8DE0B}" srcOrd="0" destOrd="0" presId="urn:microsoft.com/office/officeart/2005/8/layout/hList3"/>
    <dgm:cxn modelId="{C493D254-F06C-42A7-A985-72AE135C4AF2}" type="presOf" srcId="{C66F4787-F530-4D8F-AD6B-0DADDB3434AF}" destId="{E8335CC1-F3F5-4AB4-951A-F72DF210EB0A}" srcOrd="0" destOrd="0" presId="urn:microsoft.com/office/officeart/2005/8/layout/hList3"/>
    <dgm:cxn modelId="{F69F645B-94DB-460A-ADCF-BFC9A1B3BBCC}" type="presOf" srcId="{33E967F1-1DE6-440F-81D2-474A86B6D05F}" destId="{60E6BDC3-300A-4C12-845D-E8964E5C9190}" srcOrd="0" destOrd="0" presId="urn:microsoft.com/office/officeart/2005/8/layout/hList3"/>
    <dgm:cxn modelId="{1E00F7A5-E2D7-4F18-9D07-4C6C2224C35E}" srcId="{3F2EC0E4-9C44-42FD-B583-C364917DA288}" destId="{7B8715D0-BBB7-4869-8DC1-09DAA760D13B}" srcOrd="0" destOrd="0" parTransId="{67CC0574-1535-4ABE-B74C-581A1863EF3F}" sibTransId="{95CEBD40-F8B3-44E1-957E-377B74377692}"/>
    <dgm:cxn modelId="{3595B268-EF44-4A0A-8A1D-5463D5033FA0}" srcId="{A6465D60-A7A4-452F-B5EB-086639135B4D}" destId="{A8145871-27FC-42B3-9FA2-AF9F5510AD23}" srcOrd="1" destOrd="0" parTransId="{2CFD86C3-9E23-488A-A02E-90AE3B35A54F}" sibTransId="{011E7941-A730-49A2-91A2-10C70A5BECE1}"/>
    <dgm:cxn modelId="{0F85722D-71EA-4FA3-9046-BB75619C32B0}" srcId="{3F2EC0E4-9C44-42FD-B583-C364917DA288}" destId="{C66F4787-F530-4D8F-AD6B-0DADDB3434AF}" srcOrd="1" destOrd="0" parTransId="{D6778D24-C2E5-4679-8E4C-B6318F7DEDB7}" sibTransId="{734B45F3-A02C-4DC9-84BD-B27589779A9C}"/>
    <dgm:cxn modelId="{51A299E2-A7D3-429F-89D2-BBB6E868F317}" type="presParOf" srcId="{B5058D4C-C850-45ED-B63A-A516E34503D2}" destId="{FBB1199B-0EF1-49FD-8B4D-45FFEFB1D0C0}" srcOrd="0" destOrd="0" presId="urn:microsoft.com/office/officeart/2005/8/layout/hList3"/>
    <dgm:cxn modelId="{891A9E3A-C53E-45F3-A2EE-B661A84265E2}" type="presParOf" srcId="{B5058D4C-C850-45ED-B63A-A516E34503D2}" destId="{BE0F0AEF-1E5D-493F-8ADF-FF1BFD645540}" srcOrd="1" destOrd="0" presId="urn:microsoft.com/office/officeart/2005/8/layout/hList3"/>
    <dgm:cxn modelId="{0F0F50A7-AEED-4555-9792-8FFBFD8BA9F6}" type="presParOf" srcId="{BE0F0AEF-1E5D-493F-8ADF-FF1BFD645540}" destId="{0D7851E1-83D8-42E1-A4C7-D9E34CF8DE0B}" srcOrd="0" destOrd="0" presId="urn:microsoft.com/office/officeart/2005/8/layout/hList3"/>
    <dgm:cxn modelId="{E810A9ED-C22A-4869-81D5-0FC8EAA24D97}" type="presParOf" srcId="{BE0F0AEF-1E5D-493F-8ADF-FF1BFD645540}" destId="{E8335CC1-F3F5-4AB4-951A-F72DF210EB0A}" srcOrd="1" destOrd="0" presId="urn:microsoft.com/office/officeart/2005/8/layout/hList3"/>
    <dgm:cxn modelId="{1AF7C227-6078-4965-A37F-ACDE562E41CD}" type="presParOf" srcId="{BE0F0AEF-1E5D-493F-8ADF-FF1BFD645540}" destId="{60E6BDC3-300A-4C12-845D-E8964E5C9190}" srcOrd="2" destOrd="0" presId="urn:microsoft.com/office/officeart/2005/8/layout/hList3"/>
    <dgm:cxn modelId="{A221E54D-B5AD-4B41-8FDE-C0CAEAA83428}" type="presParOf" srcId="{B5058D4C-C850-45ED-B63A-A516E34503D2}" destId="{3588535E-F6A9-402B-9912-EC4841A134C1}"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3.xml><?xml version="1.0" encoding="utf-8"?>
<dgm:dataModel xmlns:dgm="http://schemas.openxmlformats.org/drawingml/2006/diagram" xmlns:a="http://schemas.openxmlformats.org/drawingml/2006/main">
  <dgm:ptLst>
    <dgm:pt modelId="{135B713F-2A65-4C51-A35D-D4CA06078D7B}" type="doc">
      <dgm:prSet loTypeId="urn:microsoft.com/office/officeart/2005/8/layout/arrow4" loCatId="process" qsTypeId="urn:microsoft.com/office/officeart/2005/8/quickstyle/simple1" qsCatId="simple" csTypeId="urn:microsoft.com/office/officeart/2005/8/colors/colorful3" csCatId="colorful" phldr="1"/>
      <dgm:spPr/>
      <dgm:t>
        <a:bodyPr/>
        <a:lstStyle/>
        <a:p>
          <a:pPr rtl="1"/>
          <a:endParaRPr lang="fa-IR"/>
        </a:p>
      </dgm:t>
    </dgm:pt>
    <dgm:pt modelId="{F5B0D78F-3DEA-4B6F-B9EA-8EDD47C77C75}">
      <dgm:prSet phldrT="[Text]" custT="1"/>
      <dgm:spPr/>
      <dgm:t>
        <a:bodyPr/>
        <a:lstStyle/>
        <a:p>
          <a:pPr algn="ctr" rtl="1"/>
          <a:r>
            <a:rPr lang="fa-IR" sz="1800" b="1" smtClean="0">
              <a:cs typeface="B Nazanin" panose="00000400000000000000" pitchFamily="2" charset="-78"/>
            </a:rPr>
            <a:t>از سوی دیگر، کسانی که واجد همت‏های بزرگ هستند </a:t>
          </a:r>
          <a:br>
            <a:rPr lang="fa-IR" sz="1800" b="1" smtClean="0">
              <a:cs typeface="B Nazanin" panose="00000400000000000000" pitchFamily="2" charset="-78"/>
            </a:rPr>
          </a:br>
          <a:r>
            <a:rPr lang="fa-IR" sz="1800" b="1" smtClean="0">
              <a:cs typeface="B Nazanin" panose="00000400000000000000" pitchFamily="2" charset="-78"/>
            </a:rPr>
            <a:t>و با سخت‏کوشی و تلاش، دانش و مهارت و کارآیی خود را بالا برده،</a:t>
          </a:r>
        </a:p>
        <a:p>
          <a:pPr algn="ctr" rtl="1"/>
          <a:r>
            <a:rPr lang="fa-IR" sz="1800" b="1" smtClean="0">
              <a:cs typeface="B Nazanin" panose="00000400000000000000" pitchFamily="2" charset="-78"/>
            </a:rPr>
            <a:t/>
          </a:r>
          <a:br>
            <a:rPr lang="fa-IR" sz="1800" b="1" smtClean="0">
              <a:cs typeface="B Nazanin" panose="00000400000000000000" pitchFamily="2" charset="-78"/>
            </a:rPr>
          </a:br>
          <a:r>
            <a:rPr lang="fa-IR" sz="1800" b="1" smtClean="0">
              <a:cs typeface="B Nazanin" panose="00000400000000000000" pitchFamily="2" charset="-78"/>
            </a:rPr>
            <a:t> لیاقت پذیرفتن مسئولیت‏های سنگین اجتماعی را کسب کرده‏اند؛</a:t>
          </a:r>
        </a:p>
        <a:p>
          <a:pPr algn="ctr" rtl="1"/>
          <a:r>
            <a:rPr lang="fa-IR" sz="1800" b="1" smtClean="0">
              <a:cs typeface="B Nazanin" panose="00000400000000000000" pitchFamily="2" charset="-78"/>
            </a:rPr>
            <a:t/>
          </a:r>
          <a:br>
            <a:rPr lang="fa-IR" sz="1800" b="1" smtClean="0">
              <a:cs typeface="B Nazanin" panose="00000400000000000000" pitchFamily="2" charset="-78"/>
            </a:rPr>
          </a:br>
          <a:r>
            <a:rPr lang="fa-IR" sz="1800" b="1" smtClean="0">
              <a:cs typeface="B Nazanin" panose="00000400000000000000" pitchFamily="2" charset="-78"/>
            </a:rPr>
            <a:t> ولی در اسارت هواها و هوس‏های پست حیوانی به سر می‏برند و از ایمان و اخلاق و انسانیت کم بهره‏اند نیز</a:t>
          </a:r>
          <a:endParaRPr lang="fa-IR" sz="1800" b="1" dirty="0">
            <a:cs typeface="B Nazanin" panose="00000400000000000000" pitchFamily="2" charset="-78"/>
          </a:endParaRPr>
        </a:p>
      </dgm:t>
    </dgm:pt>
    <dgm:pt modelId="{1FD7488B-8D9D-4C01-84F4-3E121122B6F0}" type="parTrans" cxnId="{FA3B670B-675C-4DAC-98DC-1E469F168162}">
      <dgm:prSet/>
      <dgm:spPr/>
      <dgm:t>
        <a:bodyPr/>
        <a:lstStyle/>
        <a:p>
          <a:pPr rtl="1"/>
          <a:endParaRPr lang="fa-IR"/>
        </a:p>
      </dgm:t>
    </dgm:pt>
    <dgm:pt modelId="{54B44006-87F3-404B-9222-5D22EE92C9E5}" type="sibTrans" cxnId="{FA3B670B-675C-4DAC-98DC-1E469F168162}">
      <dgm:prSet/>
      <dgm:spPr/>
      <dgm:t>
        <a:bodyPr/>
        <a:lstStyle/>
        <a:p>
          <a:pPr rtl="1"/>
          <a:endParaRPr lang="fa-IR"/>
        </a:p>
      </dgm:t>
    </dgm:pt>
    <dgm:pt modelId="{58095BF3-C58F-4BED-A832-F72C1BFC6A44}">
      <dgm:prSet phldrT="[Text]" custT="1"/>
      <dgm:spPr/>
      <dgm:t>
        <a:bodyPr/>
        <a:lstStyle/>
        <a:p>
          <a:pPr algn="ctr" rtl="1"/>
          <a:r>
            <a:rPr lang="fa-IR" sz="1800" b="1" smtClean="0">
              <a:cs typeface="B Nazanin" panose="00000400000000000000" pitchFamily="2" charset="-78"/>
            </a:rPr>
            <a:t>هرگز رضایت امام عصر را تأمین نمی‏کنند؛ </a:t>
          </a:r>
        </a:p>
        <a:p>
          <a:pPr algn="ctr" rtl="1"/>
          <a:r>
            <a:rPr lang="fa-IR" sz="1800" b="1" smtClean="0">
              <a:cs typeface="B Nazanin" panose="00000400000000000000" pitchFamily="2" charset="-78"/>
            </a:rPr>
            <a:t/>
          </a:r>
          <a:br>
            <a:rPr lang="fa-IR" sz="1800" b="1" smtClean="0">
              <a:cs typeface="B Nazanin" panose="00000400000000000000" pitchFamily="2" charset="-78"/>
            </a:rPr>
          </a:br>
          <a:r>
            <a:rPr lang="fa-IR" sz="1800" b="1" smtClean="0">
              <a:cs typeface="B Nazanin" panose="00000400000000000000" pitchFamily="2" charset="-78"/>
            </a:rPr>
            <a:t>گرچه در مواردی می‏توان لیاقت آنان را به خدمت اهداف دین گرفت و البته با نظارت شدید بر آنان، </a:t>
          </a:r>
          <a:br>
            <a:rPr lang="fa-IR" sz="1800" b="1" smtClean="0">
              <a:cs typeface="B Nazanin" panose="00000400000000000000" pitchFamily="2" charset="-78"/>
            </a:rPr>
          </a:br>
          <a:r>
            <a:rPr lang="fa-IR" sz="1800" b="1" smtClean="0">
              <a:cs typeface="B Nazanin" panose="00000400000000000000" pitchFamily="2" charset="-78"/>
            </a:rPr>
            <a:t>از مفاسدشان در امان بود.</a:t>
          </a:r>
          <a:endParaRPr lang="fa-IR" sz="1800" b="1" dirty="0">
            <a:cs typeface="B Nazanin" panose="00000400000000000000" pitchFamily="2" charset="-78"/>
          </a:endParaRPr>
        </a:p>
      </dgm:t>
    </dgm:pt>
    <dgm:pt modelId="{7F61A476-78FD-4008-99CD-3CA4CD4B3D0D}" type="parTrans" cxnId="{5E1BA05E-5C8D-4C0A-9A36-CC729803AFDC}">
      <dgm:prSet/>
      <dgm:spPr/>
      <dgm:t>
        <a:bodyPr/>
        <a:lstStyle/>
        <a:p>
          <a:pPr rtl="1"/>
          <a:endParaRPr lang="fa-IR"/>
        </a:p>
      </dgm:t>
    </dgm:pt>
    <dgm:pt modelId="{F6195D28-CDC5-4038-8DF1-EEF3430534E8}" type="sibTrans" cxnId="{5E1BA05E-5C8D-4C0A-9A36-CC729803AFDC}">
      <dgm:prSet/>
      <dgm:spPr/>
      <dgm:t>
        <a:bodyPr/>
        <a:lstStyle/>
        <a:p>
          <a:pPr rtl="1"/>
          <a:endParaRPr lang="fa-IR"/>
        </a:p>
      </dgm:t>
    </dgm:pt>
    <dgm:pt modelId="{9A4CBDDE-6D32-4196-A760-4D914500DC24}" type="pres">
      <dgm:prSet presAssocID="{135B713F-2A65-4C51-A35D-D4CA06078D7B}" presName="compositeShape" presStyleCnt="0">
        <dgm:presLayoutVars>
          <dgm:chMax val="2"/>
          <dgm:dir/>
          <dgm:resizeHandles val="exact"/>
        </dgm:presLayoutVars>
      </dgm:prSet>
      <dgm:spPr/>
      <dgm:t>
        <a:bodyPr/>
        <a:lstStyle/>
        <a:p>
          <a:pPr rtl="1"/>
          <a:endParaRPr lang="fa-IR"/>
        </a:p>
      </dgm:t>
    </dgm:pt>
    <dgm:pt modelId="{C93C2183-96CD-4B3B-8301-809FE5A9742E}" type="pres">
      <dgm:prSet presAssocID="{F5B0D78F-3DEA-4B6F-B9EA-8EDD47C77C75}" presName="upArrow" presStyleLbl="node1" presStyleIdx="0" presStyleCnt="2"/>
      <dgm:spPr/>
    </dgm:pt>
    <dgm:pt modelId="{4A8F3CC9-6D81-4465-A3DA-C3E6177045AC}" type="pres">
      <dgm:prSet presAssocID="{F5B0D78F-3DEA-4B6F-B9EA-8EDD47C77C75}" presName="upArrowText" presStyleLbl="revTx" presStyleIdx="0" presStyleCnt="2" custScaleX="119480" custLinFactNeighborX="3125" custLinFactNeighborY="5594">
        <dgm:presLayoutVars>
          <dgm:chMax val="0"/>
          <dgm:bulletEnabled val="1"/>
        </dgm:presLayoutVars>
      </dgm:prSet>
      <dgm:spPr/>
      <dgm:t>
        <a:bodyPr/>
        <a:lstStyle/>
        <a:p>
          <a:pPr rtl="1"/>
          <a:endParaRPr lang="fa-IR"/>
        </a:p>
      </dgm:t>
    </dgm:pt>
    <dgm:pt modelId="{068F347B-C789-4514-A91C-5E4ABA0C154C}" type="pres">
      <dgm:prSet presAssocID="{58095BF3-C58F-4BED-A832-F72C1BFC6A44}" presName="downArrow" presStyleLbl="node1" presStyleIdx="1" presStyleCnt="2"/>
      <dgm:spPr/>
    </dgm:pt>
    <dgm:pt modelId="{66330FB5-500E-4BBE-9FD6-37152B3A6412}" type="pres">
      <dgm:prSet presAssocID="{58095BF3-C58F-4BED-A832-F72C1BFC6A44}" presName="downArrowText" presStyleLbl="revTx" presStyleIdx="1" presStyleCnt="2" custScaleY="71233" custLinFactNeighborY="11530">
        <dgm:presLayoutVars>
          <dgm:chMax val="0"/>
          <dgm:bulletEnabled val="1"/>
        </dgm:presLayoutVars>
      </dgm:prSet>
      <dgm:spPr/>
      <dgm:t>
        <a:bodyPr/>
        <a:lstStyle/>
        <a:p>
          <a:pPr rtl="1"/>
          <a:endParaRPr lang="fa-IR"/>
        </a:p>
      </dgm:t>
    </dgm:pt>
  </dgm:ptLst>
  <dgm:cxnLst>
    <dgm:cxn modelId="{FA3B670B-675C-4DAC-98DC-1E469F168162}" srcId="{135B713F-2A65-4C51-A35D-D4CA06078D7B}" destId="{F5B0D78F-3DEA-4B6F-B9EA-8EDD47C77C75}" srcOrd="0" destOrd="0" parTransId="{1FD7488B-8D9D-4C01-84F4-3E121122B6F0}" sibTransId="{54B44006-87F3-404B-9222-5D22EE92C9E5}"/>
    <dgm:cxn modelId="{5E1BA05E-5C8D-4C0A-9A36-CC729803AFDC}" srcId="{135B713F-2A65-4C51-A35D-D4CA06078D7B}" destId="{58095BF3-C58F-4BED-A832-F72C1BFC6A44}" srcOrd="1" destOrd="0" parTransId="{7F61A476-78FD-4008-99CD-3CA4CD4B3D0D}" sibTransId="{F6195D28-CDC5-4038-8DF1-EEF3430534E8}"/>
    <dgm:cxn modelId="{C3118135-9CD8-412D-84B3-2FABFF8055C7}" type="presOf" srcId="{135B713F-2A65-4C51-A35D-D4CA06078D7B}" destId="{9A4CBDDE-6D32-4196-A760-4D914500DC24}" srcOrd="0" destOrd="0" presId="urn:microsoft.com/office/officeart/2005/8/layout/arrow4"/>
    <dgm:cxn modelId="{ECED666E-E81D-48F3-BE60-0264D34E2E2A}" type="presOf" srcId="{58095BF3-C58F-4BED-A832-F72C1BFC6A44}" destId="{66330FB5-500E-4BBE-9FD6-37152B3A6412}" srcOrd="0" destOrd="0" presId="urn:microsoft.com/office/officeart/2005/8/layout/arrow4"/>
    <dgm:cxn modelId="{EDE1F025-1329-4926-84E6-2D965C9B0667}" type="presOf" srcId="{F5B0D78F-3DEA-4B6F-B9EA-8EDD47C77C75}" destId="{4A8F3CC9-6D81-4465-A3DA-C3E6177045AC}" srcOrd="0" destOrd="0" presId="urn:microsoft.com/office/officeart/2005/8/layout/arrow4"/>
    <dgm:cxn modelId="{E5AF3062-4C29-453B-8988-E8B9781CC168}" type="presParOf" srcId="{9A4CBDDE-6D32-4196-A760-4D914500DC24}" destId="{C93C2183-96CD-4B3B-8301-809FE5A9742E}" srcOrd="0" destOrd="0" presId="urn:microsoft.com/office/officeart/2005/8/layout/arrow4"/>
    <dgm:cxn modelId="{885EAA65-A767-458B-8C6C-F4C6F2525951}" type="presParOf" srcId="{9A4CBDDE-6D32-4196-A760-4D914500DC24}" destId="{4A8F3CC9-6D81-4465-A3DA-C3E6177045AC}" srcOrd="1" destOrd="0" presId="urn:microsoft.com/office/officeart/2005/8/layout/arrow4"/>
    <dgm:cxn modelId="{D7E6177F-872D-4F44-A248-7153E96F6E67}" type="presParOf" srcId="{9A4CBDDE-6D32-4196-A760-4D914500DC24}" destId="{068F347B-C789-4514-A91C-5E4ABA0C154C}" srcOrd="2" destOrd="0" presId="urn:microsoft.com/office/officeart/2005/8/layout/arrow4"/>
    <dgm:cxn modelId="{FA3A7E55-82FC-4CA6-9B48-F17F8B13E2C0}" type="presParOf" srcId="{9A4CBDDE-6D32-4196-A760-4D914500DC24}" destId="{66330FB5-500E-4BBE-9FD6-37152B3A6412}" srcOrd="3" destOrd="0" presId="urn:microsoft.com/office/officeart/2005/8/layout/arrow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4.xml><?xml version="1.0" encoding="utf-8"?>
<dgm:dataModel xmlns:dgm="http://schemas.openxmlformats.org/drawingml/2006/diagram" xmlns:a="http://schemas.openxmlformats.org/drawingml/2006/main">
  <dgm:ptLst>
    <dgm:pt modelId="{7D8E3480-0C17-4754-BCCF-AA97DDC71E3E}" type="doc">
      <dgm:prSet loTypeId="urn:microsoft.com/office/officeart/2005/8/layout/lProcess1" loCatId="process" qsTypeId="urn:microsoft.com/office/officeart/2005/8/quickstyle/simple1" qsCatId="simple" csTypeId="urn:microsoft.com/office/officeart/2005/8/colors/colorful1" csCatId="colorful" phldr="1"/>
      <dgm:spPr/>
      <dgm:t>
        <a:bodyPr/>
        <a:lstStyle/>
        <a:p>
          <a:pPr rtl="1"/>
          <a:endParaRPr lang="fa-IR"/>
        </a:p>
      </dgm:t>
    </dgm:pt>
    <dgm:pt modelId="{2EA25BCE-C389-4A72-A18A-437189F3441E}">
      <dgm:prSet phldrT="[Text]" custT="1"/>
      <dgm:spPr/>
      <dgm:t>
        <a:bodyPr/>
        <a:lstStyle/>
        <a:p>
          <a:pPr rtl="1"/>
          <a:r>
            <a:rPr lang="fa-IR" sz="1800" b="1" dirty="0" err="1" smtClean="0">
              <a:cs typeface="B Nazanin" panose="00000400000000000000" pitchFamily="2" charset="-78"/>
            </a:rPr>
            <a:t>درحالی‌که</a:t>
          </a:r>
          <a:r>
            <a:rPr lang="fa-IR" sz="1800" b="1" dirty="0" smtClean="0">
              <a:cs typeface="B Nazanin" panose="00000400000000000000" pitchFamily="2" charset="-78"/>
            </a:rPr>
            <a:t> </a:t>
          </a:r>
          <a:r>
            <a:rPr lang="fa-IR" sz="1800" b="1" dirty="0" err="1" smtClean="0">
              <a:cs typeface="B Nazanin" panose="00000400000000000000" pitchFamily="2" charset="-78"/>
            </a:rPr>
            <a:t>بهرۀ</a:t>
          </a:r>
          <a:r>
            <a:rPr lang="fa-IR" sz="1800" b="1" dirty="0" smtClean="0">
              <a:cs typeface="B Nazanin" panose="00000400000000000000" pitchFamily="2" charset="-78"/>
            </a:rPr>
            <a:t> کارآیی و توانمندی ناظر به نیاز دیگران است</a:t>
          </a:r>
          <a:endParaRPr lang="fa-IR" sz="1800" dirty="0"/>
        </a:p>
      </dgm:t>
    </dgm:pt>
    <dgm:pt modelId="{64727BED-F617-4858-BADA-F85EDB89FE27}">
      <dgm:prSet phldrT="[Text]" custT="1"/>
      <dgm:spPr/>
      <dgm:t>
        <a:bodyPr/>
        <a:lstStyle/>
        <a:p>
          <a:pPr rtl="1"/>
          <a:r>
            <a:rPr lang="fa-IR" sz="1400" b="1" dirty="0" err="1" smtClean="0">
              <a:cs typeface="B Nazanin" panose="00000400000000000000" pitchFamily="2" charset="-78"/>
            </a:rPr>
            <a:t>درحالی‌که</a:t>
          </a:r>
          <a:r>
            <a:rPr lang="fa-IR" sz="1400" b="1" dirty="0" smtClean="0">
              <a:cs typeface="B Nazanin" panose="00000400000000000000" pitchFamily="2" charset="-78"/>
            </a:rPr>
            <a:t> کارآیی و توانمندی، ارزشی درجه دو است و به زندگی اجتماعی انسان، آن هم تا مرز انتقال به عالم ابدی مربوط است و پس از آن </a:t>
          </a:r>
          <a:r>
            <a:rPr lang="fa-IR" sz="1400" b="1" dirty="0" err="1" smtClean="0">
              <a:cs typeface="B Nazanin" panose="00000400000000000000" pitchFamily="2" charset="-78"/>
            </a:rPr>
            <a:t>به‌کار</a:t>
          </a:r>
          <a:r>
            <a:rPr lang="fa-IR" sz="1400" b="1" dirty="0" smtClean="0">
              <a:cs typeface="B Nazanin" panose="00000400000000000000" pitchFamily="2" charset="-78"/>
            </a:rPr>
            <a:t> </a:t>
          </a:r>
          <a:r>
            <a:rPr lang="fa-IR" sz="1400" b="1" dirty="0" err="1" smtClean="0">
              <a:cs typeface="B Nazanin" panose="00000400000000000000" pitchFamily="2" charset="-78"/>
            </a:rPr>
            <a:t>نمی‏آید</a:t>
          </a:r>
          <a:endParaRPr lang="fa-IR" sz="1400" dirty="0"/>
        </a:p>
      </dgm:t>
    </dgm:pt>
    <dgm:pt modelId="{437E6581-7003-4527-80CD-B7136AA315D3}">
      <dgm:prSet phldrT="[Text]" custT="1"/>
      <dgm:spPr/>
      <dgm:t>
        <a:bodyPr/>
        <a:lstStyle/>
        <a:p>
          <a:pPr rtl="1"/>
          <a:r>
            <a:rPr lang="fa-IR" sz="2400" dirty="0" smtClean="0">
              <a:solidFill>
                <a:srgbClr val="002060"/>
              </a:solidFill>
              <a:cs typeface="2  Titr" panose="00000700000000000000" pitchFamily="2" charset="-78"/>
            </a:rPr>
            <a:t>کارآمدی</a:t>
          </a:r>
          <a:endParaRPr lang="fa-IR" sz="2400" dirty="0">
            <a:solidFill>
              <a:srgbClr val="002060"/>
            </a:solidFill>
            <a:cs typeface="2  Titr" panose="00000700000000000000" pitchFamily="2" charset="-78"/>
          </a:endParaRPr>
        </a:p>
      </dgm:t>
    </dgm:pt>
    <dgm:pt modelId="{114D6617-6CCD-4CA0-9F76-24683C9A7925}" type="sibTrans" cxnId="{951A205E-C3D2-4FD4-80DC-8D893E32D38F}">
      <dgm:prSet/>
      <dgm:spPr/>
      <dgm:t>
        <a:bodyPr/>
        <a:lstStyle/>
        <a:p>
          <a:pPr rtl="1"/>
          <a:endParaRPr lang="fa-IR"/>
        </a:p>
      </dgm:t>
    </dgm:pt>
    <dgm:pt modelId="{C0D2D396-34FB-4DF6-838F-CCC8CCFFD886}" type="parTrans" cxnId="{951A205E-C3D2-4FD4-80DC-8D893E32D38F}">
      <dgm:prSet/>
      <dgm:spPr/>
      <dgm:t>
        <a:bodyPr/>
        <a:lstStyle/>
        <a:p>
          <a:pPr rtl="1"/>
          <a:endParaRPr lang="fa-IR"/>
        </a:p>
      </dgm:t>
    </dgm:pt>
    <dgm:pt modelId="{E265EA12-47A2-4A89-97E7-688F5B9F2C99}" type="sibTrans" cxnId="{B32E310E-F60C-4A36-B75B-33D703C25136}">
      <dgm:prSet/>
      <dgm:spPr/>
      <dgm:t>
        <a:bodyPr/>
        <a:lstStyle/>
        <a:p>
          <a:pPr rtl="1"/>
          <a:endParaRPr lang="fa-IR"/>
        </a:p>
      </dgm:t>
    </dgm:pt>
    <dgm:pt modelId="{30BBB899-9F00-49A9-844D-9B35B634A913}" type="parTrans" cxnId="{B32E310E-F60C-4A36-B75B-33D703C25136}">
      <dgm:prSet/>
      <dgm:spPr/>
      <dgm:t>
        <a:bodyPr/>
        <a:lstStyle/>
        <a:p>
          <a:pPr rtl="1"/>
          <a:endParaRPr lang="fa-IR"/>
        </a:p>
      </dgm:t>
    </dgm:pt>
    <dgm:pt modelId="{A094F70B-2FE4-41BA-9756-25573F2FCBD1}" type="sibTrans" cxnId="{A73F96B1-4FE4-43B4-8B64-1697FE3F8B72}">
      <dgm:prSet/>
      <dgm:spPr/>
      <dgm:t>
        <a:bodyPr/>
        <a:lstStyle/>
        <a:p>
          <a:pPr rtl="1"/>
          <a:endParaRPr lang="fa-IR"/>
        </a:p>
      </dgm:t>
    </dgm:pt>
    <dgm:pt modelId="{FF097024-3081-4F9B-A86D-9C5769B2B008}" type="parTrans" cxnId="{A73F96B1-4FE4-43B4-8B64-1697FE3F8B72}">
      <dgm:prSet/>
      <dgm:spPr/>
      <dgm:t>
        <a:bodyPr/>
        <a:lstStyle/>
        <a:p>
          <a:pPr rtl="1"/>
          <a:endParaRPr lang="fa-IR"/>
        </a:p>
      </dgm:t>
    </dgm:pt>
    <dgm:pt modelId="{F5AF853D-3975-4D76-A8CE-2FA18D34F8E2}">
      <dgm:prSet phldrT="[Text]" custT="1"/>
      <dgm:spPr/>
      <dgm:t>
        <a:bodyPr/>
        <a:lstStyle/>
        <a:p>
          <a:pPr rtl="1"/>
          <a:r>
            <a:rPr lang="fa-IR" sz="1800" b="1" smtClean="0">
              <a:cs typeface="B Nazanin" panose="00000400000000000000" pitchFamily="2" charset="-78"/>
            </a:rPr>
            <a:t>بهرۀ ایمان و بندگی از ابتدا به خود شخص باز می‏گردد</a:t>
          </a:r>
          <a:endParaRPr lang="fa-IR" sz="1800" dirty="0"/>
        </a:p>
      </dgm:t>
    </dgm:pt>
    <dgm:pt modelId="{6A215CD7-29B8-4CE2-9362-8DFD40B4B98C}">
      <dgm:prSet phldrT="[Text]" custT="1"/>
      <dgm:spPr/>
      <dgm:t>
        <a:bodyPr/>
        <a:lstStyle/>
        <a:p>
          <a:pPr rtl="1"/>
          <a:r>
            <a:rPr lang="fa-IR" sz="1800" b="1" dirty="0" smtClean="0">
              <a:cs typeface="B Nazanin" panose="00000400000000000000" pitchFamily="2" charset="-78"/>
            </a:rPr>
            <a:t>انسانیت انسان ارزش اساسی وجود </a:t>
          </a:r>
          <a:r>
            <a:rPr lang="fa-IR" sz="1800" b="1" dirty="0" err="1" smtClean="0">
              <a:cs typeface="B Nazanin" panose="00000400000000000000" pitchFamily="2" charset="-78"/>
            </a:rPr>
            <a:t>اوست</a:t>
          </a:r>
          <a:r>
            <a:rPr lang="fa-IR" sz="1800" b="1" dirty="0" smtClean="0">
              <a:cs typeface="B Nazanin" panose="00000400000000000000" pitchFamily="2" charset="-78"/>
            </a:rPr>
            <a:t> </a:t>
          </a:r>
          <a:br>
            <a:rPr lang="fa-IR" sz="1800" b="1" dirty="0" smtClean="0">
              <a:cs typeface="B Nazanin" panose="00000400000000000000" pitchFamily="2" charset="-78"/>
            </a:rPr>
          </a:br>
          <a:r>
            <a:rPr lang="fa-IR" sz="1800" b="1" dirty="0" smtClean="0">
              <a:cs typeface="B Nazanin" panose="00000400000000000000" pitchFamily="2" charset="-78"/>
            </a:rPr>
            <a:t>و در امتداد حیات انسان تا ابد </a:t>
          </a:r>
          <a:r>
            <a:rPr lang="fa-IR" sz="1800" b="1" dirty="0" err="1" smtClean="0">
              <a:cs typeface="B Nazanin" panose="00000400000000000000" pitchFamily="2" charset="-78"/>
            </a:rPr>
            <a:t>به‌کار</a:t>
          </a:r>
          <a:r>
            <a:rPr lang="fa-IR" sz="1800" b="1" dirty="0" smtClean="0">
              <a:cs typeface="B Nazanin" panose="00000400000000000000" pitchFamily="2" charset="-78"/>
            </a:rPr>
            <a:t> </a:t>
          </a:r>
          <a:r>
            <a:rPr lang="fa-IR" sz="1800" b="1" dirty="0" err="1" smtClean="0">
              <a:cs typeface="B Nazanin" panose="00000400000000000000" pitchFamily="2" charset="-78"/>
            </a:rPr>
            <a:t>می‏آید</a:t>
          </a:r>
          <a:endParaRPr lang="fa-IR" sz="1800" dirty="0"/>
        </a:p>
      </dgm:t>
    </dgm:pt>
    <dgm:pt modelId="{2E1CF620-97E5-4101-8149-8E8834DA3A9B}">
      <dgm:prSet phldrT="[Text]" custT="1"/>
      <dgm:spPr/>
      <dgm:t>
        <a:bodyPr/>
        <a:lstStyle/>
        <a:p>
          <a:pPr rtl="1"/>
          <a:r>
            <a:rPr lang="fa-IR" sz="2400" dirty="0" smtClean="0">
              <a:solidFill>
                <a:srgbClr val="FFFF00"/>
              </a:solidFill>
              <a:cs typeface="2  Titr" panose="00000700000000000000" pitchFamily="2" charset="-78"/>
            </a:rPr>
            <a:t>انسانیت</a:t>
          </a:r>
          <a:endParaRPr lang="fa-IR" sz="2400" dirty="0">
            <a:solidFill>
              <a:srgbClr val="FFFF00"/>
            </a:solidFill>
            <a:cs typeface="2  Titr" panose="00000700000000000000" pitchFamily="2" charset="-78"/>
          </a:endParaRPr>
        </a:p>
      </dgm:t>
    </dgm:pt>
    <dgm:pt modelId="{62FC2C84-C4BC-42F6-86AB-DA019460F74B}" type="sibTrans" cxnId="{4BC27FE2-64C7-4C42-954B-2A76A442EFD2}">
      <dgm:prSet/>
      <dgm:spPr/>
      <dgm:t>
        <a:bodyPr/>
        <a:lstStyle/>
        <a:p>
          <a:pPr rtl="1"/>
          <a:endParaRPr lang="fa-IR"/>
        </a:p>
      </dgm:t>
    </dgm:pt>
    <dgm:pt modelId="{407EE565-73E9-4214-B9BC-08B21699764E}" type="parTrans" cxnId="{4BC27FE2-64C7-4C42-954B-2A76A442EFD2}">
      <dgm:prSet/>
      <dgm:spPr/>
      <dgm:t>
        <a:bodyPr/>
        <a:lstStyle/>
        <a:p>
          <a:pPr rtl="1"/>
          <a:endParaRPr lang="fa-IR"/>
        </a:p>
      </dgm:t>
    </dgm:pt>
    <dgm:pt modelId="{A3E8E272-BA7D-4AD5-BCE9-C2E8BC8AA77A}" type="sibTrans" cxnId="{704D1EB6-D9A7-442B-AC04-B181630D0FBD}">
      <dgm:prSet/>
      <dgm:spPr/>
      <dgm:t>
        <a:bodyPr/>
        <a:lstStyle/>
        <a:p>
          <a:pPr rtl="1"/>
          <a:endParaRPr lang="fa-IR"/>
        </a:p>
      </dgm:t>
    </dgm:pt>
    <dgm:pt modelId="{C68CC100-5A20-4A2C-A2C7-5F80A7764187}" type="parTrans" cxnId="{704D1EB6-D9A7-442B-AC04-B181630D0FBD}">
      <dgm:prSet/>
      <dgm:spPr/>
      <dgm:t>
        <a:bodyPr/>
        <a:lstStyle/>
        <a:p>
          <a:pPr rtl="1"/>
          <a:endParaRPr lang="fa-IR"/>
        </a:p>
      </dgm:t>
    </dgm:pt>
    <dgm:pt modelId="{57ABBF20-3162-4887-B442-40F48C649D89}" type="sibTrans" cxnId="{4A903F5A-5DBE-4FB8-A7EE-0A11DCB5C004}">
      <dgm:prSet/>
      <dgm:spPr/>
      <dgm:t>
        <a:bodyPr/>
        <a:lstStyle/>
        <a:p>
          <a:pPr rtl="1"/>
          <a:endParaRPr lang="fa-IR"/>
        </a:p>
      </dgm:t>
    </dgm:pt>
    <dgm:pt modelId="{C74ED72E-083C-42DE-ADC7-3F0527EC62E0}" type="parTrans" cxnId="{4A903F5A-5DBE-4FB8-A7EE-0A11DCB5C004}">
      <dgm:prSet/>
      <dgm:spPr/>
      <dgm:t>
        <a:bodyPr/>
        <a:lstStyle/>
        <a:p>
          <a:pPr rtl="1"/>
          <a:endParaRPr lang="fa-IR"/>
        </a:p>
      </dgm:t>
    </dgm:pt>
    <dgm:pt modelId="{91AC2AAD-5526-4D73-8EFC-221E07C25C3A}">
      <dgm:prSet phldrT="[Text]" custT="1"/>
      <dgm:spPr/>
      <dgm:t>
        <a:bodyPr/>
        <a:lstStyle/>
        <a:p>
          <a:pPr rtl="1"/>
          <a:r>
            <a:rPr lang="fa-IR" sz="1800" b="1" smtClean="0">
              <a:cs typeface="B Nazanin" panose="00000400000000000000" pitchFamily="2" charset="-78"/>
            </a:rPr>
            <a:t>ایمان و انسانیت، بدون توانمندی و کارآیی هم ارزشمند است و سعادت او را تأمین می‏کند</a:t>
          </a:r>
          <a:endParaRPr lang="fa-IR" sz="1800" dirty="0"/>
        </a:p>
      </dgm:t>
    </dgm:pt>
    <dgm:pt modelId="{1E393266-C25B-4859-8B12-836A642C5D40}" type="parTrans" cxnId="{8A8B776F-E4D4-496D-8C3C-E4B3181B0D33}">
      <dgm:prSet/>
      <dgm:spPr/>
      <dgm:t>
        <a:bodyPr/>
        <a:lstStyle/>
        <a:p>
          <a:pPr rtl="1"/>
          <a:endParaRPr lang="fa-IR"/>
        </a:p>
      </dgm:t>
    </dgm:pt>
    <dgm:pt modelId="{64128800-7B69-4C1A-A9AC-A75917CE83C1}" type="sibTrans" cxnId="{8A8B776F-E4D4-496D-8C3C-E4B3181B0D33}">
      <dgm:prSet/>
      <dgm:spPr/>
      <dgm:t>
        <a:bodyPr/>
        <a:lstStyle/>
        <a:p>
          <a:pPr rtl="1"/>
          <a:endParaRPr lang="fa-IR"/>
        </a:p>
      </dgm:t>
    </dgm:pt>
    <dgm:pt modelId="{4E4B3616-243B-4EBF-9EBC-A684B7622AE3}">
      <dgm:prSet phldrT="[Text]" custT="1"/>
      <dgm:spPr/>
      <dgm:t>
        <a:bodyPr/>
        <a:lstStyle/>
        <a:p>
          <a:pPr rtl="1"/>
          <a:r>
            <a:rPr lang="fa-IR" sz="1600" b="1" dirty="0" err="1" smtClean="0">
              <a:cs typeface="B Nazanin" panose="00000400000000000000" pitchFamily="2" charset="-78"/>
            </a:rPr>
            <a:t>درحالی‌که</a:t>
          </a:r>
          <a:r>
            <a:rPr lang="fa-IR" sz="1600" b="1" dirty="0" smtClean="0">
              <a:cs typeface="B Nazanin" panose="00000400000000000000" pitchFamily="2" charset="-78"/>
            </a:rPr>
            <a:t> کارآیی و توانمندی، بدون ایمان و انسانیت ارزش انسانی ندارد و بر لوح سعادت او نقشی </a:t>
          </a:r>
          <a:r>
            <a:rPr lang="fa-IR" sz="1600" b="1" dirty="0" err="1" smtClean="0">
              <a:cs typeface="B Nazanin" panose="00000400000000000000" pitchFamily="2" charset="-78"/>
            </a:rPr>
            <a:t>نمی‏زند</a:t>
          </a:r>
          <a:endParaRPr lang="fa-IR" sz="1600" dirty="0"/>
        </a:p>
      </dgm:t>
    </dgm:pt>
    <dgm:pt modelId="{7FB252E1-EE39-4217-AA34-DDA6F9C7D0B0}" type="parTrans" cxnId="{71F12420-CD92-4320-830D-CE1007E6D91D}">
      <dgm:prSet/>
      <dgm:spPr/>
      <dgm:t>
        <a:bodyPr/>
        <a:lstStyle/>
        <a:p>
          <a:pPr rtl="1"/>
          <a:endParaRPr lang="fa-IR"/>
        </a:p>
      </dgm:t>
    </dgm:pt>
    <dgm:pt modelId="{38EA479C-1A91-4503-9E7A-330519D22951}" type="sibTrans" cxnId="{71F12420-CD92-4320-830D-CE1007E6D91D}">
      <dgm:prSet/>
      <dgm:spPr/>
      <dgm:t>
        <a:bodyPr/>
        <a:lstStyle/>
        <a:p>
          <a:pPr rtl="1"/>
          <a:endParaRPr lang="fa-IR"/>
        </a:p>
      </dgm:t>
    </dgm:pt>
    <dgm:pt modelId="{BF25904B-EA6C-4237-9F54-DA7529FDB3C5}" type="pres">
      <dgm:prSet presAssocID="{7D8E3480-0C17-4754-BCCF-AA97DDC71E3E}" presName="Name0" presStyleCnt="0">
        <dgm:presLayoutVars>
          <dgm:dir/>
          <dgm:animLvl val="lvl"/>
          <dgm:resizeHandles val="exact"/>
        </dgm:presLayoutVars>
      </dgm:prSet>
      <dgm:spPr/>
      <dgm:t>
        <a:bodyPr/>
        <a:lstStyle/>
        <a:p>
          <a:pPr rtl="1"/>
          <a:endParaRPr lang="fa-IR"/>
        </a:p>
      </dgm:t>
    </dgm:pt>
    <dgm:pt modelId="{BBFB9FCD-D96C-48A4-92C4-93349C6B6756}" type="pres">
      <dgm:prSet presAssocID="{2E1CF620-97E5-4101-8149-8E8834DA3A9B}" presName="vertFlow" presStyleCnt="0"/>
      <dgm:spPr/>
    </dgm:pt>
    <dgm:pt modelId="{D8AD7328-4B07-43CD-9257-F9EE3FD01824}" type="pres">
      <dgm:prSet presAssocID="{2E1CF620-97E5-4101-8149-8E8834DA3A9B}" presName="header" presStyleLbl="node1" presStyleIdx="0" presStyleCnt="2" custScaleX="128418" custScaleY="61680"/>
      <dgm:spPr/>
      <dgm:t>
        <a:bodyPr/>
        <a:lstStyle/>
        <a:p>
          <a:pPr rtl="1"/>
          <a:endParaRPr lang="fa-IR"/>
        </a:p>
      </dgm:t>
    </dgm:pt>
    <dgm:pt modelId="{AB1771BE-5B5A-459B-A35D-C846BC2308FA}" type="pres">
      <dgm:prSet presAssocID="{C74ED72E-083C-42DE-ADC7-3F0527EC62E0}" presName="parTrans" presStyleLbl="sibTrans2D1" presStyleIdx="0" presStyleCnt="6"/>
      <dgm:spPr/>
      <dgm:t>
        <a:bodyPr/>
        <a:lstStyle/>
        <a:p>
          <a:pPr rtl="1"/>
          <a:endParaRPr lang="fa-IR"/>
        </a:p>
      </dgm:t>
    </dgm:pt>
    <dgm:pt modelId="{794C16C0-6894-47DE-BAF6-11F87C55A94E}" type="pres">
      <dgm:prSet presAssocID="{6A215CD7-29B8-4CE2-9362-8DFD40B4B98C}" presName="child" presStyleLbl="alignAccFollowNode1" presStyleIdx="0" presStyleCnt="6" custScaleX="130496">
        <dgm:presLayoutVars>
          <dgm:chMax val="0"/>
          <dgm:bulletEnabled val="1"/>
        </dgm:presLayoutVars>
      </dgm:prSet>
      <dgm:spPr/>
      <dgm:t>
        <a:bodyPr/>
        <a:lstStyle/>
        <a:p>
          <a:pPr rtl="1"/>
          <a:endParaRPr lang="fa-IR"/>
        </a:p>
      </dgm:t>
    </dgm:pt>
    <dgm:pt modelId="{6F4AD9FE-A921-4482-8FB5-ED60FB820ED9}" type="pres">
      <dgm:prSet presAssocID="{57ABBF20-3162-4887-B442-40F48C649D89}" presName="sibTrans" presStyleLbl="sibTrans2D1" presStyleIdx="1" presStyleCnt="6"/>
      <dgm:spPr/>
      <dgm:t>
        <a:bodyPr/>
        <a:lstStyle/>
        <a:p>
          <a:pPr rtl="1"/>
          <a:endParaRPr lang="fa-IR"/>
        </a:p>
      </dgm:t>
    </dgm:pt>
    <dgm:pt modelId="{D9FF73D5-54A3-4FDC-A2BD-2C754D2BA6E6}" type="pres">
      <dgm:prSet presAssocID="{91AC2AAD-5526-4D73-8EFC-221E07C25C3A}" presName="child" presStyleLbl="alignAccFollowNode1" presStyleIdx="1" presStyleCnt="6" custScaleX="130496">
        <dgm:presLayoutVars>
          <dgm:chMax val="0"/>
          <dgm:bulletEnabled val="1"/>
        </dgm:presLayoutVars>
      </dgm:prSet>
      <dgm:spPr/>
      <dgm:t>
        <a:bodyPr/>
        <a:lstStyle/>
        <a:p>
          <a:pPr rtl="1"/>
          <a:endParaRPr lang="fa-IR"/>
        </a:p>
      </dgm:t>
    </dgm:pt>
    <dgm:pt modelId="{88EDB1B7-097E-4F4F-9DF5-154EA25296D5}" type="pres">
      <dgm:prSet presAssocID="{64128800-7B69-4C1A-A9AC-A75917CE83C1}" presName="sibTrans" presStyleLbl="sibTrans2D1" presStyleIdx="2" presStyleCnt="6"/>
      <dgm:spPr/>
      <dgm:t>
        <a:bodyPr/>
        <a:lstStyle/>
        <a:p>
          <a:pPr rtl="1"/>
          <a:endParaRPr lang="fa-IR"/>
        </a:p>
      </dgm:t>
    </dgm:pt>
    <dgm:pt modelId="{46B2C6FF-E2B3-4969-BB9D-285E6E20F3DF}" type="pres">
      <dgm:prSet presAssocID="{F5AF853D-3975-4D76-A8CE-2FA18D34F8E2}" presName="child" presStyleLbl="alignAccFollowNode1" presStyleIdx="2" presStyleCnt="6" custScaleX="130496">
        <dgm:presLayoutVars>
          <dgm:chMax val="0"/>
          <dgm:bulletEnabled val="1"/>
        </dgm:presLayoutVars>
      </dgm:prSet>
      <dgm:spPr/>
      <dgm:t>
        <a:bodyPr/>
        <a:lstStyle/>
        <a:p>
          <a:pPr rtl="1"/>
          <a:endParaRPr lang="fa-IR"/>
        </a:p>
      </dgm:t>
    </dgm:pt>
    <dgm:pt modelId="{16692384-26FA-4413-B308-C4E81C09AE74}" type="pres">
      <dgm:prSet presAssocID="{2E1CF620-97E5-4101-8149-8E8834DA3A9B}" presName="hSp" presStyleCnt="0"/>
      <dgm:spPr/>
    </dgm:pt>
    <dgm:pt modelId="{45CA04B7-D25D-49B1-82CC-D79EE374995D}" type="pres">
      <dgm:prSet presAssocID="{437E6581-7003-4527-80CD-B7136AA315D3}" presName="vertFlow" presStyleCnt="0"/>
      <dgm:spPr/>
    </dgm:pt>
    <dgm:pt modelId="{7754512B-C969-443A-932F-C7D0CBCB8769}" type="pres">
      <dgm:prSet presAssocID="{437E6581-7003-4527-80CD-B7136AA315D3}" presName="header" presStyleLbl="node1" presStyleIdx="1" presStyleCnt="2" custScaleX="128418" custScaleY="61680"/>
      <dgm:spPr/>
      <dgm:t>
        <a:bodyPr/>
        <a:lstStyle/>
        <a:p>
          <a:pPr rtl="1"/>
          <a:endParaRPr lang="fa-IR"/>
        </a:p>
      </dgm:t>
    </dgm:pt>
    <dgm:pt modelId="{130BA861-F7EB-40A2-81E4-12CA8713BC7B}" type="pres">
      <dgm:prSet presAssocID="{FF097024-3081-4F9B-A86D-9C5769B2B008}" presName="parTrans" presStyleLbl="sibTrans2D1" presStyleIdx="3" presStyleCnt="6"/>
      <dgm:spPr/>
      <dgm:t>
        <a:bodyPr/>
        <a:lstStyle/>
        <a:p>
          <a:pPr rtl="1"/>
          <a:endParaRPr lang="fa-IR"/>
        </a:p>
      </dgm:t>
    </dgm:pt>
    <dgm:pt modelId="{D24594E2-C25C-4799-BCF9-5E08747C4472}" type="pres">
      <dgm:prSet presAssocID="{64727BED-F617-4858-BADA-F85EDB89FE27}" presName="child" presStyleLbl="alignAccFollowNode1" presStyleIdx="3" presStyleCnt="6" custScaleX="130496">
        <dgm:presLayoutVars>
          <dgm:chMax val="0"/>
          <dgm:bulletEnabled val="1"/>
        </dgm:presLayoutVars>
      </dgm:prSet>
      <dgm:spPr/>
      <dgm:t>
        <a:bodyPr/>
        <a:lstStyle/>
        <a:p>
          <a:pPr rtl="1"/>
          <a:endParaRPr lang="fa-IR"/>
        </a:p>
      </dgm:t>
    </dgm:pt>
    <dgm:pt modelId="{E9DD67FE-336A-4E8C-A148-AD98B71D184E}" type="pres">
      <dgm:prSet presAssocID="{A094F70B-2FE4-41BA-9756-25573F2FCBD1}" presName="sibTrans" presStyleLbl="sibTrans2D1" presStyleIdx="4" presStyleCnt="6"/>
      <dgm:spPr/>
      <dgm:t>
        <a:bodyPr/>
        <a:lstStyle/>
        <a:p>
          <a:pPr rtl="1"/>
          <a:endParaRPr lang="fa-IR"/>
        </a:p>
      </dgm:t>
    </dgm:pt>
    <dgm:pt modelId="{3ED35B8B-89B9-49E1-9EFF-AAD0148FD4D1}" type="pres">
      <dgm:prSet presAssocID="{4E4B3616-243B-4EBF-9EBC-A684B7622AE3}" presName="child" presStyleLbl="alignAccFollowNode1" presStyleIdx="4" presStyleCnt="6" custScaleX="130496">
        <dgm:presLayoutVars>
          <dgm:chMax val="0"/>
          <dgm:bulletEnabled val="1"/>
        </dgm:presLayoutVars>
      </dgm:prSet>
      <dgm:spPr/>
      <dgm:t>
        <a:bodyPr/>
        <a:lstStyle/>
        <a:p>
          <a:pPr rtl="1"/>
          <a:endParaRPr lang="fa-IR"/>
        </a:p>
      </dgm:t>
    </dgm:pt>
    <dgm:pt modelId="{B0E067AF-BF6A-4231-AD9A-690A6E8F214F}" type="pres">
      <dgm:prSet presAssocID="{38EA479C-1A91-4503-9E7A-330519D22951}" presName="sibTrans" presStyleLbl="sibTrans2D1" presStyleIdx="5" presStyleCnt="6"/>
      <dgm:spPr/>
      <dgm:t>
        <a:bodyPr/>
        <a:lstStyle/>
        <a:p>
          <a:pPr rtl="1"/>
          <a:endParaRPr lang="fa-IR"/>
        </a:p>
      </dgm:t>
    </dgm:pt>
    <dgm:pt modelId="{E727945B-F2D8-4FE8-BC12-CBC7DD5BC3AF}" type="pres">
      <dgm:prSet presAssocID="{2EA25BCE-C389-4A72-A18A-437189F3441E}" presName="child" presStyleLbl="alignAccFollowNode1" presStyleIdx="5" presStyleCnt="6" custScaleX="130496">
        <dgm:presLayoutVars>
          <dgm:chMax val="0"/>
          <dgm:bulletEnabled val="1"/>
        </dgm:presLayoutVars>
      </dgm:prSet>
      <dgm:spPr/>
      <dgm:t>
        <a:bodyPr/>
        <a:lstStyle/>
        <a:p>
          <a:pPr rtl="1"/>
          <a:endParaRPr lang="fa-IR"/>
        </a:p>
      </dgm:t>
    </dgm:pt>
  </dgm:ptLst>
  <dgm:cxnLst>
    <dgm:cxn modelId="{B32E310E-F60C-4A36-B75B-33D703C25136}" srcId="{437E6581-7003-4527-80CD-B7136AA315D3}" destId="{2EA25BCE-C389-4A72-A18A-437189F3441E}" srcOrd="2" destOrd="0" parTransId="{30BBB899-9F00-49A9-844D-9B35B634A913}" sibTransId="{E265EA12-47A2-4A89-97E7-688F5B9F2C99}"/>
    <dgm:cxn modelId="{1805692A-47D7-4B4A-AB3B-6CF79C7C4C4B}" type="presOf" srcId="{F5AF853D-3975-4D76-A8CE-2FA18D34F8E2}" destId="{46B2C6FF-E2B3-4969-BB9D-285E6E20F3DF}" srcOrd="0" destOrd="0" presId="urn:microsoft.com/office/officeart/2005/8/layout/lProcess1"/>
    <dgm:cxn modelId="{6CCE2CAF-28AF-4942-98C1-AB5AD98596F5}" type="presOf" srcId="{6A215CD7-29B8-4CE2-9362-8DFD40B4B98C}" destId="{794C16C0-6894-47DE-BAF6-11F87C55A94E}" srcOrd="0" destOrd="0" presId="urn:microsoft.com/office/officeart/2005/8/layout/lProcess1"/>
    <dgm:cxn modelId="{704D1EB6-D9A7-442B-AC04-B181630D0FBD}" srcId="{2E1CF620-97E5-4101-8149-8E8834DA3A9B}" destId="{F5AF853D-3975-4D76-A8CE-2FA18D34F8E2}" srcOrd="2" destOrd="0" parTransId="{C68CC100-5A20-4A2C-A2C7-5F80A7764187}" sibTransId="{A3E8E272-BA7D-4AD5-BCE9-C2E8BC8AA77A}"/>
    <dgm:cxn modelId="{C1C67488-6F1D-4E53-8298-1DB8904F71D2}" type="presOf" srcId="{38EA479C-1A91-4503-9E7A-330519D22951}" destId="{B0E067AF-BF6A-4231-AD9A-690A6E8F214F}" srcOrd="0" destOrd="0" presId="urn:microsoft.com/office/officeart/2005/8/layout/lProcess1"/>
    <dgm:cxn modelId="{8A8B776F-E4D4-496D-8C3C-E4B3181B0D33}" srcId="{2E1CF620-97E5-4101-8149-8E8834DA3A9B}" destId="{91AC2AAD-5526-4D73-8EFC-221E07C25C3A}" srcOrd="1" destOrd="0" parTransId="{1E393266-C25B-4859-8B12-836A642C5D40}" sibTransId="{64128800-7B69-4C1A-A9AC-A75917CE83C1}"/>
    <dgm:cxn modelId="{CBC0C238-2803-4BD5-902F-D6B1EDF468BF}" type="presOf" srcId="{2EA25BCE-C389-4A72-A18A-437189F3441E}" destId="{E727945B-F2D8-4FE8-BC12-CBC7DD5BC3AF}" srcOrd="0" destOrd="0" presId="urn:microsoft.com/office/officeart/2005/8/layout/lProcess1"/>
    <dgm:cxn modelId="{951A205E-C3D2-4FD4-80DC-8D893E32D38F}" srcId="{7D8E3480-0C17-4754-BCCF-AA97DDC71E3E}" destId="{437E6581-7003-4527-80CD-B7136AA315D3}" srcOrd="1" destOrd="0" parTransId="{C0D2D396-34FB-4DF6-838F-CCC8CCFFD886}" sibTransId="{114D6617-6CCD-4CA0-9F76-24683C9A7925}"/>
    <dgm:cxn modelId="{16535F0A-19B6-47B1-9C4E-EC1CF5123CC2}" type="presOf" srcId="{64727BED-F617-4858-BADA-F85EDB89FE27}" destId="{D24594E2-C25C-4799-BCF9-5E08747C4472}" srcOrd="0" destOrd="0" presId="urn:microsoft.com/office/officeart/2005/8/layout/lProcess1"/>
    <dgm:cxn modelId="{4BC27FE2-64C7-4C42-954B-2A76A442EFD2}" srcId="{7D8E3480-0C17-4754-BCCF-AA97DDC71E3E}" destId="{2E1CF620-97E5-4101-8149-8E8834DA3A9B}" srcOrd="0" destOrd="0" parTransId="{407EE565-73E9-4214-B9BC-08B21699764E}" sibTransId="{62FC2C84-C4BC-42F6-86AB-DA019460F74B}"/>
    <dgm:cxn modelId="{71F12420-CD92-4320-830D-CE1007E6D91D}" srcId="{437E6581-7003-4527-80CD-B7136AA315D3}" destId="{4E4B3616-243B-4EBF-9EBC-A684B7622AE3}" srcOrd="1" destOrd="0" parTransId="{7FB252E1-EE39-4217-AA34-DDA6F9C7D0B0}" sibTransId="{38EA479C-1A91-4503-9E7A-330519D22951}"/>
    <dgm:cxn modelId="{B60350F8-2D41-4D54-BDD7-68D98B93A4C2}" type="presOf" srcId="{91AC2AAD-5526-4D73-8EFC-221E07C25C3A}" destId="{D9FF73D5-54A3-4FDC-A2BD-2C754D2BA6E6}" srcOrd="0" destOrd="0" presId="urn:microsoft.com/office/officeart/2005/8/layout/lProcess1"/>
    <dgm:cxn modelId="{ACA36DE8-7B5C-4127-A63F-1BFDC02C739C}" type="presOf" srcId="{A094F70B-2FE4-41BA-9756-25573F2FCBD1}" destId="{E9DD67FE-336A-4E8C-A148-AD98B71D184E}" srcOrd="0" destOrd="0" presId="urn:microsoft.com/office/officeart/2005/8/layout/lProcess1"/>
    <dgm:cxn modelId="{506C1E4B-9916-4BC9-9AAD-12CED959EE8D}" type="presOf" srcId="{FF097024-3081-4F9B-A86D-9C5769B2B008}" destId="{130BA861-F7EB-40A2-81E4-12CA8713BC7B}" srcOrd="0" destOrd="0" presId="urn:microsoft.com/office/officeart/2005/8/layout/lProcess1"/>
    <dgm:cxn modelId="{C2274D1A-8F40-4832-9D9F-B9A76154121A}" type="presOf" srcId="{C74ED72E-083C-42DE-ADC7-3F0527EC62E0}" destId="{AB1771BE-5B5A-459B-A35D-C846BC2308FA}" srcOrd="0" destOrd="0" presId="urn:microsoft.com/office/officeart/2005/8/layout/lProcess1"/>
    <dgm:cxn modelId="{92108135-D43B-4E2C-B567-D85F6D499353}" type="presOf" srcId="{4E4B3616-243B-4EBF-9EBC-A684B7622AE3}" destId="{3ED35B8B-89B9-49E1-9EFF-AAD0148FD4D1}" srcOrd="0" destOrd="0" presId="urn:microsoft.com/office/officeart/2005/8/layout/lProcess1"/>
    <dgm:cxn modelId="{53CA0DD6-F7AC-4972-896A-339A0B416196}" type="presOf" srcId="{2E1CF620-97E5-4101-8149-8E8834DA3A9B}" destId="{D8AD7328-4B07-43CD-9257-F9EE3FD01824}" srcOrd="0" destOrd="0" presId="urn:microsoft.com/office/officeart/2005/8/layout/lProcess1"/>
    <dgm:cxn modelId="{81601853-3444-44CA-86D3-6956093E9EB1}" type="presOf" srcId="{437E6581-7003-4527-80CD-B7136AA315D3}" destId="{7754512B-C969-443A-932F-C7D0CBCB8769}" srcOrd="0" destOrd="0" presId="urn:microsoft.com/office/officeart/2005/8/layout/lProcess1"/>
    <dgm:cxn modelId="{E367446F-45FB-4EB9-94C7-971965D30308}" type="presOf" srcId="{7D8E3480-0C17-4754-BCCF-AA97DDC71E3E}" destId="{BF25904B-EA6C-4237-9F54-DA7529FDB3C5}" srcOrd="0" destOrd="0" presId="urn:microsoft.com/office/officeart/2005/8/layout/lProcess1"/>
    <dgm:cxn modelId="{4A903F5A-5DBE-4FB8-A7EE-0A11DCB5C004}" srcId="{2E1CF620-97E5-4101-8149-8E8834DA3A9B}" destId="{6A215CD7-29B8-4CE2-9362-8DFD40B4B98C}" srcOrd="0" destOrd="0" parTransId="{C74ED72E-083C-42DE-ADC7-3F0527EC62E0}" sibTransId="{57ABBF20-3162-4887-B442-40F48C649D89}"/>
    <dgm:cxn modelId="{0AAB837F-CCFE-43F5-9B1A-6A22462B7602}" type="presOf" srcId="{64128800-7B69-4C1A-A9AC-A75917CE83C1}" destId="{88EDB1B7-097E-4F4F-9DF5-154EA25296D5}" srcOrd="0" destOrd="0" presId="urn:microsoft.com/office/officeart/2005/8/layout/lProcess1"/>
    <dgm:cxn modelId="{A73F96B1-4FE4-43B4-8B64-1697FE3F8B72}" srcId="{437E6581-7003-4527-80CD-B7136AA315D3}" destId="{64727BED-F617-4858-BADA-F85EDB89FE27}" srcOrd="0" destOrd="0" parTransId="{FF097024-3081-4F9B-A86D-9C5769B2B008}" sibTransId="{A094F70B-2FE4-41BA-9756-25573F2FCBD1}"/>
    <dgm:cxn modelId="{EA23EDB8-68F8-48EA-9CC3-C8D4E94849DE}" type="presOf" srcId="{57ABBF20-3162-4887-B442-40F48C649D89}" destId="{6F4AD9FE-A921-4482-8FB5-ED60FB820ED9}" srcOrd="0" destOrd="0" presId="urn:microsoft.com/office/officeart/2005/8/layout/lProcess1"/>
    <dgm:cxn modelId="{97500743-ACB8-4BF1-8E58-692CEA4AF610}" type="presParOf" srcId="{BF25904B-EA6C-4237-9F54-DA7529FDB3C5}" destId="{BBFB9FCD-D96C-48A4-92C4-93349C6B6756}" srcOrd="0" destOrd="0" presId="urn:microsoft.com/office/officeart/2005/8/layout/lProcess1"/>
    <dgm:cxn modelId="{4500A42C-CBE5-4FE8-8BAA-965390737031}" type="presParOf" srcId="{BBFB9FCD-D96C-48A4-92C4-93349C6B6756}" destId="{D8AD7328-4B07-43CD-9257-F9EE3FD01824}" srcOrd="0" destOrd="0" presId="urn:microsoft.com/office/officeart/2005/8/layout/lProcess1"/>
    <dgm:cxn modelId="{E69554BF-2B23-4942-8CF9-FFEB01826BB8}" type="presParOf" srcId="{BBFB9FCD-D96C-48A4-92C4-93349C6B6756}" destId="{AB1771BE-5B5A-459B-A35D-C846BC2308FA}" srcOrd="1" destOrd="0" presId="urn:microsoft.com/office/officeart/2005/8/layout/lProcess1"/>
    <dgm:cxn modelId="{FC934041-755A-46A6-905E-C44146133562}" type="presParOf" srcId="{BBFB9FCD-D96C-48A4-92C4-93349C6B6756}" destId="{794C16C0-6894-47DE-BAF6-11F87C55A94E}" srcOrd="2" destOrd="0" presId="urn:microsoft.com/office/officeart/2005/8/layout/lProcess1"/>
    <dgm:cxn modelId="{C6F6E428-7969-4993-B726-9980A4198691}" type="presParOf" srcId="{BBFB9FCD-D96C-48A4-92C4-93349C6B6756}" destId="{6F4AD9FE-A921-4482-8FB5-ED60FB820ED9}" srcOrd="3" destOrd="0" presId="urn:microsoft.com/office/officeart/2005/8/layout/lProcess1"/>
    <dgm:cxn modelId="{3CD2D4BE-31DB-447A-BC42-D26BF569C715}" type="presParOf" srcId="{BBFB9FCD-D96C-48A4-92C4-93349C6B6756}" destId="{D9FF73D5-54A3-4FDC-A2BD-2C754D2BA6E6}" srcOrd="4" destOrd="0" presId="urn:microsoft.com/office/officeart/2005/8/layout/lProcess1"/>
    <dgm:cxn modelId="{4112FD20-353D-4267-8807-1F1BBCDCC445}" type="presParOf" srcId="{BBFB9FCD-D96C-48A4-92C4-93349C6B6756}" destId="{88EDB1B7-097E-4F4F-9DF5-154EA25296D5}" srcOrd="5" destOrd="0" presId="urn:microsoft.com/office/officeart/2005/8/layout/lProcess1"/>
    <dgm:cxn modelId="{B50ACE16-1ADF-4F3C-A03C-9935EDD0A6B0}" type="presParOf" srcId="{BBFB9FCD-D96C-48A4-92C4-93349C6B6756}" destId="{46B2C6FF-E2B3-4969-BB9D-285E6E20F3DF}" srcOrd="6" destOrd="0" presId="urn:microsoft.com/office/officeart/2005/8/layout/lProcess1"/>
    <dgm:cxn modelId="{34EBF507-564F-4F95-A5C3-2F1495FE2AA9}" type="presParOf" srcId="{BF25904B-EA6C-4237-9F54-DA7529FDB3C5}" destId="{16692384-26FA-4413-B308-C4E81C09AE74}" srcOrd="1" destOrd="0" presId="urn:microsoft.com/office/officeart/2005/8/layout/lProcess1"/>
    <dgm:cxn modelId="{129C3C4A-7327-420D-BB77-3C4B094DB5DE}" type="presParOf" srcId="{BF25904B-EA6C-4237-9F54-DA7529FDB3C5}" destId="{45CA04B7-D25D-49B1-82CC-D79EE374995D}" srcOrd="2" destOrd="0" presId="urn:microsoft.com/office/officeart/2005/8/layout/lProcess1"/>
    <dgm:cxn modelId="{1191FAEB-D643-4AEA-A1AC-410EB1E081D6}" type="presParOf" srcId="{45CA04B7-D25D-49B1-82CC-D79EE374995D}" destId="{7754512B-C969-443A-932F-C7D0CBCB8769}" srcOrd="0" destOrd="0" presId="urn:microsoft.com/office/officeart/2005/8/layout/lProcess1"/>
    <dgm:cxn modelId="{A9D89976-8251-4717-BE44-E940EB039E2A}" type="presParOf" srcId="{45CA04B7-D25D-49B1-82CC-D79EE374995D}" destId="{130BA861-F7EB-40A2-81E4-12CA8713BC7B}" srcOrd="1" destOrd="0" presId="urn:microsoft.com/office/officeart/2005/8/layout/lProcess1"/>
    <dgm:cxn modelId="{1F243CB4-0B4D-4916-AF19-257EC52EC14D}" type="presParOf" srcId="{45CA04B7-D25D-49B1-82CC-D79EE374995D}" destId="{D24594E2-C25C-4799-BCF9-5E08747C4472}" srcOrd="2" destOrd="0" presId="urn:microsoft.com/office/officeart/2005/8/layout/lProcess1"/>
    <dgm:cxn modelId="{297F72F8-C6A4-499E-A4E2-4631900FACE0}" type="presParOf" srcId="{45CA04B7-D25D-49B1-82CC-D79EE374995D}" destId="{E9DD67FE-336A-4E8C-A148-AD98B71D184E}" srcOrd="3" destOrd="0" presId="urn:microsoft.com/office/officeart/2005/8/layout/lProcess1"/>
    <dgm:cxn modelId="{B85CB497-6233-4B92-B0C9-75B1831585F0}" type="presParOf" srcId="{45CA04B7-D25D-49B1-82CC-D79EE374995D}" destId="{3ED35B8B-89B9-49E1-9EFF-AAD0148FD4D1}" srcOrd="4" destOrd="0" presId="urn:microsoft.com/office/officeart/2005/8/layout/lProcess1"/>
    <dgm:cxn modelId="{28160CFC-27A0-4B3F-A570-EA380E99054C}" type="presParOf" srcId="{45CA04B7-D25D-49B1-82CC-D79EE374995D}" destId="{B0E067AF-BF6A-4231-AD9A-690A6E8F214F}" srcOrd="5" destOrd="0" presId="urn:microsoft.com/office/officeart/2005/8/layout/lProcess1"/>
    <dgm:cxn modelId="{7CB1C59B-76F0-447A-BD87-D178CD7972C4}" type="presParOf" srcId="{45CA04B7-D25D-49B1-82CC-D79EE374995D}" destId="{E727945B-F2D8-4FE8-BC12-CBC7DD5BC3AF}" srcOrd="6" destOrd="0" presId="urn:microsoft.com/office/officeart/2005/8/layout/l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5.xml><?xml version="1.0" encoding="utf-8"?>
<dgm:dataModel xmlns:dgm="http://schemas.openxmlformats.org/drawingml/2006/diagram" xmlns:a="http://schemas.openxmlformats.org/drawingml/2006/main">
  <dgm:ptLst>
    <dgm:pt modelId="{2C0B8ACF-6641-43B5-94E8-1171BC6C48A4}" type="doc">
      <dgm:prSet loTypeId="urn:microsoft.com/office/officeart/2009/layout/ReverseList" loCatId="relationship" qsTypeId="urn:microsoft.com/office/officeart/2005/8/quickstyle/3d3" qsCatId="3D" csTypeId="urn:microsoft.com/office/officeart/2005/8/colors/colorful3" csCatId="colorful" phldr="1"/>
      <dgm:spPr/>
      <dgm:t>
        <a:bodyPr/>
        <a:lstStyle/>
        <a:p>
          <a:pPr rtl="1"/>
          <a:endParaRPr lang="fa-IR"/>
        </a:p>
      </dgm:t>
    </dgm:pt>
    <dgm:pt modelId="{078F7D8B-C57D-4579-B62E-20A7DFD5A985}">
      <dgm:prSet phldrT="[Text]" custT="1"/>
      <dgm:spPr/>
      <dgm:t>
        <a:bodyPr/>
        <a:lstStyle/>
        <a:p>
          <a:pPr rtl="1"/>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(یا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أیهَا</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الّذینَ</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آمَنوا</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عَلَیکم</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أنفُسَکم</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لایضُرُّکم</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مَن</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ضَلّ</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إذَا</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اهتَدَیتُم</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p>
        <a:p>
          <a:pPr rtl="1"/>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ای کسانی که ایمان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آورده‏اید</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به خودتان بپردازید،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هرگاه</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شما هدایت یافتید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آن‏کس</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که گمراه شده است به شما زیان </a:t>
          </a:r>
          <a:r>
            <a:rPr lang="fa-IR" sz="1800" b="1" dirty="0" err="1" smtClean="0">
              <a:latin typeface="Times New Roman" panose="02020603050405020304" pitchFamily="18" charset="0"/>
              <a:ea typeface="Times New Roman" panose="02020603050405020304" pitchFamily="18" charset="0"/>
              <a:cs typeface="B Nazanin" panose="00000400000000000000" pitchFamily="2" charset="-78"/>
            </a:rPr>
            <a:t>نمی‏رساند</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مائده: 105	</a:t>
          </a:r>
          <a:endParaRPr lang="fa-IR" sz="1800" b="1" dirty="0">
            <a:cs typeface="B Nazanin" panose="00000400000000000000" pitchFamily="2" charset="-78"/>
          </a:endParaRPr>
        </a:p>
      </dgm:t>
    </dgm:pt>
    <dgm:pt modelId="{31EA2C74-B3DF-47E3-9BE8-5D657BE38B24}" type="parTrans" cxnId="{BEBE9B5B-26D1-4183-B54D-DF006CBDC49B}">
      <dgm:prSet/>
      <dgm:spPr/>
      <dgm:t>
        <a:bodyPr/>
        <a:lstStyle/>
        <a:p>
          <a:pPr rtl="1"/>
          <a:endParaRPr lang="fa-IR" sz="1800" b="1">
            <a:cs typeface="B Nazanin" panose="00000400000000000000" pitchFamily="2" charset="-78"/>
          </a:endParaRPr>
        </a:p>
      </dgm:t>
    </dgm:pt>
    <dgm:pt modelId="{67A48B82-48D9-4635-829F-08CBB9E94132}" type="sibTrans" cxnId="{BEBE9B5B-26D1-4183-B54D-DF006CBDC49B}">
      <dgm:prSet/>
      <dgm:spPr/>
      <dgm:t>
        <a:bodyPr/>
        <a:lstStyle/>
        <a:p>
          <a:pPr rtl="1"/>
          <a:endParaRPr lang="fa-IR" sz="1800" b="1">
            <a:cs typeface="B Nazanin" panose="00000400000000000000" pitchFamily="2" charset="-78"/>
          </a:endParaRPr>
        </a:p>
      </dgm:t>
    </dgm:pt>
    <dgm:pt modelId="{98777CBD-9417-451F-BB26-A88E126883EA}">
      <dgm:prSet phldrT="[Text]" custT="1"/>
      <dgm:spPr/>
      <dgm:t>
        <a:bodyPr/>
        <a:lstStyle/>
        <a:p>
          <a:pPr rtl="1"/>
          <a:r>
            <a:rPr lang="fa-IR" sz="1800" b="1" dirty="0" smtClean="0">
              <a:cs typeface="B Nazanin" panose="00000400000000000000" pitchFamily="2" charset="-78"/>
            </a:rPr>
            <a:t>امام علی </a:t>
          </a:r>
          <a:r>
            <a:rPr lang="fa-IR" sz="1100" b="1" dirty="0" smtClean="0">
              <a:cs typeface="B Nazanin" panose="00000400000000000000" pitchFamily="2" charset="-78"/>
            </a:rPr>
            <a:t>علیه </a:t>
          </a:r>
          <a:r>
            <a:rPr lang="fa-IR" sz="1100" b="1" dirty="0" err="1" smtClean="0">
              <a:cs typeface="B Nazanin" panose="00000400000000000000" pitchFamily="2" charset="-78"/>
            </a:rPr>
            <a:t>السلام</a:t>
          </a:r>
          <a:r>
            <a:rPr lang="fa-IR" sz="1100" b="1" dirty="0" smtClean="0">
              <a:cs typeface="B Nazanin" panose="00000400000000000000" pitchFamily="2" charset="-78"/>
            </a:rPr>
            <a:t> </a:t>
          </a:r>
          <a:r>
            <a:rPr lang="fa-IR" sz="1800" b="1" dirty="0" smtClean="0">
              <a:cs typeface="B Nazanin" panose="00000400000000000000" pitchFamily="2" charset="-78"/>
            </a:rPr>
            <a:t>نیز فرمودند: </a:t>
          </a:r>
        </a:p>
        <a:p>
          <a:pPr rtl="1"/>
          <a:r>
            <a:rPr lang="fa-IR" sz="1800" b="1" dirty="0" smtClean="0">
              <a:cs typeface="B Nazanin" panose="00000400000000000000" pitchFamily="2" charset="-78"/>
            </a:rPr>
            <a:t>«</a:t>
          </a:r>
          <a:r>
            <a:rPr lang="fa-IR" sz="1800" b="1" dirty="0" err="1" smtClean="0">
              <a:cs typeface="B Nazanin" panose="00000400000000000000" pitchFamily="2" charset="-78"/>
            </a:rPr>
            <a:t>وَ</a:t>
          </a:r>
          <a:r>
            <a:rPr lang="fa-IR" sz="1800" b="1" dirty="0" smtClean="0">
              <a:cs typeface="B Nazanin" panose="00000400000000000000" pitchFamily="2" charset="-78"/>
            </a:rPr>
            <a:t> </a:t>
          </a:r>
          <a:r>
            <a:rPr lang="fa-IR" sz="1800" b="1" dirty="0" err="1" smtClean="0">
              <a:cs typeface="B Nazanin" panose="00000400000000000000" pitchFamily="2" charset="-78"/>
            </a:rPr>
            <a:t>إنّی</a:t>
          </a:r>
          <a:r>
            <a:rPr lang="fa-IR" sz="1800" b="1" dirty="0" smtClean="0">
              <a:cs typeface="B Nazanin" panose="00000400000000000000" pitchFamily="2" charset="-78"/>
            </a:rPr>
            <a:t> </a:t>
          </a:r>
          <a:r>
            <a:rPr lang="fa-IR" sz="1800" b="1" dirty="0" err="1" smtClean="0">
              <a:cs typeface="B Nazanin" panose="00000400000000000000" pitchFamily="2" charset="-78"/>
            </a:rPr>
            <a:t>لَعالِمٌ</a:t>
          </a:r>
          <a:r>
            <a:rPr lang="fa-IR" sz="1800" b="1" dirty="0" smtClean="0">
              <a:cs typeface="B Nazanin" panose="00000400000000000000" pitchFamily="2" charset="-78"/>
            </a:rPr>
            <a:t> </a:t>
          </a:r>
          <a:r>
            <a:rPr lang="fa-IR" sz="1800" b="1" dirty="0" err="1" smtClean="0">
              <a:cs typeface="B Nazanin" panose="00000400000000000000" pitchFamily="2" charset="-78"/>
            </a:rPr>
            <a:t>بَما</a:t>
          </a:r>
          <a:r>
            <a:rPr lang="fa-IR" sz="1800" b="1" dirty="0" smtClean="0">
              <a:cs typeface="B Nazanin" panose="00000400000000000000" pitchFamily="2" charset="-78"/>
            </a:rPr>
            <a:t> </a:t>
          </a:r>
          <a:r>
            <a:rPr lang="fa-IR" sz="1800" b="1" dirty="0" err="1" smtClean="0">
              <a:cs typeface="B Nazanin" panose="00000400000000000000" pitchFamily="2" charset="-78"/>
            </a:rPr>
            <a:t>یصلِحُکم</a:t>
          </a:r>
          <a:r>
            <a:rPr lang="fa-IR" sz="1800" b="1" dirty="0" smtClean="0">
              <a:cs typeface="B Nazanin" panose="00000400000000000000" pitchFamily="2" charset="-78"/>
            </a:rPr>
            <a:t> </a:t>
          </a:r>
          <a:r>
            <a:rPr lang="fa-IR" sz="1800" b="1" dirty="0" err="1" smtClean="0">
              <a:cs typeface="B Nazanin" panose="00000400000000000000" pitchFamily="2" charset="-78"/>
            </a:rPr>
            <a:t>وَ</a:t>
          </a:r>
          <a:r>
            <a:rPr lang="fa-IR" sz="1800" b="1" dirty="0" smtClean="0">
              <a:cs typeface="B Nazanin" panose="00000400000000000000" pitchFamily="2" charset="-78"/>
            </a:rPr>
            <a:t> </a:t>
          </a:r>
          <a:r>
            <a:rPr lang="fa-IR" sz="1800" b="1" dirty="0" err="1" smtClean="0">
              <a:cs typeface="B Nazanin" panose="00000400000000000000" pitchFamily="2" charset="-78"/>
            </a:rPr>
            <a:t>یقیمُ</a:t>
          </a:r>
          <a:r>
            <a:rPr lang="fa-IR" sz="1800" b="1" dirty="0" smtClean="0">
              <a:cs typeface="B Nazanin" panose="00000400000000000000" pitchFamily="2" charset="-78"/>
            </a:rPr>
            <a:t> </a:t>
          </a:r>
          <a:r>
            <a:rPr lang="fa-IR" sz="1800" b="1" dirty="0" err="1" smtClean="0">
              <a:cs typeface="B Nazanin" panose="00000400000000000000" pitchFamily="2" charset="-78"/>
            </a:rPr>
            <a:t>أوَدَکم</a:t>
          </a:r>
          <a:r>
            <a:rPr lang="fa-IR" sz="1800" b="1" dirty="0" smtClean="0">
              <a:cs typeface="B Nazanin" panose="00000400000000000000" pitchFamily="2" charset="-78"/>
            </a:rPr>
            <a:t>، </a:t>
          </a:r>
          <a:r>
            <a:rPr lang="fa-IR" sz="1800" b="1" dirty="0" err="1" smtClean="0">
              <a:cs typeface="B Nazanin" panose="00000400000000000000" pitchFamily="2" charset="-78"/>
            </a:rPr>
            <a:t>وَلکنّی</a:t>
          </a:r>
          <a:r>
            <a:rPr lang="fa-IR" sz="1800" b="1" dirty="0" smtClean="0">
              <a:cs typeface="B Nazanin" panose="00000400000000000000" pitchFamily="2" charset="-78"/>
            </a:rPr>
            <a:t> </a:t>
          </a:r>
          <a:r>
            <a:rPr lang="fa-IR" sz="1800" b="1" dirty="0" err="1" smtClean="0">
              <a:cs typeface="B Nazanin" panose="00000400000000000000" pitchFamily="2" charset="-78"/>
            </a:rPr>
            <a:t>لاأری</a:t>
          </a:r>
          <a:r>
            <a:rPr lang="fa-IR" sz="1800" b="1" dirty="0" smtClean="0">
              <a:cs typeface="B Nazanin" panose="00000400000000000000" pitchFamily="2" charset="-78"/>
            </a:rPr>
            <a:t> </a:t>
          </a:r>
          <a:r>
            <a:rPr lang="fa-IR" sz="1800" b="1" dirty="0" err="1" smtClean="0">
              <a:cs typeface="B Nazanin" panose="00000400000000000000" pitchFamily="2" charset="-78"/>
            </a:rPr>
            <a:t>إصلاحَکم</a:t>
          </a:r>
          <a:r>
            <a:rPr lang="fa-IR" sz="1800" b="1" dirty="0" smtClean="0">
              <a:cs typeface="B Nazanin" panose="00000400000000000000" pitchFamily="2" charset="-78"/>
            </a:rPr>
            <a:t> </a:t>
          </a:r>
          <a:r>
            <a:rPr lang="fa-IR" sz="1800" b="1" dirty="0" err="1" smtClean="0">
              <a:cs typeface="B Nazanin" panose="00000400000000000000" pitchFamily="2" charset="-78"/>
            </a:rPr>
            <a:t>بِإفسادِ</a:t>
          </a:r>
          <a:r>
            <a:rPr lang="fa-IR" sz="1800" b="1" dirty="0" smtClean="0">
              <a:cs typeface="B Nazanin" panose="00000400000000000000" pitchFamily="2" charset="-78"/>
            </a:rPr>
            <a:t> </a:t>
          </a:r>
          <a:r>
            <a:rPr lang="fa-IR" sz="1800" b="1" dirty="0" err="1" smtClean="0">
              <a:cs typeface="B Nazanin" panose="00000400000000000000" pitchFamily="2" charset="-78"/>
            </a:rPr>
            <a:t>نَفسی</a:t>
          </a:r>
          <a:r>
            <a:rPr lang="fa-IR" sz="1800" b="1" dirty="0" smtClean="0">
              <a:cs typeface="B Nazanin" panose="00000400000000000000" pitchFamily="2" charset="-78"/>
            </a:rPr>
            <a:t>» </a:t>
          </a:r>
          <a:br>
            <a:rPr lang="fa-IR" sz="1800" b="1" dirty="0" smtClean="0">
              <a:cs typeface="B Nazanin" panose="00000400000000000000" pitchFamily="2" charset="-78"/>
            </a:rPr>
          </a:br>
          <a:r>
            <a:rPr lang="fa-IR" sz="1800" b="1" dirty="0" smtClean="0">
              <a:cs typeface="B Nazanin" panose="00000400000000000000" pitchFamily="2" charset="-78"/>
            </a:rPr>
            <a:t>من نیک </a:t>
          </a:r>
          <a:r>
            <a:rPr lang="fa-IR" sz="1800" b="1" dirty="0" err="1" smtClean="0">
              <a:cs typeface="B Nazanin" panose="00000400000000000000" pitchFamily="2" charset="-78"/>
            </a:rPr>
            <a:t>می‏دانم</a:t>
          </a:r>
          <a:r>
            <a:rPr lang="fa-IR" sz="1800" b="1" dirty="0" smtClean="0">
              <a:cs typeface="B Nazanin" panose="00000400000000000000" pitchFamily="2" charset="-78"/>
            </a:rPr>
            <a:t> که چگونه </a:t>
          </a:r>
          <a:r>
            <a:rPr lang="fa-IR" sz="1800" b="1" dirty="0" err="1" smtClean="0">
              <a:cs typeface="B Nazanin" panose="00000400000000000000" pitchFamily="2" charset="-78"/>
            </a:rPr>
            <a:t>می‏توان</a:t>
          </a:r>
          <a:r>
            <a:rPr lang="fa-IR" sz="1800" b="1" dirty="0" smtClean="0">
              <a:cs typeface="B Nazanin" panose="00000400000000000000" pitchFamily="2" charset="-78"/>
            </a:rPr>
            <a:t> شما را اصلاح کرد </a:t>
          </a:r>
          <a:br>
            <a:rPr lang="fa-IR" sz="1800" b="1" dirty="0" smtClean="0">
              <a:cs typeface="B Nazanin" panose="00000400000000000000" pitchFamily="2" charset="-78"/>
            </a:rPr>
          </a:br>
          <a:r>
            <a:rPr lang="fa-IR" sz="1800" b="1" dirty="0" smtClean="0">
              <a:cs typeface="B Nazanin" panose="00000400000000000000" pitchFamily="2" charset="-78"/>
            </a:rPr>
            <a:t>و از کجی به راستی آورد؛ اما هرگز اصلاح شما را با تباه کردن خود (روا) </a:t>
          </a:r>
          <a:r>
            <a:rPr lang="fa-IR" sz="1800" b="1" dirty="0" err="1" smtClean="0">
              <a:cs typeface="B Nazanin" panose="00000400000000000000" pitchFamily="2" charset="-78"/>
            </a:rPr>
            <a:t>نمی‏بینم</a:t>
          </a:r>
          <a:r>
            <a:rPr lang="fa-IR" sz="1800" b="1" dirty="0" smtClean="0">
              <a:cs typeface="B Nazanin" panose="00000400000000000000" pitchFamily="2" charset="-78"/>
            </a:rPr>
            <a:t>.                                      </a:t>
          </a:r>
          <a:r>
            <a:rPr lang="fa-IR" sz="1400" b="1" dirty="0" err="1" smtClean="0">
              <a:cs typeface="B Nazanin" panose="00000400000000000000" pitchFamily="2" charset="-78"/>
            </a:rPr>
            <a:t>نهج</a:t>
          </a:r>
          <a:r>
            <a:rPr lang="fa-IR" sz="1400" b="1" dirty="0" smtClean="0">
              <a:cs typeface="B Nazanin" panose="00000400000000000000" pitchFamily="2" charset="-78"/>
            </a:rPr>
            <a:t> </a:t>
          </a:r>
          <a:r>
            <a:rPr lang="fa-IR" sz="1400" b="1" dirty="0" err="1" smtClean="0">
              <a:cs typeface="B Nazanin" panose="00000400000000000000" pitchFamily="2" charset="-78"/>
            </a:rPr>
            <a:t>البلاغه</a:t>
          </a:r>
          <a:r>
            <a:rPr lang="fa-IR" sz="1400" b="1" dirty="0" smtClean="0">
              <a:cs typeface="B Nazanin" panose="00000400000000000000" pitchFamily="2" charset="-78"/>
            </a:rPr>
            <a:t>، </a:t>
          </a:r>
          <a:r>
            <a:rPr lang="fa-IR" sz="1400" b="1" dirty="0" err="1" smtClean="0">
              <a:cs typeface="B Nazanin" panose="00000400000000000000" pitchFamily="2" charset="-78"/>
            </a:rPr>
            <a:t>خطبه</a:t>
          </a:r>
          <a:r>
            <a:rPr lang="fa-IR" sz="1400" b="1" dirty="0" smtClean="0">
              <a:cs typeface="B Nazanin" panose="00000400000000000000" pitchFamily="2" charset="-78"/>
            </a:rPr>
            <a:t> 69</a:t>
          </a:r>
          <a:endParaRPr lang="fa-IR" sz="1400" b="1" dirty="0">
            <a:cs typeface="B Nazanin" panose="00000400000000000000" pitchFamily="2" charset="-78"/>
          </a:endParaRPr>
        </a:p>
      </dgm:t>
    </dgm:pt>
    <dgm:pt modelId="{424D0DE6-6281-4A9D-A693-0EFF69DBA2B6}" type="parTrans" cxnId="{6496798B-B749-4EBD-A61A-FBCB86213E05}">
      <dgm:prSet/>
      <dgm:spPr/>
      <dgm:t>
        <a:bodyPr/>
        <a:lstStyle/>
        <a:p>
          <a:pPr rtl="1"/>
          <a:endParaRPr lang="fa-IR" sz="1800" b="1">
            <a:cs typeface="B Nazanin" panose="00000400000000000000" pitchFamily="2" charset="-78"/>
          </a:endParaRPr>
        </a:p>
      </dgm:t>
    </dgm:pt>
    <dgm:pt modelId="{8A7ED8CC-97B0-444E-9B03-5073495A7E4F}" type="sibTrans" cxnId="{6496798B-B749-4EBD-A61A-FBCB86213E05}">
      <dgm:prSet/>
      <dgm:spPr/>
      <dgm:t>
        <a:bodyPr/>
        <a:lstStyle/>
        <a:p>
          <a:pPr rtl="1"/>
          <a:endParaRPr lang="fa-IR" sz="1800" b="1">
            <a:cs typeface="B Nazanin" panose="00000400000000000000" pitchFamily="2" charset="-78"/>
          </a:endParaRPr>
        </a:p>
      </dgm:t>
    </dgm:pt>
    <dgm:pt modelId="{FFF2F5EB-3988-4328-92ED-827C41163318}" type="pres">
      <dgm:prSet presAssocID="{2C0B8ACF-6641-43B5-94E8-1171BC6C48A4}" presName="Name0" presStyleCnt="0">
        <dgm:presLayoutVars>
          <dgm:chMax val="2"/>
          <dgm:chPref val="2"/>
          <dgm:animLvl val="lvl"/>
        </dgm:presLayoutVars>
      </dgm:prSet>
      <dgm:spPr/>
      <dgm:t>
        <a:bodyPr/>
        <a:lstStyle/>
        <a:p>
          <a:pPr rtl="1"/>
          <a:endParaRPr lang="fa-IR"/>
        </a:p>
      </dgm:t>
    </dgm:pt>
    <dgm:pt modelId="{95F5F09D-5BDB-4C04-A0E8-A2EF40528AEF}" type="pres">
      <dgm:prSet presAssocID="{2C0B8ACF-6641-43B5-94E8-1171BC6C48A4}" presName="LeftText" presStyleLbl="revTx" presStyleIdx="0" presStyleCnt="0">
        <dgm:presLayoutVars>
          <dgm:bulletEnabled val="1"/>
        </dgm:presLayoutVars>
      </dgm:prSet>
      <dgm:spPr/>
      <dgm:t>
        <a:bodyPr/>
        <a:lstStyle/>
        <a:p>
          <a:pPr rtl="1"/>
          <a:endParaRPr lang="fa-IR"/>
        </a:p>
      </dgm:t>
    </dgm:pt>
    <dgm:pt modelId="{A50FD319-E442-4F89-8ADE-017F5B00AE43}" type="pres">
      <dgm:prSet presAssocID="{2C0B8ACF-6641-43B5-94E8-1171BC6C48A4}" presName="LeftNode" presStyleLbl="bgImgPlace1" presStyleIdx="0" presStyleCnt="2" custScaleX="155927" custScaleY="129288" custLinFactNeighborX="-44547">
        <dgm:presLayoutVars>
          <dgm:chMax val="2"/>
          <dgm:chPref val="2"/>
        </dgm:presLayoutVars>
      </dgm:prSet>
      <dgm:spPr/>
      <dgm:t>
        <a:bodyPr/>
        <a:lstStyle/>
        <a:p>
          <a:pPr rtl="1"/>
          <a:endParaRPr lang="fa-IR"/>
        </a:p>
      </dgm:t>
    </dgm:pt>
    <dgm:pt modelId="{1DC19AB4-9E76-462B-A186-24305AA00C20}" type="pres">
      <dgm:prSet presAssocID="{2C0B8ACF-6641-43B5-94E8-1171BC6C48A4}" presName="RightText" presStyleLbl="revTx" presStyleIdx="0" presStyleCnt="0">
        <dgm:presLayoutVars>
          <dgm:bulletEnabled val="1"/>
        </dgm:presLayoutVars>
      </dgm:prSet>
      <dgm:spPr/>
      <dgm:t>
        <a:bodyPr/>
        <a:lstStyle/>
        <a:p>
          <a:pPr rtl="1"/>
          <a:endParaRPr lang="fa-IR"/>
        </a:p>
      </dgm:t>
    </dgm:pt>
    <dgm:pt modelId="{87E62F2E-DA74-45E1-AEDB-BE2E0BAC3B46}" type="pres">
      <dgm:prSet presAssocID="{2C0B8ACF-6641-43B5-94E8-1171BC6C48A4}" presName="RightNode" presStyleLbl="bgImgPlace1" presStyleIdx="1" presStyleCnt="2" custScaleX="144521" custScaleY="128520" custLinFactNeighborX="13982" custLinFactNeighborY="384">
        <dgm:presLayoutVars>
          <dgm:chMax val="0"/>
          <dgm:chPref val="0"/>
        </dgm:presLayoutVars>
      </dgm:prSet>
      <dgm:spPr/>
      <dgm:t>
        <a:bodyPr/>
        <a:lstStyle/>
        <a:p>
          <a:pPr rtl="1"/>
          <a:endParaRPr lang="fa-IR"/>
        </a:p>
      </dgm:t>
    </dgm:pt>
    <dgm:pt modelId="{DECBD43B-8F6B-402F-8B83-14DDF227E176}" type="pres">
      <dgm:prSet presAssocID="{2C0B8ACF-6641-43B5-94E8-1171BC6C48A4}" presName="TopArrow" presStyleLbl="node1" presStyleIdx="0" presStyleCnt="2" custLinFactNeighborY="-18274"/>
      <dgm:spPr/>
    </dgm:pt>
    <dgm:pt modelId="{BC12B37E-F685-4670-9F3C-58EC48FC78D8}" type="pres">
      <dgm:prSet presAssocID="{2C0B8ACF-6641-43B5-94E8-1171BC6C48A4}" presName="BottomArrow" presStyleLbl="node1" presStyleIdx="1" presStyleCnt="2" custLinFactNeighborX="-25812" custLinFactNeighborY="0"/>
      <dgm:spPr/>
    </dgm:pt>
  </dgm:ptLst>
  <dgm:cxnLst>
    <dgm:cxn modelId="{DC87178E-AAB5-434C-8172-A306951B947E}" type="presOf" srcId="{2C0B8ACF-6641-43B5-94E8-1171BC6C48A4}" destId="{FFF2F5EB-3988-4328-92ED-827C41163318}" srcOrd="0" destOrd="0" presId="urn:microsoft.com/office/officeart/2009/layout/ReverseList"/>
    <dgm:cxn modelId="{6496798B-B749-4EBD-A61A-FBCB86213E05}" srcId="{2C0B8ACF-6641-43B5-94E8-1171BC6C48A4}" destId="{98777CBD-9417-451F-BB26-A88E126883EA}" srcOrd="1" destOrd="0" parTransId="{424D0DE6-6281-4A9D-A693-0EFF69DBA2B6}" sibTransId="{8A7ED8CC-97B0-444E-9B03-5073495A7E4F}"/>
    <dgm:cxn modelId="{BEBE9B5B-26D1-4183-B54D-DF006CBDC49B}" srcId="{2C0B8ACF-6641-43B5-94E8-1171BC6C48A4}" destId="{078F7D8B-C57D-4579-B62E-20A7DFD5A985}" srcOrd="0" destOrd="0" parTransId="{31EA2C74-B3DF-47E3-9BE8-5D657BE38B24}" sibTransId="{67A48B82-48D9-4635-829F-08CBB9E94132}"/>
    <dgm:cxn modelId="{A3ABBBC1-3C39-415C-972D-BF8E28F44FC0}" type="presOf" srcId="{98777CBD-9417-451F-BB26-A88E126883EA}" destId="{87E62F2E-DA74-45E1-AEDB-BE2E0BAC3B46}" srcOrd="1" destOrd="0" presId="urn:microsoft.com/office/officeart/2009/layout/ReverseList"/>
    <dgm:cxn modelId="{3464C26A-71DE-4F77-97E6-0E623050C565}" type="presOf" srcId="{078F7D8B-C57D-4579-B62E-20A7DFD5A985}" destId="{A50FD319-E442-4F89-8ADE-017F5B00AE43}" srcOrd="1" destOrd="0" presId="urn:microsoft.com/office/officeart/2009/layout/ReverseList"/>
    <dgm:cxn modelId="{BFE37716-62AC-489E-ABCF-393C03C30DD0}" type="presOf" srcId="{078F7D8B-C57D-4579-B62E-20A7DFD5A985}" destId="{95F5F09D-5BDB-4C04-A0E8-A2EF40528AEF}" srcOrd="0" destOrd="0" presId="urn:microsoft.com/office/officeart/2009/layout/ReverseList"/>
    <dgm:cxn modelId="{38F01FFB-B6A8-421C-9866-5260698A0F2D}" type="presOf" srcId="{98777CBD-9417-451F-BB26-A88E126883EA}" destId="{1DC19AB4-9E76-462B-A186-24305AA00C20}" srcOrd="0" destOrd="0" presId="urn:microsoft.com/office/officeart/2009/layout/ReverseList"/>
    <dgm:cxn modelId="{BCD78240-3832-4F60-BF96-5404E3B5A4D6}" type="presParOf" srcId="{FFF2F5EB-3988-4328-92ED-827C41163318}" destId="{95F5F09D-5BDB-4C04-A0E8-A2EF40528AEF}" srcOrd="0" destOrd="0" presId="urn:microsoft.com/office/officeart/2009/layout/ReverseList"/>
    <dgm:cxn modelId="{BC335BC1-7C27-4C40-9FD9-30132E79C78D}" type="presParOf" srcId="{FFF2F5EB-3988-4328-92ED-827C41163318}" destId="{A50FD319-E442-4F89-8ADE-017F5B00AE43}" srcOrd="1" destOrd="0" presId="urn:microsoft.com/office/officeart/2009/layout/ReverseList"/>
    <dgm:cxn modelId="{8F786D46-64A4-42E4-AE70-D84959BAFB4A}" type="presParOf" srcId="{FFF2F5EB-3988-4328-92ED-827C41163318}" destId="{1DC19AB4-9E76-462B-A186-24305AA00C20}" srcOrd="2" destOrd="0" presId="urn:microsoft.com/office/officeart/2009/layout/ReverseList"/>
    <dgm:cxn modelId="{5158297F-C8DA-4B0C-B687-09CEE2F3CA5A}" type="presParOf" srcId="{FFF2F5EB-3988-4328-92ED-827C41163318}" destId="{87E62F2E-DA74-45E1-AEDB-BE2E0BAC3B46}" srcOrd="3" destOrd="0" presId="urn:microsoft.com/office/officeart/2009/layout/ReverseList"/>
    <dgm:cxn modelId="{948EE6A3-ABD6-4140-8DBD-CF3A55194EB6}" type="presParOf" srcId="{FFF2F5EB-3988-4328-92ED-827C41163318}" destId="{DECBD43B-8F6B-402F-8B83-14DDF227E176}" srcOrd="4" destOrd="0" presId="urn:microsoft.com/office/officeart/2009/layout/ReverseList"/>
    <dgm:cxn modelId="{ECE7C213-F346-40FB-951B-043B56659F41}" type="presParOf" srcId="{FFF2F5EB-3988-4328-92ED-827C41163318}" destId="{BC12B37E-F685-4670-9F3C-58EC48FC78D8}" srcOrd="5" destOrd="0" presId="urn:microsoft.com/office/officeart/2009/layout/Revers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6.xml><?xml version="1.0" encoding="utf-8"?>
<dgm:dataModel xmlns:dgm="http://schemas.openxmlformats.org/drawingml/2006/diagram" xmlns:a="http://schemas.openxmlformats.org/drawingml/2006/main">
  <dgm:ptLst>
    <dgm:pt modelId="{6DD9DE5B-B5B0-4DC2-A996-6AFB35783EBD}" type="doc">
      <dgm:prSet loTypeId="urn:microsoft.com/office/officeart/2008/layout/PictureAccentList" loCatId="list" qsTypeId="urn:microsoft.com/office/officeart/2005/8/quickstyle/simple1" qsCatId="simple" csTypeId="urn:microsoft.com/office/officeart/2005/8/colors/colorful3" csCatId="colorful" phldr="1"/>
      <dgm:spPr/>
      <dgm:t>
        <a:bodyPr/>
        <a:lstStyle/>
        <a:p>
          <a:pPr rtl="1"/>
          <a:endParaRPr lang="fa-IR"/>
        </a:p>
      </dgm:t>
    </dgm:pt>
    <dgm:pt modelId="{872D6944-A69C-4013-AE2E-73CAEAAC0845}">
      <dgm:prSet phldrT="[Text]" custT="1"/>
      <dgm:spPr/>
      <dgm:t>
        <a:bodyPr/>
        <a:lstStyle/>
        <a:p>
          <a:pPr rtl="1"/>
          <a:r>
            <a:rPr lang="fa-IR" sz="1600" b="1" smtClean="0">
              <a:solidFill>
                <a:schemeClr val="bg2"/>
              </a:solidFill>
              <a:cs typeface="B Titr" panose="00000700000000000000" pitchFamily="2" charset="-78"/>
            </a:rPr>
            <a:t>اما تأکید بر آن است که در شرایط عادی (مثلاً برای جوان) که امکان تحصیل هر دو ارزش وجود دارد، نباید سستی، کوتاهی و کاهلی کرد و به بهانۀ اخلاق و تقوا و معنویت از تحصیل کارآیی، توانمندی و کفایت دست کشید. </a:t>
          </a:r>
          <a:endParaRPr lang="fa-IR" sz="1600" dirty="0">
            <a:solidFill>
              <a:schemeClr val="bg2"/>
            </a:solidFill>
          </a:endParaRPr>
        </a:p>
      </dgm:t>
    </dgm:pt>
    <dgm:pt modelId="{4D46BD16-CF9A-4CFE-8391-78F1DDDEFA27}" type="parTrans" cxnId="{A06F31FE-2C9B-4D13-83FA-E61EE53D65A9}">
      <dgm:prSet/>
      <dgm:spPr/>
      <dgm:t>
        <a:bodyPr/>
        <a:lstStyle/>
        <a:p>
          <a:pPr rtl="1"/>
          <a:endParaRPr lang="fa-IR"/>
        </a:p>
      </dgm:t>
    </dgm:pt>
    <dgm:pt modelId="{C4B91B85-612E-4C9A-9FBD-7B111E1C4CCD}" type="sibTrans" cxnId="{A06F31FE-2C9B-4D13-83FA-E61EE53D65A9}">
      <dgm:prSet/>
      <dgm:spPr/>
      <dgm:t>
        <a:bodyPr/>
        <a:lstStyle/>
        <a:p>
          <a:pPr rtl="1"/>
          <a:endParaRPr lang="fa-IR"/>
        </a:p>
      </dgm:t>
    </dgm:pt>
    <dgm:pt modelId="{A21F1405-05B9-4A26-B2AC-64F36A634B07}">
      <dgm:prSet phldrT="[Text]" custT="1"/>
      <dgm:spPr/>
      <dgm:t>
        <a:bodyPr/>
        <a:lstStyle/>
        <a:p>
          <a:pPr rtl="1"/>
          <a:r>
            <a:rPr lang="fa-IR" sz="1800" b="1" smtClean="0">
              <a:solidFill>
                <a:srgbClr val="002060"/>
              </a:solidFill>
              <a:cs typeface="B Nazanin" panose="00000400000000000000" pitchFamily="2" charset="-78"/>
            </a:rPr>
            <a:t>توجه به مسئولیت اجتماعی و پرداختن بدان، آنقدر اهمیت دارد که عبادات فردی نیز جایگزین آن نمی‌شود  و  نمی‌توان به بهانۀ اشتغال به عبادت پروردگار از آن سرباز زد. </a:t>
          </a:r>
          <a:br>
            <a:rPr lang="fa-IR" sz="1800" b="1" smtClean="0">
              <a:solidFill>
                <a:srgbClr val="002060"/>
              </a:solidFill>
              <a:cs typeface="B Nazanin" panose="00000400000000000000" pitchFamily="2" charset="-78"/>
            </a:rPr>
          </a:br>
          <a:r>
            <a:rPr lang="fa-IR" sz="1800" b="1" smtClean="0">
              <a:solidFill>
                <a:srgbClr val="002060"/>
              </a:solidFill>
              <a:cs typeface="B Nazanin" panose="00000400000000000000" pitchFamily="2" charset="-78"/>
            </a:rPr>
            <a:t>امام کاظم آن هنگام که در سیاه‌چال مخوف هارون قرار گرفتند و از هرگونه ارتباط اجتماعی محروم و ممنوع گشتند چنین مناجات فرمودند: </a:t>
          </a:r>
        </a:p>
        <a:p>
          <a:pPr rtl="1"/>
          <a:r>
            <a:rPr lang="fa-IR" sz="1800" b="1" smtClean="0">
              <a:solidFill>
                <a:srgbClr val="002060"/>
              </a:solidFill>
              <a:cs typeface="B Nazanin" panose="00000400000000000000" pitchFamily="2" charset="-78"/>
            </a:rPr>
            <a:t>«اللّهُمَّ انّکَ تَعلَمُ انّی کُنتُ أسألُکَ اَن تَفرِغَنی لِعِبادَتِکَ، اللّهُمّ وَ قَد فَعَلتَ فَلَکَ الحَمدُ »   </a:t>
          </a:r>
          <a:r>
            <a:rPr lang="fa-IR" sz="1100" b="1" smtClean="0">
              <a:solidFill>
                <a:srgbClr val="002060"/>
              </a:solidFill>
              <a:cs typeface="B Nazanin" panose="00000400000000000000" pitchFamily="2" charset="-78"/>
            </a:rPr>
            <a:t>مفید؛ الارشاد،‌ ج2، ص240</a:t>
          </a:r>
          <a:endParaRPr lang="fa-IR" sz="1800" b="1" smtClean="0">
            <a:solidFill>
              <a:srgbClr val="002060"/>
            </a:solidFill>
            <a:cs typeface="B Nazanin" panose="00000400000000000000" pitchFamily="2" charset="-78"/>
          </a:endParaRPr>
        </a:p>
        <a:p>
          <a:pPr rtl="1"/>
          <a:r>
            <a:rPr lang="fa-IR" sz="1800" b="1" smtClean="0">
              <a:solidFill>
                <a:srgbClr val="002060"/>
              </a:solidFill>
              <a:cs typeface="B Nazanin" panose="00000400000000000000" pitchFamily="2" charset="-78"/>
            </a:rPr>
            <a:t>پروردگارا از تو درخواست کرده بودم که مرا برای عبادت خود فارغ گردانی، تو را شکر می‌گویم که چنین نعمتی نصیبم کردی.</a:t>
          </a:r>
          <a:endParaRPr lang="fa-IR" sz="1800" dirty="0">
            <a:solidFill>
              <a:srgbClr val="002060"/>
            </a:solidFill>
          </a:endParaRPr>
        </a:p>
      </dgm:t>
    </dgm:pt>
    <dgm:pt modelId="{5B3FA41F-D1A0-4D7D-91BA-4F2566F2EFC9}" type="parTrans" cxnId="{81FF4352-AD06-4C24-AA18-D5B74037AE8B}">
      <dgm:prSet/>
      <dgm:spPr/>
      <dgm:t>
        <a:bodyPr/>
        <a:lstStyle/>
        <a:p>
          <a:pPr rtl="1"/>
          <a:endParaRPr lang="fa-IR"/>
        </a:p>
      </dgm:t>
    </dgm:pt>
    <dgm:pt modelId="{1C38AD1D-4AAC-4468-B1AF-16BEDB29ACB8}" type="sibTrans" cxnId="{81FF4352-AD06-4C24-AA18-D5B74037AE8B}">
      <dgm:prSet/>
      <dgm:spPr/>
      <dgm:t>
        <a:bodyPr/>
        <a:lstStyle/>
        <a:p>
          <a:pPr rtl="1"/>
          <a:endParaRPr lang="fa-IR"/>
        </a:p>
      </dgm:t>
    </dgm:pt>
    <dgm:pt modelId="{30184BB6-FE8B-4AAA-B762-925D182836DC}">
      <dgm:prSet phldrT="[Text]" custT="1"/>
      <dgm:spPr/>
      <dgm:t>
        <a:bodyPr/>
        <a:lstStyle/>
        <a:p>
          <a:pPr algn="just" rtl="1"/>
          <a:r>
            <a:rPr lang="fa-IR" sz="1800" b="1" dirty="0" smtClean="0">
              <a:solidFill>
                <a:srgbClr val="002060"/>
              </a:solidFill>
              <a:cs typeface="B Nazanin" panose="00000400000000000000" pitchFamily="2" charset="-78"/>
            </a:rPr>
            <a:t>از این بیان معلوم </a:t>
          </a:r>
          <a:r>
            <a:rPr lang="fa-IR" sz="1800" b="1" dirty="0" err="1" smtClean="0">
              <a:solidFill>
                <a:srgbClr val="002060"/>
              </a:solidFill>
              <a:cs typeface="B Nazanin" panose="00000400000000000000" pitchFamily="2" charset="-78"/>
            </a:rPr>
            <a:t>می‌گردد</a:t>
          </a:r>
          <a:r>
            <a:rPr lang="fa-IR" sz="1800" b="1" dirty="0" smtClean="0">
              <a:solidFill>
                <a:srgbClr val="002060"/>
              </a:solidFill>
              <a:cs typeface="B Nazanin" panose="00000400000000000000" pitchFamily="2" charset="-78"/>
            </a:rPr>
            <a:t> که انسان در </a:t>
          </a:r>
          <a:r>
            <a:rPr lang="fa-IR" sz="1800" b="1" dirty="0" err="1" smtClean="0">
              <a:solidFill>
                <a:srgbClr val="002060"/>
              </a:solidFill>
              <a:cs typeface="B Nazanin" panose="00000400000000000000" pitchFamily="2" charset="-78"/>
            </a:rPr>
            <a:t>میانۀ</a:t>
          </a:r>
          <a:r>
            <a:rPr lang="fa-IR" sz="1800" b="1" dirty="0" smtClean="0">
              <a:solidFill>
                <a:srgbClr val="002060"/>
              </a:solidFill>
              <a:cs typeface="B Nazanin" panose="00000400000000000000" pitchFamily="2" charset="-78"/>
            </a:rPr>
            <a:t> اجتماع حق ندارد زمان و توان خود را تنها صرف امور عبادی کند؛ و تا آن هنگام که اختیار </a:t>
          </a:r>
          <a:r>
            <a:rPr lang="fa-IR" sz="1800" b="1" dirty="0" err="1" smtClean="0">
              <a:solidFill>
                <a:srgbClr val="002060"/>
              </a:solidFill>
              <a:cs typeface="B Nazanin" panose="00000400000000000000" pitchFamily="2" charset="-78"/>
            </a:rPr>
            <a:t>عملِ</a:t>
          </a:r>
          <a:r>
            <a:rPr lang="fa-IR" sz="1800" b="1" dirty="0" smtClean="0">
              <a:solidFill>
                <a:srgbClr val="002060"/>
              </a:solidFill>
              <a:cs typeface="B Nazanin" panose="00000400000000000000" pitchFamily="2" charset="-78"/>
            </a:rPr>
            <a:t> اجتماعی و </a:t>
          </a:r>
          <a:r>
            <a:rPr lang="fa-IR" sz="1800" b="1" dirty="0" err="1" smtClean="0">
              <a:solidFill>
                <a:srgbClr val="002060"/>
              </a:solidFill>
              <a:cs typeface="B Nazanin" panose="00000400000000000000" pitchFamily="2" charset="-78"/>
            </a:rPr>
            <a:t>تأثیرگذاری</a:t>
          </a:r>
          <a:r>
            <a:rPr lang="fa-IR" sz="1800" b="1" dirty="0" smtClean="0">
              <a:solidFill>
                <a:srgbClr val="002060"/>
              </a:solidFill>
              <a:cs typeface="B Nazanin" panose="00000400000000000000" pitchFamily="2" charset="-78"/>
            </a:rPr>
            <a:t> بر محیط پیرامون خود را دارد </a:t>
          </a:r>
          <a:r>
            <a:rPr lang="fa-IR" sz="1800" b="1" dirty="0" err="1" smtClean="0">
              <a:solidFill>
                <a:srgbClr val="002060"/>
              </a:solidFill>
              <a:cs typeface="B Nazanin" panose="00000400000000000000" pitchFamily="2" charset="-78"/>
            </a:rPr>
            <a:t>وظیفه‌ای</a:t>
          </a:r>
          <a:r>
            <a:rPr lang="fa-IR" sz="1800" b="1" dirty="0" smtClean="0">
              <a:solidFill>
                <a:srgbClr val="002060"/>
              </a:solidFill>
              <a:cs typeface="B Nazanin" panose="00000400000000000000" pitchFamily="2" charset="-78"/>
            </a:rPr>
            <a:t> مهم بر دوش دارد که او را از عبادت فردی فارغ </a:t>
          </a:r>
          <a:r>
            <a:rPr lang="fa-IR" sz="1800" b="1" dirty="0" err="1" smtClean="0">
              <a:solidFill>
                <a:srgbClr val="002060"/>
              </a:solidFill>
              <a:cs typeface="B Nazanin" panose="00000400000000000000" pitchFamily="2" charset="-78"/>
            </a:rPr>
            <a:t>البال</a:t>
          </a:r>
          <a:r>
            <a:rPr lang="fa-IR" sz="1800" b="1" dirty="0" smtClean="0">
              <a:solidFill>
                <a:srgbClr val="002060"/>
              </a:solidFill>
              <a:cs typeface="B Nazanin" panose="00000400000000000000" pitchFamily="2" charset="-78"/>
            </a:rPr>
            <a:t> و خلوت محض با پروردگار مانع </a:t>
          </a:r>
          <a:r>
            <a:rPr lang="fa-IR" sz="1800" b="1" dirty="0" err="1" smtClean="0">
              <a:solidFill>
                <a:srgbClr val="002060"/>
              </a:solidFill>
              <a:cs typeface="B Nazanin" panose="00000400000000000000" pitchFamily="2" charset="-78"/>
            </a:rPr>
            <a:t>می‌شود</a:t>
          </a:r>
          <a:endParaRPr lang="fa-IR" sz="1800" dirty="0">
            <a:solidFill>
              <a:srgbClr val="002060"/>
            </a:solidFill>
            <a:cs typeface="B Nazanin" panose="00000400000000000000" pitchFamily="2" charset="-78"/>
          </a:endParaRPr>
        </a:p>
      </dgm:t>
    </dgm:pt>
    <dgm:pt modelId="{0A004DE3-0D41-467D-A3EC-B8ACCFE23F8B}" type="parTrans" cxnId="{919DB2AB-B7EC-4704-8595-06EB5A44EBED}">
      <dgm:prSet/>
      <dgm:spPr/>
      <dgm:t>
        <a:bodyPr/>
        <a:lstStyle/>
        <a:p>
          <a:pPr rtl="1"/>
          <a:endParaRPr lang="fa-IR"/>
        </a:p>
      </dgm:t>
    </dgm:pt>
    <dgm:pt modelId="{DF25962E-F11A-497B-9EF9-D9C9DF32D22E}" type="sibTrans" cxnId="{919DB2AB-B7EC-4704-8595-06EB5A44EBED}">
      <dgm:prSet/>
      <dgm:spPr/>
      <dgm:t>
        <a:bodyPr/>
        <a:lstStyle/>
        <a:p>
          <a:pPr rtl="1"/>
          <a:endParaRPr lang="fa-IR"/>
        </a:p>
      </dgm:t>
    </dgm:pt>
    <dgm:pt modelId="{9768256D-552A-4F92-A902-54369422FA9F}" type="pres">
      <dgm:prSet presAssocID="{6DD9DE5B-B5B0-4DC2-A996-6AFB35783EBD}" presName="layout" presStyleCnt="0">
        <dgm:presLayoutVars>
          <dgm:chMax/>
          <dgm:chPref/>
          <dgm:dir/>
          <dgm:animOne val="branch"/>
          <dgm:animLvl val="lvl"/>
          <dgm:resizeHandles/>
        </dgm:presLayoutVars>
      </dgm:prSet>
      <dgm:spPr/>
      <dgm:t>
        <a:bodyPr/>
        <a:lstStyle/>
        <a:p>
          <a:pPr rtl="1"/>
          <a:endParaRPr lang="fa-IR"/>
        </a:p>
      </dgm:t>
    </dgm:pt>
    <dgm:pt modelId="{27771C91-1FEE-4B8C-9DE3-0E1D70F6C0EA}" type="pres">
      <dgm:prSet presAssocID="{872D6944-A69C-4013-AE2E-73CAEAAC0845}" presName="root" presStyleCnt="0">
        <dgm:presLayoutVars>
          <dgm:chMax/>
          <dgm:chPref val="4"/>
        </dgm:presLayoutVars>
      </dgm:prSet>
      <dgm:spPr/>
    </dgm:pt>
    <dgm:pt modelId="{397894A0-720B-465A-9CEF-10419C5C47F2}" type="pres">
      <dgm:prSet presAssocID="{872D6944-A69C-4013-AE2E-73CAEAAC0845}" presName="rootComposite" presStyleCnt="0">
        <dgm:presLayoutVars/>
      </dgm:prSet>
      <dgm:spPr/>
    </dgm:pt>
    <dgm:pt modelId="{E37D0497-AA2D-41EE-98AB-017E63F89E9A}" type="pres">
      <dgm:prSet presAssocID="{872D6944-A69C-4013-AE2E-73CAEAAC0845}" presName="rootText" presStyleLbl="node0" presStyleIdx="0" presStyleCnt="1" custScaleY="64705" custLinFactNeighborY="-39217">
        <dgm:presLayoutVars>
          <dgm:chMax/>
          <dgm:chPref val="4"/>
        </dgm:presLayoutVars>
      </dgm:prSet>
      <dgm:spPr/>
      <dgm:t>
        <a:bodyPr/>
        <a:lstStyle/>
        <a:p>
          <a:pPr rtl="1"/>
          <a:endParaRPr lang="fa-IR"/>
        </a:p>
      </dgm:t>
    </dgm:pt>
    <dgm:pt modelId="{F5395DB1-7483-4D01-94A3-36DBF792A694}" type="pres">
      <dgm:prSet presAssocID="{872D6944-A69C-4013-AE2E-73CAEAAC0845}" presName="childShape" presStyleCnt="0">
        <dgm:presLayoutVars>
          <dgm:chMax val="0"/>
          <dgm:chPref val="0"/>
        </dgm:presLayoutVars>
      </dgm:prSet>
      <dgm:spPr/>
    </dgm:pt>
    <dgm:pt modelId="{5D60FAB4-C52D-4D04-83D7-5106429226CC}" type="pres">
      <dgm:prSet presAssocID="{A21F1405-05B9-4A26-B2AC-64F36A634B07}" presName="childComposite" presStyleCnt="0">
        <dgm:presLayoutVars>
          <dgm:chMax val="0"/>
          <dgm:chPref val="0"/>
        </dgm:presLayoutVars>
      </dgm:prSet>
      <dgm:spPr/>
    </dgm:pt>
    <dgm:pt modelId="{C1007057-5912-4ADF-87E2-782655053463}" type="pres">
      <dgm:prSet presAssocID="{A21F1405-05B9-4A26-B2AC-64F36A634B07}" presName="Image" presStyleLbl="node1" presStyleIdx="0" presStyleCnt="2" custScaleY="220590"/>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3000" r="-23000"/>
          </a:stretch>
        </a:blipFill>
      </dgm:spPr>
    </dgm:pt>
    <dgm:pt modelId="{61CB438E-D41D-4666-9DE2-B48C4F441EFB}" type="pres">
      <dgm:prSet presAssocID="{A21F1405-05B9-4A26-B2AC-64F36A634B07}" presName="childText" presStyleLbl="lnNode1" presStyleIdx="0" presStyleCnt="2" custScaleY="220590">
        <dgm:presLayoutVars>
          <dgm:chMax val="0"/>
          <dgm:chPref val="0"/>
          <dgm:bulletEnabled val="1"/>
        </dgm:presLayoutVars>
      </dgm:prSet>
      <dgm:spPr/>
      <dgm:t>
        <a:bodyPr/>
        <a:lstStyle/>
        <a:p>
          <a:pPr rtl="1"/>
          <a:endParaRPr lang="fa-IR"/>
        </a:p>
      </dgm:t>
    </dgm:pt>
    <dgm:pt modelId="{BBD2D603-9964-4941-8665-9FFC4FFE9329}" type="pres">
      <dgm:prSet presAssocID="{30184BB6-FE8B-4AAA-B762-925D182836DC}" presName="childComposite" presStyleCnt="0">
        <dgm:presLayoutVars>
          <dgm:chMax val="0"/>
          <dgm:chPref val="0"/>
        </dgm:presLayoutVars>
      </dgm:prSet>
      <dgm:spPr/>
    </dgm:pt>
    <dgm:pt modelId="{C3E22FC4-CAA6-40F0-A4E4-64C8BBED35FF}" type="pres">
      <dgm:prSet presAssocID="{30184BB6-FE8B-4AAA-B762-925D182836DC}" presName="Image" presStyleLbl="node1" presStyleIdx="1" presStyleCnt="2" custLinFactNeighborY="47045"/>
      <dgm:spPr>
        <a:blipFill>
          <a:blip xmlns:r="http://schemas.openxmlformats.org/officeDocument/2006/relationships" r:embed="rId2">
            <a:extLst>
              <a:ext uri="{28A0092B-C50C-407E-A947-70E740481C1C}">
                <a14:useLocalDpi xmlns:a14="http://schemas.microsoft.com/office/drawing/2010/main" val="0"/>
              </a:ext>
            </a:extLst>
          </a:blip>
          <a:srcRect/>
          <a:stretch>
            <a:fillRect l="-31000" r="-31000"/>
          </a:stretch>
        </a:blipFill>
      </dgm:spPr>
    </dgm:pt>
    <dgm:pt modelId="{1156115E-62A6-4C3D-ADAC-A143A91B8A9F}" type="pres">
      <dgm:prSet presAssocID="{30184BB6-FE8B-4AAA-B762-925D182836DC}" presName="childText" presStyleLbl="lnNode1" presStyleIdx="1" presStyleCnt="2" custLinFactNeighborY="47045">
        <dgm:presLayoutVars>
          <dgm:chMax val="0"/>
          <dgm:chPref val="0"/>
          <dgm:bulletEnabled val="1"/>
        </dgm:presLayoutVars>
      </dgm:prSet>
      <dgm:spPr/>
      <dgm:t>
        <a:bodyPr/>
        <a:lstStyle/>
        <a:p>
          <a:pPr rtl="1"/>
          <a:endParaRPr lang="fa-IR"/>
        </a:p>
      </dgm:t>
    </dgm:pt>
  </dgm:ptLst>
  <dgm:cxnLst>
    <dgm:cxn modelId="{7262B9F6-56E2-4EFD-8AAD-C7F0C4346F8C}" type="presOf" srcId="{A21F1405-05B9-4A26-B2AC-64F36A634B07}" destId="{61CB438E-D41D-4666-9DE2-B48C4F441EFB}" srcOrd="0" destOrd="0" presId="urn:microsoft.com/office/officeart/2008/layout/PictureAccentList"/>
    <dgm:cxn modelId="{112DFBFA-F10B-4CB8-BAF5-68D879EE2563}" type="presOf" srcId="{30184BB6-FE8B-4AAA-B762-925D182836DC}" destId="{1156115E-62A6-4C3D-ADAC-A143A91B8A9F}" srcOrd="0" destOrd="0" presId="urn:microsoft.com/office/officeart/2008/layout/PictureAccentList"/>
    <dgm:cxn modelId="{A06F31FE-2C9B-4D13-83FA-E61EE53D65A9}" srcId="{6DD9DE5B-B5B0-4DC2-A996-6AFB35783EBD}" destId="{872D6944-A69C-4013-AE2E-73CAEAAC0845}" srcOrd="0" destOrd="0" parTransId="{4D46BD16-CF9A-4CFE-8391-78F1DDDEFA27}" sibTransId="{C4B91B85-612E-4C9A-9FBD-7B111E1C4CCD}"/>
    <dgm:cxn modelId="{919DB2AB-B7EC-4704-8595-06EB5A44EBED}" srcId="{872D6944-A69C-4013-AE2E-73CAEAAC0845}" destId="{30184BB6-FE8B-4AAA-B762-925D182836DC}" srcOrd="1" destOrd="0" parTransId="{0A004DE3-0D41-467D-A3EC-B8ACCFE23F8B}" sibTransId="{DF25962E-F11A-497B-9EF9-D9C9DF32D22E}"/>
    <dgm:cxn modelId="{81FF4352-AD06-4C24-AA18-D5B74037AE8B}" srcId="{872D6944-A69C-4013-AE2E-73CAEAAC0845}" destId="{A21F1405-05B9-4A26-B2AC-64F36A634B07}" srcOrd="0" destOrd="0" parTransId="{5B3FA41F-D1A0-4D7D-91BA-4F2566F2EFC9}" sibTransId="{1C38AD1D-4AAC-4468-B1AF-16BEDB29ACB8}"/>
    <dgm:cxn modelId="{23E00679-EE58-4504-A07C-D5B5B0296E78}" type="presOf" srcId="{6DD9DE5B-B5B0-4DC2-A996-6AFB35783EBD}" destId="{9768256D-552A-4F92-A902-54369422FA9F}" srcOrd="0" destOrd="0" presId="urn:microsoft.com/office/officeart/2008/layout/PictureAccentList"/>
    <dgm:cxn modelId="{A8EC8615-D8ED-4563-90EF-35FDD310DA7F}" type="presOf" srcId="{872D6944-A69C-4013-AE2E-73CAEAAC0845}" destId="{E37D0497-AA2D-41EE-98AB-017E63F89E9A}" srcOrd="0" destOrd="0" presId="urn:microsoft.com/office/officeart/2008/layout/PictureAccentList"/>
    <dgm:cxn modelId="{F42A8B13-C09E-4C77-80FB-8C34B8C64EEC}" type="presParOf" srcId="{9768256D-552A-4F92-A902-54369422FA9F}" destId="{27771C91-1FEE-4B8C-9DE3-0E1D70F6C0EA}" srcOrd="0" destOrd="0" presId="urn:microsoft.com/office/officeart/2008/layout/PictureAccentList"/>
    <dgm:cxn modelId="{D7A9D3C9-A087-4062-9B54-7108D3E35C43}" type="presParOf" srcId="{27771C91-1FEE-4B8C-9DE3-0E1D70F6C0EA}" destId="{397894A0-720B-465A-9CEF-10419C5C47F2}" srcOrd="0" destOrd="0" presId="urn:microsoft.com/office/officeart/2008/layout/PictureAccentList"/>
    <dgm:cxn modelId="{260F35AF-8FF8-453F-AB23-9FE0BD3DBAE3}" type="presParOf" srcId="{397894A0-720B-465A-9CEF-10419C5C47F2}" destId="{E37D0497-AA2D-41EE-98AB-017E63F89E9A}" srcOrd="0" destOrd="0" presId="urn:microsoft.com/office/officeart/2008/layout/PictureAccentList"/>
    <dgm:cxn modelId="{A52F1A07-9796-4BEA-8161-1290F9443C99}" type="presParOf" srcId="{27771C91-1FEE-4B8C-9DE3-0E1D70F6C0EA}" destId="{F5395DB1-7483-4D01-94A3-36DBF792A694}" srcOrd="1" destOrd="0" presId="urn:microsoft.com/office/officeart/2008/layout/PictureAccentList"/>
    <dgm:cxn modelId="{1AF22A3F-E337-4D0B-A9E0-E4466F587441}" type="presParOf" srcId="{F5395DB1-7483-4D01-94A3-36DBF792A694}" destId="{5D60FAB4-C52D-4D04-83D7-5106429226CC}" srcOrd="0" destOrd="0" presId="urn:microsoft.com/office/officeart/2008/layout/PictureAccentList"/>
    <dgm:cxn modelId="{9A700B5A-C864-4ED8-B42C-6AA53C7B2225}" type="presParOf" srcId="{5D60FAB4-C52D-4D04-83D7-5106429226CC}" destId="{C1007057-5912-4ADF-87E2-782655053463}" srcOrd="0" destOrd="0" presId="urn:microsoft.com/office/officeart/2008/layout/PictureAccentList"/>
    <dgm:cxn modelId="{168BE98B-D468-4806-A2E2-97D8EB837EDD}" type="presParOf" srcId="{5D60FAB4-C52D-4D04-83D7-5106429226CC}" destId="{61CB438E-D41D-4666-9DE2-B48C4F441EFB}" srcOrd="1" destOrd="0" presId="urn:microsoft.com/office/officeart/2008/layout/PictureAccentList"/>
    <dgm:cxn modelId="{679EE808-4CD2-4FE4-A1FF-2F163F2AA0A5}" type="presParOf" srcId="{F5395DB1-7483-4D01-94A3-36DBF792A694}" destId="{BBD2D603-9964-4941-8665-9FFC4FFE9329}" srcOrd="1" destOrd="0" presId="urn:microsoft.com/office/officeart/2008/layout/PictureAccentList"/>
    <dgm:cxn modelId="{703C78E1-CBE2-4C6D-9C07-31133BF8FC29}" type="presParOf" srcId="{BBD2D603-9964-4941-8665-9FFC4FFE9329}" destId="{C3E22FC4-CAA6-40F0-A4E4-64C8BBED35FF}" srcOrd="0" destOrd="0" presId="urn:microsoft.com/office/officeart/2008/layout/PictureAccentList"/>
    <dgm:cxn modelId="{80A5153C-1555-4E0E-AC7D-B9BBD013C9E3}" type="presParOf" srcId="{BBD2D603-9964-4941-8665-9FFC4FFE9329}" destId="{1156115E-62A6-4C3D-ADAC-A143A91B8A9F}"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7.xml><?xml version="1.0" encoding="utf-8"?>
<dgm:dataModel xmlns:dgm="http://schemas.openxmlformats.org/drawingml/2006/diagram" xmlns:a="http://schemas.openxmlformats.org/drawingml/2006/main">
  <dgm:ptLst>
    <dgm:pt modelId="{4322F361-8D03-4F0B-B37F-87E15FC91F94}" type="doc">
      <dgm:prSet loTypeId="urn:microsoft.com/office/officeart/2005/8/layout/arrow3" loCatId="relationship" qsTypeId="urn:microsoft.com/office/officeart/2005/8/quickstyle/simple1" qsCatId="simple" csTypeId="urn:microsoft.com/office/officeart/2005/8/colors/colorful2" csCatId="colorful" phldr="1"/>
      <dgm:spPr/>
      <dgm:t>
        <a:bodyPr/>
        <a:lstStyle/>
        <a:p>
          <a:pPr rtl="1"/>
          <a:endParaRPr lang="fa-IR"/>
        </a:p>
      </dgm:t>
    </dgm:pt>
    <dgm:pt modelId="{AD92A7C1-654E-4DF9-9890-CDEFF70BFFCF}">
      <dgm:prSet phldrT="[Text]" custT="1"/>
      <dgm:spPr/>
      <dgm:t>
        <a:bodyPr/>
        <a:lstStyle/>
        <a:p>
          <a:pPr algn="just" rtl="1"/>
          <a:r>
            <a:rPr lang="fa-IR" sz="1600" b="1" dirty="0" smtClean="0">
              <a:solidFill>
                <a:srgbClr val="002060"/>
              </a:solidFill>
              <a:cs typeface="B Nazanin" panose="00000400000000000000" pitchFamily="2" charset="-78"/>
            </a:rPr>
            <a:t>انسان مؤمن </a:t>
          </a:r>
          <a:r>
            <a:rPr lang="fa-IR" sz="1600" b="1" dirty="0" err="1" smtClean="0">
              <a:solidFill>
                <a:srgbClr val="002060"/>
              </a:solidFill>
              <a:cs typeface="B Nazanin" panose="00000400000000000000" pitchFamily="2" charset="-78"/>
            </a:rPr>
            <a:t>همان‌گونه</a:t>
          </a:r>
          <a:r>
            <a:rPr lang="fa-IR" sz="1600" b="1" dirty="0" smtClean="0">
              <a:solidFill>
                <a:srgbClr val="002060"/>
              </a:solidFill>
              <a:cs typeface="B Nazanin" panose="00000400000000000000" pitchFamily="2" charset="-78"/>
            </a:rPr>
            <a:t> که در پی تحقق </a:t>
          </a:r>
          <a:r>
            <a:rPr lang="fa-IR" sz="1600" b="1" dirty="0" smtClean="0">
              <a:solidFill>
                <a:srgbClr val="FF0000"/>
              </a:solidFill>
              <a:cs typeface="B Nazanin" panose="00000400000000000000" pitchFamily="2" charset="-78"/>
            </a:rPr>
            <a:t>«انسان </a:t>
          </a:r>
          <a:r>
            <a:rPr lang="fa-IR" sz="1600" b="1" dirty="0" err="1" smtClean="0">
              <a:solidFill>
                <a:srgbClr val="FF0000"/>
              </a:solidFill>
              <a:cs typeface="B Nazanin" panose="00000400000000000000" pitchFamily="2" charset="-78"/>
            </a:rPr>
            <a:t>ایده‌آل</a:t>
          </a:r>
          <a:r>
            <a:rPr lang="fa-IR" sz="1600" b="1" dirty="0" smtClean="0">
              <a:solidFill>
                <a:srgbClr val="FF0000"/>
              </a:solidFill>
              <a:cs typeface="B Nazanin" panose="00000400000000000000" pitchFamily="2" charset="-78"/>
            </a:rPr>
            <a:t> اسلامی» </a:t>
          </a:r>
          <a:r>
            <a:rPr lang="fa-IR" sz="1600" b="1" dirty="0" smtClean="0">
              <a:solidFill>
                <a:srgbClr val="002060"/>
              </a:solidFill>
              <a:cs typeface="B Nazanin" panose="00000400000000000000" pitchFamily="2" charset="-78"/>
            </a:rPr>
            <a:t>در وجود خود است، به هدف تحقق </a:t>
          </a:r>
          <a:r>
            <a:rPr lang="fa-IR" sz="1600" b="1" dirty="0" smtClean="0">
              <a:solidFill>
                <a:srgbClr val="FF0000"/>
              </a:solidFill>
              <a:cs typeface="B Nazanin" panose="00000400000000000000" pitchFamily="2" charset="-78"/>
            </a:rPr>
            <a:t>«</a:t>
          </a:r>
          <a:r>
            <a:rPr lang="fa-IR" sz="1600" b="1" dirty="0" err="1" smtClean="0">
              <a:solidFill>
                <a:srgbClr val="FF0000"/>
              </a:solidFill>
              <a:cs typeface="B Nazanin" panose="00000400000000000000" pitchFamily="2" charset="-78"/>
            </a:rPr>
            <a:t>جامعۀ</a:t>
          </a:r>
          <a:r>
            <a:rPr lang="fa-IR" sz="1600" b="1" dirty="0" smtClean="0">
              <a:solidFill>
                <a:srgbClr val="FF0000"/>
              </a:solidFill>
              <a:cs typeface="B Nazanin" panose="00000400000000000000" pitchFamily="2" charset="-78"/>
            </a:rPr>
            <a:t> </a:t>
          </a:r>
          <a:r>
            <a:rPr lang="fa-IR" sz="1600" b="1" dirty="0" err="1" smtClean="0">
              <a:solidFill>
                <a:srgbClr val="FF0000"/>
              </a:solidFill>
              <a:cs typeface="B Nazanin" panose="00000400000000000000" pitchFamily="2" charset="-78"/>
            </a:rPr>
            <a:t>ایده‌آل</a:t>
          </a:r>
          <a:r>
            <a:rPr lang="fa-IR" sz="1600" b="1" dirty="0" smtClean="0">
              <a:solidFill>
                <a:srgbClr val="FF0000"/>
              </a:solidFill>
              <a:cs typeface="B Nazanin" panose="00000400000000000000" pitchFamily="2" charset="-78"/>
            </a:rPr>
            <a:t> اسلامی» </a:t>
          </a:r>
          <a:r>
            <a:rPr lang="fa-IR" sz="1600" b="1" dirty="0" smtClean="0">
              <a:solidFill>
                <a:srgbClr val="002060"/>
              </a:solidFill>
              <a:cs typeface="B Nazanin" panose="00000400000000000000" pitchFamily="2" charset="-78"/>
            </a:rPr>
            <a:t>نیز در پیرامون خود تلاش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a:t>
          </a:r>
          <a:br>
            <a:rPr lang="fa-IR" sz="1600" b="1" dirty="0" smtClean="0">
              <a:solidFill>
                <a:srgbClr val="002060"/>
              </a:solidFill>
              <a:cs typeface="B Nazanin" panose="00000400000000000000" pitchFamily="2" charset="-78"/>
            </a:rPr>
          </a:br>
          <a:r>
            <a:rPr lang="fa-IR" sz="1600" b="1" dirty="0" smtClean="0">
              <a:solidFill>
                <a:srgbClr val="002060"/>
              </a:solidFill>
              <a:cs typeface="B Nazanin" panose="00000400000000000000" pitchFamily="2" charset="-78"/>
            </a:rPr>
            <a:t>و برای این منظور لازم است </a:t>
          </a:r>
          <a:r>
            <a:rPr lang="fa-IR" sz="1600" b="1" dirty="0" err="1" smtClean="0">
              <a:solidFill>
                <a:srgbClr val="002060"/>
              </a:solidFill>
              <a:cs typeface="B Nazanin" panose="00000400000000000000" pitchFamily="2" charset="-78"/>
            </a:rPr>
            <a:t>مهارت‌ها</a:t>
          </a:r>
          <a:r>
            <a:rPr lang="fa-IR" sz="1600" b="1" dirty="0" smtClean="0">
              <a:solidFill>
                <a:srgbClr val="002060"/>
              </a:solidFill>
              <a:cs typeface="B Nazanin" panose="00000400000000000000" pitchFamily="2" charset="-78"/>
            </a:rPr>
            <a:t> و </a:t>
          </a:r>
          <a:r>
            <a:rPr lang="fa-IR" sz="1600" b="1" dirty="0" err="1" smtClean="0">
              <a:solidFill>
                <a:srgbClr val="002060"/>
              </a:solidFill>
              <a:cs typeface="B Nazanin" panose="00000400000000000000" pitchFamily="2" charset="-78"/>
            </a:rPr>
            <a:t>توانایی‌های</a:t>
          </a:r>
          <a:r>
            <a:rPr lang="fa-IR" sz="1600" b="1" dirty="0" smtClean="0">
              <a:solidFill>
                <a:srgbClr val="002060"/>
              </a:solidFill>
              <a:cs typeface="B Nazanin" panose="00000400000000000000" pitchFamily="2" charset="-78"/>
            </a:rPr>
            <a:t> لازم را </a:t>
          </a:r>
          <a:r>
            <a:rPr lang="fa-IR" sz="1600" b="1" dirty="0" err="1" smtClean="0">
              <a:solidFill>
                <a:srgbClr val="002060"/>
              </a:solidFill>
              <a:cs typeface="B Nazanin" panose="00000400000000000000" pitchFamily="2" charset="-78"/>
            </a:rPr>
            <a:t>به‌دست</a:t>
          </a:r>
          <a:r>
            <a:rPr lang="fa-IR" sz="1600" b="1" dirty="0" smtClean="0">
              <a:solidFill>
                <a:srgbClr val="002060"/>
              </a:solidFill>
              <a:cs typeface="B Nazanin" panose="00000400000000000000" pitchFamily="2" charset="-78"/>
            </a:rPr>
            <a:t> آورد. </a:t>
          </a:r>
          <a:r>
            <a:rPr lang="fa-IR" sz="1600" b="1" dirty="0" err="1" smtClean="0">
              <a:solidFill>
                <a:srgbClr val="002060"/>
              </a:solidFill>
              <a:cs typeface="B Nazanin" panose="00000400000000000000" pitchFamily="2" charset="-78"/>
            </a:rPr>
            <a:t>به‌دست</a:t>
          </a:r>
          <a:r>
            <a:rPr lang="fa-IR" sz="1600" b="1" dirty="0" smtClean="0">
              <a:solidFill>
                <a:srgbClr val="002060"/>
              </a:solidFill>
              <a:cs typeface="B Nazanin" panose="00000400000000000000" pitchFamily="2" charset="-78"/>
            </a:rPr>
            <a:t> آوردن توان </a:t>
          </a:r>
          <a:r>
            <a:rPr lang="fa-IR" sz="1600" b="1" dirty="0" err="1" smtClean="0">
              <a:solidFill>
                <a:srgbClr val="002060"/>
              </a:solidFill>
              <a:cs typeface="B Nazanin" panose="00000400000000000000" pitchFamily="2" charset="-78"/>
            </a:rPr>
            <a:t>افزون‏تر</a:t>
          </a:r>
          <a:r>
            <a:rPr lang="fa-IR" sz="1600" b="1" dirty="0" smtClean="0">
              <a:solidFill>
                <a:srgbClr val="002060"/>
              </a:solidFill>
              <a:cs typeface="B Nazanin" panose="00000400000000000000" pitchFamily="2" charset="-78"/>
            </a:rPr>
            <a:t> برای انجام کارهای بزرگ و نیز آمادگی برای ایجاد تحولی عظیم یا </a:t>
          </a:r>
          <a:r>
            <a:rPr lang="fa-IR" sz="1600" b="1" dirty="0" err="1" smtClean="0">
              <a:solidFill>
                <a:srgbClr val="002060"/>
              </a:solidFill>
              <a:cs typeface="B Nazanin" panose="00000400000000000000" pitchFamily="2" charset="-78"/>
            </a:rPr>
            <a:t>ارائۀ</a:t>
          </a:r>
          <a:r>
            <a:rPr lang="fa-IR" sz="1600" b="1" dirty="0" smtClean="0">
              <a:solidFill>
                <a:srgbClr val="002060"/>
              </a:solidFill>
              <a:cs typeface="B Nazanin" panose="00000400000000000000" pitchFamily="2" charset="-78"/>
            </a:rPr>
            <a:t> خدمتی سترگ، هرگز </a:t>
          </a:r>
          <a:r>
            <a:rPr lang="fa-IR" sz="1600" b="1" dirty="0" err="1" smtClean="0">
              <a:solidFill>
                <a:srgbClr val="002060"/>
              </a:solidFill>
              <a:cs typeface="B Nazanin" panose="00000400000000000000" pitchFamily="2" charset="-78"/>
            </a:rPr>
            <a:t>به‌معنی</a:t>
          </a:r>
          <a:r>
            <a:rPr lang="fa-IR" sz="1600" b="1" dirty="0" smtClean="0">
              <a:solidFill>
                <a:srgbClr val="002060"/>
              </a:solidFill>
              <a:cs typeface="B Nazanin" panose="00000400000000000000" pitchFamily="2" charset="-78"/>
            </a:rPr>
            <a:t> خودنمایی مذموم و رفتار </a:t>
          </a:r>
          <a:r>
            <a:rPr lang="fa-IR" sz="1600" b="1" dirty="0" err="1" smtClean="0">
              <a:solidFill>
                <a:srgbClr val="002060"/>
              </a:solidFill>
              <a:cs typeface="B Nazanin" panose="00000400000000000000" pitchFamily="2" charset="-78"/>
            </a:rPr>
            <a:t>متظاهرانه</a:t>
          </a:r>
          <a:r>
            <a:rPr lang="fa-IR" sz="1600" b="1" dirty="0" smtClean="0">
              <a:solidFill>
                <a:srgbClr val="002060"/>
              </a:solidFill>
              <a:cs typeface="B Nazanin" panose="00000400000000000000" pitchFamily="2" charset="-78"/>
            </a:rPr>
            <a:t> نیست، بلکه به خودی خود مورد توصیه </a:t>
          </a:r>
          <a:r>
            <a:rPr lang="fa-IR" sz="1600" b="1" dirty="0" err="1" smtClean="0">
              <a:solidFill>
                <a:srgbClr val="002060"/>
              </a:solidFill>
              <a:cs typeface="B Nazanin" panose="00000400000000000000" pitchFamily="2" charset="-78"/>
            </a:rPr>
            <a:t>آموزه‏های</a:t>
          </a:r>
          <a:r>
            <a:rPr lang="fa-IR" sz="1600" b="1" dirty="0" smtClean="0">
              <a:solidFill>
                <a:srgbClr val="002060"/>
              </a:solidFill>
              <a:cs typeface="B Nazanin" panose="00000400000000000000" pitchFamily="2" charset="-78"/>
            </a:rPr>
            <a:t> دینی است.</a:t>
          </a:r>
          <a:endParaRPr lang="fa-IR" sz="1600" b="1" dirty="0">
            <a:solidFill>
              <a:srgbClr val="002060"/>
            </a:solidFill>
            <a:cs typeface="B Nazanin" panose="00000400000000000000" pitchFamily="2" charset="-78"/>
          </a:endParaRPr>
        </a:p>
      </dgm:t>
    </dgm:pt>
    <dgm:pt modelId="{CCA978BC-8D89-4CD5-8738-85AB497359CC}" type="parTrans" cxnId="{1F0C5EEA-E19A-419B-B30F-CB7D2293D236}">
      <dgm:prSet/>
      <dgm:spPr/>
      <dgm:t>
        <a:bodyPr/>
        <a:lstStyle/>
        <a:p>
          <a:pPr rtl="1"/>
          <a:endParaRPr lang="fa-IR">
            <a:solidFill>
              <a:srgbClr val="002060"/>
            </a:solidFill>
          </a:endParaRPr>
        </a:p>
      </dgm:t>
    </dgm:pt>
    <dgm:pt modelId="{FE747054-E254-4FF4-A199-3B930081F973}" type="sibTrans" cxnId="{1F0C5EEA-E19A-419B-B30F-CB7D2293D236}">
      <dgm:prSet/>
      <dgm:spPr/>
      <dgm:t>
        <a:bodyPr/>
        <a:lstStyle/>
        <a:p>
          <a:pPr rtl="1"/>
          <a:endParaRPr lang="fa-IR">
            <a:solidFill>
              <a:srgbClr val="002060"/>
            </a:solidFill>
          </a:endParaRPr>
        </a:p>
      </dgm:t>
    </dgm:pt>
    <dgm:pt modelId="{90C9276A-7839-432F-B302-2DF33419EC15}">
      <dgm:prSet phldrT="[Text]" custT="1"/>
      <dgm:spPr/>
      <dgm:t>
        <a:bodyPr/>
        <a:lstStyle/>
        <a:p>
          <a:pPr rtl="1"/>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ضَرَبَ</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مَثَلاً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عَبداً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مَملُوکاً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لايَقدِرُ</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عَلى</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شَي‏ءٍ</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رَزَقناهُ</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رِزقاً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حَسَناً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فَهُوَ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يُنفِقُ</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مِنهُ</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سِرًّا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جَهراً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هَل</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يَستَوُونَ</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الحَمدُ</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لِلَّهِ</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بَل</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أَکثَرُهُم</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لايَعلَمُون</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ضَرَبَ</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مَثَلاً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رَجُلَينِ</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أَحَدُهُما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أَبکَمُ</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لايَقدِرُ</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عَلى</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شَي‏ءٍ</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کَلٌّ</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عَلى</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مَولاهُ</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أَينَما</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يُوَجِّههُ</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لايأتِ</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بِخَيرٍ</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هَل</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يَستَوي</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يَأمُرُ</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بِالعَدلِ</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هُوَ</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عَلى</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صِراطٍ</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مُستَقيمٍ</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نحل: 75 و 76.</a:t>
          </a:r>
          <a:endParaRPr lang="fa-IR" sz="1800" b="1" dirty="0">
            <a:solidFill>
              <a:srgbClr val="002060"/>
            </a:solidFill>
            <a:cs typeface="B Nazanin" panose="00000400000000000000" pitchFamily="2" charset="-78"/>
          </a:endParaRPr>
        </a:p>
      </dgm:t>
    </dgm:pt>
    <dgm:pt modelId="{51F97DF8-6523-4C79-A352-60486696F037}" type="parTrans" cxnId="{BB401822-FBB2-40CE-8286-3C6E0C1B27F6}">
      <dgm:prSet/>
      <dgm:spPr/>
      <dgm:t>
        <a:bodyPr/>
        <a:lstStyle/>
        <a:p>
          <a:pPr rtl="1"/>
          <a:endParaRPr lang="fa-IR">
            <a:solidFill>
              <a:srgbClr val="002060"/>
            </a:solidFill>
          </a:endParaRPr>
        </a:p>
      </dgm:t>
    </dgm:pt>
    <dgm:pt modelId="{880E6C13-22A2-427E-B69C-0E3F46748AA6}" type="sibTrans" cxnId="{BB401822-FBB2-40CE-8286-3C6E0C1B27F6}">
      <dgm:prSet/>
      <dgm:spPr/>
      <dgm:t>
        <a:bodyPr/>
        <a:lstStyle/>
        <a:p>
          <a:pPr rtl="1"/>
          <a:endParaRPr lang="fa-IR">
            <a:solidFill>
              <a:srgbClr val="002060"/>
            </a:solidFill>
          </a:endParaRPr>
        </a:p>
      </dgm:t>
    </dgm:pt>
    <dgm:pt modelId="{28946A2B-B327-4255-AA3C-8E30D7DE193E}" type="pres">
      <dgm:prSet presAssocID="{4322F361-8D03-4F0B-B37F-87E15FC91F94}" presName="compositeShape" presStyleCnt="0">
        <dgm:presLayoutVars>
          <dgm:chMax val="2"/>
          <dgm:dir/>
          <dgm:resizeHandles val="exact"/>
        </dgm:presLayoutVars>
      </dgm:prSet>
      <dgm:spPr/>
      <dgm:t>
        <a:bodyPr/>
        <a:lstStyle/>
        <a:p>
          <a:pPr rtl="1"/>
          <a:endParaRPr lang="fa-IR"/>
        </a:p>
      </dgm:t>
    </dgm:pt>
    <dgm:pt modelId="{644003F7-D2B0-4D74-B7A0-E4FD20E5293C}" type="pres">
      <dgm:prSet presAssocID="{4322F361-8D03-4F0B-B37F-87E15FC91F94}" presName="divider" presStyleLbl="fgShp" presStyleIdx="0" presStyleCnt="1"/>
      <dgm:spPr/>
    </dgm:pt>
    <dgm:pt modelId="{2A7A63A8-001C-498A-92D7-A03C64005A12}" type="pres">
      <dgm:prSet presAssocID="{AD92A7C1-654E-4DF9-9890-CDEFF70BFFCF}" presName="downArrow" presStyleLbl="node1" presStyleIdx="0" presStyleCnt="2" custLinFactNeighborX="-37312"/>
      <dgm:spPr/>
    </dgm:pt>
    <dgm:pt modelId="{4C32BC11-3017-401F-8604-1E3FCB43E2B7}" type="pres">
      <dgm:prSet presAssocID="{AD92A7C1-654E-4DF9-9890-CDEFF70BFFCF}" presName="downArrowText" presStyleLbl="revTx" presStyleIdx="0" presStyleCnt="2" custScaleX="214516" custLinFactNeighborX="-12298" custLinFactNeighborY="3344">
        <dgm:presLayoutVars>
          <dgm:bulletEnabled val="1"/>
        </dgm:presLayoutVars>
      </dgm:prSet>
      <dgm:spPr/>
      <dgm:t>
        <a:bodyPr/>
        <a:lstStyle/>
        <a:p>
          <a:pPr rtl="1"/>
          <a:endParaRPr lang="fa-IR"/>
        </a:p>
      </dgm:t>
    </dgm:pt>
    <dgm:pt modelId="{3B67E908-1B90-4C78-A772-645E6A91E050}" type="pres">
      <dgm:prSet presAssocID="{90C9276A-7839-432F-B302-2DF33419EC15}" presName="upArrow" presStyleLbl="node1" presStyleIdx="1" presStyleCnt="2" custLinFactNeighborX="10430"/>
      <dgm:spPr/>
    </dgm:pt>
    <dgm:pt modelId="{03666179-852C-48A0-B90A-F1E3C6889EA2}" type="pres">
      <dgm:prSet presAssocID="{90C9276A-7839-432F-B302-2DF33419EC15}" presName="upArrowText" presStyleLbl="revTx" presStyleIdx="1" presStyleCnt="2" custScaleX="189315" custLinFactNeighborX="303" custLinFactNeighborY="2038">
        <dgm:presLayoutVars>
          <dgm:bulletEnabled val="1"/>
        </dgm:presLayoutVars>
      </dgm:prSet>
      <dgm:spPr/>
      <dgm:t>
        <a:bodyPr/>
        <a:lstStyle/>
        <a:p>
          <a:pPr rtl="1"/>
          <a:endParaRPr lang="fa-IR"/>
        </a:p>
      </dgm:t>
    </dgm:pt>
  </dgm:ptLst>
  <dgm:cxnLst>
    <dgm:cxn modelId="{1F0C5EEA-E19A-419B-B30F-CB7D2293D236}" srcId="{4322F361-8D03-4F0B-B37F-87E15FC91F94}" destId="{AD92A7C1-654E-4DF9-9890-CDEFF70BFFCF}" srcOrd="0" destOrd="0" parTransId="{CCA978BC-8D89-4CD5-8738-85AB497359CC}" sibTransId="{FE747054-E254-4FF4-A199-3B930081F973}"/>
    <dgm:cxn modelId="{7A021109-DEDD-4B75-BE01-12024EB8A980}" type="presOf" srcId="{4322F361-8D03-4F0B-B37F-87E15FC91F94}" destId="{28946A2B-B327-4255-AA3C-8E30D7DE193E}" srcOrd="0" destOrd="0" presId="urn:microsoft.com/office/officeart/2005/8/layout/arrow3"/>
    <dgm:cxn modelId="{1F9829CA-AF00-4AEE-8D92-9A5273A43712}" type="presOf" srcId="{AD92A7C1-654E-4DF9-9890-CDEFF70BFFCF}" destId="{4C32BC11-3017-401F-8604-1E3FCB43E2B7}" srcOrd="0" destOrd="0" presId="urn:microsoft.com/office/officeart/2005/8/layout/arrow3"/>
    <dgm:cxn modelId="{BB401822-FBB2-40CE-8286-3C6E0C1B27F6}" srcId="{4322F361-8D03-4F0B-B37F-87E15FC91F94}" destId="{90C9276A-7839-432F-B302-2DF33419EC15}" srcOrd="1" destOrd="0" parTransId="{51F97DF8-6523-4C79-A352-60486696F037}" sibTransId="{880E6C13-22A2-427E-B69C-0E3F46748AA6}"/>
    <dgm:cxn modelId="{CBA1D7D1-C140-4292-848B-89A4B57A911E}" type="presOf" srcId="{90C9276A-7839-432F-B302-2DF33419EC15}" destId="{03666179-852C-48A0-B90A-F1E3C6889EA2}" srcOrd="0" destOrd="0" presId="urn:microsoft.com/office/officeart/2005/8/layout/arrow3"/>
    <dgm:cxn modelId="{437A4275-3AEE-4129-AC27-A9D499EA2598}" type="presParOf" srcId="{28946A2B-B327-4255-AA3C-8E30D7DE193E}" destId="{644003F7-D2B0-4D74-B7A0-E4FD20E5293C}" srcOrd="0" destOrd="0" presId="urn:microsoft.com/office/officeart/2005/8/layout/arrow3"/>
    <dgm:cxn modelId="{29754093-5AD7-4E62-81FF-38F3F85C90E2}" type="presParOf" srcId="{28946A2B-B327-4255-AA3C-8E30D7DE193E}" destId="{2A7A63A8-001C-498A-92D7-A03C64005A12}" srcOrd="1" destOrd="0" presId="urn:microsoft.com/office/officeart/2005/8/layout/arrow3"/>
    <dgm:cxn modelId="{EC8C0DB9-99D7-459F-B0F6-95195A23BCCA}" type="presParOf" srcId="{28946A2B-B327-4255-AA3C-8E30D7DE193E}" destId="{4C32BC11-3017-401F-8604-1E3FCB43E2B7}" srcOrd="2" destOrd="0" presId="urn:microsoft.com/office/officeart/2005/8/layout/arrow3"/>
    <dgm:cxn modelId="{ACABEEA0-710F-42B3-9D7E-18A9DE9C8F60}" type="presParOf" srcId="{28946A2B-B327-4255-AA3C-8E30D7DE193E}" destId="{3B67E908-1B90-4C78-A772-645E6A91E050}" srcOrd="3" destOrd="0" presId="urn:microsoft.com/office/officeart/2005/8/layout/arrow3"/>
    <dgm:cxn modelId="{E0D350FA-4AB5-496F-AA31-E9A49CB825C1}" type="presParOf" srcId="{28946A2B-B327-4255-AA3C-8E30D7DE193E}" destId="{03666179-852C-48A0-B90A-F1E3C6889EA2}" srcOrd="4" destOrd="0" presId="urn:microsoft.com/office/officeart/2005/8/layout/arrow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8.xml><?xml version="1.0" encoding="utf-8"?>
<dgm:dataModel xmlns:dgm="http://schemas.openxmlformats.org/drawingml/2006/diagram" xmlns:a="http://schemas.openxmlformats.org/drawingml/2006/main">
  <dgm:ptLst>
    <dgm:pt modelId="{A4345C7B-C1C2-4769-A697-D83828CE3AE2}" type="doc">
      <dgm:prSet loTypeId="urn:microsoft.com/office/officeart/2005/8/layout/arrow6" loCatId="relationship" qsTypeId="urn:microsoft.com/office/officeart/2005/8/quickstyle/simple1" qsCatId="simple" csTypeId="urn:microsoft.com/office/officeart/2005/8/colors/accent1_1" csCatId="accent1" phldr="1"/>
      <dgm:spPr/>
      <dgm:t>
        <a:bodyPr/>
        <a:lstStyle/>
        <a:p>
          <a:pPr rtl="1"/>
          <a:endParaRPr lang="fa-IR"/>
        </a:p>
      </dgm:t>
    </dgm:pt>
    <dgm:pt modelId="{3831D3AA-1478-4AA7-A662-E15D91B48848}">
      <dgm:prSet phldrT="[Text]" custT="1"/>
      <dgm:spPr/>
      <dgm:t>
        <a:bodyPr/>
        <a:lstStyle/>
        <a:p>
          <a:pPr rtl="1"/>
          <a:r>
            <a:rPr lang="fa-IR" sz="1600" b="1" dirty="0" err="1" smtClean="0">
              <a:cs typeface="B Nazanin" panose="00000400000000000000" pitchFamily="2" charset="-78"/>
            </a:rPr>
            <a:t>شیعۀ</a:t>
          </a:r>
          <a:r>
            <a:rPr lang="fa-IR" sz="1600" b="1" dirty="0" smtClean="0">
              <a:cs typeface="B Nazanin" panose="00000400000000000000" pitchFamily="2" charset="-78"/>
            </a:rPr>
            <a:t> علی </a:t>
          </a:r>
          <a:r>
            <a:rPr lang="fa-IR" sz="1100" b="1" dirty="0" smtClean="0">
              <a:cs typeface="B Nazanin" panose="00000400000000000000" pitchFamily="2" charset="-78"/>
            </a:rPr>
            <a:t>علیه </a:t>
          </a:r>
          <a:r>
            <a:rPr lang="fa-IR" sz="1100" b="1" dirty="0" err="1" smtClean="0">
              <a:cs typeface="B Nazanin" panose="00000400000000000000" pitchFamily="2" charset="-78"/>
            </a:rPr>
            <a:t>السلام</a:t>
          </a:r>
          <a:r>
            <a:rPr lang="fa-IR" sz="1100" b="1" dirty="0" smtClean="0">
              <a:cs typeface="B Nazanin" panose="00000400000000000000" pitchFamily="2" charset="-78"/>
            </a:rPr>
            <a:t> </a:t>
          </a:r>
          <a:r>
            <a:rPr lang="fa-IR" sz="1600" b="1" dirty="0" err="1" smtClean="0">
              <a:cs typeface="B Nazanin" panose="00000400000000000000" pitchFamily="2" charset="-78"/>
            </a:rPr>
            <a:t>می‏کوشد</a:t>
          </a:r>
          <a:r>
            <a:rPr lang="fa-IR" sz="1600" b="1" dirty="0" smtClean="0">
              <a:cs typeface="B Nazanin" panose="00000400000000000000" pitchFamily="2" charset="-78"/>
            </a:rPr>
            <a:t> در فرایند انتظار فرج که افضل اعمال است، </a:t>
          </a:r>
          <a:r>
            <a:rPr lang="fa-IR" sz="1600" b="1" dirty="0" smtClean="0">
              <a:solidFill>
                <a:srgbClr val="FF0000"/>
              </a:solidFill>
              <a:cs typeface="B Nazanin" panose="00000400000000000000" pitchFamily="2" charset="-78"/>
            </a:rPr>
            <a:t>خود را برای </a:t>
          </a:r>
          <a:r>
            <a:rPr lang="fa-IR" sz="1600" b="1" dirty="0" err="1" smtClean="0">
              <a:solidFill>
                <a:srgbClr val="FF0000"/>
              </a:solidFill>
              <a:cs typeface="B Nazanin" panose="00000400000000000000" pitchFamily="2" charset="-78"/>
            </a:rPr>
            <a:t>کارگزاری</a:t>
          </a:r>
          <a:r>
            <a:rPr lang="fa-IR" sz="1600" b="1" dirty="0" smtClean="0">
              <a:solidFill>
                <a:srgbClr val="FF0000"/>
              </a:solidFill>
              <a:cs typeface="B Nazanin" panose="00000400000000000000" pitchFamily="2" charset="-78"/>
            </a:rPr>
            <a:t> دولت مهدوی آماده سازد </a:t>
          </a:r>
          <a:r>
            <a:rPr lang="fa-IR" sz="1600" b="1" dirty="0" smtClean="0">
              <a:cs typeface="B Nazanin" panose="00000400000000000000" pitchFamily="2" charset="-78"/>
            </a:rPr>
            <a:t>تا در روزگار حضور و ظهور معصوم، </a:t>
          </a:r>
          <a:r>
            <a:rPr lang="fa-IR" sz="1600" b="1" dirty="0" err="1" smtClean="0">
              <a:cs typeface="B Nazanin" panose="00000400000000000000" pitchFamily="2" charset="-78"/>
            </a:rPr>
            <a:t>سکان‏داری</a:t>
          </a:r>
          <a:r>
            <a:rPr lang="fa-IR" sz="1600" b="1" dirty="0" smtClean="0">
              <a:cs typeface="B Nazanin" panose="00000400000000000000" pitchFamily="2" charset="-78"/>
            </a:rPr>
            <a:t> شایسته و بازویی توانا برای اجرای عدالت و بسط توحید باشد. </a:t>
          </a:r>
          <a:br>
            <a:rPr lang="fa-IR" sz="1600" b="1" dirty="0" smtClean="0">
              <a:cs typeface="B Nazanin" panose="00000400000000000000" pitchFamily="2" charset="-78"/>
            </a:rPr>
          </a:br>
          <a:r>
            <a:rPr lang="fa-IR" sz="1600" b="1" dirty="0" smtClean="0">
              <a:cs typeface="B Nazanin" panose="00000400000000000000" pitchFamily="2" charset="-78"/>
            </a:rPr>
            <a:t>چنین کسی متناسب با ابعاد تأثیر اجتماعی و حجم خدمتی که ارائه </a:t>
          </a:r>
          <a:r>
            <a:rPr lang="fa-IR" sz="1600" b="1" dirty="0" err="1" smtClean="0">
              <a:cs typeface="B Nazanin" panose="00000400000000000000" pitchFamily="2" charset="-78"/>
            </a:rPr>
            <a:t>می‏دهد</a:t>
          </a:r>
          <a:r>
            <a:rPr lang="fa-IR" sz="1600" b="1" dirty="0" smtClean="0">
              <a:cs typeface="B Nazanin" panose="00000400000000000000" pitchFamily="2" charset="-78"/>
            </a:rPr>
            <a:t>، مورد توجه ویژه و رضایت خاص امام عصر است.</a:t>
          </a:r>
          <a:endParaRPr lang="fa-IR" sz="1600" b="1" dirty="0">
            <a:cs typeface="B Nazanin" panose="00000400000000000000" pitchFamily="2" charset="-78"/>
          </a:endParaRPr>
        </a:p>
      </dgm:t>
    </dgm:pt>
    <dgm:pt modelId="{50537DD6-B80C-4DF0-8A5F-5A830BF9574A}" type="parTrans" cxnId="{D8E18E11-4D6D-42EB-B608-400A715C3578}">
      <dgm:prSet/>
      <dgm:spPr/>
      <dgm:t>
        <a:bodyPr/>
        <a:lstStyle/>
        <a:p>
          <a:pPr rtl="1"/>
          <a:endParaRPr lang="fa-IR"/>
        </a:p>
      </dgm:t>
    </dgm:pt>
    <dgm:pt modelId="{B7847BE6-E338-4408-B2AC-4572E64A778F}" type="sibTrans" cxnId="{D8E18E11-4D6D-42EB-B608-400A715C3578}">
      <dgm:prSet/>
      <dgm:spPr/>
      <dgm:t>
        <a:bodyPr/>
        <a:lstStyle/>
        <a:p>
          <a:pPr rtl="1"/>
          <a:endParaRPr lang="fa-IR"/>
        </a:p>
      </dgm:t>
    </dgm:pt>
    <dgm:pt modelId="{F6E20FD0-2FAC-4676-B1F7-389F11B186DC}">
      <dgm:prSet phldrT="[Text]" custT="1"/>
      <dgm:spPr/>
      <dgm:t>
        <a:bodyPr/>
        <a:lstStyle/>
        <a:p>
          <a:pPr rtl="1"/>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حضرت فاطمه زهرا </a:t>
          </a:r>
          <a:r>
            <a:rPr lang="fa-IR" sz="105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سلام الله </a:t>
          </a:r>
          <a:r>
            <a:rPr lang="fa-IR" sz="105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علیها</a:t>
          </a:r>
          <a:r>
            <a:rPr lang="fa-IR" sz="105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فرموده‏اند</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سَمِعتُ</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عَن</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أبی</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رَسولِ</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إنَّ</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عُلَماءَ</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شیعَتِنا</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یحشَرونَ</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فَیخلَعُ</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عَلَیهِم</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خلعِ</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الکراماتِ</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قَدرِ</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کثرَۀ</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عُلومِهِم</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جِدِّهِم</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فی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اِرشادِ</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عِبادِ</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p>
        <a:p>
          <a:pPr rtl="1"/>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از پدرم پیامبر خدا شنیدم که فرمود:</a:t>
          </a:r>
          <a:b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عالمان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شیعۀ</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ما </a:t>
          </a:r>
          <a:r>
            <a:rPr lang="fa-IR" sz="12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(فردای قیامت) </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محشور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می‏شوند</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در حالی که به قدر فراوانی دانش و به میزان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تلاششان</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در ارشاد بندگان خدا، از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خلعت‏های</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کرامت بر آنها پوشانده شده است.</a:t>
          </a:r>
          <a:endParaRPr lang="fa-IR" sz="1600" b="1" dirty="0">
            <a:cs typeface="B Nazanin" panose="00000400000000000000" pitchFamily="2" charset="-78"/>
          </a:endParaRPr>
        </a:p>
      </dgm:t>
    </dgm:pt>
    <dgm:pt modelId="{5B17F90C-F30B-46AF-942A-9E927AACAC25}" type="parTrans" cxnId="{B155D8B6-CACD-4816-BC18-A69C860A06DE}">
      <dgm:prSet/>
      <dgm:spPr/>
      <dgm:t>
        <a:bodyPr/>
        <a:lstStyle/>
        <a:p>
          <a:pPr rtl="1"/>
          <a:endParaRPr lang="fa-IR"/>
        </a:p>
      </dgm:t>
    </dgm:pt>
    <dgm:pt modelId="{7418CECB-2969-4ED0-8B9E-C7527AD29FDB}" type="sibTrans" cxnId="{B155D8B6-CACD-4816-BC18-A69C860A06DE}">
      <dgm:prSet/>
      <dgm:spPr/>
      <dgm:t>
        <a:bodyPr/>
        <a:lstStyle/>
        <a:p>
          <a:pPr rtl="1"/>
          <a:endParaRPr lang="fa-IR"/>
        </a:p>
      </dgm:t>
    </dgm:pt>
    <dgm:pt modelId="{05AFCCE8-81F0-4B70-83A5-0F97986DB8BC}" type="pres">
      <dgm:prSet presAssocID="{A4345C7B-C1C2-4769-A697-D83828CE3AE2}" presName="compositeShape" presStyleCnt="0">
        <dgm:presLayoutVars>
          <dgm:chMax val="2"/>
          <dgm:dir/>
          <dgm:resizeHandles val="exact"/>
        </dgm:presLayoutVars>
      </dgm:prSet>
      <dgm:spPr/>
      <dgm:t>
        <a:bodyPr/>
        <a:lstStyle/>
        <a:p>
          <a:pPr rtl="1"/>
          <a:endParaRPr lang="fa-IR"/>
        </a:p>
      </dgm:t>
    </dgm:pt>
    <dgm:pt modelId="{244FCAF5-704C-478F-A01C-6F91D4B2E085}" type="pres">
      <dgm:prSet presAssocID="{A4345C7B-C1C2-4769-A697-D83828CE3AE2}" presName="ribbon" presStyleLbl="node1" presStyleIdx="0" presStyleCnt="1" custScaleY="143946"/>
      <dgm:spPr/>
    </dgm:pt>
    <dgm:pt modelId="{7E359B41-5FD2-46F3-964F-D7DC0C63042D}" type="pres">
      <dgm:prSet presAssocID="{A4345C7B-C1C2-4769-A697-D83828CE3AE2}" presName="leftArrowText" presStyleLbl="node1" presStyleIdx="0" presStyleCnt="1" custScaleY="150867" custLinFactNeighborY="-8229">
        <dgm:presLayoutVars>
          <dgm:chMax val="0"/>
          <dgm:bulletEnabled val="1"/>
        </dgm:presLayoutVars>
      </dgm:prSet>
      <dgm:spPr/>
      <dgm:t>
        <a:bodyPr/>
        <a:lstStyle/>
        <a:p>
          <a:pPr rtl="1"/>
          <a:endParaRPr lang="fa-IR"/>
        </a:p>
      </dgm:t>
    </dgm:pt>
    <dgm:pt modelId="{128AB162-5B9F-4B34-8643-01C39D810081}" type="pres">
      <dgm:prSet presAssocID="{A4345C7B-C1C2-4769-A697-D83828CE3AE2}" presName="rightArrowText" presStyleLbl="node1" presStyleIdx="0" presStyleCnt="1" custScaleY="150341" custLinFactNeighborX="-6948" custLinFactNeighborY="8229">
        <dgm:presLayoutVars>
          <dgm:chMax val="0"/>
          <dgm:bulletEnabled val="1"/>
        </dgm:presLayoutVars>
      </dgm:prSet>
      <dgm:spPr/>
      <dgm:t>
        <a:bodyPr/>
        <a:lstStyle/>
        <a:p>
          <a:pPr rtl="1"/>
          <a:endParaRPr lang="fa-IR"/>
        </a:p>
      </dgm:t>
    </dgm:pt>
  </dgm:ptLst>
  <dgm:cxnLst>
    <dgm:cxn modelId="{B155D8B6-CACD-4816-BC18-A69C860A06DE}" srcId="{A4345C7B-C1C2-4769-A697-D83828CE3AE2}" destId="{F6E20FD0-2FAC-4676-B1F7-389F11B186DC}" srcOrd="1" destOrd="0" parTransId="{5B17F90C-F30B-46AF-942A-9E927AACAC25}" sibTransId="{7418CECB-2969-4ED0-8B9E-C7527AD29FDB}"/>
    <dgm:cxn modelId="{3D77F6FB-8400-4FBA-98F5-ED89EFBCE3C3}" type="presOf" srcId="{3831D3AA-1478-4AA7-A662-E15D91B48848}" destId="{7E359B41-5FD2-46F3-964F-D7DC0C63042D}" srcOrd="0" destOrd="0" presId="urn:microsoft.com/office/officeart/2005/8/layout/arrow6"/>
    <dgm:cxn modelId="{3677FFE5-D0FF-44DF-83D7-42E8836FE2CA}" type="presOf" srcId="{F6E20FD0-2FAC-4676-B1F7-389F11B186DC}" destId="{128AB162-5B9F-4B34-8643-01C39D810081}" srcOrd="0" destOrd="0" presId="urn:microsoft.com/office/officeart/2005/8/layout/arrow6"/>
    <dgm:cxn modelId="{CD43D1E3-B70B-4FA7-9CCF-E22C21CA7186}" type="presOf" srcId="{A4345C7B-C1C2-4769-A697-D83828CE3AE2}" destId="{05AFCCE8-81F0-4B70-83A5-0F97986DB8BC}" srcOrd="0" destOrd="0" presId="urn:microsoft.com/office/officeart/2005/8/layout/arrow6"/>
    <dgm:cxn modelId="{D8E18E11-4D6D-42EB-B608-400A715C3578}" srcId="{A4345C7B-C1C2-4769-A697-D83828CE3AE2}" destId="{3831D3AA-1478-4AA7-A662-E15D91B48848}" srcOrd="0" destOrd="0" parTransId="{50537DD6-B80C-4DF0-8A5F-5A830BF9574A}" sibTransId="{B7847BE6-E338-4408-B2AC-4572E64A778F}"/>
    <dgm:cxn modelId="{DAFEE9A1-ECDB-49DD-84BC-04A12194CF4B}" type="presParOf" srcId="{05AFCCE8-81F0-4B70-83A5-0F97986DB8BC}" destId="{244FCAF5-704C-478F-A01C-6F91D4B2E085}" srcOrd="0" destOrd="0" presId="urn:microsoft.com/office/officeart/2005/8/layout/arrow6"/>
    <dgm:cxn modelId="{E86EA10D-7B0F-4C9C-B8EF-C98972FA7945}" type="presParOf" srcId="{05AFCCE8-81F0-4B70-83A5-0F97986DB8BC}" destId="{7E359B41-5FD2-46F3-964F-D7DC0C63042D}" srcOrd="1" destOrd="0" presId="urn:microsoft.com/office/officeart/2005/8/layout/arrow6"/>
    <dgm:cxn modelId="{1C132FF6-D94B-4E7C-B4F0-FCE6C797EC9A}" type="presParOf" srcId="{05AFCCE8-81F0-4B70-83A5-0F97986DB8BC}" destId="{128AB162-5B9F-4B34-8643-01C39D810081}" srcOrd="2" destOrd="0" presId="urn:microsoft.com/office/officeart/2005/8/layout/arrow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9.xml><?xml version="1.0" encoding="utf-8"?>
<dgm:dataModel xmlns:dgm="http://schemas.openxmlformats.org/drawingml/2006/diagram" xmlns:a="http://schemas.openxmlformats.org/drawingml/2006/main">
  <dgm:ptLst>
    <dgm:pt modelId="{0EE2031A-0F3B-4B9E-B483-7223B8697F52}" type="doc">
      <dgm:prSet loTypeId="urn:microsoft.com/office/officeart/2008/layout/PictureAccentList" loCatId="list" qsTypeId="urn:microsoft.com/office/officeart/2005/8/quickstyle/simple1" qsCatId="simple" csTypeId="urn:microsoft.com/office/officeart/2005/8/colors/colorful1" csCatId="colorful" phldr="1"/>
      <dgm:spPr/>
      <dgm:t>
        <a:bodyPr/>
        <a:lstStyle/>
        <a:p>
          <a:pPr rtl="1"/>
          <a:endParaRPr lang="fa-IR"/>
        </a:p>
      </dgm:t>
    </dgm:pt>
    <dgm:pt modelId="{579DC8A6-90E7-423E-AE16-4F727AEEEC0A}">
      <dgm:prSet phldrT="[Text]" custT="1"/>
      <dgm:spPr/>
      <dgm:t>
        <a:bodyPr/>
        <a:lstStyle/>
        <a:p>
          <a:pPr rtl="1"/>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توصیه به تجهیز امت اسلامی و کسب آمادگی بیشتر در مقابل کفار در </a:t>
          </a:r>
          <a:r>
            <a:rPr lang="fa-IR" sz="16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آیۀ</a:t>
          </a:r>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شریفه «</a:t>
          </a:r>
          <a:r>
            <a:rPr lang="fa-IR" sz="16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وَ</a:t>
          </a:r>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أعِدّوا</a:t>
          </a:r>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لَهُم</a:t>
          </a:r>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ما </a:t>
          </a:r>
          <a:r>
            <a:rPr lang="fa-IR" sz="16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استَطَعتُم</a:t>
          </a:r>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مِن</a:t>
          </a:r>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قُوّة</a:t>
          </a:r>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p>
        <a:p>
          <a:pPr rtl="1"/>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علاوه بر کسب قدرت نظامی و </a:t>
          </a:r>
          <a:r>
            <a:rPr lang="fa-IR" sz="16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تهیۀ</a:t>
          </a:r>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انواع ساز و برگ و جنگ ‏افزار، شامل همۀ </a:t>
          </a:r>
          <a:r>
            <a:rPr lang="fa-IR" sz="16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مؤلفه‏های</a:t>
          </a:r>
          <a:r>
            <a:rPr lang="fa-IR" sz="16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قدرت</a:t>
          </a:r>
          <a:endParaRPr lang="fa-IR" sz="1600" b="1" dirty="0">
            <a:solidFill>
              <a:schemeClr val="bg2"/>
            </a:solidFill>
            <a:cs typeface="B Nazanin" panose="00000400000000000000" pitchFamily="2" charset="-78"/>
          </a:endParaRPr>
        </a:p>
      </dgm:t>
    </dgm:pt>
    <dgm:pt modelId="{25A6B785-F801-4EEF-B807-860E995DF266}" type="parTrans" cxnId="{031680A8-CD42-4B9E-AD1B-601D5E72F900}">
      <dgm:prSet/>
      <dgm:spPr/>
      <dgm:t>
        <a:bodyPr/>
        <a:lstStyle/>
        <a:p>
          <a:pPr rtl="1"/>
          <a:endParaRPr lang="fa-IR"/>
        </a:p>
      </dgm:t>
    </dgm:pt>
    <dgm:pt modelId="{1CAC456A-E814-4AB9-9A8F-81D75BBB9618}" type="sibTrans" cxnId="{031680A8-CD42-4B9E-AD1B-601D5E72F900}">
      <dgm:prSet/>
      <dgm:spPr/>
      <dgm:t>
        <a:bodyPr/>
        <a:lstStyle/>
        <a:p>
          <a:pPr rtl="1"/>
          <a:endParaRPr lang="fa-IR"/>
        </a:p>
      </dgm:t>
    </dgm:pt>
    <dgm:pt modelId="{03FE9A59-851C-4456-85DE-8DA6B7956EF9}">
      <dgm:prSet phldrT="[Text]" custT="1"/>
      <dgm:spPr/>
      <dgm:t>
        <a:bodyPr/>
        <a:lstStyle/>
        <a:p>
          <a:pPr rtl="1"/>
          <a:r>
            <a:rPr lang="fa-IR" sz="1800" dirty="0" smtClean="0">
              <a:solidFill>
                <a:schemeClr val="bg1"/>
              </a:solidFill>
              <a:latin typeface="Times New Roman" panose="02020603050405020304" pitchFamily="18" charset="0"/>
              <a:ea typeface="Times New Roman" panose="02020603050405020304" pitchFamily="18" charset="0"/>
              <a:cs typeface="B Titr" panose="00000700000000000000" pitchFamily="2" charset="-78"/>
            </a:rPr>
            <a:t>از قدرت علمی، مدیریتی و توان فرهنگی</a:t>
          </a:r>
          <a:endParaRPr lang="fa-IR" sz="1800" dirty="0">
            <a:solidFill>
              <a:schemeClr val="bg1"/>
            </a:solidFill>
          </a:endParaRPr>
        </a:p>
      </dgm:t>
    </dgm:pt>
    <dgm:pt modelId="{CBA14A38-162C-451B-9F59-2F0B116CB387}" type="parTrans" cxnId="{2E606312-C051-4CAE-A51F-8E8C26D4E227}">
      <dgm:prSet/>
      <dgm:spPr/>
      <dgm:t>
        <a:bodyPr/>
        <a:lstStyle/>
        <a:p>
          <a:pPr rtl="1"/>
          <a:endParaRPr lang="fa-IR"/>
        </a:p>
      </dgm:t>
    </dgm:pt>
    <dgm:pt modelId="{B16EC924-7E4C-4934-ADB4-5A3385BAE37F}" type="sibTrans" cxnId="{2E606312-C051-4CAE-A51F-8E8C26D4E227}">
      <dgm:prSet/>
      <dgm:spPr/>
      <dgm:t>
        <a:bodyPr/>
        <a:lstStyle/>
        <a:p>
          <a:pPr rtl="1"/>
          <a:endParaRPr lang="fa-IR"/>
        </a:p>
      </dgm:t>
    </dgm:pt>
    <dgm:pt modelId="{2AD481D2-4929-4458-A726-9879D079272E}">
      <dgm:prSet phldrT="[Text]"/>
      <dgm:spPr/>
      <dgm:t>
        <a:bodyPr/>
        <a:lstStyle/>
        <a:p>
          <a:pPr rtl="1"/>
          <a:r>
            <a:rPr lang="fa-IR" dirty="0" smtClean="0">
              <a:solidFill>
                <a:schemeClr val="tx1"/>
              </a:solidFill>
              <a:latin typeface="Times New Roman" panose="02020603050405020304" pitchFamily="18" charset="0"/>
              <a:ea typeface="Times New Roman" panose="02020603050405020304" pitchFamily="18" charset="0"/>
              <a:cs typeface="B Titr" panose="00000700000000000000" pitchFamily="2" charset="-78"/>
            </a:rPr>
            <a:t>و این همه جز با تلاش و </a:t>
          </a:r>
          <a:r>
            <a:rPr lang="fa-IR" dirty="0" err="1" smtClean="0">
              <a:solidFill>
                <a:schemeClr val="tx1"/>
              </a:solidFill>
              <a:latin typeface="Times New Roman" panose="02020603050405020304" pitchFamily="18" charset="0"/>
              <a:ea typeface="Times New Roman" panose="02020603050405020304" pitchFamily="18" charset="0"/>
              <a:cs typeface="B Titr" panose="00000700000000000000" pitchFamily="2" charset="-78"/>
            </a:rPr>
            <a:t>سخت‏کوشی</a:t>
          </a:r>
          <a:r>
            <a:rPr lang="fa-IR" dirty="0" smtClean="0">
              <a:solidFill>
                <a:schemeClr val="tx1"/>
              </a:solidFill>
              <a:latin typeface="Times New Roman" panose="02020603050405020304" pitchFamily="18" charset="0"/>
              <a:ea typeface="Times New Roman" panose="02020603050405020304" pitchFamily="18" charset="0"/>
              <a:cs typeface="B Titr" panose="00000700000000000000" pitchFamily="2" charset="-78"/>
            </a:rPr>
            <a:t> و بذل آسایش و راحت، حاصل نخواهد شد</a:t>
          </a:r>
          <a:endParaRPr lang="fa-IR" dirty="0">
            <a:solidFill>
              <a:schemeClr val="tx1"/>
            </a:solidFill>
          </a:endParaRPr>
        </a:p>
      </dgm:t>
    </dgm:pt>
    <dgm:pt modelId="{7DB3C2B3-CC49-4B10-83F9-B75841CF51F9}" type="parTrans" cxnId="{1077356F-B6F4-46A1-9EA5-39AADBA21CC7}">
      <dgm:prSet/>
      <dgm:spPr/>
      <dgm:t>
        <a:bodyPr/>
        <a:lstStyle/>
        <a:p>
          <a:pPr rtl="1"/>
          <a:endParaRPr lang="fa-IR"/>
        </a:p>
      </dgm:t>
    </dgm:pt>
    <dgm:pt modelId="{7F10B87F-EE45-4201-8D60-B76267A39E6B}" type="sibTrans" cxnId="{1077356F-B6F4-46A1-9EA5-39AADBA21CC7}">
      <dgm:prSet/>
      <dgm:spPr/>
      <dgm:t>
        <a:bodyPr/>
        <a:lstStyle/>
        <a:p>
          <a:pPr rtl="1"/>
          <a:endParaRPr lang="fa-IR"/>
        </a:p>
      </dgm:t>
    </dgm:pt>
    <dgm:pt modelId="{69167189-6708-4C25-8C0F-40941E5B22B0}">
      <dgm:prSet custT="1"/>
      <dgm:spPr/>
      <dgm:t>
        <a:bodyPr/>
        <a:lstStyle/>
        <a:p>
          <a:pPr rtl="1"/>
          <a:r>
            <a:rPr lang="fa-IR" sz="16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تا انواع </a:t>
          </a:r>
          <a:r>
            <a:rPr lang="fa-IR" sz="16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مهارت‏ها</a:t>
          </a:r>
          <a:r>
            <a:rPr lang="fa-IR" sz="16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مانند قدرت بیان و سخنوری، نویسندگی و </a:t>
          </a:r>
          <a:r>
            <a:rPr lang="fa-IR" sz="16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تأثیرگذاری</a:t>
          </a:r>
          <a:r>
            <a:rPr lang="fa-IR" sz="16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a:t>
          </a:r>
          <a:r>
            <a:rPr lang="fa-IR" sz="16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پیش‏بینی</a:t>
          </a:r>
          <a:r>
            <a:rPr lang="fa-IR" sz="16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حوادث و </a:t>
          </a:r>
          <a:r>
            <a:rPr lang="fa-IR" sz="16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تصمیم‏گیری</a:t>
          </a:r>
          <a:r>
            <a:rPr lang="fa-IR" sz="16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a:t>
          </a:r>
          <a:r>
            <a:rPr lang="fa-IR" sz="16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می‏شود</a:t>
          </a:r>
          <a:r>
            <a:rPr lang="fa-IR" sz="16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a:t>
          </a:r>
          <a:endParaRPr lang="fa-IR" sz="1600" dirty="0">
            <a:solidFill>
              <a:srgbClr val="002060"/>
            </a:solidFill>
            <a:latin typeface="Times New Roman" panose="02020603050405020304" pitchFamily="18" charset="0"/>
            <a:ea typeface="Times New Roman" panose="02020603050405020304" pitchFamily="18" charset="0"/>
            <a:cs typeface="B Titr" panose="00000700000000000000" pitchFamily="2" charset="-78"/>
          </a:endParaRPr>
        </a:p>
      </dgm:t>
    </dgm:pt>
    <dgm:pt modelId="{3E37AB25-BA58-44DA-9245-E4A3CF7C48D7}" type="parTrans" cxnId="{E2388BC6-D0C9-440E-94D7-BF7F5B589B88}">
      <dgm:prSet/>
      <dgm:spPr/>
      <dgm:t>
        <a:bodyPr/>
        <a:lstStyle/>
        <a:p>
          <a:pPr rtl="1"/>
          <a:endParaRPr lang="fa-IR"/>
        </a:p>
      </dgm:t>
    </dgm:pt>
    <dgm:pt modelId="{7C8B2C3D-02F2-45DE-BEF8-54C8ADE7B738}" type="sibTrans" cxnId="{E2388BC6-D0C9-440E-94D7-BF7F5B589B88}">
      <dgm:prSet/>
      <dgm:spPr/>
      <dgm:t>
        <a:bodyPr/>
        <a:lstStyle/>
        <a:p>
          <a:pPr rtl="1"/>
          <a:endParaRPr lang="fa-IR"/>
        </a:p>
      </dgm:t>
    </dgm:pt>
    <dgm:pt modelId="{8763D7E9-1EA9-4140-89A7-961A8EBBBEE8}" type="pres">
      <dgm:prSet presAssocID="{0EE2031A-0F3B-4B9E-B483-7223B8697F52}" presName="layout" presStyleCnt="0">
        <dgm:presLayoutVars>
          <dgm:chMax/>
          <dgm:chPref/>
          <dgm:dir val="rev"/>
          <dgm:animOne val="branch"/>
          <dgm:animLvl val="lvl"/>
          <dgm:resizeHandles/>
        </dgm:presLayoutVars>
      </dgm:prSet>
      <dgm:spPr/>
      <dgm:t>
        <a:bodyPr/>
        <a:lstStyle/>
        <a:p>
          <a:pPr rtl="1"/>
          <a:endParaRPr lang="fa-IR"/>
        </a:p>
      </dgm:t>
    </dgm:pt>
    <dgm:pt modelId="{56B878B5-2A22-41EA-9592-318237F8EA98}" type="pres">
      <dgm:prSet presAssocID="{579DC8A6-90E7-423E-AE16-4F727AEEEC0A}" presName="root" presStyleCnt="0">
        <dgm:presLayoutVars>
          <dgm:chMax/>
          <dgm:chPref val="4"/>
        </dgm:presLayoutVars>
      </dgm:prSet>
      <dgm:spPr/>
    </dgm:pt>
    <dgm:pt modelId="{43C77B2C-DD34-439C-8E1F-59D15B6E7748}" type="pres">
      <dgm:prSet presAssocID="{579DC8A6-90E7-423E-AE16-4F727AEEEC0A}" presName="rootComposite" presStyleCnt="0">
        <dgm:presLayoutVars/>
      </dgm:prSet>
      <dgm:spPr/>
    </dgm:pt>
    <dgm:pt modelId="{44A38C74-72F8-4D50-85AE-5F57DE1C2094}" type="pres">
      <dgm:prSet presAssocID="{579DC8A6-90E7-423E-AE16-4F727AEEEC0A}" presName="rootText" presStyleLbl="node0" presStyleIdx="0" presStyleCnt="1">
        <dgm:presLayoutVars>
          <dgm:chMax/>
          <dgm:chPref val="4"/>
        </dgm:presLayoutVars>
      </dgm:prSet>
      <dgm:spPr/>
      <dgm:t>
        <a:bodyPr/>
        <a:lstStyle/>
        <a:p>
          <a:pPr rtl="1"/>
          <a:endParaRPr lang="fa-IR"/>
        </a:p>
      </dgm:t>
    </dgm:pt>
    <dgm:pt modelId="{683422B4-C08F-46B1-9457-6EDA28408611}" type="pres">
      <dgm:prSet presAssocID="{579DC8A6-90E7-423E-AE16-4F727AEEEC0A}" presName="childShape" presStyleCnt="0">
        <dgm:presLayoutVars>
          <dgm:chMax val="0"/>
          <dgm:chPref val="0"/>
        </dgm:presLayoutVars>
      </dgm:prSet>
      <dgm:spPr/>
    </dgm:pt>
    <dgm:pt modelId="{1705C445-A1B5-4B56-B3E1-CB3ECCC99779}" type="pres">
      <dgm:prSet presAssocID="{03FE9A59-851C-4456-85DE-8DA6B7956EF9}" presName="childComposite" presStyleCnt="0">
        <dgm:presLayoutVars>
          <dgm:chMax val="0"/>
          <dgm:chPref val="0"/>
        </dgm:presLayoutVars>
      </dgm:prSet>
      <dgm:spPr/>
    </dgm:pt>
    <dgm:pt modelId="{C0E019EF-79CC-4225-B0B4-9E9CAC0DDD36}" type="pres">
      <dgm:prSet presAssocID="{03FE9A59-851C-4456-85DE-8DA6B7956EF9}" presName="Image" presStyleLbl="node1" presStyleIdx="0" presStyleCnt="3"/>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dgm:spPr>
    </dgm:pt>
    <dgm:pt modelId="{B84148EA-657B-4CF8-8A87-569346B335CB}" type="pres">
      <dgm:prSet presAssocID="{03FE9A59-851C-4456-85DE-8DA6B7956EF9}" presName="childText" presStyleLbl="lnNode1" presStyleIdx="0" presStyleCnt="3">
        <dgm:presLayoutVars>
          <dgm:chMax val="0"/>
          <dgm:chPref val="0"/>
          <dgm:bulletEnabled val="1"/>
        </dgm:presLayoutVars>
      </dgm:prSet>
      <dgm:spPr/>
      <dgm:t>
        <a:bodyPr/>
        <a:lstStyle/>
        <a:p>
          <a:pPr rtl="1"/>
          <a:endParaRPr lang="fa-IR"/>
        </a:p>
      </dgm:t>
    </dgm:pt>
    <dgm:pt modelId="{606E8737-66C1-46A7-95E6-FB175067FDEC}" type="pres">
      <dgm:prSet presAssocID="{69167189-6708-4C25-8C0F-40941E5B22B0}" presName="childComposite" presStyleCnt="0">
        <dgm:presLayoutVars>
          <dgm:chMax val="0"/>
          <dgm:chPref val="0"/>
        </dgm:presLayoutVars>
      </dgm:prSet>
      <dgm:spPr/>
    </dgm:pt>
    <dgm:pt modelId="{095FE493-88FE-42D6-9BC9-481E99119B33}" type="pres">
      <dgm:prSet presAssocID="{69167189-6708-4C25-8C0F-40941E5B22B0}" presName="Image" presStyleLbl="node1" presStyleIdx="1" presStyleCnt="3"/>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37000" r="-37000"/>
          </a:stretch>
        </a:blipFill>
      </dgm:spPr>
    </dgm:pt>
    <dgm:pt modelId="{4BC6F49D-AE07-4E2C-A607-C3789F14E9FC}" type="pres">
      <dgm:prSet presAssocID="{69167189-6708-4C25-8C0F-40941E5B22B0}" presName="childText" presStyleLbl="lnNode1" presStyleIdx="1" presStyleCnt="3">
        <dgm:presLayoutVars>
          <dgm:chMax val="0"/>
          <dgm:chPref val="0"/>
          <dgm:bulletEnabled val="1"/>
        </dgm:presLayoutVars>
      </dgm:prSet>
      <dgm:spPr/>
      <dgm:t>
        <a:bodyPr/>
        <a:lstStyle/>
        <a:p>
          <a:pPr rtl="1"/>
          <a:endParaRPr lang="fa-IR"/>
        </a:p>
      </dgm:t>
    </dgm:pt>
    <dgm:pt modelId="{9BBE8B62-A676-428F-952F-D903852883F3}" type="pres">
      <dgm:prSet presAssocID="{2AD481D2-4929-4458-A726-9879D079272E}" presName="childComposite" presStyleCnt="0">
        <dgm:presLayoutVars>
          <dgm:chMax val="0"/>
          <dgm:chPref val="0"/>
        </dgm:presLayoutVars>
      </dgm:prSet>
      <dgm:spPr/>
    </dgm:pt>
    <dgm:pt modelId="{6783B0E3-E411-4F59-AC03-C701A0334BAC}" type="pres">
      <dgm:prSet presAssocID="{2AD481D2-4929-4458-A726-9879D079272E}" presName="Image" presStyleLbl="node1" presStyleIdx="2" presStyleCnt="3"/>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44000" r="-44000"/>
          </a:stretch>
        </a:blipFill>
      </dgm:spPr>
    </dgm:pt>
    <dgm:pt modelId="{21E69C1D-9A92-4DD8-9A24-35220DE76837}" type="pres">
      <dgm:prSet presAssocID="{2AD481D2-4929-4458-A726-9879D079272E}" presName="childText" presStyleLbl="lnNode1" presStyleIdx="2" presStyleCnt="3">
        <dgm:presLayoutVars>
          <dgm:chMax val="0"/>
          <dgm:chPref val="0"/>
          <dgm:bulletEnabled val="1"/>
        </dgm:presLayoutVars>
      </dgm:prSet>
      <dgm:spPr/>
      <dgm:t>
        <a:bodyPr/>
        <a:lstStyle/>
        <a:p>
          <a:pPr rtl="1"/>
          <a:endParaRPr lang="fa-IR"/>
        </a:p>
      </dgm:t>
    </dgm:pt>
  </dgm:ptLst>
  <dgm:cxnLst>
    <dgm:cxn modelId="{2E606312-C051-4CAE-A51F-8E8C26D4E227}" srcId="{579DC8A6-90E7-423E-AE16-4F727AEEEC0A}" destId="{03FE9A59-851C-4456-85DE-8DA6B7956EF9}" srcOrd="0" destOrd="0" parTransId="{CBA14A38-162C-451B-9F59-2F0B116CB387}" sibTransId="{B16EC924-7E4C-4934-ADB4-5A3385BAE37F}"/>
    <dgm:cxn modelId="{96DCCFB7-D973-43C6-87F6-920E7DD76BE3}" type="presOf" srcId="{2AD481D2-4929-4458-A726-9879D079272E}" destId="{21E69C1D-9A92-4DD8-9A24-35220DE76837}" srcOrd="0" destOrd="0" presId="urn:microsoft.com/office/officeart/2008/layout/PictureAccentList"/>
    <dgm:cxn modelId="{1077356F-B6F4-46A1-9EA5-39AADBA21CC7}" srcId="{579DC8A6-90E7-423E-AE16-4F727AEEEC0A}" destId="{2AD481D2-4929-4458-A726-9879D079272E}" srcOrd="2" destOrd="0" parTransId="{7DB3C2B3-CC49-4B10-83F9-B75841CF51F9}" sibTransId="{7F10B87F-EE45-4201-8D60-B76267A39E6B}"/>
    <dgm:cxn modelId="{E2388BC6-D0C9-440E-94D7-BF7F5B589B88}" srcId="{579DC8A6-90E7-423E-AE16-4F727AEEEC0A}" destId="{69167189-6708-4C25-8C0F-40941E5B22B0}" srcOrd="1" destOrd="0" parTransId="{3E37AB25-BA58-44DA-9245-E4A3CF7C48D7}" sibTransId="{7C8B2C3D-02F2-45DE-BEF8-54C8ADE7B738}"/>
    <dgm:cxn modelId="{031680A8-CD42-4B9E-AD1B-601D5E72F900}" srcId="{0EE2031A-0F3B-4B9E-B483-7223B8697F52}" destId="{579DC8A6-90E7-423E-AE16-4F727AEEEC0A}" srcOrd="0" destOrd="0" parTransId="{25A6B785-F801-4EEF-B807-860E995DF266}" sibTransId="{1CAC456A-E814-4AB9-9A8F-81D75BBB9618}"/>
    <dgm:cxn modelId="{4784298E-B136-47C3-B9C6-E4D548CF9848}" type="presOf" srcId="{69167189-6708-4C25-8C0F-40941E5B22B0}" destId="{4BC6F49D-AE07-4E2C-A607-C3789F14E9FC}" srcOrd="0" destOrd="0" presId="urn:microsoft.com/office/officeart/2008/layout/PictureAccentList"/>
    <dgm:cxn modelId="{86A8ABF7-F37B-4D21-BB0E-7DBF39C603A7}" type="presOf" srcId="{03FE9A59-851C-4456-85DE-8DA6B7956EF9}" destId="{B84148EA-657B-4CF8-8A87-569346B335CB}" srcOrd="0" destOrd="0" presId="urn:microsoft.com/office/officeart/2008/layout/PictureAccentList"/>
    <dgm:cxn modelId="{110B3617-386B-47F7-8F6B-502DFC0BDB22}" type="presOf" srcId="{0EE2031A-0F3B-4B9E-B483-7223B8697F52}" destId="{8763D7E9-1EA9-4140-89A7-961A8EBBBEE8}" srcOrd="0" destOrd="0" presId="urn:microsoft.com/office/officeart/2008/layout/PictureAccentList"/>
    <dgm:cxn modelId="{7388E289-A56D-45E9-88DC-58216D7B66AE}" type="presOf" srcId="{579DC8A6-90E7-423E-AE16-4F727AEEEC0A}" destId="{44A38C74-72F8-4D50-85AE-5F57DE1C2094}" srcOrd="0" destOrd="0" presId="urn:microsoft.com/office/officeart/2008/layout/PictureAccentList"/>
    <dgm:cxn modelId="{A7F525F8-A93F-4E5A-9C7A-3E6198E7E0C8}" type="presParOf" srcId="{8763D7E9-1EA9-4140-89A7-961A8EBBBEE8}" destId="{56B878B5-2A22-41EA-9592-318237F8EA98}" srcOrd="0" destOrd="0" presId="urn:microsoft.com/office/officeart/2008/layout/PictureAccentList"/>
    <dgm:cxn modelId="{18A0E86D-B47E-4955-BC62-AABE44DFB81D}" type="presParOf" srcId="{56B878B5-2A22-41EA-9592-318237F8EA98}" destId="{43C77B2C-DD34-439C-8E1F-59D15B6E7748}" srcOrd="0" destOrd="0" presId="urn:microsoft.com/office/officeart/2008/layout/PictureAccentList"/>
    <dgm:cxn modelId="{9A236B79-0831-4CB0-A51C-99F3B31D0E86}" type="presParOf" srcId="{43C77B2C-DD34-439C-8E1F-59D15B6E7748}" destId="{44A38C74-72F8-4D50-85AE-5F57DE1C2094}" srcOrd="0" destOrd="0" presId="urn:microsoft.com/office/officeart/2008/layout/PictureAccentList"/>
    <dgm:cxn modelId="{3251AF65-A7CE-450F-A534-B274E571FC77}" type="presParOf" srcId="{56B878B5-2A22-41EA-9592-318237F8EA98}" destId="{683422B4-C08F-46B1-9457-6EDA28408611}" srcOrd="1" destOrd="0" presId="urn:microsoft.com/office/officeart/2008/layout/PictureAccentList"/>
    <dgm:cxn modelId="{2090F243-32E4-4118-A116-BC02724D713D}" type="presParOf" srcId="{683422B4-C08F-46B1-9457-6EDA28408611}" destId="{1705C445-A1B5-4B56-B3E1-CB3ECCC99779}" srcOrd="0" destOrd="0" presId="urn:microsoft.com/office/officeart/2008/layout/PictureAccentList"/>
    <dgm:cxn modelId="{17A6C746-E908-42DA-802A-2FEF1E0CE161}" type="presParOf" srcId="{1705C445-A1B5-4B56-B3E1-CB3ECCC99779}" destId="{C0E019EF-79CC-4225-B0B4-9E9CAC0DDD36}" srcOrd="0" destOrd="0" presId="urn:microsoft.com/office/officeart/2008/layout/PictureAccentList"/>
    <dgm:cxn modelId="{02293A8B-4EE8-41CF-BEF6-412035C1854D}" type="presParOf" srcId="{1705C445-A1B5-4B56-B3E1-CB3ECCC99779}" destId="{B84148EA-657B-4CF8-8A87-569346B335CB}" srcOrd="1" destOrd="0" presId="urn:microsoft.com/office/officeart/2008/layout/PictureAccentList"/>
    <dgm:cxn modelId="{F64FA624-9BDD-4DC1-8430-C8F210592C28}" type="presParOf" srcId="{683422B4-C08F-46B1-9457-6EDA28408611}" destId="{606E8737-66C1-46A7-95E6-FB175067FDEC}" srcOrd="1" destOrd="0" presId="urn:microsoft.com/office/officeart/2008/layout/PictureAccentList"/>
    <dgm:cxn modelId="{2776B29A-7C5B-49BA-89E6-EA7134AB9136}" type="presParOf" srcId="{606E8737-66C1-46A7-95E6-FB175067FDEC}" destId="{095FE493-88FE-42D6-9BC9-481E99119B33}" srcOrd="0" destOrd="0" presId="urn:microsoft.com/office/officeart/2008/layout/PictureAccentList"/>
    <dgm:cxn modelId="{8B0CC744-4DF8-4E29-821C-38E79E85C53F}" type="presParOf" srcId="{606E8737-66C1-46A7-95E6-FB175067FDEC}" destId="{4BC6F49D-AE07-4E2C-A607-C3789F14E9FC}" srcOrd="1" destOrd="0" presId="urn:microsoft.com/office/officeart/2008/layout/PictureAccentList"/>
    <dgm:cxn modelId="{8726DA45-3723-42C4-B1CA-FFF194B3882A}" type="presParOf" srcId="{683422B4-C08F-46B1-9457-6EDA28408611}" destId="{9BBE8B62-A676-428F-952F-D903852883F3}" srcOrd="2" destOrd="0" presId="urn:microsoft.com/office/officeart/2008/layout/PictureAccentList"/>
    <dgm:cxn modelId="{AEFB6838-E636-4517-8E80-713AD3903DF2}" type="presParOf" srcId="{9BBE8B62-A676-428F-952F-D903852883F3}" destId="{6783B0E3-E411-4F59-AC03-C701A0334BAC}" srcOrd="0" destOrd="0" presId="urn:microsoft.com/office/officeart/2008/layout/PictureAccentList"/>
    <dgm:cxn modelId="{6F7178F5-7AD7-417C-9DBC-3D23C56E9119}" type="presParOf" srcId="{9BBE8B62-A676-428F-952F-D903852883F3}" destId="{21E69C1D-9A92-4DD8-9A24-35220DE76837}"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3E07EEEA-7FD6-4A0E-88AF-183F5CCA1B5B}" type="doc">
      <dgm:prSet loTypeId="urn:microsoft.com/office/officeart/2005/8/layout/StepDownProcess" loCatId="process" qsTypeId="urn:microsoft.com/office/officeart/2005/8/quickstyle/simple1" qsCatId="simple" csTypeId="urn:microsoft.com/office/officeart/2005/8/colors/colorful1" csCatId="colorful" phldr="1"/>
      <dgm:spPr/>
      <dgm:t>
        <a:bodyPr/>
        <a:lstStyle/>
        <a:p>
          <a:endParaRPr lang="en-US"/>
        </a:p>
      </dgm:t>
    </dgm:pt>
    <dgm:pt modelId="{7CD39D64-0E29-4AB7-82F7-BC8131BDE8F4}">
      <dgm:prSet phldrT="[Text]" custT="1"/>
      <dgm:spPr/>
      <dgm:t>
        <a:bodyPr/>
        <a:lstStyle/>
        <a:p>
          <a:r>
            <a:rPr lang="fa-IR" sz="1400" dirty="0" smtClean="0">
              <a:solidFill>
                <a:srgbClr val="FFFF00"/>
              </a:solidFill>
              <a:cs typeface="B Titr" panose="00000700000000000000" pitchFamily="2" charset="-78"/>
            </a:rPr>
            <a:t>لازم است در کنار اصناف مختلف که به رفع نیازهای گوناگون اجتماعی می‏پردازند</a:t>
          </a:r>
          <a:endParaRPr lang="en-US" sz="1400" dirty="0">
            <a:solidFill>
              <a:srgbClr val="FFFF00"/>
            </a:solidFill>
          </a:endParaRPr>
        </a:p>
      </dgm:t>
    </dgm:pt>
    <dgm:pt modelId="{85D4910D-67F4-47DA-A998-F5C168D1CC30}" type="parTrans" cxnId="{8C3E44AF-C9B6-4F73-9913-6767ACAB6D77}">
      <dgm:prSet/>
      <dgm:spPr/>
      <dgm:t>
        <a:bodyPr/>
        <a:lstStyle/>
        <a:p>
          <a:endParaRPr lang="en-US"/>
        </a:p>
      </dgm:t>
    </dgm:pt>
    <dgm:pt modelId="{5DABB56A-99AC-415F-A05D-857DA3AD695D}" type="sibTrans" cxnId="{8C3E44AF-C9B6-4F73-9913-6767ACAB6D77}">
      <dgm:prSet/>
      <dgm:spPr/>
      <dgm:t>
        <a:bodyPr/>
        <a:lstStyle/>
        <a:p>
          <a:endParaRPr lang="en-US"/>
        </a:p>
      </dgm:t>
    </dgm:pt>
    <dgm:pt modelId="{021EFDCF-1F83-44CD-ABB7-B2BC9D05BFFB}">
      <dgm:prSet phldrT="[Text]" custT="1"/>
      <dgm:spPr/>
      <dgm:t>
        <a:bodyPr/>
        <a:lstStyle/>
        <a:p>
          <a:r>
            <a:rPr lang="fa-IR" sz="1400" smtClean="0">
              <a:solidFill>
                <a:srgbClr val="002060"/>
              </a:solidFill>
              <a:cs typeface="B Titr" panose="00000700000000000000" pitchFamily="2" charset="-78"/>
            </a:rPr>
            <a:t>صنف دیگری پدید آید که این وظایف سنگین را بر دوش گرفته و دنباله‏رو حرکت پیامبران گردد</a:t>
          </a:r>
          <a:endParaRPr lang="en-US" sz="1400" dirty="0">
            <a:solidFill>
              <a:srgbClr val="002060"/>
            </a:solidFill>
          </a:endParaRPr>
        </a:p>
      </dgm:t>
    </dgm:pt>
    <dgm:pt modelId="{A333FFBA-86A1-4FFE-B965-5B28FB70F33F}" type="parTrans" cxnId="{172D913A-D30A-449A-B951-406BB0080FFC}">
      <dgm:prSet/>
      <dgm:spPr/>
      <dgm:t>
        <a:bodyPr/>
        <a:lstStyle/>
        <a:p>
          <a:endParaRPr lang="en-US"/>
        </a:p>
      </dgm:t>
    </dgm:pt>
    <dgm:pt modelId="{EFA37DBE-53B7-4786-A6F5-A7ABE99E9536}" type="sibTrans" cxnId="{172D913A-D30A-449A-B951-406BB0080FFC}">
      <dgm:prSet/>
      <dgm:spPr/>
      <dgm:t>
        <a:bodyPr/>
        <a:lstStyle/>
        <a:p>
          <a:endParaRPr lang="en-US"/>
        </a:p>
      </dgm:t>
    </dgm:pt>
    <dgm:pt modelId="{CC1B357D-D83B-483B-8CAD-A6ACF5D4B000}">
      <dgm:prSet phldrT="[Text]" custT="1"/>
      <dgm:spPr/>
      <dgm:t>
        <a:bodyPr/>
        <a:lstStyle/>
        <a:p>
          <a:r>
            <a:rPr lang="fa-IR" sz="2000" dirty="0" smtClean="0">
              <a:solidFill>
                <a:srgbClr val="002060"/>
              </a:solidFill>
              <a:cs typeface="B Titr" panose="00000700000000000000" pitchFamily="2" charset="-78"/>
            </a:rPr>
            <a:t>این صنف، روحانیان و عالمان دین نام گرفته‏اند</a:t>
          </a:r>
          <a:endParaRPr lang="en-US" sz="2000" dirty="0">
            <a:solidFill>
              <a:srgbClr val="002060"/>
            </a:solidFill>
          </a:endParaRPr>
        </a:p>
      </dgm:t>
    </dgm:pt>
    <dgm:pt modelId="{5650F810-BB9E-48AC-B594-BDE7DDBCE083}" type="parTrans" cxnId="{AE553B6A-6CD7-401C-B206-42388D9DDD25}">
      <dgm:prSet/>
      <dgm:spPr/>
      <dgm:t>
        <a:bodyPr/>
        <a:lstStyle/>
        <a:p>
          <a:endParaRPr lang="en-US"/>
        </a:p>
      </dgm:t>
    </dgm:pt>
    <dgm:pt modelId="{A182CF4D-4366-4CA0-92D4-A03E6A450B1A}" type="sibTrans" cxnId="{AE553B6A-6CD7-401C-B206-42388D9DDD25}">
      <dgm:prSet/>
      <dgm:spPr/>
      <dgm:t>
        <a:bodyPr/>
        <a:lstStyle/>
        <a:p>
          <a:endParaRPr lang="en-US"/>
        </a:p>
      </dgm:t>
    </dgm:pt>
    <dgm:pt modelId="{786B850E-0D49-4956-990C-003EA8F6C363}" type="pres">
      <dgm:prSet presAssocID="{3E07EEEA-7FD6-4A0E-88AF-183F5CCA1B5B}" presName="rootnode" presStyleCnt="0">
        <dgm:presLayoutVars>
          <dgm:chMax/>
          <dgm:chPref/>
          <dgm:dir val="rev"/>
          <dgm:animLvl val="lvl"/>
        </dgm:presLayoutVars>
      </dgm:prSet>
      <dgm:spPr/>
      <dgm:t>
        <a:bodyPr/>
        <a:lstStyle/>
        <a:p>
          <a:endParaRPr lang="en-US"/>
        </a:p>
      </dgm:t>
    </dgm:pt>
    <dgm:pt modelId="{16F1669E-B4CF-4CA8-83EB-455F14E8ECF4}" type="pres">
      <dgm:prSet presAssocID="{7CD39D64-0E29-4AB7-82F7-BC8131BDE8F4}" presName="composite" presStyleCnt="0"/>
      <dgm:spPr/>
    </dgm:pt>
    <dgm:pt modelId="{92E3350A-A5D3-462F-B185-C033CD922C85}" type="pres">
      <dgm:prSet presAssocID="{7CD39D64-0E29-4AB7-82F7-BC8131BDE8F4}" presName="bentUpArrow1" presStyleLbl="alignImgPlace1" presStyleIdx="0" presStyleCnt="2"/>
      <dgm:spPr/>
    </dgm:pt>
    <dgm:pt modelId="{9F031B27-CED9-456E-B87C-46B77D610D00}" type="pres">
      <dgm:prSet presAssocID="{7CD39D64-0E29-4AB7-82F7-BC8131BDE8F4}" presName="ParentText" presStyleLbl="node1" presStyleIdx="0" presStyleCnt="3" custScaleX="700386" custScaleY="124077" custLinFactNeighborY="-39960">
        <dgm:presLayoutVars>
          <dgm:chMax val="1"/>
          <dgm:chPref val="1"/>
          <dgm:bulletEnabled val="1"/>
        </dgm:presLayoutVars>
      </dgm:prSet>
      <dgm:spPr/>
      <dgm:t>
        <a:bodyPr/>
        <a:lstStyle/>
        <a:p>
          <a:endParaRPr lang="en-US"/>
        </a:p>
      </dgm:t>
    </dgm:pt>
    <dgm:pt modelId="{159CD1A5-EA3A-47BC-93F9-6A34AAD8A649}" type="pres">
      <dgm:prSet presAssocID="{7CD39D64-0E29-4AB7-82F7-BC8131BDE8F4}" presName="ChildText" presStyleLbl="revTx" presStyleIdx="0" presStyleCnt="2">
        <dgm:presLayoutVars>
          <dgm:chMax val="0"/>
          <dgm:chPref val="0"/>
          <dgm:bulletEnabled val="1"/>
        </dgm:presLayoutVars>
      </dgm:prSet>
      <dgm:spPr/>
      <dgm:t>
        <a:bodyPr/>
        <a:lstStyle/>
        <a:p>
          <a:endParaRPr lang="en-US"/>
        </a:p>
      </dgm:t>
    </dgm:pt>
    <dgm:pt modelId="{71268229-9908-43F2-B346-E545D42BBD30}" type="pres">
      <dgm:prSet presAssocID="{5DABB56A-99AC-415F-A05D-857DA3AD695D}" presName="sibTrans" presStyleCnt="0"/>
      <dgm:spPr/>
    </dgm:pt>
    <dgm:pt modelId="{262DBC3E-8E72-4BF7-83EC-865524812745}" type="pres">
      <dgm:prSet presAssocID="{021EFDCF-1F83-44CD-ABB7-B2BC9D05BFFB}" presName="composite" presStyleCnt="0"/>
      <dgm:spPr/>
    </dgm:pt>
    <dgm:pt modelId="{14E553B8-6753-4792-BB4F-ADF2189A9E66}" type="pres">
      <dgm:prSet presAssocID="{021EFDCF-1F83-44CD-ABB7-B2BC9D05BFFB}" presName="bentUpArrow1" presStyleLbl="alignImgPlace1" presStyleIdx="1" presStyleCnt="2" custLinFactNeighborX="71880" custLinFactNeighborY="28847"/>
      <dgm:spPr/>
    </dgm:pt>
    <dgm:pt modelId="{9F7EE5EB-8CE3-405A-98BC-DD4D583D6CA5}" type="pres">
      <dgm:prSet presAssocID="{021EFDCF-1F83-44CD-ABB7-B2BC9D05BFFB}" presName="ParentText" presStyleLbl="node1" presStyleIdx="1" presStyleCnt="3" custScaleX="700386" custScaleY="124077" custLinFactNeighborX="-39158">
        <dgm:presLayoutVars>
          <dgm:chMax val="1"/>
          <dgm:chPref val="1"/>
          <dgm:bulletEnabled val="1"/>
        </dgm:presLayoutVars>
      </dgm:prSet>
      <dgm:spPr/>
      <dgm:t>
        <a:bodyPr/>
        <a:lstStyle/>
        <a:p>
          <a:endParaRPr lang="en-US"/>
        </a:p>
      </dgm:t>
    </dgm:pt>
    <dgm:pt modelId="{90734F6C-4F16-4805-B2DE-1753B0D20B2B}" type="pres">
      <dgm:prSet presAssocID="{021EFDCF-1F83-44CD-ABB7-B2BC9D05BFFB}" presName="ChildText" presStyleLbl="revTx" presStyleIdx="1" presStyleCnt="2">
        <dgm:presLayoutVars>
          <dgm:chMax val="0"/>
          <dgm:chPref val="0"/>
          <dgm:bulletEnabled val="1"/>
        </dgm:presLayoutVars>
      </dgm:prSet>
      <dgm:spPr/>
      <dgm:t>
        <a:bodyPr/>
        <a:lstStyle/>
        <a:p>
          <a:endParaRPr lang="en-US"/>
        </a:p>
      </dgm:t>
    </dgm:pt>
    <dgm:pt modelId="{5597E7A3-4701-4521-A158-70D7DB487C14}" type="pres">
      <dgm:prSet presAssocID="{EFA37DBE-53B7-4786-A6F5-A7ABE99E9536}" presName="sibTrans" presStyleCnt="0"/>
      <dgm:spPr/>
    </dgm:pt>
    <dgm:pt modelId="{83B098E8-911E-4967-8B39-198BD2003BC0}" type="pres">
      <dgm:prSet presAssocID="{CC1B357D-D83B-483B-8CAD-A6ACF5D4B000}" presName="composite" presStyleCnt="0"/>
      <dgm:spPr/>
    </dgm:pt>
    <dgm:pt modelId="{5D1EFD79-BB6A-4BFA-9B0B-2B1D5C2D2B4B}" type="pres">
      <dgm:prSet presAssocID="{CC1B357D-D83B-483B-8CAD-A6ACF5D4B000}" presName="ParentText" presStyleLbl="node1" presStyleIdx="2" presStyleCnt="3" custScaleX="700386" custScaleY="124077" custLinFactNeighborY="39969">
        <dgm:presLayoutVars>
          <dgm:chMax val="1"/>
          <dgm:chPref val="1"/>
          <dgm:bulletEnabled val="1"/>
        </dgm:presLayoutVars>
      </dgm:prSet>
      <dgm:spPr/>
      <dgm:t>
        <a:bodyPr/>
        <a:lstStyle/>
        <a:p>
          <a:endParaRPr lang="en-US"/>
        </a:p>
      </dgm:t>
    </dgm:pt>
  </dgm:ptLst>
  <dgm:cxnLst>
    <dgm:cxn modelId="{8C3E44AF-C9B6-4F73-9913-6767ACAB6D77}" srcId="{3E07EEEA-7FD6-4A0E-88AF-183F5CCA1B5B}" destId="{7CD39D64-0E29-4AB7-82F7-BC8131BDE8F4}" srcOrd="0" destOrd="0" parTransId="{85D4910D-67F4-47DA-A998-F5C168D1CC30}" sibTransId="{5DABB56A-99AC-415F-A05D-857DA3AD695D}"/>
    <dgm:cxn modelId="{172D913A-D30A-449A-B951-406BB0080FFC}" srcId="{3E07EEEA-7FD6-4A0E-88AF-183F5CCA1B5B}" destId="{021EFDCF-1F83-44CD-ABB7-B2BC9D05BFFB}" srcOrd="1" destOrd="0" parTransId="{A333FFBA-86A1-4FFE-B965-5B28FB70F33F}" sibTransId="{EFA37DBE-53B7-4786-A6F5-A7ABE99E9536}"/>
    <dgm:cxn modelId="{B1346C80-7FCF-4B44-B068-E3E0B213C4B3}" type="presOf" srcId="{CC1B357D-D83B-483B-8CAD-A6ACF5D4B000}" destId="{5D1EFD79-BB6A-4BFA-9B0B-2B1D5C2D2B4B}" srcOrd="0" destOrd="0" presId="urn:microsoft.com/office/officeart/2005/8/layout/StepDownProcess"/>
    <dgm:cxn modelId="{562AEBA5-B718-4EA5-AFFC-F63F3A5CEA85}" type="presOf" srcId="{3E07EEEA-7FD6-4A0E-88AF-183F5CCA1B5B}" destId="{786B850E-0D49-4956-990C-003EA8F6C363}" srcOrd="0" destOrd="0" presId="urn:microsoft.com/office/officeart/2005/8/layout/StepDownProcess"/>
    <dgm:cxn modelId="{AE553B6A-6CD7-401C-B206-42388D9DDD25}" srcId="{3E07EEEA-7FD6-4A0E-88AF-183F5CCA1B5B}" destId="{CC1B357D-D83B-483B-8CAD-A6ACF5D4B000}" srcOrd="2" destOrd="0" parTransId="{5650F810-BB9E-48AC-B594-BDE7DDBCE083}" sibTransId="{A182CF4D-4366-4CA0-92D4-A03E6A450B1A}"/>
    <dgm:cxn modelId="{3F20097D-5CB1-4FC9-88DD-63D59459EF3E}" type="presOf" srcId="{7CD39D64-0E29-4AB7-82F7-BC8131BDE8F4}" destId="{9F031B27-CED9-456E-B87C-46B77D610D00}" srcOrd="0" destOrd="0" presId="urn:microsoft.com/office/officeart/2005/8/layout/StepDownProcess"/>
    <dgm:cxn modelId="{1B8B9662-73CE-4D8C-95EF-0E449666280F}" type="presOf" srcId="{021EFDCF-1F83-44CD-ABB7-B2BC9D05BFFB}" destId="{9F7EE5EB-8CE3-405A-98BC-DD4D583D6CA5}" srcOrd="0" destOrd="0" presId="urn:microsoft.com/office/officeart/2005/8/layout/StepDownProcess"/>
    <dgm:cxn modelId="{34966DA8-1C47-4EE8-B17C-168C7DCD5D0F}" type="presParOf" srcId="{786B850E-0D49-4956-990C-003EA8F6C363}" destId="{16F1669E-B4CF-4CA8-83EB-455F14E8ECF4}" srcOrd="0" destOrd="0" presId="urn:microsoft.com/office/officeart/2005/8/layout/StepDownProcess"/>
    <dgm:cxn modelId="{81DFA032-9A8E-475C-8EF0-5B2057CB42E0}" type="presParOf" srcId="{16F1669E-B4CF-4CA8-83EB-455F14E8ECF4}" destId="{92E3350A-A5D3-462F-B185-C033CD922C85}" srcOrd="0" destOrd="0" presId="urn:microsoft.com/office/officeart/2005/8/layout/StepDownProcess"/>
    <dgm:cxn modelId="{6CC7C0D0-44B4-438F-AA3E-5A20D5BF4D4A}" type="presParOf" srcId="{16F1669E-B4CF-4CA8-83EB-455F14E8ECF4}" destId="{9F031B27-CED9-456E-B87C-46B77D610D00}" srcOrd="1" destOrd="0" presId="urn:microsoft.com/office/officeart/2005/8/layout/StepDownProcess"/>
    <dgm:cxn modelId="{9FF1795F-E81D-448E-83C3-0C2D9CE1466F}" type="presParOf" srcId="{16F1669E-B4CF-4CA8-83EB-455F14E8ECF4}" destId="{159CD1A5-EA3A-47BC-93F9-6A34AAD8A649}" srcOrd="2" destOrd="0" presId="urn:microsoft.com/office/officeart/2005/8/layout/StepDownProcess"/>
    <dgm:cxn modelId="{8B7452F0-FA3A-4449-9746-90571CC37C4E}" type="presParOf" srcId="{786B850E-0D49-4956-990C-003EA8F6C363}" destId="{71268229-9908-43F2-B346-E545D42BBD30}" srcOrd="1" destOrd="0" presId="urn:microsoft.com/office/officeart/2005/8/layout/StepDownProcess"/>
    <dgm:cxn modelId="{0B81E455-0D90-4790-919B-0A05A07FC0C6}" type="presParOf" srcId="{786B850E-0D49-4956-990C-003EA8F6C363}" destId="{262DBC3E-8E72-4BF7-83EC-865524812745}" srcOrd="2" destOrd="0" presId="urn:microsoft.com/office/officeart/2005/8/layout/StepDownProcess"/>
    <dgm:cxn modelId="{CFA3C99B-E751-4441-A9F4-7D42BD5EDB06}" type="presParOf" srcId="{262DBC3E-8E72-4BF7-83EC-865524812745}" destId="{14E553B8-6753-4792-BB4F-ADF2189A9E66}" srcOrd="0" destOrd="0" presId="urn:microsoft.com/office/officeart/2005/8/layout/StepDownProcess"/>
    <dgm:cxn modelId="{9ECC0DC1-5920-4BEC-A078-54D03BD2E647}" type="presParOf" srcId="{262DBC3E-8E72-4BF7-83EC-865524812745}" destId="{9F7EE5EB-8CE3-405A-98BC-DD4D583D6CA5}" srcOrd="1" destOrd="0" presId="urn:microsoft.com/office/officeart/2005/8/layout/StepDownProcess"/>
    <dgm:cxn modelId="{D576CFDE-D4C9-45A4-8BF2-9B79DF33364E}" type="presParOf" srcId="{262DBC3E-8E72-4BF7-83EC-865524812745}" destId="{90734F6C-4F16-4805-B2DE-1753B0D20B2B}" srcOrd="2" destOrd="0" presId="urn:microsoft.com/office/officeart/2005/8/layout/StepDownProcess"/>
    <dgm:cxn modelId="{30A663BF-9FA4-4A50-B2CC-7D6559084514}" type="presParOf" srcId="{786B850E-0D49-4956-990C-003EA8F6C363}" destId="{5597E7A3-4701-4521-A158-70D7DB487C14}" srcOrd="3" destOrd="0" presId="urn:microsoft.com/office/officeart/2005/8/layout/StepDownProcess"/>
    <dgm:cxn modelId="{FDEDA5FE-70AA-4007-9C76-0DD3050CD358}" type="presParOf" srcId="{786B850E-0D49-4956-990C-003EA8F6C363}" destId="{83B098E8-911E-4967-8B39-198BD2003BC0}" srcOrd="4" destOrd="0" presId="urn:microsoft.com/office/officeart/2005/8/layout/StepDownProcess"/>
    <dgm:cxn modelId="{575207CA-9593-4C1D-AED6-912639778A92}" type="presParOf" srcId="{83B098E8-911E-4967-8B39-198BD2003BC0}" destId="{5D1EFD79-BB6A-4BFA-9B0B-2B1D5C2D2B4B}" srcOrd="0"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0.xml><?xml version="1.0" encoding="utf-8"?>
<dgm:dataModel xmlns:dgm="http://schemas.openxmlformats.org/drawingml/2006/diagram" xmlns:a="http://schemas.openxmlformats.org/drawingml/2006/main">
  <dgm:ptLst>
    <dgm:pt modelId="{374C1A8B-B562-4DC5-9B72-6FBA1FCAC193}" type="doc">
      <dgm:prSet loTypeId="urn:microsoft.com/office/officeart/2008/layout/PictureStrips" loCatId="list" qsTypeId="urn:microsoft.com/office/officeart/2005/8/quickstyle/simple1" qsCatId="simple" csTypeId="urn:microsoft.com/office/officeart/2005/8/colors/accent1_2" csCatId="accent1" phldr="1"/>
      <dgm:spPr/>
      <dgm:t>
        <a:bodyPr/>
        <a:lstStyle/>
        <a:p>
          <a:endParaRPr lang="en-US"/>
        </a:p>
      </dgm:t>
    </dgm:pt>
    <dgm:pt modelId="{4EF92A20-E31D-420E-92CD-0716AC7220A4}">
      <dgm:prSet phldrT="[Text]" custT="1"/>
      <dgm:spPr/>
      <dgm:t>
        <a:bodyPr/>
        <a:lstStyle/>
        <a:p>
          <a:pPr algn="just" rtl="1"/>
          <a:r>
            <a:rPr lang="fa-IR" sz="1800" b="1" dirty="0" smtClean="0">
              <a:cs typeface="B Nazanin" panose="00000400000000000000" pitchFamily="2" charset="-78"/>
            </a:rPr>
            <a:t>طلبه با ورود به طلبگی، از میان خدمات مختلف اجتماعی، «خدمات فرهنگی تربیتی مربوط به حوزۀ دین» را برگزیده است؛ ثبت نام در حوزۀ علمیه به معنی اعلام آمادگی برای حضور در صف مقدم حرکت‏های تعلیمی و تربیتی در گسترۀ آموزه‏های اسلامی است. طلبه به‌عنوان یک عنصر فرهنگی، از فهرست طولانی نیازهای انسان، مهم‌ترین نیاز، یعنی نیاز به وحی و معنویت را برگزیده است تا با همّت، مجاهدت و پایداری، این نیاز تودۀ انسان‌ها را تأمین کند.</a:t>
          </a:r>
          <a:endParaRPr lang="en-US" sz="1800" b="1" dirty="0">
            <a:cs typeface="B Nazanin" panose="00000400000000000000" pitchFamily="2" charset="-78"/>
          </a:endParaRPr>
        </a:p>
      </dgm:t>
    </dgm:pt>
    <dgm:pt modelId="{A9FA129D-7DCD-4039-973E-5AC4842B5BA1}" type="parTrans" cxnId="{3002B94A-F1A7-4C8F-BDB8-4A607AD4BA5C}">
      <dgm:prSet/>
      <dgm:spPr/>
      <dgm:t>
        <a:bodyPr/>
        <a:lstStyle/>
        <a:p>
          <a:endParaRPr lang="en-US"/>
        </a:p>
      </dgm:t>
    </dgm:pt>
    <dgm:pt modelId="{89A3AD77-8309-4212-90B3-CDFC30AB9F22}" type="sibTrans" cxnId="{3002B94A-F1A7-4C8F-BDB8-4A607AD4BA5C}">
      <dgm:prSet/>
      <dgm:spPr/>
      <dgm:t>
        <a:bodyPr/>
        <a:lstStyle/>
        <a:p>
          <a:endParaRPr lang="en-US"/>
        </a:p>
      </dgm:t>
    </dgm:pt>
    <dgm:pt modelId="{B915C27B-B3F3-41EC-8A78-9B1C03ACC30A}">
      <dgm:prSet phldrT="[Text]" custT="1"/>
      <dgm:spPr/>
      <dgm:t>
        <a:bodyPr/>
        <a:lstStyle/>
        <a:p>
          <a:pPr algn="just"/>
          <a:r>
            <a:rPr lang="fa-IR" sz="1800" b="1" dirty="0" smtClean="0">
              <a:cs typeface="B Nazanin" panose="00000400000000000000" pitchFamily="2" charset="-78"/>
            </a:rPr>
            <a:t>طلبه در امتداد حرکت پیامبران، آن آموزگاران کتاب و حکمت و مربیان سلوک توحیدی و معنویت قرار دارد و با قدم نهادن در مدرسۀ علمیه، رسالتی آن چنان خطیر و مسئولیتی این چنین سترگ را بر دوش گرفته است.</a:t>
          </a:r>
          <a:endParaRPr lang="en-US" sz="1800" b="1" dirty="0">
            <a:cs typeface="B Nazanin" panose="00000400000000000000" pitchFamily="2" charset="-78"/>
          </a:endParaRPr>
        </a:p>
      </dgm:t>
    </dgm:pt>
    <dgm:pt modelId="{C660CC17-BE1B-4DF7-8EC5-C35FB0B5049C}" type="parTrans" cxnId="{18953D1D-B036-4C05-8D43-99C7F66947E0}">
      <dgm:prSet/>
      <dgm:spPr/>
      <dgm:t>
        <a:bodyPr/>
        <a:lstStyle/>
        <a:p>
          <a:endParaRPr lang="en-US"/>
        </a:p>
      </dgm:t>
    </dgm:pt>
    <dgm:pt modelId="{8FD42824-2A55-41D4-BB7C-54C581E84CE5}" type="sibTrans" cxnId="{18953D1D-B036-4C05-8D43-99C7F66947E0}">
      <dgm:prSet/>
      <dgm:spPr/>
      <dgm:t>
        <a:bodyPr/>
        <a:lstStyle/>
        <a:p>
          <a:endParaRPr lang="en-US"/>
        </a:p>
      </dgm:t>
    </dgm:pt>
    <dgm:pt modelId="{FA9D39BD-B190-4248-9499-3A75D304E12F}">
      <dgm:prSet phldrT="[Text]" custT="1"/>
      <dgm:spPr/>
      <dgm:t>
        <a:bodyPr/>
        <a:lstStyle/>
        <a:p>
          <a:pPr algn="ctr"/>
          <a:r>
            <a:rPr lang="fa-IR" sz="1800" b="1" dirty="0" smtClean="0">
              <a:solidFill>
                <a:srgbClr val="FF0000"/>
              </a:solidFill>
              <a:cs typeface="B Nazanin" panose="00000400000000000000" pitchFamily="2" charset="-78"/>
            </a:rPr>
            <a:t>نبی مکرم اسلام عالمان دین را جانشینان خود خوانده و برای آنان دعا کرده است: </a:t>
          </a:r>
        </a:p>
        <a:p>
          <a:pPr algn="ctr"/>
          <a:r>
            <a:rPr lang="fa-IR" sz="1800" b="1" dirty="0" smtClean="0">
              <a:solidFill>
                <a:srgbClr val="FF0000"/>
              </a:solidFill>
              <a:cs typeface="B Nazanin" panose="00000400000000000000" pitchFamily="2" charset="-78"/>
            </a:rPr>
            <a:t>«رَحِمَ اللهُ خُلَفائی... الّذینَ یُحیونَ سُنّتی وَ یُعَلّمونَها عِبادَ اللّهِ» </a:t>
          </a:r>
        </a:p>
        <a:p>
          <a:pPr algn="ctr"/>
          <a:r>
            <a:rPr lang="fa-IR" sz="1800" b="1" dirty="0" smtClean="0">
              <a:solidFill>
                <a:srgbClr val="FF0000"/>
              </a:solidFill>
              <a:cs typeface="B Nazanin" panose="00000400000000000000" pitchFamily="2" charset="-78"/>
            </a:rPr>
            <a:t>خداوند جانشیان مرا رحمت کند؛ آنان که سنت مرا زنده نگاه می‏دارند و آن را به بندگان خدا می‏آموزند.</a:t>
          </a:r>
          <a:endParaRPr lang="en-US" sz="1800" dirty="0">
            <a:solidFill>
              <a:srgbClr val="FF0000"/>
            </a:solidFill>
            <a:cs typeface="B Nazanin" panose="00000400000000000000" pitchFamily="2" charset="-78"/>
          </a:endParaRPr>
        </a:p>
      </dgm:t>
    </dgm:pt>
    <dgm:pt modelId="{33BC889E-F3DA-4313-9E0D-C656FC99A855}" type="parTrans" cxnId="{BF5757BC-F401-40C3-B721-93F4F76B0EF2}">
      <dgm:prSet/>
      <dgm:spPr/>
      <dgm:t>
        <a:bodyPr/>
        <a:lstStyle/>
        <a:p>
          <a:endParaRPr lang="en-US"/>
        </a:p>
      </dgm:t>
    </dgm:pt>
    <dgm:pt modelId="{AB0113A6-9D09-4A46-9BA1-C7C9ECAE202B}" type="sibTrans" cxnId="{BF5757BC-F401-40C3-B721-93F4F76B0EF2}">
      <dgm:prSet/>
      <dgm:spPr/>
      <dgm:t>
        <a:bodyPr/>
        <a:lstStyle/>
        <a:p>
          <a:endParaRPr lang="en-US"/>
        </a:p>
      </dgm:t>
    </dgm:pt>
    <dgm:pt modelId="{88D25945-535B-4F70-8E37-7A8C9F0FD8FE}" type="pres">
      <dgm:prSet presAssocID="{374C1A8B-B562-4DC5-9B72-6FBA1FCAC193}" presName="Name0" presStyleCnt="0">
        <dgm:presLayoutVars>
          <dgm:dir val="rev"/>
          <dgm:resizeHandles val="exact"/>
        </dgm:presLayoutVars>
      </dgm:prSet>
      <dgm:spPr/>
      <dgm:t>
        <a:bodyPr/>
        <a:lstStyle/>
        <a:p>
          <a:endParaRPr lang="en-US"/>
        </a:p>
      </dgm:t>
    </dgm:pt>
    <dgm:pt modelId="{98965371-92AF-43EC-90CD-20989C26CEC1}" type="pres">
      <dgm:prSet presAssocID="{4EF92A20-E31D-420E-92CD-0716AC7220A4}" presName="composite" presStyleCnt="0"/>
      <dgm:spPr/>
    </dgm:pt>
    <dgm:pt modelId="{A234047B-4F3D-4C9C-B8A0-0C02853E9F12}" type="pres">
      <dgm:prSet presAssocID="{4EF92A20-E31D-420E-92CD-0716AC7220A4}" presName="rect1" presStyleLbl="trAlignAcc1" presStyleIdx="0" presStyleCnt="3" custScaleX="212578" custScaleY="133600">
        <dgm:presLayoutVars>
          <dgm:bulletEnabled val="1"/>
        </dgm:presLayoutVars>
      </dgm:prSet>
      <dgm:spPr/>
      <dgm:t>
        <a:bodyPr/>
        <a:lstStyle/>
        <a:p>
          <a:endParaRPr lang="en-US"/>
        </a:p>
      </dgm:t>
    </dgm:pt>
    <dgm:pt modelId="{8DA6CF36-2FE6-4046-9E6C-153D5A57B28D}" type="pres">
      <dgm:prSet presAssocID="{4EF92A20-E31D-420E-92CD-0716AC7220A4}" presName="rect2" presStyleLbl="fgImgPlace1" presStyleIdx="0" presStyleCnt="3" custLinFactX="100000" custLinFactNeighborX="162283" custLinFactNeighborY="21087"/>
      <dgm:spPr>
        <a:blipFill>
          <a:blip xmlns:r="http://schemas.openxmlformats.org/officeDocument/2006/relationships" r:embed="rId1">
            <a:extLst>
              <a:ext uri="{28A0092B-C50C-407E-A947-70E740481C1C}">
                <a14:useLocalDpi xmlns:a14="http://schemas.microsoft.com/office/drawing/2010/main" val="0"/>
              </a:ext>
            </a:extLst>
          </a:blip>
          <a:srcRect/>
          <a:stretch>
            <a:fillRect l="-63000" r="-63000"/>
          </a:stretch>
        </a:blipFill>
      </dgm:spPr>
      <dgm:t>
        <a:bodyPr/>
        <a:lstStyle/>
        <a:p>
          <a:endParaRPr lang="en-US"/>
        </a:p>
      </dgm:t>
    </dgm:pt>
    <dgm:pt modelId="{370343AC-4ADB-4EC4-A9BC-1BDBC753A076}" type="pres">
      <dgm:prSet presAssocID="{89A3AD77-8309-4212-90B3-CDFC30AB9F22}" presName="sibTrans" presStyleCnt="0"/>
      <dgm:spPr/>
    </dgm:pt>
    <dgm:pt modelId="{3E4F3A12-8BA1-4295-8B2F-2EEB7D3B0D6C}" type="pres">
      <dgm:prSet presAssocID="{B915C27B-B3F3-41EC-8A78-9B1C03ACC30A}" presName="composite" presStyleCnt="0"/>
      <dgm:spPr/>
    </dgm:pt>
    <dgm:pt modelId="{BD47BBCC-363A-4568-8C4C-00FAFBF95B3D}" type="pres">
      <dgm:prSet presAssocID="{B915C27B-B3F3-41EC-8A78-9B1C03ACC30A}" presName="rect1" presStyleLbl="trAlignAcc1" presStyleIdx="1" presStyleCnt="3" custScaleX="212578">
        <dgm:presLayoutVars>
          <dgm:bulletEnabled val="1"/>
        </dgm:presLayoutVars>
      </dgm:prSet>
      <dgm:spPr/>
      <dgm:t>
        <a:bodyPr/>
        <a:lstStyle/>
        <a:p>
          <a:endParaRPr lang="en-US"/>
        </a:p>
      </dgm:t>
    </dgm:pt>
    <dgm:pt modelId="{DD38B3E0-2E97-4165-83B2-5FDCEEA994E5}" type="pres">
      <dgm:prSet presAssocID="{B915C27B-B3F3-41EC-8A78-9B1C03ACC30A}" presName="rect2" presStyleLbl="fgImgPlace1" presStyleIdx="1" presStyleCnt="3" custLinFactX="100000" custLinFactNeighborX="159494" custLinFactNeighborY="9974"/>
      <dgm:spPr>
        <a:blipFill>
          <a:blip xmlns:r="http://schemas.openxmlformats.org/officeDocument/2006/relationships" r:embed="rId2">
            <a:extLst>
              <a:ext uri="{28A0092B-C50C-407E-A947-70E740481C1C}">
                <a14:useLocalDpi xmlns:a14="http://schemas.microsoft.com/office/drawing/2010/main" val="0"/>
              </a:ext>
            </a:extLst>
          </a:blip>
          <a:srcRect/>
          <a:stretch>
            <a:fillRect l="-63000" r="-63000"/>
          </a:stretch>
        </a:blipFill>
      </dgm:spPr>
      <dgm:t>
        <a:bodyPr/>
        <a:lstStyle/>
        <a:p>
          <a:endParaRPr lang="en-US"/>
        </a:p>
      </dgm:t>
    </dgm:pt>
    <dgm:pt modelId="{0FCABE20-1C8A-4BB7-813D-716A3B6313D9}" type="pres">
      <dgm:prSet presAssocID="{8FD42824-2A55-41D4-BB7C-54C581E84CE5}" presName="sibTrans" presStyleCnt="0"/>
      <dgm:spPr/>
    </dgm:pt>
    <dgm:pt modelId="{737CC2C5-FB99-4897-9785-B0B012260C81}" type="pres">
      <dgm:prSet presAssocID="{FA9D39BD-B190-4248-9499-3A75D304E12F}" presName="composite" presStyleCnt="0"/>
      <dgm:spPr/>
    </dgm:pt>
    <dgm:pt modelId="{B86E33A4-FCF5-40E7-91A9-6E880CB82136}" type="pres">
      <dgm:prSet presAssocID="{FA9D39BD-B190-4248-9499-3A75D304E12F}" presName="rect1" presStyleLbl="trAlignAcc1" presStyleIdx="2" presStyleCnt="3" custScaleX="212578" custScaleY="140065">
        <dgm:presLayoutVars>
          <dgm:bulletEnabled val="1"/>
        </dgm:presLayoutVars>
      </dgm:prSet>
      <dgm:spPr/>
      <dgm:t>
        <a:bodyPr/>
        <a:lstStyle/>
        <a:p>
          <a:endParaRPr lang="en-US"/>
        </a:p>
      </dgm:t>
    </dgm:pt>
    <dgm:pt modelId="{82B62325-41D8-4778-927F-380A66772D9C}" type="pres">
      <dgm:prSet presAssocID="{FA9D39BD-B190-4248-9499-3A75D304E12F}" presName="rect2" presStyleLbl="fgImgPlace1" presStyleIdx="2" presStyleCnt="3" custLinFactX="100000" custLinFactNeighborX="159494" custLinFactNeighborY="18380"/>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46000" r="-46000"/>
          </a:stretch>
        </a:blipFill>
      </dgm:spPr>
      <dgm:t>
        <a:bodyPr/>
        <a:lstStyle/>
        <a:p>
          <a:endParaRPr lang="en-US"/>
        </a:p>
      </dgm:t>
    </dgm:pt>
  </dgm:ptLst>
  <dgm:cxnLst>
    <dgm:cxn modelId="{18953D1D-B036-4C05-8D43-99C7F66947E0}" srcId="{374C1A8B-B562-4DC5-9B72-6FBA1FCAC193}" destId="{B915C27B-B3F3-41EC-8A78-9B1C03ACC30A}" srcOrd="1" destOrd="0" parTransId="{C660CC17-BE1B-4DF7-8EC5-C35FB0B5049C}" sibTransId="{8FD42824-2A55-41D4-BB7C-54C581E84CE5}"/>
    <dgm:cxn modelId="{FED170E3-A54A-430B-9848-942312F1BA76}" type="presOf" srcId="{4EF92A20-E31D-420E-92CD-0716AC7220A4}" destId="{A234047B-4F3D-4C9C-B8A0-0C02853E9F12}" srcOrd="0" destOrd="0" presId="urn:microsoft.com/office/officeart/2008/layout/PictureStrips"/>
    <dgm:cxn modelId="{6D6E502D-B8AE-441C-8F8C-69FD90538CEE}" type="presOf" srcId="{FA9D39BD-B190-4248-9499-3A75D304E12F}" destId="{B86E33A4-FCF5-40E7-91A9-6E880CB82136}" srcOrd="0" destOrd="0" presId="urn:microsoft.com/office/officeart/2008/layout/PictureStrips"/>
    <dgm:cxn modelId="{3002B94A-F1A7-4C8F-BDB8-4A607AD4BA5C}" srcId="{374C1A8B-B562-4DC5-9B72-6FBA1FCAC193}" destId="{4EF92A20-E31D-420E-92CD-0716AC7220A4}" srcOrd="0" destOrd="0" parTransId="{A9FA129D-7DCD-4039-973E-5AC4842B5BA1}" sibTransId="{89A3AD77-8309-4212-90B3-CDFC30AB9F22}"/>
    <dgm:cxn modelId="{C0B4D917-F58D-458D-9D22-44D676CE1581}" type="presOf" srcId="{374C1A8B-B562-4DC5-9B72-6FBA1FCAC193}" destId="{88D25945-535B-4F70-8E37-7A8C9F0FD8FE}" srcOrd="0" destOrd="0" presId="urn:microsoft.com/office/officeart/2008/layout/PictureStrips"/>
    <dgm:cxn modelId="{D1636128-7E4E-41CA-AAC1-C7EB9DC31235}" type="presOf" srcId="{B915C27B-B3F3-41EC-8A78-9B1C03ACC30A}" destId="{BD47BBCC-363A-4568-8C4C-00FAFBF95B3D}" srcOrd="0" destOrd="0" presId="urn:microsoft.com/office/officeart/2008/layout/PictureStrips"/>
    <dgm:cxn modelId="{BF5757BC-F401-40C3-B721-93F4F76B0EF2}" srcId="{374C1A8B-B562-4DC5-9B72-6FBA1FCAC193}" destId="{FA9D39BD-B190-4248-9499-3A75D304E12F}" srcOrd="2" destOrd="0" parTransId="{33BC889E-F3DA-4313-9E0D-C656FC99A855}" sibTransId="{AB0113A6-9D09-4A46-9BA1-C7C9ECAE202B}"/>
    <dgm:cxn modelId="{84F27AD1-EBBC-436B-AA8A-98ACE3C6B391}" type="presParOf" srcId="{88D25945-535B-4F70-8E37-7A8C9F0FD8FE}" destId="{98965371-92AF-43EC-90CD-20989C26CEC1}" srcOrd="0" destOrd="0" presId="urn:microsoft.com/office/officeart/2008/layout/PictureStrips"/>
    <dgm:cxn modelId="{FFDC8C34-A4BB-46F0-B72B-A4DD639D57B6}" type="presParOf" srcId="{98965371-92AF-43EC-90CD-20989C26CEC1}" destId="{A234047B-4F3D-4C9C-B8A0-0C02853E9F12}" srcOrd="0" destOrd="0" presId="urn:microsoft.com/office/officeart/2008/layout/PictureStrips"/>
    <dgm:cxn modelId="{224F50DF-C75F-4703-930C-9E9D05B3E952}" type="presParOf" srcId="{98965371-92AF-43EC-90CD-20989C26CEC1}" destId="{8DA6CF36-2FE6-4046-9E6C-153D5A57B28D}" srcOrd="1" destOrd="0" presId="urn:microsoft.com/office/officeart/2008/layout/PictureStrips"/>
    <dgm:cxn modelId="{8EF69C4E-B59B-4D40-85B1-A996A4532A4D}" type="presParOf" srcId="{88D25945-535B-4F70-8E37-7A8C9F0FD8FE}" destId="{370343AC-4ADB-4EC4-A9BC-1BDBC753A076}" srcOrd="1" destOrd="0" presId="urn:microsoft.com/office/officeart/2008/layout/PictureStrips"/>
    <dgm:cxn modelId="{11AB312B-1D26-462A-A49D-82CE048B6CD0}" type="presParOf" srcId="{88D25945-535B-4F70-8E37-7A8C9F0FD8FE}" destId="{3E4F3A12-8BA1-4295-8B2F-2EEB7D3B0D6C}" srcOrd="2" destOrd="0" presId="urn:microsoft.com/office/officeart/2008/layout/PictureStrips"/>
    <dgm:cxn modelId="{79ECEB4D-29BF-41A9-A49F-CC9CD1EAC7DF}" type="presParOf" srcId="{3E4F3A12-8BA1-4295-8B2F-2EEB7D3B0D6C}" destId="{BD47BBCC-363A-4568-8C4C-00FAFBF95B3D}" srcOrd="0" destOrd="0" presId="urn:microsoft.com/office/officeart/2008/layout/PictureStrips"/>
    <dgm:cxn modelId="{A0C3F932-0F0C-447B-913E-5C2A5848C72B}" type="presParOf" srcId="{3E4F3A12-8BA1-4295-8B2F-2EEB7D3B0D6C}" destId="{DD38B3E0-2E97-4165-83B2-5FDCEEA994E5}" srcOrd="1" destOrd="0" presId="urn:microsoft.com/office/officeart/2008/layout/PictureStrips"/>
    <dgm:cxn modelId="{38066FAC-DA07-4E3A-A453-8164EA3F6460}" type="presParOf" srcId="{88D25945-535B-4F70-8E37-7A8C9F0FD8FE}" destId="{0FCABE20-1C8A-4BB7-813D-716A3B6313D9}" srcOrd="3" destOrd="0" presId="urn:microsoft.com/office/officeart/2008/layout/PictureStrips"/>
    <dgm:cxn modelId="{753B5091-C74F-4E56-8BEB-9ADE43FD8909}" type="presParOf" srcId="{88D25945-535B-4F70-8E37-7A8C9F0FD8FE}" destId="{737CC2C5-FB99-4897-9785-B0B012260C81}" srcOrd="4" destOrd="0" presId="urn:microsoft.com/office/officeart/2008/layout/PictureStrips"/>
    <dgm:cxn modelId="{F17BFDEA-7122-47D8-A96F-823143863202}" type="presParOf" srcId="{737CC2C5-FB99-4897-9785-B0B012260C81}" destId="{B86E33A4-FCF5-40E7-91A9-6E880CB82136}" srcOrd="0" destOrd="0" presId="urn:microsoft.com/office/officeart/2008/layout/PictureStrips"/>
    <dgm:cxn modelId="{FAAF958D-AF49-4425-9EDA-EE8B6DB781DF}" type="presParOf" srcId="{737CC2C5-FB99-4897-9785-B0B012260C81}" destId="{82B62325-41D8-4778-927F-380A66772D9C}" srcOrd="1" destOrd="0" presId="urn:microsoft.com/office/officeart/2008/layout/PictureStrip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1.xml><?xml version="1.0" encoding="utf-8"?>
<dgm:dataModel xmlns:dgm="http://schemas.openxmlformats.org/drawingml/2006/diagram" xmlns:a="http://schemas.openxmlformats.org/drawingml/2006/main">
  <dgm:ptLst>
    <dgm:pt modelId="{2E7953AB-8A7C-43E7-B2B3-5CC510EE62FC}" type="doc">
      <dgm:prSet loTypeId="urn:microsoft.com/office/officeart/2009/3/layout/IncreasingArrowsProcess" loCatId="process" qsTypeId="urn:microsoft.com/office/officeart/2005/8/quickstyle/simple1" qsCatId="simple" csTypeId="urn:microsoft.com/office/officeart/2005/8/colors/colorful2" csCatId="colorful" phldr="1"/>
      <dgm:spPr/>
      <dgm:t>
        <a:bodyPr/>
        <a:lstStyle/>
        <a:p>
          <a:endParaRPr lang="en-US"/>
        </a:p>
      </dgm:t>
    </dgm:pt>
    <dgm:pt modelId="{962360EC-7C83-48B6-9CAB-11BB1008F692}">
      <dgm:prSet phldrT="[Text]" custT="1"/>
      <dgm:spPr/>
      <dgm:t>
        <a:bodyPr/>
        <a:lstStyle/>
        <a:p>
          <a:r>
            <a:rPr lang="fa-IR" sz="3200" dirty="0" smtClean="0">
              <a:solidFill>
                <a:srgbClr val="FFFF00"/>
              </a:solidFill>
              <a:cs typeface="B Titr" panose="00000700000000000000" pitchFamily="2" charset="-78"/>
            </a:rPr>
            <a:t>طلبه</a:t>
          </a:r>
          <a:endParaRPr lang="en-US" sz="3200" dirty="0">
            <a:solidFill>
              <a:srgbClr val="FFFF00"/>
            </a:solidFill>
            <a:cs typeface="B Titr" panose="00000700000000000000" pitchFamily="2" charset="-78"/>
          </a:endParaRPr>
        </a:p>
      </dgm:t>
    </dgm:pt>
    <dgm:pt modelId="{E1D5E91C-9E55-42B8-A09C-92ECB50AAA00}" type="parTrans" cxnId="{125AD8F7-2950-43A3-9C1A-B04A0934BAFE}">
      <dgm:prSet/>
      <dgm:spPr/>
      <dgm:t>
        <a:bodyPr/>
        <a:lstStyle/>
        <a:p>
          <a:endParaRPr lang="en-US"/>
        </a:p>
      </dgm:t>
    </dgm:pt>
    <dgm:pt modelId="{197AA47D-3183-47ED-B9A6-9BF6C50B1631}" type="sibTrans" cxnId="{125AD8F7-2950-43A3-9C1A-B04A0934BAFE}">
      <dgm:prSet/>
      <dgm:spPr/>
      <dgm:t>
        <a:bodyPr/>
        <a:lstStyle/>
        <a:p>
          <a:endParaRPr lang="en-US"/>
        </a:p>
      </dgm:t>
    </dgm:pt>
    <dgm:pt modelId="{933F4A42-A869-481F-A8AB-7EE381F8BC58}">
      <dgm:prSet phldrT="[Text]" custT="1"/>
      <dgm:spPr/>
      <dgm:t>
        <a:bodyPr/>
        <a:lstStyle/>
        <a:p>
          <a:pPr rtl="1"/>
          <a:r>
            <a:rPr lang="fa-IR" sz="1800" b="1" dirty="0" smtClean="0">
              <a:cs typeface="B Nazanin" panose="00000400000000000000" pitchFamily="2" charset="-78"/>
            </a:rPr>
            <a:t>هرگز نمی‏تواند فارغ از خلأها و آسیب‏های اجتماعی و بدون توجه به انحرافات فکری و احتیاجات فرهنگی، روزگار بگذراند.</a:t>
          </a:r>
          <a:endParaRPr lang="en-US" sz="1800" b="1" dirty="0">
            <a:cs typeface="B Nazanin" panose="00000400000000000000" pitchFamily="2" charset="-78"/>
          </a:endParaRPr>
        </a:p>
      </dgm:t>
    </dgm:pt>
    <dgm:pt modelId="{F61A28A5-0395-461E-B7E5-133614743D2D}" type="parTrans" cxnId="{03CCA624-633C-4224-9BDE-4720786A866B}">
      <dgm:prSet/>
      <dgm:spPr/>
      <dgm:t>
        <a:bodyPr/>
        <a:lstStyle/>
        <a:p>
          <a:endParaRPr lang="en-US"/>
        </a:p>
      </dgm:t>
    </dgm:pt>
    <dgm:pt modelId="{A0497CDE-6ED9-47EF-97AC-F4B363BF715E}" type="sibTrans" cxnId="{03CCA624-633C-4224-9BDE-4720786A866B}">
      <dgm:prSet/>
      <dgm:spPr/>
      <dgm:t>
        <a:bodyPr/>
        <a:lstStyle/>
        <a:p>
          <a:endParaRPr lang="en-US"/>
        </a:p>
      </dgm:t>
    </dgm:pt>
    <dgm:pt modelId="{649DC4C9-CA08-42B4-9191-23EFCD9F7E7D}">
      <dgm:prSet phldrT="[Text]" custT="1"/>
      <dgm:spPr/>
      <dgm:t>
        <a:bodyPr/>
        <a:lstStyle/>
        <a:p>
          <a:r>
            <a:rPr lang="fa-IR" sz="3200" dirty="0" smtClean="0">
              <a:solidFill>
                <a:srgbClr val="FFFF00"/>
              </a:solidFill>
              <a:cs typeface="B Titr" panose="00000700000000000000" pitchFamily="2" charset="-78"/>
            </a:rPr>
            <a:t>طلبه</a:t>
          </a:r>
          <a:endParaRPr lang="en-US" sz="3200" dirty="0">
            <a:solidFill>
              <a:srgbClr val="FFFF00"/>
            </a:solidFill>
          </a:endParaRPr>
        </a:p>
      </dgm:t>
    </dgm:pt>
    <dgm:pt modelId="{26A8A0B6-0994-475F-B821-CBD589E8DD61}" type="parTrans" cxnId="{BB5D342E-230E-4DCA-A619-1B5ABE2CAAF1}">
      <dgm:prSet/>
      <dgm:spPr/>
      <dgm:t>
        <a:bodyPr/>
        <a:lstStyle/>
        <a:p>
          <a:endParaRPr lang="en-US"/>
        </a:p>
      </dgm:t>
    </dgm:pt>
    <dgm:pt modelId="{875A0B88-BACE-47EA-ACF4-1FBDCC6F233D}" type="sibTrans" cxnId="{BB5D342E-230E-4DCA-A619-1B5ABE2CAAF1}">
      <dgm:prSet/>
      <dgm:spPr/>
      <dgm:t>
        <a:bodyPr/>
        <a:lstStyle/>
        <a:p>
          <a:endParaRPr lang="en-US"/>
        </a:p>
      </dgm:t>
    </dgm:pt>
    <dgm:pt modelId="{45DCB5A5-8811-42B6-9932-D0C725D54F8A}">
      <dgm:prSet phldrT="[Text]" custT="1"/>
      <dgm:spPr/>
      <dgm:t>
        <a:bodyPr/>
        <a:lstStyle/>
        <a:p>
          <a:pPr algn="just" rtl="1"/>
          <a:r>
            <a:rPr lang="fa-IR" sz="1800" b="1" dirty="0" smtClean="0">
              <a:cs typeface="B Nazanin" panose="00000400000000000000" pitchFamily="2" charset="-78"/>
            </a:rPr>
            <a:t>براساس هویت تعریف شدۀ صنفی خود، باید در قبال خدمات فراوانی که از دستان پر مهر اجتماع دریافت می‏دارد، صادقانه و پر تلاش به آنان خدمت کند؛ </a:t>
          </a:r>
          <a:endParaRPr lang="en-US" sz="1800" b="1" dirty="0">
            <a:cs typeface="B Nazanin" panose="00000400000000000000" pitchFamily="2" charset="-78"/>
          </a:endParaRPr>
        </a:p>
      </dgm:t>
    </dgm:pt>
    <dgm:pt modelId="{D67F1555-7E64-4356-9FCC-565E3D26A002}" type="parTrans" cxnId="{ADF5AA29-E09C-41AB-BFD6-7669301BD437}">
      <dgm:prSet/>
      <dgm:spPr/>
      <dgm:t>
        <a:bodyPr/>
        <a:lstStyle/>
        <a:p>
          <a:endParaRPr lang="en-US"/>
        </a:p>
      </dgm:t>
    </dgm:pt>
    <dgm:pt modelId="{FB1D2158-72F1-41B4-9AEA-4043154FD879}" type="sibTrans" cxnId="{ADF5AA29-E09C-41AB-BFD6-7669301BD437}">
      <dgm:prSet/>
      <dgm:spPr/>
      <dgm:t>
        <a:bodyPr/>
        <a:lstStyle/>
        <a:p>
          <a:endParaRPr lang="en-US"/>
        </a:p>
      </dgm:t>
    </dgm:pt>
    <dgm:pt modelId="{50C29A5E-47DB-4A44-8969-8202A92236DC}">
      <dgm:prSet phldrT="[Text]" custT="1"/>
      <dgm:spPr/>
      <dgm:t>
        <a:bodyPr/>
        <a:lstStyle/>
        <a:p>
          <a:r>
            <a:rPr lang="fa-IR" sz="3200" dirty="0" smtClean="0">
              <a:solidFill>
                <a:srgbClr val="FFFF00"/>
              </a:solidFill>
              <a:cs typeface="B Titr" panose="00000700000000000000" pitchFamily="2" charset="-78"/>
            </a:rPr>
            <a:t>طلبه</a:t>
          </a:r>
          <a:endParaRPr lang="en-US" sz="3200" dirty="0">
            <a:solidFill>
              <a:srgbClr val="FFFF00"/>
            </a:solidFill>
          </a:endParaRPr>
        </a:p>
      </dgm:t>
    </dgm:pt>
    <dgm:pt modelId="{7E3E1891-AB8E-49E5-BF0E-4B90934DB83E}" type="parTrans" cxnId="{386136C6-2223-446E-89F4-323E1AD64786}">
      <dgm:prSet/>
      <dgm:spPr/>
      <dgm:t>
        <a:bodyPr/>
        <a:lstStyle/>
        <a:p>
          <a:endParaRPr lang="en-US"/>
        </a:p>
      </dgm:t>
    </dgm:pt>
    <dgm:pt modelId="{BE1594FE-AF2F-4E51-B2CA-305B03DF1DDE}" type="sibTrans" cxnId="{386136C6-2223-446E-89F4-323E1AD64786}">
      <dgm:prSet/>
      <dgm:spPr/>
      <dgm:t>
        <a:bodyPr/>
        <a:lstStyle/>
        <a:p>
          <a:endParaRPr lang="en-US"/>
        </a:p>
      </dgm:t>
    </dgm:pt>
    <dgm:pt modelId="{E526B60B-8F09-453A-A49F-D51688C436E8}">
      <dgm:prSet phldrT="[Text]" custT="1"/>
      <dgm:spPr/>
      <dgm:t>
        <a:bodyPr/>
        <a:lstStyle/>
        <a:p>
          <a:pPr rtl="1"/>
          <a:r>
            <a:rPr lang="fa-IR" sz="1800" b="1" dirty="0" smtClean="0">
              <a:cs typeface="B Nazanin" panose="00000400000000000000" pitchFamily="2" charset="-78"/>
            </a:rPr>
            <a:t>آیات خدا را تلاوت کند. دین، کتاب و حکمت را به آنان بیاموزد و در تهذیب و تزکیه نفوس بکوشد؛ و هرچه توان طلبه در ارائۀ چنین خدماتی بیشتر باشد، ارزش اجتماعی او بیشتر است.</a:t>
          </a:r>
          <a:endParaRPr lang="en-US" sz="1800" b="1" dirty="0">
            <a:cs typeface="B Nazanin" panose="00000400000000000000" pitchFamily="2" charset="-78"/>
          </a:endParaRPr>
        </a:p>
      </dgm:t>
    </dgm:pt>
    <dgm:pt modelId="{12AF65AC-8022-4A9E-8C85-6427B0A70A0E}" type="parTrans" cxnId="{31C0F22F-3F0A-487C-A314-E4C78E69DFB3}">
      <dgm:prSet/>
      <dgm:spPr/>
      <dgm:t>
        <a:bodyPr/>
        <a:lstStyle/>
        <a:p>
          <a:endParaRPr lang="en-US"/>
        </a:p>
      </dgm:t>
    </dgm:pt>
    <dgm:pt modelId="{A2F589E3-A291-456A-94FB-201E4956053B}" type="sibTrans" cxnId="{31C0F22F-3F0A-487C-A314-E4C78E69DFB3}">
      <dgm:prSet/>
      <dgm:spPr/>
      <dgm:t>
        <a:bodyPr/>
        <a:lstStyle/>
        <a:p>
          <a:endParaRPr lang="en-US"/>
        </a:p>
      </dgm:t>
    </dgm:pt>
    <dgm:pt modelId="{395CA853-BD12-4210-AA83-EB8522C460FC}" type="pres">
      <dgm:prSet presAssocID="{2E7953AB-8A7C-43E7-B2B3-5CC510EE62FC}" presName="Name0" presStyleCnt="0">
        <dgm:presLayoutVars>
          <dgm:chMax val="5"/>
          <dgm:chPref val="5"/>
          <dgm:dir val="rev"/>
          <dgm:animLvl val="lvl"/>
        </dgm:presLayoutVars>
      </dgm:prSet>
      <dgm:spPr/>
      <dgm:t>
        <a:bodyPr/>
        <a:lstStyle/>
        <a:p>
          <a:endParaRPr lang="en-US"/>
        </a:p>
      </dgm:t>
    </dgm:pt>
    <dgm:pt modelId="{3C8DD557-244A-46F5-BA89-FBF127C953A7}" type="pres">
      <dgm:prSet presAssocID="{962360EC-7C83-48B6-9CAB-11BB1008F692}" presName="parentText1" presStyleLbl="node1" presStyleIdx="0" presStyleCnt="3">
        <dgm:presLayoutVars>
          <dgm:chMax/>
          <dgm:chPref val="3"/>
          <dgm:bulletEnabled val="1"/>
        </dgm:presLayoutVars>
      </dgm:prSet>
      <dgm:spPr/>
      <dgm:t>
        <a:bodyPr/>
        <a:lstStyle/>
        <a:p>
          <a:endParaRPr lang="en-US"/>
        </a:p>
      </dgm:t>
    </dgm:pt>
    <dgm:pt modelId="{C4001992-5215-4AA6-A109-54B20DDE0BCE}" type="pres">
      <dgm:prSet presAssocID="{962360EC-7C83-48B6-9CAB-11BB1008F692}" presName="childText1" presStyleLbl="solidAlignAcc1" presStyleIdx="0" presStyleCnt="3" custScaleX="85478" custLinFactNeighborX="13012">
        <dgm:presLayoutVars>
          <dgm:chMax val="0"/>
          <dgm:chPref val="0"/>
          <dgm:bulletEnabled val="1"/>
        </dgm:presLayoutVars>
      </dgm:prSet>
      <dgm:spPr/>
      <dgm:t>
        <a:bodyPr/>
        <a:lstStyle/>
        <a:p>
          <a:endParaRPr lang="en-US"/>
        </a:p>
      </dgm:t>
    </dgm:pt>
    <dgm:pt modelId="{222DBF46-B75D-4540-87D5-9E1BC07444BE}" type="pres">
      <dgm:prSet presAssocID="{649DC4C9-CA08-42B4-9191-23EFCD9F7E7D}" presName="parentText2" presStyleLbl="node1" presStyleIdx="1" presStyleCnt="3" custScaleX="106465" custLinFactNeighborX="1858">
        <dgm:presLayoutVars>
          <dgm:chMax/>
          <dgm:chPref val="3"/>
          <dgm:bulletEnabled val="1"/>
        </dgm:presLayoutVars>
      </dgm:prSet>
      <dgm:spPr/>
      <dgm:t>
        <a:bodyPr/>
        <a:lstStyle/>
        <a:p>
          <a:endParaRPr lang="en-US"/>
        </a:p>
      </dgm:t>
    </dgm:pt>
    <dgm:pt modelId="{846EFFDF-60E9-4B4E-95AE-05B2295F8177}" type="pres">
      <dgm:prSet presAssocID="{649DC4C9-CA08-42B4-9191-23EFCD9F7E7D}" presName="childText2" presStyleLbl="solidAlignAcc1" presStyleIdx="1" presStyleCnt="3" custScaleX="114524" custLinFactNeighborX="4202">
        <dgm:presLayoutVars>
          <dgm:chMax val="0"/>
          <dgm:chPref val="0"/>
          <dgm:bulletEnabled val="1"/>
        </dgm:presLayoutVars>
      </dgm:prSet>
      <dgm:spPr/>
      <dgm:t>
        <a:bodyPr/>
        <a:lstStyle/>
        <a:p>
          <a:endParaRPr lang="en-US"/>
        </a:p>
      </dgm:t>
    </dgm:pt>
    <dgm:pt modelId="{7C7FD50A-9831-4DF9-BCD3-049D2A453307}" type="pres">
      <dgm:prSet presAssocID="{50C29A5E-47DB-4A44-8969-8202A92236DC}" presName="parentText3" presStyleLbl="node1" presStyleIdx="2" presStyleCnt="3">
        <dgm:presLayoutVars>
          <dgm:chMax/>
          <dgm:chPref val="3"/>
          <dgm:bulletEnabled val="1"/>
        </dgm:presLayoutVars>
      </dgm:prSet>
      <dgm:spPr/>
      <dgm:t>
        <a:bodyPr/>
        <a:lstStyle/>
        <a:p>
          <a:endParaRPr lang="en-US"/>
        </a:p>
      </dgm:t>
    </dgm:pt>
    <dgm:pt modelId="{FC57DFD3-F011-4ABC-957A-B75FC79E640D}" type="pres">
      <dgm:prSet presAssocID="{50C29A5E-47DB-4A44-8969-8202A92236DC}" presName="childText3" presStyleLbl="solidAlignAcc1" presStyleIdx="2" presStyleCnt="3" custLinFactNeighborX="-4546">
        <dgm:presLayoutVars>
          <dgm:chMax val="0"/>
          <dgm:chPref val="0"/>
          <dgm:bulletEnabled val="1"/>
        </dgm:presLayoutVars>
      </dgm:prSet>
      <dgm:spPr/>
      <dgm:t>
        <a:bodyPr/>
        <a:lstStyle/>
        <a:p>
          <a:endParaRPr lang="en-US"/>
        </a:p>
      </dgm:t>
    </dgm:pt>
  </dgm:ptLst>
  <dgm:cxnLst>
    <dgm:cxn modelId="{96B71B93-2566-4217-ADB8-87F709BA7027}" type="presOf" srcId="{962360EC-7C83-48B6-9CAB-11BB1008F692}" destId="{3C8DD557-244A-46F5-BA89-FBF127C953A7}" srcOrd="0" destOrd="0" presId="urn:microsoft.com/office/officeart/2009/3/layout/IncreasingArrowsProcess"/>
    <dgm:cxn modelId="{46E31944-BA03-43FF-85B5-16C1CFD7D229}" type="presOf" srcId="{50C29A5E-47DB-4A44-8969-8202A92236DC}" destId="{7C7FD50A-9831-4DF9-BCD3-049D2A453307}" srcOrd="0" destOrd="0" presId="urn:microsoft.com/office/officeart/2009/3/layout/IncreasingArrowsProcess"/>
    <dgm:cxn modelId="{BB5D342E-230E-4DCA-A619-1B5ABE2CAAF1}" srcId="{2E7953AB-8A7C-43E7-B2B3-5CC510EE62FC}" destId="{649DC4C9-CA08-42B4-9191-23EFCD9F7E7D}" srcOrd="1" destOrd="0" parTransId="{26A8A0B6-0994-475F-B821-CBD589E8DD61}" sibTransId="{875A0B88-BACE-47EA-ACF4-1FBDCC6F233D}"/>
    <dgm:cxn modelId="{03CCA624-633C-4224-9BDE-4720786A866B}" srcId="{962360EC-7C83-48B6-9CAB-11BB1008F692}" destId="{933F4A42-A869-481F-A8AB-7EE381F8BC58}" srcOrd="0" destOrd="0" parTransId="{F61A28A5-0395-461E-B7E5-133614743D2D}" sibTransId="{A0497CDE-6ED9-47EF-97AC-F4B363BF715E}"/>
    <dgm:cxn modelId="{633C4F03-45FC-4AC8-B9C3-E3F24AF38843}" type="presOf" srcId="{2E7953AB-8A7C-43E7-B2B3-5CC510EE62FC}" destId="{395CA853-BD12-4210-AA83-EB8522C460FC}" srcOrd="0" destOrd="0" presId="urn:microsoft.com/office/officeart/2009/3/layout/IncreasingArrowsProcess"/>
    <dgm:cxn modelId="{31C0F22F-3F0A-487C-A314-E4C78E69DFB3}" srcId="{50C29A5E-47DB-4A44-8969-8202A92236DC}" destId="{E526B60B-8F09-453A-A49F-D51688C436E8}" srcOrd="0" destOrd="0" parTransId="{12AF65AC-8022-4A9E-8C85-6427B0A70A0E}" sibTransId="{A2F589E3-A291-456A-94FB-201E4956053B}"/>
    <dgm:cxn modelId="{ADF5AA29-E09C-41AB-BFD6-7669301BD437}" srcId="{649DC4C9-CA08-42B4-9191-23EFCD9F7E7D}" destId="{45DCB5A5-8811-42B6-9932-D0C725D54F8A}" srcOrd="0" destOrd="0" parTransId="{D67F1555-7E64-4356-9FCC-565E3D26A002}" sibTransId="{FB1D2158-72F1-41B4-9AEA-4043154FD879}"/>
    <dgm:cxn modelId="{51795A74-F8EE-46FD-B806-FA31C52A47FE}" type="presOf" srcId="{E526B60B-8F09-453A-A49F-D51688C436E8}" destId="{FC57DFD3-F011-4ABC-957A-B75FC79E640D}" srcOrd="0" destOrd="0" presId="urn:microsoft.com/office/officeart/2009/3/layout/IncreasingArrowsProcess"/>
    <dgm:cxn modelId="{386136C6-2223-446E-89F4-323E1AD64786}" srcId="{2E7953AB-8A7C-43E7-B2B3-5CC510EE62FC}" destId="{50C29A5E-47DB-4A44-8969-8202A92236DC}" srcOrd="2" destOrd="0" parTransId="{7E3E1891-AB8E-49E5-BF0E-4B90934DB83E}" sibTransId="{BE1594FE-AF2F-4E51-B2CA-305B03DF1DDE}"/>
    <dgm:cxn modelId="{125AD8F7-2950-43A3-9C1A-B04A0934BAFE}" srcId="{2E7953AB-8A7C-43E7-B2B3-5CC510EE62FC}" destId="{962360EC-7C83-48B6-9CAB-11BB1008F692}" srcOrd="0" destOrd="0" parTransId="{E1D5E91C-9E55-42B8-A09C-92ECB50AAA00}" sibTransId="{197AA47D-3183-47ED-B9A6-9BF6C50B1631}"/>
    <dgm:cxn modelId="{E8E342A7-1533-4075-97F5-1EE6A15DF0AB}" type="presOf" srcId="{933F4A42-A869-481F-A8AB-7EE381F8BC58}" destId="{C4001992-5215-4AA6-A109-54B20DDE0BCE}" srcOrd="0" destOrd="0" presId="urn:microsoft.com/office/officeart/2009/3/layout/IncreasingArrowsProcess"/>
    <dgm:cxn modelId="{6844101C-765A-49DA-AB70-C96D645E567A}" type="presOf" srcId="{45DCB5A5-8811-42B6-9932-D0C725D54F8A}" destId="{846EFFDF-60E9-4B4E-95AE-05B2295F8177}" srcOrd="0" destOrd="0" presId="urn:microsoft.com/office/officeart/2009/3/layout/IncreasingArrowsProcess"/>
    <dgm:cxn modelId="{B12CA56B-6054-4E94-9387-A3A5D4ACFB8F}" type="presOf" srcId="{649DC4C9-CA08-42B4-9191-23EFCD9F7E7D}" destId="{222DBF46-B75D-4540-87D5-9E1BC07444BE}" srcOrd="0" destOrd="0" presId="urn:microsoft.com/office/officeart/2009/3/layout/IncreasingArrowsProcess"/>
    <dgm:cxn modelId="{84CDB106-124E-47DC-BBD6-EA31ABBD4649}" type="presParOf" srcId="{395CA853-BD12-4210-AA83-EB8522C460FC}" destId="{3C8DD557-244A-46F5-BA89-FBF127C953A7}" srcOrd="0" destOrd="0" presId="urn:microsoft.com/office/officeart/2009/3/layout/IncreasingArrowsProcess"/>
    <dgm:cxn modelId="{DC879855-2788-4475-80C8-EF2F65E6994D}" type="presParOf" srcId="{395CA853-BD12-4210-AA83-EB8522C460FC}" destId="{C4001992-5215-4AA6-A109-54B20DDE0BCE}" srcOrd="1" destOrd="0" presId="urn:microsoft.com/office/officeart/2009/3/layout/IncreasingArrowsProcess"/>
    <dgm:cxn modelId="{55C9B56F-62BC-40A1-9938-F875E9B418D1}" type="presParOf" srcId="{395CA853-BD12-4210-AA83-EB8522C460FC}" destId="{222DBF46-B75D-4540-87D5-9E1BC07444BE}" srcOrd="2" destOrd="0" presId="urn:microsoft.com/office/officeart/2009/3/layout/IncreasingArrowsProcess"/>
    <dgm:cxn modelId="{BA6F6D7C-6B86-4CFF-B1D7-5121F350D73C}" type="presParOf" srcId="{395CA853-BD12-4210-AA83-EB8522C460FC}" destId="{846EFFDF-60E9-4B4E-95AE-05B2295F8177}" srcOrd="3" destOrd="0" presId="urn:microsoft.com/office/officeart/2009/3/layout/IncreasingArrowsProcess"/>
    <dgm:cxn modelId="{F89E3FFE-98CF-4EB3-8D8A-5147873BC5FD}" type="presParOf" srcId="{395CA853-BD12-4210-AA83-EB8522C460FC}" destId="{7C7FD50A-9831-4DF9-BCD3-049D2A453307}" srcOrd="4" destOrd="0" presId="urn:microsoft.com/office/officeart/2009/3/layout/IncreasingArrowsProcess"/>
    <dgm:cxn modelId="{67D6B0C0-E862-4F3E-8650-0971FE1FA02F}" type="presParOf" srcId="{395CA853-BD12-4210-AA83-EB8522C460FC}" destId="{FC57DFD3-F011-4ABC-957A-B75FC79E640D}" srcOrd="5"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2.xml><?xml version="1.0" encoding="utf-8"?>
<dgm:dataModel xmlns:dgm="http://schemas.openxmlformats.org/drawingml/2006/diagram" xmlns:a="http://schemas.openxmlformats.org/drawingml/2006/main">
  <dgm:ptLst>
    <dgm:pt modelId="{BF315660-2B04-4074-918F-3C54326A5CF5}" type="doc">
      <dgm:prSet loTypeId="urn:microsoft.com/office/officeart/2005/8/layout/chevronAccent+Icon" loCatId="process" qsTypeId="urn:microsoft.com/office/officeart/2005/8/quickstyle/simple1" qsCatId="simple" csTypeId="urn:microsoft.com/office/officeart/2005/8/colors/colorful1" csCatId="colorful" phldr="1"/>
      <dgm:spPr/>
    </dgm:pt>
    <dgm:pt modelId="{552708AA-416C-4B7C-8480-A4DF30A8E778}">
      <dgm:prSet phldrT="[Text]" custT="1"/>
      <dgm:spPr/>
      <dgm:t>
        <a:bodyPr/>
        <a:lstStyle/>
        <a:p>
          <a:r>
            <a:rPr lang="fa-IR" sz="1800" b="1" dirty="0" smtClean="0">
              <a:cs typeface="B Nazanin" panose="00000400000000000000" pitchFamily="2" charset="-78"/>
            </a:rPr>
            <a:t>پیش از این گفتیم که هر انسان، در قبال مسئولیتی که در اجتماع بر دوش دارد، باید دو گام بزرگ بردارد: </a:t>
          </a:r>
          <a:endParaRPr lang="en-US" sz="1800" b="1" dirty="0">
            <a:cs typeface="B Nazanin" panose="00000400000000000000" pitchFamily="2" charset="-78"/>
          </a:endParaRPr>
        </a:p>
      </dgm:t>
    </dgm:pt>
    <dgm:pt modelId="{25AB0D50-1852-4D6D-BF24-E42107C8C557}" type="parTrans" cxnId="{B8EBA072-A19F-4FD0-82C2-4746AFB3D4B6}">
      <dgm:prSet/>
      <dgm:spPr/>
      <dgm:t>
        <a:bodyPr/>
        <a:lstStyle/>
        <a:p>
          <a:endParaRPr lang="en-US"/>
        </a:p>
      </dgm:t>
    </dgm:pt>
    <dgm:pt modelId="{05EC6FF1-16B4-4AEF-8DE9-95EC75270ACE}" type="sibTrans" cxnId="{B8EBA072-A19F-4FD0-82C2-4746AFB3D4B6}">
      <dgm:prSet/>
      <dgm:spPr/>
      <dgm:t>
        <a:bodyPr/>
        <a:lstStyle/>
        <a:p>
          <a:endParaRPr lang="en-US"/>
        </a:p>
      </dgm:t>
    </dgm:pt>
    <dgm:pt modelId="{742881F8-CAEE-441C-BDBA-D035BBABBF56}">
      <dgm:prSet phldrT="[Text]" custT="1"/>
      <dgm:spPr/>
      <dgm:t>
        <a:bodyPr/>
        <a:lstStyle/>
        <a:p>
          <a:r>
            <a:rPr lang="fa-IR" sz="1800" b="1" dirty="0" smtClean="0">
              <a:cs typeface="B Nazanin" panose="00000400000000000000" pitchFamily="2" charset="-78"/>
            </a:rPr>
            <a:t>دوم ارتقای سطح کیفیت این خدمات، تا اندازۀ ممکن.</a:t>
          </a:r>
          <a:endParaRPr lang="en-US" sz="1800" b="1" dirty="0">
            <a:cs typeface="B Nazanin" panose="00000400000000000000" pitchFamily="2" charset="-78"/>
          </a:endParaRPr>
        </a:p>
      </dgm:t>
    </dgm:pt>
    <dgm:pt modelId="{F86C6E88-61DB-4BB6-A1CA-2DF3A886C623}" type="parTrans" cxnId="{31DA6F3C-3399-4CA2-99AC-DE6850221CA5}">
      <dgm:prSet/>
      <dgm:spPr/>
      <dgm:t>
        <a:bodyPr/>
        <a:lstStyle/>
        <a:p>
          <a:endParaRPr lang="en-US"/>
        </a:p>
      </dgm:t>
    </dgm:pt>
    <dgm:pt modelId="{86F22B35-111B-4A4C-A1D0-8F0874762066}" type="sibTrans" cxnId="{31DA6F3C-3399-4CA2-99AC-DE6850221CA5}">
      <dgm:prSet/>
      <dgm:spPr/>
      <dgm:t>
        <a:bodyPr/>
        <a:lstStyle/>
        <a:p>
          <a:endParaRPr lang="en-US"/>
        </a:p>
      </dgm:t>
    </dgm:pt>
    <dgm:pt modelId="{35803354-2876-4204-A4A2-E65E64BA8292}">
      <dgm:prSet custT="1"/>
      <dgm:spPr/>
      <dgm:t>
        <a:bodyPr/>
        <a:lstStyle/>
        <a:p>
          <a:r>
            <a:rPr lang="fa-IR" sz="1800" b="1" smtClean="0">
              <a:cs typeface="B Nazanin" panose="00000400000000000000" pitchFamily="2" charset="-78"/>
            </a:rPr>
            <a:t>نخست انتخاب یک خدمت مؤثر اجتماعی، متناسب با توان خود که بهرۀ فراوانی به جامعۀ بشری ارزانی دارد. </a:t>
          </a:r>
          <a:endParaRPr lang="fa-IR" sz="1800" b="1" dirty="0">
            <a:cs typeface="B Nazanin" panose="00000400000000000000" pitchFamily="2" charset="-78"/>
          </a:endParaRPr>
        </a:p>
      </dgm:t>
    </dgm:pt>
    <dgm:pt modelId="{16FE469A-130E-4B84-BA4C-FE319B2BFD5F}" type="parTrans" cxnId="{D6BFC47E-7E6B-4D2C-AE97-76B95E07CCBF}">
      <dgm:prSet/>
      <dgm:spPr/>
      <dgm:t>
        <a:bodyPr/>
        <a:lstStyle/>
        <a:p>
          <a:endParaRPr lang="en-US"/>
        </a:p>
      </dgm:t>
    </dgm:pt>
    <dgm:pt modelId="{0784687F-05AE-4851-B261-5F13D5F6F9F3}" type="sibTrans" cxnId="{D6BFC47E-7E6B-4D2C-AE97-76B95E07CCBF}">
      <dgm:prSet/>
      <dgm:spPr/>
      <dgm:t>
        <a:bodyPr/>
        <a:lstStyle/>
        <a:p>
          <a:endParaRPr lang="en-US"/>
        </a:p>
      </dgm:t>
    </dgm:pt>
    <dgm:pt modelId="{6344196A-9F64-4986-BFAA-B49D5C874952}" type="pres">
      <dgm:prSet presAssocID="{BF315660-2B04-4074-918F-3C54326A5CF5}" presName="Name0" presStyleCnt="0">
        <dgm:presLayoutVars>
          <dgm:dir val="rev"/>
          <dgm:resizeHandles val="exact"/>
        </dgm:presLayoutVars>
      </dgm:prSet>
      <dgm:spPr/>
    </dgm:pt>
    <dgm:pt modelId="{5A059229-00FA-453A-AE5D-54185969C13C}" type="pres">
      <dgm:prSet presAssocID="{552708AA-416C-4B7C-8480-A4DF30A8E778}" presName="composite" presStyleCnt="0"/>
      <dgm:spPr/>
    </dgm:pt>
    <dgm:pt modelId="{3F2D0FC3-15F7-43A9-8323-1C69A1B24C0A}" type="pres">
      <dgm:prSet presAssocID="{552708AA-416C-4B7C-8480-A4DF30A8E778}" presName="bgChev" presStyleLbl="node1" presStyleIdx="0" presStyleCnt="3" custLinFactNeighborY="-72849"/>
      <dgm:spPr/>
    </dgm:pt>
    <dgm:pt modelId="{8FD53548-7FDC-416B-9A1A-9BE89675C190}" type="pres">
      <dgm:prSet presAssocID="{552708AA-416C-4B7C-8480-A4DF30A8E778}" presName="txNode" presStyleLbl="fgAcc1" presStyleIdx="0" presStyleCnt="3" custScaleY="198577">
        <dgm:presLayoutVars>
          <dgm:bulletEnabled val="1"/>
        </dgm:presLayoutVars>
      </dgm:prSet>
      <dgm:spPr/>
      <dgm:t>
        <a:bodyPr/>
        <a:lstStyle/>
        <a:p>
          <a:endParaRPr lang="en-US"/>
        </a:p>
      </dgm:t>
    </dgm:pt>
    <dgm:pt modelId="{DF496755-ED46-47B8-B515-1B64F41C1E85}" type="pres">
      <dgm:prSet presAssocID="{05EC6FF1-16B4-4AEF-8DE9-95EC75270ACE}" presName="compositeSpace" presStyleCnt="0"/>
      <dgm:spPr/>
    </dgm:pt>
    <dgm:pt modelId="{42C61385-684A-4E8B-B64F-F208C9D399C4}" type="pres">
      <dgm:prSet presAssocID="{35803354-2876-4204-A4A2-E65E64BA8292}" presName="composite" presStyleCnt="0"/>
      <dgm:spPr/>
    </dgm:pt>
    <dgm:pt modelId="{D532B6C3-CC8E-4E84-8355-C43831C5CE36}" type="pres">
      <dgm:prSet presAssocID="{35803354-2876-4204-A4A2-E65E64BA8292}" presName="bgChev" presStyleLbl="node1" presStyleIdx="1" presStyleCnt="3" custLinFactNeighborY="-72849"/>
      <dgm:spPr/>
    </dgm:pt>
    <dgm:pt modelId="{9B7E88F3-09C1-470E-BE99-6B87BA5B2B85}" type="pres">
      <dgm:prSet presAssocID="{35803354-2876-4204-A4A2-E65E64BA8292}" presName="txNode" presStyleLbl="fgAcc1" presStyleIdx="1" presStyleCnt="3" custScaleY="198577">
        <dgm:presLayoutVars>
          <dgm:bulletEnabled val="1"/>
        </dgm:presLayoutVars>
      </dgm:prSet>
      <dgm:spPr/>
      <dgm:t>
        <a:bodyPr/>
        <a:lstStyle/>
        <a:p>
          <a:endParaRPr lang="en-US"/>
        </a:p>
      </dgm:t>
    </dgm:pt>
    <dgm:pt modelId="{B4DDFF30-4841-4F1E-8FCC-D93A162AB733}" type="pres">
      <dgm:prSet presAssocID="{0784687F-05AE-4851-B261-5F13D5F6F9F3}" presName="compositeSpace" presStyleCnt="0"/>
      <dgm:spPr/>
    </dgm:pt>
    <dgm:pt modelId="{7201F040-F6E3-491B-A427-63B670E80B12}" type="pres">
      <dgm:prSet presAssocID="{742881F8-CAEE-441C-BDBA-D035BBABBF56}" presName="composite" presStyleCnt="0"/>
      <dgm:spPr/>
    </dgm:pt>
    <dgm:pt modelId="{1BA4F605-B2FB-4CFC-8DDA-40408203C157}" type="pres">
      <dgm:prSet presAssocID="{742881F8-CAEE-441C-BDBA-D035BBABBF56}" presName="bgChev" presStyleLbl="node1" presStyleIdx="2" presStyleCnt="3" custLinFactNeighborY="-72849"/>
      <dgm:spPr/>
    </dgm:pt>
    <dgm:pt modelId="{390A47D3-2E34-48F3-903D-54460E7E5AA6}" type="pres">
      <dgm:prSet presAssocID="{742881F8-CAEE-441C-BDBA-D035BBABBF56}" presName="txNode" presStyleLbl="fgAcc1" presStyleIdx="2" presStyleCnt="3" custScaleY="198577">
        <dgm:presLayoutVars>
          <dgm:bulletEnabled val="1"/>
        </dgm:presLayoutVars>
      </dgm:prSet>
      <dgm:spPr/>
      <dgm:t>
        <a:bodyPr/>
        <a:lstStyle/>
        <a:p>
          <a:endParaRPr lang="en-US"/>
        </a:p>
      </dgm:t>
    </dgm:pt>
  </dgm:ptLst>
  <dgm:cxnLst>
    <dgm:cxn modelId="{6610FA5C-A9AB-4D5C-9D40-1E92B4F5871F}" type="presOf" srcId="{742881F8-CAEE-441C-BDBA-D035BBABBF56}" destId="{390A47D3-2E34-48F3-903D-54460E7E5AA6}" srcOrd="0" destOrd="0" presId="urn:microsoft.com/office/officeart/2005/8/layout/chevronAccent+Icon"/>
    <dgm:cxn modelId="{DCE7C471-AD55-43CE-8D51-ABB41F18F5FB}" type="presOf" srcId="{BF315660-2B04-4074-918F-3C54326A5CF5}" destId="{6344196A-9F64-4986-BFAA-B49D5C874952}" srcOrd="0" destOrd="0" presId="urn:microsoft.com/office/officeart/2005/8/layout/chevronAccent+Icon"/>
    <dgm:cxn modelId="{9BCBF976-4484-4A35-94E1-9565862D1627}" type="presOf" srcId="{552708AA-416C-4B7C-8480-A4DF30A8E778}" destId="{8FD53548-7FDC-416B-9A1A-9BE89675C190}" srcOrd="0" destOrd="0" presId="urn:microsoft.com/office/officeart/2005/8/layout/chevronAccent+Icon"/>
    <dgm:cxn modelId="{31DA6F3C-3399-4CA2-99AC-DE6850221CA5}" srcId="{BF315660-2B04-4074-918F-3C54326A5CF5}" destId="{742881F8-CAEE-441C-BDBA-D035BBABBF56}" srcOrd="2" destOrd="0" parTransId="{F86C6E88-61DB-4BB6-A1CA-2DF3A886C623}" sibTransId="{86F22B35-111B-4A4C-A1D0-8F0874762066}"/>
    <dgm:cxn modelId="{A4AFB18B-91B5-495F-941C-2E592C223C48}" type="presOf" srcId="{35803354-2876-4204-A4A2-E65E64BA8292}" destId="{9B7E88F3-09C1-470E-BE99-6B87BA5B2B85}" srcOrd="0" destOrd="0" presId="urn:microsoft.com/office/officeart/2005/8/layout/chevronAccent+Icon"/>
    <dgm:cxn modelId="{D6BFC47E-7E6B-4D2C-AE97-76B95E07CCBF}" srcId="{BF315660-2B04-4074-918F-3C54326A5CF5}" destId="{35803354-2876-4204-A4A2-E65E64BA8292}" srcOrd="1" destOrd="0" parTransId="{16FE469A-130E-4B84-BA4C-FE319B2BFD5F}" sibTransId="{0784687F-05AE-4851-B261-5F13D5F6F9F3}"/>
    <dgm:cxn modelId="{B8EBA072-A19F-4FD0-82C2-4746AFB3D4B6}" srcId="{BF315660-2B04-4074-918F-3C54326A5CF5}" destId="{552708AA-416C-4B7C-8480-A4DF30A8E778}" srcOrd="0" destOrd="0" parTransId="{25AB0D50-1852-4D6D-BF24-E42107C8C557}" sibTransId="{05EC6FF1-16B4-4AEF-8DE9-95EC75270ACE}"/>
    <dgm:cxn modelId="{D015A9C0-7D42-494F-B633-479B1E8F5E3D}" type="presParOf" srcId="{6344196A-9F64-4986-BFAA-B49D5C874952}" destId="{5A059229-00FA-453A-AE5D-54185969C13C}" srcOrd="0" destOrd="0" presId="urn:microsoft.com/office/officeart/2005/8/layout/chevronAccent+Icon"/>
    <dgm:cxn modelId="{38980056-0EDF-4129-95F8-575BC40E2642}" type="presParOf" srcId="{5A059229-00FA-453A-AE5D-54185969C13C}" destId="{3F2D0FC3-15F7-43A9-8323-1C69A1B24C0A}" srcOrd="0" destOrd="0" presId="urn:microsoft.com/office/officeart/2005/8/layout/chevronAccent+Icon"/>
    <dgm:cxn modelId="{EFFD2BF4-22D3-4EF8-8E10-6BD536D50E25}" type="presParOf" srcId="{5A059229-00FA-453A-AE5D-54185969C13C}" destId="{8FD53548-7FDC-416B-9A1A-9BE89675C190}" srcOrd="1" destOrd="0" presId="urn:microsoft.com/office/officeart/2005/8/layout/chevronAccent+Icon"/>
    <dgm:cxn modelId="{D13EC743-6512-4F0E-B305-C89898A87C90}" type="presParOf" srcId="{6344196A-9F64-4986-BFAA-B49D5C874952}" destId="{DF496755-ED46-47B8-B515-1B64F41C1E85}" srcOrd="1" destOrd="0" presId="urn:microsoft.com/office/officeart/2005/8/layout/chevronAccent+Icon"/>
    <dgm:cxn modelId="{C3066DC4-5611-44FE-BD93-47AF39DBD507}" type="presParOf" srcId="{6344196A-9F64-4986-BFAA-B49D5C874952}" destId="{42C61385-684A-4E8B-B64F-F208C9D399C4}" srcOrd="2" destOrd="0" presId="urn:microsoft.com/office/officeart/2005/8/layout/chevronAccent+Icon"/>
    <dgm:cxn modelId="{F62D10D5-5F5F-4E06-8322-02732DF34978}" type="presParOf" srcId="{42C61385-684A-4E8B-B64F-F208C9D399C4}" destId="{D532B6C3-CC8E-4E84-8355-C43831C5CE36}" srcOrd="0" destOrd="0" presId="urn:microsoft.com/office/officeart/2005/8/layout/chevronAccent+Icon"/>
    <dgm:cxn modelId="{CA598EC0-D86E-46FD-B74B-654AADF63381}" type="presParOf" srcId="{42C61385-684A-4E8B-B64F-F208C9D399C4}" destId="{9B7E88F3-09C1-470E-BE99-6B87BA5B2B85}" srcOrd="1" destOrd="0" presId="urn:microsoft.com/office/officeart/2005/8/layout/chevronAccent+Icon"/>
    <dgm:cxn modelId="{8FAA839A-9AB5-49D8-BBD2-F9CDFA722C92}" type="presParOf" srcId="{6344196A-9F64-4986-BFAA-B49D5C874952}" destId="{B4DDFF30-4841-4F1E-8FCC-D93A162AB733}" srcOrd="3" destOrd="0" presId="urn:microsoft.com/office/officeart/2005/8/layout/chevronAccent+Icon"/>
    <dgm:cxn modelId="{990672D0-2D41-46EF-9B63-526E1C981A96}" type="presParOf" srcId="{6344196A-9F64-4986-BFAA-B49D5C874952}" destId="{7201F040-F6E3-491B-A427-63B670E80B12}" srcOrd="4" destOrd="0" presId="urn:microsoft.com/office/officeart/2005/8/layout/chevronAccent+Icon"/>
    <dgm:cxn modelId="{D20039FD-C945-4E73-8D40-4EEB4E4074B1}" type="presParOf" srcId="{7201F040-F6E3-491B-A427-63B670E80B12}" destId="{1BA4F605-B2FB-4CFC-8DDA-40408203C157}" srcOrd="0" destOrd="0" presId="urn:microsoft.com/office/officeart/2005/8/layout/chevronAccent+Icon"/>
    <dgm:cxn modelId="{BBEE5DA6-1781-451E-9D72-41506A335C1E}" type="presParOf" srcId="{7201F040-F6E3-491B-A427-63B670E80B12}" destId="{390A47D3-2E34-48F3-903D-54460E7E5AA6}" srcOrd="1" destOrd="0" presId="urn:microsoft.com/office/officeart/2005/8/layout/chevronAccent+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3.xml><?xml version="1.0" encoding="utf-8"?>
<dgm:dataModel xmlns:dgm="http://schemas.openxmlformats.org/drawingml/2006/diagram" xmlns:a="http://schemas.openxmlformats.org/drawingml/2006/main">
  <dgm:ptLst>
    <dgm:pt modelId="{67CB358F-BC7F-42C0-9B17-3BE6F8099DDF}"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60B2B658-18C5-4BDE-875B-CB35A793D20D}">
      <dgm:prSet phldrT="[Text]" custT="1"/>
      <dgm:spPr/>
      <dgm:t>
        <a:bodyPr/>
        <a:lstStyle/>
        <a:p>
          <a:pPr algn="just"/>
          <a:r>
            <a:rPr lang="fa-IR" sz="1800" b="1" dirty="0" smtClean="0">
              <a:solidFill>
                <a:srgbClr val="002060"/>
              </a:solidFill>
              <a:cs typeface="B Nazanin" panose="00000400000000000000" pitchFamily="2" charset="-78"/>
            </a:rPr>
            <a:t>از این رو درگام نخست، موفق بوده است؛ اکنون وظیفه دارد تادرگام دوم، کارآمدی خود را افزایش وحوزۀ تأثیرخود رادرموضوعی که برگزیده گسترش بخشد.</a:t>
          </a:r>
          <a:endParaRPr lang="en-US" sz="1800" b="1" dirty="0">
            <a:solidFill>
              <a:srgbClr val="002060"/>
            </a:solidFill>
            <a:cs typeface="B Nazanin" panose="00000400000000000000" pitchFamily="2" charset="-78"/>
          </a:endParaRPr>
        </a:p>
      </dgm:t>
    </dgm:pt>
    <dgm:pt modelId="{73D18042-3829-4234-B146-3162C99C0C82}" type="parTrans" cxnId="{16153905-37F2-4C8B-B9C8-FCFBB0F61E12}">
      <dgm:prSet/>
      <dgm:spPr/>
      <dgm:t>
        <a:bodyPr/>
        <a:lstStyle/>
        <a:p>
          <a:endParaRPr lang="en-US" b="1">
            <a:cs typeface="B Nazanin" panose="00000400000000000000" pitchFamily="2" charset="-78"/>
          </a:endParaRPr>
        </a:p>
      </dgm:t>
    </dgm:pt>
    <dgm:pt modelId="{1294D3D7-B98D-478E-A758-1C9DDDD56AF6}" type="sibTrans" cxnId="{16153905-37F2-4C8B-B9C8-FCFBB0F61E12}">
      <dgm:prSet/>
      <dgm:spPr/>
      <dgm:t>
        <a:bodyPr/>
        <a:lstStyle/>
        <a:p>
          <a:endParaRPr lang="en-US" b="1">
            <a:cs typeface="B Nazanin" panose="00000400000000000000" pitchFamily="2" charset="-78"/>
          </a:endParaRPr>
        </a:p>
      </dgm:t>
    </dgm:pt>
    <dgm:pt modelId="{58BC4E08-ECE9-4487-AA35-11957CA33E4B}">
      <dgm:prSet custT="1"/>
      <dgm:spPr/>
      <dgm:t>
        <a:bodyPr/>
        <a:lstStyle/>
        <a:p>
          <a:r>
            <a:rPr lang="fa-IR" sz="1800" b="1" dirty="0" smtClean="0">
              <a:solidFill>
                <a:srgbClr val="FFFF00"/>
              </a:solidFill>
              <a:cs typeface="B Nazanin" panose="00000400000000000000" pitchFamily="2" charset="-78"/>
            </a:rPr>
            <a:t>طلبه در انتخاب مسیر اصلی و ترجیح حوائج معنوی و فرهنگی بر حوائج مادی، بسیار خوش‌سلیقه عمل کرده و شاهراه حرکت خود را به‌درستی برگزیده؛ </a:t>
          </a:r>
          <a:endParaRPr lang="fa-IR" sz="1800" b="1" dirty="0">
            <a:solidFill>
              <a:srgbClr val="FFFF00"/>
            </a:solidFill>
            <a:cs typeface="B Nazanin" panose="00000400000000000000" pitchFamily="2" charset="-78"/>
          </a:endParaRPr>
        </a:p>
      </dgm:t>
    </dgm:pt>
    <dgm:pt modelId="{75389A1A-7695-413F-A36F-7F340D43618B}" type="parTrans" cxnId="{688AFA44-637E-407E-B05D-E78391EDBB4D}">
      <dgm:prSet/>
      <dgm:spPr/>
      <dgm:t>
        <a:bodyPr/>
        <a:lstStyle/>
        <a:p>
          <a:endParaRPr lang="en-US" b="1">
            <a:cs typeface="B Nazanin" panose="00000400000000000000" pitchFamily="2" charset="-78"/>
          </a:endParaRPr>
        </a:p>
      </dgm:t>
    </dgm:pt>
    <dgm:pt modelId="{D779FD31-CCB6-4B25-B87C-A41C062D5BEA}" type="sibTrans" cxnId="{688AFA44-637E-407E-B05D-E78391EDBB4D}">
      <dgm:prSet/>
      <dgm:spPr/>
      <dgm:t>
        <a:bodyPr/>
        <a:lstStyle/>
        <a:p>
          <a:endParaRPr lang="en-US" b="1">
            <a:cs typeface="B Nazanin" panose="00000400000000000000" pitchFamily="2" charset="-78"/>
          </a:endParaRPr>
        </a:p>
      </dgm:t>
    </dgm:pt>
    <dgm:pt modelId="{55EA2C0A-62E4-48FC-B452-B170F94DBAEE}" type="pres">
      <dgm:prSet presAssocID="{67CB358F-BC7F-42C0-9B17-3BE6F8099DDF}" presName="outerComposite" presStyleCnt="0">
        <dgm:presLayoutVars>
          <dgm:chMax val="5"/>
          <dgm:dir val="rev"/>
          <dgm:resizeHandles val="exact"/>
        </dgm:presLayoutVars>
      </dgm:prSet>
      <dgm:spPr/>
      <dgm:t>
        <a:bodyPr/>
        <a:lstStyle/>
        <a:p>
          <a:endParaRPr lang="en-US"/>
        </a:p>
      </dgm:t>
    </dgm:pt>
    <dgm:pt modelId="{04A5BCAD-08A8-4D45-9C93-577A855FF1A5}" type="pres">
      <dgm:prSet presAssocID="{67CB358F-BC7F-42C0-9B17-3BE6F8099DDF}" presName="dummyMaxCanvas" presStyleCnt="0">
        <dgm:presLayoutVars/>
      </dgm:prSet>
      <dgm:spPr/>
    </dgm:pt>
    <dgm:pt modelId="{76D30542-C6EF-4C67-A636-1809FC370A5F}" type="pres">
      <dgm:prSet presAssocID="{67CB358F-BC7F-42C0-9B17-3BE6F8099DDF}" presName="TwoNodes_1" presStyleLbl="node1" presStyleIdx="0" presStyleCnt="2" custScaleX="117647" custScaleY="64536" custLinFactNeighborX="-6911" custLinFactNeighborY="-12590">
        <dgm:presLayoutVars>
          <dgm:bulletEnabled val="1"/>
        </dgm:presLayoutVars>
      </dgm:prSet>
      <dgm:spPr/>
      <dgm:t>
        <a:bodyPr/>
        <a:lstStyle/>
        <a:p>
          <a:endParaRPr lang="en-US"/>
        </a:p>
      </dgm:t>
    </dgm:pt>
    <dgm:pt modelId="{1EF53310-95AB-45BF-B42F-AFADC6B072A0}" type="pres">
      <dgm:prSet presAssocID="{67CB358F-BC7F-42C0-9B17-3BE6F8099DDF}" presName="TwoNodes_2" presStyleLbl="node1" presStyleIdx="1" presStyleCnt="2" custScaleX="117647" custScaleY="85103" custLinFactNeighborX="8824" custLinFactNeighborY="-39954">
        <dgm:presLayoutVars>
          <dgm:bulletEnabled val="1"/>
        </dgm:presLayoutVars>
      </dgm:prSet>
      <dgm:spPr/>
      <dgm:t>
        <a:bodyPr/>
        <a:lstStyle/>
        <a:p>
          <a:endParaRPr lang="en-US"/>
        </a:p>
      </dgm:t>
    </dgm:pt>
    <dgm:pt modelId="{66C834A2-ACE7-4E97-8D44-3D1CA2CA7C61}" type="pres">
      <dgm:prSet presAssocID="{67CB358F-BC7F-42C0-9B17-3BE6F8099DDF}" presName="TwoConn_1-2" presStyleLbl="fgAccFollowNode1" presStyleIdx="0" presStyleCnt="1" custLinFactNeighborX="-75091" custLinFactNeighborY="-35348">
        <dgm:presLayoutVars>
          <dgm:bulletEnabled val="1"/>
        </dgm:presLayoutVars>
      </dgm:prSet>
      <dgm:spPr/>
      <dgm:t>
        <a:bodyPr/>
        <a:lstStyle/>
        <a:p>
          <a:endParaRPr lang="en-US"/>
        </a:p>
      </dgm:t>
    </dgm:pt>
    <dgm:pt modelId="{A2478441-6B84-4553-94D7-AC86385BE14B}" type="pres">
      <dgm:prSet presAssocID="{67CB358F-BC7F-42C0-9B17-3BE6F8099DDF}" presName="TwoNodes_1_text" presStyleLbl="node1" presStyleIdx="1" presStyleCnt="2">
        <dgm:presLayoutVars>
          <dgm:bulletEnabled val="1"/>
        </dgm:presLayoutVars>
      </dgm:prSet>
      <dgm:spPr/>
      <dgm:t>
        <a:bodyPr/>
        <a:lstStyle/>
        <a:p>
          <a:endParaRPr lang="en-US"/>
        </a:p>
      </dgm:t>
    </dgm:pt>
    <dgm:pt modelId="{1CB33D5F-5540-4DC6-B55E-2092603A6CF8}" type="pres">
      <dgm:prSet presAssocID="{67CB358F-BC7F-42C0-9B17-3BE6F8099DDF}" presName="TwoNodes_2_text" presStyleLbl="node1" presStyleIdx="1" presStyleCnt="2">
        <dgm:presLayoutVars>
          <dgm:bulletEnabled val="1"/>
        </dgm:presLayoutVars>
      </dgm:prSet>
      <dgm:spPr/>
      <dgm:t>
        <a:bodyPr/>
        <a:lstStyle/>
        <a:p>
          <a:endParaRPr lang="en-US"/>
        </a:p>
      </dgm:t>
    </dgm:pt>
  </dgm:ptLst>
  <dgm:cxnLst>
    <dgm:cxn modelId="{947DB4BA-A834-45A8-9E61-EA6E467142DA}" type="presOf" srcId="{60B2B658-18C5-4BDE-875B-CB35A793D20D}" destId="{1EF53310-95AB-45BF-B42F-AFADC6B072A0}" srcOrd="0" destOrd="0" presId="urn:microsoft.com/office/officeart/2005/8/layout/vProcess5"/>
    <dgm:cxn modelId="{B7D7A216-8086-4F54-872F-3D156BBF94C3}" type="presOf" srcId="{58BC4E08-ECE9-4487-AA35-11957CA33E4B}" destId="{A2478441-6B84-4553-94D7-AC86385BE14B}" srcOrd="1" destOrd="0" presId="urn:microsoft.com/office/officeart/2005/8/layout/vProcess5"/>
    <dgm:cxn modelId="{95F42A68-18FD-4288-B3F1-E1053FD3E5A2}" type="presOf" srcId="{60B2B658-18C5-4BDE-875B-CB35A793D20D}" destId="{1CB33D5F-5540-4DC6-B55E-2092603A6CF8}" srcOrd="1" destOrd="0" presId="urn:microsoft.com/office/officeart/2005/8/layout/vProcess5"/>
    <dgm:cxn modelId="{7D47C2DC-E4F3-4D7B-8CB4-A7B3E02D4AA1}" type="presOf" srcId="{67CB358F-BC7F-42C0-9B17-3BE6F8099DDF}" destId="{55EA2C0A-62E4-48FC-B452-B170F94DBAEE}" srcOrd="0" destOrd="0" presId="urn:microsoft.com/office/officeart/2005/8/layout/vProcess5"/>
    <dgm:cxn modelId="{16153905-37F2-4C8B-B9C8-FCFBB0F61E12}" srcId="{67CB358F-BC7F-42C0-9B17-3BE6F8099DDF}" destId="{60B2B658-18C5-4BDE-875B-CB35A793D20D}" srcOrd="1" destOrd="0" parTransId="{73D18042-3829-4234-B146-3162C99C0C82}" sibTransId="{1294D3D7-B98D-478E-A758-1C9DDDD56AF6}"/>
    <dgm:cxn modelId="{F9252800-D31D-4105-A23D-9DE630DCCF9E}" type="presOf" srcId="{58BC4E08-ECE9-4487-AA35-11957CA33E4B}" destId="{76D30542-C6EF-4C67-A636-1809FC370A5F}" srcOrd="0" destOrd="0" presId="urn:microsoft.com/office/officeart/2005/8/layout/vProcess5"/>
    <dgm:cxn modelId="{2D62613B-9EFE-436B-B54B-882701C1C3B3}" type="presOf" srcId="{D779FD31-CCB6-4B25-B87C-A41C062D5BEA}" destId="{66C834A2-ACE7-4E97-8D44-3D1CA2CA7C61}" srcOrd="0" destOrd="0" presId="urn:microsoft.com/office/officeart/2005/8/layout/vProcess5"/>
    <dgm:cxn modelId="{688AFA44-637E-407E-B05D-E78391EDBB4D}" srcId="{67CB358F-BC7F-42C0-9B17-3BE6F8099DDF}" destId="{58BC4E08-ECE9-4487-AA35-11957CA33E4B}" srcOrd="0" destOrd="0" parTransId="{75389A1A-7695-413F-A36F-7F340D43618B}" sibTransId="{D779FD31-CCB6-4B25-B87C-A41C062D5BEA}"/>
    <dgm:cxn modelId="{788D18E6-A89C-443E-B680-95C25C74C00A}" type="presParOf" srcId="{55EA2C0A-62E4-48FC-B452-B170F94DBAEE}" destId="{04A5BCAD-08A8-4D45-9C93-577A855FF1A5}" srcOrd="0" destOrd="0" presId="urn:microsoft.com/office/officeart/2005/8/layout/vProcess5"/>
    <dgm:cxn modelId="{5FCFC701-5493-4AF3-924A-056C8F971AD9}" type="presParOf" srcId="{55EA2C0A-62E4-48FC-B452-B170F94DBAEE}" destId="{76D30542-C6EF-4C67-A636-1809FC370A5F}" srcOrd="1" destOrd="0" presId="urn:microsoft.com/office/officeart/2005/8/layout/vProcess5"/>
    <dgm:cxn modelId="{48C5FF0B-C96C-4A69-A124-927FD164D869}" type="presParOf" srcId="{55EA2C0A-62E4-48FC-B452-B170F94DBAEE}" destId="{1EF53310-95AB-45BF-B42F-AFADC6B072A0}" srcOrd="2" destOrd="0" presId="urn:microsoft.com/office/officeart/2005/8/layout/vProcess5"/>
    <dgm:cxn modelId="{FAF25473-2469-4976-9D33-236282AA223C}" type="presParOf" srcId="{55EA2C0A-62E4-48FC-B452-B170F94DBAEE}" destId="{66C834A2-ACE7-4E97-8D44-3D1CA2CA7C61}" srcOrd="3" destOrd="0" presId="urn:microsoft.com/office/officeart/2005/8/layout/vProcess5"/>
    <dgm:cxn modelId="{8DD7B22F-4862-4056-AAAF-04AB6F27BA99}" type="presParOf" srcId="{55EA2C0A-62E4-48FC-B452-B170F94DBAEE}" destId="{A2478441-6B84-4553-94D7-AC86385BE14B}" srcOrd="4" destOrd="0" presId="urn:microsoft.com/office/officeart/2005/8/layout/vProcess5"/>
    <dgm:cxn modelId="{1A9B0ACB-DF78-4D78-B6BC-306CF09279C3}" type="presParOf" srcId="{55EA2C0A-62E4-48FC-B452-B170F94DBAEE}" destId="{1CB33D5F-5540-4DC6-B55E-2092603A6CF8}" srcOrd="5" destOrd="0" presId="urn:microsoft.com/office/officeart/2005/8/layout/vProcess5"/>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4.xml><?xml version="1.0" encoding="utf-8"?>
<dgm:dataModel xmlns:dgm="http://schemas.openxmlformats.org/drawingml/2006/diagram" xmlns:a="http://schemas.openxmlformats.org/drawingml/2006/main">
  <dgm:ptLst>
    <dgm:pt modelId="{43C9B64D-DF74-48DE-BF51-3E25983E9A5F}" type="doc">
      <dgm:prSet loTypeId="urn:microsoft.com/office/officeart/2005/8/layout/pyramid2" loCatId="list" qsTypeId="urn:microsoft.com/office/officeart/2005/8/quickstyle/simple1" qsCatId="simple" csTypeId="urn:microsoft.com/office/officeart/2005/8/colors/accent0_2" csCatId="mainScheme" phldr="1"/>
      <dgm:spPr/>
    </dgm:pt>
    <dgm:pt modelId="{ED8D9DDF-E63A-4E02-B381-CEAB2C74145F}">
      <dgm:prSet phldrT="[Text]" custT="1"/>
      <dgm:spPr/>
      <dgm:t>
        <a:bodyPr/>
        <a:lstStyle/>
        <a:p>
          <a:r>
            <a:rPr lang="fa-IR" sz="18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گرهی از کار مردم نمی‏گشایند</a:t>
          </a:r>
          <a:endParaRPr lang="en-US" sz="1800" b="1" dirty="0">
            <a:solidFill>
              <a:srgbClr val="002060"/>
            </a:solidFill>
            <a:cs typeface="B Nazanin" panose="00000400000000000000" pitchFamily="2" charset="-78"/>
          </a:endParaRPr>
        </a:p>
      </dgm:t>
    </dgm:pt>
    <dgm:pt modelId="{6F55B284-78F9-420C-A52B-C5485D7B03AB}" type="parTrans" cxnId="{15D34F32-42AF-4701-AB72-79CEF128983A}">
      <dgm:prSet/>
      <dgm:spPr/>
      <dgm:t>
        <a:bodyPr/>
        <a:lstStyle/>
        <a:p>
          <a:endParaRPr lang="en-US"/>
        </a:p>
      </dgm:t>
    </dgm:pt>
    <dgm:pt modelId="{BD4B325D-BCE4-4CBC-ABB5-8CAFBBB9A2F0}" type="sibTrans" cxnId="{15D34F32-42AF-4701-AB72-79CEF128983A}">
      <dgm:prSet/>
      <dgm:spPr/>
      <dgm:t>
        <a:bodyPr/>
        <a:lstStyle/>
        <a:p>
          <a:endParaRPr lang="en-US"/>
        </a:p>
      </dgm:t>
    </dgm:pt>
    <dgm:pt modelId="{A6CA8F28-46FE-46EB-BE64-F83E436EDBD0}">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باری از دوش جامعه بر نمی‏دارند</a:t>
          </a:r>
          <a:endParaRPr lang="en-US" sz="1800" b="1" dirty="0">
            <a:solidFill>
              <a:srgbClr val="002060"/>
            </a:solidFill>
            <a:cs typeface="B Nazanin" panose="00000400000000000000" pitchFamily="2" charset="-78"/>
          </a:endParaRPr>
        </a:p>
      </dgm:t>
    </dgm:pt>
    <dgm:pt modelId="{55746E7A-DC11-4C88-936A-6B979332E0A9}" type="parTrans" cxnId="{B5261273-22BB-4F9E-B463-E20C5FBC8603}">
      <dgm:prSet/>
      <dgm:spPr/>
      <dgm:t>
        <a:bodyPr/>
        <a:lstStyle/>
        <a:p>
          <a:endParaRPr lang="en-US"/>
        </a:p>
      </dgm:t>
    </dgm:pt>
    <dgm:pt modelId="{978A99C5-2080-4348-8E04-42E4F3E7888F}" type="sibTrans" cxnId="{B5261273-22BB-4F9E-B463-E20C5FBC8603}">
      <dgm:prSet/>
      <dgm:spPr/>
      <dgm:t>
        <a:bodyPr/>
        <a:lstStyle/>
        <a:p>
          <a:endParaRPr lang="en-US"/>
        </a:p>
      </dgm:t>
    </dgm:pt>
    <dgm:pt modelId="{E38F8136-142B-4B46-B3DB-6884361ED6E7}">
      <dgm:prSet custT="1"/>
      <dgm:spPr/>
      <dgm:t>
        <a:bodyPr/>
        <a:lstStyle/>
        <a:p>
          <a:r>
            <a:rPr lang="fa-IR" sz="18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آنان محیط اطراف خود را روشن نمی‏کنند</a:t>
          </a:r>
          <a:endParaRPr lang="fa-IR" sz="18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endParaRPr>
        </a:p>
      </dgm:t>
    </dgm:pt>
    <dgm:pt modelId="{FB292868-4CFA-4C5D-B609-6449FDAB4DC9}" type="parTrans" cxnId="{84E317C4-64A7-41F3-8819-222F437FEF2A}">
      <dgm:prSet/>
      <dgm:spPr/>
      <dgm:t>
        <a:bodyPr/>
        <a:lstStyle/>
        <a:p>
          <a:endParaRPr lang="en-US"/>
        </a:p>
      </dgm:t>
    </dgm:pt>
    <dgm:pt modelId="{B90436C5-8B97-484A-9B73-F26CA7652DF3}" type="sibTrans" cxnId="{84E317C4-64A7-41F3-8819-222F437FEF2A}">
      <dgm:prSet/>
      <dgm:spPr/>
      <dgm:t>
        <a:bodyPr/>
        <a:lstStyle/>
        <a:p>
          <a:endParaRPr lang="en-US"/>
        </a:p>
      </dgm:t>
    </dgm:pt>
    <dgm:pt modelId="{377DD83C-0D0F-4023-88F0-BCCD0FF812B8}" type="pres">
      <dgm:prSet presAssocID="{43C9B64D-DF74-48DE-BF51-3E25983E9A5F}" presName="compositeShape" presStyleCnt="0">
        <dgm:presLayoutVars>
          <dgm:dir/>
          <dgm:resizeHandles/>
        </dgm:presLayoutVars>
      </dgm:prSet>
      <dgm:spPr/>
    </dgm:pt>
    <dgm:pt modelId="{9DC929DE-2BA5-4BF4-A22F-815616E1D6F7}" type="pres">
      <dgm:prSet presAssocID="{43C9B64D-DF74-48DE-BF51-3E25983E9A5F}" presName="pyramid" presStyleLbl="node1" presStyleIdx="0" presStyleCnt="1" custLinFactNeighborX="-42195"/>
      <dgm:spPr/>
    </dgm:pt>
    <dgm:pt modelId="{C3625783-A51F-4900-BDED-0BCD08B7C843}" type="pres">
      <dgm:prSet presAssocID="{43C9B64D-DF74-48DE-BF51-3E25983E9A5F}" presName="theList" presStyleCnt="0"/>
      <dgm:spPr/>
    </dgm:pt>
    <dgm:pt modelId="{A5352957-43F7-4C66-9D83-C6718F066B0D}" type="pres">
      <dgm:prSet presAssocID="{E38F8136-142B-4B46-B3DB-6884361ED6E7}" presName="aNode" presStyleLbl="fgAcc1" presStyleIdx="0" presStyleCnt="3" custScaleX="240835">
        <dgm:presLayoutVars>
          <dgm:bulletEnabled val="1"/>
        </dgm:presLayoutVars>
      </dgm:prSet>
      <dgm:spPr/>
      <dgm:t>
        <a:bodyPr/>
        <a:lstStyle/>
        <a:p>
          <a:endParaRPr lang="en-US"/>
        </a:p>
      </dgm:t>
    </dgm:pt>
    <dgm:pt modelId="{CEE9080A-0494-46CF-AA68-3D5EC84C93E8}" type="pres">
      <dgm:prSet presAssocID="{E38F8136-142B-4B46-B3DB-6884361ED6E7}" presName="aSpace" presStyleCnt="0"/>
      <dgm:spPr/>
    </dgm:pt>
    <dgm:pt modelId="{2C014973-46F9-468A-B536-FDC5D329DF2B}" type="pres">
      <dgm:prSet presAssocID="{ED8D9DDF-E63A-4E02-B381-CEAB2C74145F}" presName="aNode" presStyleLbl="fgAcc1" presStyleIdx="1" presStyleCnt="3" custScaleX="240835">
        <dgm:presLayoutVars>
          <dgm:bulletEnabled val="1"/>
        </dgm:presLayoutVars>
      </dgm:prSet>
      <dgm:spPr/>
      <dgm:t>
        <a:bodyPr/>
        <a:lstStyle/>
        <a:p>
          <a:endParaRPr lang="en-US"/>
        </a:p>
      </dgm:t>
    </dgm:pt>
    <dgm:pt modelId="{F41984E8-76C3-44E5-8F12-EBE8B3E2B5CC}" type="pres">
      <dgm:prSet presAssocID="{ED8D9DDF-E63A-4E02-B381-CEAB2C74145F}" presName="aSpace" presStyleCnt="0"/>
      <dgm:spPr/>
    </dgm:pt>
    <dgm:pt modelId="{240D4FF7-E499-47AB-86F3-16EFB7785BF9}" type="pres">
      <dgm:prSet presAssocID="{A6CA8F28-46FE-46EB-BE64-F83E436EDBD0}" presName="aNode" presStyleLbl="fgAcc1" presStyleIdx="2" presStyleCnt="3" custScaleX="240835">
        <dgm:presLayoutVars>
          <dgm:bulletEnabled val="1"/>
        </dgm:presLayoutVars>
      </dgm:prSet>
      <dgm:spPr/>
      <dgm:t>
        <a:bodyPr/>
        <a:lstStyle/>
        <a:p>
          <a:endParaRPr lang="en-US"/>
        </a:p>
      </dgm:t>
    </dgm:pt>
    <dgm:pt modelId="{C1ED2CCE-5EF0-4177-A640-C0138F300A8F}" type="pres">
      <dgm:prSet presAssocID="{A6CA8F28-46FE-46EB-BE64-F83E436EDBD0}" presName="aSpace" presStyleCnt="0"/>
      <dgm:spPr/>
    </dgm:pt>
  </dgm:ptLst>
  <dgm:cxnLst>
    <dgm:cxn modelId="{B5261273-22BB-4F9E-B463-E20C5FBC8603}" srcId="{43C9B64D-DF74-48DE-BF51-3E25983E9A5F}" destId="{A6CA8F28-46FE-46EB-BE64-F83E436EDBD0}" srcOrd="2" destOrd="0" parTransId="{55746E7A-DC11-4C88-936A-6B979332E0A9}" sibTransId="{978A99C5-2080-4348-8E04-42E4F3E7888F}"/>
    <dgm:cxn modelId="{15D34F32-42AF-4701-AB72-79CEF128983A}" srcId="{43C9B64D-DF74-48DE-BF51-3E25983E9A5F}" destId="{ED8D9DDF-E63A-4E02-B381-CEAB2C74145F}" srcOrd="1" destOrd="0" parTransId="{6F55B284-78F9-420C-A52B-C5485D7B03AB}" sibTransId="{BD4B325D-BCE4-4CBC-ABB5-8CAFBBB9A2F0}"/>
    <dgm:cxn modelId="{84E317C4-64A7-41F3-8819-222F437FEF2A}" srcId="{43C9B64D-DF74-48DE-BF51-3E25983E9A5F}" destId="{E38F8136-142B-4B46-B3DB-6884361ED6E7}" srcOrd="0" destOrd="0" parTransId="{FB292868-4CFA-4C5D-B609-6449FDAB4DC9}" sibTransId="{B90436C5-8B97-484A-9B73-F26CA7652DF3}"/>
    <dgm:cxn modelId="{BC05BCE9-F20D-4620-A02E-BF20E37A8BC1}" type="presOf" srcId="{ED8D9DDF-E63A-4E02-B381-CEAB2C74145F}" destId="{2C014973-46F9-468A-B536-FDC5D329DF2B}" srcOrd="0" destOrd="0" presId="urn:microsoft.com/office/officeart/2005/8/layout/pyramid2"/>
    <dgm:cxn modelId="{38B16B1B-83E2-46F2-8E6A-87B17B04C8EC}" type="presOf" srcId="{A6CA8F28-46FE-46EB-BE64-F83E436EDBD0}" destId="{240D4FF7-E499-47AB-86F3-16EFB7785BF9}" srcOrd="0" destOrd="0" presId="urn:microsoft.com/office/officeart/2005/8/layout/pyramid2"/>
    <dgm:cxn modelId="{C3095DDC-F324-480E-8695-DDBFD8DE7284}" type="presOf" srcId="{E38F8136-142B-4B46-B3DB-6884361ED6E7}" destId="{A5352957-43F7-4C66-9D83-C6718F066B0D}" srcOrd="0" destOrd="0" presId="urn:microsoft.com/office/officeart/2005/8/layout/pyramid2"/>
    <dgm:cxn modelId="{26D3A28A-08FD-4027-92F5-A9CDE7C53B80}" type="presOf" srcId="{43C9B64D-DF74-48DE-BF51-3E25983E9A5F}" destId="{377DD83C-0D0F-4023-88F0-BCCD0FF812B8}" srcOrd="0" destOrd="0" presId="urn:microsoft.com/office/officeart/2005/8/layout/pyramid2"/>
    <dgm:cxn modelId="{DD575003-5EA2-43BE-98C3-5011B96AB7CA}" type="presParOf" srcId="{377DD83C-0D0F-4023-88F0-BCCD0FF812B8}" destId="{9DC929DE-2BA5-4BF4-A22F-815616E1D6F7}" srcOrd="0" destOrd="0" presId="urn:microsoft.com/office/officeart/2005/8/layout/pyramid2"/>
    <dgm:cxn modelId="{57132F71-0255-48D3-B788-A5744E7B52C7}" type="presParOf" srcId="{377DD83C-0D0F-4023-88F0-BCCD0FF812B8}" destId="{C3625783-A51F-4900-BDED-0BCD08B7C843}" srcOrd="1" destOrd="0" presId="urn:microsoft.com/office/officeart/2005/8/layout/pyramid2"/>
    <dgm:cxn modelId="{7D214D53-7E31-4AB3-8F38-0B307B4102E8}" type="presParOf" srcId="{C3625783-A51F-4900-BDED-0BCD08B7C843}" destId="{A5352957-43F7-4C66-9D83-C6718F066B0D}" srcOrd="0" destOrd="0" presId="urn:microsoft.com/office/officeart/2005/8/layout/pyramid2"/>
    <dgm:cxn modelId="{4C277EF8-00F2-4FF7-9CCB-3415582EEBE7}" type="presParOf" srcId="{C3625783-A51F-4900-BDED-0BCD08B7C843}" destId="{CEE9080A-0494-46CF-AA68-3D5EC84C93E8}" srcOrd="1" destOrd="0" presId="urn:microsoft.com/office/officeart/2005/8/layout/pyramid2"/>
    <dgm:cxn modelId="{1D075DF5-F178-4033-8CFC-06C6CC9B613D}" type="presParOf" srcId="{C3625783-A51F-4900-BDED-0BCD08B7C843}" destId="{2C014973-46F9-468A-B536-FDC5D329DF2B}" srcOrd="2" destOrd="0" presId="urn:microsoft.com/office/officeart/2005/8/layout/pyramid2"/>
    <dgm:cxn modelId="{4A9B95EE-2F43-4DD2-9DE4-6929DA97588E}" type="presParOf" srcId="{C3625783-A51F-4900-BDED-0BCD08B7C843}" destId="{F41984E8-76C3-44E5-8F12-EBE8B3E2B5CC}" srcOrd="3" destOrd="0" presId="urn:microsoft.com/office/officeart/2005/8/layout/pyramid2"/>
    <dgm:cxn modelId="{A0234274-510F-46F9-9AA0-AD89FAB29099}" type="presParOf" srcId="{C3625783-A51F-4900-BDED-0BCD08B7C843}" destId="{240D4FF7-E499-47AB-86F3-16EFB7785BF9}" srcOrd="4" destOrd="0" presId="urn:microsoft.com/office/officeart/2005/8/layout/pyramid2"/>
    <dgm:cxn modelId="{41EC2C20-346B-46C5-A45D-58B240CBF518}" type="presParOf" srcId="{C3625783-A51F-4900-BDED-0BCD08B7C843}" destId="{C1ED2CCE-5EF0-4177-A640-C0138F300A8F}" srcOrd="5"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5.xml><?xml version="1.0" encoding="utf-8"?>
<dgm:dataModel xmlns:dgm="http://schemas.openxmlformats.org/drawingml/2006/diagram" xmlns:a="http://schemas.openxmlformats.org/drawingml/2006/main">
  <dgm:ptLst>
    <dgm:pt modelId="{AF53F501-50A0-4192-923B-CEBC4A0A3EEC}" type="doc">
      <dgm:prSet loTypeId="urn:microsoft.com/office/officeart/2009/layout/CircleArrowProcess" loCatId="cycle" qsTypeId="urn:microsoft.com/office/officeart/2005/8/quickstyle/simple1" qsCatId="simple" csTypeId="urn:microsoft.com/office/officeart/2005/8/colors/colorful1" csCatId="colorful" phldr="1"/>
      <dgm:spPr/>
      <dgm:t>
        <a:bodyPr/>
        <a:lstStyle/>
        <a:p>
          <a:endParaRPr lang="en-US"/>
        </a:p>
      </dgm:t>
    </dgm:pt>
    <dgm:pt modelId="{A90A165C-CC70-45BF-BBDD-40443395C276}">
      <dgm:prSet phldrT="[Text]" custT="1"/>
      <dgm:spPr/>
      <dgm:t>
        <a:bodyPr/>
        <a:lstStyle/>
        <a:p>
          <a:r>
            <a:rPr lang="fa-IR" sz="1800" b="1" smtClean="0">
              <a:latin typeface="Times New Roman" panose="02020603050405020304" pitchFamily="18" charset="0"/>
              <a:ea typeface="Times New Roman" panose="02020603050405020304" pitchFamily="18" charset="0"/>
              <a:cs typeface="B Nazanin" panose="00000400000000000000" pitchFamily="2" charset="-78"/>
            </a:rPr>
            <a:t>اینها گرچه ارزش‏های فردی فراوانی اندوخته؛ اما </a:t>
          </a:r>
          <a:endParaRPr lang="en-US" sz="1800" dirty="0"/>
        </a:p>
      </dgm:t>
    </dgm:pt>
    <dgm:pt modelId="{55BDD9F4-1DD5-415C-8A42-4292E0BF546F}" type="parTrans" cxnId="{694F08D7-B4D8-43C1-A6C4-CE285E419203}">
      <dgm:prSet/>
      <dgm:spPr/>
      <dgm:t>
        <a:bodyPr/>
        <a:lstStyle/>
        <a:p>
          <a:endParaRPr lang="en-US"/>
        </a:p>
      </dgm:t>
    </dgm:pt>
    <dgm:pt modelId="{D3CF2C83-0D7E-423D-BC4B-A751D9CE4146}" type="sibTrans" cxnId="{694F08D7-B4D8-43C1-A6C4-CE285E419203}">
      <dgm:prSet/>
      <dgm:spPr/>
      <dgm:t>
        <a:bodyPr/>
        <a:lstStyle/>
        <a:p>
          <a:endParaRPr lang="en-US"/>
        </a:p>
      </dgm:t>
    </dgm:pt>
    <dgm:pt modelId="{F0EED1D1-3598-4808-A56F-119D8D53B295}">
      <dgm:prSet phldrT="[Text]" custT="1"/>
      <dgm:spPr/>
      <dgm:t>
        <a:bodyPr/>
        <a:lstStyle/>
        <a:p>
          <a:r>
            <a:rPr lang="fa-IR" sz="1800" b="1" smtClean="0">
              <a:latin typeface="Times New Roman" panose="02020603050405020304" pitchFamily="18" charset="0"/>
              <a:ea typeface="Times New Roman" panose="02020603050405020304" pitchFamily="18" charset="0"/>
              <a:cs typeface="B Nazanin" panose="00000400000000000000" pitchFamily="2" charset="-78"/>
            </a:rPr>
            <a:t>اما نخست اینکه در تأمین کامل رضای خدا و امام عصر موفق نبوده‏اند </a:t>
          </a:r>
          <a:endParaRPr lang="en-US" sz="1800" dirty="0"/>
        </a:p>
      </dgm:t>
    </dgm:pt>
    <dgm:pt modelId="{AAB3B4FF-A7A6-491D-8505-2B94CB24E27C}" type="parTrans" cxnId="{FF095582-8866-422D-9253-1439719A1A90}">
      <dgm:prSet/>
      <dgm:spPr/>
      <dgm:t>
        <a:bodyPr/>
        <a:lstStyle/>
        <a:p>
          <a:endParaRPr lang="en-US"/>
        </a:p>
      </dgm:t>
    </dgm:pt>
    <dgm:pt modelId="{8BF6B373-F365-434A-8557-6B154D9E781F}" type="sibTrans" cxnId="{FF095582-8866-422D-9253-1439719A1A90}">
      <dgm:prSet/>
      <dgm:spPr/>
      <dgm:t>
        <a:bodyPr/>
        <a:lstStyle/>
        <a:p>
          <a:endParaRPr lang="en-US"/>
        </a:p>
      </dgm:t>
    </dgm:pt>
    <dgm:pt modelId="{C0AD4527-5300-4216-96DA-394EA991F05A}">
      <dgm:prSet phldrT="[Text]" custT="1"/>
      <dgm:spPr/>
      <dgm:t>
        <a:bodyPr/>
        <a:lstStyle/>
        <a:p>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و سپس الگوی کاملی برای طراحی سیمای آینده طلبه نیستند</a:t>
          </a:r>
          <a:endParaRPr lang="en-US" sz="1800" dirty="0"/>
        </a:p>
      </dgm:t>
    </dgm:pt>
    <dgm:pt modelId="{37FB6E71-539D-420F-B235-21CB1D2C40BE}" type="parTrans" cxnId="{7031BD09-83A6-498E-BABD-5C2FDB9719CA}">
      <dgm:prSet/>
      <dgm:spPr/>
      <dgm:t>
        <a:bodyPr/>
        <a:lstStyle/>
        <a:p>
          <a:endParaRPr lang="en-US"/>
        </a:p>
      </dgm:t>
    </dgm:pt>
    <dgm:pt modelId="{DE3E9328-5F1D-442F-8B52-687DB09A9582}" type="sibTrans" cxnId="{7031BD09-83A6-498E-BABD-5C2FDB9719CA}">
      <dgm:prSet/>
      <dgm:spPr/>
      <dgm:t>
        <a:bodyPr/>
        <a:lstStyle/>
        <a:p>
          <a:endParaRPr lang="en-US"/>
        </a:p>
      </dgm:t>
    </dgm:pt>
    <dgm:pt modelId="{BE38991E-7BDE-4F8E-B090-76BD177A4E3E}" type="pres">
      <dgm:prSet presAssocID="{AF53F501-50A0-4192-923B-CEBC4A0A3EEC}" presName="Name0" presStyleCnt="0">
        <dgm:presLayoutVars>
          <dgm:chMax val="7"/>
          <dgm:chPref val="7"/>
          <dgm:dir/>
          <dgm:animLvl val="lvl"/>
        </dgm:presLayoutVars>
      </dgm:prSet>
      <dgm:spPr/>
      <dgm:t>
        <a:bodyPr/>
        <a:lstStyle/>
        <a:p>
          <a:endParaRPr lang="en-US"/>
        </a:p>
      </dgm:t>
    </dgm:pt>
    <dgm:pt modelId="{34451EDD-0BDA-4EA4-99F7-CB2FC154D764}" type="pres">
      <dgm:prSet presAssocID="{A90A165C-CC70-45BF-BBDD-40443395C276}" presName="Accent1" presStyleCnt="0"/>
      <dgm:spPr/>
    </dgm:pt>
    <dgm:pt modelId="{3864E6A4-D43E-4B83-A25B-E12985221373}" type="pres">
      <dgm:prSet presAssocID="{A90A165C-CC70-45BF-BBDD-40443395C276}" presName="Accent" presStyleLbl="node1" presStyleIdx="0" presStyleCnt="3" custScaleX="206062" custLinFactNeighborX="-12879" custLinFactNeighborY="701"/>
      <dgm:spPr/>
    </dgm:pt>
    <dgm:pt modelId="{C2B38D58-C07F-45CF-99F2-0B3362A9C2E3}" type="pres">
      <dgm:prSet presAssocID="{A90A165C-CC70-45BF-BBDD-40443395C276}" presName="Parent1" presStyleLbl="revTx" presStyleIdx="0" presStyleCnt="3" custScaleX="320836" custScaleY="169599">
        <dgm:presLayoutVars>
          <dgm:chMax val="1"/>
          <dgm:chPref val="1"/>
          <dgm:bulletEnabled val="1"/>
        </dgm:presLayoutVars>
      </dgm:prSet>
      <dgm:spPr/>
      <dgm:t>
        <a:bodyPr/>
        <a:lstStyle/>
        <a:p>
          <a:endParaRPr lang="en-US"/>
        </a:p>
      </dgm:t>
    </dgm:pt>
    <dgm:pt modelId="{2F7FAEC4-ACBA-4105-B538-4814FA90F459}" type="pres">
      <dgm:prSet presAssocID="{F0EED1D1-3598-4808-A56F-119D8D53B295}" presName="Accent2" presStyleCnt="0"/>
      <dgm:spPr/>
    </dgm:pt>
    <dgm:pt modelId="{76C38A2C-7005-4C4A-8D96-455431D71273}" type="pres">
      <dgm:prSet presAssocID="{F0EED1D1-3598-4808-A56F-119D8D53B295}" presName="Accent" presStyleLbl="node1" presStyleIdx="1" presStyleCnt="3" custScaleX="206062" custLinFactNeighborX="-12879" custLinFactNeighborY="701"/>
      <dgm:spPr/>
    </dgm:pt>
    <dgm:pt modelId="{A64ABC4C-C922-4387-88A9-376E62FCF071}" type="pres">
      <dgm:prSet presAssocID="{F0EED1D1-3598-4808-A56F-119D8D53B295}" presName="Parent2" presStyleLbl="revTx" presStyleIdx="1" presStyleCnt="3" custScaleX="320836" custScaleY="169599">
        <dgm:presLayoutVars>
          <dgm:chMax val="1"/>
          <dgm:chPref val="1"/>
          <dgm:bulletEnabled val="1"/>
        </dgm:presLayoutVars>
      </dgm:prSet>
      <dgm:spPr/>
      <dgm:t>
        <a:bodyPr/>
        <a:lstStyle/>
        <a:p>
          <a:endParaRPr lang="en-US"/>
        </a:p>
      </dgm:t>
    </dgm:pt>
    <dgm:pt modelId="{71C8124F-1BAC-4B8E-8C72-ED7792A31F02}" type="pres">
      <dgm:prSet presAssocID="{C0AD4527-5300-4216-96DA-394EA991F05A}" presName="Accent3" presStyleCnt="0"/>
      <dgm:spPr/>
    </dgm:pt>
    <dgm:pt modelId="{D920AB50-30D9-4269-8605-C9A35D732E2E}" type="pres">
      <dgm:prSet presAssocID="{C0AD4527-5300-4216-96DA-394EA991F05A}" presName="Accent" presStyleLbl="node1" presStyleIdx="2" presStyleCnt="3" custScaleX="206062" custLinFactNeighborX="-14991" custLinFactNeighborY="815"/>
      <dgm:spPr/>
    </dgm:pt>
    <dgm:pt modelId="{AE8A4971-5767-4743-B111-F1B9052E1406}" type="pres">
      <dgm:prSet presAssocID="{C0AD4527-5300-4216-96DA-394EA991F05A}" presName="Parent3" presStyleLbl="revTx" presStyleIdx="2" presStyleCnt="3" custScaleX="320836" custScaleY="169599">
        <dgm:presLayoutVars>
          <dgm:chMax val="1"/>
          <dgm:chPref val="1"/>
          <dgm:bulletEnabled val="1"/>
        </dgm:presLayoutVars>
      </dgm:prSet>
      <dgm:spPr/>
      <dgm:t>
        <a:bodyPr/>
        <a:lstStyle/>
        <a:p>
          <a:endParaRPr lang="en-US"/>
        </a:p>
      </dgm:t>
    </dgm:pt>
  </dgm:ptLst>
  <dgm:cxnLst>
    <dgm:cxn modelId="{5AFEF0F2-F388-4872-AE08-2C31BD6ABB15}" type="presOf" srcId="{A90A165C-CC70-45BF-BBDD-40443395C276}" destId="{C2B38D58-C07F-45CF-99F2-0B3362A9C2E3}" srcOrd="0" destOrd="0" presId="urn:microsoft.com/office/officeart/2009/layout/CircleArrowProcess"/>
    <dgm:cxn modelId="{5D581FD9-9859-4B7C-94E2-EDB9989118CC}" type="presOf" srcId="{AF53F501-50A0-4192-923B-CEBC4A0A3EEC}" destId="{BE38991E-7BDE-4F8E-B090-76BD177A4E3E}" srcOrd="0" destOrd="0" presId="urn:microsoft.com/office/officeart/2009/layout/CircleArrowProcess"/>
    <dgm:cxn modelId="{21F12697-C32D-4256-9C19-6FAA427FEFAD}" type="presOf" srcId="{C0AD4527-5300-4216-96DA-394EA991F05A}" destId="{AE8A4971-5767-4743-B111-F1B9052E1406}" srcOrd="0" destOrd="0" presId="urn:microsoft.com/office/officeart/2009/layout/CircleArrowProcess"/>
    <dgm:cxn modelId="{7031BD09-83A6-498E-BABD-5C2FDB9719CA}" srcId="{AF53F501-50A0-4192-923B-CEBC4A0A3EEC}" destId="{C0AD4527-5300-4216-96DA-394EA991F05A}" srcOrd="2" destOrd="0" parTransId="{37FB6E71-539D-420F-B235-21CB1D2C40BE}" sibTransId="{DE3E9328-5F1D-442F-8B52-687DB09A9582}"/>
    <dgm:cxn modelId="{FF095582-8866-422D-9253-1439719A1A90}" srcId="{AF53F501-50A0-4192-923B-CEBC4A0A3EEC}" destId="{F0EED1D1-3598-4808-A56F-119D8D53B295}" srcOrd="1" destOrd="0" parTransId="{AAB3B4FF-A7A6-491D-8505-2B94CB24E27C}" sibTransId="{8BF6B373-F365-434A-8557-6B154D9E781F}"/>
    <dgm:cxn modelId="{694F08D7-B4D8-43C1-A6C4-CE285E419203}" srcId="{AF53F501-50A0-4192-923B-CEBC4A0A3EEC}" destId="{A90A165C-CC70-45BF-BBDD-40443395C276}" srcOrd="0" destOrd="0" parTransId="{55BDD9F4-1DD5-415C-8A42-4292E0BF546F}" sibTransId="{D3CF2C83-0D7E-423D-BC4B-A751D9CE4146}"/>
    <dgm:cxn modelId="{0F04E3CC-C426-456F-B252-1B38941E293D}" type="presOf" srcId="{F0EED1D1-3598-4808-A56F-119D8D53B295}" destId="{A64ABC4C-C922-4387-88A9-376E62FCF071}" srcOrd="0" destOrd="0" presId="urn:microsoft.com/office/officeart/2009/layout/CircleArrowProcess"/>
    <dgm:cxn modelId="{14FCF7E9-539E-45E4-B3FA-60B613AA6AAB}" type="presParOf" srcId="{BE38991E-7BDE-4F8E-B090-76BD177A4E3E}" destId="{34451EDD-0BDA-4EA4-99F7-CB2FC154D764}" srcOrd="0" destOrd="0" presId="urn:microsoft.com/office/officeart/2009/layout/CircleArrowProcess"/>
    <dgm:cxn modelId="{5F0DBC4A-2C30-4FC7-9C88-FEEA24F3E951}" type="presParOf" srcId="{34451EDD-0BDA-4EA4-99F7-CB2FC154D764}" destId="{3864E6A4-D43E-4B83-A25B-E12985221373}" srcOrd="0" destOrd="0" presId="urn:microsoft.com/office/officeart/2009/layout/CircleArrowProcess"/>
    <dgm:cxn modelId="{FA81BE9D-34A1-40C0-92DA-B5EDD6B80DAD}" type="presParOf" srcId="{BE38991E-7BDE-4F8E-B090-76BD177A4E3E}" destId="{C2B38D58-C07F-45CF-99F2-0B3362A9C2E3}" srcOrd="1" destOrd="0" presId="urn:microsoft.com/office/officeart/2009/layout/CircleArrowProcess"/>
    <dgm:cxn modelId="{C41C7189-106A-4507-882D-1324F439525F}" type="presParOf" srcId="{BE38991E-7BDE-4F8E-B090-76BD177A4E3E}" destId="{2F7FAEC4-ACBA-4105-B538-4814FA90F459}" srcOrd="2" destOrd="0" presId="urn:microsoft.com/office/officeart/2009/layout/CircleArrowProcess"/>
    <dgm:cxn modelId="{7E7B1842-DF56-478B-9D8B-7374CA5885BC}" type="presParOf" srcId="{2F7FAEC4-ACBA-4105-B538-4814FA90F459}" destId="{76C38A2C-7005-4C4A-8D96-455431D71273}" srcOrd="0" destOrd="0" presId="urn:microsoft.com/office/officeart/2009/layout/CircleArrowProcess"/>
    <dgm:cxn modelId="{3E84F464-3BBC-47CE-A9DB-DB4CAA74ABDA}" type="presParOf" srcId="{BE38991E-7BDE-4F8E-B090-76BD177A4E3E}" destId="{A64ABC4C-C922-4387-88A9-376E62FCF071}" srcOrd="3" destOrd="0" presId="urn:microsoft.com/office/officeart/2009/layout/CircleArrowProcess"/>
    <dgm:cxn modelId="{CBC8DAE3-087E-4CE8-95B2-1957BCF13814}" type="presParOf" srcId="{BE38991E-7BDE-4F8E-B090-76BD177A4E3E}" destId="{71C8124F-1BAC-4B8E-8C72-ED7792A31F02}" srcOrd="4" destOrd="0" presId="urn:microsoft.com/office/officeart/2009/layout/CircleArrowProcess"/>
    <dgm:cxn modelId="{D34D983E-938A-431D-9F1F-5C3467E366F2}" type="presParOf" srcId="{71C8124F-1BAC-4B8E-8C72-ED7792A31F02}" destId="{D920AB50-30D9-4269-8605-C9A35D732E2E}" srcOrd="0" destOrd="0" presId="urn:microsoft.com/office/officeart/2009/layout/CircleArrowProcess"/>
    <dgm:cxn modelId="{447DC636-60B5-47CF-A4F1-29CC6562F075}" type="presParOf" srcId="{BE38991E-7BDE-4F8E-B090-76BD177A4E3E}" destId="{AE8A4971-5767-4743-B111-F1B9052E1406}" srcOrd="5" destOrd="0" presId="urn:microsoft.com/office/officeart/2009/layout/CircleArrowProces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16.xml><?xml version="1.0" encoding="utf-8"?>
<dgm:dataModel xmlns:dgm="http://schemas.openxmlformats.org/drawingml/2006/diagram" xmlns:a="http://schemas.openxmlformats.org/drawingml/2006/main">
  <dgm:ptLst>
    <dgm:pt modelId="{F44EF978-F658-4958-9633-539B20B3C06A}"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US"/>
        </a:p>
      </dgm:t>
    </dgm:pt>
    <dgm:pt modelId="{48DD5A7C-7C85-44E6-ACC7-1477EBA3E718}">
      <dgm:prSet phldrT="[Text]"/>
      <dgm:spPr/>
      <dgm:t>
        <a:bodyPr/>
        <a:lstStyle/>
        <a:p>
          <a:r>
            <a:rPr lang="fa-IR"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الگوی کامل طلبه باید هر سه ویژگی</a:t>
          </a:r>
          <a:endParaRPr lang="en-US" dirty="0">
            <a:solidFill>
              <a:srgbClr val="FFFF00"/>
            </a:solidFill>
          </a:endParaRPr>
        </a:p>
      </dgm:t>
    </dgm:pt>
    <dgm:pt modelId="{5A4C9EE7-5EF7-49F7-B035-1F1EE2B985B2}" type="parTrans" cxnId="{96052027-1B09-40D4-A003-F1071B1FC7FC}">
      <dgm:prSet/>
      <dgm:spPr/>
      <dgm:t>
        <a:bodyPr/>
        <a:lstStyle/>
        <a:p>
          <a:endParaRPr lang="en-US"/>
        </a:p>
      </dgm:t>
    </dgm:pt>
    <dgm:pt modelId="{B385D657-AF64-42D3-BE6A-DE5A0F48C709}" type="sibTrans" cxnId="{96052027-1B09-40D4-A003-F1071B1FC7FC}">
      <dgm:prSet/>
      <dgm:spPr/>
      <dgm:t>
        <a:bodyPr/>
        <a:lstStyle/>
        <a:p>
          <a:endParaRPr lang="en-US"/>
        </a:p>
      </dgm:t>
    </dgm:pt>
    <dgm:pt modelId="{8C0B6294-154C-4A88-BAC0-0AF39741B48B}">
      <dgm:prSet phldrT="[Text]" custT="1"/>
      <dgm:spPr/>
      <dgm:t>
        <a:bodyPr/>
        <a:lstStyle/>
        <a:p>
          <a:r>
            <a:rPr lang="fa-IR" sz="3200" dirty="0" smtClean="0">
              <a:solidFill>
                <a:srgbClr val="002060"/>
              </a:solidFill>
              <a:cs typeface="B Titr" panose="00000700000000000000" pitchFamily="2" charset="-78"/>
            </a:rPr>
            <a:t>عالم</a:t>
          </a:r>
          <a:endParaRPr lang="en-US" sz="3200" dirty="0">
            <a:solidFill>
              <a:srgbClr val="002060"/>
            </a:solidFill>
            <a:cs typeface="B Titr" panose="00000700000000000000" pitchFamily="2" charset="-78"/>
          </a:endParaRPr>
        </a:p>
      </dgm:t>
    </dgm:pt>
    <dgm:pt modelId="{D8AD9E40-6120-4978-9C4A-F19221383FC0}" type="parTrans" cxnId="{68F1E7F8-A023-4AEB-BD8A-6698187F9024}">
      <dgm:prSet/>
      <dgm:spPr/>
      <dgm:t>
        <a:bodyPr/>
        <a:lstStyle/>
        <a:p>
          <a:endParaRPr lang="en-US"/>
        </a:p>
      </dgm:t>
    </dgm:pt>
    <dgm:pt modelId="{1BF83B61-4F43-4F4C-895B-A4E9C5C67E0F}" type="sibTrans" cxnId="{68F1E7F8-A023-4AEB-BD8A-6698187F9024}">
      <dgm:prSet/>
      <dgm:spPr/>
      <dgm:t>
        <a:bodyPr/>
        <a:lstStyle/>
        <a:p>
          <a:endParaRPr lang="en-US"/>
        </a:p>
      </dgm:t>
    </dgm:pt>
    <dgm:pt modelId="{3CAE16DB-CFB8-4A79-9981-259F078B3F4D}">
      <dgm:prSet phldrT="[Text]" custT="1"/>
      <dgm:spPr/>
      <dgm:t>
        <a:bodyPr/>
        <a:lstStyle/>
        <a:p>
          <a:r>
            <a:rPr lang="fa-IR" sz="3200" dirty="0" smtClean="0">
              <a:solidFill>
                <a:srgbClr val="002060"/>
              </a:solidFill>
              <a:cs typeface="B Titr" panose="00000700000000000000" pitchFamily="2" charset="-78"/>
            </a:rPr>
            <a:t>ربانی</a:t>
          </a:r>
          <a:endParaRPr lang="en-US" sz="3200" dirty="0">
            <a:solidFill>
              <a:srgbClr val="002060"/>
            </a:solidFill>
            <a:cs typeface="B Titr" panose="00000700000000000000" pitchFamily="2" charset="-78"/>
          </a:endParaRPr>
        </a:p>
      </dgm:t>
    </dgm:pt>
    <dgm:pt modelId="{15619305-B017-49E3-852D-A2DA85BD8FE0}" type="parTrans" cxnId="{1EE24C11-DA3F-4770-9242-395A92ED4704}">
      <dgm:prSet/>
      <dgm:spPr/>
      <dgm:t>
        <a:bodyPr/>
        <a:lstStyle/>
        <a:p>
          <a:endParaRPr lang="en-US"/>
        </a:p>
      </dgm:t>
    </dgm:pt>
    <dgm:pt modelId="{F727BFD7-3543-4D21-9079-F0AF62F7987D}" type="sibTrans" cxnId="{1EE24C11-DA3F-4770-9242-395A92ED4704}">
      <dgm:prSet/>
      <dgm:spPr/>
      <dgm:t>
        <a:bodyPr/>
        <a:lstStyle/>
        <a:p>
          <a:endParaRPr lang="en-US"/>
        </a:p>
      </dgm:t>
    </dgm:pt>
    <dgm:pt modelId="{D10C6C95-2944-45D9-9439-AB2F2945F9CF}">
      <dgm:prSet phldrT="[Text]" custT="1"/>
      <dgm:spPr/>
      <dgm:t>
        <a:bodyPr/>
        <a:lstStyle/>
        <a:p>
          <a:r>
            <a:rPr lang="fa-IR" sz="3200" dirty="0" smtClean="0">
              <a:solidFill>
                <a:srgbClr val="002060"/>
              </a:solidFill>
              <a:cs typeface="B Titr" panose="00000700000000000000" pitchFamily="2" charset="-78"/>
            </a:rPr>
            <a:t>کارآمد</a:t>
          </a:r>
          <a:endParaRPr lang="en-US" sz="3200" dirty="0">
            <a:solidFill>
              <a:srgbClr val="002060"/>
            </a:solidFill>
            <a:cs typeface="B Titr" panose="00000700000000000000" pitchFamily="2" charset="-78"/>
          </a:endParaRPr>
        </a:p>
      </dgm:t>
    </dgm:pt>
    <dgm:pt modelId="{29EDCBDE-9CDF-4BDF-BB73-D3F90300C190}" type="parTrans" cxnId="{8BF19C2F-4C31-496E-B510-4E1D12D15A49}">
      <dgm:prSet/>
      <dgm:spPr/>
      <dgm:t>
        <a:bodyPr/>
        <a:lstStyle/>
        <a:p>
          <a:endParaRPr lang="en-US"/>
        </a:p>
      </dgm:t>
    </dgm:pt>
    <dgm:pt modelId="{91E30A85-DF8A-4BA7-BB47-979AD5C96290}" type="sibTrans" cxnId="{8BF19C2F-4C31-496E-B510-4E1D12D15A49}">
      <dgm:prSet/>
      <dgm:spPr/>
      <dgm:t>
        <a:bodyPr/>
        <a:lstStyle/>
        <a:p>
          <a:endParaRPr lang="en-US"/>
        </a:p>
      </dgm:t>
    </dgm:pt>
    <dgm:pt modelId="{4C54BE26-537A-498E-A40D-9F40D70743D3}" type="pres">
      <dgm:prSet presAssocID="{F44EF978-F658-4958-9633-539B20B3C06A}" presName="diagram" presStyleCnt="0">
        <dgm:presLayoutVars>
          <dgm:chPref val="1"/>
          <dgm:dir val="rev"/>
          <dgm:animOne val="branch"/>
          <dgm:animLvl val="lvl"/>
          <dgm:resizeHandles val="exact"/>
        </dgm:presLayoutVars>
      </dgm:prSet>
      <dgm:spPr/>
      <dgm:t>
        <a:bodyPr/>
        <a:lstStyle/>
        <a:p>
          <a:endParaRPr lang="en-US"/>
        </a:p>
      </dgm:t>
    </dgm:pt>
    <dgm:pt modelId="{324202B4-BEC2-4089-A920-0D49D46BFFD0}" type="pres">
      <dgm:prSet presAssocID="{48DD5A7C-7C85-44E6-ACC7-1477EBA3E718}" presName="root1" presStyleCnt="0"/>
      <dgm:spPr/>
    </dgm:pt>
    <dgm:pt modelId="{B5B1D994-9F53-4C1D-A5A7-C32899F8AAE7}" type="pres">
      <dgm:prSet presAssocID="{48DD5A7C-7C85-44E6-ACC7-1477EBA3E718}" presName="LevelOneTextNode" presStyleLbl="node0" presStyleIdx="0" presStyleCnt="1">
        <dgm:presLayoutVars>
          <dgm:chPref val="3"/>
        </dgm:presLayoutVars>
      </dgm:prSet>
      <dgm:spPr/>
      <dgm:t>
        <a:bodyPr/>
        <a:lstStyle/>
        <a:p>
          <a:endParaRPr lang="en-US"/>
        </a:p>
      </dgm:t>
    </dgm:pt>
    <dgm:pt modelId="{2BC2108F-9F79-45F2-AD91-2E2A7953DB1C}" type="pres">
      <dgm:prSet presAssocID="{48DD5A7C-7C85-44E6-ACC7-1477EBA3E718}" presName="level2hierChild" presStyleCnt="0"/>
      <dgm:spPr/>
    </dgm:pt>
    <dgm:pt modelId="{8E71E841-A014-4B8A-A5DD-4CC516157AF2}" type="pres">
      <dgm:prSet presAssocID="{D8AD9E40-6120-4978-9C4A-F19221383FC0}" presName="conn2-1" presStyleLbl="parChTrans1D2" presStyleIdx="0" presStyleCnt="3"/>
      <dgm:spPr/>
      <dgm:t>
        <a:bodyPr/>
        <a:lstStyle/>
        <a:p>
          <a:endParaRPr lang="en-US"/>
        </a:p>
      </dgm:t>
    </dgm:pt>
    <dgm:pt modelId="{C35BC8A7-9D47-4303-87A3-3670CA1AA703}" type="pres">
      <dgm:prSet presAssocID="{D8AD9E40-6120-4978-9C4A-F19221383FC0}" presName="connTx" presStyleLbl="parChTrans1D2" presStyleIdx="0" presStyleCnt="3"/>
      <dgm:spPr/>
      <dgm:t>
        <a:bodyPr/>
        <a:lstStyle/>
        <a:p>
          <a:endParaRPr lang="en-US"/>
        </a:p>
      </dgm:t>
    </dgm:pt>
    <dgm:pt modelId="{4C492372-4401-4755-86F4-DE1CB0E880FA}" type="pres">
      <dgm:prSet presAssocID="{8C0B6294-154C-4A88-BAC0-0AF39741B48B}" presName="root2" presStyleCnt="0"/>
      <dgm:spPr/>
    </dgm:pt>
    <dgm:pt modelId="{784E43B1-B265-4944-BD06-2F77C27F2408}" type="pres">
      <dgm:prSet presAssocID="{8C0B6294-154C-4A88-BAC0-0AF39741B48B}" presName="LevelTwoTextNode" presStyleLbl="node2" presStyleIdx="0" presStyleCnt="3">
        <dgm:presLayoutVars>
          <dgm:chPref val="3"/>
        </dgm:presLayoutVars>
      </dgm:prSet>
      <dgm:spPr/>
      <dgm:t>
        <a:bodyPr/>
        <a:lstStyle/>
        <a:p>
          <a:endParaRPr lang="en-US"/>
        </a:p>
      </dgm:t>
    </dgm:pt>
    <dgm:pt modelId="{29226BBB-7ACF-44DB-ACEE-E26916A55D60}" type="pres">
      <dgm:prSet presAssocID="{8C0B6294-154C-4A88-BAC0-0AF39741B48B}" presName="level3hierChild" presStyleCnt="0"/>
      <dgm:spPr/>
    </dgm:pt>
    <dgm:pt modelId="{CDD0AFAD-F7A6-42B9-8375-AF5CA45B7421}" type="pres">
      <dgm:prSet presAssocID="{15619305-B017-49E3-852D-A2DA85BD8FE0}" presName="conn2-1" presStyleLbl="parChTrans1D2" presStyleIdx="1" presStyleCnt="3"/>
      <dgm:spPr/>
      <dgm:t>
        <a:bodyPr/>
        <a:lstStyle/>
        <a:p>
          <a:endParaRPr lang="en-US"/>
        </a:p>
      </dgm:t>
    </dgm:pt>
    <dgm:pt modelId="{0083FB32-44E1-4BB1-90D7-10C7E18CF34C}" type="pres">
      <dgm:prSet presAssocID="{15619305-B017-49E3-852D-A2DA85BD8FE0}" presName="connTx" presStyleLbl="parChTrans1D2" presStyleIdx="1" presStyleCnt="3"/>
      <dgm:spPr/>
      <dgm:t>
        <a:bodyPr/>
        <a:lstStyle/>
        <a:p>
          <a:endParaRPr lang="en-US"/>
        </a:p>
      </dgm:t>
    </dgm:pt>
    <dgm:pt modelId="{3DA23585-6650-4328-B28A-95D96B1C7E98}" type="pres">
      <dgm:prSet presAssocID="{3CAE16DB-CFB8-4A79-9981-259F078B3F4D}" presName="root2" presStyleCnt="0"/>
      <dgm:spPr/>
    </dgm:pt>
    <dgm:pt modelId="{BC70ABE6-C4B8-463F-8844-A1B6333430BB}" type="pres">
      <dgm:prSet presAssocID="{3CAE16DB-CFB8-4A79-9981-259F078B3F4D}" presName="LevelTwoTextNode" presStyleLbl="node2" presStyleIdx="1" presStyleCnt="3">
        <dgm:presLayoutVars>
          <dgm:chPref val="3"/>
        </dgm:presLayoutVars>
      </dgm:prSet>
      <dgm:spPr/>
      <dgm:t>
        <a:bodyPr/>
        <a:lstStyle/>
        <a:p>
          <a:endParaRPr lang="en-US"/>
        </a:p>
      </dgm:t>
    </dgm:pt>
    <dgm:pt modelId="{E885F511-3D29-4ACC-9482-B2ED01A54BF9}" type="pres">
      <dgm:prSet presAssocID="{3CAE16DB-CFB8-4A79-9981-259F078B3F4D}" presName="level3hierChild" presStyleCnt="0"/>
      <dgm:spPr/>
    </dgm:pt>
    <dgm:pt modelId="{BC066B6B-7D85-495E-9622-5C4C8585AD55}" type="pres">
      <dgm:prSet presAssocID="{29EDCBDE-9CDF-4BDF-BB73-D3F90300C190}" presName="conn2-1" presStyleLbl="parChTrans1D2" presStyleIdx="2" presStyleCnt="3"/>
      <dgm:spPr/>
      <dgm:t>
        <a:bodyPr/>
        <a:lstStyle/>
        <a:p>
          <a:endParaRPr lang="en-US"/>
        </a:p>
      </dgm:t>
    </dgm:pt>
    <dgm:pt modelId="{03845BCC-B2FB-4B00-8195-6747A3ADAB72}" type="pres">
      <dgm:prSet presAssocID="{29EDCBDE-9CDF-4BDF-BB73-D3F90300C190}" presName="connTx" presStyleLbl="parChTrans1D2" presStyleIdx="2" presStyleCnt="3"/>
      <dgm:spPr/>
      <dgm:t>
        <a:bodyPr/>
        <a:lstStyle/>
        <a:p>
          <a:endParaRPr lang="en-US"/>
        </a:p>
      </dgm:t>
    </dgm:pt>
    <dgm:pt modelId="{A15122E5-C736-44F6-8B88-D1F77E89C956}" type="pres">
      <dgm:prSet presAssocID="{D10C6C95-2944-45D9-9439-AB2F2945F9CF}" presName="root2" presStyleCnt="0"/>
      <dgm:spPr/>
    </dgm:pt>
    <dgm:pt modelId="{1660C540-8B45-4CFD-82DE-780FD1D7FB65}" type="pres">
      <dgm:prSet presAssocID="{D10C6C95-2944-45D9-9439-AB2F2945F9CF}" presName="LevelTwoTextNode" presStyleLbl="node2" presStyleIdx="2" presStyleCnt="3" custLinFactNeighborX="-3503" custLinFactNeighborY="8420">
        <dgm:presLayoutVars>
          <dgm:chPref val="3"/>
        </dgm:presLayoutVars>
      </dgm:prSet>
      <dgm:spPr/>
      <dgm:t>
        <a:bodyPr/>
        <a:lstStyle/>
        <a:p>
          <a:endParaRPr lang="en-US"/>
        </a:p>
      </dgm:t>
    </dgm:pt>
    <dgm:pt modelId="{A0E22BDC-D33E-4CDB-8A85-3EFFC06396BE}" type="pres">
      <dgm:prSet presAssocID="{D10C6C95-2944-45D9-9439-AB2F2945F9CF}" presName="level3hierChild" presStyleCnt="0"/>
      <dgm:spPr/>
    </dgm:pt>
  </dgm:ptLst>
  <dgm:cxnLst>
    <dgm:cxn modelId="{68F1E7F8-A023-4AEB-BD8A-6698187F9024}" srcId="{48DD5A7C-7C85-44E6-ACC7-1477EBA3E718}" destId="{8C0B6294-154C-4A88-BAC0-0AF39741B48B}" srcOrd="0" destOrd="0" parTransId="{D8AD9E40-6120-4978-9C4A-F19221383FC0}" sibTransId="{1BF83B61-4F43-4F4C-895B-A4E9C5C67E0F}"/>
    <dgm:cxn modelId="{78E86621-7110-483C-A8C9-1D7B56FAED41}" type="presOf" srcId="{29EDCBDE-9CDF-4BDF-BB73-D3F90300C190}" destId="{BC066B6B-7D85-495E-9622-5C4C8585AD55}" srcOrd="0" destOrd="0" presId="urn:microsoft.com/office/officeart/2005/8/layout/hierarchy2"/>
    <dgm:cxn modelId="{1EE24C11-DA3F-4770-9242-395A92ED4704}" srcId="{48DD5A7C-7C85-44E6-ACC7-1477EBA3E718}" destId="{3CAE16DB-CFB8-4A79-9981-259F078B3F4D}" srcOrd="1" destOrd="0" parTransId="{15619305-B017-49E3-852D-A2DA85BD8FE0}" sibTransId="{F727BFD7-3543-4D21-9079-F0AF62F7987D}"/>
    <dgm:cxn modelId="{47E643B9-2A6D-4508-ABCB-F80A9DDB2BF9}" type="presOf" srcId="{3CAE16DB-CFB8-4A79-9981-259F078B3F4D}" destId="{BC70ABE6-C4B8-463F-8844-A1B6333430BB}" srcOrd="0" destOrd="0" presId="urn:microsoft.com/office/officeart/2005/8/layout/hierarchy2"/>
    <dgm:cxn modelId="{8BF19C2F-4C31-496E-B510-4E1D12D15A49}" srcId="{48DD5A7C-7C85-44E6-ACC7-1477EBA3E718}" destId="{D10C6C95-2944-45D9-9439-AB2F2945F9CF}" srcOrd="2" destOrd="0" parTransId="{29EDCBDE-9CDF-4BDF-BB73-D3F90300C190}" sibTransId="{91E30A85-DF8A-4BA7-BB47-979AD5C96290}"/>
    <dgm:cxn modelId="{68E09524-6202-46E0-9C31-492B78BFFA0F}" type="presOf" srcId="{8C0B6294-154C-4A88-BAC0-0AF39741B48B}" destId="{784E43B1-B265-4944-BD06-2F77C27F2408}" srcOrd="0" destOrd="0" presId="urn:microsoft.com/office/officeart/2005/8/layout/hierarchy2"/>
    <dgm:cxn modelId="{B5DA9245-E559-4906-8CB5-DD0A71A5F206}" type="presOf" srcId="{48DD5A7C-7C85-44E6-ACC7-1477EBA3E718}" destId="{B5B1D994-9F53-4C1D-A5A7-C32899F8AAE7}" srcOrd="0" destOrd="0" presId="urn:microsoft.com/office/officeart/2005/8/layout/hierarchy2"/>
    <dgm:cxn modelId="{19EF62C6-134C-41EC-BBE6-497E0F4F6F28}" type="presOf" srcId="{29EDCBDE-9CDF-4BDF-BB73-D3F90300C190}" destId="{03845BCC-B2FB-4B00-8195-6747A3ADAB72}" srcOrd="1" destOrd="0" presId="urn:microsoft.com/office/officeart/2005/8/layout/hierarchy2"/>
    <dgm:cxn modelId="{E7288733-D3EB-4504-BDC0-0335508685C9}" type="presOf" srcId="{D8AD9E40-6120-4978-9C4A-F19221383FC0}" destId="{C35BC8A7-9D47-4303-87A3-3670CA1AA703}" srcOrd="1" destOrd="0" presId="urn:microsoft.com/office/officeart/2005/8/layout/hierarchy2"/>
    <dgm:cxn modelId="{3B9AFBAC-29D9-4172-BEFD-4E8AAF48B920}" type="presOf" srcId="{D10C6C95-2944-45D9-9439-AB2F2945F9CF}" destId="{1660C540-8B45-4CFD-82DE-780FD1D7FB65}" srcOrd="0" destOrd="0" presId="urn:microsoft.com/office/officeart/2005/8/layout/hierarchy2"/>
    <dgm:cxn modelId="{11BB3453-3985-4C29-B32E-A0AEEE83E415}" type="presOf" srcId="{D8AD9E40-6120-4978-9C4A-F19221383FC0}" destId="{8E71E841-A014-4B8A-A5DD-4CC516157AF2}" srcOrd="0" destOrd="0" presId="urn:microsoft.com/office/officeart/2005/8/layout/hierarchy2"/>
    <dgm:cxn modelId="{2AD67A90-4DBB-4839-B8DE-61E452204FF3}" type="presOf" srcId="{F44EF978-F658-4958-9633-539B20B3C06A}" destId="{4C54BE26-537A-498E-A40D-9F40D70743D3}" srcOrd="0" destOrd="0" presId="urn:microsoft.com/office/officeart/2005/8/layout/hierarchy2"/>
    <dgm:cxn modelId="{DB9AC43E-AC46-4489-93A7-54C68EB749D1}" type="presOf" srcId="{15619305-B017-49E3-852D-A2DA85BD8FE0}" destId="{0083FB32-44E1-4BB1-90D7-10C7E18CF34C}" srcOrd="1" destOrd="0" presId="urn:microsoft.com/office/officeart/2005/8/layout/hierarchy2"/>
    <dgm:cxn modelId="{DD88D7E9-22C2-4449-B52B-1961923D0F88}" type="presOf" srcId="{15619305-B017-49E3-852D-A2DA85BD8FE0}" destId="{CDD0AFAD-F7A6-42B9-8375-AF5CA45B7421}" srcOrd="0" destOrd="0" presId="urn:microsoft.com/office/officeart/2005/8/layout/hierarchy2"/>
    <dgm:cxn modelId="{96052027-1B09-40D4-A003-F1071B1FC7FC}" srcId="{F44EF978-F658-4958-9633-539B20B3C06A}" destId="{48DD5A7C-7C85-44E6-ACC7-1477EBA3E718}" srcOrd="0" destOrd="0" parTransId="{5A4C9EE7-5EF7-49F7-B035-1F1EE2B985B2}" sibTransId="{B385D657-AF64-42D3-BE6A-DE5A0F48C709}"/>
    <dgm:cxn modelId="{D24055FF-6705-4591-B401-06F74F53B436}" type="presParOf" srcId="{4C54BE26-537A-498E-A40D-9F40D70743D3}" destId="{324202B4-BEC2-4089-A920-0D49D46BFFD0}" srcOrd="0" destOrd="0" presId="urn:microsoft.com/office/officeart/2005/8/layout/hierarchy2"/>
    <dgm:cxn modelId="{CD533689-035B-49F6-918B-D14D13169D28}" type="presParOf" srcId="{324202B4-BEC2-4089-A920-0D49D46BFFD0}" destId="{B5B1D994-9F53-4C1D-A5A7-C32899F8AAE7}" srcOrd="0" destOrd="0" presId="urn:microsoft.com/office/officeart/2005/8/layout/hierarchy2"/>
    <dgm:cxn modelId="{FF4CFF8D-542F-41BD-8264-16C9DFF4FD72}" type="presParOf" srcId="{324202B4-BEC2-4089-A920-0D49D46BFFD0}" destId="{2BC2108F-9F79-45F2-AD91-2E2A7953DB1C}" srcOrd="1" destOrd="0" presId="urn:microsoft.com/office/officeart/2005/8/layout/hierarchy2"/>
    <dgm:cxn modelId="{D2BE046D-7241-4C91-8A92-5E87259F2901}" type="presParOf" srcId="{2BC2108F-9F79-45F2-AD91-2E2A7953DB1C}" destId="{8E71E841-A014-4B8A-A5DD-4CC516157AF2}" srcOrd="0" destOrd="0" presId="urn:microsoft.com/office/officeart/2005/8/layout/hierarchy2"/>
    <dgm:cxn modelId="{7057E21F-B3CB-4644-9784-3ECC17E2D9F1}" type="presParOf" srcId="{8E71E841-A014-4B8A-A5DD-4CC516157AF2}" destId="{C35BC8A7-9D47-4303-87A3-3670CA1AA703}" srcOrd="0" destOrd="0" presId="urn:microsoft.com/office/officeart/2005/8/layout/hierarchy2"/>
    <dgm:cxn modelId="{61AC57D3-ED0F-4308-B81A-2BF06E7A8A1E}" type="presParOf" srcId="{2BC2108F-9F79-45F2-AD91-2E2A7953DB1C}" destId="{4C492372-4401-4755-86F4-DE1CB0E880FA}" srcOrd="1" destOrd="0" presId="urn:microsoft.com/office/officeart/2005/8/layout/hierarchy2"/>
    <dgm:cxn modelId="{AB5B6FE9-CEB2-4F40-81D9-6F7E66F49C4A}" type="presParOf" srcId="{4C492372-4401-4755-86F4-DE1CB0E880FA}" destId="{784E43B1-B265-4944-BD06-2F77C27F2408}" srcOrd="0" destOrd="0" presId="urn:microsoft.com/office/officeart/2005/8/layout/hierarchy2"/>
    <dgm:cxn modelId="{50498915-B4B1-4C0C-98B5-BA6F569ECB50}" type="presParOf" srcId="{4C492372-4401-4755-86F4-DE1CB0E880FA}" destId="{29226BBB-7ACF-44DB-ACEE-E26916A55D60}" srcOrd="1" destOrd="0" presId="urn:microsoft.com/office/officeart/2005/8/layout/hierarchy2"/>
    <dgm:cxn modelId="{2BE38B11-6506-4A1C-BA66-FEE05C345CE1}" type="presParOf" srcId="{2BC2108F-9F79-45F2-AD91-2E2A7953DB1C}" destId="{CDD0AFAD-F7A6-42B9-8375-AF5CA45B7421}" srcOrd="2" destOrd="0" presId="urn:microsoft.com/office/officeart/2005/8/layout/hierarchy2"/>
    <dgm:cxn modelId="{685DDCC4-5AE7-49C3-910D-6CBAA54CA863}" type="presParOf" srcId="{CDD0AFAD-F7A6-42B9-8375-AF5CA45B7421}" destId="{0083FB32-44E1-4BB1-90D7-10C7E18CF34C}" srcOrd="0" destOrd="0" presId="urn:microsoft.com/office/officeart/2005/8/layout/hierarchy2"/>
    <dgm:cxn modelId="{2436DFBB-D617-4D27-A537-F6AB7E33196C}" type="presParOf" srcId="{2BC2108F-9F79-45F2-AD91-2E2A7953DB1C}" destId="{3DA23585-6650-4328-B28A-95D96B1C7E98}" srcOrd="3" destOrd="0" presId="urn:microsoft.com/office/officeart/2005/8/layout/hierarchy2"/>
    <dgm:cxn modelId="{10AC8641-5389-47D7-9BF6-CF150AE88009}" type="presParOf" srcId="{3DA23585-6650-4328-B28A-95D96B1C7E98}" destId="{BC70ABE6-C4B8-463F-8844-A1B6333430BB}" srcOrd="0" destOrd="0" presId="urn:microsoft.com/office/officeart/2005/8/layout/hierarchy2"/>
    <dgm:cxn modelId="{3E7CB3C2-87F4-4AC6-8681-BB93451166DF}" type="presParOf" srcId="{3DA23585-6650-4328-B28A-95D96B1C7E98}" destId="{E885F511-3D29-4ACC-9482-B2ED01A54BF9}" srcOrd="1" destOrd="0" presId="urn:microsoft.com/office/officeart/2005/8/layout/hierarchy2"/>
    <dgm:cxn modelId="{B6E6B789-F2E2-4C35-B9D6-DBB19CF6ABFC}" type="presParOf" srcId="{2BC2108F-9F79-45F2-AD91-2E2A7953DB1C}" destId="{BC066B6B-7D85-495E-9622-5C4C8585AD55}" srcOrd="4" destOrd="0" presId="urn:microsoft.com/office/officeart/2005/8/layout/hierarchy2"/>
    <dgm:cxn modelId="{2384A570-D720-4405-AEA5-6D205D74A77B}" type="presParOf" srcId="{BC066B6B-7D85-495E-9622-5C4C8585AD55}" destId="{03845BCC-B2FB-4B00-8195-6747A3ADAB72}" srcOrd="0" destOrd="0" presId="urn:microsoft.com/office/officeart/2005/8/layout/hierarchy2"/>
    <dgm:cxn modelId="{BE724F94-42C6-4E76-A35F-6AD643FD7FE6}" type="presParOf" srcId="{2BC2108F-9F79-45F2-AD91-2E2A7953DB1C}" destId="{A15122E5-C736-44F6-8B88-D1F77E89C956}" srcOrd="5" destOrd="0" presId="urn:microsoft.com/office/officeart/2005/8/layout/hierarchy2"/>
    <dgm:cxn modelId="{0691B830-E63A-42E9-ABB4-93DAABD1D758}" type="presParOf" srcId="{A15122E5-C736-44F6-8B88-D1F77E89C956}" destId="{1660C540-8B45-4CFD-82DE-780FD1D7FB65}" srcOrd="0" destOrd="0" presId="urn:microsoft.com/office/officeart/2005/8/layout/hierarchy2"/>
    <dgm:cxn modelId="{2E789CA9-471B-4A35-B22D-9513931EA651}" type="presParOf" srcId="{A15122E5-C736-44F6-8B88-D1F77E89C956}" destId="{A0E22BDC-D33E-4CDB-8A85-3EFFC06396BE}"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7.xml><?xml version="1.0" encoding="utf-8"?>
<dgm:dataModel xmlns:dgm="http://schemas.openxmlformats.org/drawingml/2006/diagram" xmlns:a="http://schemas.openxmlformats.org/drawingml/2006/main">
  <dgm:ptLst>
    <dgm:pt modelId="{6B08A2FF-54EA-4939-A221-8E15FE31DA87}" type="doc">
      <dgm:prSet loTypeId="urn:microsoft.com/office/officeart/2005/8/layout/hList6" loCatId="list" qsTypeId="urn:microsoft.com/office/officeart/2005/8/quickstyle/simple1" qsCatId="simple" csTypeId="urn:microsoft.com/office/officeart/2005/8/colors/colorful1" csCatId="colorful" phldr="1"/>
      <dgm:spPr/>
      <dgm:t>
        <a:bodyPr/>
        <a:lstStyle/>
        <a:p>
          <a:endParaRPr lang="en-US"/>
        </a:p>
      </dgm:t>
    </dgm:pt>
    <dgm:pt modelId="{984CEA19-5703-450B-A4FF-1F6B34E481BC}">
      <dgm:prSet phldrT="[Text]" custT="1"/>
      <dgm:spPr/>
      <dgm:t>
        <a:bodyPr/>
        <a:lstStyle/>
        <a:p>
          <a:r>
            <a:rPr lang="fa-IR" sz="1800" b="1"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«ماقَبَضَ اللّهُ تَعالی عالِماً مِن هذِهِ الأمّة إلا کانُ ثَغرة فی الاسلامِ، لاتَسُدُّ ثُلمَتُهُ إلی یومِ القِیامَة»</a:t>
          </a:r>
        </a:p>
        <a:p>
          <a:r>
            <a:rPr lang="fa-IR" sz="1800" b="1"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خدای تعالی جان عالِمی از این امت را نمی‏گیرد مگر آنکه شکافی در اسلام پدید آید که تا روز قیامت پر نمی‏گردد.     </a:t>
          </a:r>
          <a:r>
            <a:rPr lang="fa-IR" sz="1100" b="1"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المتقی الهندی؛ کنز العمال، حدیث 28812.</a:t>
          </a:r>
          <a:endParaRPr lang="en-US" sz="1100" b="1" dirty="0">
            <a:solidFill>
              <a:srgbClr val="FFFF00"/>
            </a:solidFill>
            <a:cs typeface="B Nazanin" panose="00000400000000000000" pitchFamily="2" charset="-78"/>
          </a:endParaRPr>
        </a:p>
      </dgm:t>
    </dgm:pt>
    <dgm:pt modelId="{97378D9A-C760-49B7-BD00-08266FE32781}" type="parTrans" cxnId="{0901536C-84AD-4ED6-874A-95E30EE4EF05}">
      <dgm:prSet/>
      <dgm:spPr/>
      <dgm:t>
        <a:bodyPr/>
        <a:lstStyle/>
        <a:p>
          <a:endParaRPr lang="en-US"/>
        </a:p>
      </dgm:t>
    </dgm:pt>
    <dgm:pt modelId="{CA9757D8-5782-41F6-86CF-B4329E935E1F}" type="sibTrans" cxnId="{0901536C-84AD-4ED6-874A-95E30EE4EF05}">
      <dgm:prSet/>
      <dgm:spPr/>
      <dgm:t>
        <a:bodyPr/>
        <a:lstStyle/>
        <a:p>
          <a:endParaRPr lang="en-US"/>
        </a:p>
      </dgm:t>
    </dgm:pt>
    <dgm:pt modelId="{8841F36A-238A-4AE5-82E4-1712B182930A}">
      <dgm:prSet phldrT="[Text]" custT="1"/>
      <dgm:spPr/>
      <dgm:t>
        <a:bodyPr/>
        <a:lstStyle/>
        <a:p>
          <a:r>
            <a:rPr lang="fa-IR" sz="1800" b="1" dirty="0" smtClean="0">
              <a:solidFill>
                <a:srgbClr val="002060"/>
              </a:solidFill>
              <a:cs typeface="B Nazanin" panose="00000400000000000000" pitchFamily="2" charset="-78"/>
            </a:rPr>
            <a:t>از امام صادق </a:t>
          </a:r>
          <a:r>
            <a:rPr lang="fa-IR" sz="1200" b="1" dirty="0" smtClean="0">
              <a:solidFill>
                <a:srgbClr val="002060"/>
              </a:solidFill>
              <a:cs typeface="B Nazanin" panose="00000400000000000000" pitchFamily="2" charset="-78"/>
            </a:rPr>
            <a:t>علیه السلام </a:t>
          </a:r>
          <a:r>
            <a:rPr lang="fa-IR" sz="1800" b="1" dirty="0" smtClean="0">
              <a:solidFill>
                <a:srgbClr val="002060"/>
              </a:solidFill>
              <a:cs typeface="B Nazanin" panose="00000400000000000000" pitchFamily="2" charset="-78"/>
            </a:rPr>
            <a:t>نیز نقل شده است:</a:t>
          </a:r>
          <a:r>
            <a:rPr lang="fa-IR" sz="1600" b="1" dirty="0" smtClean="0">
              <a:solidFill>
                <a:srgbClr val="002060"/>
              </a:solidFill>
              <a:cs typeface="B Nazanin" panose="00000400000000000000" pitchFamily="2" charset="-78"/>
            </a:rPr>
            <a:t>«عُلَماءُ شیعَتِنا مُرابِطونَ بِالثَّغرِ الَّذی یَلی إبلیسُ وَ عَفاریتُهُ یَمنَعونَهُم عَنِ الخُروجِ عَلی ضُعَفاءِ شیعَتِنا وَ عَن أن یتَسَلّطَ عَلَیهِم إبلیسُ وَ شیعَتُهُ» </a:t>
          </a:r>
        </a:p>
        <a:p>
          <a:r>
            <a:rPr lang="fa-IR" sz="1800" b="1" dirty="0" smtClean="0">
              <a:solidFill>
                <a:srgbClr val="002060"/>
              </a:solidFill>
              <a:cs typeface="B Nazanin" panose="00000400000000000000" pitchFamily="2" charset="-78"/>
            </a:rPr>
            <a:t>دانشمندان شیعه پاسداران مرزی هستند که ابلیس و شیاطین به آن نزدیک می‏شوند و آنها را از حمله و تسلط بر شیعیان ضعیف باز می‏دارند.</a:t>
          </a:r>
          <a:endParaRPr lang="en-US" sz="1800" b="1" dirty="0">
            <a:cs typeface="B Nazanin" panose="00000400000000000000" pitchFamily="2" charset="-78"/>
          </a:endParaRPr>
        </a:p>
      </dgm:t>
    </dgm:pt>
    <dgm:pt modelId="{D6DAC2E3-F514-4C9E-8BCD-295182707527}" type="parTrans" cxnId="{094DFF99-DD24-4204-954D-D04C8920CDB7}">
      <dgm:prSet/>
      <dgm:spPr/>
      <dgm:t>
        <a:bodyPr/>
        <a:lstStyle/>
        <a:p>
          <a:endParaRPr lang="en-US"/>
        </a:p>
      </dgm:t>
    </dgm:pt>
    <dgm:pt modelId="{94DC7E99-77DB-4860-9F87-D02DAF20041E}" type="sibTrans" cxnId="{094DFF99-DD24-4204-954D-D04C8920CDB7}">
      <dgm:prSet/>
      <dgm:spPr/>
      <dgm:t>
        <a:bodyPr/>
        <a:lstStyle/>
        <a:p>
          <a:endParaRPr lang="en-US"/>
        </a:p>
      </dgm:t>
    </dgm:pt>
    <dgm:pt modelId="{11FBAB64-5BB7-432F-A9F9-B931457950E9}">
      <dgm:prSet phldrT="[Text]" custT="1"/>
      <dgm:spPr/>
      <dgm:t>
        <a:bodyPr/>
        <a:lstStyle/>
        <a:p>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زکریا بن آدم;</a:t>
          </a:r>
          <a:b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که از اصحاب خاص ائمه اطهار است طی نامه‌ای به امام رضا </a:t>
          </a:r>
          <a:r>
            <a:rPr lang="fa-IR" sz="11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علیه السلام</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می‌نویسد : که من اراده کرده‌ام از شهر خارج شوم، زیرا اهل سفاهت و نادانان در آن فراوان شده‌اند. حضرت او را از این تصمیم بازداشتند و فرمودند: </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«لاتَفعَل فَإنَّ أَهلَ قُم يُدفَعُ عَنهُم بِکَ کَما يُدفَعُ عَن أَهلِ بَغدادَ بِأبي الحَسَن»</a:t>
          </a:r>
        </a:p>
        <a:p>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این کار را نکن، زیرا بلا از اهل قم به واسطه تو دفع می‌گردد؛ همان‌گونه که بلا از اهل بغداد به واسطه پدرم امام کاظم </a:t>
          </a:r>
          <a:r>
            <a:rPr lang="fa-IR" sz="12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علیه السلام </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دفع می‌شد.</a:t>
          </a:r>
          <a:endParaRPr lang="en-US" sz="1600" b="1" dirty="0">
            <a:cs typeface="B Nazanin" panose="00000400000000000000" pitchFamily="2" charset="-78"/>
          </a:endParaRPr>
        </a:p>
      </dgm:t>
    </dgm:pt>
    <dgm:pt modelId="{7499890B-DE6B-44A0-BD6B-7087711CA23B}" type="parTrans" cxnId="{63DB6C54-15E6-495F-A6CB-14E315ADDAE5}">
      <dgm:prSet/>
      <dgm:spPr/>
      <dgm:t>
        <a:bodyPr/>
        <a:lstStyle/>
        <a:p>
          <a:endParaRPr lang="en-US"/>
        </a:p>
      </dgm:t>
    </dgm:pt>
    <dgm:pt modelId="{58A6DA31-38CE-4A9A-9F09-10D6F6C5437A}" type="sibTrans" cxnId="{63DB6C54-15E6-495F-A6CB-14E315ADDAE5}">
      <dgm:prSet/>
      <dgm:spPr/>
      <dgm:t>
        <a:bodyPr/>
        <a:lstStyle/>
        <a:p>
          <a:endParaRPr lang="en-US"/>
        </a:p>
      </dgm:t>
    </dgm:pt>
    <dgm:pt modelId="{B5F126F8-02F1-4B7D-8320-53B444229922}" type="pres">
      <dgm:prSet presAssocID="{6B08A2FF-54EA-4939-A221-8E15FE31DA87}" presName="Name0" presStyleCnt="0">
        <dgm:presLayoutVars>
          <dgm:dir/>
          <dgm:resizeHandles val="exact"/>
        </dgm:presLayoutVars>
      </dgm:prSet>
      <dgm:spPr/>
      <dgm:t>
        <a:bodyPr/>
        <a:lstStyle/>
        <a:p>
          <a:endParaRPr lang="en-US"/>
        </a:p>
      </dgm:t>
    </dgm:pt>
    <dgm:pt modelId="{43C1A600-D04F-46B8-8F42-62FD0DA7773C}" type="pres">
      <dgm:prSet presAssocID="{984CEA19-5703-450B-A4FF-1F6B34E481BC}" presName="node" presStyleLbl="node1" presStyleIdx="0" presStyleCnt="3">
        <dgm:presLayoutVars>
          <dgm:bulletEnabled val="1"/>
        </dgm:presLayoutVars>
      </dgm:prSet>
      <dgm:spPr/>
      <dgm:t>
        <a:bodyPr/>
        <a:lstStyle/>
        <a:p>
          <a:endParaRPr lang="en-US"/>
        </a:p>
      </dgm:t>
    </dgm:pt>
    <dgm:pt modelId="{5E44F59E-8ADF-4BA0-B547-B3951278278A}" type="pres">
      <dgm:prSet presAssocID="{CA9757D8-5782-41F6-86CF-B4329E935E1F}" presName="sibTrans" presStyleCnt="0"/>
      <dgm:spPr/>
    </dgm:pt>
    <dgm:pt modelId="{19B651D8-3DB3-4A81-936C-1B7C1680E74A}" type="pres">
      <dgm:prSet presAssocID="{8841F36A-238A-4AE5-82E4-1712B182930A}" presName="node" presStyleLbl="node1" presStyleIdx="1" presStyleCnt="3">
        <dgm:presLayoutVars>
          <dgm:bulletEnabled val="1"/>
        </dgm:presLayoutVars>
      </dgm:prSet>
      <dgm:spPr/>
      <dgm:t>
        <a:bodyPr/>
        <a:lstStyle/>
        <a:p>
          <a:endParaRPr lang="en-US"/>
        </a:p>
      </dgm:t>
    </dgm:pt>
    <dgm:pt modelId="{172D00F1-C214-434B-B8CA-822E67525509}" type="pres">
      <dgm:prSet presAssocID="{94DC7E99-77DB-4860-9F87-D02DAF20041E}" presName="sibTrans" presStyleCnt="0"/>
      <dgm:spPr/>
    </dgm:pt>
    <dgm:pt modelId="{69116A28-3523-4A8C-815D-74B7776AA98A}" type="pres">
      <dgm:prSet presAssocID="{11FBAB64-5BB7-432F-A9F9-B931457950E9}" presName="node" presStyleLbl="node1" presStyleIdx="2" presStyleCnt="3" custLinFactNeighborY="1529">
        <dgm:presLayoutVars>
          <dgm:bulletEnabled val="1"/>
        </dgm:presLayoutVars>
      </dgm:prSet>
      <dgm:spPr/>
      <dgm:t>
        <a:bodyPr/>
        <a:lstStyle/>
        <a:p>
          <a:endParaRPr lang="en-US"/>
        </a:p>
      </dgm:t>
    </dgm:pt>
  </dgm:ptLst>
  <dgm:cxnLst>
    <dgm:cxn modelId="{4037D3CA-2B95-4F1F-B3A3-678FD029908E}" type="presOf" srcId="{984CEA19-5703-450B-A4FF-1F6B34E481BC}" destId="{43C1A600-D04F-46B8-8F42-62FD0DA7773C}" srcOrd="0" destOrd="0" presId="urn:microsoft.com/office/officeart/2005/8/layout/hList6"/>
    <dgm:cxn modelId="{DDB5717B-DA57-452C-A791-75F78620EB7F}" type="presOf" srcId="{8841F36A-238A-4AE5-82E4-1712B182930A}" destId="{19B651D8-3DB3-4A81-936C-1B7C1680E74A}" srcOrd="0" destOrd="0" presId="urn:microsoft.com/office/officeart/2005/8/layout/hList6"/>
    <dgm:cxn modelId="{63DB6C54-15E6-495F-A6CB-14E315ADDAE5}" srcId="{6B08A2FF-54EA-4939-A221-8E15FE31DA87}" destId="{11FBAB64-5BB7-432F-A9F9-B931457950E9}" srcOrd="2" destOrd="0" parTransId="{7499890B-DE6B-44A0-BD6B-7087711CA23B}" sibTransId="{58A6DA31-38CE-4A9A-9F09-10D6F6C5437A}"/>
    <dgm:cxn modelId="{0901536C-84AD-4ED6-874A-95E30EE4EF05}" srcId="{6B08A2FF-54EA-4939-A221-8E15FE31DA87}" destId="{984CEA19-5703-450B-A4FF-1F6B34E481BC}" srcOrd="0" destOrd="0" parTransId="{97378D9A-C760-49B7-BD00-08266FE32781}" sibTransId="{CA9757D8-5782-41F6-86CF-B4329E935E1F}"/>
    <dgm:cxn modelId="{07D02120-86D9-4A58-B7C6-A38B562E3EFA}" type="presOf" srcId="{11FBAB64-5BB7-432F-A9F9-B931457950E9}" destId="{69116A28-3523-4A8C-815D-74B7776AA98A}" srcOrd="0" destOrd="0" presId="urn:microsoft.com/office/officeart/2005/8/layout/hList6"/>
    <dgm:cxn modelId="{EE25F1B9-7B76-48C4-B252-52F97CD35267}" type="presOf" srcId="{6B08A2FF-54EA-4939-A221-8E15FE31DA87}" destId="{B5F126F8-02F1-4B7D-8320-53B444229922}" srcOrd="0" destOrd="0" presId="urn:microsoft.com/office/officeart/2005/8/layout/hList6"/>
    <dgm:cxn modelId="{094DFF99-DD24-4204-954D-D04C8920CDB7}" srcId="{6B08A2FF-54EA-4939-A221-8E15FE31DA87}" destId="{8841F36A-238A-4AE5-82E4-1712B182930A}" srcOrd="1" destOrd="0" parTransId="{D6DAC2E3-F514-4C9E-8BCD-295182707527}" sibTransId="{94DC7E99-77DB-4860-9F87-D02DAF20041E}"/>
    <dgm:cxn modelId="{DA42DF22-BFFD-4D1E-99A2-00FAED0F2954}" type="presParOf" srcId="{B5F126F8-02F1-4B7D-8320-53B444229922}" destId="{43C1A600-D04F-46B8-8F42-62FD0DA7773C}" srcOrd="0" destOrd="0" presId="urn:microsoft.com/office/officeart/2005/8/layout/hList6"/>
    <dgm:cxn modelId="{7EFD5C1C-CBE0-4463-BCF8-56619F1105A5}" type="presParOf" srcId="{B5F126F8-02F1-4B7D-8320-53B444229922}" destId="{5E44F59E-8ADF-4BA0-B547-B3951278278A}" srcOrd="1" destOrd="0" presId="urn:microsoft.com/office/officeart/2005/8/layout/hList6"/>
    <dgm:cxn modelId="{AF095732-904A-4C9E-90AF-D9913C59CC6B}" type="presParOf" srcId="{B5F126F8-02F1-4B7D-8320-53B444229922}" destId="{19B651D8-3DB3-4A81-936C-1B7C1680E74A}" srcOrd="2" destOrd="0" presId="urn:microsoft.com/office/officeart/2005/8/layout/hList6"/>
    <dgm:cxn modelId="{B59E7839-F21D-4C6C-ACD2-CA189007723E}" type="presParOf" srcId="{B5F126F8-02F1-4B7D-8320-53B444229922}" destId="{172D00F1-C214-434B-B8CA-822E67525509}" srcOrd="3" destOrd="0" presId="urn:microsoft.com/office/officeart/2005/8/layout/hList6"/>
    <dgm:cxn modelId="{836C00C1-CC87-4E70-9E9C-2E802B2F73D2}" type="presParOf" srcId="{B5F126F8-02F1-4B7D-8320-53B444229922}" destId="{69116A28-3523-4A8C-815D-74B7776AA98A}" srcOrd="4"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8.xml><?xml version="1.0" encoding="utf-8"?>
<dgm:dataModel xmlns:dgm="http://schemas.openxmlformats.org/drawingml/2006/diagram" xmlns:a="http://schemas.openxmlformats.org/drawingml/2006/main">
  <dgm:ptLst>
    <dgm:pt modelId="{8E51674A-28B3-40EF-A9BE-63A3A7D41982}" type="doc">
      <dgm:prSet loTypeId="urn:microsoft.com/office/officeart/2005/8/layout/hierarchy1" loCatId="hierarchy" qsTypeId="urn:microsoft.com/office/officeart/2005/8/quickstyle/simple1" qsCatId="simple" csTypeId="urn:microsoft.com/office/officeart/2005/8/colors/colorful2" csCatId="colorful" phldr="1"/>
      <dgm:spPr/>
      <dgm:t>
        <a:bodyPr/>
        <a:lstStyle/>
        <a:p>
          <a:endParaRPr lang="en-US"/>
        </a:p>
      </dgm:t>
    </dgm:pt>
    <dgm:pt modelId="{62838746-DED7-44F3-BCCC-2E4781C47DDA}">
      <dgm:prSet phldrT="[Text]"/>
      <dgm:spPr/>
      <dgm:t>
        <a:bodyPr/>
        <a:lstStyle/>
        <a:p>
          <a:r>
            <a:rPr lang="fa-IR" smtClean="0">
              <a:latin typeface="Times New Roman" panose="02020603050405020304" pitchFamily="18" charset="0"/>
              <a:ea typeface="Times New Roman" panose="02020603050405020304" pitchFamily="18" charset="0"/>
              <a:cs typeface="B Titr" panose="00000700000000000000" pitchFamily="2" charset="-78"/>
            </a:rPr>
            <a:t>مهم‌ترین مهارت‏هایی که یک طلبه باید به‌دست آورد</a:t>
          </a:r>
          <a:endParaRPr lang="en-US" dirty="0"/>
        </a:p>
      </dgm:t>
    </dgm:pt>
    <dgm:pt modelId="{D3FC62D5-D1BF-47FB-B54B-AE58AC022EBA}" type="parTrans" cxnId="{5120B9DF-B62F-44E6-BA6B-EE88B496B1EC}">
      <dgm:prSet/>
      <dgm:spPr/>
      <dgm:t>
        <a:bodyPr/>
        <a:lstStyle/>
        <a:p>
          <a:endParaRPr lang="en-US"/>
        </a:p>
      </dgm:t>
    </dgm:pt>
    <dgm:pt modelId="{758F2851-7BB2-4D3D-BA8B-F88C85AE0F9E}" type="sibTrans" cxnId="{5120B9DF-B62F-44E6-BA6B-EE88B496B1EC}">
      <dgm:prSet/>
      <dgm:spPr/>
      <dgm:t>
        <a:bodyPr/>
        <a:lstStyle/>
        <a:p>
          <a:endParaRPr lang="en-US"/>
        </a:p>
      </dgm:t>
    </dgm:pt>
    <dgm:pt modelId="{2CF7FF89-9B2C-4C57-A159-2CF5E3656400}">
      <dgm:prSet phldrT="[Text]"/>
      <dgm:spPr/>
      <dgm:t>
        <a:bodyPr/>
        <a:lstStyle/>
        <a:p>
          <a:r>
            <a:rPr lang="fa-IR" dirty="0" smtClean="0">
              <a:cs typeface="B Titr" panose="00000700000000000000" pitchFamily="2" charset="-78"/>
            </a:rPr>
            <a:t>الف) کارآمدی در فهم دین و تشخیص بدعت از سنت</a:t>
          </a:r>
          <a:endParaRPr lang="en-US" dirty="0"/>
        </a:p>
      </dgm:t>
    </dgm:pt>
    <dgm:pt modelId="{65F12DC9-23F7-4E99-AB58-5B9461462020}" type="parTrans" cxnId="{EF663686-D61A-4D49-ABA7-6317ECBCDE4A}">
      <dgm:prSet/>
      <dgm:spPr/>
      <dgm:t>
        <a:bodyPr/>
        <a:lstStyle/>
        <a:p>
          <a:endParaRPr lang="en-US"/>
        </a:p>
      </dgm:t>
    </dgm:pt>
    <dgm:pt modelId="{E0ABE87F-59A6-444C-9B10-686C5EFE1B7A}" type="sibTrans" cxnId="{EF663686-D61A-4D49-ABA7-6317ECBCDE4A}">
      <dgm:prSet/>
      <dgm:spPr/>
      <dgm:t>
        <a:bodyPr/>
        <a:lstStyle/>
        <a:p>
          <a:endParaRPr lang="en-US"/>
        </a:p>
      </dgm:t>
    </dgm:pt>
    <dgm:pt modelId="{ABF2E1D9-8764-4673-A9FE-F382EDAD4A0E}">
      <dgm:prSet phldrT="[Text]"/>
      <dgm:spPr/>
      <dgm:t>
        <a:bodyPr/>
        <a:lstStyle/>
        <a:p>
          <a:r>
            <a:rPr lang="fa-IR" dirty="0" smtClean="0">
              <a:cs typeface="B Titr" panose="00000700000000000000" pitchFamily="2" charset="-78"/>
            </a:rPr>
            <a:t>ه‍) به‌دست آوردن کارآمدی</a:t>
          </a:r>
          <a:endParaRPr lang="en-US" dirty="0"/>
        </a:p>
      </dgm:t>
    </dgm:pt>
    <dgm:pt modelId="{E824C63F-7A5E-4521-837F-EBCD228510BF}" type="parTrans" cxnId="{A4AEE257-14D0-41DF-A758-6D5B10BF9C74}">
      <dgm:prSet/>
      <dgm:spPr/>
      <dgm:t>
        <a:bodyPr/>
        <a:lstStyle/>
        <a:p>
          <a:endParaRPr lang="en-US"/>
        </a:p>
      </dgm:t>
    </dgm:pt>
    <dgm:pt modelId="{634299BF-8619-4242-AE33-2E1D8CE72728}" type="sibTrans" cxnId="{A4AEE257-14D0-41DF-A758-6D5B10BF9C74}">
      <dgm:prSet/>
      <dgm:spPr/>
      <dgm:t>
        <a:bodyPr/>
        <a:lstStyle/>
        <a:p>
          <a:endParaRPr lang="en-US"/>
        </a:p>
      </dgm:t>
    </dgm:pt>
    <dgm:pt modelId="{B7B6BB3E-A2E8-43DD-82BE-FD069C6195B3}">
      <dgm:prSet phldrT="[Text]"/>
      <dgm:spPr/>
      <dgm:t>
        <a:bodyPr/>
        <a:lstStyle/>
        <a:p>
          <a:r>
            <a:rPr lang="fa-IR" dirty="0" smtClean="0">
              <a:cs typeface="B Titr" panose="00000700000000000000" pitchFamily="2" charset="-78"/>
            </a:rPr>
            <a:t>ب) کارآمدی در انتقال معارف و ابلاغ دین</a:t>
          </a:r>
          <a:endParaRPr lang="en-US" dirty="0"/>
        </a:p>
      </dgm:t>
    </dgm:pt>
    <dgm:pt modelId="{4A9C3B89-F803-4687-99E5-1993B0C35764}" type="parTrans" cxnId="{4073F189-1242-43C1-8678-17DFFAC4D7AD}">
      <dgm:prSet/>
      <dgm:spPr/>
      <dgm:t>
        <a:bodyPr/>
        <a:lstStyle/>
        <a:p>
          <a:endParaRPr lang="en-US"/>
        </a:p>
      </dgm:t>
    </dgm:pt>
    <dgm:pt modelId="{CCC704DA-AA27-4597-91B5-671A80D9905A}" type="sibTrans" cxnId="{4073F189-1242-43C1-8678-17DFFAC4D7AD}">
      <dgm:prSet/>
      <dgm:spPr/>
      <dgm:t>
        <a:bodyPr/>
        <a:lstStyle/>
        <a:p>
          <a:endParaRPr lang="en-US"/>
        </a:p>
      </dgm:t>
    </dgm:pt>
    <dgm:pt modelId="{81978562-862A-41A6-B04B-3BC13E3157CA}">
      <dgm:prSet phldrT="[Text]"/>
      <dgm:spPr/>
      <dgm:t>
        <a:bodyPr/>
        <a:lstStyle/>
        <a:p>
          <a:r>
            <a:rPr lang="fa-IR" dirty="0" smtClean="0">
              <a:cs typeface="B Titr" panose="00000700000000000000" pitchFamily="2" charset="-78"/>
            </a:rPr>
            <a:t>ج) کارآمدی در تربیت</a:t>
          </a:r>
          <a:endParaRPr lang="en-US" dirty="0"/>
        </a:p>
      </dgm:t>
    </dgm:pt>
    <dgm:pt modelId="{6E4CEA8F-BB0E-4BE1-8BE4-DA107F57CA2D}" type="parTrans" cxnId="{14EB49FC-2C8F-4E90-B0F6-F088325711FF}">
      <dgm:prSet/>
      <dgm:spPr/>
      <dgm:t>
        <a:bodyPr/>
        <a:lstStyle/>
        <a:p>
          <a:endParaRPr lang="en-US"/>
        </a:p>
      </dgm:t>
    </dgm:pt>
    <dgm:pt modelId="{91B43854-E01C-419A-9729-42B0977DE040}" type="sibTrans" cxnId="{14EB49FC-2C8F-4E90-B0F6-F088325711FF}">
      <dgm:prSet/>
      <dgm:spPr/>
      <dgm:t>
        <a:bodyPr/>
        <a:lstStyle/>
        <a:p>
          <a:endParaRPr lang="en-US"/>
        </a:p>
      </dgm:t>
    </dgm:pt>
    <dgm:pt modelId="{1EE912ED-BA3E-44B0-AE30-33F3D9C2B846}">
      <dgm:prSet phldrT="[Text]"/>
      <dgm:spPr/>
      <dgm:t>
        <a:bodyPr/>
        <a:lstStyle/>
        <a:p>
          <a:r>
            <a:rPr lang="fa-IR" dirty="0" smtClean="0">
              <a:cs typeface="B Titr" panose="00000700000000000000" pitchFamily="2" charset="-78"/>
            </a:rPr>
            <a:t>د) کارآمدی در مهارت‏های عمومی</a:t>
          </a:r>
          <a:endParaRPr lang="en-US" dirty="0"/>
        </a:p>
      </dgm:t>
    </dgm:pt>
    <dgm:pt modelId="{EFBF9AE9-5090-4BE1-BE3A-8192A38A1F1C}" type="parTrans" cxnId="{1B0A9D50-1C62-47A1-9CEE-7762F18ECC6C}">
      <dgm:prSet/>
      <dgm:spPr/>
      <dgm:t>
        <a:bodyPr/>
        <a:lstStyle/>
        <a:p>
          <a:endParaRPr lang="en-US"/>
        </a:p>
      </dgm:t>
    </dgm:pt>
    <dgm:pt modelId="{2B71B726-B61F-4DE4-A3AB-95B779FA097B}" type="sibTrans" cxnId="{1B0A9D50-1C62-47A1-9CEE-7762F18ECC6C}">
      <dgm:prSet/>
      <dgm:spPr/>
      <dgm:t>
        <a:bodyPr/>
        <a:lstStyle/>
        <a:p>
          <a:endParaRPr lang="en-US"/>
        </a:p>
      </dgm:t>
    </dgm:pt>
    <dgm:pt modelId="{5A11E952-05E4-4A88-9EC5-B6BC9D54E33F}" type="pres">
      <dgm:prSet presAssocID="{8E51674A-28B3-40EF-A9BE-63A3A7D41982}" presName="hierChild1" presStyleCnt="0">
        <dgm:presLayoutVars>
          <dgm:chPref val="1"/>
          <dgm:dir/>
          <dgm:animOne val="branch"/>
          <dgm:animLvl val="lvl"/>
          <dgm:resizeHandles/>
        </dgm:presLayoutVars>
      </dgm:prSet>
      <dgm:spPr/>
      <dgm:t>
        <a:bodyPr/>
        <a:lstStyle/>
        <a:p>
          <a:endParaRPr lang="en-US"/>
        </a:p>
      </dgm:t>
    </dgm:pt>
    <dgm:pt modelId="{3DCB0409-A8C1-4BB4-852D-08054E7E5E46}" type="pres">
      <dgm:prSet presAssocID="{62838746-DED7-44F3-BCCC-2E4781C47DDA}" presName="hierRoot1" presStyleCnt="0"/>
      <dgm:spPr/>
    </dgm:pt>
    <dgm:pt modelId="{3129EF16-EE6A-4A16-B18F-2255ECCE1AE9}" type="pres">
      <dgm:prSet presAssocID="{62838746-DED7-44F3-BCCC-2E4781C47DDA}" presName="composite" presStyleCnt="0"/>
      <dgm:spPr/>
    </dgm:pt>
    <dgm:pt modelId="{DA709509-3EB6-48F2-AEDA-F7A6C99FC89D}" type="pres">
      <dgm:prSet presAssocID="{62838746-DED7-44F3-BCCC-2E4781C47DDA}" presName="background" presStyleLbl="node0" presStyleIdx="0" presStyleCnt="1"/>
      <dgm:spPr/>
    </dgm:pt>
    <dgm:pt modelId="{D0253BEE-41CB-4D20-8EE1-3925EA0FF42B}" type="pres">
      <dgm:prSet presAssocID="{62838746-DED7-44F3-BCCC-2E4781C47DDA}" presName="text" presStyleLbl="fgAcc0" presStyleIdx="0" presStyleCnt="1">
        <dgm:presLayoutVars>
          <dgm:chPref val="3"/>
        </dgm:presLayoutVars>
      </dgm:prSet>
      <dgm:spPr/>
      <dgm:t>
        <a:bodyPr/>
        <a:lstStyle/>
        <a:p>
          <a:endParaRPr lang="en-US"/>
        </a:p>
      </dgm:t>
    </dgm:pt>
    <dgm:pt modelId="{F4F085DD-398B-4080-965F-509EF49DF82E}" type="pres">
      <dgm:prSet presAssocID="{62838746-DED7-44F3-BCCC-2E4781C47DDA}" presName="hierChild2" presStyleCnt="0"/>
      <dgm:spPr/>
    </dgm:pt>
    <dgm:pt modelId="{921E4CE9-6280-43F1-85C6-30EC20D47BEB}" type="pres">
      <dgm:prSet presAssocID="{65F12DC9-23F7-4E99-AB58-5B9461462020}" presName="Name10" presStyleLbl="parChTrans1D2" presStyleIdx="0" presStyleCnt="5"/>
      <dgm:spPr/>
      <dgm:t>
        <a:bodyPr/>
        <a:lstStyle/>
        <a:p>
          <a:endParaRPr lang="en-US"/>
        </a:p>
      </dgm:t>
    </dgm:pt>
    <dgm:pt modelId="{E8AAD2BA-9580-4C0C-A13F-A9406D0B108D}" type="pres">
      <dgm:prSet presAssocID="{2CF7FF89-9B2C-4C57-A159-2CF5E3656400}" presName="hierRoot2" presStyleCnt="0"/>
      <dgm:spPr/>
    </dgm:pt>
    <dgm:pt modelId="{E8726917-DAFD-4DED-A9B5-0E253AB434E9}" type="pres">
      <dgm:prSet presAssocID="{2CF7FF89-9B2C-4C57-A159-2CF5E3656400}" presName="composite2" presStyleCnt="0"/>
      <dgm:spPr/>
    </dgm:pt>
    <dgm:pt modelId="{0352CB68-2CE0-4AFD-9D28-0D707580DA85}" type="pres">
      <dgm:prSet presAssocID="{2CF7FF89-9B2C-4C57-A159-2CF5E3656400}" presName="background2" presStyleLbl="node2" presStyleIdx="0" presStyleCnt="5"/>
      <dgm:spPr/>
    </dgm:pt>
    <dgm:pt modelId="{D45923DF-3977-476D-BF8C-87989E740364}" type="pres">
      <dgm:prSet presAssocID="{2CF7FF89-9B2C-4C57-A159-2CF5E3656400}" presName="text2" presStyleLbl="fgAcc2" presStyleIdx="0" presStyleCnt="5">
        <dgm:presLayoutVars>
          <dgm:chPref val="3"/>
        </dgm:presLayoutVars>
      </dgm:prSet>
      <dgm:spPr/>
      <dgm:t>
        <a:bodyPr/>
        <a:lstStyle/>
        <a:p>
          <a:endParaRPr lang="en-US"/>
        </a:p>
      </dgm:t>
    </dgm:pt>
    <dgm:pt modelId="{F18B9B4B-FA5B-48DE-9D54-E3DD84099170}" type="pres">
      <dgm:prSet presAssocID="{2CF7FF89-9B2C-4C57-A159-2CF5E3656400}" presName="hierChild3" presStyleCnt="0"/>
      <dgm:spPr/>
    </dgm:pt>
    <dgm:pt modelId="{D5D9CD2C-51CE-4F97-95DC-69349C968B1D}" type="pres">
      <dgm:prSet presAssocID="{4A9C3B89-F803-4687-99E5-1993B0C35764}" presName="Name10" presStyleLbl="parChTrans1D2" presStyleIdx="1" presStyleCnt="5"/>
      <dgm:spPr/>
      <dgm:t>
        <a:bodyPr/>
        <a:lstStyle/>
        <a:p>
          <a:endParaRPr lang="en-US"/>
        </a:p>
      </dgm:t>
    </dgm:pt>
    <dgm:pt modelId="{E716C49B-A33B-4B40-AE9D-F618246B6F70}" type="pres">
      <dgm:prSet presAssocID="{B7B6BB3E-A2E8-43DD-82BE-FD069C6195B3}" presName="hierRoot2" presStyleCnt="0"/>
      <dgm:spPr/>
    </dgm:pt>
    <dgm:pt modelId="{F4D03CE0-2278-431B-B639-8813517C624C}" type="pres">
      <dgm:prSet presAssocID="{B7B6BB3E-A2E8-43DD-82BE-FD069C6195B3}" presName="composite2" presStyleCnt="0"/>
      <dgm:spPr/>
    </dgm:pt>
    <dgm:pt modelId="{C3090D5D-4BC2-49FB-A9BD-68E1E5063527}" type="pres">
      <dgm:prSet presAssocID="{B7B6BB3E-A2E8-43DD-82BE-FD069C6195B3}" presName="background2" presStyleLbl="node2" presStyleIdx="1" presStyleCnt="5"/>
      <dgm:spPr/>
    </dgm:pt>
    <dgm:pt modelId="{A809D64A-6485-43D1-AF32-727D28533309}" type="pres">
      <dgm:prSet presAssocID="{B7B6BB3E-A2E8-43DD-82BE-FD069C6195B3}" presName="text2" presStyleLbl="fgAcc2" presStyleIdx="1" presStyleCnt="5" custLinFactNeighborX="-2994" custLinFactNeighborY="1976">
        <dgm:presLayoutVars>
          <dgm:chPref val="3"/>
        </dgm:presLayoutVars>
      </dgm:prSet>
      <dgm:spPr/>
      <dgm:t>
        <a:bodyPr/>
        <a:lstStyle/>
        <a:p>
          <a:endParaRPr lang="en-US"/>
        </a:p>
      </dgm:t>
    </dgm:pt>
    <dgm:pt modelId="{C4C69642-D538-4D0E-94A6-5A28A460B863}" type="pres">
      <dgm:prSet presAssocID="{B7B6BB3E-A2E8-43DD-82BE-FD069C6195B3}" presName="hierChild3" presStyleCnt="0"/>
      <dgm:spPr/>
    </dgm:pt>
    <dgm:pt modelId="{0591629F-F84D-4BB0-933A-767CA94B86DE}" type="pres">
      <dgm:prSet presAssocID="{6E4CEA8F-BB0E-4BE1-8BE4-DA107F57CA2D}" presName="Name10" presStyleLbl="parChTrans1D2" presStyleIdx="2" presStyleCnt="5"/>
      <dgm:spPr/>
      <dgm:t>
        <a:bodyPr/>
        <a:lstStyle/>
        <a:p>
          <a:endParaRPr lang="en-US"/>
        </a:p>
      </dgm:t>
    </dgm:pt>
    <dgm:pt modelId="{38A188B0-8191-4613-9CB9-5DD0BD2AA880}" type="pres">
      <dgm:prSet presAssocID="{81978562-862A-41A6-B04B-3BC13E3157CA}" presName="hierRoot2" presStyleCnt="0"/>
      <dgm:spPr/>
    </dgm:pt>
    <dgm:pt modelId="{150A9C95-2A8C-4405-9362-7044C4DCC633}" type="pres">
      <dgm:prSet presAssocID="{81978562-862A-41A6-B04B-3BC13E3157CA}" presName="composite2" presStyleCnt="0"/>
      <dgm:spPr/>
    </dgm:pt>
    <dgm:pt modelId="{237C9F08-0D36-419B-B400-A874204CBA6B}" type="pres">
      <dgm:prSet presAssocID="{81978562-862A-41A6-B04B-3BC13E3157CA}" presName="background2" presStyleLbl="node2" presStyleIdx="2" presStyleCnt="5"/>
      <dgm:spPr/>
    </dgm:pt>
    <dgm:pt modelId="{04645131-469B-4D29-B73C-414FA0FACF5D}" type="pres">
      <dgm:prSet presAssocID="{81978562-862A-41A6-B04B-3BC13E3157CA}" presName="text2" presStyleLbl="fgAcc2" presStyleIdx="2" presStyleCnt="5" custLinFactNeighborX="3814" custLinFactNeighborY="72">
        <dgm:presLayoutVars>
          <dgm:chPref val="3"/>
        </dgm:presLayoutVars>
      </dgm:prSet>
      <dgm:spPr/>
      <dgm:t>
        <a:bodyPr/>
        <a:lstStyle/>
        <a:p>
          <a:endParaRPr lang="en-US"/>
        </a:p>
      </dgm:t>
    </dgm:pt>
    <dgm:pt modelId="{880BD017-8CED-47EE-BD36-8AC828F79A2F}" type="pres">
      <dgm:prSet presAssocID="{81978562-862A-41A6-B04B-3BC13E3157CA}" presName="hierChild3" presStyleCnt="0"/>
      <dgm:spPr/>
    </dgm:pt>
    <dgm:pt modelId="{EE5A356B-7A3A-4356-92F2-B3D5A162611A}" type="pres">
      <dgm:prSet presAssocID="{EFBF9AE9-5090-4BE1-BE3A-8192A38A1F1C}" presName="Name10" presStyleLbl="parChTrans1D2" presStyleIdx="3" presStyleCnt="5"/>
      <dgm:spPr/>
      <dgm:t>
        <a:bodyPr/>
        <a:lstStyle/>
        <a:p>
          <a:endParaRPr lang="en-US"/>
        </a:p>
      </dgm:t>
    </dgm:pt>
    <dgm:pt modelId="{C473C85E-266F-49E2-8D55-CA3CDC70594D}" type="pres">
      <dgm:prSet presAssocID="{1EE912ED-BA3E-44B0-AE30-33F3D9C2B846}" presName="hierRoot2" presStyleCnt="0"/>
      <dgm:spPr/>
    </dgm:pt>
    <dgm:pt modelId="{1385E786-E36D-4A88-9142-03DD28C03490}" type="pres">
      <dgm:prSet presAssocID="{1EE912ED-BA3E-44B0-AE30-33F3D9C2B846}" presName="composite2" presStyleCnt="0"/>
      <dgm:spPr/>
    </dgm:pt>
    <dgm:pt modelId="{5AE0818A-27B7-4C06-BB4B-A98D16BCF46A}" type="pres">
      <dgm:prSet presAssocID="{1EE912ED-BA3E-44B0-AE30-33F3D9C2B846}" presName="background2" presStyleLbl="node2" presStyleIdx="3" presStyleCnt="5"/>
      <dgm:spPr/>
    </dgm:pt>
    <dgm:pt modelId="{008AED68-6BC4-4131-B01E-9A12082CA47F}" type="pres">
      <dgm:prSet presAssocID="{1EE912ED-BA3E-44B0-AE30-33F3D9C2B846}" presName="text2" presStyleLbl="fgAcc2" presStyleIdx="3" presStyleCnt="5">
        <dgm:presLayoutVars>
          <dgm:chPref val="3"/>
        </dgm:presLayoutVars>
      </dgm:prSet>
      <dgm:spPr/>
      <dgm:t>
        <a:bodyPr/>
        <a:lstStyle/>
        <a:p>
          <a:endParaRPr lang="en-US"/>
        </a:p>
      </dgm:t>
    </dgm:pt>
    <dgm:pt modelId="{A584D042-2C75-4E2F-8573-181C2BEFF1F8}" type="pres">
      <dgm:prSet presAssocID="{1EE912ED-BA3E-44B0-AE30-33F3D9C2B846}" presName="hierChild3" presStyleCnt="0"/>
      <dgm:spPr/>
    </dgm:pt>
    <dgm:pt modelId="{6DF3E823-C053-4F19-81C8-4CE5A69916A6}" type="pres">
      <dgm:prSet presAssocID="{E824C63F-7A5E-4521-837F-EBCD228510BF}" presName="Name10" presStyleLbl="parChTrans1D2" presStyleIdx="4" presStyleCnt="5"/>
      <dgm:spPr/>
      <dgm:t>
        <a:bodyPr/>
        <a:lstStyle/>
        <a:p>
          <a:endParaRPr lang="en-US"/>
        </a:p>
      </dgm:t>
    </dgm:pt>
    <dgm:pt modelId="{6898B982-9E64-438B-8B69-C8226C6F75E6}" type="pres">
      <dgm:prSet presAssocID="{ABF2E1D9-8764-4673-A9FE-F382EDAD4A0E}" presName="hierRoot2" presStyleCnt="0"/>
      <dgm:spPr/>
    </dgm:pt>
    <dgm:pt modelId="{F880942B-F167-4EEA-AB73-F204E680166C}" type="pres">
      <dgm:prSet presAssocID="{ABF2E1D9-8764-4673-A9FE-F382EDAD4A0E}" presName="composite2" presStyleCnt="0"/>
      <dgm:spPr/>
    </dgm:pt>
    <dgm:pt modelId="{5E8EB97D-316C-4710-9C7A-508BD17EBA33}" type="pres">
      <dgm:prSet presAssocID="{ABF2E1D9-8764-4673-A9FE-F382EDAD4A0E}" presName="background2" presStyleLbl="node2" presStyleIdx="4" presStyleCnt="5"/>
      <dgm:spPr/>
    </dgm:pt>
    <dgm:pt modelId="{67C724A3-D82A-40AD-8E31-6F2F0973D75D}" type="pres">
      <dgm:prSet presAssocID="{ABF2E1D9-8764-4673-A9FE-F382EDAD4A0E}" presName="text2" presStyleLbl="fgAcc2" presStyleIdx="4" presStyleCnt="5" custLinFactNeighborX="-1879" custLinFactNeighborY="-299">
        <dgm:presLayoutVars>
          <dgm:chPref val="3"/>
        </dgm:presLayoutVars>
      </dgm:prSet>
      <dgm:spPr/>
      <dgm:t>
        <a:bodyPr/>
        <a:lstStyle/>
        <a:p>
          <a:endParaRPr lang="en-US"/>
        </a:p>
      </dgm:t>
    </dgm:pt>
    <dgm:pt modelId="{849AB419-45A2-4ACC-AF7F-099A74CF9F88}" type="pres">
      <dgm:prSet presAssocID="{ABF2E1D9-8764-4673-A9FE-F382EDAD4A0E}" presName="hierChild3" presStyleCnt="0"/>
      <dgm:spPr/>
    </dgm:pt>
  </dgm:ptLst>
  <dgm:cxnLst>
    <dgm:cxn modelId="{3F3E6460-408A-46C1-AA08-743D10243F19}" type="presOf" srcId="{62838746-DED7-44F3-BCCC-2E4781C47DDA}" destId="{D0253BEE-41CB-4D20-8EE1-3925EA0FF42B}" srcOrd="0" destOrd="0" presId="urn:microsoft.com/office/officeart/2005/8/layout/hierarchy1"/>
    <dgm:cxn modelId="{14EB49FC-2C8F-4E90-B0F6-F088325711FF}" srcId="{62838746-DED7-44F3-BCCC-2E4781C47DDA}" destId="{81978562-862A-41A6-B04B-3BC13E3157CA}" srcOrd="2" destOrd="0" parTransId="{6E4CEA8F-BB0E-4BE1-8BE4-DA107F57CA2D}" sibTransId="{91B43854-E01C-419A-9729-42B0977DE040}"/>
    <dgm:cxn modelId="{4073F189-1242-43C1-8678-17DFFAC4D7AD}" srcId="{62838746-DED7-44F3-BCCC-2E4781C47DDA}" destId="{B7B6BB3E-A2E8-43DD-82BE-FD069C6195B3}" srcOrd="1" destOrd="0" parTransId="{4A9C3B89-F803-4687-99E5-1993B0C35764}" sibTransId="{CCC704DA-AA27-4597-91B5-671A80D9905A}"/>
    <dgm:cxn modelId="{1C9A8CCE-E6BF-4287-BB0E-95B7E56607AC}" type="presOf" srcId="{6E4CEA8F-BB0E-4BE1-8BE4-DA107F57CA2D}" destId="{0591629F-F84D-4BB0-933A-767CA94B86DE}" srcOrd="0" destOrd="0" presId="urn:microsoft.com/office/officeart/2005/8/layout/hierarchy1"/>
    <dgm:cxn modelId="{5B17BBFC-0FD0-4618-B808-771982103A75}" type="presOf" srcId="{8E51674A-28B3-40EF-A9BE-63A3A7D41982}" destId="{5A11E952-05E4-4A88-9EC5-B6BC9D54E33F}" srcOrd="0" destOrd="0" presId="urn:microsoft.com/office/officeart/2005/8/layout/hierarchy1"/>
    <dgm:cxn modelId="{EF663686-D61A-4D49-ABA7-6317ECBCDE4A}" srcId="{62838746-DED7-44F3-BCCC-2E4781C47DDA}" destId="{2CF7FF89-9B2C-4C57-A159-2CF5E3656400}" srcOrd="0" destOrd="0" parTransId="{65F12DC9-23F7-4E99-AB58-5B9461462020}" sibTransId="{E0ABE87F-59A6-444C-9B10-686C5EFE1B7A}"/>
    <dgm:cxn modelId="{918D1AD6-8A48-49DF-AE5C-504B9350A2E6}" type="presOf" srcId="{ABF2E1D9-8764-4673-A9FE-F382EDAD4A0E}" destId="{67C724A3-D82A-40AD-8E31-6F2F0973D75D}" srcOrd="0" destOrd="0" presId="urn:microsoft.com/office/officeart/2005/8/layout/hierarchy1"/>
    <dgm:cxn modelId="{668DDBEF-B6BE-4369-8941-469B3A776491}" type="presOf" srcId="{81978562-862A-41A6-B04B-3BC13E3157CA}" destId="{04645131-469B-4D29-B73C-414FA0FACF5D}" srcOrd="0" destOrd="0" presId="urn:microsoft.com/office/officeart/2005/8/layout/hierarchy1"/>
    <dgm:cxn modelId="{4C5A4F72-BA8D-4AF7-807C-EF4D2BAD76F4}" type="presOf" srcId="{2CF7FF89-9B2C-4C57-A159-2CF5E3656400}" destId="{D45923DF-3977-476D-BF8C-87989E740364}" srcOrd="0" destOrd="0" presId="urn:microsoft.com/office/officeart/2005/8/layout/hierarchy1"/>
    <dgm:cxn modelId="{A4AEE257-14D0-41DF-A758-6D5B10BF9C74}" srcId="{62838746-DED7-44F3-BCCC-2E4781C47DDA}" destId="{ABF2E1D9-8764-4673-A9FE-F382EDAD4A0E}" srcOrd="4" destOrd="0" parTransId="{E824C63F-7A5E-4521-837F-EBCD228510BF}" sibTransId="{634299BF-8619-4242-AE33-2E1D8CE72728}"/>
    <dgm:cxn modelId="{7949AA2F-632D-4DA6-82D6-1BF550FE14B1}" type="presOf" srcId="{4A9C3B89-F803-4687-99E5-1993B0C35764}" destId="{D5D9CD2C-51CE-4F97-95DC-69349C968B1D}" srcOrd="0" destOrd="0" presId="urn:microsoft.com/office/officeart/2005/8/layout/hierarchy1"/>
    <dgm:cxn modelId="{668A8D06-9D8F-467E-B87D-86234A057E58}" type="presOf" srcId="{E824C63F-7A5E-4521-837F-EBCD228510BF}" destId="{6DF3E823-C053-4F19-81C8-4CE5A69916A6}" srcOrd="0" destOrd="0" presId="urn:microsoft.com/office/officeart/2005/8/layout/hierarchy1"/>
    <dgm:cxn modelId="{1B0A9D50-1C62-47A1-9CEE-7762F18ECC6C}" srcId="{62838746-DED7-44F3-BCCC-2E4781C47DDA}" destId="{1EE912ED-BA3E-44B0-AE30-33F3D9C2B846}" srcOrd="3" destOrd="0" parTransId="{EFBF9AE9-5090-4BE1-BE3A-8192A38A1F1C}" sibTransId="{2B71B726-B61F-4DE4-A3AB-95B779FA097B}"/>
    <dgm:cxn modelId="{5120B9DF-B62F-44E6-BA6B-EE88B496B1EC}" srcId="{8E51674A-28B3-40EF-A9BE-63A3A7D41982}" destId="{62838746-DED7-44F3-BCCC-2E4781C47DDA}" srcOrd="0" destOrd="0" parTransId="{D3FC62D5-D1BF-47FB-B54B-AE58AC022EBA}" sibTransId="{758F2851-7BB2-4D3D-BA8B-F88C85AE0F9E}"/>
    <dgm:cxn modelId="{0523A174-585A-48F1-9FB2-35804CE1FB3D}" type="presOf" srcId="{1EE912ED-BA3E-44B0-AE30-33F3D9C2B846}" destId="{008AED68-6BC4-4131-B01E-9A12082CA47F}" srcOrd="0" destOrd="0" presId="urn:microsoft.com/office/officeart/2005/8/layout/hierarchy1"/>
    <dgm:cxn modelId="{769F0762-3106-4242-A6B8-A90EEDF2C436}" type="presOf" srcId="{B7B6BB3E-A2E8-43DD-82BE-FD069C6195B3}" destId="{A809D64A-6485-43D1-AF32-727D28533309}" srcOrd="0" destOrd="0" presId="urn:microsoft.com/office/officeart/2005/8/layout/hierarchy1"/>
    <dgm:cxn modelId="{157F66B8-5B6C-4C3C-B56A-46466E41A698}" type="presOf" srcId="{65F12DC9-23F7-4E99-AB58-5B9461462020}" destId="{921E4CE9-6280-43F1-85C6-30EC20D47BEB}" srcOrd="0" destOrd="0" presId="urn:microsoft.com/office/officeart/2005/8/layout/hierarchy1"/>
    <dgm:cxn modelId="{94438ABE-61CD-40EA-A114-E10B2F08FA4D}" type="presOf" srcId="{EFBF9AE9-5090-4BE1-BE3A-8192A38A1F1C}" destId="{EE5A356B-7A3A-4356-92F2-B3D5A162611A}" srcOrd="0" destOrd="0" presId="urn:microsoft.com/office/officeart/2005/8/layout/hierarchy1"/>
    <dgm:cxn modelId="{F8B956F0-8DD0-4DA1-B057-0C29CEFEB33D}" type="presParOf" srcId="{5A11E952-05E4-4A88-9EC5-B6BC9D54E33F}" destId="{3DCB0409-A8C1-4BB4-852D-08054E7E5E46}" srcOrd="0" destOrd="0" presId="urn:microsoft.com/office/officeart/2005/8/layout/hierarchy1"/>
    <dgm:cxn modelId="{CF8096E5-F7E4-4F3B-B44B-E13C2495F41F}" type="presParOf" srcId="{3DCB0409-A8C1-4BB4-852D-08054E7E5E46}" destId="{3129EF16-EE6A-4A16-B18F-2255ECCE1AE9}" srcOrd="0" destOrd="0" presId="urn:microsoft.com/office/officeart/2005/8/layout/hierarchy1"/>
    <dgm:cxn modelId="{68707F5D-78A8-4696-A7B3-D6FC62E1D41C}" type="presParOf" srcId="{3129EF16-EE6A-4A16-B18F-2255ECCE1AE9}" destId="{DA709509-3EB6-48F2-AEDA-F7A6C99FC89D}" srcOrd="0" destOrd="0" presId="urn:microsoft.com/office/officeart/2005/8/layout/hierarchy1"/>
    <dgm:cxn modelId="{73925A59-92BE-4D3A-8012-851E1535085E}" type="presParOf" srcId="{3129EF16-EE6A-4A16-B18F-2255ECCE1AE9}" destId="{D0253BEE-41CB-4D20-8EE1-3925EA0FF42B}" srcOrd="1" destOrd="0" presId="urn:microsoft.com/office/officeart/2005/8/layout/hierarchy1"/>
    <dgm:cxn modelId="{0A4C5891-C816-4BFE-A1EA-352CAC2E1A73}" type="presParOf" srcId="{3DCB0409-A8C1-4BB4-852D-08054E7E5E46}" destId="{F4F085DD-398B-4080-965F-509EF49DF82E}" srcOrd="1" destOrd="0" presId="urn:microsoft.com/office/officeart/2005/8/layout/hierarchy1"/>
    <dgm:cxn modelId="{FA4F9F36-A27B-4B52-873F-F8762CCCCF86}" type="presParOf" srcId="{F4F085DD-398B-4080-965F-509EF49DF82E}" destId="{921E4CE9-6280-43F1-85C6-30EC20D47BEB}" srcOrd="0" destOrd="0" presId="urn:microsoft.com/office/officeart/2005/8/layout/hierarchy1"/>
    <dgm:cxn modelId="{A5E17060-076E-4B43-8D39-0D22BCEA0014}" type="presParOf" srcId="{F4F085DD-398B-4080-965F-509EF49DF82E}" destId="{E8AAD2BA-9580-4C0C-A13F-A9406D0B108D}" srcOrd="1" destOrd="0" presId="urn:microsoft.com/office/officeart/2005/8/layout/hierarchy1"/>
    <dgm:cxn modelId="{C768321C-C389-4B26-8FF0-655B7BCC324A}" type="presParOf" srcId="{E8AAD2BA-9580-4C0C-A13F-A9406D0B108D}" destId="{E8726917-DAFD-4DED-A9B5-0E253AB434E9}" srcOrd="0" destOrd="0" presId="urn:microsoft.com/office/officeart/2005/8/layout/hierarchy1"/>
    <dgm:cxn modelId="{C3A5ED6D-715A-46A0-B367-4C84D69FB81F}" type="presParOf" srcId="{E8726917-DAFD-4DED-A9B5-0E253AB434E9}" destId="{0352CB68-2CE0-4AFD-9D28-0D707580DA85}" srcOrd="0" destOrd="0" presId="urn:microsoft.com/office/officeart/2005/8/layout/hierarchy1"/>
    <dgm:cxn modelId="{2936EA1D-441D-46EB-8972-5ECB41AD14A0}" type="presParOf" srcId="{E8726917-DAFD-4DED-A9B5-0E253AB434E9}" destId="{D45923DF-3977-476D-BF8C-87989E740364}" srcOrd="1" destOrd="0" presId="urn:microsoft.com/office/officeart/2005/8/layout/hierarchy1"/>
    <dgm:cxn modelId="{7B175636-EFD7-4D7C-A4AE-45CC943497B5}" type="presParOf" srcId="{E8AAD2BA-9580-4C0C-A13F-A9406D0B108D}" destId="{F18B9B4B-FA5B-48DE-9D54-E3DD84099170}" srcOrd="1" destOrd="0" presId="urn:microsoft.com/office/officeart/2005/8/layout/hierarchy1"/>
    <dgm:cxn modelId="{7076725C-2F29-4980-9CA5-3E3413217226}" type="presParOf" srcId="{F4F085DD-398B-4080-965F-509EF49DF82E}" destId="{D5D9CD2C-51CE-4F97-95DC-69349C968B1D}" srcOrd="2" destOrd="0" presId="urn:microsoft.com/office/officeart/2005/8/layout/hierarchy1"/>
    <dgm:cxn modelId="{042B7343-CB64-4CD1-97CE-2F960971FE2D}" type="presParOf" srcId="{F4F085DD-398B-4080-965F-509EF49DF82E}" destId="{E716C49B-A33B-4B40-AE9D-F618246B6F70}" srcOrd="3" destOrd="0" presId="urn:microsoft.com/office/officeart/2005/8/layout/hierarchy1"/>
    <dgm:cxn modelId="{E6EE22BB-86E3-4FFB-A7E5-5F1BC9423355}" type="presParOf" srcId="{E716C49B-A33B-4B40-AE9D-F618246B6F70}" destId="{F4D03CE0-2278-431B-B639-8813517C624C}" srcOrd="0" destOrd="0" presId="urn:microsoft.com/office/officeart/2005/8/layout/hierarchy1"/>
    <dgm:cxn modelId="{CC710005-DBDB-4EC0-BD31-010CCC336F61}" type="presParOf" srcId="{F4D03CE0-2278-431B-B639-8813517C624C}" destId="{C3090D5D-4BC2-49FB-A9BD-68E1E5063527}" srcOrd="0" destOrd="0" presId="urn:microsoft.com/office/officeart/2005/8/layout/hierarchy1"/>
    <dgm:cxn modelId="{6254AF66-9ADF-479B-A2C9-5853A789F20E}" type="presParOf" srcId="{F4D03CE0-2278-431B-B639-8813517C624C}" destId="{A809D64A-6485-43D1-AF32-727D28533309}" srcOrd="1" destOrd="0" presId="urn:microsoft.com/office/officeart/2005/8/layout/hierarchy1"/>
    <dgm:cxn modelId="{973B57A4-0B9D-47A6-8D9C-5CB98BE324DB}" type="presParOf" srcId="{E716C49B-A33B-4B40-AE9D-F618246B6F70}" destId="{C4C69642-D538-4D0E-94A6-5A28A460B863}" srcOrd="1" destOrd="0" presId="urn:microsoft.com/office/officeart/2005/8/layout/hierarchy1"/>
    <dgm:cxn modelId="{A6B28C66-FE78-4683-B23E-6F0AF518A9EF}" type="presParOf" srcId="{F4F085DD-398B-4080-965F-509EF49DF82E}" destId="{0591629F-F84D-4BB0-933A-767CA94B86DE}" srcOrd="4" destOrd="0" presId="urn:microsoft.com/office/officeart/2005/8/layout/hierarchy1"/>
    <dgm:cxn modelId="{091F27B0-3FCF-42E1-BE71-1329002CF86D}" type="presParOf" srcId="{F4F085DD-398B-4080-965F-509EF49DF82E}" destId="{38A188B0-8191-4613-9CB9-5DD0BD2AA880}" srcOrd="5" destOrd="0" presId="urn:microsoft.com/office/officeart/2005/8/layout/hierarchy1"/>
    <dgm:cxn modelId="{A245A903-CA0A-4892-A1D2-3C349F4CCE0E}" type="presParOf" srcId="{38A188B0-8191-4613-9CB9-5DD0BD2AA880}" destId="{150A9C95-2A8C-4405-9362-7044C4DCC633}" srcOrd="0" destOrd="0" presId="urn:microsoft.com/office/officeart/2005/8/layout/hierarchy1"/>
    <dgm:cxn modelId="{54A7EB99-390D-4C12-9576-1140F61759F6}" type="presParOf" srcId="{150A9C95-2A8C-4405-9362-7044C4DCC633}" destId="{237C9F08-0D36-419B-B400-A874204CBA6B}" srcOrd="0" destOrd="0" presId="urn:microsoft.com/office/officeart/2005/8/layout/hierarchy1"/>
    <dgm:cxn modelId="{94375A94-CCEE-402D-87D6-C0AAE938429A}" type="presParOf" srcId="{150A9C95-2A8C-4405-9362-7044C4DCC633}" destId="{04645131-469B-4D29-B73C-414FA0FACF5D}" srcOrd="1" destOrd="0" presId="urn:microsoft.com/office/officeart/2005/8/layout/hierarchy1"/>
    <dgm:cxn modelId="{2A026881-1171-4E82-8B54-A0104CD1B670}" type="presParOf" srcId="{38A188B0-8191-4613-9CB9-5DD0BD2AA880}" destId="{880BD017-8CED-47EE-BD36-8AC828F79A2F}" srcOrd="1" destOrd="0" presId="urn:microsoft.com/office/officeart/2005/8/layout/hierarchy1"/>
    <dgm:cxn modelId="{21694445-F4CB-4274-887C-B62241250BDA}" type="presParOf" srcId="{F4F085DD-398B-4080-965F-509EF49DF82E}" destId="{EE5A356B-7A3A-4356-92F2-B3D5A162611A}" srcOrd="6" destOrd="0" presId="urn:microsoft.com/office/officeart/2005/8/layout/hierarchy1"/>
    <dgm:cxn modelId="{D1E5E75C-7D2D-4860-968C-7318FC0D7573}" type="presParOf" srcId="{F4F085DD-398B-4080-965F-509EF49DF82E}" destId="{C473C85E-266F-49E2-8D55-CA3CDC70594D}" srcOrd="7" destOrd="0" presId="urn:microsoft.com/office/officeart/2005/8/layout/hierarchy1"/>
    <dgm:cxn modelId="{B0972C31-B480-4A7D-91F2-14FCF829C90B}" type="presParOf" srcId="{C473C85E-266F-49E2-8D55-CA3CDC70594D}" destId="{1385E786-E36D-4A88-9142-03DD28C03490}" srcOrd="0" destOrd="0" presId="urn:microsoft.com/office/officeart/2005/8/layout/hierarchy1"/>
    <dgm:cxn modelId="{AE9BCF2D-89F6-42E6-9444-39CF4C67B21E}" type="presParOf" srcId="{1385E786-E36D-4A88-9142-03DD28C03490}" destId="{5AE0818A-27B7-4C06-BB4B-A98D16BCF46A}" srcOrd="0" destOrd="0" presId="urn:microsoft.com/office/officeart/2005/8/layout/hierarchy1"/>
    <dgm:cxn modelId="{62F7ED2E-4D08-4330-A1BA-302633B15E82}" type="presParOf" srcId="{1385E786-E36D-4A88-9142-03DD28C03490}" destId="{008AED68-6BC4-4131-B01E-9A12082CA47F}" srcOrd="1" destOrd="0" presId="urn:microsoft.com/office/officeart/2005/8/layout/hierarchy1"/>
    <dgm:cxn modelId="{1CC78458-E413-4B6C-8B67-EFD7D763F49F}" type="presParOf" srcId="{C473C85E-266F-49E2-8D55-CA3CDC70594D}" destId="{A584D042-2C75-4E2F-8573-181C2BEFF1F8}" srcOrd="1" destOrd="0" presId="urn:microsoft.com/office/officeart/2005/8/layout/hierarchy1"/>
    <dgm:cxn modelId="{13B15E5F-1352-4131-A3C0-5DE2D9A46861}" type="presParOf" srcId="{F4F085DD-398B-4080-965F-509EF49DF82E}" destId="{6DF3E823-C053-4F19-81C8-4CE5A69916A6}" srcOrd="8" destOrd="0" presId="urn:microsoft.com/office/officeart/2005/8/layout/hierarchy1"/>
    <dgm:cxn modelId="{4F6780C6-DB52-4AB5-A56D-4E96437DF454}" type="presParOf" srcId="{F4F085DD-398B-4080-965F-509EF49DF82E}" destId="{6898B982-9E64-438B-8B69-C8226C6F75E6}" srcOrd="9" destOrd="0" presId="urn:microsoft.com/office/officeart/2005/8/layout/hierarchy1"/>
    <dgm:cxn modelId="{F81B8504-D136-4A92-BE22-0BDD0F46C0B3}" type="presParOf" srcId="{6898B982-9E64-438B-8B69-C8226C6F75E6}" destId="{F880942B-F167-4EEA-AB73-F204E680166C}" srcOrd="0" destOrd="0" presId="urn:microsoft.com/office/officeart/2005/8/layout/hierarchy1"/>
    <dgm:cxn modelId="{9DF93B3F-0A37-46FC-AD3F-01139BF7F807}" type="presParOf" srcId="{F880942B-F167-4EEA-AB73-F204E680166C}" destId="{5E8EB97D-316C-4710-9C7A-508BD17EBA33}" srcOrd="0" destOrd="0" presId="urn:microsoft.com/office/officeart/2005/8/layout/hierarchy1"/>
    <dgm:cxn modelId="{ECCC3BEE-F941-4B59-9138-954AAFBE8DA6}" type="presParOf" srcId="{F880942B-F167-4EEA-AB73-F204E680166C}" destId="{67C724A3-D82A-40AD-8E31-6F2F0973D75D}" srcOrd="1" destOrd="0" presId="urn:microsoft.com/office/officeart/2005/8/layout/hierarchy1"/>
    <dgm:cxn modelId="{5CD4E68D-3C2D-44B1-94B8-6BD41438C365}" type="presParOf" srcId="{6898B982-9E64-438B-8B69-C8226C6F75E6}" destId="{849AB419-45A2-4ACC-AF7F-099A74CF9F88}"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9.xml><?xml version="1.0" encoding="utf-8"?>
<dgm:dataModel xmlns:dgm="http://schemas.openxmlformats.org/drawingml/2006/diagram" xmlns:a="http://schemas.openxmlformats.org/drawingml/2006/main">
  <dgm:ptLst>
    <dgm:pt modelId="{80E72C25-4176-4344-88DC-94251D768DA1}" type="doc">
      <dgm:prSet loTypeId="urn:microsoft.com/office/officeart/2005/8/layout/chevron2" loCatId="list" qsTypeId="urn:microsoft.com/office/officeart/2005/8/quickstyle/simple1" qsCatId="simple" csTypeId="urn:microsoft.com/office/officeart/2005/8/colors/colorful1" csCatId="colorful" phldr="1"/>
      <dgm:spPr/>
      <dgm:t>
        <a:bodyPr/>
        <a:lstStyle/>
        <a:p>
          <a:endParaRPr lang="en-US"/>
        </a:p>
      </dgm:t>
    </dgm:pt>
    <dgm:pt modelId="{5CC727E2-250A-47D2-BED8-5E9352B4DE67}">
      <dgm:prSet phldrT="[Text]"/>
      <dgm:spPr/>
      <dgm:t>
        <a:bodyPr/>
        <a:lstStyle/>
        <a:p>
          <a:r>
            <a:rPr lang="fa-IR" dirty="0" smtClean="0">
              <a:solidFill>
                <a:srgbClr val="FFFF00"/>
              </a:solidFill>
              <a:cs typeface="B Titr" panose="00000700000000000000" pitchFamily="2" charset="-78"/>
            </a:rPr>
            <a:t>الف) کارآمدی در فهم دین و تشخیص بدعت از سنت</a:t>
          </a:r>
          <a:endParaRPr lang="en-US" dirty="0">
            <a:solidFill>
              <a:srgbClr val="FFFF00"/>
            </a:solidFill>
          </a:endParaRPr>
        </a:p>
      </dgm:t>
    </dgm:pt>
    <dgm:pt modelId="{D634DA03-B1C9-4559-AA93-AB10CB1C4979}" type="parTrans" cxnId="{69830E11-8F91-4E56-9D63-A28D76290CBD}">
      <dgm:prSet/>
      <dgm:spPr/>
      <dgm:t>
        <a:bodyPr/>
        <a:lstStyle/>
        <a:p>
          <a:endParaRPr lang="en-US"/>
        </a:p>
      </dgm:t>
    </dgm:pt>
    <dgm:pt modelId="{43674A4A-F903-42DE-A87C-E48BDEE4A506}" type="sibTrans" cxnId="{69830E11-8F91-4E56-9D63-A28D76290CBD}">
      <dgm:prSet/>
      <dgm:spPr/>
      <dgm:t>
        <a:bodyPr/>
        <a:lstStyle/>
        <a:p>
          <a:endParaRPr lang="en-US"/>
        </a:p>
      </dgm:t>
    </dgm:pt>
    <dgm:pt modelId="{6A5D080D-21E9-4C81-B134-141BAE0E6553}">
      <dgm:prSet phldrT="[Text]" custT="1"/>
      <dgm:spPr/>
      <dgm:t>
        <a:bodyPr/>
        <a:lstStyle/>
        <a:p>
          <a:pPr algn="ctr"/>
          <a:r>
            <a:rPr lang="fa-IR" sz="1800" b="1" smtClean="0">
              <a:latin typeface="Times New Roman" panose="02020603050405020304" pitchFamily="18" charset="0"/>
              <a:ea typeface="Times New Roman" panose="02020603050405020304" pitchFamily="18" charset="0"/>
              <a:cs typeface="B Nazanin" panose="00000400000000000000" pitchFamily="2" charset="-78"/>
            </a:rPr>
            <a:t>یکی از مهم‌ترین مهارت‏هایی که یک طلبه باید به‌دست آورد</a:t>
          </a:r>
          <a:endParaRPr lang="en-US" sz="1800" b="1" dirty="0">
            <a:cs typeface="B Nazanin" panose="00000400000000000000" pitchFamily="2" charset="-78"/>
          </a:endParaRPr>
        </a:p>
      </dgm:t>
    </dgm:pt>
    <dgm:pt modelId="{DAE6D7CE-7F95-404E-AB68-3A987C3007B9}" type="parTrans" cxnId="{FDDC6EAA-8BAD-4CCF-B3FD-32FF8741A6C6}">
      <dgm:prSet/>
      <dgm:spPr/>
      <dgm:t>
        <a:bodyPr/>
        <a:lstStyle/>
        <a:p>
          <a:endParaRPr lang="en-US"/>
        </a:p>
      </dgm:t>
    </dgm:pt>
    <dgm:pt modelId="{474E1413-8933-4379-BB7B-E290DFD2C8C9}" type="sibTrans" cxnId="{FDDC6EAA-8BAD-4CCF-B3FD-32FF8741A6C6}">
      <dgm:prSet/>
      <dgm:spPr/>
      <dgm:t>
        <a:bodyPr/>
        <a:lstStyle/>
        <a:p>
          <a:endParaRPr lang="en-US"/>
        </a:p>
      </dgm:t>
    </dgm:pt>
    <dgm:pt modelId="{F3854E29-3E31-4A94-9123-B65B52EE94F1}">
      <dgm:prSet phldrT="[Text]" custT="1"/>
      <dgm:spPr/>
      <dgm:t>
        <a:bodyPr/>
        <a:lstStyle/>
        <a:p>
          <a:pPr algn="ctr"/>
          <a:r>
            <a:rPr lang="fa-IR" sz="1800" b="1" smtClean="0">
              <a:latin typeface="Times New Roman" panose="02020603050405020304" pitchFamily="18" charset="0"/>
              <a:ea typeface="Times New Roman" panose="02020603050405020304" pitchFamily="18" charset="0"/>
              <a:cs typeface="B Nazanin" panose="00000400000000000000" pitchFamily="2" charset="-78"/>
            </a:rPr>
            <a:t>هنر فهم آموزه‏های دینی است. </a:t>
          </a:r>
          <a:endParaRPr lang="en-US" sz="1800" b="1" dirty="0">
            <a:cs typeface="B Nazanin" panose="00000400000000000000" pitchFamily="2" charset="-78"/>
          </a:endParaRPr>
        </a:p>
      </dgm:t>
    </dgm:pt>
    <dgm:pt modelId="{B9F2F8F3-00E6-4560-9DE1-31C16CB851F5}" type="parTrans" cxnId="{3E37409C-F721-4067-8798-8F77C2F45709}">
      <dgm:prSet/>
      <dgm:spPr/>
      <dgm:t>
        <a:bodyPr/>
        <a:lstStyle/>
        <a:p>
          <a:endParaRPr lang="en-US"/>
        </a:p>
      </dgm:t>
    </dgm:pt>
    <dgm:pt modelId="{EDFF343C-704F-4C85-BBCA-9F67313A4B54}" type="sibTrans" cxnId="{3E37409C-F721-4067-8798-8F77C2F45709}">
      <dgm:prSet/>
      <dgm:spPr/>
      <dgm:t>
        <a:bodyPr/>
        <a:lstStyle/>
        <a:p>
          <a:endParaRPr lang="en-US"/>
        </a:p>
      </dgm:t>
    </dgm:pt>
    <dgm:pt modelId="{82AC2C99-1AD0-4F77-84C6-86D16F95467B}">
      <dgm:prSet phldrT="[Text]"/>
      <dgm:spPr/>
      <dgm:t>
        <a:bodyPr/>
        <a:lstStyle/>
        <a:p>
          <a:r>
            <a:rPr lang="fa-IR" smtClean="0">
              <a:solidFill>
                <a:srgbClr val="002060"/>
              </a:solidFill>
              <a:cs typeface="B Titr" panose="00000700000000000000" pitchFamily="2" charset="-78"/>
            </a:rPr>
            <a:t>الف) کارآمدی در فهم دین و تشخیص بدعت از سنت</a:t>
          </a:r>
          <a:endParaRPr lang="en-US" dirty="0">
            <a:solidFill>
              <a:srgbClr val="002060"/>
            </a:solidFill>
          </a:endParaRPr>
        </a:p>
      </dgm:t>
    </dgm:pt>
    <dgm:pt modelId="{A1027463-2AD2-45CD-9640-41F15B10507D}" type="parTrans" cxnId="{A27DCD33-BB6E-4675-8C95-833284FBB956}">
      <dgm:prSet/>
      <dgm:spPr/>
      <dgm:t>
        <a:bodyPr/>
        <a:lstStyle/>
        <a:p>
          <a:endParaRPr lang="en-US"/>
        </a:p>
      </dgm:t>
    </dgm:pt>
    <dgm:pt modelId="{AF707702-88E0-410C-9FAE-C942CD3A559C}" type="sibTrans" cxnId="{A27DCD33-BB6E-4675-8C95-833284FBB956}">
      <dgm:prSet/>
      <dgm:spPr/>
      <dgm:t>
        <a:bodyPr/>
        <a:lstStyle/>
        <a:p>
          <a:endParaRPr lang="en-US"/>
        </a:p>
      </dgm:t>
    </dgm:pt>
    <dgm:pt modelId="{A1D4EA8F-6BC6-40B8-99F2-E7AF9B77D5B6}">
      <dgm:prSet phldrT="[Text]" custT="1"/>
      <dgm:spPr/>
      <dgm:t>
        <a:bodyPr/>
        <a:lstStyle/>
        <a:p>
          <a:pPr algn="ctr"/>
          <a:r>
            <a:rPr lang="fa-IR" sz="1800" b="1" smtClean="0">
              <a:latin typeface="Times New Roman" panose="02020603050405020304" pitchFamily="18" charset="0"/>
              <a:ea typeface="Times New Roman" panose="02020603050405020304" pitchFamily="18" charset="0"/>
              <a:cs typeface="B Nazanin" panose="00000400000000000000" pitchFamily="2" charset="-78"/>
            </a:rPr>
            <a:t>«تفقّه» مقوّم هویت روحانی و از ذاتیات شخصیت صنفی اوست </a:t>
          </a:r>
          <a:br>
            <a:rPr lang="fa-IR" sz="1800" b="1" smtClean="0">
              <a:latin typeface="Times New Roman" panose="02020603050405020304" pitchFamily="18" charset="0"/>
              <a:ea typeface="Times New Roman" panose="02020603050405020304" pitchFamily="18" charset="0"/>
              <a:cs typeface="B Nazanin" panose="00000400000000000000" pitchFamily="2" charset="-78"/>
            </a:rPr>
          </a:br>
          <a:r>
            <a:rPr lang="fa-IR" sz="1800" b="1" smtClean="0">
              <a:latin typeface="Times New Roman" panose="02020603050405020304" pitchFamily="18" charset="0"/>
              <a:ea typeface="Times New Roman" panose="02020603050405020304" pitchFamily="18" charset="0"/>
              <a:cs typeface="B Nazanin" panose="00000400000000000000" pitchFamily="2" charset="-78"/>
            </a:rPr>
            <a:t>و اگر حد نصاب دین‏شناسی و آگاهی از معارف اسلام در کسی نباشد، </a:t>
          </a:r>
          <a:endParaRPr lang="en-US" sz="1800" b="1" dirty="0">
            <a:cs typeface="B Nazanin" panose="00000400000000000000" pitchFamily="2" charset="-78"/>
          </a:endParaRPr>
        </a:p>
      </dgm:t>
    </dgm:pt>
    <dgm:pt modelId="{F2BFF4C4-DE02-44A4-A23C-4AFF8AC1E1CC}" type="parTrans" cxnId="{1F442DD2-9E44-4F1B-BD03-88770D7A247B}">
      <dgm:prSet/>
      <dgm:spPr/>
      <dgm:t>
        <a:bodyPr/>
        <a:lstStyle/>
        <a:p>
          <a:endParaRPr lang="en-US"/>
        </a:p>
      </dgm:t>
    </dgm:pt>
    <dgm:pt modelId="{CAF5DA0B-8094-4F74-B23B-9F80476A4261}" type="sibTrans" cxnId="{1F442DD2-9E44-4F1B-BD03-88770D7A247B}">
      <dgm:prSet/>
      <dgm:spPr/>
      <dgm:t>
        <a:bodyPr/>
        <a:lstStyle/>
        <a:p>
          <a:endParaRPr lang="en-US"/>
        </a:p>
      </dgm:t>
    </dgm:pt>
    <dgm:pt modelId="{4924C280-022C-44EA-A67D-75E0E5745148}">
      <dgm:prSet phldrT="[Text]"/>
      <dgm:spPr/>
      <dgm:t>
        <a:bodyPr/>
        <a:lstStyle/>
        <a:p>
          <a:r>
            <a:rPr lang="fa-IR" smtClean="0">
              <a:solidFill>
                <a:srgbClr val="002060"/>
              </a:solidFill>
              <a:cs typeface="B Titr" panose="00000700000000000000" pitchFamily="2" charset="-78"/>
            </a:rPr>
            <a:t>الف) کارآمدی در فهم دین و تشخیص بدعت از سنت</a:t>
          </a:r>
          <a:endParaRPr lang="en-US" dirty="0">
            <a:solidFill>
              <a:srgbClr val="002060"/>
            </a:solidFill>
          </a:endParaRPr>
        </a:p>
      </dgm:t>
    </dgm:pt>
    <dgm:pt modelId="{51C5E12E-2207-4156-B767-DC910BED70C2}" type="parTrans" cxnId="{BE84C509-BF0D-4251-B1BE-5BFC3E0704A1}">
      <dgm:prSet/>
      <dgm:spPr/>
      <dgm:t>
        <a:bodyPr/>
        <a:lstStyle/>
        <a:p>
          <a:endParaRPr lang="en-US"/>
        </a:p>
      </dgm:t>
    </dgm:pt>
    <dgm:pt modelId="{3DB3277D-EFBC-42AF-8DF5-C4EACB9C3F6A}" type="sibTrans" cxnId="{BE84C509-BF0D-4251-B1BE-5BFC3E0704A1}">
      <dgm:prSet/>
      <dgm:spPr/>
      <dgm:t>
        <a:bodyPr/>
        <a:lstStyle/>
        <a:p>
          <a:endParaRPr lang="en-US"/>
        </a:p>
      </dgm:t>
    </dgm:pt>
    <dgm:pt modelId="{C1C78257-D3CC-4ED5-B6DA-E923C027F8F7}">
      <dgm:prSet phldrT="[Text]" custT="1"/>
      <dgm:spPr/>
      <dgm:t>
        <a:bodyPr/>
        <a:lstStyle/>
        <a:p>
          <a:pPr algn="ctr"/>
          <a:r>
            <a:rPr lang="fa-IR" sz="1800" b="1" smtClean="0">
              <a:cs typeface="B Nazanin" panose="00000400000000000000" pitchFamily="2" charset="-78"/>
            </a:rPr>
            <a:t>این ویژگی، هم چهرۀ اثباتی و هم چهرۀ سلبی دارد؛ یعنی طلبه </a:t>
          </a:r>
          <a:endParaRPr lang="en-US" sz="1800" b="1" dirty="0">
            <a:cs typeface="B Nazanin" panose="00000400000000000000" pitchFamily="2" charset="-78"/>
          </a:endParaRPr>
        </a:p>
      </dgm:t>
    </dgm:pt>
    <dgm:pt modelId="{6D61763B-FCE6-4111-988A-BED3A2181272}" type="parTrans" cxnId="{6BAE203D-8C92-4CFC-8E48-5E5BC7F46F72}">
      <dgm:prSet/>
      <dgm:spPr/>
      <dgm:t>
        <a:bodyPr/>
        <a:lstStyle/>
        <a:p>
          <a:endParaRPr lang="en-US"/>
        </a:p>
      </dgm:t>
    </dgm:pt>
    <dgm:pt modelId="{A1AF07BC-6E69-480D-AFDD-872968FADAD3}" type="sibTrans" cxnId="{6BAE203D-8C92-4CFC-8E48-5E5BC7F46F72}">
      <dgm:prSet/>
      <dgm:spPr/>
      <dgm:t>
        <a:bodyPr/>
        <a:lstStyle/>
        <a:p>
          <a:endParaRPr lang="en-US"/>
        </a:p>
      </dgm:t>
    </dgm:pt>
    <dgm:pt modelId="{2BCDAD8E-744F-4040-87BC-9B005A37372E}">
      <dgm:prSet phldrT="[Text]" custT="1"/>
      <dgm:spPr/>
      <dgm:t>
        <a:bodyPr/>
        <a:lstStyle/>
        <a:p>
          <a:pPr algn="ctr"/>
          <a:r>
            <a:rPr lang="fa-IR" sz="1800" b="1" smtClean="0">
              <a:cs typeface="B Nazanin" panose="00000400000000000000" pitchFamily="2" charset="-78"/>
            </a:rPr>
            <a:t>هم باید با آموزه‏های اصیل دین آشنا باشد </a:t>
          </a:r>
          <a:endParaRPr lang="en-US" sz="1800" b="1" dirty="0">
            <a:cs typeface="B Nazanin" panose="00000400000000000000" pitchFamily="2" charset="-78"/>
          </a:endParaRPr>
        </a:p>
      </dgm:t>
    </dgm:pt>
    <dgm:pt modelId="{1A620B10-D87E-4D6C-87C7-A52599B703D2}" type="parTrans" cxnId="{665924B4-AED5-496E-910E-D362ADA6E0FF}">
      <dgm:prSet/>
      <dgm:spPr/>
      <dgm:t>
        <a:bodyPr/>
        <a:lstStyle/>
        <a:p>
          <a:endParaRPr lang="en-US"/>
        </a:p>
      </dgm:t>
    </dgm:pt>
    <dgm:pt modelId="{A92897A9-9B28-45DB-A48D-E867E5110635}" type="sibTrans" cxnId="{665924B4-AED5-496E-910E-D362ADA6E0FF}">
      <dgm:prSet/>
      <dgm:spPr/>
      <dgm:t>
        <a:bodyPr/>
        <a:lstStyle/>
        <a:p>
          <a:endParaRPr lang="en-US"/>
        </a:p>
      </dgm:t>
    </dgm:pt>
    <dgm:pt modelId="{B4582966-7675-4D7F-87C8-5D35AACFB44A}">
      <dgm:prSet phldrT="[Text]" custT="1"/>
      <dgm:spPr/>
      <dgm:t>
        <a:bodyPr/>
        <a:lstStyle/>
        <a:p>
          <a:pPr algn="ctr"/>
          <a:r>
            <a:rPr lang="fa-IR" sz="1600" b="1" dirty="0" smtClean="0">
              <a:cs typeface="B Nazanin" panose="00000400000000000000" pitchFamily="2" charset="-78"/>
            </a:rPr>
            <a:t>هم آموزه‏های تقلبی مشابه را بشناسد و هنر تشخیص بدعت‏ها و تحریف‏ها را داشته باشد و عقربه‏های حساسیت علمی او، نسبت به کجی‏ها، انحرافات، تأویل‏ها و استنادات ناروا واکنش نشان دهد.</a:t>
          </a:r>
          <a:endParaRPr lang="en-US" sz="1600" b="1" dirty="0">
            <a:cs typeface="B Nazanin" panose="00000400000000000000" pitchFamily="2" charset="-78"/>
          </a:endParaRPr>
        </a:p>
      </dgm:t>
    </dgm:pt>
    <dgm:pt modelId="{1AF90F93-FB97-46CF-82F4-DBD540763842}" type="parTrans" cxnId="{4B1E4076-C331-4E7D-A682-C47E678F4756}">
      <dgm:prSet/>
      <dgm:spPr/>
      <dgm:t>
        <a:bodyPr/>
        <a:lstStyle/>
        <a:p>
          <a:endParaRPr lang="en-US"/>
        </a:p>
      </dgm:t>
    </dgm:pt>
    <dgm:pt modelId="{B0BFE142-8A0F-400B-A363-6BD4BBA73121}" type="sibTrans" cxnId="{4B1E4076-C331-4E7D-A682-C47E678F4756}">
      <dgm:prSet/>
      <dgm:spPr/>
      <dgm:t>
        <a:bodyPr/>
        <a:lstStyle/>
        <a:p>
          <a:endParaRPr lang="en-US"/>
        </a:p>
      </dgm:t>
    </dgm:pt>
    <dgm:pt modelId="{575A6B4E-AF7A-49BA-83E6-F19ECADD0162}">
      <dgm:prSet phldrT="[Text]" custT="1"/>
      <dgm:spPr/>
      <dgm:t>
        <a:bodyPr/>
        <a:lstStyle/>
        <a:p>
          <a:pPr algn="ctr"/>
          <a:r>
            <a:rPr lang="fa-IR" sz="1800" b="1" smtClean="0">
              <a:latin typeface="Times New Roman" panose="02020603050405020304" pitchFamily="18" charset="0"/>
              <a:ea typeface="Times New Roman" panose="02020603050405020304" pitchFamily="18" charset="0"/>
              <a:cs typeface="B Nazanin" panose="00000400000000000000" pitchFamily="2" charset="-78"/>
            </a:rPr>
            <a:t>اطلاق «روحانی» بر او شوخی، مَجاز یا دروغ است!</a:t>
          </a:r>
          <a:endParaRPr lang="en-US" sz="1800" b="1" dirty="0">
            <a:cs typeface="B Nazanin" panose="00000400000000000000" pitchFamily="2" charset="-78"/>
          </a:endParaRPr>
        </a:p>
      </dgm:t>
    </dgm:pt>
    <dgm:pt modelId="{8AA6FBBF-6CA8-418A-AFBF-6591A7CA8A4A}" type="parTrans" cxnId="{E49A0D14-ECA3-4478-B0DC-94F4345A048F}">
      <dgm:prSet/>
      <dgm:spPr/>
      <dgm:t>
        <a:bodyPr/>
        <a:lstStyle/>
        <a:p>
          <a:endParaRPr lang="en-US"/>
        </a:p>
      </dgm:t>
    </dgm:pt>
    <dgm:pt modelId="{D6D19A38-093F-4A2D-9116-42F4ADF5A3E4}" type="sibTrans" cxnId="{E49A0D14-ECA3-4478-B0DC-94F4345A048F}">
      <dgm:prSet/>
      <dgm:spPr/>
      <dgm:t>
        <a:bodyPr/>
        <a:lstStyle/>
        <a:p>
          <a:endParaRPr lang="en-US"/>
        </a:p>
      </dgm:t>
    </dgm:pt>
    <dgm:pt modelId="{4C7E01BB-86A9-4CEB-AAFD-D210D8FD7ABC}" type="pres">
      <dgm:prSet presAssocID="{80E72C25-4176-4344-88DC-94251D768DA1}" presName="linearFlow" presStyleCnt="0">
        <dgm:presLayoutVars>
          <dgm:dir/>
          <dgm:animLvl val="lvl"/>
          <dgm:resizeHandles val="exact"/>
        </dgm:presLayoutVars>
      </dgm:prSet>
      <dgm:spPr/>
      <dgm:t>
        <a:bodyPr/>
        <a:lstStyle/>
        <a:p>
          <a:endParaRPr lang="en-US"/>
        </a:p>
      </dgm:t>
    </dgm:pt>
    <dgm:pt modelId="{68826B1F-774B-41B4-B7C1-5AA6BD8752E5}" type="pres">
      <dgm:prSet presAssocID="{5CC727E2-250A-47D2-BED8-5E9352B4DE67}" presName="composite" presStyleCnt="0"/>
      <dgm:spPr/>
    </dgm:pt>
    <dgm:pt modelId="{E9310F22-42ED-4AAC-92B8-7426FD55584E}" type="pres">
      <dgm:prSet presAssocID="{5CC727E2-250A-47D2-BED8-5E9352B4DE67}" presName="parentText" presStyleLbl="alignNode1" presStyleIdx="0" presStyleCnt="3">
        <dgm:presLayoutVars>
          <dgm:chMax val="1"/>
          <dgm:bulletEnabled val="1"/>
        </dgm:presLayoutVars>
      </dgm:prSet>
      <dgm:spPr/>
      <dgm:t>
        <a:bodyPr/>
        <a:lstStyle/>
        <a:p>
          <a:endParaRPr lang="en-US"/>
        </a:p>
      </dgm:t>
    </dgm:pt>
    <dgm:pt modelId="{5C2F2D32-3AA4-497F-8689-3F9086667470}" type="pres">
      <dgm:prSet presAssocID="{5CC727E2-250A-47D2-BED8-5E9352B4DE67}" presName="descendantText" presStyleLbl="alignAcc1" presStyleIdx="0" presStyleCnt="3">
        <dgm:presLayoutVars>
          <dgm:bulletEnabled val="1"/>
        </dgm:presLayoutVars>
      </dgm:prSet>
      <dgm:spPr/>
      <dgm:t>
        <a:bodyPr/>
        <a:lstStyle/>
        <a:p>
          <a:endParaRPr lang="en-US"/>
        </a:p>
      </dgm:t>
    </dgm:pt>
    <dgm:pt modelId="{4FDFDA69-C5C9-4BD9-A781-2D40905FB5CC}" type="pres">
      <dgm:prSet presAssocID="{43674A4A-F903-42DE-A87C-E48BDEE4A506}" presName="sp" presStyleCnt="0"/>
      <dgm:spPr/>
    </dgm:pt>
    <dgm:pt modelId="{4CD149BC-E98B-4BED-B50E-F16FBC81BF60}" type="pres">
      <dgm:prSet presAssocID="{82AC2C99-1AD0-4F77-84C6-86D16F95467B}" presName="composite" presStyleCnt="0"/>
      <dgm:spPr/>
    </dgm:pt>
    <dgm:pt modelId="{72DF7235-F24C-45E9-BE9B-2F8BC7D7341A}" type="pres">
      <dgm:prSet presAssocID="{82AC2C99-1AD0-4F77-84C6-86D16F95467B}" presName="parentText" presStyleLbl="alignNode1" presStyleIdx="1" presStyleCnt="3">
        <dgm:presLayoutVars>
          <dgm:chMax val="1"/>
          <dgm:bulletEnabled val="1"/>
        </dgm:presLayoutVars>
      </dgm:prSet>
      <dgm:spPr/>
      <dgm:t>
        <a:bodyPr/>
        <a:lstStyle/>
        <a:p>
          <a:endParaRPr lang="en-US"/>
        </a:p>
      </dgm:t>
    </dgm:pt>
    <dgm:pt modelId="{334ABEAA-4893-4274-9EB2-0DABFE066E1D}" type="pres">
      <dgm:prSet presAssocID="{82AC2C99-1AD0-4F77-84C6-86D16F95467B}" presName="descendantText" presStyleLbl="alignAcc1" presStyleIdx="1" presStyleCnt="3">
        <dgm:presLayoutVars>
          <dgm:bulletEnabled val="1"/>
        </dgm:presLayoutVars>
      </dgm:prSet>
      <dgm:spPr/>
      <dgm:t>
        <a:bodyPr/>
        <a:lstStyle/>
        <a:p>
          <a:endParaRPr lang="en-US"/>
        </a:p>
      </dgm:t>
    </dgm:pt>
    <dgm:pt modelId="{CCF63C07-73A4-414F-9948-49958A4371BF}" type="pres">
      <dgm:prSet presAssocID="{AF707702-88E0-410C-9FAE-C942CD3A559C}" presName="sp" presStyleCnt="0"/>
      <dgm:spPr/>
    </dgm:pt>
    <dgm:pt modelId="{C150E5AA-91AB-4686-8C61-E5A1055DACB1}" type="pres">
      <dgm:prSet presAssocID="{4924C280-022C-44EA-A67D-75E0E5745148}" presName="composite" presStyleCnt="0"/>
      <dgm:spPr/>
    </dgm:pt>
    <dgm:pt modelId="{04153CBA-B982-4637-9F6B-84B514BAE308}" type="pres">
      <dgm:prSet presAssocID="{4924C280-022C-44EA-A67D-75E0E5745148}" presName="parentText" presStyleLbl="alignNode1" presStyleIdx="2" presStyleCnt="3">
        <dgm:presLayoutVars>
          <dgm:chMax val="1"/>
          <dgm:bulletEnabled val="1"/>
        </dgm:presLayoutVars>
      </dgm:prSet>
      <dgm:spPr/>
      <dgm:t>
        <a:bodyPr/>
        <a:lstStyle/>
        <a:p>
          <a:endParaRPr lang="en-US"/>
        </a:p>
      </dgm:t>
    </dgm:pt>
    <dgm:pt modelId="{78631784-9A95-4278-A18E-3A9385DFBBDC}" type="pres">
      <dgm:prSet presAssocID="{4924C280-022C-44EA-A67D-75E0E5745148}" presName="descendantText" presStyleLbl="alignAcc1" presStyleIdx="2" presStyleCnt="3" custScaleY="149904">
        <dgm:presLayoutVars>
          <dgm:bulletEnabled val="1"/>
        </dgm:presLayoutVars>
      </dgm:prSet>
      <dgm:spPr/>
      <dgm:t>
        <a:bodyPr/>
        <a:lstStyle/>
        <a:p>
          <a:endParaRPr lang="en-US"/>
        </a:p>
      </dgm:t>
    </dgm:pt>
  </dgm:ptLst>
  <dgm:cxnLst>
    <dgm:cxn modelId="{37D618F0-8440-4C37-ACE6-5681873D5A5A}" type="presOf" srcId="{2BCDAD8E-744F-4040-87BC-9B005A37372E}" destId="{78631784-9A95-4278-A18E-3A9385DFBBDC}" srcOrd="0" destOrd="1" presId="urn:microsoft.com/office/officeart/2005/8/layout/chevron2"/>
    <dgm:cxn modelId="{A27DCD33-BB6E-4675-8C95-833284FBB956}" srcId="{80E72C25-4176-4344-88DC-94251D768DA1}" destId="{82AC2C99-1AD0-4F77-84C6-86D16F95467B}" srcOrd="1" destOrd="0" parTransId="{A1027463-2AD2-45CD-9640-41F15B10507D}" sibTransId="{AF707702-88E0-410C-9FAE-C942CD3A559C}"/>
    <dgm:cxn modelId="{6BAE203D-8C92-4CFC-8E48-5E5BC7F46F72}" srcId="{4924C280-022C-44EA-A67D-75E0E5745148}" destId="{C1C78257-D3CC-4ED5-B6DA-E923C027F8F7}" srcOrd="0" destOrd="0" parTransId="{6D61763B-FCE6-4111-988A-BED3A2181272}" sibTransId="{A1AF07BC-6E69-480D-AFDD-872968FADAD3}"/>
    <dgm:cxn modelId="{FDDC6EAA-8BAD-4CCF-B3FD-32FF8741A6C6}" srcId="{5CC727E2-250A-47D2-BED8-5E9352B4DE67}" destId="{6A5D080D-21E9-4C81-B134-141BAE0E6553}" srcOrd="0" destOrd="0" parTransId="{DAE6D7CE-7F95-404E-AB68-3A987C3007B9}" sibTransId="{474E1413-8933-4379-BB7B-E290DFD2C8C9}"/>
    <dgm:cxn modelId="{3E37409C-F721-4067-8798-8F77C2F45709}" srcId="{5CC727E2-250A-47D2-BED8-5E9352B4DE67}" destId="{F3854E29-3E31-4A94-9123-B65B52EE94F1}" srcOrd="1" destOrd="0" parTransId="{B9F2F8F3-00E6-4560-9DE1-31C16CB851F5}" sibTransId="{EDFF343C-704F-4C85-BBCA-9F67313A4B54}"/>
    <dgm:cxn modelId="{E9FE2E85-5553-4B98-AA85-522331121BA0}" type="presOf" srcId="{82AC2C99-1AD0-4F77-84C6-86D16F95467B}" destId="{72DF7235-F24C-45E9-BE9B-2F8BC7D7341A}" srcOrd="0" destOrd="0" presId="urn:microsoft.com/office/officeart/2005/8/layout/chevron2"/>
    <dgm:cxn modelId="{BD2ACD01-9C17-4A25-ACC7-0A9826491565}" type="presOf" srcId="{6A5D080D-21E9-4C81-B134-141BAE0E6553}" destId="{5C2F2D32-3AA4-497F-8689-3F9086667470}" srcOrd="0" destOrd="0" presId="urn:microsoft.com/office/officeart/2005/8/layout/chevron2"/>
    <dgm:cxn modelId="{7F70ECEC-BC00-42C4-A601-658D1332E3FB}" type="presOf" srcId="{80E72C25-4176-4344-88DC-94251D768DA1}" destId="{4C7E01BB-86A9-4CEB-AAFD-D210D8FD7ABC}" srcOrd="0" destOrd="0" presId="urn:microsoft.com/office/officeart/2005/8/layout/chevron2"/>
    <dgm:cxn modelId="{2FBE60D0-9D08-4BAD-BF86-003046FF368B}" type="presOf" srcId="{4924C280-022C-44EA-A67D-75E0E5745148}" destId="{04153CBA-B982-4637-9F6B-84B514BAE308}" srcOrd="0" destOrd="0" presId="urn:microsoft.com/office/officeart/2005/8/layout/chevron2"/>
    <dgm:cxn modelId="{1F442DD2-9E44-4F1B-BD03-88770D7A247B}" srcId="{82AC2C99-1AD0-4F77-84C6-86D16F95467B}" destId="{A1D4EA8F-6BC6-40B8-99F2-E7AF9B77D5B6}" srcOrd="0" destOrd="0" parTransId="{F2BFF4C4-DE02-44A4-A23C-4AFF8AC1E1CC}" sibTransId="{CAF5DA0B-8094-4F74-B23B-9F80476A4261}"/>
    <dgm:cxn modelId="{69830E11-8F91-4E56-9D63-A28D76290CBD}" srcId="{80E72C25-4176-4344-88DC-94251D768DA1}" destId="{5CC727E2-250A-47D2-BED8-5E9352B4DE67}" srcOrd="0" destOrd="0" parTransId="{D634DA03-B1C9-4559-AA93-AB10CB1C4979}" sibTransId="{43674A4A-F903-42DE-A87C-E48BDEE4A506}"/>
    <dgm:cxn modelId="{2BDC1B66-EE17-4150-B706-A6A993E24910}" type="presOf" srcId="{575A6B4E-AF7A-49BA-83E6-F19ECADD0162}" destId="{334ABEAA-4893-4274-9EB2-0DABFE066E1D}" srcOrd="0" destOrd="1" presId="urn:microsoft.com/office/officeart/2005/8/layout/chevron2"/>
    <dgm:cxn modelId="{4B1E4076-C331-4E7D-A682-C47E678F4756}" srcId="{4924C280-022C-44EA-A67D-75E0E5745148}" destId="{B4582966-7675-4D7F-87C8-5D35AACFB44A}" srcOrd="2" destOrd="0" parTransId="{1AF90F93-FB97-46CF-82F4-DBD540763842}" sibTransId="{B0BFE142-8A0F-400B-A363-6BD4BBA73121}"/>
    <dgm:cxn modelId="{0E63CF9C-2C37-4533-A35B-3C5B23006B6D}" type="presOf" srcId="{A1D4EA8F-6BC6-40B8-99F2-E7AF9B77D5B6}" destId="{334ABEAA-4893-4274-9EB2-0DABFE066E1D}" srcOrd="0" destOrd="0" presId="urn:microsoft.com/office/officeart/2005/8/layout/chevron2"/>
    <dgm:cxn modelId="{F9F3A026-96C9-4FC1-90BA-3C3366F1DBCC}" type="presOf" srcId="{5CC727E2-250A-47D2-BED8-5E9352B4DE67}" destId="{E9310F22-42ED-4AAC-92B8-7426FD55584E}" srcOrd="0" destOrd="0" presId="urn:microsoft.com/office/officeart/2005/8/layout/chevron2"/>
    <dgm:cxn modelId="{96E8CFA0-BE6C-4303-9075-28295C083953}" type="presOf" srcId="{F3854E29-3E31-4A94-9123-B65B52EE94F1}" destId="{5C2F2D32-3AA4-497F-8689-3F9086667470}" srcOrd="0" destOrd="1" presId="urn:microsoft.com/office/officeart/2005/8/layout/chevron2"/>
    <dgm:cxn modelId="{E49A0D14-ECA3-4478-B0DC-94F4345A048F}" srcId="{82AC2C99-1AD0-4F77-84C6-86D16F95467B}" destId="{575A6B4E-AF7A-49BA-83E6-F19ECADD0162}" srcOrd="1" destOrd="0" parTransId="{8AA6FBBF-6CA8-418A-AFBF-6591A7CA8A4A}" sibTransId="{D6D19A38-093F-4A2D-9116-42F4ADF5A3E4}"/>
    <dgm:cxn modelId="{665924B4-AED5-496E-910E-D362ADA6E0FF}" srcId="{4924C280-022C-44EA-A67D-75E0E5745148}" destId="{2BCDAD8E-744F-4040-87BC-9B005A37372E}" srcOrd="1" destOrd="0" parTransId="{1A620B10-D87E-4D6C-87C7-A52599B703D2}" sibTransId="{A92897A9-9B28-45DB-A48D-E867E5110635}"/>
    <dgm:cxn modelId="{3D8EAAD4-E5E9-463A-9278-35B8F39C6657}" type="presOf" srcId="{B4582966-7675-4D7F-87C8-5D35AACFB44A}" destId="{78631784-9A95-4278-A18E-3A9385DFBBDC}" srcOrd="0" destOrd="2" presId="urn:microsoft.com/office/officeart/2005/8/layout/chevron2"/>
    <dgm:cxn modelId="{3826A0B8-6CE8-4F08-9DDC-2FAD7C9CBC33}" type="presOf" srcId="{C1C78257-D3CC-4ED5-B6DA-E923C027F8F7}" destId="{78631784-9A95-4278-A18E-3A9385DFBBDC}" srcOrd="0" destOrd="0" presId="urn:microsoft.com/office/officeart/2005/8/layout/chevron2"/>
    <dgm:cxn modelId="{BE84C509-BF0D-4251-B1BE-5BFC3E0704A1}" srcId="{80E72C25-4176-4344-88DC-94251D768DA1}" destId="{4924C280-022C-44EA-A67D-75E0E5745148}" srcOrd="2" destOrd="0" parTransId="{51C5E12E-2207-4156-B767-DC910BED70C2}" sibTransId="{3DB3277D-EFBC-42AF-8DF5-C4EACB9C3F6A}"/>
    <dgm:cxn modelId="{B9C729EE-4E1A-42FF-B6F4-1FC8663275A2}" type="presParOf" srcId="{4C7E01BB-86A9-4CEB-AAFD-D210D8FD7ABC}" destId="{68826B1F-774B-41B4-B7C1-5AA6BD8752E5}" srcOrd="0" destOrd="0" presId="urn:microsoft.com/office/officeart/2005/8/layout/chevron2"/>
    <dgm:cxn modelId="{CF8F001C-D317-40ED-A5CB-4CE24B1511E2}" type="presParOf" srcId="{68826B1F-774B-41B4-B7C1-5AA6BD8752E5}" destId="{E9310F22-42ED-4AAC-92B8-7426FD55584E}" srcOrd="0" destOrd="0" presId="urn:microsoft.com/office/officeart/2005/8/layout/chevron2"/>
    <dgm:cxn modelId="{15265320-932E-4C0F-8B63-DD02123382B1}" type="presParOf" srcId="{68826B1F-774B-41B4-B7C1-5AA6BD8752E5}" destId="{5C2F2D32-3AA4-497F-8689-3F9086667470}" srcOrd="1" destOrd="0" presId="urn:microsoft.com/office/officeart/2005/8/layout/chevron2"/>
    <dgm:cxn modelId="{7F4543B5-FB26-4FFA-80A4-11FDDF1F2B9C}" type="presParOf" srcId="{4C7E01BB-86A9-4CEB-AAFD-D210D8FD7ABC}" destId="{4FDFDA69-C5C9-4BD9-A781-2D40905FB5CC}" srcOrd="1" destOrd="0" presId="urn:microsoft.com/office/officeart/2005/8/layout/chevron2"/>
    <dgm:cxn modelId="{4DA534D7-0021-42BB-983C-9CECA2C7D110}" type="presParOf" srcId="{4C7E01BB-86A9-4CEB-AAFD-D210D8FD7ABC}" destId="{4CD149BC-E98B-4BED-B50E-F16FBC81BF60}" srcOrd="2" destOrd="0" presId="urn:microsoft.com/office/officeart/2005/8/layout/chevron2"/>
    <dgm:cxn modelId="{EC71E220-2D12-44E0-9F63-269F7C9C6801}" type="presParOf" srcId="{4CD149BC-E98B-4BED-B50E-F16FBC81BF60}" destId="{72DF7235-F24C-45E9-BE9B-2F8BC7D7341A}" srcOrd="0" destOrd="0" presId="urn:microsoft.com/office/officeart/2005/8/layout/chevron2"/>
    <dgm:cxn modelId="{A1BA521F-0920-48DE-BD95-52812E364770}" type="presParOf" srcId="{4CD149BC-E98B-4BED-B50E-F16FBC81BF60}" destId="{334ABEAA-4893-4274-9EB2-0DABFE066E1D}" srcOrd="1" destOrd="0" presId="urn:microsoft.com/office/officeart/2005/8/layout/chevron2"/>
    <dgm:cxn modelId="{A1C21BBB-7EC3-40A9-ABBF-ED5D6513407A}" type="presParOf" srcId="{4C7E01BB-86A9-4CEB-AAFD-D210D8FD7ABC}" destId="{CCF63C07-73A4-414F-9948-49958A4371BF}" srcOrd="3" destOrd="0" presId="urn:microsoft.com/office/officeart/2005/8/layout/chevron2"/>
    <dgm:cxn modelId="{18C5B0AE-2F42-4259-ABAC-9B2ED1641A8A}" type="presParOf" srcId="{4C7E01BB-86A9-4CEB-AAFD-D210D8FD7ABC}" destId="{C150E5AA-91AB-4686-8C61-E5A1055DACB1}" srcOrd="4" destOrd="0" presId="urn:microsoft.com/office/officeart/2005/8/layout/chevron2"/>
    <dgm:cxn modelId="{BB8C1500-A552-4EB9-AD81-E93535BA0D73}" type="presParOf" srcId="{C150E5AA-91AB-4686-8C61-E5A1055DACB1}" destId="{04153CBA-B982-4637-9F6B-84B514BAE308}" srcOrd="0" destOrd="0" presId="urn:microsoft.com/office/officeart/2005/8/layout/chevron2"/>
    <dgm:cxn modelId="{40DC2F33-D0C7-409F-BEBB-AA740B32C052}" type="presParOf" srcId="{C150E5AA-91AB-4686-8C61-E5A1055DACB1}" destId="{78631784-9A95-4278-A18E-3A9385DFBBDC}"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CB01D7B5-FC31-4A26-96AC-E76D192AE6B0}" type="doc">
      <dgm:prSet loTypeId="urn:microsoft.com/office/officeart/2005/8/layout/hProcess7" loCatId="list" qsTypeId="urn:microsoft.com/office/officeart/2005/8/quickstyle/simple1" qsCatId="simple" csTypeId="urn:microsoft.com/office/officeart/2005/8/colors/colorful2" csCatId="colorful" phldr="1"/>
      <dgm:spPr/>
      <dgm:t>
        <a:bodyPr/>
        <a:lstStyle/>
        <a:p>
          <a:endParaRPr lang="en-US"/>
        </a:p>
      </dgm:t>
    </dgm:pt>
    <dgm:pt modelId="{6C3C9FA6-9AD3-49D6-9DAA-8A26D378B9FD}">
      <dgm:prSet phldrT="[Text]"/>
      <dgm:spPr/>
      <dgm:t>
        <a:bodyPr/>
        <a:lstStyle/>
        <a:p>
          <a:pPr algn="r"/>
          <a:endParaRPr lang="en-US" dirty="0">
            <a:solidFill>
              <a:srgbClr val="002060"/>
            </a:solidFill>
            <a:cs typeface="B Titr" panose="00000700000000000000" pitchFamily="2" charset="-78"/>
          </a:endParaRPr>
        </a:p>
      </dgm:t>
    </dgm:pt>
    <dgm:pt modelId="{BEFE2009-05E0-411D-960A-DEA7A79F3773}" type="parTrans" cxnId="{BF13B833-F1D7-48AE-B7F3-6706F4CE3FBF}">
      <dgm:prSet/>
      <dgm:spPr/>
      <dgm:t>
        <a:bodyPr/>
        <a:lstStyle/>
        <a:p>
          <a:endParaRPr lang="en-US">
            <a:solidFill>
              <a:srgbClr val="002060"/>
            </a:solidFill>
            <a:cs typeface="B Titr" panose="00000700000000000000" pitchFamily="2" charset="-78"/>
          </a:endParaRPr>
        </a:p>
      </dgm:t>
    </dgm:pt>
    <dgm:pt modelId="{E6800053-8393-4972-9132-1F50BE37083C}" type="sibTrans" cxnId="{BF13B833-F1D7-48AE-B7F3-6706F4CE3FBF}">
      <dgm:prSet/>
      <dgm:spPr/>
      <dgm:t>
        <a:bodyPr/>
        <a:lstStyle/>
        <a:p>
          <a:endParaRPr lang="en-US">
            <a:solidFill>
              <a:srgbClr val="002060"/>
            </a:solidFill>
            <a:cs typeface="B Titr" panose="00000700000000000000" pitchFamily="2" charset="-78"/>
          </a:endParaRPr>
        </a:p>
      </dgm:t>
    </dgm:pt>
    <dgm:pt modelId="{3A5FA648-81AC-4DAD-9231-6D46286268B5}">
      <dgm:prSet phldrT="[Text]"/>
      <dgm:spPr/>
      <dgm:t>
        <a:bodyPr/>
        <a:lstStyle/>
        <a:p>
          <a:pPr algn="ctr" rtl="0"/>
          <a:r>
            <a:rPr lang="fa-IR" smtClean="0">
              <a:solidFill>
                <a:srgbClr val="002060"/>
              </a:solidFill>
              <a:cs typeface="B Titr" panose="00000700000000000000" pitchFamily="2" charset="-78"/>
            </a:rPr>
            <a:t>فهم عمیق دین و دریافت پیام وحی از منابع دینی.  (لیتفقهوا) </a:t>
          </a:r>
          <a:endParaRPr lang="en-US" dirty="0">
            <a:solidFill>
              <a:srgbClr val="002060"/>
            </a:solidFill>
            <a:cs typeface="B Titr" panose="00000700000000000000" pitchFamily="2" charset="-78"/>
          </a:endParaRPr>
        </a:p>
      </dgm:t>
    </dgm:pt>
    <dgm:pt modelId="{753B49EC-6545-4A9A-81B6-0E4736502284}" type="parTrans" cxnId="{1643B338-4791-4369-9C76-A8E28FE6E1BA}">
      <dgm:prSet/>
      <dgm:spPr/>
      <dgm:t>
        <a:bodyPr/>
        <a:lstStyle/>
        <a:p>
          <a:endParaRPr lang="en-US">
            <a:solidFill>
              <a:srgbClr val="002060"/>
            </a:solidFill>
            <a:cs typeface="B Titr" panose="00000700000000000000" pitchFamily="2" charset="-78"/>
          </a:endParaRPr>
        </a:p>
      </dgm:t>
    </dgm:pt>
    <dgm:pt modelId="{0A00CE4F-3612-4187-87EE-94EB24C2197F}" type="sibTrans" cxnId="{1643B338-4791-4369-9C76-A8E28FE6E1BA}">
      <dgm:prSet/>
      <dgm:spPr/>
      <dgm:t>
        <a:bodyPr/>
        <a:lstStyle/>
        <a:p>
          <a:endParaRPr lang="en-US">
            <a:solidFill>
              <a:srgbClr val="002060"/>
            </a:solidFill>
            <a:cs typeface="B Titr" panose="00000700000000000000" pitchFamily="2" charset="-78"/>
          </a:endParaRPr>
        </a:p>
      </dgm:t>
    </dgm:pt>
    <dgm:pt modelId="{39D96BE8-05AB-429E-B32F-60F65D32DFA2}">
      <dgm:prSet phldrT="[Text]"/>
      <dgm:spPr/>
      <dgm:t>
        <a:bodyPr/>
        <a:lstStyle/>
        <a:p>
          <a:endParaRPr lang="en-US" dirty="0">
            <a:solidFill>
              <a:srgbClr val="002060"/>
            </a:solidFill>
            <a:cs typeface="B Titr" panose="00000700000000000000" pitchFamily="2" charset="-78"/>
          </a:endParaRPr>
        </a:p>
      </dgm:t>
    </dgm:pt>
    <dgm:pt modelId="{23F03EF3-7D51-4267-818D-1709C5B310C1}" type="parTrans" cxnId="{A4C60C5E-BDA7-4145-B128-446BCB5CA502}">
      <dgm:prSet/>
      <dgm:spPr/>
      <dgm:t>
        <a:bodyPr/>
        <a:lstStyle/>
        <a:p>
          <a:endParaRPr lang="en-US">
            <a:solidFill>
              <a:srgbClr val="002060"/>
            </a:solidFill>
            <a:cs typeface="B Titr" panose="00000700000000000000" pitchFamily="2" charset="-78"/>
          </a:endParaRPr>
        </a:p>
      </dgm:t>
    </dgm:pt>
    <dgm:pt modelId="{182F7990-229A-4DCE-B12F-DBCCA4FF50F5}" type="sibTrans" cxnId="{A4C60C5E-BDA7-4145-B128-446BCB5CA502}">
      <dgm:prSet/>
      <dgm:spPr/>
      <dgm:t>
        <a:bodyPr/>
        <a:lstStyle/>
        <a:p>
          <a:endParaRPr lang="en-US">
            <a:solidFill>
              <a:srgbClr val="002060"/>
            </a:solidFill>
            <a:cs typeface="B Titr" panose="00000700000000000000" pitchFamily="2" charset="-78"/>
          </a:endParaRPr>
        </a:p>
      </dgm:t>
    </dgm:pt>
    <dgm:pt modelId="{B0713685-5BF7-4EB4-8B89-CFB8243DBC91}">
      <dgm:prSet phldrT="[Text]"/>
      <dgm:spPr/>
      <dgm:t>
        <a:bodyPr/>
        <a:lstStyle/>
        <a:p>
          <a:pPr algn="ctr"/>
          <a:r>
            <a:rPr lang="fa-IR" smtClean="0">
              <a:solidFill>
                <a:srgbClr val="002060"/>
              </a:solidFill>
              <a:cs typeface="B Titr" panose="00000700000000000000" pitchFamily="2" charset="-78"/>
            </a:rPr>
            <a:t>بازگشت به میان مردم، انذار و هشدار آنها و ابلاغ پیام دین. (لینذروا)</a:t>
          </a:r>
          <a:endParaRPr lang="en-US" dirty="0">
            <a:solidFill>
              <a:srgbClr val="002060"/>
            </a:solidFill>
            <a:cs typeface="B Titr" panose="00000700000000000000" pitchFamily="2" charset="-78"/>
          </a:endParaRPr>
        </a:p>
      </dgm:t>
    </dgm:pt>
    <dgm:pt modelId="{70D6381A-5FAA-44F0-B6E4-61E3EAF9DC8E}" type="parTrans" cxnId="{5B7EC083-B413-4FB4-80E2-560B11EE1383}">
      <dgm:prSet/>
      <dgm:spPr/>
      <dgm:t>
        <a:bodyPr/>
        <a:lstStyle/>
        <a:p>
          <a:endParaRPr lang="en-US">
            <a:solidFill>
              <a:srgbClr val="002060"/>
            </a:solidFill>
            <a:cs typeface="B Titr" panose="00000700000000000000" pitchFamily="2" charset="-78"/>
          </a:endParaRPr>
        </a:p>
      </dgm:t>
    </dgm:pt>
    <dgm:pt modelId="{D5B946C7-D1A3-4105-9DF0-3791445AA6E5}" type="sibTrans" cxnId="{5B7EC083-B413-4FB4-80E2-560B11EE1383}">
      <dgm:prSet/>
      <dgm:spPr/>
      <dgm:t>
        <a:bodyPr/>
        <a:lstStyle/>
        <a:p>
          <a:endParaRPr lang="en-US">
            <a:solidFill>
              <a:srgbClr val="002060"/>
            </a:solidFill>
            <a:cs typeface="B Titr" panose="00000700000000000000" pitchFamily="2" charset="-78"/>
          </a:endParaRPr>
        </a:p>
      </dgm:t>
    </dgm:pt>
    <dgm:pt modelId="{3617E360-AC17-44AC-96D9-8A12BBE6D0B7}">
      <dgm:prSet phldrT="[Text]"/>
      <dgm:spPr/>
      <dgm:t>
        <a:bodyPr/>
        <a:lstStyle/>
        <a:p>
          <a:pPr algn="ctr"/>
          <a:r>
            <a:rPr lang="fa-IR" smtClean="0">
              <a:solidFill>
                <a:srgbClr val="002060"/>
              </a:solidFill>
              <a:cs typeface="B Titr" panose="00000700000000000000" pitchFamily="2" charset="-78"/>
            </a:rPr>
            <a:t>تلاش برای تحقق آرمان‏های دینی.        (لعلّهم یحذرون)</a:t>
          </a:r>
          <a:endParaRPr lang="en-US" dirty="0">
            <a:solidFill>
              <a:srgbClr val="002060"/>
            </a:solidFill>
            <a:cs typeface="B Titr" panose="00000700000000000000" pitchFamily="2" charset="-78"/>
          </a:endParaRPr>
        </a:p>
      </dgm:t>
    </dgm:pt>
    <dgm:pt modelId="{689BCB00-E4E1-4787-ADA0-E2E8870D984D}" type="parTrans" cxnId="{F28216CA-4902-4336-BB27-8BDC929431B9}">
      <dgm:prSet/>
      <dgm:spPr/>
      <dgm:t>
        <a:bodyPr/>
        <a:lstStyle/>
        <a:p>
          <a:endParaRPr lang="en-US">
            <a:solidFill>
              <a:srgbClr val="002060"/>
            </a:solidFill>
            <a:cs typeface="B Titr" panose="00000700000000000000" pitchFamily="2" charset="-78"/>
          </a:endParaRPr>
        </a:p>
      </dgm:t>
    </dgm:pt>
    <dgm:pt modelId="{EC592F20-0D33-4EB3-9950-6DD057053A98}" type="sibTrans" cxnId="{F28216CA-4902-4336-BB27-8BDC929431B9}">
      <dgm:prSet/>
      <dgm:spPr/>
      <dgm:t>
        <a:bodyPr/>
        <a:lstStyle/>
        <a:p>
          <a:endParaRPr lang="en-US">
            <a:solidFill>
              <a:srgbClr val="002060"/>
            </a:solidFill>
            <a:cs typeface="B Titr" panose="00000700000000000000" pitchFamily="2" charset="-78"/>
          </a:endParaRPr>
        </a:p>
      </dgm:t>
    </dgm:pt>
    <dgm:pt modelId="{0180584C-B1FC-4401-B6DA-3B31AEDEA8B7}">
      <dgm:prSet phldrT="[Text]"/>
      <dgm:spPr/>
      <dgm:t>
        <a:bodyPr/>
        <a:lstStyle/>
        <a:p>
          <a:pPr algn="ctr"/>
          <a:endParaRPr lang="en-US" dirty="0">
            <a:solidFill>
              <a:srgbClr val="002060"/>
            </a:solidFill>
            <a:cs typeface="B Titr" panose="00000700000000000000" pitchFamily="2" charset="-78"/>
          </a:endParaRPr>
        </a:p>
      </dgm:t>
    </dgm:pt>
    <dgm:pt modelId="{AC3EFD45-42E4-4E99-8CAC-2632ACDBC15A}" type="sibTrans" cxnId="{9726CE24-DC01-44C2-9314-F70816B33E2D}">
      <dgm:prSet/>
      <dgm:spPr/>
      <dgm:t>
        <a:bodyPr/>
        <a:lstStyle/>
        <a:p>
          <a:endParaRPr lang="en-US">
            <a:solidFill>
              <a:srgbClr val="002060"/>
            </a:solidFill>
            <a:cs typeface="B Titr" panose="00000700000000000000" pitchFamily="2" charset="-78"/>
          </a:endParaRPr>
        </a:p>
      </dgm:t>
    </dgm:pt>
    <dgm:pt modelId="{5BC0DA79-B79C-4FC9-B045-E871E6F94A79}" type="parTrans" cxnId="{9726CE24-DC01-44C2-9314-F70816B33E2D}">
      <dgm:prSet/>
      <dgm:spPr/>
      <dgm:t>
        <a:bodyPr/>
        <a:lstStyle/>
        <a:p>
          <a:endParaRPr lang="en-US">
            <a:solidFill>
              <a:srgbClr val="002060"/>
            </a:solidFill>
            <a:cs typeface="B Titr" panose="00000700000000000000" pitchFamily="2" charset="-78"/>
          </a:endParaRPr>
        </a:p>
      </dgm:t>
    </dgm:pt>
    <dgm:pt modelId="{2DAF0784-8A53-481B-9AB4-5C2B96176C87}" type="pres">
      <dgm:prSet presAssocID="{CB01D7B5-FC31-4A26-96AC-E76D192AE6B0}" presName="Name0" presStyleCnt="0">
        <dgm:presLayoutVars>
          <dgm:dir/>
          <dgm:animLvl val="lvl"/>
          <dgm:resizeHandles val="exact"/>
        </dgm:presLayoutVars>
      </dgm:prSet>
      <dgm:spPr/>
      <dgm:t>
        <a:bodyPr/>
        <a:lstStyle/>
        <a:p>
          <a:endParaRPr lang="en-US"/>
        </a:p>
      </dgm:t>
    </dgm:pt>
    <dgm:pt modelId="{0027D3C4-DEA6-4C8E-99D6-07C907277F26}" type="pres">
      <dgm:prSet presAssocID="{6C3C9FA6-9AD3-49D6-9DAA-8A26D378B9FD}" presName="compositeNode" presStyleCnt="0">
        <dgm:presLayoutVars>
          <dgm:bulletEnabled val="1"/>
        </dgm:presLayoutVars>
      </dgm:prSet>
      <dgm:spPr/>
    </dgm:pt>
    <dgm:pt modelId="{AA90141F-AF50-4AEA-9687-6A329A97CA9F}" type="pres">
      <dgm:prSet presAssocID="{6C3C9FA6-9AD3-49D6-9DAA-8A26D378B9FD}" presName="bgRect" presStyleLbl="node1" presStyleIdx="0" presStyleCnt="3"/>
      <dgm:spPr/>
      <dgm:t>
        <a:bodyPr/>
        <a:lstStyle/>
        <a:p>
          <a:endParaRPr lang="en-US"/>
        </a:p>
      </dgm:t>
    </dgm:pt>
    <dgm:pt modelId="{28F9AF5E-54DB-4D94-A2D9-D8064B303B22}" type="pres">
      <dgm:prSet presAssocID="{6C3C9FA6-9AD3-49D6-9DAA-8A26D378B9FD}" presName="parentNode" presStyleLbl="node1" presStyleIdx="0" presStyleCnt="3">
        <dgm:presLayoutVars>
          <dgm:chMax val="0"/>
          <dgm:bulletEnabled val="1"/>
        </dgm:presLayoutVars>
      </dgm:prSet>
      <dgm:spPr/>
      <dgm:t>
        <a:bodyPr/>
        <a:lstStyle/>
        <a:p>
          <a:endParaRPr lang="en-US"/>
        </a:p>
      </dgm:t>
    </dgm:pt>
    <dgm:pt modelId="{3DCFA31B-CEBB-4920-B592-028B21969EC7}" type="pres">
      <dgm:prSet presAssocID="{6C3C9FA6-9AD3-49D6-9DAA-8A26D378B9FD}" presName="childNode" presStyleLbl="node1" presStyleIdx="0" presStyleCnt="3">
        <dgm:presLayoutVars>
          <dgm:bulletEnabled val="1"/>
        </dgm:presLayoutVars>
      </dgm:prSet>
      <dgm:spPr/>
      <dgm:t>
        <a:bodyPr/>
        <a:lstStyle/>
        <a:p>
          <a:endParaRPr lang="en-US"/>
        </a:p>
      </dgm:t>
    </dgm:pt>
    <dgm:pt modelId="{58F0C4E1-C6B0-48D5-B542-46A632AFC9F5}" type="pres">
      <dgm:prSet presAssocID="{E6800053-8393-4972-9132-1F50BE37083C}" presName="hSp" presStyleCnt="0"/>
      <dgm:spPr/>
    </dgm:pt>
    <dgm:pt modelId="{88155DE0-A4F6-4F7D-B834-3EA2CDF58EFD}" type="pres">
      <dgm:prSet presAssocID="{E6800053-8393-4972-9132-1F50BE37083C}" presName="vProcSp" presStyleCnt="0"/>
      <dgm:spPr/>
    </dgm:pt>
    <dgm:pt modelId="{70B62FB8-3259-4AE4-A0CC-A88F3528BA30}" type="pres">
      <dgm:prSet presAssocID="{E6800053-8393-4972-9132-1F50BE37083C}" presName="vSp1" presStyleCnt="0"/>
      <dgm:spPr/>
    </dgm:pt>
    <dgm:pt modelId="{B217BD64-8E40-4E72-AEB8-29D70D8E3B07}" type="pres">
      <dgm:prSet presAssocID="{E6800053-8393-4972-9132-1F50BE37083C}" presName="simulatedConn" presStyleLbl="solidFgAcc1" presStyleIdx="0" presStyleCnt="2"/>
      <dgm:spPr/>
    </dgm:pt>
    <dgm:pt modelId="{CE84E340-8A8F-4B75-BD64-DB19DFA76986}" type="pres">
      <dgm:prSet presAssocID="{E6800053-8393-4972-9132-1F50BE37083C}" presName="vSp2" presStyleCnt="0"/>
      <dgm:spPr/>
    </dgm:pt>
    <dgm:pt modelId="{359E5DB2-21DD-4D96-9BB6-D680F7889B36}" type="pres">
      <dgm:prSet presAssocID="{E6800053-8393-4972-9132-1F50BE37083C}" presName="sibTrans" presStyleCnt="0"/>
      <dgm:spPr/>
    </dgm:pt>
    <dgm:pt modelId="{2C27858B-1EF3-4E61-809A-6E63BD46BD8F}" type="pres">
      <dgm:prSet presAssocID="{39D96BE8-05AB-429E-B32F-60F65D32DFA2}" presName="compositeNode" presStyleCnt="0">
        <dgm:presLayoutVars>
          <dgm:bulletEnabled val="1"/>
        </dgm:presLayoutVars>
      </dgm:prSet>
      <dgm:spPr/>
    </dgm:pt>
    <dgm:pt modelId="{81139575-B316-4714-BEAB-387F2039C59C}" type="pres">
      <dgm:prSet presAssocID="{39D96BE8-05AB-429E-B32F-60F65D32DFA2}" presName="bgRect" presStyleLbl="node1" presStyleIdx="1" presStyleCnt="3"/>
      <dgm:spPr/>
      <dgm:t>
        <a:bodyPr/>
        <a:lstStyle/>
        <a:p>
          <a:endParaRPr lang="en-US"/>
        </a:p>
      </dgm:t>
    </dgm:pt>
    <dgm:pt modelId="{75A42626-B460-4B19-ACE0-3240B91C02F2}" type="pres">
      <dgm:prSet presAssocID="{39D96BE8-05AB-429E-B32F-60F65D32DFA2}" presName="parentNode" presStyleLbl="node1" presStyleIdx="1" presStyleCnt="3">
        <dgm:presLayoutVars>
          <dgm:chMax val="0"/>
          <dgm:bulletEnabled val="1"/>
        </dgm:presLayoutVars>
      </dgm:prSet>
      <dgm:spPr/>
      <dgm:t>
        <a:bodyPr/>
        <a:lstStyle/>
        <a:p>
          <a:endParaRPr lang="en-US"/>
        </a:p>
      </dgm:t>
    </dgm:pt>
    <dgm:pt modelId="{4F90584C-17B7-4F49-A451-E3231FABF057}" type="pres">
      <dgm:prSet presAssocID="{39D96BE8-05AB-429E-B32F-60F65D32DFA2}" presName="childNode" presStyleLbl="node1" presStyleIdx="1" presStyleCnt="3">
        <dgm:presLayoutVars>
          <dgm:bulletEnabled val="1"/>
        </dgm:presLayoutVars>
      </dgm:prSet>
      <dgm:spPr/>
      <dgm:t>
        <a:bodyPr/>
        <a:lstStyle/>
        <a:p>
          <a:endParaRPr lang="en-US"/>
        </a:p>
      </dgm:t>
    </dgm:pt>
    <dgm:pt modelId="{8DEA1A2B-3AC3-4B59-9D98-D95D84BED905}" type="pres">
      <dgm:prSet presAssocID="{182F7990-229A-4DCE-B12F-DBCCA4FF50F5}" presName="hSp" presStyleCnt="0"/>
      <dgm:spPr/>
    </dgm:pt>
    <dgm:pt modelId="{EAFDE97F-C81C-4E6C-9D74-404AA8CCD297}" type="pres">
      <dgm:prSet presAssocID="{182F7990-229A-4DCE-B12F-DBCCA4FF50F5}" presName="vProcSp" presStyleCnt="0"/>
      <dgm:spPr/>
    </dgm:pt>
    <dgm:pt modelId="{9010E14B-B9C5-49FD-83F4-19A7E801B950}" type="pres">
      <dgm:prSet presAssocID="{182F7990-229A-4DCE-B12F-DBCCA4FF50F5}" presName="vSp1" presStyleCnt="0"/>
      <dgm:spPr/>
    </dgm:pt>
    <dgm:pt modelId="{BF216A40-54B5-432F-9CA4-F87C7C89BA7C}" type="pres">
      <dgm:prSet presAssocID="{182F7990-229A-4DCE-B12F-DBCCA4FF50F5}" presName="simulatedConn" presStyleLbl="solidFgAcc1" presStyleIdx="1" presStyleCnt="2"/>
      <dgm:spPr/>
    </dgm:pt>
    <dgm:pt modelId="{5501FBDA-3B91-462E-A95E-D2B0BEB74E68}" type="pres">
      <dgm:prSet presAssocID="{182F7990-229A-4DCE-B12F-DBCCA4FF50F5}" presName="vSp2" presStyleCnt="0"/>
      <dgm:spPr/>
    </dgm:pt>
    <dgm:pt modelId="{1A754CA9-5CC3-4631-BDBF-22273E296CA4}" type="pres">
      <dgm:prSet presAssocID="{182F7990-229A-4DCE-B12F-DBCCA4FF50F5}" presName="sibTrans" presStyleCnt="0"/>
      <dgm:spPr/>
    </dgm:pt>
    <dgm:pt modelId="{A54EC33D-B316-4211-B48F-F72A5E108410}" type="pres">
      <dgm:prSet presAssocID="{0180584C-B1FC-4401-B6DA-3B31AEDEA8B7}" presName="compositeNode" presStyleCnt="0">
        <dgm:presLayoutVars>
          <dgm:bulletEnabled val="1"/>
        </dgm:presLayoutVars>
      </dgm:prSet>
      <dgm:spPr/>
    </dgm:pt>
    <dgm:pt modelId="{32FF250D-7A4B-4DE2-A560-AA0222A6BE50}" type="pres">
      <dgm:prSet presAssocID="{0180584C-B1FC-4401-B6DA-3B31AEDEA8B7}" presName="bgRect" presStyleLbl="node1" presStyleIdx="2" presStyleCnt="3"/>
      <dgm:spPr/>
      <dgm:t>
        <a:bodyPr/>
        <a:lstStyle/>
        <a:p>
          <a:endParaRPr lang="en-US"/>
        </a:p>
      </dgm:t>
    </dgm:pt>
    <dgm:pt modelId="{739074DC-B135-4535-8CE2-ECF541750772}" type="pres">
      <dgm:prSet presAssocID="{0180584C-B1FC-4401-B6DA-3B31AEDEA8B7}" presName="parentNode" presStyleLbl="node1" presStyleIdx="2" presStyleCnt="3">
        <dgm:presLayoutVars>
          <dgm:chMax val="0"/>
          <dgm:bulletEnabled val="1"/>
        </dgm:presLayoutVars>
      </dgm:prSet>
      <dgm:spPr/>
      <dgm:t>
        <a:bodyPr/>
        <a:lstStyle/>
        <a:p>
          <a:endParaRPr lang="en-US"/>
        </a:p>
      </dgm:t>
    </dgm:pt>
    <dgm:pt modelId="{0584AD73-5F38-4561-A71E-815C24747CBE}" type="pres">
      <dgm:prSet presAssocID="{0180584C-B1FC-4401-B6DA-3B31AEDEA8B7}" presName="childNode" presStyleLbl="node1" presStyleIdx="2" presStyleCnt="3">
        <dgm:presLayoutVars>
          <dgm:bulletEnabled val="1"/>
        </dgm:presLayoutVars>
      </dgm:prSet>
      <dgm:spPr/>
      <dgm:t>
        <a:bodyPr/>
        <a:lstStyle/>
        <a:p>
          <a:endParaRPr lang="en-US"/>
        </a:p>
      </dgm:t>
    </dgm:pt>
  </dgm:ptLst>
  <dgm:cxnLst>
    <dgm:cxn modelId="{97CEF842-DB2E-49EF-9ADA-7F9073441074}" type="presOf" srcId="{39D96BE8-05AB-429E-B32F-60F65D32DFA2}" destId="{81139575-B316-4714-BEAB-387F2039C59C}" srcOrd="0" destOrd="0" presId="urn:microsoft.com/office/officeart/2005/8/layout/hProcess7"/>
    <dgm:cxn modelId="{1643B338-4791-4369-9C76-A8E28FE6E1BA}" srcId="{6C3C9FA6-9AD3-49D6-9DAA-8A26D378B9FD}" destId="{3A5FA648-81AC-4DAD-9231-6D46286268B5}" srcOrd="0" destOrd="0" parTransId="{753B49EC-6545-4A9A-81B6-0E4736502284}" sibTransId="{0A00CE4F-3612-4187-87EE-94EB24C2197F}"/>
    <dgm:cxn modelId="{C1792ACC-2987-427A-AA09-D7040B86245C}" type="presOf" srcId="{3617E360-AC17-44AC-96D9-8A12BBE6D0B7}" destId="{0584AD73-5F38-4561-A71E-815C24747CBE}" srcOrd="0" destOrd="0" presId="urn:microsoft.com/office/officeart/2005/8/layout/hProcess7"/>
    <dgm:cxn modelId="{420BB248-45A6-469F-9F6C-9B9FE38B103C}" type="presOf" srcId="{6C3C9FA6-9AD3-49D6-9DAA-8A26D378B9FD}" destId="{AA90141F-AF50-4AEA-9687-6A329A97CA9F}" srcOrd="0" destOrd="0" presId="urn:microsoft.com/office/officeart/2005/8/layout/hProcess7"/>
    <dgm:cxn modelId="{C5E984B9-B646-4E66-92DF-DDB040B922CE}" type="presOf" srcId="{0180584C-B1FC-4401-B6DA-3B31AEDEA8B7}" destId="{32FF250D-7A4B-4DE2-A560-AA0222A6BE50}" srcOrd="0" destOrd="0" presId="urn:microsoft.com/office/officeart/2005/8/layout/hProcess7"/>
    <dgm:cxn modelId="{18BA46F2-B7C3-45FF-967C-A17EAC38241B}" type="presOf" srcId="{3A5FA648-81AC-4DAD-9231-6D46286268B5}" destId="{3DCFA31B-CEBB-4920-B592-028B21969EC7}" srcOrd="0" destOrd="0" presId="urn:microsoft.com/office/officeart/2005/8/layout/hProcess7"/>
    <dgm:cxn modelId="{F97BFA28-E2E2-4FED-9855-A13DACA7F501}" type="presOf" srcId="{B0713685-5BF7-4EB4-8B89-CFB8243DBC91}" destId="{4F90584C-17B7-4F49-A451-E3231FABF057}" srcOrd="0" destOrd="0" presId="urn:microsoft.com/office/officeart/2005/8/layout/hProcess7"/>
    <dgm:cxn modelId="{F9021292-9BF0-440C-B15E-8D82FF4006C1}" type="presOf" srcId="{6C3C9FA6-9AD3-49D6-9DAA-8A26D378B9FD}" destId="{28F9AF5E-54DB-4D94-A2D9-D8064B303B22}" srcOrd="1" destOrd="0" presId="urn:microsoft.com/office/officeart/2005/8/layout/hProcess7"/>
    <dgm:cxn modelId="{9EA43A0E-B0A1-4113-AC18-C89B1D89C1BD}" type="presOf" srcId="{0180584C-B1FC-4401-B6DA-3B31AEDEA8B7}" destId="{739074DC-B135-4535-8CE2-ECF541750772}" srcOrd="1" destOrd="0" presId="urn:microsoft.com/office/officeart/2005/8/layout/hProcess7"/>
    <dgm:cxn modelId="{A4C60C5E-BDA7-4145-B128-446BCB5CA502}" srcId="{CB01D7B5-FC31-4A26-96AC-E76D192AE6B0}" destId="{39D96BE8-05AB-429E-B32F-60F65D32DFA2}" srcOrd="1" destOrd="0" parTransId="{23F03EF3-7D51-4267-818D-1709C5B310C1}" sibTransId="{182F7990-229A-4DCE-B12F-DBCCA4FF50F5}"/>
    <dgm:cxn modelId="{B3746BB0-80A9-4AEA-B508-B488E7D9D3F5}" type="presOf" srcId="{CB01D7B5-FC31-4A26-96AC-E76D192AE6B0}" destId="{2DAF0784-8A53-481B-9AB4-5C2B96176C87}" srcOrd="0" destOrd="0" presId="urn:microsoft.com/office/officeart/2005/8/layout/hProcess7"/>
    <dgm:cxn modelId="{92D60181-22BC-49F7-BBE7-2D7A2A68F5B7}" type="presOf" srcId="{39D96BE8-05AB-429E-B32F-60F65D32DFA2}" destId="{75A42626-B460-4B19-ACE0-3240B91C02F2}" srcOrd="1" destOrd="0" presId="urn:microsoft.com/office/officeart/2005/8/layout/hProcess7"/>
    <dgm:cxn modelId="{9726CE24-DC01-44C2-9314-F70816B33E2D}" srcId="{CB01D7B5-FC31-4A26-96AC-E76D192AE6B0}" destId="{0180584C-B1FC-4401-B6DA-3B31AEDEA8B7}" srcOrd="2" destOrd="0" parTransId="{5BC0DA79-B79C-4FC9-B045-E871E6F94A79}" sibTransId="{AC3EFD45-42E4-4E99-8CAC-2632ACDBC15A}"/>
    <dgm:cxn modelId="{F28216CA-4902-4336-BB27-8BDC929431B9}" srcId="{0180584C-B1FC-4401-B6DA-3B31AEDEA8B7}" destId="{3617E360-AC17-44AC-96D9-8A12BBE6D0B7}" srcOrd="0" destOrd="0" parTransId="{689BCB00-E4E1-4787-ADA0-E2E8870D984D}" sibTransId="{EC592F20-0D33-4EB3-9950-6DD057053A98}"/>
    <dgm:cxn modelId="{BF13B833-F1D7-48AE-B7F3-6706F4CE3FBF}" srcId="{CB01D7B5-FC31-4A26-96AC-E76D192AE6B0}" destId="{6C3C9FA6-9AD3-49D6-9DAA-8A26D378B9FD}" srcOrd="0" destOrd="0" parTransId="{BEFE2009-05E0-411D-960A-DEA7A79F3773}" sibTransId="{E6800053-8393-4972-9132-1F50BE37083C}"/>
    <dgm:cxn modelId="{5B7EC083-B413-4FB4-80E2-560B11EE1383}" srcId="{39D96BE8-05AB-429E-B32F-60F65D32DFA2}" destId="{B0713685-5BF7-4EB4-8B89-CFB8243DBC91}" srcOrd="0" destOrd="0" parTransId="{70D6381A-5FAA-44F0-B6E4-61E3EAF9DC8E}" sibTransId="{D5B946C7-D1A3-4105-9DF0-3791445AA6E5}"/>
    <dgm:cxn modelId="{02F13EC5-34E0-4AFF-8CAD-A3A2A3A4F8A7}" type="presParOf" srcId="{2DAF0784-8A53-481B-9AB4-5C2B96176C87}" destId="{0027D3C4-DEA6-4C8E-99D6-07C907277F26}" srcOrd="0" destOrd="0" presId="urn:microsoft.com/office/officeart/2005/8/layout/hProcess7"/>
    <dgm:cxn modelId="{2B91E0F5-9D96-415B-A110-9E8A5E2F126E}" type="presParOf" srcId="{0027D3C4-DEA6-4C8E-99D6-07C907277F26}" destId="{AA90141F-AF50-4AEA-9687-6A329A97CA9F}" srcOrd="0" destOrd="0" presId="urn:microsoft.com/office/officeart/2005/8/layout/hProcess7"/>
    <dgm:cxn modelId="{A3F1BC19-8F48-4F20-8B74-3C7DA0D2547F}" type="presParOf" srcId="{0027D3C4-DEA6-4C8E-99D6-07C907277F26}" destId="{28F9AF5E-54DB-4D94-A2D9-D8064B303B22}" srcOrd="1" destOrd="0" presId="urn:microsoft.com/office/officeart/2005/8/layout/hProcess7"/>
    <dgm:cxn modelId="{FB0DA12B-5E1A-41B9-B2BC-72EA415B1686}" type="presParOf" srcId="{0027D3C4-DEA6-4C8E-99D6-07C907277F26}" destId="{3DCFA31B-CEBB-4920-B592-028B21969EC7}" srcOrd="2" destOrd="0" presId="urn:microsoft.com/office/officeart/2005/8/layout/hProcess7"/>
    <dgm:cxn modelId="{65E3685E-D99C-4056-8E32-CCF5B0C01BCD}" type="presParOf" srcId="{2DAF0784-8A53-481B-9AB4-5C2B96176C87}" destId="{58F0C4E1-C6B0-48D5-B542-46A632AFC9F5}" srcOrd="1" destOrd="0" presId="urn:microsoft.com/office/officeart/2005/8/layout/hProcess7"/>
    <dgm:cxn modelId="{77DD558A-FC73-4191-9251-6264BB3BF26D}" type="presParOf" srcId="{2DAF0784-8A53-481B-9AB4-5C2B96176C87}" destId="{88155DE0-A4F6-4F7D-B834-3EA2CDF58EFD}" srcOrd="2" destOrd="0" presId="urn:microsoft.com/office/officeart/2005/8/layout/hProcess7"/>
    <dgm:cxn modelId="{3CA958F3-66EE-446B-BD1C-6B823E011FE7}" type="presParOf" srcId="{88155DE0-A4F6-4F7D-B834-3EA2CDF58EFD}" destId="{70B62FB8-3259-4AE4-A0CC-A88F3528BA30}" srcOrd="0" destOrd="0" presId="urn:microsoft.com/office/officeart/2005/8/layout/hProcess7"/>
    <dgm:cxn modelId="{2EEB4C93-77A6-4346-A2B7-DDB53EBF859D}" type="presParOf" srcId="{88155DE0-A4F6-4F7D-B834-3EA2CDF58EFD}" destId="{B217BD64-8E40-4E72-AEB8-29D70D8E3B07}" srcOrd="1" destOrd="0" presId="urn:microsoft.com/office/officeart/2005/8/layout/hProcess7"/>
    <dgm:cxn modelId="{932D83B7-C5C9-48EB-8F60-DF38F92B950D}" type="presParOf" srcId="{88155DE0-A4F6-4F7D-B834-3EA2CDF58EFD}" destId="{CE84E340-8A8F-4B75-BD64-DB19DFA76986}" srcOrd="2" destOrd="0" presId="urn:microsoft.com/office/officeart/2005/8/layout/hProcess7"/>
    <dgm:cxn modelId="{9BC144D3-DC78-49FD-9CDD-A74FB1AF0E96}" type="presParOf" srcId="{2DAF0784-8A53-481B-9AB4-5C2B96176C87}" destId="{359E5DB2-21DD-4D96-9BB6-D680F7889B36}" srcOrd="3" destOrd="0" presId="urn:microsoft.com/office/officeart/2005/8/layout/hProcess7"/>
    <dgm:cxn modelId="{BFA25D65-E846-4AEB-B11E-5A44E1F61D70}" type="presParOf" srcId="{2DAF0784-8A53-481B-9AB4-5C2B96176C87}" destId="{2C27858B-1EF3-4E61-809A-6E63BD46BD8F}" srcOrd="4" destOrd="0" presId="urn:microsoft.com/office/officeart/2005/8/layout/hProcess7"/>
    <dgm:cxn modelId="{79C7FB20-5BCB-4730-9CBE-4A919EBD612E}" type="presParOf" srcId="{2C27858B-1EF3-4E61-809A-6E63BD46BD8F}" destId="{81139575-B316-4714-BEAB-387F2039C59C}" srcOrd="0" destOrd="0" presId="urn:microsoft.com/office/officeart/2005/8/layout/hProcess7"/>
    <dgm:cxn modelId="{B6AD43D7-179F-4566-B0C6-90ABD5B207FA}" type="presParOf" srcId="{2C27858B-1EF3-4E61-809A-6E63BD46BD8F}" destId="{75A42626-B460-4B19-ACE0-3240B91C02F2}" srcOrd="1" destOrd="0" presId="urn:microsoft.com/office/officeart/2005/8/layout/hProcess7"/>
    <dgm:cxn modelId="{30B51400-18A7-45D4-8CDA-EB3110EE57BB}" type="presParOf" srcId="{2C27858B-1EF3-4E61-809A-6E63BD46BD8F}" destId="{4F90584C-17B7-4F49-A451-E3231FABF057}" srcOrd="2" destOrd="0" presId="urn:microsoft.com/office/officeart/2005/8/layout/hProcess7"/>
    <dgm:cxn modelId="{7D1A9558-ABBC-4A7E-B28B-645437027414}" type="presParOf" srcId="{2DAF0784-8A53-481B-9AB4-5C2B96176C87}" destId="{8DEA1A2B-3AC3-4B59-9D98-D95D84BED905}" srcOrd="5" destOrd="0" presId="urn:microsoft.com/office/officeart/2005/8/layout/hProcess7"/>
    <dgm:cxn modelId="{AD7CE409-579C-4B13-9A65-4D84F3EAC50C}" type="presParOf" srcId="{2DAF0784-8A53-481B-9AB4-5C2B96176C87}" destId="{EAFDE97F-C81C-4E6C-9D74-404AA8CCD297}" srcOrd="6" destOrd="0" presId="urn:microsoft.com/office/officeart/2005/8/layout/hProcess7"/>
    <dgm:cxn modelId="{74FAB7D6-C12D-4FB3-9158-BC5A18E16A27}" type="presParOf" srcId="{EAFDE97F-C81C-4E6C-9D74-404AA8CCD297}" destId="{9010E14B-B9C5-49FD-83F4-19A7E801B950}" srcOrd="0" destOrd="0" presId="urn:microsoft.com/office/officeart/2005/8/layout/hProcess7"/>
    <dgm:cxn modelId="{69EDB6BD-D60E-4BE5-A09D-D87053F1F111}" type="presParOf" srcId="{EAFDE97F-C81C-4E6C-9D74-404AA8CCD297}" destId="{BF216A40-54B5-432F-9CA4-F87C7C89BA7C}" srcOrd="1" destOrd="0" presId="urn:microsoft.com/office/officeart/2005/8/layout/hProcess7"/>
    <dgm:cxn modelId="{A9AFCC40-2D8A-4085-BC42-2CF83B7A0F11}" type="presParOf" srcId="{EAFDE97F-C81C-4E6C-9D74-404AA8CCD297}" destId="{5501FBDA-3B91-462E-A95E-D2B0BEB74E68}" srcOrd="2" destOrd="0" presId="urn:microsoft.com/office/officeart/2005/8/layout/hProcess7"/>
    <dgm:cxn modelId="{4C4B299E-37F1-46F6-BD6E-ABAD54A79334}" type="presParOf" srcId="{2DAF0784-8A53-481B-9AB4-5C2B96176C87}" destId="{1A754CA9-5CC3-4631-BDBF-22273E296CA4}" srcOrd="7" destOrd="0" presId="urn:microsoft.com/office/officeart/2005/8/layout/hProcess7"/>
    <dgm:cxn modelId="{FD85BE40-9E34-4FAE-A114-4D28133169F2}" type="presParOf" srcId="{2DAF0784-8A53-481B-9AB4-5C2B96176C87}" destId="{A54EC33D-B316-4211-B48F-F72A5E108410}" srcOrd="8" destOrd="0" presId="urn:microsoft.com/office/officeart/2005/8/layout/hProcess7"/>
    <dgm:cxn modelId="{386E2E3B-32FB-4CA5-8686-35A557329037}" type="presParOf" srcId="{A54EC33D-B316-4211-B48F-F72A5E108410}" destId="{32FF250D-7A4B-4DE2-A560-AA0222A6BE50}" srcOrd="0" destOrd="0" presId="urn:microsoft.com/office/officeart/2005/8/layout/hProcess7"/>
    <dgm:cxn modelId="{5E69DD55-4E18-4EAD-BAB0-23EE2ECED377}" type="presParOf" srcId="{A54EC33D-B316-4211-B48F-F72A5E108410}" destId="{739074DC-B135-4535-8CE2-ECF541750772}" srcOrd="1" destOrd="0" presId="urn:microsoft.com/office/officeart/2005/8/layout/hProcess7"/>
    <dgm:cxn modelId="{EE5261E7-630E-4D38-B25A-E9A029881162}" type="presParOf" srcId="{A54EC33D-B316-4211-B48F-F72A5E108410}" destId="{0584AD73-5F38-4561-A71E-815C24747CBE}" srcOrd="2" destOrd="0" presId="urn:microsoft.com/office/officeart/2005/8/layout/hProcess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0.xml><?xml version="1.0" encoding="utf-8"?>
<dgm:dataModel xmlns:dgm="http://schemas.openxmlformats.org/drawingml/2006/diagram" xmlns:a="http://schemas.openxmlformats.org/drawingml/2006/main">
  <dgm:ptLst>
    <dgm:pt modelId="{7632E616-5790-4EFC-8923-B0B91A6FC687}" type="doc">
      <dgm:prSet loTypeId="urn:microsoft.com/office/officeart/2005/8/layout/chevron2" loCatId="list" qsTypeId="urn:microsoft.com/office/officeart/2005/8/quickstyle/simple1" qsCatId="simple" csTypeId="urn:microsoft.com/office/officeart/2005/8/colors/colorful3" csCatId="colorful" phldr="1"/>
      <dgm:spPr/>
      <dgm:t>
        <a:bodyPr/>
        <a:lstStyle/>
        <a:p>
          <a:endParaRPr lang="en-US"/>
        </a:p>
      </dgm:t>
    </dgm:pt>
    <dgm:pt modelId="{8B8BD543-117B-40B3-A25C-DDCE9DA7AC21}">
      <dgm:prSet phldrT="[Text]"/>
      <dgm:spPr/>
      <dgm:t>
        <a:bodyPr/>
        <a:lstStyle/>
        <a:p>
          <a:r>
            <a:rPr lang="fa-IR" dirty="0" smtClean="0">
              <a:solidFill>
                <a:srgbClr val="002060"/>
              </a:solidFill>
              <a:cs typeface="B Titr" panose="00000700000000000000" pitchFamily="2" charset="-78"/>
            </a:rPr>
            <a:t>الف) کارآمدی در فهم دین و تشخیص بدعت از سنت</a:t>
          </a:r>
          <a:endParaRPr lang="en-US" dirty="0">
            <a:solidFill>
              <a:srgbClr val="002060"/>
            </a:solidFill>
          </a:endParaRPr>
        </a:p>
      </dgm:t>
    </dgm:pt>
    <dgm:pt modelId="{3E338C14-B806-49A8-B691-9E6D784E085F}" type="parTrans" cxnId="{CEA4D9D1-6D2E-4359-B486-F05C95B44CB0}">
      <dgm:prSet/>
      <dgm:spPr/>
      <dgm:t>
        <a:bodyPr/>
        <a:lstStyle/>
        <a:p>
          <a:endParaRPr lang="en-US"/>
        </a:p>
      </dgm:t>
    </dgm:pt>
    <dgm:pt modelId="{AA61088F-EB58-4C76-BF6D-788BA4EB4E6F}" type="sibTrans" cxnId="{CEA4D9D1-6D2E-4359-B486-F05C95B44CB0}">
      <dgm:prSet/>
      <dgm:spPr/>
      <dgm:t>
        <a:bodyPr/>
        <a:lstStyle/>
        <a:p>
          <a:endParaRPr lang="en-US"/>
        </a:p>
      </dgm:t>
    </dgm:pt>
    <dgm:pt modelId="{C776B274-16C5-40C1-8A21-02F866E0023C}">
      <dgm:prSet phldrT="[Text]" custT="1"/>
      <dgm:spPr/>
      <dgm:t>
        <a:bodyPr/>
        <a:lstStyle/>
        <a:p>
          <a:pPr algn="ctr"/>
          <a:r>
            <a:rPr lang="fa-IR" sz="1800" b="1" dirty="0" smtClean="0">
              <a:cs typeface="B Nazanin" panose="00000400000000000000" pitchFamily="2" charset="-78"/>
            </a:rPr>
            <a:t>سرمایه‏های حوزة علمیه باید برای انتقال این مهارت به طلبه اختصاص یابد </a:t>
          </a:r>
          <a:br>
            <a:rPr lang="fa-IR" sz="1800" b="1" dirty="0" smtClean="0">
              <a:cs typeface="B Nazanin" panose="00000400000000000000" pitchFamily="2" charset="-78"/>
            </a:rPr>
          </a:br>
          <a:r>
            <a:rPr lang="fa-IR" sz="1800" b="1" dirty="0" smtClean="0">
              <a:cs typeface="B Nazanin" panose="00000400000000000000" pitchFamily="2" charset="-78"/>
            </a:rPr>
            <a:t>و طلبه نیز موظف است همۀ نعمت های الهی از زمان، توان، انرژی، عمر، نشاط و استعدادی که در اختیار دارد، </a:t>
          </a:r>
          <a:br>
            <a:rPr lang="fa-IR" sz="1800" b="1" dirty="0" smtClean="0">
              <a:cs typeface="B Nazanin" panose="00000400000000000000" pitchFamily="2" charset="-78"/>
            </a:rPr>
          </a:br>
          <a:r>
            <a:rPr lang="fa-IR" sz="1800" b="1" dirty="0" smtClean="0">
              <a:cs typeface="B Nazanin" panose="00000400000000000000" pitchFamily="2" charset="-78"/>
            </a:rPr>
            <a:t>را صرف همین هدف کند تا تجهیزات لازم برای پاسداری از پیکرۀ دین و جلوگیری از ورود هرگونه آسیب اجتماعی به آن را داشته باشد.</a:t>
          </a:r>
          <a:endParaRPr lang="en-US" sz="1800" b="1" dirty="0">
            <a:cs typeface="B Nazanin" panose="00000400000000000000" pitchFamily="2" charset="-78"/>
          </a:endParaRPr>
        </a:p>
      </dgm:t>
    </dgm:pt>
    <dgm:pt modelId="{74C9619F-1310-4AA7-A9BF-A3E3D44C580E}" type="parTrans" cxnId="{356527C5-594E-4313-9E1E-7B7E183C9D66}">
      <dgm:prSet/>
      <dgm:spPr/>
      <dgm:t>
        <a:bodyPr/>
        <a:lstStyle/>
        <a:p>
          <a:endParaRPr lang="en-US"/>
        </a:p>
      </dgm:t>
    </dgm:pt>
    <dgm:pt modelId="{E50553FE-1371-4E62-884F-B85872B1862F}" type="sibTrans" cxnId="{356527C5-594E-4313-9E1E-7B7E183C9D66}">
      <dgm:prSet/>
      <dgm:spPr/>
      <dgm:t>
        <a:bodyPr/>
        <a:lstStyle/>
        <a:p>
          <a:endParaRPr lang="en-US"/>
        </a:p>
      </dgm:t>
    </dgm:pt>
    <dgm:pt modelId="{105144AC-0533-43D6-98A9-6B78E151F70B}">
      <dgm:prSet phldrT="[Text]"/>
      <dgm:spPr/>
      <dgm:t>
        <a:bodyPr/>
        <a:lstStyle/>
        <a:p>
          <a:r>
            <a:rPr lang="fa-IR" dirty="0" smtClean="0">
              <a:solidFill>
                <a:srgbClr val="002060"/>
              </a:solidFill>
              <a:cs typeface="B Titr" panose="00000700000000000000" pitchFamily="2" charset="-78"/>
            </a:rPr>
            <a:t>الف) کارآمدی در فهم دین و تشخیص بدعت از سنت</a:t>
          </a:r>
          <a:endParaRPr lang="en-US" dirty="0">
            <a:solidFill>
              <a:srgbClr val="002060"/>
            </a:solidFill>
          </a:endParaRPr>
        </a:p>
      </dgm:t>
    </dgm:pt>
    <dgm:pt modelId="{0EA4D2D2-84F4-4AE7-B566-7ADE98401008}" type="parTrans" cxnId="{100FAE00-9741-4F01-ADC1-CA7D5975B3C2}">
      <dgm:prSet/>
      <dgm:spPr/>
      <dgm:t>
        <a:bodyPr/>
        <a:lstStyle/>
        <a:p>
          <a:endParaRPr lang="en-US"/>
        </a:p>
      </dgm:t>
    </dgm:pt>
    <dgm:pt modelId="{F0BD2F96-7311-46E6-8DA7-2B3BBD6750BB}" type="sibTrans" cxnId="{100FAE00-9741-4F01-ADC1-CA7D5975B3C2}">
      <dgm:prSet/>
      <dgm:spPr/>
      <dgm:t>
        <a:bodyPr/>
        <a:lstStyle/>
        <a:p>
          <a:endParaRPr lang="en-US"/>
        </a:p>
      </dgm:t>
    </dgm:pt>
    <dgm:pt modelId="{3C9CF4AB-EC7A-4A4A-A0D4-E937C64E666F}">
      <dgm:prSet phldrT="[Text]" custT="1"/>
      <dgm:spPr/>
      <dgm:t>
        <a:bodyPr/>
        <a:lstStyle/>
        <a:p>
          <a:pPr algn="ct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امام صادق علیه السلام از قول پیامبر اسلام  صلی الله علیه و اله وسلم فرمودند:</a:t>
          </a:r>
          <a:endParaRPr lang="en-US" sz="1800" b="1" dirty="0">
            <a:cs typeface="B Nazanin" panose="00000400000000000000" pitchFamily="2" charset="-78"/>
          </a:endParaRPr>
        </a:p>
      </dgm:t>
    </dgm:pt>
    <dgm:pt modelId="{42E8A6D7-DE78-463B-A01F-3FB3A0A31078}" type="parTrans" cxnId="{65F25367-F508-4E42-8418-AEE47626F025}">
      <dgm:prSet/>
      <dgm:spPr/>
      <dgm:t>
        <a:bodyPr/>
        <a:lstStyle/>
        <a:p>
          <a:endParaRPr lang="en-US"/>
        </a:p>
      </dgm:t>
    </dgm:pt>
    <dgm:pt modelId="{FB3C3901-2F77-4EDF-855C-DF31259322CF}" type="sibTrans" cxnId="{65F25367-F508-4E42-8418-AEE47626F025}">
      <dgm:prSet/>
      <dgm:spPr/>
      <dgm:t>
        <a:bodyPr/>
        <a:lstStyle/>
        <a:p>
          <a:endParaRPr lang="en-US"/>
        </a:p>
      </dgm:t>
    </dgm:pt>
    <dgm:pt modelId="{67D69751-79FD-4213-B75E-503AFB58DA88}">
      <dgm:prSet custT="1"/>
      <dgm:spPr/>
      <dgm:t>
        <a:bodyPr/>
        <a:lstStyle/>
        <a:p>
          <a:pPr algn="ctr"/>
          <a:r>
            <a:rPr lang="fa-IR" sz="1800" b="1" dirty="0" smtClean="0">
              <a:cs typeface="B Nazanin" panose="00000400000000000000" pitchFamily="2" charset="-78"/>
            </a:rPr>
            <a:t>بدین ترتیب، هرچه طلبه در تشخیص انحرافات دقیق‏تر باشد و قدرت حدس لوازم و </a:t>
          </a:r>
          <a:r>
            <a:rPr lang="fa-IR" sz="1600" b="1" dirty="0" smtClean="0">
              <a:cs typeface="B Nazanin" panose="00000400000000000000" pitchFamily="2" charset="-78"/>
            </a:rPr>
            <a:t>فروعات مخفی گزاره‏ها را پیش از بروز آسیب، بیشتر داشته باشد، کارآمدتر و ارزنده‏تر است</a:t>
          </a:r>
          <a:r>
            <a:rPr lang="fa-IR" sz="1800" b="1" dirty="0" smtClean="0">
              <a:cs typeface="B Nazanin" panose="00000400000000000000" pitchFamily="2" charset="-78"/>
            </a:rPr>
            <a:t>.</a:t>
          </a:r>
          <a:endParaRPr lang="en-US" sz="1800" b="1" dirty="0">
            <a:cs typeface="B Nazanin" panose="00000400000000000000" pitchFamily="2" charset="-78"/>
          </a:endParaRPr>
        </a:p>
      </dgm:t>
    </dgm:pt>
    <dgm:pt modelId="{03634CF2-3EC3-48B5-8CFA-4C7F3A973C29}" type="parTrans" cxnId="{4B053870-B36B-41E3-B908-09355064C936}">
      <dgm:prSet/>
      <dgm:spPr/>
      <dgm:t>
        <a:bodyPr/>
        <a:lstStyle/>
        <a:p>
          <a:endParaRPr lang="en-US"/>
        </a:p>
      </dgm:t>
    </dgm:pt>
    <dgm:pt modelId="{E40750C3-80E8-49EC-AED9-0FC948C1D509}" type="sibTrans" cxnId="{4B053870-B36B-41E3-B908-09355064C936}">
      <dgm:prSet/>
      <dgm:spPr/>
      <dgm:t>
        <a:bodyPr/>
        <a:lstStyle/>
        <a:p>
          <a:endParaRPr lang="en-US"/>
        </a:p>
      </dgm:t>
    </dgm:pt>
    <dgm:pt modelId="{6C9DBE5F-46FD-489C-BC64-49669CDA9A54}">
      <dgm:prSet custT="1"/>
      <dgm:spPr/>
      <dgm:t>
        <a:bodyPr/>
        <a:lstStyle/>
        <a:p>
          <a:pPr algn="ctr"/>
          <a:r>
            <a:rPr lang="fa-IR" sz="1600" b="1" dirty="0" smtClean="0">
              <a:latin typeface="Times New Roman" panose="02020603050405020304" pitchFamily="18" charset="0"/>
              <a:ea typeface="Times New Roman" panose="02020603050405020304" pitchFamily="18" charset="0"/>
              <a:cs typeface="B Nazanin" panose="00000400000000000000" pitchFamily="2" charset="-78"/>
            </a:rPr>
            <a:t>«یحمِلُ هذَا الدّینَ فی کلِّ قَرنٍ عُدولٌ ینفونَ عَنهُ تَأویلَ المُبطِلین وَ تَحریفَ الغالینَ وَ انتِحالَ الجاهِلینَ»</a:t>
          </a: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 </a:t>
          </a:r>
          <a:endParaRPr lang="fa-IR" sz="1800" b="1" dirty="0">
            <a:latin typeface="Times New Roman" panose="02020603050405020304" pitchFamily="18" charset="0"/>
            <a:ea typeface="Times New Roman" panose="02020603050405020304" pitchFamily="18" charset="0"/>
            <a:cs typeface="B Nazanin" panose="00000400000000000000" pitchFamily="2" charset="-78"/>
          </a:endParaRPr>
        </a:p>
      </dgm:t>
    </dgm:pt>
    <dgm:pt modelId="{A77C4FB9-F8AE-458B-83D0-1EC325DF17D4}" type="parTrans" cxnId="{40783FC0-8186-40CB-91A6-115765C76E13}">
      <dgm:prSet/>
      <dgm:spPr/>
      <dgm:t>
        <a:bodyPr/>
        <a:lstStyle/>
        <a:p>
          <a:endParaRPr lang="en-US"/>
        </a:p>
      </dgm:t>
    </dgm:pt>
    <dgm:pt modelId="{1B0945B7-C513-43F1-8442-4CF669ADAB95}" type="sibTrans" cxnId="{40783FC0-8186-40CB-91A6-115765C76E13}">
      <dgm:prSet/>
      <dgm:spPr/>
      <dgm:t>
        <a:bodyPr/>
        <a:lstStyle/>
        <a:p>
          <a:endParaRPr lang="en-US"/>
        </a:p>
      </dgm:t>
    </dgm:pt>
    <dgm:pt modelId="{520AA781-1C8A-405A-BD87-B5EEDA75430B}">
      <dgm:prSet custT="1"/>
      <dgm:spPr/>
      <dgm:t>
        <a:bodyPr/>
        <a:lstStyle/>
        <a:p>
          <a:pPr algn="ctr"/>
          <a:r>
            <a:rPr lang="fa-IR" sz="1800" b="1" dirty="0" smtClean="0">
              <a:latin typeface="Times New Roman" panose="02020603050405020304" pitchFamily="18" charset="0"/>
              <a:ea typeface="Times New Roman" panose="02020603050405020304" pitchFamily="18" charset="0"/>
              <a:cs typeface="B Nazanin" panose="00000400000000000000" pitchFamily="2" charset="-78"/>
            </a:rPr>
            <a:t>رادمردانی، در هر عصر بار دین را به دوش می‏کشند و تأویل اهل باطل و تحریف اهل غلو و استناد ناروای اهل جهالت را از دین نفی می‏کنند. کلینی؛ الکافی، ج 1، ص 32</a:t>
          </a:r>
          <a:endParaRPr lang="fa-IR" sz="1800" b="1" dirty="0">
            <a:latin typeface="Times New Roman" panose="02020603050405020304" pitchFamily="18" charset="0"/>
            <a:ea typeface="Times New Roman" panose="02020603050405020304" pitchFamily="18" charset="0"/>
            <a:cs typeface="B Nazanin" panose="00000400000000000000" pitchFamily="2" charset="-78"/>
          </a:endParaRPr>
        </a:p>
      </dgm:t>
    </dgm:pt>
    <dgm:pt modelId="{1E985D77-B7B7-4D43-A53E-EFB820322C14}" type="parTrans" cxnId="{E9E6C5BE-EFED-4E2D-94A4-FAB4AD42617E}">
      <dgm:prSet/>
      <dgm:spPr/>
      <dgm:t>
        <a:bodyPr/>
        <a:lstStyle/>
        <a:p>
          <a:endParaRPr lang="en-US"/>
        </a:p>
      </dgm:t>
    </dgm:pt>
    <dgm:pt modelId="{A8AC99DC-767E-49F0-BA68-279EB1A4CF25}" type="sibTrans" cxnId="{E9E6C5BE-EFED-4E2D-94A4-FAB4AD42617E}">
      <dgm:prSet/>
      <dgm:spPr/>
      <dgm:t>
        <a:bodyPr/>
        <a:lstStyle/>
        <a:p>
          <a:endParaRPr lang="en-US"/>
        </a:p>
      </dgm:t>
    </dgm:pt>
    <dgm:pt modelId="{D7EFB58D-868C-4008-8A77-C14A52FBDB76}" type="pres">
      <dgm:prSet presAssocID="{7632E616-5790-4EFC-8923-B0B91A6FC687}" presName="linearFlow" presStyleCnt="0">
        <dgm:presLayoutVars>
          <dgm:dir/>
          <dgm:animLvl val="lvl"/>
          <dgm:resizeHandles val="exact"/>
        </dgm:presLayoutVars>
      </dgm:prSet>
      <dgm:spPr/>
      <dgm:t>
        <a:bodyPr/>
        <a:lstStyle/>
        <a:p>
          <a:endParaRPr lang="en-US"/>
        </a:p>
      </dgm:t>
    </dgm:pt>
    <dgm:pt modelId="{EBA6A6D2-4165-4972-AE83-DD100171561A}" type="pres">
      <dgm:prSet presAssocID="{8B8BD543-117B-40B3-A25C-DDCE9DA7AC21}" presName="composite" presStyleCnt="0"/>
      <dgm:spPr/>
    </dgm:pt>
    <dgm:pt modelId="{9F89049D-8A6E-4B98-BDBE-CC1E6400ACEB}" type="pres">
      <dgm:prSet presAssocID="{8B8BD543-117B-40B3-A25C-DDCE9DA7AC21}" presName="parentText" presStyleLbl="alignNode1" presStyleIdx="0" presStyleCnt="2">
        <dgm:presLayoutVars>
          <dgm:chMax val="1"/>
          <dgm:bulletEnabled val="1"/>
        </dgm:presLayoutVars>
      </dgm:prSet>
      <dgm:spPr/>
      <dgm:t>
        <a:bodyPr/>
        <a:lstStyle/>
        <a:p>
          <a:endParaRPr lang="en-US"/>
        </a:p>
      </dgm:t>
    </dgm:pt>
    <dgm:pt modelId="{C56401E1-E501-4D48-A67F-8931D7BAF86F}" type="pres">
      <dgm:prSet presAssocID="{8B8BD543-117B-40B3-A25C-DDCE9DA7AC21}" presName="descendantText" presStyleLbl="alignAcc1" presStyleIdx="0" presStyleCnt="2" custScaleY="151911" custLinFactNeighborX="-448" custLinFactNeighborY="696">
        <dgm:presLayoutVars>
          <dgm:bulletEnabled val="1"/>
        </dgm:presLayoutVars>
      </dgm:prSet>
      <dgm:spPr/>
      <dgm:t>
        <a:bodyPr/>
        <a:lstStyle/>
        <a:p>
          <a:endParaRPr lang="en-US"/>
        </a:p>
      </dgm:t>
    </dgm:pt>
    <dgm:pt modelId="{73388760-DC8E-4B1D-B8D0-BEE901609F11}" type="pres">
      <dgm:prSet presAssocID="{AA61088F-EB58-4C76-BF6D-788BA4EB4E6F}" presName="sp" presStyleCnt="0"/>
      <dgm:spPr/>
    </dgm:pt>
    <dgm:pt modelId="{6F60FDAE-AF00-45D9-A3AE-24789F62E520}" type="pres">
      <dgm:prSet presAssocID="{105144AC-0533-43D6-98A9-6B78E151F70B}" presName="composite" presStyleCnt="0"/>
      <dgm:spPr/>
    </dgm:pt>
    <dgm:pt modelId="{1DDCF5C4-1ADC-465B-AEA8-AC1C0E26BC04}" type="pres">
      <dgm:prSet presAssocID="{105144AC-0533-43D6-98A9-6B78E151F70B}" presName="parentText" presStyleLbl="alignNode1" presStyleIdx="1" presStyleCnt="2">
        <dgm:presLayoutVars>
          <dgm:chMax val="1"/>
          <dgm:bulletEnabled val="1"/>
        </dgm:presLayoutVars>
      </dgm:prSet>
      <dgm:spPr/>
      <dgm:t>
        <a:bodyPr/>
        <a:lstStyle/>
        <a:p>
          <a:endParaRPr lang="en-US"/>
        </a:p>
      </dgm:t>
    </dgm:pt>
    <dgm:pt modelId="{7FEA4B3D-B43A-4EAA-94AA-220EA4D9756F}" type="pres">
      <dgm:prSet presAssocID="{105144AC-0533-43D6-98A9-6B78E151F70B}" presName="descendantText" presStyleLbl="alignAcc1" presStyleIdx="1" presStyleCnt="2" custLinFactNeighborY="-5626">
        <dgm:presLayoutVars>
          <dgm:bulletEnabled val="1"/>
        </dgm:presLayoutVars>
      </dgm:prSet>
      <dgm:spPr/>
      <dgm:t>
        <a:bodyPr/>
        <a:lstStyle/>
        <a:p>
          <a:endParaRPr lang="en-US"/>
        </a:p>
      </dgm:t>
    </dgm:pt>
  </dgm:ptLst>
  <dgm:cxnLst>
    <dgm:cxn modelId="{65F25367-F508-4E42-8418-AEE47626F025}" srcId="{105144AC-0533-43D6-98A9-6B78E151F70B}" destId="{3C9CF4AB-EC7A-4A4A-A0D4-E937C64E666F}" srcOrd="0" destOrd="0" parTransId="{42E8A6D7-DE78-463B-A01F-3FB3A0A31078}" sibTransId="{FB3C3901-2F77-4EDF-855C-DF31259322CF}"/>
    <dgm:cxn modelId="{E9E6C5BE-EFED-4E2D-94A4-FAB4AD42617E}" srcId="{105144AC-0533-43D6-98A9-6B78E151F70B}" destId="{520AA781-1C8A-405A-BD87-B5EEDA75430B}" srcOrd="2" destOrd="0" parTransId="{1E985D77-B7B7-4D43-A53E-EFB820322C14}" sibTransId="{A8AC99DC-767E-49F0-BA68-279EB1A4CF25}"/>
    <dgm:cxn modelId="{356527C5-594E-4313-9E1E-7B7E183C9D66}" srcId="{8B8BD543-117B-40B3-A25C-DDCE9DA7AC21}" destId="{C776B274-16C5-40C1-8A21-02F866E0023C}" srcOrd="0" destOrd="0" parTransId="{74C9619F-1310-4AA7-A9BF-A3E3D44C580E}" sibTransId="{E50553FE-1371-4E62-884F-B85872B1862F}"/>
    <dgm:cxn modelId="{100FAE00-9741-4F01-ADC1-CA7D5975B3C2}" srcId="{7632E616-5790-4EFC-8923-B0B91A6FC687}" destId="{105144AC-0533-43D6-98A9-6B78E151F70B}" srcOrd="1" destOrd="0" parTransId="{0EA4D2D2-84F4-4AE7-B566-7ADE98401008}" sibTransId="{F0BD2F96-7311-46E6-8DA7-2B3BBD6750BB}"/>
    <dgm:cxn modelId="{08B65C8A-DF9A-4598-93F5-16B348946452}" type="presOf" srcId="{6C9DBE5F-46FD-489C-BC64-49669CDA9A54}" destId="{7FEA4B3D-B43A-4EAA-94AA-220EA4D9756F}" srcOrd="0" destOrd="1" presId="urn:microsoft.com/office/officeart/2005/8/layout/chevron2"/>
    <dgm:cxn modelId="{FA7EB74B-BA8A-433B-92CC-5813C1CBB7C5}" type="presOf" srcId="{7632E616-5790-4EFC-8923-B0B91A6FC687}" destId="{D7EFB58D-868C-4008-8A77-C14A52FBDB76}" srcOrd="0" destOrd="0" presId="urn:microsoft.com/office/officeart/2005/8/layout/chevron2"/>
    <dgm:cxn modelId="{F15E737E-3032-492D-A811-4F3F93FD4832}" type="presOf" srcId="{8B8BD543-117B-40B3-A25C-DDCE9DA7AC21}" destId="{9F89049D-8A6E-4B98-BDBE-CC1E6400ACEB}" srcOrd="0" destOrd="0" presId="urn:microsoft.com/office/officeart/2005/8/layout/chevron2"/>
    <dgm:cxn modelId="{528530C6-FAD4-42EC-8F1D-18AC29E8DB93}" type="presOf" srcId="{520AA781-1C8A-405A-BD87-B5EEDA75430B}" destId="{7FEA4B3D-B43A-4EAA-94AA-220EA4D9756F}" srcOrd="0" destOrd="2" presId="urn:microsoft.com/office/officeart/2005/8/layout/chevron2"/>
    <dgm:cxn modelId="{4B053870-B36B-41E3-B908-09355064C936}" srcId="{8B8BD543-117B-40B3-A25C-DDCE9DA7AC21}" destId="{67D69751-79FD-4213-B75E-503AFB58DA88}" srcOrd="1" destOrd="0" parTransId="{03634CF2-3EC3-48B5-8CFA-4C7F3A973C29}" sibTransId="{E40750C3-80E8-49EC-AED9-0FC948C1D509}"/>
    <dgm:cxn modelId="{F928BB7E-E1E7-4D96-833C-A76D5FE9EC94}" type="presOf" srcId="{105144AC-0533-43D6-98A9-6B78E151F70B}" destId="{1DDCF5C4-1ADC-465B-AEA8-AC1C0E26BC04}" srcOrd="0" destOrd="0" presId="urn:microsoft.com/office/officeart/2005/8/layout/chevron2"/>
    <dgm:cxn modelId="{34463F77-B16F-4F3E-86D7-380D51A61378}" type="presOf" srcId="{C776B274-16C5-40C1-8A21-02F866E0023C}" destId="{C56401E1-E501-4D48-A67F-8931D7BAF86F}" srcOrd="0" destOrd="0" presId="urn:microsoft.com/office/officeart/2005/8/layout/chevron2"/>
    <dgm:cxn modelId="{CEA4D9D1-6D2E-4359-B486-F05C95B44CB0}" srcId="{7632E616-5790-4EFC-8923-B0B91A6FC687}" destId="{8B8BD543-117B-40B3-A25C-DDCE9DA7AC21}" srcOrd="0" destOrd="0" parTransId="{3E338C14-B806-49A8-B691-9E6D784E085F}" sibTransId="{AA61088F-EB58-4C76-BF6D-788BA4EB4E6F}"/>
    <dgm:cxn modelId="{40783FC0-8186-40CB-91A6-115765C76E13}" srcId="{105144AC-0533-43D6-98A9-6B78E151F70B}" destId="{6C9DBE5F-46FD-489C-BC64-49669CDA9A54}" srcOrd="1" destOrd="0" parTransId="{A77C4FB9-F8AE-458B-83D0-1EC325DF17D4}" sibTransId="{1B0945B7-C513-43F1-8442-4CF669ADAB95}"/>
    <dgm:cxn modelId="{71047D64-00B6-430C-9515-8B6F345A6F64}" type="presOf" srcId="{3C9CF4AB-EC7A-4A4A-A0D4-E937C64E666F}" destId="{7FEA4B3D-B43A-4EAA-94AA-220EA4D9756F}" srcOrd="0" destOrd="0" presId="urn:microsoft.com/office/officeart/2005/8/layout/chevron2"/>
    <dgm:cxn modelId="{7E87F45C-6751-481A-9037-7FC8A00EE4E8}" type="presOf" srcId="{67D69751-79FD-4213-B75E-503AFB58DA88}" destId="{C56401E1-E501-4D48-A67F-8931D7BAF86F}" srcOrd="0" destOrd="1" presId="urn:microsoft.com/office/officeart/2005/8/layout/chevron2"/>
    <dgm:cxn modelId="{CCDC9C2B-C1BF-4E31-9BAD-9A3F95865005}" type="presParOf" srcId="{D7EFB58D-868C-4008-8A77-C14A52FBDB76}" destId="{EBA6A6D2-4165-4972-AE83-DD100171561A}" srcOrd="0" destOrd="0" presId="urn:microsoft.com/office/officeart/2005/8/layout/chevron2"/>
    <dgm:cxn modelId="{3E303164-AC91-4123-A170-303B42EACE1A}" type="presParOf" srcId="{EBA6A6D2-4165-4972-AE83-DD100171561A}" destId="{9F89049D-8A6E-4B98-BDBE-CC1E6400ACEB}" srcOrd="0" destOrd="0" presId="urn:microsoft.com/office/officeart/2005/8/layout/chevron2"/>
    <dgm:cxn modelId="{0BAABBD2-4BC0-4E5E-A43C-94318478778C}" type="presParOf" srcId="{EBA6A6D2-4165-4972-AE83-DD100171561A}" destId="{C56401E1-E501-4D48-A67F-8931D7BAF86F}" srcOrd="1" destOrd="0" presId="urn:microsoft.com/office/officeart/2005/8/layout/chevron2"/>
    <dgm:cxn modelId="{696C1A6B-1380-4CF8-8BB7-A4CE06123682}" type="presParOf" srcId="{D7EFB58D-868C-4008-8A77-C14A52FBDB76}" destId="{73388760-DC8E-4B1D-B8D0-BEE901609F11}" srcOrd="1" destOrd="0" presId="urn:microsoft.com/office/officeart/2005/8/layout/chevron2"/>
    <dgm:cxn modelId="{4C79A122-240F-4495-A475-30302DE301C3}" type="presParOf" srcId="{D7EFB58D-868C-4008-8A77-C14A52FBDB76}" destId="{6F60FDAE-AF00-45D9-A3AE-24789F62E520}" srcOrd="2" destOrd="0" presId="urn:microsoft.com/office/officeart/2005/8/layout/chevron2"/>
    <dgm:cxn modelId="{DCACDB9C-16E0-4677-B8A5-7A516325DD0F}" type="presParOf" srcId="{6F60FDAE-AF00-45D9-A3AE-24789F62E520}" destId="{1DDCF5C4-1ADC-465B-AEA8-AC1C0E26BC04}" srcOrd="0" destOrd="0" presId="urn:microsoft.com/office/officeart/2005/8/layout/chevron2"/>
    <dgm:cxn modelId="{FBDC074E-39BB-4B9B-B329-0EFCF999BE98}" type="presParOf" srcId="{6F60FDAE-AF00-45D9-A3AE-24789F62E520}" destId="{7FEA4B3D-B43A-4EAA-94AA-220EA4D9756F}"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1.xml><?xml version="1.0" encoding="utf-8"?>
<dgm:dataModel xmlns:dgm="http://schemas.openxmlformats.org/drawingml/2006/diagram" xmlns:a="http://schemas.openxmlformats.org/drawingml/2006/main">
  <dgm:ptLst>
    <dgm:pt modelId="{743E6678-4252-4EF6-AB3A-C46CA9DF7EAC}"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n-US"/>
        </a:p>
      </dgm:t>
    </dgm:pt>
    <dgm:pt modelId="{9E03B7A6-16CE-44A5-904E-3F10A816C7E8}">
      <dgm:prSet phldrT="[Text]" custT="1"/>
      <dgm:spPr/>
      <dgm:t>
        <a:bodyPr/>
        <a:lstStyle/>
        <a:p>
          <a:r>
            <a:rPr lang="fa-IR" sz="1800" b="1"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پس از «تفقه» مهم‌ترین مهارت لازم برای طلبه </a:t>
          </a:r>
          <a:r>
            <a:rPr lang="fa-IR" sz="1800" b="1" dirty="0" smtClean="0">
              <a:solidFill>
                <a:srgbClr val="FFFF00"/>
              </a:solidFill>
              <a:cs typeface="B Nazanin" panose="00000400000000000000" pitchFamily="2" charset="-78"/>
            </a:rPr>
            <a:t>هنر «پیام رسانی» و قدرت «انتقال آموزه‏ها» است</a:t>
          </a:r>
          <a:r>
            <a:rPr lang="fa-IR" sz="1800" b="1"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 </a:t>
          </a:r>
          <a:endParaRPr lang="en-US" sz="1800" b="1" dirty="0">
            <a:solidFill>
              <a:srgbClr val="FFFF00"/>
            </a:solidFill>
            <a:cs typeface="B Nazanin" panose="00000400000000000000" pitchFamily="2" charset="-78"/>
          </a:endParaRPr>
        </a:p>
      </dgm:t>
    </dgm:pt>
    <dgm:pt modelId="{BA2008D3-0935-4078-B981-0337B7B85E60}" type="parTrans" cxnId="{901B0BCC-F288-456B-86F5-F330F8655FFD}">
      <dgm:prSet/>
      <dgm:spPr/>
      <dgm:t>
        <a:bodyPr/>
        <a:lstStyle/>
        <a:p>
          <a:endParaRPr lang="en-US"/>
        </a:p>
      </dgm:t>
    </dgm:pt>
    <dgm:pt modelId="{651CDA1F-A21E-4243-87E3-C1A7617D0C18}" type="sibTrans" cxnId="{901B0BCC-F288-456B-86F5-F330F8655FFD}">
      <dgm:prSet/>
      <dgm:spPr/>
      <dgm:t>
        <a:bodyPr/>
        <a:lstStyle/>
        <a:p>
          <a:endParaRPr lang="en-US"/>
        </a:p>
      </dgm:t>
    </dgm:pt>
    <dgm:pt modelId="{FC61FB4A-C42F-48F4-9B04-A3BD60E891E4}">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از آنجا که در خطوط انتقال وحی قرار می‏گیرد، تجهیزات لازم برای توزیعِ باسلیقۀ تعالیم دینی را بدون هرگونه افتادگی و ضایعه، در میان توده‏ها داشته باشد. </a:t>
          </a:r>
          <a:r>
            <a:rPr lang="fa-IR" sz="1800" b="1"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هر عنصری که به این هدف کمک کند، در راستای اهداف طلبگی است و طلبه را کارآمدتر و مؤثرتر می‌گرداند.</a:t>
          </a:r>
          <a:endParaRPr lang="en-US" sz="1800" dirty="0">
            <a:cs typeface="B Nazanin" panose="00000400000000000000" pitchFamily="2" charset="-78"/>
          </a:endParaRPr>
        </a:p>
      </dgm:t>
    </dgm:pt>
    <dgm:pt modelId="{EBF02779-6830-4C4E-9172-D207FA779081}" type="parTrans" cxnId="{92E035A6-321E-4F36-8D78-F3DE06D1E18B}">
      <dgm:prSet/>
      <dgm:spPr/>
      <dgm:t>
        <a:bodyPr/>
        <a:lstStyle/>
        <a:p>
          <a:endParaRPr lang="en-US"/>
        </a:p>
      </dgm:t>
    </dgm:pt>
    <dgm:pt modelId="{99ED847E-BE63-420A-AA21-A25C9D439217}" type="sibTrans" cxnId="{92E035A6-321E-4F36-8D78-F3DE06D1E18B}">
      <dgm:prSet/>
      <dgm:spPr/>
      <dgm:t>
        <a:bodyPr/>
        <a:lstStyle/>
        <a:p>
          <a:endParaRPr lang="en-US"/>
        </a:p>
      </dgm:t>
    </dgm:pt>
    <dgm:pt modelId="{D626FDB7-423A-4301-8AE1-FD614F6A7C3E}">
      <dgm:prSet phldrT="[Text]" custT="1"/>
      <dgm:spPr/>
      <dgm:t>
        <a:bodyPr/>
        <a:lstStyle/>
        <a:p>
          <a:r>
            <a:rPr lang="fa-IR" sz="1800" b="1" dirty="0" smtClean="0">
              <a:solidFill>
                <a:srgbClr val="002060"/>
              </a:solidFill>
              <a:cs typeface="B Nazanin" panose="00000400000000000000" pitchFamily="2" charset="-78"/>
            </a:rPr>
            <a:t>مهم‌ترین این مهارت‏ها قدرت نوشتن و هنر سخن‏وری است، زیرا بیشترین حجم اطلاعات از طریق گفتار و نوشتار منتقل می‏شود.</a:t>
          </a:r>
          <a:endParaRPr lang="en-US" sz="1800" b="1" dirty="0">
            <a:solidFill>
              <a:srgbClr val="002060"/>
            </a:solidFill>
            <a:cs typeface="B Nazanin" panose="00000400000000000000" pitchFamily="2" charset="-78"/>
          </a:endParaRPr>
        </a:p>
      </dgm:t>
    </dgm:pt>
    <dgm:pt modelId="{14DD1D47-C42B-4EAD-8EBC-DC749CB58A02}" type="parTrans" cxnId="{998F3758-8950-41AC-9705-875C877F0134}">
      <dgm:prSet/>
      <dgm:spPr/>
      <dgm:t>
        <a:bodyPr/>
        <a:lstStyle/>
        <a:p>
          <a:endParaRPr lang="en-US"/>
        </a:p>
      </dgm:t>
    </dgm:pt>
    <dgm:pt modelId="{1048ACDD-6857-4706-9BA0-42D3697DAEF0}" type="sibTrans" cxnId="{998F3758-8950-41AC-9705-875C877F0134}">
      <dgm:prSet/>
      <dgm:spPr/>
      <dgm:t>
        <a:bodyPr/>
        <a:lstStyle/>
        <a:p>
          <a:endParaRPr lang="en-US"/>
        </a:p>
      </dgm:t>
    </dgm:pt>
    <dgm:pt modelId="{9E18D825-6A1E-41F0-B050-DFE9D71437F3}">
      <dgm:prSet phldrT="[Text]" custT="1"/>
      <dgm:spPr/>
      <dgm:t>
        <a:bodyPr/>
        <a:lstStyle/>
        <a:p>
          <a:pPr algn="just"/>
          <a:r>
            <a:rPr lang="fa-IR" sz="1800" b="1" dirty="0" smtClean="0">
              <a:solidFill>
                <a:schemeClr val="tx1"/>
              </a:solidFill>
              <a:latin typeface="Times New Roman" panose="02020603050405020304" pitchFamily="18" charset="0"/>
              <a:ea typeface="Times New Roman" panose="02020603050405020304" pitchFamily="18" charset="0"/>
              <a:cs typeface="B Nazanin" panose="00000400000000000000" pitchFamily="2" charset="-78"/>
            </a:rPr>
            <a:t>مهارت‏هایی که موجب جلب توجه مخاطب، تحریک عواطف و تأثیرگذاری بیشتر پیام می‏شود؛ از صنایع ادبی و آرایه‏های لفظی و معنوی، آهنگ جذاب، نوسان صدا، شور و حرارت بیان، مثال‏ها و تمثیل‏های گویا و گیرا و سلیقه در انتخاب بهترین قالب برای عرضۀ فراورده‏های فرهنگی، هم‌سنگ آشنایی با صنایع بسته‏بندی است و عرضۀ کالای دین به مخاطب را موفق‏تر می‏سازد.</a:t>
          </a:r>
          <a:endParaRPr lang="en-US" sz="1800" dirty="0">
            <a:solidFill>
              <a:schemeClr val="tx1"/>
            </a:solidFill>
            <a:cs typeface="B Nazanin" panose="00000400000000000000" pitchFamily="2" charset="-78"/>
          </a:endParaRPr>
        </a:p>
      </dgm:t>
    </dgm:pt>
    <dgm:pt modelId="{77748EF6-AB8E-4667-B9FC-1E0F9BFB243E}" type="parTrans" cxnId="{5C135296-61E3-455E-BE21-A585CE6A0DCE}">
      <dgm:prSet/>
      <dgm:spPr/>
      <dgm:t>
        <a:bodyPr/>
        <a:lstStyle/>
        <a:p>
          <a:endParaRPr lang="en-US"/>
        </a:p>
      </dgm:t>
    </dgm:pt>
    <dgm:pt modelId="{43802F4B-4B0C-497C-A8DD-F733B1ACC5D6}" type="sibTrans" cxnId="{5C135296-61E3-455E-BE21-A585CE6A0DCE}">
      <dgm:prSet/>
      <dgm:spPr/>
      <dgm:t>
        <a:bodyPr/>
        <a:lstStyle/>
        <a:p>
          <a:endParaRPr lang="en-US"/>
        </a:p>
      </dgm:t>
    </dgm:pt>
    <dgm:pt modelId="{3F712D4E-7FE4-457F-A9DC-CC6D44904777}">
      <dgm:prSet phldrT="[Text]" custT="1"/>
      <dgm:spPr/>
      <dgm:t>
        <a:bodyPr/>
        <a:lstStyle/>
        <a:p>
          <a:pPr algn="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امروزه ارزش صنایع بسته‏بندی در توزیع فراورده‏های صنعتی و جلب اقبال مشتریان، برای همه آشکار است؛ چه بسیار اجناس مرغوبی که به‌خاطر بسته‏بندی نامناسب، بر روی دست تولیدکننده باقی می‏ماند و چه بسیار اجناس نامرغوبی که به‌جهت استفاده از بسته‏بندی جذاب و زیبا، به‌سرعت به دست مصرف¬کنندگان بداقبال رسیده است.</a:t>
          </a:r>
          <a:endParaRPr lang="en-US" sz="1800" dirty="0"/>
        </a:p>
      </dgm:t>
    </dgm:pt>
    <dgm:pt modelId="{2114971E-274C-439E-AC6D-0A5DDC5CCD0D}" type="parTrans" cxnId="{1D98E563-2E96-4566-9EAC-3A14A494D4E3}">
      <dgm:prSet/>
      <dgm:spPr/>
      <dgm:t>
        <a:bodyPr/>
        <a:lstStyle/>
        <a:p>
          <a:endParaRPr lang="en-US"/>
        </a:p>
      </dgm:t>
    </dgm:pt>
    <dgm:pt modelId="{2EAE2D45-BE1A-4BEE-AA81-2754644B72AE}" type="sibTrans" cxnId="{1D98E563-2E96-4566-9EAC-3A14A494D4E3}">
      <dgm:prSet/>
      <dgm:spPr/>
      <dgm:t>
        <a:bodyPr/>
        <a:lstStyle/>
        <a:p>
          <a:endParaRPr lang="en-US"/>
        </a:p>
      </dgm:t>
    </dgm:pt>
    <dgm:pt modelId="{4BCD61E0-49CD-4434-8B02-F1CCA2D88DF4}" type="pres">
      <dgm:prSet presAssocID="{743E6678-4252-4EF6-AB3A-C46CA9DF7EAC}" presName="Name0" presStyleCnt="0">
        <dgm:presLayoutVars>
          <dgm:chMax val="7"/>
          <dgm:chPref val="7"/>
          <dgm:dir val="rev"/>
        </dgm:presLayoutVars>
      </dgm:prSet>
      <dgm:spPr/>
      <dgm:t>
        <a:bodyPr/>
        <a:lstStyle/>
        <a:p>
          <a:endParaRPr lang="en-US"/>
        </a:p>
      </dgm:t>
    </dgm:pt>
    <dgm:pt modelId="{F1D74114-0EA7-4791-A4EE-AAA22913CB2B}" type="pres">
      <dgm:prSet presAssocID="{743E6678-4252-4EF6-AB3A-C46CA9DF7EAC}" presName="Name1" presStyleCnt="0"/>
      <dgm:spPr/>
    </dgm:pt>
    <dgm:pt modelId="{EADB38E6-5F1A-4F37-9606-42C915354889}" type="pres">
      <dgm:prSet presAssocID="{743E6678-4252-4EF6-AB3A-C46CA9DF7EAC}" presName="cycle" presStyleCnt="0"/>
      <dgm:spPr/>
    </dgm:pt>
    <dgm:pt modelId="{5E841161-6E55-4624-86A2-7FD025ADCB0F}" type="pres">
      <dgm:prSet presAssocID="{743E6678-4252-4EF6-AB3A-C46CA9DF7EAC}" presName="srcNode" presStyleLbl="node1" presStyleIdx="0" presStyleCnt="5"/>
      <dgm:spPr/>
    </dgm:pt>
    <dgm:pt modelId="{BE15CAA4-64FB-453C-A7BF-797E7F30B64F}" type="pres">
      <dgm:prSet presAssocID="{743E6678-4252-4EF6-AB3A-C46CA9DF7EAC}" presName="conn" presStyleLbl="parChTrans1D2" presStyleIdx="0" presStyleCnt="1"/>
      <dgm:spPr/>
      <dgm:t>
        <a:bodyPr/>
        <a:lstStyle/>
        <a:p>
          <a:endParaRPr lang="en-US"/>
        </a:p>
      </dgm:t>
    </dgm:pt>
    <dgm:pt modelId="{BD55FFBE-68DD-4818-ABA6-F4BF2872B54C}" type="pres">
      <dgm:prSet presAssocID="{743E6678-4252-4EF6-AB3A-C46CA9DF7EAC}" presName="extraNode" presStyleLbl="node1" presStyleIdx="0" presStyleCnt="5"/>
      <dgm:spPr/>
    </dgm:pt>
    <dgm:pt modelId="{F6010E59-8D4B-4AF2-A902-03678F07E04D}" type="pres">
      <dgm:prSet presAssocID="{743E6678-4252-4EF6-AB3A-C46CA9DF7EAC}" presName="dstNode" presStyleLbl="node1" presStyleIdx="0" presStyleCnt="5"/>
      <dgm:spPr/>
    </dgm:pt>
    <dgm:pt modelId="{ECE09CC5-5C29-4498-AAB0-9FBACEC91EC8}" type="pres">
      <dgm:prSet presAssocID="{9E03B7A6-16CE-44A5-904E-3F10A816C7E8}" presName="text_1" presStyleLbl="node1" presStyleIdx="0" presStyleCnt="5" custLinFactNeighborY="-45618">
        <dgm:presLayoutVars>
          <dgm:bulletEnabled val="1"/>
        </dgm:presLayoutVars>
      </dgm:prSet>
      <dgm:spPr/>
      <dgm:t>
        <a:bodyPr/>
        <a:lstStyle/>
        <a:p>
          <a:endParaRPr lang="en-US"/>
        </a:p>
      </dgm:t>
    </dgm:pt>
    <dgm:pt modelId="{5EB1DF6D-C041-4826-97A6-5EACE2772235}" type="pres">
      <dgm:prSet presAssocID="{9E03B7A6-16CE-44A5-904E-3F10A816C7E8}" presName="accent_1" presStyleCnt="0"/>
      <dgm:spPr/>
    </dgm:pt>
    <dgm:pt modelId="{B8FCFEF4-0569-4154-956F-4FB2F3BE4EBC}" type="pres">
      <dgm:prSet presAssocID="{9E03B7A6-16CE-44A5-904E-3F10A816C7E8}" presName="accentRepeatNode" presStyleLbl="solidFgAcc1" presStyleIdx="0" presStyleCnt="5" custLinFactNeighborY="-35256"/>
      <dgm:spPr/>
    </dgm:pt>
    <dgm:pt modelId="{1026044D-5750-4ABA-8E0E-C30FADA7A39A}" type="pres">
      <dgm:prSet presAssocID="{FC61FB4A-C42F-48F4-9B04-A3BD60E891E4}" presName="text_2" presStyleLbl="node1" presStyleIdx="1" presStyleCnt="5" custScaleY="144127" custLinFactNeighborY="-54764">
        <dgm:presLayoutVars>
          <dgm:bulletEnabled val="1"/>
        </dgm:presLayoutVars>
      </dgm:prSet>
      <dgm:spPr/>
      <dgm:t>
        <a:bodyPr/>
        <a:lstStyle/>
        <a:p>
          <a:endParaRPr lang="en-US"/>
        </a:p>
      </dgm:t>
    </dgm:pt>
    <dgm:pt modelId="{0EC5703A-44E6-410C-90DF-76AF249E58DA}" type="pres">
      <dgm:prSet presAssocID="{FC61FB4A-C42F-48F4-9B04-A3BD60E891E4}" presName="accent_2" presStyleCnt="0"/>
      <dgm:spPr/>
    </dgm:pt>
    <dgm:pt modelId="{E9EA58B4-762C-4D1E-B92F-4282B5C93EF2}" type="pres">
      <dgm:prSet presAssocID="{FC61FB4A-C42F-48F4-9B04-A3BD60E891E4}" presName="accentRepeatNode" presStyleLbl="solidFgAcc1" presStyleIdx="1" presStyleCnt="5" custLinFactNeighborY="-44923"/>
      <dgm:spPr/>
    </dgm:pt>
    <dgm:pt modelId="{687DB93A-A346-4A19-9FDF-EA9CC5EF58C5}" type="pres">
      <dgm:prSet presAssocID="{D626FDB7-423A-4301-8AE1-FD614F6A7C3E}" presName="text_3" presStyleLbl="node1" presStyleIdx="2" presStyleCnt="5" custLinFactNeighborY="-62171">
        <dgm:presLayoutVars>
          <dgm:bulletEnabled val="1"/>
        </dgm:presLayoutVars>
      </dgm:prSet>
      <dgm:spPr/>
      <dgm:t>
        <a:bodyPr/>
        <a:lstStyle/>
        <a:p>
          <a:endParaRPr lang="en-US"/>
        </a:p>
      </dgm:t>
    </dgm:pt>
    <dgm:pt modelId="{7DC224BC-0C48-4FC6-9529-5D5CDECAF0D3}" type="pres">
      <dgm:prSet presAssocID="{D626FDB7-423A-4301-8AE1-FD614F6A7C3E}" presName="accent_3" presStyleCnt="0"/>
      <dgm:spPr/>
    </dgm:pt>
    <dgm:pt modelId="{F6B7DF54-F349-49A0-8F15-3724D123FD71}" type="pres">
      <dgm:prSet presAssocID="{D626FDB7-423A-4301-8AE1-FD614F6A7C3E}" presName="accentRepeatNode" presStyleLbl="solidFgAcc1" presStyleIdx="2" presStyleCnt="5" custScaleX="88858" custScaleY="82476" custLinFactNeighborY="-42213"/>
      <dgm:spPr/>
    </dgm:pt>
    <dgm:pt modelId="{497EA1CF-B0BC-475D-98CF-CBF10284C73C}" type="pres">
      <dgm:prSet presAssocID="{3F712D4E-7FE4-457F-A9DC-CC6D44904777}" presName="text_4" presStyleLbl="node1" presStyleIdx="3" presStyleCnt="5" custScaleY="192812" custLinFactNeighborY="-43812">
        <dgm:presLayoutVars>
          <dgm:bulletEnabled val="1"/>
        </dgm:presLayoutVars>
      </dgm:prSet>
      <dgm:spPr/>
      <dgm:t>
        <a:bodyPr/>
        <a:lstStyle/>
        <a:p>
          <a:endParaRPr lang="en-US"/>
        </a:p>
      </dgm:t>
    </dgm:pt>
    <dgm:pt modelId="{837084DD-984B-45A5-A54F-709BEE5D09CD}" type="pres">
      <dgm:prSet presAssocID="{3F712D4E-7FE4-457F-A9DC-CC6D44904777}" presName="accent_4" presStyleCnt="0"/>
      <dgm:spPr/>
    </dgm:pt>
    <dgm:pt modelId="{3C89A1CD-1E07-4560-8963-9E4C83167A85}" type="pres">
      <dgm:prSet presAssocID="{3F712D4E-7FE4-457F-A9DC-CC6D44904777}" presName="accentRepeatNode" presStyleLbl="solidFgAcc1" presStyleIdx="3" presStyleCnt="5" custLinFactNeighborY="-35887"/>
      <dgm:spPr/>
    </dgm:pt>
    <dgm:pt modelId="{1194331C-4D7A-44D2-AD73-96E4BCD2CE95}" type="pres">
      <dgm:prSet presAssocID="{9E18D825-6A1E-41F0-B050-DFE9D71437F3}" presName="text_5" presStyleLbl="node1" presStyleIdx="4" presStyleCnt="5" custScaleY="186037" custLinFactNeighborY="10953">
        <dgm:presLayoutVars>
          <dgm:bulletEnabled val="1"/>
        </dgm:presLayoutVars>
      </dgm:prSet>
      <dgm:spPr/>
      <dgm:t>
        <a:bodyPr/>
        <a:lstStyle/>
        <a:p>
          <a:endParaRPr lang="en-US"/>
        </a:p>
      </dgm:t>
    </dgm:pt>
    <dgm:pt modelId="{E0FEB971-167A-40F7-9847-8414029E6C54}" type="pres">
      <dgm:prSet presAssocID="{9E18D825-6A1E-41F0-B050-DFE9D71437F3}" presName="accent_5" presStyleCnt="0"/>
      <dgm:spPr/>
    </dgm:pt>
    <dgm:pt modelId="{17EF8B8E-B848-4C28-A0AA-C9FC90DCB4E2}" type="pres">
      <dgm:prSet presAssocID="{9E18D825-6A1E-41F0-B050-DFE9D71437F3}" presName="accentRepeatNode" presStyleLbl="solidFgAcc1" presStyleIdx="4" presStyleCnt="5"/>
      <dgm:spPr/>
    </dgm:pt>
  </dgm:ptLst>
  <dgm:cxnLst>
    <dgm:cxn modelId="{901B0BCC-F288-456B-86F5-F330F8655FFD}" srcId="{743E6678-4252-4EF6-AB3A-C46CA9DF7EAC}" destId="{9E03B7A6-16CE-44A5-904E-3F10A816C7E8}" srcOrd="0" destOrd="0" parTransId="{BA2008D3-0935-4078-B981-0337B7B85E60}" sibTransId="{651CDA1F-A21E-4243-87E3-C1A7617D0C18}"/>
    <dgm:cxn modelId="{56E34E66-C29B-4E5E-AC46-86B498B16CD3}" type="presOf" srcId="{D626FDB7-423A-4301-8AE1-FD614F6A7C3E}" destId="{687DB93A-A346-4A19-9FDF-EA9CC5EF58C5}" srcOrd="0" destOrd="0" presId="urn:microsoft.com/office/officeart/2008/layout/VerticalCurvedList"/>
    <dgm:cxn modelId="{5C135296-61E3-455E-BE21-A585CE6A0DCE}" srcId="{743E6678-4252-4EF6-AB3A-C46CA9DF7EAC}" destId="{9E18D825-6A1E-41F0-B050-DFE9D71437F3}" srcOrd="4" destOrd="0" parTransId="{77748EF6-AB8E-4667-B9FC-1E0F9BFB243E}" sibTransId="{43802F4B-4B0C-497C-A8DD-F733B1ACC5D6}"/>
    <dgm:cxn modelId="{22D19445-A3CF-4177-92FF-B8670F32ED98}" type="presOf" srcId="{FC61FB4A-C42F-48F4-9B04-A3BD60E891E4}" destId="{1026044D-5750-4ABA-8E0E-C30FADA7A39A}" srcOrd="0" destOrd="0" presId="urn:microsoft.com/office/officeart/2008/layout/VerticalCurvedList"/>
    <dgm:cxn modelId="{92E035A6-321E-4F36-8D78-F3DE06D1E18B}" srcId="{743E6678-4252-4EF6-AB3A-C46CA9DF7EAC}" destId="{FC61FB4A-C42F-48F4-9B04-A3BD60E891E4}" srcOrd="1" destOrd="0" parTransId="{EBF02779-6830-4C4E-9172-D207FA779081}" sibTransId="{99ED847E-BE63-420A-AA21-A25C9D439217}"/>
    <dgm:cxn modelId="{E082663D-0209-4C4A-B2B1-771B1A44400D}" type="presOf" srcId="{743E6678-4252-4EF6-AB3A-C46CA9DF7EAC}" destId="{4BCD61E0-49CD-4434-8B02-F1CCA2D88DF4}" srcOrd="0" destOrd="0" presId="urn:microsoft.com/office/officeart/2008/layout/VerticalCurvedList"/>
    <dgm:cxn modelId="{A324CAC4-3A00-49CC-ADBF-57DE0F5D674C}" type="presOf" srcId="{3F712D4E-7FE4-457F-A9DC-CC6D44904777}" destId="{497EA1CF-B0BC-475D-98CF-CBF10284C73C}" srcOrd="0" destOrd="0" presId="urn:microsoft.com/office/officeart/2008/layout/VerticalCurvedList"/>
    <dgm:cxn modelId="{998F3758-8950-41AC-9705-875C877F0134}" srcId="{743E6678-4252-4EF6-AB3A-C46CA9DF7EAC}" destId="{D626FDB7-423A-4301-8AE1-FD614F6A7C3E}" srcOrd="2" destOrd="0" parTransId="{14DD1D47-C42B-4EAD-8EBC-DC749CB58A02}" sibTransId="{1048ACDD-6857-4706-9BA0-42D3697DAEF0}"/>
    <dgm:cxn modelId="{1D98E563-2E96-4566-9EAC-3A14A494D4E3}" srcId="{743E6678-4252-4EF6-AB3A-C46CA9DF7EAC}" destId="{3F712D4E-7FE4-457F-A9DC-CC6D44904777}" srcOrd="3" destOrd="0" parTransId="{2114971E-274C-439E-AC6D-0A5DDC5CCD0D}" sibTransId="{2EAE2D45-BE1A-4BEE-AA81-2754644B72AE}"/>
    <dgm:cxn modelId="{6FC2EE91-4F5F-4ED6-8C9C-20DE4C7A0FC3}" type="presOf" srcId="{9E18D825-6A1E-41F0-B050-DFE9D71437F3}" destId="{1194331C-4D7A-44D2-AD73-96E4BCD2CE95}" srcOrd="0" destOrd="0" presId="urn:microsoft.com/office/officeart/2008/layout/VerticalCurvedList"/>
    <dgm:cxn modelId="{B81B667F-62BD-45A2-A4FE-3E0986CD9262}" type="presOf" srcId="{651CDA1F-A21E-4243-87E3-C1A7617D0C18}" destId="{BE15CAA4-64FB-453C-A7BF-797E7F30B64F}" srcOrd="0" destOrd="0" presId="urn:microsoft.com/office/officeart/2008/layout/VerticalCurvedList"/>
    <dgm:cxn modelId="{BCA9093F-2EB6-41BF-BDA4-0B07A5738485}" type="presOf" srcId="{9E03B7A6-16CE-44A5-904E-3F10A816C7E8}" destId="{ECE09CC5-5C29-4498-AAB0-9FBACEC91EC8}" srcOrd="0" destOrd="0" presId="urn:microsoft.com/office/officeart/2008/layout/VerticalCurvedList"/>
    <dgm:cxn modelId="{154BCBFA-C52D-4EA4-82F9-A769FBE67F6F}" type="presParOf" srcId="{4BCD61E0-49CD-4434-8B02-F1CCA2D88DF4}" destId="{F1D74114-0EA7-4791-A4EE-AAA22913CB2B}" srcOrd="0" destOrd="0" presId="urn:microsoft.com/office/officeart/2008/layout/VerticalCurvedList"/>
    <dgm:cxn modelId="{2D0D8BE5-77DC-4C06-93C3-484ABF211F69}" type="presParOf" srcId="{F1D74114-0EA7-4791-A4EE-AAA22913CB2B}" destId="{EADB38E6-5F1A-4F37-9606-42C915354889}" srcOrd="0" destOrd="0" presId="urn:microsoft.com/office/officeart/2008/layout/VerticalCurvedList"/>
    <dgm:cxn modelId="{55E4388A-AD6C-4DFF-A3A7-DFFBD1DCB65C}" type="presParOf" srcId="{EADB38E6-5F1A-4F37-9606-42C915354889}" destId="{5E841161-6E55-4624-86A2-7FD025ADCB0F}" srcOrd="0" destOrd="0" presId="urn:microsoft.com/office/officeart/2008/layout/VerticalCurvedList"/>
    <dgm:cxn modelId="{4C8A2373-2358-484A-9871-7B9993AFB4B4}" type="presParOf" srcId="{EADB38E6-5F1A-4F37-9606-42C915354889}" destId="{BE15CAA4-64FB-453C-A7BF-797E7F30B64F}" srcOrd="1" destOrd="0" presId="urn:microsoft.com/office/officeart/2008/layout/VerticalCurvedList"/>
    <dgm:cxn modelId="{05976F3A-E641-4A15-BC87-63FAE8DC5F04}" type="presParOf" srcId="{EADB38E6-5F1A-4F37-9606-42C915354889}" destId="{BD55FFBE-68DD-4818-ABA6-F4BF2872B54C}" srcOrd="2" destOrd="0" presId="urn:microsoft.com/office/officeart/2008/layout/VerticalCurvedList"/>
    <dgm:cxn modelId="{D3D4CE2A-1B50-4407-8016-A1F6E6937688}" type="presParOf" srcId="{EADB38E6-5F1A-4F37-9606-42C915354889}" destId="{F6010E59-8D4B-4AF2-A902-03678F07E04D}" srcOrd="3" destOrd="0" presId="urn:microsoft.com/office/officeart/2008/layout/VerticalCurvedList"/>
    <dgm:cxn modelId="{B9C989D9-1DAE-42D1-8859-944ECA26958B}" type="presParOf" srcId="{F1D74114-0EA7-4791-A4EE-AAA22913CB2B}" destId="{ECE09CC5-5C29-4498-AAB0-9FBACEC91EC8}" srcOrd="1" destOrd="0" presId="urn:microsoft.com/office/officeart/2008/layout/VerticalCurvedList"/>
    <dgm:cxn modelId="{F2C6DEEB-EE56-423D-95A2-38DA2EB33002}" type="presParOf" srcId="{F1D74114-0EA7-4791-A4EE-AAA22913CB2B}" destId="{5EB1DF6D-C041-4826-97A6-5EACE2772235}" srcOrd="2" destOrd="0" presId="urn:microsoft.com/office/officeart/2008/layout/VerticalCurvedList"/>
    <dgm:cxn modelId="{C1933011-E49E-4547-8779-6B7F35609721}" type="presParOf" srcId="{5EB1DF6D-C041-4826-97A6-5EACE2772235}" destId="{B8FCFEF4-0569-4154-956F-4FB2F3BE4EBC}" srcOrd="0" destOrd="0" presId="urn:microsoft.com/office/officeart/2008/layout/VerticalCurvedList"/>
    <dgm:cxn modelId="{2369E63B-0C6C-4602-BC5A-3B46BED60CEB}" type="presParOf" srcId="{F1D74114-0EA7-4791-A4EE-AAA22913CB2B}" destId="{1026044D-5750-4ABA-8E0E-C30FADA7A39A}" srcOrd="3" destOrd="0" presId="urn:microsoft.com/office/officeart/2008/layout/VerticalCurvedList"/>
    <dgm:cxn modelId="{6695CE5F-165C-485A-995E-F8FDB2A8D03D}" type="presParOf" srcId="{F1D74114-0EA7-4791-A4EE-AAA22913CB2B}" destId="{0EC5703A-44E6-410C-90DF-76AF249E58DA}" srcOrd="4" destOrd="0" presId="urn:microsoft.com/office/officeart/2008/layout/VerticalCurvedList"/>
    <dgm:cxn modelId="{9C5C2E6A-A6A8-44E7-9E1A-299D91DA5958}" type="presParOf" srcId="{0EC5703A-44E6-410C-90DF-76AF249E58DA}" destId="{E9EA58B4-762C-4D1E-B92F-4282B5C93EF2}" srcOrd="0" destOrd="0" presId="urn:microsoft.com/office/officeart/2008/layout/VerticalCurvedList"/>
    <dgm:cxn modelId="{FB6191DD-65B9-41D9-BDA7-2B5C8A29443A}" type="presParOf" srcId="{F1D74114-0EA7-4791-A4EE-AAA22913CB2B}" destId="{687DB93A-A346-4A19-9FDF-EA9CC5EF58C5}" srcOrd="5" destOrd="0" presId="urn:microsoft.com/office/officeart/2008/layout/VerticalCurvedList"/>
    <dgm:cxn modelId="{7EC10E53-0138-4058-88BB-CF39A467E940}" type="presParOf" srcId="{F1D74114-0EA7-4791-A4EE-AAA22913CB2B}" destId="{7DC224BC-0C48-4FC6-9529-5D5CDECAF0D3}" srcOrd="6" destOrd="0" presId="urn:microsoft.com/office/officeart/2008/layout/VerticalCurvedList"/>
    <dgm:cxn modelId="{06CC3A73-3188-423C-A308-08545D317A6A}" type="presParOf" srcId="{7DC224BC-0C48-4FC6-9529-5D5CDECAF0D3}" destId="{F6B7DF54-F349-49A0-8F15-3724D123FD71}" srcOrd="0" destOrd="0" presId="urn:microsoft.com/office/officeart/2008/layout/VerticalCurvedList"/>
    <dgm:cxn modelId="{17517D59-1E2D-4AF2-8034-EA743D291ECD}" type="presParOf" srcId="{F1D74114-0EA7-4791-A4EE-AAA22913CB2B}" destId="{497EA1CF-B0BC-475D-98CF-CBF10284C73C}" srcOrd="7" destOrd="0" presId="urn:microsoft.com/office/officeart/2008/layout/VerticalCurvedList"/>
    <dgm:cxn modelId="{AB47126E-39DD-4B00-952A-B4FECD704A45}" type="presParOf" srcId="{F1D74114-0EA7-4791-A4EE-AAA22913CB2B}" destId="{837084DD-984B-45A5-A54F-709BEE5D09CD}" srcOrd="8" destOrd="0" presId="urn:microsoft.com/office/officeart/2008/layout/VerticalCurvedList"/>
    <dgm:cxn modelId="{E426387F-5222-418C-925F-C8D0BF8E3B1B}" type="presParOf" srcId="{837084DD-984B-45A5-A54F-709BEE5D09CD}" destId="{3C89A1CD-1E07-4560-8963-9E4C83167A85}" srcOrd="0" destOrd="0" presId="urn:microsoft.com/office/officeart/2008/layout/VerticalCurvedList"/>
    <dgm:cxn modelId="{506F6A31-679D-4EB5-B572-5036B0698A95}" type="presParOf" srcId="{F1D74114-0EA7-4791-A4EE-AAA22913CB2B}" destId="{1194331C-4D7A-44D2-AD73-96E4BCD2CE95}" srcOrd="9" destOrd="0" presId="urn:microsoft.com/office/officeart/2008/layout/VerticalCurvedList"/>
    <dgm:cxn modelId="{660DF304-4046-4D50-AB46-5067BD6CCE79}" type="presParOf" srcId="{F1D74114-0EA7-4791-A4EE-AAA22913CB2B}" destId="{E0FEB971-167A-40F7-9847-8414029E6C54}" srcOrd="10" destOrd="0" presId="urn:microsoft.com/office/officeart/2008/layout/VerticalCurvedList"/>
    <dgm:cxn modelId="{364B69C4-6D30-4CB0-9005-9EA39D043D67}" type="presParOf" srcId="{E0FEB971-167A-40F7-9847-8414029E6C54}" destId="{17EF8B8E-B848-4C28-A0AA-C9FC90DCB4E2}"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2.xml><?xml version="1.0" encoding="utf-8"?>
<dgm:dataModel xmlns:dgm="http://schemas.openxmlformats.org/drawingml/2006/diagram" xmlns:a="http://schemas.openxmlformats.org/drawingml/2006/main">
  <dgm:ptLst>
    <dgm:pt modelId="{9F6CA610-01E2-49C6-8E91-FC86AA93C21E}" type="doc">
      <dgm:prSet loTypeId="urn:microsoft.com/office/officeart/2005/8/layout/hList3" loCatId="list" qsTypeId="urn:microsoft.com/office/officeart/2005/8/quickstyle/simple2" qsCatId="simple" csTypeId="urn:microsoft.com/office/officeart/2005/8/colors/colorful2" csCatId="colorful" phldr="1"/>
      <dgm:spPr/>
      <dgm:t>
        <a:bodyPr/>
        <a:lstStyle/>
        <a:p>
          <a:endParaRPr lang="en-US"/>
        </a:p>
      </dgm:t>
    </dgm:pt>
    <dgm:pt modelId="{C98552B3-5351-454C-B98F-1AEA51E007CB}">
      <dgm:prSet phldrT="[Text]" custT="1"/>
      <dgm:spPr/>
      <dgm:t>
        <a:bodyPr/>
        <a:lstStyle/>
        <a:p>
          <a:r>
            <a:rPr lang="fa-IR" sz="1800" b="1" dirty="0" smtClean="0">
              <a:solidFill>
                <a:srgbClr val="FFFF00"/>
              </a:solidFill>
              <a:cs typeface="B Titr" panose="00000700000000000000" pitchFamily="2" charset="-78"/>
            </a:rPr>
            <a:t>اگر بخواهیم میان این مهارت‏ها و مهارت اول (شناخت عمیق دین)، مقایسه کنیم، باید به صراحت بگوییم که دستۀ دوم از نظر ارزش، در رتبۀ دوم و درجۀ نازل‏تری قرار دارد،</a:t>
          </a:r>
          <a:endParaRPr lang="en-US" sz="1800" dirty="0">
            <a:solidFill>
              <a:srgbClr val="FFFF00"/>
            </a:solidFill>
            <a:cs typeface="B Titr" panose="00000700000000000000" pitchFamily="2" charset="-78"/>
          </a:endParaRPr>
        </a:p>
      </dgm:t>
    </dgm:pt>
    <dgm:pt modelId="{61C8DC0E-9A9C-4A0B-8CEF-DF7FB27BAF39}" type="parTrans" cxnId="{B12F0C3D-9D4B-418C-993F-518D5782E4FD}">
      <dgm:prSet/>
      <dgm:spPr/>
      <dgm:t>
        <a:bodyPr/>
        <a:lstStyle/>
        <a:p>
          <a:endParaRPr lang="en-US"/>
        </a:p>
      </dgm:t>
    </dgm:pt>
    <dgm:pt modelId="{453CB455-8D02-4492-B0EB-A35F3D062D3F}" type="sibTrans" cxnId="{B12F0C3D-9D4B-418C-993F-518D5782E4FD}">
      <dgm:prSet/>
      <dgm:spPr/>
      <dgm:t>
        <a:bodyPr/>
        <a:lstStyle/>
        <a:p>
          <a:endParaRPr lang="en-US"/>
        </a:p>
      </dgm:t>
    </dgm:pt>
    <dgm:pt modelId="{5AAD6231-EC37-4A3A-897E-7156F082C76A}">
      <dgm:prSet phldrT="[Text]" custT="1"/>
      <dgm:spPr/>
      <dgm:t>
        <a:bodyPr/>
        <a:lstStyle/>
        <a:p>
          <a:pPr algn="ctr"/>
          <a:r>
            <a:rPr lang="fa-IR" sz="1800" b="1" dirty="0" smtClean="0">
              <a:solidFill>
                <a:srgbClr val="002060"/>
              </a:solidFill>
              <a:cs typeface="B Nazanin" panose="00000400000000000000" pitchFamily="2" charset="-78"/>
            </a:rPr>
            <a:t>زیرا دین‏شناسی، محتوا و درون‏مایۀ پیام را تشکیل می‏دهد و مهارت‏های تبلیغی، قالب و شکل آن را؛ یعنی اگر امر تبلیغ میان «محتوای اصیل در قالب ضعیف» و «محتوای ضعیف در قالب جذاب» دائر باشد، بدون تردید گزینۀ اول مقدم است؛ </a:t>
          </a:r>
          <a:endParaRPr lang="en-US" sz="1800" dirty="0">
            <a:solidFill>
              <a:srgbClr val="002060"/>
            </a:solidFill>
          </a:endParaRPr>
        </a:p>
      </dgm:t>
    </dgm:pt>
    <dgm:pt modelId="{435E234B-E183-46C5-A934-B250D4952E0A}" type="parTrans" cxnId="{BCFAD9A3-4192-4B2C-B82B-8301766875C6}">
      <dgm:prSet/>
      <dgm:spPr/>
      <dgm:t>
        <a:bodyPr/>
        <a:lstStyle/>
        <a:p>
          <a:endParaRPr lang="en-US"/>
        </a:p>
      </dgm:t>
    </dgm:pt>
    <dgm:pt modelId="{5062DEAD-C859-4635-8B54-8AD3B466EAB4}" type="sibTrans" cxnId="{BCFAD9A3-4192-4B2C-B82B-8301766875C6}">
      <dgm:prSet/>
      <dgm:spPr/>
      <dgm:t>
        <a:bodyPr/>
        <a:lstStyle/>
        <a:p>
          <a:endParaRPr lang="en-US"/>
        </a:p>
      </dgm:t>
    </dgm:pt>
    <dgm:pt modelId="{B56513E7-1740-45BC-A8E1-A572848ABEE9}">
      <dgm:prSet phldrT="[Text]" custT="1"/>
      <dgm:spPr/>
      <dgm:t>
        <a:bodyPr/>
        <a:lstStyle/>
        <a:p>
          <a:r>
            <a:rPr lang="fa-IR" sz="1800" b="1" dirty="0" smtClean="0">
              <a:solidFill>
                <a:srgbClr val="002060"/>
              </a:solidFill>
              <a:cs typeface="B Nazanin" panose="00000400000000000000" pitchFamily="2" charset="-78"/>
            </a:rPr>
            <a:t>جنس مرغوب حتی اگر بسته‏بندی مناسب نداشته باشد، آرام آرام حقیقت خود را آشکار و اعتماد مخاطب را جلب می‏کند. به همین دلیل، بیشتر توجه طلاب علوم دینی باید به اصالت، استناد و استحکام محتوای پیام باشد و بهترین توان و استعداد خود را برای آن به‌کار گیرند؛ </a:t>
          </a:r>
          <a:endParaRPr lang="en-US" sz="1800" dirty="0">
            <a:solidFill>
              <a:srgbClr val="002060"/>
            </a:solidFill>
          </a:endParaRPr>
        </a:p>
      </dgm:t>
    </dgm:pt>
    <dgm:pt modelId="{FD109DEA-C7CE-4B39-A457-63EABDD4C53B}" type="parTrans" cxnId="{E03227BF-5776-47DC-8CB7-F39842A75FDE}">
      <dgm:prSet/>
      <dgm:spPr/>
      <dgm:t>
        <a:bodyPr/>
        <a:lstStyle/>
        <a:p>
          <a:endParaRPr lang="en-US"/>
        </a:p>
      </dgm:t>
    </dgm:pt>
    <dgm:pt modelId="{7935F753-D2B9-4A1E-B2F9-6DCA3B702108}" type="sibTrans" cxnId="{E03227BF-5776-47DC-8CB7-F39842A75FDE}">
      <dgm:prSet/>
      <dgm:spPr/>
      <dgm:t>
        <a:bodyPr/>
        <a:lstStyle/>
        <a:p>
          <a:endParaRPr lang="en-US"/>
        </a:p>
      </dgm:t>
    </dgm:pt>
    <dgm:pt modelId="{343C7FFB-6DD3-4D2B-A85A-AA3EE869D757}">
      <dgm:prSet phldrT="[Text]" custT="1"/>
      <dgm:spPr/>
      <dgm:t>
        <a:bodyPr/>
        <a:lstStyle/>
        <a:p>
          <a:r>
            <a:rPr lang="fa-IR" sz="2000" b="1" dirty="0" smtClean="0">
              <a:solidFill>
                <a:srgbClr val="002060"/>
              </a:solidFill>
              <a:cs typeface="B Nazanin" panose="00000400000000000000" pitchFamily="2" charset="-78"/>
            </a:rPr>
            <a:t>اما برای کارآمدی و تأثیرگذاری بیشتر، هرگز نباید از این ویژگی‏های درجۀ دوم غفلت کرد؛ چنان‌که اعجاز بلاغی قرآن کریم، عامل انتشار اعجاب¬آور پیام آسمانی اسلام و نفوذ سریع آن در اعماق جان مخاطبان بود. از این رو، آنچه در دانش بلاغت و نیز صنعت خطابه در دانش منطق آموخته می‏شود باید با تلاش و تمرین مستمر به ملکه و مهارت تبدیل گردد.</a:t>
          </a:r>
          <a:endParaRPr lang="en-US" sz="2000" dirty="0">
            <a:solidFill>
              <a:srgbClr val="002060"/>
            </a:solidFill>
          </a:endParaRPr>
        </a:p>
      </dgm:t>
    </dgm:pt>
    <dgm:pt modelId="{622CA792-46BA-4431-A79E-C8554F7C0437}" type="parTrans" cxnId="{C0DCFAC8-4107-4254-8027-B67B4B11DAB3}">
      <dgm:prSet/>
      <dgm:spPr/>
      <dgm:t>
        <a:bodyPr/>
        <a:lstStyle/>
        <a:p>
          <a:endParaRPr lang="en-US"/>
        </a:p>
      </dgm:t>
    </dgm:pt>
    <dgm:pt modelId="{753587CC-9C11-4DCF-9103-8FBABE9F57D7}" type="sibTrans" cxnId="{C0DCFAC8-4107-4254-8027-B67B4B11DAB3}">
      <dgm:prSet/>
      <dgm:spPr/>
      <dgm:t>
        <a:bodyPr/>
        <a:lstStyle/>
        <a:p>
          <a:endParaRPr lang="en-US"/>
        </a:p>
      </dgm:t>
    </dgm:pt>
    <dgm:pt modelId="{2609AFA6-E0A9-4804-8C54-876DA56815B3}" type="pres">
      <dgm:prSet presAssocID="{9F6CA610-01E2-49C6-8E91-FC86AA93C21E}" presName="composite" presStyleCnt="0">
        <dgm:presLayoutVars>
          <dgm:chMax val="1"/>
          <dgm:dir/>
          <dgm:resizeHandles val="exact"/>
        </dgm:presLayoutVars>
      </dgm:prSet>
      <dgm:spPr/>
      <dgm:t>
        <a:bodyPr/>
        <a:lstStyle/>
        <a:p>
          <a:endParaRPr lang="en-US"/>
        </a:p>
      </dgm:t>
    </dgm:pt>
    <dgm:pt modelId="{CEEEE02A-BDC2-49F8-B138-AD4730140E59}" type="pres">
      <dgm:prSet presAssocID="{C98552B3-5351-454C-B98F-1AEA51E007CB}" presName="roof" presStyleLbl="dkBgShp" presStyleIdx="0" presStyleCnt="2" custScaleY="59073" custLinFactNeighborY="-13922"/>
      <dgm:spPr/>
      <dgm:t>
        <a:bodyPr/>
        <a:lstStyle/>
        <a:p>
          <a:endParaRPr lang="en-US"/>
        </a:p>
      </dgm:t>
    </dgm:pt>
    <dgm:pt modelId="{94F3DD3D-84DB-4E0B-8805-E5300528FF4B}" type="pres">
      <dgm:prSet presAssocID="{C98552B3-5351-454C-B98F-1AEA51E007CB}" presName="pillars" presStyleCnt="0"/>
      <dgm:spPr/>
      <dgm:t>
        <a:bodyPr/>
        <a:lstStyle/>
        <a:p>
          <a:endParaRPr lang="en-US"/>
        </a:p>
      </dgm:t>
    </dgm:pt>
    <dgm:pt modelId="{BF5860E0-58B8-417C-ACB0-930C324752AA}" type="pres">
      <dgm:prSet presAssocID="{C98552B3-5351-454C-B98F-1AEA51E007CB}" presName="pillar1" presStyleLbl="node1" presStyleIdx="0" presStyleCnt="3" custScaleY="120297" custLinFactNeighborX="-147" custLinFactNeighborY="10427">
        <dgm:presLayoutVars>
          <dgm:bulletEnabled val="1"/>
        </dgm:presLayoutVars>
      </dgm:prSet>
      <dgm:spPr/>
      <dgm:t>
        <a:bodyPr/>
        <a:lstStyle/>
        <a:p>
          <a:endParaRPr lang="en-US"/>
        </a:p>
      </dgm:t>
    </dgm:pt>
    <dgm:pt modelId="{74D82CD7-126F-477F-9FCF-5BE19788BC90}" type="pres">
      <dgm:prSet presAssocID="{B56513E7-1740-45BC-A8E1-A572848ABEE9}" presName="pillarX" presStyleLbl="node1" presStyleIdx="1" presStyleCnt="3" custScaleY="125572" custLinFactNeighborX="44" custLinFactNeighborY="6925">
        <dgm:presLayoutVars>
          <dgm:bulletEnabled val="1"/>
        </dgm:presLayoutVars>
      </dgm:prSet>
      <dgm:spPr/>
      <dgm:t>
        <a:bodyPr/>
        <a:lstStyle/>
        <a:p>
          <a:endParaRPr lang="en-US"/>
        </a:p>
      </dgm:t>
    </dgm:pt>
    <dgm:pt modelId="{60DA6E8A-E2C2-4091-B1B1-8C109010D681}" type="pres">
      <dgm:prSet presAssocID="{343C7FFB-6DD3-4D2B-A85A-AA3EE869D757}" presName="pillarX" presStyleLbl="node1" presStyleIdx="2" presStyleCnt="3" custScaleY="131301" custLinFactNeighborX="-1123" custLinFactNeighborY="2377">
        <dgm:presLayoutVars>
          <dgm:bulletEnabled val="1"/>
        </dgm:presLayoutVars>
      </dgm:prSet>
      <dgm:spPr/>
      <dgm:t>
        <a:bodyPr/>
        <a:lstStyle/>
        <a:p>
          <a:endParaRPr lang="en-US"/>
        </a:p>
      </dgm:t>
    </dgm:pt>
    <dgm:pt modelId="{BA6AC29E-1821-4967-B4D7-893A8E90B0F6}" type="pres">
      <dgm:prSet presAssocID="{C98552B3-5351-454C-B98F-1AEA51E007CB}" presName="base" presStyleLbl="dkBgShp" presStyleIdx="1" presStyleCnt="2" custAng="10800000" custFlipVert="0" custFlipHor="1" custScaleX="29264" custScaleY="46670" custLinFactY="-656245" custLinFactNeighborX="2135" custLinFactNeighborY="-700000"/>
      <dgm:spPr/>
      <dgm:t>
        <a:bodyPr/>
        <a:lstStyle/>
        <a:p>
          <a:endParaRPr lang="en-US"/>
        </a:p>
      </dgm:t>
    </dgm:pt>
  </dgm:ptLst>
  <dgm:cxnLst>
    <dgm:cxn modelId="{AE1770DC-135A-47BA-8F78-601007FE060C}" type="presOf" srcId="{343C7FFB-6DD3-4D2B-A85A-AA3EE869D757}" destId="{60DA6E8A-E2C2-4091-B1B1-8C109010D681}" srcOrd="0" destOrd="0" presId="urn:microsoft.com/office/officeart/2005/8/layout/hList3"/>
    <dgm:cxn modelId="{ADA4E8F5-63A6-4E87-B8D7-CDB65CC61BFB}" type="presOf" srcId="{C98552B3-5351-454C-B98F-1AEA51E007CB}" destId="{CEEEE02A-BDC2-49F8-B138-AD4730140E59}" srcOrd="0" destOrd="0" presId="urn:microsoft.com/office/officeart/2005/8/layout/hList3"/>
    <dgm:cxn modelId="{82E9F2BB-730E-4F84-9FAD-26D53510A803}" type="presOf" srcId="{B56513E7-1740-45BC-A8E1-A572848ABEE9}" destId="{74D82CD7-126F-477F-9FCF-5BE19788BC90}" srcOrd="0" destOrd="0" presId="urn:microsoft.com/office/officeart/2005/8/layout/hList3"/>
    <dgm:cxn modelId="{BCFAD9A3-4192-4B2C-B82B-8301766875C6}" srcId="{C98552B3-5351-454C-B98F-1AEA51E007CB}" destId="{5AAD6231-EC37-4A3A-897E-7156F082C76A}" srcOrd="0" destOrd="0" parTransId="{435E234B-E183-46C5-A934-B250D4952E0A}" sibTransId="{5062DEAD-C859-4635-8B54-8AD3B466EAB4}"/>
    <dgm:cxn modelId="{E03227BF-5776-47DC-8CB7-F39842A75FDE}" srcId="{C98552B3-5351-454C-B98F-1AEA51E007CB}" destId="{B56513E7-1740-45BC-A8E1-A572848ABEE9}" srcOrd="1" destOrd="0" parTransId="{FD109DEA-C7CE-4B39-A457-63EABDD4C53B}" sibTransId="{7935F753-D2B9-4A1E-B2F9-6DCA3B702108}"/>
    <dgm:cxn modelId="{60EC4600-E7FD-46F9-BCFB-F0C0267BB576}" type="presOf" srcId="{9F6CA610-01E2-49C6-8E91-FC86AA93C21E}" destId="{2609AFA6-E0A9-4804-8C54-876DA56815B3}" srcOrd="0" destOrd="0" presId="urn:microsoft.com/office/officeart/2005/8/layout/hList3"/>
    <dgm:cxn modelId="{D2B440FA-A797-41E8-904B-DCA64033197F}" type="presOf" srcId="{5AAD6231-EC37-4A3A-897E-7156F082C76A}" destId="{BF5860E0-58B8-417C-ACB0-930C324752AA}" srcOrd="0" destOrd="0" presId="urn:microsoft.com/office/officeart/2005/8/layout/hList3"/>
    <dgm:cxn modelId="{B12F0C3D-9D4B-418C-993F-518D5782E4FD}" srcId="{9F6CA610-01E2-49C6-8E91-FC86AA93C21E}" destId="{C98552B3-5351-454C-B98F-1AEA51E007CB}" srcOrd="0" destOrd="0" parTransId="{61C8DC0E-9A9C-4A0B-8CEF-DF7FB27BAF39}" sibTransId="{453CB455-8D02-4492-B0EB-A35F3D062D3F}"/>
    <dgm:cxn modelId="{C0DCFAC8-4107-4254-8027-B67B4B11DAB3}" srcId="{C98552B3-5351-454C-B98F-1AEA51E007CB}" destId="{343C7FFB-6DD3-4D2B-A85A-AA3EE869D757}" srcOrd="2" destOrd="0" parTransId="{622CA792-46BA-4431-A79E-C8554F7C0437}" sibTransId="{753587CC-9C11-4DCF-9103-8FBABE9F57D7}"/>
    <dgm:cxn modelId="{35016F06-B56C-45B1-8C5D-99681C14F044}" type="presParOf" srcId="{2609AFA6-E0A9-4804-8C54-876DA56815B3}" destId="{CEEEE02A-BDC2-49F8-B138-AD4730140E59}" srcOrd="0" destOrd="0" presId="urn:microsoft.com/office/officeart/2005/8/layout/hList3"/>
    <dgm:cxn modelId="{A3DE017E-3203-4BA1-BAB6-9A11033828B6}" type="presParOf" srcId="{2609AFA6-E0A9-4804-8C54-876DA56815B3}" destId="{94F3DD3D-84DB-4E0B-8805-E5300528FF4B}" srcOrd="1" destOrd="0" presId="urn:microsoft.com/office/officeart/2005/8/layout/hList3"/>
    <dgm:cxn modelId="{122EB1F1-7FBA-4ACE-BB24-54BA831D2E7F}" type="presParOf" srcId="{94F3DD3D-84DB-4E0B-8805-E5300528FF4B}" destId="{BF5860E0-58B8-417C-ACB0-930C324752AA}" srcOrd="0" destOrd="0" presId="urn:microsoft.com/office/officeart/2005/8/layout/hList3"/>
    <dgm:cxn modelId="{2BA9E1C4-4F24-4959-8378-B87E39209C14}" type="presParOf" srcId="{94F3DD3D-84DB-4E0B-8805-E5300528FF4B}" destId="{74D82CD7-126F-477F-9FCF-5BE19788BC90}" srcOrd="1" destOrd="0" presId="urn:microsoft.com/office/officeart/2005/8/layout/hList3"/>
    <dgm:cxn modelId="{85B76C78-7B88-461A-BFD2-CDD8A5CE1C79}" type="presParOf" srcId="{94F3DD3D-84DB-4E0B-8805-E5300528FF4B}" destId="{60DA6E8A-E2C2-4091-B1B1-8C109010D681}" srcOrd="2" destOrd="0" presId="urn:microsoft.com/office/officeart/2005/8/layout/hList3"/>
    <dgm:cxn modelId="{E8B66999-4032-40D6-8D37-2AA99ADB85FD}" type="presParOf" srcId="{2609AFA6-E0A9-4804-8C54-876DA56815B3}" destId="{BA6AC29E-1821-4967-B4D7-893A8E90B0F6}"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3.xml><?xml version="1.0" encoding="utf-8"?>
<dgm:dataModel xmlns:dgm="http://schemas.openxmlformats.org/drawingml/2006/diagram" xmlns:a="http://schemas.openxmlformats.org/drawingml/2006/main">
  <dgm:ptLst>
    <dgm:pt modelId="{3DCCF5A7-3CD1-4D3B-95F3-F239A1D85A0A}" type="doc">
      <dgm:prSet loTypeId="urn:microsoft.com/office/officeart/2005/8/layout/pList2" loCatId="list" qsTypeId="urn:microsoft.com/office/officeart/2005/8/quickstyle/simple1" qsCatId="simple" csTypeId="urn:microsoft.com/office/officeart/2005/8/colors/colorful1" csCatId="colorful" phldr="1"/>
      <dgm:spPr/>
    </dgm:pt>
    <dgm:pt modelId="{8669715A-7CE1-4021-B9B5-8E81E4DC7F47}">
      <dgm:prSet phldrT="[Text]" custT="1"/>
      <dgm:spPr/>
      <dgm:t>
        <a:bodyPr/>
        <a:lstStyle/>
        <a:p>
          <a:r>
            <a:rPr lang="fa-IR" sz="1800" b="1" smtClean="0">
              <a:solidFill>
                <a:schemeClr val="bg2"/>
              </a:solidFill>
              <a:cs typeface="B Nazanin" panose="00000400000000000000" pitchFamily="2" charset="-78"/>
            </a:rPr>
            <a:t>ذکر این نکته لازم است که تکنیک‏های امروزی بلاغت، بسیار بیش از آن است که در کتب گذشتگان گرد آمده است؛ بلاغت به معنای «رسایی پیام» است </a:t>
          </a:r>
          <a:endParaRPr lang="en-US" sz="1800" b="1" dirty="0">
            <a:solidFill>
              <a:schemeClr val="bg2"/>
            </a:solidFill>
            <a:cs typeface="B Nazanin" panose="00000400000000000000" pitchFamily="2" charset="-78"/>
          </a:endParaRPr>
        </a:p>
      </dgm:t>
    </dgm:pt>
    <dgm:pt modelId="{516DCE13-3939-4537-8A96-808B63E70CFE}" type="parTrans" cxnId="{BAA1238B-2BBE-477A-B7FA-71AB3740BEB7}">
      <dgm:prSet/>
      <dgm:spPr/>
      <dgm:t>
        <a:bodyPr/>
        <a:lstStyle/>
        <a:p>
          <a:endParaRPr lang="en-US"/>
        </a:p>
      </dgm:t>
    </dgm:pt>
    <dgm:pt modelId="{CCBFBED7-5AE6-4455-9992-C8BAC0B1FFD5}" type="sibTrans" cxnId="{BAA1238B-2BBE-477A-B7FA-71AB3740BEB7}">
      <dgm:prSet/>
      <dgm:spPr/>
      <dgm:t>
        <a:bodyPr/>
        <a:lstStyle/>
        <a:p>
          <a:endParaRPr lang="en-US"/>
        </a:p>
      </dgm:t>
    </dgm:pt>
    <dgm:pt modelId="{D10FBAB8-8429-4152-866F-04E8A3323341}">
      <dgm:prSet phldrT="[Text]" custT="1"/>
      <dgm:spPr/>
      <dgm:t>
        <a:bodyPr/>
        <a:lstStyle/>
        <a:p>
          <a:r>
            <a:rPr lang="fa-IR" sz="14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امروزه در تشبیه، استعاره، مجاز و کنایه محدود نیست. طرح‏ها، نمودارها، جداول، تقسیم¬بندی‏های درختی، خلاصۀ بحث، برجسته کردن واژه‏ها و جملات مهم، ویرایش دقیق متن، تصویر، ابزارهای کمک¬آموزشی و استفاده از روش‌ها و ابزارهای جدید انتقال پیام مانند پاورپوینت، رایانه و اینترنت نیز در بلاغت کلام مؤثرند. طلبه همان‌گونه که رسالت فهم دین دارد و باید در آن، کارآزموده و چالاک باشد، رسالت ابلاغ سخن دین را نیز دارد و باید بتواند تمام ظرفیت‏های موجود را برای ابلاغ بهتر و کامل‏تر دعوت الهی به خدمت بگیرد</a:t>
          </a:r>
          <a:endParaRPr lang="en-US" sz="1400" b="1" dirty="0">
            <a:solidFill>
              <a:srgbClr val="002060"/>
            </a:solidFill>
            <a:cs typeface="B Nazanin" panose="00000400000000000000" pitchFamily="2" charset="-78"/>
          </a:endParaRPr>
        </a:p>
      </dgm:t>
    </dgm:pt>
    <dgm:pt modelId="{66C6A868-FA21-4664-ACCF-01830C0C1B18}" type="parTrans" cxnId="{A26FF6FC-98B9-4DAE-9F43-91511AAB1C04}">
      <dgm:prSet/>
      <dgm:spPr/>
      <dgm:t>
        <a:bodyPr/>
        <a:lstStyle/>
        <a:p>
          <a:endParaRPr lang="en-US"/>
        </a:p>
      </dgm:t>
    </dgm:pt>
    <dgm:pt modelId="{AAE134DD-8B26-492B-B0A1-CBAE016E4E51}" type="sibTrans" cxnId="{A26FF6FC-98B9-4DAE-9F43-91511AAB1C04}">
      <dgm:prSet/>
      <dgm:spPr/>
      <dgm:t>
        <a:bodyPr/>
        <a:lstStyle/>
        <a:p>
          <a:endParaRPr lang="en-US"/>
        </a:p>
      </dgm:t>
    </dgm:pt>
    <dgm:pt modelId="{34584FBA-FB25-4ADC-A715-9EFDF2EA60B1}">
      <dgm:prSet phldrT="[Text]" custT="1"/>
      <dgm:spPr/>
      <dgm:t>
        <a:bodyPr/>
        <a:lstStyle/>
        <a:p>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پیامبر اسلام </a:t>
          </a:r>
          <a:r>
            <a:rPr lang="fa-IR" sz="105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صلی الله علیه و اله وسلم </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فرمودند:</a:t>
          </a:r>
        </a:p>
        <a:p>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«إذا ظَهَرَتِ البِدَعُ فی اُمَّتی فَلیظهِرُ العالِمُ عِلمَهُ فَمَن لَم یفعَل فَعَلَیهِ لَعنَۀ اللّهِ» </a:t>
          </a:r>
        </a:p>
        <a:p>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هرگاه انحرافات و بدعت‏ها در میان امت من ظاهر شد، بر دانشمندان (دین) است که علم خود را آشکار کنند و هر کس چنین نکند، لعنت خدا بر او باد.</a:t>
          </a:r>
          <a:endParaRPr lang="en-US" sz="1600" b="1" dirty="0">
            <a:solidFill>
              <a:srgbClr val="002060"/>
            </a:solidFill>
            <a:cs typeface="B Nazanin" panose="00000400000000000000" pitchFamily="2" charset="-78"/>
          </a:endParaRPr>
        </a:p>
      </dgm:t>
    </dgm:pt>
    <dgm:pt modelId="{B5E3FFBD-7524-4F6F-8E07-B91A9C17F8DB}" type="parTrans" cxnId="{C488B7C7-16C3-41A4-8239-91AA3E37E7EB}">
      <dgm:prSet/>
      <dgm:spPr/>
      <dgm:t>
        <a:bodyPr/>
        <a:lstStyle/>
        <a:p>
          <a:endParaRPr lang="en-US"/>
        </a:p>
      </dgm:t>
    </dgm:pt>
    <dgm:pt modelId="{CE4C311B-4E2A-45B6-A8C1-B148A1E1A85A}" type="sibTrans" cxnId="{C488B7C7-16C3-41A4-8239-91AA3E37E7EB}">
      <dgm:prSet/>
      <dgm:spPr/>
      <dgm:t>
        <a:bodyPr/>
        <a:lstStyle/>
        <a:p>
          <a:endParaRPr lang="en-US"/>
        </a:p>
      </dgm:t>
    </dgm:pt>
    <dgm:pt modelId="{9F961A68-AEB3-4A45-9CB9-631A65946D68}" type="pres">
      <dgm:prSet presAssocID="{3DCCF5A7-3CD1-4D3B-95F3-F239A1D85A0A}" presName="Name0" presStyleCnt="0">
        <dgm:presLayoutVars>
          <dgm:dir/>
          <dgm:resizeHandles val="exact"/>
        </dgm:presLayoutVars>
      </dgm:prSet>
      <dgm:spPr/>
    </dgm:pt>
    <dgm:pt modelId="{E7837228-7F68-4265-A7A9-A164E6EA904C}" type="pres">
      <dgm:prSet presAssocID="{3DCCF5A7-3CD1-4D3B-95F3-F239A1D85A0A}" presName="bkgdShp" presStyleLbl="alignAccFollowNode1" presStyleIdx="0" presStyleCnt="1" custScaleY="74092" custLinFactNeighborY="-22277"/>
      <dgm:spPr/>
    </dgm:pt>
    <dgm:pt modelId="{566058EF-E0F9-41B2-A66D-19A648D26F2F}" type="pres">
      <dgm:prSet presAssocID="{3DCCF5A7-3CD1-4D3B-95F3-F239A1D85A0A}" presName="linComp" presStyleCnt="0"/>
      <dgm:spPr/>
    </dgm:pt>
    <dgm:pt modelId="{90466198-7E86-48B9-B8BA-E5F21FF70C7B}" type="pres">
      <dgm:prSet presAssocID="{8669715A-7CE1-4021-B9B5-8E81E4DC7F47}" presName="compNode" presStyleCnt="0"/>
      <dgm:spPr/>
    </dgm:pt>
    <dgm:pt modelId="{C4B403E8-EC9E-4193-9F5D-CD3BFFE83A47}" type="pres">
      <dgm:prSet presAssocID="{8669715A-7CE1-4021-B9B5-8E81E4DC7F47}" presName="node" presStyleLbl="node1" presStyleIdx="0" presStyleCnt="3" custScaleX="98835" custScaleY="124622" custLinFactNeighborX="-918" custLinFactNeighborY="-14192">
        <dgm:presLayoutVars>
          <dgm:bulletEnabled val="1"/>
        </dgm:presLayoutVars>
      </dgm:prSet>
      <dgm:spPr/>
      <dgm:t>
        <a:bodyPr/>
        <a:lstStyle/>
        <a:p>
          <a:endParaRPr lang="en-US"/>
        </a:p>
      </dgm:t>
    </dgm:pt>
    <dgm:pt modelId="{CB0BB6C4-DB9E-4DBA-A990-F545918BE53B}" type="pres">
      <dgm:prSet presAssocID="{8669715A-7CE1-4021-B9B5-8E81E4DC7F47}" presName="invisiNode" presStyleLbl="node1" presStyleIdx="0" presStyleCnt="3"/>
      <dgm:spPr/>
    </dgm:pt>
    <dgm:pt modelId="{6598D504-487C-45BE-9491-9960A8EB30D6}" type="pres">
      <dgm:prSet presAssocID="{8669715A-7CE1-4021-B9B5-8E81E4DC7F47}" presName="imagNode" presStyleLbl="fgImgPlace1" presStyleIdx="0" presStyleCnt="3" custScaleX="102028" custLinFactNeighborY="-14164"/>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1000" r="-1000"/>
          </a:stretch>
        </a:blipFill>
      </dgm:spPr>
    </dgm:pt>
    <dgm:pt modelId="{18944A0C-95B3-497D-A5A2-33D6E2D0FBD3}" type="pres">
      <dgm:prSet presAssocID="{CCBFBED7-5AE6-4455-9992-C8BAC0B1FFD5}" presName="sibTrans" presStyleLbl="sibTrans2D1" presStyleIdx="0" presStyleCnt="0"/>
      <dgm:spPr/>
      <dgm:t>
        <a:bodyPr/>
        <a:lstStyle/>
        <a:p>
          <a:endParaRPr lang="en-US"/>
        </a:p>
      </dgm:t>
    </dgm:pt>
    <dgm:pt modelId="{2235EDEC-DE35-4E3B-9D68-218264C0EC7C}" type="pres">
      <dgm:prSet presAssocID="{D10FBAB8-8429-4152-866F-04E8A3323341}" presName="compNode" presStyleCnt="0"/>
      <dgm:spPr/>
    </dgm:pt>
    <dgm:pt modelId="{F5FD1132-6498-4A8C-BD37-A12B5FA8873E}" type="pres">
      <dgm:prSet presAssocID="{D10FBAB8-8429-4152-866F-04E8A3323341}" presName="node" presStyleLbl="node1" presStyleIdx="1" presStyleCnt="3" custScaleX="133523" custScaleY="124622" custLinFactNeighborY="-14192">
        <dgm:presLayoutVars>
          <dgm:bulletEnabled val="1"/>
        </dgm:presLayoutVars>
      </dgm:prSet>
      <dgm:spPr/>
      <dgm:t>
        <a:bodyPr/>
        <a:lstStyle/>
        <a:p>
          <a:endParaRPr lang="en-US"/>
        </a:p>
      </dgm:t>
    </dgm:pt>
    <dgm:pt modelId="{8817E173-A7C7-48D7-AF6B-A538A6C573B0}" type="pres">
      <dgm:prSet presAssocID="{D10FBAB8-8429-4152-866F-04E8A3323341}" presName="invisiNode" presStyleLbl="node1" presStyleIdx="1" presStyleCnt="3"/>
      <dgm:spPr/>
    </dgm:pt>
    <dgm:pt modelId="{5334C653-72EF-45F7-87D8-62A85F9D57D7}" type="pres">
      <dgm:prSet presAssocID="{D10FBAB8-8429-4152-866F-04E8A3323341}" presName="imagNode" presStyleLbl="fgImgPlace1" presStyleIdx="1" presStyleCnt="3" custLinFactNeighborY="-14164"/>
      <dgm:spPr>
        <a:blipFill>
          <a:blip xmlns:r="http://schemas.openxmlformats.org/officeDocument/2006/relationships" r:embed="rId2">
            <a:extLst>
              <a:ext uri="{28A0092B-C50C-407E-A947-70E740481C1C}">
                <a14:useLocalDpi xmlns:a14="http://schemas.microsoft.com/office/drawing/2010/main" val="0"/>
              </a:ext>
            </a:extLst>
          </a:blip>
          <a:srcRect/>
          <a:stretch>
            <a:fillRect l="-8000" r="-8000"/>
          </a:stretch>
        </a:blipFill>
      </dgm:spPr>
    </dgm:pt>
    <dgm:pt modelId="{DC8A46A1-2F19-46DE-83A3-DE492FD0FF82}" type="pres">
      <dgm:prSet presAssocID="{AAE134DD-8B26-492B-B0A1-CBAE016E4E51}" presName="sibTrans" presStyleLbl="sibTrans2D1" presStyleIdx="0" presStyleCnt="0"/>
      <dgm:spPr/>
      <dgm:t>
        <a:bodyPr/>
        <a:lstStyle/>
        <a:p>
          <a:endParaRPr lang="en-US"/>
        </a:p>
      </dgm:t>
    </dgm:pt>
    <dgm:pt modelId="{3D6F7494-58CC-4C69-8E04-A481BF21CC68}" type="pres">
      <dgm:prSet presAssocID="{34584FBA-FB25-4ADC-A715-9EFDF2EA60B1}" presName="compNode" presStyleCnt="0"/>
      <dgm:spPr/>
    </dgm:pt>
    <dgm:pt modelId="{0393C3B6-2F9A-455B-ACFA-50F365B159BD}" type="pres">
      <dgm:prSet presAssocID="{34584FBA-FB25-4ADC-A715-9EFDF2EA60B1}" presName="node" presStyleLbl="node1" presStyleIdx="2" presStyleCnt="3" custScaleY="124622" custLinFactNeighborY="-14192">
        <dgm:presLayoutVars>
          <dgm:bulletEnabled val="1"/>
        </dgm:presLayoutVars>
      </dgm:prSet>
      <dgm:spPr/>
      <dgm:t>
        <a:bodyPr/>
        <a:lstStyle/>
        <a:p>
          <a:endParaRPr lang="en-US"/>
        </a:p>
      </dgm:t>
    </dgm:pt>
    <dgm:pt modelId="{356F90AB-1BA4-4063-9A62-B80E27881B5E}" type="pres">
      <dgm:prSet presAssocID="{34584FBA-FB25-4ADC-A715-9EFDF2EA60B1}" presName="invisiNode" presStyleLbl="node1" presStyleIdx="2" presStyleCnt="3"/>
      <dgm:spPr/>
    </dgm:pt>
    <dgm:pt modelId="{8A660D26-7632-4F68-8BE4-D8DF7E09AE46}" type="pres">
      <dgm:prSet presAssocID="{34584FBA-FB25-4ADC-A715-9EFDF2EA60B1}" presName="imagNode" presStyleLbl="fgImgPlace1" presStyleIdx="2" presStyleCnt="3" custLinFactNeighborY="-14164"/>
      <dgm:spPr>
        <a:blipFill>
          <a:blip xmlns:r="http://schemas.openxmlformats.org/officeDocument/2006/relationships" r:embed="rId3">
            <a:extLst>
              <a:ext uri="{28A0092B-C50C-407E-A947-70E740481C1C}">
                <a14:useLocalDpi xmlns:a14="http://schemas.microsoft.com/office/drawing/2010/main" val="0"/>
              </a:ext>
            </a:extLst>
          </a:blip>
          <a:srcRect/>
          <a:stretch>
            <a:fillRect l="-11000" r="-11000"/>
          </a:stretch>
        </a:blipFill>
      </dgm:spPr>
    </dgm:pt>
  </dgm:ptLst>
  <dgm:cxnLst>
    <dgm:cxn modelId="{90BFAA5D-D76A-499C-98DD-02B362680418}" type="presOf" srcId="{CCBFBED7-5AE6-4455-9992-C8BAC0B1FFD5}" destId="{18944A0C-95B3-497D-A5A2-33D6E2D0FBD3}" srcOrd="0" destOrd="0" presId="urn:microsoft.com/office/officeart/2005/8/layout/pList2"/>
    <dgm:cxn modelId="{C488B7C7-16C3-41A4-8239-91AA3E37E7EB}" srcId="{3DCCF5A7-3CD1-4D3B-95F3-F239A1D85A0A}" destId="{34584FBA-FB25-4ADC-A715-9EFDF2EA60B1}" srcOrd="2" destOrd="0" parTransId="{B5E3FFBD-7524-4F6F-8E07-B91A9C17F8DB}" sibTransId="{CE4C311B-4E2A-45B6-A8C1-B148A1E1A85A}"/>
    <dgm:cxn modelId="{95A7CDDC-F5D1-4FCB-9806-C084151AF683}" type="presOf" srcId="{8669715A-7CE1-4021-B9B5-8E81E4DC7F47}" destId="{C4B403E8-EC9E-4193-9F5D-CD3BFFE83A47}" srcOrd="0" destOrd="0" presId="urn:microsoft.com/office/officeart/2005/8/layout/pList2"/>
    <dgm:cxn modelId="{80AA8010-3A5D-4D01-9767-0CF1337D917E}" type="presOf" srcId="{AAE134DD-8B26-492B-B0A1-CBAE016E4E51}" destId="{DC8A46A1-2F19-46DE-83A3-DE492FD0FF82}" srcOrd="0" destOrd="0" presId="urn:microsoft.com/office/officeart/2005/8/layout/pList2"/>
    <dgm:cxn modelId="{885AD057-CA77-4EB3-9F86-002FD0A7A7AE}" type="presOf" srcId="{34584FBA-FB25-4ADC-A715-9EFDF2EA60B1}" destId="{0393C3B6-2F9A-455B-ACFA-50F365B159BD}" srcOrd="0" destOrd="0" presId="urn:microsoft.com/office/officeart/2005/8/layout/pList2"/>
    <dgm:cxn modelId="{9818250C-45D8-4FF8-AE19-CD4AB462C404}" type="presOf" srcId="{D10FBAB8-8429-4152-866F-04E8A3323341}" destId="{F5FD1132-6498-4A8C-BD37-A12B5FA8873E}" srcOrd="0" destOrd="0" presId="urn:microsoft.com/office/officeart/2005/8/layout/pList2"/>
    <dgm:cxn modelId="{A26FF6FC-98B9-4DAE-9F43-91511AAB1C04}" srcId="{3DCCF5A7-3CD1-4D3B-95F3-F239A1D85A0A}" destId="{D10FBAB8-8429-4152-866F-04E8A3323341}" srcOrd="1" destOrd="0" parTransId="{66C6A868-FA21-4664-ACCF-01830C0C1B18}" sibTransId="{AAE134DD-8B26-492B-B0A1-CBAE016E4E51}"/>
    <dgm:cxn modelId="{C3456741-D8C6-4748-876D-68E47FF46209}" type="presOf" srcId="{3DCCF5A7-3CD1-4D3B-95F3-F239A1D85A0A}" destId="{9F961A68-AEB3-4A45-9CB9-631A65946D68}" srcOrd="0" destOrd="0" presId="urn:microsoft.com/office/officeart/2005/8/layout/pList2"/>
    <dgm:cxn modelId="{BAA1238B-2BBE-477A-B7FA-71AB3740BEB7}" srcId="{3DCCF5A7-3CD1-4D3B-95F3-F239A1D85A0A}" destId="{8669715A-7CE1-4021-B9B5-8E81E4DC7F47}" srcOrd="0" destOrd="0" parTransId="{516DCE13-3939-4537-8A96-808B63E70CFE}" sibTransId="{CCBFBED7-5AE6-4455-9992-C8BAC0B1FFD5}"/>
    <dgm:cxn modelId="{D61634DB-C4A6-4998-B368-8115C368DC5A}" type="presParOf" srcId="{9F961A68-AEB3-4A45-9CB9-631A65946D68}" destId="{E7837228-7F68-4265-A7A9-A164E6EA904C}" srcOrd="0" destOrd="0" presId="urn:microsoft.com/office/officeart/2005/8/layout/pList2"/>
    <dgm:cxn modelId="{398404FC-E461-432E-8E1C-5846EC0BF5AE}" type="presParOf" srcId="{9F961A68-AEB3-4A45-9CB9-631A65946D68}" destId="{566058EF-E0F9-41B2-A66D-19A648D26F2F}" srcOrd="1" destOrd="0" presId="urn:microsoft.com/office/officeart/2005/8/layout/pList2"/>
    <dgm:cxn modelId="{11EF4057-2377-4995-9805-314958261D30}" type="presParOf" srcId="{566058EF-E0F9-41B2-A66D-19A648D26F2F}" destId="{90466198-7E86-48B9-B8BA-E5F21FF70C7B}" srcOrd="0" destOrd="0" presId="urn:microsoft.com/office/officeart/2005/8/layout/pList2"/>
    <dgm:cxn modelId="{4A6D0195-F0D5-4304-A277-6C1A00A1B55A}" type="presParOf" srcId="{90466198-7E86-48B9-B8BA-E5F21FF70C7B}" destId="{C4B403E8-EC9E-4193-9F5D-CD3BFFE83A47}" srcOrd="0" destOrd="0" presId="urn:microsoft.com/office/officeart/2005/8/layout/pList2"/>
    <dgm:cxn modelId="{AC7FA443-DC5E-4544-BA3E-2FA5325F8146}" type="presParOf" srcId="{90466198-7E86-48B9-B8BA-E5F21FF70C7B}" destId="{CB0BB6C4-DB9E-4DBA-A990-F545918BE53B}" srcOrd="1" destOrd="0" presId="urn:microsoft.com/office/officeart/2005/8/layout/pList2"/>
    <dgm:cxn modelId="{65EFCE56-9F8B-4A20-9937-AB6DB284A2FC}" type="presParOf" srcId="{90466198-7E86-48B9-B8BA-E5F21FF70C7B}" destId="{6598D504-487C-45BE-9491-9960A8EB30D6}" srcOrd="2" destOrd="0" presId="urn:microsoft.com/office/officeart/2005/8/layout/pList2"/>
    <dgm:cxn modelId="{205EE554-C523-4532-A4D3-C3E0A738CF52}" type="presParOf" srcId="{566058EF-E0F9-41B2-A66D-19A648D26F2F}" destId="{18944A0C-95B3-497D-A5A2-33D6E2D0FBD3}" srcOrd="1" destOrd="0" presId="urn:microsoft.com/office/officeart/2005/8/layout/pList2"/>
    <dgm:cxn modelId="{A7765F68-FAEE-4D3F-B16A-4866321ED005}" type="presParOf" srcId="{566058EF-E0F9-41B2-A66D-19A648D26F2F}" destId="{2235EDEC-DE35-4E3B-9D68-218264C0EC7C}" srcOrd="2" destOrd="0" presId="urn:microsoft.com/office/officeart/2005/8/layout/pList2"/>
    <dgm:cxn modelId="{4230E296-567C-4638-9100-CFC3D60BA013}" type="presParOf" srcId="{2235EDEC-DE35-4E3B-9D68-218264C0EC7C}" destId="{F5FD1132-6498-4A8C-BD37-A12B5FA8873E}" srcOrd="0" destOrd="0" presId="urn:microsoft.com/office/officeart/2005/8/layout/pList2"/>
    <dgm:cxn modelId="{CC868FC5-9EB2-4DB7-BF19-85C00941EFC1}" type="presParOf" srcId="{2235EDEC-DE35-4E3B-9D68-218264C0EC7C}" destId="{8817E173-A7C7-48D7-AF6B-A538A6C573B0}" srcOrd="1" destOrd="0" presId="urn:microsoft.com/office/officeart/2005/8/layout/pList2"/>
    <dgm:cxn modelId="{C2A92450-95D4-4D9E-BD1D-EE72193866F6}" type="presParOf" srcId="{2235EDEC-DE35-4E3B-9D68-218264C0EC7C}" destId="{5334C653-72EF-45F7-87D8-62A85F9D57D7}" srcOrd="2" destOrd="0" presId="urn:microsoft.com/office/officeart/2005/8/layout/pList2"/>
    <dgm:cxn modelId="{038D7787-8450-428A-A328-BCB7B8660ADE}" type="presParOf" srcId="{566058EF-E0F9-41B2-A66D-19A648D26F2F}" destId="{DC8A46A1-2F19-46DE-83A3-DE492FD0FF82}" srcOrd="3" destOrd="0" presId="urn:microsoft.com/office/officeart/2005/8/layout/pList2"/>
    <dgm:cxn modelId="{240B1580-656A-4693-B88A-F17DE894E6C5}" type="presParOf" srcId="{566058EF-E0F9-41B2-A66D-19A648D26F2F}" destId="{3D6F7494-58CC-4C69-8E04-A481BF21CC68}" srcOrd="4" destOrd="0" presId="urn:microsoft.com/office/officeart/2005/8/layout/pList2"/>
    <dgm:cxn modelId="{6383DA8F-2BDD-4ED8-B34B-3AD05EA9E5A5}" type="presParOf" srcId="{3D6F7494-58CC-4C69-8E04-A481BF21CC68}" destId="{0393C3B6-2F9A-455B-ACFA-50F365B159BD}" srcOrd="0" destOrd="0" presId="urn:microsoft.com/office/officeart/2005/8/layout/pList2"/>
    <dgm:cxn modelId="{9BCC1FB5-0994-4CBA-9B59-C9E82D481C5D}" type="presParOf" srcId="{3D6F7494-58CC-4C69-8E04-A481BF21CC68}" destId="{356F90AB-1BA4-4063-9A62-B80E27881B5E}" srcOrd="1" destOrd="0" presId="urn:microsoft.com/office/officeart/2005/8/layout/pList2"/>
    <dgm:cxn modelId="{3FC8C3BD-7692-4371-9B3F-682E238D57C0}" type="presParOf" srcId="{3D6F7494-58CC-4C69-8E04-A481BF21CC68}" destId="{8A660D26-7632-4F68-8BE4-D8DF7E09AE46}" srcOrd="2" destOrd="0" presId="urn:microsoft.com/office/officeart/2005/8/layout/p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4.xml><?xml version="1.0" encoding="utf-8"?>
<dgm:dataModel xmlns:dgm="http://schemas.openxmlformats.org/drawingml/2006/diagram" xmlns:a="http://schemas.openxmlformats.org/drawingml/2006/main">
  <dgm:ptLst>
    <dgm:pt modelId="{9205FFBE-7CDD-4B5D-9382-ABC8CF7B284F}" type="doc">
      <dgm:prSet loTypeId="urn:microsoft.com/office/officeart/2005/8/layout/hProcess4" loCatId="process" qsTypeId="urn:microsoft.com/office/officeart/2005/8/quickstyle/simple1" qsCatId="simple" csTypeId="urn:microsoft.com/office/officeart/2005/8/colors/colorful1" csCatId="colorful" phldr="1"/>
      <dgm:spPr/>
      <dgm:t>
        <a:bodyPr/>
        <a:lstStyle/>
        <a:p>
          <a:endParaRPr lang="en-US"/>
        </a:p>
      </dgm:t>
    </dgm:pt>
    <dgm:pt modelId="{0F429C53-0CE4-4C5F-9D09-46AB0ADD1763}">
      <dgm:prSet phldrT="[Text]" custT="1"/>
      <dgm:spPr/>
      <dgm:t>
        <a:bodyPr/>
        <a:lstStyle/>
        <a:p>
          <a:pPr algn="ctr" rtl="1"/>
          <a:endParaRPr lang="en-US" sz="1800" dirty="0"/>
        </a:p>
      </dgm:t>
    </dgm:pt>
    <dgm:pt modelId="{962396B7-A3AE-453C-B779-A8B776342A88}" type="parTrans" cxnId="{1C773E94-F01F-4CD0-8E4E-271901E7B2F9}">
      <dgm:prSet/>
      <dgm:spPr/>
      <dgm:t>
        <a:bodyPr/>
        <a:lstStyle/>
        <a:p>
          <a:endParaRPr lang="en-US"/>
        </a:p>
      </dgm:t>
    </dgm:pt>
    <dgm:pt modelId="{63092BBA-3CDF-447D-B2FF-216482AFA338}" type="sibTrans" cxnId="{1C773E94-F01F-4CD0-8E4E-271901E7B2F9}">
      <dgm:prSet/>
      <dgm:spPr/>
      <dgm:t>
        <a:bodyPr/>
        <a:lstStyle/>
        <a:p>
          <a:endParaRPr lang="en-US"/>
        </a:p>
      </dgm:t>
    </dgm:pt>
    <dgm:pt modelId="{FD5F0D6A-F129-4C18-B072-5C8D1E9C0A10}">
      <dgm:prSet phldrT="[Text]" custT="1"/>
      <dgm:spPr/>
      <dgm:t>
        <a:bodyPr/>
        <a:lstStyle/>
        <a:p>
          <a:r>
            <a:rPr lang="fa-IR" sz="1400" dirty="0" smtClean="0">
              <a:solidFill>
                <a:srgbClr val="002060"/>
              </a:solidFill>
              <a:cs typeface="B Titr" panose="00000700000000000000" pitchFamily="2" charset="-78"/>
            </a:rPr>
            <a:t>و اگر تعلیم را هم در راستای تربیت و به عنایت رشد انسان در نظر بگیریم، وظیفۀ روحانی در تربیت منحصر خواهد شد </a:t>
          </a:r>
          <a:endParaRPr lang="en-US" sz="1400" dirty="0">
            <a:solidFill>
              <a:srgbClr val="002060"/>
            </a:solidFill>
            <a:cs typeface="B Titr" panose="00000700000000000000" pitchFamily="2" charset="-78"/>
          </a:endParaRPr>
        </a:p>
      </dgm:t>
    </dgm:pt>
    <dgm:pt modelId="{6A50E369-20A3-426E-A528-BA4BBBB6F8DD}" type="parTrans" cxnId="{18EAB28D-23B1-458C-841B-214DB1CDC63E}">
      <dgm:prSet/>
      <dgm:spPr/>
      <dgm:t>
        <a:bodyPr/>
        <a:lstStyle/>
        <a:p>
          <a:endParaRPr lang="en-US"/>
        </a:p>
      </dgm:t>
    </dgm:pt>
    <dgm:pt modelId="{209B9021-9787-417D-9D31-89A04A57B572}" type="sibTrans" cxnId="{18EAB28D-23B1-458C-841B-214DB1CDC63E}">
      <dgm:prSet/>
      <dgm:spPr/>
      <dgm:t>
        <a:bodyPr/>
        <a:lstStyle/>
        <a:p>
          <a:endParaRPr lang="en-US"/>
        </a:p>
      </dgm:t>
    </dgm:pt>
    <dgm:pt modelId="{7AAAE04D-F92E-4E9F-9B9C-E1FFA496431E}">
      <dgm:prSet phldrT="[Text]" custT="1"/>
      <dgm:spPr/>
      <dgm:t>
        <a:bodyPr/>
        <a:lstStyle/>
        <a:p>
          <a:pPr algn="ctr"/>
          <a:endParaRPr lang="en-US" sz="1600" dirty="0"/>
        </a:p>
      </dgm:t>
    </dgm:pt>
    <dgm:pt modelId="{A3ADFE23-86EC-46D8-9BEC-C1D267582938}" type="parTrans" cxnId="{D9161F94-3751-4E4E-AF91-FB4466F999AC}">
      <dgm:prSet/>
      <dgm:spPr/>
      <dgm:t>
        <a:bodyPr/>
        <a:lstStyle/>
        <a:p>
          <a:endParaRPr lang="en-US"/>
        </a:p>
      </dgm:t>
    </dgm:pt>
    <dgm:pt modelId="{6325D450-2AEA-4DCA-8619-77B4F692BE87}" type="sibTrans" cxnId="{D9161F94-3751-4E4E-AF91-FB4466F999AC}">
      <dgm:prSet/>
      <dgm:spPr/>
      <dgm:t>
        <a:bodyPr/>
        <a:lstStyle/>
        <a:p>
          <a:endParaRPr lang="en-US"/>
        </a:p>
      </dgm:t>
    </dgm:pt>
    <dgm:pt modelId="{4CFDC93D-CD58-4825-8917-F3416E465162}">
      <dgm:prSet phldrT="[Text]" custT="1"/>
      <dgm:spPr/>
      <dgm:t>
        <a:bodyPr/>
        <a:lstStyle/>
        <a:p>
          <a:r>
            <a:rPr lang="fa-IR" sz="2000" dirty="0" smtClean="0">
              <a:solidFill>
                <a:srgbClr val="002060"/>
              </a:solidFill>
              <a:cs typeface="B Titr" panose="00000700000000000000" pitchFamily="2" charset="-78"/>
            </a:rPr>
            <a:t>و تبلیغ و تعلیم به‌عنوان مقدمۀ لازم برای رشد و تربیت انسان، مطلوب است.</a:t>
          </a:r>
          <a:endParaRPr lang="en-US" sz="2000" dirty="0">
            <a:solidFill>
              <a:srgbClr val="002060"/>
            </a:solidFill>
            <a:cs typeface="B Titr" panose="00000700000000000000" pitchFamily="2" charset="-78"/>
          </a:endParaRPr>
        </a:p>
      </dgm:t>
    </dgm:pt>
    <dgm:pt modelId="{153BE838-2E86-434C-874E-1C209B6E0861}" type="parTrans" cxnId="{1996005A-F234-4BCA-B7F9-FA2AB2AA46B4}">
      <dgm:prSet/>
      <dgm:spPr/>
      <dgm:t>
        <a:bodyPr/>
        <a:lstStyle/>
        <a:p>
          <a:endParaRPr lang="en-US"/>
        </a:p>
      </dgm:t>
    </dgm:pt>
    <dgm:pt modelId="{F942A1B4-758F-416C-9B82-222B70D61DCB}" type="sibTrans" cxnId="{1996005A-F234-4BCA-B7F9-FA2AB2AA46B4}">
      <dgm:prSet/>
      <dgm:spPr/>
      <dgm:t>
        <a:bodyPr/>
        <a:lstStyle/>
        <a:p>
          <a:endParaRPr lang="en-US"/>
        </a:p>
      </dgm:t>
    </dgm:pt>
    <dgm:pt modelId="{672A6E2F-E615-4A89-B54B-F06A9331231D}">
      <dgm:prSet phldrT="[Text]" custT="1"/>
      <dgm:spPr/>
      <dgm:t>
        <a:bodyPr/>
        <a:lstStyle/>
        <a:p>
          <a:endParaRPr lang="en-US" sz="1400" dirty="0"/>
        </a:p>
      </dgm:t>
    </dgm:pt>
    <dgm:pt modelId="{C189ED7B-860E-4619-85FA-399901594E37}" type="parTrans" cxnId="{C48BDBE0-D953-4420-8A7A-E917F8A7E94F}">
      <dgm:prSet/>
      <dgm:spPr/>
      <dgm:t>
        <a:bodyPr/>
        <a:lstStyle/>
        <a:p>
          <a:endParaRPr lang="en-US"/>
        </a:p>
      </dgm:t>
    </dgm:pt>
    <dgm:pt modelId="{07A27868-D5BC-4EFD-A6A1-7BBEB11602F4}" type="sibTrans" cxnId="{C48BDBE0-D953-4420-8A7A-E917F8A7E94F}">
      <dgm:prSet/>
      <dgm:spPr/>
      <dgm:t>
        <a:bodyPr/>
        <a:lstStyle/>
        <a:p>
          <a:endParaRPr lang="en-US"/>
        </a:p>
      </dgm:t>
    </dgm:pt>
    <dgm:pt modelId="{8BEA4B93-1B18-4D75-81B9-3BD2EC4E5798}">
      <dgm:prSet phldrT="[Text]"/>
      <dgm:spPr/>
      <dgm:t>
        <a:bodyPr/>
        <a:lstStyle/>
        <a:p>
          <a:r>
            <a:rPr lang="fa-IR" dirty="0" smtClean="0">
              <a:solidFill>
                <a:srgbClr val="FFFF00"/>
              </a:solidFill>
              <a:cs typeface="B Titr" panose="00000700000000000000" pitchFamily="2" charset="-78"/>
            </a:rPr>
            <a:t>اگر مسئولیت صنفی روحانی را تعلیم و تربیت بدانیم، تربیت نیمی از وظایف او را پوشش می‏دهد</a:t>
          </a:r>
          <a:endParaRPr lang="en-US" dirty="0">
            <a:solidFill>
              <a:srgbClr val="FFFF00"/>
            </a:solidFill>
            <a:cs typeface="B Titr" panose="00000700000000000000" pitchFamily="2" charset="-78"/>
          </a:endParaRPr>
        </a:p>
      </dgm:t>
    </dgm:pt>
    <dgm:pt modelId="{2CD730AF-657E-49AC-853A-AD3246361118}" type="sibTrans" cxnId="{0E34C23C-B69C-4923-A999-C99D7490AF4E}">
      <dgm:prSet/>
      <dgm:spPr/>
      <dgm:t>
        <a:bodyPr/>
        <a:lstStyle/>
        <a:p>
          <a:endParaRPr lang="en-US"/>
        </a:p>
      </dgm:t>
    </dgm:pt>
    <dgm:pt modelId="{186C9AE6-74EA-4A26-9973-A019623E41FA}" type="parTrans" cxnId="{0E34C23C-B69C-4923-A999-C99D7490AF4E}">
      <dgm:prSet/>
      <dgm:spPr/>
      <dgm:t>
        <a:bodyPr/>
        <a:lstStyle/>
        <a:p>
          <a:endParaRPr lang="en-US"/>
        </a:p>
      </dgm:t>
    </dgm:pt>
    <dgm:pt modelId="{31FB8EFD-733D-4DB4-9AF7-0377012EB820}" type="pres">
      <dgm:prSet presAssocID="{9205FFBE-7CDD-4B5D-9382-ABC8CF7B284F}" presName="Name0" presStyleCnt="0">
        <dgm:presLayoutVars>
          <dgm:dir val="rev"/>
          <dgm:animLvl val="lvl"/>
          <dgm:resizeHandles val="exact"/>
        </dgm:presLayoutVars>
      </dgm:prSet>
      <dgm:spPr/>
      <dgm:t>
        <a:bodyPr/>
        <a:lstStyle/>
        <a:p>
          <a:endParaRPr lang="en-US"/>
        </a:p>
      </dgm:t>
    </dgm:pt>
    <dgm:pt modelId="{D5F2383E-0D10-45EB-903F-DFD1B5AB1E5B}" type="pres">
      <dgm:prSet presAssocID="{9205FFBE-7CDD-4B5D-9382-ABC8CF7B284F}" presName="tSp" presStyleCnt="0"/>
      <dgm:spPr/>
    </dgm:pt>
    <dgm:pt modelId="{EAF17A67-EEE5-472F-B2CC-E8A8989D2F39}" type="pres">
      <dgm:prSet presAssocID="{9205FFBE-7CDD-4B5D-9382-ABC8CF7B284F}" presName="bSp" presStyleCnt="0"/>
      <dgm:spPr/>
    </dgm:pt>
    <dgm:pt modelId="{A9BA7920-6EC4-4715-BDF8-04AA5E6239A3}" type="pres">
      <dgm:prSet presAssocID="{9205FFBE-7CDD-4B5D-9382-ABC8CF7B284F}" presName="process" presStyleCnt="0"/>
      <dgm:spPr/>
    </dgm:pt>
    <dgm:pt modelId="{E21FCD51-39F1-4FA6-A264-E61E26161987}" type="pres">
      <dgm:prSet presAssocID="{8BEA4B93-1B18-4D75-81B9-3BD2EC4E5798}" presName="composite1" presStyleCnt="0"/>
      <dgm:spPr/>
    </dgm:pt>
    <dgm:pt modelId="{A00C90DE-2A18-4488-9521-936C013C3854}" type="pres">
      <dgm:prSet presAssocID="{8BEA4B93-1B18-4D75-81B9-3BD2EC4E5798}" presName="dummyNode1" presStyleLbl="node1" presStyleIdx="0" presStyleCnt="3"/>
      <dgm:spPr/>
    </dgm:pt>
    <dgm:pt modelId="{01534037-1CBB-48D3-BB90-796FFD3995CE}" type="pres">
      <dgm:prSet presAssocID="{8BEA4B93-1B18-4D75-81B9-3BD2EC4E5798}" presName="childNode1" presStyleLbl="bgAcc1" presStyleIdx="0" presStyleCnt="3" custScaleX="167887" custScaleY="137451" custLinFactNeighborX="600" custLinFactNeighborY="3783">
        <dgm:presLayoutVars>
          <dgm:bulletEnabled val="1"/>
        </dgm:presLayoutVars>
      </dgm:prSet>
      <dgm:spPr/>
      <dgm:t>
        <a:bodyPr/>
        <a:lstStyle/>
        <a:p>
          <a:endParaRPr lang="en-US"/>
        </a:p>
      </dgm:t>
    </dgm:pt>
    <dgm:pt modelId="{2D0E924B-EF01-4172-8DFA-5C6F6B8FADA2}" type="pres">
      <dgm:prSet presAssocID="{8BEA4B93-1B18-4D75-81B9-3BD2EC4E5798}" presName="childNode1tx" presStyleLbl="bgAcc1" presStyleIdx="0" presStyleCnt="3">
        <dgm:presLayoutVars>
          <dgm:bulletEnabled val="1"/>
        </dgm:presLayoutVars>
      </dgm:prSet>
      <dgm:spPr/>
      <dgm:t>
        <a:bodyPr/>
        <a:lstStyle/>
        <a:p>
          <a:endParaRPr lang="en-US"/>
        </a:p>
      </dgm:t>
    </dgm:pt>
    <dgm:pt modelId="{4AC0C6AD-CF7E-440B-97E7-8D701D2EA842}" type="pres">
      <dgm:prSet presAssocID="{8BEA4B93-1B18-4D75-81B9-3BD2EC4E5798}" presName="parentNode1" presStyleLbl="node1" presStyleIdx="0" presStyleCnt="3" custScaleX="218054" custScaleY="477122" custLinFactNeighborX="20621" custLinFactNeighborY="89220">
        <dgm:presLayoutVars>
          <dgm:chMax val="1"/>
          <dgm:bulletEnabled val="1"/>
        </dgm:presLayoutVars>
      </dgm:prSet>
      <dgm:spPr/>
      <dgm:t>
        <a:bodyPr/>
        <a:lstStyle/>
        <a:p>
          <a:endParaRPr lang="en-US"/>
        </a:p>
      </dgm:t>
    </dgm:pt>
    <dgm:pt modelId="{46DC063A-5757-4FEF-AA2F-D627669FBB63}" type="pres">
      <dgm:prSet presAssocID="{8BEA4B93-1B18-4D75-81B9-3BD2EC4E5798}" presName="connSite1" presStyleCnt="0"/>
      <dgm:spPr/>
    </dgm:pt>
    <dgm:pt modelId="{0E0EFC42-4679-43BF-915A-2E3E3BF89FE3}" type="pres">
      <dgm:prSet presAssocID="{2CD730AF-657E-49AC-853A-AD3246361118}" presName="Name9" presStyleLbl="sibTrans2D1" presStyleIdx="0" presStyleCnt="2"/>
      <dgm:spPr/>
      <dgm:t>
        <a:bodyPr/>
        <a:lstStyle/>
        <a:p>
          <a:endParaRPr lang="en-US"/>
        </a:p>
      </dgm:t>
    </dgm:pt>
    <dgm:pt modelId="{FA60F303-D444-41F1-BA53-0B1F8789AB57}" type="pres">
      <dgm:prSet presAssocID="{FD5F0D6A-F129-4C18-B072-5C8D1E9C0A10}" presName="composite2" presStyleCnt="0"/>
      <dgm:spPr/>
    </dgm:pt>
    <dgm:pt modelId="{2BDE6116-9B95-4AC0-BC4E-0E6B61720F0D}" type="pres">
      <dgm:prSet presAssocID="{FD5F0D6A-F129-4C18-B072-5C8D1E9C0A10}" presName="dummyNode2" presStyleLbl="node1" presStyleIdx="0" presStyleCnt="3"/>
      <dgm:spPr/>
    </dgm:pt>
    <dgm:pt modelId="{9B36AA91-8C29-4FEF-9139-A9915146062B}" type="pres">
      <dgm:prSet presAssocID="{FD5F0D6A-F129-4C18-B072-5C8D1E9C0A10}" presName="childNode2" presStyleLbl="bgAcc1" presStyleIdx="1" presStyleCnt="3" custScaleX="133262" custScaleY="137466" custLinFactNeighborX="600" custLinFactNeighborY="3783">
        <dgm:presLayoutVars>
          <dgm:bulletEnabled val="1"/>
        </dgm:presLayoutVars>
      </dgm:prSet>
      <dgm:spPr/>
      <dgm:t>
        <a:bodyPr/>
        <a:lstStyle/>
        <a:p>
          <a:endParaRPr lang="en-US"/>
        </a:p>
      </dgm:t>
    </dgm:pt>
    <dgm:pt modelId="{4F887043-4637-41D8-9F28-F7F776AA9CB4}" type="pres">
      <dgm:prSet presAssocID="{FD5F0D6A-F129-4C18-B072-5C8D1E9C0A10}" presName="childNode2tx" presStyleLbl="bgAcc1" presStyleIdx="1" presStyleCnt="3">
        <dgm:presLayoutVars>
          <dgm:bulletEnabled val="1"/>
        </dgm:presLayoutVars>
      </dgm:prSet>
      <dgm:spPr/>
      <dgm:t>
        <a:bodyPr/>
        <a:lstStyle/>
        <a:p>
          <a:endParaRPr lang="en-US"/>
        </a:p>
      </dgm:t>
    </dgm:pt>
    <dgm:pt modelId="{04CD8AA6-84CF-4D2A-8126-E33B6CF113CF}" type="pres">
      <dgm:prSet presAssocID="{FD5F0D6A-F129-4C18-B072-5C8D1E9C0A10}" presName="parentNode2" presStyleLbl="node1" presStyleIdx="1" presStyleCnt="3" custScaleX="211625" custScaleY="477122" custLinFactY="-7968" custLinFactNeighborX="15638" custLinFactNeighborY="-100000">
        <dgm:presLayoutVars>
          <dgm:chMax val="0"/>
          <dgm:bulletEnabled val="1"/>
        </dgm:presLayoutVars>
      </dgm:prSet>
      <dgm:spPr/>
      <dgm:t>
        <a:bodyPr/>
        <a:lstStyle/>
        <a:p>
          <a:endParaRPr lang="en-US"/>
        </a:p>
      </dgm:t>
    </dgm:pt>
    <dgm:pt modelId="{2EEC8E51-D701-4FC7-A92A-E304CFECC1BE}" type="pres">
      <dgm:prSet presAssocID="{FD5F0D6A-F129-4C18-B072-5C8D1E9C0A10}" presName="connSite2" presStyleCnt="0"/>
      <dgm:spPr/>
    </dgm:pt>
    <dgm:pt modelId="{9FA804CF-31B4-4186-9350-99562047A751}" type="pres">
      <dgm:prSet presAssocID="{209B9021-9787-417D-9D31-89A04A57B572}" presName="Name18" presStyleLbl="sibTrans2D1" presStyleIdx="1" presStyleCnt="2"/>
      <dgm:spPr/>
      <dgm:t>
        <a:bodyPr/>
        <a:lstStyle/>
        <a:p>
          <a:endParaRPr lang="en-US"/>
        </a:p>
      </dgm:t>
    </dgm:pt>
    <dgm:pt modelId="{6E51FF00-07BD-457E-BE21-C01CFE063277}" type="pres">
      <dgm:prSet presAssocID="{4CFDC93D-CD58-4825-8917-F3416E465162}" presName="composite1" presStyleCnt="0"/>
      <dgm:spPr/>
    </dgm:pt>
    <dgm:pt modelId="{FC16B551-F750-4CCA-9BBD-498FD4F2105D}" type="pres">
      <dgm:prSet presAssocID="{4CFDC93D-CD58-4825-8917-F3416E465162}" presName="dummyNode1" presStyleLbl="node1" presStyleIdx="1" presStyleCnt="3"/>
      <dgm:spPr/>
    </dgm:pt>
    <dgm:pt modelId="{DAFAFB01-7078-4359-B3DD-0E6766B886D8}" type="pres">
      <dgm:prSet presAssocID="{4CFDC93D-CD58-4825-8917-F3416E465162}" presName="childNode1" presStyleLbl="bgAcc1" presStyleIdx="2" presStyleCnt="3" custScaleX="141780" custScaleY="128532" custLinFactNeighborX="600" custLinFactNeighborY="3783">
        <dgm:presLayoutVars>
          <dgm:bulletEnabled val="1"/>
        </dgm:presLayoutVars>
      </dgm:prSet>
      <dgm:spPr/>
      <dgm:t>
        <a:bodyPr/>
        <a:lstStyle/>
        <a:p>
          <a:endParaRPr lang="en-US"/>
        </a:p>
      </dgm:t>
    </dgm:pt>
    <dgm:pt modelId="{C8EB206F-92A6-41AE-B437-020C232DAB13}" type="pres">
      <dgm:prSet presAssocID="{4CFDC93D-CD58-4825-8917-F3416E465162}" presName="childNode1tx" presStyleLbl="bgAcc1" presStyleIdx="2" presStyleCnt="3">
        <dgm:presLayoutVars>
          <dgm:bulletEnabled val="1"/>
        </dgm:presLayoutVars>
      </dgm:prSet>
      <dgm:spPr/>
      <dgm:t>
        <a:bodyPr/>
        <a:lstStyle/>
        <a:p>
          <a:endParaRPr lang="en-US"/>
        </a:p>
      </dgm:t>
    </dgm:pt>
    <dgm:pt modelId="{A81CCADD-BF22-43DF-8590-5EA9E57E83E0}" type="pres">
      <dgm:prSet presAssocID="{4CFDC93D-CD58-4825-8917-F3416E465162}" presName="parentNode1" presStyleLbl="node1" presStyleIdx="2" presStyleCnt="3" custScaleX="206484" custScaleY="477122" custLinFactY="26885" custLinFactNeighborX="9887" custLinFactNeighborY="100000">
        <dgm:presLayoutVars>
          <dgm:chMax val="1"/>
          <dgm:bulletEnabled val="1"/>
        </dgm:presLayoutVars>
      </dgm:prSet>
      <dgm:spPr/>
      <dgm:t>
        <a:bodyPr/>
        <a:lstStyle/>
        <a:p>
          <a:endParaRPr lang="en-US"/>
        </a:p>
      </dgm:t>
    </dgm:pt>
    <dgm:pt modelId="{45361783-7C59-4891-B910-14A45CF466EA}" type="pres">
      <dgm:prSet presAssocID="{4CFDC93D-CD58-4825-8917-F3416E465162}" presName="connSite1" presStyleCnt="0"/>
      <dgm:spPr/>
    </dgm:pt>
  </dgm:ptLst>
  <dgm:cxnLst>
    <dgm:cxn modelId="{E2A708D3-B068-41E7-B67C-D0FFA2B5C8AB}" type="presOf" srcId="{7AAAE04D-F92E-4E9F-9B9C-E1FFA496431E}" destId="{9B36AA91-8C29-4FEF-9139-A9915146062B}" srcOrd="0" destOrd="0" presId="urn:microsoft.com/office/officeart/2005/8/layout/hProcess4"/>
    <dgm:cxn modelId="{37DE5CAA-6929-40C9-8AB1-A9B7B7E2E099}" type="presOf" srcId="{672A6E2F-E615-4A89-B54B-F06A9331231D}" destId="{DAFAFB01-7078-4359-B3DD-0E6766B886D8}" srcOrd="0" destOrd="0" presId="urn:microsoft.com/office/officeart/2005/8/layout/hProcess4"/>
    <dgm:cxn modelId="{C8CA7B64-F15F-45FC-A914-D3BBF5AE65A2}" type="presOf" srcId="{0F429C53-0CE4-4C5F-9D09-46AB0ADD1763}" destId="{2D0E924B-EF01-4172-8DFA-5C6F6B8FADA2}" srcOrd="1" destOrd="0" presId="urn:microsoft.com/office/officeart/2005/8/layout/hProcess4"/>
    <dgm:cxn modelId="{0F0F533F-CC52-4935-94E9-59F235342F95}" type="presOf" srcId="{209B9021-9787-417D-9D31-89A04A57B572}" destId="{9FA804CF-31B4-4186-9350-99562047A751}" srcOrd="0" destOrd="0" presId="urn:microsoft.com/office/officeart/2005/8/layout/hProcess4"/>
    <dgm:cxn modelId="{6F36CB90-37D2-4133-AAF8-94A40FF21988}" type="presOf" srcId="{8BEA4B93-1B18-4D75-81B9-3BD2EC4E5798}" destId="{4AC0C6AD-CF7E-440B-97E7-8D701D2EA842}" srcOrd="0" destOrd="0" presId="urn:microsoft.com/office/officeart/2005/8/layout/hProcess4"/>
    <dgm:cxn modelId="{18EAB28D-23B1-458C-841B-214DB1CDC63E}" srcId="{9205FFBE-7CDD-4B5D-9382-ABC8CF7B284F}" destId="{FD5F0D6A-F129-4C18-B072-5C8D1E9C0A10}" srcOrd="1" destOrd="0" parTransId="{6A50E369-20A3-426E-A528-BA4BBBB6F8DD}" sibTransId="{209B9021-9787-417D-9D31-89A04A57B572}"/>
    <dgm:cxn modelId="{3279B854-5545-4762-A76A-BF84C0C94AF2}" type="presOf" srcId="{7AAAE04D-F92E-4E9F-9B9C-E1FFA496431E}" destId="{4F887043-4637-41D8-9F28-F7F776AA9CB4}" srcOrd="1" destOrd="0" presId="urn:microsoft.com/office/officeart/2005/8/layout/hProcess4"/>
    <dgm:cxn modelId="{1996005A-F234-4BCA-B7F9-FA2AB2AA46B4}" srcId="{9205FFBE-7CDD-4B5D-9382-ABC8CF7B284F}" destId="{4CFDC93D-CD58-4825-8917-F3416E465162}" srcOrd="2" destOrd="0" parTransId="{153BE838-2E86-434C-874E-1C209B6E0861}" sibTransId="{F942A1B4-758F-416C-9B82-222B70D61DCB}"/>
    <dgm:cxn modelId="{1C773E94-F01F-4CD0-8E4E-271901E7B2F9}" srcId="{8BEA4B93-1B18-4D75-81B9-3BD2EC4E5798}" destId="{0F429C53-0CE4-4C5F-9D09-46AB0ADD1763}" srcOrd="0" destOrd="0" parTransId="{962396B7-A3AE-453C-B779-A8B776342A88}" sibTransId="{63092BBA-3CDF-447D-B2FF-216482AFA338}"/>
    <dgm:cxn modelId="{C48BDBE0-D953-4420-8A7A-E917F8A7E94F}" srcId="{4CFDC93D-CD58-4825-8917-F3416E465162}" destId="{672A6E2F-E615-4A89-B54B-F06A9331231D}" srcOrd="0" destOrd="0" parTransId="{C189ED7B-860E-4619-85FA-399901594E37}" sibTransId="{07A27868-D5BC-4EFD-A6A1-7BBEB11602F4}"/>
    <dgm:cxn modelId="{0E34C23C-B69C-4923-A999-C99D7490AF4E}" srcId="{9205FFBE-7CDD-4B5D-9382-ABC8CF7B284F}" destId="{8BEA4B93-1B18-4D75-81B9-3BD2EC4E5798}" srcOrd="0" destOrd="0" parTransId="{186C9AE6-74EA-4A26-9973-A019623E41FA}" sibTransId="{2CD730AF-657E-49AC-853A-AD3246361118}"/>
    <dgm:cxn modelId="{F67DA0B5-23DA-44FC-AD64-5AC500ACF154}" type="presOf" srcId="{0F429C53-0CE4-4C5F-9D09-46AB0ADD1763}" destId="{01534037-1CBB-48D3-BB90-796FFD3995CE}" srcOrd="0" destOrd="0" presId="urn:microsoft.com/office/officeart/2005/8/layout/hProcess4"/>
    <dgm:cxn modelId="{424D9243-CC3E-43E1-B657-A44CA2130D5D}" type="presOf" srcId="{4CFDC93D-CD58-4825-8917-F3416E465162}" destId="{A81CCADD-BF22-43DF-8590-5EA9E57E83E0}" srcOrd="0" destOrd="0" presId="urn:microsoft.com/office/officeart/2005/8/layout/hProcess4"/>
    <dgm:cxn modelId="{D9161F94-3751-4E4E-AF91-FB4466F999AC}" srcId="{FD5F0D6A-F129-4C18-B072-5C8D1E9C0A10}" destId="{7AAAE04D-F92E-4E9F-9B9C-E1FFA496431E}" srcOrd="0" destOrd="0" parTransId="{A3ADFE23-86EC-46D8-9BEC-C1D267582938}" sibTransId="{6325D450-2AEA-4DCA-8619-77B4F692BE87}"/>
    <dgm:cxn modelId="{6425C5D7-7715-4558-BC1F-D839C829D1BB}" type="presOf" srcId="{2CD730AF-657E-49AC-853A-AD3246361118}" destId="{0E0EFC42-4679-43BF-915A-2E3E3BF89FE3}" srcOrd="0" destOrd="0" presId="urn:microsoft.com/office/officeart/2005/8/layout/hProcess4"/>
    <dgm:cxn modelId="{1FCF5D16-8F7C-483D-A14A-427B54FAD151}" type="presOf" srcId="{672A6E2F-E615-4A89-B54B-F06A9331231D}" destId="{C8EB206F-92A6-41AE-B437-020C232DAB13}" srcOrd="1" destOrd="0" presId="urn:microsoft.com/office/officeart/2005/8/layout/hProcess4"/>
    <dgm:cxn modelId="{A0A4A0F8-4356-4569-B467-1C176A668A76}" type="presOf" srcId="{FD5F0D6A-F129-4C18-B072-5C8D1E9C0A10}" destId="{04CD8AA6-84CF-4D2A-8126-E33B6CF113CF}" srcOrd="0" destOrd="0" presId="urn:microsoft.com/office/officeart/2005/8/layout/hProcess4"/>
    <dgm:cxn modelId="{B2DD6FC4-5774-4D54-92B7-A6E9B7C4DCB5}" type="presOf" srcId="{9205FFBE-7CDD-4B5D-9382-ABC8CF7B284F}" destId="{31FB8EFD-733D-4DB4-9AF7-0377012EB820}" srcOrd="0" destOrd="0" presId="urn:microsoft.com/office/officeart/2005/8/layout/hProcess4"/>
    <dgm:cxn modelId="{09A73D34-0FC1-4303-AB81-3E5035628DAD}" type="presParOf" srcId="{31FB8EFD-733D-4DB4-9AF7-0377012EB820}" destId="{D5F2383E-0D10-45EB-903F-DFD1B5AB1E5B}" srcOrd="0" destOrd="0" presId="urn:microsoft.com/office/officeart/2005/8/layout/hProcess4"/>
    <dgm:cxn modelId="{FAC3CD33-C45E-472F-A1DD-448B3B24E403}" type="presParOf" srcId="{31FB8EFD-733D-4DB4-9AF7-0377012EB820}" destId="{EAF17A67-EEE5-472F-B2CC-E8A8989D2F39}" srcOrd="1" destOrd="0" presId="urn:microsoft.com/office/officeart/2005/8/layout/hProcess4"/>
    <dgm:cxn modelId="{0E2E9E05-9A48-41FB-A525-6C3B551FF464}" type="presParOf" srcId="{31FB8EFD-733D-4DB4-9AF7-0377012EB820}" destId="{A9BA7920-6EC4-4715-BDF8-04AA5E6239A3}" srcOrd="2" destOrd="0" presId="urn:microsoft.com/office/officeart/2005/8/layout/hProcess4"/>
    <dgm:cxn modelId="{190CE963-4DF6-4710-953F-64A312E76F02}" type="presParOf" srcId="{A9BA7920-6EC4-4715-BDF8-04AA5E6239A3}" destId="{E21FCD51-39F1-4FA6-A264-E61E26161987}" srcOrd="0" destOrd="0" presId="urn:microsoft.com/office/officeart/2005/8/layout/hProcess4"/>
    <dgm:cxn modelId="{C9086938-B852-4FA8-B5EF-DAAE3E02DDE3}" type="presParOf" srcId="{E21FCD51-39F1-4FA6-A264-E61E26161987}" destId="{A00C90DE-2A18-4488-9521-936C013C3854}" srcOrd="0" destOrd="0" presId="urn:microsoft.com/office/officeart/2005/8/layout/hProcess4"/>
    <dgm:cxn modelId="{129E0667-EB50-4269-AD50-7297D925FA14}" type="presParOf" srcId="{E21FCD51-39F1-4FA6-A264-E61E26161987}" destId="{01534037-1CBB-48D3-BB90-796FFD3995CE}" srcOrd="1" destOrd="0" presId="urn:microsoft.com/office/officeart/2005/8/layout/hProcess4"/>
    <dgm:cxn modelId="{4642AE75-4378-40ED-A655-3EB65D65AE9D}" type="presParOf" srcId="{E21FCD51-39F1-4FA6-A264-E61E26161987}" destId="{2D0E924B-EF01-4172-8DFA-5C6F6B8FADA2}" srcOrd="2" destOrd="0" presId="urn:microsoft.com/office/officeart/2005/8/layout/hProcess4"/>
    <dgm:cxn modelId="{B0598182-F9CF-4D6D-B8D8-110A8CCADEC9}" type="presParOf" srcId="{E21FCD51-39F1-4FA6-A264-E61E26161987}" destId="{4AC0C6AD-CF7E-440B-97E7-8D701D2EA842}" srcOrd="3" destOrd="0" presId="urn:microsoft.com/office/officeart/2005/8/layout/hProcess4"/>
    <dgm:cxn modelId="{41444B89-FC30-487C-8E7C-380E6268AA7F}" type="presParOf" srcId="{E21FCD51-39F1-4FA6-A264-E61E26161987}" destId="{46DC063A-5757-4FEF-AA2F-D627669FBB63}" srcOrd="4" destOrd="0" presId="urn:microsoft.com/office/officeart/2005/8/layout/hProcess4"/>
    <dgm:cxn modelId="{F0769530-D53B-49A5-B8A7-A0C55792F144}" type="presParOf" srcId="{A9BA7920-6EC4-4715-BDF8-04AA5E6239A3}" destId="{0E0EFC42-4679-43BF-915A-2E3E3BF89FE3}" srcOrd="1" destOrd="0" presId="urn:microsoft.com/office/officeart/2005/8/layout/hProcess4"/>
    <dgm:cxn modelId="{0B3CCABC-4FC7-44A1-A5D7-BF288F569CD8}" type="presParOf" srcId="{A9BA7920-6EC4-4715-BDF8-04AA5E6239A3}" destId="{FA60F303-D444-41F1-BA53-0B1F8789AB57}" srcOrd="2" destOrd="0" presId="urn:microsoft.com/office/officeart/2005/8/layout/hProcess4"/>
    <dgm:cxn modelId="{EC12D5CC-D4AC-4622-8882-BA0D3B2EE64D}" type="presParOf" srcId="{FA60F303-D444-41F1-BA53-0B1F8789AB57}" destId="{2BDE6116-9B95-4AC0-BC4E-0E6B61720F0D}" srcOrd="0" destOrd="0" presId="urn:microsoft.com/office/officeart/2005/8/layout/hProcess4"/>
    <dgm:cxn modelId="{E16AB587-D2D5-467D-B95D-F71F380EEED7}" type="presParOf" srcId="{FA60F303-D444-41F1-BA53-0B1F8789AB57}" destId="{9B36AA91-8C29-4FEF-9139-A9915146062B}" srcOrd="1" destOrd="0" presId="urn:microsoft.com/office/officeart/2005/8/layout/hProcess4"/>
    <dgm:cxn modelId="{7CC8F2E2-C03A-4B19-B439-05F47FA08B48}" type="presParOf" srcId="{FA60F303-D444-41F1-BA53-0B1F8789AB57}" destId="{4F887043-4637-41D8-9F28-F7F776AA9CB4}" srcOrd="2" destOrd="0" presId="urn:microsoft.com/office/officeart/2005/8/layout/hProcess4"/>
    <dgm:cxn modelId="{E0A928F4-0EDB-44D7-BBF0-8F9B63B94CFC}" type="presParOf" srcId="{FA60F303-D444-41F1-BA53-0B1F8789AB57}" destId="{04CD8AA6-84CF-4D2A-8126-E33B6CF113CF}" srcOrd="3" destOrd="0" presId="urn:microsoft.com/office/officeart/2005/8/layout/hProcess4"/>
    <dgm:cxn modelId="{6F5ABF41-1A9B-4B46-A960-E5F53A070F9A}" type="presParOf" srcId="{FA60F303-D444-41F1-BA53-0B1F8789AB57}" destId="{2EEC8E51-D701-4FC7-A92A-E304CFECC1BE}" srcOrd="4" destOrd="0" presId="urn:microsoft.com/office/officeart/2005/8/layout/hProcess4"/>
    <dgm:cxn modelId="{49649109-8225-474D-99FF-B499427EC8B2}" type="presParOf" srcId="{A9BA7920-6EC4-4715-BDF8-04AA5E6239A3}" destId="{9FA804CF-31B4-4186-9350-99562047A751}" srcOrd="3" destOrd="0" presId="urn:microsoft.com/office/officeart/2005/8/layout/hProcess4"/>
    <dgm:cxn modelId="{C32643BE-0948-4C6C-A5CB-02FE0FADCC3A}" type="presParOf" srcId="{A9BA7920-6EC4-4715-BDF8-04AA5E6239A3}" destId="{6E51FF00-07BD-457E-BE21-C01CFE063277}" srcOrd="4" destOrd="0" presId="urn:microsoft.com/office/officeart/2005/8/layout/hProcess4"/>
    <dgm:cxn modelId="{CB5852DF-FEB7-4C12-B141-738B99738B7E}" type="presParOf" srcId="{6E51FF00-07BD-457E-BE21-C01CFE063277}" destId="{FC16B551-F750-4CCA-9BBD-498FD4F2105D}" srcOrd="0" destOrd="0" presId="urn:microsoft.com/office/officeart/2005/8/layout/hProcess4"/>
    <dgm:cxn modelId="{503BB736-778A-4F43-A5E2-4DA015E6BB8D}" type="presParOf" srcId="{6E51FF00-07BD-457E-BE21-C01CFE063277}" destId="{DAFAFB01-7078-4359-B3DD-0E6766B886D8}" srcOrd="1" destOrd="0" presId="urn:microsoft.com/office/officeart/2005/8/layout/hProcess4"/>
    <dgm:cxn modelId="{A2737325-3B15-4AB2-AFC8-D91ABFB312EB}" type="presParOf" srcId="{6E51FF00-07BD-457E-BE21-C01CFE063277}" destId="{C8EB206F-92A6-41AE-B437-020C232DAB13}" srcOrd="2" destOrd="0" presId="urn:microsoft.com/office/officeart/2005/8/layout/hProcess4"/>
    <dgm:cxn modelId="{B9266F07-7739-434D-8429-F056E8FEA788}" type="presParOf" srcId="{6E51FF00-07BD-457E-BE21-C01CFE063277}" destId="{A81CCADD-BF22-43DF-8590-5EA9E57E83E0}" srcOrd="3" destOrd="0" presId="urn:microsoft.com/office/officeart/2005/8/layout/hProcess4"/>
    <dgm:cxn modelId="{599145A8-A104-4F44-BC01-8F18F4F7A19D}" type="presParOf" srcId="{6E51FF00-07BD-457E-BE21-C01CFE063277}" destId="{45361783-7C59-4891-B910-14A45CF466EA}"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5.xml><?xml version="1.0" encoding="utf-8"?>
<dgm:dataModel xmlns:dgm="http://schemas.openxmlformats.org/drawingml/2006/diagram" xmlns:a="http://schemas.openxmlformats.org/drawingml/2006/main">
  <dgm:ptLst>
    <dgm:pt modelId="{26420B08-A8DC-4930-87E5-6BC72437730F}"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US"/>
        </a:p>
      </dgm:t>
    </dgm:pt>
    <dgm:pt modelId="{09A3D77A-3177-42E5-8E61-B6E1A13C28BF}">
      <dgm:prSet phldrT="[Text]" custT="1"/>
      <dgm:spPr/>
      <dgm:t>
        <a:bodyPr/>
        <a:lstStyle/>
        <a:p>
          <a:r>
            <a:rPr lang="fa-IR" sz="1600" dirty="0" smtClean="0">
              <a:solidFill>
                <a:srgbClr val="FFFF00"/>
              </a:solidFill>
              <a:cs typeface="B Titr" panose="00000700000000000000" pitchFamily="2" charset="-78"/>
            </a:rPr>
            <a:t>این مهارت ها دو دسته هستند</a:t>
          </a:r>
          <a:endParaRPr lang="en-US" sz="1600" dirty="0">
            <a:solidFill>
              <a:srgbClr val="FFFF00"/>
            </a:solidFill>
            <a:cs typeface="B Titr" panose="00000700000000000000" pitchFamily="2" charset="-78"/>
          </a:endParaRPr>
        </a:p>
      </dgm:t>
    </dgm:pt>
    <dgm:pt modelId="{55810E9C-93A0-46F5-A057-C66E9AD09C7F}" type="parTrans" cxnId="{1C30BD29-DBC7-4146-BC8A-1604F5503F10}">
      <dgm:prSet/>
      <dgm:spPr/>
      <dgm:t>
        <a:bodyPr/>
        <a:lstStyle/>
        <a:p>
          <a:endParaRPr lang="en-US"/>
        </a:p>
      </dgm:t>
    </dgm:pt>
    <dgm:pt modelId="{A1387268-E372-4214-B543-CE12299CDF3E}" type="sibTrans" cxnId="{1C30BD29-DBC7-4146-BC8A-1604F5503F10}">
      <dgm:prSet/>
      <dgm:spPr/>
      <dgm:t>
        <a:bodyPr/>
        <a:lstStyle/>
        <a:p>
          <a:endParaRPr lang="en-US"/>
        </a:p>
      </dgm:t>
    </dgm:pt>
    <dgm:pt modelId="{A1F37A7C-C7B2-42A3-98D4-853CAA5D79D4}">
      <dgm:prSet phldrT="[Text]" custT="1"/>
      <dgm:spPr/>
      <dgm:t>
        <a:bodyPr/>
        <a:lstStyle/>
        <a:p>
          <a:r>
            <a:rPr lang="fa-IR" sz="1600" b="1" dirty="0" smtClean="0">
              <a:solidFill>
                <a:srgbClr val="002060"/>
              </a:solidFill>
              <a:cs typeface="B Nazanin" panose="00000400000000000000" pitchFamily="2" charset="-78"/>
            </a:rPr>
            <a:t>دستة اول آنها که با صرف زمان اندک، می‏توان بر آن تسلط یافت و بهرۀ فراوانی از آن دریافت؛ مثل رانندگی، تایپ صحیح ده‌انگشتی، مهارت‏های عمومی امداد و کمک‏های اولیه؛ این دسته مهارت‏ها تجهیزات ارزنده‏ای هستند که با صرف زحمت و مؤونۀ اندک، فایده و معونت فراوانی می‏دهند و به حکم عقل، پی‏گیری و تحصیل آنها مقرون به‌صرفه است.</a:t>
          </a:r>
          <a:endParaRPr lang="en-US" sz="1600" b="1" dirty="0">
            <a:solidFill>
              <a:srgbClr val="002060"/>
            </a:solidFill>
            <a:cs typeface="B Nazanin" panose="00000400000000000000" pitchFamily="2" charset="-78"/>
          </a:endParaRPr>
        </a:p>
      </dgm:t>
    </dgm:pt>
    <dgm:pt modelId="{6DD9901C-9401-4593-83E0-A891A0047824}" type="parTrans" cxnId="{24FC7B1A-D838-4C07-BC55-3DDF88E67748}">
      <dgm:prSet/>
      <dgm:spPr/>
      <dgm:t>
        <a:bodyPr/>
        <a:lstStyle/>
        <a:p>
          <a:endParaRPr lang="en-US"/>
        </a:p>
      </dgm:t>
    </dgm:pt>
    <dgm:pt modelId="{82E624EE-7EB0-4BD7-B392-46DC773A5693}" type="sibTrans" cxnId="{24FC7B1A-D838-4C07-BC55-3DDF88E67748}">
      <dgm:prSet/>
      <dgm:spPr/>
      <dgm:t>
        <a:bodyPr/>
        <a:lstStyle/>
        <a:p>
          <a:endParaRPr lang="en-US"/>
        </a:p>
      </dgm:t>
    </dgm:pt>
    <dgm:pt modelId="{11FA2600-93BA-49DE-B0AE-39E6E85F7FF8}">
      <dgm:prSet phldrT="[Text]" custT="1"/>
      <dgm:spPr/>
      <dgm:t>
        <a:bodyPr/>
        <a:lstStyle/>
        <a:p>
          <a:r>
            <a:rPr lang="fa-IR" sz="1600" b="1" dirty="0" smtClean="0">
              <a:solidFill>
                <a:srgbClr val="002060"/>
              </a:solidFill>
              <a:cs typeface="B Nazanin" panose="00000400000000000000" pitchFamily="2" charset="-78"/>
            </a:rPr>
            <a:t>دستة دوم مهارت‌هایی است که برای کسب آنها به زمان طولانی و توان بسیار نیاز است. علوم غیرحوزوی مانند پزشکی، مهندسی و تخصص‏های مربوط به سایر مشاغل، همچون آهنگری و نجاری و... از این دسته‏اند. پی‏جویی این مهارت‏ها وظیفۀ طلبه نیست، بلکه با ایجاد مشغولیت مزاحم، نرخ کارآمدی او را در هویت صنفی‏اش پایین می‏آورد، به‌همین جهت مانع انجام وظیفه محسوب می‏شود.</a:t>
          </a:r>
          <a:endParaRPr lang="en-US" sz="1600" b="1" dirty="0">
            <a:solidFill>
              <a:srgbClr val="002060"/>
            </a:solidFill>
            <a:cs typeface="B Nazanin" panose="00000400000000000000" pitchFamily="2" charset="-78"/>
          </a:endParaRPr>
        </a:p>
      </dgm:t>
    </dgm:pt>
    <dgm:pt modelId="{64B3AF59-CC04-4344-BF55-764E363CE689}" type="parTrans" cxnId="{77E3B86F-1537-48F6-AB60-FA481440CF6B}">
      <dgm:prSet/>
      <dgm:spPr/>
      <dgm:t>
        <a:bodyPr/>
        <a:lstStyle/>
        <a:p>
          <a:endParaRPr lang="en-US"/>
        </a:p>
      </dgm:t>
    </dgm:pt>
    <dgm:pt modelId="{4756BC31-5261-4ACE-BD92-63E562E9DAB7}" type="sibTrans" cxnId="{77E3B86F-1537-48F6-AB60-FA481440CF6B}">
      <dgm:prSet/>
      <dgm:spPr/>
      <dgm:t>
        <a:bodyPr/>
        <a:lstStyle/>
        <a:p>
          <a:endParaRPr lang="en-US"/>
        </a:p>
      </dgm:t>
    </dgm:pt>
    <dgm:pt modelId="{DBAAEB77-723B-49BD-8FB7-E13E2A2229AF}" type="pres">
      <dgm:prSet presAssocID="{26420B08-A8DC-4930-87E5-6BC72437730F}" presName="diagram" presStyleCnt="0">
        <dgm:presLayoutVars>
          <dgm:chPref val="1"/>
          <dgm:dir val="rev"/>
          <dgm:animOne val="branch"/>
          <dgm:animLvl val="lvl"/>
          <dgm:resizeHandles val="exact"/>
        </dgm:presLayoutVars>
      </dgm:prSet>
      <dgm:spPr/>
      <dgm:t>
        <a:bodyPr/>
        <a:lstStyle/>
        <a:p>
          <a:endParaRPr lang="en-US"/>
        </a:p>
      </dgm:t>
    </dgm:pt>
    <dgm:pt modelId="{43750B84-5110-4F2A-88A8-A3ABBA0F962C}" type="pres">
      <dgm:prSet presAssocID="{09A3D77A-3177-42E5-8E61-B6E1A13C28BF}" presName="root1" presStyleCnt="0"/>
      <dgm:spPr/>
    </dgm:pt>
    <dgm:pt modelId="{3188CF02-DCE1-448F-8235-92196194AB76}" type="pres">
      <dgm:prSet presAssocID="{09A3D77A-3177-42E5-8E61-B6E1A13C28BF}" presName="LevelOneTextNode" presStyleLbl="node0" presStyleIdx="0" presStyleCnt="1">
        <dgm:presLayoutVars>
          <dgm:chPref val="3"/>
        </dgm:presLayoutVars>
      </dgm:prSet>
      <dgm:spPr/>
      <dgm:t>
        <a:bodyPr/>
        <a:lstStyle/>
        <a:p>
          <a:endParaRPr lang="en-US"/>
        </a:p>
      </dgm:t>
    </dgm:pt>
    <dgm:pt modelId="{D28A9C66-A3F3-470C-8CF8-795D86FD19C3}" type="pres">
      <dgm:prSet presAssocID="{09A3D77A-3177-42E5-8E61-B6E1A13C28BF}" presName="level2hierChild" presStyleCnt="0"/>
      <dgm:spPr/>
    </dgm:pt>
    <dgm:pt modelId="{52B3716A-E512-4EC4-9EAA-73F06BBE8C68}" type="pres">
      <dgm:prSet presAssocID="{6DD9901C-9401-4593-83E0-A891A0047824}" presName="conn2-1" presStyleLbl="parChTrans1D2" presStyleIdx="0" presStyleCnt="2"/>
      <dgm:spPr/>
      <dgm:t>
        <a:bodyPr/>
        <a:lstStyle/>
        <a:p>
          <a:endParaRPr lang="en-US"/>
        </a:p>
      </dgm:t>
    </dgm:pt>
    <dgm:pt modelId="{32A751C3-92D7-4DFD-8DA0-215B337D09B8}" type="pres">
      <dgm:prSet presAssocID="{6DD9901C-9401-4593-83E0-A891A0047824}" presName="connTx" presStyleLbl="parChTrans1D2" presStyleIdx="0" presStyleCnt="2"/>
      <dgm:spPr/>
      <dgm:t>
        <a:bodyPr/>
        <a:lstStyle/>
        <a:p>
          <a:endParaRPr lang="en-US"/>
        </a:p>
      </dgm:t>
    </dgm:pt>
    <dgm:pt modelId="{8F43DCA0-9229-4C76-83C7-60CB9DE43041}" type="pres">
      <dgm:prSet presAssocID="{A1F37A7C-C7B2-42A3-98D4-853CAA5D79D4}" presName="root2" presStyleCnt="0"/>
      <dgm:spPr/>
    </dgm:pt>
    <dgm:pt modelId="{788A6337-805E-44AD-8550-25A9799BB656}" type="pres">
      <dgm:prSet presAssocID="{A1F37A7C-C7B2-42A3-98D4-853CAA5D79D4}" presName="LevelTwoTextNode" presStyleLbl="node2" presStyleIdx="0" presStyleCnt="2" custScaleX="436166" custScaleY="174571">
        <dgm:presLayoutVars>
          <dgm:chPref val="3"/>
        </dgm:presLayoutVars>
      </dgm:prSet>
      <dgm:spPr/>
      <dgm:t>
        <a:bodyPr/>
        <a:lstStyle/>
        <a:p>
          <a:endParaRPr lang="en-US"/>
        </a:p>
      </dgm:t>
    </dgm:pt>
    <dgm:pt modelId="{6213E3DC-A5B7-4FBF-B2BA-847BFC25BCCC}" type="pres">
      <dgm:prSet presAssocID="{A1F37A7C-C7B2-42A3-98D4-853CAA5D79D4}" presName="level3hierChild" presStyleCnt="0"/>
      <dgm:spPr/>
    </dgm:pt>
    <dgm:pt modelId="{7163156B-69A9-45D4-B096-1A84D20FE894}" type="pres">
      <dgm:prSet presAssocID="{64B3AF59-CC04-4344-BF55-764E363CE689}" presName="conn2-1" presStyleLbl="parChTrans1D2" presStyleIdx="1" presStyleCnt="2"/>
      <dgm:spPr/>
      <dgm:t>
        <a:bodyPr/>
        <a:lstStyle/>
        <a:p>
          <a:endParaRPr lang="en-US"/>
        </a:p>
      </dgm:t>
    </dgm:pt>
    <dgm:pt modelId="{39488D80-4942-471C-A068-98638313C3AA}" type="pres">
      <dgm:prSet presAssocID="{64B3AF59-CC04-4344-BF55-764E363CE689}" presName="connTx" presStyleLbl="parChTrans1D2" presStyleIdx="1" presStyleCnt="2"/>
      <dgm:spPr/>
      <dgm:t>
        <a:bodyPr/>
        <a:lstStyle/>
        <a:p>
          <a:endParaRPr lang="en-US"/>
        </a:p>
      </dgm:t>
    </dgm:pt>
    <dgm:pt modelId="{D2434552-EC49-40AD-A3C9-6B8EA8859FDC}" type="pres">
      <dgm:prSet presAssocID="{11FA2600-93BA-49DE-B0AE-39E6E85F7FF8}" presName="root2" presStyleCnt="0"/>
      <dgm:spPr/>
    </dgm:pt>
    <dgm:pt modelId="{C7549C64-F70A-4107-A70D-12353DD3A79D}" type="pres">
      <dgm:prSet presAssocID="{11FA2600-93BA-49DE-B0AE-39E6E85F7FF8}" presName="LevelTwoTextNode" presStyleLbl="node2" presStyleIdx="1" presStyleCnt="2" custScaleX="436166" custScaleY="192474" custLinFactNeighborY="37820">
        <dgm:presLayoutVars>
          <dgm:chPref val="3"/>
        </dgm:presLayoutVars>
      </dgm:prSet>
      <dgm:spPr/>
      <dgm:t>
        <a:bodyPr/>
        <a:lstStyle/>
        <a:p>
          <a:endParaRPr lang="en-US"/>
        </a:p>
      </dgm:t>
    </dgm:pt>
    <dgm:pt modelId="{C06E547D-5972-4BC6-A552-B990CA9A44FB}" type="pres">
      <dgm:prSet presAssocID="{11FA2600-93BA-49DE-B0AE-39E6E85F7FF8}" presName="level3hierChild" presStyleCnt="0"/>
      <dgm:spPr/>
    </dgm:pt>
  </dgm:ptLst>
  <dgm:cxnLst>
    <dgm:cxn modelId="{E0630370-CFE3-4CB2-B60A-9C20E3B835F6}" type="presOf" srcId="{09A3D77A-3177-42E5-8E61-B6E1A13C28BF}" destId="{3188CF02-DCE1-448F-8235-92196194AB76}" srcOrd="0" destOrd="0" presId="urn:microsoft.com/office/officeart/2005/8/layout/hierarchy2"/>
    <dgm:cxn modelId="{77E3B86F-1537-48F6-AB60-FA481440CF6B}" srcId="{09A3D77A-3177-42E5-8E61-B6E1A13C28BF}" destId="{11FA2600-93BA-49DE-B0AE-39E6E85F7FF8}" srcOrd="1" destOrd="0" parTransId="{64B3AF59-CC04-4344-BF55-764E363CE689}" sibTransId="{4756BC31-5261-4ACE-BD92-63E562E9DAB7}"/>
    <dgm:cxn modelId="{83605970-13D7-43FF-AED2-4AF80BE7E2AC}" type="presOf" srcId="{64B3AF59-CC04-4344-BF55-764E363CE689}" destId="{7163156B-69A9-45D4-B096-1A84D20FE894}" srcOrd="0" destOrd="0" presId="urn:microsoft.com/office/officeart/2005/8/layout/hierarchy2"/>
    <dgm:cxn modelId="{990AF6DA-4589-4077-98E5-7BF27F901A3C}" type="presOf" srcId="{A1F37A7C-C7B2-42A3-98D4-853CAA5D79D4}" destId="{788A6337-805E-44AD-8550-25A9799BB656}" srcOrd="0" destOrd="0" presId="urn:microsoft.com/office/officeart/2005/8/layout/hierarchy2"/>
    <dgm:cxn modelId="{1C30BD29-DBC7-4146-BC8A-1604F5503F10}" srcId="{26420B08-A8DC-4930-87E5-6BC72437730F}" destId="{09A3D77A-3177-42E5-8E61-B6E1A13C28BF}" srcOrd="0" destOrd="0" parTransId="{55810E9C-93A0-46F5-A057-C66E9AD09C7F}" sibTransId="{A1387268-E372-4214-B543-CE12299CDF3E}"/>
    <dgm:cxn modelId="{824DF5D1-2C29-4815-B381-9F9B8A1185AD}" type="presOf" srcId="{6DD9901C-9401-4593-83E0-A891A0047824}" destId="{32A751C3-92D7-4DFD-8DA0-215B337D09B8}" srcOrd="1" destOrd="0" presId="urn:microsoft.com/office/officeart/2005/8/layout/hierarchy2"/>
    <dgm:cxn modelId="{DB67C44F-2AED-4E39-8E7C-3903676A0538}" type="presOf" srcId="{11FA2600-93BA-49DE-B0AE-39E6E85F7FF8}" destId="{C7549C64-F70A-4107-A70D-12353DD3A79D}" srcOrd="0" destOrd="0" presId="urn:microsoft.com/office/officeart/2005/8/layout/hierarchy2"/>
    <dgm:cxn modelId="{4CE67E5E-4AF3-4497-92C2-34AF7ED4BB06}" type="presOf" srcId="{6DD9901C-9401-4593-83E0-A891A0047824}" destId="{52B3716A-E512-4EC4-9EAA-73F06BBE8C68}" srcOrd="0" destOrd="0" presId="urn:microsoft.com/office/officeart/2005/8/layout/hierarchy2"/>
    <dgm:cxn modelId="{0B5480A3-90F0-45ED-87CB-96D215A15B2D}" type="presOf" srcId="{64B3AF59-CC04-4344-BF55-764E363CE689}" destId="{39488D80-4942-471C-A068-98638313C3AA}" srcOrd="1" destOrd="0" presId="urn:microsoft.com/office/officeart/2005/8/layout/hierarchy2"/>
    <dgm:cxn modelId="{24FC7B1A-D838-4C07-BC55-3DDF88E67748}" srcId="{09A3D77A-3177-42E5-8E61-B6E1A13C28BF}" destId="{A1F37A7C-C7B2-42A3-98D4-853CAA5D79D4}" srcOrd="0" destOrd="0" parTransId="{6DD9901C-9401-4593-83E0-A891A0047824}" sibTransId="{82E624EE-7EB0-4BD7-B392-46DC773A5693}"/>
    <dgm:cxn modelId="{BA96B92D-C179-4E62-9541-81D7005CA7CF}" type="presOf" srcId="{26420B08-A8DC-4930-87E5-6BC72437730F}" destId="{DBAAEB77-723B-49BD-8FB7-E13E2A2229AF}" srcOrd="0" destOrd="0" presId="urn:microsoft.com/office/officeart/2005/8/layout/hierarchy2"/>
    <dgm:cxn modelId="{EAD49181-EE1D-4927-BB12-807139CFC371}" type="presParOf" srcId="{DBAAEB77-723B-49BD-8FB7-E13E2A2229AF}" destId="{43750B84-5110-4F2A-88A8-A3ABBA0F962C}" srcOrd="0" destOrd="0" presId="urn:microsoft.com/office/officeart/2005/8/layout/hierarchy2"/>
    <dgm:cxn modelId="{3E16389F-F5B5-4211-BB70-14C4B2D53131}" type="presParOf" srcId="{43750B84-5110-4F2A-88A8-A3ABBA0F962C}" destId="{3188CF02-DCE1-448F-8235-92196194AB76}" srcOrd="0" destOrd="0" presId="urn:microsoft.com/office/officeart/2005/8/layout/hierarchy2"/>
    <dgm:cxn modelId="{18547525-0293-4FD3-A424-2E7935B71949}" type="presParOf" srcId="{43750B84-5110-4F2A-88A8-A3ABBA0F962C}" destId="{D28A9C66-A3F3-470C-8CF8-795D86FD19C3}" srcOrd="1" destOrd="0" presId="urn:microsoft.com/office/officeart/2005/8/layout/hierarchy2"/>
    <dgm:cxn modelId="{9A0357BC-D53B-4CA2-A49D-7C79DE103B98}" type="presParOf" srcId="{D28A9C66-A3F3-470C-8CF8-795D86FD19C3}" destId="{52B3716A-E512-4EC4-9EAA-73F06BBE8C68}" srcOrd="0" destOrd="0" presId="urn:microsoft.com/office/officeart/2005/8/layout/hierarchy2"/>
    <dgm:cxn modelId="{F1F2C3EB-B7E5-4E0F-A11A-8659418E1AEA}" type="presParOf" srcId="{52B3716A-E512-4EC4-9EAA-73F06BBE8C68}" destId="{32A751C3-92D7-4DFD-8DA0-215B337D09B8}" srcOrd="0" destOrd="0" presId="urn:microsoft.com/office/officeart/2005/8/layout/hierarchy2"/>
    <dgm:cxn modelId="{074F3038-C6E8-4B36-BEAA-1ABA091968CB}" type="presParOf" srcId="{D28A9C66-A3F3-470C-8CF8-795D86FD19C3}" destId="{8F43DCA0-9229-4C76-83C7-60CB9DE43041}" srcOrd="1" destOrd="0" presId="urn:microsoft.com/office/officeart/2005/8/layout/hierarchy2"/>
    <dgm:cxn modelId="{56E8791D-4C67-458C-B532-E19D93216EAE}" type="presParOf" srcId="{8F43DCA0-9229-4C76-83C7-60CB9DE43041}" destId="{788A6337-805E-44AD-8550-25A9799BB656}" srcOrd="0" destOrd="0" presId="urn:microsoft.com/office/officeart/2005/8/layout/hierarchy2"/>
    <dgm:cxn modelId="{79E53DFB-BE3C-4300-B1B5-446F593E2F3C}" type="presParOf" srcId="{8F43DCA0-9229-4C76-83C7-60CB9DE43041}" destId="{6213E3DC-A5B7-4FBF-B2BA-847BFC25BCCC}" srcOrd="1" destOrd="0" presId="urn:microsoft.com/office/officeart/2005/8/layout/hierarchy2"/>
    <dgm:cxn modelId="{35351C86-AFAA-4557-AD83-0246F25466A9}" type="presParOf" srcId="{D28A9C66-A3F3-470C-8CF8-795D86FD19C3}" destId="{7163156B-69A9-45D4-B096-1A84D20FE894}" srcOrd="2" destOrd="0" presId="urn:microsoft.com/office/officeart/2005/8/layout/hierarchy2"/>
    <dgm:cxn modelId="{5DBDE119-6FDC-413A-9D28-3E79484D3F51}" type="presParOf" srcId="{7163156B-69A9-45D4-B096-1A84D20FE894}" destId="{39488D80-4942-471C-A068-98638313C3AA}" srcOrd="0" destOrd="0" presId="urn:microsoft.com/office/officeart/2005/8/layout/hierarchy2"/>
    <dgm:cxn modelId="{2E7AE8D8-90BE-4287-B8C3-F96373379589}" type="presParOf" srcId="{D28A9C66-A3F3-470C-8CF8-795D86FD19C3}" destId="{D2434552-EC49-40AD-A3C9-6B8EA8859FDC}" srcOrd="3" destOrd="0" presId="urn:microsoft.com/office/officeart/2005/8/layout/hierarchy2"/>
    <dgm:cxn modelId="{59FBF7E2-30A4-45C8-9BBE-06BF0CB0FD39}" type="presParOf" srcId="{D2434552-EC49-40AD-A3C9-6B8EA8859FDC}" destId="{C7549C64-F70A-4107-A70D-12353DD3A79D}" srcOrd="0" destOrd="0" presId="urn:microsoft.com/office/officeart/2005/8/layout/hierarchy2"/>
    <dgm:cxn modelId="{931C5050-5FE2-44DA-B036-889ACAE70235}" type="presParOf" srcId="{D2434552-EC49-40AD-A3C9-6B8EA8859FDC}" destId="{C06E547D-5972-4BC6-A552-B990CA9A44FB}"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6.xml><?xml version="1.0" encoding="utf-8"?>
<dgm:dataModel xmlns:dgm="http://schemas.openxmlformats.org/drawingml/2006/diagram" xmlns:a="http://schemas.openxmlformats.org/drawingml/2006/main">
  <dgm:ptLst>
    <dgm:pt modelId="{C74A1D25-D4E7-4264-80B4-FF64C231B9A8}" type="doc">
      <dgm:prSet loTypeId="urn:microsoft.com/office/officeart/2005/8/layout/vList5" loCatId="list" qsTypeId="urn:microsoft.com/office/officeart/2005/8/quickstyle/simple1" qsCatId="simple" csTypeId="urn:microsoft.com/office/officeart/2005/8/colors/colorful1" csCatId="colorful" phldr="1"/>
      <dgm:spPr/>
      <dgm:t>
        <a:bodyPr/>
        <a:lstStyle/>
        <a:p>
          <a:endParaRPr lang="en-US"/>
        </a:p>
      </dgm:t>
    </dgm:pt>
    <dgm:pt modelId="{7C369034-1379-4F92-A93B-5D0591111601}">
      <dgm:prSet phldrT="[Text]" custT="1"/>
      <dgm:spPr/>
      <dgm:t>
        <a:bodyPr/>
        <a:lstStyle/>
        <a:p>
          <a:r>
            <a:rPr lang="fa-IR" sz="2000" dirty="0" smtClean="0">
              <a:solidFill>
                <a:srgbClr val="FFFF00"/>
              </a:solidFill>
              <a:cs typeface="B Titr" panose="00000700000000000000" pitchFamily="2" charset="-78"/>
            </a:rPr>
            <a:t>ه‍) به‌دست آوردن کارآمدی</a:t>
          </a:r>
          <a:endParaRPr lang="en-US" sz="2000" dirty="0">
            <a:solidFill>
              <a:srgbClr val="FFFF00"/>
            </a:solidFill>
          </a:endParaRPr>
        </a:p>
      </dgm:t>
    </dgm:pt>
    <dgm:pt modelId="{3487E579-29F2-4C2D-A65B-B0E8837B5E8D}" type="parTrans" cxnId="{46501320-2E87-4E6B-85E4-C1419B296897}">
      <dgm:prSet/>
      <dgm:spPr/>
      <dgm:t>
        <a:bodyPr/>
        <a:lstStyle/>
        <a:p>
          <a:endParaRPr lang="en-US"/>
        </a:p>
      </dgm:t>
    </dgm:pt>
    <dgm:pt modelId="{40591903-6714-4E44-AC5A-63FDC12CC01B}" type="sibTrans" cxnId="{46501320-2E87-4E6B-85E4-C1419B296897}">
      <dgm:prSet/>
      <dgm:spPr/>
      <dgm:t>
        <a:bodyPr/>
        <a:lstStyle/>
        <a:p>
          <a:endParaRPr lang="en-US"/>
        </a:p>
      </dgm:t>
    </dgm:pt>
    <dgm:pt modelId="{7C502F2B-D2BA-42F9-9D5B-3084D9010C46}">
      <dgm:prSet phldrT="[Text]" custT="1"/>
      <dgm:spPr/>
      <dgm:t>
        <a:bodyPr/>
        <a:lstStyle/>
        <a:p>
          <a:pPr algn="just"/>
          <a:r>
            <a:rPr lang="fa-IR" sz="1600" b="1" dirty="0" smtClean="0">
              <a:cs typeface="B Nazanin" panose="00000400000000000000" pitchFamily="2" charset="-78"/>
            </a:rPr>
            <a:t>نظام آموزشی حوزه‏های علمیه، مقدمات لازم برای دین‏شناسی را در اختیار طلبه قرار می‏دهد. این مقدمات، شامل آشنایی با زبان عربی، آشنایی با پیکرۀ علوم اسلامی و جغرافیای مباحث و نیز آشنایی با روش استنباط از منابع دین است. برخی مهارت‏های تبلیغی نیز به‌صورت کاملاً نظری در علم بلاغت و صناعات خمس منطق معرفی شده است؛ اما تمرین این مهارت‏ها و نیز مهارت‏های نوع سوم و چهارم برعهدۀ خود طلبه است؛ گرچه برخی مراکز و مؤسسات وابسته به حوزه، امکان تحصیل بخشی از این توانمندی‏ها را فراهم آورده‏اند.</a:t>
          </a:r>
          <a:endParaRPr lang="en-US" sz="1600" dirty="0">
            <a:cs typeface="B Nazanin" panose="00000400000000000000" pitchFamily="2" charset="-78"/>
          </a:endParaRPr>
        </a:p>
      </dgm:t>
    </dgm:pt>
    <dgm:pt modelId="{36A9C3BD-6096-45A8-9920-1A3B580DB443}" type="parTrans" cxnId="{CBA93DF2-FE6F-4F56-A060-07BE028818AF}">
      <dgm:prSet/>
      <dgm:spPr/>
      <dgm:t>
        <a:bodyPr/>
        <a:lstStyle/>
        <a:p>
          <a:endParaRPr lang="en-US"/>
        </a:p>
      </dgm:t>
    </dgm:pt>
    <dgm:pt modelId="{3909244A-17C2-4F0F-A0E3-193BEC388D22}" type="sibTrans" cxnId="{CBA93DF2-FE6F-4F56-A060-07BE028818AF}">
      <dgm:prSet/>
      <dgm:spPr/>
      <dgm:t>
        <a:bodyPr/>
        <a:lstStyle/>
        <a:p>
          <a:endParaRPr lang="en-US"/>
        </a:p>
      </dgm:t>
    </dgm:pt>
    <dgm:pt modelId="{47AFF0A4-919B-4E4D-858E-2EB867ADAC2F}">
      <dgm:prSet phldrT="[Text]" custT="1"/>
      <dgm:spPr/>
      <dgm:t>
        <a:bodyPr/>
        <a:lstStyle/>
        <a:p>
          <a:r>
            <a:rPr lang="fa-IR" sz="2000" dirty="0" smtClean="0">
              <a:solidFill>
                <a:srgbClr val="002060"/>
              </a:solidFill>
              <a:cs typeface="B Titr" panose="00000700000000000000" pitchFamily="2" charset="-78"/>
            </a:rPr>
            <a:t>ه‍) به‌دست آوردن کارآمدی</a:t>
          </a:r>
          <a:endParaRPr lang="en-US" sz="2000" dirty="0">
            <a:solidFill>
              <a:srgbClr val="002060"/>
            </a:solidFill>
          </a:endParaRPr>
        </a:p>
      </dgm:t>
    </dgm:pt>
    <dgm:pt modelId="{E727BDB5-EF56-4395-97BF-5D79E2B545AA}" type="parTrans" cxnId="{D2EA6D04-7C73-4A97-8985-F27D556547B5}">
      <dgm:prSet/>
      <dgm:spPr/>
      <dgm:t>
        <a:bodyPr/>
        <a:lstStyle/>
        <a:p>
          <a:endParaRPr lang="en-US"/>
        </a:p>
      </dgm:t>
    </dgm:pt>
    <dgm:pt modelId="{C0190BAC-4AE8-44DD-B206-E295292CF8DE}" type="sibTrans" cxnId="{D2EA6D04-7C73-4A97-8985-F27D556547B5}">
      <dgm:prSet/>
      <dgm:spPr/>
      <dgm:t>
        <a:bodyPr/>
        <a:lstStyle/>
        <a:p>
          <a:endParaRPr lang="en-US"/>
        </a:p>
      </dgm:t>
    </dgm:pt>
    <dgm:pt modelId="{B4A32C37-FBCD-4E94-80D6-75E7E6D5951E}">
      <dgm:prSet phldrT="[Text]" custT="1"/>
      <dgm:spPr/>
      <dgm:t>
        <a:bodyPr/>
        <a:lstStyle/>
        <a:p>
          <a:pPr algn="just"/>
          <a:r>
            <a:rPr lang="fa-IR" sz="1600" b="1" dirty="0" smtClean="0">
              <a:cs typeface="B Nazanin" panose="00000400000000000000" pitchFamily="2" charset="-78"/>
            </a:rPr>
            <a:t>به‌هرحال لازم است هر طلبه از آغاز ورود به حوزه، در اندیشۀ کسب مهارت‏های مورد نیاز آینده خود باشد و در روزگار تحصیل، دست کم یک‌بار به تجربۀ عینی مسئولیت‏های صنفی خود اقدام کند و مهارت خود را نسبت به اموری که در آینده بدان نیاز دارد یا در معرض آن قرار می‏گیرد، بیازماید. این آزمایش طبعاً در مقیاس کوچک و فضای کنترل شده‏ای صورت می‏گیرد؛ ولی در مهارت‌افزایی و کارآمدی طلبه، نقشی بسیار مؤثر ایفا خواهد کرد.</a:t>
          </a:r>
          <a:endParaRPr lang="en-US" sz="1600" dirty="0">
            <a:cs typeface="B Nazanin" panose="00000400000000000000" pitchFamily="2" charset="-78"/>
          </a:endParaRPr>
        </a:p>
      </dgm:t>
    </dgm:pt>
    <dgm:pt modelId="{D8F8CDF7-EEF0-476F-A5E5-313AB1622F71}" type="parTrans" cxnId="{A2A6C4E9-3426-4578-86A1-75AB7026FA94}">
      <dgm:prSet/>
      <dgm:spPr/>
      <dgm:t>
        <a:bodyPr/>
        <a:lstStyle/>
        <a:p>
          <a:endParaRPr lang="en-US"/>
        </a:p>
      </dgm:t>
    </dgm:pt>
    <dgm:pt modelId="{420438A5-05F7-4618-9A9F-3A8174061E06}" type="sibTrans" cxnId="{A2A6C4E9-3426-4578-86A1-75AB7026FA94}">
      <dgm:prSet/>
      <dgm:spPr/>
      <dgm:t>
        <a:bodyPr/>
        <a:lstStyle/>
        <a:p>
          <a:endParaRPr lang="en-US"/>
        </a:p>
      </dgm:t>
    </dgm:pt>
    <dgm:pt modelId="{BAD45E2C-20DD-4535-8719-37EF8D1F7710}">
      <dgm:prSet phldrT="[Text]" custT="1"/>
      <dgm:spPr/>
      <dgm:t>
        <a:bodyPr/>
        <a:lstStyle/>
        <a:p>
          <a:r>
            <a:rPr lang="fa-IR" sz="2000" dirty="0" smtClean="0">
              <a:solidFill>
                <a:srgbClr val="002060"/>
              </a:solidFill>
              <a:cs typeface="B Titr" panose="00000700000000000000" pitchFamily="2" charset="-78"/>
            </a:rPr>
            <a:t>ه‍) به‌دست آوردن کارآمدی</a:t>
          </a:r>
          <a:endParaRPr lang="en-US" sz="2000" dirty="0">
            <a:solidFill>
              <a:srgbClr val="002060"/>
            </a:solidFill>
          </a:endParaRPr>
        </a:p>
      </dgm:t>
    </dgm:pt>
    <dgm:pt modelId="{6E773FCA-ECC3-44F0-8AC9-28375EEABD47}" type="parTrans" cxnId="{C0873792-25DA-4086-9DB2-5A4008696619}">
      <dgm:prSet/>
      <dgm:spPr/>
      <dgm:t>
        <a:bodyPr/>
        <a:lstStyle/>
        <a:p>
          <a:endParaRPr lang="en-US"/>
        </a:p>
      </dgm:t>
    </dgm:pt>
    <dgm:pt modelId="{29F9722F-F91A-4453-A369-17CED3075D51}" type="sibTrans" cxnId="{C0873792-25DA-4086-9DB2-5A4008696619}">
      <dgm:prSet/>
      <dgm:spPr/>
      <dgm:t>
        <a:bodyPr/>
        <a:lstStyle/>
        <a:p>
          <a:endParaRPr lang="en-US"/>
        </a:p>
      </dgm:t>
    </dgm:pt>
    <dgm:pt modelId="{0AF39DF4-B22D-4C09-A3EE-25C5F2561FD6}">
      <dgm:prSet phldrT="[Text]" custT="1"/>
      <dgm:spPr/>
      <dgm:t>
        <a:bodyPr/>
        <a:lstStyle/>
        <a:p>
          <a:pPr algn="just"/>
          <a:r>
            <a:rPr lang="fa-IR" sz="1800" b="1" dirty="0" smtClean="0">
              <a:cs typeface="B Nazanin" panose="00000400000000000000" pitchFamily="2" charset="-78"/>
            </a:rPr>
            <a:t>کسی‌که در پی کسب مهارت وزنه‌برداری است، باید به‌عنوان تمرین، وزنه‏هایی مشابه آنچه در مسابقۀ نهایی بلند می‏کند، بلند کرده باشد؛ بلندکردن گونی برنج و کُندۀ درخت، تمرین مناسبی برای ورزش وزنه‏برداری نیست؛ این عمل گرچه موجب تقویت بازوی وزنه‏بردار می‏شود؛ اما دقت‏های ویژه و تکنیک خاص وزنه‌برداری را به او منتقل نمی‏کند.</a:t>
          </a:r>
          <a:endParaRPr lang="en-US" sz="1800" dirty="0">
            <a:cs typeface="B Nazanin" panose="00000400000000000000" pitchFamily="2" charset="-78"/>
          </a:endParaRPr>
        </a:p>
      </dgm:t>
    </dgm:pt>
    <dgm:pt modelId="{53804B6A-2303-4128-9B0F-A0A73C3F6BA8}" type="parTrans" cxnId="{D44246FE-B3F7-4EAE-8EFE-E2D04E9643DD}">
      <dgm:prSet/>
      <dgm:spPr/>
      <dgm:t>
        <a:bodyPr/>
        <a:lstStyle/>
        <a:p>
          <a:endParaRPr lang="en-US"/>
        </a:p>
      </dgm:t>
    </dgm:pt>
    <dgm:pt modelId="{48840204-D108-4408-8ED2-35121E22622C}" type="sibTrans" cxnId="{D44246FE-B3F7-4EAE-8EFE-E2D04E9643DD}">
      <dgm:prSet/>
      <dgm:spPr/>
      <dgm:t>
        <a:bodyPr/>
        <a:lstStyle/>
        <a:p>
          <a:endParaRPr lang="en-US"/>
        </a:p>
      </dgm:t>
    </dgm:pt>
    <dgm:pt modelId="{326184F9-E15E-49ED-A12C-5BCEE11FE486}" type="pres">
      <dgm:prSet presAssocID="{C74A1D25-D4E7-4264-80B4-FF64C231B9A8}" presName="Name0" presStyleCnt="0">
        <dgm:presLayoutVars>
          <dgm:dir/>
          <dgm:animLvl val="lvl"/>
          <dgm:resizeHandles val="exact"/>
        </dgm:presLayoutVars>
      </dgm:prSet>
      <dgm:spPr/>
      <dgm:t>
        <a:bodyPr/>
        <a:lstStyle/>
        <a:p>
          <a:endParaRPr lang="en-US"/>
        </a:p>
      </dgm:t>
    </dgm:pt>
    <dgm:pt modelId="{554B563F-053C-4227-AA2E-F10546E7372B}" type="pres">
      <dgm:prSet presAssocID="{7C369034-1379-4F92-A93B-5D0591111601}" presName="linNode" presStyleCnt="0"/>
      <dgm:spPr/>
    </dgm:pt>
    <dgm:pt modelId="{60DB2726-8B4A-4DA1-984E-E341F7FC1D0A}" type="pres">
      <dgm:prSet presAssocID="{7C369034-1379-4F92-A93B-5D0591111601}" presName="parentText" presStyleLbl="node1" presStyleIdx="0" presStyleCnt="3" custScaleX="54880" custLinFactNeighborX="-8103">
        <dgm:presLayoutVars>
          <dgm:chMax val="1"/>
          <dgm:bulletEnabled val="1"/>
        </dgm:presLayoutVars>
      </dgm:prSet>
      <dgm:spPr/>
      <dgm:t>
        <a:bodyPr/>
        <a:lstStyle/>
        <a:p>
          <a:endParaRPr lang="en-US"/>
        </a:p>
      </dgm:t>
    </dgm:pt>
    <dgm:pt modelId="{35395133-911D-4535-83D5-5D482318970B}" type="pres">
      <dgm:prSet presAssocID="{7C369034-1379-4F92-A93B-5D0591111601}" presName="descendantText" presStyleLbl="alignAccFollowNode1" presStyleIdx="0" presStyleCnt="3" custScaleX="132052" custScaleY="123405">
        <dgm:presLayoutVars>
          <dgm:bulletEnabled val="1"/>
        </dgm:presLayoutVars>
      </dgm:prSet>
      <dgm:spPr/>
      <dgm:t>
        <a:bodyPr/>
        <a:lstStyle/>
        <a:p>
          <a:endParaRPr lang="en-US"/>
        </a:p>
      </dgm:t>
    </dgm:pt>
    <dgm:pt modelId="{E21D5B31-BC44-4592-ADAF-EEFC4B5988CE}" type="pres">
      <dgm:prSet presAssocID="{40591903-6714-4E44-AC5A-63FDC12CC01B}" presName="sp" presStyleCnt="0"/>
      <dgm:spPr/>
    </dgm:pt>
    <dgm:pt modelId="{ADD3EB2D-74F9-46F4-9C1C-11ABFB18317B}" type="pres">
      <dgm:prSet presAssocID="{47AFF0A4-919B-4E4D-858E-2EB867ADAC2F}" presName="linNode" presStyleCnt="0"/>
      <dgm:spPr/>
    </dgm:pt>
    <dgm:pt modelId="{A63613C8-A99A-4716-B2DC-AAB17D16FA5F}" type="pres">
      <dgm:prSet presAssocID="{47AFF0A4-919B-4E4D-858E-2EB867ADAC2F}" presName="parentText" presStyleLbl="node1" presStyleIdx="1" presStyleCnt="3" custScaleX="54880" custLinFactNeighborX="-8103">
        <dgm:presLayoutVars>
          <dgm:chMax val="1"/>
          <dgm:bulletEnabled val="1"/>
        </dgm:presLayoutVars>
      </dgm:prSet>
      <dgm:spPr/>
      <dgm:t>
        <a:bodyPr/>
        <a:lstStyle/>
        <a:p>
          <a:endParaRPr lang="en-US"/>
        </a:p>
      </dgm:t>
    </dgm:pt>
    <dgm:pt modelId="{20AFB5C4-E47D-4BB2-B0AC-12DB8033145A}" type="pres">
      <dgm:prSet presAssocID="{47AFF0A4-919B-4E4D-858E-2EB867ADAC2F}" presName="descendantText" presStyleLbl="alignAccFollowNode1" presStyleIdx="1" presStyleCnt="3" custScaleX="132052" custScaleY="123405">
        <dgm:presLayoutVars>
          <dgm:bulletEnabled val="1"/>
        </dgm:presLayoutVars>
      </dgm:prSet>
      <dgm:spPr/>
      <dgm:t>
        <a:bodyPr/>
        <a:lstStyle/>
        <a:p>
          <a:endParaRPr lang="en-US"/>
        </a:p>
      </dgm:t>
    </dgm:pt>
    <dgm:pt modelId="{60E6EB41-DA15-47B4-8C98-375DF3205E28}" type="pres">
      <dgm:prSet presAssocID="{C0190BAC-4AE8-44DD-B206-E295292CF8DE}" presName="sp" presStyleCnt="0"/>
      <dgm:spPr/>
    </dgm:pt>
    <dgm:pt modelId="{89197878-4301-4112-937F-731BDE0A74BA}" type="pres">
      <dgm:prSet presAssocID="{BAD45E2C-20DD-4535-8719-37EF8D1F7710}" presName="linNode" presStyleCnt="0"/>
      <dgm:spPr/>
    </dgm:pt>
    <dgm:pt modelId="{F58645C0-B39A-4F13-AAC6-7062F7D6B0D9}" type="pres">
      <dgm:prSet presAssocID="{BAD45E2C-20DD-4535-8719-37EF8D1F7710}" presName="parentText" presStyleLbl="node1" presStyleIdx="2" presStyleCnt="3" custScaleX="54880" custLinFactNeighborX="-8103">
        <dgm:presLayoutVars>
          <dgm:chMax val="1"/>
          <dgm:bulletEnabled val="1"/>
        </dgm:presLayoutVars>
      </dgm:prSet>
      <dgm:spPr/>
      <dgm:t>
        <a:bodyPr/>
        <a:lstStyle/>
        <a:p>
          <a:endParaRPr lang="en-US"/>
        </a:p>
      </dgm:t>
    </dgm:pt>
    <dgm:pt modelId="{19B2322D-63B8-403D-A4F6-8D9D12900546}" type="pres">
      <dgm:prSet presAssocID="{BAD45E2C-20DD-4535-8719-37EF8D1F7710}" presName="descendantText" presStyleLbl="alignAccFollowNode1" presStyleIdx="2" presStyleCnt="3" custScaleX="132052" custScaleY="123405">
        <dgm:presLayoutVars>
          <dgm:bulletEnabled val="1"/>
        </dgm:presLayoutVars>
      </dgm:prSet>
      <dgm:spPr/>
      <dgm:t>
        <a:bodyPr/>
        <a:lstStyle/>
        <a:p>
          <a:endParaRPr lang="en-US"/>
        </a:p>
      </dgm:t>
    </dgm:pt>
  </dgm:ptLst>
  <dgm:cxnLst>
    <dgm:cxn modelId="{46501320-2E87-4E6B-85E4-C1419B296897}" srcId="{C74A1D25-D4E7-4264-80B4-FF64C231B9A8}" destId="{7C369034-1379-4F92-A93B-5D0591111601}" srcOrd="0" destOrd="0" parTransId="{3487E579-29F2-4C2D-A65B-B0E8837B5E8D}" sibTransId="{40591903-6714-4E44-AC5A-63FDC12CC01B}"/>
    <dgm:cxn modelId="{774431BC-7FA9-480B-8267-83D050EAAAC4}" type="presOf" srcId="{0AF39DF4-B22D-4C09-A3EE-25C5F2561FD6}" destId="{19B2322D-63B8-403D-A4F6-8D9D12900546}" srcOrd="0" destOrd="0" presId="urn:microsoft.com/office/officeart/2005/8/layout/vList5"/>
    <dgm:cxn modelId="{D44246FE-B3F7-4EAE-8EFE-E2D04E9643DD}" srcId="{BAD45E2C-20DD-4535-8719-37EF8D1F7710}" destId="{0AF39DF4-B22D-4C09-A3EE-25C5F2561FD6}" srcOrd="0" destOrd="0" parTransId="{53804B6A-2303-4128-9B0F-A0A73C3F6BA8}" sibTransId="{48840204-D108-4408-8ED2-35121E22622C}"/>
    <dgm:cxn modelId="{72566812-817D-4EDC-9F24-C152169D1A64}" type="presOf" srcId="{7C369034-1379-4F92-A93B-5D0591111601}" destId="{60DB2726-8B4A-4DA1-984E-E341F7FC1D0A}" srcOrd="0" destOrd="0" presId="urn:microsoft.com/office/officeart/2005/8/layout/vList5"/>
    <dgm:cxn modelId="{A2A6C4E9-3426-4578-86A1-75AB7026FA94}" srcId="{47AFF0A4-919B-4E4D-858E-2EB867ADAC2F}" destId="{B4A32C37-FBCD-4E94-80D6-75E7E6D5951E}" srcOrd="0" destOrd="0" parTransId="{D8F8CDF7-EEF0-476F-A5E5-313AB1622F71}" sibTransId="{420438A5-05F7-4618-9A9F-3A8174061E06}"/>
    <dgm:cxn modelId="{93656B98-10C2-4FEE-A935-73B16F1FD8F0}" type="presOf" srcId="{7C502F2B-D2BA-42F9-9D5B-3084D9010C46}" destId="{35395133-911D-4535-83D5-5D482318970B}" srcOrd="0" destOrd="0" presId="urn:microsoft.com/office/officeart/2005/8/layout/vList5"/>
    <dgm:cxn modelId="{C0873792-25DA-4086-9DB2-5A4008696619}" srcId="{C74A1D25-D4E7-4264-80B4-FF64C231B9A8}" destId="{BAD45E2C-20DD-4535-8719-37EF8D1F7710}" srcOrd="2" destOrd="0" parTransId="{6E773FCA-ECC3-44F0-8AC9-28375EEABD47}" sibTransId="{29F9722F-F91A-4453-A369-17CED3075D51}"/>
    <dgm:cxn modelId="{D2EA6D04-7C73-4A97-8985-F27D556547B5}" srcId="{C74A1D25-D4E7-4264-80B4-FF64C231B9A8}" destId="{47AFF0A4-919B-4E4D-858E-2EB867ADAC2F}" srcOrd="1" destOrd="0" parTransId="{E727BDB5-EF56-4395-97BF-5D79E2B545AA}" sibTransId="{C0190BAC-4AE8-44DD-B206-E295292CF8DE}"/>
    <dgm:cxn modelId="{72B6EA27-6DBC-4FE3-94E7-E0C442F0EA6D}" type="presOf" srcId="{C74A1D25-D4E7-4264-80B4-FF64C231B9A8}" destId="{326184F9-E15E-49ED-A12C-5BCEE11FE486}" srcOrd="0" destOrd="0" presId="urn:microsoft.com/office/officeart/2005/8/layout/vList5"/>
    <dgm:cxn modelId="{CBA93DF2-FE6F-4F56-A060-07BE028818AF}" srcId="{7C369034-1379-4F92-A93B-5D0591111601}" destId="{7C502F2B-D2BA-42F9-9D5B-3084D9010C46}" srcOrd="0" destOrd="0" parTransId="{36A9C3BD-6096-45A8-9920-1A3B580DB443}" sibTransId="{3909244A-17C2-4F0F-A0E3-193BEC388D22}"/>
    <dgm:cxn modelId="{F5919148-DA1E-4CDA-8B9B-3C0EB95D60B4}" type="presOf" srcId="{47AFF0A4-919B-4E4D-858E-2EB867ADAC2F}" destId="{A63613C8-A99A-4716-B2DC-AAB17D16FA5F}" srcOrd="0" destOrd="0" presId="urn:microsoft.com/office/officeart/2005/8/layout/vList5"/>
    <dgm:cxn modelId="{971021AC-EFA9-434E-9732-D5D5FF11CD73}" type="presOf" srcId="{BAD45E2C-20DD-4535-8719-37EF8D1F7710}" destId="{F58645C0-B39A-4F13-AAC6-7062F7D6B0D9}" srcOrd="0" destOrd="0" presId="urn:microsoft.com/office/officeart/2005/8/layout/vList5"/>
    <dgm:cxn modelId="{32CAFA58-FACC-4127-BAAF-68593424F476}" type="presOf" srcId="{B4A32C37-FBCD-4E94-80D6-75E7E6D5951E}" destId="{20AFB5C4-E47D-4BB2-B0AC-12DB8033145A}" srcOrd="0" destOrd="0" presId="urn:microsoft.com/office/officeart/2005/8/layout/vList5"/>
    <dgm:cxn modelId="{1FF03B75-EAB0-455A-B1AA-724B1A483B2B}" type="presParOf" srcId="{326184F9-E15E-49ED-A12C-5BCEE11FE486}" destId="{554B563F-053C-4227-AA2E-F10546E7372B}" srcOrd="0" destOrd="0" presId="urn:microsoft.com/office/officeart/2005/8/layout/vList5"/>
    <dgm:cxn modelId="{23D558DF-E5FE-45EB-9963-E7D5DFF7BBB3}" type="presParOf" srcId="{554B563F-053C-4227-AA2E-F10546E7372B}" destId="{60DB2726-8B4A-4DA1-984E-E341F7FC1D0A}" srcOrd="0" destOrd="0" presId="urn:microsoft.com/office/officeart/2005/8/layout/vList5"/>
    <dgm:cxn modelId="{98E9DF7D-9815-4FD1-8691-7E77D9D76FF6}" type="presParOf" srcId="{554B563F-053C-4227-AA2E-F10546E7372B}" destId="{35395133-911D-4535-83D5-5D482318970B}" srcOrd="1" destOrd="0" presId="urn:microsoft.com/office/officeart/2005/8/layout/vList5"/>
    <dgm:cxn modelId="{78081B4E-0675-4AAC-B984-E93A3C0AB128}" type="presParOf" srcId="{326184F9-E15E-49ED-A12C-5BCEE11FE486}" destId="{E21D5B31-BC44-4592-ADAF-EEFC4B5988CE}" srcOrd="1" destOrd="0" presId="urn:microsoft.com/office/officeart/2005/8/layout/vList5"/>
    <dgm:cxn modelId="{38498A03-8130-4A12-9CF6-F42AE36DDBF1}" type="presParOf" srcId="{326184F9-E15E-49ED-A12C-5BCEE11FE486}" destId="{ADD3EB2D-74F9-46F4-9C1C-11ABFB18317B}" srcOrd="2" destOrd="0" presId="urn:microsoft.com/office/officeart/2005/8/layout/vList5"/>
    <dgm:cxn modelId="{5FED9435-A07F-4470-86F8-410523359BD8}" type="presParOf" srcId="{ADD3EB2D-74F9-46F4-9C1C-11ABFB18317B}" destId="{A63613C8-A99A-4716-B2DC-AAB17D16FA5F}" srcOrd="0" destOrd="0" presId="urn:microsoft.com/office/officeart/2005/8/layout/vList5"/>
    <dgm:cxn modelId="{CAF18158-8585-48D5-A759-20FBEAACEDA4}" type="presParOf" srcId="{ADD3EB2D-74F9-46F4-9C1C-11ABFB18317B}" destId="{20AFB5C4-E47D-4BB2-B0AC-12DB8033145A}" srcOrd="1" destOrd="0" presId="urn:microsoft.com/office/officeart/2005/8/layout/vList5"/>
    <dgm:cxn modelId="{C323C776-B46D-49A3-A820-E0615628BF28}" type="presParOf" srcId="{326184F9-E15E-49ED-A12C-5BCEE11FE486}" destId="{60E6EB41-DA15-47B4-8C98-375DF3205E28}" srcOrd="3" destOrd="0" presId="urn:microsoft.com/office/officeart/2005/8/layout/vList5"/>
    <dgm:cxn modelId="{40A607E0-1FED-4C79-BB14-7F1BC36BEA23}" type="presParOf" srcId="{326184F9-E15E-49ED-A12C-5BCEE11FE486}" destId="{89197878-4301-4112-937F-731BDE0A74BA}" srcOrd="4" destOrd="0" presId="urn:microsoft.com/office/officeart/2005/8/layout/vList5"/>
    <dgm:cxn modelId="{C4180EA9-4E29-4C9A-A99D-E173D3ACD8FD}" type="presParOf" srcId="{89197878-4301-4112-937F-731BDE0A74BA}" destId="{F58645C0-B39A-4F13-AAC6-7062F7D6B0D9}" srcOrd="0" destOrd="0" presId="urn:microsoft.com/office/officeart/2005/8/layout/vList5"/>
    <dgm:cxn modelId="{A95C7D3F-470A-4594-AF07-8ECCDF4202F9}" type="presParOf" srcId="{89197878-4301-4112-937F-731BDE0A74BA}" destId="{19B2322D-63B8-403D-A4F6-8D9D12900546}"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7.xml><?xml version="1.0" encoding="utf-8"?>
<dgm:dataModel xmlns:dgm="http://schemas.openxmlformats.org/drawingml/2006/diagram" xmlns:a="http://schemas.openxmlformats.org/drawingml/2006/main">
  <dgm:ptLst>
    <dgm:pt modelId="{ECE5B422-6F0C-411E-929C-AAC6B8067720}" type="doc">
      <dgm:prSet loTypeId="urn:microsoft.com/office/officeart/2005/8/layout/vList5" loCatId="list" qsTypeId="urn:microsoft.com/office/officeart/2005/8/quickstyle/simple1" qsCatId="simple" csTypeId="urn:microsoft.com/office/officeart/2005/8/colors/colorful2" csCatId="colorful" phldr="1"/>
      <dgm:spPr/>
      <dgm:t>
        <a:bodyPr/>
        <a:lstStyle/>
        <a:p>
          <a:endParaRPr lang="en-US"/>
        </a:p>
      </dgm:t>
    </dgm:pt>
    <dgm:pt modelId="{8CB4097D-F77A-4FB1-9625-3B4817254DA7}">
      <dgm:prSet phldrT="[Text]"/>
      <dgm:spPr/>
      <dgm:t>
        <a:bodyPr/>
        <a:lstStyle/>
        <a:p>
          <a:r>
            <a:rPr lang="fa-IR" dirty="0" smtClean="0">
              <a:solidFill>
                <a:srgbClr val="FFFF00"/>
              </a:solidFill>
              <a:cs typeface="B Titr" panose="00000700000000000000" pitchFamily="2" charset="-78"/>
            </a:rPr>
            <a:t>ه‍) به‌دست آوردن کارآمدی</a:t>
          </a:r>
          <a:endParaRPr lang="en-US" dirty="0"/>
        </a:p>
      </dgm:t>
    </dgm:pt>
    <dgm:pt modelId="{6A77C008-A203-425B-AF4C-332DFF4A4F90}" type="parTrans" cxnId="{D6FE5B08-C90B-4890-B3FE-738D82A927FC}">
      <dgm:prSet/>
      <dgm:spPr/>
      <dgm:t>
        <a:bodyPr/>
        <a:lstStyle/>
        <a:p>
          <a:endParaRPr lang="en-US"/>
        </a:p>
      </dgm:t>
    </dgm:pt>
    <dgm:pt modelId="{D5ACDDB6-4368-46A5-8E32-0081F3F12F68}" type="sibTrans" cxnId="{D6FE5B08-C90B-4890-B3FE-738D82A927FC}">
      <dgm:prSet/>
      <dgm:spPr/>
      <dgm:t>
        <a:bodyPr/>
        <a:lstStyle/>
        <a:p>
          <a:endParaRPr lang="en-US"/>
        </a:p>
      </dgm:t>
    </dgm:pt>
    <dgm:pt modelId="{68D7F633-BF99-4A4C-ADB4-49DAE3847B07}">
      <dgm:prSet phldrT="[Text]" custT="1"/>
      <dgm:spPr/>
      <dgm:t>
        <a:bodyPr/>
        <a:lstStyle/>
        <a:p>
          <a:pPr algn="r"/>
          <a:r>
            <a:rPr lang="fa-IR" sz="1600" b="1" smtClean="0">
              <a:cs typeface="B Nazanin" panose="00000400000000000000" pitchFamily="2" charset="-78"/>
            </a:rPr>
            <a:t>به‌همین ترتیب، لازم است طلبه در خلال تحصیل علوم حوزوی، حداقل یک مورد تدریس، یک دهه سخنرانی، یک سفر تبلیغی، تألیف مقاله یا کتاب، پژوهش، تحقیق کتاب و مقابله نُسَخ، مدیریت فعالیت‏های فرهنگی، حضور در اردوی فرهنگی و... را تجربه کرده باشد و با فضای متنوع هر یک از این امور، از نزدیک انس داشته باشد. </a:t>
          </a:r>
          <a:endParaRPr lang="en-US" sz="1600" b="1" dirty="0">
            <a:cs typeface="B Nazanin" panose="00000400000000000000" pitchFamily="2" charset="-78"/>
          </a:endParaRPr>
        </a:p>
      </dgm:t>
    </dgm:pt>
    <dgm:pt modelId="{177930C3-78B3-48C6-B07E-1400E4B4E56A}" type="parTrans" cxnId="{65C7F5E6-3CEE-4C36-ABC1-AFC01A7577E7}">
      <dgm:prSet/>
      <dgm:spPr/>
      <dgm:t>
        <a:bodyPr/>
        <a:lstStyle/>
        <a:p>
          <a:endParaRPr lang="en-US"/>
        </a:p>
      </dgm:t>
    </dgm:pt>
    <dgm:pt modelId="{07C80161-DD28-4EE8-858B-56E55F583143}" type="sibTrans" cxnId="{65C7F5E6-3CEE-4C36-ABC1-AFC01A7577E7}">
      <dgm:prSet/>
      <dgm:spPr/>
      <dgm:t>
        <a:bodyPr/>
        <a:lstStyle/>
        <a:p>
          <a:endParaRPr lang="en-US"/>
        </a:p>
      </dgm:t>
    </dgm:pt>
    <dgm:pt modelId="{4D5D2B74-B252-4AFA-8C97-D0F5C93186F0}">
      <dgm:prSet phldrT="[Text]"/>
      <dgm:spPr/>
      <dgm:t>
        <a:bodyPr/>
        <a:lstStyle/>
        <a:p>
          <a:r>
            <a:rPr lang="fa-IR" smtClean="0">
              <a:solidFill>
                <a:srgbClr val="002060"/>
              </a:solidFill>
              <a:cs typeface="B Titr" panose="00000700000000000000" pitchFamily="2" charset="-78"/>
            </a:rPr>
            <a:t>ه‍) </a:t>
          </a:r>
          <a:r>
            <a:rPr lang="fa-IR" dirty="0" smtClean="0">
              <a:solidFill>
                <a:srgbClr val="002060"/>
              </a:solidFill>
              <a:cs typeface="B Titr" panose="00000700000000000000" pitchFamily="2" charset="-78"/>
            </a:rPr>
            <a:t>به‌دست آوردن کارآمدی</a:t>
          </a:r>
          <a:endParaRPr lang="en-US" dirty="0">
            <a:solidFill>
              <a:srgbClr val="002060"/>
            </a:solidFill>
          </a:endParaRPr>
        </a:p>
      </dgm:t>
    </dgm:pt>
    <dgm:pt modelId="{44DB8EE6-B740-4113-9D26-AD407B1950BA}" type="parTrans" cxnId="{2B34E220-426F-425D-B405-E16725B2803F}">
      <dgm:prSet/>
      <dgm:spPr/>
      <dgm:t>
        <a:bodyPr/>
        <a:lstStyle/>
        <a:p>
          <a:endParaRPr lang="en-US"/>
        </a:p>
      </dgm:t>
    </dgm:pt>
    <dgm:pt modelId="{3DB51B8D-6D6C-4143-B980-C9EC8DA73AE9}" type="sibTrans" cxnId="{2B34E220-426F-425D-B405-E16725B2803F}">
      <dgm:prSet/>
      <dgm:spPr/>
      <dgm:t>
        <a:bodyPr/>
        <a:lstStyle/>
        <a:p>
          <a:endParaRPr lang="en-US"/>
        </a:p>
      </dgm:t>
    </dgm:pt>
    <dgm:pt modelId="{374EED04-625E-418B-8589-591113490389}">
      <dgm:prSet phldrT="[Text]" custT="1"/>
      <dgm:spPr/>
      <dgm:t>
        <a:bodyPr/>
        <a:lstStyle/>
        <a:p>
          <a:pPr algn="r"/>
          <a:r>
            <a:rPr lang="fa-IR" sz="1600" b="1" dirty="0" smtClean="0">
              <a:cs typeface="B Nazanin" panose="00000400000000000000" pitchFamily="2" charset="-78"/>
            </a:rPr>
            <a:t>این تجربۀ شخصی موجب می‏شود که فراز و نشیب هر یک و مزایا و کاستی‏های آنها را به‌خوبی دریابد و داوری روشنی نسبت به ظرفیت‏های هر مقوله و نیز توانمندی‏های خود داشته باشد. این تجربه هرگز نباید به آسیب تعویق، تأخیر و تسویف گرفتارآید. </a:t>
          </a:r>
          <a:endParaRPr lang="en-US" sz="1600" b="1" dirty="0">
            <a:cs typeface="B Nazanin" panose="00000400000000000000" pitchFamily="2" charset="-78"/>
          </a:endParaRPr>
        </a:p>
      </dgm:t>
    </dgm:pt>
    <dgm:pt modelId="{AA27AFDF-309F-4F29-B3C5-C494D5893D41}" type="parTrans" cxnId="{F55CF45C-1AAC-49FD-AF7C-E3AAC38F39D8}">
      <dgm:prSet/>
      <dgm:spPr/>
      <dgm:t>
        <a:bodyPr/>
        <a:lstStyle/>
        <a:p>
          <a:endParaRPr lang="en-US"/>
        </a:p>
      </dgm:t>
    </dgm:pt>
    <dgm:pt modelId="{6BBB5EF0-D30B-4860-95CA-30E960ACD833}" type="sibTrans" cxnId="{F55CF45C-1AAC-49FD-AF7C-E3AAC38F39D8}">
      <dgm:prSet/>
      <dgm:spPr/>
      <dgm:t>
        <a:bodyPr/>
        <a:lstStyle/>
        <a:p>
          <a:endParaRPr lang="en-US"/>
        </a:p>
      </dgm:t>
    </dgm:pt>
    <dgm:pt modelId="{F53849B3-6394-4ADE-8DAA-4D7B17B731F0}">
      <dgm:prSet phldrT="[Text]"/>
      <dgm:spPr/>
      <dgm:t>
        <a:bodyPr/>
        <a:lstStyle/>
        <a:p>
          <a:r>
            <a:rPr lang="fa-IR" dirty="0" smtClean="0">
              <a:solidFill>
                <a:srgbClr val="002060"/>
              </a:solidFill>
              <a:cs typeface="B Titr" panose="00000700000000000000" pitchFamily="2" charset="-78"/>
            </a:rPr>
            <a:t>ه‍) به‌دست آوردن کارآمدی</a:t>
          </a:r>
          <a:endParaRPr lang="en-US" dirty="0">
            <a:solidFill>
              <a:srgbClr val="002060"/>
            </a:solidFill>
          </a:endParaRPr>
        </a:p>
      </dgm:t>
    </dgm:pt>
    <dgm:pt modelId="{61009FD2-792D-4564-ACCF-82A1DC94AD37}" type="parTrans" cxnId="{47A40301-E891-48F6-9D35-B5B9ED37566B}">
      <dgm:prSet/>
      <dgm:spPr/>
      <dgm:t>
        <a:bodyPr/>
        <a:lstStyle/>
        <a:p>
          <a:endParaRPr lang="en-US"/>
        </a:p>
      </dgm:t>
    </dgm:pt>
    <dgm:pt modelId="{E9F676A9-13E1-4BDC-B8C4-9FA7BAA2E0B3}" type="sibTrans" cxnId="{47A40301-E891-48F6-9D35-B5B9ED37566B}">
      <dgm:prSet/>
      <dgm:spPr/>
      <dgm:t>
        <a:bodyPr/>
        <a:lstStyle/>
        <a:p>
          <a:endParaRPr lang="en-US"/>
        </a:p>
      </dgm:t>
    </dgm:pt>
    <dgm:pt modelId="{9517775D-7480-458E-9536-133EDEDE685E}">
      <dgm:prSet phldrT="[Text]" custT="1"/>
      <dgm:spPr/>
      <dgm:t>
        <a:bodyPr/>
        <a:lstStyle/>
        <a:p>
          <a:pPr algn="r"/>
          <a:r>
            <a:rPr lang="fa-IR" sz="1600" b="1" dirty="0" smtClean="0">
              <a:latin typeface="Times New Roman" panose="02020603050405020304" pitchFamily="18" charset="0"/>
              <a:ea typeface="Times New Roman" panose="02020603050405020304" pitchFamily="18" charset="0"/>
              <a:cs typeface="B Nazanin" panose="00000400000000000000" pitchFamily="2" charset="-78"/>
            </a:rPr>
            <a:t>پایان تحصیلات حوزوی که طلبه در سنین 35 تا 40 سالگی قرار دارد، آغاز خوبی برای پرداختن به این امور نیست. دغدغۀ مهارت‌افزایی و کارآمدی، باید از آغاز طلبگی در طلبه وجود داشته باشد و او را به حرکت و جوشش بیشتر وادار کند. در سنین بالا علاوه بر آنکه استعداد فراگیری انسان کم می‏شود، توقع اجتماع از او بالا می‏رود و نارسایی و اشتباه که لازمه طبیعی هر فراگیری است، برای او موجه شمرده نمی‏شود. غالباً کسانی که توان افزایی خود را به سنین بالا به تعویق می‏اندازند، در آن موقعیت، به سبب بروز همین مشکلات، از اقدام برای کسب مهارت دوری می‏کنند.</a:t>
          </a:r>
          <a:endParaRPr lang="en-US" sz="1600" b="1" dirty="0">
            <a:cs typeface="B Nazanin" panose="00000400000000000000" pitchFamily="2" charset="-78"/>
          </a:endParaRPr>
        </a:p>
      </dgm:t>
    </dgm:pt>
    <dgm:pt modelId="{D2D5A4B8-BA2F-4F57-AACD-75AB8A45A046}" type="parTrans" cxnId="{36E5BCCB-D323-458A-8FC8-C62D8A092A7E}">
      <dgm:prSet/>
      <dgm:spPr/>
      <dgm:t>
        <a:bodyPr/>
        <a:lstStyle/>
        <a:p>
          <a:endParaRPr lang="en-US"/>
        </a:p>
      </dgm:t>
    </dgm:pt>
    <dgm:pt modelId="{D03E06D4-4D24-4954-97B8-A497E326F2C4}" type="sibTrans" cxnId="{36E5BCCB-D323-458A-8FC8-C62D8A092A7E}">
      <dgm:prSet/>
      <dgm:spPr/>
      <dgm:t>
        <a:bodyPr/>
        <a:lstStyle/>
        <a:p>
          <a:endParaRPr lang="en-US"/>
        </a:p>
      </dgm:t>
    </dgm:pt>
    <dgm:pt modelId="{2CFA545E-F1F1-4633-A17B-08110692033C}" type="pres">
      <dgm:prSet presAssocID="{ECE5B422-6F0C-411E-929C-AAC6B8067720}" presName="Name0" presStyleCnt="0">
        <dgm:presLayoutVars>
          <dgm:dir/>
          <dgm:animLvl val="lvl"/>
          <dgm:resizeHandles val="exact"/>
        </dgm:presLayoutVars>
      </dgm:prSet>
      <dgm:spPr/>
      <dgm:t>
        <a:bodyPr/>
        <a:lstStyle/>
        <a:p>
          <a:endParaRPr lang="en-US"/>
        </a:p>
      </dgm:t>
    </dgm:pt>
    <dgm:pt modelId="{A1D3D502-4D8B-497D-A089-664D15E009E8}" type="pres">
      <dgm:prSet presAssocID="{8CB4097D-F77A-4FB1-9625-3B4817254DA7}" presName="linNode" presStyleCnt="0"/>
      <dgm:spPr/>
    </dgm:pt>
    <dgm:pt modelId="{BD63EE0D-B5E7-4A91-8D3C-F230FD5FFCB8}" type="pres">
      <dgm:prSet presAssocID="{8CB4097D-F77A-4FB1-9625-3B4817254DA7}" presName="parentText" presStyleLbl="node1" presStyleIdx="0" presStyleCnt="3" custScaleX="68488" custScaleY="77357" custLinFactNeighborY="-2877">
        <dgm:presLayoutVars>
          <dgm:chMax val="1"/>
          <dgm:bulletEnabled val="1"/>
        </dgm:presLayoutVars>
      </dgm:prSet>
      <dgm:spPr/>
      <dgm:t>
        <a:bodyPr/>
        <a:lstStyle/>
        <a:p>
          <a:endParaRPr lang="en-US"/>
        </a:p>
      </dgm:t>
    </dgm:pt>
    <dgm:pt modelId="{E5264F8F-E1B1-4D6B-B0FB-01EE2354654B}" type="pres">
      <dgm:prSet presAssocID="{8CB4097D-F77A-4FB1-9625-3B4817254DA7}" presName="descendantText" presStyleLbl="alignAccFollowNode1" presStyleIdx="0" presStyleCnt="3" custScaleX="115164" custLinFactNeighborY="-3596">
        <dgm:presLayoutVars>
          <dgm:bulletEnabled val="1"/>
        </dgm:presLayoutVars>
      </dgm:prSet>
      <dgm:spPr/>
      <dgm:t>
        <a:bodyPr/>
        <a:lstStyle/>
        <a:p>
          <a:endParaRPr lang="en-US"/>
        </a:p>
      </dgm:t>
    </dgm:pt>
    <dgm:pt modelId="{A0C489B6-6EAD-402F-9A4B-3930FE534891}" type="pres">
      <dgm:prSet presAssocID="{D5ACDDB6-4368-46A5-8E32-0081F3F12F68}" presName="sp" presStyleCnt="0"/>
      <dgm:spPr/>
    </dgm:pt>
    <dgm:pt modelId="{315FBA5E-6FE7-4DC3-994A-05F4EBB08D83}" type="pres">
      <dgm:prSet presAssocID="{4D5D2B74-B252-4AFA-8C97-D0F5C93186F0}" presName="linNode" presStyleCnt="0"/>
      <dgm:spPr/>
    </dgm:pt>
    <dgm:pt modelId="{8EE1E793-27EE-44C6-9797-EE68D304CB0F}" type="pres">
      <dgm:prSet presAssocID="{4D5D2B74-B252-4AFA-8C97-D0F5C93186F0}" presName="parentText" presStyleLbl="node1" presStyleIdx="1" presStyleCnt="3" custScaleX="68488" custScaleY="62851">
        <dgm:presLayoutVars>
          <dgm:chMax val="1"/>
          <dgm:bulletEnabled val="1"/>
        </dgm:presLayoutVars>
      </dgm:prSet>
      <dgm:spPr/>
      <dgm:t>
        <a:bodyPr/>
        <a:lstStyle/>
        <a:p>
          <a:endParaRPr lang="en-US"/>
        </a:p>
      </dgm:t>
    </dgm:pt>
    <dgm:pt modelId="{8524299A-1DD1-4762-B101-3970A0679E1F}" type="pres">
      <dgm:prSet presAssocID="{4D5D2B74-B252-4AFA-8C97-D0F5C93186F0}" presName="descendantText" presStyleLbl="alignAccFollowNode1" presStyleIdx="1" presStyleCnt="3" custScaleX="115164" custScaleY="74337" custLinFactNeighborX="-182" custLinFactNeighborY="-532">
        <dgm:presLayoutVars>
          <dgm:bulletEnabled val="1"/>
        </dgm:presLayoutVars>
      </dgm:prSet>
      <dgm:spPr/>
      <dgm:t>
        <a:bodyPr/>
        <a:lstStyle/>
        <a:p>
          <a:endParaRPr lang="en-US"/>
        </a:p>
      </dgm:t>
    </dgm:pt>
    <dgm:pt modelId="{E54F846C-FCAE-4A4E-A588-3D0FEB420F25}" type="pres">
      <dgm:prSet presAssocID="{3DB51B8D-6D6C-4143-B980-C9EC8DA73AE9}" presName="sp" presStyleCnt="0"/>
      <dgm:spPr/>
    </dgm:pt>
    <dgm:pt modelId="{86591AA5-3F5C-40D9-A68D-6F4686B55DC0}" type="pres">
      <dgm:prSet presAssocID="{F53849B3-6394-4ADE-8DAA-4D7B17B731F0}" presName="linNode" presStyleCnt="0"/>
      <dgm:spPr/>
    </dgm:pt>
    <dgm:pt modelId="{7CB7CAA7-A50E-46A2-B05D-2703A32D5610}" type="pres">
      <dgm:prSet presAssocID="{F53849B3-6394-4ADE-8DAA-4D7B17B731F0}" presName="parentText" presStyleLbl="node1" presStyleIdx="2" presStyleCnt="3" custScaleX="68488" custScaleY="117552">
        <dgm:presLayoutVars>
          <dgm:chMax val="1"/>
          <dgm:bulletEnabled val="1"/>
        </dgm:presLayoutVars>
      </dgm:prSet>
      <dgm:spPr/>
      <dgm:t>
        <a:bodyPr/>
        <a:lstStyle/>
        <a:p>
          <a:endParaRPr lang="en-US"/>
        </a:p>
      </dgm:t>
    </dgm:pt>
    <dgm:pt modelId="{5D261268-C0E3-40E3-9457-DDF699D53989}" type="pres">
      <dgm:prSet presAssocID="{F53849B3-6394-4ADE-8DAA-4D7B17B731F0}" presName="descendantText" presStyleLbl="alignAccFollowNode1" presStyleIdx="2" presStyleCnt="3" custScaleX="115164" custScaleY="146824" custLinFactNeighborY="28989">
        <dgm:presLayoutVars>
          <dgm:bulletEnabled val="1"/>
        </dgm:presLayoutVars>
      </dgm:prSet>
      <dgm:spPr/>
      <dgm:t>
        <a:bodyPr/>
        <a:lstStyle/>
        <a:p>
          <a:endParaRPr lang="en-US"/>
        </a:p>
      </dgm:t>
    </dgm:pt>
  </dgm:ptLst>
  <dgm:cxnLst>
    <dgm:cxn modelId="{7FFB5331-84A4-4E40-A0A4-89226385E476}" type="presOf" srcId="{374EED04-625E-418B-8589-591113490389}" destId="{8524299A-1DD1-4762-B101-3970A0679E1F}" srcOrd="0" destOrd="0" presId="urn:microsoft.com/office/officeart/2005/8/layout/vList5"/>
    <dgm:cxn modelId="{9941F423-2CAF-4371-B4A2-BBFA1FD9A07A}" type="presOf" srcId="{4D5D2B74-B252-4AFA-8C97-D0F5C93186F0}" destId="{8EE1E793-27EE-44C6-9797-EE68D304CB0F}" srcOrd="0" destOrd="0" presId="urn:microsoft.com/office/officeart/2005/8/layout/vList5"/>
    <dgm:cxn modelId="{2B34E220-426F-425D-B405-E16725B2803F}" srcId="{ECE5B422-6F0C-411E-929C-AAC6B8067720}" destId="{4D5D2B74-B252-4AFA-8C97-D0F5C93186F0}" srcOrd="1" destOrd="0" parTransId="{44DB8EE6-B740-4113-9D26-AD407B1950BA}" sibTransId="{3DB51B8D-6D6C-4143-B980-C9EC8DA73AE9}"/>
    <dgm:cxn modelId="{D0CF09AD-36FF-4C73-9C0E-5DD978B823E5}" type="presOf" srcId="{68D7F633-BF99-4A4C-ADB4-49DAE3847B07}" destId="{E5264F8F-E1B1-4D6B-B0FB-01EE2354654B}" srcOrd="0" destOrd="0" presId="urn:microsoft.com/office/officeart/2005/8/layout/vList5"/>
    <dgm:cxn modelId="{36E5BCCB-D323-458A-8FC8-C62D8A092A7E}" srcId="{F53849B3-6394-4ADE-8DAA-4D7B17B731F0}" destId="{9517775D-7480-458E-9536-133EDEDE685E}" srcOrd="0" destOrd="0" parTransId="{D2D5A4B8-BA2F-4F57-AACD-75AB8A45A046}" sibTransId="{D03E06D4-4D24-4954-97B8-A497E326F2C4}"/>
    <dgm:cxn modelId="{41970AA1-8B35-4AAD-9FBB-29C9D22C4F49}" type="presOf" srcId="{9517775D-7480-458E-9536-133EDEDE685E}" destId="{5D261268-C0E3-40E3-9457-DDF699D53989}" srcOrd="0" destOrd="0" presId="urn:microsoft.com/office/officeart/2005/8/layout/vList5"/>
    <dgm:cxn modelId="{BF277C56-AC48-4B33-8C99-FA77BE0E6313}" type="presOf" srcId="{F53849B3-6394-4ADE-8DAA-4D7B17B731F0}" destId="{7CB7CAA7-A50E-46A2-B05D-2703A32D5610}" srcOrd="0" destOrd="0" presId="urn:microsoft.com/office/officeart/2005/8/layout/vList5"/>
    <dgm:cxn modelId="{BBA1257C-89A2-4E09-BF0E-C1D285AE0F8E}" type="presOf" srcId="{8CB4097D-F77A-4FB1-9625-3B4817254DA7}" destId="{BD63EE0D-B5E7-4A91-8D3C-F230FD5FFCB8}" srcOrd="0" destOrd="0" presId="urn:microsoft.com/office/officeart/2005/8/layout/vList5"/>
    <dgm:cxn modelId="{0169A74D-33D5-4A9C-A0BD-33A970F4458A}" type="presOf" srcId="{ECE5B422-6F0C-411E-929C-AAC6B8067720}" destId="{2CFA545E-F1F1-4633-A17B-08110692033C}" srcOrd="0" destOrd="0" presId="urn:microsoft.com/office/officeart/2005/8/layout/vList5"/>
    <dgm:cxn modelId="{65C7F5E6-3CEE-4C36-ABC1-AFC01A7577E7}" srcId="{8CB4097D-F77A-4FB1-9625-3B4817254DA7}" destId="{68D7F633-BF99-4A4C-ADB4-49DAE3847B07}" srcOrd="0" destOrd="0" parTransId="{177930C3-78B3-48C6-B07E-1400E4B4E56A}" sibTransId="{07C80161-DD28-4EE8-858B-56E55F583143}"/>
    <dgm:cxn modelId="{D6FE5B08-C90B-4890-B3FE-738D82A927FC}" srcId="{ECE5B422-6F0C-411E-929C-AAC6B8067720}" destId="{8CB4097D-F77A-4FB1-9625-3B4817254DA7}" srcOrd="0" destOrd="0" parTransId="{6A77C008-A203-425B-AF4C-332DFF4A4F90}" sibTransId="{D5ACDDB6-4368-46A5-8E32-0081F3F12F68}"/>
    <dgm:cxn modelId="{F55CF45C-1AAC-49FD-AF7C-E3AAC38F39D8}" srcId="{4D5D2B74-B252-4AFA-8C97-D0F5C93186F0}" destId="{374EED04-625E-418B-8589-591113490389}" srcOrd="0" destOrd="0" parTransId="{AA27AFDF-309F-4F29-B3C5-C494D5893D41}" sibTransId="{6BBB5EF0-D30B-4860-95CA-30E960ACD833}"/>
    <dgm:cxn modelId="{47A40301-E891-48F6-9D35-B5B9ED37566B}" srcId="{ECE5B422-6F0C-411E-929C-AAC6B8067720}" destId="{F53849B3-6394-4ADE-8DAA-4D7B17B731F0}" srcOrd="2" destOrd="0" parTransId="{61009FD2-792D-4564-ACCF-82A1DC94AD37}" sibTransId="{E9F676A9-13E1-4BDC-B8C4-9FA7BAA2E0B3}"/>
    <dgm:cxn modelId="{E938D1ED-AB3F-4E3D-A037-AEB993664273}" type="presParOf" srcId="{2CFA545E-F1F1-4633-A17B-08110692033C}" destId="{A1D3D502-4D8B-497D-A089-664D15E009E8}" srcOrd="0" destOrd="0" presId="urn:microsoft.com/office/officeart/2005/8/layout/vList5"/>
    <dgm:cxn modelId="{1F788709-57B5-44E4-A189-61BE02D251BF}" type="presParOf" srcId="{A1D3D502-4D8B-497D-A089-664D15E009E8}" destId="{BD63EE0D-B5E7-4A91-8D3C-F230FD5FFCB8}" srcOrd="0" destOrd="0" presId="urn:microsoft.com/office/officeart/2005/8/layout/vList5"/>
    <dgm:cxn modelId="{640A9860-1582-4491-9EEE-099907CAF1B3}" type="presParOf" srcId="{A1D3D502-4D8B-497D-A089-664D15E009E8}" destId="{E5264F8F-E1B1-4D6B-B0FB-01EE2354654B}" srcOrd="1" destOrd="0" presId="urn:microsoft.com/office/officeart/2005/8/layout/vList5"/>
    <dgm:cxn modelId="{4318ACBD-A803-4E05-91F4-135808B30EF1}" type="presParOf" srcId="{2CFA545E-F1F1-4633-A17B-08110692033C}" destId="{A0C489B6-6EAD-402F-9A4B-3930FE534891}" srcOrd="1" destOrd="0" presId="urn:microsoft.com/office/officeart/2005/8/layout/vList5"/>
    <dgm:cxn modelId="{805EDF15-9161-4B46-99B4-A90021F8F00C}" type="presParOf" srcId="{2CFA545E-F1F1-4633-A17B-08110692033C}" destId="{315FBA5E-6FE7-4DC3-994A-05F4EBB08D83}" srcOrd="2" destOrd="0" presId="urn:microsoft.com/office/officeart/2005/8/layout/vList5"/>
    <dgm:cxn modelId="{CDA1807C-88FC-48ED-B47C-B8AF2DF41894}" type="presParOf" srcId="{315FBA5E-6FE7-4DC3-994A-05F4EBB08D83}" destId="{8EE1E793-27EE-44C6-9797-EE68D304CB0F}" srcOrd="0" destOrd="0" presId="urn:microsoft.com/office/officeart/2005/8/layout/vList5"/>
    <dgm:cxn modelId="{097BB605-9176-4902-AFA3-9BB8AA8BBFEC}" type="presParOf" srcId="{315FBA5E-6FE7-4DC3-994A-05F4EBB08D83}" destId="{8524299A-1DD1-4762-B101-3970A0679E1F}" srcOrd="1" destOrd="0" presId="urn:microsoft.com/office/officeart/2005/8/layout/vList5"/>
    <dgm:cxn modelId="{D5875513-7A48-4142-95F0-769CA41703CE}" type="presParOf" srcId="{2CFA545E-F1F1-4633-A17B-08110692033C}" destId="{E54F846C-FCAE-4A4E-A588-3D0FEB420F25}" srcOrd="3" destOrd="0" presId="urn:microsoft.com/office/officeart/2005/8/layout/vList5"/>
    <dgm:cxn modelId="{CDA9E6B9-A73D-47E5-8824-480BC2F47F53}" type="presParOf" srcId="{2CFA545E-F1F1-4633-A17B-08110692033C}" destId="{86591AA5-3F5C-40D9-A68D-6F4686B55DC0}" srcOrd="4" destOrd="0" presId="urn:microsoft.com/office/officeart/2005/8/layout/vList5"/>
    <dgm:cxn modelId="{CE770C01-D13B-444C-B6D0-60F319339BB4}" type="presParOf" srcId="{86591AA5-3F5C-40D9-A68D-6F4686B55DC0}" destId="{7CB7CAA7-A50E-46A2-B05D-2703A32D5610}" srcOrd="0" destOrd="0" presId="urn:microsoft.com/office/officeart/2005/8/layout/vList5"/>
    <dgm:cxn modelId="{F45F1A74-FF20-447C-B50E-DC1762EF80F1}" type="presParOf" srcId="{86591AA5-3F5C-40D9-A68D-6F4686B55DC0}" destId="{5D261268-C0E3-40E3-9457-DDF699D53989}"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8.xml><?xml version="1.0" encoding="utf-8"?>
<dgm:dataModel xmlns:dgm="http://schemas.openxmlformats.org/drawingml/2006/diagram" xmlns:a="http://schemas.openxmlformats.org/drawingml/2006/main">
  <dgm:ptLst>
    <dgm:pt modelId="{691FB950-ACFC-4CE0-8FBB-2F97D045D10A}" type="doc">
      <dgm:prSet loTypeId="urn:microsoft.com/office/officeart/2005/8/layout/radial5" loCatId="cycle" qsTypeId="urn:microsoft.com/office/officeart/2005/8/quickstyle/simple1" qsCatId="simple" csTypeId="urn:microsoft.com/office/officeart/2005/8/colors/colorful1" csCatId="colorful" phldr="1"/>
      <dgm:spPr/>
      <dgm:t>
        <a:bodyPr/>
        <a:lstStyle/>
        <a:p>
          <a:pPr rtl="1"/>
          <a:endParaRPr lang="fa-IR"/>
        </a:p>
      </dgm:t>
    </dgm:pt>
    <dgm:pt modelId="{B7811F3C-7D20-4315-BF20-549016231B79}">
      <dgm:prSet phldrT="[Text]" custT="1"/>
      <dgm:spPr/>
      <dgm:t>
        <a:bodyPr/>
        <a:lstStyle/>
        <a:p>
          <a:pPr rtl="1"/>
          <a:r>
            <a:rPr lang="ar-SA" sz="1400" dirty="0" smtClean="0">
              <a:solidFill>
                <a:srgbClr val="FFFF00"/>
              </a:solidFill>
              <a:cs typeface="B Titr" panose="00000700000000000000" pitchFamily="2" charset="-78"/>
            </a:rPr>
            <a:t>طلبه و انقلاب اسلامی</a:t>
          </a:r>
          <a:endParaRPr lang="fa-IR" sz="1400" dirty="0">
            <a:solidFill>
              <a:srgbClr val="FFFF00"/>
            </a:solidFill>
          </a:endParaRPr>
        </a:p>
      </dgm:t>
    </dgm:pt>
    <dgm:pt modelId="{010D00EB-EC3B-4DA8-96E6-8260F9B974E0}" type="parTrans" cxnId="{0A1241E5-4036-4830-9B37-90173D70CB96}">
      <dgm:prSet/>
      <dgm:spPr/>
      <dgm:t>
        <a:bodyPr/>
        <a:lstStyle/>
        <a:p>
          <a:pPr rtl="1"/>
          <a:endParaRPr lang="fa-IR"/>
        </a:p>
      </dgm:t>
    </dgm:pt>
    <dgm:pt modelId="{6D0908BA-5A6A-4471-A5C0-36CCE95E8C19}" type="sibTrans" cxnId="{0A1241E5-4036-4830-9B37-90173D70CB96}">
      <dgm:prSet/>
      <dgm:spPr/>
      <dgm:t>
        <a:bodyPr/>
        <a:lstStyle/>
        <a:p>
          <a:pPr rtl="1"/>
          <a:endParaRPr lang="fa-IR"/>
        </a:p>
      </dgm:t>
    </dgm:pt>
    <dgm:pt modelId="{9F307D44-03CF-44DA-AD0B-1BF957F030F9}">
      <dgm:prSet phldrT="[Text]" custT="1"/>
      <dgm:spPr/>
      <dgm:t>
        <a:bodyPr/>
        <a:lstStyle/>
        <a:p>
          <a:pPr rtl="1"/>
          <a:r>
            <a:rPr lang="fa-IR" sz="1600" b="1" dirty="0" smtClean="0">
              <a:solidFill>
                <a:schemeClr val="bg2"/>
              </a:solidFill>
              <a:cs typeface="B Nazanin" panose="00000400000000000000" pitchFamily="2" charset="-78"/>
            </a:rPr>
            <a:t>انقلابی </a:t>
          </a:r>
        </a:p>
        <a:p>
          <a:pPr rtl="1"/>
          <a:r>
            <a:rPr lang="fa-IR" sz="1600" b="1" dirty="0" smtClean="0">
              <a:solidFill>
                <a:schemeClr val="bg2"/>
              </a:solidFill>
              <a:cs typeface="B Nazanin" panose="00000400000000000000" pitchFamily="2" charset="-78"/>
            </a:rPr>
            <a:t>غیر انقلابی</a:t>
          </a:r>
          <a:endParaRPr lang="fa-IR" sz="1600" b="1" dirty="0">
            <a:solidFill>
              <a:schemeClr val="bg2"/>
            </a:solidFill>
            <a:cs typeface="B Nazanin" panose="00000400000000000000" pitchFamily="2" charset="-78"/>
          </a:endParaRPr>
        </a:p>
      </dgm:t>
    </dgm:pt>
    <dgm:pt modelId="{F5892CD0-582B-4DE3-8618-6DDE9DF8DC97}" type="parTrans" cxnId="{4AE571A2-6159-40BF-8B7C-9C8D8EE5A531}">
      <dgm:prSet/>
      <dgm:spPr/>
      <dgm:t>
        <a:bodyPr/>
        <a:lstStyle/>
        <a:p>
          <a:pPr rtl="1"/>
          <a:endParaRPr lang="fa-IR"/>
        </a:p>
      </dgm:t>
    </dgm:pt>
    <dgm:pt modelId="{87BA9D60-D73A-435C-8D0A-08A82FD3C4B2}" type="sibTrans" cxnId="{4AE571A2-6159-40BF-8B7C-9C8D8EE5A531}">
      <dgm:prSet/>
      <dgm:spPr/>
      <dgm:t>
        <a:bodyPr/>
        <a:lstStyle/>
        <a:p>
          <a:pPr rtl="1"/>
          <a:endParaRPr lang="fa-IR"/>
        </a:p>
      </dgm:t>
    </dgm:pt>
    <dgm:pt modelId="{C0A0E79B-E78C-4A7B-8FE8-DB346B1C8AF6}">
      <dgm:prSet phldrT="[Text]" custT="1"/>
      <dgm:spPr/>
      <dgm:t>
        <a:bodyPr/>
        <a:lstStyle/>
        <a:p>
          <a:pPr rtl="1"/>
          <a:r>
            <a:rPr lang="fa-IR" sz="1600" b="1" dirty="0" smtClean="0">
              <a:solidFill>
                <a:srgbClr val="002060"/>
              </a:solidFill>
              <a:cs typeface="B Nazanin" panose="00000400000000000000" pitchFamily="2" charset="-78"/>
            </a:rPr>
            <a:t>ویژگی های طلبه انقلابی</a:t>
          </a:r>
          <a:endParaRPr lang="fa-IR" sz="1600" b="1" dirty="0">
            <a:solidFill>
              <a:srgbClr val="002060"/>
            </a:solidFill>
            <a:cs typeface="B Nazanin" panose="00000400000000000000" pitchFamily="2" charset="-78"/>
          </a:endParaRPr>
        </a:p>
      </dgm:t>
    </dgm:pt>
    <dgm:pt modelId="{78919F04-76C8-4D86-817C-3812E15B1FFA}" type="parTrans" cxnId="{4987A404-4DA4-4C6F-84C3-E4788B34CEF8}">
      <dgm:prSet/>
      <dgm:spPr/>
      <dgm:t>
        <a:bodyPr/>
        <a:lstStyle/>
        <a:p>
          <a:pPr rtl="1"/>
          <a:endParaRPr lang="fa-IR"/>
        </a:p>
      </dgm:t>
    </dgm:pt>
    <dgm:pt modelId="{D5002DBD-4AE3-4531-8ECD-2B756A21A9DF}" type="sibTrans" cxnId="{4987A404-4DA4-4C6F-84C3-E4788B34CEF8}">
      <dgm:prSet/>
      <dgm:spPr/>
      <dgm:t>
        <a:bodyPr/>
        <a:lstStyle/>
        <a:p>
          <a:pPr rtl="1"/>
          <a:endParaRPr lang="fa-IR"/>
        </a:p>
      </dgm:t>
    </dgm:pt>
    <dgm:pt modelId="{736A4558-98DA-44FD-AC57-EFD24F15A4E0}">
      <dgm:prSet phldrT="[Text]" custT="1"/>
      <dgm:spPr/>
      <dgm:t>
        <a:bodyPr/>
        <a:lstStyle/>
        <a:p>
          <a:pPr rtl="1"/>
          <a:r>
            <a:rPr lang="fa-IR" sz="1600" b="1" dirty="0" smtClean="0">
              <a:solidFill>
                <a:srgbClr val="002060"/>
              </a:solidFill>
              <a:cs typeface="B Nazanin" panose="00000400000000000000" pitchFamily="2" charset="-78"/>
            </a:rPr>
            <a:t>طلبه انقلابی چه چیز نیست</a:t>
          </a:r>
          <a:endParaRPr lang="fa-IR" sz="1600" b="1" dirty="0">
            <a:solidFill>
              <a:srgbClr val="002060"/>
            </a:solidFill>
            <a:cs typeface="B Nazanin" panose="00000400000000000000" pitchFamily="2" charset="-78"/>
          </a:endParaRPr>
        </a:p>
      </dgm:t>
    </dgm:pt>
    <dgm:pt modelId="{85BF990A-0802-42E8-87BC-81409BC0AFB1}" type="parTrans" cxnId="{1066B475-BC5B-4577-8800-25112D7CFA09}">
      <dgm:prSet/>
      <dgm:spPr/>
      <dgm:t>
        <a:bodyPr/>
        <a:lstStyle/>
        <a:p>
          <a:pPr rtl="1"/>
          <a:endParaRPr lang="fa-IR"/>
        </a:p>
      </dgm:t>
    </dgm:pt>
    <dgm:pt modelId="{BCC56B55-3002-44B3-B60E-7E6F1746029F}" type="sibTrans" cxnId="{1066B475-BC5B-4577-8800-25112D7CFA09}">
      <dgm:prSet/>
      <dgm:spPr/>
      <dgm:t>
        <a:bodyPr/>
        <a:lstStyle/>
        <a:p>
          <a:pPr rtl="1"/>
          <a:endParaRPr lang="fa-IR"/>
        </a:p>
      </dgm:t>
    </dgm:pt>
    <dgm:pt modelId="{D78DF8A6-766E-45CC-AE75-90211443D15C}">
      <dgm:prSet phldrT="[Text]" custT="1"/>
      <dgm:spPr/>
      <dgm:t>
        <a:bodyPr/>
        <a:lstStyle/>
        <a:p>
          <a:pPr rtl="1"/>
          <a:r>
            <a:rPr lang="fa-IR" sz="1600" b="1" dirty="0" smtClean="0">
              <a:solidFill>
                <a:srgbClr val="002060"/>
              </a:solidFill>
              <a:cs typeface="B Nazanin" panose="00000400000000000000" pitchFamily="2" charset="-78"/>
            </a:rPr>
            <a:t>انقلابی بودن وظیفه همگانی</a:t>
          </a:r>
          <a:endParaRPr lang="fa-IR" sz="1600" b="1" dirty="0">
            <a:solidFill>
              <a:srgbClr val="002060"/>
            </a:solidFill>
            <a:cs typeface="B Nazanin" panose="00000400000000000000" pitchFamily="2" charset="-78"/>
          </a:endParaRPr>
        </a:p>
      </dgm:t>
    </dgm:pt>
    <dgm:pt modelId="{23D2ADD1-60ED-4BB4-A13D-AB54BF334C33}" type="parTrans" cxnId="{EB4D3D12-5B0D-4C8B-B265-350E9811BCCB}">
      <dgm:prSet/>
      <dgm:spPr/>
      <dgm:t>
        <a:bodyPr/>
        <a:lstStyle/>
        <a:p>
          <a:pPr rtl="1"/>
          <a:endParaRPr lang="fa-IR"/>
        </a:p>
      </dgm:t>
    </dgm:pt>
    <dgm:pt modelId="{1C091260-33D8-4CA5-96B9-93318259200A}" type="sibTrans" cxnId="{EB4D3D12-5B0D-4C8B-B265-350E9811BCCB}">
      <dgm:prSet/>
      <dgm:spPr/>
      <dgm:t>
        <a:bodyPr/>
        <a:lstStyle/>
        <a:p>
          <a:pPr rtl="1"/>
          <a:endParaRPr lang="fa-IR"/>
        </a:p>
      </dgm:t>
    </dgm:pt>
    <dgm:pt modelId="{89B04F57-693A-488A-9098-9D8CBF8DAA3B}" type="pres">
      <dgm:prSet presAssocID="{691FB950-ACFC-4CE0-8FBB-2F97D045D10A}" presName="Name0" presStyleCnt="0">
        <dgm:presLayoutVars>
          <dgm:chMax val="1"/>
          <dgm:dir/>
          <dgm:animLvl val="ctr"/>
          <dgm:resizeHandles val="exact"/>
        </dgm:presLayoutVars>
      </dgm:prSet>
      <dgm:spPr/>
    </dgm:pt>
    <dgm:pt modelId="{99CF9C3F-41DE-4819-B3E9-35E566CBF391}" type="pres">
      <dgm:prSet presAssocID="{B7811F3C-7D20-4315-BF20-549016231B79}" presName="centerShape" presStyleLbl="node0" presStyleIdx="0" presStyleCnt="1"/>
      <dgm:spPr/>
      <dgm:t>
        <a:bodyPr/>
        <a:lstStyle/>
        <a:p>
          <a:pPr rtl="1"/>
          <a:endParaRPr lang="fa-IR"/>
        </a:p>
      </dgm:t>
    </dgm:pt>
    <dgm:pt modelId="{5E68CF32-F79C-4513-9536-DBD0D60A5B15}" type="pres">
      <dgm:prSet presAssocID="{F5892CD0-582B-4DE3-8618-6DDE9DF8DC97}" presName="parTrans" presStyleLbl="sibTrans2D1" presStyleIdx="0" presStyleCnt="4"/>
      <dgm:spPr/>
    </dgm:pt>
    <dgm:pt modelId="{B362680C-5165-4E60-AF48-6B7B2F5A4E77}" type="pres">
      <dgm:prSet presAssocID="{F5892CD0-582B-4DE3-8618-6DDE9DF8DC97}" presName="connectorText" presStyleLbl="sibTrans2D1" presStyleIdx="0" presStyleCnt="4"/>
      <dgm:spPr/>
    </dgm:pt>
    <dgm:pt modelId="{6A9D5C85-F6BF-4773-A036-45046E555CE5}" type="pres">
      <dgm:prSet presAssocID="{9F307D44-03CF-44DA-AD0B-1BF957F030F9}" presName="node" presStyleLbl="node1" presStyleIdx="0" presStyleCnt="4">
        <dgm:presLayoutVars>
          <dgm:bulletEnabled val="1"/>
        </dgm:presLayoutVars>
      </dgm:prSet>
      <dgm:spPr/>
    </dgm:pt>
    <dgm:pt modelId="{A4CF2D49-1818-4D92-9289-45D7AFADD5A1}" type="pres">
      <dgm:prSet presAssocID="{78919F04-76C8-4D86-817C-3812E15B1FFA}" presName="parTrans" presStyleLbl="sibTrans2D1" presStyleIdx="1" presStyleCnt="4"/>
      <dgm:spPr/>
    </dgm:pt>
    <dgm:pt modelId="{BA832AF0-1414-4E74-BF35-99D901A513F2}" type="pres">
      <dgm:prSet presAssocID="{78919F04-76C8-4D86-817C-3812E15B1FFA}" presName="connectorText" presStyleLbl="sibTrans2D1" presStyleIdx="1" presStyleCnt="4"/>
      <dgm:spPr/>
    </dgm:pt>
    <dgm:pt modelId="{FC16E7A0-82D6-42A3-AC73-F91AF89EAA0D}" type="pres">
      <dgm:prSet presAssocID="{C0A0E79B-E78C-4A7B-8FE8-DB346B1C8AF6}" presName="node" presStyleLbl="node1" presStyleIdx="1" presStyleCnt="4">
        <dgm:presLayoutVars>
          <dgm:bulletEnabled val="1"/>
        </dgm:presLayoutVars>
      </dgm:prSet>
      <dgm:spPr/>
    </dgm:pt>
    <dgm:pt modelId="{877F97B2-0E0A-4B9B-9AD4-739CD42C0D6A}" type="pres">
      <dgm:prSet presAssocID="{85BF990A-0802-42E8-87BC-81409BC0AFB1}" presName="parTrans" presStyleLbl="sibTrans2D1" presStyleIdx="2" presStyleCnt="4"/>
      <dgm:spPr/>
    </dgm:pt>
    <dgm:pt modelId="{9EF31848-4199-4D8C-BF7A-01000A0B85DD}" type="pres">
      <dgm:prSet presAssocID="{85BF990A-0802-42E8-87BC-81409BC0AFB1}" presName="connectorText" presStyleLbl="sibTrans2D1" presStyleIdx="2" presStyleCnt="4"/>
      <dgm:spPr/>
    </dgm:pt>
    <dgm:pt modelId="{CCB57986-8D92-4E5D-895F-6F810E173A51}" type="pres">
      <dgm:prSet presAssocID="{736A4558-98DA-44FD-AC57-EFD24F15A4E0}" presName="node" presStyleLbl="node1" presStyleIdx="2" presStyleCnt="4">
        <dgm:presLayoutVars>
          <dgm:bulletEnabled val="1"/>
        </dgm:presLayoutVars>
      </dgm:prSet>
      <dgm:spPr/>
      <dgm:t>
        <a:bodyPr/>
        <a:lstStyle/>
        <a:p>
          <a:pPr rtl="1"/>
          <a:endParaRPr lang="fa-IR"/>
        </a:p>
      </dgm:t>
    </dgm:pt>
    <dgm:pt modelId="{E9A96051-4134-4ED2-8769-EA3C6DDA9248}" type="pres">
      <dgm:prSet presAssocID="{23D2ADD1-60ED-4BB4-A13D-AB54BF334C33}" presName="parTrans" presStyleLbl="sibTrans2D1" presStyleIdx="3" presStyleCnt="4"/>
      <dgm:spPr/>
    </dgm:pt>
    <dgm:pt modelId="{4516B0AC-D9EC-4ADF-9C5E-DED195C9A52A}" type="pres">
      <dgm:prSet presAssocID="{23D2ADD1-60ED-4BB4-A13D-AB54BF334C33}" presName="connectorText" presStyleLbl="sibTrans2D1" presStyleIdx="3" presStyleCnt="4"/>
      <dgm:spPr/>
    </dgm:pt>
    <dgm:pt modelId="{B24A0D76-6100-4FD8-8B99-16D26C144232}" type="pres">
      <dgm:prSet presAssocID="{D78DF8A6-766E-45CC-AE75-90211443D15C}" presName="node" presStyleLbl="node1" presStyleIdx="3" presStyleCnt="4">
        <dgm:presLayoutVars>
          <dgm:bulletEnabled val="1"/>
        </dgm:presLayoutVars>
      </dgm:prSet>
      <dgm:spPr/>
      <dgm:t>
        <a:bodyPr/>
        <a:lstStyle/>
        <a:p>
          <a:pPr rtl="1"/>
          <a:endParaRPr lang="fa-IR"/>
        </a:p>
      </dgm:t>
    </dgm:pt>
  </dgm:ptLst>
  <dgm:cxnLst>
    <dgm:cxn modelId="{EB4D3D12-5B0D-4C8B-B265-350E9811BCCB}" srcId="{B7811F3C-7D20-4315-BF20-549016231B79}" destId="{D78DF8A6-766E-45CC-AE75-90211443D15C}" srcOrd="3" destOrd="0" parTransId="{23D2ADD1-60ED-4BB4-A13D-AB54BF334C33}" sibTransId="{1C091260-33D8-4CA5-96B9-93318259200A}"/>
    <dgm:cxn modelId="{4AE571A2-6159-40BF-8B7C-9C8D8EE5A531}" srcId="{B7811F3C-7D20-4315-BF20-549016231B79}" destId="{9F307D44-03CF-44DA-AD0B-1BF957F030F9}" srcOrd="0" destOrd="0" parTransId="{F5892CD0-582B-4DE3-8618-6DDE9DF8DC97}" sibTransId="{87BA9D60-D73A-435C-8D0A-08A82FD3C4B2}"/>
    <dgm:cxn modelId="{2D805311-C9EA-4E60-8F27-B4761D71C376}" type="presOf" srcId="{9F307D44-03CF-44DA-AD0B-1BF957F030F9}" destId="{6A9D5C85-F6BF-4773-A036-45046E555CE5}" srcOrd="0" destOrd="0" presId="urn:microsoft.com/office/officeart/2005/8/layout/radial5"/>
    <dgm:cxn modelId="{0A1241E5-4036-4830-9B37-90173D70CB96}" srcId="{691FB950-ACFC-4CE0-8FBB-2F97D045D10A}" destId="{B7811F3C-7D20-4315-BF20-549016231B79}" srcOrd="0" destOrd="0" parTransId="{010D00EB-EC3B-4DA8-96E6-8260F9B974E0}" sibTransId="{6D0908BA-5A6A-4471-A5C0-36CCE95E8C19}"/>
    <dgm:cxn modelId="{8ED0D181-4143-48D9-A540-09EF3E0E3EF5}" type="presOf" srcId="{691FB950-ACFC-4CE0-8FBB-2F97D045D10A}" destId="{89B04F57-693A-488A-9098-9D8CBF8DAA3B}" srcOrd="0" destOrd="0" presId="urn:microsoft.com/office/officeart/2005/8/layout/radial5"/>
    <dgm:cxn modelId="{29B4825D-59A8-4CBB-87EF-FBB9E4B29A96}" type="presOf" srcId="{85BF990A-0802-42E8-87BC-81409BC0AFB1}" destId="{9EF31848-4199-4D8C-BF7A-01000A0B85DD}" srcOrd="1" destOrd="0" presId="urn:microsoft.com/office/officeart/2005/8/layout/radial5"/>
    <dgm:cxn modelId="{C45655CC-24B0-4933-90D5-F7B395F7D4A8}" type="presOf" srcId="{F5892CD0-582B-4DE3-8618-6DDE9DF8DC97}" destId="{5E68CF32-F79C-4513-9536-DBD0D60A5B15}" srcOrd="0" destOrd="0" presId="urn:microsoft.com/office/officeart/2005/8/layout/radial5"/>
    <dgm:cxn modelId="{A8F3D27A-EC49-4209-93DC-D7F8B8172381}" type="presOf" srcId="{C0A0E79B-E78C-4A7B-8FE8-DB346B1C8AF6}" destId="{FC16E7A0-82D6-42A3-AC73-F91AF89EAA0D}" srcOrd="0" destOrd="0" presId="urn:microsoft.com/office/officeart/2005/8/layout/radial5"/>
    <dgm:cxn modelId="{564AC4F3-2556-414A-A1C7-BB8ACE70BFFD}" type="presOf" srcId="{23D2ADD1-60ED-4BB4-A13D-AB54BF334C33}" destId="{E9A96051-4134-4ED2-8769-EA3C6DDA9248}" srcOrd="0" destOrd="0" presId="urn:microsoft.com/office/officeart/2005/8/layout/radial5"/>
    <dgm:cxn modelId="{4987A404-4DA4-4C6F-84C3-E4788B34CEF8}" srcId="{B7811F3C-7D20-4315-BF20-549016231B79}" destId="{C0A0E79B-E78C-4A7B-8FE8-DB346B1C8AF6}" srcOrd="1" destOrd="0" parTransId="{78919F04-76C8-4D86-817C-3812E15B1FFA}" sibTransId="{D5002DBD-4AE3-4531-8ECD-2B756A21A9DF}"/>
    <dgm:cxn modelId="{3A1EF62A-5600-496A-8BDC-0F1C9AC493A8}" type="presOf" srcId="{D78DF8A6-766E-45CC-AE75-90211443D15C}" destId="{B24A0D76-6100-4FD8-8B99-16D26C144232}" srcOrd="0" destOrd="0" presId="urn:microsoft.com/office/officeart/2005/8/layout/radial5"/>
    <dgm:cxn modelId="{90EE4743-4DF2-4111-B1C5-8736F8D34A6C}" type="presOf" srcId="{78919F04-76C8-4D86-817C-3812E15B1FFA}" destId="{BA832AF0-1414-4E74-BF35-99D901A513F2}" srcOrd="1" destOrd="0" presId="urn:microsoft.com/office/officeart/2005/8/layout/radial5"/>
    <dgm:cxn modelId="{B207234B-DDCC-4E63-82B3-B587D89B6B21}" type="presOf" srcId="{F5892CD0-582B-4DE3-8618-6DDE9DF8DC97}" destId="{B362680C-5165-4E60-AF48-6B7B2F5A4E77}" srcOrd="1" destOrd="0" presId="urn:microsoft.com/office/officeart/2005/8/layout/radial5"/>
    <dgm:cxn modelId="{0E03AA54-79FD-4A94-ABF2-EE1ECBCCF4B4}" type="presOf" srcId="{B7811F3C-7D20-4315-BF20-549016231B79}" destId="{99CF9C3F-41DE-4819-B3E9-35E566CBF391}" srcOrd="0" destOrd="0" presId="urn:microsoft.com/office/officeart/2005/8/layout/radial5"/>
    <dgm:cxn modelId="{9A56C1E9-7156-4FE8-B98B-593EC607B429}" type="presOf" srcId="{23D2ADD1-60ED-4BB4-A13D-AB54BF334C33}" destId="{4516B0AC-D9EC-4ADF-9C5E-DED195C9A52A}" srcOrd="1" destOrd="0" presId="urn:microsoft.com/office/officeart/2005/8/layout/radial5"/>
    <dgm:cxn modelId="{D5CA3632-4FE7-4C0F-AC5B-24C981F1F9E8}" type="presOf" srcId="{736A4558-98DA-44FD-AC57-EFD24F15A4E0}" destId="{CCB57986-8D92-4E5D-895F-6F810E173A51}" srcOrd="0" destOrd="0" presId="urn:microsoft.com/office/officeart/2005/8/layout/radial5"/>
    <dgm:cxn modelId="{1066B475-BC5B-4577-8800-25112D7CFA09}" srcId="{B7811F3C-7D20-4315-BF20-549016231B79}" destId="{736A4558-98DA-44FD-AC57-EFD24F15A4E0}" srcOrd="2" destOrd="0" parTransId="{85BF990A-0802-42E8-87BC-81409BC0AFB1}" sibTransId="{BCC56B55-3002-44B3-B60E-7E6F1746029F}"/>
    <dgm:cxn modelId="{C2E33105-5220-410B-AF3F-FE65089773E9}" type="presOf" srcId="{78919F04-76C8-4D86-817C-3812E15B1FFA}" destId="{A4CF2D49-1818-4D92-9289-45D7AFADD5A1}" srcOrd="0" destOrd="0" presId="urn:microsoft.com/office/officeart/2005/8/layout/radial5"/>
    <dgm:cxn modelId="{4620DCE0-41A5-433F-8EB5-C7B246067678}" type="presOf" srcId="{85BF990A-0802-42E8-87BC-81409BC0AFB1}" destId="{877F97B2-0E0A-4B9B-9AD4-739CD42C0D6A}" srcOrd="0" destOrd="0" presId="urn:microsoft.com/office/officeart/2005/8/layout/radial5"/>
    <dgm:cxn modelId="{A0B4A706-37B4-4B2B-807D-6EE4E4E13199}" type="presParOf" srcId="{89B04F57-693A-488A-9098-9D8CBF8DAA3B}" destId="{99CF9C3F-41DE-4819-B3E9-35E566CBF391}" srcOrd="0" destOrd="0" presId="urn:microsoft.com/office/officeart/2005/8/layout/radial5"/>
    <dgm:cxn modelId="{0805111D-FB37-4BF2-B95D-729207C9D043}" type="presParOf" srcId="{89B04F57-693A-488A-9098-9D8CBF8DAA3B}" destId="{5E68CF32-F79C-4513-9536-DBD0D60A5B15}" srcOrd="1" destOrd="0" presId="urn:microsoft.com/office/officeart/2005/8/layout/radial5"/>
    <dgm:cxn modelId="{606590CB-9DE9-4C84-90D2-124FF39A3EE4}" type="presParOf" srcId="{5E68CF32-F79C-4513-9536-DBD0D60A5B15}" destId="{B362680C-5165-4E60-AF48-6B7B2F5A4E77}" srcOrd="0" destOrd="0" presId="urn:microsoft.com/office/officeart/2005/8/layout/radial5"/>
    <dgm:cxn modelId="{77BFA985-3A2A-43D6-9894-55F0F33D1511}" type="presParOf" srcId="{89B04F57-693A-488A-9098-9D8CBF8DAA3B}" destId="{6A9D5C85-F6BF-4773-A036-45046E555CE5}" srcOrd="2" destOrd="0" presId="urn:microsoft.com/office/officeart/2005/8/layout/radial5"/>
    <dgm:cxn modelId="{C7B05801-0CAB-4A64-AD22-FBC676E87386}" type="presParOf" srcId="{89B04F57-693A-488A-9098-9D8CBF8DAA3B}" destId="{A4CF2D49-1818-4D92-9289-45D7AFADD5A1}" srcOrd="3" destOrd="0" presId="urn:microsoft.com/office/officeart/2005/8/layout/radial5"/>
    <dgm:cxn modelId="{D35021E0-320E-41CE-B8C0-7D5EE68D44F7}" type="presParOf" srcId="{A4CF2D49-1818-4D92-9289-45D7AFADD5A1}" destId="{BA832AF0-1414-4E74-BF35-99D901A513F2}" srcOrd="0" destOrd="0" presId="urn:microsoft.com/office/officeart/2005/8/layout/radial5"/>
    <dgm:cxn modelId="{C8238662-944A-47DF-BCD8-706FF7FD8CF2}" type="presParOf" srcId="{89B04F57-693A-488A-9098-9D8CBF8DAA3B}" destId="{FC16E7A0-82D6-42A3-AC73-F91AF89EAA0D}" srcOrd="4" destOrd="0" presId="urn:microsoft.com/office/officeart/2005/8/layout/radial5"/>
    <dgm:cxn modelId="{C6EC9E04-AA3C-451E-AEE5-F78A88B6FFC6}" type="presParOf" srcId="{89B04F57-693A-488A-9098-9D8CBF8DAA3B}" destId="{877F97B2-0E0A-4B9B-9AD4-739CD42C0D6A}" srcOrd="5" destOrd="0" presId="urn:microsoft.com/office/officeart/2005/8/layout/radial5"/>
    <dgm:cxn modelId="{B848CCCC-4722-4ABF-A3AF-C3AB02E95DD6}" type="presParOf" srcId="{877F97B2-0E0A-4B9B-9AD4-739CD42C0D6A}" destId="{9EF31848-4199-4D8C-BF7A-01000A0B85DD}" srcOrd="0" destOrd="0" presId="urn:microsoft.com/office/officeart/2005/8/layout/radial5"/>
    <dgm:cxn modelId="{90676937-98F2-44D0-A007-A38FF04AB0D5}" type="presParOf" srcId="{89B04F57-693A-488A-9098-9D8CBF8DAA3B}" destId="{CCB57986-8D92-4E5D-895F-6F810E173A51}" srcOrd="6" destOrd="0" presId="urn:microsoft.com/office/officeart/2005/8/layout/radial5"/>
    <dgm:cxn modelId="{7A887079-A220-4E47-B9FB-75E01BEA8AFB}" type="presParOf" srcId="{89B04F57-693A-488A-9098-9D8CBF8DAA3B}" destId="{E9A96051-4134-4ED2-8769-EA3C6DDA9248}" srcOrd="7" destOrd="0" presId="urn:microsoft.com/office/officeart/2005/8/layout/radial5"/>
    <dgm:cxn modelId="{2AC324F1-B0CC-4F8F-9F12-4BA3315C727A}" type="presParOf" srcId="{E9A96051-4134-4ED2-8769-EA3C6DDA9248}" destId="{4516B0AC-D9EC-4ADF-9C5E-DED195C9A52A}" srcOrd="0" destOrd="0" presId="urn:microsoft.com/office/officeart/2005/8/layout/radial5"/>
    <dgm:cxn modelId="{B283C8EA-D24D-4D0A-9B60-A054FB870DD1}" type="presParOf" srcId="{89B04F57-693A-488A-9098-9D8CBF8DAA3B}" destId="{B24A0D76-6100-4FD8-8B99-16D26C144232}" srcOrd="8" destOrd="0" presId="urn:microsoft.com/office/officeart/2005/8/layout/radial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29.xml><?xml version="1.0" encoding="utf-8"?>
<dgm:dataModel xmlns:dgm="http://schemas.openxmlformats.org/drawingml/2006/diagram" xmlns:a="http://schemas.openxmlformats.org/drawingml/2006/main">
  <dgm:ptLst>
    <dgm:pt modelId="{CD258B0C-A05D-4554-A931-E5684E4A552A}" type="doc">
      <dgm:prSet loTypeId="urn:microsoft.com/office/officeart/2005/8/layout/process5" loCatId="process" qsTypeId="urn:microsoft.com/office/officeart/2005/8/quickstyle/simple1" qsCatId="simple" csTypeId="urn:microsoft.com/office/officeart/2005/8/colors/colorful1" csCatId="colorful" phldr="1"/>
      <dgm:spPr/>
      <dgm:t>
        <a:bodyPr/>
        <a:lstStyle/>
        <a:p>
          <a:endParaRPr lang="en-US"/>
        </a:p>
      </dgm:t>
    </dgm:pt>
    <dgm:pt modelId="{9F170B8B-C7DD-430E-BF14-335724A7D0E7}">
      <dgm:prSet phldrT="[Text]" custT="1"/>
      <dgm:spPr/>
      <dgm:t>
        <a:bodyPr/>
        <a:lstStyle/>
        <a:p>
          <a:r>
            <a:rPr lang="fa-IR" sz="20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خروجیِ نظام آموزشی و تربیتی حوزه‌های علمیه </a:t>
          </a:r>
          <a:endParaRPr lang="en-US" sz="2000" b="1" dirty="0">
            <a:solidFill>
              <a:schemeClr val="bg2"/>
            </a:solidFill>
            <a:cs typeface="B Nazanin" panose="00000400000000000000" pitchFamily="2" charset="-78"/>
          </a:endParaRPr>
        </a:p>
      </dgm:t>
    </dgm:pt>
    <dgm:pt modelId="{C03C1346-BE4E-40D2-8BE2-631D6C354898}" type="parTrans" cxnId="{56558543-5CEF-41FD-8B59-233644240102}">
      <dgm:prSet/>
      <dgm:spPr/>
      <dgm:t>
        <a:bodyPr/>
        <a:lstStyle/>
        <a:p>
          <a:endParaRPr lang="en-US"/>
        </a:p>
      </dgm:t>
    </dgm:pt>
    <dgm:pt modelId="{67BCF68F-E11D-48BA-B247-87D246E95A6B}" type="sibTrans" cxnId="{56558543-5CEF-41FD-8B59-233644240102}">
      <dgm:prSet/>
      <dgm:spPr/>
      <dgm:t>
        <a:bodyPr/>
        <a:lstStyle/>
        <a:p>
          <a:endParaRPr lang="en-US"/>
        </a:p>
      </dgm:t>
    </dgm:pt>
    <dgm:pt modelId="{B62A4545-3FB3-454C-937C-58CD708194A3}">
      <dgm:prSet phldrT="[Text]" custT="1"/>
      <dgm:spPr/>
      <dgm:t>
        <a:bodyPr/>
        <a:lstStyle/>
        <a:p>
          <a:r>
            <a:rPr lang="fa-IR" sz="240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«عالم دین» است. </a:t>
          </a:r>
          <a:endParaRPr lang="en-US" sz="2400" dirty="0">
            <a:solidFill>
              <a:srgbClr val="002060"/>
            </a:solidFill>
          </a:endParaRPr>
        </a:p>
      </dgm:t>
    </dgm:pt>
    <dgm:pt modelId="{5CE94922-3570-45E0-B18E-BBEA63EEB86A}" type="parTrans" cxnId="{6952DCB7-A9EC-4466-A6B2-7B4B37C4940C}">
      <dgm:prSet/>
      <dgm:spPr/>
      <dgm:t>
        <a:bodyPr/>
        <a:lstStyle/>
        <a:p>
          <a:endParaRPr lang="en-US"/>
        </a:p>
      </dgm:t>
    </dgm:pt>
    <dgm:pt modelId="{93325523-4AC4-4664-8045-39BAB3F0B29F}" type="sibTrans" cxnId="{6952DCB7-A9EC-4466-A6B2-7B4B37C4940C}">
      <dgm:prSet/>
      <dgm:spPr/>
      <dgm:t>
        <a:bodyPr/>
        <a:lstStyle/>
        <a:p>
          <a:endParaRPr lang="en-US"/>
        </a:p>
      </dgm:t>
    </dgm:pt>
    <dgm:pt modelId="{DE94F32D-6C8B-46A5-A491-E2D097B63F00}">
      <dgm:prSet phldrT="[Text]" custT="1"/>
      <dgm:spPr/>
      <dgm:t>
        <a:bodyPr/>
        <a:lstStyle/>
        <a:p>
          <a:r>
            <a:rPr lang="fa-IR" sz="18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عالم دین اگر بخواهد خدمت مؤثری به جامعه عرضه کند و در انجام رسالت‌های حوزوی موفق باشد علاوه بر تهذیب نفس و خودسازیِ معنوی</a:t>
          </a:r>
          <a:endParaRPr lang="en-US" sz="1800" b="1" dirty="0">
            <a:solidFill>
              <a:srgbClr val="002060"/>
            </a:solidFill>
            <a:cs typeface="B Nazanin" panose="00000400000000000000" pitchFamily="2" charset="-78"/>
          </a:endParaRPr>
        </a:p>
      </dgm:t>
    </dgm:pt>
    <dgm:pt modelId="{2A296C13-8364-4C9F-A79A-F33D279BFBEC}" type="parTrans" cxnId="{96CD00E8-EA59-4C56-8057-D706C85E9393}">
      <dgm:prSet/>
      <dgm:spPr/>
      <dgm:t>
        <a:bodyPr/>
        <a:lstStyle/>
        <a:p>
          <a:endParaRPr lang="en-US"/>
        </a:p>
      </dgm:t>
    </dgm:pt>
    <dgm:pt modelId="{02F66C9D-BA04-49A5-AF75-38CC7C4B7D1B}" type="sibTrans" cxnId="{96CD00E8-EA59-4C56-8057-D706C85E9393}">
      <dgm:prSet/>
      <dgm:spPr/>
      <dgm:t>
        <a:bodyPr/>
        <a:lstStyle/>
        <a:p>
          <a:endParaRPr lang="en-US"/>
        </a:p>
      </dgm:t>
    </dgm:pt>
    <dgm:pt modelId="{56000AD5-6982-4AAE-AE60-E566A00278A5}">
      <dgm:prSet phldrT="[Text]" custT="1"/>
      <dgm:spPr/>
      <dgm:t>
        <a:bodyPr/>
        <a:lstStyle/>
        <a:p>
          <a:r>
            <a:rPr lang="fa-IR" sz="24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باید انقلابی باشد. </a:t>
          </a:r>
          <a:endParaRPr lang="en-US" sz="2400" dirty="0">
            <a:solidFill>
              <a:srgbClr val="002060"/>
            </a:solidFill>
          </a:endParaRPr>
        </a:p>
      </dgm:t>
    </dgm:pt>
    <dgm:pt modelId="{A9F8D6AB-1065-4CCE-8E25-DF55223E25EE}" type="parTrans" cxnId="{20E75D7A-61E1-4752-BD33-9896E4F906F2}">
      <dgm:prSet/>
      <dgm:spPr/>
      <dgm:t>
        <a:bodyPr/>
        <a:lstStyle/>
        <a:p>
          <a:endParaRPr lang="en-US"/>
        </a:p>
      </dgm:t>
    </dgm:pt>
    <dgm:pt modelId="{4835BEF9-1D59-42BE-9C12-BF46F3FCA32E}" type="sibTrans" cxnId="{20E75D7A-61E1-4752-BD33-9896E4F906F2}">
      <dgm:prSet/>
      <dgm:spPr/>
      <dgm:t>
        <a:bodyPr/>
        <a:lstStyle/>
        <a:p>
          <a:endParaRPr lang="en-US"/>
        </a:p>
      </dgm:t>
    </dgm:pt>
    <dgm:pt modelId="{24735E06-806D-47BC-93F1-B93AF2A1BE6B}" type="pres">
      <dgm:prSet presAssocID="{CD258B0C-A05D-4554-A931-E5684E4A552A}" presName="diagram" presStyleCnt="0">
        <dgm:presLayoutVars>
          <dgm:dir/>
          <dgm:resizeHandles val="exact"/>
        </dgm:presLayoutVars>
      </dgm:prSet>
      <dgm:spPr/>
      <dgm:t>
        <a:bodyPr/>
        <a:lstStyle/>
        <a:p>
          <a:endParaRPr lang="en-US"/>
        </a:p>
      </dgm:t>
    </dgm:pt>
    <dgm:pt modelId="{0AA7ED29-AE7A-4A8E-9475-EB23FB08209C}" type="pres">
      <dgm:prSet presAssocID="{9F170B8B-C7DD-430E-BF14-335724A7D0E7}" presName="node" presStyleLbl="node1" presStyleIdx="0" presStyleCnt="4" custScaleX="244493">
        <dgm:presLayoutVars>
          <dgm:bulletEnabled val="1"/>
        </dgm:presLayoutVars>
      </dgm:prSet>
      <dgm:spPr/>
      <dgm:t>
        <a:bodyPr/>
        <a:lstStyle/>
        <a:p>
          <a:endParaRPr lang="en-US"/>
        </a:p>
      </dgm:t>
    </dgm:pt>
    <dgm:pt modelId="{E20BDF8D-F5DA-4B2A-8E15-95991DD545D6}" type="pres">
      <dgm:prSet presAssocID="{67BCF68F-E11D-48BA-B247-87D246E95A6B}" presName="sibTrans" presStyleLbl="sibTrans2D1" presStyleIdx="0" presStyleCnt="3"/>
      <dgm:spPr/>
      <dgm:t>
        <a:bodyPr/>
        <a:lstStyle/>
        <a:p>
          <a:endParaRPr lang="en-US"/>
        </a:p>
      </dgm:t>
    </dgm:pt>
    <dgm:pt modelId="{2697DF50-6493-4E80-BEA9-3BD56EBAFFA6}" type="pres">
      <dgm:prSet presAssocID="{67BCF68F-E11D-48BA-B247-87D246E95A6B}" presName="connectorText" presStyleLbl="sibTrans2D1" presStyleIdx="0" presStyleCnt="3"/>
      <dgm:spPr/>
      <dgm:t>
        <a:bodyPr/>
        <a:lstStyle/>
        <a:p>
          <a:endParaRPr lang="en-US"/>
        </a:p>
      </dgm:t>
    </dgm:pt>
    <dgm:pt modelId="{21F2630A-22E5-4221-ACCB-F68C79AE858B}" type="pres">
      <dgm:prSet presAssocID="{B62A4545-3FB3-454C-937C-58CD708194A3}" presName="node" presStyleLbl="node1" presStyleIdx="1" presStyleCnt="4">
        <dgm:presLayoutVars>
          <dgm:bulletEnabled val="1"/>
        </dgm:presLayoutVars>
      </dgm:prSet>
      <dgm:spPr/>
      <dgm:t>
        <a:bodyPr/>
        <a:lstStyle/>
        <a:p>
          <a:endParaRPr lang="en-US"/>
        </a:p>
      </dgm:t>
    </dgm:pt>
    <dgm:pt modelId="{50888B9D-F9AF-4E6D-B981-85C9EE41A3BB}" type="pres">
      <dgm:prSet presAssocID="{93325523-4AC4-4664-8045-39BAB3F0B29F}" presName="sibTrans" presStyleLbl="sibTrans2D1" presStyleIdx="1" presStyleCnt="3"/>
      <dgm:spPr/>
      <dgm:t>
        <a:bodyPr/>
        <a:lstStyle/>
        <a:p>
          <a:endParaRPr lang="en-US"/>
        </a:p>
      </dgm:t>
    </dgm:pt>
    <dgm:pt modelId="{A084405E-20A2-4562-BA6B-93ECFC66412F}" type="pres">
      <dgm:prSet presAssocID="{93325523-4AC4-4664-8045-39BAB3F0B29F}" presName="connectorText" presStyleLbl="sibTrans2D1" presStyleIdx="1" presStyleCnt="3"/>
      <dgm:spPr/>
      <dgm:t>
        <a:bodyPr/>
        <a:lstStyle/>
        <a:p>
          <a:endParaRPr lang="en-US"/>
        </a:p>
      </dgm:t>
    </dgm:pt>
    <dgm:pt modelId="{84783890-CEF2-47F1-BA95-CB54999D8129}" type="pres">
      <dgm:prSet presAssocID="{DE94F32D-6C8B-46A5-A491-E2D097B63F00}" presName="node" presStyleLbl="node1" presStyleIdx="2" presStyleCnt="4" custScaleX="244493">
        <dgm:presLayoutVars>
          <dgm:bulletEnabled val="1"/>
        </dgm:presLayoutVars>
      </dgm:prSet>
      <dgm:spPr/>
      <dgm:t>
        <a:bodyPr/>
        <a:lstStyle/>
        <a:p>
          <a:endParaRPr lang="en-US"/>
        </a:p>
      </dgm:t>
    </dgm:pt>
    <dgm:pt modelId="{2FCD794E-A7A6-469A-A356-E5B08D98D1FC}" type="pres">
      <dgm:prSet presAssocID="{02F66C9D-BA04-49A5-AF75-38CC7C4B7D1B}" presName="sibTrans" presStyleLbl="sibTrans2D1" presStyleIdx="2" presStyleCnt="3"/>
      <dgm:spPr/>
      <dgm:t>
        <a:bodyPr/>
        <a:lstStyle/>
        <a:p>
          <a:endParaRPr lang="en-US"/>
        </a:p>
      </dgm:t>
    </dgm:pt>
    <dgm:pt modelId="{2B4BC44E-0E58-42EB-97AB-55945C2B8C3A}" type="pres">
      <dgm:prSet presAssocID="{02F66C9D-BA04-49A5-AF75-38CC7C4B7D1B}" presName="connectorText" presStyleLbl="sibTrans2D1" presStyleIdx="2" presStyleCnt="3"/>
      <dgm:spPr/>
      <dgm:t>
        <a:bodyPr/>
        <a:lstStyle/>
        <a:p>
          <a:endParaRPr lang="en-US"/>
        </a:p>
      </dgm:t>
    </dgm:pt>
    <dgm:pt modelId="{32D05244-08B6-4095-A1EB-8775D71F7C38}" type="pres">
      <dgm:prSet presAssocID="{56000AD5-6982-4AAE-AE60-E566A00278A5}" presName="node" presStyleLbl="node1" presStyleIdx="3" presStyleCnt="4">
        <dgm:presLayoutVars>
          <dgm:bulletEnabled val="1"/>
        </dgm:presLayoutVars>
      </dgm:prSet>
      <dgm:spPr/>
      <dgm:t>
        <a:bodyPr/>
        <a:lstStyle/>
        <a:p>
          <a:endParaRPr lang="en-US"/>
        </a:p>
      </dgm:t>
    </dgm:pt>
  </dgm:ptLst>
  <dgm:cxnLst>
    <dgm:cxn modelId="{20E75D7A-61E1-4752-BD33-9896E4F906F2}" srcId="{CD258B0C-A05D-4554-A931-E5684E4A552A}" destId="{56000AD5-6982-4AAE-AE60-E566A00278A5}" srcOrd="3" destOrd="0" parTransId="{A9F8D6AB-1065-4CCE-8E25-DF55223E25EE}" sibTransId="{4835BEF9-1D59-42BE-9C12-BF46F3FCA32E}"/>
    <dgm:cxn modelId="{6952DCB7-A9EC-4466-A6B2-7B4B37C4940C}" srcId="{CD258B0C-A05D-4554-A931-E5684E4A552A}" destId="{B62A4545-3FB3-454C-937C-58CD708194A3}" srcOrd="1" destOrd="0" parTransId="{5CE94922-3570-45E0-B18E-BBEA63EEB86A}" sibTransId="{93325523-4AC4-4664-8045-39BAB3F0B29F}"/>
    <dgm:cxn modelId="{0F9F4033-2DAB-4806-9D1B-F34947A40DBA}" type="presOf" srcId="{02F66C9D-BA04-49A5-AF75-38CC7C4B7D1B}" destId="{2B4BC44E-0E58-42EB-97AB-55945C2B8C3A}" srcOrd="1" destOrd="0" presId="urn:microsoft.com/office/officeart/2005/8/layout/process5"/>
    <dgm:cxn modelId="{56558543-5CEF-41FD-8B59-233644240102}" srcId="{CD258B0C-A05D-4554-A931-E5684E4A552A}" destId="{9F170B8B-C7DD-430E-BF14-335724A7D0E7}" srcOrd="0" destOrd="0" parTransId="{C03C1346-BE4E-40D2-8BE2-631D6C354898}" sibTransId="{67BCF68F-E11D-48BA-B247-87D246E95A6B}"/>
    <dgm:cxn modelId="{5E84E0FF-ADBD-4F1B-9729-95D337270DEA}" type="presOf" srcId="{67BCF68F-E11D-48BA-B247-87D246E95A6B}" destId="{E20BDF8D-F5DA-4B2A-8E15-95991DD545D6}" srcOrd="0" destOrd="0" presId="urn:microsoft.com/office/officeart/2005/8/layout/process5"/>
    <dgm:cxn modelId="{6024842C-7AC1-4CD1-B11E-4B2FA0682E9D}" type="presOf" srcId="{9F170B8B-C7DD-430E-BF14-335724A7D0E7}" destId="{0AA7ED29-AE7A-4A8E-9475-EB23FB08209C}" srcOrd="0" destOrd="0" presId="urn:microsoft.com/office/officeart/2005/8/layout/process5"/>
    <dgm:cxn modelId="{D76F015A-818C-452C-9DCA-E5F59B961017}" type="presOf" srcId="{CD258B0C-A05D-4554-A931-E5684E4A552A}" destId="{24735E06-806D-47BC-93F1-B93AF2A1BE6B}" srcOrd="0" destOrd="0" presId="urn:microsoft.com/office/officeart/2005/8/layout/process5"/>
    <dgm:cxn modelId="{66425C96-B48B-4DD6-B76F-2C17CE0B2BF1}" type="presOf" srcId="{93325523-4AC4-4664-8045-39BAB3F0B29F}" destId="{50888B9D-F9AF-4E6D-B981-85C9EE41A3BB}" srcOrd="0" destOrd="0" presId="urn:microsoft.com/office/officeart/2005/8/layout/process5"/>
    <dgm:cxn modelId="{57415C26-E904-4F13-922A-3C059013ED7F}" type="presOf" srcId="{56000AD5-6982-4AAE-AE60-E566A00278A5}" destId="{32D05244-08B6-4095-A1EB-8775D71F7C38}" srcOrd="0" destOrd="0" presId="urn:microsoft.com/office/officeart/2005/8/layout/process5"/>
    <dgm:cxn modelId="{383A1847-CA02-42A2-975C-6B1308AF85F5}" type="presOf" srcId="{DE94F32D-6C8B-46A5-A491-E2D097B63F00}" destId="{84783890-CEF2-47F1-BA95-CB54999D8129}" srcOrd="0" destOrd="0" presId="urn:microsoft.com/office/officeart/2005/8/layout/process5"/>
    <dgm:cxn modelId="{5CA299F5-88A1-4FBC-A7DB-8D9D5EA05693}" type="presOf" srcId="{B62A4545-3FB3-454C-937C-58CD708194A3}" destId="{21F2630A-22E5-4221-ACCB-F68C79AE858B}" srcOrd="0" destOrd="0" presId="urn:microsoft.com/office/officeart/2005/8/layout/process5"/>
    <dgm:cxn modelId="{D6EA54EC-351E-444B-9B31-74E379480361}" type="presOf" srcId="{67BCF68F-E11D-48BA-B247-87D246E95A6B}" destId="{2697DF50-6493-4E80-BEA9-3BD56EBAFFA6}" srcOrd="1" destOrd="0" presId="urn:microsoft.com/office/officeart/2005/8/layout/process5"/>
    <dgm:cxn modelId="{96CD00E8-EA59-4C56-8057-D706C85E9393}" srcId="{CD258B0C-A05D-4554-A931-E5684E4A552A}" destId="{DE94F32D-6C8B-46A5-A491-E2D097B63F00}" srcOrd="2" destOrd="0" parTransId="{2A296C13-8364-4C9F-A79A-F33D279BFBEC}" sibTransId="{02F66C9D-BA04-49A5-AF75-38CC7C4B7D1B}"/>
    <dgm:cxn modelId="{19B89DBD-AD64-46FE-98BA-819A0F46A317}" type="presOf" srcId="{02F66C9D-BA04-49A5-AF75-38CC7C4B7D1B}" destId="{2FCD794E-A7A6-469A-A356-E5B08D98D1FC}" srcOrd="0" destOrd="0" presId="urn:microsoft.com/office/officeart/2005/8/layout/process5"/>
    <dgm:cxn modelId="{6AA8414D-093E-4086-90E9-2DFD4EABC008}" type="presOf" srcId="{93325523-4AC4-4664-8045-39BAB3F0B29F}" destId="{A084405E-20A2-4562-BA6B-93ECFC66412F}" srcOrd="1" destOrd="0" presId="urn:microsoft.com/office/officeart/2005/8/layout/process5"/>
    <dgm:cxn modelId="{392C224D-FAF4-4C8C-AD8E-D63B76834770}" type="presParOf" srcId="{24735E06-806D-47BC-93F1-B93AF2A1BE6B}" destId="{0AA7ED29-AE7A-4A8E-9475-EB23FB08209C}" srcOrd="0" destOrd="0" presId="urn:microsoft.com/office/officeart/2005/8/layout/process5"/>
    <dgm:cxn modelId="{05737DC2-6588-4D3A-A264-525B9CD84789}" type="presParOf" srcId="{24735E06-806D-47BC-93F1-B93AF2A1BE6B}" destId="{E20BDF8D-F5DA-4B2A-8E15-95991DD545D6}" srcOrd="1" destOrd="0" presId="urn:microsoft.com/office/officeart/2005/8/layout/process5"/>
    <dgm:cxn modelId="{5A0B932C-BA48-47E2-8D5D-764A20EF31EA}" type="presParOf" srcId="{E20BDF8D-F5DA-4B2A-8E15-95991DD545D6}" destId="{2697DF50-6493-4E80-BEA9-3BD56EBAFFA6}" srcOrd="0" destOrd="0" presId="urn:microsoft.com/office/officeart/2005/8/layout/process5"/>
    <dgm:cxn modelId="{D45F4A66-5C80-41B6-A485-B5F77EF776EF}" type="presParOf" srcId="{24735E06-806D-47BC-93F1-B93AF2A1BE6B}" destId="{21F2630A-22E5-4221-ACCB-F68C79AE858B}" srcOrd="2" destOrd="0" presId="urn:microsoft.com/office/officeart/2005/8/layout/process5"/>
    <dgm:cxn modelId="{43A34D13-E4A2-40CB-8348-FBDA06772474}" type="presParOf" srcId="{24735E06-806D-47BC-93F1-B93AF2A1BE6B}" destId="{50888B9D-F9AF-4E6D-B981-85C9EE41A3BB}" srcOrd="3" destOrd="0" presId="urn:microsoft.com/office/officeart/2005/8/layout/process5"/>
    <dgm:cxn modelId="{24CC71BB-183B-44F8-974B-63D419A1E176}" type="presParOf" srcId="{50888B9D-F9AF-4E6D-B981-85C9EE41A3BB}" destId="{A084405E-20A2-4562-BA6B-93ECFC66412F}" srcOrd="0" destOrd="0" presId="urn:microsoft.com/office/officeart/2005/8/layout/process5"/>
    <dgm:cxn modelId="{6326BD88-F13C-4726-BCF7-3B5573098460}" type="presParOf" srcId="{24735E06-806D-47BC-93F1-B93AF2A1BE6B}" destId="{84783890-CEF2-47F1-BA95-CB54999D8129}" srcOrd="4" destOrd="0" presId="urn:microsoft.com/office/officeart/2005/8/layout/process5"/>
    <dgm:cxn modelId="{91FB649E-F421-44D2-AE01-D7B9193DF8A8}" type="presParOf" srcId="{24735E06-806D-47BC-93F1-B93AF2A1BE6B}" destId="{2FCD794E-A7A6-469A-A356-E5B08D98D1FC}" srcOrd="5" destOrd="0" presId="urn:microsoft.com/office/officeart/2005/8/layout/process5"/>
    <dgm:cxn modelId="{5CEE82D0-7976-4EB6-BC67-633BF7C73F93}" type="presParOf" srcId="{2FCD794E-A7A6-469A-A356-E5B08D98D1FC}" destId="{2B4BC44E-0E58-42EB-97AB-55945C2B8C3A}" srcOrd="0" destOrd="0" presId="urn:microsoft.com/office/officeart/2005/8/layout/process5"/>
    <dgm:cxn modelId="{B770DB07-9E19-483A-ACD9-8DF5DCCE4B8D}" type="presParOf" srcId="{24735E06-806D-47BC-93F1-B93AF2A1BE6B}" destId="{32D05244-08B6-4095-A1EB-8775D71F7C38}" srcOrd="6"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AA74A97F-8B9E-4126-AA54-38F7887946EE}" type="doc">
      <dgm:prSet loTypeId="urn:microsoft.com/office/officeart/2005/8/layout/hList2" loCatId="list" qsTypeId="urn:microsoft.com/office/officeart/2005/8/quickstyle/simple1" qsCatId="simple" csTypeId="urn:microsoft.com/office/officeart/2005/8/colors/colorful3" csCatId="colorful" phldr="1"/>
      <dgm:spPr/>
      <dgm:t>
        <a:bodyPr/>
        <a:lstStyle/>
        <a:p>
          <a:endParaRPr lang="en-US"/>
        </a:p>
      </dgm:t>
    </dgm:pt>
    <dgm:pt modelId="{62437B7A-07F8-4608-BA06-9D9F70F7F58A}">
      <dgm:prSet phldrT="[Text]"/>
      <dgm:spPr/>
      <dgm:t>
        <a:bodyPr/>
        <a:lstStyle/>
        <a:p>
          <a:pPr algn="just"/>
          <a:r>
            <a:rPr lang="fa-IR" dirty="0" smtClean="0">
              <a:solidFill>
                <a:srgbClr val="FF0000"/>
              </a:solidFill>
              <a:cs typeface="B Titr" panose="00000700000000000000" pitchFamily="2" charset="-78"/>
            </a:rPr>
            <a:t>برنامه های حوزه جهت فهم عمیق دین</a:t>
          </a:r>
          <a:endParaRPr lang="en-US" dirty="0">
            <a:solidFill>
              <a:srgbClr val="FF0000"/>
            </a:solidFill>
            <a:cs typeface="B Titr" panose="00000700000000000000" pitchFamily="2" charset="-78"/>
          </a:endParaRPr>
        </a:p>
      </dgm:t>
    </dgm:pt>
    <dgm:pt modelId="{8067C9C8-2AD9-4795-87FE-68FBE73B8D8D}" type="parTrans" cxnId="{F7326630-F577-43B1-9422-41880969A1F8}">
      <dgm:prSet/>
      <dgm:spPr/>
      <dgm:t>
        <a:bodyPr/>
        <a:lstStyle/>
        <a:p>
          <a:pPr algn="just"/>
          <a:endParaRPr lang="en-US"/>
        </a:p>
      </dgm:t>
    </dgm:pt>
    <dgm:pt modelId="{DB230975-4112-417F-B52C-E7A256EBFBB5}" type="sibTrans" cxnId="{F7326630-F577-43B1-9422-41880969A1F8}">
      <dgm:prSet/>
      <dgm:spPr/>
      <dgm:t>
        <a:bodyPr/>
        <a:lstStyle/>
        <a:p>
          <a:pPr algn="just"/>
          <a:endParaRPr lang="en-US"/>
        </a:p>
      </dgm:t>
    </dgm:pt>
    <dgm:pt modelId="{051BAA99-4D04-4FE6-B41C-F6910FF9E75D}">
      <dgm:prSet phldrT="[Text]" custT="1"/>
      <dgm:spPr/>
      <dgm:t>
        <a:bodyPr/>
        <a:lstStyle/>
        <a:p>
          <a:pPr algn="just"/>
          <a:r>
            <a:rPr lang="fa-IR" sz="2400" dirty="0" smtClean="0">
              <a:solidFill>
                <a:srgbClr val="FF0000"/>
              </a:solidFill>
              <a:cs typeface="B Titr" panose="00000700000000000000" pitchFamily="2" charset="-78"/>
            </a:rPr>
            <a:t>برنامه های حوزه جهت تحقق دین</a:t>
          </a:r>
          <a:endParaRPr lang="en-US" sz="2400" dirty="0">
            <a:solidFill>
              <a:srgbClr val="FF0000"/>
            </a:solidFill>
            <a:cs typeface="B Titr" panose="00000700000000000000" pitchFamily="2" charset="-78"/>
          </a:endParaRPr>
        </a:p>
      </dgm:t>
    </dgm:pt>
    <dgm:pt modelId="{9D782BA6-7D8D-4719-BCF1-B17BF61CFD72}" type="parTrans" cxnId="{4A41682E-CE00-4DA0-A355-D989197367CB}">
      <dgm:prSet/>
      <dgm:spPr/>
      <dgm:t>
        <a:bodyPr/>
        <a:lstStyle/>
        <a:p>
          <a:pPr algn="just"/>
          <a:endParaRPr lang="en-US"/>
        </a:p>
      </dgm:t>
    </dgm:pt>
    <dgm:pt modelId="{93068E22-73B7-4F02-BA9B-6BF6A9414DE3}" type="sibTrans" cxnId="{4A41682E-CE00-4DA0-A355-D989197367CB}">
      <dgm:prSet/>
      <dgm:spPr/>
      <dgm:t>
        <a:bodyPr/>
        <a:lstStyle/>
        <a:p>
          <a:pPr algn="just"/>
          <a:endParaRPr lang="en-US"/>
        </a:p>
      </dgm:t>
    </dgm:pt>
    <dgm:pt modelId="{8E8A10D2-7DAD-462E-938F-26D10AB301FD}">
      <dgm:prSet phldrT="[Text]" custT="1"/>
      <dgm:spPr/>
      <dgm:t>
        <a:bodyPr/>
        <a:lstStyle/>
        <a:p>
          <a:pPr algn="just"/>
          <a:r>
            <a:rPr lang="fa-IR" sz="1400" b="1" dirty="0" smtClean="0">
              <a:solidFill>
                <a:srgbClr val="002060"/>
              </a:solidFill>
              <a:cs typeface="B Nazanin" panose="00000400000000000000" pitchFamily="2" charset="-78"/>
            </a:rPr>
            <a:t>سخنرانی، تدریس، تألیف کتاب، ترجمۀ متون دینی، تولید نرم‏افزارهای کاربردی، تشکیل مراکز فرهنگی، و... </a:t>
          </a:r>
          <a:r>
            <a:rPr lang="fa-IR" sz="1400" b="1" dirty="0" smtClean="0">
              <a:solidFill>
                <a:srgbClr val="FF0000"/>
              </a:solidFill>
              <a:cs typeface="B Titr" panose="00000700000000000000" pitchFamily="2" charset="-78"/>
            </a:rPr>
            <a:t>تلاش‌هایی است که درجهت هدف دوّم (تبلیغ دین) صورت می‏گیرد. </a:t>
          </a:r>
          <a:r>
            <a:rPr lang="fa-IR" sz="1400" b="1" dirty="0" smtClean="0">
              <a:solidFill>
                <a:srgbClr val="002060"/>
              </a:solidFill>
              <a:cs typeface="B Nazanin" panose="00000400000000000000" pitchFamily="2" charset="-78"/>
            </a:rPr>
            <a:t>سازمان روحانیت برای تبلیغ دین باید از هر گونه ابزار مفید و شیوه‌های کارساز و دانش‌هایی که از لوازم تحقق این اهداف است بهره گیرد. پاره‌ای از علوم و معارف نظیر فنون بلاغت و اصول نگارش در راستای همین هدف به سیستم آموزشی حوزه‌ها راه یافته است. این رویه دربارۀ علوم و مهارت‌های دیگر نیز باید اعمال شود. </a:t>
          </a:r>
          <a:endParaRPr lang="en-US" sz="1400" dirty="0"/>
        </a:p>
      </dgm:t>
    </dgm:pt>
    <dgm:pt modelId="{298C4C24-6C8B-4225-95BD-2831D494D4B8}" type="parTrans" cxnId="{A1F220C6-243F-4476-99C1-C84205E0A5EA}">
      <dgm:prSet/>
      <dgm:spPr/>
      <dgm:t>
        <a:bodyPr/>
        <a:lstStyle/>
        <a:p>
          <a:pPr algn="just"/>
          <a:endParaRPr lang="en-US"/>
        </a:p>
      </dgm:t>
    </dgm:pt>
    <dgm:pt modelId="{680C0934-74DE-4DEB-9DAF-639CB7FAF09C}" type="sibTrans" cxnId="{A1F220C6-243F-4476-99C1-C84205E0A5EA}">
      <dgm:prSet/>
      <dgm:spPr/>
      <dgm:t>
        <a:bodyPr/>
        <a:lstStyle/>
        <a:p>
          <a:pPr algn="just"/>
          <a:endParaRPr lang="en-US"/>
        </a:p>
      </dgm:t>
    </dgm:pt>
    <dgm:pt modelId="{76D41221-7B5F-42C7-8393-B9B576506EE8}">
      <dgm:prSet phldrT="[Text]"/>
      <dgm:spPr/>
      <dgm:t>
        <a:bodyPr/>
        <a:lstStyle/>
        <a:p>
          <a:pPr algn="just"/>
          <a:r>
            <a:rPr lang="fa-IR" dirty="0" smtClean="0">
              <a:solidFill>
                <a:srgbClr val="FF0000"/>
              </a:solidFill>
              <a:cs typeface="B Titr" panose="00000700000000000000" pitchFamily="2" charset="-78"/>
            </a:rPr>
            <a:t>برنامه های حوزه جهت اجرای دین</a:t>
          </a:r>
          <a:endParaRPr lang="en-US" dirty="0">
            <a:solidFill>
              <a:srgbClr val="FF0000"/>
            </a:solidFill>
            <a:cs typeface="B Titr" panose="00000700000000000000" pitchFamily="2" charset="-78"/>
          </a:endParaRPr>
        </a:p>
      </dgm:t>
    </dgm:pt>
    <dgm:pt modelId="{D7CC6265-421B-4BA3-8ED4-0150567C31E9}" type="parTrans" cxnId="{1B435548-735F-4B9F-B39B-080E09635BC5}">
      <dgm:prSet/>
      <dgm:spPr/>
      <dgm:t>
        <a:bodyPr/>
        <a:lstStyle/>
        <a:p>
          <a:pPr algn="just"/>
          <a:endParaRPr lang="en-US"/>
        </a:p>
      </dgm:t>
    </dgm:pt>
    <dgm:pt modelId="{63DDBD6F-E076-4E30-B9AC-A0C08E993DF6}" type="sibTrans" cxnId="{1B435548-735F-4B9F-B39B-080E09635BC5}">
      <dgm:prSet/>
      <dgm:spPr/>
      <dgm:t>
        <a:bodyPr/>
        <a:lstStyle/>
        <a:p>
          <a:pPr algn="just"/>
          <a:endParaRPr lang="en-US"/>
        </a:p>
      </dgm:t>
    </dgm:pt>
    <dgm:pt modelId="{19F6D735-F5AC-4385-B483-A78061BF6932}">
      <dgm:prSet phldrT="[Text]"/>
      <dgm:spPr/>
      <dgm:t>
        <a:bodyPr/>
        <a:lstStyle/>
        <a:p>
          <a:pPr algn="just"/>
          <a:r>
            <a:rPr lang="fa-IR" b="1" dirty="0" smtClean="0">
              <a:solidFill>
                <a:srgbClr val="002060"/>
              </a:solidFill>
              <a:cs typeface="B Nazanin" panose="00000400000000000000" pitchFamily="2" charset="-78"/>
            </a:rPr>
            <a:t>تلاش برای ایجاد حکومت اسلامی و ادارۀ آن بر طبق اسلام و ولایت اجتماعی، قضاوت و دادرسی، رهبری و مدیریت جریان‌های علمی و فرهنگی و سیاسی در راستای اهداف دین،‌ ایجاد زمینه‌های تحقق تمدّن اسلامی، اجرای حدود شرعی، طراحی مدل‏های دینی در علوم انسانی، بسترسازی برای اجرای احکام الهی و تحقق اهداف مکتب و... </a:t>
          </a:r>
          <a:r>
            <a:rPr lang="fa-IR" b="1" dirty="0" smtClean="0">
              <a:solidFill>
                <a:srgbClr val="FF0000"/>
              </a:solidFill>
              <a:cs typeface="B Titr" panose="00000700000000000000" pitchFamily="2" charset="-78"/>
            </a:rPr>
            <a:t>تلاش‏هایی است که در دایرۀ وظیفه سوم قراردارد</a:t>
          </a:r>
          <a:endParaRPr lang="en-US" dirty="0"/>
        </a:p>
      </dgm:t>
    </dgm:pt>
    <dgm:pt modelId="{03CB250B-B764-4BA0-8D37-1B38D7916066}" type="parTrans" cxnId="{89711278-1A22-48C3-829B-15B55D73B7C9}">
      <dgm:prSet/>
      <dgm:spPr/>
      <dgm:t>
        <a:bodyPr/>
        <a:lstStyle/>
        <a:p>
          <a:pPr algn="just"/>
          <a:endParaRPr lang="en-US"/>
        </a:p>
      </dgm:t>
    </dgm:pt>
    <dgm:pt modelId="{CCC72AC0-032E-4808-B32C-B3C3DB9CC0C7}" type="sibTrans" cxnId="{89711278-1A22-48C3-829B-15B55D73B7C9}">
      <dgm:prSet/>
      <dgm:spPr/>
      <dgm:t>
        <a:bodyPr/>
        <a:lstStyle/>
        <a:p>
          <a:pPr algn="just"/>
          <a:endParaRPr lang="en-US"/>
        </a:p>
      </dgm:t>
    </dgm:pt>
    <dgm:pt modelId="{C136B970-6453-4A28-A62A-FCD76A51EC84}">
      <dgm:prSet phldrT="[Text]" custT="1"/>
      <dgm:spPr/>
      <dgm:t>
        <a:bodyPr/>
        <a:lstStyle/>
        <a:p>
          <a:pPr algn="just"/>
          <a:r>
            <a:rPr lang="fa-IR" sz="1400" b="1" dirty="0" smtClean="0">
              <a:solidFill>
                <a:schemeClr val="tx1"/>
              </a:solidFill>
              <a:cs typeface="B Nazanin" panose="00000400000000000000" pitchFamily="2" charset="-78"/>
            </a:rPr>
            <a:t>تحصیل ادبیات عربی که زبان منابع دین است، آشنایی با قواعد مفاهمۀ عرفی در علم اصول فقه، علوم قرآنی، علوم حدیث، تفسیر، بررسی منابع روایی، پژوهش به هدف کشف نظر دین در موضوعی خاص و... همه تلاش‏هایی است که در راستای فهم عمیق دین صورت می‏گیرد. ایجاد کتابخانه و نمایشگاه، تولید نرم‏افزارهای علوم اسلامی، کتابنامه‏ها، فهرست‏ها، معاجم و... گرچه گامی مستقیم در راه تفقه به‏شمار نمی‏رود؛ امّا به کاروان فهم دین کمک می‏کند و مسیر حرکت این کاروان را هموارتر یا کوتاه‏تر می‏سازد</a:t>
          </a:r>
          <a:endParaRPr lang="en-US" sz="1400" dirty="0">
            <a:solidFill>
              <a:schemeClr val="tx1"/>
            </a:solidFill>
          </a:endParaRPr>
        </a:p>
      </dgm:t>
    </dgm:pt>
    <dgm:pt modelId="{44924A5C-00D8-47C7-9ECC-95B8CFB29ACE}" type="parTrans" cxnId="{8C4AEC9F-3AAB-4474-A1AC-F74FA8D696F3}">
      <dgm:prSet/>
      <dgm:spPr/>
      <dgm:t>
        <a:bodyPr/>
        <a:lstStyle/>
        <a:p>
          <a:pPr algn="just"/>
          <a:endParaRPr lang="en-US"/>
        </a:p>
      </dgm:t>
    </dgm:pt>
    <dgm:pt modelId="{FECCF7AD-0DB5-4426-9D5C-0E26B8EE5F97}" type="sibTrans" cxnId="{8C4AEC9F-3AAB-4474-A1AC-F74FA8D696F3}">
      <dgm:prSet/>
      <dgm:spPr/>
      <dgm:t>
        <a:bodyPr/>
        <a:lstStyle/>
        <a:p>
          <a:pPr algn="just"/>
          <a:endParaRPr lang="en-US"/>
        </a:p>
      </dgm:t>
    </dgm:pt>
    <dgm:pt modelId="{9C576FA4-BA2E-4936-8D0D-92E0007DCCE6}">
      <dgm:prSet phldrT="[Text]" custT="1"/>
      <dgm:spPr/>
      <dgm:t>
        <a:bodyPr/>
        <a:lstStyle/>
        <a:p>
          <a:pPr algn="just"/>
          <a:endParaRPr lang="en-US" sz="1400" dirty="0">
            <a:solidFill>
              <a:schemeClr val="tx1"/>
            </a:solidFill>
          </a:endParaRPr>
        </a:p>
      </dgm:t>
    </dgm:pt>
    <dgm:pt modelId="{1E90E3D8-9A87-4476-962C-B7C333F83C34}" type="parTrans" cxnId="{A257D2A2-3BB6-4D3A-913C-1D86F1AAC0E6}">
      <dgm:prSet/>
      <dgm:spPr/>
      <dgm:t>
        <a:bodyPr/>
        <a:lstStyle/>
        <a:p>
          <a:pPr algn="just"/>
          <a:endParaRPr lang="en-US"/>
        </a:p>
      </dgm:t>
    </dgm:pt>
    <dgm:pt modelId="{218EB178-38E1-4383-9274-CE3EB53B1AE2}" type="sibTrans" cxnId="{A257D2A2-3BB6-4D3A-913C-1D86F1AAC0E6}">
      <dgm:prSet/>
      <dgm:spPr/>
      <dgm:t>
        <a:bodyPr/>
        <a:lstStyle/>
        <a:p>
          <a:pPr algn="just"/>
          <a:endParaRPr lang="en-US"/>
        </a:p>
      </dgm:t>
    </dgm:pt>
    <dgm:pt modelId="{6068B052-96AA-4365-A8D3-71B50B1885BA}" type="pres">
      <dgm:prSet presAssocID="{AA74A97F-8B9E-4126-AA54-38F7887946EE}" presName="linearFlow" presStyleCnt="0">
        <dgm:presLayoutVars>
          <dgm:dir/>
          <dgm:animLvl val="lvl"/>
          <dgm:resizeHandles/>
        </dgm:presLayoutVars>
      </dgm:prSet>
      <dgm:spPr/>
      <dgm:t>
        <a:bodyPr/>
        <a:lstStyle/>
        <a:p>
          <a:endParaRPr lang="en-US"/>
        </a:p>
      </dgm:t>
    </dgm:pt>
    <dgm:pt modelId="{2E68A2D2-7464-4F6D-96BB-088987A11154}" type="pres">
      <dgm:prSet presAssocID="{62437B7A-07F8-4608-BA06-9D9F70F7F58A}" presName="compositeNode" presStyleCnt="0">
        <dgm:presLayoutVars>
          <dgm:bulletEnabled val="1"/>
        </dgm:presLayoutVars>
      </dgm:prSet>
      <dgm:spPr/>
    </dgm:pt>
    <dgm:pt modelId="{7F10C276-E6EC-4019-8928-625EB8A79FAC}" type="pres">
      <dgm:prSet presAssocID="{62437B7A-07F8-4608-BA06-9D9F70F7F58A}" presName="image" presStyleLbl="fgImgPlace1" presStyleIdx="0" presStyleCnt="3" custLinFactNeighborX="-6747"/>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17000" r="-17000"/>
          </a:stretch>
        </a:blipFill>
      </dgm:spPr>
      <dgm:t>
        <a:bodyPr/>
        <a:lstStyle/>
        <a:p>
          <a:endParaRPr lang="en-US"/>
        </a:p>
      </dgm:t>
    </dgm:pt>
    <dgm:pt modelId="{550425A6-E59B-4092-A6DE-4694090A1464}" type="pres">
      <dgm:prSet presAssocID="{62437B7A-07F8-4608-BA06-9D9F70F7F58A}" presName="childNode" presStyleLbl="node1" presStyleIdx="0" presStyleCnt="3" custScaleY="125827">
        <dgm:presLayoutVars>
          <dgm:bulletEnabled val="1"/>
        </dgm:presLayoutVars>
      </dgm:prSet>
      <dgm:spPr/>
      <dgm:t>
        <a:bodyPr/>
        <a:lstStyle/>
        <a:p>
          <a:endParaRPr lang="en-US"/>
        </a:p>
      </dgm:t>
    </dgm:pt>
    <dgm:pt modelId="{E8A7981C-391F-4152-8832-70D962B096E0}" type="pres">
      <dgm:prSet presAssocID="{62437B7A-07F8-4608-BA06-9D9F70F7F58A}" presName="parentNode" presStyleLbl="revTx" presStyleIdx="0" presStyleCnt="3">
        <dgm:presLayoutVars>
          <dgm:chMax val="0"/>
          <dgm:bulletEnabled val="1"/>
        </dgm:presLayoutVars>
      </dgm:prSet>
      <dgm:spPr/>
      <dgm:t>
        <a:bodyPr/>
        <a:lstStyle/>
        <a:p>
          <a:endParaRPr lang="en-US"/>
        </a:p>
      </dgm:t>
    </dgm:pt>
    <dgm:pt modelId="{7DE482E5-0AC8-4B43-A7BB-ED636D6785E7}" type="pres">
      <dgm:prSet presAssocID="{DB230975-4112-417F-B52C-E7A256EBFBB5}" presName="sibTrans" presStyleCnt="0"/>
      <dgm:spPr/>
    </dgm:pt>
    <dgm:pt modelId="{AF779A9A-C888-47C1-8D70-3CB5B6037E1E}" type="pres">
      <dgm:prSet presAssocID="{051BAA99-4D04-4FE6-B41C-F6910FF9E75D}" presName="compositeNode" presStyleCnt="0">
        <dgm:presLayoutVars>
          <dgm:bulletEnabled val="1"/>
        </dgm:presLayoutVars>
      </dgm:prSet>
      <dgm:spPr/>
    </dgm:pt>
    <dgm:pt modelId="{A29F8149-8636-4761-8F9C-0EE9EF480E5C}" type="pres">
      <dgm:prSet presAssocID="{051BAA99-4D04-4FE6-B41C-F6910FF9E75D}" presName="image" presStyleLbl="fgImgPlace1" presStyleIdx="1" presStyleCnt="3" custLinFactNeighborX="-41911"/>
      <dgm:spPr>
        <a:blipFill>
          <a:blip xmlns:r="http://schemas.openxmlformats.org/officeDocument/2006/relationships" r:embed="rId2">
            <a:extLst>
              <a:ext uri="{28A0092B-C50C-407E-A947-70E740481C1C}">
                <a14:useLocalDpi xmlns:a14="http://schemas.microsoft.com/office/drawing/2010/main" val="0"/>
              </a:ext>
            </a:extLst>
          </a:blip>
          <a:srcRect/>
          <a:stretch>
            <a:fillRect l="-25000" r="-25000"/>
          </a:stretch>
        </a:blipFill>
      </dgm:spPr>
      <dgm:t>
        <a:bodyPr/>
        <a:lstStyle/>
        <a:p>
          <a:endParaRPr lang="en-US"/>
        </a:p>
      </dgm:t>
    </dgm:pt>
    <dgm:pt modelId="{80F4D165-F762-4FA3-AAB7-53554DAB3E74}" type="pres">
      <dgm:prSet presAssocID="{051BAA99-4D04-4FE6-B41C-F6910FF9E75D}" presName="childNode" presStyleLbl="node1" presStyleIdx="1" presStyleCnt="3" custScaleY="125827">
        <dgm:presLayoutVars>
          <dgm:bulletEnabled val="1"/>
        </dgm:presLayoutVars>
      </dgm:prSet>
      <dgm:spPr/>
      <dgm:t>
        <a:bodyPr/>
        <a:lstStyle/>
        <a:p>
          <a:endParaRPr lang="en-US"/>
        </a:p>
      </dgm:t>
    </dgm:pt>
    <dgm:pt modelId="{2436D6D0-D121-47F9-86F5-5ADE55809616}" type="pres">
      <dgm:prSet presAssocID="{051BAA99-4D04-4FE6-B41C-F6910FF9E75D}" presName="parentNode" presStyleLbl="revTx" presStyleIdx="1" presStyleCnt="3" custScaleX="159394" custLinFactNeighborX="9828">
        <dgm:presLayoutVars>
          <dgm:chMax val="0"/>
          <dgm:bulletEnabled val="1"/>
        </dgm:presLayoutVars>
      </dgm:prSet>
      <dgm:spPr/>
      <dgm:t>
        <a:bodyPr/>
        <a:lstStyle/>
        <a:p>
          <a:endParaRPr lang="en-US"/>
        </a:p>
      </dgm:t>
    </dgm:pt>
    <dgm:pt modelId="{92A3CB7C-AD51-45D1-B4FF-3BE05848B483}" type="pres">
      <dgm:prSet presAssocID="{93068E22-73B7-4F02-BA9B-6BF6A9414DE3}" presName="sibTrans" presStyleCnt="0"/>
      <dgm:spPr/>
    </dgm:pt>
    <dgm:pt modelId="{47DEF9DF-0991-4A6A-BC2D-76E98A8DEB54}" type="pres">
      <dgm:prSet presAssocID="{76D41221-7B5F-42C7-8393-B9B576506EE8}" presName="compositeNode" presStyleCnt="0">
        <dgm:presLayoutVars>
          <dgm:bulletEnabled val="1"/>
        </dgm:presLayoutVars>
      </dgm:prSet>
      <dgm:spPr/>
    </dgm:pt>
    <dgm:pt modelId="{29B60E43-4755-446B-93B5-87FD49EA2760}" type="pres">
      <dgm:prSet presAssocID="{76D41221-7B5F-42C7-8393-B9B576506EE8}" presName="image" presStyleLbl="fgImgPlace1" presStyleIdx="2" presStyleCnt="3" custLinFactNeighborX="-41911"/>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25000" r="-25000"/>
          </a:stretch>
        </a:blipFill>
      </dgm:spPr>
      <dgm:t>
        <a:bodyPr/>
        <a:lstStyle/>
        <a:p>
          <a:endParaRPr lang="en-US"/>
        </a:p>
      </dgm:t>
    </dgm:pt>
    <dgm:pt modelId="{D02D6BDE-6FA6-4911-89E7-02C011AE165B}" type="pres">
      <dgm:prSet presAssocID="{76D41221-7B5F-42C7-8393-B9B576506EE8}" presName="childNode" presStyleLbl="node1" presStyleIdx="2" presStyleCnt="3" custScaleY="125827">
        <dgm:presLayoutVars>
          <dgm:bulletEnabled val="1"/>
        </dgm:presLayoutVars>
      </dgm:prSet>
      <dgm:spPr/>
      <dgm:t>
        <a:bodyPr/>
        <a:lstStyle/>
        <a:p>
          <a:endParaRPr lang="en-US"/>
        </a:p>
      </dgm:t>
    </dgm:pt>
    <dgm:pt modelId="{5EE63EB2-4C9C-4BF4-850C-D67010D878FB}" type="pres">
      <dgm:prSet presAssocID="{76D41221-7B5F-42C7-8393-B9B576506EE8}" presName="parentNode" presStyleLbl="revTx" presStyleIdx="2" presStyleCnt="3" custScaleY="84430">
        <dgm:presLayoutVars>
          <dgm:chMax val="0"/>
          <dgm:bulletEnabled val="1"/>
        </dgm:presLayoutVars>
      </dgm:prSet>
      <dgm:spPr/>
      <dgm:t>
        <a:bodyPr/>
        <a:lstStyle/>
        <a:p>
          <a:endParaRPr lang="en-US"/>
        </a:p>
      </dgm:t>
    </dgm:pt>
  </dgm:ptLst>
  <dgm:cxnLst>
    <dgm:cxn modelId="{A257D2A2-3BB6-4D3A-913C-1D86F1AAC0E6}" srcId="{62437B7A-07F8-4608-BA06-9D9F70F7F58A}" destId="{9C576FA4-BA2E-4936-8D0D-92E0007DCCE6}" srcOrd="0" destOrd="0" parTransId="{1E90E3D8-9A87-4476-962C-B7C333F83C34}" sibTransId="{218EB178-38E1-4383-9274-CE3EB53B1AE2}"/>
    <dgm:cxn modelId="{8B209ED4-A80A-486D-8274-86128841FAF4}" type="presOf" srcId="{62437B7A-07F8-4608-BA06-9D9F70F7F58A}" destId="{E8A7981C-391F-4152-8832-70D962B096E0}" srcOrd="0" destOrd="0" presId="urn:microsoft.com/office/officeart/2005/8/layout/hList2"/>
    <dgm:cxn modelId="{F0ABB91C-791E-48A1-9E3D-4E5B03F9B42C}" type="presOf" srcId="{76D41221-7B5F-42C7-8393-B9B576506EE8}" destId="{5EE63EB2-4C9C-4BF4-850C-D67010D878FB}" srcOrd="0" destOrd="0" presId="urn:microsoft.com/office/officeart/2005/8/layout/hList2"/>
    <dgm:cxn modelId="{24128CC9-1DDA-4011-A6E5-6C8F7E778C39}" type="presOf" srcId="{19F6D735-F5AC-4385-B483-A78061BF6932}" destId="{D02D6BDE-6FA6-4911-89E7-02C011AE165B}" srcOrd="0" destOrd="0" presId="urn:microsoft.com/office/officeart/2005/8/layout/hList2"/>
    <dgm:cxn modelId="{8C4AEC9F-3AAB-4474-A1AC-F74FA8D696F3}" srcId="{62437B7A-07F8-4608-BA06-9D9F70F7F58A}" destId="{C136B970-6453-4A28-A62A-FCD76A51EC84}" srcOrd="1" destOrd="0" parTransId="{44924A5C-00D8-47C7-9ECC-95B8CFB29ACE}" sibTransId="{FECCF7AD-0DB5-4426-9D5C-0E26B8EE5F97}"/>
    <dgm:cxn modelId="{A276DA15-B285-4F52-B86C-A4F484A520F9}" type="presOf" srcId="{8E8A10D2-7DAD-462E-938F-26D10AB301FD}" destId="{80F4D165-F762-4FA3-AAB7-53554DAB3E74}" srcOrd="0" destOrd="0" presId="urn:microsoft.com/office/officeart/2005/8/layout/hList2"/>
    <dgm:cxn modelId="{69DFE423-88C6-4253-BF1A-5C0B7B3336CE}" type="presOf" srcId="{9C576FA4-BA2E-4936-8D0D-92E0007DCCE6}" destId="{550425A6-E59B-4092-A6DE-4694090A1464}" srcOrd="0" destOrd="0" presId="urn:microsoft.com/office/officeart/2005/8/layout/hList2"/>
    <dgm:cxn modelId="{89711278-1A22-48C3-829B-15B55D73B7C9}" srcId="{76D41221-7B5F-42C7-8393-B9B576506EE8}" destId="{19F6D735-F5AC-4385-B483-A78061BF6932}" srcOrd="0" destOrd="0" parTransId="{03CB250B-B764-4BA0-8D37-1B38D7916066}" sibTransId="{CCC72AC0-032E-4808-B32C-B3C3DB9CC0C7}"/>
    <dgm:cxn modelId="{8E631673-9D76-4C1D-8203-1877FF29D75C}" type="presOf" srcId="{051BAA99-4D04-4FE6-B41C-F6910FF9E75D}" destId="{2436D6D0-D121-47F9-86F5-5ADE55809616}" srcOrd="0" destOrd="0" presId="urn:microsoft.com/office/officeart/2005/8/layout/hList2"/>
    <dgm:cxn modelId="{AA0DFAED-169F-4D8E-AFCB-931F0C8FE219}" type="presOf" srcId="{C136B970-6453-4A28-A62A-FCD76A51EC84}" destId="{550425A6-E59B-4092-A6DE-4694090A1464}" srcOrd="0" destOrd="1" presId="urn:microsoft.com/office/officeart/2005/8/layout/hList2"/>
    <dgm:cxn modelId="{F7326630-F577-43B1-9422-41880969A1F8}" srcId="{AA74A97F-8B9E-4126-AA54-38F7887946EE}" destId="{62437B7A-07F8-4608-BA06-9D9F70F7F58A}" srcOrd="0" destOrd="0" parTransId="{8067C9C8-2AD9-4795-87FE-68FBE73B8D8D}" sibTransId="{DB230975-4112-417F-B52C-E7A256EBFBB5}"/>
    <dgm:cxn modelId="{A1F220C6-243F-4476-99C1-C84205E0A5EA}" srcId="{051BAA99-4D04-4FE6-B41C-F6910FF9E75D}" destId="{8E8A10D2-7DAD-462E-938F-26D10AB301FD}" srcOrd="0" destOrd="0" parTransId="{298C4C24-6C8B-4225-95BD-2831D494D4B8}" sibTransId="{680C0934-74DE-4DEB-9DAF-639CB7FAF09C}"/>
    <dgm:cxn modelId="{4A41682E-CE00-4DA0-A355-D989197367CB}" srcId="{AA74A97F-8B9E-4126-AA54-38F7887946EE}" destId="{051BAA99-4D04-4FE6-B41C-F6910FF9E75D}" srcOrd="1" destOrd="0" parTransId="{9D782BA6-7D8D-4719-BCF1-B17BF61CFD72}" sibTransId="{93068E22-73B7-4F02-BA9B-6BF6A9414DE3}"/>
    <dgm:cxn modelId="{1B435548-735F-4B9F-B39B-080E09635BC5}" srcId="{AA74A97F-8B9E-4126-AA54-38F7887946EE}" destId="{76D41221-7B5F-42C7-8393-B9B576506EE8}" srcOrd="2" destOrd="0" parTransId="{D7CC6265-421B-4BA3-8ED4-0150567C31E9}" sibTransId="{63DDBD6F-E076-4E30-B9AC-A0C08E993DF6}"/>
    <dgm:cxn modelId="{BEEA8AA8-9934-4F2C-93B2-C5B86D1C1FA1}" type="presOf" srcId="{AA74A97F-8B9E-4126-AA54-38F7887946EE}" destId="{6068B052-96AA-4365-A8D3-71B50B1885BA}" srcOrd="0" destOrd="0" presId="urn:microsoft.com/office/officeart/2005/8/layout/hList2"/>
    <dgm:cxn modelId="{2252A346-D5C0-4074-8147-796F4BE8824C}" type="presParOf" srcId="{6068B052-96AA-4365-A8D3-71B50B1885BA}" destId="{2E68A2D2-7464-4F6D-96BB-088987A11154}" srcOrd="0" destOrd="0" presId="urn:microsoft.com/office/officeart/2005/8/layout/hList2"/>
    <dgm:cxn modelId="{6894F119-13A4-4DA1-BC62-497F8E0D71E1}" type="presParOf" srcId="{2E68A2D2-7464-4F6D-96BB-088987A11154}" destId="{7F10C276-E6EC-4019-8928-625EB8A79FAC}" srcOrd="0" destOrd="0" presId="urn:microsoft.com/office/officeart/2005/8/layout/hList2"/>
    <dgm:cxn modelId="{47F0E0FC-BAE6-4FA0-BEAF-B487E99290BD}" type="presParOf" srcId="{2E68A2D2-7464-4F6D-96BB-088987A11154}" destId="{550425A6-E59B-4092-A6DE-4694090A1464}" srcOrd="1" destOrd="0" presId="urn:microsoft.com/office/officeart/2005/8/layout/hList2"/>
    <dgm:cxn modelId="{A2E266AE-023A-41B5-B55E-837863953217}" type="presParOf" srcId="{2E68A2D2-7464-4F6D-96BB-088987A11154}" destId="{E8A7981C-391F-4152-8832-70D962B096E0}" srcOrd="2" destOrd="0" presId="urn:microsoft.com/office/officeart/2005/8/layout/hList2"/>
    <dgm:cxn modelId="{1AD70355-88A2-4FE3-99AF-A35A58BE57B9}" type="presParOf" srcId="{6068B052-96AA-4365-A8D3-71B50B1885BA}" destId="{7DE482E5-0AC8-4B43-A7BB-ED636D6785E7}" srcOrd="1" destOrd="0" presId="urn:microsoft.com/office/officeart/2005/8/layout/hList2"/>
    <dgm:cxn modelId="{20272609-0826-487B-9F0E-EE5E4B865EB0}" type="presParOf" srcId="{6068B052-96AA-4365-A8D3-71B50B1885BA}" destId="{AF779A9A-C888-47C1-8D70-3CB5B6037E1E}" srcOrd="2" destOrd="0" presId="urn:microsoft.com/office/officeart/2005/8/layout/hList2"/>
    <dgm:cxn modelId="{AD865F67-8400-46DE-97A2-E31AAEAD4E0D}" type="presParOf" srcId="{AF779A9A-C888-47C1-8D70-3CB5B6037E1E}" destId="{A29F8149-8636-4761-8F9C-0EE9EF480E5C}" srcOrd="0" destOrd="0" presId="urn:microsoft.com/office/officeart/2005/8/layout/hList2"/>
    <dgm:cxn modelId="{6F4A1370-2254-401A-A39D-B31F9C54EF4C}" type="presParOf" srcId="{AF779A9A-C888-47C1-8D70-3CB5B6037E1E}" destId="{80F4D165-F762-4FA3-AAB7-53554DAB3E74}" srcOrd="1" destOrd="0" presId="urn:microsoft.com/office/officeart/2005/8/layout/hList2"/>
    <dgm:cxn modelId="{11DED54D-7DA5-423B-A0FC-CF08C50B2B9F}" type="presParOf" srcId="{AF779A9A-C888-47C1-8D70-3CB5B6037E1E}" destId="{2436D6D0-D121-47F9-86F5-5ADE55809616}" srcOrd="2" destOrd="0" presId="urn:microsoft.com/office/officeart/2005/8/layout/hList2"/>
    <dgm:cxn modelId="{B45F8CCD-88AD-467F-BF95-85D1112A6304}" type="presParOf" srcId="{6068B052-96AA-4365-A8D3-71B50B1885BA}" destId="{92A3CB7C-AD51-45D1-B4FF-3BE05848B483}" srcOrd="3" destOrd="0" presId="urn:microsoft.com/office/officeart/2005/8/layout/hList2"/>
    <dgm:cxn modelId="{372BAEBE-23DC-4062-A721-EA4AA1BAAF66}" type="presParOf" srcId="{6068B052-96AA-4365-A8D3-71B50B1885BA}" destId="{47DEF9DF-0991-4A6A-BC2D-76E98A8DEB54}" srcOrd="4" destOrd="0" presId="urn:microsoft.com/office/officeart/2005/8/layout/hList2"/>
    <dgm:cxn modelId="{321E4345-7B0E-4E37-A7AB-C863B737DCC5}" type="presParOf" srcId="{47DEF9DF-0991-4A6A-BC2D-76E98A8DEB54}" destId="{29B60E43-4755-446B-93B5-87FD49EA2760}" srcOrd="0" destOrd="0" presId="urn:microsoft.com/office/officeart/2005/8/layout/hList2"/>
    <dgm:cxn modelId="{F6B93D01-3189-4D01-B4A6-3025B3D86F3C}" type="presParOf" srcId="{47DEF9DF-0991-4A6A-BC2D-76E98A8DEB54}" destId="{D02D6BDE-6FA6-4911-89E7-02C011AE165B}" srcOrd="1" destOrd="0" presId="urn:microsoft.com/office/officeart/2005/8/layout/hList2"/>
    <dgm:cxn modelId="{0556FEAD-33B7-47E6-827A-C5BE30B07F38}" type="presParOf" srcId="{47DEF9DF-0991-4A6A-BC2D-76E98A8DEB54}" destId="{5EE63EB2-4C9C-4BF4-850C-D67010D878FB}" srcOrd="2" destOrd="0" presId="urn:microsoft.com/office/officeart/2005/8/layout/h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0.xml><?xml version="1.0" encoding="utf-8"?>
<dgm:dataModel xmlns:dgm="http://schemas.openxmlformats.org/drawingml/2006/diagram" xmlns:a="http://schemas.openxmlformats.org/drawingml/2006/main">
  <dgm:ptLst>
    <dgm:pt modelId="{217FDB09-A92C-4B55-89E7-C3299742DA78}"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US"/>
        </a:p>
      </dgm:t>
    </dgm:pt>
    <dgm:pt modelId="{4ABB825B-289A-4E02-85CA-B7A0015CE896}">
      <dgm:prSet phldrT="[Text]" custT="1"/>
      <dgm:spPr/>
      <dgm:t>
        <a:bodyPr/>
        <a:lstStyle/>
        <a:p>
          <a:r>
            <a:rPr lang="fa-IR" sz="16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بنابراین طلبة مطلوب، دارای شخصیتی جامع است: </a:t>
          </a:r>
          <a:endParaRPr lang="en-US" sz="1600" dirty="0">
            <a:solidFill>
              <a:schemeClr val="bg2"/>
            </a:solidFill>
          </a:endParaRPr>
        </a:p>
      </dgm:t>
    </dgm:pt>
    <dgm:pt modelId="{2BDA02C0-BC32-4F56-86D5-FF1159442BF7}" type="parTrans" cxnId="{FD9DA1AA-B678-4E35-AA3F-8F54D0FEBD4E}">
      <dgm:prSet/>
      <dgm:spPr/>
      <dgm:t>
        <a:bodyPr/>
        <a:lstStyle/>
        <a:p>
          <a:endParaRPr lang="en-US"/>
        </a:p>
      </dgm:t>
    </dgm:pt>
    <dgm:pt modelId="{F351B579-1B6E-41C5-944D-011C9F99C914}" type="sibTrans" cxnId="{FD9DA1AA-B678-4E35-AA3F-8F54D0FEBD4E}">
      <dgm:prSet/>
      <dgm:spPr/>
      <dgm:t>
        <a:bodyPr/>
        <a:lstStyle/>
        <a:p>
          <a:endParaRPr lang="en-US"/>
        </a:p>
      </dgm:t>
    </dgm:pt>
    <dgm:pt modelId="{FCED56CF-4B63-4EB7-8A01-C919E4DA7F30}">
      <dgm:prSet phldrT="[Text]"/>
      <dgm:spPr/>
      <dgm:t>
        <a:bodyPr/>
        <a:lstStyle/>
        <a:p>
          <a:r>
            <a:rPr lang="fa-IR" b="1" dirty="0" smtClean="0">
              <a:solidFill>
                <a:srgbClr val="002060"/>
              </a:solidFill>
              <a:cs typeface="B Nazanin" panose="00000400000000000000" pitchFamily="2" charset="-78"/>
            </a:rPr>
            <a:t>عالم</a:t>
          </a:r>
          <a:endParaRPr lang="en-US" b="1" dirty="0">
            <a:solidFill>
              <a:srgbClr val="002060"/>
            </a:solidFill>
            <a:cs typeface="B Nazanin" panose="00000400000000000000" pitchFamily="2" charset="-78"/>
          </a:endParaRPr>
        </a:p>
      </dgm:t>
    </dgm:pt>
    <dgm:pt modelId="{A0EE07A1-067B-4FA5-8216-7C17FF984A83}" type="parTrans" cxnId="{07B077A2-8568-44BA-9FDB-20578FA851E8}">
      <dgm:prSet/>
      <dgm:spPr/>
      <dgm:t>
        <a:bodyPr/>
        <a:lstStyle/>
        <a:p>
          <a:endParaRPr lang="en-US"/>
        </a:p>
      </dgm:t>
    </dgm:pt>
    <dgm:pt modelId="{CC372F8B-E77B-4761-88F1-A1A537636402}" type="sibTrans" cxnId="{07B077A2-8568-44BA-9FDB-20578FA851E8}">
      <dgm:prSet/>
      <dgm:spPr/>
      <dgm:t>
        <a:bodyPr/>
        <a:lstStyle/>
        <a:p>
          <a:endParaRPr lang="en-US"/>
        </a:p>
      </dgm:t>
    </dgm:pt>
    <dgm:pt modelId="{751B7722-CA1C-4ECA-8B7D-FB1AF7E75C8E}">
      <dgm:prSet phldrT="[Text]"/>
      <dgm:spPr/>
      <dgm:t>
        <a:bodyPr/>
        <a:lstStyle/>
        <a:p>
          <a:r>
            <a:rPr lang="fa-IR" b="1" dirty="0" smtClean="0">
              <a:solidFill>
                <a:srgbClr val="002060"/>
              </a:solidFill>
              <a:cs typeface="B Nazanin" panose="00000400000000000000" pitchFamily="2" charset="-78"/>
            </a:rPr>
            <a:t>مهذب و انقلابی</a:t>
          </a:r>
          <a:endParaRPr lang="en-US" b="1" dirty="0">
            <a:solidFill>
              <a:srgbClr val="002060"/>
            </a:solidFill>
            <a:cs typeface="B Nazanin" panose="00000400000000000000" pitchFamily="2" charset="-78"/>
          </a:endParaRPr>
        </a:p>
      </dgm:t>
    </dgm:pt>
    <dgm:pt modelId="{35C6108E-1D1C-4432-8D63-620BB9EAD81A}" type="parTrans" cxnId="{D6634C42-0627-42EA-A87D-DE50AC648823}">
      <dgm:prSet/>
      <dgm:spPr/>
      <dgm:t>
        <a:bodyPr/>
        <a:lstStyle/>
        <a:p>
          <a:endParaRPr lang="en-US"/>
        </a:p>
      </dgm:t>
    </dgm:pt>
    <dgm:pt modelId="{C5862834-0A5B-42C7-917B-E4314A596741}" type="sibTrans" cxnId="{D6634C42-0627-42EA-A87D-DE50AC648823}">
      <dgm:prSet/>
      <dgm:spPr/>
      <dgm:t>
        <a:bodyPr/>
        <a:lstStyle/>
        <a:p>
          <a:endParaRPr lang="en-US"/>
        </a:p>
      </dgm:t>
    </dgm:pt>
    <dgm:pt modelId="{EC99FC55-FFF0-4A57-915C-792850E78CE6}" type="pres">
      <dgm:prSet presAssocID="{217FDB09-A92C-4B55-89E7-C3299742DA78}" presName="diagram" presStyleCnt="0">
        <dgm:presLayoutVars>
          <dgm:chPref val="1"/>
          <dgm:dir val="rev"/>
          <dgm:animOne val="branch"/>
          <dgm:animLvl val="lvl"/>
          <dgm:resizeHandles val="exact"/>
        </dgm:presLayoutVars>
      </dgm:prSet>
      <dgm:spPr/>
      <dgm:t>
        <a:bodyPr/>
        <a:lstStyle/>
        <a:p>
          <a:endParaRPr lang="en-US"/>
        </a:p>
      </dgm:t>
    </dgm:pt>
    <dgm:pt modelId="{7929C255-C8C8-4CD6-B0BC-622B0B82FC89}" type="pres">
      <dgm:prSet presAssocID="{4ABB825B-289A-4E02-85CA-B7A0015CE896}" presName="root1" presStyleCnt="0"/>
      <dgm:spPr/>
    </dgm:pt>
    <dgm:pt modelId="{77D7CF33-6737-4A3B-85AE-3E0DE8FEBF5B}" type="pres">
      <dgm:prSet presAssocID="{4ABB825B-289A-4E02-85CA-B7A0015CE896}" presName="LevelOneTextNode" presStyleLbl="node0" presStyleIdx="0" presStyleCnt="1" custScaleX="187899">
        <dgm:presLayoutVars>
          <dgm:chPref val="3"/>
        </dgm:presLayoutVars>
      </dgm:prSet>
      <dgm:spPr/>
      <dgm:t>
        <a:bodyPr/>
        <a:lstStyle/>
        <a:p>
          <a:endParaRPr lang="en-US"/>
        </a:p>
      </dgm:t>
    </dgm:pt>
    <dgm:pt modelId="{0E2EF49F-C75E-4194-9D41-39CB355FE9D2}" type="pres">
      <dgm:prSet presAssocID="{4ABB825B-289A-4E02-85CA-B7A0015CE896}" presName="level2hierChild" presStyleCnt="0"/>
      <dgm:spPr/>
    </dgm:pt>
    <dgm:pt modelId="{33D74343-5EF9-4CDE-98D6-9031D71544BD}" type="pres">
      <dgm:prSet presAssocID="{A0EE07A1-067B-4FA5-8216-7C17FF984A83}" presName="conn2-1" presStyleLbl="parChTrans1D2" presStyleIdx="0" presStyleCnt="2"/>
      <dgm:spPr/>
      <dgm:t>
        <a:bodyPr/>
        <a:lstStyle/>
        <a:p>
          <a:endParaRPr lang="en-US"/>
        </a:p>
      </dgm:t>
    </dgm:pt>
    <dgm:pt modelId="{2589F56E-6C7E-426B-8F09-5C53800A418C}" type="pres">
      <dgm:prSet presAssocID="{A0EE07A1-067B-4FA5-8216-7C17FF984A83}" presName="connTx" presStyleLbl="parChTrans1D2" presStyleIdx="0" presStyleCnt="2"/>
      <dgm:spPr/>
      <dgm:t>
        <a:bodyPr/>
        <a:lstStyle/>
        <a:p>
          <a:endParaRPr lang="en-US"/>
        </a:p>
      </dgm:t>
    </dgm:pt>
    <dgm:pt modelId="{209387ED-4435-4624-BC4D-825D72CFFFA3}" type="pres">
      <dgm:prSet presAssocID="{FCED56CF-4B63-4EB7-8A01-C919E4DA7F30}" presName="root2" presStyleCnt="0"/>
      <dgm:spPr/>
    </dgm:pt>
    <dgm:pt modelId="{A46935AF-6F00-40B1-9D33-AC0E05D5B546}" type="pres">
      <dgm:prSet presAssocID="{FCED56CF-4B63-4EB7-8A01-C919E4DA7F30}" presName="LevelTwoTextNode" presStyleLbl="node2" presStyleIdx="0" presStyleCnt="2">
        <dgm:presLayoutVars>
          <dgm:chPref val="3"/>
        </dgm:presLayoutVars>
      </dgm:prSet>
      <dgm:spPr/>
      <dgm:t>
        <a:bodyPr/>
        <a:lstStyle/>
        <a:p>
          <a:endParaRPr lang="en-US"/>
        </a:p>
      </dgm:t>
    </dgm:pt>
    <dgm:pt modelId="{2FA05CBF-D0BD-4941-9E2A-8BAC4B62483A}" type="pres">
      <dgm:prSet presAssocID="{FCED56CF-4B63-4EB7-8A01-C919E4DA7F30}" presName="level3hierChild" presStyleCnt="0"/>
      <dgm:spPr/>
    </dgm:pt>
    <dgm:pt modelId="{BBA89F8B-5B69-41B3-9801-FC7D5E915537}" type="pres">
      <dgm:prSet presAssocID="{35C6108E-1D1C-4432-8D63-620BB9EAD81A}" presName="conn2-1" presStyleLbl="parChTrans1D2" presStyleIdx="1" presStyleCnt="2"/>
      <dgm:spPr/>
      <dgm:t>
        <a:bodyPr/>
        <a:lstStyle/>
        <a:p>
          <a:endParaRPr lang="en-US"/>
        </a:p>
      </dgm:t>
    </dgm:pt>
    <dgm:pt modelId="{21710BA1-F45D-438F-8AA4-591AC19DA87A}" type="pres">
      <dgm:prSet presAssocID="{35C6108E-1D1C-4432-8D63-620BB9EAD81A}" presName="connTx" presStyleLbl="parChTrans1D2" presStyleIdx="1" presStyleCnt="2"/>
      <dgm:spPr/>
      <dgm:t>
        <a:bodyPr/>
        <a:lstStyle/>
        <a:p>
          <a:endParaRPr lang="en-US"/>
        </a:p>
      </dgm:t>
    </dgm:pt>
    <dgm:pt modelId="{CFEC5DEB-68FA-4F40-A719-A3E3BBAAE248}" type="pres">
      <dgm:prSet presAssocID="{751B7722-CA1C-4ECA-8B7D-FB1AF7E75C8E}" presName="root2" presStyleCnt="0"/>
      <dgm:spPr/>
    </dgm:pt>
    <dgm:pt modelId="{E0E1151F-8FE3-42A4-9A20-3D27B6BAE94D}" type="pres">
      <dgm:prSet presAssocID="{751B7722-CA1C-4ECA-8B7D-FB1AF7E75C8E}" presName="LevelTwoTextNode" presStyleLbl="node2" presStyleIdx="1" presStyleCnt="2">
        <dgm:presLayoutVars>
          <dgm:chPref val="3"/>
        </dgm:presLayoutVars>
      </dgm:prSet>
      <dgm:spPr/>
      <dgm:t>
        <a:bodyPr/>
        <a:lstStyle/>
        <a:p>
          <a:endParaRPr lang="en-US"/>
        </a:p>
      </dgm:t>
    </dgm:pt>
    <dgm:pt modelId="{6765B887-68D7-4951-A8E1-6CF9B35294C3}" type="pres">
      <dgm:prSet presAssocID="{751B7722-CA1C-4ECA-8B7D-FB1AF7E75C8E}" presName="level3hierChild" presStyleCnt="0"/>
      <dgm:spPr/>
    </dgm:pt>
  </dgm:ptLst>
  <dgm:cxnLst>
    <dgm:cxn modelId="{82DBD5CB-ECA3-4DEE-BAFC-5D9D9A3EF94A}" type="presOf" srcId="{35C6108E-1D1C-4432-8D63-620BB9EAD81A}" destId="{BBA89F8B-5B69-41B3-9801-FC7D5E915537}" srcOrd="0" destOrd="0" presId="urn:microsoft.com/office/officeart/2005/8/layout/hierarchy2"/>
    <dgm:cxn modelId="{FD9DA1AA-B678-4E35-AA3F-8F54D0FEBD4E}" srcId="{217FDB09-A92C-4B55-89E7-C3299742DA78}" destId="{4ABB825B-289A-4E02-85CA-B7A0015CE896}" srcOrd="0" destOrd="0" parTransId="{2BDA02C0-BC32-4F56-86D5-FF1159442BF7}" sibTransId="{F351B579-1B6E-41C5-944D-011C9F99C914}"/>
    <dgm:cxn modelId="{170B7883-4BC0-45DA-92C6-59AE07368A0A}" type="presOf" srcId="{FCED56CF-4B63-4EB7-8A01-C919E4DA7F30}" destId="{A46935AF-6F00-40B1-9D33-AC0E05D5B546}" srcOrd="0" destOrd="0" presId="urn:microsoft.com/office/officeart/2005/8/layout/hierarchy2"/>
    <dgm:cxn modelId="{0F21BEFA-27DF-4E29-B482-07D54AE5CB6F}" type="presOf" srcId="{A0EE07A1-067B-4FA5-8216-7C17FF984A83}" destId="{2589F56E-6C7E-426B-8F09-5C53800A418C}" srcOrd="1" destOrd="0" presId="urn:microsoft.com/office/officeart/2005/8/layout/hierarchy2"/>
    <dgm:cxn modelId="{9E45E14B-0AEA-4C9A-A88C-C1DE4CB0F36D}" type="presOf" srcId="{A0EE07A1-067B-4FA5-8216-7C17FF984A83}" destId="{33D74343-5EF9-4CDE-98D6-9031D71544BD}" srcOrd="0" destOrd="0" presId="urn:microsoft.com/office/officeart/2005/8/layout/hierarchy2"/>
    <dgm:cxn modelId="{07B077A2-8568-44BA-9FDB-20578FA851E8}" srcId="{4ABB825B-289A-4E02-85CA-B7A0015CE896}" destId="{FCED56CF-4B63-4EB7-8A01-C919E4DA7F30}" srcOrd="0" destOrd="0" parTransId="{A0EE07A1-067B-4FA5-8216-7C17FF984A83}" sibTransId="{CC372F8B-E77B-4761-88F1-A1A537636402}"/>
    <dgm:cxn modelId="{D6634C42-0627-42EA-A87D-DE50AC648823}" srcId="{4ABB825B-289A-4E02-85CA-B7A0015CE896}" destId="{751B7722-CA1C-4ECA-8B7D-FB1AF7E75C8E}" srcOrd="1" destOrd="0" parTransId="{35C6108E-1D1C-4432-8D63-620BB9EAD81A}" sibTransId="{C5862834-0A5B-42C7-917B-E4314A596741}"/>
    <dgm:cxn modelId="{CA285307-775E-4586-9EE0-58B9D6CEA675}" type="presOf" srcId="{4ABB825B-289A-4E02-85CA-B7A0015CE896}" destId="{77D7CF33-6737-4A3B-85AE-3E0DE8FEBF5B}" srcOrd="0" destOrd="0" presId="urn:microsoft.com/office/officeart/2005/8/layout/hierarchy2"/>
    <dgm:cxn modelId="{7CBD7CCD-E7CF-4408-A435-368B804F8D53}" type="presOf" srcId="{217FDB09-A92C-4B55-89E7-C3299742DA78}" destId="{EC99FC55-FFF0-4A57-915C-792850E78CE6}" srcOrd="0" destOrd="0" presId="urn:microsoft.com/office/officeart/2005/8/layout/hierarchy2"/>
    <dgm:cxn modelId="{48B6818E-55B3-4A50-9DCD-28D060AA3027}" type="presOf" srcId="{751B7722-CA1C-4ECA-8B7D-FB1AF7E75C8E}" destId="{E0E1151F-8FE3-42A4-9A20-3D27B6BAE94D}" srcOrd="0" destOrd="0" presId="urn:microsoft.com/office/officeart/2005/8/layout/hierarchy2"/>
    <dgm:cxn modelId="{9FC8C17C-373B-4207-80C5-2D83A49E1086}" type="presOf" srcId="{35C6108E-1D1C-4432-8D63-620BB9EAD81A}" destId="{21710BA1-F45D-438F-8AA4-591AC19DA87A}" srcOrd="1" destOrd="0" presId="urn:microsoft.com/office/officeart/2005/8/layout/hierarchy2"/>
    <dgm:cxn modelId="{341EED67-1245-4459-B5F6-923EF918C7DF}" type="presParOf" srcId="{EC99FC55-FFF0-4A57-915C-792850E78CE6}" destId="{7929C255-C8C8-4CD6-B0BC-622B0B82FC89}" srcOrd="0" destOrd="0" presId="urn:microsoft.com/office/officeart/2005/8/layout/hierarchy2"/>
    <dgm:cxn modelId="{562A7BDB-056D-47B6-A683-5A719BCEBA80}" type="presParOf" srcId="{7929C255-C8C8-4CD6-B0BC-622B0B82FC89}" destId="{77D7CF33-6737-4A3B-85AE-3E0DE8FEBF5B}" srcOrd="0" destOrd="0" presId="urn:microsoft.com/office/officeart/2005/8/layout/hierarchy2"/>
    <dgm:cxn modelId="{46E8D31A-67AE-45DD-A9BF-55B35DB90B30}" type="presParOf" srcId="{7929C255-C8C8-4CD6-B0BC-622B0B82FC89}" destId="{0E2EF49F-C75E-4194-9D41-39CB355FE9D2}" srcOrd="1" destOrd="0" presId="urn:microsoft.com/office/officeart/2005/8/layout/hierarchy2"/>
    <dgm:cxn modelId="{C16AB196-E2D0-4A2B-9E29-F220A478C16F}" type="presParOf" srcId="{0E2EF49F-C75E-4194-9D41-39CB355FE9D2}" destId="{33D74343-5EF9-4CDE-98D6-9031D71544BD}" srcOrd="0" destOrd="0" presId="urn:microsoft.com/office/officeart/2005/8/layout/hierarchy2"/>
    <dgm:cxn modelId="{FA60D428-4BA3-416C-9585-48732C2774B4}" type="presParOf" srcId="{33D74343-5EF9-4CDE-98D6-9031D71544BD}" destId="{2589F56E-6C7E-426B-8F09-5C53800A418C}" srcOrd="0" destOrd="0" presId="urn:microsoft.com/office/officeart/2005/8/layout/hierarchy2"/>
    <dgm:cxn modelId="{041B809C-0DF4-4682-9CED-E718464AADEF}" type="presParOf" srcId="{0E2EF49F-C75E-4194-9D41-39CB355FE9D2}" destId="{209387ED-4435-4624-BC4D-825D72CFFFA3}" srcOrd="1" destOrd="0" presId="urn:microsoft.com/office/officeart/2005/8/layout/hierarchy2"/>
    <dgm:cxn modelId="{FC6D75E6-D7BF-48DE-AE83-8E20A12872D7}" type="presParOf" srcId="{209387ED-4435-4624-BC4D-825D72CFFFA3}" destId="{A46935AF-6F00-40B1-9D33-AC0E05D5B546}" srcOrd="0" destOrd="0" presId="urn:microsoft.com/office/officeart/2005/8/layout/hierarchy2"/>
    <dgm:cxn modelId="{0C9BE5B3-1456-484D-BE4F-7CF4F8A45BEA}" type="presParOf" srcId="{209387ED-4435-4624-BC4D-825D72CFFFA3}" destId="{2FA05CBF-D0BD-4941-9E2A-8BAC4B62483A}" srcOrd="1" destOrd="0" presId="urn:microsoft.com/office/officeart/2005/8/layout/hierarchy2"/>
    <dgm:cxn modelId="{6E9371F0-95D9-4F68-859B-82F4745BFCC6}" type="presParOf" srcId="{0E2EF49F-C75E-4194-9D41-39CB355FE9D2}" destId="{BBA89F8B-5B69-41B3-9801-FC7D5E915537}" srcOrd="2" destOrd="0" presId="urn:microsoft.com/office/officeart/2005/8/layout/hierarchy2"/>
    <dgm:cxn modelId="{6A73A73E-47F0-47E8-BEE7-9FF8A49748EF}" type="presParOf" srcId="{BBA89F8B-5B69-41B3-9801-FC7D5E915537}" destId="{21710BA1-F45D-438F-8AA4-591AC19DA87A}" srcOrd="0" destOrd="0" presId="urn:microsoft.com/office/officeart/2005/8/layout/hierarchy2"/>
    <dgm:cxn modelId="{F00D48F1-F93F-4E06-A034-C8C636D82B54}" type="presParOf" srcId="{0E2EF49F-C75E-4194-9D41-39CB355FE9D2}" destId="{CFEC5DEB-68FA-4F40-A719-A3E3BBAAE248}" srcOrd="3" destOrd="0" presId="urn:microsoft.com/office/officeart/2005/8/layout/hierarchy2"/>
    <dgm:cxn modelId="{D5F03F83-D78E-48BF-AB0E-4B4857FCFF34}" type="presParOf" srcId="{CFEC5DEB-68FA-4F40-A719-A3E3BBAAE248}" destId="{E0E1151F-8FE3-42A4-9A20-3D27B6BAE94D}" srcOrd="0" destOrd="0" presId="urn:microsoft.com/office/officeart/2005/8/layout/hierarchy2"/>
    <dgm:cxn modelId="{76CA4198-DABF-407C-9F82-1F4FAEFC4FF1}" type="presParOf" srcId="{CFEC5DEB-68FA-4F40-A719-A3E3BBAAE248}" destId="{6765B887-68D7-4951-A8E1-6CF9B35294C3}" srcOrd="1" destOrd="0" presId="urn:microsoft.com/office/officeart/2005/8/layout/hierarchy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31.xml><?xml version="1.0" encoding="utf-8"?>
<dgm:dataModel xmlns:dgm="http://schemas.openxmlformats.org/drawingml/2006/diagram" xmlns:a="http://schemas.openxmlformats.org/drawingml/2006/main">
  <dgm:ptLst>
    <dgm:pt modelId="{CE0D8494-BE6F-4DD9-BEBC-8BDE27131E83}" type="doc">
      <dgm:prSet loTypeId="urn:microsoft.com/office/officeart/2005/8/layout/chevron2" loCatId="list" qsTypeId="urn:microsoft.com/office/officeart/2005/8/quickstyle/simple1" qsCatId="simple" csTypeId="urn:microsoft.com/office/officeart/2005/8/colors/colorful1" csCatId="colorful" phldr="1"/>
      <dgm:spPr/>
      <dgm:t>
        <a:bodyPr/>
        <a:lstStyle/>
        <a:p>
          <a:pPr rtl="1"/>
          <a:endParaRPr lang="fa-IR"/>
        </a:p>
      </dgm:t>
    </dgm:pt>
    <dgm:pt modelId="{6959194A-ADCF-49C5-ABA7-221B0E5AF908}">
      <dgm:prSet phldrT="[Text]" custT="1"/>
      <dgm:spPr/>
      <dgm:t>
        <a:bodyPr/>
        <a:lstStyle/>
        <a:p>
          <a:pPr rtl="1"/>
          <a:r>
            <a:rPr lang="fa-IR" sz="1200" dirty="0" smtClean="0">
              <a:solidFill>
                <a:srgbClr val="002060"/>
              </a:solidFill>
              <a:cs typeface="B Titr" panose="00000700000000000000" pitchFamily="2" charset="-78"/>
            </a:rPr>
            <a:t>1</a:t>
          </a:r>
          <a:endParaRPr lang="fa-IR" sz="1200" dirty="0">
            <a:solidFill>
              <a:srgbClr val="002060"/>
            </a:solidFill>
            <a:cs typeface="B Titr" panose="00000700000000000000" pitchFamily="2" charset="-78"/>
          </a:endParaRPr>
        </a:p>
      </dgm:t>
    </dgm:pt>
    <dgm:pt modelId="{5430B9D6-09DE-4D56-9A30-53EB4A54EB84}" type="parTrans" cxnId="{720471A2-3EF5-46BF-9A35-6B9CB4C2C9AC}">
      <dgm:prSet/>
      <dgm:spPr/>
      <dgm:t>
        <a:bodyPr/>
        <a:lstStyle/>
        <a:p>
          <a:pPr rtl="1"/>
          <a:endParaRPr lang="fa-IR"/>
        </a:p>
      </dgm:t>
    </dgm:pt>
    <dgm:pt modelId="{290595D4-3A41-42FA-9E0B-C63C2A5D5B75}" type="sibTrans" cxnId="{720471A2-3EF5-46BF-9A35-6B9CB4C2C9AC}">
      <dgm:prSet/>
      <dgm:spPr/>
      <dgm:t>
        <a:bodyPr/>
        <a:lstStyle/>
        <a:p>
          <a:pPr rtl="1"/>
          <a:endParaRPr lang="fa-IR"/>
        </a:p>
      </dgm:t>
    </dgm:pt>
    <dgm:pt modelId="{E827AAE9-8AE2-4142-8DBD-2A34395158CD}">
      <dgm:prSet phldrT="[Text]" custT="1"/>
      <dgm:spPr/>
      <dgm:t>
        <a:bodyPr/>
        <a:lstStyle/>
        <a:p>
          <a:pPr rtl="1"/>
          <a:r>
            <a:rPr lang="fa-IR" sz="1400" b="1" dirty="0" smtClean="0">
              <a:cs typeface="B Nazanin" panose="00000400000000000000" pitchFamily="2" charset="-78"/>
            </a:rPr>
            <a:t>انقلابی بودن چیست؟ </a:t>
          </a:r>
          <a:r>
            <a:rPr lang="fa-IR" sz="1400" b="1" dirty="0" err="1" smtClean="0">
              <a:cs typeface="B Nazanin" panose="00000400000000000000" pitchFamily="2" charset="-78"/>
            </a:rPr>
            <a:t>طلبة</a:t>
          </a:r>
          <a:r>
            <a:rPr lang="fa-IR" sz="1400" b="1" dirty="0" smtClean="0">
              <a:cs typeface="B Nazanin" panose="00000400000000000000" pitchFamily="2" charset="-78"/>
            </a:rPr>
            <a:t> انقلابی کیست؟ و تمایز اصلی او با سایر طلاب در چه چیز است؟ این وصف را بر چه کسی </a:t>
          </a:r>
          <a:r>
            <a:rPr lang="fa-IR" sz="1400" b="1" dirty="0" err="1" smtClean="0">
              <a:cs typeface="B Nazanin" panose="00000400000000000000" pitchFamily="2" charset="-78"/>
            </a:rPr>
            <a:t>می‌توان</a:t>
          </a:r>
          <a:r>
            <a:rPr lang="fa-IR" sz="1400" b="1" dirty="0" smtClean="0">
              <a:cs typeface="B Nazanin" panose="00000400000000000000" pitchFamily="2" charset="-78"/>
            </a:rPr>
            <a:t> به حقیقت اطلاق کرد؟ </a:t>
          </a:r>
          <a:endParaRPr lang="fa-IR" sz="1400" b="1" dirty="0">
            <a:cs typeface="B Nazanin" panose="00000400000000000000" pitchFamily="2" charset="-78"/>
          </a:endParaRPr>
        </a:p>
      </dgm:t>
    </dgm:pt>
    <dgm:pt modelId="{E3337A7A-A437-443E-817C-BE8BFBA94CBF}" type="parTrans" cxnId="{429036A1-2805-4726-BDBD-5F003C857442}">
      <dgm:prSet/>
      <dgm:spPr/>
      <dgm:t>
        <a:bodyPr/>
        <a:lstStyle/>
        <a:p>
          <a:pPr rtl="1"/>
          <a:endParaRPr lang="fa-IR"/>
        </a:p>
      </dgm:t>
    </dgm:pt>
    <dgm:pt modelId="{969CB920-3CB5-4A34-B34E-9588403FCBDF}" type="sibTrans" cxnId="{429036A1-2805-4726-BDBD-5F003C857442}">
      <dgm:prSet/>
      <dgm:spPr/>
      <dgm:t>
        <a:bodyPr/>
        <a:lstStyle/>
        <a:p>
          <a:pPr rtl="1"/>
          <a:endParaRPr lang="fa-IR"/>
        </a:p>
      </dgm:t>
    </dgm:pt>
    <dgm:pt modelId="{364DB4F9-4C50-4AB9-9CD8-387FB90418D0}">
      <dgm:prSet phldrT="[Text]" custT="1"/>
      <dgm:spPr/>
      <dgm:t>
        <a:bodyPr/>
        <a:lstStyle/>
        <a:p>
          <a:pPr rtl="1"/>
          <a:r>
            <a:rPr lang="fa-IR" sz="1200" dirty="0" smtClean="0">
              <a:solidFill>
                <a:srgbClr val="002060"/>
              </a:solidFill>
              <a:cs typeface="B Titr" panose="00000700000000000000" pitchFamily="2" charset="-78"/>
            </a:rPr>
            <a:t>2</a:t>
          </a:r>
          <a:endParaRPr lang="fa-IR" sz="1200" dirty="0">
            <a:solidFill>
              <a:srgbClr val="002060"/>
            </a:solidFill>
            <a:cs typeface="B Titr" panose="00000700000000000000" pitchFamily="2" charset="-78"/>
          </a:endParaRPr>
        </a:p>
      </dgm:t>
    </dgm:pt>
    <dgm:pt modelId="{437B8589-A94F-4C7D-9552-7E3182410FAA}" type="parTrans" cxnId="{53FB7FE2-090B-4CA6-BE6B-E2CF4CB3F06B}">
      <dgm:prSet/>
      <dgm:spPr/>
      <dgm:t>
        <a:bodyPr/>
        <a:lstStyle/>
        <a:p>
          <a:pPr rtl="1"/>
          <a:endParaRPr lang="fa-IR"/>
        </a:p>
      </dgm:t>
    </dgm:pt>
    <dgm:pt modelId="{DC997A5E-7CFF-4850-8F42-51409BB6D55D}" type="sibTrans" cxnId="{53FB7FE2-090B-4CA6-BE6B-E2CF4CB3F06B}">
      <dgm:prSet/>
      <dgm:spPr/>
      <dgm:t>
        <a:bodyPr/>
        <a:lstStyle/>
        <a:p>
          <a:pPr rtl="1"/>
          <a:endParaRPr lang="fa-IR"/>
        </a:p>
      </dgm:t>
    </dgm:pt>
    <dgm:pt modelId="{98B4E9D1-2AC2-4BE0-99DF-335B9D27CA36}">
      <dgm:prSet phldrT="[Text]" custT="1"/>
      <dgm:spPr/>
      <dgm:t>
        <a:bodyPr/>
        <a:lstStyle/>
        <a:p>
          <a:pPr rtl="1"/>
          <a:r>
            <a:rPr lang="fa-IR" sz="1400" b="1" dirty="0" smtClean="0">
              <a:cs typeface="B Nazanin" panose="00000400000000000000" pitchFamily="2" charset="-78"/>
            </a:rPr>
            <a:t>نسبت طلبه با انقلاب اسلامی چیست؟</a:t>
          </a:r>
          <a:endParaRPr lang="fa-IR" sz="1400" b="1" dirty="0">
            <a:cs typeface="B Nazanin" panose="00000400000000000000" pitchFamily="2" charset="-78"/>
          </a:endParaRPr>
        </a:p>
      </dgm:t>
    </dgm:pt>
    <dgm:pt modelId="{2BE683B5-A92A-44A5-BFB6-82F0ED3722BF}" type="parTrans" cxnId="{D477C034-308A-494F-8F70-8CFC8CC0674F}">
      <dgm:prSet/>
      <dgm:spPr/>
      <dgm:t>
        <a:bodyPr/>
        <a:lstStyle/>
        <a:p>
          <a:pPr rtl="1"/>
          <a:endParaRPr lang="fa-IR"/>
        </a:p>
      </dgm:t>
    </dgm:pt>
    <dgm:pt modelId="{40761D50-8D28-4C81-BB4C-592324664D6E}" type="sibTrans" cxnId="{D477C034-308A-494F-8F70-8CFC8CC0674F}">
      <dgm:prSet/>
      <dgm:spPr/>
      <dgm:t>
        <a:bodyPr/>
        <a:lstStyle/>
        <a:p>
          <a:pPr rtl="1"/>
          <a:endParaRPr lang="fa-IR"/>
        </a:p>
      </dgm:t>
    </dgm:pt>
    <dgm:pt modelId="{62E8FBEB-64AF-4FAC-97E9-B968BBF9CF12}">
      <dgm:prSet phldrT="[Text]" custT="1"/>
      <dgm:spPr/>
      <dgm:t>
        <a:bodyPr/>
        <a:lstStyle/>
        <a:p>
          <a:pPr rtl="1"/>
          <a:r>
            <a:rPr lang="fa-IR" sz="1200" dirty="0" smtClean="0">
              <a:solidFill>
                <a:srgbClr val="002060"/>
              </a:solidFill>
              <a:cs typeface="B Titr" panose="00000700000000000000" pitchFamily="2" charset="-78"/>
            </a:rPr>
            <a:t>3</a:t>
          </a:r>
          <a:endParaRPr lang="fa-IR" sz="1200" dirty="0">
            <a:solidFill>
              <a:srgbClr val="002060"/>
            </a:solidFill>
            <a:cs typeface="B Titr" panose="00000700000000000000" pitchFamily="2" charset="-78"/>
          </a:endParaRPr>
        </a:p>
      </dgm:t>
    </dgm:pt>
    <dgm:pt modelId="{9B369CB3-CA13-4F84-AD66-679C6E53AFAB}" type="parTrans" cxnId="{810A4BF3-9713-492C-8C83-7FFA13BD181D}">
      <dgm:prSet/>
      <dgm:spPr/>
      <dgm:t>
        <a:bodyPr/>
        <a:lstStyle/>
        <a:p>
          <a:pPr rtl="1"/>
          <a:endParaRPr lang="fa-IR"/>
        </a:p>
      </dgm:t>
    </dgm:pt>
    <dgm:pt modelId="{C4CACE94-4B87-4357-8998-E468AA6333E6}" type="sibTrans" cxnId="{810A4BF3-9713-492C-8C83-7FFA13BD181D}">
      <dgm:prSet/>
      <dgm:spPr/>
      <dgm:t>
        <a:bodyPr/>
        <a:lstStyle/>
        <a:p>
          <a:pPr rtl="1"/>
          <a:endParaRPr lang="fa-IR"/>
        </a:p>
      </dgm:t>
    </dgm:pt>
    <dgm:pt modelId="{E6B1512E-333D-4909-88C4-7D5C90AD170E}">
      <dgm:prSet phldrT="[Text]" custT="1"/>
      <dgm:spPr/>
      <dgm:t>
        <a:bodyPr/>
        <a:lstStyle/>
        <a:p>
          <a:pPr rtl="1"/>
          <a:r>
            <a:rPr lang="fa-IR" sz="1200" dirty="0" smtClean="0">
              <a:solidFill>
                <a:srgbClr val="002060"/>
              </a:solidFill>
              <a:cs typeface="B Titr" panose="00000700000000000000" pitchFamily="2" charset="-78"/>
            </a:rPr>
            <a:t>4</a:t>
          </a:r>
          <a:endParaRPr lang="fa-IR" sz="1200" dirty="0">
            <a:solidFill>
              <a:srgbClr val="002060"/>
            </a:solidFill>
            <a:cs typeface="B Titr" panose="00000700000000000000" pitchFamily="2" charset="-78"/>
          </a:endParaRPr>
        </a:p>
      </dgm:t>
    </dgm:pt>
    <dgm:pt modelId="{717A43F3-699B-41E2-BE44-8F29152C8C01}" type="parTrans" cxnId="{1B006C8F-CADD-43B8-AC68-017D91596CC2}">
      <dgm:prSet/>
      <dgm:spPr/>
      <dgm:t>
        <a:bodyPr/>
        <a:lstStyle/>
        <a:p>
          <a:pPr rtl="1"/>
          <a:endParaRPr lang="fa-IR"/>
        </a:p>
      </dgm:t>
    </dgm:pt>
    <dgm:pt modelId="{2B552923-A728-4E86-968D-0BBE6C638D2D}" type="sibTrans" cxnId="{1B006C8F-CADD-43B8-AC68-017D91596CC2}">
      <dgm:prSet/>
      <dgm:spPr/>
      <dgm:t>
        <a:bodyPr/>
        <a:lstStyle/>
        <a:p>
          <a:pPr rtl="1"/>
          <a:endParaRPr lang="fa-IR"/>
        </a:p>
      </dgm:t>
    </dgm:pt>
    <dgm:pt modelId="{5FD87A35-9243-4DE5-986F-75DBC1F0389B}">
      <dgm:prSet phldrT="[Text]" custT="1"/>
      <dgm:spPr/>
      <dgm:t>
        <a:bodyPr/>
        <a:lstStyle/>
        <a:p>
          <a:pPr rtl="1"/>
          <a:r>
            <a:rPr lang="fa-IR" sz="1200" dirty="0" smtClean="0">
              <a:solidFill>
                <a:srgbClr val="002060"/>
              </a:solidFill>
              <a:cs typeface="B Titr" panose="00000700000000000000" pitchFamily="2" charset="-78"/>
            </a:rPr>
            <a:t>5</a:t>
          </a:r>
          <a:endParaRPr lang="fa-IR" sz="1200" dirty="0">
            <a:solidFill>
              <a:srgbClr val="002060"/>
            </a:solidFill>
            <a:cs typeface="B Titr" panose="00000700000000000000" pitchFamily="2" charset="-78"/>
          </a:endParaRPr>
        </a:p>
      </dgm:t>
    </dgm:pt>
    <dgm:pt modelId="{7B674FB4-3A26-4E80-A237-1D9CD1E87952}" type="parTrans" cxnId="{D00F8A5A-CBBA-4000-98B4-BF0177BF8C97}">
      <dgm:prSet/>
      <dgm:spPr/>
      <dgm:t>
        <a:bodyPr/>
        <a:lstStyle/>
        <a:p>
          <a:pPr rtl="1"/>
          <a:endParaRPr lang="fa-IR"/>
        </a:p>
      </dgm:t>
    </dgm:pt>
    <dgm:pt modelId="{4674E562-D8EF-4453-93F9-98BA81539909}" type="sibTrans" cxnId="{D00F8A5A-CBBA-4000-98B4-BF0177BF8C97}">
      <dgm:prSet/>
      <dgm:spPr/>
      <dgm:t>
        <a:bodyPr/>
        <a:lstStyle/>
        <a:p>
          <a:pPr rtl="1"/>
          <a:endParaRPr lang="fa-IR"/>
        </a:p>
      </dgm:t>
    </dgm:pt>
    <dgm:pt modelId="{289A4307-124A-454C-9714-636CD67FF3AA}">
      <dgm:prSet phldrT="[Text]" custT="1"/>
      <dgm:spPr/>
      <dgm:t>
        <a:bodyPr/>
        <a:lstStyle/>
        <a:p>
          <a:pPr rtl="1"/>
          <a:r>
            <a:rPr lang="fa-IR" sz="1200" dirty="0" smtClean="0">
              <a:solidFill>
                <a:srgbClr val="002060"/>
              </a:solidFill>
              <a:cs typeface="B Titr" panose="00000700000000000000" pitchFamily="2" charset="-78"/>
            </a:rPr>
            <a:t>6</a:t>
          </a:r>
          <a:endParaRPr lang="fa-IR" sz="1200" dirty="0">
            <a:solidFill>
              <a:srgbClr val="002060"/>
            </a:solidFill>
            <a:cs typeface="B Titr" panose="00000700000000000000" pitchFamily="2" charset="-78"/>
          </a:endParaRPr>
        </a:p>
      </dgm:t>
    </dgm:pt>
    <dgm:pt modelId="{D351BE66-4E33-4F28-9285-5D10A4DB4E96}" type="parTrans" cxnId="{C0C10E3F-2684-4E8A-8A21-778783F0C164}">
      <dgm:prSet/>
      <dgm:spPr/>
      <dgm:t>
        <a:bodyPr/>
        <a:lstStyle/>
        <a:p>
          <a:pPr rtl="1"/>
          <a:endParaRPr lang="fa-IR"/>
        </a:p>
      </dgm:t>
    </dgm:pt>
    <dgm:pt modelId="{54DAAE3E-1CD0-48A1-ABAD-3B885BA99143}" type="sibTrans" cxnId="{C0C10E3F-2684-4E8A-8A21-778783F0C164}">
      <dgm:prSet/>
      <dgm:spPr/>
      <dgm:t>
        <a:bodyPr/>
        <a:lstStyle/>
        <a:p>
          <a:pPr rtl="1"/>
          <a:endParaRPr lang="fa-IR"/>
        </a:p>
      </dgm:t>
    </dgm:pt>
    <dgm:pt modelId="{0766C65B-3046-4A61-B7D6-9C55B7151E95}">
      <dgm:prSet phldrT="[Text]" custT="1"/>
      <dgm:spPr/>
      <dgm:t>
        <a:bodyPr/>
        <a:lstStyle/>
        <a:p>
          <a:pPr rtl="1"/>
          <a:r>
            <a:rPr lang="fa-IR" sz="1200" dirty="0" smtClean="0">
              <a:solidFill>
                <a:srgbClr val="002060"/>
              </a:solidFill>
              <a:cs typeface="B Titr" panose="00000700000000000000" pitchFamily="2" charset="-78"/>
            </a:rPr>
            <a:t>7</a:t>
          </a:r>
          <a:endParaRPr lang="fa-IR" sz="1200" dirty="0">
            <a:solidFill>
              <a:srgbClr val="002060"/>
            </a:solidFill>
            <a:cs typeface="B Titr" panose="00000700000000000000" pitchFamily="2" charset="-78"/>
          </a:endParaRPr>
        </a:p>
      </dgm:t>
    </dgm:pt>
    <dgm:pt modelId="{3A8A1AFA-B81B-4784-BA8C-37B15747AE76}" type="parTrans" cxnId="{AA29A95C-D363-4FB9-AE86-11FA4DA74A75}">
      <dgm:prSet/>
      <dgm:spPr/>
      <dgm:t>
        <a:bodyPr/>
        <a:lstStyle/>
        <a:p>
          <a:pPr rtl="1"/>
          <a:endParaRPr lang="fa-IR"/>
        </a:p>
      </dgm:t>
    </dgm:pt>
    <dgm:pt modelId="{8DEAB752-61AE-45CA-ABBE-4EF38FEA5F94}" type="sibTrans" cxnId="{AA29A95C-D363-4FB9-AE86-11FA4DA74A75}">
      <dgm:prSet/>
      <dgm:spPr/>
      <dgm:t>
        <a:bodyPr/>
        <a:lstStyle/>
        <a:p>
          <a:pPr rtl="1"/>
          <a:endParaRPr lang="fa-IR"/>
        </a:p>
      </dgm:t>
    </dgm:pt>
    <dgm:pt modelId="{E418BE99-5D0B-4F85-9479-572AE6C5B373}">
      <dgm:prSet phldrT="[Text]" custT="1"/>
      <dgm:spPr/>
      <dgm:t>
        <a:bodyPr/>
        <a:lstStyle/>
        <a:p>
          <a:pPr rtl="1"/>
          <a:r>
            <a:rPr lang="fa-IR" sz="1200" dirty="0" smtClean="0">
              <a:solidFill>
                <a:srgbClr val="002060"/>
              </a:solidFill>
              <a:cs typeface="B Titr" panose="00000700000000000000" pitchFamily="2" charset="-78"/>
            </a:rPr>
            <a:t>8</a:t>
          </a:r>
          <a:endParaRPr lang="fa-IR" sz="1200" dirty="0">
            <a:solidFill>
              <a:srgbClr val="002060"/>
            </a:solidFill>
            <a:cs typeface="B Titr" panose="00000700000000000000" pitchFamily="2" charset="-78"/>
          </a:endParaRPr>
        </a:p>
      </dgm:t>
    </dgm:pt>
    <dgm:pt modelId="{318DC01A-EB92-42EA-B6BE-3ABCA7967FCA}" type="parTrans" cxnId="{46B3AFF3-4B88-46B2-AB06-36CA7E039960}">
      <dgm:prSet/>
      <dgm:spPr/>
      <dgm:t>
        <a:bodyPr/>
        <a:lstStyle/>
        <a:p>
          <a:pPr rtl="1"/>
          <a:endParaRPr lang="fa-IR"/>
        </a:p>
      </dgm:t>
    </dgm:pt>
    <dgm:pt modelId="{0BB2EB61-E41F-49B5-905E-FC6CF3CE3C57}" type="sibTrans" cxnId="{46B3AFF3-4B88-46B2-AB06-36CA7E039960}">
      <dgm:prSet/>
      <dgm:spPr/>
      <dgm:t>
        <a:bodyPr/>
        <a:lstStyle/>
        <a:p>
          <a:pPr rtl="1"/>
          <a:endParaRPr lang="fa-IR"/>
        </a:p>
      </dgm:t>
    </dgm:pt>
    <dgm:pt modelId="{D4C72D2A-3AA9-40F6-882D-ACEFC1317CB9}">
      <dgm:prSet custT="1"/>
      <dgm:spPr/>
      <dgm:t>
        <a:bodyPr/>
        <a:lstStyle/>
        <a:p>
          <a:pPr rtl="1"/>
          <a:r>
            <a:rPr lang="fa-IR" sz="1400" b="1" dirty="0" smtClean="0">
              <a:cs typeface="B Nazanin" panose="00000400000000000000" pitchFamily="2" charset="-78"/>
            </a:rPr>
            <a:t>چرا طلبه باید انقلابی باشد؟ اهمیت انقلابی بودن طلبه چیست؟ اگر طلبه و حوزه انقلابی نباشد چه </a:t>
          </a:r>
          <a:r>
            <a:rPr lang="fa-IR" sz="1400" b="1" dirty="0" err="1" smtClean="0">
              <a:cs typeface="B Nazanin" panose="00000400000000000000" pitchFamily="2" charset="-78"/>
            </a:rPr>
            <a:t>می‌شود</a:t>
          </a:r>
          <a:r>
            <a:rPr lang="fa-IR" sz="1400" b="1" dirty="0" smtClean="0">
              <a:cs typeface="B Nazanin" panose="00000400000000000000" pitchFamily="2" charset="-78"/>
            </a:rPr>
            <a:t>؟</a:t>
          </a:r>
          <a:endParaRPr lang="fa-IR" sz="1400" b="1" dirty="0">
            <a:cs typeface="B Nazanin" panose="00000400000000000000" pitchFamily="2" charset="-78"/>
          </a:endParaRPr>
        </a:p>
      </dgm:t>
    </dgm:pt>
    <dgm:pt modelId="{FF112AE7-4CEA-4054-A331-2BA8ED755FF3}" type="parTrans" cxnId="{7BA05BAB-564C-4513-A748-C8FBA7CA226D}">
      <dgm:prSet/>
      <dgm:spPr/>
      <dgm:t>
        <a:bodyPr/>
        <a:lstStyle/>
        <a:p>
          <a:pPr rtl="1"/>
          <a:endParaRPr lang="fa-IR"/>
        </a:p>
      </dgm:t>
    </dgm:pt>
    <dgm:pt modelId="{55613443-9D1C-4ACD-A0A5-6D76C14FEBCA}" type="sibTrans" cxnId="{7BA05BAB-564C-4513-A748-C8FBA7CA226D}">
      <dgm:prSet/>
      <dgm:spPr/>
      <dgm:t>
        <a:bodyPr/>
        <a:lstStyle/>
        <a:p>
          <a:pPr rtl="1"/>
          <a:endParaRPr lang="fa-IR"/>
        </a:p>
      </dgm:t>
    </dgm:pt>
    <dgm:pt modelId="{2983102F-5568-4FF9-8859-87B8FD1A60A7}">
      <dgm:prSet custT="1"/>
      <dgm:spPr/>
      <dgm:t>
        <a:bodyPr/>
        <a:lstStyle/>
        <a:p>
          <a:pPr rtl="1"/>
          <a:r>
            <a:rPr lang="fa-IR" sz="1400" b="1" dirty="0" err="1" smtClean="0">
              <a:cs typeface="B Nazanin" panose="00000400000000000000" pitchFamily="2" charset="-78"/>
            </a:rPr>
            <a:t>نشانه‌ها</a:t>
          </a:r>
          <a:r>
            <a:rPr lang="fa-IR" sz="1400" b="1" dirty="0" smtClean="0">
              <a:cs typeface="B Nazanin" panose="00000400000000000000" pitchFamily="2" charset="-78"/>
            </a:rPr>
            <a:t> و </a:t>
          </a:r>
          <a:r>
            <a:rPr lang="fa-IR" sz="1400" b="1" dirty="0" err="1" smtClean="0">
              <a:cs typeface="B Nazanin" panose="00000400000000000000" pitchFamily="2" charset="-78"/>
            </a:rPr>
            <a:t>شاخصه‌های</a:t>
          </a:r>
          <a:r>
            <a:rPr lang="fa-IR" sz="1400" b="1" dirty="0" smtClean="0">
              <a:cs typeface="B Nazanin" panose="00000400000000000000" pitchFamily="2" charset="-78"/>
            </a:rPr>
            <a:t> انقلابی بودن طلبه کدام است؟ (اهداف، </a:t>
          </a:r>
          <a:r>
            <a:rPr lang="fa-IR" sz="1400" b="1" dirty="0" err="1" smtClean="0">
              <a:cs typeface="B Nazanin" panose="00000400000000000000" pitchFamily="2" charset="-78"/>
            </a:rPr>
            <a:t>رسالت‌ها</a:t>
          </a:r>
          <a:r>
            <a:rPr lang="fa-IR" sz="1400" b="1" dirty="0" smtClean="0">
              <a:cs typeface="B Nazanin" panose="00000400000000000000" pitchFamily="2" charset="-78"/>
            </a:rPr>
            <a:t>، </a:t>
          </a:r>
          <a:r>
            <a:rPr lang="fa-IR" sz="1400" b="1" dirty="0" err="1" smtClean="0">
              <a:cs typeface="B Nazanin" panose="00000400000000000000" pitchFamily="2" charset="-78"/>
            </a:rPr>
            <a:t>کارکردها</a:t>
          </a:r>
          <a:r>
            <a:rPr lang="fa-IR" sz="1400" b="1" dirty="0" smtClean="0">
              <a:cs typeface="B Nazanin" panose="00000400000000000000" pitchFamily="2" charset="-78"/>
            </a:rPr>
            <a:t>، رفتار، معنویت، روش علمی، روش اجتماعی و ...)</a:t>
          </a:r>
          <a:endParaRPr lang="fa-IR" sz="1400" b="1" dirty="0">
            <a:cs typeface="B Nazanin" panose="00000400000000000000" pitchFamily="2" charset="-78"/>
          </a:endParaRPr>
        </a:p>
      </dgm:t>
    </dgm:pt>
    <dgm:pt modelId="{0090853F-50B5-42E4-8B47-3473EA281127}" type="parTrans" cxnId="{3B918941-CAB6-449B-B913-1884F398C2BA}">
      <dgm:prSet/>
      <dgm:spPr/>
      <dgm:t>
        <a:bodyPr/>
        <a:lstStyle/>
        <a:p>
          <a:pPr rtl="1"/>
          <a:endParaRPr lang="fa-IR"/>
        </a:p>
      </dgm:t>
    </dgm:pt>
    <dgm:pt modelId="{709A5BA1-76C8-44EA-8D65-2DF539843313}" type="sibTrans" cxnId="{3B918941-CAB6-449B-B913-1884F398C2BA}">
      <dgm:prSet/>
      <dgm:spPr/>
      <dgm:t>
        <a:bodyPr/>
        <a:lstStyle/>
        <a:p>
          <a:pPr rtl="1"/>
          <a:endParaRPr lang="fa-IR"/>
        </a:p>
      </dgm:t>
    </dgm:pt>
    <dgm:pt modelId="{B8F08CC4-9FF0-464B-AA89-B6A772DD4AFE}">
      <dgm:prSet custT="1"/>
      <dgm:spPr/>
      <dgm:t>
        <a:bodyPr/>
        <a:lstStyle/>
        <a:p>
          <a:pPr rtl="1"/>
          <a:r>
            <a:rPr lang="fa-IR" sz="1400" b="1" dirty="0" smtClean="0">
              <a:cs typeface="B Nazanin" panose="00000400000000000000" pitchFamily="2" charset="-78"/>
            </a:rPr>
            <a:t>چه </a:t>
          </a:r>
          <a:r>
            <a:rPr lang="fa-IR" sz="1400" b="1" dirty="0" err="1" smtClean="0">
              <a:cs typeface="B Nazanin" panose="00000400000000000000" pitchFamily="2" charset="-78"/>
            </a:rPr>
            <a:t>آفاتی</a:t>
          </a:r>
          <a:r>
            <a:rPr lang="fa-IR" sz="1400" b="1" dirty="0" smtClean="0">
              <a:cs typeface="B Nazanin" panose="00000400000000000000" pitchFamily="2" charset="-78"/>
            </a:rPr>
            <a:t> انقلابی بودن و انقلابی ماندن طلبه و حوزه را تهدید </a:t>
          </a:r>
          <a:r>
            <a:rPr lang="fa-IR" sz="1400" b="1" dirty="0" err="1" smtClean="0">
              <a:cs typeface="B Nazanin" panose="00000400000000000000" pitchFamily="2" charset="-78"/>
            </a:rPr>
            <a:t>می‌کند</a:t>
          </a:r>
          <a:r>
            <a:rPr lang="fa-IR" sz="1400" b="1" dirty="0" smtClean="0">
              <a:cs typeface="B Nazanin" panose="00000400000000000000" pitchFamily="2" charset="-78"/>
            </a:rPr>
            <a:t>؟</a:t>
          </a:r>
          <a:endParaRPr lang="fa-IR" sz="1400" b="1" dirty="0">
            <a:cs typeface="B Nazanin" panose="00000400000000000000" pitchFamily="2" charset="-78"/>
          </a:endParaRPr>
        </a:p>
      </dgm:t>
    </dgm:pt>
    <dgm:pt modelId="{054D5CB4-4B22-4AB1-BD35-540FF4C1DC4F}" type="parTrans" cxnId="{9B8CEE73-4F85-49C0-8B34-0AB84D74E2C7}">
      <dgm:prSet/>
      <dgm:spPr/>
      <dgm:t>
        <a:bodyPr/>
        <a:lstStyle/>
        <a:p>
          <a:pPr rtl="1"/>
          <a:endParaRPr lang="fa-IR"/>
        </a:p>
      </dgm:t>
    </dgm:pt>
    <dgm:pt modelId="{540FEC72-D9C5-4E3A-877D-6BDDF4767D84}" type="sibTrans" cxnId="{9B8CEE73-4F85-49C0-8B34-0AB84D74E2C7}">
      <dgm:prSet/>
      <dgm:spPr/>
      <dgm:t>
        <a:bodyPr/>
        <a:lstStyle/>
        <a:p>
          <a:pPr rtl="1"/>
          <a:endParaRPr lang="fa-IR"/>
        </a:p>
      </dgm:t>
    </dgm:pt>
    <dgm:pt modelId="{DEAE0F76-49D2-45FC-AF0C-31D40E89F16B}">
      <dgm:prSet custT="1"/>
      <dgm:spPr/>
      <dgm:t>
        <a:bodyPr/>
        <a:lstStyle/>
        <a:p>
          <a:pPr rtl="1"/>
          <a:r>
            <a:rPr lang="fa-IR" sz="1400" b="1" dirty="0" smtClean="0">
              <a:cs typeface="B Nazanin" panose="00000400000000000000" pitchFamily="2" charset="-78"/>
            </a:rPr>
            <a:t>الگوی </a:t>
          </a:r>
          <a:r>
            <a:rPr lang="fa-IR" sz="1400" b="1" dirty="0" err="1" smtClean="0">
              <a:cs typeface="B Nazanin" panose="00000400000000000000" pitchFamily="2" charset="-78"/>
            </a:rPr>
            <a:t>طلبة</a:t>
          </a:r>
          <a:r>
            <a:rPr lang="fa-IR" sz="1400" b="1" dirty="0" smtClean="0">
              <a:cs typeface="B Nazanin" panose="00000400000000000000" pitchFamily="2" charset="-78"/>
            </a:rPr>
            <a:t> انقلاب اسلامی کیست و سبک زندگی او چگونه است؟ </a:t>
          </a:r>
          <a:r>
            <a:rPr lang="fa-IR" sz="1400" b="1" dirty="0" err="1" smtClean="0">
              <a:cs typeface="B Nazanin" panose="00000400000000000000" pitchFamily="2" charset="-78"/>
            </a:rPr>
            <a:t>طلبة</a:t>
          </a:r>
          <a:r>
            <a:rPr lang="fa-IR" sz="1400" b="1" dirty="0" smtClean="0">
              <a:cs typeface="B Nazanin" panose="00000400000000000000" pitchFamily="2" charset="-78"/>
            </a:rPr>
            <a:t> انقلابی در </a:t>
          </a:r>
          <a:r>
            <a:rPr lang="fa-IR" sz="1400" b="1" dirty="0" err="1" smtClean="0">
              <a:cs typeface="B Nazanin" panose="00000400000000000000" pitchFamily="2" charset="-78"/>
            </a:rPr>
            <a:t>نقشة</a:t>
          </a:r>
          <a:r>
            <a:rPr lang="fa-IR" sz="1400" b="1" dirty="0" smtClean="0">
              <a:cs typeface="B Nazanin" panose="00000400000000000000" pitchFamily="2" charset="-78"/>
            </a:rPr>
            <a:t> علمی و </a:t>
          </a:r>
          <a:r>
            <a:rPr lang="fa-IR" sz="1400" b="1" dirty="0" err="1" smtClean="0">
              <a:cs typeface="B Nazanin" panose="00000400000000000000" pitchFamily="2" charset="-78"/>
            </a:rPr>
            <a:t>شیوة</a:t>
          </a:r>
          <a:r>
            <a:rPr lang="fa-IR" sz="1400" b="1" dirty="0" smtClean="0">
              <a:cs typeface="B Nazanin" panose="00000400000000000000" pitchFamily="2" charset="-78"/>
            </a:rPr>
            <a:t> </a:t>
          </a:r>
          <a:r>
            <a:rPr lang="fa-IR" sz="1400" b="1" dirty="0" err="1" smtClean="0">
              <a:cs typeface="B Nazanin" panose="00000400000000000000" pitchFamily="2" charset="-78"/>
            </a:rPr>
            <a:t>علم‌آموزی</a:t>
          </a:r>
          <a:r>
            <a:rPr lang="fa-IR" sz="1400" b="1" dirty="0" smtClean="0">
              <a:cs typeface="B Nazanin" panose="00000400000000000000" pitchFamily="2" charset="-78"/>
            </a:rPr>
            <a:t>، </a:t>
          </a:r>
          <a:r>
            <a:rPr lang="fa-IR" sz="1400" b="1" dirty="0" err="1" smtClean="0">
              <a:cs typeface="B Nazanin" panose="00000400000000000000" pitchFamily="2" charset="-78"/>
            </a:rPr>
            <a:t>برنامة</a:t>
          </a:r>
          <a:r>
            <a:rPr lang="fa-IR" sz="1400" b="1" dirty="0" smtClean="0">
              <a:cs typeface="B Nazanin" panose="00000400000000000000" pitchFamily="2" charset="-78"/>
            </a:rPr>
            <a:t> اخلاقی، </a:t>
          </a:r>
          <a:r>
            <a:rPr lang="fa-IR" sz="1400" b="1" dirty="0" err="1" smtClean="0">
              <a:cs typeface="B Nazanin" panose="00000400000000000000" pitchFamily="2" charset="-78"/>
            </a:rPr>
            <a:t>برنامة</a:t>
          </a:r>
          <a:r>
            <a:rPr lang="fa-IR" sz="1400" b="1" dirty="0" smtClean="0">
              <a:cs typeface="B Nazanin" panose="00000400000000000000" pitchFamily="2" charset="-78"/>
            </a:rPr>
            <a:t> تبلیغی، تعامل با خانواده، مردم، نهادهای حکومت، نیازهای انقلاب و ... چه تفاوتی با سایر طلاب دارد؟</a:t>
          </a:r>
          <a:endParaRPr lang="fa-IR" sz="1400" b="1" dirty="0">
            <a:cs typeface="B Nazanin" panose="00000400000000000000" pitchFamily="2" charset="-78"/>
          </a:endParaRPr>
        </a:p>
      </dgm:t>
    </dgm:pt>
    <dgm:pt modelId="{D8ACAC28-2C6C-49A9-A4B5-607373638BFB}" type="parTrans" cxnId="{345995CD-DEAB-4168-9964-BC8D3BFCAF3E}">
      <dgm:prSet/>
      <dgm:spPr/>
      <dgm:t>
        <a:bodyPr/>
        <a:lstStyle/>
        <a:p>
          <a:pPr rtl="1"/>
          <a:endParaRPr lang="fa-IR"/>
        </a:p>
      </dgm:t>
    </dgm:pt>
    <dgm:pt modelId="{A83EDF5E-97C3-4CFE-B33F-84D7BD4378E0}" type="sibTrans" cxnId="{345995CD-DEAB-4168-9964-BC8D3BFCAF3E}">
      <dgm:prSet/>
      <dgm:spPr/>
      <dgm:t>
        <a:bodyPr/>
        <a:lstStyle/>
        <a:p>
          <a:pPr rtl="1"/>
          <a:endParaRPr lang="fa-IR"/>
        </a:p>
      </dgm:t>
    </dgm:pt>
    <dgm:pt modelId="{3CD4F524-28FB-4B04-8282-C536D03B5FF9}">
      <dgm:prSet custT="1"/>
      <dgm:spPr/>
      <dgm:t>
        <a:bodyPr/>
        <a:lstStyle/>
        <a:p>
          <a:pPr rtl="1"/>
          <a:r>
            <a:rPr lang="fa-IR" sz="1400" b="1" dirty="0" smtClean="0">
              <a:cs typeface="B Nazanin" panose="00000400000000000000" pitchFamily="2" charset="-78"/>
            </a:rPr>
            <a:t>برای ایجاد این وصف در جان طلبه چه برنامه، شیوه و محتوایی نیاز است؟</a:t>
          </a:r>
          <a:endParaRPr lang="fa-IR" sz="1400" b="1" dirty="0">
            <a:cs typeface="B Nazanin" panose="00000400000000000000" pitchFamily="2" charset="-78"/>
          </a:endParaRPr>
        </a:p>
      </dgm:t>
    </dgm:pt>
    <dgm:pt modelId="{1F5C7499-CB93-404E-961A-D3C03AFE496E}" type="parTrans" cxnId="{7CF1F7F8-F6DE-4F09-A517-D427F681EC06}">
      <dgm:prSet/>
      <dgm:spPr/>
      <dgm:t>
        <a:bodyPr/>
        <a:lstStyle/>
        <a:p>
          <a:pPr rtl="1"/>
          <a:endParaRPr lang="fa-IR"/>
        </a:p>
      </dgm:t>
    </dgm:pt>
    <dgm:pt modelId="{1A8452C3-C5DF-4B50-8FB0-D6E0991BBCFC}" type="sibTrans" cxnId="{7CF1F7F8-F6DE-4F09-A517-D427F681EC06}">
      <dgm:prSet/>
      <dgm:spPr/>
      <dgm:t>
        <a:bodyPr/>
        <a:lstStyle/>
        <a:p>
          <a:pPr rtl="1"/>
          <a:endParaRPr lang="fa-IR"/>
        </a:p>
      </dgm:t>
    </dgm:pt>
    <dgm:pt modelId="{D5FCC48E-AB7E-423A-9091-9C90164D004B}">
      <dgm:prSet custT="1"/>
      <dgm:spPr/>
      <dgm:t>
        <a:bodyPr/>
        <a:lstStyle/>
        <a:p>
          <a:pPr rtl="1"/>
          <a:r>
            <a:rPr lang="fa-IR" sz="1400" b="1" dirty="0" smtClean="0">
              <a:cs typeface="B Nazanin" panose="00000400000000000000" pitchFamily="2" charset="-78"/>
            </a:rPr>
            <a:t>مدرسه و </a:t>
          </a:r>
          <a:r>
            <a:rPr lang="fa-IR" sz="1400" b="1" dirty="0" err="1" smtClean="0">
              <a:cs typeface="B Nazanin" panose="00000400000000000000" pitchFamily="2" charset="-78"/>
            </a:rPr>
            <a:t>حوزه‌ای</a:t>
          </a:r>
          <a:r>
            <a:rPr lang="fa-IR" sz="1400" b="1" dirty="0" smtClean="0">
              <a:cs typeface="B Nazanin" panose="00000400000000000000" pitchFamily="2" charset="-78"/>
            </a:rPr>
            <a:t> که محل رشد طلبه انقلابی است چه </a:t>
          </a:r>
          <a:r>
            <a:rPr lang="fa-IR" sz="1400" b="1" dirty="0" err="1" smtClean="0">
              <a:cs typeface="B Nazanin" panose="00000400000000000000" pitchFamily="2" charset="-78"/>
            </a:rPr>
            <a:t>ویژگی‌هایی</a:t>
          </a:r>
          <a:r>
            <a:rPr lang="fa-IR" sz="1400" b="1" dirty="0" smtClean="0">
              <a:cs typeface="B Nazanin" panose="00000400000000000000" pitchFamily="2" charset="-78"/>
            </a:rPr>
            <a:t> دارد؟‌ (مواد درسی، اساتید، تشکیلات و ...) آیا </a:t>
          </a:r>
          <a:r>
            <a:rPr lang="fa-IR" sz="1400" b="1" dirty="0" err="1" smtClean="0">
              <a:cs typeface="B Nazanin" panose="00000400000000000000" pitchFamily="2" charset="-78"/>
            </a:rPr>
            <a:t>حوزة</a:t>
          </a:r>
          <a:r>
            <a:rPr lang="fa-IR" sz="1400" b="1" dirty="0" smtClean="0">
              <a:cs typeface="B Nazanin" panose="00000400000000000000" pitchFamily="2" charset="-78"/>
            </a:rPr>
            <a:t> امروز برای تربیت اینگونه طلبه مناسب است؟ وظیفه و نقش مدیران، مسئولان و اساتید در پرورش </a:t>
          </a:r>
          <a:r>
            <a:rPr lang="fa-IR" sz="1400" b="1" dirty="0" err="1" smtClean="0">
              <a:cs typeface="B Nazanin" panose="00000400000000000000" pitchFamily="2" charset="-78"/>
            </a:rPr>
            <a:t>طلبة</a:t>
          </a:r>
          <a:r>
            <a:rPr lang="fa-IR" sz="1400" b="1" dirty="0" smtClean="0">
              <a:cs typeface="B Nazanin" panose="00000400000000000000" pitchFamily="2" charset="-78"/>
            </a:rPr>
            <a:t> عصر انقلاب چیست؟</a:t>
          </a:r>
          <a:endParaRPr lang="fa-IR" sz="1400" b="1" dirty="0">
            <a:cs typeface="B Nazanin" panose="00000400000000000000" pitchFamily="2" charset="-78"/>
          </a:endParaRPr>
        </a:p>
      </dgm:t>
    </dgm:pt>
    <dgm:pt modelId="{3511B520-DADC-41FB-B185-98E7195F3830}" type="parTrans" cxnId="{B6F9C966-6424-4DDA-9A0D-06752FE8A21D}">
      <dgm:prSet/>
      <dgm:spPr/>
      <dgm:t>
        <a:bodyPr/>
        <a:lstStyle/>
        <a:p>
          <a:pPr rtl="1"/>
          <a:endParaRPr lang="fa-IR"/>
        </a:p>
      </dgm:t>
    </dgm:pt>
    <dgm:pt modelId="{75D75408-CE59-4913-9E49-1B5EBFBA1EB9}" type="sibTrans" cxnId="{B6F9C966-6424-4DDA-9A0D-06752FE8A21D}">
      <dgm:prSet/>
      <dgm:spPr/>
      <dgm:t>
        <a:bodyPr/>
        <a:lstStyle/>
        <a:p>
          <a:pPr rtl="1"/>
          <a:endParaRPr lang="fa-IR"/>
        </a:p>
      </dgm:t>
    </dgm:pt>
    <dgm:pt modelId="{D0E2CD25-23CD-4F3D-8932-BB925359AC98}" type="pres">
      <dgm:prSet presAssocID="{CE0D8494-BE6F-4DD9-BEBC-8BDE27131E83}" presName="linearFlow" presStyleCnt="0">
        <dgm:presLayoutVars>
          <dgm:dir/>
          <dgm:animLvl val="lvl"/>
          <dgm:resizeHandles val="exact"/>
        </dgm:presLayoutVars>
      </dgm:prSet>
      <dgm:spPr/>
      <dgm:t>
        <a:bodyPr/>
        <a:lstStyle/>
        <a:p>
          <a:pPr rtl="1"/>
          <a:endParaRPr lang="fa-IR"/>
        </a:p>
      </dgm:t>
    </dgm:pt>
    <dgm:pt modelId="{EF01EDC0-FA8A-44E6-94D7-D9229647DBDC}" type="pres">
      <dgm:prSet presAssocID="{6959194A-ADCF-49C5-ABA7-221B0E5AF908}" presName="composite" presStyleCnt="0"/>
      <dgm:spPr/>
    </dgm:pt>
    <dgm:pt modelId="{C45A4F83-0DC1-4814-BF86-6679CF959C36}" type="pres">
      <dgm:prSet presAssocID="{6959194A-ADCF-49C5-ABA7-221B0E5AF908}" presName="parentText" presStyleLbl="alignNode1" presStyleIdx="0" presStyleCnt="8">
        <dgm:presLayoutVars>
          <dgm:chMax val="1"/>
          <dgm:bulletEnabled val="1"/>
        </dgm:presLayoutVars>
      </dgm:prSet>
      <dgm:spPr/>
      <dgm:t>
        <a:bodyPr/>
        <a:lstStyle/>
        <a:p>
          <a:pPr rtl="1"/>
          <a:endParaRPr lang="fa-IR"/>
        </a:p>
      </dgm:t>
    </dgm:pt>
    <dgm:pt modelId="{F96B1394-AF2A-40D9-8BEC-7C56AA87D165}" type="pres">
      <dgm:prSet presAssocID="{6959194A-ADCF-49C5-ABA7-221B0E5AF908}" presName="descendantText" presStyleLbl="alignAcc1" presStyleIdx="0" presStyleCnt="8">
        <dgm:presLayoutVars>
          <dgm:bulletEnabled val="1"/>
        </dgm:presLayoutVars>
      </dgm:prSet>
      <dgm:spPr/>
      <dgm:t>
        <a:bodyPr/>
        <a:lstStyle/>
        <a:p>
          <a:pPr rtl="1"/>
          <a:endParaRPr lang="fa-IR"/>
        </a:p>
      </dgm:t>
    </dgm:pt>
    <dgm:pt modelId="{EB3A38B7-04D0-4C59-86B8-7AAE3A26A5FF}" type="pres">
      <dgm:prSet presAssocID="{290595D4-3A41-42FA-9E0B-C63C2A5D5B75}" presName="sp" presStyleCnt="0"/>
      <dgm:spPr/>
    </dgm:pt>
    <dgm:pt modelId="{030A20F8-4238-4133-826A-0585727616DF}" type="pres">
      <dgm:prSet presAssocID="{364DB4F9-4C50-4AB9-9CD8-387FB90418D0}" presName="composite" presStyleCnt="0"/>
      <dgm:spPr/>
    </dgm:pt>
    <dgm:pt modelId="{D513A3B0-D826-4C49-8951-A387DA20672B}" type="pres">
      <dgm:prSet presAssocID="{364DB4F9-4C50-4AB9-9CD8-387FB90418D0}" presName="parentText" presStyleLbl="alignNode1" presStyleIdx="1" presStyleCnt="8">
        <dgm:presLayoutVars>
          <dgm:chMax val="1"/>
          <dgm:bulletEnabled val="1"/>
        </dgm:presLayoutVars>
      </dgm:prSet>
      <dgm:spPr/>
      <dgm:t>
        <a:bodyPr/>
        <a:lstStyle/>
        <a:p>
          <a:pPr rtl="1"/>
          <a:endParaRPr lang="fa-IR"/>
        </a:p>
      </dgm:t>
    </dgm:pt>
    <dgm:pt modelId="{BA09683C-975C-4CB4-82D1-665C12D10984}" type="pres">
      <dgm:prSet presAssocID="{364DB4F9-4C50-4AB9-9CD8-387FB90418D0}" presName="descendantText" presStyleLbl="alignAcc1" presStyleIdx="1" presStyleCnt="8">
        <dgm:presLayoutVars>
          <dgm:bulletEnabled val="1"/>
        </dgm:presLayoutVars>
      </dgm:prSet>
      <dgm:spPr/>
      <dgm:t>
        <a:bodyPr/>
        <a:lstStyle/>
        <a:p>
          <a:pPr rtl="1"/>
          <a:endParaRPr lang="fa-IR"/>
        </a:p>
      </dgm:t>
    </dgm:pt>
    <dgm:pt modelId="{CCE7573A-10F9-4484-8614-42052D16609D}" type="pres">
      <dgm:prSet presAssocID="{DC997A5E-7CFF-4850-8F42-51409BB6D55D}" presName="sp" presStyleCnt="0"/>
      <dgm:spPr/>
    </dgm:pt>
    <dgm:pt modelId="{E426152D-1E6E-42EB-9B9C-C75111D5FF8A}" type="pres">
      <dgm:prSet presAssocID="{62E8FBEB-64AF-4FAC-97E9-B968BBF9CF12}" presName="composite" presStyleCnt="0"/>
      <dgm:spPr/>
    </dgm:pt>
    <dgm:pt modelId="{A159FFE6-8185-4500-8C4E-D27DC86A7C3D}" type="pres">
      <dgm:prSet presAssocID="{62E8FBEB-64AF-4FAC-97E9-B968BBF9CF12}" presName="parentText" presStyleLbl="alignNode1" presStyleIdx="2" presStyleCnt="8">
        <dgm:presLayoutVars>
          <dgm:chMax val="1"/>
          <dgm:bulletEnabled val="1"/>
        </dgm:presLayoutVars>
      </dgm:prSet>
      <dgm:spPr/>
      <dgm:t>
        <a:bodyPr/>
        <a:lstStyle/>
        <a:p>
          <a:pPr rtl="1"/>
          <a:endParaRPr lang="fa-IR"/>
        </a:p>
      </dgm:t>
    </dgm:pt>
    <dgm:pt modelId="{ABAEFC09-A41A-4933-B53F-C7FFE3096D0B}" type="pres">
      <dgm:prSet presAssocID="{62E8FBEB-64AF-4FAC-97E9-B968BBF9CF12}" presName="descendantText" presStyleLbl="alignAcc1" presStyleIdx="2" presStyleCnt="8">
        <dgm:presLayoutVars>
          <dgm:bulletEnabled val="1"/>
        </dgm:presLayoutVars>
      </dgm:prSet>
      <dgm:spPr/>
      <dgm:t>
        <a:bodyPr/>
        <a:lstStyle/>
        <a:p>
          <a:pPr rtl="1"/>
          <a:endParaRPr lang="fa-IR"/>
        </a:p>
      </dgm:t>
    </dgm:pt>
    <dgm:pt modelId="{0E89A279-C497-46DF-AFFB-3A51310DFB62}" type="pres">
      <dgm:prSet presAssocID="{C4CACE94-4B87-4357-8998-E468AA6333E6}" presName="sp" presStyleCnt="0"/>
      <dgm:spPr/>
    </dgm:pt>
    <dgm:pt modelId="{10922205-D634-402A-8C66-DC25366B9731}" type="pres">
      <dgm:prSet presAssocID="{E6B1512E-333D-4909-88C4-7D5C90AD170E}" presName="composite" presStyleCnt="0"/>
      <dgm:spPr/>
    </dgm:pt>
    <dgm:pt modelId="{8EDFFE2F-8797-4DC9-AAB1-04ED29614A16}" type="pres">
      <dgm:prSet presAssocID="{E6B1512E-333D-4909-88C4-7D5C90AD170E}" presName="parentText" presStyleLbl="alignNode1" presStyleIdx="3" presStyleCnt="8">
        <dgm:presLayoutVars>
          <dgm:chMax val="1"/>
          <dgm:bulletEnabled val="1"/>
        </dgm:presLayoutVars>
      </dgm:prSet>
      <dgm:spPr/>
      <dgm:t>
        <a:bodyPr/>
        <a:lstStyle/>
        <a:p>
          <a:pPr rtl="1"/>
          <a:endParaRPr lang="fa-IR"/>
        </a:p>
      </dgm:t>
    </dgm:pt>
    <dgm:pt modelId="{F81C7E6C-35E8-42E7-8918-7972803456C4}" type="pres">
      <dgm:prSet presAssocID="{E6B1512E-333D-4909-88C4-7D5C90AD170E}" presName="descendantText" presStyleLbl="alignAcc1" presStyleIdx="3" presStyleCnt="8">
        <dgm:presLayoutVars>
          <dgm:bulletEnabled val="1"/>
        </dgm:presLayoutVars>
      </dgm:prSet>
      <dgm:spPr/>
      <dgm:t>
        <a:bodyPr/>
        <a:lstStyle/>
        <a:p>
          <a:pPr rtl="1"/>
          <a:endParaRPr lang="fa-IR"/>
        </a:p>
      </dgm:t>
    </dgm:pt>
    <dgm:pt modelId="{03641130-2289-4DA7-B17D-C8F7C40F2347}" type="pres">
      <dgm:prSet presAssocID="{2B552923-A728-4E86-968D-0BBE6C638D2D}" presName="sp" presStyleCnt="0"/>
      <dgm:spPr/>
    </dgm:pt>
    <dgm:pt modelId="{EFE1F3D1-94C1-4CD1-8DBF-FA181BE90057}" type="pres">
      <dgm:prSet presAssocID="{5FD87A35-9243-4DE5-986F-75DBC1F0389B}" presName="composite" presStyleCnt="0"/>
      <dgm:spPr/>
    </dgm:pt>
    <dgm:pt modelId="{8E8ED95D-1B0D-4629-B0A4-5683D29EA6FB}" type="pres">
      <dgm:prSet presAssocID="{5FD87A35-9243-4DE5-986F-75DBC1F0389B}" presName="parentText" presStyleLbl="alignNode1" presStyleIdx="4" presStyleCnt="8">
        <dgm:presLayoutVars>
          <dgm:chMax val="1"/>
          <dgm:bulletEnabled val="1"/>
        </dgm:presLayoutVars>
      </dgm:prSet>
      <dgm:spPr/>
      <dgm:t>
        <a:bodyPr/>
        <a:lstStyle/>
        <a:p>
          <a:pPr rtl="1"/>
          <a:endParaRPr lang="fa-IR"/>
        </a:p>
      </dgm:t>
    </dgm:pt>
    <dgm:pt modelId="{8AFCA664-EEA0-4AB3-B6C9-CEEB42AB96E9}" type="pres">
      <dgm:prSet presAssocID="{5FD87A35-9243-4DE5-986F-75DBC1F0389B}" presName="descendantText" presStyleLbl="alignAcc1" presStyleIdx="4" presStyleCnt="8">
        <dgm:presLayoutVars>
          <dgm:bulletEnabled val="1"/>
        </dgm:presLayoutVars>
      </dgm:prSet>
      <dgm:spPr/>
      <dgm:t>
        <a:bodyPr/>
        <a:lstStyle/>
        <a:p>
          <a:pPr rtl="1"/>
          <a:endParaRPr lang="fa-IR"/>
        </a:p>
      </dgm:t>
    </dgm:pt>
    <dgm:pt modelId="{96FA99BC-31D1-4A26-8AFF-83754269018D}" type="pres">
      <dgm:prSet presAssocID="{4674E562-D8EF-4453-93F9-98BA81539909}" presName="sp" presStyleCnt="0"/>
      <dgm:spPr/>
    </dgm:pt>
    <dgm:pt modelId="{CE4638F3-3C8D-466D-BA84-08F0A88B5240}" type="pres">
      <dgm:prSet presAssocID="{289A4307-124A-454C-9714-636CD67FF3AA}" presName="composite" presStyleCnt="0"/>
      <dgm:spPr/>
    </dgm:pt>
    <dgm:pt modelId="{7519276A-3759-4DE0-8E2D-75CA7DAED563}" type="pres">
      <dgm:prSet presAssocID="{289A4307-124A-454C-9714-636CD67FF3AA}" presName="parentText" presStyleLbl="alignNode1" presStyleIdx="5" presStyleCnt="8">
        <dgm:presLayoutVars>
          <dgm:chMax val="1"/>
          <dgm:bulletEnabled val="1"/>
        </dgm:presLayoutVars>
      </dgm:prSet>
      <dgm:spPr/>
      <dgm:t>
        <a:bodyPr/>
        <a:lstStyle/>
        <a:p>
          <a:pPr rtl="1"/>
          <a:endParaRPr lang="fa-IR"/>
        </a:p>
      </dgm:t>
    </dgm:pt>
    <dgm:pt modelId="{B053A134-A44E-41DF-A0AE-0B04E38CEE9A}" type="pres">
      <dgm:prSet presAssocID="{289A4307-124A-454C-9714-636CD67FF3AA}" presName="descendantText" presStyleLbl="alignAcc1" presStyleIdx="5" presStyleCnt="8">
        <dgm:presLayoutVars>
          <dgm:bulletEnabled val="1"/>
        </dgm:presLayoutVars>
      </dgm:prSet>
      <dgm:spPr/>
      <dgm:t>
        <a:bodyPr/>
        <a:lstStyle/>
        <a:p>
          <a:pPr rtl="1"/>
          <a:endParaRPr lang="fa-IR"/>
        </a:p>
      </dgm:t>
    </dgm:pt>
    <dgm:pt modelId="{5CA7EF87-F60E-4877-AFE9-62B5570D1C39}" type="pres">
      <dgm:prSet presAssocID="{54DAAE3E-1CD0-48A1-ABAD-3B885BA99143}" presName="sp" presStyleCnt="0"/>
      <dgm:spPr/>
    </dgm:pt>
    <dgm:pt modelId="{34813381-2D80-4D09-B3C4-7FBF96B5620A}" type="pres">
      <dgm:prSet presAssocID="{0766C65B-3046-4A61-B7D6-9C55B7151E95}" presName="composite" presStyleCnt="0"/>
      <dgm:spPr/>
    </dgm:pt>
    <dgm:pt modelId="{5C3D2D17-7869-4B92-9D5D-163D36F0F22E}" type="pres">
      <dgm:prSet presAssocID="{0766C65B-3046-4A61-B7D6-9C55B7151E95}" presName="parentText" presStyleLbl="alignNode1" presStyleIdx="6" presStyleCnt="8">
        <dgm:presLayoutVars>
          <dgm:chMax val="1"/>
          <dgm:bulletEnabled val="1"/>
        </dgm:presLayoutVars>
      </dgm:prSet>
      <dgm:spPr/>
      <dgm:t>
        <a:bodyPr/>
        <a:lstStyle/>
        <a:p>
          <a:pPr rtl="1"/>
          <a:endParaRPr lang="fa-IR"/>
        </a:p>
      </dgm:t>
    </dgm:pt>
    <dgm:pt modelId="{613B61E2-2523-4108-AA4C-FF4893159128}" type="pres">
      <dgm:prSet presAssocID="{0766C65B-3046-4A61-B7D6-9C55B7151E95}" presName="descendantText" presStyleLbl="alignAcc1" presStyleIdx="6" presStyleCnt="8">
        <dgm:presLayoutVars>
          <dgm:bulletEnabled val="1"/>
        </dgm:presLayoutVars>
      </dgm:prSet>
      <dgm:spPr/>
      <dgm:t>
        <a:bodyPr/>
        <a:lstStyle/>
        <a:p>
          <a:pPr rtl="1"/>
          <a:endParaRPr lang="fa-IR"/>
        </a:p>
      </dgm:t>
    </dgm:pt>
    <dgm:pt modelId="{5C6C8770-1DA5-4ACF-9868-12EDDC5E9884}" type="pres">
      <dgm:prSet presAssocID="{8DEAB752-61AE-45CA-ABBE-4EF38FEA5F94}" presName="sp" presStyleCnt="0"/>
      <dgm:spPr/>
    </dgm:pt>
    <dgm:pt modelId="{6EDA91BC-F5AA-4DE5-A06F-379A1ED57DC0}" type="pres">
      <dgm:prSet presAssocID="{E418BE99-5D0B-4F85-9479-572AE6C5B373}" presName="composite" presStyleCnt="0"/>
      <dgm:spPr/>
    </dgm:pt>
    <dgm:pt modelId="{AA6B1E25-D85C-44CC-B3BD-D317368F91E7}" type="pres">
      <dgm:prSet presAssocID="{E418BE99-5D0B-4F85-9479-572AE6C5B373}" presName="parentText" presStyleLbl="alignNode1" presStyleIdx="7" presStyleCnt="8">
        <dgm:presLayoutVars>
          <dgm:chMax val="1"/>
          <dgm:bulletEnabled val="1"/>
        </dgm:presLayoutVars>
      </dgm:prSet>
      <dgm:spPr/>
      <dgm:t>
        <a:bodyPr/>
        <a:lstStyle/>
        <a:p>
          <a:pPr rtl="1"/>
          <a:endParaRPr lang="fa-IR"/>
        </a:p>
      </dgm:t>
    </dgm:pt>
    <dgm:pt modelId="{92EC4EFC-89CB-4404-AC8B-F90D9F1EA676}" type="pres">
      <dgm:prSet presAssocID="{E418BE99-5D0B-4F85-9479-572AE6C5B373}" presName="descendantText" presStyleLbl="alignAcc1" presStyleIdx="7" presStyleCnt="8">
        <dgm:presLayoutVars>
          <dgm:bulletEnabled val="1"/>
        </dgm:presLayoutVars>
      </dgm:prSet>
      <dgm:spPr/>
      <dgm:t>
        <a:bodyPr/>
        <a:lstStyle/>
        <a:p>
          <a:pPr rtl="1"/>
          <a:endParaRPr lang="fa-IR"/>
        </a:p>
      </dgm:t>
    </dgm:pt>
  </dgm:ptLst>
  <dgm:cxnLst>
    <dgm:cxn modelId="{1B006C8F-CADD-43B8-AC68-017D91596CC2}" srcId="{CE0D8494-BE6F-4DD9-BEBC-8BDE27131E83}" destId="{E6B1512E-333D-4909-88C4-7D5C90AD170E}" srcOrd="3" destOrd="0" parTransId="{717A43F3-699B-41E2-BE44-8F29152C8C01}" sibTransId="{2B552923-A728-4E86-968D-0BBE6C638D2D}"/>
    <dgm:cxn modelId="{D00F8A5A-CBBA-4000-98B4-BF0177BF8C97}" srcId="{CE0D8494-BE6F-4DD9-BEBC-8BDE27131E83}" destId="{5FD87A35-9243-4DE5-986F-75DBC1F0389B}" srcOrd="4" destOrd="0" parTransId="{7B674FB4-3A26-4E80-A237-1D9CD1E87952}" sibTransId="{4674E562-D8EF-4453-93F9-98BA81539909}"/>
    <dgm:cxn modelId="{AA29A95C-D363-4FB9-AE86-11FA4DA74A75}" srcId="{CE0D8494-BE6F-4DD9-BEBC-8BDE27131E83}" destId="{0766C65B-3046-4A61-B7D6-9C55B7151E95}" srcOrd="6" destOrd="0" parTransId="{3A8A1AFA-B81B-4784-BA8C-37B15747AE76}" sibTransId="{8DEAB752-61AE-45CA-ABBE-4EF38FEA5F94}"/>
    <dgm:cxn modelId="{D477C034-308A-494F-8F70-8CFC8CC0674F}" srcId="{364DB4F9-4C50-4AB9-9CD8-387FB90418D0}" destId="{98B4E9D1-2AC2-4BE0-99DF-335B9D27CA36}" srcOrd="0" destOrd="0" parTransId="{2BE683B5-A92A-44A5-BFB6-82F0ED3722BF}" sibTransId="{40761D50-8D28-4C81-BB4C-592324664D6E}"/>
    <dgm:cxn modelId="{C0C10E3F-2684-4E8A-8A21-778783F0C164}" srcId="{CE0D8494-BE6F-4DD9-BEBC-8BDE27131E83}" destId="{289A4307-124A-454C-9714-636CD67FF3AA}" srcOrd="5" destOrd="0" parTransId="{D351BE66-4E33-4F28-9285-5D10A4DB4E96}" sibTransId="{54DAAE3E-1CD0-48A1-ABAD-3B885BA99143}"/>
    <dgm:cxn modelId="{98A93F32-E7FF-4ACC-B0CB-2828BE60B1CB}" type="presOf" srcId="{364DB4F9-4C50-4AB9-9CD8-387FB90418D0}" destId="{D513A3B0-D826-4C49-8951-A387DA20672B}" srcOrd="0" destOrd="0" presId="urn:microsoft.com/office/officeart/2005/8/layout/chevron2"/>
    <dgm:cxn modelId="{617739E4-0570-4890-9F5F-39EEC146AA43}" type="presOf" srcId="{CE0D8494-BE6F-4DD9-BEBC-8BDE27131E83}" destId="{D0E2CD25-23CD-4F3D-8932-BB925359AC98}" srcOrd="0" destOrd="0" presId="urn:microsoft.com/office/officeart/2005/8/layout/chevron2"/>
    <dgm:cxn modelId="{8D16074C-B4C2-494B-A1D1-68D747AC6FFB}" type="presOf" srcId="{2983102F-5568-4FF9-8859-87B8FD1A60A7}" destId="{F81C7E6C-35E8-42E7-8918-7972803456C4}" srcOrd="0" destOrd="0" presId="urn:microsoft.com/office/officeart/2005/8/layout/chevron2"/>
    <dgm:cxn modelId="{B6F9C966-6424-4DDA-9A0D-06752FE8A21D}" srcId="{E418BE99-5D0B-4F85-9479-572AE6C5B373}" destId="{D5FCC48E-AB7E-423A-9091-9C90164D004B}" srcOrd="0" destOrd="0" parTransId="{3511B520-DADC-41FB-B185-98E7195F3830}" sibTransId="{75D75408-CE59-4913-9E49-1B5EBFBA1EB9}"/>
    <dgm:cxn modelId="{1E3E0153-4B23-4CF1-8CD4-4A0379DE23B4}" type="presOf" srcId="{3CD4F524-28FB-4B04-8282-C536D03B5FF9}" destId="{613B61E2-2523-4108-AA4C-FF4893159128}" srcOrd="0" destOrd="0" presId="urn:microsoft.com/office/officeart/2005/8/layout/chevron2"/>
    <dgm:cxn modelId="{720471A2-3EF5-46BF-9A35-6B9CB4C2C9AC}" srcId="{CE0D8494-BE6F-4DD9-BEBC-8BDE27131E83}" destId="{6959194A-ADCF-49C5-ABA7-221B0E5AF908}" srcOrd="0" destOrd="0" parTransId="{5430B9D6-09DE-4D56-9A30-53EB4A54EB84}" sibTransId="{290595D4-3A41-42FA-9E0B-C63C2A5D5B75}"/>
    <dgm:cxn modelId="{813458BF-07EA-4977-BB75-B178D4FAC6F4}" type="presOf" srcId="{E827AAE9-8AE2-4142-8DBD-2A34395158CD}" destId="{F96B1394-AF2A-40D9-8BEC-7C56AA87D165}" srcOrd="0" destOrd="0" presId="urn:microsoft.com/office/officeart/2005/8/layout/chevron2"/>
    <dgm:cxn modelId="{429036A1-2805-4726-BDBD-5F003C857442}" srcId="{6959194A-ADCF-49C5-ABA7-221B0E5AF908}" destId="{E827AAE9-8AE2-4142-8DBD-2A34395158CD}" srcOrd="0" destOrd="0" parTransId="{E3337A7A-A437-443E-817C-BE8BFBA94CBF}" sibTransId="{969CB920-3CB5-4A34-B34E-9588403FCBDF}"/>
    <dgm:cxn modelId="{F9847EED-8330-47B7-96D1-7272194232DB}" type="presOf" srcId="{62E8FBEB-64AF-4FAC-97E9-B968BBF9CF12}" destId="{A159FFE6-8185-4500-8C4E-D27DC86A7C3D}" srcOrd="0" destOrd="0" presId="urn:microsoft.com/office/officeart/2005/8/layout/chevron2"/>
    <dgm:cxn modelId="{7BA05BAB-564C-4513-A748-C8FBA7CA226D}" srcId="{62E8FBEB-64AF-4FAC-97E9-B968BBF9CF12}" destId="{D4C72D2A-3AA9-40F6-882D-ACEFC1317CB9}" srcOrd="0" destOrd="0" parTransId="{FF112AE7-4CEA-4054-A331-2BA8ED755FF3}" sibTransId="{55613443-9D1C-4ACD-A0A5-6D76C14FEBCA}"/>
    <dgm:cxn modelId="{7C4C5DD7-1053-45E8-8035-7131DD47B133}" type="presOf" srcId="{98B4E9D1-2AC2-4BE0-99DF-335B9D27CA36}" destId="{BA09683C-975C-4CB4-82D1-665C12D10984}" srcOrd="0" destOrd="0" presId="urn:microsoft.com/office/officeart/2005/8/layout/chevron2"/>
    <dgm:cxn modelId="{861938C3-29A1-4114-A7B0-B5CCE551BCB0}" type="presOf" srcId="{D5FCC48E-AB7E-423A-9091-9C90164D004B}" destId="{92EC4EFC-89CB-4404-AC8B-F90D9F1EA676}" srcOrd="0" destOrd="0" presId="urn:microsoft.com/office/officeart/2005/8/layout/chevron2"/>
    <dgm:cxn modelId="{30AC25FA-ADF5-4A4B-9CEA-8A558BDFAE62}" type="presOf" srcId="{E6B1512E-333D-4909-88C4-7D5C90AD170E}" destId="{8EDFFE2F-8797-4DC9-AAB1-04ED29614A16}" srcOrd="0" destOrd="0" presId="urn:microsoft.com/office/officeart/2005/8/layout/chevron2"/>
    <dgm:cxn modelId="{BB538FF6-5043-4BD7-A4B7-2AAEBE83290A}" type="presOf" srcId="{6959194A-ADCF-49C5-ABA7-221B0E5AF908}" destId="{C45A4F83-0DC1-4814-BF86-6679CF959C36}" srcOrd="0" destOrd="0" presId="urn:microsoft.com/office/officeart/2005/8/layout/chevron2"/>
    <dgm:cxn modelId="{C2A5D856-F649-4E57-BB57-F77001363885}" type="presOf" srcId="{289A4307-124A-454C-9714-636CD67FF3AA}" destId="{7519276A-3759-4DE0-8E2D-75CA7DAED563}" srcOrd="0" destOrd="0" presId="urn:microsoft.com/office/officeart/2005/8/layout/chevron2"/>
    <dgm:cxn modelId="{53FB7FE2-090B-4CA6-BE6B-E2CF4CB3F06B}" srcId="{CE0D8494-BE6F-4DD9-BEBC-8BDE27131E83}" destId="{364DB4F9-4C50-4AB9-9CD8-387FB90418D0}" srcOrd="1" destOrd="0" parTransId="{437B8589-A94F-4C7D-9552-7E3182410FAA}" sibTransId="{DC997A5E-7CFF-4850-8F42-51409BB6D55D}"/>
    <dgm:cxn modelId="{C7FCC28A-0970-49D3-A63F-34DA6F6FF406}" type="presOf" srcId="{DEAE0F76-49D2-45FC-AF0C-31D40E89F16B}" destId="{B053A134-A44E-41DF-A0AE-0B04E38CEE9A}" srcOrd="0" destOrd="0" presId="urn:microsoft.com/office/officeart/2005/8/layout/chevron2"/>
    <dgm:cxn modelId="{46B3AFF3-4B88-46B2-AB06-36CA7E039960}" srcId="{CE0D8494-BE6F-4DD9-BEBC-8BDE27131E83}" destId="{E418BE99-5D0B-4F85-9479-572AE6C5B373}" srcOrd="7" destOrd="0" parTransId="{318DC01A-EB92-42EA-B6BE-3ABCA7967FCA}" sibTransId="{0BB2EB61-E41F-49B5-905E-FC6CF3CE3C57}"/>
    <dgm:cxn modelId="{9EE2D80B-74B5-4B88-BE06-348031DD8897}" type="presOf" srcId="{B8F08CC4-9FF0-464B-AA89-B6A772DD4AFE}" destId="{8AFCA664-EEA0-4AB3-B6C9-CEEB42AB96E9}" srcOrd="0" destOrd="0" presId="urn:microsoft.com/office/officeart/2005/8/layout/chevron2"/>
    <dgm:cxn modelId="{E19115A4-C4F5-439B-BB36-1ABE689D28C9}" type="presOf" srcId="{E418BE99-5D0B-4F85-9479-572AE6C5B373}" destId="{AA6B1E25-D85C-44CC-B3BD-D317368F91E7}" srcOrd="0" destOrd="0" presId="urn:microsoft.com/office/officeart/2005/8/layout/chevron2"/>
    <dgm:cxn modelId="{7CF1F7F8-F6DE-4F09-A517-D427F681EC06}" srcId="{0766C65B-3046-4A61-B7D6-9C55B7151E95}" destId="{3CD4F524-28FB-4B04-8282-C536D03B5FF9}" srcOrd="0" destOrd="0" parTransId="{1F5C7499-CB93-404E-961A-D3C03AFE496E}" sibTransId="{1A8452C3-C5DF-4B50-8FB0-D6E0991BBCFC}"/>
    <dgm:cxn modelId="{0A0AE3BB-A5D3-4DF0-9A5F-AE2DD4974E80}" type="presOf" srcId="{5FD87A35-9243-4DE5-986F-75DBC1F0389B}" destId="{8E8ED95D-1B0D-4629-B0A4-5683D29EA6FB}" srcOrd="0" destOrd="0" presId="urn:microsoft.com/office/officeart/2005/8/layout/chevron2"/>
    <dgm:cxn modelId="{C712617D-B6A1-4299-B3DA-F04D06ECDD14}" type="presOf" srcId="{D4C72D2A-3AA9-40F6-882D-ACEFC1317CB9}" destId="{ABAEFC09-A41A-4933-B53F-C7FFE3096D0B}" srcOrd="0" destOrd="0" presId="urn:microsoft.com/office/officeart/2005/8/layout/chevron2"/>
    <dgm:cxn modelId="{3B918941-CAB6-449B-B913-1884F398C2BA}" srcId="{E6B1512E-333D-4909-88C4-7D5C90AD170E}" destId="{2983102F-5568-4FF9-8859-87B8FD1A60A7}" srcOrd="0" destOrd="0" parTransId="{0090853F-50B5-42E4-8B47-3473EA281127}" sibTransId="{709A5BA1-76C8-44EA-8D65-2DF539843313}"/>
    <dgm:cxn modelId="{345995CD-DEAB-4168-9964-BC8D3BFCAF3E}" srcId="{289A4307-124A-454C-9714-636CD67FF3AA}" destId="{DEAE0F76-49D2-45FC-AF0C-31D40E89F16B}" srcOrd="0" destOrd="0" parTransId="{D8ACAC28-2C6C-49A9-A4B5-607373638BFB}" sibTransId="{A83EDF5E-97C3-4CFE-B33F-84D7BD4378E0}"/>
    <dgm:cxn modelId="{810A4BF3-9713-492C-8C83-7FFA13BD181D}" srcId="{CE0D8494-BE6F-4DD9-BEBC-8BDE27131E83}" destId="{62E8FBEB-64AF-4FAC-97E9-B968BBF9CF12}" srcOrd="2" destOrd="0" parTransId="{9B369CB3-CA13-4F84-AD66-679C6E53AFAB}" sibTransId="{C4CACE94-4B87-4357-8998-E468AA6333E6}"/>
    <dgm:cxn modelId="{EF26B648-175B-439C-99F2-4198412EA3E4}" type="presOf" srcId="{0766C65B-3046-4A61-B7D6-9C55B7151E95}" destId="{5C3D2D17-7869-4B92-9D5D-163D36F0F22E}" srcOrd="0" destOrd="0" presId="urn:microsoft.com/office/officeart/2005/8/layout/chevron2"/>
    <dgm:cxn modelId="{9B8CEE73-4F85-49C0-8B34-0AB84D74E2C7}" srcId="{5FD87A35-9243-4DE5-986F-75DBC1F0389B}" destId="{B8F08CC4-9FF0-464B-AA89-B6A772DD4AFE}" srcOrd="0" destOrd="0" parTransId="{054D5CB4-4B22-4AB1-BD35-540FF4C1DC4F}" sibTransId="{540FEC72-D9C5-4E3A-877D-6BDDF4767D84}"/>
    <dgm:cxn modelId="{B2618225-33A2-45B3-B46C-C0631D749E31}" type="presParOf" srcId="{D0E2CD25-23CD-4F3D-8932-BB925359AC98}" destId="{EF01EDC0-FA8A-44E6-94D7-D9229647DBDC}" srcOrd="0" destOrd="0" presId="urn:microsoft.com/office/officeart/2005/8/layout/chevron2"/>
    <dgm:cxn modelId="{8D8B6093-83B8-425D-BB6B-612CFF3DC704}" type="presParOf" srcId="{EF01EDC0-FA8A-44E6-94D7-D9229647DBDC}" destId="{C45A4F83-0DC1-4814-BF86-6679CF959C36}" srcOrd="0" destOrd="0" presId="urn:microsoft.com/office/officeart/2005/8/layout/chevron2"/>
    <dgm:cxn modelId="{772BFB80-BCF2-405E-B12C-2A0BB69F7209}" type="presParOf" srcId="{EF01EDC0-FA8A-44E6-94D7-D9229647DBDC}" destId="{F96B1394-AF2A-40D9-8BEC-7C56AA87D165}" srcOrd="1" destOrd="0" presId="urn:microsoft.com/office/officeart/2005/8/layout/chevron2"/>
    <dgm:cxn modelId="{76EF0C67-91DA-426D-808A-BF3829C71BE0}" type="presParOf" srcId="{D0E2CD25-23CD-4F3D-8932-BB925359AC98}" destId="{EB3A38B7-04D0-4C59-86B8-7AAE3A26A5FF}" srcOrd="1" destOrd="0" presId="urn:microsoft.com/office/officeart/2005/8/layout/chevron2"/>
    <dgm:cxn modelId="{85D2272D-E6AF-42E2-B8EC-4CDB8463F3C7}" type="presParOf" srcId="{D0E2CD25-23CD-4F3D-8932-BB925359AC98}" destId="{030A20F8-4238-4133-826A-0585727616DF}" srcOrd="2" destOrd="0" presId="urn:microsoft.com/office/officeart/2005/8/layout/chevron2"/>
    <dgm:cxn modelId="{90AFCE1E-6D98-445F-82FC-9843CBE35E7F}" type="presParOf" srcId="{030A20F8-4238-4133-826A-0585727616DF}" destId="{D513A3B0-D826-4C49-8951-A387DA20672B}" srcOrd="0" destOrd="0" presId="urn:microsoft.com/office/officeart/2005/8/layout/chevron2"/>
    <dgm:cxn modelId="{61603649-10FB-4497-BE7E-7FD945A01F99}" type="presParOf" srcId="{030A20F8-4238-4133-826A-0585727616DF}" destId="{BA09683C-975C-4CB4-82D1-665C12D10984}" srcOrd="1" destOrd="0" presId="urn:microsoft.com/office/officeart/2005/8/layout/chevron2"/>
    <dgm:cxn modelId="{FB25FD49-D7EE-47DB-9F53-C0726278E1A2}" type="presParOf" srcId="{D0E2CD25-23CD-4F3D-8932-BB925359AC98}" destId="{CCE7573A-10F9-4484-8614-42052D16609D}" srcOrd="3" destOrd="0" presId="urn:microsoft.com/office/officeart/2005/8/layout/chevron2"/>
    <dgm:cxn modelId="{1CC1F0C5-D9CB-409C-AFB9-E8F17BDDA9D4}" type="presParOf" srcId="{D0E2CD25-23CD-4F3D-8932-BB925359AC98}" destId="{E426152D-1E6E-42EB-9B9C-C75111D5FF8A}" srcOrd="4" destOrd="0" presId="urn:microsoft.com/office/officeart/2005/8/layout/chevron2"/>
    <dgm:cxn modelId="{8DB0BE95-1A02-46E1-96E8-1CF533099822}" type="presParOf" srcId="{E426152D-1E6E-42EB-9B9C-C75111D5FF8A}" destId="{A159FFE6-8185-4500-8C4E-D27DC86A7C3D}" srcOrd="0" destOrd="0" presId="urn:microsoft.com/office/officeart/2005/8/layout/chevron2"/>
    <dgm:cxn modelId="{519B6DC3-12A6-43CD-9E78-5AD74FFBB142}" type="presParOf" srcId="{E426152D-1E6E-42EB-9B9C-C75111D5FF8A}" destId="{ABAEFC09-A41A-4933-B53F-C7FFE3096D0B}" srcOrd="1" destOrd="0" presId="urn:microsoft.com/office/officeart/2005/8/layout/chevron2"/>
    <dgm:cxn modelId="{7B95751C-DCC1-4A5F-9454-6DCDC4F8B4BB}" type="presParOf" srcId="{D0E2CD25-23CD-4F3D-8932-BB925359AC98}" destId="{0E89A279-C497-46DF-AFFB-3A51310DFB62}" srcOrd="5" destOrd="0" presId="urn:microsoft.com/office/officeart/2005/8/layout/chevron2"/>
    <dgm:cxn modelId="{9C1B5AC0-9DB7-4ED7-80A3-11217537E344}" type="presParOf" srcId="{D0E2CD25-23CD-4F3D-8932-BB925359AC98}" destId="{10922205-D634-402A-8C66-DC25366B9731}" srcOrd="6" destOrd="0" presId="urn:microsoft.com/office/officeart/2005/8/layout/chevron2"/>
    <dgm:cxn modelId="{7E6BCE85-DF00-46ED-9D91-57E34DBB0A85}" type="presParOf" srcId="{10922205-D634-402A-8C66-DC25366B9731}" destId="{8EDFFE2F-8797-4DC9-AAB1-04ED29614A16}" srcOrd="0" destOrd="0" presId="urn:microsoft.com/office/officeart/2005/8/layout/chevron2"/>
    <dgm:cxn modelId="{D4D085CB-7ECB-4FF2-B612-B934E1FA7068}" type="presParOf" srcId="{10922205-D634-402A-8C66-DC25366B9731}" destId="{F81C7E6C-35E8-42E7-8918-7972803456C4}" srcOrd="1" destOrd="0" presId="urn:microsoft.com/office/officeart/2005/8/layout/chevron2"/>
    <dgm:cxn modelId="{80A2565D-5A86-474A-A443-3B0169447438}" type="presParOf" srcId="{D0E2CD25-23CD-4F3D-8932-BB925359AC98}" destId="{03641130-2289-4DA7-B17D-C8F7C40F2347}" srcOrd="7" destOrd="0" presId="urn:microsoft.com/office/officeart/2005/8/layout/chevron2"/>
    <dgm:cxn modelId="{6796C085-E20E-43B2-A2D5-846FBB7BC8E0}" type="presParOf" srcId="{D0E2CD25-23CD-4F3D-8932-BB925359AC98}" destId="{EFE1F3D1-94C1-4CD1-8DBF-FA181BE90057}" srcOrd="8" destOrd="0" presId="urn:microsoft.com/office/officeart/2005/8/layout/chevron2"/>
    <dgm:cxn modelId="{41F45745-5B21-463A-A37F-8C9BCD5D964F}" type="presParOf" srcId="{EFE1F3D1-94C1-4CD1-8DBF-FA181BE90057}" destId="{8E8ED95D-1B0D-4629-B0A4-5683D29EA6FB}" srcOrd="0" destOrd="0" presId="urn:microsoft.com/office/officeart/2005/8/layout/chevron2"/>
    <dgm:cxn modelId="{175D9262-61B6-4A0B-902F-32CE5B83770A}" type="presParOf" srcId="{EFE1F3D1-94C1-4CD1-8DBF-FA181BE90057}" destId="{8AFCA664-EEA0-4AB3-B6C9-CEEB42AB96E9}" srcOrd="1" destOrd="0" presId="urn:microsoft.com/office/officeart/2005/8/layout/chevron2"/>
    <dgm:cxn modelId="{6DF32433-3254-40A1-9D40-8CC003379305}" type="presParOf" srcId="{D0E2CD25-23CD-4F3D-8932-BB925359AC98}" destId="{96FA99BC-31D1-4A26-8AFF-83754269018D}" srcOrd="9" destOrd="0" presId="urn:microsoft.com/office/officeart/2005/8/layout/chevron2"/>
    <dgm:cxn modelId="{AC01E84F-3CA7-4FEE-B476-7C61DAA7D220}" type="presParOf" srcId="{D0E2CD25-23CD-4F3D-8932-BB925359AC98}" destId="{CE4638F3-3C8D-466D-BA84-08F0A88B5240}" srcOrd="10" destOrd="0" presId="urn:microsoft.com/office/officeart/2005/8/layout/chevron2"/>
    <dgm:cxn modelId="{CD111AA0-E0F0-4041-B3C5-5C44F4EDC05E}" type="presParOf" srcId="{CE4638F3-3C8D-466D-BA84-08F0A88B5240}" destId="{7519276A-3759-4DE0-8E2D-75CA7DAED563}" srcOrd="0" destOrd="0" presId="urn:microsoft.com/office/officeart/2005/8/layout/chevron2"/>
    <dgm:cxn modelId="{D2E918E8-9350-437B-9E87-873A4B0CCF05}" type="presParOf" srcId="{CE4638F3-3C8D-466D-BA84-08F0A88B5240}" destId="{B053A134-A44E-41DF-A0AE-0B04E38CEE9A}" srcOrd="1" destOrd="0" presId="urn:microsoft.com/office/officeart/2005/8/layout/chevron2"/>
    <dgm:cxn modelId="{9D177FC4-F80C-4351-8288-9CC0E716E35C}" type="presParOf" srcId="{D0E2CD25-23CD-4F3D-8932-BB925359AC98}" destId="{5CA7EF87-F60E-4877-AFE9-62B5570D1C39}" srcOrd="11" destOrd="0" presId="urn:microsoft.com/office/officeart/2005/8/layout/chevron2"/>
    <dgm:cxn modelId="{B4FD5222-FAA6-43B0-99FA-A65C83C2E10E}" type="presParOf" srcId="{D0E2CD25-23CD-4F3D-8932-BB925359AC98}" destId="{34813381-2D80-4D09-B3C4-7FBF96B5620A}" srcOrd="12" destOrd="0" presId="urn:microsoft.com/office/officeart/2005/8/layout/chevron2"/>
    <dgm:cxn modelId="{E18F8C7A-B76A-4426-904C-F21249976EDA}" type="presParOf" srcId="{34813381-2D80-4D09-B3C4-7FBF96B5620A}" destId="{5C3D2D17-7869-4B92-9D5D-163D36F0F22E}" srcOrd="0" destOrd="0" presId="urn:microsoft.com/office/officeart/2005/8/layout/chevron2"/>
    <dgm:cxn modelId="{155765FE-CC91-4A4D-A58B-BB934D10BBE8}" type="presParOf" srcId="{34813381-2D80-4D09-B3C4-7FBF96B5620A}" destId="{613B61E2-2523-4108-AA4C-FF4893159128}" srcOrd="1" destOrd="0" presId="urn:microsoft.com/office/officeart/2005/8/layout/chevron2"/>
    <dgm:cxn modelId="{F64F5D20-D891-49E4-8710-4F460F4BB36E}" type="presParOf" srcId="{D0E2CD25-23CD-4F3D-8932-BB925359AC98}" destId="{5C6C8770-1DA5-4ACF-9868-12EDDC5E9884}" srcOrd="13" destOrd="0" presId="urn:microsoft.com/office/officeart/2005/8/layout/chevron2"/>
    <dgm:cxn modelId="{E9738CC8-1943-49E3-AD97-FDE665A1226D}" type="presParOf" srcId="{D0E2CD25-23CD-4F3D-8932-BB925359AC98}" destId="{6EDA91BC-F5AA-4DE5-A06F-379A1ED57DC0}" srcOrd="14" destOrd="0" presId="urn:microsoft.com/office/officeart/2005/8/layout/chevron2"/>
    <dgm:cxn modelId="{C609585D-C52E-4DD3-807F-75FA99561D2A}" type="presParOf" srcId="{6EDA91BC-F5AA-4DE5-A06F-379A1ED57DC0}" destId="{AA6B1E25-D85C-44CC-B3BD-D317368F91E7}" srcOrd="0" destOrd="0" presId="urn:microsoft.com/office/officeart/2005/8/layout/chevron2"/>
    <dgm:cxn modelId="{96809ACB-9A22-4E43-A6E1-C913724AE3C7}" type="presParOf" srcId="{6EDA91BC-F5AA-4DE5-A06F-379A1ED57DC0}" destId="{92EC4EFC-89CB-4404-AC8B-F90D9F1EA676}"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2.xml><?xml version="1.0" encoding="utf-8"?>
<dgm:dataModel xmlns:dgm="http://schemas.openxmlformats.org/drawingml/2006/diagram" xmlns:a="http://schemas.openxmlformats.org/drawingml/2006/main">
  <dgm:ptLst>
    <dgm:pt modelId="{2BCCE8B3-6AB5-4387-9E77-B8F67D3374BF}" type="doc">
      <dgm:prSet loTypeId="urn:microsoft.com/office/officeart/2005/8/layout/vList3" loCatId="list" qsTypeId="urn:microsoft.com/office/officeart/2005/8/quickstyle/simple1" qsCatId="simple" csTypeId="urn:microsoft.com/office/officeart/2005/8/colors/colorful1" csCatId="colorful" phldr="1"/>
      <dgm:spPr/>
    </dgm:pt>
    <dgm:pt modelId="{A501BF9E-36FA-4305-8033-A4C9AE7D588E}">
      <dgm:prSet phldrT="[Text]" custT="1"/>
      <dgm:spPr/>
      <dgm:t>
        <a:bodyPr/>
        <a:lstStyle/>
        <a:p>
          <a:pPr algn="just"/>
          <a:r>
            <a:rPr lang="fa-IR" sz="1800" b="1" dirty="0" smtClean="0">
              <a:solidFill>
                <a:schemeClr val="bg2"/>
              </a:solidFill>
              <a:cs typeface="B Nazanin" panose="00000400000000000000" pitchFamily="2" charset="-78"/>
            </a:rPr>
            <a:t>طلبه عنصر مسئولی است که علاوه بر وظیفة فردیِ علم‌آموزی و تهذیب نفس معنوی، وظیفه‌ای اجتماعی نیز بر دوش دارد. به بیان دیگر وظیفة طلبگی به خودسازی منحصر نمی‌ماند؛ بلکه تلاش برای جامعه نیز در حوزة رسالت‌های حوزویان است. همان‌گونه که دین به دستور‌العمل‌های فردی منحصر نمانده و برای سعادت جامعه نیز برنامه و دستور دارد. </a:t>
          </a:r>
          <a:endParaRPr lang="en-US" sz="1800" b="1" dirty="0">
            <a:solidFill>
              <a:schemeClr val="bg2"/>
            </a:solidFill>
            <a:cs typeface="B Nazanin" panose="00000400000000000000" pitchFamily="2" charset="-78"/>
          </a:endParaRPr>
        </a:p>
      </dgm:t>
    </dgm:pt>
    <dgm:pt modelId="{D91926C1-3F0B-46FE-9099-7BEA7D1D8EE9}" type="parTrans" cxnId="{397065C8-3BA0-4175-ACF0-DE8D076D7819}">
      <dgm:prSet/>
      <dgm:spPr/>
      <dgm:t>
        <a:bodyPr/>
        <a:lstStyle/>
        <a:p>
          <a:endParaRPr lang="en-US"/>
        </a:p>
      </dgm:t>
    </dgm:pt>
    <dgm:pt modelId="{F4A9A72A-8C01-4695-ADD9-66CC552691BB}" type="sibTrans" cxnId="{397065C8-3BA0-4175-ACF0-DE8D076D7819}">
      <dgm:prSet/>
      <dgm:spPr/>
      <dgm:t>
        <a:bodyPr/>
        <a:lstStyle/>
        <a:p>
          <a:endParaRPr lang="en-US"/>
        </a:p>
      </dgm:t>
    </dgm:pt>
    <dgm:pt modelId="{7E006460-BA23-4B51-87A8-64F714DB369F}">
      <dgm:prSet phldrT="[Text]" custT="1"/>
      <dgm:spPr/>
      <dgm:t>
        <a:bodyPr/>
        <a:lstStyle/>
        <a:p>
          <a:pPr algn="just"/>
          <a:r>
            <a:rPr lang="fa-IR" sz="1800" b="1" dirty="0" smtClean="0">
              <a:solidFill>
                <a:srgbClr val="002060"/>
              </a:solidFill>
              <a:cs typeface="B Nazanin" panose="00000400000000000000" pitchFamily="2" charset="-78"/>
            </a:rPr>
            <a:t> وظیفة اجتماعی طلبه در «خدمت فردی به دیگران»، «کمک به مستمندان» و نهایتاً «امر به معروف و ارشاد جاهل» منحصر نمی‌شود. طلبه نسبت به کلان جامعه نیز وظیفه دارد و حوزه‌های علمیه مسئولیت جامعه‌سازی را نیز بر عهده دارند. </a:t>
          </a:r>
          <a:endParaRPr lang="en-US" sz="1800" b="1" dirty="0">
            <a:solidFill>
              <a:srgbClr val="002060"/>
            </a:solidFill>
            <a:cs typeface="B Nazanin" panose="00000400000000000000" pitchFamily="2" charset="-78"/>
          </a:endParaRPr>
        </a:p>
      </dgm:t>
    </dgm:pt>
    <dgm:pt modelId="{94B22DC2-3559-4D23-A473-ED8B2B87D883}" type="parTrans" cxnId="{BDF2786B-884A-4974-AFB4-C16F932DFFC0}">
      <dgm:prSet/>
      <dgm:spPr/>
      <dgm:t>
        <a:bodyPr/>
        <a:lstStyle/>
        <a:p>
          <a:endParaRPr lang="en-US"/>
        </a:p>
      </dgm:t>
    </dgm:pt>
    <dgm:pt modelId="{5E3A2842-CD90-4E96-A36A-5FE53F37B68D}" type="sibTrans" cxnId="{BDF2786B-884A-4974-AFB4-C16F932DFFC0}">
      <dgm:prSet/>
      <dgm:spPr/>
      <dgm:t>
        <a:bodyPr/>
        <a:lstStyle/>
        <a:p>
          <a:endParaRPr lang="en-US"/>
        </a:p>
      </dgm:t>
    </dgm:pt>
    <dgm:pt modelId="{CFF1C398-8E24-4955-A128-C085461434F2}">
      <dgm:prSet phldrT="[Text]" custT="1"/>
      <dgm:spPr/>
      <dgm:t>
        <a:bodyPr/>
        <a:lstStyle/>
        <a:p>
          <a:r>
            <a:rPr lang="fa-IR" sz="1400" b="1" dirty="0" smtClean="0">
              <a:solidFill>
                <a:srgbClr val="002060"/>
              </a:solidFill>
              <a:cs typeface="B Nazanin" panose="00000400000000000000" pitchFamily="2" charset="-78"/>
            </a:rPr>
            <a:t>پیامبر اکرم صلی الله علیه واله وسلم  فرمودند:  من أَصبَحَ لایهتَمُّ بِأُمُورِ المُسلِمِینَ فَلَیسَ بِمُسلِم‏؛  </a:t>
          </a:r>
          <a:r>
            <a:rPr lang="fa-IR" sz="900" b="1" dirty="0" smtClean="0">
              <a:solidFill>
                <a:srgbClr val="002060"/>
              </a:solidFill>
              <a:cs typeface="B Nazanin" panose="00000400000000000000" pitchFamily="2" charset="-78"/>
            </a:rPr>
            <a:t>کلینی، محمد بن یعقوب؛ الکافی؛ ج2، ص163</a:t>
          </a:r>
          <a:endParaRPr lang="fa-IR" sz="1400" b="1" dirty="0" smtClean="0">
            <a:solidFill>
              <a:srgbClr val="002060"/>
            </a:solidFill>
            <a:cs typeface="B Nazanin" panose="00000400000000000000" pitchFamily="2" charset="-78"/>
          </a:endParaRPr>
        </a:p>
        <a:p>
          <a:r>
            <a:rPr lang="fa-IR" sz="1600" b="1" dirty="0" smtClean="0">
              <a:solidFill>
                <a:srgbClr val="002060"/>
              </a:solidFill>
              <a:cs typeface="B Nazanin" panose="00000400000000000000" pitchFamily="2" charset="-78"/>
            </a:rPr>
            <a:t>هرکس صبح کند در حالی که دغدغه و اهتمام به امور مسلمانان ندارد مسلمان نیست.</a:t>
          </a:r>
        </a:p>
        <a:p>
          <a:r>
            <a:rPr lang="fa-IR" sz="1600" b="1" dirty="0" smtClean="0">
              <a:solidFill>
                <a:srgbClr val="002060"/>
              </a:solidFill>
              <a:cs typeface="B Nazanin" panose="00000400000000000000" pitchFamily="2" charset="-78"/>
            </a:rPr>
            <a:t>در این حدیث «امور مسلمانان» را می‌توان به زندگی دشوار مستمندانِ یک محله یا وضعیت ناگوار یک روستای دورافتاده کاهش داد چنانکه می‌توان این کلمه را به مسائل امت اسلامی در لبنان و فلسطین، سوریه و عراق، یمن و حجاز، اروپا و آمریکا و... توسعه بخشید. بر اساس این حدیث دغدغة امت اسلامی و اهتمام به اصلاح جوامع بشری از آغاز طلبگی ـ بلکه پیش از آن ـ باید در جان طلبه زنده باشد.</a:t>
          </a:r>
          <a:endParaRPr lang="en-US" sz="1600" b="1" dirty="0">
            <a:solidFill>
              <a:srgbClr val="002060"/>
            </a:solidFill>
            <a:cs typeface="B Nazanin" panose="00000400000000000000" pitchFamily="2" charset="-78"/>
          </a:endParaRPr>
        </a:p>
      </dgm:t>
    </dgm:pt>
    <dgm:pt modelId="{C7105A1D-1725-4589-BBED-0FBC40EC070A}" type="parTrans" cxnId="{B709DE70-3E70-4684-8106-F9C42215A8A7}">
      <dgm:prSet/>
      <dgm:spPr/>
      <dgm:t>
        <a:bodyPr/>
        <a:lstStyle/>
        <a:p>
          <a:endParaRPr lang="en-US"/>
        </a:p>
      </dgm:t>
    </dgm:pt>
    <dgm:pt modelId="{DAE55AF7-E00B-4AED-B682-2F68FA6AED0C}" type="sibTrans" cxnId="{B709DE70-3E70-4684-8106-F9C42215A8A7}">
      <dgm:prSet/>
      <dgm:spPr/>
      <dgm:t>
        <a:bodyPr/>
        <a:lstStyle/>
        <a:p>
          <a:endParaRPr lang="en-US"/>
        </a:p>
      </dgm:t>
    </dgm:pt>
    <dgm:pt modelId="{E018DC05-FB56-4AFB-87B3-D261EA34587C}" type="pres">
      <dgm:prSet presAssocID="{2BCCE8B3-6AB5-4387-9E77-B8F67D3374BF}" presName="linearFlow" presStyleCnt="0">
        <dgm:presLayoutVars>
          <dgm:dir/>
          <dgm:resizeHandles val="exact"/>
        </dgm:presLayoutVars>
      </dgm:prSet>
      <dgm:spPr/>
    </dgm:pt>
    <dgm:pt modelId="{D52C189E-FF22-4570-B3E1-9C9C5F3099C0}" type="pres">
      <dgm:prSet presAssocID="{A501BF9E-36FA-4305-8033-A4C9AE7D588E}" presName="composite" presStyleCnt="0"/>
      <dgm:spPr/>
    </dgm:pt>
    <dgm:pt modelId="{FE802290-8C52-497D-B440-3222976EF69C}" type="pres">
      <dgm:prSet presAssocID="{A501BF9E-36FA-4305-8033-A4C9AE7D588E}" presName="imgShp" presStyleLbl="fgImgPlace1" presStyleIdx="0" presStyleCnt="3" custScaleX="53038" custScaleY="57411" custLinFactNeighborX="-80670"/>
      <dgm:spPr>
        <a:blipFill>
          <a:blip xmlns:r="http://schemas.openxmlformats.org/officeDocument/2006/relationships" r:embed="rId1">
            <a:extLst>
              <a:ext uri="{28A0092B-C50C-407E-A947-70E740481C1C}">
                <a14:useLocalDpi xmlns:a14="http://schemas.microsoft.com/office/drawing/2010/main" val="0"/>
              </a:ext>
            </a:extLst>
          </a:blip>
          <a:srcRect/>
          <a:stretch>
            <a:fillRect l="-31000" r="-31000"/>
          </a:stretch>
        </a:blipFill>
      </dgm:spPr>
    </dgm:pt>
    <dgm:pt modelId="{C68037A2-3AA1-4638-8923-FD093D4656F1}" type="pres">
      <dgm:prSet presAssocID="{A501BF9E-36FA-4305-8033-A4C9AE7D588E}" presName="txShp" presStyleLbl="node1" presStyleIdx="0" presStyleCnt="3" custScaleX="150376">
        <dgm:presLayoutVars>
          <dgm:bulletEnabled val="1"/>
        </dgm:presLayoutVars>
      </dgm:prSet>
      <dgm:spPr/>
      <dgm:t>
        <a:bodyPr/>
        <a:lstStyle/>
        <a:p>
          <a:endParaRPr lang="en-US"/>
        </a:p>
      </dgm:t>
    </dgm:pt>
    <dgm:pt modelId="{415E0D0E-5A4D-4839-B441-B26E574EA5EB}" type="pres">
      <dgm:prSet presAssocID="{F4A9A72A-8C01-4695-ADD9-66CC552691BB}" presName="spacing" presStyleCnt="0"/>
      <dgm:spPr/>
    </dgm:pt>
    <dgm:pt modelId="{9106429B-F9E6-403F-A93B-F8CCF0823BA1}" type="pres">
      <dgm:prSet presAssocID="{7E006460-BA23-4B51-87A8-64F714DB369F}" presName="composite" presStyleCnt="0"/>
      <dgm:spPr/>
    </dgm:pt>
    <dgm:pt modelId="{F9675A76-FC45-4D38-8C29-C000670A3C8D}" type="pres">
      <dgm:prSet presAssocID="{7E006460-BA23-4B51-87A8-64F714DB369F}" presName="imgShp" presStyleLbl="fgImgPlace1" presStyleIdx="1" presStyleCnt="3" custScaleX="53038" custScaleY="57411" custLinFactNeighborX="-80670"/>
      <dgm:spPr>
        <a:blipFill>
          <a:blip xmlns:r="http://schemas.openxmlformats.org/officeDocument/2006/relationships" r:embed="rId2">
            <a:extLst>
              <a:ext uri="{28A0092B-C50C-407E-A947-70E740481C1C}">
                <a14:useLocalDpi xmlns:a14="http://schemas.microsoft.com/office/drawing/2010/main" val="0"/>
              </a:ext>
            </a:extLst>
          </a:blip>
          <a:srcRect/>
          <a:stretch>
            <a:fillRect l="-31000" r="-31000"/>
          </a:stretch>
        </a:blipFill>
      </dgm:spPr>
    </dgm:pt>
    <dgm:pt modelId="{F7695BB9-F233-4FD9-9DC3-A624974BDF30}" type="pres">
      <dgm:prSet presAssocID="{7E006460-BA23-4B51-87A8-64F714DB369F}" presName="txShp" presStyleLbl="node1" presStyleIdx="1" presStyleCnt="3" custScaleX="150376">
        <dgm:presLayoutVars>
          <dgm:bulletEnabled val="1"/>
        </dgm:presLayoutVars>
      </dgm:prSet>
      <dgm:spPr/>
      <dgm:t>
        <a:bodyPr/>
        <a:lstStyle/>
        <a:p>
          <a:endParaRPr lang="en-US"/>
        </a:p>
      </dgm:t>
    </dgm:pt>
    <dgm:pt modelId="{D93F0936-7C41-44BE-8DB8-D9F8E37D226A}" type="pres">
      <dgm:prSet presAssocID="{5E3A2842-CD90-4E96-A36A-5FE53F37B68D}" presName="spacing" presStyleCnt="0"/>
      <dgm:spPr/>
    </dgm:pt>
    <dgm:pt modelId="{F8DC0E6F-ED68-4FF1-ABC9-30D8C1591FB9}" type="pres">
      <dgm:prSet presAssocID="{CFF1C398-8E24-4955-A128-C085461434F2}" presName="composite" presStyleCnt="0"/>
      <dgm:spPr/>
    </dgm:pt>
    <dgm:pt modelId="{A41E43D9-7AF4-45E6-9534-92BCF823EA70}" type="pres">
      <dgm:prSet presAssocID="{CFF1C398-8E24-4955-A128-C085461434F2}" presName="imgShp" presStyleLbl="fgImgPlace1" presStyleIdx="2" presStyleCnt="3" custScaleX="53038" custScaleY="57411" custLinFactNeighborX="-80670"/>
      <dgm:spPr>
        <a:blipFill>
          <a:blip xmlns:r="http://schemas.openxmlformats.org/officeDocument/2006/relationships" r:embed="rId3">
            <a:extLst>
              <a:ext uri="{28A0092B-C50C-407E-A947-70E740481C1C}">
                <a14:useLocalDpi xmlns:a14="http://schemas.microsoft.com/office/drawing/2010/main" val="0"/>
              </a:ext>
            </a:extLst>
          </a:blip>
          <a:srcRect/>
          <a:stretch>
            <a:fillRect l="-43000" r="-43000"/>
          </a:stretch>
        </a:blipFill>
      </dgm:spPr>
    </dgm:pt>
    <dgm:pt modelId="{3B8CD3ED-0BB7-4ED2-9697-640401C64644}" type="pres">
      <dgm:prSet presAssocID="{CFF1C398-8E24-4955-A128-C085461434F2}" presName="txShp" presStyleLbl="node1" presStyleIdx="2" presStyleCnt="3" custScaleX="150376" custScaleY="168731">
        <dgm:presLayoutVars>
          <dgm:bulletEnabled val="1"/>
        </dgm:presLayoutVars>
      </dgm:prSet>
      <dgm:spPr/>
      <dgm:t>
        <a:bodyPr/>
        <a:lstStyle/>
        <a:p>
          <a:endParaRPr lang="en-US"/>
        </a:p>
      </dgm:t>
    </dgm:pt>
  </dgm:ptLst>
  <dgm:cxnLst>
    <dgm:cxn modelId="{6517790C-C732-456D-93BB-7E45EDBD25A0}" type="presOf" srcId="{7E006460-BA23-4B51-87A8-64F714DB369F}" destId="{F7695BB9-F233-4FD9-9DC3-A624974BDF30}" srcOrd="0" destOrd="0" presId="urn:microsoft.com/office/officeart/2005/8/layout/vList3"/>
    <dgm:cxn modelId="{6D4F3B5B-A7A8-410C-B53A-1B3B5E1A4BEC}" type="presOf" srcId="{CFF1C398-8E24-4955-A128-C085461434F2}" destId="{3B8CD3ED-0BB7-4ED2-9697-640401C64644}" srcOrd="0" destOrd="0" presId="urn:microsoft.com/office/officeart/2005/8/layout/vList3"/>
    <dgm:cxn modelId="{397065C8-3BA0-4175-ACF0-DE8D076D7819}" srcId="{2BCCE8B3-6AB5-4387-9E77-B8F67D3374BF}" destId="{A501BF9E-36FA-4305-8033-A4C9AE7D588E}" srcOrd="0" destOrd="0" parTransId="{D91926C1-3F0B-46FE-9099-7BEA7D1D8EE9}" sibTransId="{F4A9A72A-8C01-4695-ADD9-66CC552691BB}"/>
    <dgm:cxn modelId="{B709DE70-3E70-4684-8106-F9C42215A8A7}" srcId="{2BCCE8B3-6AB5-4387-9E77-B8F67D3374BF}" destId="{CFF1C398-8E24-4955-A128-C085461434F2}" srcOrd="2" destOrd="0" parTransId="{C7105A1D-1725-4589-BBED-0FBC40EC070A}" sibTransId="{DAE55AF7-E00B-4AED-B682-2F68FA6AED0C}"/>
    <dgm:cxn modelId="{1A408302-DDD0-4775-8C25-111959B297C7}" type="presOf" srcId="{2BCCE8B3-6AB5-4387-9E77-B8F67D3374BF}" destId="{E018DC05-FB56-4AFB-87B3-D261EA34587C}" srcOrd="0" destOrd="0" presId="urn:microsoft.com/office/officeart/2005/8/layout/vList3"/>
    <dgm:cxn modelId="{0A5405B5-8F55-485A-8567-43FCD047087C}" type="presOf" srcId="{A501BF9E-36FA-4305-8033-A4C9AE7D588E}" destId="{C68037A2-3AA1-4638-8923-FD093D4656F1}" srcOrd="0" destOrd="0" presId="urn:microsoft.com/office/officeart/2005/8/layout/vList3"/>
    <dgm:cxn modelId="{BDF2786B-884A-4974-AFB4-C16F932DFFC0}" srcId="{2BCCE8B3-6AB5-4387-9E77-B8F67D3374BF}" destId="{7E006460-BA23-4B51-87A8-64F714DB369F}" srcOrd="1" destOrd="0" parTransId="{94B22DC2-3559-4D23-A473-ED8B2B87D883}" sibTransId="{5E3A2842-CD90-4E96-A36A-5FE53F37B68D}"/>
    <dgm:cxn modelId="{86AFFEAE-70DF-4244-9E06-2079DB4323E2}" type="presParOf" srcId="{E018DC05-FB56-4AFB-87B3-D261EA34587C}" destId="{D52C189E-FF22-4570-B3E1-9C9C5F3099C0}" srcOrd="0" destOrd="0" presId="urn:microsoft.com/office/officeart/2005/8/layout/vList3"/>
    <dgm:cxn modelId="{2EFE2FD2-FEE0-48C0-AFB5-4843F97FF42D}" type="presParOf" srcId="{D52C189E-FF22-4570-B3E1-9C9C5F3099C0}" destId="{FE802290-8C52-497D-B440-3222976EF69C}" srcOrd="0" destOrd="0" presId="urn:microsoft.com/office/officeart/2005/8/layout/vList3"/>
    <dgm:cxn modelId="{C92CB729-9DF7-4A44-985F-2EA4175A6B07}" type="presParOf" srcId="{D52C189E-FF22-4570-B3E1-9C9C5F3099C0}" destId="{C68037A2-3AA1-4638-8923-FD093D4656F1}" srcOrd="1" destOrd="0" presId="urn:microsoft.com/office/officeart/2005/8/layout/vList3"/>
    <dgm:cxn modelId="{42BDE81B-0B21-48B2-B566-36D87879F9C4}" type="presParOf" srcId="{E018DC05-FB56-4AFB-87B3-D261EA34587C}" destId="{415E0D0E-5A4D-4839-B441-B26E574EA5EB}" srcOrd="1" destOrd="0" presId="urn:microsoft.com/office/officeart/2005/8/layout/vList3"/>
    <dgm:cxn modelId="{E65F0B91-038F-4D9C-83EB-C1262B1038A0}" type="presParOf" srcId="{E018DC05-FB56-4AFB-87B3-D261EA34587C}" destId="{9106429B-F9E6-403F-A93B-F8CCF0823BA1}" srcOrd="2" destOrd="0" presId="urn:microsoft.com/office/officeart/2005/8/layout/vList3"/>
    <dgm:cxn modelId="{2DF9ECCC-7790-44C4-9051-429642330C92}" type="presParOf" srcId="{9106429B-F9E6-403F-A93B-F8CCF0823BA1}" destId="{F9675A76-FC45-4D38-8C29-C000670A3C8D}" srcOrd="0" destOrd="0" presId="urn:microsoft.com/office/officeart/2005/8/layout/vList3"/>
    <dgm:cxn modelId="{BA65E284-6F69-4780-A3D2-420989652C07}" type="presParOf" srcId="{9106429B-F9E6-403F-A93B-F8CCF0823BA1}" destId="{F7695BB9-F233-4FD9-9DC3-A624974BDF30}" srcOrd="1" destOrd="0" presId="urn:microsoft.com/office/officeart/2005/8/layout/vList3"/>
    <dgm:cxn modelId="{2D11D01E-324B-4A9F-AC5D-CA9DEAEBC805}" type="presParOf" srcId="{E018DC05-FB56-4AFB-87B3-D261EA34587C}" destId="{D93F0936-7C41-44BE-8DB8-D9F8E37D226A}" srcOrd="3" destOrd="0" presId="urn:microsoft.com/office/officeart/2005/8/layout/vList3"/>
    <dgm:cxn modelId="{FBBB9208-FA1A-44A8-833C-9AC87ECA2097}" type="presParOf" srcId="{E018DC05-FB56-4AFB-87B3-D261EA34587C}" destId="{F8DC0E6F-ED68-4FF1-ABC9-30D8C1591FB9}" srcOrd="4" destOrd="0" presId="urn:microsoft.com/office/officeart/2005/8/layout/vList3"/>
    <dgm:cxn modelId="{96FE06DF-653C-49E1-BE42-E32779BB16D7}" type="presParOf" srcId="{F8DC0E6F-ED68-4FF1-ABC9-30D8C1591FB9}" destId="{A41E43D9-7AF4-45E6-9534-92BCF823EA70}" srcOrd="0" destOrd="0" presId="urn:microsoft.com/office/officeart/2005/8/layout/vList3"/>
    <dgm:cxn modelId="{27661292-E3BD-4C00-9964-99B599CFE56C}" type="presParOf" srcId="{F8DC0E6F-ED68-4FF1-ABC9-30D8C1591FB9}" destId="{3B8CD3ED-0BB7-4ED2-9697-640401C64644}"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3.xml><?xml version="1.0" encoding="utf-8"?>
<dgm:dataModel xmlns:dgm="http://schemas.openxmlformats.org/drawingml/2006/diagram" xmlns:a="http://schemas.openxmlformats.org/drawingml/2006/main">
  <dgm:ptLst>
    <dgm:pt modelId="{1CB721CA-E9B2-4581-98B2-63740D7540BA}" type="doc">
      <dgm:prSet loTypeId="urn:microsoft.com/office/officeart/2005/8/layout/vList3" loCatId="list" qsTypeId="urn:microsoft.com/office/officeart/2005/8/quickstyle/simple1" qsCatId="simple" csTypeId="urn:microsoft.com/office/officeart/2005/8/colors/colorful1" csCatId="colorful" phldr="1"/>
      <dgm:spPr/>
    </dgm:pt>
    <dgm:pt modelId="{14A048B7-294B-4E16-A91A-C7D2EC9F2C54}">
      <dgm:prSet phldrT="[Text]" custT="1"/>
      <dgm:spPr/>
      <dgm:t>
        <a:bodyPr/>
        <a:lstStyle/>
        <a:p>
          <a:r>
            <a:rPr lang="fa-IR" sz="2000" b="1" dirty="0" smtClean="0">
              <a:solidFill>
                <a:schemeClr val="bg2"/>
              </a:solidFill>
              <a:cs typeface="B Nazanin" panose="00000400000000000000" pitchFamily="2" charset="-78"/>
            </a:rPr>
            <a:t>اصلاح اجتماعی به‌صورت قهری رخ نمی‌دهد. زیرا انسان، صاحب اراده و اختیار است و خدای بزرگ بنا ندارد او را به قهر و جبر و الزام، تربیت کند. در نهایت خود انسان باید مسیر حق را تشخیص دهد و انتخاب کند.  هدایت امت‌ها نیز چنین است و به الزام و    اجبار صورت نمی‌گیرد؛ بلکه ارادة انسان‌ها باید در این مسیر خرج شود</a:t>
          </a:r>
          <a:endParaRPr lang="en-US" sz="2000" b="1" dirty="0">
            <a:solidFill>
              <a:schemeClr val="bg2"/>
            </a:solidFill>
            <a:cs typeface="B Nazanin" panose="00000400000000000000" pitchFamily="2" charset="-78"/>
          </a:endParaRPr>
        </a:p>
      </dgm:t>
    </dgm:pt>
    <dgm:pt modelId="{19E56D01-F01B-467C-BED2-2B7F7BA4F03A}" type="parTrans" cxnId="{0AC36247-E11B-49F5-B40E-DD3D6FAC12E9}">
      <dgm:prSet/>
      <dgm:spPr/>
      <dgm:t>
        <a:bodyPr/>
        <a:lstStyle/>
        <a:p>
          <a:endParaRPr lang="en-US"/>
        </a:p>
      </dgm:t>
    </dgm:pt>
    <dgm:pt modelId="{45603D17-EBDC-4466-A982-8E1800D18EC5}" type="sibTrans" cxnId="{0AC36247-E11B-49F5-B40E-DD3D6FAC12E9}">
      <dgm:prSet/>
      <dgm:spPr/>
      <dgm:t>
        <a:bodyPr/>
        <a:lstStyle/>
        <a:p>
          <a:endParaRPr lang="en-US"/>
        </a:p>
      </dgm:t>
    </dgm:pt>
    <dgm:pt modelId="{7CC0AD34-ECE1-4E18-A8A1-EB1802212E85}">
      <dgm:prSet phldrT="[Text]" custT="1"/>
      <dgm:spPr/>
      <dgm:t>
        <a:bodyPr/>
        <a:lstStyle/>
        <a:p>
          <a:r>
            <a:rPr lang="fa-IR" sz="2000" b="1" dirty="0" smtClean="0">
              <a:solidFill>
                <a:srgbClr val="002060"/>
              </a:solidFill>
              <a:cs typeface="B Nazanin" panose="00000400000000000000" pitchFamily="2" charset="-78"/>
            </a:rPr>
            <a:t>این کار عظیم از توان یک یا چند نفر ـ هر قدر بزرگ و توانا باشند ـ بیرون است و نیاز به جمع‌های متشکل </a:t>
          </a:r>
          <a:br>
            <a:rPr lang="fa-IR" sz="2000" b="1" dirty="0" smtClean="0">
              <a:solidFill>
                <a:srgbClr val="002060"/>
              </a:solidFill>
              <a:cs typeface="B Nazanin" panose="00000400000000000000" pitchFamily="2" charset="-78"/>
            </a:rPr>
          </a:br>
          <a:r>
            <a:rPr lang="fa-IR" sz="2000" b="1" dirty="0" smtClean="0">
              <a:solidFill>
                <a:srgbClr val="002060"/>
              </a:solidFill>
              <a:cs typeface="B Nazanin" panose="00000400000000000000" pitchFamily="2" charset="-78"/>
            </a:rPr>
            <a:t>(دست کم 313 نفر مؤمن کارآمد) بلکه نسل‌های پیوسته دارد</a:t>
          </a:r>
          <a:endParaRPr lang="en-US" sz="2000" b="1" dirty="0">
            <a:solidFill>
              <a:srgbClr val="002060"/>
            </a:solidFill>
            <a:cs typeface="B Nazanin" panose="00000400000000000000" pitchFamily="2" charset="-78"/>
          </a:endParaRPr>
        </a:p>
      </dgm:t>
    </dgm:pt>
    <dgm:pt modelId="{A8D5D93E-612A-4996-97B9-31F90E4804BF}" type="parTrans" cxnId="{DF8E361E-28C4-4AFE-929E-E28045FEE04F}">
      <dgm:prSet/>
      <dgm:spPr/>
      <dgm:t>
        <a:bodyPr/>
        <a:lstStyle/>
        <a:p>
          <a:endParaRPr lang="en-US"/>
        </a:p>
      </dgm:t>
    </dgm:pt>
    <dgm:pt modelId="{052ECE6C-79D8-4825-A05D-9980570FC0F3}" type="sibTrans" cxnId="{DF8E361E-28C4-4AFE-929E-E28045FEE04F}">
      <dgm:prSet/>
      <dgm:spPr/>
      <dgm:t>
        <a:bodyPr/>
        <a:lstStyle/>
        <a:p>
          <a:endParaRPr lang="en-US"/>
        </a:p>
      </dgm:t>
    </dgm:pt>
    <dgm:pt modelId="{D8B46A08-2CD0-4CA5-A78F-6348E7E3CE70}">
      <dgm:prSet phldrT="[Text]" custT="1"/>
      <dgm:spPr/>
      <dgm:t>
        <a:bodyPr/>
        <a:lstStyle/>
        <a:p>
          <a:r>
            <a:rPr lang="fa-IR" sz="1800" b="1" dirty="0" smtClean="0">
              <a:solidFill>
                <a:srgbClr val="002060"/>
              </a:solidFill>
              <a:cs typeface="B Nazanin" panose="00000400000000000000" pitchFamily="2" charset="-78"/>
            </a:rPr>
            <a:t>این کار عظیم یک‌باره و به‌صورت دفعی رخ نمی‌دهد؛ </a:t>
          </a:r>
          <a:br>
            <a:rPr lang="fa-IR" sz="1800" b="1" dirty="0" smtClean="0">
              <a:solidFill>
                <a:srgbClr val="002060"/>
              </a:solidFill>
              <a:cs typeface="B Nazanin" panose="00000400000000000000" pitchFamily="2" charset="-78"/>
            </a:rPr>
          </a:br>
          <a:r>
            <a:rPr lang="fa-IR" sz="1800" b="1" dirty="0" smtClean="0">
              <a:solidFill>
                <a:srgbClr val="002060"/>
              </a:solidFill>
              <a:cs typeface="B Nazanin" panose="00000400000000000000" pitchFamily="2" charset="-78"/>
            </a:rPr>
            <a:t>بلکه زمان طولانی برای تحقق آن نیاز است. </a:t>
          </a:r>
          <a:br>
            <a:rPr lang="fa-IR" sz="1800" b="1" dirty="0" smtClean="0">
              <a:solidFill>
                <a:srgbClr val="002060"/>
              </a:solidFill>
              <a:cs typeface="B Nazanin" panose="00000400000000000000" pitchFamily="2" charset="-78"/>
            </a:rPr>
          </a:br>
          <a:r>
            <a:rPr lang="fa-IR" sz="1800" b="1" dirty="0" smtClean="0">
              <a:solidFill>
                <a:srgbClr val="002060"/>
              </a:solidFill>
              <a:cs typeface="B Nazanin" panose="00000400000000000000" pitchFamily="2" charset="-78"/>
            </a:rPr>
            <a:t>هیچ عامل غیبی و ماورائی یا هیچ اکسیر و افسون و معجون و معجزه‌ای نمی‌تواند این تحول اجتماعی را به‌صورت شگفت‌آور و حیرت‌انگیزی، در لحظه رقم بزند</a:t>
          </a:r>
          <a:endParaRPr lang="en-US" sz="1800" b="1" dirty="0">
            <a:solidFill>
              <a:srgbClr val="002060"/>
            </a:solidFill>
            <a:cs typeface="B Nazanin" panose="00000400000000000000" pitchFamily="2" charset="-78"/>
          </a:endParaRPr>
        </a:p>
      </dgm:t>
    </dgm:pt>
    <dgm:pt modelId="{BFA39F63-C1A8-457E-BA7E-B8704A2F051B}" type="parTrans" cxnId="{360C4B0E-F646-40DD-9654-0A71D1DD85EB}">
      <dgm:prSet/>
      <dgm:spPr/>
      <dgm:t>
        <a:bodyPr/>
        <a:lstStyle/>
        <a:p>
          <a:endParaRPr lang="en-US"/>
        </a:p>
      </dgm:t>
    </dgm:pt>
    <dgm:pt modelId="{590EF43E-9D7D-4141-8A57-3BF8638052D7}" type="sibTrans" cxnId="{360C4B0E-F646-40DD-9654-0A71D1DD85EB}">
      <dgm:prSet/>
      <dgm:spPr/>
      <dgm:t>
        <a:bodyPr/>
        <a:lstStyle/>
        <a:p>
          <a:endParaRPr lang="en-US"/>
        </a:p>
      </dgm:t>
    </dgm:pt>
    <dgm:pt modelId="{A60D92E5-8F29-442E-838A-B1BBAE7C96CA}" type="pres">
      <dgm:prSet presAssocID="{1CB721CA-E9B2-4581-98B2-63740D7540BA}" presName="linearFlow" presStyleCnt="0">
        <dgm:presLayoutVars>
          <dgm:dir/>
          <dgm:resizeHandles val="exact"/>
        </dgm:presLayoutVars>
      </dgm:prSet>
      <dgm:spPr/>
    </dgm:pt>
    <dgm:pt modelId="{A763AA18-1451-4827-A24E-2EAB538EFE75}" type="pres">
      <dgm:prSet presAssocID="{14A048B7-294B-4E16-A91A-C7D2EC9F2C54}" presName="composite" presStyleCnt="0"/>
      <dgm:spPr/>
    </dgm:pt>
    <dgm:pt modelId="{6124ADAA-7394-48D1-BDB8-50CC00DAB7F9}" type="pres">
      <dgm:prSet presAssocID="{14A048B7-294B-4E16-A91A-C7D2EC9F2C54}" presName="imgShp" presStyleLbl="fgImgPlace1" presStyleIdx="0" presStyleCnt="3" custScaleX="78051" custScaleY="77579" custLinFactNeighborX="-63121"/>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pt>
    <dgm:pt modelId="{1B05112F-50B7-49B0-9CCF-BCF48D35628B}" type="pres">
      <dgm:prSet presAssocID="{14A048B7-294B-4E16-A91A-C7D2EC9F2C54}" presName="txShp" presStyleLbl="node1" presStyleIdx="0" presStyleCnt="3" custScaleX="150376">
        <dgm:presLayoutVars>
          <dgm:bulletEnabled val="1"/>
        </dgm:presLayoutVars>
      </dgm:prSet>
      <dgm:spPr/>
      <dgm:t>
        <a:bodyPr/>
        <a:lstStyle/>
        <a:p>
          <a:endParaRPr lang="en-US"/>
        </a:p>
      </dgm:t>
    </dgm:pt>
    <dgm:pt modelId="{7EAF167D-5AB5-40AF-BF1B-45553E0A2BB9}" type="pres">
      <dgm:prSet presAssocID="{45603D17-EBDC-4466-A982-8E1800D18EC5}" presName="spacing" presStyleCnt="0"/>
      <dgm:spPr/>
    </dgm:pt>
    <dgm:pt modelId="{72671B99-9B43-4F3D-9885-452943C9AA52}" type="pres">
      <dgm:prSet presAssocID="{7CC0AD34-ECE1-4E18-A8A1-EB1802212E85}" presName="composite" presStyleCnt="0"/>
      <dgm:spPr/>
    </dgm:pt>
    <dgm:pt modelId="{C81B6ED1-6ED3-431B-ACF4-3986F5099DED}" type="pres">
      <dgm:prSet presAssocID="{7CC0AD34-ECE1-4E18-A8A1-EB1802212E85}" presName="imgShp" presStyleLbl="fgImgPlace1" presStyleIdx="1" presStyleCnt="3" custScaleX="78051" custScaleY="77579" custLinFactNeighborX="-63121"/>
      <dgm:spPr>
        <a:blipFill>
          <a:blip xmlns:r="http://schemas.openxmlformats.org/officeDocument/2006/relationships" r:embed="rId2">
            <a:extLst>
              <a:ext uri="{28A0092B-C50C-407E-A947-70E740481C1C}">
                <a14:useLocalDpi xmlns:a14="http://schemas.microsoft.com/office/drawing/2010/main" val="0"/>
              </a:ext>
            </a:extLst>
          </a:blip>
          <a:srcRect/>
          <a:stretch>
            <a:fillRect l="-49000" r="-49000"/>
          </a:stretch>
        </a:blipFill>
      </dgm:spPr>
    </dgm:pt>
    <dgm:pt modelId="{A1349A63-A139-4107-9285-F41CF68BE5F4}" type="pres">
      <dgm:prSet presAssocID="{7CC0AD34-ECE1-4E18-A8A1-EB1802212E85}" presName="txShp" presStyleLbl="node1" presStyleIdx="1" presStyleCnt="3" custScaleX="150376">
        <dgm:presLayoutVars>
          <dgm:bulletEnabled val="1"/>
        </dgm:presLayoutVars>
      </dgm:prSet>
      <dgm:spPr/>
      <dgm:t>
        <a:bodyPr/>
        <a:lstStyle/>
        <a:p>
          <a:endParaRPr lang="en-US"/>
        </a:p>
      </dgm:t>
    </dgm:pt>
    <dgm:pt modelId="{6D19DF99-BCD0-4538-AE05-6CDD5DC76E3D}" type="pres">
      <dgm:prSet presAssocID="{052ECE6C-79D8-4825-A05D-9980570FC0F3}" presName="spacing" presStyleCnt="0"/>
      <dgm:spPr/>
    </dgm:pt>
    <dgm:pt modelId="{CF62C5FC-F303-413B-BEBF-C874D53954D8}" type="pres">
      <dgm:prSet presAssocID="{D8B46A08-2CD0-4CA5-A78F-6348E7E3CE70}" presName="composite" presStyleCnt="0"/>
      <dgm:spPr/>
    </dgm:pt>
    <dgm:pt modelId="{D3F39D31-4D8D-4264-8B0C-B03E34B8F577}" type="pres">
      <dgm:prSet presAssocID="{D8B46A08-2CD0-4CA5-A78F-6348E7E3CE70}" presName="imgShp" presStyleLbl="fgImgPlace1" presStyleIdx="2" presStyleCnt="3" custScaleX="78051" custScaleY="77579" custLinFactNeighborX="-63121"/>
      <dgm:spPr>
        <a:blipFill>
          <a:blip xmlns:r="http://schemas.openxmlformats.org/officeDocument/2006/relationships" r:embed="rId3">
            <a:extLst>
              <a:ext uri="{28A0092B-C50C-407E-A947-70E740481C1C}">
                <a14:useLocalDpi xmlns:a14="http://schemas.microsoft.com/office/drawing/2010/main" val="0"/>
              </a:ext>
            </a:extLst>
          </a:blip>
          <a:srcRect/>
          <a:stretch>
            <a:fillRect l="-27000" r="-27000"/>
          </a:stretch>
        </a:blipFill>
      </dgm:spPr>
    </dgm:pt>
    <dgm:pt modelId="{68493582-887D-4FD0-98ED-43C0A4C47C46}" type="pres">
      <dgm:prSet presAssocID="{D8B46A08-2CD0-4CA5-A78F-6348E7E3CE70}" presName="txShp" presStyleLbl="node1" presStyleIdx="2" presStyleCnt="3" custScaleX="150376">
        <dgm:presLayoutVars>
          <dgm:bulletEnabled val="1"/>
        </dgm:presLayoutVars>
      </dgm:prSet>
      <dgm:spPr/>
      <dgm:t>
        <a:bodyPr/>
        <a:lstStyle/>
        <a:p>
          <a:endParaRPr lang="en-US"/>
        </a:p>
      </dgm:t>
    </dgm:pt>
  </dgm:ptLst>
  <dgm:cxnLst>
    <dgm:cxn modelId="{D6FC46CD-A1EF-4252-BBC8-BFD44B752487}" type="presOf" srcId="{14A048B7-294B-4E16-A91A-C7D2EC9F2C54}" destId="{1B05112F-50B7-49B0-9CCF-BCF48D35628B}" srcOrd="0" destOrd="0" presId="urn:microsoft.com/office/officeart/2005/8/layout/vList3"/>
    <dgm:cxn modelId="{D3CC6DC7-92C8-48B2-8E9C-676513E48265}" type="presOf" srcId="{D8B46A08-2CD0-4CA5-A78F-6348E7E3CE70}" destId="{68493582-887D-4FD0-98ED-43C0A4C47C46}" srcOrd="0" destOrd="0" presId="urn:microsoft.com/office/officeart/2005/8/layout/vList3"/>
    <dgm:cxn modelId="{0AC36247-E11B-49F5-B40E-DD3D6FAC12E9}" srcId="{1CB721CA-E9B2-4581-98B2-63740D7540BA}" destId="{14A048B7-294B-4E16-A91A-C7D2EC9F2C54}" srcOrd="0" destOrd="0" parTransId="{19E56D01-F01B-467C-BED2-2B7F7BA4F03A}" sibTransId="{45603D17-EBDC-4466-A982-8E1800D18EC5}"/>
    <dgm:cxn modelId="{596BCCF8-4C5B-48B8-96F3-A6857E09D2C9}" type="presOf" srcId="{7CC0AD34-ECE1-4E18-A8A1-EB1802212E85}" destId="{A1349A63-A139-4107-9285-F41CF68BE5F4}" srcOrd="0" destOrd="0" presId="urn:microsoft.com/office/officeart/2005/8/layout/vList3"/>
    <dgm:cxn modelId="{D07F1821-EA3B-4172-9815-5266966D0064}" type="presOf" srcId="{1CB721CA-E9B2-4581-98B2-63740D7540BA}" destId="{A60D92E5-8F29-442E-838A-B1BBAE7C96CA}" srcOrd="0" destOrd="0" presId="urn:microsoft.com/office/officeart/2005/8/layout/vList3"/>
    <dgm:cxn modelId="{360C4B0E-F646-40DD-9654-0A71D1DD85EB}" srcId="{1CB721CA-E9B2-4581-98B2-63740D7540BA}" destId="{D8B46A08-2CD0-4CA5-A78F-6348E7E3CE70}" srcOrd="2" destOrd="0" parTransId="{BFA39F63-C1A8-457E-BA7E-B8704A2F051B}" sibTransId="{590EF43E-9D7D-4141-8A57-3BF8638052D7}"/>
    <dgm:cxn modelId="{DF8E361E-28C4-4AFE-929E-E28045FEE04F}" srcId="{1CB721CA-E9B2-4581-98B2-63740D7540BA}" destId="{7CC0AD34-ECE1-4E18-A8A1-EB1802212E85}" srcOrd="1" destOrd="0" parTransId="{A8D5D93E-612A-4996-97B9-31F90E4804BF}" sibTransId="{052ECE6C-79D8-4825-A05D-9980570FC0F3}"/>
    <dgm:cxn modelId="{09F24D3C-25B2-4FB7-8D5B-A7B235B52DF2}" type="presParOf" srcId="{A60D92E5-8F29-442E-838A-B1BBAE7C96CA}" destId="{A763AA18-1451-4827-A24E-2EAB538EFE75}" srcOrd="0" destOrd="0" presId="urn:microsoft.com/office/officeart/2005/8/layout/vList3"/>
    <dgm:cxn modelId="{F7788A66-DE17-48BD-A45E-44788A6CA984}" type="presParOf" srcId="{A763AA18-1451-4827-A24E-2EAB538EFE75}" destId="{6124ADAA-7394-48D1-BDB8-50CC00DAB7F9}" srcOrd="0" destOrd="0" presId="urn:microsoft.com/office/officeart/2005/8/layout/vList3"/>
    <dgm:cxn modelId="{333C8458-D7B6-4E9F-88D6-F5A533221946}" type="presParOf" srcId="{A763AA18-1451-4827-A24E-2EAB538EFE75}" destId="{1B05112F-50B7-49B0-9CCF-BCF48D35628B}" srcOrd="1" destOrd="0" presId="urn:microsoft.com/office/officeart/2005/8/layout/vList3"/>
    <dgm:cxn modelId="{0B0663E1-F229-4695-986B-75AC8BDCFFB0}" type="presParOf" srcId="{A60D92E5-8F29-442E-838A-B1BBAE7C96CA}" destId="{7EAF167D-5AB5-40AF-BF1B-45553E0A2BB9}" srcOrd="1" destOrd="0" presId="urn:microsoft.com/office/officeart/2005/8/layout/vList3"/>
    <dgm:cxn modelId="{F87F7495-53C0-4D14-AA7C-5C15CACDFA89}" type="presParOf" srcId="{A60D92E5-8F29-442E-838A-B1BBAE7C96CA}" destId="{72671B99-9B43-4F3D-9885-452943C9AA52}" srcOrd="2" destOrd="0" presId="urn:microsoft.com/office/officeart/2005/8/layout/vList3"/>
    <dgm:cxn modelId="{1CE0D2D5-DEC6-4B63-A937-34C2701C6F77}" type="presParOf" srcId="{72671B99-9B43-4F3D-9885-452943C9AA52}" destId="{C81B6ED1-6ED3-431B-ACF4-3986F5099DED}" srcOrd="0" destOrd="0" presId="urn:microsoft.com/office/officeart/2005/8/layout/vList3"/>
    <dgm:cxn modelId="{FB510EBE-B234-4103-A0E8-51715F3A4E37}" type="presParOf" srcId="{72671B99-9B43-4F3D-9885-452943C9AA52}" destId="{A1349A63-A139-4107-9285-F41CF68BE5F4}" srcOrd="1" destOrd="0" presId="urn:microsoft.com/office/officeart/2005/8/layout/vList3"/>
    <dgm:cxn modelId="{A123B172-B8D3-4385-823F-76C9AD1D689C}" type="presParOf" srcId="{A60D92E5-8F29-442E-838A-B1BBAE7C96CA}" destId="{6D19DF99-BCD0-4538-AE05-6CDD5DC76E3D}" srcOrd="3" destOrd="0" presId="urn:microsoft.com/office/officeart/2005/8/layout/vList3"/>
    <dgm:cxn modelId="{54C2963B-4C59-42E5-B4F1-29AFD880A7FA}" type="presParOf" srcId="{A60D92E5-8F29-442E-838A-B1BBAE7C96CA}" destId="{CF62C5FC-F303-413B-BEBF-C874D53954D8}" srcOrd="4" destOrd="0" presId="urn:microsoft.com/office/officeart/2005/8/layout/vList3"/>
    <dgm:cxn modelId="{B7B6FEA2-11FD-43B7-9FAB-14AEE5155F9F}" type="presParOf" srcId="{CF62C5FC-F303-413B-BEBF-C874D53954D8}" destId="{D3F39D31-4D8D-4264-8B0C-B03E34B8F577}" srcOrd="0" destOrd="0" presId="urn:microsoft.com/office/officeart/2005/8/layout/vList3"/>
    <dgm:cxn modelId="{45B09ED5-4784-48EA-9AC2-47CF94A6D393}" type="presParOf" srcId="{CF62C5FC-F303-413B-BEBF-C874D53954D8}" destId="{68493582-887D-4FD0-98ED-43C0A4C47C46}"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4.xml><?xml version="1.0" encoding="utf-8"?>
<dgm:dataModel xmlns:dgm="http://schemas.openxmlformats.org/drawingml/2006/diagram" xmlns:a="http://schemas.openxmlformats.org/drawingml/2006/main">
  <dgm:ptLst>
    <dgm:pt modelId="{01E6909F-6C73-44BD-A3DB-313D269C0279}" type="doc">
      <dgm:prSet loTypeId="urn:microsoft.com/office/officeart/2005/8/layout/vList3" loCatId="list" qsTypeId="urn:microsoft.com/office/officeart/2005/8/quickstyle/simple1" qsCatId="simple" csTypeId="urn:microsoft.com/office/officeart/2005/8/colors/colorful1" csCatId="colorful" phldr="1"/>
      <dgm:spPr/>
    </dgm:pt>
    <dgm:pt modelId="{97D4E4AD-E5C7-490D-B4AA-2D7707CED066}">
      <dgm:prSet phldrT="[Text]" custT="1"/>
      <dgm:spPr/>
      <dgm:t>
        <a:bodyPr/>
        <a:lstStyle/>
        <a:p>
          <a:r>
            <a:rPr lang="fa-IR" sz="1800" b="1" dirty="0" smtClean="0">
              <a:solidFill>
                <a:srgbClr val="FFFF00"/>
              </a:solidFill>
              <a:cs typeface="B Nazanin" panose="00000400000000000000" pitchFamily="2" charset="-78"/>
            </a:rPr>
            <a:t>اگر بنا می‌بود کسی به‌تنهایی این کار را انجام دهد و از عوامل فراطبیعی و قدرت‌های خارق‌العادة غیبی در این موضوع بهره گیرد، هزار سالِ پیش، امام زمان7 ظهور می‌کردند و با گوشة چشم، دست عنایت، نظر مرحمت و قدرت بیکران خویش تمام جهان را گلستان می‌ساختند. حتی شاید نوبت به آن حضرت هم نمی‌رسید؛ سایر انبیای الهی مانند عیسای روح الله7 با دم مسیحایی و نَفَس قدسی خود این کار را می‌کردند و کار عالم را بسامان می‌ساختند</a:t>
          </a:r>
          <a:endParaRPr lang="en-US" sz="1800" b="1" dirty="0">
            <a:solidFill>
              <a:srgbClr val="FFFF00"/>
            </a:solidFill>
            <a:cs typeface="B Nazanin" panose="00000400000000000000" pitchFamily="2" charset="-78"/>
          </a:endParaRPr>
        </a:p>
      </dgm:t>
    </dgm:pt>
    <dgm:pt modelId="{BBBC8DB7-C418-48B2-BB3A-B3CE3F17AF0E}" type="parTrans" cxnId="{70533678-2C10-435D-B308-FD0AF46E2680}">
      <dgm:prSet/>
      <dgm:spPr/>
      <dgm:t>
        <a:bodyPr/>
        <a:lstStyle/>
        <a:p>
          <a:endParaRPr lang="en-US"/>
        </a:p>
      </dgm:t>
    </dgm:pt>
    <dgm:pt modelId="{833F2CF9-008C-471B-8D5F-DE5D8929C25E}" type="sibTrans" cxnId="{70533678-2C10-435D-B308-FD0AF46E2680}">
      <dgm:prSet/>
      <dgm:spPr/>
      <dgm:t>
        <a:bodyPr/>
        <a:lstStyle/>
        <a:p>
          <a:endParaRPr lang="en-US"/>
        </a:p>
      </dgm:t>
    </dgm:pt>
    <dgm:pt modelId="{99CE517B-27A2-4EAC-9E16-F3922A26C357}">
      <dgm:prSet phldrT="[Text]" custT="1"/>
      <dgm:spPr/>
      <dgm:t>
        <a:bodyPr/>
        <a:lstStyle/>
        <a:p>
          <a:r>
            <a:rPr lang="fa-IR" sz="1600" b="1" dirty="0" smtClean="0">
              <a:solidFill>
                <a:srgbClr val="002060"/>
              </a:solidFill>
              <a:cs typeface="B Nazanin" panose="00000400000000000000" pitchFamily="2" charset="-78"/>
            </a:rPr>
            <a:t>بر اساس سنت قطعی و تغییرناپذیر پروردگار، انسان‌ها باید تلاشی و اقدامی برای اصلاح خود و جوامع انجام دهند تا خدای متعال سرنوشت فردی و اجتماعی آنان را تغییر دهد:</a:t>
          </a:r>
        </a:p>
        <a:p>
          <a:r>
            <a:rPr lang="fa-IR" sz="1400" b="1" dirty="0" smtClean="0">
              <a:solidFill>
                <a:srgbClr val="002060"/>
              </a:solidFill>
              <a:cs typeface="B Nazanin" panose="00000400000000000000" pitchFamily="2" charset="-78"/>
            </a:rPr>
            <a:t>(إِنَّ اللَّهَ لایغَیرُ ما بِقَومٍ حَتَّى یغَیرُوا ما بِأَنفُسِهِم)؛ </a:t>
          </a:r>
          <a:r>
            <a:rPr lang="fa-IR" sz="800" b="1" dirty="0" smtClean="0">
              <a:solidFill>
                <a:srgbClr val="002060"/>
              </a:solidFill>
              <a:cs typeface="B Nazanin" panose="00000400000000000000" pitchFamily="2" charset="-78"/>
            </a:rPr>
            <a:t>رعد: 11 </a:t>
          </a:r>
          <a:r>
            <a:rPr lang="fa-IR" sz="1400" b="1" dirty="0" smtClean="0">
              <a:solidFill>
                <a:srgbClr val="002060"/>
              </a:solidFill>
              <a:cs typeface="B Nazanin" panose="00000400000000000000" pitchFamily="2" charset="-78"/>
            </a:rPr>
            <a:t>خدا حال قومى را تغییر نمى‏دهد تا آنان خود حال خود را تغییر دهند.</a:t>
          </a:r>
          <a:endParaRPr lang="fa-IR" sz="1600" b="1" dirty="0" smtClean="0">
            <a:solidFill>
              <a:srgbClr val="002060"/>
            </a:solidFill>
            <a:cs typeface="B Nazanin" panose="00000400000000000000" pitchFamily="2" charset="-78"/>
          </a:endParaRPr>
        </a:p>
        <a:p>
          <a:r>
            <a:rPr lang="fa-IR" sz="1600" b="1" dirty="0" smtClean="0">
              <a:solidFill>
                <a:srgbClr val="002060"/>
              </a:solidFill>
              <a:cs typeface="B Nazanin" panose="00000400000000000000" pitchFamily="2" charset="-78"/>
            </a:rPr>
            <a:t>پس آدمیان خود باید برای اقامة عدل بپاخیزند نه اینکه تنها دست به دعا بردارند و منتظر امداد و معجزه و ظهور بنشینند. البته امام زمان7 آخرین و مؤثرترین گام در این مسیر را برخواهند داشت و اصلاح جامعه را در مقیاس جهانی محقق خواهند ساخت:</a:t>
          </a:r>
        </a:p>
        <a:p>
          <a:r>
            <a:rPr lang="fa-IR" sz="1600" b="1" dirty="0" smtClean="0">
              <a:solidFill>
                <a:srgbClr val="002060"/>
              </a:solidFill>
              <a:cs typeface="B Nazanin" panose="00000400000000000000" pitchFamily="2" charset="-78"/>
            </a:rPr>
            <a:t>(لَقَد أَرسَلنا رُسُلَنا بِالبَیناتِ وَ أَنزَلنا مَعَهُمُ الكِتابَ وَ المیزانَ لِیقُومَ النَّاسُ بِالقِسطِ)؛ حدید: 25</a:t>
          </a:r>
        </a:p>
        <a:p>
          <a:r>
            <a:rPr lang="fa-IR" sz="1600" b="1" dirty="0" smtClean="0">
              <a:solidFill>
                <a:srgbClr val="002060"/>
              </a:solidFill>
              <a:cs typeface="B Nazanin" panose="00000400000000000000" pitchFamily="2" charset="-78"/>
            </a:rPr>
            <a:t>[ما] پیامبران خود را با دلایل آشكار فرستادیم و با آنها كتاب و میزان فرود آوردیم تا «مردم» به عدل و داد برخیزند.</a:t>
          </a:r>
          <a:endParaRPr lang="en-US" sz="1600" b="1" dirty="0">
            <a:solidFill>
              <a:srgbClr val="002060"/>
            </a:solidFill>
            <a:cs typeface="B Nazanin" panose="00000400000000000000" pitchFamily="2" charset="-78"/>
          </a:endParaRPr>
        </a:p>
      </dgm:t>
    </dgm:pt>
    <dgm:pt modelId="{4763A950-0FCD-4286-9403-1BDC02DFF23A}" type="parTrans" cxnId="{68C57525-B524-412D-B7C0-78BB9A2AEC75}">
      <dgm:prSet/>
      <dgm:spPr/>
      <dgm:t>
        <a:bodyPr/>
        <a:lstStyle/>
        <a:p>
          <a:endParaRPr lang="en-US"/>
        </a:p>
      </dgm:t>
    </dgm:pt>
    <dgm:pt modelId="{3F04F4C6-5DBE-4120-A544-5067B83BE5DE}" type="sibTrans" cxnId="{68C57525-B524-412D-B7C0-78BB9A2AEC75}">
      <dgm:prSet/>
      <dgm:spPr/>
      <dgm:t>
        <a:bodyPr/>
        <a:lstStyle/>
        <a:p>
          <a:endParaRPr lang="en-US"/>
        </a:p>
      </dgm:t>
    </dgm:pt>
    <dgm:pt modelId="{F62F770E-38DF-4E8D-87F9-625E536F2185}" type="pres">
      <dgm:prSet presAssocID="{01E6909F-6C73-44BD-A3DB-313D269C0279}" presName="linearFlow" presStyleCnt="0">
        <dgm:presLayoutVars>
          <dgm:dir/>
          <dgm:resizeHandles val="exact"/>
        </dgm:presLayoutVars>
      </dgm:prSet>
      <dgm:spPr/>
    </dgm:pt>
    <dgm:pt modelId="{5F2E0838-E5D3-4E25-841F-8F7813386EE9}" type="pres">
      <dgm:prSet presAssocID="{97D4E4AD-E5C7-490D-B4AA-2D7707CED066}" presName="composite" presStyleCnt="0"/>
      <dgm:spPr/>
    </dgm:pt>
    <dgm:pt modelId="{A5931AE9-8B3F-45CC-B968-2F9C564CCEAA}" type="pres">
      <dgm:prSet presAssocID="{97D4E4AD-E5C7-490D-B4AA-2D7707CED066}" presName="imgShp" presStyleLbl="fgImgPlace1" presStyleIdx="0" presStyleCnt="2" custScaleX="56952" custScaleY="50619" custLinFactNeighborX="-59840"/>
      <dgm:spPr>
        <a:blipFill>
          <a:blip xmlns:r="http://schemas.openxmlformats.org/officeDocument/2006/relationships" r:embed="rId1">
            <a:extLst>
              <a:ext uri="{28A0092B-C50C-407E-A947-70E740481C1C}">
                <a14:useLocalDpi xmlns:a14="http://schemas.microsoft.com/office/drawing/2010/main" val="0"/>
              </a:ext>
            </a:extLst>
          </a:blip>
          <a:srcRect/>
          <a:stretch>
            <a:fillRect l="-17000" r="-17000"/>
          </a:stretch>
        </a:blipFill>
      </dgm:spPr>
    </dgm:pt>
    <dgm:pt modelId="{CD89E551-A7B6-49EA-89FD-35B14BBBE273}" type="pres">
      <dgm:prSet presAssocID="{97D4E4AD-E5C7-490D-B4AA-2D7707CED066}" presName="txShp" presStyleLbl="node1" presStyleIdx="0" presStyleCnt="2" custScaleX="150376">
        <dgm:presLayoutVars>
          <dgm:bulletEnabled val="1"/>
        </dgm:presLayoutVars>
      </dgm:prSet>
      <dgm:spPr/>
      <dgm:t>
        <a:bodyPr/>
        <a:lstStyle/>
        <a:p>
          <a:endParaRPr lang="en-US"/>
        </a:p>
      </dgm:t>
    </dgm:pt>
    <dgm:pt modelId="{69413F2E-00C7-4AE5-9438-BD4BE3538967}" type="pres">
      <dgm:prSet presAssocID="{833F2CF9-008C-471B-8D5F-DE5D8929C25E}" presName="spacing" presStyleCnt="0"/>
      <dgm:spPr/>
    </dgm:pt>
    <dgm:pt modelId="{AF451FD3-92C3-4932-915B-C51153D4831B}" type="pres">
      <dgm:prSet presAssocID="{99CE517B-27A2-4EAC-9E16-F3922A26C357}" presName="composite" presStyleCnt="0"/>
      <dgm:spPr/>
    </dgm:pt>
    <dgm:pt modelId="{44C0AD0F-31C7-43DE-A97A-458F6E2E0367}" type="pres">
      <dgm:prSet presAssocID="{99CE517B-27A2-4EAC-9E16-F3922A26C357}" presName="imgShp" presStyleLbl="fgImgPlace1" presStyleIdx="1" presStyleCnt="2" custScaleX="56952" custScaleY="50619" custLinFactNeighborX="-59840"/>
      <dgm:spPr>
        <a:blipFill>
          <a:blip xmlns:r="http://schemas.openxmlformats.org/officeDocument/2006/relationships" r:embed="rId2">
            <a:extLst>
              <a:ext uri="{28A0092B-C50C-407E-A947-70E740481C1C}">
                <a14:useLocalDpi xmlns:a14="http://schemas.microsoft.com/office/drawing/2010/main" val="0"/>
              </a:ext>
            </a:extLst>
          </a:blip>
          <a:srcRect/>
          <a:stretch>
            <a:fillRect l="-39000" r="-39000"/>
          </a:stretch>
        </a:blipFill>
      </dgm:spPr>
    </dgm:pt>
    <dgm:pt modelId="{39B4B977-ED90-454F-823C-73EB2E710F00}" type="pres">
      <dgm:prSet presAssocID="{99CE517B-27A2-4EAC-9E16-F3922A26C357}" presName="txShp" presStyleLbl="node1" presStyleIdx="1" presStyleCnt="2" custScaleX="150376" custScaleY="174675">
        <dgm:presLayoutVars>
          <dgm:bulletEnabled val="1"/>
        </dgm:presLayoutVars>
      </dgm:prSet>
      <dgm:spPr/>
      <dgm:t>
        <a:bodyPr/>
        <a:lstStyle/>
        <a:p>
          <a:endParaRPr lang="en-US"/>
        </a:p>
      </dgm:t>
    </dgm:pt>
  </dgm:ptLst>
  <dgm:cxnLst>
    <dgm:cxn modelId="{88A1CD51-2239-42C2-B887-3C2C73354DF0}" type="presOf" srcId="{01E6909F-6C73-44BD-A3DB-313D269C0279}" destId="{F62F770E-38DF-4E8D-87F9-625E536F2185}" srcOrd="0" destOrd="0" presId="urn:microsoft.com/office/officeart/2005/8/layout/vList3"/>
    <dgm:cxn modelId="{68C57525-B524-412D-B7C0-78BB9A2AEC75}" srcId="{01E6909F-6C73-44BD-A3DB-313D269C0279}" destId="{99CE517B-27A2-4EAC-9E16-F3922A26C357}" srcOrd="1" destOrd="0" parTransId="{4763A950-0FCD-4286-9403-1BDC02DFF23A}" sibTransId="{3F04F4C6-5DBE-4120-A544-5067B83BE5DE}"/>
    <dgm:cxn modelId="{9AF17528-249C-4502-BAD6-6B8C80768AA1}" type="presOf" srcId="{99CE517B-27A2-4EAC-9E16-F3922A26C357}" destId="{39B4B977-ED90-454F-823C-73EB2E710F00}" srcOrd="0" destOrd="0" presId="urn:microsoft.com/office/officeart/2005/8/layout/vList3"/>
    <dgm:cxn modelId="{70533678-2C10-435D-B308-FD0AF46E2680}" srcId="{01E6909F-6C73-44BD-A3DB-313D269C0279}" destId="{97D4E4AD-E5C7-490D-B4AA-2D7707CED066}" srcOrd="0" destOrd="0" parTransId="{BBBC8DB7-C418-48B2-BB3A-B3CE3F17AF0E}" sibTransId="{833F2CF9-008C-471B-8D5F-DE5D8929C25E}"/>
    <dgm:cxn modelId="{713E4C51-DE8F-40C3-8056-067BAF318608}" type="presOf" srcId="{97D4E4AD-E5C7-490D-B4AA-2D7707CED066}" destId="{CD89E551-A7B6-49EA-89FD-35B14BBBE273}" srcOrd="0" destOrd="0" presId="urn:microsoft.com/office/officeart/2005/8/layout/vList3"/>
    <dgm:cxn modelId="{C25F65EB-E215-46DD-9466-3549D37EE790}" type="presParOf" srcId="{F62F770E-38DF-4E8D-87F9-625E536F2185}" destId="{5F2E0838-E5D3-4E25-841F-8F7813386EE9}" srcOrd="0" destOrd="0" presId="urn:microsoft.com/office/officeart/2005/8/layout/vList3"/>
    <dgm:cxn modelId="{4860B92B-95CB-47EA-B544-A58D143DA412}" type="presParOf" srcId="{5F2E0838-E5D3-4E25-841F-8F7813386EE9}" destId="{A5931AE9-8B3F-45CC-B968-2F9C564CCEAA}" srcOrd="0" destOrd="0" presId="urn:microsoft.com/office/officeart/2005/8/layout/vList3"/>
    <dgm:cxn modelId="{AA5B4AFD-5D71-4216-B1CE-9E87688003B2}" type="presParOf" srcId="{5F2E0838-E5D3-4E25-841F-8F7813386EE9}" destId="{CD89E551-A7B6-49EA-89FD-35B14BBBE273}" srcOrd="1" destOrd="0" presId="urn:microsoft.com/office/officeart/2005/8/layout/vList3"/>
    <dgm:cxn modelId="{96D7ED2C-2A22-4060-8B14-816B785A9DE4}" type="presParOf" srcId="{F62F770E-38DF-4E8D-87F9-625E536F2185}" destId="{69413F2E-00C7-4AE5-9438-BD4BE3538967}" srcOrd="1" destOrd="0" presId="urn:microsoft.com/office/officeart/2005/8/layout/vList3"/>
    <dgm:cxn modelId="{19E4CFCE-DCA7-475C-ABF4-671383C72F50}" type="presParOf" srcId="{F62F770E-38DF-4E8D-87F9-625E536F2185}" destId="{AF451FD3-92C3-4932-915B-C51153D4831B}" srcOrd="2" destOrd="0" presId="urn:microsoft.com/office/officeart/2005/8/layout/vList3"/>
    <dgm:cxn modelId="{BBEDA112-1905-49D6-ADD0-9A6BDB105A09}" type="presParOf" srcId="{AF451FD3-92C3-4932-915B-C51153D4831B}" destId="{44C0AD0F-31C7-43DE-A97A-458F6E2E0367}" srcOrd="0" destOrd="0" presId="urn:microsoft.com/office/officeart/2005/8/layout/vList3"/>
    <dgm:cxn modelId="{3B8E547B-7940-4372-A7AB-7C32FB9EACBB}" type="presParOf" srcId="{AF451FD3-92C3-4932-915B-C51153D4831B}" destId="{39B4B977-ED90-454F-823C-73EB2E710F00}"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5.xml><?xml version="1.0" encoding="utf-8"?>
<dgm:dataModel xmlns:dgm="http://schemas.openxmlformats.org/drawingml/2006/diagram" xmlns:a="http://schemas.openxmlformats.org/drawingml/2006/main">
  <dgm:ptLst>
    <dgm:pt modelId="{01322F57-B480-43E7-AE94-2651CE5E10EC}" type="doc">
      <dgm:prSet loTypeId="urn:microsoft.com/office/officeart/2005/8/layout/vList3" loCatId="list" qsTypeId="urn:microsoft.com/office/officeart/2005/8/quickstyle/simple1" qsCatId="simple" csTypeId="urn:microsoft.com/office/officeart/2005/8/colors/colorful1" csCatId="colorful" phldr="1"/>
      <dgm:spPr/>
      <dgm:t>
        <a:bodyPr/>
        <a:lstStyle/>
        <a:p>
          <a:endParaRPr lang="en-US"/>
        </a:p>
      </dgm:t>
    </dgm:pt>
    <dgm:pt modelId="{02F7DFFC-F132-47A2-A73D-911C04125552}">
      <dgm:prSet phldrT="[Text]" custT="1"/>
      <dgm:spPr/>
      <dgm:t>
        <a:bodyPr/>
        <a:lstStyle/>
        <a:p>
          <a:r>
            <a:rPr lang="fa-IR" sz="1800" b="1" dirty="0" smtClean="0">
              <a:solidFill>
                <a:srgbClr val="FFFF00"/>
              </a:solidFill>
              <a:cs typeface="B Nazanin" panose="00000400000000000000" pitchFamily="2" charset="-78"/>
            </a:rPr>
            <a:t> مأموریت امام زمان </a:t>
          </a:r>
          <a:r>
            <a:rPr lang="fa-IR" sz="1200" b="1" dirty="0" smtClean="0">
              <a:solidFill>
                <a:srgbClr val="FFFF00"/>
              </a:solidFill>
              <a:cs typeface="B Nazanin" panose="00000400000000000000" pitchFamily="2" charset="-78"/>
            </a:rPr>
            <a:t>عج</a:t>
          </a:r>
          <a:r>
            <a:rPr lang="fa-IR" sz="1800" b="1" dirty="0" smtClean="0">
              <a:solidFill>
                <a:srgbClr val="FFFF00"/>
              </a:solidFill>
              <a:cs typeface="B Nazanin" panose="00000400000000000000" pitchFamily="2" charset="-78"/>
            </a:rPr>
            <a:t> ، اصلاح جامعة بشری در مقیاس جهانی است و یاری آن حضرت، خدمت کردن به او دراین مسیر است. نصرت ولیّ خدا فقط نماز خواندن و روزه گرفتن و تقوای فردی نیست؛ بلکه باید او را درکاری که برعهده دارد و مسئولیتی که بر دوش گرفته است یاری کرد. آدم خوب با یاور خوب متفاوت است؛ یاوروسرباز امام زمان کسی است که بخشی از مأموریت امام عصر </a:t>
          </a:r>
          <a:r>
            <a:rPr lang="fa-IR" sz="1100" b="1" dirty="0" smtClean="0">
              <a:solidFill>
                <a:srgbClr val="FFFF00"/>
              </a:solidFill>
              <a:cs typeface="B Nazanin" panose="00000400000000000000" pitchFamily="2" charset="-78"/>
            </a:rPr>
            <a:t>عج</a:t>
          </a:r>
          <a:r>
            <a:rPr lang="fa-IR" sz="1800" b="1" dirty="0" smtClean="0">
              <a:solidFill>
                <a:srgbClr val="FFFF00"/>
              </a:solidFill>
              <a:cs typeface="B Nazanin" panose="00000400000000000000" pitchFamily="2" charset="-78"/>
            </a:rPr>
            <a:t> را بر دوش گیرد.</a:t>
          </a:r>
          <a:endParaRPr lang="en-US" sz="1800" b="1" dirty="0">
            <a:solidFill>
              <a:srgbClr val="FFFF00"/>
            </a:solidFill>
            <a:cs typeface="B Nazanin" panose="00000400000000000000" pitchFamily="2" charset="-78"/>
          </a:endParaRPr>
        </a:p>
      </dgm:t>
    </dgm:pt>
    <dgm:pt modelId="{209A26E8-EE1E-4152-9A97-34473CF7375C}" type="parTrans" cxnId="{BA54C524-3963-40B1-B3DD-BC606601DA71}">
      <dgm:prSet/>
      <dgm:spPr/>
      <dgm:t>
        <a:bodyPr/>
        <a:lstStyle/>
        <a:p>
          <a:endParaRPr lang="en-US"/>
        </a:p>
      </dgm:t>
    </dgm:pt>
    <dgm:pt modelId="{134C4F16-FAE3-473D-BD77-6101B9C03D8D}" type="sibTrans" cxnId="{BA54C524-3963-40B1-B3DD-BC606601DA71}">
      <dgm:prSet/>
      <dgm:spPr/>
      <dgm:t>
        <a:bodyPr/>
        <a:lstStyle/>
        <a:p>
          <a:endParaRPr lang="en-US"/>
        </a:p>
      </dgm:t>
    </dgm:pt>
    <dgm:pt modelId="{F8767115-E1E2-43D7-8AA9-10385FB6DBE4}">
      <dgm:prSet phldrT="[Text]" custT="1"/>
      <dgm:spPr/>
      <dgm:t>
        <a:bodyPr/>
        <a:lstStyle/>
        <a:p>
          <a:r>
            <a:rPr lang="fa-IR" sz="1800" b="1" dirty="0" smtClean="0">
              <a:solidFill>
                <a:srgbClr val="002060"/>
              </a:solidFill>
              <a:cs typeface="B Nazanin" panose="00000400000000000000" pitchFamily="2" charset="-78"/>
            </a:rPr>
            <a:t>ولیّ خدا راهبر و مظهر مجاهدت اجتماعی است؛ اگر او را نصرت کنیم فتح مکه رخ می‌دهد و اگر دست در دستش ندهیم، و یاری‌اش نکنیم تضمینی برای پیروزی ظاهری او وجود ندارد حتی ممکن است فاجعة کربلا نیز رقم بخورد.</a:t>
          </a:r>
        </a:p>
        <a:p>
          <a:r>
            <a:rPr lang="fa-IR" sz="1800" b="1" dirty="0" smtClean="0">
              <a:solidFill>
                <a:srgbClr val="002060"/>
              </a:solidFill>
              <a:cs typeface="B Nazanin" panose="00000400000000000000" pitchFamily="2" charset="-78"/>
            </a:rPr>
            <a:t>هُوَ الَّذی أَیدَكَ بِنَصرِهِ وَ بِالمُؤمِنینَ         یا أَیهَا النَّبِی حَسبُكَ اللَّهُ وَ مَنِ اتَّبَعَكَ مِنَ المُؤمِنینَ </a:t>
          </a:r>
          <a:endParaRPr lang="en-US" sz="1800" b="1" dirty="0">
            <a:solidFill>
              <a:srgbClr val="002060"/>
            </a:solidFill>
            <a:cs typeface="B Nazanin" panose="00000400000000000000" pitchFamily="2" charset="-78"/>
          </a:endParaRPr>
        </a:p>
      </dgm:t>
    </dgm:pt>
    <dgm:pt modelId="{FA81B5BD-01FD-4226-9357-456427E17581}" type="parTrans" cxnId="{195CB336-328F-4DED-B4A7-807040C9C76B}">
      <dgm:prSet/>
      <dgm:spPr/>
      <dgm:t>
        <a:bodyPr/>
        <a:lstStyle/>
        <a:p>
          <a:endParaRPr lang="en-US"/>
        </a:p>
      </dgm:t>
    </dgm:pt>
    <dgm:pt modelId="{F92860B0-03B6-498C-A056-A90FD711BF42}" type="sibTrans" cxnId="{195CB336-328F-4DED-B4A7-807040C9C76B}">
      <dgm:prSet/>
      <dgm:spPr/>
      <dgm:t>
        <a:bodyPr/>
        <a:lstStyle/>
        <a:p>
          <a:endParaRPr lang="en-US"/>
        </a:p>
      </dgm:t>
    </dgm:pt>
    <dgm:pt modelId="{C1B2231D-CCC7-469B-B2A8-64D519D24D26}">
      <dgm:prSet phldrT="[Text]" custT="1"/>
      <dgm:spPr/>
      <dgm:t>
        <a:bodyPr/>
        <a:lstStyle/>
        <a:p>
          <a:r>
            <a:rPr lang="fa-IR" sz="1800" b="1" dirty="0" smtClean="0">
              <a:solidFill>
                <a:srgbClr val="002060"/>
              </a:solidFill>
              <a:cs typeface="B Nazanin" panose="00000400000000000000" pitchFamily="2" charset="-78"/>
            </a:rPr>
            <a:t>اگر قیام و اقدامی نداشته باشیم و بستر تاریخی یا زمینة جهانی را برای ظهور امام عصر عج آماده نسازیم آن حضرت نخواهند آمد به همان دلیل که هزار و اندی سال پیش نیامده‌اند. این واقعه، جبری رخ نمی‌دهد؛ بلکه نیاز به اختیار و اراده دارد و چون یک امر اختیاری است باید قواعد و ضوابط حاکم بر آن را شناخت و بدان پای‌بند بود.</a:t>
          </a:r>
          <a:endParaRPr lang="en-US" sz="1800" b="1" dirty="0">
            <a:solidFill>
              <a:srgbClr val="002060"/>
            </a:solidFill>
            <a:cs typeface="B Nazanin" panose="00000400000000000000" pitchFamily="2" charset="-78"/>
          </a:endParaRPr>
        </a:p>
      </dgm:t>
    </dgm:pt>
    <dgm:pt modelId="{BE6D54B6-06B8-4312-AB81-1E1D2ED43E75}" type="parTrans" cxnId="{BD3FEBE6-D421-47E3-B0A5-737612DA7499}">
      <dgm:prSet/>
      <dgm:spPr/>
      <dgm:t>
        <a:bodyPr/>
        <a:lstStyle/>
        <a:p>
          <a:endParaRPr lang="en-US"/>
        </a:p>
      </dgm:t>
    </dgm:pt>
    <dgm:pt modelId="{6B03B5F0-F4BA-4E4D-9DB9-6A0D5AF0279D}" type="sibTrans" cxnId="{BD3FEBE6-D421-47E3-B0A5-737612DA7499}">
      <dgm:prSet/>
      <dgm:spPr/>
      <dgm:t>
        <a:bodyPr/>
        <a:lstStyle/>
        <a:p>
          <a:endParaRPr lang="en-US"/>
        </a:p>
      </dgm:t>
    </dgm:pt>
    <dgm:pt modelId="{420E4EFC-E76E-488D-B47E-E87DA4A2082B}" type="pres">
      <dgm:prSet presAssocID="{01322F57-B480-43E7-AE94-2651CE5E10EC}" presName="linearFlow" presStyleCnt="0">
        <dgm:presLayoutVars>
          <dgm:dir/>
          <dgm:resizeHandles val="exact"/>
        </dgm:presLayoutVars>
      </dgm:prSet>
      <dgm:spPr/>
      <dgm:t>
        <a:bodyPr/>
        <a:lstStyle/>
        <a:p>
          <a:endParaRPr lang="en-US"/>
        </a:p>
      </dgm:t>
    </dgm:pt>
    <dgm:pt modelId="{D1875A95-982E-40C9-814A-3C3CD8153CFF}" type="pres">
      <dgm:prSet presAssocID="{02F7DFFC-F132-47A2-A73D-911C04125552}" presName="composite" presStyleCnt="0"/>
      <dgm:spPr/>
    </dgm:pt>
    <dgm:pt modelId="{CDE891EE-7B64-4B01-A72A-1CBFD0786697}" type="pres">
      <dgm:prSet presAssocID="{02F7DFFC-F132-47A2-A73D-911C04125552}" presName="imgShp" presStyleLbl="fgImgPlace1" presStyleIdx="0" presStyleCnt="3" custScaleX="71439" custScaleY="67553" custLinFactNeighborX="-71518"/>
      <dgm:spPr>
        <a:blipFill>
          <a:blip xmlns:r="http://schemas.openxmlformats.org/officeDocument/2006/relationships" r:embed="rId1">
            <a:extLst>
              <a:ext uri="{28A0092B-C50C-407E-A947-70E740481C1C}">
                <a14:useLocalDpi xmlns:a14="http://schemas.microsoft.com/office/drawing/2010/main" val="0"/>
              </a:ext>
            </a:extLst>
          </a:blip>
          <a:srcRect/>
          <a:stretch>
            <a:fillRect t="-16000" b="-16000"/>
          </a:stretch>
        </a:blipFill>
      </dgm:spPr>
      <dgm:t>
        <a:bodyPr/>
        <a:lstStyle/>
        <a:p>
          <a:pPr rtl="1"/>
          <a:endParaRPr lang="fa-IR"/>
        </a:p>
      </dgm:t>
    </dgm:pt>
    <dgm:pt modelId="{1F02F8AF-48AE-41BE-BCF0-B72DDFB544E1}" type="pres">
      <dgm:prSet presAssocID="{02F7DFFC-F132-47A2-A73D-911C04125552}" presName="txShp" presStyleLbl="node1" presStyleIdx="0" presStyleCnt="3" custScaleX="150376">
        <dgm:presLayoutVars>
          <dgm:bulletEnabled val="1"/>
        </dgm:presLayoutVars>
      </dgm:prSet>
      <dgm:spPr/>
      <dgm:t>
        <a:bodyPr/>
        <a:lstStyle/>
        <a:p>
          <a:endParaRPr lang="en-US"/>
        </a:p>
      </dgm:t>
    </dgm:pt>
    <dgm:pt modelId="{A824D893-19E2-4EE5-B54F-13C2626158EA}" type="pres">
      <dgm:prSet presAssocID="{134C4F16-FAE3-473D-BD77-6101B9C03D8D}" presName="spacing" presStyleCnt="0"/>
      <dgm:spPr/>
    </dgm:pt>
    <dgm:pt modelId="{6730A68E-F0BD-4FBC-B529-588BC73F834B}" type="pres">
      <dgm:prSet presAssocID="{F8767115-E1E2-43D7-8AA9-10385FB6DBE4}" presName="composite" presStyleCnt="0"/>
      <dgm:spPr/>
    </dgm:pt>
    <dgm:pt modelId="{84546FC6-CE22-4D24-934B-CEE6649E07F4}" type="pres">
      <dgm:prSet presAssocID="{F8767115-E1E2-43D7-8AA9-10385FB6DBE4}" presName="imgShp" presStyleLbl="fgImgPlace1" presStyleIdx="1" presStyleCnt="3" custScaleX="71439" custScaleY="67553" custLinFactNeighborX="-71518"/>
      <dgm:spPr>
        <a:blipFill>
          <a:blip xmlns:r="http://schemas.openxmlformats.org/officeDocument/2006/relationships" r:embed="rId2">
            <a:extLst>
              <a:ext uri="{28A0092B-C50C-407E-A947-70E740481C1C}">
                <a14:useLocalDpi xmlns:a14="http://schemas.microsoft.com/office/drawing/2010/main" val="0"/>
              </a:ext>
            </a:extLst>
          </a:blip>
          <a:srcRect/>
          <a:stretch>
            <a:fillRect l="-18000" r="-18000"/>
          </a:stretch>
        </a:blipFill>
      </dgm:spPr>
      <dgm:t>
        <a:bodyPr/>
        <a:lstStyle/>
        <a:p>
          <a:pPr rtl="1"/>
          <a:endParaRPr lang="fa-IR"/>
        </a:p>
      </dgm:t>
    </dgm:pt>
    <dgm:pt modelId="{9EAEB213-B7F5-4FF3-9EB2-8DD7AE62AEC0}" type="pres">
      <dgm:prSet presAssocID="{F8767115-E1E2-43D7-8AA9-10385FB6DBE4}" presName="txShp" presStyleLbl="node1" presStyleIdx="1" presStyleCnt="3" custScaleX="150376">
        <dgm:presLayoutVars>
          <dgm:bulletEnabled val="1"/>
        </dgm:presLayoutVars>
      </dgm:prSet>
      <dgm:spPr/>
      <dgm:t>
        <a:bodyPr/>
        <a:lstStyle/>
        <a:p>
          <a:endParaRPr lang="en-US"/>
        </a:p>
      </dgm:t>
    </dgm:pt>
    <dgm:pt modelId="{066DBB60-925B-4225-A5C3-F7AB0B11F82A}" type="pres">
      <dgm:prSet presAssocID="{F92860B0-03B6-498C-A056-A90FD711BF42}" presName="spacing" presStyleCnt="0"/>
      <dgm:spPr/>
    </dgm:pt>
    <dgm:pt modelId="{06C54213-0711-400E-84AE-37AE8B46C71D}" type="pres">
      <dgm:prSet presAssocID="{C1B2231D-CCC7-469B-B2A8-64D519D24D26}" presName="composite" presStyleCnt="0"/>
      <dgm:spPr/>
    </dgm:pt>
    <dgm:pt modelId="{D3338FA0-17C1-4CEE-A591-6AA3A05956F4}" type="pres">
      <dgm:prSet presAssocID="{C1B2231D-CCC7-469B-B2A8-64D519D24D26}" presName="imgShp" presStyleLbl="fgImgPlace1" presStyleIdx="2" presStyleCnt="3" custScaleX="71439" custScaleY="67553" custLinFactNeighborX="-71518"/>
      <dgm:spPr>
        <a:blipFill>
          <a:blip xmlns:r="http://schemas.openxmlformats.org/officeDocument/2006/relationships" r:embed="rId3">
            <a:extLst>
              <a:ext uri="{28A0092B-C50C-407E-A947-70E740481C1C}">
                <a14:useLocalDpi xmlns:a14="http://schemas.microsoft.com/office/drawing/2010/main" val="0"/>
              </a:ext>
            </a:extLst>
          </a:blip>
          <a:srcRect/>
          <a:stretch>
            <a:fillRect t="-3000" b="-3000"/>
          </a:stretch>
        </a:blipFill>
      </dgm:spPr>
      <dgm:t>
        <a:bodyPr/>
        <a:lstStyle/>
        <a:p>
          <a:pPr rtl="1"/>
          <a:endParaRPr lang="fa-IR"/>
        </a:p>
      </dgm:t>
    </dgm:pt>
    <dgm:pt modelId="{08601282-F488-4195-895E-B0497DB7DD9B}" type="pres">
      <dgm:prSet presAssocID="{C1B2231D-CCC7-469B-B2A8-64D519D24D26}" presName="txShp" presStyleLbl="node1" presStyleIdx="2" presStyleCnt="3" custScaleX="150376">
        <dgm:presLayoutVars>
          <dgm:bulletEnabled val="1"/>
        </dgm:presLayoutVars>
      </dgm:prSet>
      <dgm:spPr/>
      <dgm:t>
        <a:bodyPr/>
        <a:lstStyle/>
        <a:p>
          <a:endParaRPr lang="en-US"/>
        </a:p>
      </dgm:t>
    </dgm:pt>
  </dgm:ptLst>
  <dgm:cxnLst>
    <dgm:cxn modelId="{BD3FEBE6-D421-47E3-B0A5-737612DA7499}" srcId="{01322F57-B480-43E7-AE94-2651CE5E10EC}" destId="{C1B2231D-CCC7-469B-B2A8-64D519D24D26}" srcOrd="2" destOrd="0" parTransId="{BE6D54B6-06B8-4312-AB81-1E1D2ED43E75}" sibTransId="{6B03B5F0-F4BA-4E4D-9DB9-6A0D5AF0279D}"/>
    <dgm:cxn modelId="{74591E02-BA95-4F11-90E1-E8E324A7D914}" type="presOf" srcId="{01322F57-B480-43E7-AE94-2651CE5E10EC}" destId="{420E4EFC-E76E-488D-B47E-E87DA4A2082B}" srcOrd="0" destOrd="0" presId="urn:microsoft.com/office/officeart/2005/8/layout/vList3"/>
    <dgm:cxn modelId="{0425A513-A26E-473D-A544-E20B928750A9}" type="presOf" srcId="{02F7DFFC-F132-47A2-A73D-911C04125552}" destId="{1F02F8AF-48AE-41BE-BCF0-B72DDFB544E1}" srcOrd="0" destOrd="0" presId="urn:microsoft.com/office/officeart/2005/8/layout/vList3"/>
    <dgm:cxn modelId="{45155611-99B6-4165-B259-ED6BEF5B8304}" type="presOf" srcId="{C1B2231D-CCC7-469B-B2A8-64D519D24D26}" destId="{08601282-F488-4195-895E-B0497DB7DD9B}" srcOrd="0" destOrd="0" presId="urn:microsoft.com/office/officeart/2005/8/layout/vList3"/>
    <dgm:cxn modelId="{195CB336-328F-4DED-B4A7-807040C9C76B}" srcId="{01322F57-B480-43E7-AE94-2651CE5E10EC}" destId="{F8767115-E1E2-43D7-8AA9-10385FB6DBE4}" srcOrd="1" destOrd="0" parTransId="{FA81B5BD-01FD-4226-9357-456427E17581}" sibTransId="{F92860B0-03B6-498C-A056-A90FD711BF42}"/>
    <dgm:cxn modelId="{991F6129-7723-4ABA-AD29-C084195D551B}" type="presOf" srcId="{F8767115-E1E2-43D7-8AA9-10385FB6DBE4}" destId="{9EAEB213-B7F5-4FF3-9EB2-8DD7AE62AEC0}" srcOrd="0" destOrd="0" presId="urn:microsoft.com/office/officeart/2005/8/layout/vList3"/>
    <dgm:cxn modelId="{BA54C524-3963-40B1-B3DD-BC606601DA71}" srcId="{01322F57-B480-43E7-AE94-2651CE5E10EC}" destId="{02F7DFFC-F132-47A2-A73D-911C04125552}" srcOrd="0" destOrd="0" parTransId="{209A26E8-EE1E-4152-9A97-34473CF7375C}" sibTransId="{134C4F16-FAE3-473D-BD77-6101B9C03D8D}"/>
    <dgm:cxn modelId="{68F8981A-844F-4B79-A658-983DEC6FA24A}" type="presParOf" srcId="{420E4EFC-E76E-488D-B47E-E87DA4A2082B}" destId="{D1875A95-982E-40C9-814A-3C3CD8153CFF}" srcOrd="0" destOrd="0" presId="urn:microsoft.com/office/officeart/2005/8/layout/vList3"/>
    <dgm:cxn modelId="{6C2D7F72-0C2B-46AA-AB4D-82B804C1A88E}" type="presParOf" srcId="{D1875A95-982E-40C9-814A-3C3CD8153CFF}" destId="{CDE891EE-7B64-4B01-A72A-1CBFD0786697}" srcOrd="0" destOrd="0" presId="urn:microsoft.com/office/officeart/2005/8/layout/vList3"/>
    <dgm:cxn modelId="{3364A6DB-3AD1-45C2-A819-E903A8F27157}" type="presParOf" srcId="{D1875A95-982E-40C9-814A-3C3CD8153CFF}" destId="{1F02F8AF-48AE-41BE-BCF0-B72DDFB544E1}" srcOrd="1" destOrd="0" presId="urn:microsoft.com/office/officeart/2005/8/layout/vList3"/>
    <dgm:cxn modelId="{6A387674-242E-4C26-A7E5-219041AFB107}" type="presParOf" srcId="{420E4EFC-E76E-488D-B47E-E87DA4A2082B}" destId="{A824D893-19E2-4EE5-B54F-13C2626158EA}" srcOrd="1" destOrd="0" presId="urn:microsoft.com/office/officeart/2005/8/layout/vList3"/>
    <dgm:cxn modelId="{723B80FC-D093-4BF4-AB0E-C8640BA2D417}" type="presParOf" srcId="{420E4EFC-E76E-488D-B47E-E87DA4A2082B}" destId="{6730A68E-F0BD-4FBC-B529-588BC73F834B}" srcOrd="2" destOrd="0" presId="urn:microsoft.com/office/officeart/2005/8/layout/vList3"/>
    <dgm:cxn modelId="{D928CE50-2AD6-44F1-843B-BA7268BBC21F}" type="presParOf" srcId="{6730A68E-F0BD-4FBC-B529-588BC73F834B}" destId="{84546FC6-CE22-4D24-934B-CEE6649E07F4}" srcOrd="0" destOrd="0" presId="urn:microsoft.com/office/officeart/2005/8/layout/vList3"/>
    <dgm:cxn modelId="{9E46D3AF-65B6-4AF6-89F7-3B31661335C7}" type="presParOf" srcId="{6730A68E-F0BD-4FBC-B529-588BC73F834B}" destId="{9EAEB213-B7F5-4FF3-9EB2-8DD7AE62AEC0}" srcOrd="1" destOrd="0" presId="urn:microsoft.com/office/officeart/2005/8/layout/vList3"/>
    <dgm:cxn modelId="{593498E1-486E-4671-8C2E-E93B0667D397}" type="presParOf" srcId="{420E4EFC-E76E-488D-B47E-E87DA4A2082B}" destId="{066DBB60-925B-4225-A5C3-F7AB0B11F82A}" srcOrd="3" destOrd="0" presId="urn:microsoft.com/office/officeart/2005/8/layout/vList3"/>
    <dgm:cxn modelId="{5E09A8A6-C59A-4B75-81B6-C9BD619F6254}" type="presParOf" srcId="{420E4EFC-E76E-488D-B47E-E87DA4A2082B}" destId="{06C54213-0711-400E-84AE-37AE8B46C71D}" srcOrd="4" destOrd="0" presId="urn:microsoft.com/office/officeart/2005/8/layout/vList3"/>
    <dgm:cxn modelId="{722BABE0-76DE-4221-A779-427252175FB1}" type="presParOf" srcId="{06C54213-0711-400E-84AE-37AE8B46C71D}" destId="{D3338FA0-17C1-4CEE-A591-6AA3A05956F4}" srcOrd="0" destOrd="0" presId="urn:microsoft.com/office/officeart/2005/8/layout/vList3"/>
    <dgm:cxn modelId="{69974668-C0E0-420F-8A0C-AA105D37153F}" type="presParOf" srcId="{06C54213-0711-400E-84AE-37AE8B46C71D}" destId="{08601282-F488-4195-895E-B0497DB7DD9B}"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6.xml><?xml version="1.0" encoding="utf-8"?>
<dgm:dataModel xmlns:dgm="http://schemas.openxmlformats.org/drawingml/2006/diagram" xmlns:a="http://schemas.openxmlformats.org/drawingml/2006/main">
  <dgm:ptLst>
    <dgm:pt modelId="{9205FFBE-7CDD-4B5D-9382-ABC8CF7B284F}" type="doc">
      <dgm:prSet loTypeId="urn:microsoft.com/office/officeart/2005/8/layout/hProcess4" loCatId="process" qsTypeId="urn:microsoft.com/office/officeart/2005/8/quickstyle/simple2" qsCatId="simple" csTypeId="urn:microsoft.com/office/officeart/2005/8/colors/colorful1" csCatId="colorful" phldr="1"/>
      <dgm:spPr/>
      <dgm:t>
        <a:bodyPr/>
        <a:lstStyle/>
        <a:p>
          <a:endParaRPr lang="en-US"/>
        </a:p>
      </dgm:t>
    </dgm:pt>
    <dgm:pt modelId="{0F429C53-0CE4-4C5F-9D09-46AB0ADD1763}">
      <dgm:prSet phldrT="[Text]" custT="1"/>
      <dgm:spPr/>
      <dgm:t>
        <a:bodyPr/>
        <a:lstStyle/>
        <a:p>
          <a:pPr algn="ctr" rtl="1"/>
          <a:endParaRPr lang="en-US" sz="1800" dirty="0">
            <a:solidFill>
              <a:srgbClr val="002060"/>
            </a:solidFill>
          </a:endParaRPr>
        </a:p>
      </dgm:t>
    </dgm:pt>
    <dgm:pt modelId="{962396B7-A3AE-453C-B779-A8B776342A88}" type="parTrans" cxnId="{1C773E94-F01F-4CD0-8E4E-271901E7B2F9}">
      <dgm:prSet/>
      <dgm:spPr/>
      <dgm:t>
        <a:bodyPr/>
        <a:lstStyle/>
        <a:p>
          <a:endParaRPr lang="en-US">
            <a:solidFill>
              <a:srgbClr val="002060"/>
            </a:solidFill>
          </a:endParaRPr>
        </a:p>
      </dgm:t>
    </dgm:pt>
    <dgm:pt modelId="{63092BBA-3CDF-447D-B2FF-216482AFA338}" type="sibTrans" cxnId="{1C773E94-F01F-4CD0-8E4E-271901E7B2F9}">
      <dgm:prSet/>
      <dgm:spPr/>
      <dgm:t>
        <a:bodyPr/>
        <a:lstStyle/>
        <a:p>
          <a:endParaRPr lang="en-US">
            <a:solidFill>
              <a:srgbClr val="002060"/>
            </a:solidFill>
          </a:endParaRPr>
        </a:p>
      </dgm:t>
    </dgm:pt>
    <dgm:pt modelId="{FD5F0D6A-F129-4C18-B072-5C8D1E9C0A10}">
      <dgm:prSet phldrT="[Text]" custT="1"/>
      <dgm:spPr/>
      <dgm:t>
        <a:bodyPr/>
        <a:lstStyle/>
        <a:p>
          <a:r>
            <a:rPr lang="fa-IR" sz="1400" dirty="0" smtClean="0">
              <a:solidFill>
                <a:srgbClr val="002060"/>
              </a:solidFill>
              <a:cs typeface="B Titr" panose="00000700000000000000" pitchFamily="2" charset="-78"/>
            </a:rPr>
            <a:t>در نگرش حضرت امام «اسلام انقلابی» یا «اسلام ناب» در برابر دو نسخة اسلامِ تجدد و اسلامِ تحجر قرار دارد </a:t>
          </a:r>
          <a:endParaRPr lang="en-US" sz="1400" dirty="0">
            <a:solidFill>
              <a:srgbClr val="002060"/>
            </a:solidFill>
            <a:cs typeface="B Titr" panose="00000700000000000000" pitchFamily="2" charset="-78"/>
          </a:endParaRPr>
        </a:p>
      </dgm:t>
    </dgm:pt>
    <dgm:pt modelId="{6A50E369-20A3-426E-A528-BA4BBBB6F8DD}" type="parTrans" cxnId="{18EAB28D-23B1-458C-841B-214DB1CDC63E}">
      <dgm:prSet/>
      <dgm:spPr/>
      <dgm:t>
        <a:bodyPr/>
        <a:lstStyle/>
        <a:p>
          <a:endParaRPr lang="en-US">
            <a:solidFill>
              <a:srgbClr val="002060"/>
            </a:solidFill>
          </a:endParaRPr>
        </a:p>
      </dgm:t>
    </dgm:pt>
    <dgm:pt modelId="{209B9021-9787-417D-9D31-89A04A57B572}" type="sibTrans" cxnId="{18EAB28D-23B1-458C-841B-214DB1CDC63E}">
      <dgm:prSet/>
      <dgm:spPr/>
      <dgm:t>
        <a:bodyPr/>
        <a:lstStyle/>
        <a:p>
          <a:endParaRPr lang="en-US">
            <a:solidFill>
              <a:srgbClr val="002060"/>
            </a:solidFill>
          </a:endParaRPr>
        </a:p>
      </dgm:t>
    </dgm:pt>
    <dgm:pt modelId="{7AAAE04D-F92E-4E9F-9B9C-E1FFA496431E}">
      <dgm:prSet phldrT="[Text]" custT="1"/>
      <dgm:spPr/>
      <dgm:t>
        <a:bodyPr/>
        <a:lstStyle/>
        <a:p>
          <a:pPr algn="ctr"/>
          <a:endParaRPr lang="en-US" sz="1600" dirty="0">
            <a:solidFill>
              <a:srgbClr val="002060"/>
            </a:solidFill>
          </a:endParaRPr>
        </a:p>
      </dgm:t>
    </dgm:pt>
    <dgm:pt modelId="{A3ADFE23-86EC-46D8-9BEC-C1D267582938}" type="parTrans" cxnId="{D9161F94-3751-4E4E-AF91-FB4466F999AC}">
      <dgm:prSet/>
      <dgm:spPr/>
      <dgm:t>
        <a:bodyPr/>
        <a:lstStyle/>
        <a:p>
          <a:endParaRPr lang="en-US">
            <a:solidFill>
              <a:srgbClr val="002060"/>
            </a:solidFill>
          </a:endParaRPr>
        </a:p>
      </dgm:t>
    </dgm:pt>
    <dgm:pt modelId="{6325D450-2AEA-4DCA-8619-77B4F692BE87}" type="sibTrans" cxnId="{D9161F94-3751-4E4E-AF91-FB4466F999AC}">
      <dgm:prSet/>
      <dgm:spPr/>
      <dgm:t>
        <a:bodyPr/>
        <a:lstStyle/>
        <a:p>
          <a:endParaRPr lang="en-US">
            <a:solidFill>
              <a:srgbClr val="002060"/>
            </a:solidFill>
          </a:endParaRPr>
        </a:p>
      </dgm:t>
    </dgm:pt>
    <dgm:pt modelId="{4CFDC93D-CD58-4825-8917-F3416E465162}">
      <dgm:prSet phldrT="[Text]" custT="1"/>
      <dgm:spPr/>
      <dgm:t>
        <a:bodyPr/>
        <a:lstStyle/>
        <a:p>
          <a:r>
            <a:rPr lang="fa-IR" sz="1350" dirty="0" smtClean="0">
              <a:solidFill>
                <a:srgbClr val="002060"/>
              </a:solidFill>
              <a:cs typeface="B Titr" panose="00000700000000000000" pitchFamily="2" charset="-78"/>
            </a:rPr>
            <a:t>و «انقلاب اسلامی» یک فرایند جایگزینی است میان برداشت ناب از اسلام از یک‌سو و برداشت‌های متجددانه و متحجرانه از سویی دیگر. </a:t>
          </a:r>
          <a:endParaRPr lang="en-US" sz="1350" dirty="0">
            <a:solidFill>
              <a:srgbClr val="002060"/>
            </a:solidFill>
            <a:cs typeface="B Titr" panose="00000700000000000000" pitchFamily="2" charset="-78"/>
          </a:endParaRPr>
        </a:p>
      </dgm:t>
    </dgm:pt>
    <dgm:pt modelId="{153BE838-2E86-434C-874E-1C209B6E0861}" type="parTrans" cxnId="{1996005A-F234-4BCA-B7F9-FA2AB2AA46B4}">
      <dgm:prSet/>
      <dgm:spPr/>
      <dgm:t>
        <a:bodyPr/>
        <a:lstStyle/>
        <a:p>
          <a:endParaRPr lang="en-US">
            <a:solidFill>
              <a:srgbClr val="002060"/>
            </a:solidFill>
          </a:endParaRPr>
        </a:p>
      </dgm:t>
    </dgm:pt>
    <dgm:pt modelId="{F942A1B4-758F-416C-9B82-222B70D61DCB}" type="sibTrans" cxnId="{1996005A-F234-4BCA-B7F9-FA2AB2AA46B4}">
      <dgm:prSet/>
      <dgm:spPr/>
      <dgm:t>
        <a:bodyPr/>
        <a:lstStyle/>
        <a:p>
          <a:endParaRPr lang="en-US">
            <a:solidFill>
              <a:srgbClr val="002060"/>
            </a:solidFill>
          </a:endParaRPr>
        </a:p>
      </dgm:t>
    </dgm:pt>
    <dgm:pt modelId="{672A6E2F-E615-4A89-B54B-F06A9331231D}">
      <dgm:prSet phldrT="[Text]" custT="1"/>
      <dgm:spPr/>
      <dgm:t>
        <a:bodyPr/>
        <a:lstStyle/>
        <a:p>
          <a:endParaRPr lang="en-US" sz="1400" dirty="0">
            <a:solidFill>
              <a:srgbClr val="002060"/>
            </a:solidFill>
          </a:endParaRPr>
        </a:p>
      </dgm:t>
    </dgm:pt>
    <dgm:pt modelId="{C189ED7B-860E-4619-85FA-399901594E37}" type="parTrans" cxnId="{C48BDBE0-D953-4420-8A7A-E917F8A7E94F}">
      <dgm:prSet/>
      <dgm:spPr/>
      <dgm:t>
        <a:bodyPr/>
        <a:lstStyle/>
        <a:p>
          <a:endParaRPr lang="en-US">
            <a:solidFill>
              <a:srgbClr val="002060"/>
            </a:solidFill>
          </a:endParaRPr>
        </a:p>
      </dgm:t>
    </dgm:pt>
    <dgm:pt modelId="{07A27868-D5BC-4EFD-A6A1-7BBEB11602F4}" type="sibTrans" cxnId="{C48BDBE0-D953-4420-8A7A-E917F8A7E94F}">
      <dgm:prSet/>
      <dgm:spPr/>
      <dgm:t>
        <a:bodyPr/>
        <a:lstStyle/>
        <a:p>
          <a:endParaRPr lang="en-US">
            <a:solidFill>
              <a:srgbClr val="002060"/>
            </a:solidFill>
          </a:endParaRPr>
        </a:p>
      </dgm:t>
    </dgm:pt>
    <dgm:pt modelId="{8BEA4B93-1B18-4D75-81B9-3BD2EC4E5798}">
      <dgm:prSet phldrT="[Text]"/>
      <dgm:spPr/>
      <dgm:t>
        <a:bodyPr/>
        <a:lstStyle/>
        <a:p>
          <a:r>
            <a:rPr lang="fa-IR" dirty="0" smtClean="0">
              <a:solidFill>
                <a:srgbClr val="FFFF00"/>
              </a:solidFill>
              <a:cs typeface="B Titr" panose="00000700000000000000" pitchFamily="2" charset="-78"/>
            </a:rPr>
            <a:t>بی‌شک انقلاب اسلامی بسط وجودی و اجتماعی امام خمینی; است و در مسیر فهم انقلاب، باید بر فهم امام و بیانات او تأکید داشت. </a:t>
          </a:r>
          <a:endParaRPr lang="en-US" dirty="0">
            <a:solidFill>
              <a:srgbClr val="FFFF00"/>
            </a:solidFill>
            <a:cs typeface="B Titr" panose="00000700000000000000" pitchFamily="2" charset="-78"/>
          </a:endParaRPr>
        </a:p>
      </dgm:t>
    </dgm:pt>
    <dgm:pt modelId="{2CD730AF-657E-49AC-853A-AD3246361118}" type="sibTrans" cxnId="{0E34C23C-B69C-4923-A999-C99D7490AF4E}">
      <dgm:prSet/>
      <dgm:spPr/>
      <dgm:t>
        <a:bodyPr/>
        <a:lstStyle/>
        <a:p>
          <a:endParaRPr lang="en-US">
            <a:solidFill>
              <a:srgbClr val="002060"/>
            </a:solidFill>
          </a:endParaRPr>
        </a:p>
      </dgm:t>
    </dgm:pt>
    <dgm:pt modelId="{186C9AE6-74EA-4A26-9973-A019623E41FA}" type="parTrans" cxnId="{0E34C23C-B69C-4923-A999-C99D7490AF4E}">
      <dgm:prSet/>
      <dgm:spPr/>
      <dgm:t>
        <a:bodyPr/>
        <a:lstStyle/>
        <a:p>
          <a:endParaRPr lang="en-US">
            <a:solidFill>
              <a:srgbClr val="002060"/>
            </a:solidFill>
          </a:endParaRPr>
        </a:p>
      </dgm:t>
    </dgm:pt>
    <dgm:pt modelId="{31FB8EFD-733D-4DB4-9AF7-0377012EB820}" type="pres">
      <dgm:prSet presAssocID="{9205FFBE-7CDD-4B5D-9382-ABC8CF7B284F}" presName="Name0" presStyleCnt="0">
        <dgm:presLayoutVars>
          <dgm:dir val="rev"/>
          <dgm:animLvl val="lvl"/>
          <dgm:resizeHandles val="exact"/>
        </dgm:presLayoutVars>
      </dgm:prSet>
      <dgm:spPr/>
      <dgm:t>
        <a:bodyPr/>
        <a:lstStyle/>
        <a:p>
          <a:endParaRPr lang="en-US"/>
        </a:p>
      </dgm:t>
    </dgm:pt>
    <dgm:pt modelId="{D5F2383E-0D10-45EB-903F-DFD1B5AB1E5B}" type="pres">
      <dgm:prSet presAssocID="{9205FFBE-7CDD-4B5D-9382-ABC8CF7B284F}" presName="tSp" presStyleCnt="0"/>
      <dgm:spPr/>
      <dgm:t>
        <a:bodyPr/>
        <a:lstStyle/>
        <a:p>
          <a:endParaRPr lang="en-US"/>
        </a:p>
      </dgm:t>
    </dgm:pt>
    <dgm:pt modelId="{EAF17A67-EEE5-472F-B2CC-E8A8989D2F39}" type="pres">
      <dgm:prSet presAssocID="{9205FFBE-7CDD-4B5D-9382-ABC8CF7B284F}" presName="bSp" presStyleCnt="0"/>
      <dgm:spPr/>
      <dgm:t>
        <a:bodyPr/>
        <a:lstStyle/>
        <a:p>
          <a:endParaRPr lang="en-US"/>
        </a:p>
      </dgm:t>
    </dgm:pt>
    <dgm:pt modelId="{A9BA7920-6EC4-4715-BDF8-04AA5E6239A3}" type="pres">
      <dgm:prSet presAssocID="{9205FFBE-7CDD-4B5D-9382-ABC8CF7B284F}" presName="process" presStyleCnt="0"/>
      <dgm:spPr/>
      <dgm:t>
        <a:bodyPr/>
        <a:lstStyle/>
        <a:p>
          <a:endParaRPr lang="en-US"/>
        </a:p>
      </dgm:t>
    </dgm:pt>
    <dgm:pt modelId="{E21FCD51-39F1-4FA6-A264-E61E26161987}" type="pres">
      <dgm:prSet presAssocID="{8BEA4B93-1B18-4D75-81B9-3BD2EC4E5798}" presName="composite1" presStyleCnt="0"/>
      <dgm:spPr/>
      <dgm:t>
        <a:bodyPr/>
        <a:lstStyle/>
        <a:p>
          <a:endParaRPr lang="en-US"/>
        </a:p>
      </dgm:t>
    </dgm:pt>
    <dgm:pt modelId="{A00C90DE-2A18-4488-9521-936C013C3854}" type="pres">
      <dgm:prSet presAssocID="{8BEA4B93-1B18-4D75-81B9-3BD2EC4E5798}" presName="dummyNode1" presStyleLbl="node1" presStyleIdx="0" presStyleCnt="3"/>
      <dgm:spPr/>
      <dgm:t>
        <a:bodyPr/>
        <a:lstStyle/>
        <a:p>
          <a:endParaRPr lang="en-US"/>
        </a:p>
      </dgm:t>
    </dgm:pt>
    <dgm:pt modelId="{01534037-1CBB-48D3-BB90-796FFD3995CE}" type="pres">
      <dgm:prSet presAssocID="{8BEA4B93-1B18-4D75-81B9-3BD2EC4E5798}" presName="childNode1" presStyleLbl="bgAcc1" presStyleIdx="0" presStyleCnt="3" custScaleX="167887" custScaleY="137451" custLinFactNeighborX="600" custLinFactNeighborY="3783">
        <dgm:presLayoutVars>
          <dgm:bulletEnabled val="1"/>
        </dgm:presLayoutVars>
      </dgm:prSet>
      <dgm:spPr/>
      <dgm:t>
        <a:bodyPr/>
        <a:lstStyle/>
        <a:p>
          <a:endParaRPr lang="en-US"/>
        </a:p>
      </dgm:t>
    </dgm:pt>
    <dgm:pt modelId="{2D0E924B-EF01-4172-8DFA-5C6F6B8FADA2}" type="pres">
      <dgm:prSet presAssocID="{8BEA4B93-1B18-4D75-81B9-3BD2EC4E5798}" presName="childNode1tx" presStyleLbl="bgAcc1" presStyleIdx="0" presStyleCnt="3">
        <dgm:presLayoutVars>
          <dgm:bulletEnabled val="1"/>
        </dgm:presLayoutVars>
      </dgm:prSet>
      <dgm:spPr/>
      <dgm:t>
        <a:bodyPr/>
        <a:lstStyle/>
        <a:p>
          <a:endParaRPr lang="en-US"/>
        </a:p>
      </dgm:t>
    </dgm:pt>
    <dgm:pt modelId="{4AC0C6AD-CF7E-440B-97E7-8D701D2EA842}" type="pres">
      <dgm:prSet presAssocID="{8BEA4B93-1B18-4D75-81B9-3BD2EC4E5798}" presName="parentNode1" presStyleLbl="node1" presStyleIdx="0" presStyleCnt="3" custScaleX="218054" custScaleY="477122" custLinFactNeighborX="20621" custLinFactNeighborY="-4347">
        <dgm:presLayoutVars>
          <dgm:chMax val="1"/>
          <dgm:bulletEnabled val="1"/>
        </dgm:presLayoutVars>
      </dgm:prSet>
      <dgm:spPr/>
      <dgm:t>
        <a:bodyPr/>
        <a:lstStyle/>
        <a:p>
          <a:endParaRPr lang="en-US"/>
        </a:p>
      </dgm:t>
    </dgm:pt>
    <dgm:pt modelId="{46DC063A-5757-4FEF-AA2F-D627669FBB63}" type="pres">
      <dgm:prSet presAssocID="{8BEA4B93-1B18-4D75-81B9-3BD2EC4E5798}" presName="connSite1" presStyleCnt="0"/>
      <dgm:spPr/>
      <dgm:t>
        <a:bodyPr/>
        <a:lstStyle/>
        <a:p>
          <a:endParaRPr lang="en-US"/>
        </a:p>
      </dgm:t>
    </dgm:pt>
    <dgm:pt modelId="{0E0EFC42-4679-43BF-915A-2E3E3BF89FE3}" type="pres">
      <dgm:prSet presAssocID="{2CD730AF-657E-49AC-853A-AD3246361118}" presName="Name9" presStyleLbl="sibTrans2D1" presStyleIdx="0" presStyleCnt="2"/>
      <dgm:spPr/>
      <dgm:t>
        <a:bodyPr/>
        <a:lstStyle/>
        <a:p>
          <a:endParaRPr lang="en-US"/>
        </a:p>
      </dgm:t>
    </dgm:pt>
    <dgm:pt modelId="{FA60F303-D444-41F1-BA53-0B1F8789AB57}" type="pres">
      <dgm:prSet presAssocID="{FD5F0D6A-F129-4C18-B072-5C8D1E9C0A10}" presName="composite2" presStyleCnt="0"/>
      <dgm:spPr/>
      <dgm:t>
        <a:bodyPr/>
        <a:lstStyle/>
        <a:p>
          <a:endParaRPr lang="en-US"/>
        </a:p>
      </dgm:t>
    </dgm:pt>
    <dgm:pt modelId="{2BDE6116-9B95-4AC0-BC4E-0E6B61720F0D}" type="pres">
      <dgm:prSet presAssocID="{FD5F0D6A-F129-4C18-B072-5C8D1E9C0A10}" presName="dummyNode2" presStyleLbl="node1" presStyleIdx="0" presStyleCnt="3"/>
      <dgm:spPr/>
      <dgm:t>
        <a:bodyPr/>
        <a:lstStyle/>
        <a:p>
          <a:endParaRPr lang="en-US"/>
        </a:p>
      </dgm:t>
    </dgm:pt>
    <dgm:pt modelId="{9B36AA91-8C29-4FEF-9139-A9915146062B}" type="pres">
      <dgm:prSet presAssocID="{FD5F0D6A-F129-4C18-B072-5C8D1E9C0A10}" presName="childNode2" presStyleLbl="bgAcc1" presStyleIdx="1" presStyleCnt="3" custScaleX="133262" custScaleY="137466" custLinFactNeighborX="600" custLinFactNeighborY="3783">
        <dgm:presLayoutVars>
          <dgm:bulletEnabled val="1"/>
        </dgm:presLayoutVars>
      </dgm:prSet>
      <dgm:spPr/>
      <dgm:t>
        <a:bodyPr/>
        <a:lstStyle/>
        <a:p>
          <a:endParaRPr lang="en-US"/>
        </a:p>
      </dgm:t>
    </dgm:pt>
    <dgm:pt modelId="{4F887043-4637-41D8-9F28-F7F776AA9CB4}" type="pres">
      <dgm:prSet presAssocID="{FD5F0D6A-F129-4C18-B072-5C8D1E9C0A10}" presName="childNode2tx" presStyleLbl="bgAcc1" presStyleIdx="1" presStyleCnt="3">
        <dgm:presLayoutVars>
          <dgm:bulletEnabled val="1"/>
        </dgm:presLayoutVars>
      </dgm:prSet>
      <dgm:spPr/>
      <dgm:t>
        <a:bodyPr/>
        <a:lstStyle/>
        <a:p>
          <a:endParaRPr lang="en-US"/>
        </a:p>
      </dgm:t>
    </dgm:pt>
    <dgm:pt modelId="{04CD8AA6-84CF-4D2A-8126-E33B6CF113CF}" type="pres">
      <dgm:prSet presAssocID="{FD5F0D6A-F129-4C18-B072-5C8D1E9C0A10}" presName="parentNode2" presStyleLbl="node1" presStyleIdx="1" presStyleCnt="3" custScaleX="211625" custScaleY="477122" custLinFactY="-7968" custLinFactNeighborX="15638" custLinFactNeighborY="-100000">
        <dgm:presLayoutVars>
          <dgm:chMax val="0"/>
          <dgm:bulletEnabled val="1"/>
        </dgm:presLayoutVars>
      </dgm:prSet>
      <dgm:spPr/>
      <dgm:t>
        <a:bodyPr/>
        <a:lstStyle/>
        <a:p>
          <a:endParaRPr lang="en-US"/>
        </a:p>
      </dgm:t>
    </dgm:pt>
    <dgm:pt modelId="{2EEC8E51-D701-4FC7-A92A-E304CFECC1BE}" type="pres">
      <dgm:prSet presAssocID="{FD5F0D6A-F129-4C18-B072-5C8D1E9C0A10}" presName="connSite2" presStyleCnt="0"/>
      <dgm:spPr/>
      <dgm:t>
        <a:bodyPr/>
        <a:lstStyle/>
        <a:p>
          <a:endParaRPr lang="en-US"/>
        </a:p>
      </dgm:t>
    </dgm:pt>
    <dgm:pt modelId="{9FA804CF-31B4-4186-9350-99562047A751}" type="pres">
      <dgm:prSet presAssocID="{209B9021-9787-417D-9D31-89A04A57B572}" presName="Name18" presStyleLbl="sibTrans2D1" presStyleIdx="1" presStyleCnt="2"/>
      <dgm:spPr/>
      <dgm:t>
        <a:bodyPr/>
        <a:lstStyle/>
        <a:p>
          <a:endParaRPr lang="en-US"/>
        </a:p>
      </dgm:t>
    </dgm:pt>
    <dgm:pt modelId="{6E51FF00-07BD-457E-BE21-C01CFE063277}" type="pres">
      <dgm:prSet presAssocID="{4CFDC93D-CD58-4825-8917-F3416E465162}" presName="composite1" presStyleCnt="0"/>
      <dgm:spPr/>
      <dgm:t>
        <a:bodyPr/>
        <a:lstStyle/>
        <a:p>
          <a:endParaRPr lang="en-US"/>
        </a:p>
      </dgm:t>
    </dgm:pt>
    <dgm:pt modelId="{FC16B551-F750-4CCA-9BBD-498FD4F2105D}" type="pres">
      <dgm:prSet presAssocID="{4CFDC93D-CD58-4825-8917-F3416E465162}" presName="dummyNode1" presStyleLbl="node1" presStyleIdx="1" presStyleCnt="3"/>
      <dgm:spPr/>
      <dgm:t>
        <a:bodyPr/>
        <a:lstStyle/>
        <a:p>
          <a:endParaRPr lang="en-US"/>
        </a:p>
      </dgm:t>
    </dgm:pt>
    <dgm:pt modelId="{DAFAFB01-7078-4359-B3DD-0E6766B886D8}" type="pres">
      <dgm:prSet presAssocID="{4CFDC93D-CD58-4825-8917-F3416E465162}" presName="childNode1" presStyleLbl="bgAcc1" presStyleIdx="2" presStyleCnt="3" custScaleX="141780" custScaleY="128532" custLinFactNeighborX="600" custLinFactNeighborY="3783">
        <dgm:presLayoutVars>
          <dgm:bulletEnabled val="1"/>
        </dgm:presLayoutVars>
      </dgm:prSet>
      <dgm:spPr/>
      <dgm:t>
        <a:bodyPr/>
        <a:lstStyle/>
        <a:p>
          <a:endParaRPr lang="en-US"/>
        </a:p>
      </dgm:t>
    </dgm:pt>
    <dgm:pt modelId="{C8EB206F-92A6-41AE-B437-020C232DAB13}" type="pres">
      <dgm:prSet presAssocID="{4CFDC93D-CD58-4825-8917-F3416E465162}" presName="childNode1tx" presStyleLbl="bgAcc1" presStyleIdx="2" presStyleCnt="3">
        <dgm:presLayoutVars>
          <dgm:bulletEnabled val="1"/>
        </dgm:presLayoutVars>
      </dgm:prSet>
      <dgm:spPr/>
      <dgm:t>
        <a:bodyPr/>
        <a:lstStyle/>
        <a:p>
          <a:endParaRPr lang="en-US"/>
        </a:p>
      </dgm:t>
    </dgm:pt>
    <dgm:pt modelId="{A81CCADD-BF22-43DF-8590-5EA9E57E83E0}" type="pres">
      <dgm:prSet presAssocID="{4CFDC93D-CD58-4825-8917-F3416E465162}" presName="parentNode1" presStyleLbl="node1" presStyleIdx="2" presStyleCnt="3" custScaleX="206484" custScaleY="477122" custLinFactY="26885" custLinFactNeighborX="9887" custLinFactNeighborY="100000">
        <dgm:presLayoutVars>
          <dgm:chMax val="1"/>
          <dgm:bulletEnabled val="1"/>
        </dgm:presLayoutVars>
      </dgm:prSet>
      <dgm:spPr/>
      <dgm:t>
        <a:bodyPr/>
        <a:lstStyle/>
        <a:p>
          <a:endParaRPr lang="en-US"/>
        </a:p>
      </dgm:t>
    </dgm:pt>
    <dgm:pt modelId="{45361783-7C59-4891-B910-14A45CF466EA}" type="pres">
      <dgm:prSet presAssocID="{4CFDC93D-CD58-4825-8917-F3416E465162}" presName="connSite1" presStyleCnt="0"/>
      <dgm:spPr/>
      <dgm:t>
        <a:bodyPr/>
        <a:lstStyle/>
        <a:p>
          <a:endParaRPr lang="en-US"/>
        </a:p>
      </dgm:t>
    </dgm:pt>
  </dgm:ptLst>
  <dgm:cxnLst>
    <dgm:cxn modelId="{7DC85445-1614-4F7D-A354-841B36CE3BEA}" type="presOf" srcId="{8BEA4B93-1B18-4D75-81B9-3BD2EC4E5798}" destId="{4AC0C6AD-CF7E-440B-97E7-8D701D2EA842}" srcOrd="0" destOrd="0" presId="urn:microsoft.com/office/officeart/2005/8/layout/hProcess4"/>
    <dgm:cxn modelId="{9BE8DA14-5C60-47CD-AAE2-B944EB59EDFD}" type="presOf" srcId="{4CFDC93D-CD58-4825-8917-F3416E465162}" destId="{A81CCADD-BF22-43DF-8590-5EA9E57E83E0}" srcOrd="0" destOrd="0" presId="urn:microsoft.com/office/officeart/2005/8/layout/hProcess4"/>
    <dgm:cxn modelId="{9019DAF5-201E-4CB7-A5E4-3D7F41A89A19}" type="presOf" srcId="{209B9021-9787-417D-9D31-89A04A57B572}" destId="{9FA804CF-31B4-4186-9350-99562047A751}" srcOrd="0" destOrd="0" presId="urn:microsoft.com/office/officeart/2005/8/layout/hProcess4"/>
    <dgm:cxn modelId="{F5EDB6DC-C3DD-4CA2-BB53-FBA50509E93F}" type="presOf" srcId="{0F429C53-0CE4-4C5F-9D09-46AB0ADD1763}" destId="{01534037-1CBB-48D3-BB90-796FFD3995CE}" srcOrd="0" destOrd="0" presId="urn:microsoft.com/office/officeart/2005/8/layout/hProcess4"/>
    <dgm:cxn modelId="{0BE70BB5-005F-4705-B6B6-564F694BE2F8}" type="presOf" srcId="{7AAAE04D-F92E-4E9F-9B9C-E1FFA496431E}" destId="{9B36AA91-8C29-4FEF-9139-A9915146062B}" srcOrd="0" destOrd="0" presId="urn:microsoft.com/office/officeart/2005/8/layout/hProcess4"/>
    <dgm:cxn modelId="{93198DA1-7F1D-4B02-8B96-50AFEA2F2156}" type="presOf" srcId="{672A6E2F-E615-4A89-B54B-F06A9331231D}" destId="{C8EB206F-92A6-41AE-B437-020C232DAB13}" srcOrd="1" destOrd="0" presId="urn:microsoft.com/office/officeart/2005/8/layout/hProcess4"/>
    <dgm:cxn modelId="{3C11FA93-5CB1-4AC1-840A-7E1C77D3845B}" type="presOf" srcId="{2CD730AF-657E-49AC-853A-AD3246361118}" destId="{0E0EFC42-4679-43BF-915A-2E3E3BF89FE3}" srcOrd="0" destOrd="0" presId="urn:microsoft.com/office/officeart/2005/8/layout/hProcess4"/>
    <dgm:cxn modelId="{652347B0-11C1-4724-8262-A0464FAE788F}" type="presOf" srcId="{9205FFBE-7CDD-4B5D-9382-ABC8CF7B284F}" destId="{31FB8EFD-733D-4DB4-9AF7-0377012EB820}" srcOrd="0" destOrd="0" presId="urn:microsoft.com/office/officeart/2005/8/layout/hProcess4"/>
    <dgm:cxn modelId="{18EAB28D-23B1-458C-841B-214DB1CDC63E}" srcId="{9205FFBE-7CDD-4B5D-9382-ABC8CF7B284F}" destId="{FD5F0D6A-F129-4C18-B072-5C8D1E9C0A10}" srcOrd="1" destOrd="0" parTransId="{6A50E369-20A3-426E-A528-BA4BBBB6F8DD}" sibTransId="{209B9021-9787-417D-9D31-89A04A57B572}"/>
    <dgm:cxn modelId="{1996005A-F234-4BCA-B7F9-FA2AB2AA46B4}" srcId="{9205FFBE-7CDD-4B5D-9382-ABC8CF7B284F}" destId="{4CFDC93D-CD58-4825-8917-F3416E465162}" srcOrd="2" destOrd="0" parTransId="{153BE838-2E86-434C-874E-1C209B6E0861}" sibTransId="{F942A1B4-758F-416C-9B82-222B70D61DCB}"/>
    <dgm:cxn modelId="{1C773E94-F01F-4CD0-8E4E-271901E7B2F9}" srcId="{8BEA4B93-1B18-4D75-81B9-3BD2EC4E5798}" destId="{0F429C53-0CE4-4C5F-9D09-46AB0ADD1763}" srcOrd="0" destOrd="0" parTransId="{962396B7-A3AE-453C-B779-A8B776342A88}" sibTransId="{63092BBA-3CDF-447D-B2FF-216482AFA338}"/>
    <dgm:cxn modelId="{C48BDBE0-D953-4420-8A7A-E917F8A7E94F}" srcId="{4CFDC93D-CD58-4825-8917-F3416E465162}" destId="{672A6E2F-E615-4A89-B54B-F06A9331231D}" srcOrd="0" destOrd="0" parTransId="{C189ED7B-860E-4619-85FA-399901594E37}" sibTransId="{07A27868-D5BC-4EFD-A6A1-7BBEB11602F4}"/>
    <dgm:cxn modelId="{358C4ED7-7FCC-4148-9595-9BBED1C639D7}" type="presOf" srcId="{7AAAE04D-F92E-4E9F-9B9C-E1FFA496431E}" destId="{4F887043-4637-41D8-9F28-F7F776AA9CB4}" srcOrd="1" destOrd="0" presId="urn:microsoft.com/office/officeart/2005/8/layout/hProcess4"/>
    <dgm:cxn modelId="{0E34C23C-B69C-4923-A999-C99D7490AF4E}" srcId="{9205FFBE-7CDD-4B5D-9382-ABC8CF7B284F}" destId="{8BEA4B93-1B18-4D75-81B9-3BD2EC4E5798}" srcOrd="0" destOrd="0" parTransId="{186C9AE6-74EA-4A26-9973-A019623E41FA}" sibTransId="{2CD730AF-657E-49AC-853A-AD3246361118}"/>
    <dgm:cxn modelId="{D9161F94-3751-4E4E-AF91-FB4466F999AC}" srcId="{FD5F0D6A-F129-4C18-B072-5C8D1E9C0A10}" destId="{7AAAE04D-F92E-4E9F-9B9C-E1FFA496431E}" srcOrd="0" destOrd="0" parTransId="{A3ADFE23-86EC-46D8-9BEC-C1D267582938}" sibTransId="{6325D450-2AEA-4DCA-8619-77B4F692BE87}"/>
    <dgm:cxn modelId="{5C04EEED-0893-4D79-9926-643611610099}" type="presOf" srcId="{FD5F0D6A-F129-4C18-B072-5C8D1E9C0A10}" destId="{04CD8AA6-84CF-4D2A-8126-E33B6CF113CF}" srcOrd="0" destOrd="0" presId="urn:microsoft.com/office/officeart/2005/8/layout/hProcess4"/>
    <dgm:cxn modelId="{78F59029-7966-4B4E-A247-5E8FDA01DDBC}" type="presOf" srcId="{672A6E2F-E615-4A89-B54B-F06A9331231D}" destId="{DAFAFB01-7078-4359-B3DD-0E6766B886D8}" srcOrd="0" destOrd="0" presId="urn:microsoft.com/office/officeart/2005/8/layout/hProcess4"/>
    <dgm:cxn modelId="{8FF34655-047F-47E6-BBD5-5941E136339A}" type="presOf" srcId="{0F429C53-0CE4-4C5F-9D09-46AB0ADD1763}" destId="{2D0E924B-EF01-4172-8DFA-5C6F6B8FADA2}" srcOrd="1" destOrd="0" presId="urn:microsoft.com/office/officeart/2005/8/layout/hProcess4"/>
    <dgm:cxn modelId="{06C119C4-0ED6-4834-A9B7-F29C04D30B9D}" type="presParOf" srcId="{31FB8EFD-733D-4DB4-9AF7-0377012EB820}" destId="{D5F2383E-0D10-45EB-903F-DFD1B5AB1E5B}" srcOrd="0" destOrd="0" presId="urn:microsoft.com/office/officeart/2005/8/layout/hProcess4"/>
    <dgm:cxn modelId="{F3DADD7E-A435-4A49-9668-B6FBB030FF36}" type="presParOf" srcId="{31FB8EFD-733D-4DB4-9AF7-0377012EB820}" destId="{EAF17A67-EEE5-472F-B2CC-E8A8989D2F39}" srcOrd="1" destOrd="0" presId="urn:microsoft.com/office/officeart/2005/8/layout/hProcess4"/>
    <dgm:cxn modelId="{32E03E3A-4099-4525-A5DC-837460E1176B}" type="presParOf" srcId="{31FB8EFD-733D-4DB4-9AF7-0377012EB820}" destId="{A9BA7920-6EC4-4715-BDF8-04AA5E6239A3}" srcOrd="2" destOrd="0" presId="urn:microsoft.com/office/officeart/2005/8/layout/hProcess4"/>
    <dgm:cxn modelId="{A04FF826-EE1F-4EBB-BC1E-CEC9774E5932}" type="presParOf" srcId="{A9BA7920-6EC4-4715-BDF8-04AA5E6239A3}" destId="{E21FCD51-39F1-4FA6-A264-E61E26161987}" srcOrd="0" destOrd="0" presId="urn:microsoft.com/office/officeart/2005/8/layout/hProcess4"/>
    <dgm:cxn modelId="{248725EE-FA78-4834-BFAD-EFF68D5B46CD}" type="presParOf" srcId="{E21FCD51-39F1-4FA6-A264-E61E26161987}" destId="{A00C90DE-2A18-4488-9521-936C013C3854}" srcOrd="0" destOrd="0" presId="urn:microsoft.com/office/officeart/2005/8/layout/hProcess4"/>
    <dgm:cxn modelId="{891323E0-09B9-49AA-BD11-AA949BE13E9F}" type="presParOf" srcId="{E21FCD51-39F1-4FA6-A264-E61E26161987}" destId="{01534037-1CBB-48D3-BB90-796FFD3995CE}" srcOrd="1" destOrd="0" presId="urn:microsoft.com/office/officeart/2005/8/layout/hProcess4"/>
    <dgm:cxn modelId="{1D87FFC2-F01E-491A-9086-ED93EA0052DC}" type="presParOf" srcId="{E21FCD51-39F1-4FA6-A264-E61E26161987}" destId="{2D0E924B-EF01-4172-8DFA-5C6F6B8FADA2}" srcOrd="2" destOrd="0" presId="urn:microsoft.com/office/officeart/2005/8/layout/hProcess4"/>
    <dgm:cxn modelId="{310E7455-DF15-42F7-B66C-99838684F427}" type="presParOf" srcId="{E21FCD51-39F1-4FA6-A264-E61E26161987}" destId="{4AC0C6AD-CF7E-440B-97E7-8D701D2EA842}" srcOrd="3" destOrd="0" presId="urn:microsoft.com/office/officeart/2005/8/layout/hProcess4"/>
    <dgm:cxn modelId="{4D1EF8A4-1F85-49E9-9F0A-9C615B6FE6FF}" type="presParOf" srcId="{E21FCD51-39F1-4FA6-A264-E61E26161987}" destId="{46DC063A-5757-4FEF-AA2F-D627669FBB63}" srcOrd="4" destOrd="0" presId="urn:microsoft.com/office/officeart/2005/8/layout/hProcess4"/>
    <dgm:cxn modelId="{4CAC4871-B39D-4896-B632-64F433D14170}" type="presParOf" srcId="{A9BA7920-6EC4-4715-BDF8-04AA5E6239A3}" destId="{0E0EFC42-4679-43BF-915A-2E3E3BF89FE3}" srcOrd="1" destOrd="0" presId="urn:microsoft.com/office/officeart/2005/8/layout/hProcess4"/>
    <dgm:cxn modelId="{609548F8-7446-4A1C-B73A-EC3FCEFB4DB6}" type="presParOf" srcId="{A9BA7920-6EC4-4715-BDF8-04AA5E6239A3}" destId="{FA60F303-D444-41F1-BA53-0B1F8789AB57}" srcOrd="2" destOrd="0" presId="urn:microsoft.com/office/officeart/2005/8/layout/hProcess4"/>
    <dgm:cxn modelId="{45363076-0D33-40D1-8049-E96CB4C5DF59}" type="presParOf" srcId="{FA60F303-D444-41F1-BA53-0B1F8789AB57}" destId="{2BDE6116-9B95-4AC0-BC4E-0E6B61720F0D}" srcOrd="0" destOrd="0" presId="urn:microsoft.com/office/officeart/2005/8/layout/hProcess4"/>
    <dgm:cxn modelId="{187DBD96-5080-4211-B092-97EBA588BE68}" type="presParOf" srcId="{FA60F303-D444-41F1-BA53-0B1F8789AB57}" destId="{9B36AA91-8C29-4FEF-9139-A9915146062B}" srcOrd="1" destOrd="0" presId="urn:microsoft.com/office/officeart/2005/8/layout/hProcess4"/>
    <dgm:cxn modelId="{05924169-C41B-44B3-B229-0FC9BE40C3B1}" type="presParOf" srcId="{FA60F303-D444-41F1-BA53-0B1F8789AB57}" destId="{4F887043-4637-41D8-9F28-F7F776AA9CB4}" srcOrd="2" destOrd="0" presId="urn:microsoft.com/office/officeart/2005/8/layout/hProcess4"/>
    <dgm:cxn modelId="{BF38327A-3054-419A-95E0-53B055D79056}" type="presParOf" srcId="{FA60F303-D444-41F1-BA53-0B1F8789AB57}" destId="{04CD8AA6-84CF-4D2A-8126-E33B6CF113CF}" srcOrd="3" destOrd="0" presId="urn:microsoft.com/office/officeart/2005/8/layout/hProcess4"/>
    <dgm:cxn modelId="{48ED42B9-74A8-464C-90BB-6D01E37BE548}" type="presParOf" srcId="{FA60F303-D444-41F1-BA53-0B1F8789AB57}" destId="{2EEC8E51-D701-4FC7-A92A-E304CFECC1BE}" srcOrd="4" destOrd="0" presId="urn:microsoft.com/office/officeart/2005/8/layout/hProcess4"/>
    <dgm:cxn modelId="{31E18CFF-40A6-4B82-9A32-0075CB3ACBF9}" type="presParOf" srcId="{A9BA7920-6EC4-4715-BDF8-04AA5E6239A3}" destId="{9FA804CF-31B4-4186-9350-99562047A751}" srcOrd="3" destOrd="0" presId="urn:microsoft.com/office/officeart/2005/8/layout/hProcess4"/>
    <dgm:cxn modelId="{40874B89-FC44-488C-B482-6DE484F80178}" type="presParOf" srcId="{A9BA7920-6EC4-4715-BDF8-04AA5E6239A3}" destId="{6E51FF00-07BD-457E-BE21-C01CFE063277}" srcOrd="4" destOrd="0" presId="urn:microsoft.com/office/officeart/2005/8/layout/hProcess4"/>
    <dgm:cxn modelId="{21EE1F36-0782-4913-9E8A-B21E097B40E8}" type="presParOf" srcId="{6E51FF00-07BD-457E-BE21-C01CFE063277}" destId="{FC16B551-F750-4CCA-9BBD-498FD4F2105D}" srcOrd="0" destOrd="0" presId="urn:microsoft.com/office/officeart/2005/8/layout/hProcess4"/>
    <dgm:cxn modelId="{2B28D8F1-F1B4-42EA-B159-1B6475B07111}" type="presParOf" srcId="{6E51FF00-07BD-457E-BE21-C01CFE063277}" destId="{DAFAFB01-7078-4359-B3DD-0E6766B886D8}" srcOrd="1" destOrd="0" presId="urn:microsoft.com/office/officeart/2005/8/layout/hProcess4"/>
    <dgm:cxn modelId="{DAEC4C88-69DB-4327-85E4-2DA15F5F9E32}" type="presParOf" srcId="{6E51FF00-07BD-457E-BE21-C01CFE063277}" destId="{C8EB206F-92A6-41AE-B437-020C232DAB13}" srcOrd="2" destOrd="0" presId="urn:microsoft.com/office/officeart/2005/8/layout/hProcess4"/>
    <dgm:cxn modelId="{C80BAFDD-C0C4-4EDF-8C27-63D4B42C79CB}" type="presParOf" srcId="{6E51FF00-07BD-457E-BE21-C01CFE063277}" destId="{A81CCADD-BF22-43DF-8590-5EA9E57E83E0}" srcOrd="3" destOrd="0" presId="urn:microsoft.com/office/officeart/2005/8/layout/hProcess4"/>
    <dgm:cxn modelId="{16026E8D-7DBF-4648-8B86-8DF44A133996}" type="presParOf" srcId="{6E51FF00-07BD-457E-BE21-C01CFE063277}" destId="{45361783-7C59-4891-B910-14A45CF466EA}"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7.xml><?xml version="1.0" encoding="utf-8"?>
<dgm:dataModel xmlns:dgm="http://schemas.openxmlformats.org/drawingml/2006/diagram" xmlns:a="http://schemas.openxmlformats.org/drawingml/2006/main">
  <dgm:ptLst>
    <dgm:pt modelId="{D5B40DCA-1186-4389-A89C-DC290D7923EE}" type="doc">
      <dgm:prSet loTypeId="urn:microsoft.com/office/officeart/2008/layout/VerticalAccentList" loCatId="list" qsTypeId="urn:microsoft.com/office/officeart/2005/8/quickstyle/simple1" qsCatId="simple" csTypeId="urn:microsoft.com/office/officeart/2005/8/colors/colorful1" csCatId="colorful" phldr="1"/>
      <dgm:spPr/>
      <dgm:t>
        <a:bodyPr/>
        <a:lstStyle/>
        <a:p>
          <a:endParaRPr lang="en-US"/>
        </a:p>
      </dgm:t>
    </dgm:pt>
    <dgm:pt modelId="{EAF23B0F-0E2F-4F73-833A-82B501F47D3A}">
      <dgm:prSet phldrT="[Text]"/>
      <dgm:spPr/>
      <dgm:t>
        <a:bodyPr/>
        <a:lstStyle/>
        <a:p>
          <a:r>
            <a:rPr lang="fa-IR" dirty="0" smtClean="0">
              <a:solidFill>
                <a:srgbClr val="FF0000"/>
              </a:solidFill>
              <a:cs typeface="B Titr" panose="00000700000000000000" pitchFamily="2" charset="-78"/>
            </a:rPr>
            <a:t>ماهیت انقلاب</a:t>
          </a:r>
          <a:endParaRPr lang="en-US" dirty="0">
            <a:solidFill>
              <a:srgbClr val="FF0000"/>
            </a:solidFill>
            <a:cs typeface="B Titr" panose="00000700000000000000" pitchFamily="2" charset="-78"/>
          </a:endParaRPr>
        </a:p>
      </dgm:t>
    </dgm:pt>
    <dgm:pt modelId="{A615ACF9-7850-47D3-B873-C290A17588EA}" type="parTrans" cxnId="{7DD74F6A-0255-4FB1-80AC-D72E441135E0}">
      <dgm:prSet/>
      <dgm:spPr/>
      <dgm:t>
        <a:bodyPr/>
        <a:lstStyle/>
        <a:p>
          <a:endParaRPr lang="en-US"/>
        </a:p>
      </dgm:t>
    </dgm:pt>
    <dgm:pt modelId="{AB62D9A5-D4CB-4C48-9D03-DAF04315A163}" type="sibTrans" cxnId="{7DD74F6A-0255-4FB1-80AC-D72E441135E0}">
      <dgm:prSet/>
      <dgm:spPr/>
      <dgm:t>
        <a:bodyPr/>
        <a:lstStyle/>
        <a:p>
          <a:endParaRPr lang="en-US"/>
        </a:p>
      </dgm:t>
    </dgm:pt>
    <dgm:pt modelId="{E702267F-07B7-4970-BAB0-B3B1B3D5D49D}">
      <dgm:prSet phldrT="[Text]" custT="1"/>
      <dgm:spPr/>
      <dgm:t>
        <a:bodyPr/>
        <a:lstStyle/>
        <a:p>
          <a:pPr algn="ctr"/>
          <a:r>
            <a:rPr lang="fa-IR" sz="1800" b="1" smtClean="0">
              <a:latin typeface="Times New Roman" panose="02020603050405020304" pitchFamily="18" charset="0"/>
              <a:ea typeface="Times New Roman" panose="02020603050405020304" pitchFamily="18" charset="0"/>
              <a:cs typeface="B Nazanin" panose="00000400000000000000" pitchFamily="2" charset="-78"/>
            </a:rPr>
            <a:t>اینکه «امام در پی تحقق اسلام بودند» مطلب درستی است؛ اما در تشریح ماهیت انقلاب کافی به‌نظر نمی‌رسد؛ </a:t>
          </a:r>
          <a:endParaRPr lang="en-US" sz="1800" b="1" dirty="0">
            <a:cs typeface="B Nazanin" panose="00000400000000000000" pitchFamily="2" charset="-78"/>
          </a:endParaRPr>
        </a:p>
      </dgm:t>
    </dgm:pt>
    <dgm:pt modelId="{6A691E80-4A29-455E-9C03-63F611639D08}" type="parTrans" cxnId="{EF7F0142-EE6C-4F2B-B302-F6C35FA2D88D}">
      <dgm:prSet/>
      <dgm:spPr/>
      <dgm:t>
        <a:bodyPr/>
        <a:lstStyle/>
        <a:p>
          <a:endParaRPr lang="en-US"/>
        </a:p>
      </dgm:t>
    </dgm:pt>
    <dgm:pt modelId="{5F5BC317-AB72-43F6-9A1D-1B9010718E23}" type="sibTrans" cxnId="{EF7F0142-EE6C-4F2B-B302-F6C35FA2D88D}">
      <dgm:prSet/>
      <dgm:spPr/>
      <dgm:t>
        <a:bodyPr/>
        <a:lstStyle/>
        <a:p>
          <a:endParaRPr lang="en-US"/>
        </a:p>
      </dgm:t>
    </dgm:pt>
    <dgm:pt modelId="{CD26DD0D-6D50-433B-B7A0-944D27E85482}">
      <dgm:prSet phldrT="[Text]"/>
      <dgm:spPr/>
      <dgm:t>
        <a:bodyPr/>
        <a:lstStyle/>
        <a:p>
          <a:r>
            <a:rPr lang="fa-IR" dirty="0" smtClean="0">
              <a:solidFill>
                <a:srgbClr val="FF0000"/>
              </a:solidFill>
              <a:cs typeface="B Titr" panose="00000700000000000000" pitchFamily="2" charset="-78"/>
            </a:rPr>
            <a:t>اسلام مد نظر امام</a:t>
          </a:r>
          <a:endParaRPr lang="en-US" dirty="0">
            <a:solidFill>
              <a:srgbClr val="FF0000"/>
            </a:solidFill>
            <a:cs typeface="B Titr" panose="00000700000000000000" pitchFamily="2" charset="-78"/>
          </a:endParaRPr>
        </a:p>
      </dgm:t>
    </dgm:pt>
    <dgm:pt modelId="{848F692F-0515-44F7-9727-05BBBB0EDEE7}" type="parTrans" cxnId="{0E886E3D-BD15-496E-BCA9-66BA4547D24D}">
      <dgm:prSet/>
      <dgm:spPr/>
      <dgm:t>
        <a:bodyPr/>
        <a:lstStyle/>
        <a:p>
          <a:endParaRPr lang="en-US"/>
        </a:p>
      </dgm:t>
    </dgm:pt>
    <dgm:pt modelId="{39CD480D-F67A-4B03-9B5D-7DE3CA4EC8B1}" type="sibTrans" cxnId="{0E886E3D-BD15-496E-BCA9-66BA4547D24D}">
      <dgm:prSet/>
      <dgm:spPr/>
      <dgm:t>
        <a:bodyPr/>
        <a:lstStyle/>
        <a:p>
          <a:endParaRPr lang="en-US"/>
        </a:p>
      </dgm:t>
    </dgm:pt>
    <dgm:pt modelId="{2F758806-D3BB-4BEE-B3CB-C6218FA08BF9}">
      <dgm:prSet phldrT="[Text]" custT="1"/>
      <dgm:spPr/>
      <dgm:t>
        <a:bodyPr/>
        <a:lstStyle/>
        <a:p>
          <a:pPr algn="ctr"/>
          <a:r>
            <a:rPr lang="fa-IR" sz="1600" b="1" smtClean="0">
              <a:latin typeface="Times New Roman" panose="02020603050405020304" pitchFamily="18" charset="0"/>
              <a:ea typeface="Times New Roman" panose="02020603050405020304" pitchFamily="18" charset="0"/>
              <a:cs typeface="B Nazanin" panose="00000400000000000000" pitchFamily="2" charset="-78"/>
            </a:rPr>
            <a:t>زیرا امام خمینی; به‌عنوان یک عالم دینی و مرجع تقلید در پی چه چیزی جز اسلام می‌توانست باشد؟ در این مقام تأکید صرف بر اسلامی بودن حرکت امام ابهام‌زاست و برای رفع این ابهام باید اسلام مورد نظر امام را تشریح کرد. </a:t>
          </a:r>
          <a:endParaRPr lang="en-US" sz="1600" b="1" dirty="0">
            <a:cs typeface="B Nazanin" panose="00000400000000000000" pitchFamily="2" charset="-78"/>
          </a:endParaRPr>
        </a:p>
      </dgm:t>
    </dgm:pt>
    <dgm:pt modelId="{18BB0F1B-0C37-4BB5-821B-F642B08445E1}" type="parTrans" cxnId="{6CD22D53-6A43-415B-B84B-FD5BC2B135BB}">
      <dgm:prSet/>
      <dgm:spPr/>
      <dgm:t>
        <a:bodyPr/>
        <a:lstStyle/>
        <a:p>
          <a:endParaRPr lang="en-US"/>
        </a:p>
      </dgm:t>
    </dgm:pt>
    <dgm:pt modelId="{2F0A503A-3395-4384-9AB8-F2A102BD1105}" type="sibTrans" cxnId="{6CD22D53-6A43-415B-B84B-FD5BC2B135BB}">
      <dgm:prSet/>
      <dgm:spPr/>
      <dgm:t>
        <a:bodyPr/>
        <a:lstStyle/>
        <a:p>
          <a:endParaRPr lang="en-US"/>
        </a:p>
      </dgm:t>
    </dgm:pt>
    <dgm:pt modelId="{7D423CF7-034E-48F9-BEBF-DE281242EE75}">
      <dgm:prSet phldrT="[Text]"/>
      <dgm:spPr/>
      <dgm:t>
        <a:bodyPr/>
        <a:lstStyle/>
        <a:p>
          <a:r>
            <a:rPr lang="fa-IR" dirty="0" smtClean="0">
              <a:solidFill>
                <a:srgbClr val="FF0000"/>
              </a:solidFill>
              <a:cs typeface="B Titr" panose="00000700000000000000" pitchFamily="2" charset="-78"/>
            </a:rPr>
            <a:t>تقابل دو اسلام</a:t>
          </a:r>
          <a:endParaRPr lang="en-US" dirty="0">
            <a:solidFill>
              <a:srgbClr val="FF0000"/>
            </a:solidFill>
            <a:cs typeface="B Titr" panose="00000700000000000000" pitchFamily="2" charset="-78"/>
          </a:endParaRPr>
        </a:p>
      </dgm:t>
    </dgm:pt>
    <dgm:pt modelId="{2BA53949-101F-44FD-B3F5-F28DE2AD526D}" type="parTrans" cxnId="{BCAAE6F9-614A-476F-987D-2EE637883F1E}">
      <dgm:prSet/>
      <dgm:spPr/>
      <dgm:t>
        <a:bodyPr/>
        <a:lstStyle/>
        <a:p>
          <a:endParaRPr lang="en-US"/>
        </a:p>
      </dgm:t>
    </dgm:pt>
    <dgm:pt modelId="{8C6D8A97-137B-4354-9C21-D31F22A9B694}" type="sibTrans" cxnId="{BCAAE6F9-614A-476F-987D-2EE637883F1E}">
      <dgm:prSet/>
      <dgm:spPr/>
      <dgm:t>
        <a:bodyPr/>
        <a:lstStyle/>
        <a:p>
          <a:endParaRPr lang="en-US"/>
        </a:p>
      </dgm:t>
    </dgm:pt>
    <dgm:pt modelId="{9DEB7259-4D20-4514-AA64-EC3F97ADE44F}">
      <dgm:prSet phldrT="[Text]" custT="1"/>
      <dgm:spPr/>
      <dgm:t>
        <a:bodyPr/>
        <a:lstStyle/>
        <a:p>
          <a:pPr algn="ctr"/>
          <a:r>
            <a:rPr lang="fa-IR" sz="1600" b="1" smtClean="0">
              <a:latin typeface="Times New Roman" panose="02020603050405020304" pitchFamily="18" charset="0"/>
              <a:ea typeface="Times New Roman" panose="02020603050405020304" pitchFamily="18" charset="0"/>
              <a:cs typeface="B Nazanin" panose="00000400000000000000" pitchFamily="2" charset="-78"/>
            </a:rPr>
            <a:t>اسلامِ مبنای انقلاب اسلامی در برابر اسلامی قرار دارد که متحجران در فضایی مقدس‌مآبانه از درون حوزه‌های علمیه ترویج می‌کنند و متأثران از استعمار نیز در فضای روشنفکرمابانه و التقاطی آن را پی می‌گیرند.</a:t>
          </a:r>
          <a:endParaRPr lang="en-US" sz="1600" b="1" dirty="0">
            <a:cs typeface="B Nazanin" panose="00000400000000000000" pitchFamily="2" charset="-78"/>
          </a:endParaRPr>
        </a:p>
      </dgm:t>
    </dgm:pt>
    <dgm:pt modelId="{C383139C-FA83-40BB-AFA6-C68C9D935379}" type="parTrans" cxnId="{D52F13AA-6A00-4E98-92AF-24F741131017}">
      <dgm:prSet/>
      <dgm:spPr/>
      <dgm:t>
        <a:bodyPr/>
        <a:lstStyle/>
        <a:p>
          <a:endParaRPr lang="en-US"/>
        </a:p>
      </dgm:t>
    </dgm:pt>
    <dgm:pt modelId="{AF76656A-9F2F-493A-A0FC-5CF18CC5D498}" type="sibTrans" cxnId="{D52F13AA-6A00-4E98-92AF-24F741131017}">
      <dgm:prSet/>
      <dgm:spPr/>
      <dgm:t>
        <a:bodyPr/>
        <a:lstStyle/>
        <a:p>
          <a:endParaRPr lang="en-US"/>
        </a:p>
      </dgm:t>
    </dgm:pt>
    <dgm:pt modelId="{6EE84209-5811-4C32-9E57-0FA8CC54E364}">
      <dgm:prSet phldrT="[Text]" custT="1"/>
      <dgm:spPr/>
      <dgm:t>
        <a:bodyPr/>
        <a:lstStyle/>
        <a:p>
          <a:pPr algn="ctr"/>
          <a:r>
            <a:rPr lang="fa-IR" sz="1400" b="1" dirty="0" smtClean="0">
              <a:cs typeface="B Nazanin" panose="00000400000000000000" pitchFamily="2" charset="-78"/>
            </a:rPr>
            <a:t>این نگرش دقیقاً همان چیزی است که توحید پیامبر اکرم را از توحید پیش از پیامبر متمایز و با آن در تقابل می‌سازد. این جلوة از بندگی و ایمان که توحید در عرصة اجتماعی است، ویژگی اسلام ناب محمدی و حد فاصل آن با اسلام متحجر و توحید منزوی است.</a:t>
          </a:r>
          <a:endParaRPr lang="en-US" sz="1400" b="1" dirty="0">
            <a:cs typeface="B Nazanin" panose="00000400000000000000" pitchFamily="2" charset="-78"/>
          </a:endParaRPr>
        </a:p>
      </dgm:t>
    </dgm:pt>
    <dgm:pt modelId="{DBC9DAD9-130B-4120-BF43-8E5C81ECF19C}" type="parTrans" cxnId="{87831F82-FBE5-4E61-AA38-772C6116BAC7}">
      <dgm:prSet/>
      <dgm:spPr/>
      <dgm:t>
        <a:bodyPr/>
        <a:lstStyle/>
        <a:p>
          <a:endParaRPr lang="en-US"/>
        </a:p>
      </dgm:t>
    </dgm:pt>
    <dgm:pt modelId="{F8377653-0150-4B8A-B673-DEA3AF86972F}" type="sibTrans" cxnId="{87831F82-FBE5-4E61-AA38-772C6116BAC7}">
      <dgm:prSet/>
      <dgm:spPr/>
      <dgm:t>
        <a:bodyPr/>
        <a:lstStyle/>
        <a:p>
          <a:endParaRPr lang="en-US"/>
        </a:p>
      </dgm:t>
    </dgm:pt>
    <dgm:pt modelId="{87611A2C-4586-4610-9FEE-1A23ACF77D75}">
      <dgm:prSet phldrT="[Text]"/>
      <dgm:spPr/>
      <dgm:t>
        <a:bodyPr/>
        <a:lstStyle/>
        <a:p>
          <a:endParaRPr lang="en-US" dirty="0"/>
        </a:p>
      </dgm:t>
    </dgm:pt>
    <dgm:pt modelId="{3AD7CD2F-ABF1-41CE-8A42-9CFCF0C3B768}" type="parTrans" cxnId="{86971E0C-7F40-42E7-9716-484A2F9AB3AD}">
      <dgm:prSet/>
      <dgm:spPr/>
      <dgm:t>
        <a:bodyPr/>
        <a:lstStyle/>
        <a:p>
          <a:endParaRPr lang="en-US"/>
        </a:p>
      </dgm:t>
    </dgm:pt>
    <dgm:pt modelId="{4F631367-64C7-4F66-BA6D-496FC339FFC3}" type="sibTrans" cxnId="{86971E0C-7F40-42E7-9716-484A2F9AB3AD}">
      <dgm:prSet/>
      <dgm:spPr/>
      <dgm:t>
        <a:bodyPr/>
        <a:lstStyle/>
        <a:p>
          <a:endParaRPr lang="en-US"/>
        </a:p>
      </dgm:t>
    </dgm:pt>
    <dgm:pt modelId="{0BB45DF5-8F1A-431D-810E-6423FFBD59C3}" type="pres">
      <dgm:prSet presAssocID="{D5B40DCA-1186-4389-A89C-DC290D7923EE}" presName="Name0" presStyleCnt="0">
        <dgm:presLayoutVars>
          <dgm:chMax/>
          <dgm:chPref/>
          <dgm:dir/>
        </dgm:presLayoutVars>
      </dgm:prSet>
      <dgm:spPr/>
      <dgm:t>
        <a:bodyPr/>
        <a:lstStyle/>
        <a:p>
          <a:endParaRPr lang="en-US"/>
        </a:p>
      </dgm:t>
    </dgm:pt>
    <dgm:pt modelId="{4D2A3605-65FF-49BD-A97A-34A79F0BFB1B}" type="pres">
      <dgm:prSet presAssocID="{EAF23B0F-0E2F-4F73-833A-82B501F47D3A}" presName="parenttextcomposite" presStyleCnt="0"/>
      <dgm:spPr/>
    </dgm:pt>
    <dgm:pt modelId="{77F4C0ED-EBA2-4979-ACF8-272CD68645DE}" type="pres">
      <dgm:prSet presAssocID="{EAF23B0F-0E2F-4F73-833A-82B501F47D3A}" presName="parenttext" presStyleLbl="revTx" presStyleIdx="0" presStyleCnt="4">
        <dgm:presLayoutVars>
          <dgm:chMax/>
          <dgm:chPref val="2"/>
          <dgm:bulletEnabled val="1"/>
        </dgm:presLayoutVars>
      </dgm:prSet>
      <dgm:spPr/>
      <dgm:t>
        <a:bodyPr/>
        <a:lstStyle/>
        <a:p>
          <a:endParaRPr lang="en-US"/>
        </a:p>
      </dgm:t>
    </dgm:pt>
    <dgm:pt modelId="{7EB340BE-D261-4661-B8B8-F333437B50E9}" type="pres">
      <dgm:prSet presAssocID="{EAF23B0F-0E2F-4F73-833A-82B501F47D3A}" presName="composite" presStyleCnt="0"/>
      <dgm:spPr/>
    </dgm:pt>
    <dgm:pt modelId="{5C30D1AA-2748-42F5-864C-EE37DFA8797B}" type="pres">
      <dgm:prSet presAssocID="{EAF23B0F-0E2F-4F73-833A-82B501F47D3A}" presName="chevron1" presStyleLbl="alignNode1" presStyleIdx="0" presStyleCnt="28"/>
      <dgm:spPr/>
    </dgm:pt>
    <dgm:pt modelId="{CECD8DFB-817B-4FB6-960D-29CDC7EFD649}" type="pres">
      <dgm:prSet presAssocID="{EAF23B0F-0E2F-4F73-833A-82B501F47D3A}" presName="chevron2" presStyleLbl="alignNode1" presStyleIdx="1" presStyleCnt="28"/>
      <dgm:spPr/>
    </dgm:pt>
    <dgm:pt modelId="{FE902E74-CC3E-4B34-8C62-690264E75371}" type="pres">
      <dgm:prSet presAssocID="{EAF23B0F-0E2F-4F73-833A-82B501F47D3A}" presName="chevron3" presStyleLbl="alignNode1" presStyleIdx="2" presStyleCnt="28"/>
      <dgm:spPr/>
    </dgm:pt>
    <dgm:pt modelId="{732639A9-5243-4DF5-8920-D96A6237570C}" type="pres">
      <dgm:prSet presAssocID="{EAF23B0F-0E2F-4F73-833A-82B501F47D3A}" presName="chevron4" presStyleLbl="alignNode1" presStyleIdx="3" presStyleCnt="28"/>
      <dgm:spPr/>
    </dgm:pt>
    <dgm:pt modelId="{2A54F737-21A9-4785-88DF-6AE6D8CE2A48}" type="pres">
      <dgm:prSet presAssocID="{EAF23B0F-0E2F-4F73-833A-82B501F47D3A}" presName="chevron5" presStyleLbl="alignNode1" presStyleIdx="4" presStyleCnt="28"/>
      <dgm:spPr/>
    </dgm:pt>
    <dgm:pt modelId="{6E1E2F99-1AD7-4DC1-9730-AD2E2D9D936E}" type="pres">
      <dgm:prSet presAssocID="{EAF23B0F-0E2F-4F73-833A-82B501F47D3A}" presName="chevron6" presStyleLbl="alignNode1" presStyleIdx="5" presStyleCnt="28"/>
      <dgm:spPr/>
    </dgm:pt>
    <dgm:pt modelId="{F19C5B06-1618-4AD2-83A5-E859D09C6346}" type="pres">
      <dgm:prSet presAssocID="{EAF23B0F-0E2F-4F73-833A-82B501F47D3A}" presName="chevron7" presStyleLbl="alignNode1" presStyleIdx="6" presStyleCnt="28"/>
      <dgm:spPr/>
    </dgm:pt>
    <dgm:pt modelId="{92576B17-7603-4CB4-88D8-0E4889FBA3C8}" type="pres">
      <dgm:prSet presAssocID="{EAF23B0F-0E2F-4F73-833A-82B501F47D3A}" presName="childtext" presStyleLbl="solidFgAcc1" presStyleIdx="0" presStyleCnt="4" custScaleX="183074">
        <dgm:presLayoutVars>
          <dgm:chMax/>
          <dgm:chPref val="0"/>
          <dgm:bulletEnabled val="1"/>
        </dgm:presLayoutVars>
      </dgm:prSet>
      <dgm:spPr/>
      <dgm:t>
        <a:bodyPr/>
        <a:lstStyle/>
        <a:p>
          <a:endParaRPr lang="en-US"/>
        </a:p>
      </dgm:t>
    </dgm:pt>
    <dgm:pt modelId="{F5BA28EF-39B3-4D82-88AF-A77733B5D95A}" type="pres">
      <dgm:prSet presAssocID="{AB62D9A5-D4CB-4C48-9D03-DAF04315A163}" presName="sibTrans" presStyleCnt="0"/>
      <dgm:spPr/>
    </dgm:pt>
    <dgm:pt modelId="{292F1720-3615-4FB4-AF32-F38D227041BD}" type="pres">
      <dgm:prSet presAssocID="{CD26DD0D-6D50-433B-B7A0-944D27E85482}" presName="parenttextcomposite" presStyleCnt="0"/>
      <dgm:spPr/>
    </dgm:pt>
    <dgm:pt modelId="{47C55C1C-4AC1-428C-9982-16C5F3F92FB0}" type="pres">
      <dgm:prSet presAssocID="{CD26DD0D-6D50-433B-B7A0-944D27E85482}" presName="parenttext" presStyleLbl="revTx" presStyleIdx="1" presStyleCnt="4">
        <dgm:presLayoutVars>
          <dgm:chMax/>
          <dgm:chPref val="2"/>
          <dgm:bulletEnabled val="1"/>
        </dgm:presLayoutVars>
      </dgm:prSet>
      <dgm:spPr/>
      <dgm:t>
        <a:bodyPr/>
        <a:lstStyle/>
        <a:p>
          <a:endParaRPr lang="en-US"/>
        </a:p>
      </dgm:t>
    </dgm:pt>
    <dgm:pt modelId="{5B06A39E-AB6A-4C97-8107-AFF183F8002A}" type="pres">
      <dgm:prSet presAssocID="{CD26DD0D-6D50-433B-B7A0-944D27E85482}" presName="composite" presStyleCnt="0"/>
      <dgm:spPr/>
    </dgm:pt>
    <dgm:pt modelId="{96716494-4594-4553-A8E0-1A1304FED229}" type="pres">
      <dgm:prSet presAssocID="{CD26DD0D-6D50-433B-B7A0-944D27E85482}" presName="chevron1" presStyleLbl="alignNode1" presStyleIdx="7" presStyleCnt="28"/>
      <dgm:spPr/>
    </dgm:pt>
    <dgm:pt modelId="{F29B9254-E915-4B5A-97A9-0064C14FC0AF}" type="pres">
      <dgm:prSet presAssocID="{CD26DD0D-6D50-433B-B7A0-944D27E85482}" presName="chevron2" presStyleLbl="alignNode1" presStyleIdx="8" presStyleCnt="28"/>
      <dgm:spPr/>
    </dgm:pt>
    <dgm:pt modelId="{E430C0DB-1A30-4449-9788-E550619B6959}" type="pres">
      <dgm:prSet presAssocID="{CD26DD0D-6D50-433B-B7A0-944D27E85482}" presName="chevron3" presStyleLbl="alignNode1" presStyleIdx="9" presStyleCnt="28"/>
      <dgm:spPr/>
    </dgm:pt>
    <dgm:pt modelId="{DF67E4D7-B26B-4384-8F5A-FBF97C16361B}" type="pres">
      <dgm:prSet presAssocID="{CD26DD0D-6D50-433B-B7A0-944D27E85482}" presName="chevron4" presStyleLbl="alignNode1" presStyleIdx="10" presStyleCnt="28"/>
      <dgm:spPr/>
    </dgm:pt>
    <dgm:pt modelId="{0857A317-0A0C-4F1D-923A-1BBA6B8D6B51}" type="pres">
      <dgm:prSet presAssocID="{CD26DD0D-6D50-433B-B7A0-944D27E85482}" presName="chevron5" presStyleLbl="alignNode1" presStyleIdx="11" presStyleCnt="28"/>
      <dgm:spPr/>
    </dgm:pt>
    <dgm:pt modelId="{5333A55B-5742-4745-A8F5-E5873411C0D0}" type="pres">
      <dgm:prSet presAssocID="{CD26DD0D-6D50-433B-B7A0-944D27E85482}" presName="chevron6" presStyleLbl="alignNode1" presStyleIdx="12" presStyleCnt="28"/>
      <dgm:spPr/>
    </dgm:pt>
    <dgm:pt modelId="{6A8DAB65-644D-441D-A2A2-BF383B324E5F}" type="pres">
      <dgm:prSet presAssocID="{CD26DD0D-6D50-433B-B7A0-944D27E85482}" presName="chevron7" presStyleLbl="alignNode1" presStyleIdx="13" presStyleCnt="28"/>
      <dgm:spPr/>
    </dgm:pt>
    <dgm:pt modelId="{6FE7D526-4734-4DCC-A2BA-1B4BA730F465}" type="pres">
      <dgm:prSet presAssocID="{CD26DD0D-6D50-433B-B7A0-944D27E85482}" presName="childtext" presStyleLbl="solidFgAcc1" presStyleIdx="1" presStyleCnt="4" custScaleX="183074">
        <dgm:presLayoutVars>
          <dgm:chMax/>
          <dgm:chPref val="0"/>
          <dgm:bulletEnabled val="1"/>
        </dgm:presLayoutVars>
      </dgm:prSet>
      <dgm:spPr/>
      <dgm:t>
        <a:bodyPr/>
        <a:lstStyle/>
        <a:p>
          <a:endParaRPr lang="en-US"/>
        </a:p>
      </dgm:t>
    </dgm:pt>
    <dgm:pt modelId="{E9E7A47A-31C4-456C-B3FE-F42F1B647DCA}" type="pres">
      <dgm:prSet presAssocID="{39CD480D-F67A-4B03-9B5D-7DE3CA4EC8B1}" presName="sibTrans" presStyleCnt="0"/>
      <dgm:spPr/>
    </dgm:pt>
    <dgm:pt modelId="{8DA9B876-E75B-43B4-A805-857FF266726A}" type="pres">
      <dgm:prSet presAssocID="{7D423CF7-034E-48F9-BEBF-DE281242EE75}" presName="parenttextcomposite" presStyleCnt="0"/>
      <dgm:spPr/>
    </dgm:pt>
    <dgm:pt modelId="{862E2AC8-DA12-4049-9F40-59F9F80D9893}" type="pres">
      <dgm:prSet presAssocID="{7D423CF7-034E-48F9-BEBF-DE281242EE75}" presName="parenttext" presStyleLbl="revTx" presStyleIdx="2" presStyleCnt="4">
        <dgm:presLayoutVars>
          <dgm:chMax/>
          <dgm:chPref val="2"/>
          <dgm:bulletEnabled val="1"/>
        </dgm:presLayoutVars>
      </dgm:prSet>
      <dgm:spPr/>
      <dgm:t>
        <a:bodyPr/>
        <a:lstStyle/>
        <a:p>
          <a:endParaRPr lang="en-US"/>
        </a:p>
      </dgm:t>
    </dgm:pt>
    <dgm:pt modelId="{761CE441-6BDE-4EE1-A8A7-9C54AA6E4A0A}" type="pres">
      <dgm:prSet presAssocID="{7D423CF7-034E-48F9-BEBF-DE281242EE75}" presName="composite" presStyleCnt="0"/>
      <dgm:spPr/>
    </dgm:pt>
    <dgm:pt modelId="{C6D67E26-90B3-4C7F-9896-C849FF29F42F}" type="pres">
      <dgm:prSet presAssocID="{7D423CF7-034E-48F9-BEBF-DE281242EE75}" presName="chevron1" presStyleLbl="alignNode1" presStyleIdx="14" presStyleCnt="28"/>
      <dgm:spPr/>
    </dgm:pt>
    <dgm:pt modelId="{20197B12-DAA6-4993-B16F-07781B00AFBC}" type="pres">
      <dgm:prSet presAssocID="{7D423CF7-034E-48F9-BEBF-DE281242EE75}" presName="chevron2" presStyleLbl="alignNode1" presStyleIdx="15" presStyleCnt="28"/>
      <dgm:spPr/>
    </dgm:pt>
    <dgm:pt modelId="{D1A4D813-73A9-4697-B817-30DC03A3CBD4}" type="pres">
      <dgm:prSet presAssocID="{7D423CF7-034E-48F9-BEBF-DE281242EE75}" presName="chevron3" presStyleLbl="alignNode1" presStyleIdx="16" presStyleCnt="28"/>
      <dgm:spPr/>
    </dgm:pt>
    <dgm:pt modelId="{6EA5E992-C983-4AE5-827C-A3CDC70F77A6}" type="pres">
      <dgm:prSet presAssocID="{7D423CF7-034E-48F9-BEBF-DE281242EE75}" presName="chevron4" presStyleLbl="alignNode1" presStyleIdx="17" presStyleCnt="28"/>
      <dgm:spPr/>
    </dgm:pt>
    <dgm:pt modelId="{54A5865E-0FC5-4FAC-8C35-34CC16F32EEF}" type="pres">
      <dgm:prSet presAssocID="{7D423CF7-034E-48F9-BEBF-DE281242EE75}" presName="chevron5" presStyleLbl="alignNode1" presStyleIdx="18" presStyleCnt="28"/>
      <dgm:spPr/>
    </dgm:pt>
    <dgm:pt modelId="{E44DE421-4FB5-4B20-8D6B-7AEB6F6AB381}" type="pres">
      <dgm:prSet presAssocID="{7D423CF7-034E-48F9-BEBF-DE281242EE75}" presName="chevron6" presStyleLbl="alignNode1" presStyleIdx="19" presStyleCnt="28"/>
      <dgm:spPr/>
    </dgm:pt>
    <dgm:pt modelId="{EDC555A0-EDB4-486C-974B-73FAD16CAF04}" type="pres">
      <dgm:prSet presAssocID="{7D423CF7-034E-48F9-BEBF-DE281242EE75}" presName="chevron7" presStyleLbl="alignNode1" presStyleIdx="20" presStyleCnt="28"/>
      <dgm:spPr/>
    </dgm:pt>
    <dgm:pt modelId="{38B4AB68-A5B8-4075-A9EF-74F4B7FBB4AE}" type="pres">
      <dgm:prSet presAssocID="{7D423CF7-034E-48F9-BEBF-DE281242EE75}" presName="childtext" presStyleLbl="solidFgAcc1" presStyleIdx="2" presStyleCnt="4" custScaleX="183074">
        <dgm:presLayoutVars>
          <dgm:chMax/>
          <dgm:chPref val="0"/>
          <dgm:bulletEnabled val="1"/>
        </dgm:presLayoutVars>
      </dgm:prSet>
      <dgm:spPr/>
      <dgm:t>
        <a:bodyPr/>
        <a:lstStyle/>
        <a:p>
          <a:endParaRPr lang="en-US"/>
        </a:p>
      </dgm:t>
    </dgm:pt>
    <dgm:pt modelId="{42F3A237-B5AE-4BFF-BADF-DE33760A30CD}" type="pres">
      <dgm:prSet presAssocID="{8C6D8A97-137B-4354-9C21-D31F22A9B694}" presName="sibTrans" presStyleCnt="0"/>
      <dgm:spPr/>
    </dgm:pt>
    <dgm:pt modelId="{4F7CBA0F-A591-4F32-A8B5-7FD874CD5446}" type="pres">
      <dgm:prSet presAssocID="{87611A2C-4586-4610-9FEE-1A23ACF77D75}" presName="parenttextcomposite" presStyleCnt="0"/>
      <dgm:spPr/>
    </dgm:pt>
    <dgm:pt modelId="{FB6D183A-E961-4E15-8772-B38ED2BD63A0}" type="pres">
      <dgm:prSet presAssocID="{87611A2C-4586-4610-9FEE-1A23ACF77D75}" presName="parenttext" presStyleLbl="revTx" presStyleIdx="3" presStyleCnt="4">
        <dgm:presLayoutVars>
          <dgm:chMax/>
          <dgm:chPref val="2"/>
          <dgm:bulletEnabled val="1"/>
        </dgm:presLayoutVars>
      </dgm:prSet>
      <dgm:spPr/>
      <dgm:t>
        <a:bodyPr/>
        <a:lstStyle/>
        <a:p>
          <a:endParaRPr lang="en-US"/>
        </a:p>
      </dgm:t>
    </dgm:pt>
    <dgm:pt modelId="{20D860BC-F97F-4B5E-AAD4-FBD865A0CFAD}" type="pres">
      <dgm:prSet presAssocID="{87611A2C-4586-4610-9FEE-1A23ACF77D75}" presName="composite" presStyleCnt="0"/>
      <dgm:spPr/>
    </dgm:pt>
    <dgm:pt modelId="{0CE3C95B-2DF5-4BFA-8E60-92806B38F789}" type="pres">
      <dgm:prSet presAssocID="{87611A2C-4586-4610-9FEE-1A23ACF77D75}" presName="chevron1" presStyleLbl="alignNode1" presStyleIdx="21" presStyleCnt="28"/>
      <dgm:spPr/>
    </dgm:pt>
    <dgm:pt modelId="{18DF5A5A-8E3B-4D20-B531-21F232CC8614}" type="pres">
      <dgm:prSet presAssocID="{87611A2C-4586-4610-9FEE-1A23ACF77D75}" presName="chevron2" presStyleLbl="alignNode1" presStyleIdx="22" presStyleCnt="28"/>
      <dgm:spPr/>
    </dgm:pt>
    <dgm:pt modelId="{8EF7A601-39A8-4D82-B3B6-C13200C2F62D}" type="pres">
      <dgm:prSet presAssocID="{87611A2C-4586-4610-9FEE-1A23ACF77D75}" presName="chevron3" presStyleLbl="alignNode1" presStyleIdx="23" presStyleCnt="28"/>
      <dgm:spPr/>
    </dgm:pt>
    <dgm:pt modelId="{61A46F73-6B28-4993-9ADE-E75FC89C9556}" type="pres">
      <dgm:prSet presAssocID="{87611A2C-4586-4610-9FEE-1A23ACF77D75}" presName="chevron4" presStyleLbl="alignNode1" presStyleIdx="24" presStyleCnt="28"/>
      <dgm:spPr/>
    </dgm:pt>
    <dgm:pt modelId="{A1B9BC14-3599-4FAB-9571-3454C39455F6}" type="pres">
      <dgm:prSet presAssocID="{87611A2C-4586-4610-9FEE-1A23ACF77D75}" presName="chevron5" presStyleLbl="alignNode1" presStyleIdx="25" presStyleCnt="28"/>
      <dgm:spPr/>
    </dgm:pt>
    <dgm:pt modelId="{690470D4-2A0B-4E2A-BAB8-0002FD43F3FB}" type="pres">
      <dgm:prSet presAssocID="{87611A2C-4586-4610-9FEE-1A23ACF77D75}" presName="chevron6" presStyleLbl="alignNode1" presStyleIdx="26" presStyleCnt="28"/>
      <dgm:spPr/>
    </dgm:pt>
    <dgm:pt modelId="{0ACF6239-B705-441B-8E8D-1AAB9505BF5D}" type="pres">
      <dgm:prSet presAssocID="{87611A2C-4586-4610-9FEE-1A23ACF77D75}" presName="chevron7" presStyleLbl="alignNode1" presStyleIdx="27" presStyleCnt="28"/>
      <dgm:spPr/>
    </dgm:pt>
    <dgm:pt modelId="{1A23EB4A-D16A-4E7B-A0D5-92B69A58B9C8}" type="pres">
      <dgm:prSet presAssocID="{87611A2C-4586-4610-9FEE-1A23ACF77D75}" presName="childtext" presStyleLbl="solidFgAcc1" presStyleIdx="3" presStyleCnt="4" custScaleX="181899">
        <dgm:presLayoutVars>
          <dgm:chMax/>
          <dgm:chPref val="0"/>
          <dgm:bulletEnabled val="1"/>
        </dgm:presLayoutVars>
      </dgm:prSet>
      <dgm:spPr/>
      <dgm:t>
        <a:bodyPr/>
        <a:lstStyle/>
        <a:p>
          <a:endParaRPr lang="en-US"/>
        </a:p>
      </dgm:t>
    </dgm:pt>
  </dgm:ptLst>
  <dgm:cxnLst>
    <dgm:cxn modelId="{2338F844-8680-457D-9749-B0384B32DDD3}" type="presOf" srcId="{E702267F-07B7-4970-BAB0-B3B1B3D5D49D}" destId="{92576B17-7603-4CB4-88D8-0E4889FBA3C8}" srcOrd="0" destOrd="0" presId="urn:microsoft.com/office/officeart/2008/layout/VerticalAccentList"/>
    <dgm:cxn modelId="{EF7F0142-EE6C-4F2B-B302-F6C35FA2D88D}" srcId="{EAF23B0F-0E2F-4F73-833A-82B501F47D3A}" destId="{E702267F-07B7-4970-BAB0-B3B1B3D5D49D}" srcOrd="0" destOrd="0" parTransId="{6A691E80-4A29-455E-9C03-63F611639D08}" sibTransId="{5F5BC317-AB72-43F6-9A1D-1B9010718E23}"/>
    <dgm:cxn modelId="{86971E0C-7F40-42E7-9716-484A2F9AB3AD}" srcId="{D5B40DCA-1186-4389-A89C-DC290D7923EE}" destId="{87611A2C-4586-4610-9FEE-1A23ACF77D75}" srcOrd="3" destOrd="0" parTransId="{3AD7CD2F-ABF1-41CE-8A42-9CFCF0C3B768}" sibTransId="{4F631367-64C7-4F66-BA6D-496FC339FFC3}"/>
    <dgm:cxn modelId="{A13C713A-0379-4191-9D69-0F90284853F8}" type="presOf" srcId="{7D423CF7-034E-48F9-BEBF-DE281242EE75}" destId="{862E2AC8-DA12-4049-9F40-59F9F80D9893}" srcOrd="0" destOrd="0" presId="urn:microsoft.com/office/officeart/2008/layout/VerticalAccentList"/>
    <dgm:cxn modelId="{3DE986F9-7D79-4F64-B64E-51FD27FDB1EE}" type="presOf" srcId="{9DEB7259-4D20-4514-AA64-EC3F97ADE44F}" destId="{38B4AB68-A5B8-4075-A9EF-74F4B7FBB4AE}" srcOrd="0" destOrd="0" presId="urn:microsoft.com/office/officeart/2008/layout/VerticalAccentList"/>
    <dgm:cxn modelId="{87831F82-FBE5-4E61-AA38-772C6116BAC7}" srcId="{87611A2C-4586-4610-9FEE-1A23ACF77D75}" destId="{6EE84209-5811-4C32-9E57-0FA8CC54E364}" srcOrd="0" destOrd="0" parTransId="{DBC9DAD9-130B-4120-BF43-8E5C81ECF19C}" sibTransId="{F8377653-0150-4B8A-B673-DEA3AF86972F}"/>
    <dgm:cxn modelId="{EFB2505A-B1E1-426A-BD9E-1EA316B35D88}" type="presOf" srcId="{EAF23B0F-0E2F-4F73-833A-82B501F47D3A}" destId="{77F4C0ED-EBA2-4979-ACF8-272CD68645DE}" srcOrd="0" destOrd="0" presId="urn:microsoft.com/office/officeart/2008/layout/VerticalAccentList"/>
    <dgm:cxn modelId="{45A0FC7D-9583-4B1F-A58E-DCF7FCFA514D}" type="presOf" srcId="{CD26DD0D-6D50-433B-B7A0-944D27E85482}" destId="{47C55C1C-4AC1-428C-9982-16C5F3F92FB0}" srcOrd="0" destOrd="0" presId="urn:microsoft.com/office/officeart/2008/layout/VerticalAccentList"/>
    <dgm:cxn modelId="{6CD22D53-6A43-415B-B84B-FD5BC2B135BB}" srcId="{CD26DD0D-6D50-433B-B7A0-944D27E85482}" destId="{2F758806-D3BB-4BEE-B3CB-C6218FA08BF9}" srcOrd="0" destOrd="0" parTransId="{18BB0F1B-0C37-4BB5-821B-F642B08445E1}" sibTransId="{2F0A503A-3395-4384-9AB8-F2A102BD1105}"/>
    <dgm:cxn modelId="{7DD74F6A-0255-4FB1-80AC-D72E441135E0}" srcId="{D5B40DCA-1186-4389-A89C-DC290D7923EE}" destId="{EAF23B0F-0E2F-4F73-833A-82B501F47D3A}" srcOrd="0" destOrd="0" parTransId="{A615ACF9-7850-47D3-B873-C290A17588EA}" sibTransId="{AB62D9A5-D4CB-4C48-9D03-DAF04315A163}"/>
    <dgm:cxn modelId="{0A536197-66F1-465D-A79E-593BE98EF444}" type="presOf" srcId="{D5B40DCA-1186-4389-A89C-DC290D7923EE}" destId="{0BB45DF5-8F1A-431D-810E-6423FFBD59C3}" srcOrd="0" destOrd="0" presId="urn:microsoft.com/office/officeart/2008/layout/VerticalAccentList"/>
    <dgm:cxn modelId="{BCAAE6F9-614A-476F-987D-2EE637883F1E}" srcId="{D5B40DCA-1186-4389-A89C-DC290D7923EE}" destId="{7D423CF7-034E-48F9-BEBF-DE281242EE75}" srcOrd="2" destOrd="0" parTransId="{2BA53949-101F-44FD-B3F5-F28DE2AD526D}" sibTransId="{8C6D8A97-137B-4354-9C21-D31F22A9B694}"/>
    <dgm:cxn modelId="{0E886E3D-BD15-496E-BCA9-66BA4547D24D}" srcId="{D5B40DCA-1186-4389-A89C-DC290D7923EE}" destId="{CD26DD0D-6D50-433B-B7A0-944D27E85482}" srcOrd="1" destOrd="0" parTransId="{848F692F-0515-44F7-9727-05BBBB0EDEE7}" sibTransId="{39CD480D-F67A-4B03-9B5D-7DE3CA4EC8B1}"/>
    <dgm:cxn modelId="{31F0EACE-CD2E-4723-BE79-74EEFE3EC552}" type="presOf" srcId="{2F758806-D3BB-4BEE-B3CB-C6218FA08BF9}" destId="{6FE7D526-4734-4DCC-A2BA-1B4BA730F465}" srcOrd="0" destOrd="0" presId="urn:microsoft.com/office/officeart/2008/layout/VerticalAccentList"/>
    <dgm:cxn modelId="{C80F1098-0F46-43D8-985F-7007437DC28F}" type="presOf" srcId="{87611A2C-4586-4610-9FEE-1A23ACF77D75}" destId="{FB6D183A-E961-4E15-8772-B38ED2BD63A0}" srcOrd="0" destOrd="0" presId="urn:microsoft.com/office/officeart/2008/layout/VerticalAccentList"/>
    <dgm:cxn modelId="{D52F13AA-6A00-4E98-92AF-24F741131017}" srcId="{7D423CF7-034E-48F9-BEBF-DE281242EE75}" destId="{9DEB7259-4D20-4514-AA64-EC3F97ADE44F}" srcOrd="0" destOrd="0" parTransId="{C383139C-FA83-40BB-AFA6-C68C9D935379}" sibTransId="{AF76656A-9F2F-493A-A0FC-5CF18CC5D498}"/>
    <dgm:cxn modelId="{9B26F795-254E-4958-A041-818F2206B295}" type="presOf" srcId="{6EE84209-5811-4C32-9E57-0FA8CC54E364}" destId="{1A23EB4A-D16A-4E7B-A0D5-92B69A58B9C8}" srcOrd="0" destOrd="0" presId="urn:microsoft.com/office/officeart/2008/layout/VerticalAccentList"/>
    <dgm:cxn modelId="{ADE6CF7D-AAF2-4BD3-8C07-0CB4FF9E9343}" type="presParOf" srcId="{0BB45DF5-8F1A-431D-810E-6423FFBD59C3}" destId="{4D2A3605-65FF-49BD-A97A-34A79F0BFB1B}" srcOrd="0" destOrd="0" presId="urn:microsoft.com/office/officeart/2008/layout/VerticalAccentList"/>
    <dgm:cxn modelId="{EF2ADE9B-8891-4EDD-AF58-56BA1A229D1D}" type="presParOf" srcId="{4D2A3605-65FF-49BD-A97A-34A79F0BFB1B}" destId="{77F4C0ED-EBA2-4979-ACF8-272CD68645DE}" srcOrd="0" destOrd="0" presId="urn:microsoft.com/office/officeart/2008/layout/VerticalAccentList"/>
    <dgm:cxn modelId="{24C0FE78-CDF0-485B-93D4-9CF321E37532}" type="presParOf" srcId="{0BB45DF5-8F1A-431D-810E-6423FFBD59C3}" destId="{7EB340BE-D261-4661-B8B8-F333437B50E9}" srcOrd="1" destOrd="0" presId="urn:microsoft.com/office/officeart/2008/layout/VerticalAccentList"/>
    <dgm:cxn modelId="{98410F69-9E4D-44FE-BD9E-4BB3C9E2E5F0}" type="presParOf" srcId="{7EB340BE-D261-4661-B8B8-F333437B50E9}" destId="{5C30D1AA-2748-42F5-864C-EE37DFA8797B}" srcOrd="0" destOrd="0" presId="urn:microsoft.com/office/officeart/2008/layout/VerticalAccentList"/>
    <dgm:cxn modelId="{4C1E1241-ADC5-42BB-A5BB-A04BC1421E83}" type="presParOf" srcId="{7EB340BE-D261-4661-B8B8-F333437B50E9}" destId="{CECD8DFB-817B-4FB6-960D-29CDC7EFD649}" srcOrd="1" destOrd="0" presId="urn:microsoft.com/office/officeart/2008/layout/VerticalAccentList"/>
    <dgm:cxn modelId="{ABE23DEC-E939-4C7F-A193-4F858A253761}" type="presParOf" srcId="{7EB340BE-D261-4661-B8B8-F333437B50E9}" destId="{FE902E74-CC3E-4B34-8C62-690264E75371}" srcOrd="2" destOrd="0" presId="urn:microsoft.com/office/officeart/2008/layout/VerticalAccentList"/>
    <dgm:cxn modelId="{CBD9F0F5-4CC9-4CE9-8FA9-66902730B072}" type="presParOf" srcId="{7EB340BE-D261-4661-B8B8-F333437B50E9}" destId="{732639A9-5243-4DF5-8920-D96A6237570C}" srcOrd="3" destOrd="0" presId="urn:microsoft.com/office/officeart/2008/layout/VerticalAccentList"/>
    <dgm:cxn modelId="{4FF5474F-FF73-40E7-90CF-AA513CAA4483}" type="presParOf" srcId="{7EB340BE-D261-4661-B8B8-F333437B50E9}" destId="{2A54F737-21A9-4785-88DF-6AE6D8CE2A48}" srcOrd="4" destOrd="0" presId="urn:microsoft.com/office/officeart/2008/layout/VerticalAccentList"/>
    <dgm:cxn modelId="{91F793CE-78E3-4D3E-B243-6259BEAB1DBA}" type="presParOf" srcId="{7EB340BE-D261-4661-B8B8-F333437B50E9}" destId="{6E1E2F99-1AD7-4DC1-9730-AD2E2D9D936E}" srcOrd="5" destOrd="0" presId="urn:microsoft.com/office/officeart/2008/layout/VerticalAccentList"/>
    <dgm:cxn modelId="{8201FF1A-9BAE-4514-A045-F0A332D264FF}" type="presParOf" srcId="{7EB340BE-D261-4661-B8B8-F333437B50E9}" destId="{F19C5B06-1618-4AD2-83A5-E859D09C6346}" srcOrd="6" destOrd="0" presId="urn:microsoft.com/office/officeart/2008/layout/VerticalAccentList"/>
    <dgm:cxn modelId="{4D323238-7E21-4713-9448-F037A6AE880A}" type="presParOf" srcId="{7EB340BE-D261-4661-B8B8-F333437B50E9}" destId="{92576B17-7603-4CB4-88D8-0E4889FBA3C8}" srcOrd="7" destOrd="0" presId="urn:microsoft.com/office/officeart/2008/layout/VerticalAccentList"/>
    <dgm:cxn modelId="{BD2187F3-4C51-49C0-A4C2-FD1EABB0E650}" type="presParOf" srcId="{0BB45DF5-8F1A-431D-810E-6423FFBD59C3}" destId="{F5BA28EF-39B3-4D82-88AF-A77733B5D95A}" srcOrd="2" destOrd="0" presId="urn:microsoft.com/office/officeart/2008/layout/VerticalAccentList"/>
    <dgm:cxn modelId="{D4850044-848B-443C-95D1-D20AAB98A489}" type="presParOf" srcId="{0BB45DF5-8F1A-431D-810E-6423FFBD59C3}" destId="{292F1720-3615-4FB4-AF32-F38D227041BD}" srcOrd="3" destOrd="0" presId="urn:microsoft.com/office/officeart/2008/layout/VerticalAccentList"/>
    <dgm:cxn modelId="{443B5BD2-2C9A-43C5-A6AB-50ACF77EEC09}" type="presParOf" srcId="{292F1720-3615-4FB4-AF32-F38D227041BD}" destId="{47C55C1C-4AC1-428C-9982-16C5F3F92FB0}" srcOrd="0" destOrd="0" presId="urn:microsoft.com/office/officeart/2008/layout/VerticalAccentList"/>
    <dgm:cxn modelId="{96B75C9E-CE16-4AAF-ACE0-2E3B08EE9F76}" type="presParOf" srcId="{0BB45DF5-8F1A-431D-810E-6423FFBD59C3}" destId="{5B06A39E-AB6A-4C97-8107-AFF183F8002A}" srcOrd="4" destOrd="0" presId="urn:microsoft.com/office/officeart/2008/layout/VerticalAccentList"/>
    <dgm:cxn modelId="{A5CA32D9-EC5E-4059-A7DC-6BEEAC3A7188}" type="presParOf" srcId="{5B06A39E-AB6A-4C97-8107-AFF183F8002A}" destId="{96716494-4594-4553-A8E0-1A1304FED229}" srcOrd="0" destOrd="0" presId="urn:microsoft.com/office/officeart/2008/layout/VerticalAccentList"/>
    <dgm:cxn modelId="{554F7A08-F6D7-4E56-804E-58CB1213EE95}" type="presParOf" srcId="{5B06A39E-AB6A-4C97-8107-AFF183F8002A}" destId="{F29B9254-E915-4B5A-97A9-0064C14FC0AF}" srcOrd="1" destOrd="0" presId="urn:microsoft.com/office/officeart/2008/layout/VerticalAccentList"/>
    <dgm:cxn modelId="{C4EE1494-D00E-440D-9B6A-42C58277860B}" type="presParOf" srcId="{5B06A39E-AB6A-4C97-8107-AFF183F8002A}" destId="{E430C0DB-1A30-4449-9788-E550619B6959}" srcOrd="2" destOrd="0" presId="urn:microsoft.com/office/officeart/2008/layout/VerticalAccentList"/>
    <dgm:cxn modelId="{9912AB62-3BFB-42DA-AACD-B84CD4163B3D}" type="presParOf" srcId="{5B06A39E-AB6A-4C97-8107-AFF183F8002A}" destId="{DF67E4D7-B26B-4384-8F5A-FBF97C16361B}" srcOrd="3" destOrd="0" presId="urn:microsoft.com/office/officeart/2008/layout/VerticalAccentList"/>
    <dgm:cxn modelId="{621BF6AB-1103-4EB5-8A51-DAC76E8B39B8}" type="presParOf" srcId="{5B06A39E-AB6A-4C97-8107-AFF183F8002A}" destId="{0857A317-0A0C-4F1D-923A-1BBA6B8D6B51}" srcOrd="4" destOrd="0" presId="urn:microsoft.com/office/officeart/2008/layout/VerticalAccentList"/>
    <dgm:cxn modelId="{BF601E3F-F82B-43DF-A430-97121A97D47C}" type="presParOf" srcId="{5B06A39E-AB6A-4C97-8107-AFF183F8002A}" destId="{5333A55B-5742-4745-A8F5-E5873411C0D0}" srcOrd="5" destOrd="0" presId="urn:microsoft.com/office/officeart/2008/layout/VerticalAccentList"/>
    <dgm:cxn modelId="{0CB6DC2F-4675-46B3-8462-C5FDB17D1B66}" type="presParOf" srcId="{5B06A39E-AB6A-4C97-8107-AFF183F8002A}" destId="{6A8DAB65-644D-441D-A2A2-BF383B324E5F}" srcOrd="6" destOrd="0" presId="urn:microsoft.com/office/officeart/2008/layout/VerticalAccentList"/>
    <dgm:cxn modelId="{3B3238B3-6B7F-4B3A-B1EA-DF31641AA932}" type="presParOf" srcId="{5B06A39E-AB6A-4C97-8107-AFF183F8002A}" destId="{6FE7D526-4734-4DCC-A2BA-1B4BA730F465}" srcOrd="7" destOrd="0" presId="urn:microsoft.com/office/officeart/2008/layout/VerticalAccentList"/>
    <dgm:cxn modelId="{308E5A88-7483-4335-A2BF-6603FFB3BF05}" type="presParOf" srcId="{0BB45DF5-8F1A-431D-810E-6423FFBD59C3}" destId="{E9E7A47A-31C4-456C-B3FE-F42F1B647DCA}" srcOrd="5" destOrd="0" presId="urn:microsoft.com/office/officeart/2008/layout/VerticalAccentList"/>
    <dgm:cxn modelId="{823B2BDD-48B7-4CD5-A725-EB5DF1FF158B}" type="presParOf" srcId="{0BB45DF5-8F1A-431D-810E-6423FFBD59C3}" destId="{8DA9B876-E75B-43B4-A805-857FF266726A}" srcOrd="6" destOrd="0" presId="urn:microsoft.com/office/officeart/2008/layout/VerticalAccentList"/>
    <dgm:cxn modelId="{ECFE422C-117D-461A-8044-D1DA6D037051}" type="presParOf" srcId="{8DA9B876-E75B-43B4-A805-857FF266726A}" destId="{862E2AC8-DA12-4049-9F40-59F9F80D9893}" srcOrd="0" destOrd="0" presId="urn:microsoft.com/office/officeart/2008/layout/VerticalAccentList"/>
    <dgm:cxn modelId="{9A1A0B36-C6B9-4A09-9B11-B2A575D55D43}" type="presParOf" srcId="{0BB45DF5-8F1A-431D-810E-6423FFBD59C3}" destId="{761CE441-6BDE-4EE1-A8A7-9C54AA6E4A0A}" srcOrd="7" destOrd="0" presId="urn:microsoft.com/office/officeart/2008/layout/VerticalAccentList"/>
    <dgm:cxn modelId="{70FA6B23-1AF1-4EDB-8B70-ACE6559A43F3}" type="presParOf" srcId="{761CE441-6BDE-4EE1-A8A7-9C54AA6E4A0A}" destId="{C6D67E26-90B3-4C7F-9896-C849FF29F42F}" srcOrd="0" destOrd="0" presId="urn:microsoft.com/office/officeart/2008/layout/VerticalAccentList"/>
    <dgm:cxn modelId="{99EA836D-9627-4157-B9F6-1FB1BAFCDA36}" type="presParOf" srcId="{761CE441-6BDE-4EE1-A8A7-9C54AA6E4A0A}" destId="{20197B12-DAA6-4993-B16F-07781B00AFBC}" srcOrd="1" destOrd="0" presId="urn:microsoft.com/office/officeart/2008/layout/VerticalAccentList"/>
    <dgm:cxn modelId="{9116E1AD-82CF-4AF8-A750-A465F5377212}" type="presParOf" srcId="{761CE441-6BDE-4EE1-A8A7-9C54AA6E4A0A}" destId="{D1A4D813-73A9-4697-B817-30DC03A3CBD4}" srcOrd="2" destOrd="0" presId="urn:microsoft.com/office/officeart/2008/layout/VerticalAccentList"/>
    <dgm:cxn modelId="{93FD9D44-364D-45BF-B0FA-9491D24BD28C}" type="presParOf" srcId="{761CE441-6BDE-4EE1-A8A7-9C54AA6E4A0A}" destId="{6EA5E992-C983-4AE5-827C-A3CDC70F77A6}" srcOrd="3" destOrd="0" presId="urn:microsoft.com/office/officeart/2008/layout/VerticalAccentList"/>
    <dgm:cxn modelId="{540AB3C8-BAC1-4C10-A45C-35AB6E2F70D1}" type="presParOf" srcId="{761CE441-6BDE-4EE1-A8A7-9C54AA6E4A0A}" destId="{54A5865E-0FC5-4FAC-8C35-34CC16F32EEF}" srcOrd="4" destOrd="0" presId="urn:microsoft.com/office/officeart/2008/layout/VerticalAccentList"/>
    <dgm:cxn modelId="{82AAD4DC-41DD-4709-8C89-C1CBB1A3BC50}" type="presParOf" srcId="{761CE441-6BDE-4EE1-A8A7-9C54AA6E4A0A}" destId="{E44DE421-4FB5-4B20-8D6B-7AEB6F6AB381}" srcOrd="5" destOrd="0" presId="urn:microsoft.com/office/officeart/2008/layout/VerticalAccentList"/>
    <dgm:cxn modelId="{C6434D21-C358-48AB-B260-4C22C43BB167}" type="presParOf" srcId="{761CE441-6BDE-4EE1-A8A7-9C54AA6E4A0A}" destId="{EDC555A0-EDB4-486C-974B-73FAD16CAF04}" srcOrd="6" destOrd="0" presId="urn:microsoft.com/office/officeart/2008/layout/VerticalAccentList"/>
    <dgm:cxn modelId="{A8264362-2B6B-4309-A62A-0EB6E201D710}" type="presParOf" srcId="{761CE441-6BDE-4EE1-A8A7-9C54AA6E4A0A}" destId="{38B4AB68-A5B8-4075-A9EF-74F4B7FBB4AE}" srcOrd="7" destOrd="0" presId="urn:microsoft.com/office/officeart/2008/layout/VerticalAccentList"/>
    <dgm:cxn modelId="{C4AC6CDC-600A-48DF-9C07-ED3780258D3F}" type="presParOf" srcId="{0BB45DF5-8F1A-431D-810E-6423FFBD59C3}" destId="{42F3A237-B5AE-4BFF-BADF-DE33760A30CD}" srcOrd="8" destOrd="0" presId="urn:microsoft.com/office/officeart/2008/layout/VerticalAccentList"/>
    <dgm:cxn modelId="{724B1304-1AE7-4D3A-990B-104C6317D79C}" type="presParOf" srcId="{0BB45DF5-8F1A-431D-810E-6423FFBD59C3}" destId="{4F7CBA0F-A591-4F32-A8B5-7FD874CD5446}" srcOrd="9" destOrd="0" presId="urn:microsoft.com/office/officeart/2008/layout/VerticalAccentList"/>
    <dgm:cxn modelId="{541BEFAF-B2CA-4276-862C-B592115A6394}" type="presParOf" srcId="{4F7CBA0F-A591-4F32-A8B5-7FD874CD5446}" destId="{FB6D183A-E961-4E15-8772-B38ED2BD63A0}" srcOrd="0" destOrd="0" presId="urn:microsoft.com/office/officeart/2008/layout/VerticalAccentList"/>
    <dgm:cxn modelId="{FE7078C8-D43D-472C-B8D4-B030900736BA}" type="presParOf" srcId="{0BB45DF5-8F1A-431D-810E-6423FFBD59C3}" destId="{20D860BC-F97F-4B5E-AAD4-FBD865A0CFAD}" srcOrd="10" destOrd="0" presId="urn:microsoft.com/office/officeart/2008/layout/VerticalAccentList"/>
    <dgm:cxn modelId="{349E59C7-8391-4547-B232-84658AEDB242}" type="presParOf" srcId="{20D860BC-F97F-4B5E-AAD4-FBD865A0CFAD}" destId="{0CE3C95B-2DF5-4BFA-8E60-92806B38F789}" srcOrd="0" destOrd="0" presId="urn:microsoft.com/office/officeart/2008/layout/VerticalAccentList"/>
    <dgm:cxn modelId="{96336452-1485-4552-8F2F-614F4C6B9AA6}" type="presParOf" srcId="{20D860BC-F97F-4B5E-AAD4-FBD865A0CFAD}" destId="{18DF5A5A-8E3B-4D20-B531-21F232CC8614}" srcOrd="1" destOrd="0" presId="urn:microsoft.com/office/officeart/2008/layout/VerticalAccentList"/>
    <dgm:cxn modelId="{43D30922-4217-4859-9E02-57CC4718B17D}" type="presParOf" srcId="{20D860BC-F97F-4B5E-AAD4-FBD865A0CFAD}" destId="{8EF7A601-39A8-4D82-B3B6-C13200C2F62D}" srcOrd="2" destOrd="0" presId="urn:microsoft.com/office/officeart/2008/layout/VerticalAccentList"/>
    <dgm:cxn modelId="{CFD0701B-52F8-4CC4-ACEB-2089FA06F79E}" type="presParOf" srcId="{20D860BC-F97F-4B5E-AAD4-FBD865A0CFAD}" destId="{61A46F73-6B28-4993-9ADE-E75FC89C9556}" srcOrd="3" destOrd="0" presId="urn:microsoft.com/office/officeart/2008/layout/VerticalAccentList"/>
    <dgm:cxn modelId="{09AD9E17-23A4-411E-AE34-BC1D1EB6BEA1}" type="presParOf" srcId="{20D860BC-F97F-4B5E-AAD4-FBD865A0CFAD}" destId="{A1B9BC14-3599-4FAB-9571-3454C39455F6}" srcOrd="4" destOrd="0" presId="urn:microsoft.com/office/officeart/2008/layout/VerticalAccentList"/>
    <dgm:cxn modelId="{B5F3C096-2A2F-4F6C-BC0A-34B57B1557DE}" type="presParOf" srcId="{20D860BC-F97F-4B5E-AAD4-FBD865A0CFAD}" destId="{690470D4-2A0B-4E2A-BAB8-0002FD43F3FB}" srcOrd="5" destOrd="0" presId="urn:microsoft.com/office/officeart/2008/layout/VerticalAccentList"/>
    <dgm:cxn modelId="{10483858-187A-4B3D-9304-F379E2D99F13}" type="presParOf" srcId="{20D860BC-F97F-4B5E-AAD4-FBD865A0CFAD}" destId="{0ACF6239-B705-441B-8E8D-1AAB9505BF5D}" srcOrd="6" destOrd="0" presId="urn:microsoft.com/office/officeart/2008/layout/VerticalAccentList"/>
    <dgm:cxn modelId="{F84FB0DB-F691-482E-9194-52FF765738BB}" type="presParOf" srcId="{20D860BC-F97F-4B5E-AAD4-FBD865A0CFAD}" destId="{1A23EB4A-D16A-4E7B-A0D5-92B69A58B9C8}"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8.xml><?xml version="1.0" encoding="utf-8"?>
<dgm:dataModel xmlns:dgm="http://schemas.openxmlformats.org/drawingml/2006/diagram" xmlns:a="http://schemas.openxmlformats.org/drawingml/2006/main">
  <dgm:ptLst>
    <dgm:pt modelId="{F881B8D3-9F2F-4E14-8F66-AD9CDBB7A709}" type="doc">
      <dgm:prSet loTypeId="urn:microsoft.com/office/officeart/2008/layout/VerticalAccentList" loCatId="list" qsTypeId="urn:microsoft.com/office/officeart/2005/8/quickstyle/simple1" qsCatId="simple" csTypeId="urn:microsoft.com/office/officeart/2005/8/colors/accent1_2" csCatId="accent1" phldr="1"/>
      <dgm:spPr/>
      <dgm:t>
        <a:bodyPr/>
        <a:lstStyle/>
        <a:p>
          <a:endParaRPr lang="en-US"/>
        </a:p>
      </dgm:t>
    </dgm:pt>
    <dgm:pt modelId="{5112162A-BF9D-4577-8CD5-74D1101EDAA5}">
      <dgm:prSet phldrT="[Text]"/>
      <dgm:spPr/>
      <dgm:t>
        <a:bodyPr/>
        <a:lstStyle/>
        <a:p>
          <a:r>
            <a:rPr lang="fa-IR" dirty="0" smtClean="0">
              <a:solidFill>
                <a:srgbClr val="FF0000"/>
              </a:solidFill>
              <a:cs typeface="B Titr" panose="00000700000000000000" pitchFamily="2" charset="-78"/>
            </a:rPr>
            <a:t>لااله الا الله</a:t>
          </a:r>
          <a:endParaRPr lang="en-US" dirty="0">
            <a:solidFill>
              <a:srgbClr val="FF0000"/>
            </a:solidFill>
            <a:cs typeface="B Titr" panose="00000700000000000000" pitchFamily="2" charset="-78"/>
          </a:endParaRPr>
        </a:p>
      </dgm:t>
    </dgm:pt>
    <dgm:pt modelId="{13CC449E-4B87-46BE-8EB8-ED178E6E92A8}" type="parTrans" cxnId="{E85E9412-EF3B-4D75-AD16-5516497D8F16}">
      <dgm:prSet/>
      <dgm:spPr/>
      <dgm:t>
        <a:bodyPr/>
        <a:lstStyle/>
        <a:p>
          <a:endParaRPr lang="en-US"/>
        </a:p>
      </dgm:t>
    </dgm:pt>
    <dgm:pt modelId="{625CA2CC-8FE5-4DD7-8B13-CBBFDBCEA996}" type="sibTrans" cxnId="{E85E9412-EF3B-4D75-AD16-5516497D8F16}">
      <dgm:prSet/>
      <dgm:spPr/>
      <dgm:t>
        <a:bodyPr/>
        <a:lstStyle/>
        <a:p>
          <a:endParaRPr lang="en-US"/>
        </a:p>
      </dgm:t>
    </dgm:pt>
    <dgm:pt modelId="{C06C4758-FA0C-4871-9004-56D36245A6F1}">
      <dgm:prSet phldrT="[Text]" custT="1"/>
      <dgm:spPr/>
      <dgm:t>
        <a:bodyPr/>
        <a:lstStyle/>
        <a:p>
          <a:pPr algn="ctr"/>
          <a:r>
            <a:rPr lang="fa-IR" sz="1800" b="1" dirty="0" smtClean="0">
              <a:solidFill>
                <a:srgbClr val="002060"/>
              </a:solidFill>
              <a:cs typeface="B Nazanin" panose="00000400000000000000" pitchFamily="2" charset="-78"/>
            </a:rPr>
            <a:t>تفاوت «لا اله الا اللهِ» پیامبر اسلام با «لا اله الا اللهِ» پیش از او که در همین جزیره العرب از زبان حنفا و موحدان شنیده می‌شد دقیقاً در همین نقطه است.</a:t>
          </a:r>
          <a:endParaRPr lang="en-US" sz="1800" b="1" dirty="0">
            <a:solidFill>
              <a:srgbClr val="002060"/>
            </a:solidFill>
            <a:cs typeface="B Nazanin" panose="00000400000000000000" pitchFamily="2" charset="-78"/>
          </a:endParaRPr>
        </a:p>
      </dgm:t>
    </dgm:pt>
    <dgm:pt modelId="{866A9A24-F10E-4F17-AE8F-902352C858EA}" type="parTrans" cxnId="{23C778D3-CFB9-4BDE-BFB8-7A3D816A0328}">
      <dgm:prSet/>
      <dgm:spPr/>
      <dgm:t>
        <a:bodyPr/>
        <a:lstStyle/>
        <a:p>
          <a:endParaRPr lang="en-US"/>
        </a:p>
      </dgm:t>
    </dgm:pt>
    <dgm:pt modelId="{B651E0F9-0739-499F-980B-94A86A0D5306}" type="sibTrans" cxnId="{23C778D3-CFB9-4BDE-BFB8-7A3D816A0328}">
      <dgm:prSet/>
      <dgm:spPr/>
      <dgm:t>
        <a:bodyPr/>
        <a:lstStyle/>
        <a:p>
          <a:endParaRPr lang="en-US"/>
        </a:p>
      </dgm:t>
    </dgm:pt>
    <dgm:pt modelId="{42BB0345-887A-46E0-83C1-CC6CCEB748CA}">
      <dgm:prSet phldrT="[Text]"/>
      <dgm:spPr/>
      <dgm:t>
        <a:bodyPr/>
        <a:lstStyle/>
        <a:p>
          <a:r>
            <a:rPr lang="fa-IR" dirty="0" smtClean="0">
              <a:solidFill>
                <a:srgbClr val="FF0000"/>
              </a:solidFill>
              <a:cs typeface="B Titr" panose="00000700000000000000" pitchFamily="2" charset="-78"/>
            </a:rPr>
            <a:t>توحید پیامبر</a:t>
          </a:r>
          <a:endParaRPr lang="en-US" dirty="0">
            <a:solidFill>
              <a:srgbClr val="FF0000"/>
            </a:solidFill>
            <a:cs typeface="B Titr" panose="00000700000000000000" pitchFamily="2" charset="-78"/>
          </a:endParaRPr>
        </a:p>
      </dgm:t>
    </dgm:pt>
    <dgm:pt modelId="{C73CCF0A-3F2E-41DB-9943-1A7CE08627A1}" type="parTrans" cxnId="{FC32310F-4932-4A14-9E3C-21A3F367D759}">
      <dgm:prSet/>
      <dgm:spPr/>
      <dgm:t>
        <a:bodyPr/>
        <a:lstStyle/>
        <a:p>
          <a:endParaRPr lang="en-US"/>
        </a:p>
      </dgm:t>
    </dgm:pt>
    <dgm:pt modelId="{4D612CBF-D9F0-4C02-BE3A-AA21AA80C2C8}" type="sibTrans" cxnId="{FC32310F-4932-4A14-9E3C-21A3F367D759}">
      <dgm:prSet/>
      <dgm:spPr/>
      <dgm:t>
        <a:bodyPr/>
        <a:lstStyle/>
        <a:p>
          <a:endParaRPr lang="en-US"/>
        </a:p>
      </dgm:t>
    </dgm:pt>
    <dgm:pt modelId="{C8ACFBF3-5310-4A91-82C6-F9C7A73E0D69}">
      <dgm:prSet phldrT="[Text]" custT="1"/>
      <dgm:spPr/>
      <dgm:t>
        <a:bodyPr/>
        <a:lstStyle/>
        <a:p>
          <a:pPr algn="ct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توحید پیامبر اکرم طواغیت مکه و قدرتمندان زمان را به مقاومت و مقابله برمی‌انگیزد و با نظام سلطه سر سازش ندارد </a:t>
          </a:r>
          <a:endParaRPr lang="en-US" sz="1800" b="1" dirty="0">
            <a:solidFill>
              <a:srgbClr val="002060"/>
            </a:solidFill>
            <a:cs typeface="B Nazanin" panose="00000400000000000000" pitchFamily="2" charset="-78"/>
          </a:endParaRPr>
        </a:p>
      </dgm:t>
    </dgm:pt>
    <dgm:pt modelId="{52EA04C9-77E1-4A43-82E9-C0A80FA7DC8F}" type="parTrans" cxnId="{6DBC37C5-3FD6-4FB4-9C72-68B3C3D26329}">
      <dgm:prSet/>
      <dgm:spPr/>
      <dgm:t>
        <a:bodyPr/>
        <a:lstStyle/>
        <a:p>
          <a:endParaRPr lang="en-US"/>
        </a:p>
      </dgm:t>
    </dgm:pt>
    <dgm:pt modelId="{70B60C03-946C-464A-BB6F-0A1FAA68801D}" type="sibTrans" cxnId="{6DBC37C5-3FD6-4FB4-9C72-68B3C3D26329}">
      <dgm:prSet/>
      <dgm:spPr/>
      <dgm:t>
        <a:bodyPr/>
        <a:lstStyle/>
        <a:p>
          <a:endParaRPr lang="en-US"/>
        </a:p>
      </dgm:t>
    </dgm:pt>
    <dgm:pt modelId="{5D2FCF5E-4F35-4F51-960C-D84849262152}">
      <dgm:prSet phldrT="[Text]" custT="1"/>
      <dgm:spPr/>
      <dgm:t>
        <a:bodyPr/>
        <a:lstStyle/>
        <a:p>
          <a:pPr algn="ct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ولی برخی از مدعیان توحید با خداوندان زر و زور و تزویر به آشتی و سلامت سازش می‌کنند و هیچ خطری، تهدیدی یا واهمه‌ای برای دستگاهِ مسلطِ کفرِ اجتماعی به‌شمار نمی‌روند. </a:t>
          </a:r>
          <a:endParaRPr lang="en-US" sz="1800" b="1" dirty="0">
            <a:solidFill>
              <a:srgbClr val="002060"/>
            </a:solidFill>
            <a:cs typeface="B Nazanin" panose="00000400000000000000" pitchFamily="2" charset="-78"/>
          </a:endParaRPr>
        </a:p>
      </dgm:t>
    </dgm:pt>
    <dgm:pt modelId="{24579D71-6719-4207-976A-0C580D94B97F}" type="parTrans" cxnId="{C27780BA-35C2-4964-8756-0B878DA6EC97}">
      <dgm:prSet/>
      <dgm:spPr/>
      <dgm:t>
        <a:bodyPr/>
        <a:lstStyle/>
        <a:p>
          <a:endParaRPr lang="en-US"/>
        </a:p>
      </dgm:t>
    </dgm:pt>
    <dgm:pt modelId="{81893BDF-7248-42FA-901E-19CAE82CB9D4}" type="sibTrans" cxnId="{C27780BA-35C2-4964-8756-0B878DA6EC97}">
      <dgm:prSet/>
      <dgm:spPr/>
      <dgm:t>
        <a:bodyPr/>
        <a:lstStyle/>
        <a:p>
          <a:endParaRPr lang="en-US"/>
        </a:p>
      </dgm:t>
    </dgm:pt>
    <dgm:pt modelId="{0214F691-CC0D-4CB2-8C1D-ABACF1EA9F9B}">
      <dgm:prSet phldrT="[Text]"/>
      <dgm:spPr/>
      <dgm:t>
        <a:bodyPr/>
        <a:lstStyle/>
        <a:p>
          <a:endParaRPr lang="en-US" dirty="0"/>
        </a:p>
      </dgm:t>
    </dgm:pt>
    <dgm:pt modelId="{550CBE67-D354-484D-A28F-903885078295}" type="sibTrans" cxnId="{C7D5C8F3-2148-497B-9120-F62A267E2370}">
      <dgm:prSet/>
      <dgm:spPr/>
      <dgm:t>
        <a:bodyPr/>
        <a:lstStyle/>
        <a:p>
          <a:endParaRPr lang="en-US"/>
        </a:p>
      </dgm:t>
    </dgm:pt>
    <dgm:pt modelId="{E12EEE68-2AD6-4A51-8AFB-3E748E0512C4}" type="parTrans" cxnId="{C7D5C8F3-2148-497B-9120-F62A267E2370}">
      <dgm:prSet/>
      <dgm:spPr/>
      <dgm:t>
        <a:bodyPr/>
        <a:lstStyle/>
        <a:p>
          <a:endParaRPr lang="en-US"/>
        </a:p>
      </dgm:t>
    </dgm:pt>
    <dgm:pt modelId="{B4FE8292-5DA3-4096-B2B2-0E12E5319069}" type="pres">
      <dgm:prSet presAssocID="{F881B8D3-9F2F-4E14-8F66-AD9CDBB7A709}" presName="Name0" presStyleCnt="0">
        <dgm:presLayoutVars>
          <dgm:chMax/>
          <dgm:chPref/>
          <dgm:dir/>
        </dgm:presLayoutVars>
      </dgm:prSet>
      <dgm:spPr/>
      <dgm:t>
        <a:bodyPr/>
        <a:lstStyle/>
        <a:p>
          <a:endParaRPr lang="en-US"/>
        </a:p>
      </dgm:t>
    </dgm:pt>
    <dgm:pt modelId="{EEF707F7-E82F-4F29-B218-6DE89D821F91}" type="pres">
      <dgm:prSet presAssocID="{5112162A-BF9D-4577-8CD5-74D1101EDAA5}" presName="parenttextcomposite" presStyleCnt="0"/>
      <dgm:spPr/>
    </dgm:pt>
    <dgm:pt modelId="{303F7152-651B-4122-B6FC-25C94EF5CE83}" type="pres">
      <dgm:prSet presAssocID="{5112162A-BF9D-4577-8CD5-74D1101EDAA5}" presName="parenttext" presStyleLbl="revTx" presStyleIdx="0" presStyleCnt="3">
        <dgm:presLayoutVars>
          <dgm:chMax/>
          <dgm:chPref val="2"/>
          <dgm:bulletEnabled val="1"/>
        </dgm:presLayoutVars>
      </dgm:prSet>
      <dgm:spPr/>
      <dgm:t>
        <a:bodyPr/>
        <a:lstStyle/>
        <a:p>
          <a:endParaRPr lang="en-US"/>
        </a:p>
      </dgm:t>
    </dgm:pt>
    <dgm:pt modelId="{346E4DEA-F822-46B2-9A68-99C92BA86388}" type="pres">
      <dgm:prSet presAssocID="{5112162A-BF9D-4577-8CD5-74D1101EDAA5}" presName="composite" presStyleCnt="0"/>
      <dgm:spPr/>
    </dgm:pt>
    <dgm:pt modelId="{9F9DAE6E-9E58-4265-A06E-77BC586F6EF2}" type="pres">
      <dgm:prSet presAssocID="{5112162A-BF9D-4577-8CD5-74D1101EDAA5}" presName="chevron1" presStyleLbl="alignNode1" presStyleIdx="0" presStyleCnt="21"/>
      <dgm:spPr/>
    </dgm:pt>
    <dgm:pt modelId="{66F455F5-B792-43DC-A7BB-4ABF2085B11F}" type="pres">
      <dgm:prSet presAssocID="{5112162A-BF9D-4577-8CD5-74D1101EDAA5}" presName="chevron2" presStyleLbl="alignNode1" presStyleIdx="1" presStyleCnt="21"/>
      <dgm:spPr/>
    </dgm:pt>
    <dgm:pt modelId="{564942D6-B97E-4C5D-9281-77320A47E7E7}" type="pres">
      <dgm:prSet presAssocID="{5112162A-BF9D-4577-8CD5-74D1101EDAA5}" presName="chevron3" presStyleLbl="alignNode1" presStyleIdx="2" presStyleCnt="21"/>
      <dgm:spPr/>
    </dgm:pt>
    <dgm:pt modelId="{44BFE8B6-DA6A-42AC-9C6A-626BFDEF5E46}" type="pres">
      <dgm:prSet presAssocID="{5112162A-BF9D-4577-8CD5-74D1101EDAA5}" presName="chevron4" presStyleLbl="alignNode1" presStyleIdx="3" presStyleCnt="21"/>
      <dgm:spPr/>
    </dgm:pt>
    <dgm:pt modelId="{E9A6A4B1-FE40-488F-ADA8-69205FAA37B6}" type="pres">
      <dgm:prSet presAssocID="{5112162A-BF9D-4577-8CD5-74D1101EDAA5}" presName="chevron5" presStyleLbl="alignNode1" presStyleIdx="4" presStyleCnt="21"/>
      <dgm:spPr/>
    </dgm:pt>
    <dgm:pt modelId="{85001D78-D24D-4183-AA39-4BFD4C472C63}" type="pres">
      <dgm:prSet presAssocID="{5112162A-BF9D-4577-8CD5-74D1101EDAA5}" presName="chevron6" presStyleLbl="alignNode1" presStyleIdx="5" presStyleCnt="21"/>
      <dgm:spPr/>
    </dgm:pt>
    <dgm:pt modelId="{1EABB07E-0146-45BC-82A3-7B2023E016BB}" type="pres">
      <dgm:prSet presAssocID="{5112162A-BF9D-4577-8CD5-74D1101EDAA5}" presName="chevron7" presStyleLbl="alignNode1" presStyleIdx="6" presStyleCnt="21"/>
      <dgm:spPr/>
    </dgm:pt>
    <dgm:pt modelId="{F3372809-B2D9-427F-9762-B8C0F6D7505F}" type="pres">
      <dgm:prSet presAssocID="{5112162A-BF9D-4577-8CD5-74D1101EDAA5}" presName="childtext" presStyleLbl="solidFgAcc1" presStyleIdx="0" presStyleCnt="3" custScaleX="164199">
        <dgm:presLayoutVars>
          <dgm:chMax/>
          <dgm:chPref val="0"/>
          <dgm:bulletEnabled val="1"/>
        </dgm:presLayoutVars>
      </dgm:prSet>
      <dgm:spPr/>
      <dgm:t>
        <a:bodyPr/>
        <a:lstStyle/>
        <a:p>
          <a:endParaRPr lang="en-US"/>
        </a:p>
      </dgm:t>
    </dgm:pt>
    <dgm:pt modelId="{CBDBA89E-F063-487F-AE49-A5C9037C6EF9}" type="pres">
      <dgm:prSet presAssocID="{625CA2CC-8FE5-4DD7-8B13-CBBFDBCEA996}" presName="sibTrans" presStyleCnt="0"/>
      <dgm:spPr/>
    </dgm:pt>
    <dgm:pt modelId="{3FBAB5B8-6BD2-4918-AB41-2871FCA1E353}" type="pres">
      <dgm:prSet presAssocID="{42BB0345-887A-46E0-83C1-CC6CCEB748CA}" presName="parenttextcomposite" presStyleCnt="0"/>
      <dgm:spPr/>
    </dgm:pt>
    <dgm:pt modelId="{8875466C-3A0E-4D9D-A4CA-0C2B8BC078A3}" type="pres">
      <dgm:prSet presAssocID="{42BB0345-887A-46E0-83C1-CC6CCEB748CA}" presName="parenttext" presStyleLbl="revTx" presStyleIdx="1" presStyleCnt="3">
        <dgm:presLayoutVars>
          <dgm:chMax/>
          <dgm:chPref val="2"/>
          <dgm:bulletEnabled val="1"/>
        </dgm:presLayoutVars>
      </dgm:prSet>
      <dgm:spPr/>
      <dgm:t>
        <a:bodyPr/>
        <a:lstStyle/>
        <a:p>
          <a:endParaRPr lang="en-US"/>
        </a:p>
      </dgm:t>
    </dgm:pt>
    <dgm:pt modelId="{D83BB2D4-5B52-42C7-9DB8-7E110795A90A}" type="pres">
      <dgm:prSet presAssocID="{42BB0345-887A-46E0-83C1-CC6CCEB748CA}" presName="composite" presStyleCnt="0"/>
      <dgm:spPr/>
    </dgm:pt>
    <dgm:pt modelId="{59997D6A-C1DA-4F49-8F38-2C6B2467CD66}" type="pres">
      <dgm:prSet presAssocID="{42BB0345-887A-46E0-83C1-CC6CCEB748CA}" presName="chevron1" presStyleLbl="alignNode1" presStyleIdx="7" presStyleCnt="21"/>
      <dgm:spPr/>
    </dgm:pt>
    <dgm:pt modelId="{B2AF5F1C-3591-43EA-BE37-240FAF9D7046}" type="pres">
      <dgm:prSet presAssocID="{42BB0345-887A-46E0-83C1-CC6CCEB748CA}" presName="chevron2" presStyleLbl="alignNode1" presStyleIdx="8" presStyleCnt="21"/>
      <dgm:spPr/>
    </dgm:pt>
    <dgm:pt modelId="{F47765D5-F6D8-4657-99BA-0134D1853569}" type="pres">
      <dgm:prSet presAssocID="{42BB0345-887A-46E0-83C1-CC6CCEB748CA}" presName="chevron3" presStyleLbl="alignNode1" presStyleIdx="9" presStyleCnt="21"/>
      <dgm:spPr/>
    </dgm:pt>
    <dgm:pt modelId="{A2B8B7BB-5C3F-42CC-A997-FE249F196315}" type="pres">
      <dgm:prSet presAssocID="{42BB0345-887A-46E0-83C1-CC6CCEB748CA}" presName="chevron4" presStyleLbl="alignNode1" presStyleIdx="10" presStyleCnt="21"/>
      <dgm:spPr/>
    </dgm:pt>
    <dgm:pt modelId="{AF59ABA0-5864-4AF0-9D4F-9CF9575DF886}" type="pres">
      <dgm:prSet presAssocID="{42BB0345-887A-46E0-83C1-CC6CCEB748CA}" presName="chevron5" presStyleLbl="alignNode1" presStyleIdx="11" presStyleCnt="21"/>
      <dgm:spPr/>
    </dgm:pt>
    <dgm:pt modelId="{109E5D22-DB29-4A3F-9882-38DD113618A0}" type="pres">
      <dgm:prSet presAssocID="{42BB0345-887A-46E0-83C1-CC6CCEB748CA}" presName="chevron6" presStyleLbl="alignNode1" presStyleIdx="12" presStyleCnt="21"/>
      <dgm:spPr/>
    </dgm:pt>
    <dgm:pt modelId="{53EA36DE-EFCE-4212-ACF8-7E149315A822}" type="pres">
      <dgm:prSet presAssocID="{42BB0345-887A-46E0-83C1-CC6CCEB748CA}" presName="chevron7" presStyleLbl="alignNode1" presStyleIdx="13" presStyleCnt="21"/>
      <dgm:spPr/>
    </dgm:pt>
    <dgm:pt modelId="{854F1444-A869-4CE2-B59A-C76660AA3C9A}" type="pres">
      <dgm:prSet presAssocID="{42BB0345-887A-46E0-83C1-CC6CCEB748CA}" presName="childtext" presStyleLbl="solidFgAcc1" presStyleIdx="1" presStyleCnt="3" custScaleX="164199">
        <dgm:presLayoutVars>
          <dgm:chMax/>
          <dgm:chPref val="0"/>
          <dgm:bulletEnabled val="1"/>
        </dgm:presLayoutVars>
      </dgm:prSet>
      <dgm:spPr/>
      <dgm:t>
        <a:bodyPr/>
        <a:lstStyle/>
        <a:p>
          <a:endParaRPr lang="en-US"/>
        </a:p>
      </dgm:t>
    </dgm:pt>
    <dgm:pt modelId="{2B53BA30-3801-4D85-90C8-275965BFDA0D}" type="pres">
      <dgm:prSet presAssocID="{4D612CBF-D9F0-4C02-BE3A-AA21AA80C2C8}" presName="sibTrans" presStyleCnt="0"/>
      <dgm:spPr/>
    </dgm:pt>
    <dgm:pt modelId="{214E9868-2132-4F9D-AD68-20333DACBC95}" type="pres">
      <dgm:prSet presAssocID="{0214F691-CC0D-4CB2-8C1D-ABACF1EA9F9B}" presName="parenttextcomposite" presStyleCnt="0"/>
      <dgm:spPr/>
    </dgm:pt>
    <dgm:pt modelId="{A8BCE24E-5224-403B-980A-BA239D5389CB}" type="pres">
      <dgm:prSet presAssocID="{0214F691-CC0D-4CB2-8C1D-ABACF1EA9F9B}" presName="parenttext" presStyleLbl="revTx" presStyleIdx="2" presStyleCnt="3">
        <dgm:presLayoutVars>
          <dgm:chMax/>
          <dgm:chPref val="2"/>
          <dgm:bulletEnabled val="1"/>
        </dgm:presLayoutVars>
      </dgm:prSet>
      <dgm:spPr/>
      <dgm:t>
        <a:bodyPr/>
        <a:lstStyle/>
        <a:p>
          <a:endParaRPr lang="en-US"/>
        </a:p>
      </dgm:t>
    </dgm:pt>
    <dgm:pt modelId="{332264BA-3361-4985-9629-622C2138839A}" type="pres">
      <dgm:prSet presAssocID="{0214F691-CC0D-4CB2-8C1D-ABACF1EA9F9B}" presName="composite" presStyleCnt="0"/>
      <dgm:spPr/>
    </dgm:pt>
    <dgm:pt modelId="{02E41A37-905E-40C4-9A46-80250EE58157}" type="pres">
      <dgm:prSet presAssocID="{0214F691-CC0D-4CB2-8C1D-ABACF1EA9F9B}" presName="chevron1" presStyleLbl="alignNode1" presStyleIdx="14" presStyleCnt="21"/>
      <dgm:spPr/>
    </dgm:pt>
    <dgm:pt modelId="{3E1E841E-2A33-4D2B-A2CB-42FE8AAB02C4}" type="pres">
      <dgm:prSet presAssocID="{0214F691-CC0D-4CB2-8C1D-ABACF1EA9F9B}" presName="chevron2" presStyleLbl="alignNode1" presStyleIdx="15" presStyleCnt="21"/>
      <dgm:spPr/>
    </dgm:pt>
    <dgm:pt modelId="{65456A06-9948-4ED0-B195-29CB89921E23}" type="pres">
      <dgm:prSet presAssocID="{0214F691-CC0D-4CB2-8C1D-ABACF1EA9F9B}" presName="chevron3" presStyleLbl="alignNode1" presStyleIdx="16" presStyleCnt="21"/>
      <dgm:spPr/>
    </dgm:pt>
    <dgm:pt modelId="{3A7BDD13-D319-4B60-8E71-4E354C3E445C}" type="pres">
      <dgm:prSet presAssocID="{0214F691-CC0D-4CB2-8C1D-ABACF1EA9F9B}" presName="chevron4" presStyleLbl="alignNode1" presStyleIdx="17" presStyleCnt="21"/>
      <dgm:spPr/>
    </dgm:pt>
    <dgm:pt modelId="{2B4ED336-DF4F-4312-8CB6-600FE9BAC47C}" type="pres">
      <dgm:prSet presAssocID="{0214F691-CC0D-4CB2-8C1D-ABACF1EA9F9B}" presName="chevron5" presStyleLbl="alignNode1" presStyleIdx="18" presStyleCnt="21"/>
      <dgm:spPr/>
    </dgm:pt>
    <dgm:pt modelId="{C41AA9D3-9C8A-4253-B368-817A872EC002}" type="pres">
      <dgm:prSet presAssocID="{0214F691-CC0D-4CB2-8C1D-ABACF1EA9F9B}" presName="chevron6" presStyleLbl="alignNode1" presStyleIdx="19" presStyleCnt="21"/>
      <dgm:spPr/>
    </dgm:pt>
    <dgm:pt modelId="{B4C0B240-A2AA-4509-BE32-FDB3916E63F8}" type="pres">
      <dgm:prSet presAssocID="{0214F691-CC0D-4CB2-8C1D-ABACF1EA9F9B}" presName="chevron7" presStyleLbl="alignNode1" presStyleIdx="20" presStyleCnt="21"/>
      <dgm:spPr/>
    </dgm:pt>
    <dgm:pt modelId="{B7F03813-5FD6-4BBD-AABA-3EFFE456F1CA}" type="pres">
      <dgm:prSet presAssocID="{0214F691-CC0D-4CB2-8C1D-ABACF1EA9F9B}" presName="childtext" presStyleLbl="solidFgAcc1" presStyleIdx="2" presStyleCnt="3" custScaleX="164199">
        <dgm:presLayoutVars>
          <dgm:chMax/>
          <dgm:chPref val="0"/>
          <dgm:bulletEnabled val="1"/>
        </dgm:presLayoutVars>
      </dgm:prSet>
      <dgm:spPr/>
      <dgm:t>
        <a:bodyPr/>
        <a:lstStyle/>
        <a:p>
          <a:endParaRPr lang="en-US"/>
        </a:p>
      </dgm:t>
    </dgm:pt>
  </dgm:ptLst>
  <dgm:cxnLst>
    <dgm:cxn modelId="{FA63C86B-43E7-4A7A-B997-495577C85091}" type="presOf" srcId="{0214F691-CC0D-4CB2-8C1D-ABACF1EA9F9B}" destId="{A8BCE24E-5224-403B-980A-BA239D5389CB}" srcOrd="0" destOrd="0" presId="urn:microsoft.com/office/officeart/2008/layout/VerticalAccentList"/>
    <dgm:cxn modelId="{6DBC37C5-3FD6-4FB4-9C72-68B3C3D26329}" srcId="{42BB0345-887A-46E0-83C1-CC6CCEB748CA}" destId="{C8ACFBF3-5310-4A91-82C6-F9C7A73E0D69}" srcOrd="0" destOrd="0" parTransId="{52EA04C9-77E1-4A43-82E9-C0A80FA7DC8F}" sibTransId="{70B60C03-946C-464A-BB6F-0A1FAA68801D}"/>
    <dgm:cxn modelId="{5A9AEF16-F4F7-4DEC-B501-4BE2AEFDDAA1}" type="presOf" srcId="{C06C4758-FA0C-4871-9004-56D36245A6F1}" destId="{F3372809-B2D9-427F-9762-B8C0F6D7505F}" srcOrd="0" destOrd="0" presId="urn:microsoft.com/office/officeart/2008/layout/VerticalAccentList"/>
    <dgm:cxn modelId="{C7D5C8F3-2148-497B-9120-F62A267E2370}" srcId="{F881B8D3-9F2F-4E14-8F66-AD9CDBB7A709}" destId="{0214F691-CC0D-4CB2-8C1D-ABACF1EA9F9B}" srcOrd="2" destOrd="0" parTransId="{E12EEE68-2AD6-4A51-8AFB-3E748E0512C4}" sibTransId="{550CBE67-D354-484D-A28F-903885078295}"/>
    <dgm:cxn modelId="{E85E9412-EF3B-4D75-AD16-5516497D8F16}" srcId="{F881B8D3-9F2F-4E14-8F66-AD9CDBB7A709}" destId="{5112162A-BF9D-4577-8CD5-74D1101EDAA5}" srcOrd="0" destOrd="0" parTransId="{13CC449E-4B87-46BE-8EB8-ED178E6E92A8}" sibTransId="{625CA2CC-8FE5-4DD7-8B13-CBBFDBCEA996}"/>
    <dgm:cxn modelId="{A3F77595-044F-4E1C-95C7-B0059AC8911C}" type="presOf" srcId="{42BB0345-887A-46E0-83C1-CC6CCEB748CA}" destId="{8875466C-3A0E-4D9D-A4CA-0C2B8BC078A3}" srcOrd="0" destOrd="0" presId="urn:microsoft.com/office/officeart/2008/layout/VerticalAccentList"/>
    <dgm:cxn modelId="{2DF9ED3B-3D87-4F17-A000-7F64F3E2C4DB}" type="presOf" srcId="{5D2FCF5E-4F35-4F51-960C-D84849262152}" destId="{B7F03813-5FD6-4BBD-AABA-3EFFE456F1CA}" srcOrd="0" destOrd="0" presId="urn:microsoft.com/office/officeart/2008/layout/VerticalAccentList"/>
    <dgm:cxn modelId="{C27780BA-35C2-4964-8756-0B878DA6EC97}" srcId="{0214F691-CC0D-4CB2-8C1D-ABACF1EA9F9B}" destId="{5D2FCF5E-4F35-4F51-960C-D84849262152}" srcOrd="0" destOrd="0" parTransId="{24579D71-6719-4207-976A-0C580D94B97F}" sibTransId="{81893BDF-7248-42FA-901E-19CAE82CB9D4}"/>
    <dgm:cxn modelId="{23C778D3-CFB9-4BDE-BFB8-7A3D816A0328}" srcId="{5112162A-BF9D-4577-8CD5-74D1101EDAA5}" destId="{C06C4758-FA0C-4871-9004-56D36245A6F1}" srcOrd="0" destOrd="0" parTransId="{866A9A24-F10E-4F17-AE8F-902352C858EA}" sibTransId="{B651E0F9-0739-499F-980B-94A86A0D5306}"/>
    <dgm:cxn modelId="{4B42F791-FE41-4942-A242-EBE105846254}" type="presOf" srcId="{F881B8D3-9F2F-4E14-8F66-AD9CDBB7A709}" destId="{B4FE8292-5DA3-4096-B2B2-0E12E5319069}" srcOrd="0" destOrd="0" presId="urn:microsoft.com/office/officeart/2008/layout/VerticalAccentList"/>
    <dgm:cxn modelId="{C03B8040-4C6D-4CF4-8914-E9EFDDEBE965}" type="presOf" srcId="{5112162A-BF9D-4577-8CD5-74D1101EDAA5}" destId="{303F7152-651B-4122-B6FC-25C94EF5CE83}" srcOrd="0" destOrd="0" presId="urn:microsoft.com/office/officeart/2008/layout/VerticalAccentList"/>
    <dgm:cxn modelId="{FC32310F-4932-4A14-9E3C-21A3F367D759}" srcId="{F881B8D3-9F2F-4E14-8F66-AD9CDBB7A709}" destId="{42BB0345-887A-46E0-83C1-CC6CCEB748CA}" srcOrd="1" destOrd="0" parTransId="{C73CCF0A-3F2E-41DB-9943-1A7CE08627A1}" sibTransId="{4D612CBF-D9F0-4C02-BE3A-AA21AA80C2C8}"/>
    <dgm:cxn modelId="{2AF8C465-E1EF-4F9D-90A7-508379524E8F}" type="presOf" srcId="{C8ACFBF3-5310-4A91-82C6-F9C7A73E0D69}" destId="{854F1444-A869-4CE2-B59A-C76660AA3C9A}" srcOrd="0" destOrd="0" presId="urn:microsoft.com/office/officeart/2008/layout/VerticalAccentList"/>
    <dgm:cxn modelId="{6A66D905-2675-4FB7-A4A4-02EFF0358B07}" type="presParOf" srcId="{B4FE8292-5DA3-4096-B2B2-0E12E5319069}" destId="{EEF707F7-E82F-4F29-B218-6DE89D821F91}" srcOrd="0" destOrd="0" presId="urn:microsoft.com/office/officeart/2008/layout/VerticalAccentList"/>
    <dgm:cxn modelId="{F57C428B-2F7B-4AD9-8820-58CEA582FF96}" type="presParOf" srcId="{EEF707F7-E82F-4F29-B218-6DE89D821F91}" destId="{303F7152-651B-4122-B6FC-25C94EF5CE83}" srcOrd="0" destOrd="0" presId="urn:microsoft.com/office/officeart/2008/layout/VerticalAccentList"/>
    <dgm:cxn modelId="{AE21B137-D2FE-4DDE-82C7-D378C281AC37}" type="presParOf" srcId="{B4FE8292-5DA3-4096-B2B2-0E12E5319069}" destId="{346E4DEA-F822-46B2-9A68-99C92BA86388}" srcOrd="1" destOrd="0" presId="urn:microsoft.com/office/officeart/2008/layout/VerticalAccentList"/>
    <dgm:cxn modelId="{EFEC8B3E-A103-482B-A6CC-6212F68AD7EF}" type="presParOf" srcId="{346E4DEA-F822-46B2-9A68-99C92BA86388}" destId="{9F9DAE6E-9E58-4265-A06E-77BC586F6EF2}" srcOrd="0" destOrd="0" presId="urn:microsoft.com/office/officeart/2008/layout/VerticalAccentList"/>
    <dgm:cxn modelId="{5D480859-1390-442C-BA09-B29A2C377D04}" type="presParOf" srcId="{346E4DEA-F822-46B2-9A68-99C92BA86388}" destId="{66F455F5-B792-43DC-A7BB-4ABF2085B11F}" srcOrd="1" destOrd="0" presId="urn:microsoft.com/office/officeart/2008/layout/VerticalAccentList"/>
    <dgm:cxn modelId="{28CF274C-860B-4ECC-9419-F64A2B3D39E4}" type="presParOf" srcId="{346E4DEA-F822-46B2-9A68-99C92BA86388}" destId="{564942D6-B97E-4C5D-9281-77320A47E7E7}" srcOrd="2" destOrd="0" presId="urn:microsoft.com/office/officeart/2008/layout/VerticalAccentList"/>
    <dgm:cxn modelId="{E22B7812-ED3A-4E63-AD5E-397C56316D2C}" type="presParOf" srcId="{346E4DEA-F822-46B2-9A68-99C92BA86388}" destId="{44BFE8B6-DA6A-42AC-9C6A-626BFDEF5E46}" srcOrd="3" destOrd="0" presId="urn:microsoft.com/office/officeart/2008/layout/VerticalAccentList"/>
    <dgm:cxn modelId="{00C23D1E-68B3-43DB-8924-09FD49932895}" type="presParOf" srcId="{346E4DEA-F822-46B2-9A68-99C92BA86388}" destId="{E9A6A4B1-FE40-488F-ADA8-69205FAA37B6}" srcOrd="4" destOrd="0" presId="urn:microsoft.com/office/officeart/2008/layout/VerticalAccentList"/>
    <dgm:cxn modelId="{B772AA8F-4BC0-4ABC-A6E8-5D590A42BA50}" type="presParOf" srcId="{346E4DEA-F822-46B2-9A68-99C92BA86388}" destId="{85001D78-D24D-4183-AA39-4BFD4C472C63}" srcOrd="5" destOrd="0" presId="urn:microsoft.com/office/officeart/2008/layout/VerticalAccentList"/>
    <dgm:cxn modelId="{336ECE1B-F8C7-4D4A-BD69-12F56A0C62EF}" type="presParOf" srcId="{346E4DEA-F822-46B2-9A68-99C92BA86388}" destId="{1EABB07E-0146-45BC-82A3-7B2023E016BB}" srcOrd="6" destOrd="0" presId="urn:microsoft.com/office/officeart/2008/layout/VerticalAccentList"/>
    <dgm:cxn modelId="{A568DE3B-914E-4B71-8B7C-1FDB89253B26}" type="presParOf" srcId="{346E4DEA-F822-46B2-9A68-99C92BA86388}" destId="{F3372809-B2D9-427F-9762-B8C0F6D7505F}" srcOrd="7" destOrd="0" presId="urn:microsoft.com/office/officeart/2008/layout/VerticalAccentList"/>
    <dgm:cxn modelId="{F3C39BAF-0749-4830-9905-C9B3C2B74172}" type="presParOf" srcId="{B4FE8292-5DA3-4096-B2B2-0E12E5319069}" destId="{CBDBA89E-F063-487F-AE49-A5C9037C6EF9}" srcOrd="2" destOrd="0" presId="urn:microsoft.com/office/officeart/2008/layout/VerticalAccentList"/>
    <dgm:cxn modelId="{67EF0ED0-34DD-4857-8024-8CC9047FC12D}" type="presParOf" srcId="{B4FE8292-5DA3-4096-B2B2-0E12E5319069}" destId="{3FBAB5B8-6BD2-4918-AB41-2871FCA1E353}" srcOrd="3" destOrd="0" presId="urn:microsoft.com/office/officeart/2008/layout/VerticalAccentList"/>
    <dgm:cxn modelId="{CC36411C-9CF8-4CB4-A9C7-782D371DF3FA}" type="presParOf" srcId="{3FBAB5B8-6BD2-4918-AB41-2871FCA1E353}" destId="{8875466C-3A0E-4D9D-A4CA-0C2B8BC078A3}" srcOrd="0" destOrd="0" presId="urn:microsoft.com/office/officeart/2008/layout/VerticalAccentList"/>
    <dgm:cxn modelId="{DAF08493-87D2-4A09-B10B-04BFDCD4A9B1}" type="presParOf" srcId="{B4FE8292-5DA3-4096-B2B2-0E12E5319069}" destId="{D83BB2D4-5B52-42C7-9DB8-7E110795A90A}" srcOrd="4" destOrd="0" presId="urn:microsoft.com/office/officeart/2008/layout/VerticalAccentList"/>
    <dgm:cxn modelId="{CD5B4E2D-D683-4FF4-9748-76261D864886}" type="presParOf" srcId="{D83BB2D4-5B52-42C7-9DB8-7E110795A90A}" destId="{59997D6A-C1DA-4F49-8F38-2C6B2467CD66}" srcOrd="0" destOrd="0" presId="urn:microsoft.com/office/officeart/2008/layout/VerticalAccentList"/>
    <dgm:cxn modelId="{74D4E942-9C31-4B21-926F-D96869C63961}" type="presParOf" srcId="{D83BB2D4-5B52-42C7-9DB8-7E110795A90A}" destId="{B2AF5F1C-3591-43EA-BE37-240FAF9D7046}" srcOrd="1" destOrd="0" presId="urn:microsoft.com/office/officeart/2008/layout/VerticalAccentList"/>
    <dgm:cxn modelId="{5EEFEDB8-39E2-4441-9669-B672CBC6D42B}" type="presParOf" srcId="{D83BB2D4-5B52-42C7-9DB8-7E110795A90A}" destId="{F47765D5-F6D8-4657-99BA-0134D1853569}" srcOrd="2" destOrd="0" presId="urn:microsoft.com/office/officeart/2008/layout/VerticalAccentList"/>
    <dgm:cxn modelId="{EC72FCC3-7151-49D6-81EE-9DFAB30A3A0F}" type="presParOf" srcId="{D83BB2D4-5B52-42C7-9DB8-7E110795A90A}" destId="{A2B8B7BB-5C3F-42CC-A997-FE249F196315}" srcOrd="3" destOrd="0" presId="urn:microsoft.com/office/officeart/2008/layout/VerticalAccentList"/>
    <dgm:cxn modelId="{7BE9124B-C970-4784-95D3-62A8410A7D62}" type="presParOf" srcId="{D83BB2D4-5B52-42C7-9DB8-7E110795A90A}" destId="{AF59ABA0-5864-4AF0-9D4F-9CF9575DF886}" srcOrd="4" destOrd="0" presId="urn:microsoft.com/office/officeart/2008/layout/VerticalAccentList"/>
    <dgm:cxn modelId="{C54C1F37-6875-40D5-9CFC-1A17F1444321}" type="presParOf" srcId="{D83BB2D4-5B52-42C7-9DB8-7E110795A90A}" destId="{109E5D22-DB29-4A3F-9882-38DD113618A0}" srcOrd="5" destOrd="0" presId="urn:microsoft.com/office/officeart/2008/layout/VerticalAccentList"/>
    <dgm:cxn modelId="{9349185F-A3DC-4E0E-8C22-832D3DCF88F6}" type="presParOf" srcId="{D83BB2D4-5B52-42C7-9DB8-7E110795A90A}" destId="{53EA36DE-EFCE-4212-ACF8-7E149315A822}" srcOrd="6" destOrd="0" presId="urn:microsoft.com/office/officeart/2008/layout/VerticalAccentList"/>
    <dgm:cxn modelId="{7A3F6C41-ED07-470C-AF85-2BE16DA0E0C6}" type="presParOf" srcId="{D83BB2D4-5B52-42C7-9DB8-7E110795A90A}" destId="{854F1444-A869-4CE2-B59A-C76660AA3C9A}" srcOrd="7" destOrd="0" presId="urn:microsoft.com/office/officeart/2008/layout/VerticalAccentList"/>
    <dgm:cxn modelId="{6AAC21B5-6019-4AE4-A9CC-85BAE2C8013D}" type="presParOf" srcId="{B4FE8292-5DA3-4096-B2B2-0E12E5319069}" destId="{2B53BA30-3801-4D85-90C8-275965BFDA0D}" srcOrd="5" destOrd="0" presId="urn:microsoft.com/office/officeart/2008/layout/VerticalAccentList"/>
    <dgm:cxn modelId="{FBEA33E1-BA12-4C0E-8F38-927AC27BFAE4}" type="presParOf" srcId="{B4FE8292-5DA3-4096-B2B2-0E12E5319069}" destId="{214E9868-2132-4F9D-AD68-20333DACBC95}" srcOrd="6" destOrd="0" presId="urn:microsoft.com/office/officeart/2008/layout/VerticalAccentList"/>
    <dgm:cxn modelId="{9CD1F371-0661-4A91-9D1E-AA0242E150A5}" type="presParOf" srcId="{214E9868-2132-4F9D-AD68-20333DACBC95}" destId="{A8BCE24E-5224-403B-980A-BA239D5389CB}" srcOrd="0" destOrd="0" presId="urn:microsoft.com/office/officeart/2008/layout/VerticalAccentList"/>
    <dgm:cxn modelId="{4A49F7E5-F7C2-46BC-84D5-660ECDBA8091}" type="presParOf" srcId="{B4FE8292-5DA3-4096-B2B2-0E12E5319069}" destId="{332264BA-3361-4985-9629-622C2138839A}" srcOrd="7" destOrd="0" presId="urn:microsoft.com/office/officeart/2008/layout/VerticalAccentList"/>
    <dgm:cxn modelId="{47BEFF6A-5A69-4C73-8C88-A1E2DFCA013E}" type="presParOf" srcId="{332264BA-3361-4985-9629-622C2138839A}" destId="{02E41A37-905E-40C4-9A46-80250EE58157}" srcOrd="0" destOrd="0" presId="urn:microsoft.com/office/officeart/2008/layout/VerticalAccentList"/>
    <dgm:cxn modelId="{8F9BFD96-2E9C-405A-80C2-BE0EF96FE336}" type="presParOf" srcId="{332264BA-3361-4985-9629-622C2138839A}" destId="{3E1E841E-2A33-4D2B-A2CB-42FE8AAB02C4}" srcOrd="1" destOrd="0" presId="urn:microsoft.com/office/officeart/2008/layout/VerticalAccentList"/>
    <dgm:cxn modelId="{05CCD58D-3068-496C-A37D-AB38167E7D04}" type="presParOf" srcId="{332264BA-3361-4985-9629-622C2138839A}" destId="{65456A06-9948-4ED0-B195-29CB89921E23}" srcOrd="2" destOrd="0" presId="urn:microsoft.com/office/officeart/2008/layout/VerticalAccentList"/>
    <dgm:cxn modelId="{AAC2C8AE-FFB6-4AEE-B4F6-D0A509C74F33}" type="presParOf" srcId="{332264BA-3361-4985-9629-622C2138839A}" destId="{3A7BDD13-D319-4B60-8E71-4E354C3E445C}" srcOrd="3" destOrd="0" presId="urn:microsoft.com/office/officeart/2008/layout/VerticalAccentList"/>
    <dgm:cxn modelId="{A95F6C32-0D39-4ECD-84E7-1F9C24AAEE3B}" type="presParOf" srcId="{332264BA-3361-4985-9629-622C2138839A}" destId="{2B4ED336-DF4F-4312-8CB6-600FE9BAC47C}" srcOrd="4" destOrd="0" presId="urn:microsoft.com/office/officeart/2008/layout/VerticalAccentList"/>
    <dgm:cxn modelId="{1A3F985A-3C5A-41DA-B7BE-51DE5451582C}" type="presParOf" srcId="{332264BA-3361-4985-9629-622C2138839A}" destId="{C41AA9D3-9C8A-4253-B368-817A872EC002}" srcOrd="5" destOrd="0" presId="urn:microsoft.com/office/officeart/2008/layout/VerticalAccentList"/>
    <dgm:cxn modelId="{4FEE3D45-F62F-4387-B9EB-E00FFA884AB7}" type="presParOf" srcId="{332264BA-3361-4985-9629-622C2138839A}" destId="{B4C0B240-A2AA-4509-BE32-FDB3916E63F8}" srcOrd="6" destOrd="0" presId="urn:microsoft.com/office/officeart/2008/layout/VerticalAccentList"/>
    <dgm:cxn modelId="{B9564E54-C876-424B-A783-5348B0D13345}" type="presParOf" srcId="{332264BA-3361-4985-9629-622C2138839A}" destId="{B7F03813-5FD6-4BBD-AABA-3EFFE456F1CA}"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39.xml><?xml version="1.0" encoding="utf-8"?>
<dgm:dataModel xmlns:dgm="http://schemas.openxmlformats.org/drawingml/2006/diagram" xmlns:a="http://schemas.openxmlformats.org/drawingml/2006/main">
  <dgm:ptLst>
    <dgm:pt modelId="{6E0862B1-9227-41FF-B707-E7AF1D424A10}"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US"/>
        </a:p>
      </dgm:t>
    </dgm:pt>
    <dgm:pt modelId="{E39310F8-1DAB-484F-A47E-AD29D3590C8C}">
      <dgm:prSet phldrT="[Text]"/>
      <dgm:spPr/>
      <dgm:t>
        <a:bodyPr/>
        <a:lstStyle/>
        <a:p>
          <a:r>
            <a:rPr lang="fa-IR"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کلمة طیبة لا اله الا الله دو بخش دارد</a:t>
          </a:r>
          <a:endParaRPr lang="en-US" dirty="0">
            <a:solidFill>
              <a:srgbClr val="FFFF00"/>
            </a:solidFill>
          </a:endParaRPr>
        </a:p>
      </dgm:t>
    </dgm:pt>
    <dgm:pt modelId="{8473B308-2B0B-4B58-B589-FAAEC58BC747}" type="parTrans" cxnId="{C2F07284-CAFD-473F-B315-75FAADBE4482}">
      <dgm:prSet/>
      <dgm:spPr/>
      <dgm:t>
        <a:bodyPr/>
        <a:lstStyle/>
        <a:p>
          <a:endParaRPr lang="en-US"/>
        </a:p>
      </dgm:t>
    </dgm:pt>
    <dgm:pt modelId="{7E831ED1-5DAD-4047-BB56-B875D0E7CC65}" type="sibTrans" cxnId="{C2F07284-CAFD-473F-B315-75FAADBE4482}">
      <dgm:prSet/>
      <dgm:spPr/>
      <dgm:t>
        <a:bodyPr/>
        <a:lstStyle/>
        <a:p>
          <a:endParaRPr lang="en-US"/>
        </a:p>
      </dgm:t>
    </dgm:pt>
    <dgm:pt modelId="{63185508-E7A0-49C6-B77C-0CB2E2B38AB8}">
      <dgm:prSet phldrT="[Text]"/>
      <dgm:spPr/>
      <dgm:t>
        <a:bodyPr/>
        <a:lstStyle/>
        <a:p>
          <a:r>
            <a:rPr lang="fa-IR" dirty="0" smtClean="0">
              <a:solidFill>
                <a:srgbClr val="002060"/>
              </a:solidFill>
              <a:cs typeface="B Titr" panose="00000700000000000000" pitchFamily="2" charset="-78"/>
            </a:rPr>
            <a:t>نفی آلهه (لا اله)</a:t>
          </a:r>
          <a:endParaRPr lang="en-US" dirty="0">
            <a:solidFill>
              <a:srgbClr val="002060"/>
            </a:solidFill>
          </a:endParaRPr>
        </a:p>
      </dgm:t>
    </dgm:pt>
    <dgm:pt modelId="{5A7A17DA-919D-4673-990F-AACF28F82C86}" type="parTrans" cxnId="{F1442F95-BEC7-4D35-8905-332633C8B63C}">
      <dgm:prSet/>
      <dgm:spPr/>
      <dgm:t>
        <a:bodyPr/>
        <a:lstStyle/>
        <a:p>
          <a:endParaRPr lang="en-US"/>
        </a:p>
      </dgm:t>
    </dgm:pt>
    <dgm:pt modelId="{A8B0B743-C92A-4966-9BEC-C20B9FF490CE}" type="sibTrans" cxnId="{F1442F95-BEC7-4D35-8905-332633C8B63C}">
      <dgm:prSet/>
      <dgm:spPr/>
      <dgm:t>
        <a:bodyPr/>
        <a:lstStyle/>
        <a:p>
          <a:endParaRPr lang="en-US"/>
        </a:p>
      </dgm:t>
    </dgm:pt>
    <dgm:pt modelId="{0E1DBC5E-79E6-4169-BAF7-31B3A5E92ECC}">
      <dgm:prSet phldrT="[Text]"/>
      <dgm:spPr/>
      <dgm:t>
        <a:bodyPr/>
        <a:lstStyle/>
        <a:p>
          <a:r>
            <a:rPr lang="fa-IR" dirty="0" smtClean="0">
              <a:solidFill>
                <a:srgbClr val="002060"/>
              </a:solidFill>
              <a:cs typeface="B Titr" panose="00000700000000000000" pitchFamily="2" charset="-78"/>
            </a:rPr>
            <a:t>اثبات خدا (الا الله)</a:t>
          </a:r>
          <a:endParaRPr lang="en-US" dirty="0">
            <a:solidFill>
              <a:srgbClr val="002060"/>
            </a:solidFill>
          </a:endParaRPr>
        </a:p>
      </dgm:t>
    </dgm:pt>
    <dgm:pt modelId="{E33E1BE6-501F-4206-BE18-6D17A172F2D1}" type="parTrans" cxnId="{BAA112FC-7F69-4394-A338-405ED3B561AC}">
      <dgm:prSet/>
      <dgm:spPr/>
      <dgm:t>
        <a:bodyPr/>
        <a:lstStyle/>
        <a:p>
          <a:endParaRPr lang="en-US"/>
        </a:p>
      </dgm:t>
    </dgm:pt>
    <dgm:pt modelId="{95DF82C9-6EB8-493C-A8A5-F8F90ED478EC}" type="sibTrans" cxnId="{BAA112FC-7F69-4394-A338-405ED3B561AC}">
      <dgm:prSet/>
      <dgm:spPr/>
      <dgm:t>
        <a:bodyPr/>
        <a:lstStyle/>
        <a:p>
          <a:endParaRPr lang="en-US"/>
        </a:p>
      </dgm:t>
    </dgm:pt>
    <dgm:pt modelId="{5D052F82-0276-481C-AB10-0F832962F455}" type="pres">
      <dgm:prSet presAssocID="{6E0862B1-9227-41FF-B707-E7AF1D424A10}" presName="diagram" presStyleCnt="0">
        <dgm:presLayoutVars>
          <dgm:chPref val="1"/>
          <dgm:dir val="rev"/>
          <dgm:animOne val="branch"/>
          <dgm:animLvl val="lvl"/>
          <dgm:resizeHandles val="exact"/>
        </dgm:presLayoutVars>
      </dgm:prSet>
      <dgm:spPr/>
      <dgm:t>
        <a:bodyPr/>
        <a:lstStyle/>
        <a:p>
          <a:endParaRPr lang="en-US"/>
        </a:p>
      </dgm:t>
    </dgm:pt>
    <dgm:pt modelId="{0A430CB7-3776-4BFA-9D8D-1196CC98381A}" type="pres">
      <dgm:prSet presAssocID="{E39310F8-1DAB-484F-A47E-AD29D3590C8C}" presName="root1" presStyleCnt="0"/>
      <dgm:spPr/>
    </dgm:pt>
    <dgm:pt modelId="{5A4B4849-1AA6-4BA3-9ED6-3A5A14F5E2FF}" type="pres">
      <dgm:prSet presAssocID="{E39310F8-1DAB-484F-A47E-AD29D3590C8C}" presName="LevelOneTextNode" presStyleLbl="node0" presStyleIdx="0" presStyleCnt="1" custScaleX="124506" custScaleY="63400">
        <dgm:presLayoutVars>
          <dgm:chPref val="3"/>
        </dgm:presLayoutVars>
      </dgm:prSet>
      <dgm:spPr/>
      <dgm:t>
        <a:bodyPr/>
        <a:lstStyle/>
        <a:p>
          <a:endParaRPr lang="en-US"/>
        </a:p>
      </dgm:t>
    </dgm:pt>
    <dgm:pt modelId="{109D633A-F951-4BE7-8C84-DD92B3900860}" type="pres">
      <dgm:prSet presAssocID="{E39310F8-1DAB-484F-A47E-AD29D3590C8C}" presName="level2hierChild" presStyleCnt="0"/>
      <dgm:spPr/>
    </dgm:pt>
    <dgm:pt modelId="{B892D33E-72E9-42BE-B5B7-CB1CB303061D}" type="pres">
      <dgm:prSet presAssocID="{5A7A17DA-919D-4673-990F-AACF28F82C86}" presName="conn2-1" presStyleLbl="parChTrans1D2" presStyleIdx="0" presStyleCnt="2"/>
      <dgm:spPr/>
      <dgm:t>
        <a:bodyPr/>
        <a:lstStyle/>
        <a:p>
          <a:endParaRPr lang="en-US"/>
        </a:p>
      </dgm:t>
    </dgm:pt>
    <dgm:pt modelId="{58B77530-B113-4CF3-81A2-B5751A9DB370}" type="pres">
      <dgm:prSet presAssocID="{5A7A17DA-919D-4673-990F-AACF28F82C86}" presName="connTx" presStyleLbl="parChTrans1D2" presStyleIdx="0" presStyleCnt="2"/>
      <dgm:spPr/>
      <dgm:t>
        <a:bodyPr/>
        <a:lstStyle/>
        <a:p>
          <a:endParaRPr lang="en-US"/>
        </a:p>
      </dgm:t>
    </dgm:pt>
    <dgm:pt modelId="{E7E11E3E-28AA-491F-9B35-223F3CBDF520}" type="pres">
      <dgm:prSet presAssocID="{63185508-E7A0-49C6-B77C-0CB2E2B38AB8}" presName="root2" presStyleCnt="0"/>
      <dgm:spPr/>
    </dgm:pt>
    <dgm:pt modelId="{9E72811E-CCE2-4AEE-B2C5-5F26F91D307D}" type="pres">
      <dgm:prSet presAssocID="{63185508-E7A0-49C6-B77C-0CB2E2B38AB8}" presName="LevelTwoTextNode" presStyleLbl="node2" presStyleIdx="0" presStyleCnt="2" custScaleY="39523">
        <dgm:presLayoutVars>
          <dgm:chPref val="3"/>
        </dgm:presLayoutVars>
      </dgm:prSet>
      <dgm:spPr/>
      <dgm:t>
        <a:bodyPr/>
        <a:lstStyle/>
        <a:p>
          <a:endParaRPr lang="en-US"/>
        </a:p>
      </dgm:t>
    </dgm:pt>
    <dgm:pt modelId="{95594F5A-96FD-4D62-890E-F401701BE0F6}" type="pres">
      <dgm:prSet presAssocID="{63185508-E7A0-49C6-B77C-0CB2E2B38AB8}" presName="level3hierChild" presStyleCnt="0"/>
      <dgm:spPr/>
    </dgm:pt>
    <dgm:pt modelId="{3D9880CC-42B4-44E3-9885-18D4CE48AB4F}" type="pres">
      <dgm:prSet presAssocID="{E33E1BE6-501F-4206-BE18-6D17A172F2D1}" presName="conn2-1" presStyleLbl="parChTrans1D2" presStyleIdx="1" presStyleCnt="2"/>
      <dgm:spPr/>
      <dgm:t>
        <a:bodyPr/>
        <a:lstStyle/>
        <a:p>
          <a:endParaRPr lang="en-US"/>
        </a:p>
      </dgm:t>
    </dgm:pt>
    <dgm:pt modelId="{AC454EB3-D305-4D12-8903-028886FA3877}" type="pres">
      <dgm:prSet presAssocID="{E33E1BE6-501F-4206-BE18-6D17A172F2D1}" presName="connTx" presStyleLbl="parChTrans1D2" presStyleIdx="1" presStyleCnt="2"/>
      <dgm:spPr/>
      <dgm:t>
        <a:bodyPr/>
        <a:lstStyle/>
        <a:p>
          <a:endParaRPr lang="en-US"/>
        </a:p>
      </dgm:t>
    </dgm:pt>
    <dgm:pt modelId="{3E73C44D-D6C8-4983-B60D-6B0F5B463885}" type="pres">
      <dgm:prSet presAssocID="{0E1DBC5E-79E6-4169-BAF7-31B3A5E92ECC}" presName="root2" presStyleCnt="0"/>
      <dgm:spPr/>
    </dgm:pt>
    <dgm:pt modelId="{E75F74FA-1E68-4E08-AA71-1C015C7317C5}" type="pres">
      <dgm:prSet presAssocID="{0E1DBC5E-79E6-4169-BAF7-31B3A5E92ECC}" presName="LevelTwoTextNode" presStyleLbl="node2" presStyleIdx="1" presStyleCnt="2" custScaleY="39523">
        <dgm:presLayoutVars>
          <dgm:chPref val="3"/>
        </dgm:presLayoutVars>
      </dgm:prSet>
      <dgm:spPr/>
      <dgm:t>
        <a:bodyPr/>
        <a:lstStyle/>
        <a:p>
          <a:endParaRPr lang="en-US"/>
        </a:p>
      </dgm:t>
    </dgm:pt>
    <dgm:pt modelId="{B23DAA72-2C4F-4A95-AC7B-154273FF3480}" type="pres">
      <dgm:prSet presAssocID="{0E1DBC5E-79E6-4169-BAF7-31B3A5E92ECC}" presName="level3hierChild" presStyleCnt="0"/>
      <dgm:spPr/>
    </dgm:pt>
  </dgm:ptLst>
  <dgm:cxnLst>
    <dgm:cxn modelId="{C2F07284-CAFD-473F-B315-75FAADBE4482}" srcId="{6E0862B1-9227-41FF-B707-E7AF1D424A10}" destId="{E39310F8-1DAB-484F-A47E-AD29D3590C8C}" srcOrd="0" destOrd="0" parTransId="{8473B308-2B0B-4B58-B589-FAAEC58BC747}" sibTransId="{7E831ED1-5DAD-4047-BB56-B875D0E7CC65}"/>
    <dgm:cxn modelId="{426A99EE-17DA-46D1-92FB-6AB9ACB3017C}" type="presOf" srcId="{5A7A17DA-919D-4673-990F-AACF28F82C86}" destId="{58B77530-B113-4CF3-81A2-B5751A9DB370}" srcOrd="1" destOrd="0" presId="urn:microsoft.com/office/officeart/2005/8/layout/hierarchy2"/>
    <dgm:cxn modelId="{0E472980-4A73-4202-BC32-6C513D955F15}" type="presOf" srcId="{E33E1BE6-501F-4206-BE18-6D17A172F2D1}" destId="{AC454EB3-D305-4D12-8903-028886FA3877}" srcOrd="1" destOrd="0" presId="urn:microsoft.com/office/officeart/2005/8/layout/hierarchy2"/>
    <dgm:cxn modelId="{55701191-0CC1-42ED-9538-40C485DF1A4E}" type="presOf" srcId="{E39310F8-1DAB-484F-A47E-AD29D3590C8C}" destId="{5A4B4849-1AA6-4BA3-9ED6-3A5A14F5E2FF}" srcOrd="0" destOrd="0" presId="urn:microsoft.com/office/officeart/2005/8/layout/hierarchy2"/>
    <dgm:cxn modelId="{9804015C-C4D6-442F-8C91-C493B85A4A89}" type="presOf" srcId="{0E1DBC5E-79E6-4169-BAF7-31B3A5E92ECC}" destId="{E75F74FA-1E68-4E08-AA71-1C015C7317C5}" srcOrd="0" destOrd="0" presId="urn:microsoft.com/office/officeart/2005/8/layout/hierarchy2"/>
    <dgm:cxn modelId="{BAA112FC-7F69-4394-A338-405ED3B561AC}" srcId="{E39310F8-1DAB-484F-A47E-AD29D3590C8C}" destId="{0E1DBC5E-79E6-4169-BAF7-31B3A5E92ECC}" srcOrd="1" destOrd="0" parTransId="{E33E1BE6-501F-4206-BE18-6D17A172F2D1}" sibTransId="{95DF82C9-6EB8-493C-A8A5-F8F90ED478EC}"/>
    <dgm:cxn modelId="{3A42486D-C02E-4C59-8DDE-97CC4A5F29F9}" type="presOf" srcId="{5A7A17DA-919D-4673-990F-AACF28F82C86}" destId="{B892D33E-72E9-42BE-B5B7-CB1CB303061D}" srcOrd="0" destOrd="0" presId="urn:microsoft.com/office/officeart/2005/8/layout/hierarchy2"/>
    <dgm:cxn modelId="{F1442F95-BEC7-4D35-8905-332633C8B63C}" srcId="{E39310F8-1DAB-484F-A47E-AD29D3590C8C}" destId="{63185508-E7A0-49C6-B77C-0CB2E2B38AB8}" srcOrd="0" destOrd="0" parTransId="{5A7A17DA-919D-4673-990F-AACF28F82C86}" sibTransId="{A8B0B743-C92A-4966-9BEC-C20B9FF490CE}"/>
    <dgm:cxn modelId="{3DB0D370-FFD3-444A-9E2E-405AF31D4769}" type="presOf" srcId="{63185508-E7A0-49C6-B77C-0CB2E2B38AB8}" destId="{9E72811E-CCE2-4AEE-B2C5-5F26F91D307D}" srcOrd="0" destOrd="0" presId="urn:microsoft.com/office/officeart/2005/8/layout/hierarchy2"/>
    <dgm:cxn modelId="{61947AA4-53AB-41C8-A900-D3EFDD615648}" type="presOf" srcId="{6E0862B1-9227-41FF-B707-E7AF1D424A10}" destId="{5D052F82-0276-481C-AB10-0F832962F455}" srcOrd="0" destOrd="0" presId="urn:microsoft.com/office/officeart/2005/8/layout/hierarchy2"/>
    <dgm:cxn modelId="{08CCF8FF-BD3B-41C2-B88E-2DD56C8A4668}" type="presOf" srcId="{E33E1BE6-501F-4206-BE18-6D17A172F2D1}" destId="{3D9880CC-42B4-44E3-9885-18D4CE48AB4F}" srcOrd="0" destOrd="0" presId="urn:microsoft.com/office/officeart/2005/8/layout/hierarchy2"/>
    <dgm:cxn modelId="{BA7D39DD-F44C-431C-A679-8F34B21B5D55}" type="presParOf" srcId="{5D052F82-0276-481C-AB10-0F832962F455}" destId="{0A430CB7-3776-4BFA-9D8D-1196CC98381A}" srcOrd="0" destOrd="0" presId="urn:microsoft.com/office/officeart/2005/8/layout/hierarchy2"/>
    <dgm:cxn modelId="{29D92CB8-3ABB-47DA-A746-0D8C8E6D7102}" type="presParOf" srcId="{0A430CB7-3776-4BFA-9D8D-1196CC98381A}" destId="{5A4B4849-1AA6-4BA3-9ED6-3A5A14F5E2FF}" srcOrd="0" destOrd="0" presId="urn:microsoft.com/office/officeart/2005/8/layout/hierarchy2"/>
    <dgm:cxn modelId="{8EF14A61-4449-4D60-BFDF-05985C56B6C2}" type="presParOf" srcId="{0A430CB7-3776-4BFA-9D8D-1196CC98381A}" destId="{109D633A-F951-4BE7-8C84-DD92B3900860}" srcOrd="1" destOrd="0" presId="urn:microsoft.com/office/officeart/2005/8/layout/hierarchy2"/>
    <dgm:cxn modelId="{21D64E98-E56E-4F6E-9365-7C72007B0658}" type="presParOf" srcId="{109D633A-F951-4BE7-8C84-DD92B3900860}" destId="{B892D33E-72E9-42BE-B5B7-CB1CB303061D}" srcOrd="0" destOrd="0" presId="urn:microsoft.com/office/officeart/2005/8/layout/hierarchy2"/>
    <dgm:cxn modelId="{104A6E0D-DDFF-45E5-BDA2-9236315354B7}" type="presParOf" srcId="{B892D33E-72E9-42BE-B5B7-CB1CB303061D}" destId="{58B77530-B113-4CF3-81A2-B5751A9DB370}" srcOrd="0" destOrd="0" presId="urn:microsoft.com/office/officeart/2005/8/layout/hierarchy2"/>
    <dgm:cxn modelId="{801AE094-9BF9-4589-AC09-37EF48E3F35D}" type="presParOf" srcId="{109D633A-F951-4BE7-8C84-DD92B3900860}" destId="{E7E11E3E-28AA-491F-9B35-223F3CBDF520}" srcOrd="1" destOrd="0" presId="urn:microsoft.com/office/officeart/2005/8/layout/hierarchy2"/>
    <dgm:cxn modelId="{7E7FB276-EE7F-48CA-BE18-EF2113AB36F2}" type="presParOf" srcId="{E7E11E3E-28AA-491F-9B35-223F3CBDF520}" destId="{9E72811E-CCE2-4AEE-B2C5-5F26F91D307D}" srcOrd="0" destOrd="0" presId="urn:microsoft.com/office/officeart/2005/8/layout/hierarchy2"/>
    <dgm:cxn modelId="{803E8AFC-9368-4F7B-AFF7-025BE7048D79}" type="presParOf" srcId="{E7E11E3E-28AA-491F-9B35-223F3CBDF520}" destId="{95594F5A-96FD-4D62-890E-F401701BE0F6}" srcOrd="1" destOrd="0" presId="urn:microsoft.com/office/officeart/2005/8/layout/hierarchy2"/>
    <dgm:cxn modelId="{6F5FE285-6B39-472B-BE11-8B80BAEE007E}" type="presParOf" srcId="{109D633A-F951-4BE7-8C84-DD92B3900860}" destId="{3D9880CC-42B4-44E3-9885-18D4CE48AB4F}" srcOrd="2" destOrd="0" presId="urn:microsoft.com/office/officeart/2005/8/layout/hierarchy2"/>
    <dgm:cxn modelId="{A45F40D2-AE43-4051-AE2F-420A6405A9D2}" type="presParOf" srcId="{3D9880CC-42B4-44E3-9885-18D4CE48AB4F}" destId="{AC454EB3-D305-4D12-8903-028886FA3877}" srcOrd="0" destOrd="0" presId="urn:microsoft.com/office/officeart/2005/8/layout/hierarchy2"/>
    <dgm:cxn modelId="{410F83E5-90BF-485A-BD51-FE20EE3478D7}" type="presParOf" srcId="{109D633A-F951-4BE7-8C84-DD92B3900860}" destId="{3E73C44D-D6C8-4983-B60D-6B0F5B463885}" srcOrd="3" destOrd="0" presId="urn:microsoft.com/office/officeart/2005/8/layout/hierarchy2"/>
    <dgm:cxn modelId="{19A843D7-BF97-4F8D-BBCF-03ED8A5A6A1F}" type="presParOf" srcId="{3E73C44D-D6C8-4983-B60D-6B0F5B463885}" destId="{E75F74FA-1E68-4E08-AA71-1C015C7317C5}" srcOrd="0" destOrd="0" presId="urn:microsoft.com/office/officeart/2005/8/layout/hierarchy2"/>
    <dgm:cxn modelId="{5C501E53-2F82-49DA-A57E-E8AEC1ABB64A}" type="presParOf" srcId="{3E73C44D-D6C8-4983-B60D-6B0F5B463885}" destId="{B23DAA72-2C4F-4A95-AC7B-154273FF3480}"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AA12E3C8-EBD7-4B35-BC29-71568F726670}" type="doc">
      <dgm:prSet loTypeId="urn:microsoft.com/office/officeart/2005/8/layout/list1" loCatId="list" qsTypeId="urn:microsoft.com/office/officeart/2005/8/quickstyle/simple1" qsCatId="simple" csTypeId="urn:microsoft.com/office/officeart/2005/8/colors/colorful1" csCatId="colorful" phldr="1"/>
      <dgm:spPr/>
      <dgm:t>
        <a:bodyPr/>
        <a:lstStyle/>
        <a:p>
          <a:endParaRPr lang="en-US"/>
        </a:p>
      </dgm:t>
    </dgm:pt>
    <dgm:pt modelId="{4FE9CE63-55AB-4BB1-88BD-D460EAFD3E83}">
      <dgm:prSet phldrT="[Text]" custT="1"/>
      <dgm:spPr/>
      <dgm:t>
        <a:bodyPr/>
        <a:lstStyle/>
        <a:p>
          <a:r>
            <a:rPr lang="fa-IR" sz="2400" b="1" dirty="0" smtClean="0">
              <a:solidFill>
                <a:srgbClr val="FFFF00"/>
              </a:solidFill>
              <a:cs typeface="B Nazanin" panose="00000400000000000000" pitchFamily="2" charset="-78"/>
            </a:rPr>
            <a:t>مراد از اجرای دین تنها اجرای احکام دین توسط فرد نیست. زیرا پای‌بندی به احکام دین وظیفۀ همۀ مسلمانان است و اختصاصی به طلبه ندارد؛</a:t>
          </a:r>
          <a:endParaRPr lang="en-US" sz="2400" b="1" dirty="0">
            <a:solidFill>
              <a:srgbClr val="FFFF00"/>
            </a:solidFill>
          </a:endParaRPr>
        </a:p>
      </dgm:t>
    </dgm:pt>
    <dgm:pt modelId="{DF0AE873-ACBC-49FD-BE31-F01DA201FE06}" type="parTrans" cxnId="{4FB3EAC0-0ED9-4DD8-B313-7E492FCA533C}">
      <dgm:prSet/>
      <dgm:spPr/>
      <dgm:t>
        <a:bodyPr/>
        <a:lstStyle/>
        <a:p>
          <a:endParaRPr lang="en-US"/>
        </a:p>
      </dgm:t>
    </dgm:pt>
    <dgm:pt modelId="{CA8A3547-D519-4D25-B3F1-6157C072BB7F}" type="sibTrans" cxnId="{4FB3EAC0-0ED9-4DD8-B313-7E492FCA533C}">
      <dgm:prSet/>
      <dgm:spPr/>
      <dgm:t>
        <a:bodyPr/>
        <a:lstStyle/>
        <a:p>
          <a:endParaRPr lang="en-US"/>
        </a:p>
      </dgm:t>
    </dgm:pt>
    <dgm:pt modelId="{83D09086-665E-4278-BD30-21FE1B0652A5}">
      <dgm:prSet phldrT="[Text]" custT="1"/>
      <dgm:spPr/>
      <dgm:t>
        <a:bodyPr/>
        <a:lstStyle/>
        <a:p>
          <a:r>
            <a:rPr lang="fa-IR" sz="2400" b="1" dirty="0" smtClean="0">
              <a:solidFill>
                <a:srgbClr val="002060"/>
              </a:solidFill>
              <a:cs typeface="B Nazanin" panose="00000400000000000000" pitchFamily="2" charset="-78"/>
            </a:rPr>
            <a:t>بلکه مراد از آن برنامه‌سازی و تلاش منضبط برای اجرای دین در سطح کلان جامعه</a:t>
          </a:r>
          <a:endParaRPr lang="en-US" sz="2400" b="1" dirty="0"/>
        </a:p>
      </dgm:t>
    </dgm:pt>
    <dgm:pt modelId="{C3AF3773-AA94-4F7D-B5A7-55BC4B0D2823}" type="parTrans" cxnId="{1D67E24D-367C-4B7B-BDF5-1DF1F1C721D9}">
      <dgm:prSet/>
      <dgm:spPr/>
      <dgm:t>
        <a:bodyPr/>
        <a:lstStyle/>
        <a:p>
          <a:endParaRPr lang="en-US"/>
        </a:p>
      </dgm:t>
    </dgm:pt>
    <dgm:pt modelId="{9A853D74-BA4C-48EA-894C-D5DD285459D1}" type="sibTrans" cxnId="{1D67E24D-367C-4B7B-BDF5-1DF1F1C721D9}">
      <dgm:prSet/>
      <dgm:spPr/>
      <dgm:t>
        <a:bodyPr/>
        <a:lstStyle/>
        <a:p>
          <a:endParaRPr lang="en-US"/>
        </a:p>
      </dgm:t>
    </dgm:pt>
    <dgm:pt modelId="{98C91A69-1DF5-4ABD-9039-0745307C9479}">
      <dgm:prSet phldrT="[Text]" custT="1"/>
      <dgm:spPr/>
      <dgm:t>
        <a:bodyPr/>
        <a:lstStyle/>
        <a:p>
          <a:r>
            <a:rPr lang="fa-IR" sz="2000" b="1" dirty="0" smtClean="0">
              <a:solidFill>
                <a:srgbClr val="002060"/>
              </a:solidFill>
              <a:cs typeface="B Nazanin" panose="00000400000000000000" pitchFamily="2" charset="-78"/>
            </a:rPr>
            <a:t>و تمهید مقدماتی (مانند تشکیل ساختار‌ها، تدوین قوانین و قواعد و... ) است که موجب تسهیل و گسترش رفتار دینی و انگیزه‌سازی برای دینی‌زیستن و اسلامی‌ماندن گردد.</a:t>
          </a:r>
          <a:endParaRPr lang="en-US" sz="2000" b="1" dirty="0"/>
        </a:p>
      </dgm:t>
    </dgm:pt>
    <dgm:pt modelId="{C0579C4E-73AA-4F89-8DB1-2344DFCE067F}" type="parTrans" cxnId="{6CFFA716-8B39-4071-99A6-E0497CF06E9C}">
      <dgm:prSet/>
      <dgm:spPr/>
      <dgm:t>
        <a:bodyPr/>
        <a:lstStyle/>
        <a:p>
          <a:endParaRPr lang="en-US"/>
        </a:p>
      </dgm:t>
    </dgm:pt>
    <dgm:pt modelId="{FFE3CC29-B335-4063-82AB-C2CFD1D1FFCC}" type="sibTrans" cxnId="{6CFFA716-8B39-4071-99A6-E0497CF06E9C}">
      <dgm:prSet/>
      <dgm:spPr/>
      <dgm:t>
        <a:bodyPr/>
        <a:lstStyle/>
        <a:p>
          <a:endParaRPr lang="en-US"/>
        </a:p>
      </dgm:t>
    </dgm:pt>
    <dgm:pt modelId="{DA0E81D2-8C87-4BB7-B536-7119A80A6B73}" type="pres">
      <dgm:prSet presAssocID="{AA12E3C8-EBD7-4B35-BC29-71568F726670}" presName="linear" presStyleCnt="0">
        <dgm:presLayoutVars>
          <dgm:dir val="rev"/>
          <dgm:animLvl val="lvl"/>
          <dgm:resizeHandles val="exact"/>
        </dgm:presLayoutVars>
      </dgm:prSet>
      <dgm:spPr/>
      <dgm:t>
        <a:bodyPr/>
        <a:lstStyle/>
        <a:p>
          <a:endParaRPr lang="en-US"/>
        </a:p>
      </dgm:t>
    </dgm:pt>
    <dgm:pt modelId="{09020566-5F9C-4E05-93EA-AEE3E66E1658}" type="pres">
      <dgm:prSet presAssocID="{4FE9CE63-55AB-4BB1-88BD-D460EAFD3E83}" presName="parentLin" presStyleCnt="0"/>
      <dgm:spPr/>
    </dgm:pt>
    <dgm:pt modelId="{D89C263C-4DA4-4B97-B488-CD4DDE4A8159}" type="pres">
      <dgm:prSet presAssocID="{4FE9CE63-55AB-4BB1-88BD-D460EAFD3E83}" presName="parentLeftMargin" presStyleLbl="node1" presStyleIdx="0" presStyleCnt="3"/>
      <dgm:spPr/>
      <dgm:t>
        <a:bodyPr/>
        <a:lstStyle/>
        <a:p>
          <a:endParaRPr lang="en-US"/>
        </a:p>
      </dgm:t>
    </dgm:pt>
    <dgm:pt modelId="{160D0686-CAC8-4719-B115-9A3F2E8677B0}" type="pres">
      <dgm:prSet presAssocID="{4FE9CE63-55AB-4BB1-88BD-D460EAFD3E83}" presName="parentText" presStyleLbl="node1" presStyleIdx="0" presStyleCnt="3" custScaleX="136815" custScaleY="494684" custLinFactNeighborY="82660">
        <dgm:presLayoutVars>
          <dgm:chMax val="0"/>
          <dgm:bulletEnabled val="1"/>
        </dgm:presLayoutVars>
      </dgm:prSet>
      <dgm:spPr/>
      <dgm:t>
        <a:bodyPr/>
        <a:lstStyle/>
        <a:p>
          <a:endParaRPr lang="en-US"/>
        </a:p>
      </dgm:t>
    </dgm:pt>
    <dgm:pt modelId="{759AEDBC-1700-44ED-8F2A-462AD33EF135}" type="pres">
      <dgm:prSet presAssocID="{4FE9CE63-55AB-4BB1-88BD-D460EAFD3E83}" presName="negativeSpace" presStyleCnt="0"/>
      <dgm:spPr/>
    </dgm:pt>
    <dgm:pt modelId="{EBF56EAD-3E82-48F9-900F-58E93D02AE99}" type="pres">
      <dgm:prSet presAssocID="{4FE9CE63-55AB-4BB1-88BD-D460EAFD3E83}" presName="childText" presStyleLbl="conFgAcc1" presStyleIdx="0" presStyleCnt="3" custScaleY="337492">
        <dgm:presLayoutVars>
          <dgm:bulletEnabled val="1"/>
        </dgm:presLayoutVars>
      </dgm:prSet>
      <dgm:spPr/>
    </dgm:pt>
    <dgm:pt modelId="{80EE44D8-BB5C-48F1-B781-855777319169}" type="pres">
      <dgm:prSet presAssocID="{CA8A3547-D519-4D25-B3F1-6157C072BB7F}" presName="spaceBetweenRectangles" presStyleCnt="0"/>
      <dgm:spPr/>
    </dgm:pt>
    <dgm:pt modelId="{EBA9D6C5-BE7C-432A-B180-15C0DD8855A8}" type="pres">
      <dgm:prSet presAssocID="{83D09086-665E-4278-BD30-21FE1B0652A5}" presName="parentLin" presStyleCnt="0"/>
      <dgm:spPr/>
    </dgm:pt>
    <dgm:pt modelId="{AB5962B4-B16E-488C-B7AC-CE0E8CBB4A3B}" type="pres">
      <dgm:prSet presAssocID="{83D09086-665E-4278-BD30-21FE1B0652A5}" presName="parentLeftMargin" presStyleLbl="node1" presStyleIdx="0" presStyleCnt="3"/>
      <dgm:spPr/>
      <dgm:t>
        <a:bodyPr/>
        <a:lstStyle/>
        <a:p>
          <a:endParaRPr lang="en-US"/>
        </a:p>
      </dgm:t>
    </dgm:pt>
    <dgm:pt modelId="{49DD218A-9AB8-4020-A3F3-26668E2CA4AE}" type="pres">
      <dgm:prSet presAssocID="{83D09086-665E-4278-BD30-21FE1B0652A5}" presName="parentText" presStyleLbl="node1" presStyleIdx="1" presStyleCnt="3" custScaleX="136815" custScaleY="494684" custLinFactY="5040" custLinFactNeighborY="100000">
        <dgm:presLayoutVars>
          <dgm:chMax val="0"/>
          <dgm:bulletEnabled val="1"/>
        </dgm:presLayoutVars>
      </dgm:prSet>
      <dgm:spPr/>
      <dgm:t>
        <a:bodyPr/>
        <a:lstStyle/>
        <a:p>
          <a:endParaRPr lang="en-US"/>
        </a:p>
      </dgm:t>
    </dgm:pt>
    <dgm:pt modelId="{EFE4EA33-23FC-46C6-A9CF-6EB9055A2D34}" type="pres">
      <dgm:prSet presAssocID="{83D09086-665E-4278-BD30-21FE1B0652A5}" presName="negativeSpace" presStyleCnt="0"/>
      <dgm:spPr/>
    </dgm:pt>
    <dgm:pt modelId="{BF49B36F-64FD-46F1-9976-4E004AFBA212}" type="pres">
      <dgm:prSet presAssocID="{83D09086-665E-4278-BD30-21FE1B0652A5}" presName="childText" presStyleLbl="conFgAcc1" presStyleIdx="1" presStyleCnt="3" custScaleY="337492" custLinFactNeighborY="48254">
        <dgm:presLayoutVars>
          <dgm:bulletEnabled val="1"/>
        </dgm:presLayoutVars>
      </dgm:prSet>
      <dgm:spPr/>
    </dgm:pt>
    <dgm:pt modelId="{58C04A18-F921-4CA5-9D15-F818D7F84C8F}" type="pres">
      <dgm:prSet presAssocID="{9A853D74-BA4C-48EA-894C-D5DD285459D1}" presName="spaceBetweenRectangles" presStyleCnt="0"/>
      <dgm:spPr/>
    </dgm:pt>
    <dgm:pt modelId="{E2DB46BC-EC09-43B9-91C7-DACF38ECE2DD}" type="pres">
      <dgm:prSet presAssocID="{98C91A69-1DF5-4ABD-9039-0745307C9479}" presName="parentLin" presStyleCnt="0"/>
      <dgm:spPr/>
    </dgm:pt>
    <dgm:pt modelId="{2344E2DA-5E3E-4D41-8E68-A37BBDC84720}" type="pres">
      <dgm:prSet presAssocID="{98C91A69-1DF5-4ABD-9039-0745307C9479}" presName="parentLeftMargin" presStyleLbl="node1" presStyleIdx="1" presStyleCnt="3"/>
      <dgm:spPr/>
      <dgm:t>
        <a:bodyPr/>
        <a:lstStyle/>
        <a:p>
          <a:endParaRPr lang="en-US"/>
        </a:p>
      </dgm:t>
    </dgm:pt>
    <dgm:pt modelId="{487C221C-7813-4AFB-8133-F536CE6AD347}" type="pres">
      <dgm:prSet presAssocID="{98C91A69-1DF5-4ABD-9039-0745307C9479}" presName="parentText" presStyleLbl="node1" presStyleIdx="2" presStyleCnt="3" custScaleX="136815" custScaleY="494684" custLinFactY="20597" custLinFactNeighborY="100000">
        <dgm:presLayoutVars>
          <dgm:chMax val="0"/>
          <dgm:bulletEnabled val="1"/>
        </dgm:presLayoutVars>
      </dgm:prSet>
      <dgm:spPr/>
      <dgm:t>
        <a:bodyPr/>
        <a:lstStyle/>
        <a:p>
          <a:endParaRPr lang="en-US"/>
        </a:p>
      </dgm:t>
    </dgm:pt>
    <dgm:pt modelId="{3033745A-3972-400B-8C09-36F3895161AB}" type="pres">
      <dgm:prSet presAssocID="{98C91A69-1DF5-4ABD-9039-0745307C9479}" presName="negativeSpace" presStyleCnt="0"/>
      <dgm:spPr/>
    </dgm:pt>
    <dgm:pt modelId="{F2773178-F751-46CE-BD28-C224C7FC704D}" type="pres">
      <dgm:prSet presAssocID="{98C91A69-1DF5-4ABD-9039-0745307C9479}" presName="childText" presStyleLbl="conFgAcc1" presStyleIdx="2" presStyleCnt="3" custScaleY="337492" custLinFactNeighborY="30115">
        <dgm:presLayoutVars>
          <dgm:bulletEnabled val="1"/>
        </dgm:presLayoutVars>
      </dgm:prSet>
      <dgm:spPr/>
      <dgm:t>
        <a:bodyPr/>
        <a:lstStyle/>
        <a:p>
          <a:endParaRPr lang="en-US"/>
        </a:p>
      </dgm:t>
    </dgm:pt>
  </dgm:ptLst>
  <dgm:cxnLst>
    <dgm:cxn modelId="{B9B6D826-1394-443B-9E03-DE7C41D46A44}" type="presOf" srcId="{4FE9CE63-55AB-4BB1-88BD-D460EAFD3E83}" destId="{D89C263C-4DA4-4B97-B488-CD4DDE4A8159}" srcOrd="0" destOrd="0" presId="urn:microsoft.com/office/officeart/2005/8/layout/list1"/>
    <dgm:cxn modelId="{6CFFA716-8B39-4071-99A6-E0497CF06E9C}" srcId="{AA12E3C8-EBD7-4B35-BC29-71568F726670}" destId="{98C91A69-1DF5-4ABD-9039-0745307C9479}" srcOrd="2" destOrd="0" parTransId="{C0579C4E-73AA-4F89-8DB1-2344DFCE067F}" sibTransId="{FFE3CC29-B335-4063-82AB-C2CFD1D1FFCC}"/>
    <dgm:cxn modelId="{65752CE6-7F4B-4A09-9737-0772C5DB33C4}" type="presOf" srcId="{4FE9CE63-55AB-4BB1-88BD-D460EAFD3E83}" destId="{160D0686-CAC8-4719-B115-9A3F2E8677B0}" srcOrd="1" destOrd="0" presId="urn:microsoft.com/office/officeart/2005/8/layout/list1"/>
    <dgm:cxn modelId="{9A34E378-EF8E-4653-B53A-DD0BAD7CB40B}" type="presOf" srcId="{83D09086-665E-4278-BD30-21FE1B0652A5}" destId="{AB5962B4-B16E-488C-B7AC-CE0E8CBB4A3B}" srcOrd="0" destOrd="0" presId="urn:microsoft.com/office/officeart/2005/8/layout/list1"/>
    <dgm:cxn modelId="{8ECC090C-E6BD-465C-AB77-9AA21CCDA8F1}" type="presOf" srcId="{98C91A69-1DF5-4ABD-9039-0745307C9479}" destId="{2344E2DA-5E3E-4D41-8E68-A37BBDC84720}" srcOrd="0" destOrd="0" presId="urn:microsoft.com/office/officeart/2005/8/layout/list1"/>
    <dgm:cxn modelId="{1D67E24D-367C-4B7B-BDF5-1DF1F1C721D9}" srcId="{AA12E3C8-EBD7-4B35-BC29-71568F726670}" destId="{83D09086-665E-4278-BD30-21FE1B0652A5}" srcOrd="1" destOrd="0" parTransId="{C3AF3773-AA94-4F7D-B5A7-55BC4B0D2823}" sibTransId="{9A853D74-BA4C-48EA-894C-D5DD285459D1}"/>
    <dgm:cxn modelId="{4FB3EAC0-0ED9-4DD8-B313-7E492FCA533C}" srcId="{AA12E3C8-EBD7-4B35-BC29-71568F726670}" destId="{4FE9CE63-55AB-4BB1-88BD-D460EAFD3E83}" srcOrd="0" destOrd="0" parTransId="{DF0AE873-ACBC-49FD-BE31-F01DA201FE06}" sibTransId="{CA8A3547-D519-4D25-B3F1-6157C072BB7F}"/>
    <dgm:cxn modelId="{D1845C18-C101-4C50-BB82-1DA8F72E1857}" type="presOf" srcId="{98C91A69-1DF5-4ABD-9039-0745307C9479}" destId="{487C221C-7813-4AFB-8133-F536CE6AD347}" srcOrd="1" destOrd="0" presId="urn:microsoft.com/office/officeart/2005/8/layout/list1"/>
    <dgm:cxn modelId="{5DEB224D-720F-4555-9369-1566C1593483}" type="presOf" srcId="{AA12E3C8-EBD7-4B35-BC29-71568F726670}" destId="{DA0E81D2-8C87-4BB7-B536-7119A80A6B73}" srcOrd="0" destOrd="0" presId="urn:microsoft.com/office/officeart/2005/8/layout/list1"/>
    <dgm:cxn modelId="{E15FA4BF-8ADA-44E1-A25D-90660284C7F9}" type="presOf" srcId="{83D09086-665E-4278-BD30-21FE1B0652A5}" destId="{49DD218A-9AB8-4020-A3F3-26668E2CA4AE}" srcOrd="1" destOrd="0" presId="urn:microsoft.com/office/officeart/2005/8/layout/list1"/>
    <dgm:cxn modelId="{8029C15B-3826-4089-9B08-3E13E99EFFE3}" type="presParOf" srcId="{DA0E81D2-8C87-4BB7-B536-7119A80A6B73}" destId="{09020566-5F9C-4E05-93EA-AEE3E66E1658}" srcOrd="0" destOrd="0" presId="urn:microsoft.com/office/officeart/2005/8/layout/list1"/>
    <dgm:cxn modelId="{F9897B01-0091-4689-8E65-7C52742E3ED8}" type="presParOf" srcId="{09020566-5F9C-4E05-93EA-AEE3E66E1658}" destId="{D89C263C-4DA4-4B97-B488-CD4DDE4A8159}" srcOrd="0" destOrd="0" presId="urn:microsoft.com/office/officeart/2005/8/layout/list1"/>
    <dgm:cxn modelId="{3B8A0AE0-E2E3-491A-A0A0-7D095611811A}" type="presParOf" srcId="{09020566-5F9C-4E05-93EA-AEE3E66E1658}" destId="{160D0686-CAC8-4719-B115-9A3F2E8677B0}" srcOrd="1" destOrd="0" presId="urn:microsoft.com/office/officeart/2005/8/layout/list1"/>
    <dgm:cxn modelId="{6A560041-566C-4E7C-897F-DF9BFF7FDC49}" type="presParOf" srcId="{DA0E81D2-8C87-4BB7-B536-7119A80A6B73}" destId="{759AEDBC-1700-44ED-8F2A-462AD33EF135}" srcOrd="1" destOrd="0" presId="urn:microsoft.com/office/officeart/2005/8/layout/list1"/>
    <dgm:cxn modelId="{06E8BFCB-0C55-4AC3-8E2B-7ED7C4AEB80C}" type="presParOf" srcId="{DA0E81D2-8C87-4BB7-B536-7119A80A6B73}" destId="{EBF56EAD-3E82-48F9-900F-58E93D02AE99}" srcOrd="2" destOrd="0" presId="urn:microsoft.com/office/officeart/2005/8/layout/list1"/>
    <dgm:cxn modelId="{33939467-DCE4-4A91-85B8-6AC75DE47D10}" type="presParOf" srcId="{DA0E81D2-8C87-4BB7-B536-7119A80A6B73}" destId="{80EE44D8-BB5C-48F1-B781-855777319169}" srcOrd="3" destOrd="0" presId="urn:microsoft.com/office/officeart/2005/8/layout/list1"/>
    <dgm:cxn modelId="{46A6C4EE-1849-4F2D-A5FA-1E574CCDA7D7}" type="presParOf" srcId="{DA0E81D2-8C87-4BB7-B536-7119A80A6B73}" destId="{EBA9D6C5-BE7C-432A-B180-15C0DD8855A8}" srcOrd="4" destOrd="0" presId="urn:microsoft.com/office/officeart/2005/8/layout/list1"/>
    <dgm:cxn modelId="{81357579-D359-4C93-8122-B518764DB30B}" type="presParOf" srcId="{EBA9D6C5-BE7C-432A-B180-15C0DD8855A8}" destId="{AB5962B4-B16E-488C-B7AC-CE0E8CBB4A3B}" srcOrd="0" destOrd="0" presId="urn:microsoft.com/office/officeart/2005/8/layout/list1"/>
    <dgm:cxn modelId="{A2A69D35-E4CB-4CA7-A1D7-E7DB3F8E7A3B}" type="presParOf" srcId="{EBA9D6C5-BE7C-432A-B180-15C0DD8855A8}" destId="{49DD218A-9AB8-4020-A3F3-26668E2CA4AE}" srcOrd="1" destOrd="0" presId="urn:microsoft.com/office/officeart/2005/8/layout/list1"/>
    <dgm:cxn modelId="{519A01A0-87EE-4903-9618-F3B605A13D17}" type="presParOf" srcId="{DA0E81D2-8C87-4BB7-B536-7119A80A6B73}" destId="{EFE4EA33-23FC-46C6-A9CF-6EB9055A2D34}" srcOrd="5" destOrd="0" presId="urn:microsoft.com/office/officeart/2005/8/layout/list1"/>
    <dgm:cxn modelId="{84B8227C-217C-48A6-B760-8047F211EF9A}" type="presParOf" srcId="{DA0E81D2-8C87-4BB7-B536-7119A80A6B73}" destId="{BF49B36F-64FD-46F1-9976-4E004AFBA212}" srcOrd="6" destOrd="0" presId="urn:microsoft.com/office/officeart/2005/8/layout/list1"/>
    <dgm:cxn modelId="{554C516E-35AE-4966-B806-99AF4DA9F8CC}" type="presParOf" srcId="{DA0E81D2-8C87-4BB7-B536-7119A80A6B73}" destId="{58C04A18-F921-4CA5-9D15-F818D7F84C8F}" srcOrd="7" destOrd="0" presId="urn:microsoft.com/office/officeart/2005/8/layout/list1"/>
    <dgm:cxn modelId="{92E2788D-633E-46EE-A115-71FD810330FB}" type="presParOf" srcId="{DA0E81D2-8C87-4BB7-B536-7119A80A6B73}" destId="{E2DB46BC-EC09-43B9-91C7-DACF38ECE2DD}" srcOrd="8" destOrd="0" presId="urn:microsoft.com/office/officeart/2005/8/layout/list1"/>
    <dgm:cxn modelId="{BB360F7B-C8B5-43A6-ACE0-489F160B1C85}" type="presParOf" srcId="{E2DB46BC-EC09-43B9-91C7-DACF38ECE2DD}" destId="{2344E2DA-5E3E-4D41-8E68-A37BBDC84720}" srcOrd="0" destOrd="0" presId="urn:microsoft.com/office/officeart/2005/8/layout/list1"/>
    <dgm:cxn modelId="{ABDB25D6-1DD1-422B-A1EF-B8BC50D70893}" type="presParOf" srcId="{E2DB46BC-EC09-43B9-91C7-DACF38ECE2DD}" destId="{487C221C-7813-4AFB-8133-F536CE6AD347}" srcOrd="1" destOrd="0" presId="urn:microsoft.com/office/officeart/2005/8/layout/list1"/>
    <dgm:cxn modelId="{3A5464E4-C976-4D28-927D-99792CB11475}" type="presParOf" srcId="{DA0E81D2-8C87-4BB7-B536-7119A80A6B73}" destId="{3033745A-3972-400B-8C09-36F3895161AB}" srcOrd="9" destOrd="0" presId="urn:microsoft.com/office/officeart/2005/8/layout/list1"/>
    <dgm:cxn modelId="{110A03A5-63BC-411A-ABA7-17AC930B438A}" type="presParOf" srcId="{DA0E81D2-8C87-4BB7-B536-7119A80A6B73}" destId="{F2773178-F751-46CE-BD28-C224C7FC704D}" srcOrd="10"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0.xml><?xml version="1.0" encoding="utf-8"?>
<dgm:dataModel xmlns:dgm="http://schemas.openxmlformats.org/drawingml/2006/diagram" xmlns:a="http://schemas.openxmlformats.org/drawingml/2006/main">
  <dgm:ptLst>
    <dgm:pt modelId="{5E5AB90C-B2BC-40DF-A6E0-BDB935298E9F}"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US"/>
        </a:p>
      </dgm:t>
    </dgm:pt>
    <dgm:pt modelId="{299B4033-8CAC-4E25-BDE8-037DCFC50799}">
      <dgm:prSet phldrT="[Text]" custT="1"/>
      <dgm:spPr/>
      <dgm:t>
        <a:bodyPr/>
        <a:lstStyle/>
        <a:p>
          <a:r>
            <a:rPr lang="fa-IR" sz="2000" dirty="0" smtClean="0">
              <a:latin typeface="Times New Roman" panose="02020603050405020304" pitchFamily="18" charset="0"/>
              <a:ea typeface="Times New Roman" panose="02020603050405020304" pitchFamily="18" charset="0"/>
              <a:cs typeface="B Titr" panose="00000700000000000000" pitchFamily="2" charset="-78"/>
            </a:rPr>
            <a:t>کفر به آلهه دو مصداق دارد:</a:t>
          </a:r>
          <a:endParaRPr lang="en-US" sz="2000" dirty="0"/>
        </a:p>
      </dgm:t>
    </dgm:pt>
    <dgm:pt modelId="{C7A763C9-2D63-42AC-AAD3-7CEC4A1E8D7C}" type="parTrans" cxnId="{C4BE3680-A228-4607-88CE-EEC877FA1084}">
      <dgm:prSet/>
      <dgm:spPr/>
      <dgm:t>
        <a:bodyPr/>
        <a:lstStyle/>
        <a:p>
          <a:endParaRPr lang="en-US"/>
        </a:p>
      </dgm:t>
    </dgm:pt>
    <dgm:pt modelId="{215ACF58-21B9-4696-81D2-8BD9E3A2BA15}" type="sibTrans" cxnId="{C4BE3680-A228-4607-88CE-EEC877FA1084}">
      <dgm:prSet/>
      <dgm:spPr/>
      <dgm:t>
        <a:bodyPr/>
        <a:lstStyle/>
        <a:p>
          <a:endParaRPr lang="en-US"/>
        </a:p>
      </dgm:t>
    </dgm:pt>
    <dgm:pt modelId="{9AF8DDB7-0187-47A9-AEF2-BF153748F645}">
      <dgm:prSet phldrT="[Text]" custT="1"/>
      <dgm:spPr/>
      <dgm:t>
        <a:bodyPr/>
        <a:lstStyle/>
        <a:p>
          <a:r>
            <a:rPr lang="fa-IR" sz="1600" dirty="0" smtClean="0">
              <a:solidFill>
                <a:srgbClr val="002060"/>
              </a:solidFill>
              <a:cs typeface="B Titr" panose="00000700000000000000" pitchFamily="2" charset="-78"/>
            </a:rPr>
            <a:t>اول: نفی آلهة درون، درگیری با شیاطین نفسی و خروج از سلطة هوای نفس. </a:t>
          </a:r>
          <a:endParaRPr lang="en-US" sz="1600" dirty="0">
            <a:solidFill>
              <a:srgbClr val="002060"/>
            </a:solidFill>
          </a:endParaRPr>
        </a:p>
      </dgm:t>
    </dgm:pt>
    <dgm:pt modelId="{1422E46A-E059-40C9-B8DC-F0E83A1B0EA0}" type="parTrans" cxnId="{591FC027-E52B-48CB-B6B6-A6521461A6B5}">
      <dgm:prSet/>
      <dgm:spPr/>
      <dgm:t>
        <a:bodyPr/>
        <a:lstStyle/>
        <a:p>
          <a:endParaRPr lang="en-US"/>
        </a:p>
      </dgm:t>
    </dgm:pt>
    <dgm:pt modelId="{DBA614E4-272C-4508-85B6-B8EC35C6AC02}" type="sibTrans" cxnId="{591FC027-E52B-48CB-B6B6-A6521461A6B5}">
      <dgm:prSet/>
      <dgm:spPr/>
      <dgm:t>
        <a:bodyPr/>
        <a:lstStyle/>
        <a:p>
          <a:endParaRPr lang="en-US"/>
        </a:p>
      </dgm:t>
    </dgm:pt>
    <dgm:pt modelId="{3571FF6D-5409-41D8-A1F2-9EBFC2FC1B82}">
      <dgm:prSet phldrT="[Text]" custT="1"/>
      <dgm:spPr/>
      <dgm:t>
        <a:bodyPr/>
        <a:lstStyle/>
        <a:p>
          <a:r>
            <a:rPr lang="fa-IR" sz="1600" dirty="0" smtClean="0">
              <a:solidFill>
                <a:srgbClr val="002060"/>
              </a:solidFill>
              <a:cs typeface="B Titr" panose="00000700000000000000" pitchFamily="2" charset="-78"/>
            </a:rPr>
            <a:t>دوم: نفی آلهة بیرون، درگیری با شیاطین بیرونی، کفر به طاغوت و خروج از سلطة آن.</a:t>
          </a:r>
          <a:endParaRPr lang="en-US" sz="1600" dirty="0">
            <a:solidFill>
              <a:srgbClr val="002060"/>
            </a:solidFill>
          </a:endParaRPr>
        </a:p>
      </dgm:t>
    </dgm:pt>
    <dgm:pt modelId="{D530C980-B99C-4355-95C7-3E1C2E7157AF}" type="parTrans" cxnId="{3859DBFD-A091-490D-8CDB-94A176474D48}">
      <dgm:prSet/>
      <dgm:spPr/>
      <dgm:t>
        <a:bodyPr/>
        <a:lstStyle/>
        <a:p>
          <a:endParaRPr lang="en-US"/>
        </a:p>
      </dgm:t>
    </dgm:pt>
    <dgm:pt modelId="{9A1790C9-263B-4777-AEB6-740367160605}" type="sibTrans" cxnId="{3859DBFD-A091-490D-8CDB-94A176474D48}">
      <dgm:prSet/>
      <dgm:spPr/>
      <dgm:t>
        <a:bodyPr/>
        <a:lstStyle/>
        <a:p>
          <a:endParaRPr lang="en-US"/>
        </a:p>
      </dgm:t>
    </dgm:pt>
    <dgm:pt modelId="{9EFBA849-7E21-4126-9D23-03CA4F281402}" type="pres">
      <dgm:prSet presAssocID="{5E5AB90C-B2BC-40DF-A6E0-BDB935298E9F}" presName="diagram" presStyleCnt="0">
        <dgm:presLayoutVars>
          <dgm:chPref val="1"/>
          <dgm:dir val="rev"/>
          <dgm:animOne val="branch"/>
          <dgm:animLvl val="lvl"/>
          <dgm:resizeHandles val="exact"/>
        </dgm:presLayoutVars>
      </dgm:prSet>
      <dgm:spPr/>
      <dgm:t>
        <a:bodyPr/>
        <a:lstStyle/>
        <a:p>
          <a:endParaRPr lang="en-US"/>
        </a:p>
      </dgm:t>
    </dgm:pt>
    <dgm:pt modelId="{7683F9A0-2DA7-4FB6-90E1-77FEAE2B67FA}" type="pres">
      <dgm:prSet presAssocID="{299B4033-8CAC-4E25-BDE8-037DCFC50799}" presName="root1" presStyleCnt="0"/>
      <dgm:spPr/>
    </dgm:pt>
    <dgm:pt modelId="{2B1D7114-B736-4FEE-988E-4C8DC52B71CC}" type="pres">
      <dgm:prSet presAssocID="{299B4033-8CAC-4E25-BDE8-037DCFC50799}" presName="LevelOneTextNode" presStyleLbl="node0" presStyleIdx="0" presStyleCnt="1" custScaleX="83254" custScaleY="49294">
        <dgm:presLayoutVars>
          <dgm:chPref val="3"/>
        </dgm:presLayoutVars>
      </dgm:prSet>
      <dgm:spPr/>
      <dgm:t>
        <a:bodyPr/>
        <a:lstStyle/>
        <a:p>
          <a:endParaRPr lang="en-US"/>
        </a:p>
      </dgm:t>
    </dgm:pt>
    <dgm:pt modelId="{538DBA14-54D0-42CF-B3BC-CFF327B6403A}" type="pres">
      <dgm:prSet presAssocID="{299B4033-8CAC-4E25-BDE8-037DCFC50799}" presName="level2hierChild" presStyleCnt="0"/>
      <dgm:spPr/>
    </dgm:pt>
    <dgm:pt modelId="{7CEC75E7-BB33-494C-A1CC-0CDEA6E41FA2}" type="pres">
      <dgm:prSet presAssocID="{1422E46A-E059-40C9-B8DC-F0E83A1B0EA0}" presName="conn2-1" presStyleLbl="parChTrans1D2" presStyleIdx="0" presStyleCnt="2"/>
      <dgm:spPr/>
      <dgm:t>
        <a:bodyPr/>
        <a:lstStyle/>
        <a:p>
          <a:endParaRPr lang="en-US"/>
        </a:p>
      </dgm:t>
    </dgm:pt>
    <dgm:pt modelId="{F540AAEE-1A5E-43D6-9B5C-30822EBD66DA}" type="pres">
      <dgm:prSet presAssocID="{1422E46A-E059-40C9-B8DC-F0E83A1B0EA0}" presName="connTx" presStyleLbl="parChTrans1D2" presStyleIdx="0" presStyleCnt="2"/>
      <dgm:spPr/>
      <dgm:t>
        <a:bodyPr/>
        <a:lstStyle/>
        <a:p>
          <a:endParaRPr lang="en-US"/>
        </a:p>
      </dgm:t>
    </dgm:pt>
    <dgm:pt modelId="{931177DE-C9C3-4658-B719-C76F5F9EC2A6}" type="pres">
      <dgm:prSet presAssocID="{9AF8DDB7-0187-47A9-AEF2-BF153748F645}" presName="root2" presStyleCnt="0"/>
      <dgm:spPr/>
    </dgm:pt>
    <dgm:pt modelId="{40533420-3A66-495A-AE0C-D91895258F6E}" type="pres">
      <dgm:prSet presAssocID="{9AF8DDB7-0187-47A9-AEF2-BF153748F645}" presName="LevelTwoTextNode" presStyleLbl="node2" presStyleIdx="0" presStyleCnt="2" custScaleY="47505">
        <dgm:presLayoutVars>
          <dgm:chPref val="3"/>
        </dgm:presLayoutVars>
      </dgm:prSet>
      <dgm:spPr/>
      <dgm:t>
        <a:bodyPr/>
        <a:lstStyle/>
        <a:p>
          <a:endParaRPr lang="en-US"/>
        </a:p>
      </dgm:t>
    </dgm:pt>
    <dgm:pt modelId="{A81A5C84-9B63-42C8-86D1-E96C22EFC30F}" type="pres">
      <dgm:prSet presAssocID="{9AF8DDB7-0187-47A9-AEF2-BF153748F645}" presName="level3hierChild" presStyleCnt="0"/>
      <dgm:spPr/>
    </dgm:pt>
    <dgm:pt modelId="{CDA6AA81-FDFE-4154-BD18-6EF96BFDC73A}" type="pres">
      <dgm:prSet presAssocID="{D530C980-B99C-4355-95C7-3E1C2E7157AF}" presName="conn2-1" presStyleLbl="parChTrans1D2" presStyleIdx="1" presStyleCnt="2"/>
      <dgm:spPr/>
      <dgm:t>
        <a:bodyPr/>
        <a:lstStyle/>
        <a:p>
          <a:endParaRPr lang="en-US"/>
        </a:p>
      </dgm:t>
    </dgm:pt>
    <dgm:pt modelId="{C68404BA-EA9C-46AB-ACD2-0E230DCD474E}" type="pres">
      <dgm:prSet presAssocID="{D530C980-B99C-4355-95C7-3E1C2E7157AF}" presName="connTx" presStyleLbl="parChTrans1D2" presStyleIdx="1" presStyleCnt="2"/>
      <dgm:spPr/>
      <dgm:t>
        <a:bodyPr/>
        <a:lstStyle/>
        <a:p>
          <a:endParaRPr lang="en-US"/>
        </a:p>
      </dgm:t>
    </dgm:pt>
    <dgm:pt modelId="{711C5BA4-F587-42E8-8420-C7B2C5D51585}" type="pres">
      <dgm:prSet presAssocID="{3571FF6D-5409-41D8-A1F2-9EBFC2FC1B82}" presName="root2" presStyleCnt="0"/>
      <dgm:spPr/>
    </dgm:pt>
    <dgm:pt modelId="{6C5C4633-5F6E-4575-BFAB-4A411CA64522}" type="pres">
      <dgm:prSet presAssocID="{3571FF6D-5409-41D8-A1F2-9EBFC2FC1B82}" presName="LevelTwoTextNode" presStyleLbl="node2" presStyleIdx="1" presStyleCnt="2" custScaleY="47505">
        <dgm:presLayoutVars>
          <dgm:chPref val="3"/>
        </dgm:presLayoutVars>
      </dgm:prSet>
      <dgm:spPr/>
      <dgm:t>
        <a:bodyPr/>
        <a:lstStyle/>
        <a:p>
          <a:endParaRPr lang="en-US"/>
        </a:p>
      </dgm:t>
    </dgm:pt>
    <dgm:pt modelId="{6E925047-C8EB-4A83-8194-332E6CD591DC}" type="pres">
      <dgm:prSet presAssocID="{3571FF6D-5409-41D8-A1F2-9EBFC2FC1B82}" presName="level3hierChild" presStyleCnt="0"/>
      <dgm:spPr/>
    </dgm:pt>
  </dgm:ptLst>
  <dgm:cxnLst>
    <dgm:cxn modelId="{25649020-7E64-435E-A430-1786429B08F4}" type="presOf" srcId="{9AF8DDB7-0187-47A9-AEF2-BF153748F645}" destId="{40533420-3A66-495A-AE0C-D91895258F6E}" srcOrd="0" destOrd="0" presId="urn:microsoft.com/office/officeart/2005/8/layout/hierarchy2"/>
    <dgm:cxn modelId="{98177305-F0A5-4827-8E1B-827A2939D05F}" type="presOf" srcId="{5E5AB90C-B2BC-40DF-A6E0-BDB935298E9F}" destId="{9EFBA849-7E21-4126-9D23-03CA4F281402}" srcOrd="0" destOrd="0" presId="urn:microsoft.com/office/officeart/2005/8/layout/hierarchy2"/>
    <dgm:cxn modelId="{C4BE3680-A228-4607-88CE-EEC877FA1084}" srcId="{5E5AB90C-B2BC-40DF-A6E0-BDB935298E9F}" destId="{299B4033-8CAC-4E25-BDE8-037DCFC50799}" srcOrd="0" destOrd="0" parTransId="{C7A763C9-2D63-42AC-AAD3-7CEC4A1E8D7C}" sibTransId="{215ACF58-21B9-4696-81D2-8BD9E3A2BA15}"/>
    <dgm:cxn modelId="{44AEEEB7-A08E-453C-934B-028374EA0649}" type="presOf" srcId="{1422E46A-E059-40C9-B8DC-F0E83A1B0EA0}" destId="{7CEC75E7-BB33-494C-A1CC-0CDEA6E41FA2}" srcOrd="0" destOrd="0" presId="urn:microsoft.com/office/officeart/2005/8/layout/hierarchy2"/>
    <dgm:cxn modelId="{AB568592-9AA9-48ED-933C-5AB40EE14AB0}" type="presOf" srcId="{1422E46A-E059-40C9-B8DC-F0E83A1B0EA0}" destId="{F540AAEE-1A5E-43D6-9B5C-30822EBD66DA}" srcOrd="1" destOrd="0" presId="urn:microsoft.com/office/officeart/2005/8/layout/hierarchy2"/>
    <dgm:cxn modelId="{3859DBFD-A091-490D-8CDB-94A176474D48}" srcId="{299B4033-8CAC-4E25-BDE8-037DCFC50799}" destId="{3571FF6D-5409-41D8-A1F2-9EBFC2FC1B82}" srcOrd="1" destOrd="0" parTransId="{D530C980-B99C-4355-95C7-3E1C2E7157AF}" sibTransId="{9A1790C9-263B-4777-AEB6-740367160605}"/>
    <dgm:cxn modelId="{3129175C-7F85-445F-9F07-5E03B252DA4B}" type="presOf" srcId="{3571FF6D-5409-41D8-A1F2-9EBFC2FC1B82}" destId="{6C5C4633-5F6E-4575-BFAB-4A411CA64522}" srcOrd="0" destOrd="0" presId="urn:microsoft.com/office/officeart/2005/8/layout/hierarchy2"/>
    <dgm:cxn modelId="{591FC027-E52B-48CB-B6B6-A6521461A6B5}" srcId="{299B4033-8CAC-4E25-BDE8-037DCFC50799}" destId="{9AF8DDB7-0187-47A9-AEF2-BF153748F645}" srcOrd="0" destOrd="0" parTransId="{1422E46A-E059-40C9-B8DC-F0E83A1B0EA0}" sibTransId="{DBA614E4-272C-4508-85B6-B8EC35C6AC02}"/>
    <dgm:cxn modelId="{F4881905-3C9E-4368-975C-C380E1D04966}" type="presOf" srcId="{D530C980-B99C-4355-95C7-3E1C2E7157AF}" destId="{C68404BA-EA9C-46AB-ACD2-0E230DCD474E}" srcOrd="1" destOrd="0" presId="urn:microsoft.com/office/officeart/2005/8/layout/hierarchy2"/>
    <dgm:cxn modelId="{A98A1A6E-13AA-40E2-B6F2-9AC552291D24}" type="presOf" srcId="{D530C980-B99C-4355-95C7-3E1C2E7157AF}" destId="{CDA6AA81-FDFE-4154-BD18-6EF96BFDC73A}" srcOrd="0" destOrd="0" presId="urn:microsoft.com/office/officeart/2005/8/layout/hierarchy2"/>
    <dgm:cxn modelId="{8A34EFCC-DFEC-4E97-8D3E-F6E8EE6953B1}" type="presOf" srcId="{299B4033-8CAC-4E25-BDE8-037DCFC50799}" destId="{2B1D7114-B736-4FEE-988E-4C8DC52B71CC}" srcOrd="0" destOrd="0" presId="urn:microsoft.com/office/officeart/2005/8/layout/hierarchy2"/>
    <dgm:cxn modelId="{FA67CB3C-D7BA-43C4-8C1F-ED626E4EF68B}" type="presParOf" srcId="{9EFBA849-7E21-4126-9D23-03CA4F281402}" destId="{7683F9A0-2DA7-4FB6-90E1-77FEAE2B67FA}" srcOrd="0" destOrd="0" presId="urn:microsoft.com/office/officeart/2005/8/layout/hierarchy2"/>
    <dgm:cxn modelId="{0D335C10-7B96-4E35-9B52-5DB67E620ABD}" type="presParOf" srcId="{7683F9A0-2DA7-4FB6-90E1-77FEAE2B67FA}" destId="{2B1D7114-B736-4FEE-988E-4C8DC52B71CC}" srcOrd="0" destOrd="0" presId="urn:microsoft.com/office/officeart/2005/8/layout/hierarchy2"/>
    <dgm:cxn modelId="{CD3041F2-611F-461C-8784-3E5002E279AD}" type="presParOf" srcId="{7683F9A0-2DA7-4FB6-90E1-77FEAE2B67FA}" destId="{538DBA14-54D0-42CF-B3BC-CFF327B6403A}" srcOrd="1" destOrd="0" presId="urn:microsoft.com/office/officeart/2005/8/layout/hierarchy2"/>
    <dgm:cxn modelId="{6F4D1F1D-A0FC-4267-8492-6AFC4B006BAD}" type="presParOf" srcId="{538DBA14-54D0-42CF-B3BC-CFF327B6403A}" destId="{7CEC75E7-BB33-494C-A1CC-0CDEA6E41FA2}" srcOrd="0" destOrd="0" presId="urn:microsoft.com/office/officeart/2005/8/layout/hierarchy2"/>
    <dgm:cxn modelId="{2D3FC70E-C5D7-43E9-BE82-3191BED140E5}" type="presParOf" srcId="{7CEC75E7-BB33-494C-A1CC-0CDEA6E41FA2}" destId="{F540AAEE-1A5E-43D6-9B5C-30822EBD66DA}" srcOrd="0" destOrd="0" presId="urn:microsoft.com/office/officeart/2005/8/layout/hierarchy2"/>
    <dgm:cxn modelId="{280DAF35-673E-45D3-8E6F-FE84F30802EB}" type="presParOf" srcId="{538DBA14-54D0-42CF-B3BC-CFF327B6403A}" destId="{931177DE-C9C3-4658-B719-C76F5F9EC2A6}" srcOrd="1" destOrd="0" presId="urn:microsoft.com/office/officeart/2005/8/layout/hierarchy2"/>
    <dgm:cxn modelId="{A0AB2204-624A-48AC-9B10-F3D2BDE7E8B4}" type="presParOf" srcId="{931177DE-C9C3-4658-B719-C76F5F9EC2A6}" destId="{40533420-3A66-495A-AE0C-D91895258F6E}" srcOrd="0" destOrd="0" presId="urn:microsoft.com/office/officeart/2005/8/layout/hierarchy2"/>
    <dgm:cxn modelId="{B16721EE-AC24-48A8-A5CD-D1667A6F27B3}" type="presParOf" srcId="{931177DE-C9C3-4658-B719-C76F5F9EC2A6}" destId="{A81A5C84-9B63-42C8-86D1-E96C22EFC30F}" srcOrd="1" destOrd="0" presId="urn:microsoft.com/office/officeart/2005/8/layout/hierarchy2"/>
    <dgm:cxn modelId="{2530CCEA-0049-4BC9-A7E1-C9AC8524ACFC}" type="presParOf" srcId="{538DBA14-54D0-42CF-B3BC-CFF327B6403A}" destId="{CDA6AA81-FDFE-4154-BD18-6EF96BFDC73A}" srcOrd="2" destOrd="0" presId="urn:microsoft.com/office/officeart/2005/8/layout/hierarchy2"/>
    <dgm:cxn modelId="{3E6114DB-EEB1-4C5E-8226-C55872F51560}" type="presParOf" srcId="{CDA6AA81-FDFE-4154-BD18-6EF96BFDC73A}" destId="{C68404BA-EA9C-46AB-ACD2-0E230DCD474E}" srcOrd="0" destOrd="0" presId="urn:microsoft.com/office/officeart/2005/8/layout/hierarchy2"/>
    <dgm:cxn modelId="{6192C53F-AE23-4AC4-9159-239EF8A3FEF7}" type="presParOf" srcId="{538DBA14-54D0-42CF-B3BC-CFF327B6403A}" destId="{711C5BA4-F587-42E8-8420-C7B2C5D51585}" srcOrd="3" destOrd="0" presId="urn:microsoft.com/office/officeart/2005/8/layout/hierarchy2"/>
    <dgm:cxn modelId="{F8066D07-0BA4-4ED0-A9AF-15BFEEAAD6F0}" type="presParOf" srcId="{711C5BA4-F587-42E8-8420-C7B2C5D51585}" destId="{6C5C4633-5F6E-4575-BFAB-4A411CA64522}" srcOrd="0" destOrd="0" presId="urn:microsoft.com/office/officeart/2005/8/layout/hierarchy2"/>
    <dgm:cxn modelId="{7C377C97-EEB1-497F-BA36-D8EAB42DF66A}" type="presParOf" srcId="{711C5BA4-F587-42E8-8420-C7B2C5D51585}" destId="{6E925047-C8EB-4A83-8194-332E6CD591DC}" srcOrd="1" destOrd="0" presId="urn:microsoft.com/office/officeart/2005/8/layout/hierarchy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1.xml><?xml version="1.0" encoding="utf-8"?>
<dgm:dataModel xmlns:dgm="http://schemas.openxmlformats.org/drawingml/2006/diagram" xmlns:a="http://schemas.openxmlformats.org/drawingml/2006/main">
  <dgm:ptLst>
    <dgm:pt modelId="{F4DCD334-559F-44F6-B41E-A852FC6C9FDA}" type="doc">
      <dgm:prSet loTypeId="urn:microsoft.com/office/officeart/2005/8/layout/process1" loCatId="process" qsTypeId="urn:microsoft.com/office/officeart/2005/8/quickstyle/simple1" qsCatId="simple" csTypeId="urn:microsoft.com/office/officeart/2005/8/colors/colorful1" csCatId="colorful" phldr="1"/>
      <dgm:spPr/>
    </dgm:pt>
    <dgm:pt modelId="{ADFEAA06-1DC1-47A1-9BC5-3963150CE706}">
      <dgm:prSet phldrT="[Text]"/>
      <dgm:spPr/>
      <dgm:t>
        <a:bodyPr/>
        <a:lstStyle/>
        <a:p>
          <a:r>
            <a:rPr lang="fa-IR" b="1"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ایمان قلبی ـ یعنی عدم خضوع قلبی در مقابل آلهه و عدم اعتماد به غیر خدا ـ دارای جلوة عملی است و انسان مؤمنی که سلطان توحید بر جان او سایه افکنده، بندة خداست و هرگز از غیر خدا فرمان نمی‌برد؛ </a:t>
          </a:r>
          <a:endParaRPr lang="en-US" b="1" dirty="0">
            <a:solidFill>
              <a:srgbClr val="FFFF00"/>
            </a:solidFill>
            <a:cs typeface="B Nazanin" panose="00000400000000000000" pitchFamily="2" charset="-78"/>
          </a:endParaRPr>
        </a:p>
      </dgm:t>
    </dgm:pt>
    <dgm:pt modelId="{FF50FF66-8D3E-42F3-91DF-CA66383A4C72}" type="parTrans" cxnId="{06E53A2B-1E39-485C-A847-948CB8497B7D}">
      <dgm:prSet/>
      <dgm:spPr/>
      <dgm:t>
        <a:bodyPr/>
        <a:lstStyle/>
        <a:p>
          <a:endParaRPr lang="en-US"/>
        </a:p>
      </dgm:t>
    </dgm:pt>
    <dgm:pt modelId="{C6F0D71C-EA8A-4457-A2EE-DB3CD2A5082C}" type="sibTrans" cxnId="{06E53A2B-1E39-485C-A847-948CB8497B7D}">
      <dgm:prSet/>
      <dgm:spPr/>
      <dgm:t>
        <a:bodyPr/>
        <a:lstStyle/>
        <a:p>
          <a:endParaRPr lang="en-US"/>
        </a:p>
      </dgm:t>
    </dgm:pt>
    <dgm:pt modelId="{298C2F25-0475-4307-AEF0-FDDC4E2385DA}">
      <dgm:prSet phldrT="[Text]"/>
      <dgm:spPr/>
      <dgm:t>
        <a:bodyPr/>
        <a:lstStyle/>
        <a:p>
          <a:r>
            <a:rPr lang="fa-IR"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بنابراین زیر بار خواسته‌های دل یا تحت فرمان هیچ قدرت انسانی نمی‌رود. هرگونه تسلیم در مقابل «هوای نفس» یا خضوع در مقابل «طاغوت» ـ همان سردمداران زر و زور و تزویر ـ نقطة مقابل ایمان و جلوة شرک است.</a:t>
          </a:r>
          <a:endParaRPr lang="en-US" b="1" dirty="0">
            <a:solidFill>
              <a:srgbClr val="002060"/>
            </a:solidFill>
            <a:cs typeface="B Nazanin" panose="00000400000000000000" pitchFamily="2" charset="-78"/>
          </a:endParaRPr>
        </a:p>
      </dgm:t>
    </dgm:pt>
    <dgm:pt modelId="{4CAB794F-2CA9-46B8-95E6-CDE786859258}" type="parTrans" cxnId="{69FBC8D9-3588-4BE1-9E3C-18ED362F01EF}">
      <dgm:prSet/>
      <dgm:spPr/>
      <dgm:t>
        <a:bodyPr/>
        <a:lstStyle/>
        <a:p>
          <a:endParaRPr lang="en-US"/>
        </a:p>
      </dgm:t>
    </dgm:pt>
    <dgm:pt modelId="{B4F28A6F-5222-41C9-9D6E-594F4E38E34E}" type="sibTrans" cxnId="{69FBC8D9-3588-4BE1-9E3C-18ED362F01EF}">
      <dgm:prSet/>
      <dgm:spPr/>
      <dgm:t>
        <a:bodyPr/>
        <a:lstStyle/>
        <a:p>
          <a:endParaRPr lang="en-US"/>
        </a:p>
      </dgm:t>
    </dgm:pt>
    <dgm:pt modelId="{19229E53-0A82-4A51-A3B7-EEC99CBD62A3}" type="pres">
      <dgm:prSet presAssocID="{F4DCD334-559F-44F6-B41E-A852FC6C9FDA}" presName="Name0" presStyleCnt="0">
        <dgm:presLayoutVars>
          <dgm:dir val="rev"/>
          <dgm:resizeHandles val="exact"/>
        </dgm:presLayoutVars>
      </dgm:prSet>
      <dgm:spPr/>
    </dgm:pt>
    <dgm:pt modelId="{C76B002E-1F28-4B06-B50F-1A7E89D353A7}" type="pres">
      <dgm:prSet presAssocID="{ADFEAA06-1DC1-47A1-9BC5-3963150CE706}" presName="node" presStyleLbl="node1" presStyleIdx="0" presStyleCnt="2">
        <dgm:presLayoutVars>
          <dgm:bulletEnabled val="1"/>
        </dgm:presLayoutVars>
      </dgm:prSet>
      <dgm:spPr/>
      <dgm:t>
        <a:bodyPr/>
        <a:lstStyle/>
        <a:p>
          <a:endParaRPr lang="en-US"/>
        </a:p>
      </dgm:t>
    </dgm:pt>
    <dgm:pt modelId="{0024B8A6-D743-4A00-A2CA-AC6DF8CDCF87}" type="pres">
      <dgm:prSet presAssocID="{C6F0D71C-EA8A-4457-A2EE-DB3CD2A5082C}" presName="sibTrans" presStyleLbl="sibTrans2D1" presStyleIdx="0" presStyleCnt="1"/>
      <dgm:spPr/>
      <dgm:t>
        <a:bodyPr/>
        <a:lstStyle/>
        <a:p>
          <a:pPr rtl="1"/>
          <a:endParaRPr lang="fa-IR"/>
        </a:p>
      </dgm:t>
    </dgm:pt>
    <dgm:pt modelId="{A8E5561B-EEA4-4875-A14B-D8803AFB8A67}" type="pres">
      <dgm:prSet presAssocID="{C6F0D71C-EA8A-4457-A2EE-DB3CD2A5082C}" presName="connectorText" presStyleLbl="sibTrans2D1" presStyleIdx="0" presStyleCnt="1"/>
      <dgm:spPr/>
      <dgm:t>
        <a:bodyPr/>
        <a:lstStyle/>
        <a:p>
          <a:pPr rtl="1"/>
          <a:endParaRPr lang="fa-IR"/>
        </a:p>
      </dgm:t>
    </dgm:pt>
    <dgm:pt modelId="{AA15C8E9-486B-4DCE-BAE5-04C1DDE4C765}" type="pres">
      <dgm:prSet presAssocID="{298C2F25-0475-4307-AEF0-FDDC4E2385DA}" presName="node" presStyleLbl="node1" presStyleIdx="1" presStyleCnt="2" custScaleX="108126">
        <dgm:presLayoutVars>
          <dgm:bulletEnabled val="1"/>
        </dgm:presLayoutVars>
      </dgm:prSet>
      <dgm:spPr/>
      <dgm:t>
        <a:bodyPr/>
        <a:lstStyle/>
        <a:p>
          <a:endParaRPr lang="en-US"/>
        </a:p>
      </dgm:t>
    </dgm:pt>
  </dgm:ptLst>
  <dgm:cxnLst>
    <dgm:cxn modelId="{5C6A43F0-5948-460C-B5AA-A055F589EBBD}" type="presOf" srcId="{F4DCD334-559F-44F6-B41E-A852FC6C9FDA}" destId="{19229E53-0A82-4A51-A3B7-EEC99CBD62A3}" srcOrd="0" destOrd="0" presId="urn:microsoft.com/office/officeart/2005/8/layout/process1"/>
    <dgm:cxn modelId="{69FBC8D9-3588-4BE1-9E3C-18ED362F01EF}" srcId="{F4DCD334-559F-44F6-B41E-A852FC6C9FDA}" destId="{298C2F25-0475-4307-AEF0-FDDC4E2385DA}" srcOrd="1" destOrd="0" parTransId="{4CAB794F-2CA9-46B8-95E6-CDE786859258}" sibTransId="{B4F28A6F-5222-41C9-9D6E-594F4E38E34E}"/>
    <dgm:cxn modelId="{968D235F-152D-40A8-B594-E603AABEB192}" type="presOf" srcId="{ADFEAA06-1DC1-47A1-9BC5-3963150CE706}" destId="{C76B002E-1F28-4B06-B50F-1A7E89D353A7}" srcOrd="0" destOrd="0" presId="urn:microsoft.com/office/officeart/2005/8/layout/process1"/>
    <dgm:cxn modelId="{06E53A2B-1E39-485C-A847-948CB8497B7D}" srcId="{F4DCD334-559F-44F6-B41E-A852FC6C9FDA}" destId="{ADFEAA06-1DC1-47A1-9BC5-3963150CE706}" srcOrd="0" destOrd="0" parTransId="{FF50FF66-8D3E-42F3-91DF-CA66383A4C72}" sibTransId="{C6F0D71C-EA8A-4457-A2EE-DB3CD2A5082C}"/>
    <dgm:cxn modelId="{889EC787-625F-4173-8F7E-6F0C2DDDE02D}" type="presOf" srcId="{298C2F25-0475-4307-AEF0-FDDC4E2385DA}" destId="{AA15C8E9-486B-4DCE-BAE5-04C1DDE4C765}" srcOrd="0" destOrd="0" presId="urn:microsoft.com/office/officeart/2005/8/layout/process1"/>
    <dgm:cxn modelId="{7D91AF12-91BD-4A0E-9CB5-DCEB0FCE7DA0}" type="presOf" srcId="{C6F0D71C-EA8A-4457-A2EE-DB3CD2A5082C}" destId="{A8E5561B-EEA4-4875-A14B-D8803AFB8A67}" srcOrd="1" destOrd="0" presId="urn:microsoft.com/office/officeart/2005/8/layout/process1"/>
    <dgm:cxn modelId="{134C3FEA-1CB0-4AE3-9DD6-2E9E27EDA2A6}" type="presOf" srcId="{C6F0D71C-EA8A-4457-A2EE-DB3CD2A5082C}" destId="{0024B8A6-D743-4A00-A2CA-AC6DF8CDCF87}" srcOrd="0" destOrd="0" presId="urn:microsoft.com/office/officeart/2005/8/layout/process1"/>
    <dgm:cxn modelId="{08A90A93-62A9-4C81-9A72-96DB5E76F0F4}" type="presParOf" srcId="{19229E53-0A82-4A51-A3B7-EEC99CBD62A3}" destId="{C76B002E-1F28-4B06-B50F-1A7E89D353A7}" srcOrd="0" destOrd="0" presId="urn:microsoft.com/office/officeart/2005/8/layout/process1"/>
    <dgm:cxn modelId="{16E551E7-479C-420B-AD12-68B1FCB685AE}" type="presParOf" srcId="{19229E53-0A82-4A51-A3B7-EEC99CBD62A3}" destId="{0024B8A6-D743-4A00-A2CA-AC6DF8CDCF87}" srcOrd="1" destOrd="0" presId="urn:microsoft.com/office/officeart/2005/8/layout/process1"/>
    <dgm:cxn modelId="{C52E12D3-004B-4516-9B9F-419137D30491}" type="presParOf" srcId="{0024B8A6-D743-4A00-A2CA-AC6DF8CDCF87}" destId="{A8E5561B-EEA4-4875-A14B-D8803AFB8A67}" srcOrd="0" destOrd="0" presId="urn:microsoft.com/office/officeart/2005/8/layout/process1"/>
    <dgm:cxn modelId="{2668FFA2-A5F9-405C-807D-0F9197459C28}" type="presParOf" srcId="{19229E53-0A82-4A51-A3B7-EEC99CBD62A3}" destId="{AA15C8E9-486B-4DCE-BAE5-04C1DDE4C765}" srcOrd="2"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2.xml><?xml version="1.0" encoding="utf-8"?>
<dgm:dataModel xmlns:dgm="http://schemas.openxmlformats.org/drawingml/2006/diagram" xmlns:a="http://schemas.openxmlformats.org/drawingml/2006/main">
  <dgm:ptLst>
    <dgm:pt modelId="{6C211A34-60AB-472D-8B3E-4ECB15BD9709}" type="doc">
      <dgm:prSet loTypeId="urn:microsoft.com/office/officeart/2005/8/layout/hierarchy2" loCatId="hierarchy" qsTypeId="urn:microsoft.com/office/officeart/2005/8/quickstyle/simple1" qsCatId="simple" csTypeId="urn:microsoft.com/office/officeart/2005/8/colors/colorful3" csCatId="colorful" phldr="1"/>
      <dgm:spPr/>
      <dgm:t>
        <a:bodyPr/>
        <a:lstStyle/>
        <a:p>
          <a:endParaRPr lang="en-US"/>
        </a:p>
      </dgm:t>
    </dgm:pt>
    <dgm:pt modelId="{05C2EBAF-DCB2-43E3-B8DE-36044F7912F7}">
      <dgm:prSet phldrT="[Text]" custT="1"/>
      <dgm:spPr/>
      <dgm:t>
        <a:bodyPr/>
        <a:lstStyle/>
        <a:p>
          <a:r>
            <a:rPr lang="fa-IR" sz="1600" dirty="0" smtClean="0">
              <a:solidFill>
                <a:schemeClr val="bg2"/>
              </a:solidFill>
              <a:cs typeface="B Titr" panose="00000700000000000000" pitchFamily="2" charset="-78"/>
            </a:rPr>
            <a:t>اگر مؤمن موحّد بخواهد بر ایمان خود در مقام عمل پای‌بند باشد، باید علیه این دو نیرو عمل کند.</a:t>
          </a:r>
          <a:endParaRPr lang="en-US" sz="1600" dirty="0">
            <a:solidFill>
              <a:schemeClr val="bg2"/>
            </a:solidFill>
          </a:endParaRPr>
        </a:p>
      </dgm:t>
    </dgm:pt>
    <dgm:pt modelId="{354EC227-26AD-42C5-A8B4-C8904A9E1722}" type="parTrans" cxnId="{1B63FA7D-2E2A-40C1-8AC9-F7D06A8AAE79}">
      <dgm:prSet/>
      <dgm:spPr/>
      <dgm:t>
        <a:bodyPr/>
        <a:lstStyle/>
        <a:p>
          <a:endParaRPr lang="en-US"/>
        </a:p>
      </dgm:t>
    </dgm:pt>
    <dgm:pt modelId="{72781CAE-32FB-46D9-ACF0-5609F8C00108}" type="sibTrans" cxnId="{1B63FA7D-2E2A-40C1-8AC9-F7D06A8AAE79}">
      <dgm:prSet/>
      <dgm:spPr/>
      <dgm:t>
        <a:bodyPr/>
        <a:lstStyle/>
        <a:p>
          <a:endParaRPr lang="en-US"/>
        </a:p>
      </dgm:t>
    </dgm:pt>
    <dgm:pt modelId="{ED7F9B0C-2669-4CDE-8B14-977B32E3C04B}">
      <dgm:prSet phldrT="[Text]" custT="1"/>
      <dgm:spPr/>
      <dgm:t>
        <a:bodyPr/>
        <a:lstStyle/>
        <a:p>
          <a:r>
            <a:rPr lang="fa-IR" sz="2000" b="1" smtClean="0">
              <a:solidFill>
                <a:srgbClr val="002060"/>
              </a:solidFill>
              <a:cs typeface="B Nazanin" panose="00000400000000000000" pitchFamily="2" charset="-78"/>
            </a:rPr>
            <a:t>عمل مؤمنانة فردی، نفی هواست</a:t>
          </a:r>
          <a:endParaRPr lang="en-US" sz="2000" b="1" dirty="0">
            <a:solidFill>
              <a:srgbClr val="002060"/>
            </a:solidFill>
            <a:cs typeface="B Nazanin" panose="00000400000000000000" pitchFamily="2" charset="-78"/>
          </a:endParaRPr>
        </a:p>
      </dgm:t>
    </dgm:pt>
    <dgm:pt modelId="{73EE57C2-277D-446C-B739-B57F56BB75D9}" type="parTrans" cxnId="{0A29495F-2AC9-4D92-98B1-5F2D9CE42C38}">
      <dgm:prSet/>
      <dgm:spPr/>
      <dgm:t>
        <a:bodyPr/>
        <a:lstStyle/>
        <a:p>
          <a:endParaRPr lang="en-US"/>
        </a:p>
      </dgm:t>
    </dgm:pt>
    <dgm:pt modelId="{1E56A720-D711-4187-A7E9-D85A12F0B264}" type="sibTrans" cxnId="{0A29495F-2AC9-4D92-98B1-5F2D9CE42C38}">
      <dgm:prSet/>
      <dgm:spPr/>
      <dgm:t>
        <a:bodyPr/>
        <a:lstStyle/>
        <a:p>
          <a:endParaRPr lang="en-US"/>
        </a:p>
      </dgm:t>
    </dgm:pt>
    <dgm:pt modelId="{A752FC91-E41D-4289-83E7-209188890C1E}">
      <dgm:prSet phldrT="[Text]" custT="1"/>
      <dgm:spPr/>
      <dgm:t>
        <a:bodyPr/>
        <a:lstStyle/>
        <a:p>
          <a:r>
            <a:rPr lang="fa-IR" sz="2000" b="1" smtClean="0">
              <a:solidFill>
                <a:srgbClr val="002060"/>
              </a:solidFill>
              <a:cs typeface="B Nazanin" panose="00000400000000000000" pitchFamily="2" charset="-78"/>
            </a:rPr>
            <a:t>عمل موحدانة اجتماعی، نفی طواغیتِ سیاسی و اقتصادی و فرهنگی و درگیری با خداوندان قدرت و ثروت و نیرنگ.</a:t>
          </a:r>
          <a:endParaRPr lang="en-US" sz="2000" b="1" dirty="0">
            <a:solidFill>
              <a:srgbClr val="002060"/>
            </a:solidFill>
            <a:cs typeface="B Nazanin" panose="00000400000000000000" pitchFamily="2" charset="-78"/>
          </a:endParaRPr>
        </a:p>
      </dgm:t>
    </dgm:pt>
    <dgm:pt modelId="{B5F9CE5B-043E-4A7F-AEF6-D8BB265E1D0F}" type="parTrans" cxnId="{1F2B1A38-0F60-402C-9D96-20314F677134}">
      <dgm:prSet/>
      <dgm:spPr/>
      <dgm:t>
        <a:bodyPr/>
        <a:lstStyle/>
        <a:p>
          <a:endParaRPr lang="en-US"/>
        </a:p>
      </dgm:t>
    </dgm:pt>
    <dgm:pt modelId="{BA912673-810E-4A33-B3AC-2A1E14E14A7B}" type="sibTrans" cxnId="{1F2B1A38-0F60-402C-9D96-20314F677134}">
      <dgm:prSet/>
      <dgm:spPr/>
      <dgm:t>
        <a:bodyPr/>
        <a:lstStyle/>
        <a:p>
          <a:endParaRPr lang="en-US"/>
        </a:p>
      </dgm:t>
    </dgm:pt>
    <dgm:pt modelId="{B5B71263-D094-493E-A66A-5549DEE049F1}" type="pres">
      <dgm:prSet presAssocID="{6C211A34-60AB-472D-8B3E-4ECB15BD9709}" presName="diagram" presStyleCnt="0">
        <dgm:presLayoutVars>
          <dgm:chPref val="1"/>
          <dgm:dir val="rev"/>
          <dgm:animOne val="branch"/>
          <dgm:animLvl val="lvl"/>
          <dgm:resizeHandles val="exact"/>
        </dgm:presLayoutVars>
      </dgm:prSet>
      <dgm:spPr/>
      <dgm:t>
        <a:bodyPr/>
        <a:lstStyle/>
        <a:p>
          <a:pPr rtl="1"/>
          <a:endParaRPr lang="fa-IR"/>
        </a:p>
      </dgm:t>
    </dgm:pt>
    <dgm:pt modelId="{9A425DB0-4F33-407E-8C9B-FCCEB46D9EDA}" type="pres">
      <dgm:prSet presAssocID="{05C2EBAF-DCB2-43E3-B8DE-36044F7912F7}" presName="root1" presStyleCnt="0"/>
      <dgm:spPr/>
    </dgm:pt>
    <dgm:pt modelId="{92C1CF2F-EC98-456E-97F2-16659E8BA6C8}" type="pres">
      <dgm:prSet presAssocID="{05C2EBAF-DCB2-43E3-B8DE-36044F7912F7}" presName="LevelOneTextNode" presStyleLbl="node0" presStyleIdx="0" presStyleCnt="1" custScaleY="181103">
        <dgm:presLayoutVars>
          <dgm:chPref val="3"/>
        </dgm:presLayoutVars>
      </dgm:prSet>
      <dgm:spPr/>
      <dgm:t>
        <a:bodyPr/>
        <a:lstStyle/>
        <a:p>
          <a:endParaRPr lang="en-US"/>
        </a:p>
      </dgm:t>
    </dgm:pt>
    <dgm:pt modelId="{5F733789-D593-481C-B336-3FB3F51AD77E}" type="pres">
      <dgm:prSet presAssocID="{05C2EBAF-DCB2-43E3-B8DE-36044F7912F7}" presName="level2hierChild" presStyleCnt="0"/>
      <dgm:spPr/>
    </dgm:pt>
    <dgm:pt modelId="{53865CC2-62BB-4866-8CA4-0F5B9C735FC2}" type="pres">
      <dgm:prSet presAssocID="{73EE57C2-277D-446C-B739-B57F56BB75D9}" presName="conn2-1" presStyleLbl="parChTrans1D2" presStyleIdx="0" presStyleCnt="2"/>
      <dgm:spPr/>
      <dgm:t>
        <a:bodyPr/>
        <a:lstStyle/>
        <a:p>
          <a:pPr rtl="1"/>
          <a:endParaRPr lang="fa-IR"/>
        </a:p>
      </dgm:t>
    </dgm:pt>
    <dgm:pt modelId="{25AFA5FC-EC65-4A18-BB79-BCB6D55D3377}" type="pres">
      <dgm:prSet presAssocID="{73EE57C2-277D-446C-B739-B57F56BB75D9}" presName="connTx" presStyleLbl="parChTrans1D2" presStyleIdx="0" presStyleCnt="2"/>
      <dgm:spPr/>
      <dgm:t>
        <a:bodyPr/>
        <a:lstStyle/>
        <a:p>
          <a:pPr rtl="1"/>
          <a:endParaRPr lang="fa-IR"/>
        </a:p>
      </dgm:t>
    </dgm:pt>
    <dgm:pt modelId="{DD73B20D-CE05-4B89-92CB-E147E12CAFBD}" type="pres">
      <dgm:prSet presAssocID="{ED7F9B0C-2669-4CDE-8B14-977B32E3C04B}" presName="root2" presStyleCnt="0"/>
      <dgm:spPr/>
    </dgm:pt>
    <dgm:pt modelId="{3617652D-91CC-4F6F-B70C-E7CD6AF21B8D}" type="pres">
      <dgm:prSet presAssocID="{ED7F9B0C-2669-4CDE-8B14-977B32E3C04B}" presName="LevelTwoTextNode" presStyleLbl="node2" presStyleIdx="0" presStyleCnt="2" custScaleX="326823">
        <dgm:presLayoutVars>
          <dgm:chPref val="3"/>
        </dgm:presLayoutVars>
      </dgm:prSet>
      <dgm:spPr/>
      <dgm:t>
        <a:bodyPr/>
        <a:lstStyle/>
        <a:p>
          <a:endParaRPr lang="en-US"/>
        </a:p>
      </dgm:t>
    </dgm:pt>
    <dgm:pt modelId="{AFB933CE-7A49-4BF2-86B8-E0D960D3687C}" type="pres">
      <dgm:prSet presAssocID="{ED7F9B0C-2669-4CDE-8B14-977B32E3C04B}" presName="level3hierChild" presStyleCnt="0"/>
      <dgm:spPr/>
    </dgm:pt>
    <dgm:pt modelId="{EF387969-0F00-4776-9823-A587E863869D}" type="pres">
      <dgm:prSet presAssocID="{B5F9CE5B-043E-4A7F-AEF6-D8BB265E1D0F}" presName="conn2-1" presStyleLbl="parChTrans1D2" presStyleIdx="1" presStyleCnt="2"/>
      <dgm:spPr/>
      <dgm:t>
        <a:bodyPr/>
        <a:lstStyle/>
        <a:p>
          <a:pPr rtl="1"/>
          <a:endParaRPr lang="fa-IR"/>
        </a:p>
      </dgm:t>
    </dgm:pt>
    <dgm:pt modelId="{26962034-4B9A-4E3A-8C4F-ABEFF8ACA716}" type="pres">
      <dgm:prSet presAssocID="{B5F9CE5B-043E-4A7F-AEF6-D8BB265E1D0F}" presName="connTx" presStyleLbl="parChTrans1D2" presStyleIdx="1" presStyleCnt="2"/>
      <dgm:spPr/>
      <dgm:t>
        <a:bodyPr/>
        <a:lstStyle/>
        <a:p>
          <a:pPr rtl="1"/>
          <a:endParaRPr lang="fa-IR"/>
        </a:p>
      </dgm:t>
    </dgm:pt>
    <dgm:pt modelId="{69828272-5FFA-4106-8946-D34C721830FA}" type="pres">
      <dgm:prSet presAssocID="{A752FC91-E41D-4289-83E7-209188890C1E}" presName="root2" presStyleCnt="0"/>
      <dgm:spPr/>
    </dgm:pt>
    <dgm:pt modelId="{3A63B753-3744-4CDA-A7EC-85B455DA7996}" type="pres">
      <dgm:prSet presAssocID="{A752FC91-E41D-4289-83E7-209188890C1E}" presName="LevelTwoTextNode" presStyleLbl="node2" presStyleIdx="1" presStyleCnt="2" custScaleX="326823">
        <dgm:presLayoutVars>
          <dgm:chPref val="3"/>
        </dgm:presLayoutVars>
      </dgm:prSet>
      <dgm:spPr/>
      <dgm:t>
        <a:bodyPr/>
        <a:lstStyle/>
        <a:p>
          <a:endParaRPr lang="en-US"/>
        </a:p>
      </dgm:t>
    </dgm:pt>
    <dgm:pt modelId="{0FF11DEC-E2AE-48C3-9AB1-E9241E2649DF}" type="pres">
      <dgm:prSet presAssocID="{A752FC91-E41D-4289-83E7-209188890C1E}" presName="level3hierChild" presStyleCnt="0"/>
      <dgm:spPr/>
    </dgm:pt>
  </dgm:ptLst>
  <dgm:cxnLst>
    <dgm:cxn modelId="{CDB962D5-881A-4E98-90C2-61A7BF153E9C}" type="presOf" srcId="{ED7F9B0C-2669-4CDE-8B14-977B32E3C04B}" destId="{3617652D-91CC-4F6F-B70C-E7CD6AF21B8D}" srcOrd="0" destOrd="0" presId="urn:microsoft.com/office/officeart/2005/8/layout/hierarchy2"/>
    <dgm:cxn modelId="{0A29495F-2AC9-4D92-98B1-5F2D9CE42C38}" srcId="{05C2EBAF-DCB2-43E3-B8DE-36044F7912F7}" destId="{ED7F9B0C-2669-4CDE-8B14-977B32E3C04B}" srcOrd="0" destOrd="0" parTransId="{73EE57C2-277D-446C-B739-B57F56BB75D9}" sibTransId="{1E56A720-D711-4187-A7E9-D85A12F0B264}"/>
    <dgm:cxn modelId="{1736FF5E-2B66-47E4-B61C-F67ECCF8F00F}" type="presOf" srcId="{73EE57C2-277D-446C-B739-B57F56BB75D9}" destId="{53865CC2-62BB-4866-8CA4-0F5B9C735FC2}" srcOrd="0" destOrd="0" presId="urn:microsoft.com/office/officeart/2005/8/layout/hierarchy2"/>
    <dgm:cxn modelId="{F01198C3-D290-4D84-A8A1-323B9CB8DC32}" type="presOf" srcId="{B5F9CE5B-043E-4A7F-AEF6-D8BB265E1D0F}" destId="{EF387969-0F00-4776-9823-A587E863869D}" srcOrd="0" destOrd="0" presId="urn:microsoft.com/office/officeart/2005/8/layout/hierarchy2"/>
    <dgm:cxn modelId="{4A95D716-9CD9-40EB-921F-49ABAFE55252}" type="presOf" srcId="{6C211A34-60AB-472D-8B3E-4ECB15BD9709}" destId="{B5B71263-D094-493E-A66A-5549DEE049F1}" srcOrd="0" destOrd="0" presId="urn:microsoft.com/office/officeart/2005/8/layout/hierarchy2"/>
    <dgm:cxn modelId="{9C15EF01-C025-4C9E-AF03-D5AF86A08893}" type="presOf" srcId="{B5F9CE5B-043E-4A7F-AEF6-D8BB265E1D0F}" destId="{26962034-4B9A-4E3A-8C4F-ABEFF8ACA716}" srcOrd="1" destOrd="0" presId="urn:microsoft.com/office/officeart/2005/8/layout/hierarchy2"/>
    <dgm:cxn modelId="{31994661-75D7-4748-8EEC-65E32B2D4FEC}" type="presOf" srcId="{73EE57C2-277D-446C-B739-B57F56BB75D9}" destId="{25AFA5FC-EC65-4A18-BB79-BCB6D55D3377}" srcOrd="1" destOrd="0" presId="urn:microsoft.com/office/officeart/2005/8/layout/hierarchy2"/>
    <dgm:cxn modelId="{1B63FA7D-2E2A-40C1-8AC9-F7D06A8AAE79}" srcId="{6C211A34-60AB-472D-8B3E-4ECB15BD9709}" destId="{05C2EBAF-DCB2-43E3-B8DE-36044F7912F7}" srcOrd="0" destOrd="0" parTransId="{354EC227-26AD-42C5-A8B4-C8904A9E1722}" sibTransId="{72781CAE-32FB-46D9-ACF0-5609F8C00108}"/>
    <dgm:cxn modelId="{EFC869E9-EAF0-455F-97ED-ECB07E39739B}" type="presOf" srcId="{05C2EBAF-DCB2-43E3-B8DE-36044F7912F7}" destId="{92C1CF2F-EC98-456E-97F2-16659E8BA6C8}" srcOrd="0" destOrd="0" presId="urn:microsoft.com/office/officeart/2005/8/layout/hierarchy2"/>
    <dgm:cxn modelId="{DE903F04-E7C1-47C3-A76A-64E466898377}" type="presOf" srcId="{A752FC91-E41D-4289-83E7-209188890C1E}" destId="{3A63B753-3744-4CDA-A7EC-85B455DA7996}" srcOrd="0" destOrd="0" presId="urn:microsoft.com/office/officeart/2005/8/layout/hierarchy2"/>
    <dgm:cxn modelId="{1F2B1A38-0F60-402C-9D96-20314F677134}" srcId="{05C2EBAF-DCB2-43E3-B8DE-36044F7912F7}" destId="{A752FC91-E41D-4289-83E7-209188890C1E}" srcOrd="1" destOrd="0" parTransId="{B5F9CE5B-043E-4A7F-AEF6-D8BB265E1D0F}" sibTransId="{BA912673-810E-4A33-B3AC-2A1E14E14A7B}"/>
    <dgm:cxn modelId="{A8D21998-92DD-4355-A193-035CAB2A9AFB}" type="presParOf" srcId="{B5B71263-D094-493E-A66A-5549DEE049F1}" destId="{9A425DB0-4F33-407E-8C9B-FCCEB46D9EDA}" srcOrd="0" destOrd="0" presId="urn:microsoft.com/office/officeart/2005/8/layout/hierarchy2"/>
    <dgm:cxn modelId="{8DCF49D3-6618-444A-805B-27498A006755}" type="presParOf" srcId="{9A425DB0-4F33-407E-8C9B-FCCEB46D9EDA}" destId="{92C1CF2F-EC98-456E-97F2-16659E8BA6C8}" srcOrd="0" destOrd="0" presId="urn:microsoft.com/office/officeart/2005/8/layout/hierarchy2"/>
    <dgm:cxn modelId="{D30A8D72-8EB4-4D12-82B1-4F6EF5CCAA75}" type="presParOf" srcId="{9A425DB0-4F33-407E-8C9B-FCCEB46D9EDA}" destId="{5F733789-D593-481C-B336-3FB3F51AD77E}" srcOrd="1" destOrd="0" presId="urn:microsoft.com/office/officeart/2005/8/layout/hierarchy2"/>
    <dgm:cxn modelId="{8C2FFBEE-26F2-4AFF-AC68-89351AE41EEF}" type="presParOf" srcId="{5F733789-D593-481C-B336-3FB3F51AD77E}" destId="{53865CC2-62BB-4866-8CA4-0F5B9C735FC2}" srcOrd="0" destOrd="0" presId="urn:microsoft.com/office/officeart/2005/8/layout/hierarchy2"/>
    <dgm:cxn modelId="{92B83DF3-D36F-4E10-8D23-5C06BA69BE93}" type="presParOf" srcId="{53865CC2-62BB-4866-8CA4-0F5B9C735FC2}" destId="{25AFA5FC-EC65-4A18-BB79-BCB6D55D3377}" srcOrd="0" destOrd="0" presId="urn:microsoft.com/office/officeart/2005/8/layout/hierarchy2"/>
    <dgm:cxn modelId="{738EDFC2-89EF-471F-AB4C-9B4A54107B4A}" type="presParOf" srcId="{5F733789-D593-481C-B336-3FB3F51AD77E}" destId="{DD73B20D-CE05-4B89-92CB-E147E12CAFBD}" srcOrd="1" destOrd="0" presId="urn:microsoft.com/office/officeart/2005/8/layout/hierarchy2"/>
    <dgm:cxn modelId="{F7A1A0A7-9BAC-4A63-8359-AEE15C718462}" type="presParOf" srcId="{DD73B20D-CE05-4B89-92CB-E147E12CAFBD}" destId="{3617652D-91CC-4F6F-B70C-E7CD6AF21B8D}" srcOrd="0" destOrd="0" presId="urn:microsoft.com/office/officeart/2005/8/layout/hierarchy2"/>
    <dgm:cxn modelId="{F64BF8C0-984F-43E9-B3C2-30A53B48304A}" type="presParOf" srcId="{DD73B20D-CE05-4B89-92CB-E147E12CAFBD}" destId="{AFB933CE-7A49-4BF2-86B8-E0D960D3687C}" srcOrd="1" destOrd="0" presId="urn:microsoft.com/office/officeart/2005/8/layout/hierarchy2"/>
    <dgm:cxn modelId="{C6DF3691-489F-41C4-80F3-3B16776EB17A}" type="presParOf" srcId="{5F733789-D593-481C-B336-3FB3F51AD77E}" destId="{EF387969-0F00-4776-9823-A587E863869D}" srcOrd="2" destOrd="0" presId="urn:microsoft.com/office/officeart/2005/8/layout/hierarchy2"/>
    <dgm:cxn modelId="{3825D109-7695-438E-8FD1-27C3BFC9DBB5}" type="presParOf" srcId="{EF387969-0F00-4776-9823-A587E863869D}" destId="{26962034-4B9A-4E3A-8C4F-ABEFF8ACA716}" srcOrd="0" destOrd="0" presId="urn:microsoft.com/office/officeart/2005/8/layout/hierarchy2"/>
    <dgm:cxn modelId="{17E7B074-A41E-408F-BD62-2D32E56CF2DB}" type="presParOf" srcId="{5F733789-D593-481C-B336-3FB3F51AD77E}" destId="{69828272-5FFA-4106-8946-D34C721830FA}" srcOrd="3" destOrd="0" presId="urn:microsoft.com/office/officeart/2005/8/layout/hierarchy2"/>
    <dgm:cxn modelId="{9488C597-DE5D-4CB6-BEAD-7BB8FB6BBC66}" type="presParOf" srcId="{69828272-5FFA-4106-8946-D34C721830FA}" destId="{3A63B753-3744-4CDA-A7EC-85B455DA7996}" srcOrd="0" destOrd="0" presId="urn:microsoft.com/office/officeart/2005/8/layout/hierarchy2"/>
    <dgm:cxn modelId="{210037A7-E9F7-4EC2-AAD0-5E9C7BFF3A88}" type="presParOf" srcId="{69828272-5FFA-4106-8946-D34C721830FA}" destId="{0FF11DEC-E2AE-48C3-9AB1-E9241E2649DF}" srcOrd="1" destOrd="0" presId="urn:microsoft.com/office/officeart/2005/8/layout/hierarchy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43.xml><?xml version="1.0" encoding="utf-8"?>
<dgm:dataModel xmlns:dgm="http://schemas.openxmlformats.org/drawingml/2006/diagram" xmlns:a="http://schemas.openxmlformats.org/drawingml/2006/main">
  <dgm:ptLst>
    <dgm:pt modelId="{4CFB819A-8457-4C60-BB04-46E9F1DC9721}"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E721B69A-89A0-4765-B186-6D7E77FB87E9}">
      <dgm:prSet phldrT="[Text]" custT="1"/>
      <dgm:spPr/>
      <dgm:t>
        <a:bodyPr/>
        <a:lstStyle/>
        <a:p>
          <a:r>
            <a:rPr lang="fa-IR" sz="1800" b="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قال علیّ علیه السلام : لَاتَکن عَبدَ غَیرِک وَ قَد جَعَلَک اللَّهُ حُرّاً؛ </a:t>
          </a:r>
        </a:p>
        <a:p>
          <a:r>
            <a:rPr lang="fa-IR" sz="1800" b="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بنده دیگران مباش که خدا تو را آزاد آفریده است. </a:t>
          </a:r>
          <a:br>
            <a:rPr lang="fa-IR" sz="1800" b="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br>
          <a:r>
            <a:rPr lang="fa-IR" sz="1800" b="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نهج البلاغة، نامه 31</a:t>
          </a:r>
          <a:endParaRPr lang="en-US" sz="1800" b="1" dirty="0">
            <a:solidFill>
              <a:schemeClr val="bg2"/>
            </a:solidFill>
            <a:cs typeface="B Nazanin" panose="00000400000000000000" pitchFamily="2" charset="-78"/>
          </a:endParaRPr>
        </a:p>
      </dgm:t>
    </dgm:pt>
    <dgm:pt modelId="{678879EB-4BBE-4FF9-9165-F237C709F645}" type="parTrans" cxnId="{3DF87379-172F-4B40-9412-9BA6C4E5B4C2}">
      <dgm:prSet/>
      <dgm:spPr/>
      <dgm:t>
        <a:bodyPr/>
        <a:lstStyle/>
        <a:p>
          <a:endParaRPr lang="en-US"/>
        </a:p>
      </dgm:t>
    </dgm:pt>
    <dgm:pt modelId="{FE8054D5-968D-4714-B9C3-E2F316FFDB4C}" type="sibTrans" cxnId="{3DF87379-172F-4B40-9412-9BA6C4E5B4C2}">
      <dgm:prSet/>
      <dgm:spPr/>
      <dgm:t>
        <a:bodyPr/>
        <a:lstStyle/>
        <a:p>
          <a:endParaRPr lang="en-US"/>
        </a:p>
      </dgm:t>
    </dgm:pt>
    <dgm:pt modelId="{FB73DBED-26EF-4422-876A-5DD0B49FDC6B}">
      <dgm:prSet phldrT="[Text]" custT="1"/>
      <dgm:spPr/>
      <dgm:t>
        <a:bodyPr/>
        <a:lstStyle/>
        <a:p>
          <a:pPr algn="ctr"/>
          <a:r>
            <a:rPr lang="fa-IR" sz="1800" b="1" dirty="0" smtClean="0">
              <a:solidFill>
                <a:srgbClr val="002060"/>
              </a:solidFill>
              <a:cs typeface="B Nazanin" panose="00000400000000000000" pitchFamily="2" charset="-78"/>
            </a:rPr>
            <a:t>طاغوت یک عامل صاحب اختیار خارجی است که با استفاده از اختیار گستردة خود، دایرة اختیار دیگران را در رشد و تعالی، محدود می‌سازد و آنان را از مسیر هدایت بازمی‌دارد. </a:t>
          </a:r>
          <a:br>
            <a:rPr lang="fa-IR" sz="1800" b="1" dirty="0" smtClean="0">
              <a:solidFill>
                <a:srgbClr val="002060"/>
              </a:solidFill>
              <a:cs typeface="B Nazanin" panose="00000400000000000000" pitchFamily="2" charset="-78"/>
            </a:rPr>
          </a:br>
          <a:r>
            <a:rPr lang="fa-IR" sz="1800" b="1" dirty="0" smtClean="0">
              <a:solidFill>
                <a:srgbClr val="002060"/>
              </a:solidFill>
              <a:cs typeface="B Nazanin" panose="00000400000000000000" pitchFamily="2" charset="-78"/>
            </a:rPr>
            <a:t>کار طاغوت، صدّ از سبیل یعنی بازداشتن از راه، یا راهزنی است و وظیفة ما، مقابله با او و کفر به آن، یعنی از تحت ولایت و سرپرستی او خارج گشتن و با او درگیر شدن.</a:t>
          </a:r>
          <a:endParaRPr lang="en-US" sz="1800" b="1" dirty="0">
            <a:solidFill>
              <a:srgbClr val="002060"/>
            </a:solidFill>
            <a:cs typeface="B Nazanin" panose="00000400000000000000" pitchFamily="2" charset="-78"/>
          </a:endParaRPr>
        </a:p>
      </dgm:t>
    </dgm:pt>
    <dgm:pt modelId="{7A483882-AD95-477B-8444-AE4E53EB458F}" type="parTrans" cxnId="{FEFD0874-7D97-4569-9BBA-801548CD178B}">
      <dgm:prSet/>
      <dgm:spPr/>
      <dgm:t>
        <a:bodyPr/>
        <a:lstStyle/>
        <a:p>
          <a:endParaRPr lang="en-US"/>
        </a:p>
      </dgm:t>
    </dgm:pt>
    <dgm:pt modelId="{B7B7916B-10DF-4B33-81E2-DE6E79EEB2A8}" type="sibTrans" cxnId="{FEFD0874-7D97-4569-9BBA-801548CD178B}">
      <dgm:prSet/>
      <dgm:spPr/>
      <dgm:t>
        <a:bodyPr/>
        <a:lstStyle/>
        <a:p>
          <a:endParaRPr lang="en-US"/>
        </a:p>
      </dgm:t>
    </dgm:pt>
    <dgm:pt modelId="{3E3D41B9-2400-4D0E-A1F2-31ADA86330DC}" type="pres">
      <dgm:prSet presAssocID="{4CFB819A-8457-4C60-BB04-46E9F1DC9721}" presName="outerComposite" presStyleCnt="0">
        <dgm:presLayoutVars>
          <dgm:chMax val="5"/>
          <dgm:dir/>
          <dgm:resizeHandles val="exact"/>
        </dgm:presLayoutVars>
      </dgm:prSet>
      <dgm:spPr/>
      <dgm:t>
        <a:bodyPr/>
        <a:lstStyle/>
        <a:p>
          <a:pPr rtl="1"/>
          <a:endParaRPr lang="fa-IR"/>
        </a:p>
      </dgm:t>
    </dgm:pt>
    <dgm:pt modelId="{8D10B175-78B3-4BD3-8F50-91AFDC52AF8A}" type="pres">
      <dgm:prSet presAssocID="{4CFB819A-8457-4C60-BB04-46E9F1DC9721}" presName="dummyMaxCanvas" presStyleCnt="0">
        <dgm:presLayoutVars/>
      </dgm:prSet>
      <dgm:spPr/>
    </dgm:pt>
    <dgm:pt modelId="{61C0E4DD-4E30-4B47-B331-C09D89158004}" type="pres">
      <dgm:prSet presAssocID="{4CFB819A-8457-4C60-BB04-46E9F1DC9721}" presName="TwoNodes_1" presStyleLbl="node1" presStyleIdx="0" presStyleCnt="2" custLinFactNeighborX="1710">
        <dgm:presLayoutVars>
          <dgm:bulletEnabled val="1"/>
        </dgm:presLayoutVars>
      </dgm:prSet>
      <dgm:spPr/>
      <dgm:t>
        <a:bodyPr/>
        <a:lstStyle/>
        <a:p>
          <a:pPr rtl="1"/>
          <a:endParaRPr lang="fa-IR"/>
        </a:p>
      </dgm:t>
    </dgm:pt>
    <dgm:pt modelId="{B75AC260-7EBB-4B97-B21E-7E30389AB161}" type="pres">
      <dgm:prSet presAssocID="{4CFB819A-8457-4C60-BB04-46E9F1DC9721}" presName="TwoNodes_2" presStyleLbl="node1" presStyleIdx="1" presStyleCnt="2">
        <dgm:presLayoutVars>
          <dgm:bulletEnabled val="1"/>
        </dgm:presLayoutVars>
      </dgm:prSet>
      <dgm:spPr/>
      <dgm:t>
        <a:bodyPr/>
        <a:lstStyle/>
        <a:p>
          <a:pPr rtl="1"/>
          <a:endParaRPr lang="fa-IR"/>
        </a:p>
      </dgm:t>
    </dgm:pt>
    <dgm:pt modelId="{3DB24771-A72C-44EA-BA59-DB6B9E3801E8}" type="pres">
      <dgm:prSet presAssocID="{4CFB819A-8457-4C60-BB04-46E9F1DC9721}" presName="TwoConn_1-2" presStyleLbl="fgAccFollowNode1" presStyleIdx="0" presStyleCnt="1">
        <dgm:presLayoutVars>
          <dgm:bulletEnabled val="1"/>
        </dgm:presLayoutVars>
      </dgm:prSet>
      <dgm:spPr/>
      <dgm:t>
        <a:bodyPr/>
        <a:lstStyle/>
        <a:p>
          <a:pPr rtl="1"/>
          <a:endParaRPr lang="fa-IR"/>
        </a:p>
      </dgm:t>
    </dgm:pt>
    <dgm:pt modelId="{D2677B24-9EB6-4AA6-99BF-786419A2DD0E}" type="pres">
      <dgm:prSet presAssocID="{4CFB819A-8457-4C60-BB04-46E9F1DC9721}" presName="TwoNodes_1_text" presStyleLbl="node1" presStyleIdx="1" presStyleCnt="2">
        <dgm:presLayoutVars>
          <dgm:bulletEnabled val="1"/>
        </dgm:presLayoutVars>
      </dgm:prSet>
      <dgm:spPr/>
      <dgm:t>
        <a:bodyPr/>
        <a:lstStyle/>
        <a:p>
          <a:pPr rtl="1"/>
          <a:endParaRPr lang="fa-IR"/>
        </a:p>
      </dgm:t>
    </dgm:pt>
    <dgm:pt modelId="{A8EE1678-452F-42A2-AC93-6390868AE41A}" type="pres">
      <dgm:prSet presAssocID="{4CFB819A-8457-4C60-BB04-46E9F1DC9721}" presName="TwoNodes_2_text" presStyleLbl="node1" presStyleIdx="1" presStyleCnt="2">
        <dgm:presLayoutVars>
          <dgm:bulletEnabled val="1"/>
        </dgm:presLayoutVars>
      </dgm:prSet>
      <dgm:spPr/>
      <dgm:t>
        <a:bodyPr/>
        <a:lstStyle/>
        <a:p>
          <a:pPr rtl="1"/>
          <a:endParaRPr lang="fa-IR"/>
        </a:p>
      </dgm:t>
    </dgm:pt>
  </dgm:ptLst>
  <dgm:cxnLst>
    <dgm:cxn modelId="{91965479-4C5E-47CD-B43E-9F1329B6FBD3}" type="presOf" srcId="{FB73DBED-26EF-4422-876A-5DD0B49FDC6B}" destId="{A8EE1678-452F-42A2-AC93-6390868AE41A}" srcOrd="1" destOrd="0" presId="urn:microsoft.com/office/officeart/2005/8/layout/vProcess5"/>
    <dgm:cxn modelId="{7EF5BDBC-A1CA-4536-AAE3-49D3AE69CEF8}" type="presOf" srcId="{E721B69A-89A0-4765-B186-6D7E77FB87E9}" destId="{61C0E4DD-4E30-4B47-B331-C09D89158004}" srcOrd="0" destOrd="0" presId="urn:microsoft.com/office/officeart/2005/8/layout/vProcess5"/>
    <dgm:cxn modelId="{B3D2562D-627D-4F3B-BF6B-F11903287373}" type="presOf" srcId="{4CFB819A-8457-4C60-BB04-46E9F1DC9721}" destId="{3E3D41B9-2400-4D0E-A1F2-31ADA86330DC}" srcOrd="0" destOrd="0" presId="urn:microsoft.com/office/officeart/2005/8/layout/vProcess5"/>
    <dgm:cxn modelId="{3DF87379-172F-4B40-9412-9BA6C4E5B4C2}" srcId="{4CFB819A-8457-4C60-BB04-46E9F1DC9721}" destId="{E721B69A-89A0-4765-B186-6D7E77FB87E9}" srcOrd="0" destOrd="0" parTransId="{678879EB-4BBE-4FF9-9165-F237C709F645}" sibTransId="{FE8054D5-968D-4714-B9C3-E2F316FFDB4C}"/>
    <dgm:cxn modelId="{8C67A2EC-CF53-4340-AA4E-C6112E4DB4DB}" type="presOf" srcId="{FE8054D5-968D-4714-B9C3-E2F316FFDB4C}" destId="{3DB24771-A72C-44EA-BA59-DB6B9E3801E8}" srcOrd="0" destOrd="0" presId="urn:microsoft.com/office/officeart/2005/8/layout/vProcess5"/>
    <dgm:cxn modelId="{2D57097A-F68C-4747-8B70-6CDF99025827}" type="presOf" srcId="{E721B69A-89A0-4765-B186-6D7E77FB87E9}" destId="{D2677B24-9EB6-4AA6-99BF-786419A2DD0E}" srcOrd="1" destOrd="0" presId="urn:microsoft.com/office/officeart/2005/8/layout/vProcess5"/>
    <dgm:cxn modelId="{159166E3-DAF3-4D08-8A80-76AE58EC3360}" type="presOf" srcId="{FB73DBED-26EF-4422-876A-5DD0B49FDC6B}" destId="{B75AC260-7EBB-4B97-B21E-7E30389AB161}" srcOrd="0" destOrd="0" presId="urn:microsoft.com/office/officeart/2005/8/layout/vProcess5"/>
    <dgm:cxn modelId="{FEFD0874-7D97-4569-9BBA-801548CD178B}" srcId="{4CFB819A-8457-4C60-BB04-46E9F1DC9721}" destId="{FB73DBED-26EF-4422-876A-5DD0B49FDC6B}" srcOrd="1" destOrd="0" parTransId="{7A483882-AD95-477B-8444-AE4E53EB458F}" sibTransId="{B7B7916B-10DF-4B33-81E2-DE6E79EEB2A8}"/>
    <dgm:cxn modelId="{47260FCA-4A4F-4649-A368-37D4256A2F3A}" type="presParOf" srcId="{3E3D41B9-2400-4D0E-A1F2-31ADA86330DC}" destId="{8D10B175-78B3-4BD3-8F50-91AFDC52AF8A}" srcOrd="0" destOrd="0" presId="urn:microsoft.com/office/officeart/2005/8/layout/vProcess5"/>
    <dgm:cxn modelId="{E491F63B-EA2C-4258-9BDF-7996E9A1C417}" type="presParOf" srcId="{3E3D41B9-2400-4D0E-A1F2-31ADA86330DC}" destId="{61C0E4DD-4E30-4B47-B331-C09D89158004}" srcOrd="1" destOrd="0" presId="urn:microsoft.com/office/officeart/2005/8/layout/vProcess5"/>
    <dgm:cxn modelId="{D528261E-F1F9-41A3-B68D-DA17F4D8EC36}" type="presParOf" srcId="{3E3D41B9-2400-4D0E-A1F2-31ADA86330DC}" destId="{B75AC260-7EBB-4B97-B21E-7E30389AB161}" srcOrd="2" destOrd="0" presId="urn:microsoft.com/office/officeart/2005/8/layout/vProcess5"/>
    <dgm:cxn modelId="{3E492513-E871-4463-999A-5CAD0CB92511}" type="presParOf" srcId="{3E3D41B9-2400-4D0E-A1F2-31ADA86330DC}" destId="{3DB24771-A72C-44EA-BA59-DB6B9E3801E8}" srcOrd="3" destOrd="0" presId="urn:microsoft.com/office/officeart/2005/8/layout/vProcess5"/>
    <dgm:cxn modelId="{8F26A974-24A6-460A-B07F-504F3B7E006B}" type="presParOf" srcId="{3E3D41B9-2400-4D0E-A1F2-31ADA86330DC}" destId="{D2677B24-9EB6-4AA6-99BF-786419A2DD0E}" srcOrd="4" destOrd="0" presId="urn:microsoft.com/office/officeart/2005/8/layout/vProcess5"/>
    <dgm:cxn modelId="{38699234-473F-4B75-83A1-99873D2AC3DA}" type="presParOf" srcId="{3E3D41B9-2400-4D0E-A1F2-31ADA86330DC}" destId="{A8EE1678-452F-42A2-AC93-6390868AE41A}" srcOrd="5"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4.xml><?xml version="1.0" encoding="utf-8"?>
<dgm:dataModel xmlns:dgm="http://schemas.openxmlformats.org/drawingml/2006/diagram" xmlns:a="http://schemas.openxmlformats.org/drawingml/2006/main">
  <dgm:ptLst>
    <dgm:pt modelId="{62603180-F875-4C9B-A43E-5521599DEFC6}"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61A195D2-B6CA-4A48-8F1F-A1505B06334B}">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فَمَن یَکفُر بِالطاغوت وَ یُؤمِن بِاللَّهِ فَقَدِ استَمسَک بِالعُروَةِ الوُثقَی‏ لَا انفِصَامَ لَهَا وَ اللَّهُ سَمیعٌ عَلِیمٌ کسی که به طاغوت کافر شود و به خدا ایمان آورد، به دستگیرة محکمی چنگ زده است، که گسستی برای آن نیست. و خداوند شنوا و داناست. بقره: 256</a:t>
          </a:r>
          <a:endParaRPr lang="en-US" sz="1800" b="1" dirty="0">
            <a:solidFill>
              <a:srgbClr val="002060"/>
            </a:solidFill>
            <a:cs typeface="B Nazanin" panose="00000400000000000000" pitchFamily="2" charset="-78"/>
          </a:endParaRPr>
        </a:p>
      </dgm:t>
    </dgm:pt>
    <dgm:pt modelId="{AD4B62D5-9FE4-472A-BCE9-40B8A81F2A1D}" type="parTrans" cxnId="{30241E3D-5EE4-48D6-9968-B601B7C2CA1F}">
      <dgm:prSet/>
      <dgm:spPr/>
      <dgm:t>
        <a:bodyPr/>
        <a:lstStyle/>
        <a:p>
          <a:endParaRPr lang="en-US"/>
        </a:p>
      </dgm:t>
    </dgm:pt>
    <dgm:pt modelId="{297A9164-3DFC-4C63-A7DC-A3B563D54E94}" type="sibTrans" cxnId="{30241E3D-5EE4-48D6-9968-B601B7C2CA1F}">
      <dgm:prSet/>
      <dgm:spPr/>
      <dgm:t>
        <a:bodyPr/>
        <a:lstStyle/>
        <a:p>
          <a:endParaRPr lang="en-US"/>
        </a:p>
      </dgm:t>
    </dgm:pt>
    <dgm:pt modelId="{C04C51D9-E59C-436E-B8A5-C84BC2157D74}">
      <dgm:prSet phldrT="[Text]" custT="1"/>
      <dgm:spPr/>
      <dgm:t>
        <a:bodyPr/>
        <a:lstStyle/>
        <a:p>
          <a:r>
            <a:rPr lang="fa-IR" sz="1800" b="1" dirty="0" smtClean="0">
              <a:solidFill>
                <a:srgbClr val="002060"/>
              </a:solidFill>
              <a:cs typeface="B Nazanin" panose="00000400000000000000" pitchFamily="2" charset="-78"/>
            </a:rPr>
            <a:t>اطاعت از طاغوت و تسلیم بی‌قید و شرط در برابر او در زبان قرآن کریم عبودیت نامیده شده است؛ </a:t>
          </a:r>
          <a:endParaRPr lang="en-US" sz="1800" b="1" dirty="0">
            <a:solidFill>
              <a:srgbClr val="002060"/>
            </a:solidFill>
            <a:cs typeface="B Nazanin" panose="00000400000000000000" pitchFamily="2" charset="-78"/>
          </a:endParaRPr>
        </a:p>
      </dgm:t>
    </dgm:pt>
    <dgm:pt modelId="{05E6D931-3279-4A7B-B875-E56C570A72A2}" type="parTrans" cxnId="{6D6010A7-822E-4FEF-8A2C-293A01270269}">
      <dgm:prSet/>
      <dgm:spPr/>
      <dgm:t>
        <a:bodyPr/>
        <a:lstStyle/>
        <a:p>
          <a:endParaRPr lang="en-US"/>
        </a:p>
      </dgm:t>
    </dgm:pt>
    <dgm:pt modelId="{700DB762-3004-4B73-8699-3E6F9F7F4923}" type="sibTrans" cxnId="{6D6010A7-822E-4FEF-8A2C-293A01270269}">
      <dgm:prSet/>
      <dgm:spPr/>
      <dgm:t>
        <a:bodyPr/>
        <a:lstStyle/>
        <a:p>
          <a:endParaRPr lang="en-US"/>
        </a:p>
      </dgm:t>
    </dgm:pt>
    <dgm:pt modelId="{A56E04DB-6438-41AE-B231-4BA568EF084C}">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زیرا عبادت و عبودیت در مفهوم قرآنی، پیروی، تسلیم و اطاعت مطلق است در برابر یک قدرت واقعی یا پنداری از روی رغبت یا از سر اجبار، همراه با حسن تقدیس و ستایش معنوی یا بدون آن و توحید قرآنی درست نقطة مقابل این شرک است؛ همة این آلهه‌ها و معبودان را نفی کردن، ‌تسلیم آنان نشدن، در برابر سیطرة قدرت آنان مقاومت کردن، دل از رعایت آنان بریدن و سرانجام بر نفی و طرد آنان کمر بستن و با همة وجود تسلیم خدا شدن. پیامبران الهی همواره مردم را به ستیزه و پیکار در برابر طاغوت‌ها و نفی شرک فرامی‌خواندند. </a:t>
          </a:r>
          <a:endParaRPr lang="en-US" sz="1800" b="1" dirty="0">
            <a:solidFill>
              <a:srgbClr val="002060"/>
            </a:solidFill>
            <a:cs typeface="B Nazanin" panose="00000400000000000000" pitchFamily="2" charset="-78"/>
          </a:endParaRPr>
        </a:p>
      </dgm:t>
    </dgm:pt>
    <dgm:pt modelId="{DA24CC91-5A86-4A92-8A4D-D15240F19DA1}" type="parTrans" cxnId="{B4BFD997-1D75-4F40-A246-288A31CB6DEA}">
      <dgm:prSet/>
      <dgm:spPr/>
      <dgm:t>
        <a:bodyPr/>
        <a:lstStyle/>
        <a:p>
          <a:endParaRPr lang="en-US"/>
        </a:p>
      </dgm:t>
    </dgm:pt>
    <dgm:pt modelId="{57C88EE3-E285-4941-8790-9726A9DED4C3}" type="sibTrans" cxnId="{B4BFD997-1D75-4F40-A246-288A31CB6DEA}">
      <dgm:prSet/>
      <dgm:spPr/>
      <dgm:t>
        <a:bodyPr/>
        <a:lstStyle/>
        <a:p>
          <a:endParaRPr lang="en-US"/>
        </a:p>
      </dgm:t>
    </dgm:pt>
    <dgm:pt modelId="{0EDB60A1-DB41-4A8F-A6A8-A34215A87AF4}" type="pres">
      <dgm:prSet presAssocID="{62603180-F875-4C9B-A43E-5521599DEFC6}" presName="outerComposite" presStyleCnt="0">
        <dgm:presLayoutVars>
          <dgm:chMax val="5"/>
          <dgm:dir/>
          <dgm:resizeHandles val="exact"/>
        </dgm:presLayoutVars>
      </dgm:prSet>
      <dgm:spPr/>
      <dgm:t>
        <a:bodyPr/>
        <a:lstStyle/>
        <a:p>
          <a:pPr rtl="1"/>
          <a:endParaRPr lang="fa-IR"/>
        </a:p>
      </dgm:t>
    </dgm:pt>
    <dgm:pt modelId="{E3586540-7CD3-4656-9EED-B9FE03737362}" type="pres">
      <dgm:prSet presAssocID="{62603180-F875-4C9B-A43E-5521599DEFC6}" presName="dummyMaxCanvas" presStyleCnt="0">
        <dgm:presLayoutVars/>
      </dgm:prSet>
      <dgm:spPr/>
    </dgm:pt>
    <dgm:pt modelId="{81E9C0F8-062B-440B-80A5-53F41DCAE490}" type="pres">
      <dgm:prSet presAssocID="{62603180-F875-4C9B-A43E-5521599DEFC6}" presName="ThreeNodes_1" presStyleLbl="node1" presStyleIdx="0" presStyleCnt="3" custLinFactNeighborX="4701">
        <dgm:presLayoutVars>
          <dgm:bulletEnabled val="1"/>
        </dgm:presLayoutVars>
      </dgm:prSet>
      <dgm:spPr/>
      <dgm:t>
        <a:bodyPr/>
        <a:lstStyle/>
        <a:p>
          <a:endParaRPr lang="en-US"/>
        </a:p>
      </dgm:t>
    </dgm:pt>
    <dgm:pt modelId="{79B13868-022A-4CBF-8AB0-360BA9C2CBF7}" type="pres">
      <dgm:prSet presAssocID="{62603180-F875-4C9B-A43E-5521599DEFC6}" presName="ThreeNodes_2" presStyleLbl="node1" presStyleIdx="1" presStyleCnt="3" custScaleY="66118" custLinFactNeighborX="5521" custLinFactNeighborY="-25351">
        <dgm:presLayoutVars>
          <dgm:bulletEnabled val="1"/>
        </dgm:presLayoutVars>
      </dgm:prSet>
      <dgm:spPr/>
      <dgm:t>
        <a:bodyPr/>
        <a:lstStyle/>
        <a:p>
          <a:endParaRPr lang="en-US"/>
        </a:p>
      </dgm:t>
    </dgm:pt>
    <dgm:pt modelId="{1401DFED-9265-4237-B114-9323AA7178C5}" type="pres">
      <dgm:prSet presAssocID="{62603180-F875-4C9B-A43E-5521599DEFC6}" presName="ThreeNodes_3" presStyleLbl="node1" presStyleIdx="2" presStyleCnt="3" custScaleX="117647" custScaleY="152111" custLinFactNeighborX="-3447" custLinFactNeighborY="-19653">
        <dgm:presLayoutVars>
          <dgm:bulletEnabled val="1"/>
        </dgm:presLayoutVars>
      </dgm:prSet>
      <dgm:spPr/>
      <dgm:t>
        <a:bodyPr/>
        <a:lstStyle/>
        <a:p>
          <a:endParaRPr lang="en-US"/>
        </a:p>
      </dgm:t>
    </dgm:pt>
    <dgm:pt modelId="{2B766401-FC37-4CFD-BEE2-E4BB44BD87B0}" type="pres">
      <dgm:prSet presAssocID="{62603180-F875-4C9B-A43E-5521599DEFC6}" presName="ThreeConn_1-2" presStyleLbl="fgAccFollowNode1" presStyleIdx="0" presStyleCnt="2">
        <dgm:presLayoutVars>
          <dgm:bulletEnabled val="1"/>
        </dgm:presLayoutVars>
      </dgm:prSet>
      <dgm:spPr/>
      <dgm:t>
        <a:bodyPr/>
        <a:lstStyle/>
        <a:p>
          <a:pPr rtl="1"/>
          <a:endParaRPr lang="fa-IR"/>
        </a:p>
      </dgm:t>
    </dgm:pt>
    <dgm:pt modelId="{901E69C9-3FAC-4C62-9E53-A36161733E33}" type="pres">
      <dgm:prSet presAssocID="{62603180-F875-4C9B-A43E-5521599DEFC6}" presName="ThreeConn_2-3" presStyleLbl="fgAccFollowNode1" presStyleIdx="1" presStyleCnt="2" custLinFactNeighborY="-42388">
        <dgm:presLayoutVars>
          <dgm:bulletEnabled val="1"/>
        </dgm:presLayoutVars>
      </dgm:prSet>
      <dgm:spPr/>
      <dgm:t>
        <a:bodyPr/>
        <a:lstStyle/>
        <a:p>
          <a:pPr rtl="1"/>
          <a:endParaRPr lang="fa-IR"/>
        </a:p>
      </dgm:t>
    </dgm:pt>
    <dgm:pt modelId="{17FDC8E1-BB03-42D7-8EDA-866E26AA4F20}" type="pres">
      <dgm:prSet presAssocID="{62603180-F875-4C9B-A43E-5521599DEFC6}" presName="ThreeNodes_1_text" presStyleLbl="node1" presStyleIdx="2" presStyleCnt="3">
        <dgm:presLayoutVars>
          <dgm:bulletEnabled val="1"/>
        </dgm:presLayoutVars>
      </dgm:prSet>
      <dgm:spPr/>
      <dgm:t>
        <a:bodyPr/>
        <a:lstStyle/>
        <a:p>
          <a:endParaRPr lang="en-US"/>
        </a:p>
      </dgm:t>
    </dgm:pt>
    <dgm:pt modelId="{A64209C5-D7CA-448F-971D-75AB804E6AB0}" type="pres">
      <dgm:prSet presAssocID="{62603180-F875-4C9B-A43E-5521599DEFC6}" presName="ThreeNodes_2_text" presStyleLbl="node1" presStyleIdx="2" presStyleCnt="3">
        <dgm:presLayoutVars>
          <dgm:bulletEnabled val="1"/>
        </dgm:presLayoutVars>
      </dgm:prSet>
      <dgm:spPr/>
      <dgm:t>
        <a:bodyPr/>
        <a:lstStyle/>
        <a:p>
          <a:endParaRPr lang="en-US"/>
        </a:p>
      </dgm:t>
    </dgm:pt>
    <dgm:pt modelId="{DEE8D541-A7B2-446D-9BA7-A6E61BE86234}" type="pres">
      <dgm:prSet presAssocID="{62603180-F875-4C9B-A43E-5521599DEFC6}" presName="ThreeNodes_3_text" presStyleLbl="node1" presStyleIdx="2" presStyleCnt="3">
        <dgm:presLayoutVars>
          <dgm:bulletEnabled val="1"/>
        </dgm:presLayoutVars>
      </dgm:prSet>
      <dgm:spPr/>
      <dgm:t>
        <a:bodyPr/>
        <a:lstStyle/>
        <a:p>
          <a:endParaRPr lang="en-US"/>
        </a:p>
      </dgm:t>
    </dgm:pt>
  </dgm:ptLst>
  <dgm:cxnLst>
    <dgm:cxn modelId="{360237EA-A19E-4A36-8972-EB86181EF16B}" type="presOf" srcId="{62603180-F875-4C9B-A43E-5521599DEFC6}" destId="{0EDB60A1-DB41-4A8F-A6A8-A34215A87AF4}" srcOrd="0" destOrd="0" presId="urn:microsoft.com/office/officeart/2005/8/layout/vProcess5"/>
    <dgm:cxn modelId="{04231B7F-2DBE-413E-9A22-648C8A8E5821}" type="presOf" srcId="{A56E04DB-6438-41AE-B231-4BA568EF084C}" destId="{DEE8D541-A7B2-446D-9BA7-A6E61BE86234}" srcOrd="1" destOrd="0" presId="urn:microsoft.com/office/officeart/2005/8/layout/vProcess5"/>
    <dgm:cxn modelId="{45611A62-3558-4C4C-8250-F109656BE891}" type="presOf" srcId="{700DB762-3004-4B73-8699-3E6F9F7F4923}" destId="{901E69C9-3FAC-4C62-9E53-A36161733E33}" srcOrd="0" destOrd="0" presId="urn:microsoft.com/office/officeart/2005/8/layout/vProcess5"/>
    <dgm:cxn modelId="{C1BF6027-E5E5-4130-B3F7-3B7F135371EF}" type="presOf" srcId="{61A195D2-B6CA-4A48-8F1F-A1505B06334B}" destId="{17FDC8E1-BB03-42D7-8EDA-866E26AA4F20}" srcOrd="1" destOrd="0" presId="urn:microsoft.com/office/officeart/2005/8/layout/vProcess5"/>
    <dgm:cxn modelId="{30241E3D-5EE4-48D6-9968-B601B7C2CA1F}" srcId="{62603180-F875-4C9B-A43E-5521599DEFC6}" destId="{61A195D2-B6CA-4A48-8F1F-A1505B06334B}" srcOrd="0" destOrd="0" parTransId="{AD4B62D5-9FE4-472A-BCE9-40B8A81F2A1D}" sibTransId="{297A9164-3DFC-4C63-A7DC-A3B563D54E94}"/>
    <dgm:cxn modelId="{91F73859-CFD9-44B6-9EEF-10BAF83C1502}" type="presOf" srcId="{A56E04DB-6438-41AE-B231-4BA568EF084C}" destId="{1401DFED-9265-4237-B114-9323AA7178C5}" srcOrd="0" destOrd="0" presId="urn:microsoft.com/office/officeart/2005/8/layout/vProcess5"/>
    <dgm:cxn modelId="{6ADF2839-FAD7-427B-9DB0-557D93583238}" type="presOf" srcId="{297A9164-3DFC-4C63-A7DC-A3B563D54E94}" destId="{2B766401-FC37-4CFD-BEE2-E4BB44BD87B0}" srcOrd="0" destOrd="0" presId="urn:microsoft.com/office/officeart/2005/8/layout/vProcess5"/>
    <dgm:cxn modelId="{6EF6127E-A588-4075-8664-1BBECF3EA4D7}" type="presOf" srcId="{C04C51D9-E59C-436E-B8A5-C84BC2157D74}" destId="{79B13868-022A-4CBF-8AB0-360BA9C2CBF7}" srcOrd="0" destOrd="0" presId="urn:microsoft.com/office/officeart/2005/8/layout/vProcess5"/>
    <dgm:cxn modelId="{A758D25F-04E4-4C0F-AA00-A4068D951D0D}" type="presOf" srcId="{C04C51D9-E59C-436E-B8A5-C84BC2157D74}" destId="{A64209C5-D7CA-448F-971D-75AB804E6AB0}" srcOrd="1" destOrd="0" presId="urn:microsoft.com/office/officeart/2005/8/layout/vProcess5"/>
    <dgm:cxn modelId="{B4BFD997-1D75-4F40-A246-288A31CB6DEA}" srcId="{62603180-F875-4C9B-A43E-5521599DEFC6}" destId="{A56E04DB-6438-41AE-B231-4BA568EF084C}" srcOrd="2" destOrd="0" parTransId="{DA24CC91-5A86-4A92-8A4D-D15240F19DA1}" sibTransId="{57C88EE3-E285-4941-8790-9726A9DED4C3}"/>
    <dgm:cxn modelId="{6D6010A7-822E-4FEF-8A2C-293A01270269}" srcId="{62603180-F875-4C9B-A43E-5521599DEFC6}" destId="{C04C51D9-E59C-436E-B8A5-C84BC2157D74}" srcOrd="1" destOrd="0" parTransId="{05E6D931-3279-4A7B-B875-E56C570A72A2}" sibTransId="{700DB762-3004-4B73-8699-3E6F9F7F4923}"/>
    <dgm:cxn modelId="{718660FD-F5AA-4D1A-9990-3F938FDF616D}" type="presOf" srcId="{61A195D2-B6CA-4A48-8F1F-A1505B06334B}" destId="{81E9C0F8-062B-440B-80A5-53F41DCAE490}" srcOrd="0" destOrd="0" presId="urn:microsoft.com/office/officeart/2005/8/layout/vProcess5"/>
    <dgm:cxn modelId="{C4B20B98-4E6E-44E5-8079-1A8B24229BB9}" type="presParOf" srcId="{0EDB60A1-DB41-4A8F-A6A8-A34215A87AF4}" destId="{E3586540-7CD3-4656-9EED-B9FE03737362}" srcOrd="0" destOrd="0" presId="urn:microsoft.com/office/officeart/2005/8/layout/vProcess5"/>
    <dgm:cxn modelId="{241EE95E-F5C4-45A2-898B-6BA871E52872}" type="presParOf" srcId="{0EDB60A1-DB41-4A8F-A6A8-A34215A87AF4}" destId="{81E9C0F8-062B-440B-80A5-53F41DCAE490}" srcOrd="1" destOrd="0" presId="urn:microsoft.com/office/officeart/2005/8/layout/vProcess5"/>
    <dgm:cxn modelId="{237A2B2A-4517-43C5-BA2E-AAA76DE1C23B}" type="presParOf" srcId="{0EDB60A1-DB41-4A8F-A6A8-A34215A87AF4}" destId="{79B13868-022A-4CBF-8AB0-360BA9C2CBF7}" srcOrd="2" destOrd="0" presId="urn:microsoft.com/office/officeart/2005/8/layout/vProcess5"/>
    <dgm:cxn modelId="{FEC25CC5-3874-4A76-B56C-1045AD0A1D6D}" type="presParOf" srcId="{0EDB60A1-DB41-4A8F-A6A8-A34215A87AF4}" destId="{1401DFED-9265-4237-B114-9323AA7178C5}" srcOrd="3" destOrd="0" presId="urn:microsoft.com/office/officeart/2005/8/layout/vProcess5"/>
    <dgm:cxn modelId="{58620DC8-D3F2-41D5-9B4C-801A9D17B7E2}" type="presParOf" srcId="{0EDB60A1-DB41-4A8F-A6A8-A34215A87AF4}" destId="{2B766401-FC37-4CFD-BEE2-E4BB44BD87B0}" srcOrd="4" destOrd="0" presId="urn:microsoft.com/office/officeart/2005/8/layout/vProcess5"/>
    <dgm:cxn modelId="{6027CA87-22E0-4417-A2B9-5C6209C280AD}" type="presParOf" srcId="{0EDB60A1-DB41-4A8F-A6A8-A34215A87AF4}" destId="{901E69C9-3FAC-4C62-9E53-A36161733E33}" srcOrd="5" destOrd="0" presId="urn:microsoft.com/office/officeart/2005/8/layout/vProcess5"/>
    <dgm:cxn modelId="{2613129D-D2C3-44F5-8160-A59AC199F892}" type="presParOf" srcId="{0EDB60A1-DB41-4A8F-A6A8-A34215A87AF4}" destId="{17FDC8E1-BB03-42D7-8EDA-866E26AA4F20}" srcOrd="6" destOrd="0" presId="urn:microsoft.com/office/officeart/2005/8/layout/vProcess5"/>
    <dgm:cxn modelId="{D07AC5D1-6D0A-4684-8774-735D079A2ACC}" type="presParOf" srcId="{0EDB60A1-DB41-4A8F-A6A8-A34215A87AF4}" destId="{A64209C5-D7CA-448F-971D-75AB804E6AB0}" srcOrd="7" destOrd="0" presId="urn:microsoft.com/office/officeart/2005/8/layout/vProcess5"/>
    <dgm:cxn modelId="{FD1E6724-050E-47DF-B80A-AC6C6AB445E2}" type="presParOf" srcId="{0EDB60A1-DB41-4A8F-A6A8-A34215A87AF4}" destId="{DEE8D541-A7B2-446D-9BA7-A6E61BE86234}"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5.xml><?xml version="1.0" encoding="utf-8"?>
<dgm:dataModel xmlns:dgm="http://schemas.openxmlformats.org/drawingml/2006/diagram" xmlns:a="http://schemas.openxmlformats.org/drawingml/2006/main">
  <dgm:ptLst>
    <dgm:pt modelId="{93CE31D8-88CA-45CC-B34F-B76AD04D9BDE}"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4F92AD08-F277-43E8-AEAC-90C5A019215B}">
      <dgm:prSet phldrT="[Text]" custT="1"/>
      <dgm:spPr/>
      <dgm:t>
        <a:bodyPr/>
        <a:lstStyle/>
        <a:p>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الَّذِینَ</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اجتَنَبُوا</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الطاغوتَ</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أَن</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یَعبُدُوهَا</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أَنَابُوا</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إِلی</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لهُمُ</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البُشرَی</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زمر</a:t>
          </a:r>
          <a:r>
            <a:rPr lang="fa-IR" sz="14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17</a:t>
          </a:r>
        </a:p>
        <a:p>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کسانی که از عبادت طاغوت پرهیز کردند و </a:t>
          </a:r>
          <a:r>
            <a:rPr lang="fa-IR" sz="1800" b="1"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به‌سوی</a:t>
          </a:r>
          <a:r>
            <a:rPr lang="fa-IR" sz="1800" b="1"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خداوند بازگشتند، بشارت برای آنهاست.</a:t>
          </a:r>
          <a:endParaRPr lang="en-US" sz="1800" b="1" dirty="0">
            <a:solidFill>
              <a:schemeClr val="bg2"/>
            </a:solidFill>
            <a:cs typeface="B Nazanin" panose="00000400000000000000" pitchFamily="2" charset="-78"/>
          </a:endParaRPr>
        </a:p>
      </dgm:t>
    </dgm:pt>
    <dgm:pt modelId="{8EC765B4-9F68-4664-81CD-562AF5F02B3E}" type="parTrans" cxnId="{397BE5EA-1836-4141-B74F-DC462C03F23E}">
      <dgm:prSet/>
      <dgm:spPr/>
      <dgm:t>
        <a:bodyPr/>
        <a:lstStyle/>
        <a:p>
          <a:endParaRPr lang="en-US"/>
        </a:p>
      </dgm:t>
    </dgm:pt>
    <dgm:pt modelId="{B28DBDD8-6C60-49C3-A27D-32E28A522BA9}" type="sibTrans" cxnId="{397BE5EA-1836-4141-B74F-DC462C03F23E}">
      <dgm:prSet/>
      <dgm:spPr/>
      <dgm:t>
        <a:bodyPr/>
        <a:lstStyle/>
        <a:p>
          <a:endParaRPr lang="en-US"/>
        </a:p>
      </dgm:t>
    </dgm:pt>
    <dgm:pt modelId="{10FC80C1-E32F-44D3-ADB3-644F63D592FA}">
      <dgm:prSet phldrT="[Text]" custT="1"/>
      <dgm:spPr/>
      <dgm:t>
        <a:bodyPr/>
        <a:lstStyle/>
        <a:p>
          <a:r>
            <a:rPr lang="fa-IR" sz="1800" b="1" dirty="0" smtClean="0">
              <a:solidFill>
                <a:srgbClr val="002060"/>
              </a:solidFill>
              <a:cs typeface="B Nazanin" panose="00000400000000000000" pitchFamily="2" charset="-78"/>
            </a:rPr>
            <a:t>(</a:t>
          </a:r>
          <a:r>
            <a:rPr lang="fa-IR" sz="1800" b="1" dirty="0" err="1" smtClean="0">
              <a:solidFill>
                <a:srgbClr val="002060"/>
              </a:solidFill>
              <a:cs typeface="B Nazanin" panose="00000400000000000000" pitchFamily="2" charset="-78"/>
            </a:rPr>
            <a:t>وَ</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لَقَد</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بَعَثنا</a:t>
          </a:r>
          <a:r>
            <a:rPr lang="fa-IR" sz="1800" b="1" dirty="0" smtClean="0">
              <a:solidFill>
                <a:srgbClr val="002060"/>
              </a:solidFill>
              <a:cs typeface="B Nazanin" panose="00000400000000000000" pitchFamily="2" charset="-78"/>
            </a:rPr>
            <a:t> فی‏ </a:t>
          </a:r>
          <a:r>
            <a:rPr lang="fa-IR" sz="1800" b="1" dirty="0" err="1" smtClean="0">
              <a:solidFill>
                <a:srgbClr val="002060"/>
              </a:solidFill>
              <a:cs typeface="B Nazanin" panose="00000400000000000000" pitchFamily="2" charset="-78"/>
            </a:rPr>
            <a:t>کلِّ</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أُمَّةٍ</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رَسُولاً</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أَنِ</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اعبُدُوا</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اللَّهَ</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وَ</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اجتَنِبُوا</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الطَّاغُوتَ</a:t>
          </a:r>
          <a:r>
            <a:rPr lang="fa-IR" sz="1800" b="1" dirty="0" smtClean="0">
              <a:solidFill>
                <a:srgbClr val="002060"/>
              </a:solidFill>
              <a:cs typeface="B Nazanin" panose="00000400000000000000" pitchFamily="2" charset="-78"/>
            </a:rPr>
            <a:t>) </a:t>
          </a:r>
          <a:r>
            <a:rPr lang="fa-IR" sz="1600" b="1" dirty="0" smtClean="0">
              <a:solidFill>
                <a:srgbClr val="002060"/>
              </a:solidFill>
              <a:cs typeface="B Nazanin" panose="00000400000000000000" pitchFamily="2" charset="-78"/>
            </a:rPr>
            <a:t>نحل: 36</a:t>
          </a:r>
          <a:endParaRPr lang="fa-IR" sz="1800" b="1" dirty="0" smtClean="0">
            <a:solidFill>
              <a:srgbClr val="002060"/>
            </a:solidFill>
            <a:cs typeface="B Nazanin" panose="00000400000000000000" pitchFamily="2" charset="-78"/>
          </a:endParaRPr>
        </a:p>
        <a:p>
          <a:r>
            <a:rPr lang="fa-IR" sz="1800" b="1" dirty="0" smtClean="0">
              <a:solidFill>
                <a:srgbClr val="002060"/>
              </a:solidFill>
              <a:cs typeface="B Nazanin" panose="00000400000000000000" pitchFamily="2" charset="-78"/>
            </a:rPr>
            <a:t>ما در هر امتی </a:t>
          </a:r>
          <a:r>
            <a:rPr lang="fa-IR" sz="1800" b="1" dirty="0" err="1" smtClean="0">
              <a:solidFill>
                <a:srgbClr val="002060"/>
              </a:solidFill>
              <a:cs typeface="B Nazanin" panose="00000400000000000000" pitchFamily="2" charset="-78"/>
            </a:rPr>
            <a:t>پیام‌آوری</a:t>
          </a:r>
          <a:r>
            <a:rPr lang="fa-IR" sz="1800" b="1" dirty="0" smtClean="0">
              <a:solidFill>
                <a:srgbClr val="002060"/>
              </a:solidFill>
              <a:cs typeface="B Nazanin" panose="00000400000000000000" pitchFamily="2" charset="-78"/>
            </a:rPr>
            <a:t> </a:t>
          </a:r>
          <a:r>
            <a:rPr lang="fa-IR" sz="1800" b="1" dirty="0" err="1" smtClean="0">
              <a:solidFill>
                <a:srgbClr val="002060"/>
              </a:solidFill>
              <a:cs typeface="B Nazanin" panose="00000400000000000000" pitchFamily="2" charset="-78"/>
            </a:rPr>
            <a:t>برانگیختیم</a:t>
          </a:r>
          <a:r>
            <a:rPr lang="fa-IR" sz="1800" b="1" dirty="0" smtClean="0">
              <a:solidFill>
                <a:srgbClr val="002060"/>
              </a:solidFill>
              <a:cs typeface="B Nazanin" panose="00000400000000000000" pitchFamily="2" charset="-78"/>
            </a:rPr>
            <a:t> که: «خدای یکتا را بپرستید و از طاغوت اجتناب کنید».</a:t>
          </a:r>
          <a:endParaRPr lang="en-US" sz="1800" b="1" dirty="0">
            <a:solidFill>
              <a:srgbClr val="002060"/>
            </a:solidFill>
            <a:cs typeface="B Nazanin" panose="00000400000000000000" pitchFamily="2" charset="-78"/>
          </a:endParaRPr>
        </a:p>
      </dgm:t>
    </dgm:pt>
    <dgm:pt modelId="{C25238CC-EB0E-45B7-895E-87C5DFA58AF5}" type="parTrans" cxnId="{3F238B93-AC79-4CB6-8424-83A66B88B3A9}">
      <dgm:prSet/>
      <dgm:spPr/>
      <dgm:t>
        <a:bodyPr/>
        <a:lstStyle/>
        <a:p>
          <a:endParaRPr lang="en-US"/>
        </a:p>
      </dgm:t>
    </dgm:pt>
    <dgm:pt modelId="{BD74628F-CB8C-4155-A306-B4B7F4A30354}" type="sibTrans" cxnId="{3F238B93-AC79-4CB6-8424-83A66B88B3A9}">
      <dgm:prSet/>
      <dgm:spPr/>
      <dgm:t>
        <a:bodyPr/>
        <a:lstStyle/>
        <a:p>
          <a:endParaRPr lang="en-US"/>
        </a:p>
      </dgm:t>
    </dgm:pt>
    <dgm:pt modelId="{7487BCA0-0048-4FB9-B221-EDB5CE2A1B7C}">
      <dgm:prSet phldrT="[Text]" custT="1"/>
      <dgm:spPr/>
      <dgm:t>
        <a:bodyPr/>
        <a:lstStyle/>
        <a:p>
          <a:pPr rtl="1"/>
          <a:r>
            <a:rPr lang="fa-IR" sz="1400" b="1" dirty="0" smtClean="0">
              <a:solidFill>
                <a:srgbClr val="002060"/>
              </a:solidFill>
              <a:cs typeface="B Nazanin" panose="00000400000000000000" pitchFamily="2" charset="-78"/>
            </a:rPr>
            <a:t>امام باقر علیه </a:t>
          </a:r>
          <a:r>
            <a:rPr lang="fa-IR" sz="1400" b="1" dirty="0" err="1" smtClean="0">
              <a:solidFill>
                <a:srgbClr val="002060"/>
              </a:solidFill>
              <a:cs typeface="B Nazanin" panose="00000400000000000000" pitchFamily="2" charset="-78"/>
            </a:rPr>
            <a:t>السلام</a:t>
          </a:r>
          <a:r>
            <a:rPr lang="fa-IR" sz="1400" b="1" dirty="0" smtClean="0">
              <a:solidFill>
                <a:srgbClr val="002060"/>
              </a:solidFill>
              <a:cs typeface="B Nazanin" panose="00000400000000000000" pitchFamily="2" charset="-78"/>
            </a:rPr>
            <a:t> در تفسیر </a:t>
          </a:r>
          <a:r>
            <a:rPr lang="fa-IR" sz="1400" b="1" dirty="0" err="1" smtClean="0">
              <a:solidFill>
                <a:srgbClr val="002060"/>
              </a:solidFill>
              <a:cs typeface="B Nazanin" panose="00000400000000000000" pitchFamily="2" charset="-78"/>
            </a:rPr>
            <a:t>آیة</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اتَّخَذُوا</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أَحبارَهُم</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وَ</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رُهبانَهُم</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أَرباباً</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مِن</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دُونِ</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اللَّهِ</a:t>
          </a:r>
          <a:r>
            <a:rPr lang="fa-IR" sz="1400" b="1" dirty="0" smtClean="0">
              <a:solidFill>
                <a:srgbClr val="002060"/>
              </a:solidFill>
              <a:cs typeface="B Nazanin" panose="00000400000000000000" pitchFamily="2" charset="-78"/>
            </a:rPr>
            <a:t>)؛ آنان دانشمندان و راهبان خود را به جای خدا به ربوبیت گرفتند» </a:t>
          </a:r>
          <a:r>
            <a:rPr lang="fa-IR" sz="1400" b="1" dirty="0" err="1" smtClean="0">
              <a:solidFill>
                <a:srgbClr val="002060"/>
              </a:solidFill>
              <a:cs typeface="B Nazanin" panose="00000400000000000000" pitchFamily="2" charset="-78"/>
            </a:rPr>
            <a:t>فرمودند:وَ</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اللَّهِ</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مَاصَلَّوا</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لَهُم</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وَ</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لاصَامُوا</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وَ</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لَكِن</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أَطَاعُوهُم</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فِي</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مَعصِيَةِ</a:t>
          </a:r>
          <a:r>
            <a:rPr lang="fa-IR" sz="1400" b="1" dirty="0" smtClean="0">
              <a:solidFill>
                <a:srgbClr val="002060"/>
              </a:solidFill>
              <a:cs typeface="B Nazanin" panose="00000400000000000000" pitchFamily="2" charset="-78"/>
            </a:rPr>
            <a:t> </a:t>
          </a:r>
          <a:r>
            <a:rPr lang="fa-IR" sz="1400" b="1" dirty="0" err="1" smtClean="0">
              <a:solidFill>
                <a:srgbClr val="002060"/>
              </a:solidFill>
              <a:cs typeface="B Nazanin" panose="00000400000000000000" pitchFamily="2" charset="-78"/>
            </a:rPr>
            <a:t>اللَّهِ</a:t>
          </a:r>
          <a:r>
            <a:rPr lang="fa-IR" sz="1400" b="1" dirty="0" smtClean="0">
              <a:solidFill>
                <a:srgbClr val="002060"/>
              </a:solidFill>
              <a:cs typeface="B Nazanin" panose="00000400000000000000" pitchFamily="2" charset="-78"/>
            </a:rPr>
            <a:t>. </a:t>
          </a:r>
        </a:p>
        <a:p>
          <a:pPr rtl="1"/>
          <a:r>
            <a:rPr lang="fa-IR" sz="1400" b="1" dirty="0" smtClean="0">
              <a:solidFill>
                <a:srgbClr val="002060"/>
              </a:solidFill>
              <a:cs typeface="B Nazanin" panose="00000400000000000000" pitchFamily="2" charset="-78"/>
            </a:rPr>
            <a:t>به خدا قسم آنان برایشان نماز نخواندند [در </a:t>
          </a:r>
          <a:r>
            <a:rPr lang="fa-IR" sz="1400" b="1" dirty="0" err="1" smtClean="0">
              <a:solidFill>
                <a:srgbClr val="002060"/>
              </a:solidFill>
              <a:cs typeface="B Nazanin" panose="00000400000000000000" pitchFamily="2" charset="-78"/>
            </a:rPr>
            <a:t>مقابلشان</a:t>
          </a:r>
          <a:r>
            <a:rPr lang="fa-IR" sz="1400" b="1" dirty="0" smtClean="0">
              <a:solidFill>
                <a:srgbClr val="002060"/>
              </a:solidFill>
              <a:cs typeface="B Nazanin" panose="00000400000000000000" pitchFamily="2" charset="-78"/>
            </a:rPr>
            <a:t> سجده نکردند] و برایشان روزه نگرفتند؛ بلکه از آنان در معصیت خدا اطاعت کردند.</a:t>
          </a:r>
          <a:endParaRPr lang="en-US" sz="1400" b="1" dirty="0">
            <a:cs typeface="B Nazanin" panose="00000400000000000000" pitchFamily="2" charset="-78"/>
          </a:endParaRPr>
        </a:p>
      </dgm:t>
    </dgm:pt>
    <dgm:pt modelId="{64A4E4DA-A982-44F5-B45C-37E78D4AF62F}" type="parTrans" cxnId="{E27414B3-BEA6-401F-94D3-B913A1EA4E87}">
      <dgm:prSet/>
      <dgm:spPr/>
      <dgm:t>
        <a:bodyPr/>
        <a:lstStyle/>
        <a:p>
          <a:endParaRPr lang="en-US"/>
        </a:p>
      </dgm:t>
    </dgm:pt>
    <dgm:pt modelId="{35DCF8E6-A922-4471-A6E8-C9BC94C5AAC2}" type="sibTrans" cxnId="{E27414B3-BEA6-401F-94D3-B913A1EA4E87}">
      <dgm:prSet/>
      <dgm:spPr/>
      <dgm:t>
        <a:bodyPr/>
        <a:lstStyle/>
        <a:p>
          <a:endParaRPr lang="en-US"/>
        </a:p>
      </dgm:t>
    </dgm:pt>
    <dgm:pt modelId="{67F7CF44-D202-48AD-9B93-39BF017B8AA5}">
      <dgm:prSet phldrT="[Text]" custT="1"/>
      <dgm:spPr/>
      <dgm:t>
        <a:bodyPr/>
        <a:lstStyle/>
        <a:p>
          <a:pPr rtl="1"/>
          <a:endPar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endParaRPr>
        </a:p>
        <a:p>
          <a:pPr rtl="1"/>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بنابراین کسی که از طاغوت اطاعت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می‌کند</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از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دایرة</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ایمان خارج شده و فاسق است:</a:t>
          </a:r>
        </a:p>
        <a:p>
          <a:pPr rtl="1"/>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فَاستَخَفَّ</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قَومَهُ</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فَأَطاعُوهُ</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إِنَّهُم</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کانُوا</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قَوماً</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فاسِقینَ</a:t>
          </a:r>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p>
        <a:p>
          <a:pPr rtl="1"/>
          <a:r>
            <a:rPr lang="fa-IR" sz="1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(فرعون) قوم خود را ذلیل و حقیر ساخت، در نتیجه آنان از او اطاعت کردند. آنان قومی فاسق بودند!</a:t>
          </a:r>
        </a:p>
        <a:p>
          <a:pPr rtl="1"/>
          <a:endParaRPr lang="en-US" sz="1400" b="1" dirty="0">
            <a:solidFill>
              <a:srgbClr val="002060"/>
            </a:solidFill>
            <a:cs typeface="B Nazanin" panose="00000400000000000000" pitchFamily="2" charset="-78"/>
          </a:endParaRPr>
        </a:p>
      </dgm:t>
    </dgm:pt>
    <dgm:pt modelId="{A147809E-9DDB-423A-9E62-6796962722DC}" type="parTrans" cxnId="{4582DEED-209F-477C-9911-80CF1CC7656A}">
      <dgm:prSet/>
      <dgm:spPr/>
      <dgm:t>
        <a:bodyPr/>
        <a:lstStyle/>
        <a:p>
          <a:pPr rtl="1"/>
          <a:endParaRPr lang="fa-IR"/>
        </a:p>
      </dgm:t>
    </dgm:pt>
    <dgm:pt modelId="{42DA50A9-0DBE-4CA6-813C-5DF39967043B}" type="sibTrans" cxnId="{4582DEED-209F-477C-9911-80CF1CC7656A}">
      <dgm:prSet/>
      <dgm:spPr/>
      <dgm:t>
        <a:bodyPr/>
        <a:lstStyle/>
        <a:p>
          <a:pPr rtl="1"/>
          <a:endParaRPr lang="fa-IR"/>
        </a:p>
      </dgm:t>
    </dgm:pt>
    <dgm:pt modelId="{1C9B0F7D-EA5A-4859-8115-3CC1AECB8883}" type="pres">
      <dgm:prSet presAssocID="{93CE31D8-88CA-45CC-B34F-B76AD04D9BDE}" presName="outerComposite" presStyleCnt="0">
        <dgm:presLayoutVars>
          <dgm:chMax val="5"/>
          <dgm:dir/>
          <dgm:resizeHandles val="exact"/>
        </dgm:presLayoutVars>
      </dgm:prSet>
      <dgm:spPr/>
      <dgm:t>
        <a:bodyPr/>
        <a:lstStyle/>
        <a:p>
          <a:pPr rtl="1"/>
          <a:endParaRPr lang="fa-IR"/>
        </a:p>
      </dgm:t>
    </dgm:pt>
    <dgm:pt modelId="{19A43A43-D3F5-4738-81CC-867ED59F70F6}" type="pres">
      <dgm:prSet presAssocID="{93CE31D8-88CA-45CC-B34F-B76AD04D9BDE}" presName="dummyMaxCanvas" presStyleCnt="0">
        <dgm:presLayoutVars/>
      </dgm:prSet>
      <dgm:spPr/>
      <dgm:t>
        <a:bodyPr/>
        <a:lstStyle/>
        <a:p>
          <a:pPr rtl="1"/>
          <a:endParaRPr lang="fa-IR"/>
        </a:p>
      </dgm:t>
    </dgm:pt>
    <dgm:pt modelId="{3A332F96-B5F9-44F7-A9A4-FE873E98A3C7}" type="pres">
      <dgm:prSet presAssocID="{93CE31D8-88CA-45CC-B34F-B76AD04D9BDE}" presName="FourNodes_1" presStyleLbl="node1" presStyleIdx="0" presStyleCnt="4" custLinFactNeighborX="6197">
        <dgm:presLayoutVars>
          <dgm:bulletEnabled val="1"/>
        </dgm:presLayoutVars>
      </dgm:prSet>
      <dgm:spPr/>
      <dgm:t>
        <a:bodyPr/>
        <a:lstStyle/>
        <a:p>
          <a:pPr rtl="1"/>
          <a:endParaRPr lang="fa-IR"/>
        </a:p>
      </dgm:t>
    </dgm:pt>
    <dgm:pt modelId="{909312EF-698E-4C1F-9C5B-4B6A83C216B7}" type="pres">
      <dgm:prSet presAssocID="{93CE31D8-88CA-45CC-B34F-B76AD04D9BDE}" presName="FourNodes_2" presStyleLbl="node1" presStyleIdx="1" presStyleCnt="4" custLinFactNeighborX="6197">
        <dgm:presLayoutVars>
          <dgm:bulletEnabled val="1"/>
        </dgm:presLayoutVars>
      </dgm:prSet>
      <dgm:spPr/>
      <dgm:t>
        <a:bodyPr/>
        <a:lstStyle/>
        <a:p>
          <a:pPr rtl="1"/>
          <a:endParaRPr lang="fa-IR"/>
        </a:p>
      </dgm:t>
    </dgm:pt>
    <dgm:pt modelId="{1F2331FE-8368-4DB3-9FE7-E110B4D50190}" type="pres">
      <dgm:prSet presAssocID="{93CE31D8-88CA-45CC-B34F-B76AD04D9BDE}" presName="FourNodes_3" presStyleLbl="node1" presStyleIdx="2" presStyleCnt="4" custScaleX="106611" custLinFactNeighborX="6197">
        <dgm:presLayoutVars>
          <dgm:bulletEnabled val="1"/>
        </dgm:presLayoutVars>
      </dgm:prSet>
      <dgm:spPr/>
      <dgm:t>
        <a:bodyPr/>
        <a:lstStyle/>
        <a:p>
          <a:pPr rtl="1"/>
          <a:endParaRPr lang="fa-IR"/>
        </a:p>
      </dgm:t>
    </dgm:pt>
    <dgm:pt modelId="{828ECE8D-5C67-4B28-BB1F-5FD9BE0325FC}" type="pres">
      <dgm:prSet presAssocID="{93CE31D8-88CA-45CC-B34F-B76AD04D9BDE}" presName="FourNodes_4" presStyleLbl="node1" presStyleIdx="3" presStyleCnt="4" custScaleX="125000" custLinFactNeighborX="-5225">
        <dgm:presLayoutVars>
          <dgm:bulletEnabled val="1"/>
        </dgm:presLayoutVars>
      </dgm:prSet>
      <dgm:spPr/>
      <dgm:t>
        <a:bodyPr/>
        <a:lstStyle/>
        <a:p>
          <a:pPr rtl="1"/>
          <a:endParaRPr lang="fa-IR"/>
        </a:p>
      </dgm:t>
    </dgm:pt>
    <dgm:pt modelId="{828700AA-CFC8-4BB9-9323-E0A15DB87CF8}" type="pres">
      <dgm:prSet presAssocID="{93CE31D8-88CA-45CC-B34F-B76AD04D9BDE}" presName="FourConn_1-2" presStyleLbl="fgAccFollowNode1" presStyleIdx="0" presStyleCnt="3" custLinFactNeighborX="34281">
        <dgm:presLayoutVars>
          <dgm:bulletEnabled val="1"/>
        </dgm:presLayoutVars>
      </dgm:prSet>
      <dgm:spPr/>
      <dgm:t>
        <a:bodyPr/>
        <a:lstStyle/>
        <a:p>
          <a:pPr rtl="1"/>
          <a:endParaRPr lang="fa-IR"/>
        </a:p>
      </dgm:t>
    </dgm:pt>
    <dgm:pt modelId="{C8CEB164-1275-48CC-B2DA-17F14EE1B878}" type="pres">
      <dgm:prSet presAssocID="{93CE31D8-88CA-45CC-B34F-B76AD04D9BDE}" presName="FourConn_2-3" presStyleLbl="fgAccFollowNode1" presStyleIdx="1" presStyleCnt="3" custLinFactNeighborX="32577">
        <dgm:presLayoutVars>
          <dgm:bulletEnabled val="1"/>
        </dgm:presLayoutVars>
      </dgm:prSet>
      <dgm:spPr/>
      <dgm:t>
        <a:bodyPr/>
        <a:lstStyle/>
        <a:p>
          <a:pPr rtl="1"/>
          <a:endParaRPr lang="fa-IR"/>
        </a:p>
      </dgm:t>
    </dgm:pt>
    <dgm:pt modelId="{4DFABDA0-DAFC-4D42-9574-D45EFACD6E60}" type="pres">
      <dgm:prSet presAssocID="{93CE31D8-88CA-45CC-B34F-B76AD04D9BDE}" presName="FourConn_3-4" presStyleLbl="fgAccFollowNode1" presStyleIdx="2" presStyleCnt="3" custLinFactNeighborX="32067">
        <dgm:presLayoutVars>
          <dgm:bulletEnabled val="1"/>
        </dgm:presLayoutVars>
      </dgm:prSet>
      <dgm:spPr/>
      <dgm:t>
        <a:bodyPr/>
        <a:lstStyle/>
        <a:p>
          <a:pPr rtl="1"/>
          <a:endParaRPr lang="fa-IR"/>
        </a:p>
      </dgm:t>
    </dgm:pt>
    <dgm:pt modelId="{28AB98E4-B165-427A-98D3-0ECE6D5DD313}" type="pres">
      <dgm:prSet presAssocID="{93CE31D8-88CA-45CC-B34F-B76AD04D9BDE}" presName="FourNodes_1_text" presStyleLbl="node1" presStyleIdx="3" presStyleCnt="4">
        <dgm:presLayoutVars>
          <dgm:bulletEnabled val="1"/>
        </dgm:presLayoutVars>
      </dgm:prSet>
      <dgm:spPr/>
      <dgm:t>
        <a:bodyPr/>
        <a:lstStyle/>
        <a:p>
          <a:pPr rtl="1"/>
          <a:endParaRPr lang="fa-IR"/>
        </a:p>
      </dgm:t>
    </dgm:pt>
    <dgm:pt modelId="{5BF4E29C-4ED9-431D-8E23-1F5BCBAB2BD0}" type="pres">
      <dgm:prSet presAssocID="{93CE31D8-88CA-45CC-B34F-B76AD04D9BDE}" presName="FourNodes_2_text" presStyleLbl="node1" presStyleIdx="3" presStyleCnt="4">
        <dgm:presLayoutVars>
          <dgm:bulletEnabled val="1"/>
        </dgm:presLayoutVars>
      </dgm:prSet>
      <dgm:spPr/>
      <dgm:t>
        <a:bodyPr/>
        <a:lstStyle/>
        <a:p>
          <a:pPr rtl="1"/>
          <a:endParaRPr lang="fa-IR"/>
        </a:p>
      </dgm:t>
    </dgm:pt>
    <dgm:pt modelId="{E5ED20F7-BD3C-4745-BDF9-FFB3D5D52C4E}" type="pres">
      <dgm:prSet presAssocID="{93CE31D8-88CA-45CC-B34F-B76AD04D9BDE}" presName="FourNodes_3_text" presStyleLbl="node1" presStyleIdx="3" presStyleCnt="4">
        <dgm:presLayoutVars>
          <dgm:bulletEnabled val="1"/>
        </dgm:presLayoutVars>
      </dgm:prSet>
      <dgm:spPr/>
      <dgm:t>
        <a:bodyPr/>
        <a:lstStyle/>
        <a:p>
          <a:pPr rtl="1"/>
          <a:endParaRPr lang="fa-IR"/>
        </a:p>
      </dgm:t>
    </dgm:pt>
    <dgm:pt modelId="{66E017C1-D2F9-4E4F-867D-337A13859090}" type="pres">
      <dgm:prSet presAssocID="{93CE31D8-88CA-45CC-B34F-B76AD04D9BDE}" presName="FourNodes_4_text" presStyleLbl="node1" presStyleIdx="3" presStyleCnt="4">
        <dgm:presLayoutVars>
          <dgm:bulletEnabled val="1"/>
        </dgm:presLayoutVars>
      </dgm:prSet>
      <dgm:spPr/>
      <dgm:t>
        <a:bodyPr/>
        <a:lstStyle/>
        <a:p>
          <a:pPr rtl="1"/>
          <a:endParaRPr lang="fa-IR"/>
        </a:p>
      </dgm:t>
    </dgm:pt>
  </dgm:ptLst>
  <dgm:cxnLst>
    <dgm:cxn modelId="{B35EA38C-E10C-4E4C-89A9-1612B2F8522A}" type="presOf" srcId="{7487BCA0-0048-4FB9-B221-EDB5CE2A1B7C}" destId="{828ECE8D-5C67-4B28-BB1F-5FD9BE0325FC}" srcOrd="0" destOrd="0" presId="urn:microsoft.com/office/officeart/2005/8/layout/vProcess5"/>
    <dgm:cxn modelId="{1008A5B1-4D75-4914-AEFB-9D75A9A7962B}" type="presOf" srcId="{10FC80C1-E32F-44D3-ADB3-644F63D592FA}" destId="{909312EF-698E-4C1F-9C5B-4B6A83C216B7}" srcOrd="0" destOrd="0" presId="urn:microsoft.com/office/officeart/2005/8/layout/vProcess5"/>
    <dgm:cxn modelId="{11F64F65-DA9D-42CF-9A9A-266914A1ACD2}" type="presOf" srcId="{67F7CF44-D202-48AD-9B93-39BF017B8AA5}" destId="{E5ED20F7-BD3C-4745-BDF9-FFB3D5D52C4E}" srcOrd="1" destOrd="0" presId="urn:microsoft.com/office/officeart/2005/8/layout/vProcess5"/>
    <dgm:cxn modelId="{4582DEED-209F-477C-9911-80CF1CC7656A}" srcId="{93CE31D8-88CA-45CC-B34F-B76AD04D9BDE}" destId="{67F7CF44-D202-48AD-9B93-39BF017B8AA5}" srcOrd="2" destOrd="0" parTransId="{A147809E-9DDB-423A-9E62-6796962722DC}" sibTransId="{42DA50A9-0DBE-4CA6-813C-5DF39967043B}"/>
    <dgm:cxn modelId="{2C7038D0-11F1-4B66-BCBB-6D8BEE45D75A}" type="presOf" srcId="{4F92AD08-F277-43E8-AEAC-90C5A019215B}" destId="{28AB98E4-B165-427A-98D3-0ECE6D5DD313}" srcOrd="1" destOrd="0" presId="urn:microsoft.com/office/officeart/2005/8/layout/vProcess5"/>
    <dgm:cxn modelId="{64FF8B24-0DCD-446E-B9DE-0E68CB213BA0}" type="presOf" srcId="{67F7CF44-D202-48AD-9B93-39BF017B8AA5}" destId="{1F2331FE-8368-4DB3-9FE7-E110B4D50190}" srcOrd="0" destOrd="0" presId="urn:microsoft.com/office/officeart/2005/8/layout/vProcess5"/>
    <dgm:cxn modelId="{3F238B93-AC79-4CB6-8424-83A66B88B3A9}" srcId="{93CE31D8-88CA-45CC-B34F-B76AD04D9BDE}" destId="{10FC80C1-E32F-44D3-ADB3-644F63D592FA}" srcOrd="1" destOrd="0" parTransId="{C25238CC-EB0E-45B7-895E-87C5DFA58AF5}" sibTransId="{BD74628F-CB8C-4155-A306-B4B7F4A30354}"/>
    <dgm:cxn modelId="{67030EAD-B988-435D-BE55-F4933AE0D680}" type="presOf" srcId="{7487BCA0-0048-4FB9-B221-EDB5CE2A1B7C}" destId="{66E017C1-D2F9-4E4F-867D-337A13859090}" srcOrd="1" destOrd="0" presId="urn:microsoft.com/office/officeart/2005/8/layout/vProcess5"/>
    <dgm:cxn modelId="{397BE5EA-1836-4141-B74F-DC462C03F23E}" srcId="{93CE31D8-88CA-45CC-B34F-B76AD04D9BDE}" destId="{4F92AD08-F277-43E8-AEAC-90C5A019215B}" srcOrd="0" destOrd="0" parTransId="{8EC765B4-9F68-4664-81CD-562AF5F02B3E}" sibTransId="{B28DBDD8-6C60-49C3-A27D-32E28A522BA9}"/>
    <dgm:cxn modelId="{CA9AD3CD-511E-4721-9D33-6CE8EF37C6CC}" type="presOf" srcId="{BD74628F-CB8C-4155-A306-B4B7F4A30354}" destId="{C8CEB164-1275-48CC-B2DA-17F14EE1B878}" srcOrd="0" destOrd="0" presId="urn:microsoft.com/office/officeart/2005/8/layout/vProcess5"/>
    <dgm:cxn modelId="{9919A062-EE3E-486B-BF78-94321B7A1D63}" type="presOf" srcId="{42DA50A9-0DBE-4CA6-813C-5DF39967043B}" destId="{4DFABDA0-DAFC-4D42-9574-D45EFACD6E60}" srcOrd="0" destOrd="0" presId="urn:microsoft.com/office/officeart/2005/8/layout/vProcess5"/>
    <dgm:cxn modelId="{AE2BD3D5-217E-4DCF-932F-D29C9B9D6684}" type="presOf" srcId="{4F92AD08-F277-43E8-AEAC-90C5A019215B}" destId="{3A332F96-B5F9-44F7-A9A4-FE873E98A3C7}" srcOrd="0" destOrd="0" presId="urn:microsoft.com/office/officeart/2005/8/layout/vProcess5"/>
    <dgm:cxn modelId="{8049A038-A88B-4341-A312-DF9864974072}" type="presOf" srcId="{10FC80C1-E32F-44D3-ADB3-644F63D592FA}" destId="{5BF4E29C-4ED9-431D-8E23-1F5BCBAB2BD0}" srcOrd="1" destOrd="0" presId="urn:microsoft.com/office/officeart/2005/8/layout/vProcess5"/>
    <dgm:cxn modelId="{33BF1AD0-3033-48B2-90A0-9287D83477D8}" type="presOf" srcId="{93CE31D8-88CA-45CC-B34F-B76AD04D9BDE}" destId="{1C9B0F7D-EA5A-4859-8115-3CC1AECB8883}" srcOrd="0" destOrd="0" presId="urn:microsoft.com/office/officeart/2005/8/layout/vProcess5"/>
    <dgm:cxn modelId="{E27414B3-BEA6-401F-94D3-B913A1EA4E87}" srcId="{93CE31D8-88CA-45CC-B34F-B76AD04D9BDE}" destId="{7487BCA0-0048-4FB9-B221-EDB5CE2A1B7C}" srcOrd="3" destOrd="0" parTransId="{64A4E4DA-A982-44F5-B45C-37E78D4AF62F}" sibTransId="{35DCF8E6-A922-4471-A6E8-C9BC94C5AAC2}"/>
    <dgm:cxn modelId="{1E043093-59ED-42F5-B733-C68DB1ECAEB6}" type="presOf" srcId="{B28DBDD8-6C60-49C3-A27D-32E28A522BA9}" destId="{828700AA-CFC8-4BB9-9323-E0A15DB87CF8}" srcOrd="0" destOrd="0" presId="urn:microsoft.com/office/officeart/2005/8/layout/vProcess5"/>
    <dgm:cxn modelId="{440C0545-CF0A-42E8-B189-18E6AC3CF0E3}" type="presParOf" srcId="{1C9B0F7D-EA5A-4859-8115-3CC1AECB8883}" destId="{19A43A43-D3F5-4738-81CC-867ED59F70F6}" srcOrd="0" destOrd="0" presId="urn:microsoft.com/office/officeart/2005/8/layout/vProcess5"/>
    <dgm:cxn modelId="{C30306CE-E463-42BA-BEE2-310B933E7B68}" type="presParOf" srcId="{1C9B0F7D-EA5A-4859-8115-3CC1AECB8883}" destId="{3A332F96-B5F9-44F7-A9A4-FE873E98A3C7}" srcOrd="1" destOrd="0" presId="urn:microsoft.com/office/officeart/2005/8/layout/vProcess5"/>
    <dgm:cxn modelId="{08BB2128-FEBD-4302-903B-E8D8743F460E}" type="presParOf" srcId="{1C9B0F7D-EA5A-4859-8115-3CC1AECB8883}" destId="{909312EF-698E-4C1F-9C5B-4B6A83C216B7}" srcOrd="2" destOrd="0" presId="urn:microsoft.com/office/officeart/2005/8/layout/vProcess5"/>
    <dgm:cxn modelId="{334CAFEE-5DA7-4A54-ABF7-7DE351AE0643}" type="presParOf" srcId="{1C9B0F7D-EA5A-4859-8115-3CC1AECB8883}" destId="{1F2331FE-8368-4DB3-9FE7-E110B4D50190}" srcOrd="3" destOrd="0" presId="urn:microsoft.com/office/officeart/2005/8/layout/vProcess5"/>
    <dgm:cxn modelId="{7D23B0C8-60BB-4CE2-BAF1-DFC4D8733F87}" type="presParOf" srcId="{1C9B0F7D-EA5A-4859-8115-3CC1AECB8883}" destId="{828ECE8D-5C67-4B28-BB1F-5FD9BE0325FC}" srcOrd="4" destOrd="0" presId="urn:microsoft.com/office/officeart/2005/8/layout/vProcess5"/>
    <dgm:cxn modelId="{34BEE407-572D-4540-AD07-B61CFD655ACE}" type="presParOf" srcId="{1C9B0F7D-EA5A-4859-8115-3CC1AECB8883}" destId="{828700AA-CFC8-4BB9-9323-E0A15DB87CF8}" srcOrd="5" destOrd="0" presId="urn:microsoft.com/office/officeart/2005/8/layout/vProcess5"/>
    <dgm:cxn modelId="{CF335185-4DF2-49C7-8BDD-9CF355174C97}" type="presParOf" srcId="{1C9B0F7D-EA5A-4859-8115-3CC1AECB8883}" destId="{C8CEB164-1275-48CC-B2DA-17F14EE1B878}" srcOrd="6" destOrd="0" presId="urn:microsoft.com/office/officeart/2005/8/layout/vProcess5"/>
    <dgm:cxn modelId="{421A3706-02A8-4F1C-B42F-94C65D7328C8}" type="presParOf" srcId="{1C9B0F7D-EA5A-4859-8115-3CC1AECB8883}" destId="{4DFABDA0-DAFC-4D42-9574-D45EFACD6E60}" srcOrd="7" destOrd="0" presId="urn:microsoft.com/office/officeart/2005/8/layout/vProcess5"/>
    <dgm:cxn modelId="{D62D3922-9930-49A5-B5D7-3E529024A1E9}" type="presParOf" srcId="{1C9B0F7D-EA5A-4859-8115-3CC1AECB8883}" destId="{28AB98E4-B165-427A-98D3-0ECE6D5DD313}" srcOrd="8" destOrd="0" presId="urn:microsoft.com/office/officeart/2005/8/layout/vProcess5"/>
    <dgm:cxn modelId="{3575BF9A-F749-4DCB-88AC-10815D80E2C6}" type="presParOf" srcId="{1C9B0F7D-EA5A-4859-8115-3CC1AECB8883}" destId="{5BF4E29C-4ED9-431D-8E23-1F5BCBAB2BD0}" srcOrd="9" destOrd="0" presId="urn:microsoft.com/office/officeart/2005/8/layout/vProcess5"/>
    <dgm:cxn modelId="{16460396-FAF8-407C-97BC-26BF70469312}" type="presParOf" srcId="{1C9B0F7D-EA5A-4859-8115-3CC1AECB8883}" destId="{E5ED20F7-BD3C-4745-BDF9-FFB3D5D52C4E}" srcOrd="10" destOrd="0" presId="urn:microsoft.com/office/officeart/2005/8/layout/vProcess5"/>
    <dgm:cxn modelId="{A51962A8-7A89-4A44-B32B-7C5ADA9994EA}" type="presParOf" srcId="{1C9B0F7D-EA5A-4859-8115-3CC1AECB8883}" destId="{66E017C1-D2F9-4E4F-867D-337A13859090}"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6.xml><?xml version="1.0" encoding="utf-8"?>
<dgm:dataModel xmlns:dgm="http://schemas.openxmlformats.org/drawingml/2006/diagram" xmlns:a="http://schemas.openxmlformats.org/drawingml/2006/main">
  <dgm:ptLst>
    <dgm:pt modelId="{62E15F4E-7BCA-407C-AC08-DB81502FFC10}"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pPr rtl="1"/>
          <a:endParaRPr lang="fa-IR"/>
        </a:p>
      </dgm:t>
    </dgm:pt>
    <dgm:pt modelId="{A7622C2C-433F-4E42-9D5C-9BDE8BA2FFD8}">
      <dgm:prSet phldrT="[Text]" custT="1"/>
      <dgm:spPr/>
      <dgm:t>
        <a:bodyPr/>
        <a:lstStyle/>
        <a:p>
          <a:pPr rtl="1"/>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پیامبر خدا نیز فرمودند:</a:t>
          </a:r>
        </a:p>
        <a:p>
          <a:pPr rtl="1"/>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مَن</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أَطَاعَ</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مَخلُوقاً</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فِي</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غَيرِ</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طَاعَةِ</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اللَّهِ</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جَلَّ</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وَ</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عَزَّ</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فَقَد</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كَفَرَ</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وَ</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اتَّخَذَ</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إِلَهاً</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مِن</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دُونِ</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اللَّهِ</a:t>
          </a:r>
          <a:r>
            <a:rPr lang="fa-IR" sz="14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p>
        <a:p>
          <a:pPr rtl="1"/>
          <a:r>
            <a:rPr lang="fa-IR" sz="20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هر کس از مخلوقی در غیر طاعت خدا، اطاعت کند کفر ورزیده و الهی غیر از خدا گرفته است.</a:t>
          </a:r>
          <a:endParaRPr lang="fa-IR" sz="2000" dirty="0">
            <a:solidFill>
              <a:schemeClr val="bg2"/>
            </a:solidFill>
          </a:endParaRPr>
        </a:p>
      </dgm:t>
    </dgm:pt>
    <dgm:pt modelId="{26DCB61E-9183-495D-A52D-A582CB2C1351}" type="parTrans" cxnId="{828291BC-4D6D-4AE8-BB49-2B68CA4DFADF}">
      <dgm:prSet/>
      <dgm:spPr/>
      <dgm:t>
        <a:bodyPr/>
        <a:lstStyle/>
        <a:p>
          <a:pPr rtl="1"/>
          <a:endParaRPr lang="fa-IR"/>
        </a:p>
      </dgm:t>
    </dgm:pt>
    <dgm:pt modelId="{EA437BD5-D2A6-405A-8E72-76EEBE3AEDB1}" type="sibTrans" cxnId="{828291BC-4D6D-4AE8-BB49-2B68CA4DFADF}">
      <dgm:prSet/>
      <dgm:spPr/>
      <dgm:t>
        <a:bodyPr/>
        <a:lstStyle/>
        <a:p>
          <a:pPr rtl="1"/>
          <a:endParaRPr lang="fa-IR"/>
        </a:p>
      </dgm:t>
    </dgm:pt>
    <dgm:pt modelId="{FB796180-6950-49A9-8171-31276B802EB6}">
      <dgm:prSet phldrT="[Text]"/>
      <dgm:spPr/>
      <dgm:t>
        <a:bodyPr/>
        <a:lstStyle/>
        <a:p>
          <a:pPr rtl="1"/>
          <a:r>
            <a:rPr lang="fa-IR" smtClean="0">
              <a:solidFill>
                <a:srgbClr val="002060"/>
              </a:solidFill>
              <a:cs typeface="B Titr" panose="00000700000000000000" pitchFamily="2" charset="-78"/>
            </a:rPr>
            <a:t>امام خمینی; بر اساس همین معرفت میان انقلاب درون و انقلاب برون پیوستگی ایجاد می‌کنند و انقلاب اجتماعی (بیرونی) را به انقلاب انسانی (درونی) بازمی‌گردانند. «انقلاب انسانی» به یک تحول درونی و در عین حال عمومی و اجتماعی ناظر است. به موجب این تحول، انسان ِ جدیدی خلق می‌شود که امام عنوان «انسان انقلابی» را برای توضیح آن به کار می‌برند. انقلاب اسلامی محصول رفتار اجتماعی این انسان متمایز است.</a:t>
          </a:r>
          <a:endParaRPr lang="fa-IR" dirty="0">
            <a:solidFill>
              <a:srgbClr val="002060"/>
            </a:solidFill>
          </a:endParaRPr>
        </a:p>
      </dgm:t>
    </dgm:pt>
    <dgm:pt modelId="{6BD88B65-2811-489F-A38A-F8320E1BC46B}" type="parTrans" cxnId="{C40D97A5-5584-4F03-A6DC-4205CD98BC85}">
      <dgm:prSet/>
      <dgm:spPr/>
      <dgm:t>
        <a:bodyPr/>
        <a:lstStyle/>
        <a:p>
          <a:pPr rtl="1"/>
          <a:endParaRPr lang="fa-IR"/>
        </a:p>
      </dgm:t>
    </dgm:pt>
    <dgm:pt modelId="{7619E4E7-2C46-4B66-81E8-008B4FC7D4B7}" type="sibTrans" cxnId="{C40D97A5-5584-4F03-A6DC-4205CD98BC85}">
      <dgm:prSet/>
      <dgm:spPr/>
      <dgm:t>
        <a:bodyPr/>
        <a:lstStyle/>
        <a:p>
          <a:pPr rtl="1"/>
          <a:endParaRPr lang="fa-IR"/>
        </a:p>
      </dgm:t>
    </dgm:pt>
    <dgm:pt modelId="{0DEFF5B8-5790-4AD4-8280-5E4F99C921B6}" type="pres">
      <dgm:prSet presAssocID="{62E15F4E-7BCA-407C-AC08-DB81502FFC10}" presName="outerComposite" presStyleCnt="0">
        <dgm:presLayoutVars>
          <dgm:chMax val="5"/>
          <dgm:dir/>
          <dgm:resizeHandles val="exact"/>
        </dgm:presLayoutVars>
      </dgm:prSet>
      <dgm:spPr/>
      <dgm:t>
        <a:bodyPr/>
        <a:lstStyle/>
        <a:p>
          <a:pPr rtl="1"/>
          <a:endParaRPr lang="fa-IR"/>
        </a:p>
      </dgm:t>
    </dgm:pt>
    <dgm:pt modelId="{01F58F5B-BEB9-49EE-B518-FC5F13EBF969}" type="pres">
      <dgm:prSet presAssocID="{62E15F4E-7BCA-407C-AC08-DB81502FFC10}" presName="dummyMaxCanvas" presStyleCnt="0">
        <dgm:presLayoutVars/>
      </dgm:prSet>
      <dgm:spPr/>
    </dgm:pt>
    <dgm:pt modelId="{FABCDD94-6645-4084-B1A7-0E6B8CA34D4E}" type="pres">
      <dgm:prSet presAssocID="{62E15F4E-7BCA-407C-AC08-DB81502FFC10}" presName="TwoNodes_1" presStyleLbl="node1" presStyleIdx="0" presStyleCnt="2">
        <dgm:presLayoutVars>
          <dgm:bulletEnabled val="1"/>
        </dgm:presLayoutVars>
      </dgm:prSet>
      <dgm:spPr/>
      <dgm:t>
        <a:bodyPr/>
        <a:lstStyle/>
        <a:p>
          <a:pPr rtl="1"/>
          <a:endParaRPr lang="fa-IR"/>
        </a:p>
      </dgm:t>
    </dgm:pt>
    <dgm:pt modelId="{38309B70-5BFE-4C3E-8CDB-E1F58E19A380}" type="pres">
      <dgm:prSet presAssocID="{62E15F4E-7BCA-407C-AC08-DB81502FFC10}" presName="TwoNodes_2" presStyleLbl="node1" presStyleIdx="1" presStyleCnt="2">
        <dgm:presLayoutVars>
          <dgm:bulletEnabled val="1"/>
        </dgm:presLayoutVars>
      </dgm:prSet>
      <dgm:spPr/>
      <dgm:t>
        <a:bodyPr/>
        <a:lstStyle/>
        <a:p>
          <a:pPr rtl="1"/>
          <a:endParaRPr lang="fa-IR"/>
        </a:p>
      </dgm:t>
    </dgm:pt>
    <dgm:pt modelId="{2031E181-3B52-4E5F-A057-AAA77E696EA8}" type="pres">
      <dgm:prSet presAssocID="{62E15F4E-7BCA-407C-AC08-DB81502FFC10}" presName="TwoConn_1-2" presStyleLbl="fgAccFollowNode1" presStyleIdx="0" presStyleCnt="1">
        <dgm:presLayoutVars>
          <dgm:bulletEnabled val="1"/>
        </dgm:presLayoutVars>
      </dgm:prSet>
      <dgm:spPr/>
      <dgm:t>
        <a:bodyPr/>
        <a:lstStyle/>
        <a:p>
          <a:pPr rtl="1"/>
          <a:endParaRPr lang="fa-IR"/>
        </a:p>
      </dgm:t>
    </dgm:pt>
    <dgm:pt modelId="{2600D3A7-462E-42C9-A5EC-5E7787B37422}" type="pres">
      <dgm:prSet presAssocID="{62E15F4E-7BCA-407C-AC08-DB81502FFC10}" presName="TwoNodes_1_text" presStyleLbl="node1" presStyleIdx="1" presStyleCnt="2">
        <dgm:presLayoutVars>
          <dgm:bulletEnabled val="1"/>
        </dgm:presLayoutVars>
      </dgm:prSet>
      <dgm:spPr/>
      <dgm:t>
        <a:bodyPr/>
        <a:lstStyle/>
        <a:p>
          <a:pPr rtl="1"/>
          <a:endParaRPr lang="fa-IR"/>
        </a:p>
      </dgm:t>
    </dgm:pt>
    <dgm:pt modelId="{F30EB538-4B72-42FB-B4A3-FAE301DC6F55}" type="pres">
      <dgm:prSet presAssocID="{62E15F4E-7BCA-407C-AC08-DB81502FFC10}" presName="TwoNodes_2_text" presStyleLbl="node1" presStyleIdx="1" presStyleCnt="2">
        <dgm:presLayoutVars>
          <dgm:bulletEnabled val="1"/>
        </dgm:presLayoutVars>
      </dgm:prSet>
      <dgm:spPr/>
      <dgm:t>
        <a:bodyPr/>
        <a:lstStyle/>
        <a:p>
          <a:pPr rtl="1"/>
          <a:endParaRPr lang="fa-IR"/>
        </a:p>
      </dgm:t>
    </dgm:pt>
  </dgm:ptLst>
  <dgm:cxnLst>
    <dgm:cxn modelId="{C40D97A5-5584-4F03-A6DC-4205CD98BC85}" srcId="{62E15F4E-7BCA-407C-AC08-DB81502FFC10}" destId="{FB796180-6950-49A9-8171-31276B802EB6}" srcOrd="1" destOrd="0" parTransId="{6BD88B65-2811-489F-A38A-F8320E1BC46B}" sibTransId="{7619E4E7-2C46-4B66-81E8-008B4FC7D4B7}"/>
    <dgm:cxn modelId="{F32AB4B6-4D48-416F-B32E-64E08542CA5E}" type="presOf" srcId="{62E15F4E-7BCA-407C-AC08-DB81502FFC10}" destId="{0DEFF5B8-5790-4AD4-8280-5E4F99C921B6}" srcOrd="0" destOrd="0" presId="urn:microsoft.com/office/officeart/2005/8/layout/vProcess5"/>
    <dgm:cxn modelId="{3D774356-8E93-4230-B7B8-12699756434C}" type="presOf" srcId="{A7622C2C-433F-4E42-9D5C-9BDE8BA2FFD8}" destId="{2600D3A7-462E-42C9-A5EC-5E7787B37422}" srcOrd="1" destOrd="0" presId="urn:microsoft.com/office/officeart/2005/8/layout/vProcess5"/>
    <dgm:cxn modelId="{828291BC-4D6D-4AE8-BB49-2B68CA4DFADF}" srcId="{62E15F4E-7BCA-407C-AC08-DB81502FFC10}" destId="{A7622C2C-433F-4E42-9D5C-9BDE8BA2FFD8}" srcOrd="0" destOrd="0" parTransId="{26DCB61E-9183-495D-A52D-A582CB2C1351}" sibTransId="{EA437BD5-D2A6-405A-8E72-76EEBE3AEDB1}"/>
    <dgm:cxn modelId="{D5A3ECDE-A885-4895-8661-C0F94AC40A4A}" type="presOf" srcId="{FB796180-6950-49A9-8171-31276B802EB6}" destId="{F30EB538-4B72-42FB-B4A3-FAE301DC6F55}" srcOrd="1" destOrd="0" presId="urn:microsoft.com/office/officeart/2005/8/layout/vProcess5"/>
    <dgm:cxn modelId="{236F4705-7B2D-4214-9E5F-6DCE3DB59D12}" type="presOf" srcId="{EA437BD5-D2A6-405A-8E72-76EEBE3AEDB1}" destId="{2031E181-3B52-4E5F-A057-AAA77E696EA8}" srcOrd="0" destOrd="0" presId="urn:microsoft.com/office/officeart/2005/8/layout/vProcess5"/>
    <dgm:cxn modelId="{1D1CE474-202D-483A-96EB-F15C279949CE}" type="presOf" srcId="{FB796180-6950-49A9-8171-31276B802EB6}" destId="{38309B70-5BFE-4C3E-8CDB-E1F58E19A380}" srcOrd="0" destOrd="0" presId="urn:microsoft.com/office/officeart/2005/8/layout/vProcess5"/>
    <dgm:cxn modelId="{E428D27D-F038-4FC7-ADBC-1FB2C907FA79}" type="presOf" srcId="{A7622C2C-433F-4E42-9D5C-9BDE8BA2FFD8}" destId="{FABCDD94-6645-4084-B1A7-0E6B8CA34D4E}" srcOrd="0" destOrd="0" presId="urn:microsoft.com/office/officeart/2005/8/layout/vProcess5"/>
    <dgm:cxn modelId="{EAE40888-785B-415D-8E81-A7681FEF6A7C}" type="presParOf" srcId="{0DEFF5B8-5790-4AD4-8280-5E4F99C921B6}" destId="{01F58F5B-BEB9-49EE-B518-FC5F13EBF969}" srcOrd="0" destOrd="0" presId="urn:microsoft.com/office/officeart/2005/8/layout/vProcess5"/>
    <dgm:cxn modelId="{F021B66A-1806-494D-8F7B-C49B9B0A8F5F}" type="presParOf" srcId="{0DEFF5B8-5790-4AD4-8280-5E4F99C921B6}" destId="{FABCDD94-6645-4084-B1A7-0E6B8CA34D4E}" srcOrd="1" destOrd="0" presId="urn:microsoft.com/office/officeart/2005/8/layout/vProcess5"/>
    <dgm:cxn modelId="{F7A5CC24-6817-4360-BF47-B22153470903}" type="presParOf" srcId="{0DEFF5B8-5790-4AD4-8280-5E4F99C921B6}" destId="{38309B70-5BFE-4C3E-8CDB-E1F58E19A380}" srcOrd="2" destOrd="0" presId="urn:microsoft.com/office/officeart/2005/8/layout/vProcess5"/>
    <dgm:cxn modelId="{5A0C9B65-1128-4F98-AC3F-A3C6DF5B696F}" type="presParOf" srcId="{0DEFF5B8-5790-4AD4-8280-5E4F99C921B6}" destId="{2031E181-3B52-4E5F-A057-AAA77E696EA8}" srcOrd="3" destOrd="0" presId="urn:microsoft.com/office/officeart/2005/8/layout/vProcess5"/>
    <dgm:cxn modelId="{BFFB0529-51E0-489C-A999-90034A980D76}" type="presParOf" srcId="{0DEFF5B8-5790-4AD4-8280-5E4F99C921B6}" destId="{2600D3A7-462E-42C9-A5EC-5E7787B37422}" srcOrd="4" destOrd="0" presId="urn:microsoft.com/office/officeart/2005/8/layout/vProcess5"/>
    <dgm:cxn modelId="{8713AE3D-6733-4D7A-8D21-D94D7A6C8CE2}" type="presParOf" srcId="{0DEFF5B8-5790-4AD4-8280-5E4F99C921B6}" destId="{F30EB538-4B72-42FB-B4A3-FAE301DC6F55}" srcOrd="5"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7.xml><?xml version="1.0" encoding="utf-8"?>
<dgm:dataModel xmlns:dgm="http://schemas.openxmlformats.org/drawingml/2006/diagram" xmlns:a="http://schemas.openxmlformats.org/drawingml/2006/main">
  <dgm:ptLst>
    <dgm:pt modelId="{9205FFBE-7CDD-4B5D-9382-ABC8CF7B284F}" type="doc">
      <dgm:prSet loTypeId="urn:microsoft.com/office/officeart/2005/8/layout/hProcess4" loCatId="process" qsTypeId="urn:microsoft.com/office/officeart/2005/8/quickstyle/simple2" qsCatId="simple" csTypeId="urn:microsoft.com/office/officeart/2005/8/colors/colorful1" csCatId="colorful" phldr="1"/>
      <dgm:spPr/>
      <dgm:t>
        <a:bodyPr/>
        <a:lstStyle/>
        <a:p>
          <a:endParaRPr lang="en-US"/>
        </a:p>
      </dgm:t>
    </dgm:pt>
    <dgm:pt modelId="{0F429C53-0CE4-4C5F-9D09-46AB0ADD1763}">
      <dgm:prSet phldrT="[Text]" custT="1"/>
      <dgm:spPr/>
      <dgm:t>
        <a:bodyPr/>
        <a:lstStyle/>
        <a:p>
          <a:pPr algn="ctr" rtl="1"/>
          <a:endParaRPr lang="en-US" sz="1800" dirty="0"/>
        </a:p>
      </dgm:t>
    </dgm:pt>
    <dgm:pt modelId="{962396B7-A3AE-453C-B779-A8B776342A88}" type="parTrans" cxnId="{1C773E94-F01F-4CD0-8E4E-271901E7B2F9}">
      <dgm:prSet/>
      <dgm:spPr/>
      <dgm:t>
        <a:bodyPr/>
        <a:lstStyle/>
        <a:p>
          <a:endParaRPr lang="en-US"/>
        </a:p>
      </dgm:t>
    </dgm:pt>
    <dgm:pt modelId="{63092BBA-3CDF-447D-B2FF-216482AFA338}" type="sibTrans" cxnId="{1C773E94-F01F-4CD0-8E4E-271901E7B2F9}">
      <dgm:prSet/>
      <dgm:spPr/>
      <dgm:t>
        <a:bodyPr/>
        <a:lstStyle/>
        <a:p>
          <a:endParaRPr lang="en-US"/>
        </a:p>
      </dgm:t>
    </dgm:pt>
    <dgm:pt modelId="{FD5F0D6A-F129-4C18-B072-5C8D1E9C0A10}">
      <dgm:prSet phldrT="[Text]" custT="1"/>
      <dgm:spPr/>
      <dgm:t>
        <a:bodyPr/>
        <a:lstStyle/>
        <a:p>
          <a:r>
            <a:rPr lang="fa-IR" sz="1400" dirty="0" smtClean="0">
              <a:solidFill>
                <a:srgbClr val="002060"/>
              </a:solidFill>
              <a:cs typeface="B Titr" panose="00000700000000000000" pitchFamily="2" charset="-78"/>
            </a:rPr>
            <a:t>بنابراین تقلیل انقلاب اسلامی به زمینه‌های اجتماعی و غفلت از ابعاد توحیدی فردی آن یا تقلیل آن به یک معرفت کلان و مبهم به نام اسلام بدون اشاره به درگیری با برداشت‌های ناقص از اسلام هر دو ماهیت انقلاب را مبهم می‌گرداند.</a:t>
          </a:r>
          <a:endParaRPr lang="en-US" sz="1400" dirty="0">
            <a:solidFill>
              <a:srgbClr val="002060"/>
            </a:solidFill>
            <a:cs typeface="B Titr" panose="00000700000000000000" pitchFamily="2" charset="-78"/>
          </a:endParaRPr>
        </a:p>
      </dgm:t>
    </dgm:pt>
    <dgm:pt modelId="{6A50E369-20A3-426E-A528-BA4BBBB6F8DD}" type="parTrans" cxnId="{18EAB28D-23B1-458C-841B-214DB1CDC63E}">
      <dgm:prSet/>
      <dgm:spPr/>
      <dgm:t>
        <a:bodyPr/>
        <a:lstStyle/>
        <a:p>
          <a:endParaRPr lang="en-US"/>
        </a:p>
      </dgm:t>
    </dgm:pt>
    <dgm:pt modelId="{209B9021-9787-417D-9D31-89A04A57B572}" type="sibTrans" cxnId="{18EAB28D-23B1-458C-841B-214DB1CDC63E}">
      <dgm:prSet/>
      <dgm:spPr/>
      <dgm:t>
        <a:bodyPr/>
        <a:lstStyle/>
        <a:p>
          <a:endParaRPr lang="en-US"/>
        </a:p>
      </dgm:t>
    </dgm:pt>
    <dgm:pt modelId="{7AAAE04D-F92E-4E9F-9B9C-E1FFA496431E}">
      <dgm:prSet phldrT="[Text]" custT="1"/>
      <dgm:spPr/>
      <dgm:t>
        <a:bodyPr/>
        <a:lstStyle/>
        <a:p>
          <a:pPr algn="ctr"/>
          <a:endParaRPr lang="en-US" sz="1600" dirty="0"/>
        </a:p>
      </dgm:t>
    </dgm:pt>
    <dgm:pt modelId="{A3ADFE23-86EC-46D8-9BEC-C1D267582938}" type="parTrans" cxnId="{D9161F94-3751-4E4E-AF91-FB4466F999AC}">
      <dgm:prSet/>
      <dgm:spPr/>
      <dgm:t>
        <a:bodyPr/>
        <a:lstStyle/>
        <a:p>
          <a:endParaRPr lang="en-US"/>
        </a:p>
      </dgm:t>
    </dgm:pt>
    <dgm:pt modelId="{6325D450-2AEA-4DCA-8619-77B4F692BE87}" type="sibTrans" cxnId="{D9161F94-3751-4E4E-AF91-FB4466F999AC}">
      <dgm:prSet/>
      <dgm:spPr/>
      <dgm:t>
        <a:bodyPr/>
        <a:lstStyle/>
        <a:p>
          <a:endParaRPr lang="en-US"/>
        </a:p>
      </dgm:t>
    </dgm:pt>
    <dgm:pt modelId="{8BEA4B93-1B18-4D75-81B9-3BD2EC4E5798}">
      <dgm:prSet phldrT="[Text]"/>
      <dgm:spPr/>
      <dgm:t>
        <a:bodyPr/>
        <a:lstStyle/>
        <a:p>
          <a:r>
            <a:rPr lang="fa-IR" dirty="0" smtClean="0">
              <a:solidFill>
                <a:schemeClr val="bg2"/>
              </a:solidFill>
              <a:cs typeface="B Titr" panose="00000700000000000000" pitchFamily="2" charset="-78"/>
            </a:rPr>
            <a:t>زیرا ابعاد اجتماعی را در بر ندارد و «خاصیت انقلابی و حیاتی» از آن گرفته شده است.</a:t>
          </a:r>
          <a:endParaRPr lang="en-US" dirty="0">
            <a:solidFill>
              <a:schemeClr val="bg2"/>
            </a:solidFill>
            <a:cs typeface="B Titr" panose="00000700000000000000" pitchFamily="2" charset="-78"/>
          </a:endParaRPr>
        </a:p>
      </dgm:t>
    </dgm:pt>
    <dgm:pt modelId="{2CD730AF-657E-49AC-853A-AD3246361118}" type="sibTrans" cxnId="{0E34C23C-B69C-4923-A999-C99D7490AF4E}">
      <dgm:prSet/>
      <dgm:spPr/>
      <dgm:t>
        <a:bodyPr/>
        <a:lstStyle/>
        <a:p>
          <a:endParaRPr lang="en-US"/>
        </a:p>
      </dgm:t>
    </dgm:pt>
    <dgm:pt modelId="{186C9AE6-74EA-4A26-9973-A019623E41FA}" type="parTrans" cxnId="{0E34C23C-B69C-4923-A999-C99D7490AF4E}">
      <dgm:prSet/>
      <dgm:spPr/>
      <dgm:t>
        <a:bodyPr/>
        <a:lstStyle/>
        <a:p>
          <a:endParaRPr lang="en-US"/>
        </a:p>
      </dgm:t>
    </dgm:pt>
    <dgm:pt modelId="{31FB8EFD-733D-4DB4-9AF7-0377012EB820}" type="pres">
      <dgm:prSet presAssocID="{9205FFBE-7CDD-4B5D-9382-ABC8CF7B284F}" presName="Name0" presStyleCnt="0">
        <dgm:presLayoutVars>
          <dgm:dir val="rev"/>
          <dgm:animLvl val="lvl"/>
          <dgm:resizeHandles val="exact"/>
        </dgm:presLayoutVars>
      </dgm:prSet>
      <dgm:spPr/>
      <dgm:t>
        <a:bodyPr/>
        <a:lstStyle/>
        <a:p>
          <a:endParaRPr lang="en-US"/>
        </a:p>
      </dgm:t>
    </dgm:pt>
    <dgm:pt modelId="{D5F2383E-0D10-45EB-903F-DFD1B5AB1E5B}" type="pres">
      <dgm:prSet presAssocID="{9205FFBE-7CDD-4B5D-9382-ABC8CF7B284F}" presName="tSp" presStyleCnt="0"/>
      <dgm:spPr/>
      <dgm:t>
        <a:bodyPr/>
        <a:lstStyle/>
        <a:p>
          <a:endParaRPr lang="en-US"/>
        </a:p>
      </dgm:t>
    </dgm:pt>
    <dgm:pt modelId="{EAF17A67-EEE5-472F-B2CC-E8A8989D2F39}" type="pres">
      <dgm:prSet presAssocID="{9205FFBE-7CDD-4B5D-9382-ABC8CF7B284F}" presName="bSp" presStyleCnt="0"/>
      <dgm:spPr/>
      <dgm:t>
        <a:bodyPr/>
        <a:lstStyle/>
        <a:p>
          <a:endParaRPr lang="en-US"/>
        </a:p>
      </dgm:t>
    </dgm:pt>
    <dgm:pt modelId="{A9BA7920-6EC4-4715-BDF8-04AA5E6239A3}" type="pres">
      <dgm:prSet presAssocID="{9205FFBE-7CDD-4B5D-9382-ABC8CF7B284F}" presName="process" presStyleCnt="0"/>
      <dgm:spPr/>
      <dgm:t>
        <a:bodyPr/>
        <a:lstStyle/>
        <a:p>
          <a:endParaRPr lang="en-US"/>
        </a:p>
      </dgm:t>
    </dgm:pt>
    <dgm:pt modelId="{E21FCD51-39F1-4FA6-A264-E61E26161987}" type="pres">
      <dgm:prSet presAssocID="{8BEA4B93-1B18-4D75-81B9-3BD2EC4E5798}" presName="composite1" presStyleCnt="0"/>
      <dgm:spPr/>
      <dgm:t>
        <a:bodyPr/>
        <a:lstStyle/>
        <a:p>
          <a:endParaRPr lang="en-US"/>
        </a:p>
      </dgm:t>
    </dgm:pt>
    <dgm:pt modelId="{A00C90DE-2A18-4488-9521-936C013C3854}" type="pres">
      <dgm:prSet presAssocID="{8BEA4B93-1B18-4D75-81B9-3BD2EC4E5798}" presName="dummyNode1" presStyleLbl="node1" presStyleIdx="0" presStyleCnt="2"/>
      <dgm:spPr/>
      <dgm:t>
        <a:bodyPr/>
        <a:lstStyle/>
        <a:p>
          <a:endParaRPr lang="en-US"/>
        </a:p>
      </dgm:t>
    </dgm:pt>
    <dgm:pt modelId="{01534037-1CBB-48D3-BB90-796FFD3995CE}" type="pres">
      <dgm:prSet presAssocID="{8BEA4B93-1B18-4D75-81B9-3BD2EC4E5798}" presName="childNode1" presStyleLbl="bgAcc1" presStyleIdx="0" presStyleCnt="2" custScaleX="167887" custScaleY="137451" custLinFactNeighborX="600" custLinFactNeighborY="3783">
        <dgm:presLayoutVars>
          <dgm:bulletEnabled val="1"/>
        </dgm:presLayoutVars>
      </dgm:prSet>
      <dgm:spPr/>
      <dgm:t>
        <a:bodyPr/>
        <a:lstStyle/>
        <a:p>
          <a:endParaRPr lang="en-US"/>
        </a:p>
      </dgm:t>
    </dgm:pt>
    <dgm:pt modelId="{2D0E924B-EF01-4172-8DFA-5C6F6B8FADA2}" type="pres">
      <dgm:prSet presAssocID="{8BEA4B93-1B18-4D75-81B9-3BD2EC4E5798}" presName="childNode1tx" presStyleLbl="bgAcc1" presStyleIdx="0" presStyleCnt="2">
        <dgm:presLayoutVars>
          <dgm:bulletEnabled val="1"/>
        </dgm:presLayoutVars>
      </dgm:prSet>
      <dgm:spPr/>
      <dgm:t>
        <a:bodyPr/>
        <a:lstStyle/>
        <a:p>
          <a:endParaRPr lang="en-US"/>
        </a:p>
      </dgm:t>
    </dgm:pt>
    <dgm:pt modelId="{4AC0C6AD-CF7E-440B-97E7-8D701D2EA842}" type="pres">
      <dgm:prSet presAssocID="{8BEA4B93-1B18-4D75-81B9-3BD2EC4E5798}" presName="parentNode1" presStyleLbl="node1" presStyleIdx="0" presStyleCnt="2" custScaleX="210258" custScaleY="477122" custLinFactNeighborX="20621" custLinFactNeighborY="-4347">
        <dgm:presLayoutVars>
          <dgm:chMax val="1"/>
          <dgm:bulletEnabled val="1"/>
        </dgm:presLayoutVars>
      </dgm:prSet>
      <dgm:spPr/>
      <dgm:t>
        <a:bodyPr/>
        <a:lstStyle/>
        <a:p>
          <a:endParaRPr lang="en-US"/>
        </a:p>
      </dgm:t>
    </dgm:pt>
    <dgm:pt modelId="{46DC063A-5757-4FEF-AA2F-D627669FBB63}" type="pres">
      <dgm:prSet presAssocID="{8BEA4B93-1B18-4D75-81B9-3BD2EC4E5798}" presName="connSite1" presStyleCnt="0"/>
      <dgm:spPr/>
      <dgm:t>
        <a:bodyPr/>
        <a:lstStyle/>
        <a:p>
          <a:endParaRPr lang="en-US"/>
        </a:p>
      </dgm:t>
    </dgm:pt>
    <dgm:pt modelId="{0E0EFC42-4679-43BF-915A-2E3E3BF89FE3}" type="pres">
      <dgm:prSet presAssocID="{2CD730AF-657E-49AC-853A-AD3246361118}" presName="Name9" presStyleLbl="sibTrans2D1" presStyleIdx="0" presStyleCnt="1" custLinFactNeighborX="-289" custLinFactNeighborY="2498"/>
      <dgm:spPr/>
      <dgm:t>
        <a:bodyPr/>
        <a:lstStyle/>
        <a:p>
          <a:endParaRPr lang="en-US"/>
        </a:p>
      </dgm:t>
    </dgm:pt>
    <dgm:pt modelId="{FA60F303-D444-41F1-BA53-0B1F8789AB57}" type="pres">
      <dgm:prSet presAssocID="{FD5F0D6A-F129-4C18-B072-5C8D1E9C0A10}" presName="composite2" presStyleCnt="0"/>
      <dgm:spPr/>
      <dgm:t>
        <a:bodyPr/>
        <a:lstStyle/>
        <a:p>
          <a:endParaRPr lang="en-US"/>
        </a:p>
      </dgm:t>
    </dgm:pt>
    <dgm:pt modelId="{2BDE6116-9B95-4AC0-BC4E-0E6B61720F0D}" type="pres">
      <dgm:prSet presAssocID="{FD5F0D6A-F129-4C18-B072-5C8D1E9C0A10}" presName="dummyNode2" presStyleLbl="node1" presStyleIdx="0" presStyleCnt="2"/>
      <dgm:spPr/>
      <dgm:t>
        <a:bodyPr/>
        <a:lstStyle/>
        <a:p>
          <a:endParaRPr lang="en-US"/>
        </a:p>
      </dgm:t>
    </dgm:pt>
    <dgm:pt modelId="{9B36AA91-8C29-4FEF-9139-A9915146062B}" type="pres">
      <dgm:prSet presAssocID="{FD5F0D6A-F129-4C18-B072-5C8D1E9C0A10}" presName="childNode2" presStyleLbl="bgAcc1" presStyleIdx="1" presStyleCnt="2" custScaleX="180546" custScaleY="137466" custLinFactNeighborX="600" custLinFactNeighborY="3783">
        <dgm:presLayoutVars>
          <dgm:bulletEnabled val="1"/>
        </dgm:presLayoutVars>
      </dgm:prSet>
      <dgm:spPr/>
      <dgm:t>
        <a:bodyPr/>
        <a:lstStyle/>
        <a:p>
          <a:endParaRPr lang="en-US"/>
        </a:p>
      </dgm:t>
    </dgm:pt>
    <dgm:pt modelId="{4F887043-4637-41D8-9F28-F7F776AA9CB4}" type="pres">
      <dgm:prSet presAssocID="{FD5F0D6A-F129-4C18-B072-5C8D1E9C0A10}" presName="childNode2tx" presStyleLbl="bgAcc1" presStyleIdx="1" presStyleCnt="2">
        <dgm:presLayoutVars>
          <dgm:bulletEnabled val="1"/>
        </dgm:presLayoutVars>
      </dgm:prSet>
      <dgm:spPr/>
      <dgm:t>
        <a:bodyPr/>
        <a:lstStyle/>
        <a:p>
          <a:endParaRPr lang="en-US"/>
        </a:p>
      </dgm:t>
    </dgm:pt>
    <dgm:pt modelId="{04CD8AA6-84CF-4D2A-8126-E33B6CF113CF}" type="pres">
      <dgm:prSet presAssocID="{FD5F0D6A-F129-4C18-B072-5C8D1E9C0A10}" presName="parentNode2" presStyleLbl="node1" presStyleIdx="1" presStyleCnt="2" custScaleX="211625" custScaleY="465122" custLinFactY="-7968" custLinFactNeighborX="15638" custLinFactNeighborY="-100000">
        <dgm:presLayoutVars>
          <dgm:chMax val="0"/>
          <dgm:bulletEnabled val="1"/>
        </dgm:presLayoutVars>
      </dgm:prSet>
      <dgm:spPr/>
      <dgm:t>
        <a:bodyPr/>
        <a:lstStyle/>
        <a:p>
          <a:endParaRPr lang="en-US"/>
        </a:p>
      </dgm:t>
    </dgm:pt>
    <dgm:pt modelId="{2EEC8E51-D701-4FC7-A92A-E304CFECC1BE}" type="pres">
      <dgm:prSet presAssocID="{FD5F0D6A-F129-4C18-B072-5C8D1E9C0A10}" presName="connSite2" presStyleCnt="0"/>
      <dgm:spPr/>
      <dgm:t>
        <a:bodyPr/>
        <a:lstStyle/>
        <a:p>
          <a:endParaRPr lang="en-US"/>
        </a:p>
      </dgm:t>
    </dgm:pt>
  </dgm:ptLst>
  <dgm:cxnLst>
    <dgm:cxn modelId="{76AEE91B-DC01-452E-9D36-960BCF847E24}" type="presOf" srcId="{2CD730AF-657E-49AC-853A-AD3246361118}" destId="{0E0EFC42-4679-43BF-915A-2E3E3BF89FE3}" srcOrd="0" destOrd="0" presId="urn:microsoft.com/office/officeart/2005/8/layout/hProcess4"/>
    <dgm:cxn modelId="{1D953D42-CB6B-4502-A609-819DF5BA881C}" type="presOf" srcId="{0F429C53-0CE4-4C5F-9D09-46AB0ADD1763}" destId="{01534037-1CBB-48D3-BB90-796FFD3995CE}" srcOrd="0" destOrd="0" presId="urn:microsoft.com/office/officeart/2005/8/layout/hProcess4"/>
    <dgm:cxn modelId="{18EAB28D-23B1-458C-841B-214DB1CDC63E}" srcId="{9205FFBE-7CDD-4B5D-9382-ABC8CF7B284F}" destId="{FD5F0D6A-F129-4C18-B072-5C8D1E9C0A10}" srcOrd="1" destOrd="0" parTransId="{6A50E369-20A3-426E-A528-BA4BBBB6F8DD}" sibTransId="{209B9021-9787-417D-9D31-89A04A57B572}"/>
    <dgm:cxn modelId="{D0E7352D-2012-42A6-BF90-7866DF01A6AA}" type="presOf" srcId="{8BEA4B93-1B18-4D75-81B9-3BD2EC4E5798}" destId="{4AC0C6AD-CF7E-440B-97E7-8D701D2EA842}" srcOrd="0" destOrd="0" presId="urn:microsoft.com/office/officeart/2005/8/layout/hProcess4"/>
    <dgm:cxn modelId="{1C773E94-F01F-4CD0-8E4E-271901E7B2F9}" srcId="{8BEA4B93-1B18-4D75-81B9-3BD2EC4E5798}" destId="{0F429C53-0CE4-4C5F-9D09-46AB0ADD1763}" srcOrd="0" destOrd="0" parTransId="{962396B7-A3AE-453C-B779-A8B776342A88}" sibTransId="{63092BBA-3CDF-447D-B2FF-216482AFA338}"/>
    <dgm:cxn modelId="{0A95CDDC-7981-4942-93C8-B996CD4C61D1}" type="presOf" srcId="{7AAAE04D-F92E-4E9F-9B9C-E1FFA496431E}" destId="{4F887043-4637-41D8-9F28-F7F776AA9CB4}" srcOrd="1" destOrd="0" presId="urn:microsoft.com/office/officeart/2005/8/layout/hProcess4"/>
    <dgm:cxn modelId="{0E34C23C-B69C-4923-A999-C99D7490AF4E}" srcId="{9205FFBE-7CDD-4B5D-9382-ABC8CF7B284F}" destId="{8BEA4B93-1B18-4D75-81B9-3BD2EC4E5798}" srcOrd="0" destOrd="0" parTransId="{186C9AE6-74EA-4A26-9973-A019623E41FA}" sibTransId="{2CD730AF-657E-49AC-853A-AD3246361118}"/>
    <dgm:cxn modelId="{1D7196EB-953D-43F7-AF3F-241D5A0E70D9}" type="presOf" srcId="{9205FFBE-7CDD-4B5D-9382-ABC8CF7B284F}" destId="{31FB8EFD-733D-4DB4-9AF7-0377012EB820}" srcOrd="0" destOrd="0" presId="urn:microsoft.com/office/officeart/2005/8/layout/hProcess4"/>
    <dgm:cxn modelId="{D9161F94-3751-4E4E-AF91-FB4466F999AC}" srcId="{FD5F0D6A-F129-4C18-B072-5C8D1E9C0A10}" destId="{7AAAE04D-F92E-4E9F-9B9C-E1FFA496431E}" srcOrd="0" destOrd="0" parTransId="{A3ADFE23-86EC-46D8-9BEC-C1D267582938}" sibTransId="{6325D450-2AEA-4DCA-8619-77B4F692BE87}"/>
    <dgm:cxn modelId="{B877182A-19E9-4F54-A6EB-14EE88884B73}" type="presOf" srcId="{0F429C53-0CE4-4C5F-9D09-46AB0ADD1763}" destId="{2D0E924B-EF01-4172-8DFA-5C6F6B8FADA2}" srcOrd="1" destOrd="0" presId="urn:microsoft.com/office/officeart/2005/8/layout/hProcess4"/>
    <dgm:cxn modelId="{65DC736C-91BE-4381-86CA-CD67ECD7E29A}" type="presOf" srcId="{7AAAE04D-F92E-4E9F-9B9C-E1FFA496431E}" destId="{9B36AA91-8C29-4FEF-9139-A9915146062B}" srcOrd="0" destOrd="0" presId="urn:microsoft.com/office/officeart/2005/8/layout/hProcess4"/>
    <dgm:cxn modelId="{E8A4738A-5F22-4BB3-9468-948F6279B216}" type="presOf" srcId="{FD5F0D6A-F129-4C18-B072-5C8D1E9C0A10}" destId="{04CD8AA6-84CF-4D2A-8126-E33B6CF113CF}" srcOrd="0" destOrd="0" presId="urn:microsoft.com/office/officeart/2005/8/layout/hProcess4"/>
    <dgm:cxn modelId="{F4A18CEF-22AC-4CEC-8DFA-11C83E35A627}" type="presParOf" srcId="{31FB8EFD-733D-4DB4-9AF7-0377012EB820}" destId="{D5F2383E-0D10-45EB-903F-DFD1B5AB1E5B}" srcOrd="0" destOrd="0" presId="urn:microsoft.com/office/officeart/2005/8/layout/hProcess4"/>
    <dgm:cxn modelId="{9EB1E367-53DE-486F-AA3B-6C4AFF31B0ED}" type="presParOf" srcId="{31FB8EFD-733D-4DB4-9AF7-0377012EB820}" destId="{EAF17A67-EEE5-472F-B2CC-E8A8989D2F39}" srcOrd="1" destOrd="0" presId="urn:microsoft.com/office/officeart/2005/8/layout/hProcess4"/>
    <dgm:cxn modelId="{94E2E2D8-59E8-4AF4-91D5-42FD809AB30F}" type="presParOf" srcId="{31FB8EFD-733D-4DB4-9AF7-0377012EB820}" destId="{A9BA7920-6EC4-4715-BDF8-04AA5E6239A3}" srcOrd="2" destOrd="0" presId="urn:microsoft.com/office/officeart/2005/8/layout/hProcess4"/>
    <dgm:cxn modelId="{5982EAC6-14FB-41FC-AB8A-CD632693D165}" type="presParOf" srcId="{A9BA7920-6EC4-4715-BDF8-04AA5E6239A3}" destId="{E21FCD51-39F1-4FA6-A264-E61E26161987}" srcOrd="0" destOrd="0" presId="urn:microsoft.com/office/officeart/2005/8/layout/hProcess4"/>
    <dgm:cxn modelId="{DA30092B-3836-4120-A75D-579CFDB8F784}" type="presParOf" srcId="{E21FCD51-39F1-4FA6-A264-E61E26161987}" destId="{A00C90DE-2A18-4488-9521-936C013C3854}" srcOrd="0" destOrd="0" presId="urn:microsoft.com/office/officeart/2005/8/layout/hProcess4"/>
    <dgm:cxn modelId="{581AC257-1D6F-478B-BE3F-92C8789B3535}" type="presParOf" srcId="{E21FCD51-39F1-4FA6-A264-E61E26161987}" destId="{01534037-1CBB-48D3-BB90-796FFD3995CE}" srcOrd="1" destOrd="0" presId="urn:microsoft.com/office/officeart/2005/8/layout/hProcess4"/>
    <dgm:cxn modelId="{1D0B8BA5-BBAC-4B42-B24C-7FE35C0D0BA3}" type="presParOf" srcId="{E21FCD51-39F1-4FA6-A264-E61E26161987}" destId="{2D0E924B-EF01-4172-8DFA-5C6F6B8FADA2}" srcOrd="2" destOrd="0" presId="urn:microsoft.com/office/officeart/2005/8/layout/hProcess4"/>
    <dgm:cxn modelId="{D852E657-E97C-46F6-8622-70CCF51162C4}" type="presParOf" srcId="{E21FCD51-39F1-4FA6-A264-E61E26161987}" destId="{4AC0C6AD-CF7E-440B-97E7-8D701D2EA842}" srcOrd="3" destOrd="0" presId="urn:microsoft.com/office/officeart/2005/8/layout/hProcess4"/>
    <dgm:cxn modelId="{8E16E4AF-A531-4A93-8BCF-37F766CB1E56}" type="presParOf" srcId="{E21FCD51-39F1-4FA6-A264-E61E26161987}" destId="{46DC063A-5757-4FEF-AA2F-D627669FBB63}" srcOrd="4" destOrd="0" presId="urn:microsoft.com/office/officeart/2005/8/layout/hProcess4"/>
    <dgm:cxn modelId="{CCCB9A9F-8871-4EFF-A39B-BC2D5AEB3F60}" type="presParOf" srcId="{A9BA7920-6EC4-4715-BDF8-04AA5E6239A3}" destId="{0E0EFC42-4679-43BF-915A-2E3E3BF89FE3}" srcOrd="1" destOrd="0" presId="urn:microsoft.com/office/officeart/2005/8/layout/hProcess4"/>
    <dgm:cxn modelId="{FC608983-9048-4FB5-B82E-9C8DF2BA2166}" type="presParOf" srcId="{A9BA7920-6EC4-4715-BDF8-04AA5E6239A3}" destId="{FA60F303-D444-41F1-BA53-0B1F8789AB57}" srcOrd="2" destOrd="0" presId="urn:microsoft.com/office/officeart/2005/8/layout/hProcess4"/>
    <dgm:cxn modelId="{5AE0AE38-3DF6-40D5-A4B8-308A3CD865FD}" type="presParOf" srcId="{FA60F303-D444-41F1-BA53-0B1F8789AB57}" destId="{2BDE6116-9B95-4AC0-BC4E-0E6B61720F0D}" srcOrd="0" destOrd="0" presId="urn:microsoft.com/office/officeart/2005/8/layout/hProcess4"/>
    <dgm:cxn modelId="{D32E4525-1545-413E-A7A3-47590D4202F6}" type="presParOf" srcId="{FA60F303-D444-41F1-BA53-0B1F8789AB57}" destId="{9B36AA91-8C29-4FEF-9139-A9915146062B}" srcOrd="1" destOrd="0" presId="urn:microsoft.com/office/officeart/2005/8/layout/hProcess4"/>
    <dgm:cxn modelId="{91649CB4-E42E-4E8B-89B5-591BB91BFA39}" type="presParOf" srcId="{FA60F303-D444-41F1-BA53-0B1F8789AB57}" destId="{4F887043-4637-41D8-9F28-F7F776AA9CB4}" srcOrd="2" destOrd="0" presId="urn:microsoft.com/office/officeart/2005/8/layout/hProcess4"/>
    <dgm:cxn modelId="{8DBF738E-475C-4ABA-A16D-8ADA1467603E}" type="presParOf" srcId="{FA60F303-D444-41F1-BA53-0B1F8789AB57}" destId="{04CD8AA6-84CF-4D2A-8126-E33B6CF113CF}" srcOrd="3" destOrd="0" presId="urn:microsoft.com/office/officeart/2005/8/layout/hProcess4"/>
    <dgm:cxn modelId="{7174D072-B906-4472-95EC-73D2EC990A49}" type="presParOf" srcId="{FA60F303-D444-41F1-BA53-0B1F8789AB57}" destId="{2EEC8E51-D701-4FC7-A92A-E304CFECC1BE}"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8.xml><?xml version="1.0" encoding="utf-8"?>
<dgm:dataModel xmlns:dgm="http://schemas.openxmlformats.org/drawingml/2006/diagram" xmlns:a="http://schemas.openxmlformats.org/drawingml/2006/main">
  <dgm:ptLst>
    <dgm:pt modelId="{9F6CA610-01E2-49C6-8E91-FC86AA93C21E}" type="doc">
      <dgm:prSet loTypeId="urn:microsoft.com/office/officeart/2005/8/layout/hList3" loCatId="list" qsTypeId="urn:microsoft.com/office/officeart/2005/8/quickstyle/simple1" qsCatId="simple" csTypeId="urn:microsoft.com/office/officeart/2005/8/colors/colorful2" csCatId="colorful" phldr="1"/>
      <dgm:spPr/>
      <dgm:t>
        <a:bodyPr/>
        <a:lstStyle/>
        <a:p>
          <a:endParaRPr lang="en-US"/>
        </a:p>
      </dgm:t>
    </dgm:pt>
    <dgm:pt modelId="{C98552B3-5351-454C-B98F-1AEA51E007CB}">
      <dgm:prSet phldrT="[Text]" custT="1"/>
      <dgm:spPr/>
      <dgm:t>
        <a:bodyPr/>
        <a:lstStyle/>
        <a:p>
          <a:r>
            <a:rPr lang="fa-IR" sz="1800" b="1" dirty="0" smtClean="0">
              <a:solidFill>
                <a:srgbClr val="FFFF00"/>
              </a:solidFill>
              <a:cs typeface="B Titr" panose="00000700000000000000" pitchFamily="2" charset="-78"/>
            </a:rPr>
            <a:t>دوگانة اسلام ناب و اسلام آمریکایی (یا اسلام جامع و اسلام ناقص) یک ایدة محوری و یک طرح مفهومی غنی و کارآمد ولی مهجورمانده است. </a:t>
          </a:r>
          <a:endParaRPr lang="en-US" sz="1800" dirty="0">
            <a:solidFill>
              <a:srgbClr val="FFFF00"/>
            </a:solidFill>
            <a:cs typeface="B Titr" panose="00000700000000000000" pitchFamily="2" charset="-78"/>
          </a:endParaRPr>
        </a:p>
      </dgm:t>
    </dgm:pt>
    <dgm:pt modelId="{61C8DC0E-9A9C-4A0B-8CEF-DF7FB27BAF39}" type="parTrans" cxnId="{B12F0C3D-9D4B-418C-993F-518D5782E4FD}">
      <dgm:prSet/>
      <dgm:spPr/>
      <dgm:t>
        <a:bodyPr/>
        <a:lstStyle/>
        <a:p>
          <a:endParaRPr lang="en-US"/>
        </a:p>
      </dgm:t>
    </dgm:pt>
    <dgm:pt modelId="{453CB455-8D02-4492-B0EB-A35F3D062D3F}" type="sibTrans" cxnId="{B12F0C3D-9D4B-418C-993F-518D5782E4FD}">
      <dgm:prSet/>
      <dgm:spPr/>
      <dgm:t>
        <a:bodyPr/>
        <a:lstStyle/>
        <a:p>
          <a:endParaRPr lang="en-US"/>
        </a:p>
      </dgm:t>
    </dgm:pt>
    <dgm:pt modelId="{5AAD6231-EC37-4A3A-897E-7156F082C76A}">
      <dgm:prSet phldrT="[Text]" custT="1"/>
      <dgm:spPr/>
      <dgm:t>
        <a:bodyPr/>
        <a:lstStyle/>
        <a:p>
          <a:pPr algn="ctr"/>
          <a:r>
            <a:rPr lang="fa-IR" sz="1800" b="1" dirty="0" smtClean="0">
              <a:solidFill>
                <a:srgbClr val="FFFF00"/>
              </a:solidFill>
              <a:cs typeface="B Nazanin" panose="00000400000000000000" pitchFamily="2" charset="-78"/>
            </a:rPr>
            <a:t>این دوگانه را باید یک تئوری جامع و راهگشا دانست نه یک ترکیب شعاری و صورت‌بندی احساسی و جدلی که مصرف تبلیغاتی دارد و یا یک ایدة تشریفاتی که از آن تلقی خطابی شود!</a:t>
          </a:r>
          <a:endParaRPr lang="en-US" sz="1800" dirty="0"/>
        </a:p>
      </dgm:t>
    </dgm:pt>
    <dgm:pt modelId="{435E234B-E183-46C5-A934-B250D4952E0A}" type="parTrans" cxnId="{BCFAD9A3-4192-4B2C-B82B-8301766875C6}">
      <dgm:prSet/>
      <dgm:spPr/>
      <dgm:t>
        <a:bodyPr/>
        <a:lstStyle/>
        <a:p>
          <a:endParaRPr lang="en-US"/>
        </a:p>
      </dgm:t>
    </dgm:pt>
    <dgm:pt modelId="{5062DEAD-C859-4635-8B54-8AD3B466EAB4}" type="sibTrans" cxnId="{BCFAD9A3-4192-4B2C-B82B-8301766875C6}">
      <dgm:prSet/>
      <dgm:spPr/>
      <dgm:t>
        <a:bodyPr/>
        <a:lstStyle/>
        <a:p>
          <a:endParaRPr lang="en-US"/>
        </a:p>
      </dgm:t>
    </dgm:pt>
    <dgm:pt modelId="{B56513E7-1740-45BC-A8E1-A572848ABEE9}">
      <dgm:prSet phldrT="[Text]" custT="1"/>
      <dgm:spPr/>
      <dgm:t>
        <a:bodyPr/>
        <a:lstStyle/>
        <a:p>
          <a:r>
            <a:rPr lang="fa-IR" sz="1800" b="1" dirty="0" smtClean="0">
              <a:solidFill>
                <a:srgbClr val="002060"/>
              </a:solidFill>
              <a:cs typeface="B Nazanin" panose="00000400000000000000" pitchFamily="2" charset="-78"/>
            </a:rPr>
            <a:t>این تقابل به‌عنوان عصارة اندیشة امام خمینی;، قابلیت تبیین بسیاری از شکاف‌ها و پدیده‌های جهان اسلام را داراست و می‌تواند به‌مثابة یک اندیشة روشن، از بسیاری مسائل به‌ظاهر غیرقابل حل، پرده‌گشایی کند </a:t>
          </a:r>
          <a:endParaRPr lang="en-US" sz="1800" dirty="0"/>
        </a:p>
      </dgm:t>
    </dgm:pt>
    <dgm:pt modelId="{FD109DEA-C7CE-4B39-A457-63EABDD4C53B}" type="parTrans" cxnId="{E03227BF-5776-47DC-8CB7-F39842A75FDE}">
      <dgm:prSet/>
      <dgm:spPr/>
      <dgm:t>
        <a:bodyPr/>
        <a:lstStyle/>
        <a:p>
          <a:endParaRPr lang="en-US"/>
        </a:p>
      </dgm:t>
    </dgm:pt>
    <dgm:pt modelId="{7935F753-D2B9-4A1E-B2F9-6DCA3B702108}" type="sibTrans" cxnId="{E03227BF-5776-47DC-8CB7-F39842A75FDE}">
      <dgm:prSet/>
      <dgm:spPr/>
      <dgm:t>
        <a:bodyPr/>
        <a:lstStyle/>
        <a:p>
          <a:endParaRPr lang="en-US"/>
        </a:p>
      </dgm:t>
    </dgm:pt>
    <dgm:pt modelId="{343C7FFB-6DD3-4D2B-A85A-AA3EE869D757}">
      <dgm:prSet phldrT="[Text]" custT="1"/>
      <dgm:spPr/>
      <dgm:t>
        <a:bodyPr/>
        <a:lstStyle/>
        <a:p>
          <a:r>
            <a:rPr lang="fa-IR" sz="1800" b="1" dirty="0" smtClean="0">
              <a:solidFill>
                <a:srgbClr val="002060"/>
              </a:solidFill>
              <a:cs typeface="B Nazanin" panose="00000400000000000000" pitchFamily="2" charset="-78"/>
            </a:rPr>
            <a:t>و منظومة نظری منسجمی را در حوزه‌های مختلف مرتبط با انقلاب اسلامی، مانند فهم ماهیت انقلاب، تحلیل چالش‌های فراروی آن، سیاست‌های داخلی، اقتصادی و فرهنگی نظام و نهادهای حاکمیتی و ... پدید آورد. </a:t>
          </a:r>
          <a:endParaRPr lang="en-US" sz="1800" dirty="0"/>
        </a:p>
      </dgm:t>
    </dgm:pt>
    <dgm:pt modelId="{622CA792-46BA-4431-A79E-C8554F7C0437}" type="parTrans" cxnId="{C0DCFAC8-4107-4254-8027-B67B4B11DAB3}">
      <dgm:prSet/>
      <dgm:spPr/>
      <dgm:t>
        <a:bodyPr/>
        <a:lstStyle/>
        <a:p>
          <a:endParaRPr lang="en-US"/>
        </a:p>
      </dgm:t>
    </dgm:pt>
    <dgm:pt modelId="{753587CC-9C11-4DCF-9103-8FBABE9F57D7}" type="sibTrans" cxnId="{C0DCFAC8-4107-4254-8027-B67B4B11DAB3}">
      <dgm:prSet/>
      <dgm:spPr/>
      <dgm:t>
        <a:bodyPr/>
        <a:lstStyle/>
        <a:p>
          <a:endParaRPr lang="en-US"/>
        </a:p>
      </dgm:t>
    </dgm:pt>
    <dgm:pt modelId="{2609AFA6-E0A9-4804-8C54-876DA56815B3}" type="pres">
      <dgm:prSet presAssocID="{9F6CA610-01E2-49C6-8E91-FC86AA93C21E}" presName="composite" presStyleCnt="0">
        <dgm:presLayoutVars>
          <dgm:chMax val="1"/>
          <dgm:dir/>
          <dgm:resizeHandles val="exact"/>
        </dgm:presLayoutVars>
      </dgm:prSet>
      <dgm:spPr/>
      <dgm:t>
        <a:bodyPr/>
        <a:lstStyle/>
        <a:p>
          <a:endParaRPr lang="en-US"/>
        </a:p>
      </dgm:t>
    </dgm:pt>
    <dgm:pt modelId="{CEEEE02A-BDC2-49F8-B138-AD4730140E59}" type="pres">
      <dgm:prSet presAssocID="{C98552B3-5351-454C-B98F-1AEA51E007CB}" presName="roof" presStyleLbl="dkBgShp" presStyleIdx="0" presStyleCnt="2"/>
      <dgm:spPr/>
      <dgm:t>
        <a:bodyPr/>
        <a:lstStyle/>
        <a:p>
          <a:endParaRPr lang="en-US"/>
        </a:p>
      </dgm:t>
    </dgm:pt>
    <dgm:pt modelId="{94F3DD3D-84DB-4E0B-8805-E5300528FF4B}" type="pres">
      <dgm:prSet presAssocID="{C98552B3-5351-454C-B98F-1AEA51E007CB}" presName="pillars" presStyleCnt="0"/>
      <dgm:spPr/>
    </dgm:pt>
    <dgm:pt modelId="{BF5860E0-58B8-417C-ACB0-930C324752AA}" type="pres">
      <dgm:prSet presAssocID="{C98552B3-5351-454C-B98F-1AEA51E007CB}" presName="pillar1" presStyleLbl="node1" presStyleIdx="0" presStyleCnt="3" custScaleY="97619">
        <dgm:presLayoutVars>
          <dgm:bulletEnabled val="1"/>
        </dgm:presLayoutVars>
      </dgm:prSet>
      <dgm:spPr/>
      <dgm:t>
        <a:bodyPr/>
        <a:lstStyle/>
        <a:p>
          <a:endParaRPr lang="en-US"/>
        </a:p>
      </dgm:t>
    </dgm:pt>
    <dgm:pt modelId="{74D82CD7-126F-477F-9FCF-5BE19788BC90}" type="pres">
      <dgm:prSet presAssocID="{B56513E7-1740-45BC-A8E1-A572848ABEE9}" presName="pillarX" presStyleLbl="node1" presStyleIdx="1" presStyleCnt="3" custScaleY="115256">
        <dgm:presLayoutVars>
          <dgm:bulletEnabled val="1"/>
        </dgm:presLayoutVars>
      </dgm:prSet>
      <dgm:spPr/>
      <dgm:t>
        <a:bodyPr/>
        <a:lstStyle/>
        <a:p>
          <a:endParaRPr lang="en-US"/>
        </a:p>
      </dgm:t>
    </dgm:pt>
    <dgm:pt modelId="{60DA6E8A-E2C2-4091-B1B1-8C109010D681}" type="pres">
      <dgm:prSet presAssocID="{343C7FFB-6DD3-4D2B-A85A-AA3EE869D757}" presName="pillarX" presStyleLbl="node1" presStyleIdx="2" presStyleCnt="3" custScaleY="132275">
        <dgm:presLayoutVars>
          <dgm:bulletEnabled val="1"/>
        </dgm:presLayoutVars>
      </dgm:prSet>
      <dgm:spPr/>
      <dgm:t>
        <a:bodyPr/>
        <a:lstStyle/>
        <a:p>
          <a:endParaRPr lang="en-US"/>
        </a:p>
      </dgm:t>
    </dgm:pt>
    <dgm:pt modelId="{BA6AC29E-1821-4967-B4D7-893A8E90B0F6}" type="pres">
      <dgm:prSet presAssocID="{C98552B3-5351-454C-B98F-1AEA51E007CB}" presName="base" presStyleLbl="dkBgShp" presStyleIdx="1" presStyleCnt="2" custLinFactY="-636722" custLinFactNeighborX="407" custLinFactNeighborY="-700000"/>
      <dgm:spPr/>
    </dgm:pt>
  </dgm:ptLst>
  <dgm:cxnLst>
    <dgm:cxn modelId="{B973A66C-5442-4F95-98CA-7F431C0AB4C0}" type="presOf" srcId="{343C7FFB-6DD3-4D2B-A85A-AA3EE869D757}" destId="{60DA6E8A-E2C2-4091-B1B1-8C109010D681}" srcOrd="0" destOrd="0" presId="urn:microsoft.com/office/officeart/2005/8/layout/hList3"/>
    <dgm:cxn modelId="{69F1AE64-1873-4DCA-8E08-0BBFD57AD340}" type="presOf" srcId="{C98552B3-5351-454C-B98F-1AEA51E007CB}" destId="{CEEEE02A-BDC2-49F8-B138-AD4730140E59}" srcOrd="0" destOrd="0" presId="urn:microsoft.com/office/officeart/2005/8/layout/hList3"/>
    <dgm:cxn modelId="{B12F0C3D-9D4B-418C-993F-518D5782E4FD}" srcId="{9F6CA610-01E2-49C6-8E91-FC86AA93C21E}" destId="{C98552B3-5351-454C-B98F-1AEA51E007CB}" srcOrd="0" destOrd="0" parTransId="{61C8DC0E-9A9C-4A0B-8CEF-DF7FB27BAF39}" sibTransId="{453CB455-8D02-4492-B0EB-A35F3D062D3F}"/>
    <dgm:cxn modelId="{2667753F-B55B-422B-9572-65CB089FDD9F}" type="presOf" srcId="{5AAD6231-EC37-4A3A-897E-7156F082C76A}" destId="{BF5860E0-58B8-417C-ACB0-930C324752AA}" srcOrd="0" destOrd="0" presId="urn:microsoft.com/office/officeart/2005/8/layout/hList3"/>
    <dgm:cxn modelId="{E03227BF-5776-47DC-8CB7-F39842A75FDE}" srcId="{C98552B3-5351-454C-B98F-1AEA51E007CB}" destId="{B56513E7-1740-45BC-A8E1-A572848ABEE9}" srcOrd="1" destOrd="0" parTransId="{FD109DEA-C7CE-4B39-A457-63EABDD4C53B}" sibTransId="{7935F753-D2B9-4A1E-B2F9-6DCA3B702108}"/>
    <dgm:cxn modelId="{C0DCFAC8-4107-4254-8027-B67B4B11DAB3}" srcId="{C98552B3-5351-454C-B98F-1AEA51E007CB}" destId="{343C7FFB-6DD3-4D2B-A85A-AA3EE869D757}" srcOrd="2" destOrd="0" parTransId="{622CA792-46BA-4431-A79E-C8554F7C0437}" sibTransId="{753587CC-9C11-4DCF-9103-8FBABE9F57D7}"/>
    <dgm:cxn modelId="{618351C1-2F9D-43C1-A561-25EF94084F94}" type="presOf" srcId="{9F6CA610-01E2-49C6-8E91-FC86AA93C21E}" destId="{2609AFA6-E0A9-4804-8C54-876DA56815B3}" srcOrd="0" destOrd="0" presId="urn:microsoft.com/office/officeart/2005/8/layout/hList3"/>
    <dgm:cxn modelId="{D8479365-3287-4C72-811D-5B5061A6B32D}" type="presOf" srcId="{B56513E7-1740-45BC-A8E1-A572848ABEE9}" destId="{74D82CD7-126F-477F-9FCF-5BE19788BC90}" srcOrd="0" destOrd="0" presId="urn:microsoft.com/office/officeart/2005/8/layout/hList3"/>
    <dgm:cxn modelId="{BCFAD9A3-4192-4B2C-B82B-8301766875C6}" srcId="{C98552B3-5351-454C-B98F-1AEA51E007CB}" destId="{5AAD6231-EC37-4A3A-897E-7156F082C76A}" srcOrd="0" destOrd="0" parTransId="{435E234B-E183-46C5-A934-B250D4952E0A}" sibTransId="{5062DEAD-C859-4635-8B54-8AD3B466EAB4}"/>
    <dgm:cxn modelId="{EEA6ED21-9E4A-4163-AE00-63C80B673740}" type="presParOf" srcId="{2609AFA6-E0A9-4804-8C54-876DA56815B3}" destId="{CEEEE02A-BDC2-49F8-B138-AD4730140E59}" srcOrd="0" destOrd="0" presId="urn:microsoft.com/office/officeart/2005/8/layout/hList3"/>
    <dgm:cxn modelId="{330346C1-B224-4EC3-9692-0921FDBE330B}" type="presParOf" srcId="{2609AFA6-E0A9-4804-8C54-876DA56815B3}" destId="{94F3DD3D-84DB-4E0B-8805-E5300528FF4B}" srcOrd="1" destOrd="0" presId="urn:microsoft.com/office/officeart/2005/8/layout/hList3"/>
    <dgm:cxn modelId="{13B3E2ED-8AF0-4C3D-8E4F-FD0F7A5E6E6A}" type="presParOf" srcId="{94F3DD3D-84DB-4E0B-8805-E5300528FF4B}" destId="{BF5860E0-58B8-417C-ACB0-930C324752AA}" srcOrd="0" destOrd="0" presId="urn:microsoft.com/office/officeart/2005/8/layout/hList3"/>
    <dgm:cxn modelId="{68A84CDE-35A7-48FF-8CFF-0153F4EF5481}" type="presParOf" srcId="{94F3DD3D-84DB-4E0B-8805-E5300528FF4B}" destId="{74D82CD7-126F-477F-9FCF-5BE19788BC90}" srcOrd="1" destOrd="0" presId="urn:microsoft.com/office/officeart/2005/8/layout/hList3"/>
    <dgm:cxn modelId="{A6564649-61A9-41AC-A0B9-FDF1A94B9886}" type="presParOf" srcId="{94F3DD3D-84DB-4E0B-8805-E5300528FF4B}" destId="{60DA6E8A-E2C2-4091-B1B1-8C109010D681}" srcOrd="2" destOrd="0" presId="urn:microsoft.com/office/officeart/2005/8/layout/hList3"/>
    <dgm:cxn modelId="{BE73801D-1C24-41B5-85DD-30504E059BFE}" type="presParOf" srcId="{2609AFA6-E0A9-4804-8C54-876DA56815B3}" destId="{BA6AC29E-1821-4967-B4D7-893A8E90B0F6}"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49.xml><?xml version="1.0" encoding="utf-8"?>
<dgm:dataModel xmlns:dgm="http://schemas.openxmlformats.org/drawingml/2006/diagram" xmlns:a="http://schemas.openxmlformats.org/drawingml/2006/main">
  <dgm:ptLst>
    <dgm:pt modelId="{CB6F14AA-2F28-426F-B23B-DBEABD762632}" type="doc">
      <dgm:prSet loTypeId="urn:microsoft.com/office/officeart/2008/layout/HorizontalMultiLevelHierarchy" loCatId="hierarchy" qsTypeId="urn:microsoft.com/office/officeart/2005/8/quickstyle/simple1" qsCatId="simple" csTypeId="urn:microsoft.com/office/officeart/2005/8/colors/colorful3" csCatId="colorful" phldr="1"/>
      <dgm:spPr/>
      <dgm:t>
        <a:bodyPr/>
        <a:lstStyle/>
        <a:p>
          <a:pPr rtl="1"/>
          <a:endParaRPr lang="fa-IR"/>
        </a:p>
      </dgm:t>
    </dgm:pt>
    <dgm:pt modelId="{7D51908B-424A-4AF6-A752-2F5ECE6DCB48}">
      <dgm:prSet phldrT="[Text]"/>
      <dgm:spPr/>
      <dgm:t>
        <a:bodyPr/>
        <a:lstStyle/>
        <a:p>
          <a:pPr rtl="1"/>
          <a:r>
            <a:rPr lang="fa-IR" dirty="0" smtClean="0">
              <a:solidFill>
                <a:srgbClr val="FFFF00"/>
              </a:solidFill>
              <a:cs typeface="B Titr" panose="00000700000000000000" pitchFamily="2" charset="-78"/>
            </a:rPr>
            <a:t>اسلام ناب محمدی</a:t>
          </a:r>
          <a:endParaRPr lang="fa-IR" dirty="0">
            <a:solidFill>
              <a:srgbClr val="FFFF00"/>
            </a:solidFill>
            <a:cs typeface="B Titr" panose="00000700000000000000" pitchFamily="2" charset="-78"/>
          </a:endParaRPr>
        </a:p>
      </dgm:t>
    </dgm:pt>
    <dgm:pt modelId="{BA1B10F0-A171-47B6-9BC5-EE153091F6CA}" type="parTrans" cxnId="{EA756DB9-5F7D-4BE4-BA3F-DEC05DA3CB95}">
      <dgm:prSet/>
      <dgm:spPr/>
      <dgm:t>
        <a:bodyPr/>
        <a:lstStyle/>
        <a:p>
          <a:pPr rtl="1"/>
          <a:endParaRPr lang="fa-IR"/>
        </a:p>
      </dgm:t>
    </dgm:pt>
    <dgm:pt modelId="{445F06E4-8F4E-44B4-97AE-F0485BB01F10}" type="sibTrans" cxnId="{EA756DB9-5F7D-4BE4-BA3F-DEC05DA3CB95}">
      <dgm:prSet/>
      <dgm:spPr/>
      <dgm:t>
        <a:bodyPr/>
        <a:lstStyle/>
        <a:p>
          <a:pPr rtl="1"/>
          <a:endParaRPr lang="fa-IR"/>
        </a:p>
      </dgm:t>
    </dgm:pt>
    <dgm:pt modelId="{5D3BA54A-4D93-492A-BBC3-7AD131170A5E}">
      <dgm:prSet phldrT="[Text]" custT="1"/>
      <dgm:spPr/>
      <dgm:t>
        <a:bodyPr/>
        <a:lstStyle/>
        <a:p>
          <a:pPr rtl="1"/>
          <a:r>
            <a:rPr lang="fa-IR" sz="1600" b="1" dirty="0" smtClean="0">
              <a:solidFill>
                <a:srgbClr val="002060"/>
              </a:solidFill>
              <a:cs typeface="B Nazanin" panose="00000400000000000000" pitchFamily="2" charset="-78"/>
            </a:rPr>
            <a:t>کفر به طاغوت</a:t>
          </a:r>
          <a:endParaRPr lang="fa-IR" sz="1600" b="1" dirty="0">
            <a:solidFill>
              <a:srgbClr val="002060"/>
            </a:solidFill>
            <a:cs typeface="B Nazanin" panose="00000400000000000000" pitchFamily="2" charset="-78"/>
          </a:endParaRPr>
        </a:p>
      </dgm:t>
    </dgm:pt>
    <dgm:pt modelId="{C0AA416F-7786-4FBD-8127-E83DD24E2F69}" type="parTrans" cxnId="{028B0114-5BB5-4285-9E78-0F14D69CE4F8}">
      <dgm:prSet/>
      <dgm:spPr/>
      <dgm:t>
        <a:bodyPr/>
        <a:lstStyle/>
        <a:p>
          <a:pPr rtl="1"/>
          <a:endParaRPr lang="fa-IR"/>
        </a:p>
      </dgm:t>
    </dgm:pt>
    <dgm:pt modelId="{5DC8A797-02B6-4CA2-BEAE-8E0A76B1E535}" type="sibTrans" cxnId="{028B0114-5BB5-4285-9E78-0F14D69CE4F8}">
      <dgm:prSet/>
      <dgm:spPr/>
      <dgm:t>
        <a:bodyPr/>
        <a:lstStyle/>
        <a:p>
          <a:pPr rtl="1"/>
          <a:endParaRPr lang="fa-IR"/>
        </a:p>
      </dgm:t>
    </dgm:pt>
    <dgm:pt modelId="{23BB9FC5-DDA5-4521-9463-D362CCBBBD70}">
      <dgm:prSet phldrT="[Text]" custT="1"/>
      <dgm:spPr/>
      <dgm:t>
        <a:bodyPr/>
        <a:lstStyle/>
        <a:p>
          <a:pPr rtl="1"/>
          <a:r>
            <a:rPr lang="fa-IR" sz="1600" b="1" dirty="0" smtClean="0">
              <a:solidFill>
                <a:srgbClr val="002060"/>
              </a:solidFill>
              <a:cs typeface="B Nazanin" panose="00000400000000000000" pitchFamily="2" charset="-78"/>
            </a:rPr>
            <a:t>نفی نظام سلطه</a:t>
          </a:r>
          <a:endParaRPr lang="fa-IR" sz="1600" b="1" dirty="0">
            <a:solidFill>
              <a:srgbClr val="002060"/>
            </a:solidFill>
            <a:cs typeface="B Nazanin" panose="00000400000000000000" pitchFamily="2" charset="-78"/>
          </a:endParaRPr>
        </a:p>
      </dgm:t>
    </dgm:pt>
    <dgm:pt modelId="{E228CDDF-6CDB-461F-BE2C-6FC86869E83C}" type="parTrans" cxnId="{26697199-2727-4E5E-8EC5-7A0E18BC9FCC}">
      <dgm:prSet/>
      <dgm:spPr/>
      <dgm:t>
        <a:bodyPr/>
        <a:lstStyle/>
        <a:p>
          <a:pPr rtl="1"/>
          <a:endParaRPr lang="fa-IR"/>
        </a:p>
      </dgm:t>
    </dgm:pt>
    <dgm:pt modelId="{84159F5B-074A-4214-91F1-AF7D183CDCF9}" type="sibTrans" cxnId="{26697199-2727-4E5E-8EC5-7A0E18BC9FCC}">
      <dgm:prSet/>
      <dgm:spPr/>
      <dgm:t>
        <a:bodyPr/>
        <a:lstStyle/>
        <a:p>
          <a:pPr rtl="1"/>
          <a:endParaRPr lang="fa-IR"/>
        </a:p>
      </dgm:t>
    </dgm:pt>
    <dgm:pt modelId="{48AB0848-DB6B-436B-BDCE-46818A7142EC}">
      <dgm:prSet phldrT="[Text]" custT="1"/>
      <dgm:spPr/>
      <dgm:t>
        <a:bodyPr/>
        <a:lstStyle/>
        <a:p>
          <a:pPr rtl="1"/>
          <a:r>
            <a:rPr lang="fa-IR" sz="1600" b="1" dirty="0" smtClean="0">
              <a:solidFill>
                <a:srgbClr val="002060"/>
              </a:solidFill>
              <a:cs typeface="B Nazanin" panose="00000400000000000000" pitchFamily="2" charset="-78"/>
            </a:rPr>
            <a:t>پنجه در افکندن با </a:t>
          </a:r>
          <a:r>
            <a:rPr lang="fa-IR" sz="1600" b="1" dirty="0" err="1" smtClean="0">
              <a:solidFill>
                <a:srgbClr val="002060"/>
              </a:solidFill>
              <a:cs typeface="B Nazanin" panose="00000400000000000000" pitchFamily="2" charset="-78"/>
            </a:rPr>
            <a:t>فاسدان</a:t>
          </a:r>
          <a:r>
            <a:rPr lang="fa-IR" sz="1600" b="1" dirty="0" smtClean="0">
              <a:solidFill>
                <a:srgbClr val="002060"/>
              </a:solidFill>
              <a:cs typeface="B Nazanin" panose="00000400000000000000" pitchFamily="2" charset="-78"/>
            </a:rPr>
            <a:t> و </a:t>
          </a:r>
          <a:r>
            <a:rPr lang="fa-IR" sz="1600" b="1" dirty="0" err="1" smtClean="0">
              <a:solidFill>
                <a:srgbClr val="002060"/>
              </a:solidFill>
              <a:cs typeface="B Nazanin" panose="00000400000000000000" pitchFamily="2" charset="-78"/>
            </a:rPr>
            <a:t>مستکبران</a:t>
          </a:r>
          <a:endParaRPr lang="fa-IR" sz="1600" b="1" dirty="0">
            <a:solidFill>
              <a:srgbClr val="002060"/>
            </a:solidFill>
            <a:cs typeface="B Nazanin" panose="00000400000000000000" pitchFamily="2" charset="-78"/>
          </a:endParaRPr>
        </a:p>
      </dgm:t>
    </dgm:pt>
    <dgm:pt modelId="{F2F0D326-3EF9-437D-A1B4-86F956079B53}" type="parTrans" cxnId="{F0959A7C-6617-437B-85F2-C4E5FC4FF203}">
      <dgm:prSet/>
      <dgm:spPr/>
      <dgm:t>
        <a:bodyPr/>
        <a:lstStyle/>
        <a:p>
          <a:pPr rtl="1"/>
          <a:endParaRPr lang="fa-IR"/>
        </a:p>
      </dgm:t>
    </dgm:pt>
    <dgm:pt modelId="{E0539936-F259-4809-A9ED-D2FE14307EA1}" type="sibTrans" cxnId="{F0959A7C-6617-437B-85F2-C4E5FC4FF203}">
      <dgm:prSet/>
      <dgm:spPr/>
      <dgm:t>
        <a:bodyPr/>
        <a:lstStyle/>
        <a:p>
          <a:pPr rtl="1"/>
          <a:endParaRPr lang="fa-IR"/>
        </a:p>
      </dgm:t>
    </dgm:pt>
    <dgm:pt modelId="{5A31AA8C-9B6B-43B2-B193-963C29230C56}">
      <dgm:prSet phldrT="[Text]" custT="1"/>
      <dgm:spPr/>
      <dgm:t>
        <a:bodyPr/>
        <a:lstStyle/>
        <a:p>
          <a:pPr rtl="1"/>
          <a:r>
            <a:rPr lang="fa-IR" sz="1600" b="1" dirty="0" smtClean="0">
              <a:solidFill>
                <a:srgbClr val="002060"/>
              </a:solidFill>
              <a:cs typeface="B Nazanin" panose="00000400000000000000" pitchFamily="2" charset="-78"/>
            </a:rPr>
            <a:t>دفاع از مظلوم و درگیری با ظالم</a:t>
          </a:r>
          <a:endParaRPr lang="fa-IR" sz="1600" b="1" dirty="0">
            <a:solidFill>
              <a:srgbClr val="002060"/>
            </a:solidFill>
            <a:cs typeface="B Nazanin" panose="00000400000000000000" pitchFamily="2" charset="-78"/>
          </a:endParaRPr>
        </a:p>
      </dgm:t>
    </dgm:pt>
    <dgm:pt modelId="{3034239B-DD18-43BF-87C3-B5ED9C908BBD}" type="parTrans" cxnId="{0F2C6637-43E9-417E-A2F3-901D683BEE19}">
      <dgm:prSet/>
      <dgm:spPr/>
      <dgm:t>
        <a:bodyPr/>
        <a:lstStyle/>
        <a:p>
          <a:pPr rtl="1"/>
          <a:endParaRPr lang="fa-IR"/>
        </a:p>
      </dgm:t>
    </dgm:pt>
    <dgm:pt modelId="{412433F8-FABE-45BB-9040-071F488149F1}" type="sibTrans" cxnId="{0F2C6637-43E9-417E-A2F3-901D683BEE19}">
      <dgm:prSet/>
      <dgm:spPr/>
      <dgm:t>
        <a:bodyPr/>
        <a:lstStyle/>
        <a:p>
          <a:pPr rtl="1"/>
          <a:endParaRPr lang="fa-IR"/>
        </a:p>
      </dgm:t>
    </dgm:pt>
    <dgm:pt modelId="{19FA24A2-E5B0-4300-A3B8-60EF5E0A3741}">
      <dgm:prSet phldrT="[Text]" custT="1"/>
      <dgm:spPr/>
      <dgm:t>
        <a:bodyPr/>
        <a:lstStyle/>
        <a:p>
          <a:pPr rtl="1"/>
          <a:r>
            <a:rPr lang="fa-IR" sz="1600" b="1" dirty="0" smtClean="0">
              <a:solidFill>
                <a:srgbClr val="002060"/>
              </a:solidFill>
              <a:cs typeface="B Nazanin" panose="00000400000000000000" pitchFamily="2" charset="-78"/>
            </a:rPr>
            <a:t>مبارزه با استکبار و بردگی</a:t>
          </a:r>
          <a:endParaRPr lang="fa-IR" sz="1600" b="1" dirty="0">
            <a:solidFill>
              <a:srgbClr val="002060"/>
            </a:solidFill>
            <a:cs typeface="B Nazanin" panose="00000400000000000000" pitchFamily="2" charset="-78"/>
          </a:endParaRPr>
        </a:p>
      </dgm:t>
    </dgm:pt>
    <dgm:pt modelId="{7DA3CA61-348C-416B-B4ED-3F4A30D7785B}" type="parTrans" cxnId="{5114BAAD-E642-4C19-9540-E0D7E77EDADC}">
      <dgm:prSet/>
      <dgm:spPr/>
      <dgm:t>
        <a:bodyPr/>
        <a:lstStyle/>
        <a:p>
          <a:pPr rtl="1"/>
          <a:endParaRPr lang="fa-IR"/>
        </a:p>
      </dgm:t>
    </dgm:pt>
    <dgm:pt modelId="{04C39B7C-8CEA-4F4B-B48C-8D57057C75E4}" type="sibTrans" cxnId="{5114BAAD-E642-4C19-9540-E0D7E77EDADC}">
      <dgm:prSet/>
      <dgm:spPr/>
      <dgm:t>
        <a:bodyPr/>
        <a:lstStyle/>
        <a:p>
          <a:pPr rtl="1"/>
          <a:endParaRPr lang="fa-IR"/>
        </a:p>
      </dgm:t>
    </dgm:pt>
    <dgm:pt modelId="{5AE8C22D-8375-43BD-BBA2-517EED6E0354}">
      <dgm:prSet phldrT="[Text]" custT="1"/>
      <dgm:spPr/>
      <dgm:t>
        <a:bodyPr/>
        <a:lstStyle/>
        <a:p>
          <a:pPr rtl="1"/>
          <a:r>
            <a:rPr lang="fa-IR" sz="1600" b="1" dirty="0" smtClean="0">
              <a:solidFill>
                <a:srgbClr val="002060"/>
              </a:solidFill>
              <a:cs typeface="B Nazanin" panose="00000400000000000000" pitchFamily="2" charset="-78"/>
            </a:rPr>
            <a:t>خروش و فریاد</a:t>
          </a:r>
          <a:endParaRPr lang="fa-IR" sz="1600" b="1" dirty="0">
            <a:solidFill>
              <a:srgbClr val="002060"/>
            </a:solidFill>
            <a:cs typeface="B Nazanin" panose="00000400000000000000" pitchFamily="2" charset="-78"/>
          </a:endParaRPr>
        </a:p>
      </dgm:t>
    </dgm:pt>
    <dgm:pt modelId="{E855AA6F-6FF4-4B22-BD91-C295F60A82A8}" type="parTrans" cxnId="{AEFDA2B2-66B7-4103-B879-770CF1D709E5}">
      <dgm:prSet/>
      <dgm:spPr/>
      <dgm:t>
        <a:bodyPr/>
        <a:lstStyle/>
        <a:p>
          <a:pPr rtl="1"/>
          <a:endParaRPr lang="fa-IR"/>
        </a:p>
      </dgm:t>
    </dgm:pt>
    <dgm:pt modelId="{DBB77E46-ED26-4C3C-9355-A6975699F865}" type="sibTrans" cxnId="{AEFDA2B2-66B7-4103-B879-770CF1D709E5}">
      <dgm:prSet/>
      <dgm:spPr/>
      <dgm:t>
        <a:bodyPr/>
        <a:lstStyle/>
        <a:p>
          <a:pPr rtl="1"/>
          <a:endParaRPr lang="fa-IR"/>
        </a:p>
      </dgm:t>
    </dgm:pt>
    <dgm:pt modelId="{8ACB709E-FDE3-4467-83DA-17D0885A289A}">
      <dgm:prSet phldrT="[Text]" custT="1"/>
      <dgm:spPr/>
      <dgm:t>
        <a:bodyPr/>
        <a:lstStyle/>
        <a:p>
          <a:pPr rtl="1"/>
          <a:r>
            <a:rPr lang="fa-IR" sz="1600" b="1" dirty="0" smtClean="0">
              <a:solidFill>
                <a:srgbClr val="002060"/>
              </a:solidFill>
              <a:cs typeface="B Nazanin" panose="00000400000000000000" pitchFamily="2" charset="-78"/>
            </a:rPr>
            <a:t>استقامت و پایداری</a:t>
          </a:r>
          <a:endParaRPr lang="fa-IR" sz="1600" b="1" dirty="0">
            <a:solidFill>
              <a:srgbClr val="002060"/>
            </a:solidFill>
            <a:cs typeface="B Nazanin" panose="00000400000000000000" pitchFamily="2" charset="-78"/>
          </a:endParaRPr>
        </a:p>
      </dgm:t>
    </dgm:pt>
    <dgm:pt modelId="{2101DF1D-FE02-4F65-8366-168C1646B5FE}" type="parTrans" cxnId="{25ED2896-D751-4CAF-B0A7-F8E7BAE7EB7C}">
      <dgm:prSet/>
      <dgm:spPr/>
      <dgm:t>
        <a:bodyPr/>
        <a:lstStyle/>
        <a:p>
          <a:pPr rtl="1"/>
          <a:endParaRPr lang="fa-IR"/>
        </a:p>
      </dgm:t>
    </dgm:pt>
    <dgm:pt modelId="{47B5A12E-E22A-4A5C-86A3-0D9A43349C26}" type="sibTrans" cxnId="{25ED2896-D751-4CAF-B0A7-F8E7BAE7EB7C}">
      <dgm:prSet/>
      <dgm:spPr/>
      <dgm:t>
        <a:bodyPr/>
        <a:lstStyle/>
        <a:p>
          <a:pPr rtl="1"/>
          <a:endParaRPr lang="fa-IR"/>
        </a:p>
      </dgm:t>
    </dgm:pt>
    <dgm:pt modelId="{EBFE26AB-DDCF-4780-972E-BDBE1F40F493}" type="pres">
      <dgm:prSet presAssocID="{CB6F14AA-2F28-426F-B23B-DBEABD762632}" presName="Name0" presStyleCnt="0">
        <dgm:presLayoutVars>
          <dgm:chPref val="1"/>
          <dgm:dir val="rev"/>
          <dgm:animOne val="branch"/>
          <dgm:animLvl val="lvl"/>
          <dgm:resizeHandles val="exact"/>
        </dgm:presLayoutVars>
      </dgm:prSet>
      <dgm:spPr/>
      <dgm:t>
        <a:bodyPr/>
        <a:lstStyle/>
        <a:p>
          <a:pPr rtl="1"/>
          <a:endParaRPr lang="fa-IR"/>
        </a:p>
      </dgm:t>
    </dgm:pt>
    <dgm:pt modelId="{9BE76F81-9188-4298-AD49-B57207D90418}" type="pres">
      <dgm:prSet presAssocID="{7D51908B-424A-4AF6-A752-2F5ECE6DCB48}" presName="root1" presStyleCnt="0"/>
      <dgm:spPr/>
    </dgm:pt>
    <dgm:pt modelId="{A1D885C3-59AD-4F16-B714-CC16FDB71B2F}" type="pres">
      <dgm:prSet presAssocID="{7D51908B-424A-4AF6-A752-2F5ECE6DCB48}" presName="LevelOneTextNode" presStyleLbl="node0" presStyleIdx="0" presStyleCnt="1">
        <dgm:presLayoutVars>
          <dgm:chPref val="3"/>
        </dgm:presLayoutVars>
      </dgm:prSet>
      <dgm:spPr/>
      <dgm:t>
        <a:bodyPr/>
        <a:lstStyle/>
        <a:p>
          <a:pPr rtl="1"/>
          <a:endParaRPr lang="fa-IR"/>
        </a:p>
      </dgm:t>
    </dgm:pt>
    <dgm:pt modelId="{32DE0515-2824-47BB-A9DC-BEAF47DFE186}" type="pres">
      <dgm:prSet presAssocID="{7D51908B-424A-4AF6-A752-2F5ECE6DCB48}" presName="level2hierChild" presStyleCnt="0"/>
      <dgm:spPr/>
    </dgm:pt>
    <dgm:pt modelId="{148AD1B3-C6F8-4C55-9D75-ADC14020456A}" type="pres">
      <dgm:prSet presAssocID="{C0AA416F-7786-4FBD-8127-E83DD24E2F69}" presName="conn2-1" presStyleLbl="parChTrans1D2" presStyleIdx="0" presStyleCnt="7"/>
      <dgm:spPr/>
      <dgm:t>
        <a:bodyPr/>
        <a:lstStyle/>
        <a:p>
          <a:pPr rtl="1"/>
          <a:endParaRPr lang="fa-IR"/>
        </a:p>
      </dgm:t>
    </dgm:pt>
    <dgm:pt modelId="{5F8DC8CF-A44D-485D-BF95-A16995052E6E}" type="pres">
      <dgm:prSet presAssocID="{C0AA416F-7786-4FBD-8127-E83DD24E2F69}" presName="connTx" presStyleLbl="parChTrans1D2" presStyleIdx="0" presStyleCnt="7"/>
      <dgm:spPr/>
      <dgm:t>
        <a:bodyPr/>
        <a:lstStyle/>
        <a:p>
          <a:pPr rtl="1"/>
          <a:endParaRPr lang="fa-IR"/>
        </a:p>
      </dgm:t>
    </dgm:pt>
    <dgm:pt modelId="{5CD85C14-2FDA-4878-BA43-F50BE1A3D6FB}" type="pres">
      <dgm:prSet presAssocID="{5D3BA54A-4D93-492A-BBC3-7AD131170A5E}" presName="root2" presStyleCnt="0"/>
      <dgm:spPr/>
    </dgm:pt>
    <dgm:pt modelId="{C2C8B92D-3357-45B7-BAB0-30D3D5A6DCCC}" type="pres">
      <dgm:prSet presAssocID="{5D3BA54A-4D93-492A-BBC3-7AD131170A5E}" presName="LevelTwoTextNode" presStyleLbl="node2" presStyleIdx="0" presStyleCnt="7" custScaleX="211655">
        <dgm:presLayoutVars>
          <dgm:chPref val="3"/>
        </dgm:presLayoutVars>
      </dgm:prSet>
      <dgm:spPr/>
      <dgm:t>
        <a:bodyPr/>
        <a:lstStyle/>
        <a:p>
          <a:pPr rtl="1"/>
          <a:endParaRPr lang="fa-IR"/>
        </a:p>
      </dgm:t>
    </dgm:pt>
    <dgm:pt modelId="{6E30C58C-C949-48C2-83CB-FCF4B93BC777}" type="pres">
      <dgm:prSet presAssocID="{5D3BA54A-4D93-492A-BBC3-7AD131170A5E}" presName="level3hierChild" presStyleCnt="0"/>
      <dgm:spPr/>
    </dgm:pt>
    <dgm:pt modelId="{1CADAC36-7D16-4658-90B8-6D26435094A9}" type="pres">
      <dgm:prSet presAssocID="{E228CDDF-6CDB-461F-BE2C-6FC86869E83C}" presName="conn2-1" presStyleLbl="parChTrans1D2" presStyleIdx="1" presStyleCnt="7"/>
      <dgm:spPr/>
      <dgm:t>
        <a:bodyPr/>
        <a:lstStyle/>
        <a:p>
          <a:pPr rtl="1"/>
          <a:endParaRPr lang="fa-IR"/>
        </a:p>
      </dgm:t>
    </dgm:pt>
    <dgm:pt modelId="{D4C75604-6EEE-4C11-B07A-C7FB17653C55}" type="pres">
      <dgm:prSet presAssocID="{E228CDDF-6CDB-461F-BE2C-6FC86869E83C}" presName="connTx" presStyleLbl="parChTrans1D2" presStyleIdx="1" presStyleCnt="7"/>
      <dgm:spPr/>
      <dgm:t>
        <a:bodyPr/>
        <a:lstStyle/>
        <a:p>
          <a:pPr rtl="1"/>
          <a:endParaRPr lang="fa-IR"/>
        </a:p>
      </dgm:t>
    </dgm:pt>
    <dgm:pt modelId="{8BDCA280-16AA-4232-A933-FFE77932B1DA}" type="pres">
      <dgm:prSet presAssocID="{23BB9FC5-DDA5-4521-9463-D362CCBBBD70}" presName="root2" presStyleCnt="0"/>
      <dgm:spPr/>
    </dgm:pt>
    <dgm:pt modelId="{94F67431-C623-4963-902A-693127155BEF}" type="pres">
      <dgm:prSet presAssocID="{23BB9FC5-DDA5-4521-9463-D362CCBBBD70}" presName="LevelTwoTextNode" presStyleLbl="node2" presStyleIdx="1" presStyleCnt="7" custScaleX="211655" custLinFactY="-100000" custLinFactNeighborY="-132494">
        <dgm:presLayoutVars>
          <dgm:chPref val="3"/>
        </dgm:presLayoutVars>
      </dgm:prSet>
      <dgm:spPr/>
      <dgm:t>
        <a:bodyPr/>
        <a:lstStyle/>
        <a:p>
          <a:pPr rtl="1"/>
          <a:endParaRPr lang="fa-IR"/>
        </a:p>
      </dgm:t>
    </dgm:pt>
    <dgm:pt modelId="{E10A6DCE-40EA-4C63-878F-C593EAF3A7C4}" type="pres">
      <dgm:prSet presAssocID="{23BB9FC5-DDA5-4521-9463-D362CCBBBD70}" presName="level3hierChild" presStyleCnt="0"/>
      <dgm:spPr/>
    </dgm:pt>
    <dgm:pt modelId="{D1648C0A-2D0A-4D4B-BE7B-B089CE1CF65E}" type="pres">
      <dgm:prSet presAssocID="{3034239B-DD18-43BF-87C3-B5ED9C908BBD}" presName="conn2-1" presStyleLbl="parChTrans1D2" presStyleIdx="2" presStyleCnt="7"/>
      <dgm:spPr/>
      <dgm:t>
        <a:bodyPr/>
        <a:lstStyle/>
        <a:p>
          <a:pPr rtl="1"/>
          <a:endParaRPr lang="fa-IR"/>
        </a:p>
      </dgm:t>
    </dgm:pt>
    <dgm:pt modelId="{33D1E834-6D27-4562-9147-2A115360867D}" type="pres">
      <dgm:prSet presAssocID="{3034239B-DD18-43BF-87C3-B5ED9C908BBD}" presName="connTx" presStyleLbl="parChTrans1D2" presStyleIdx="2" presStyleCnt="7"/>
      <dgm:spPr/>
      <dgm:t>
        <a:bodyPr/>
        <a:lstStyle/>
        <a:p>
          <a:pPr rtl="1"/>
          <a:endParaRPr lang="fa-IR"/>
        </a:p>
      </dgm:t>
    </dgm:pt>
    <dgm:pt modelId="{8AEC3982-4BBE-4A87-B95E-3C618704B666}" type="pres">
      <dgm:prSet presAssocID="{5A31AA8C-9B6B-43B2-B193-963C29230C56}" presName="root2" presStyleCnt="0"/>
      <dgm:spPr/>
    </dgm:pt>
    <dgm:pt modelId="{AD70B836-A452-4343-8957-292315E8ABB3}" type="pres">
      <dgm:prSet presAssocID="{5A31AA8C-9B6B-43B2-B193-963C29230C56}" presName="LevelTwoTextNode" presStyleLbl="node2" presStyleIdx="2" presStyleCnt="7" custScaleX="211655" custLinFactY="-190953" custLinFactNeighborY="-200000">
        <dgm:presLayoutVars>
          <dgm:chPref val="3"/>
        </dgm:presLayoutVars>
      </dgm:prSet>
      <dgm:spPr/>
      <dgm:t>
        <a:bodyPr/>
        <a:lstStyle/>
        <a:p>
          <a:pPr rtl="1"/>
          <a:endParaRPr lang="fa-IR"/>
        </a:p>
      </dgm:t>
    </dgm:pt>
    <dgm:pt modelId="{5100E63F-445E-4CC0-BED6-0DAE87F88021}" type="pres">
      <dgm:prSet presAssocID="{5A31AA8C-9B6B-43B2-B193-963C29230C56}" presName="level3hierChild" presStyleCnt="0"/>
      <dgm:spPr/>
    </dgm:pt>
    <dgm:pt modelId="{6DA1ABB6-6DC8-440D-8342-556073F20B87}" type="pres">
      <dgm:prSet presAssocID="{7DA3CA61-348C-416B-B4ED-3F4A30D7785B}" presName="conn2-1" presStyleLbl="parChTrans1D2" presStyleIdx="3" presStyleCnt="7"/>
      <dgm:spPr/>
      <dgm:t>
        <a:bodyPr/>
        <a:lstStyle/>
        <a:p>
          <a:pPr rtl="1"/>
          <a:endParaRPr lang="fa-IR"/>
        </a:p>
      </dgm:t>
    </dgm:pt>
    <dgm:pt modelId="{764DB656-7EC9-4B6D-AE3F-E36E5BE7223F}" type="pres">
      <dgm:prSet presAssocID="{7DA3CA61-348C-416B-B4ED-3F4A30D7785B}" presName="connTx" presStyleLbl="parChTrans1D2" presStyleIdx="3" presStyleCnt="7"/>
      <dgm:spPr/>
      <dgm:t>
        <a:bodyPr/>
        <a:lstStyle/>
        <a:p>
          <a:pPr rtl="1"/>
          <a:endParaRPr lang="fa-IR"/>
        </a:p>
      </dgm:t>
    </dgm:pt>
    <dgm:pt modelId="{1ACDDC06-1F5E-4C2C-A50B-6013D5EB42E0}" type="pres">
      <dgm:prSet presAssocID="{19FA24A2-E5B0-4300-A3B8-60EF5E0A3741}" presName="root2" presStyleCnt="0"/>
      <dgm:spPr/>
    </dgm:pt>
    <dgm:pt modelId="{126E456A-2707-4227-BE39-93844A92B410}" type="pres">
      <dgm:prSet presAssocID="{19FA24A2-E5B0-4300-A3B8-60EF5E0A3741}" presName="LevelTwoTextNode" presStyleLbl="node2" presStyleIdx="3" presStyleCnt="7" custScaleX="211655" custLinFactY="-183161" custLinFactNeighborY="-200000">
        <dgm:presLayoutVars>
          <dgm:chPref val="3"/>
        </dgm:presLayoutVars>
      </dgm:prSet>
      <dgm:spPr/>
      <dgm:t>
        <a:bodyPr/>
        <a:lstStyle/>
        <a:p>
          <a:pPr rtl="1"/>
          <a:endParaRPr lang="fa-IR"/>
        </a:p>
      </dgm:t>
    </dgm:pt>
    <dgm:pt modelId="{BBA65B84-BB77-47C3-87AD-61F418D28139}" type="pres">
      <dgm:prSet presAssocID="{19FA24A2-E5B0-4300-A3B8-60EF5E0A3741}" presName="level3hierChild" presStyleCnt="0"/>
      <dgm:spPr/>
    </dgm:pt>
    <dgm:pt modelId="{AE856AB0-DD30-4137-B00B-EFBCD40943D9}" type="pres">
      <dgm:prSet presAssocID="{E855AA6F-6FF4-4B22-BD91-C295F60A82A8}" presName="conn2-1" presStyleLbl="parChTrans1D2" presStyleIdx="4" presStyleCnt="7"/>
      <dgm:spPr/>
      <dgm:t>
        <a:bodyPr/>
        <a:lstStyle/>
        <a:p>
          <a:pPr rtl="1"/>
          <a:endParaRPr lang="fa-IR"/>
        </a:p>
      </dgm:t>
    </dgm:pt>
    <dgm:pt modelId="{A1A6737C-7274-4E98-9B87-A67EDD0020AA}" type="pres">
      <dgm:prSet presAssocID="{E855AA6F-6FF4-4B22-BD91-C295F60A82A8}" presName="connTx" presStyleLbl="parChTrans1D2" presStyleIdx="4" presStyleCnt="7"/>
      <dgm:spPr/>
      <dgm:t>
        <a:bodyPr/>
        <a:lstStyle/>
        <a:p>
          <a:pPr rtl="1"/>
          <a:endParaRPr lang="fa-IR"/>
        </a:p>
      </dgm:t>
    </dgm:pt>
    <dgm:pt modelId="{E9DC73CF-F51E-4E69-BAD8-C3AF5A1B4271}" type="pres">
      <dgm:prSet presAssocID="{5AE8C22D-8375-43BD-BBA2-517EED6E0354}" presName="root2" presStyleCnt="0"/>
      <dgm:spPr/>
    </dgm:pt>
    <dgm:pt modelId="{629DC035-A1A4-46FC-BE2B-B0C752013310}" type="pres">
      <dgm:prSet presAssocID="{5AE8C22D-8375-43BD-BBA2-517EED6E0354}" presName="LevelTwoTextNode" presStyleLbl="node2" presStyleIdx="4" presStyleCnt="7" custScaleX="211655" custLinFactY="-175369" custLinFactNeighborY="-200000">
        <dgm:presLayoutVars>
          <dgm:chPref val="3"/>
        </dgm:presLayoutVars>
      </dgm:prSet>
      <dgm:spPr/>
      <dgm:t>
        <a:bodyPr/>
        <a:lstStyle/>
        <a:p>
          <a:pPr rtl="1"/>
          <a:endParaRPr lang="fa-IR"/>
        </a:p>
      </dgm:t>
    </dgm:pt>
    <dgm:pt modelId="{A42F62CB-99B4-4E17-A421-EEDA4F849E19}" type="pres">
      <dgm:prSet presAssocID="{5AE8C22D-8375-43BD-BBA2-517EED6E0354}" presName="level3hierChild" presStyleCnt="0"/>
      <dgm:spPr/>
    </dgm:pt>
    <dgm:pt modelId="{89B2F01F-366B-4CEC-A6A7-0F0A3EEA1104}" type="pres">
      <dgm:prSet presAssocID="{2101DF1D-FE02-4F65-8366-168C1646B5FE}" presName="conn2-1" presStyleLbl="parChTrans1D2" presStyleIdx="5" presStyleCnt="7"/>
      <dgm:spPr/>
      <dgm:t>
        <a:bodyPr/>
        <a:lstStyle/>
        <a:p>
          <a:pPr rtl="1"/>
          <a:endParaRPr lang="fa-IR"/>
        </a:p>
      </dgm:t>
    </dgm:pt>
    <dgm:pt modelId="{6CB2DBAF-1AB7-4385-9A62-3ED1AF4D4181}" type="pres">
      <dgm:prSet presAssocID="{2101DF1D-FE02-4F65-8366-168C1646B5FE}" presName="connTx" presStyleLbl="parChTrans1D2" presStyleIdx="5" presStyleCnt="7"/>
      <dgm:spPr/>
      <dgm:t>
        <a:bodyPr/>
        <a:lstStyle/>
        <a:p>
          <a:pPr rtl="1"/>
          <a:endParaRPr lang="fa-IR"/>
        </a:p>
      </dgm:t>
    </dgm:pt>
    <dgm:pt modelId="{B05B0E35-5EEC-4FFE-984B-E4592DAEAE36}" type="pres">
      <dgm:prSet presAssocID="{8ACB709E-FDE3-4467-83DA-17D0885A289A}" presName="root2" presStyleCnt="0"/>
      <dgm:spPr/>
    </dgm:pt>
    <dgm:pt modelId="{5AEEA988-24EC-484F-8482-D5159D24D8A3}" type="pres">
      <dgm:prSet presAssocID="{8ACB709E-FDE3-4467-83DA-17D0885A289A}" presName="LevelTwoTextNode" presStyleLbl="node2" presStyleIdx="5" presStyleCnt="7" custScaleX="211655" custLinFactY="-167575" custLinFactNeighborY="-200000">
        <dgm:presLayoutVars>
          <dgm:chPref val="3"/>
        </dgm:presLayoutVars>
      </dgm:prSet>
      <dgm:spPr/>
      <dgm:t>
        <a:bodyPr/>
        <a:lstStyle/>
        <a:p>
          <a:pPr rtl="1"/>
          <a:endParaRPr lang="fa-IR"/>
        </a:p>
      </dgm:t>
    </dgm:pt>
    <dgm:pt modelId="{C42BC9AD-882E-4290-B39F-6BD1666E2BF9}" type="pres">
      <dgm:prSet presAssocID="{8ACB709E-FDE3-4467-83DA-17D0885A289A}" presName="level3hierChild" presStyleCnt="0"/>
      <dgm:spPr/>
    </dgm:pt>
    <dgm:pt modelId="{C171D648-04DC-42F6-B97E-2F051D307A42}" type="pres">
      <dgm:prSet presAssocID="{F2F0D326-3EF9-437D-A1B4-86F956079B53}" presName="conn2-1" presStyleLbl="parChTrans1D2" presStyleIdx="6" presStyleCnt="7"/>
      <dgm:spPr/>
      <dgm:t>
        <a:bodyPr/>
        <a:lstStyle/>
        <a:p>
          <a:pPr rtl="1"/>
          <a:endParaRPr lang="fa-IR"/>
        </a:p>
      </dgm:t>
    </dgm:pt>
    <dgm:pt modelId="{8B8F7EA6-E22A-475D-A717-94B68E04903A}" type="pres">
      <dgm:prSet presAssocID="{F2F0D326-3EF9-437D-A1B4-86F956079B53}" presName="connTx" presStyleLbl="parChTrans1D2" presStyleIdx="6" presStyleCnt="7"/>
      <dgm:spPr/>
      <dgm:t>
        <a:bodyPr/>
        <a:lstStyle/>
        <a:p>
          <a:pPr rtl="1"/>
          <a:endParaRPr lang="fa-IR"/>
        </a:p>
      </dgm:t>
    </dgm:pt>
    <dgm:pt modelId="{2CC7CBC4-4165-433C-8961-FD20DAF32C58}" type="pres">
      <dgm:prSet presAssocID="{48AB0848-DB6B-436B-BDCE-46818A7142EC}" presName="root2" presStyleCnt="0"/>
      <dgm:spPr/>
    </dgm:pt>
    <dgm:pt modelId="{D1149EAC-4328-4487-B7D5-CBEAF79EBC9F}" type="pres">
      <dgm:prSet presAssocID="{48AB0848-DB6B-436B-BDCE-46818A7142EC}" presName="LevelTwoTextNode" presStyleLbl="node2" presStyleIdx="6" presStyleCnt="7" custScaleX="211655" custLinFactY="-159783" custLinFactNeighborY="-200000">
        <dgm:presLayoutVars>
          <dgm:chPref val="3"/>
        </dgm:presLayoutVars>
      </dgm:prSet>
      <dgm:spPr/>
      <dgm:t>
        <a:bodyPr/>
        <a:lstStyle/>
        <a:p>
          <a:pPr rtl="1"/>
          <a:endParaRPr lang="fa-IR"/>
        </a:p>
      </dgm:t>
    </dgm:pt>
    <dgm:pt modelId="{671AB624-49C2-4B13-B0A2-A53893F1C513}" type="pres">
      <dgm:prSet presAssocID="{48AB0848-DB6B-436B-BDCE-46818A7142EC}" presName="level3hierChild" presStyleCnt="0"/>
      <dgm:spPr/>
    </dgm:pt>
  </dgm:ptLst>
  <dgm:cxnLst>
    <dgm:cxn modelId="{009F9082-1C45-4AAD-B5EA-100A9A12C490}" type="presOf" srcId="{E855AA6F-6FF4-4B22-BD91-C295F60A82A8}" destId="{A1A6737C-7274-4E98-9B87-A67EDD0020AA}" srcOrd="1" destOrd="0" presId="urn:microsoft.com/office/officeart/2008/layout/HorizontalMultiLevelHierarchy"/>
    <dgm:cxn modelId="{24F8BFB8-E24D-47C9-92C1-A86895AA228D}" type="presOf" srcId="{7DA3CA61-348C-416B-B4ED-3F4A30D7785B}" destId="{764DB656-7EC9-4B6D-AE3F-E36E5BE7223F}" srcOrd="1" destOrd="0" presId="urn:microsoft.com/office/officeart/2008/layout/HorizontalMultiLevelHierarchy"/>
    <dgm:cxn modelId="{54D05C20-0EFA-49D4-A97C-5AC9F79C467D}" type="presOf" srcId="{F2F0D326-3EF9-437D-A1B4-86F956079B53}" destId="{8B8F7EA6-E22A-475D-A717-94B68E04903A}" srcOrd="1" destOrd="0" presId="urn:microsoft.com/office/officeart/2008/layout/HorizontalMultiLevelHierarchy"/>
    <dgm:cxn modelId="{0F2C6637-43E9-417E-A2F3-901D683BEE19}" srcId="{7D51908B-424A-4AF6-A752-2F5ECE6DCB48}" destId="{5A31AA8C-9B6B-43B2-B193-963C29230C56}" srcOrd="2" destOrd="0" parTransId="{3034239B-DD18-43BF-87C3-B5ED9C908BBD}" sibTransId="{412433F8-FABE-45BB-9040-071F488149F1}"/>
    <dgm:cxn modelId="{8F37E68C-5526-460C-82A6-CAA1B413E216}" type="presOf" srcId="{5A31AA8C-9B6B-43B2-B193-963C29230C56}" destId="{AD70B836-A452-4343-8957-292315E8ABB3}" srcOrd="0" destOrd="0" presId="urn:microsoft.com/office/officeart/2008/layout/HorizontalMultiLevelHierarchy"/>
    <dgm:cxn modelId="{B84D27B9-9B0C-4DE1-8364-88B1BBF91738}" type="presOf" srcId="{7D51908B-424A-4AF6-A752-2F5ECE6DCB48}" destId="{A1D885C3-59AD-4F16-B714-CC16FDB71B2F}" srcOrd="0" destOrd="0" presId="urn:microsoft.com/office/officeart/2008/layout/HorizontalMultiLevelHierarchy"/>
    <dgm:cxn modelId="{21856735-5AF0-49AF-A539-B0C742DFD36A}" type="presOf" srcId="{E855AA6F-6FF4-4B22-BD91-C295F60A82A8}" destId="{AE856AB0-DD30-4137-B00B-EFBCD40943D9}" srcOrd="0" destOrd="0" presId="urn:microsoft.com/office/officeart/2008/layout/HorizontalMultiLevelHierarchy"/>
    <dgm:cxn modelId="{A9A18D73-D9B5-498E-9D07-C740DC24425C}" type="presOf" srcId="{5AE8C22D-8375-43BD-BBA2-517EED6E0354}" destId="{629DC035-A1A4-46FC-BE2B-B0C752013310}" srcOrd="0" destOrd="0" presId="urn:microsoft.com/office/officeart/2008/layout/HorizontalMultiLevelHierarchy"/>
    <dgm:cxn modelId="{9ACB6911-FD1D-4EFB-ABF4-D42F716B7900}" type="presOf" srcId="{19FA24A2-E5B0-4300-A3B8-60EF5E0A3741}" destId="{126E456A-2707-4227-BE39-93844A92B410}" srcOrd="0" destOrd="0" presId="urn:microsoft.com/office/officeart/2008/layout/HorizontalMultiLevelHierarchy"/>
    <dgm:cxn modelId="{009EE97D-1050-415F-814E-83BA5195AD40}" type="presOf" srcId="{8ACB709E-FDE3-4467-83DA-17D0885A289A}" destId="{5AEEA988-24EC-484F-8482-D5159D24D8A3}" srcOrd="0" destOrd="0" presId="urn:microsoft.com/office/officeart/2008/layout/HorizontalMultiLevelHierarchy"/>
    <dgm:cxn modelId="{400FC388-9F0A-4CF8-B9B2-975910D7F0E0}" type="presOf" srcId="{C0AA416F-7786-4FBD-8127-E83DD24E2F69}" destId="{5F8DC8CF-A44D-485D-BF95-A16995052E6E}" srcOrd="1" destOrd="0" presId="urn:microsoft.com/office/officeart/2008/layout/HorizontalMultiLevelHierarchy"/>
    <dgm:cxn modelId="{26697199-2727-4E5E-8EC5-7A0E18BC9FCC}" srcId="{7D51908B-424A-4AF6-A752-2F5ECE6DCB48}" destId="{23BB9FC5-DDA5-4521-9463-D362CCBBBD70}" srcOrd="1" destOrd="0" parTransId="{E228CDDF-6CDB-461F-BE2C-6FC86869E83C}" sibTransId="{84159F5B-074A-4214-91F1-AF7D183CDCF9}"/>
    <dgm:cxn modelId="{3CF9FD9D-A93C-4E3A-95A5-1011D0F77038}" type="presOf" srcId="{F2F0D326-3EF9-437D-A1B4-86F956079B53}" destId="{C171D648-04DC-42F6-B97E-2F051D307A42}" srcOrd="0" destOrd="0" presId="urn:microsoft.com/office/officeart/2008/layout/HorizontalMultiLevelHierarchy"/>
    <dgm:cxn modelId="{25ED2896-D751-4CAF-B0A7-F8E7BAE7EB7C}" srcId="{7D51908B-424A-4AF6-A752-2F5ECE6DCB48}" destId="{8ACB709E-FDE3-4467-83DA-17D0885A289A}" srcOrd="5" destOrd="0" parTransId="{2101DF1D-FE02-4F65-8366-168C1646B5FE}" sibTransId="{47B5A12E-E22A-4A5C-86A3-0D9A43349C26}"/>
    <dgm:cxn modelId="{5FC07D0A-7946-4696-AFCF-ADA3990B24ED}" type="presOf" srcId="{23BB9FC5-DDA5-4521-9463-D362CCBBBD70}" destId="{94F67431-C623-4963-902A-693127155BEF}" srcOrd="0" destOrd="0" presId="urn:microsoft.com/office/officeart/2008/layout/HorizontalMultiLevelHierarchy"/>
    <dgm:cxn modelId="{EA756DB9-5F7D-4BE4-BA3F-DEC05DA3CB95}" srcId="{CB6F14AA-2F28-426F-B23B-DBEABD762632}" destId="{7D51908B-424A-4AF6-A752-2F5ECE6DCB48}" srcOrd="0" destOrd="0" parTransId="{BA1B10F0-A171-47B6-9BC5-EE153091F6CA}" sibTransId="{445F06E4-8F4E-44B4-97AE-F0485BB01F10}"/>
    <dgm:cxn modelId="{BD5BFC52-CD6E-46A2-8E92-974F4295E29A}" type="presOf" srcId="{3034239B-DD18-43BF-87C3-B5ED9C908BBD}" destId="{33D1E834-6D27-4562-9147-2A115360867D}" srcOrd="1" destOrd="0" presId="urn:microsoft.com/office/officeart/2008/layout/HorizontalMultiLevelHierarchy"/>
    <dgm:cxn modelId="{8AFF5B1A-A53F-4D97-863E-D1A8C2C93B30}" type="presOf" srcId="{E228CDDF-6CDB-461F-BE2C-6FC86869E83C}" destId="{1CADAC36-7D16-4658-90B8-6D26435094A9}" srcOrd="0" destOrd="0" presId="urn:microsoft.com/office/officeart/2008/layout/HorizontalMultiLevelHierarchy"/>
    <dgm:cxn modelId="{5114BAAD-E642-4C19-9540-E0D7E77EDADC}" srcId="{7D51908B-424A-4AF6-A752-2F5ECE6DCB48}" destId="{19FA24A2-E5B0-4300-A3B8-60EF5E0A3741}" srcOrd="3" destOrd="0" parTransId="{7DA3CA61-348C-416B-B4ED-3F4A30D7785B}" sibTransId="{04C39B7C-8CEA-4F4B-B48C-8D57057C75E4}"/>
    <dgm:cxn modelId="{293C49D6-CA2A-4E05-96AD-8F8316C7D38B}" type="presOf" srcId="{2101DF1D-FE02-4F65-8366-168C1646B5FE}" destId="{6CB2DBAF-1AB7-4385-9A62-3ED1AF4D4181}" srcOrd="1" destOrd="0" presId="urn:microsoft.com/office/officeart/2008/layout/HorizontalMultiLevelHierarchy"/>
    <dgm:cxn modelId="{8262E11F-1CC9-498D-84FD-76C1F83E2EA7}" type="presOf" srcId="{C0AA416F-7786-4FBD-8127-E83DD24E2F69}" destId="{148AD1B3-C6F8-4C55-9D75-ADC14020456A}" srcOrd="0" destOrd="0" presId="urn:microsoft.com/office/officeart/2008/layout/HorizontalMultiLevelHierarchy"/>
    <dgm:cxn modelId="{A9B22290-D430-4675-B3BC-97CB03B1DDF0}" type="presOf" srcId="{E228CDDF-6CDB-461F-BE2C-6FC86869E83C}" destId="{D4C75604-6EEE-4C11-B07A-C7FB17653C55}" srcOrd="1" destOrd="0" presId="urn:microsoft.com/office/officeart/2008/layout/HorizontalMultiLevelHierarchy"/>
    <dgm:cxn modelId="{F0959A7C-6617-437B-85F2-C4E5FC4FF203}" srcId="{7D51908B-424A-4AF6-A752-2F5ECE6DCB48}" destId="{48AB0848-DB6B-436B-BDCE-46818A7142EC}" srcOrd="6" destOrd="0" parTransId="{F2F0D326-3EF9-437D-A1B4-86F956079B53}" sibTransId="{E0539936-F259-4809-A9ED-D2FE14307EA1}"/>
    <dgm:cxn modelId="{685F8BF1-8873-4318-996A-39BC0228E1A5}" type="presOf" srcId="{2101DF1D-FE02-4F65-8366-168C1646B5FE}" destId="{89B2F01F-366B-4CEC-A6A7-0F0A3EEA1104}" srcOrd="0" destOrd="0" presId="urn:microsoft.com/office/officeart/2008/layout/HorizontalMultiLevelHierarchy"/>
    <dgm:cxn modelId="{AEFDA2B2-66B7-4103-B879-770CF1D709E5}" srcId="{7D51908B-424A-4AF6-A752-2F5ECE6DCB48}" destId="{5AE8C22D-8375-43BD-BBA2-517EED6E0354}" srcOrd="4" destOrd="0" parTransId="{E855AA6F-6FF4-4B22-BD91-C295F60A82A8}" sibTransId="{DBB77E46-ED26-4C3C-9355-A6975699F865}"/>
    <dgm:cxn modelId="{0CB6DA5A-A726-4807-86AC-A0E6A6E39BC7}" type="presOf" srcId="{3034239B-DD18-43BF-87C3-B5ED9C908BBD}" destId="{D1648C0A-2D0A-4D4B-BE7B-B089CE1CF65E}" srcOrd="0" destOrd="0" presId="urn:microsoft.com/office/officeart/2008/layout/HorizontalMultiLevelHierarchy"/>
    <dgm:cxn modelId="{87F306CB-FFA8-47CD-A63D-7EEC255518F5}" type="presOf" srcId="{5D3BA54A-4D93-492A-BBC3-7AD131170A5E}" destId="{C2C8B92D-3357-45B7-BAB0-30D3D5A6DCCC}" srcOrd="0" destOrd="0" presId="urn:microsoft.com/office/officeart/2008/layout/HorizontalMultiLevelHierarchy"/>
    <dgm:cxn modelId="{DF899220-89E9-4F66-9525-51675D3E026E}" type="presOf" srcId="{48AB0848-DB6B-436B-BDCE-46818A7142EC}" destId="{D1149EAC-4328-4487-B7D5-CBEAF79EBC9F}" srcOrd="0" destOrd="0" presId="urn:microsoft.com/office/officeart/2008/layout/HorizontalMultiLevelHierarchy"/>
    <dgm:cxn modelId="{91F754F5-35B6-41D0-9ED5-76DE9063C9CE}" type="presOf" srcId="{7DA3CA61-348C-416B-B4ED-3F4A30D7785B}" destId="{6DA1ABB6-6DC8-440D-8342-556073F20B87}" srcOrd="0" destOrd="0" presId="urn:microsoft.com/office/officeart/2008/layout/HorizontalMultiLevelHierarchy"/>
    <dgm:cxn modelId="{4960407B-6358-4275-9E52-71117B7DF735}" type="presOf" srcId="{CB6F14AA-2F28-426F-B23B-DBEABD762632}" destId="{EBFE26AB-DDCF-4780-972E-BDBE1F40F493}" srcOrd="0" destOrd="0" presId="urn:microsoft.com/office/officeart/2008/layout/HorizontalMultiLevelHierarchy"/>
    <dgm:cxn modelId="{028B0114-5BB5-4285-9E78-0F14D69CE4F8}" srcId="{7D51908B-424A-4AF6-A752-2F5ECE6DCB48}" destId="{5D3BA54A-4D93-492A-BBC3-7AD131170A5E}" srcOrd="0" destOrd="0" parTransId="{C0AA416F-7786-4FBD-8127-E83DD24E2F69}" sibTransId="{5DC8A797-02B6-4CA2-BEAE-8E0A76B1E535}"/>
    <dgm:cxn modelId="{BA8605CD-F154-4158-B42C-AB8E0F4072E8}" type="presParOf" srcId="{EBFE26AB-DDCF-4780-972E-BDBE1F40F493}" destId="{9BE76F81-9188-4298-AD49-B57207D90418}" srcOrd="0" destOrd="0" presId="urn:microsoft.com/office/officeart/2008/layout/HorizontalMultiLevelHierarchy"/>
    <dgm:cxn modelId="{2D42629F-637F-4F5F-A09A-F782933E8EC7}" type="presParOf" srcId="{9BE76F81-9188-4298-AD49-B57207D90418}" destId="{A1D885C3-59AD-4F16-B714-CC16FDB71B2F}" srcOrd="0" destOrd="0" presId="urn:microsoft.com/office/officeart/2008/layout/HorizontalMultiLevelHierarchy"/>
    <dgm:cxn modelId="{0A08E8C1-860D-47F9-A51C-932ECBA52D72}" type="presParOf" srcId="{9BE76F81-9188-4298-AD49-B57207D90418}" destId="{32DE0515-2824-47BB-A9DC-BEAF47DFE186}" srcOrd="1" destOrd="0" presId="urn:microsoft.com/office/officeart/2008/layout/HorizontalMultiLevelHierarchy"/>
    <dgm:cxn modelId="{ADEF8666-294F-4F4C-81AE-1BBCCCF7BB8B}" type="presParOf" srcId="{32DE0515-2824-47BB-A9DC-BEAF47DFE186}" destId="{148AD1B3-C6F8-4C55-9D75-ADC14020456A}" srcOrd="0" destOrd="0" presId="urn:microsoft.com/office/officeart/2008/layout/HorizontalMultiLevelHierarchy"/>
    <dgm:cxn modelId="{E45950C8-29BA-47BC-8FF1-08A14A2D02B4}" type="presParOf" srcId="{148AD1B3-C6F8-4C55-9D75-ADC14020456A}" destId="{5F8DC8CF-A44D-485D-BF95-A16995052E6E}" srcOrd="0" destOrd="0" presId="urn:microsoft.com/office/officeart/2008/layout/HorizontalMultiLevelHierarchy"/>
    <dgm:cxn modelId="{4F08E67B-4989-4A35-8A23-BFFC1F848224}" type="presParOf" srcId="{32DE0515-2824-47BB-A9DC-BEAF47DFE186}" destId="{5CD85C14-2FDA-4878-BA43-F50BE1A3D6FB}" srcOrd="1" destOrd="0" presId="urn:microsoft.com/office/officeart/2008/layout/HorizontalMultiLevelHierarchy"/>
    <dgm:cxn modelId="{995B71F0-0726-4846-A2C0-2039DC7F1A52}" type="presParOf" srcId="{5CD85C14-2FDA-4878-BA43-F50BE1A3D6FB}" destId="{C2C8B92D-3357-45B7-BAB0-30D3D5A6DCCC}" srcOrd="0" destOrd="0" presId="urn:microsoft.com/office/officeart/2008/layout/HorizontalMultiLevelHierarchy"/>
    <dgm:cxn modelId="{E30310F4-7823-4855-B979-BECC17CC493A}" type="presParOf" srcId="{5CD85C14-2FDA-4878-BA43-F50BE1A3D6FB}" destId="{6E30C58C-C949-48C2-83CB-FCF4B93BC777}" srcOrd="1" destOrd="0" presId="urn:microsoft.com/office/officeart/2008/layout/HorizontalMultiLevelHierarchy"/>
    <dgm:cxn modelId="{657DD5B4-3571-4ADD-B803-5517BBF58FDA}" type="presParOf" srcId="{32DE0515-2824-47BB-A9DC-BEAF47DFE186}" destId="{1CADAC36-7D16-4658-90B8-6D26435094A9}" srcOrd="2" destOrd="0" presId="urn:microsoft.com/office/officeart/2008/layout/HorizontalMultiLevelHierarchy"/>
    <dgm:cxn modelId="{74D28391-431F-4E86-A8ED-660866BF2A35}" type="presParOf" srcId="{1CADAC36-7D16-4658-90B8-6D26435094A9}" destId="{D4C75604-6EEE-4C11-B07A-C7FB17653C55}" srcOrd="0" destOrd="0" presId="urn:microsoft.com/office/officeart/2008/layout/HorizontalMultiLevelHierarchy"/>
    <dgm:cxn modelId="{57B5C705-FC53-4A5D-91E0-1EBEF8820BFB}" type="presParOf" srcId="{32DE0515-2824-47BB-A9DC-BEAF47DFE186}" destId="{8BDCA280-16AA-4232-A933-FFE77932B1DA}" srcOrd="3" destOrd="0" presId="urn:microsoft.com/office/officeart/2008/layout/HorizontalMultiLevelHierarchy"/>
    <dgm:cxn modelId="{F4F2708B-10A9-46E1-B7F0-0BB683874099}" type="presParOf" srcId="{8BDCA280-16AA-4232-A933-FFE77932B1DA}" destId="{94F67431-C623-4963-902A-693127155BEF}" srcOrd="0" destOrd="0" presId="urn:microsoft.com/office/officeart/2008/layout/HorizontalMultiLevelHierarchy"/>
    <dgm:cxn modelId="{C2EAA7B0-ACD6-440B-BFC9-FA6C668EE452}" type="presParOf" srcId="{8BDCA280-16AA-4232-A933-FFE77932B1DA}" destId="{E10A6DCE-40EA-4C63-878F-C593EAF3A7C4}" srcOrd="1" destOrd="0" presId="urn:microsoft.com/office/officeart/2008/layout/HorizontalMultiLevelHierarchy"/>
    <dgm:cxn modelId="{0CC40AE7-F682-421E-8DAC-0B8E7A6FB579}" type="presParOf" srcId="{32DE0515-2824-47BB-A9DC-BEAF47DFE186}" destId="{D1648C0A-2D0A-4D4B-BE7B-B089CE1CF65E}" srcOrd="4" destOrd="0" presId="urn:microsoft.com/office/officeart/2008/layout/HorizontalMultiLevelHierarchy"/>
    <dgm:cxn modelId="{AF0FD8EC-A95F-472C-BECB-0BB8B9F9DCDE}" type="presParOf" srcId="{D1648C0A-2D0A-4D4B-BE7B-B089CE1CF65E}" destId="{33D1E834-6D27-4562-9147-2A115360867D}" srcOrd="0" destOrd="0" presId="urn:microsoft.com/office/officeart/2008/layout/HorizontalMultiLevelHierarchy"/>
    <dgm:cxn modelId="{840FE210-6A9A-4014-8A1C-C10E096701A2}" type="presParOf" srcId="{32DE0515-2824-47BB-A9DC-BEAF47DFE186}" destId="{8AEC3982-4BBE-4A87-B95E-3C618704B666}" srcOrd="5" destOrd="0" presId="urn:microsoft.com/office/officeart/2008/layout/HorizontalMultiLevelHierarchy"/>
    <dgm:cxn modelId="{A9E9D4D3-86E3-4141-B4AC-60FC1B4A213E}" type="presParOf" srcId="{8AEC3982-4BBE-4A87-B95E-3C618704B666}" destId="{AD70B836-A452-4343-8957-292315E8ABB3}" srcOrd="0" destOrd="0" presId="urn:microsoft.com/office/officeart/2008/layout/HorizontalMultiLevelHierarchy"/>
    <dgm:cxn modelId="{A00195B0-552F-4D86-9DEB-A367619CA233}" type="presParOf" srcId="{8AEC3982-4BBE-4A87-B95E-3C618704B666}" destId="{5100E63F-445E-4CC0-BED6-0DAE87F88021}" srcOrd="1" destOrd="0" presId="urn:microsoft.com/office/officeart/2008/layout/HorizontalMultiLevelHierarchy"/>
    <dgm:cxn modelId="{F53FC641-CE2C-4D29-B71C-745817E7DD9E}" type="presParOf" srcId="{32DE0515-2824-47BB-A9DC-BEAF47DFE186}" destId="{6DA1ABB6-6DC8-440D-8342-556073F20B87}" srcOrd="6" destOrd="0" presId="urn:microsoft.com/office/officeart/2008/layout/HorizontalMultiLevelHierarchy"/>
    <dgm:cxn modelId="{E27BD7FE-F520-43D6-A525-7623FB6D7138}" type="presParOf" srcId="{6DA1ABB6-6DC8-440D-8342-556073F20B87}" destId="{764DB656-7EC9-4B6D-AE3F-E36E5BE7223F}" srcOrd="0" destOrd="0" presId="urn:microsoft.com/office/officeart/2008/layout/HorizontalMultiLevelHierarchy"/>
    <dgm:cxn modelId="{89F714DD-1282-4732-8D73-9B4A891F0AF6}" type="presParOf" srcId="{32DE0515-2824-47BB-A9DC-BEAF47DFE186}" destId="{1ACDDC06-1F5E-4C2C-A50B-6013D5EB42E0}" srcOrd="7" destOrd="0" presId="urn:microsoft.com/office/officeart/2008/layout/HorizontalMultiLevelHierarchy"/>
    <dgm:cxn modelId="{064A2F4F-F49E-4861-AE7E-53DCBB4D3DBB}" type="presParOf" srcId="{1ACDDC06-1F5E-4C2C-A50B-6013D5EB42E0}" destId="{126E456A-2707-4227-BE39-93844A92B410}" srcOrd="0" destOrd="0" presId="urn:microsoft.com/office/officeart/2008/layout/HorizontalMultiLevelHierarchy"/>
    <dgm:cxn modelId="{5D0C8EE5-BC46-4637-9FF7-FF69FA74BBF5}" type="presParOf" srcId="{1ACDDC06-1F5E-4C2C-A50B-6013D5EB42E0}" destId="{BBA65B84-BB77-47C3-87AD-61F418D28139}" srcOrd="1" destOrd="0" presId="urn:microsoft.com/office/officeart/2008/layout/HorizontalMultiLevelHierarchy"/>
    <dgm:cxn modelId="{E7B7983B-0BF3-4223-A4C6-068B1AEEDC93}" type="presParOf" srcId="{32DE0515-2824-47BB-A9DC-BEAF47DFE186}" destId="{AE856AB0-DD30-4137-B00B-EFBCD40943D9}" srcOrd="8" destOrd="0" presId="urn:microsoft.com/office/officeart/2008/layout/HorizontalMultiLevelHierarchy"/>
    <dgm:cxn modelId="{97802DA5-80E7-4F45-9F4E-1F267DF91F44}" type="presParOf" srcId="{AE856AB0-DD30-4137-B00B-EFBCD40943D9}" destId="{A1A6737C-7274-4E98-9B87-A67EDD0020AA}" srcOrd="0" destOrd="0" presId="urn:microsoft.com/office/officeart/2008/layout/HorizontalMultiLevelHierarchy"/>
    <dgm:cxn modelId="{9BB944F9-074C-413D-9895-24449A3C71A7}" type="presParOf" srcId="{32DE0515-2824-47BB-A9DC-BEAF47DFE186}" destId="{E9DC73CF-F51E-4E69-BAD8-C3AF5A1B4271}" srcOrd="9" destOrd="0" presId="urn:microsoft.com/office/officeart/2008/layout/HorizontalMultiLevelHierarchy"/>
    <dgm:cxn modelId="{E73A3D5A-46B7-4B62-B96C-B1F1CA89D944}" type="presParOf" srcId="{E9DC73CF-F51E-4E69-BAD8-C3AF5A1B4271}" destId="{629DC035-A1A4-46FC-BE2B-B0C752013310}" srcOrd="0" destOrd="0" presId="urn:microsoft.com/office/officeart/2008/layout/HorizontalMultiLevelHierarchy"/>
    <dgm:cxn modelId="{D610C74F-00F9-4BB4-813F-1A163E3D8952}" type="presParOf" srcId="{E9DC73CF-F51E-4E69-BAD8-C3AF5A1B4271}" destId="{A42F62CB-99B4-4E17-A421-EEDA4F849E19}" srcOrd="1" destOrd="0" presId="urn:microsoft.com/office/officeart/2008/layout/HorizontalMultiLevelHierarchy"/>
    <dgm:cxn modelId="{AE58B249-4C01-4751-A457-1994A12F748A}" type="presParOf" srcId="{32DE0515-2824-47BB-A9DC-BEAF47DFE186}" destId="{89B2F01F-366B-4CEC-A6A7-0F0A3EEA1104}" srcOrd="10" destOrd="0" presId="urn:microsoft.com/office/officeart/2008/layout/HorizontalMultiLevelHierarchy"/>
    <dgm:cxn modelId="{1C74093A-CD6E-414B-A3E8-0E9A4B4F29E1}" type="presParOf" srcId="{89B2F01F-366B-4CEC-A6A7-0F0A3EEA1104}" destId="{6CB2DBAF-1AB7-4385-9A62-3ED1AF4D4181}" srcOrd="0" destOrd="0" presId="urn:microsoft.com/office/officeart/2008/layout/HorizontalMultiLevelHierarchy"/>
    <dgm:cxn modelId="{893B86E2-ABED-4FB8-8263-746E5D4D1D62}" type="presParOf" srcId="{32DE0515-2824-47BB-A9DC-BEAF47DFE186}" destId="{B05B0E35-5EEC-4FFE-984B-E4592DAEAE36}" srcOrd="11" destOrd="0" presId="urn:microsoft.com/office/officeart/2008/layout/HorizontalMultiLevelHierarchy"/>
    <dgm:cxn modelId="{5EF51594-A5AC-44C9-9719-18A73141C6C6}" type="presParOf" srcId="{B05B0E35-5EEC-4FFE-984B-E4592DAEAE36}" destId="{5AEEA988-24EC-484F-8482-D5159D24D8A3}" srcOrd="0" destOrd="0" presId="urn:microsoft.com/office/officeart/2008/layout/HorizontalMultiLevelHierarchy"/>
    <dgm:cxn modelId="{EE3B30E7-A9A1-45F5-8D87-5255E78DBF7D}" type="presParOf" srcId="{B05B0E35-5EEC-4FFE-984B-E4592DAEAE36}" destId="{C42BC9AD-882E-4290-B39F-6BD1666E2BF9}" srcOrd="1" destOrd="0" presId="urn:microsoft.com/office/officeart/2008/layout/HorizontalMultiLevelHierarchy"/>
    <dgm:cxn modelId="{F017DB24-0494-4256-9D92-2833074690E8}" type="presParOf" srcId="{32DE0515-2824-47BB-A9DC-BEAF47DFE186}" destId="{C171D648-04DC-42F6-B97E-2F051D307A42}" srcOrd="12" destOrd="0" presId="urn:microsoft.com/office/officeart/2008/layout/HorizontalMultiLevelHierarchy"/>
    <dgm:cxn modelId="{1DB3570B-12EF-4AE3-9265-1A22DD0B1E18}" type="presParOf" srcId="{C171D648-04DC-42F6-B97E-2F051D307A42}" destId="{8B8F7EA6-E22A-475D-A717-94B68E04903A}" srcOrd="0" destOrd="0" presId="urn:microsoft.com/office/officeart/2008/layout/HorizontalMultiLevelHierarchy"/>
    <dgm:cxn modelId="{7BCF1E81-A398-4EF3-816D-1AB584F05F73}" type="presParOf" srcId="{32DE0515-2824-47BB-A9DC-BEAF47DFE186}" destId="{2CC7CBC4-4165-433C-8961-FD20DAF32C58}" srcOrd="13" destOrd="0" presId="urn:microsoft.com/office/officeart/2008/layout/HorizontalMultiLevelHierarchy"/>
    <dgm:cxn modelId="{2D649D3A-BE2C-403A-A0CC-5A1043133D1E}" type="presParOf" srcId="{2CC7CBC4-4165-433C-8961-FD20DAF32C58}" destId="{D1149EAC-4328-4487-B7D5-CBEAF79EBC9F}" srcOrd="0" destOrd="0" presId="urn:microsoft.com/office/officeart/2008/layout/HorizontalMultiLevelHierarchy"/>
    <dgm:cxn modelId="{3917BEF2-AFBC-4659-8A40-3941C215A38C}" type="presParOf" srcId="{2CC7CBC4-4165-433C-8961-FD20DAF32C58}" destId="{671AB624-49C2-4B13-B0A2-A53893F1C513}" srcOrd="1" destOrd="0" presId="urn:microsoft.com/office/officeart/2008/layout/HorizontalMultiLevel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ABAA50D3-82A8-411A-9F65-5DC586804395}" type="doc">
      <dgm:prSet loTypeId="urn:microsoft.com/office/officeart/2005/8/layout/StepDownProcess" loCatId="process" qsTypeId="urn:microsoft.com/office/officeart/2005/8/quickstyle/simple1" qsCatId="simple" csTypeId="urn:microsoft.com/office/officeart/2005/8/colors/colorful2" csCatId="colorful" phldr="1"/>
      <dgm:spPr/>
      <dgm:t>
        <a:bodyPr/>
        <a:lstStyle/>
        <a:p>
          <a:endParaRPr lang="en-US"/>
        </a:p>
      </dgm:t>
    </dgm:pt>
    <dgm:pt modelId="{9706FD3C-F832-4D6C-9D3E-23DC388E6CC2}">
      <dgm:prSet phldrT="[Text]"/>
      <dgm:spPr/>
      <dgm:t>
        <a:bodyPr/>
        <a:lstStyle/>
        <a:p>
          <a:r>
            <a:rPr lang="fa-IR" b="1" dirty="0" smtClean="0">
              <a:cs typeface="B Nazanin" panose="00000400000000000000" pitchFamily="2" charset="-78"/>
            </a:rPr>
            <a:t>فهم دین </a:t>
          </a:r>
          <a:endParaRPr lang="en-US" dirty="0"/>
        </a:p>
      </dgm:t>
    </dgm:pt>
    <dgm:pt modelId="{1E41B693-BB52-4B00-B113-E5586D4288A9}" type="parTrans" cxnId="{F5B50902-05FD-449E-ADB3-BE625D883E85}">
      <dgm:prSet/>
      <dgm:spPr/>
      <dgm:t>
        <a:bodyPr/>
        <a:lstStyle/>
        <a:p>
          <a:endParaRPr lang="en-US"/>
        </a:p>
      </dgm:t>
    </dgm:pt>
    <dgm:pt modelId="{B64C496C-8246-464F-BB29-B93004676F00}" type="sibTrans" cxnId="{F5B50902-05FD-449E-ADB3-BE625D883E85}">
      <dgm:prSet/>
      <dgm:spPr/>
      <dgm:t>
        <a:bodyPr/>
        <a:lstStyle/>
        <a:p>
          <a:endParaRPr lang="en-US"/>
        </a:p>
      </dgm:t>
    </dgm:pt>
    <dgm:pt modelId="{A766BD98-4004-40E9-AC17-BD475B6107FC}">
      <dgm:prSet phldrT="[Text]" custT="1"/>
      <dgm:spPr/>
      <dgm:t>
        <a:bodyPr/>
        <a:lstStyle/>
        <a:p>
          <a:r>
            <a:rPr lang="fa-IR" sz="2400" b="1" smtClean="0">
              <a:cs typeface="B Nazanin" panose="00000400000000000000" pitchFamily="2" charset="-78"/>
            </a:rPr>
            <a:t>تفقه</a:t>
          </a:r>
          <a:endParaRPr lang="en-US" sz="1800" dirty="0"/>
        </a:p>
      </dgm:t>
    </dgm:pt>
    <dgm:pt modelId="{7A4CF758-F210-41BE-AD69-25EB993B470D}" type="parTrans" cxnId="{982A3943-8CD5-4069-AEEE-08A4EFA333E8}">
      <dgm:prSet/>
      <dgm:spPr/>
      <dgm:t>
        <a:bodyPr/>
        <a:lstStyle/>
        <a:p>
          <a:endParaRPr lang="en-US"/>
        </a:p>
      </dgm:t>
    </dgm:pt>
    <dgm:pt modelId="{F0DC0DE1-BED2-4F0C-9CB9-910C2A6CE98D}" type="sibTrans" cxnId="{982A3943-8CD5-4069-AEEE-08A4EFA333E8}">
      <dgm:prSet/>
      <dgm:spPr/>
      <dgm:t>
        <a:bodyPr/>
        <a:lstStyle/>
        <a:p>
          <a:endParaRPr lang="en-US"/>
        </a:p>
      </dgm:t>
    </dgm:pt>
    <dgm:pt modelId="{77408801-945A-4743-BBF4-4D3D01B26F9E}">
      <dgm:prSet phldrT="[Text]"/>
      <dgm:spPr/>
      <dgm:t>
        <a:bodyPr/>
        <a:lstStyle/>
        <a:p>
          <a:r>
            <a:rPr lang="fa-IR" b="1" dirty="0" smtClean="0">
              <a:cs typeface="B Nazanin" panose="00000400000000000000" pitchFamily="2" charset="-78"/>
            </a:rPr>
            <a:t>تبلیغ دین</a:t>
          </a:r>
          <a:endParaRPr lang="en-US" dirty="0"/>
        </a:p>
      </dgm:t>
    </dgm:pt>
    <dgm:pt modelId="{404B6EE3-4D75-4AA0-AA7C-775291C1E356}" type="parTrans" cxnId="{74FBE5DD-ADD1-48D0-A425-C5C8B34D2790}">
      <dgm:prSet/>
      <dgm:spPr/>
      <dgm:t>
        <a:bodyPr/>
        <a:lstStyle/>
        <a:p>
          <a:endParaRPr lang="en-US"/>
        </a:p>
      </dgm:t>
    </dgm:pt>
    <dgm:pt modelId="{779D1181-30CF-4236-A548-7F2A00B2DC37}" type="sibTrans" cxnId="{74FBE5DD-ADD1-48D0-A425-C5C8B34D2790}">
      <dgm:prSet/>
      <dgm:spPr/>
      <dgm:t>
        <a:bodyPr/>
        <a:lstStyle/>
        <a:p>
          <a:endParaRPr lang="en-US"/>
        </a:p>
      </dgm:t>
    </dgm:pt>
    <dgm:pt modelId="{98C336B7-7C66-48D7-9A13-7511B4D03266}">
      <dgm:prSet phldrT="[Text]" custT="1"/>
      <dgm:spPr/>
      <dgm:t>
        <a:bodyPr/>
        <a:lstStyle/>
        <a:p>
          <a:r>
            <a:rPr lang="fa-IR" sz="2400" b="1" smtClean="0">
              <a:cs typeface="B Nazanin" panose="00000400000000000000" pitchFamily="2" charset="-78"/>
            </a:rPr>
            <a:t>انذار</a:t>
          </a:r>
          <a:endParaRPr lang="en-US" sz="2400" dirty="0"/>
        </a:p>
      </dgm:t>
    </dgm:pt>
    <dgm:pt modelId="{4320BE71-CCB3-40A1-A5E2-F96482DA341A}" type="parTrans" cxnId="{83298A32-F194-487B-A822-37B4FC310BF1}">
      <dgm:prSet/>
      <dgm:spPr/>
      <dgm:t>
        <a:bodyPr/>
        <a:lstStyle/>
        <a:p>
          <a:endParaRPr lang="en-US"/>
        </a:p>
      </dgm:t>
    </dgm:pt>
    <dgm:pt modelId="{25B6DC47-CFA7-4F7F-B070-EE8BED94E4F4}" type="sibTrans" cxnId="{83298A32-F194-487B-A822-37B4FC310BF1}">
      <dgm:prSet/>
      <dgm:spPr/>
      <dgm:t>
        <a:bodyPr/>
        <a:lstStyle/>
        <a:p>
          <a:endParaRPr lang="en-US"/>
        </a:p>
      </dgm:t>
    </dgm:pt>
    <dgm:pt modelId="{56DFDE5D-EDAD-40D9-9BE9-AFCB054D6DB0}">
      <dgm:prSet phldrT="[Text]"/>
      <dgm:spPr/>
      <dgm:t>
        <a:bodyPr/>
        <a:lstStyle/>
        <a:p>
          <a:r>
            <a:rPr lang="fa-IR" b="1" dirty="0" smtClean="0">
              <a:cs typeface="B Nazanin" panose="00000400000000000000" pitchFamily="2" charset="-78"/>
            </a:rPr>
            <a:t>اجرای دین </a:t>
          </a:r>
          <a:endParaRPr lang="en-US" dirty="0"/>
        </a:p>
      </dgm:t>
    </dgm:pt>
    <dgm:pt modelId="{4B0BB058-ACFB-45EE-8BAA-ED14FCBC0BEC}" type="parTrans" cxnId="{489E8E9E-218F-40C0-B9E2-8394CE831CD8}">
      <dgm:prSet/>
      <dgm:spPr/>
      <dgm:t>
        <a:bodyPr/>
        <a:lstStyle/>
        <a:p>
          <a:endParaRPr lang="en-US"/>
        </a:p>
      </dgm:t>
    </dgm:pt>
    <dgm:pt modelId="{21C0AF30-E443-4458-9746-7719D25F644B}" type="sibTrans" cxnId="{489E8E9E-218F-40C0-B9E2-8394CE831CD8}">
      <dgm:prSet/>
      <dgm:spPr/>
      <dgm:t>
        <a:bodyPr/>
        <a:lstStyle/>
        <a:p>
          <a:endParaRPr lang="en-US"/>
        </a:p>
      </dgm:t>
    </dgm:pt>
    <dgm:pt modelId="{FD8826F5-802A-4164-B648-EAAA3D0691BC}">
      <dgm:prSet phldrT="[Text]"/>
      <dgm:spPr/>
      <dgm:t>
        <a:bodyPr/>
        <a:lstStyle/>
        <a:p>
          <a:r>
            <a:rPr lang="fa-IR" b="1" smtClean="0">
              <a:cs typeface="B Nazanin" panose="00000400000000000000" pitchFamily="2" charset="-78"/>
            </a:rPr>
            <a:t>حذر مردم</a:t>
          </a:r>
          <a:endParaRPr lang="en-US" dirty="0"/>
        </a:p>
      </dgm:t>
    </dgm:pt>
    <dgm:pt modelId="{941D0DE1-396F-4E61-B77A-DC2A653BDFA2}" type="parTrans" cxnId="{17E00783-C5A0-4325-A4FD-41901190B6C8}">
      <dgm:prSet/>
      <dgm:spPr/>
      <dgm:t>
        <a:bodyPr/>
        <a:lstStyle/>
        <a:p>
          <a:endParaRPr lang="en-US"/>
        </a:p>
      </dgm:t>
    </dgm:pt>
    <dgm:pt modelId="{57A13CA4-EB54-4BCE-A554-5CA87C2AE4D8}" type="sibTrans" cxnId="{17E00783-C5A0-4325-A4FD-41901190B6C8}">
      <dgm:prSet/>
      <dgm:spPr/>
      <dgm:t>
        <a:bodyPr/>
        <a:lstStyle/>
        <a:p>
          <a:endParaRPr lang="en-US"/>
        </a:p>
      </dgm:t>
    </dgm:pt>
    <dgm:pt modelId="{7E21661F-592C-45EC-8B0A-AE9B1D1C9E2F}" type="pres">
      <dgm:prSet presAssocID="{ABAA50D3-82A8-411A-9F65-5DC586804395}" presName="rootnode" presStyleCnt="0">
        <dgm:presLayoutVars>
          <dgm:chMax/>
          <dgm:chPref/>
          <dgm:dir/>
          <dgm:animLvl val="lvl"/>
        </dgm:presLayoutVars>
      </dgm:prSet>
      <dgm:spPr/>
      <dgm:t>
        <a:bodyPr/>
        <a:lstStyle/>
        <a:p>
          <a:endParaRPr lang="en-US"/>
        </a:p>
      </dgm:t>
    </dgm:pt>
    <dgm:pt modelId="{05221CB6-489B-4EA5-BA6D-C6B47DFBA7F1}" type="pres">
      <dgm:prSet presAssocID="{9706FD3C-F832-4D6C-9D3E-23DC388E6CC2}" presName="composite" presStyleCnt="0"/>
      <dgm:spPr/>
    </dgm:pt>
    <dgm:pt modelId="{2837ED81-9B09-4DE1-B2F2-0308DBE0A396}" type="pres">
      <dgm:prSet presAssocID="{9706FD3C-F832-4D6C-9D3E-23DC388E6CC2}" presName="bentUpArrow1" presStyleLbl="alignImgPlace1" presStyleIdx="0" presStyleCnt="2"/>
      <dgm:spPr/>
    </dgm:pt>
    <dgm:pt modelId="{5D208E58-BCEA-419B-8EC1-624A771848AC}" type="pres">
      <dgm:prSet presAssocID="{9706FD3C-F832-4D6C-9D3E-23DC388E6CC2}" presName="ParentText" presStyleLbl="node1" presStyleIdx="0" presStyleCnt="3">
        <dgm:presLayoutVars>
          <dgm:chMax val="1"/>
          <dgm:chPref val="1"/>
          <dgm:bulletEnabled val="1"/>
        </dgm:presLayoutVars>
      </dgm:prSet>
      <dgm:spPr/>
      <dgm:t>
        <a:bodyPr/>
        <a:lstStyle/>
        <a:p>
          <a:endParaRPr lang="en-US"/>
        </a:p>
      </dgm:t>
    </dgm:pt>
    <dgm:pt modelId="{656A7C7E-D59A-4972-8002-489595B60068}" type="pres">
      <dgm:prSet presAssocID="{9706FD3C-F832-4D6C-9D3E-23DC388E6CC2}" presName="ChildText" presStyleLbl="revTx" presStyleIdx="0" presStyleCnt="3">
        <dgm:presLayoutVars>
          <dgm:chMax val="0"/>
          <dgm:chPref val="0"/>
          <dgm:bulletEnabled val="1"/>
        </dgm:presLayoutVars>
      </dgm:prSet>
      <dgm:spPr/>
      <dgm:t>
        <a:bodyPr/>
        <a:lstStyle/>
        <a:p>
          <a:endParaRPr lang="en-US"/>
        </a:p>
      </dgm:t>
    </dgm:pt>
    <dgm:pt modelId="{C5D71CBD-008F-403A-A4EC-04690854C3A2}" type="pres">
      <dgm:prSet presAssocID="{B64C496C-8246-464F-BB29-B93004676F00}" presName="sibTrans" presStyleCnt="0"/>
      <dgm:spPr/>
    </dgm:pt>
    <dgm:pt modelId="{C9D36610-E906-4B91-AEFD-18A17C00AD1C}" type="pres">
      <dgm:prSet presAssocID="{77408801-945A-4743-BBF4-4D3D01B26F9E}" presName="composite" presStyleCnt="0"/>
      <dgm:spPr/>
    </dgm:pt>
    <dgm:pt modelId="{770A341C-C385-4B51-A926-A1967012F777}" type="pres">
      <dgm:prSet presAssocID="{77408801-945A-4743-BBF4-4D3D01B26F9E}" presName="bentUpArrow1" presStyleLbl="alignImgPlace1" presStyleIdx="1" presStyleCnt="2"/>
      <dgm:spPr/>
    </dgm:pt>
    <dgm:pt modelId="{7F5BFC10-F9E9-499D-8681-AD32D6BE306D}" type="pres">
      <dgm:prSet presAssocID="{77408801-945A-4743-BBF4-4D3D01B26F9E}" presName="ParentText" presStyleLbl="node1" presStyleIdx="1" presStyleCnt="3">
        <dgm:presLayoutVars>
          <dgm:chMax val="1"/>
          <dgm:chPref val="1"/>
          <dgm:bulletEnabled val="1"/>
        </dgm:presLayoutVars>
      </dgm:prSet>
      <dgm:spPr/>
      <dgm:t>
        <a:bodyPr/>
        <a:lstStyle/>
        <a:p>
          <a:endParaRPr lang="en-US"/>
        </a:p>
      </dgm:t>
    </dgm:pt>
    <dgm:pt modelId="{D198A3FC-EA0D-4962-8061-ACE955941C27}" type="pres">
      <dgm:prSet presAssocID="{77408801-945A-4743-BBF4-4D3D01B26F9E}" presName="ChildText" presStyleLbl="revTx" presStyleIdx="1" presStyleCnt="3">
        <dgm:presLayoutVars>
          <dgm:chMax val="0"/>
          <dgm:chPref val="0"/>
          <dgm:bulletEnabled val="1"/>
        </dgm:presLayoutVars>
      </dgm:prSet>
      <dgm:spPr/>
      <dgm:t>
        <a:bodyPr/>
        <a:lstStyle/>
        <a:p>
          <a:endParaRPr lang="en-US"/>
        </a:p>
      </dgm:t>
    </dgm:pt>
    <dgm:pt modelId="{7266444C-C7A6-4223-AB12-0CA24FF1A713}" type="pres">
      <dgm:prSet presAssocID="{779D1181-30CF-4236-A548-7F2A00B2DC37}" presName="sibTrans" presStyleCnt="0"/>
      <dgm:spPr/>
    </dgm:pt>
    <dgm:pt modelId="{E105680E-B52E-4331-8BBF-0D9DE70A5664}" type="pres">
      <dgm:prSet presAssocID="{56DFDE5D-EDAD-40D9-9BE9-AFCB054D6DB0}" presName="composite" presStyleCnt="0"/>
      <dgm:spPr/>
    </dgm:pt>
    <dgm:pt modelId="{8218D3AC-6F1A-490C-B5F0-F13AA1B6442A}" type="pres">
      <dgm:prSet presAssocID="{56DFDE5D-EDAD-40D9-9BE9-AFCB054D6DB0}" presName="ParentText" presStyleLbl="node1" presStyleIdx="2" presStyleCnt="3" custLinFactNeighborX="-3950">
        <dgm:presLayoutVars>
          <dgm:chMax val="1"/>
          <dgm:chPref val="1"/>
          <dgm:bulletEnabled val="1"/>
        </dgm:presLayoutVars>
      </dgm:prSet>
      <dgm:spPr/>
      <dgm:t>
        <a:bodyPr/>
        <a:lstStyle/>
        <a:p>
          <a:endParaRPr lang="en-US"/>
        </a:p>
      </dgm:t>
    </dgm:pt>
    <dgm:pt modelId="{22F7E62D-F7B2-4BCD-92F1-A6A3F431DE16}" type="pres">
      <dgm:prSet presAssocID="{56DFDE5D-EDAD-40D9-9BE9-AFCB054D6DB0}" presName="FinalChildText" presStyleLbl="revTx" presStyleIdx="2" presStyleCnt="3" custScaleX="144168" custLinFactNeighborX="5337">
        <dgm:presLayoutVars>
          <dgm:chMax val="0"/>
          <dgm:chPref val="0"/>
          <dgm:bulletEnabled val="1"/>
        </dgm:presLayoutVars>
      </dgm:prSet>
      <dgm:spPr/>
      <dgm:t>
        <a:bodyPr/>
        <a:lstStyle/>
        <a:p>
          <a:endParaRPr lang="en-US"/>
        </a:p>
      </dgm:t>
    </dgm:pt>
  </dgm:ptLst>
  <dgm:cxnLst>
    <dgm:cxn modelId="{6299DEBC-389F-4A1F-A06E-3F04CF1FFB68}" type="presOf" srcId="{FD8826F5-802A-4164-B648-EAAA3D0691BC}" destId="{22F7E62D-F7B2-4BCD-92F1-A6A3F431DE16}" srcOrd="0" destOrd="0" presId="urn:microsoft.com/office/officeart/2005/8/layout/StepDownProcess"/>
    <dgm:cxn modelId="{37746DC5-38EA-47B1-B208-4358958C6654}" type="presOf" srcId="{56DFDE5D-EDAD-40D9-9BE9-AFCB054D6DB0}" destId="{8218D3AC-6F1A-490C-B5F0-F13AA1B6442A}" srcOrd="0" destOrd="0" presId="urn:microsoft.com/office/officeart/2005/8/layout/StepDownProcess"/>
    <dgm:cxn modelId="{536160D9-1513-4492-98B3-BB5A438583CF}" type="presOf" srcId="{ABAA50D3-82A8-411A-9F65-5DC586804395}" destId="{7E21661F-592C-45EC-8B0A-AE9B1D1C9E2F}" srcOrd="0" destOrd="0" presId="urn:microsoft.com/office/officeart/2005/8/layout/StepDownProcess"/>
    <dgm:cxn modelId="{83298A32-F194-487B-A822-37B4FC310BF1}" srcId="{77408801-945A-4743-BBF4-4D3D01B26F9E}" destId="{98C336B7-7C66-48D7-9A13-7511B4D03266}" srcOrd="0" destOrd="0" parTransId="{4320BE71-CCB3-40A1-A5E2-F96482DA341A}" sibTransId="{25B6DC47-CFA7-4F7F-B070-EE8BED94E4F4}"/>
    <dgm:cxn modelId="{74FBE5DD-ADD1-48D0-A425-C5C8B34D2790}" srcId="{ABAA50D3-82A8-411A-9F65-5DC586804395}" destId="{77408801-945A-4743-BBF4-4D3D01B26F9E}" srcOrd="1" destOrd="0" parTransId="{404B6EE3-4D75-4AA0-AA7C-775291C1E356}" sibTransId="{779D1181-30CF-4236-A548-7F2A00B2DC37}"/>
    <dgm:cxn modelId="{17E00783-C5A0-4325-A4FD-41901190B6C8}" srcId="{56DFDE5D-EDAD-40D9-9BE9-AFCB054D6DB0}" destId="{FD8826F5-802A-4164-B648-EAAA3D0691BC}" srcOrd="0" destOrd="0" parTransId="{941D0DE1-396F-4E61-B77A-DC2A653BDFA2}" sibTransId="{57A13CA4-EB54-4BCE-A554-5CA87C2AE4D8}"/>
    <dgm:cxn modelId="{CD85AA56-C411-4056-A225-16A047D45D2D}" type="presOf" srcId="{98C336B7-7C66-48D7-9A13-7511B4D03266}" destId="{D198A3FC-EA0D-4962-8061-ACE955941C27}" srcOrd="0" destOrd="0" presId="urn:microsoft.com/office/officeart/2005/8/layout/StepDownProcess"/>
    <dgm:cxn modelId="{489E8E9E-218F-40C0-B9E2-8394CE831CD8}" srcId="{ABAA50D3-82A8-411A-9F65-5DC586804395}" destId="{56DFDE5D-EDAD-40D9-9BE9-AFCB054D6DB0}" srcOrd="2" destOrd="0" parTransId="{4B0BB058-ACFB-45EE-8BAA-ED14FCBC0BEC}" sibTransId="{21C0AF30-E443-4458-9746-7719D25F644B}"/>
    <dgm:cxn modelId="{43FF6A03-7BA4-448B-BAB3-46C4533ADD3A}" type="presOf" srcId="{77408801-945A-4743-BBF4-4D3D01B26F9E}" destId="{7F5BFC10-F9E9-499D-8681-AD32D6BE306D}" srcOrd="0" destOrd="0" presId="urn:microsoft.com/office/officeart/2005/8/layout/StepDownProcess"/>
    <dgm:cxn modelId="{982A3943-8CD5-4069-AEEE-08A4EFA333E8}" srcId="{9706FD3C-F832-4D6C-9D3E-23DC388E6CC2}" destId="{A766BD98-4004-40E9-AC17-BD475B6107FC}" srcOrd="0" destOrd="0" parTransId="{7A4CF758-F210-41BE-AD69-25EB993B470D}" sibTransId="{F0DC0DE1-BED2-4F0C-9CB9-910C2A6CE98D}"/>
    <dgm:cxn modelId="{77622512-CA54-4A3F-BF21-122283F0B5FE}" type="presOf" srcId="{A766BD98-4004-40E9-AC17-BD475B6107FC}" destId="{656A7C7E-D59A-4972-8002-489595B60068}" srcOrd="0" destOrd="0" presId="urn:microsoft.com/office/officeart/2005/8/layout/StepDownProcess"/>
    <dgm:cxn modelId="{F5B50902-05FD-449E-ADB3-BE625D883E85}" srcId="{ABAA50D3-82A8-411A-9F65-5DC586804395}" destId="{9706FD3C-F832-4D6C-9D3E-23DC388E6CC2}" srcOrd="0" destOrd="0" parTransId="{1E41B693-BB52-4B00-B113-E5586D4288A9}" sibTransId="{B64C496C-8246-464F-BB29-B93004676F00}"/>
    <dgm:cxn modelId="{B553A414-7C56-429C-8ED6-48BF192FA1A6}" type="presOf" srcId="{9706FD3C-F832-4D6C-9D3E-23DC388E6CC2}" destId="{5D208E58-BCEA-419B-8EC1-624A771848AC}" srcOrd="0" destOrd="0" presId="urn:microsoft.com/office/officeart/2005/8/layout/StepDownProcess"/>
    <dgm:cxn modelId="{8CD132C1-00EA-4FA9-AE5B-89FCEEED358F}" type="presParOf" srcId="{7E21661F-592C-45EC-8B0A-AE9B1D1C9E2F}" destId="{05221CB6-489B-4EA5-BA6D-C6B47DFBA7F1}" srcOrd="0" destOrd="0" presId="urn:microsoft.com/office/officeart/2005/8/layout/StepDownProcess"/>
    <dgm:cxn modelId="{ACCBB8CB-65EF-47D9-AEE1-4646D0FDE855}" type="presParOf" srcId="{05221CB6-489B-4EA5-BA6D-C6B47DFBA7F1}" destId="{2837ED81-9B09-4DE1-B2F2-0308DBE0A396}" srcOrd="0" destOrd="0" presId="urn:microsoft.com/office/officeart/2005/8/layout/StepDownProcess"/>
    <dgm:cxn modelId="{277D1FDD-86DE-4419-AF0B-843A8026D38C}" type="presParOf" srcId="{05221CB6-489B-4EA5-BA6D-C6B47DFBA7F1}" destId="{5D208E58-BCEA-419B-8EC1-624A771848AC}" srcOrd="1" destOrd="0" presId="urn:microsoft.com/office/officeart/2005/8/layout/StepDownProcess"/>
    <dgm:cxn modelId="{085EF27D-24F8-485A-9055-C655B650C181}" type="presParOf" srcId="{05221CB6-489B-4EA5-BA6D-C6B47DFBA7F1}" destId="{656A7C7E-D59A-4972-8002-489595B60068}" srcOrd="2" destOrd="0" presId="urn:microsoft.com/office/officeart/2005/8/layout/StepDownProcess"/>
    <dgm:cxn modelId="{4AB805D9-5552-4F69-925A-27368F4C414C}" type="presParOf" srcId="{7E21661F-592C-45EC-8B0A-AE9B1D1C9E2F}" destId="{C5D71CBD-008F-403A-A4EC-04690854C3A2}" srcOrd="1" destOrd="0" presId="urn:microsoft.com/office/officeart/2005/8/layout/StepDownProcess"/>
    <dgm:cxn modelId="{01CD08DB-047E-4970-ABD0-F6F145FED1B6}" type="presParOf" srcId="{7E21661F-592C-45EC-8B0A-AE9B1D1C9E2F}" destId="{C9D36610-E906-4B91-AEFD-18A17C00AD1C}" srcOrd="2" destOrd="0" presId="urn:microsoft.com/office/officeart/2005/8/layout/StepDownProcess"/>
    <dgm:cxn modelId="{CF405658-53EC-4A03-BEE9-83136462DBC1}" type="presParOf" srcId="{C9D36610-E906-4B91-AEFD-18A17C00AD1C}" destId="{770A341C-C385-4B51-A926-A1967012F777}" srcOrd="0" destOrd="0" presId="urn:microsoft.com/office/officeart/2005/8/layout/StepDownProcess"/>
    <dgm:cxn modelId="{0056A465-D8D4-4847-A169-BC3366D7C43D}" type="presParOf" srcId="{C9D36610-E906-4B91-AEFD-18A17C00AD1C}" destId="{7F5BFC10-F9E9-499D-8681-AD32D6BE306D}" srcOrd="1" destOrd="0" presId="urn:microsoft.com/office/officeart/2005/8/layout/StepDownProcess"/>
    <dgm:cxn modelId="{51FFDB4D-7F4C-4A7D-AD78-E7AF1A25054E}" type="presParOf" srcId="{C9D36610-E906-4B91-AEFD-18A17C00AD1C}" destId="{D198A3FC-EA0D-4962-8061-ACE955941C27}" srcOrd="2" destOrd="0" presId="urn:microsoft.com/office/officeart/2005/8/layout/StepDownProcess"/>
    <dgm:cxn modelId="{0801371C-FF66-4277-AC0A-E80EEBCC416C}" type="presParOf" srcId="{7E21661F-592C-45EC-8B0A-AE9B1D1C9E2F}" destId="{7266444C-C7A6-4223-AB12-0CA24FF1A713}" srcOrd="3" destOrd="0" presId="urn:microsoft.com/office/officeart/2005/8/layout/StepDownProcess"/>
    <dgm:cxn modelId="{94C868F6-8674-4968-8E77-E7ADA58F8F5A}" type="presParOf" srcId="{7E21661F-592C-45EC-8B0A-AE9B1D1C9E2F}" destId="{E105680E-B52E-4331-8BBF-0D9DE70A5664}" srcOrd="4" destOrd="0" presId="urn:microsoft.com/office/officeart/2005/8/layout/StepDownProcess"/>
    <dgm:cxn modelId="{0A3A4099-9DB1-47DB-A4D8-63635D9787B6}" type="presParOf" srcId="{E105680E-B52E-4331-8BBF-0D9DE70A5664}" destId="{8218D3AC-6F1A-490C-B5F0-F13AA1B6442A}" srcOrd="0" destOrd="0" presId="urn:microsoft.com/office/officeart/2005/8/layout/StepDownProcess"/>
    <dgm:cxn modelId="{4F4B6F45-3428-42EA-B758-8B8C7590EA84}" type="presParOf" srcId="{E105680E-B52E-4331-8BBF-0D9DE70A5664}" destId="{22F7E62D-F7B2-4BCD-92F1-A6A3F431DE16}" srcOrd="1" destOrd="0" presId="urn:microsoft.com/office/officeart/2005/8/layout/StepDown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0.xml><?xml version="1.0" encoding="utf-8"?>
<dgm:dataModel xmlns:dgm="http://schemas.openxmlformats.org/drawingml/2006/diagram" xmlns:a="http://schemas.openxmlformats.org/drawingml/2006/main">
  <dgm:ptLst>
    <dgm:pt modelId="{B5A01863-0E1A-4392-A001-27841EB17300}" type="doc">
      <dgm:prSet loTypeId="urn:microsoft.com/office/officeart/2008/layout/HorizontalMultiLevelHierarchy" loCatId="hierarchy" qsTypeId="urn:microsoft.com/office/officeart/2005/8/quickstyle/simple1" qsCatId="simple" csTypeId="urn:microsoft.com/office/officeart/2005/8/colors/colorful2" csCatId="colorful" phldr="1"/>
      <dgm:spPr/>
      <dgm:t>
        <a:bodyPr/>
        <a:lstStyle/>
        <a:p>
          <a:pPr rtl="1"/>
          <a:endParaRPr lang="fa-IR"/>
        </a:p>
      </dgm:t>
    </dgm:pt>
    <dgm:pt modelId="{C37B9613-723B-4D3F-8A16-6C8DC8419FF5}">
      <dgm:prSet phldrT="[Text]" custT="1"/>
      <dgm:spPr/>
      <dgm:t>
        <a:bodyPr/>
        <a:lstStyle/>
        <a:p>
          <a:pPr rtl="1"/>
          <a:r>
            <a:rPr lang="fa-IR" sz="1800" dirty="0" smtClean="0">
              <a:solidFill>
                <a:srgbClr val="FFFF00"/>
              </a:solidFill>
              <a:cs typeface="B Titr" panose="00000700000000000000" pitchFamily="2" charset="-78"/>
            </a:rPr>
            <a:t>اسلام آمریکایی</a:t>
          </a:r>
          <a:endParaRPr lang="fa-IR" sz="1800" dirty="0">
            <a:solidFill>
              <a:srgbClr val="FFFF00"/>
            </a:solidFill>
            <a:cs typeface="B Titr" panose="00000700000000000000" pitchFamily="2" charset="-78"/>
          </a:endParaRPr>
        </a:p>
      </dgm:t>
    </dgm:pt>
    <dgm:pt modelId="{5923222C-20DB-43CD-84EC-1E184D0932A9}" type="parTrans" cxnId="{72661E1C-78A2-4D6E-9E99-8E43755BDFA9}">
      <dgm:prSet/>
      <dgm:spPr/>
      <dgm:t>
        <a:bodyPr/>
        <a:lstStyle/>
        <a:p>
          <a:pPr rtl="1"/>
          <a:endParaRPr lang="fa-IR"/>
        </a:p>
      </dgm:t>
    </dgm:pt>
    <dgm:pt modelId="{F9BBFF16-1CB1-4FBE-99D5-50D0C8DA86CC}" type="sibTrans" cxnId="{72661E1C-78A2-4D6E-9E99-8E43755BDFA9}">
      <dgm:prSet/>
      <dgm:spPr/>
      <dgm:t>
        <a:bodyPr/>
        <a:lstStyle/>
        <a:p>
          <a:pPr rtl="1"/>
          <a:endParaRPr lang="fa-IR"/>
        </a:p>
      </dgm:t>
    </dgm:pt>
    <dgm:pt modelId="{F4BBDAF0-2435-4617-BE6F-47F286261BF8}">
      <dgm:prSet phldrT="[Text]" custT="1"/>
      <dgm:spPr/>
      <dgm:t>
        <a:bodyPr/>
        <a:lstStyle/>
        <a:p>
          <a:pPr rtl="1"/>
          <a:r>
            <a:rPr lang="fa-IR" sz="1600" b="1" dirty="0" smtClean="0">
              <a:solidFill>
                <a:srgbClr val="002060"/>
              </a:solidFill>
              <a:cs typeface="B Nazanin" panose="00000400000000000000" pitchFamily="2" charset="-78"/>
            </a:rPr>
            <a:t>اسلام درباری</a:t>
          </a:r>
          <a:endParaRPr lang="fa-IR" sz="1600" b="1" dirty="0">
            <a:solidFill>
              <a:srgbClr val="002060"/>
            </a:solidFill>
            <a:cs typeface="B Nazanin" panose="00000400000000000000" pitchFamily="2" charset="-78"/>
          </a:endParaRPr>
        </a:p>
      </dgm:t>
    </dgm:pt>
    <dgm:pt modelId="{987CA1A6-BA61-4597-9A47-D4A746A9251B}" type="parTrans" cxnId="{D0343B4F-7938-48D1-92CA-EC74ECD3C77A}">
      <dgm:prSet/>
      <dgm:spPr/>
      <dgm:t>
        <a:bodyPr/>
        <a:lstStyle/>
        <a:p>
          <a:pPr rtl="1"/>
          <a:endParaRPr lang="fa-IR"/>
        </a:p>
      </dgm:t>
    </dgm:pt>
    <dgm:pt modelId="{A2CE0070-8DA5-446F-8F31-45A24EEA690E}" type="sibTrans" cxnId="{D0343B4F-7938-48D1-92CA-EC74ECD3C77A}">
      <dgm:prSet/>
      <dgm:spPr/>
      <dgm:t>
        <a:bodyPr/>
        <a:lstStyle/>
        <a:p>
          <a:pPr rtl="1"/>
          <a:endParaRPr lang="fa-IR"/>
        </a:p>
      </dgm:t>
    </dgm:pt>
    <dgm:pt modelId="{8135AD00-A3AF-4942-AA97-072A533E7383}">
      <dgm:prSet phldrT="[Text]" custT="1"/>
      <dgm:spPr/>
      <dgm:t>
        <a:bodyPr/>
        <a:lstStyle/>
        <a:p>
          <a:pPr rtl="1"/>
          <a:r>
            <a:rPr lang="fa-IR" sz="1600" b="1" dirty="0" smtClean="0">
              <a:solidFill>
                <a:srgbClr val="002060"/>
              </a:solidFill>
              <a:cs typeface="B Nazanin" panose="00000400000000000000" pitchFamily="2" charset="-78"/>
            </a:rPr>
            <a:t>اسلام راحت طلبان و عافیت جویان</a:t>
          </a:r>
          <a:endParaRPr lang="fa-IR" sz="1600" b="1" dirty="0">
            <a:solidFill>
              <a:srgbClr val="002060"/>
            </a:solidFill>
            <a:cs typeface="B Nazanin" panose="00000400000000000000" pitchFamily="2" charset="-78"/>
          </a:endParaRPr>
        </a:p>
      </dgm:t>
    </dgm:pt>
    <dgm:pt modelId="{923FE13D-D497-4498-B7E2-EA8F8C020512}" type="parTrans" cxnId="{266BF31F-A955-466E-ABB8-01F4E6DBA524}">
      <dgm:prSet/>
      <dgm:spPr/>
      <dgm:t>
        <a:bodyPr/>
        <a:lstStyle/>
        <a:p>
          <a:pPr rtl="1"/>
          <a:endParaRPr lang="fa-IR"/>
        </a:p>
      </dgm:t>
    </dgm:pt>
    <dgm:pt modelId="{2C70D1B4-16FD-439E-A411-61433A87A974}" type="sibTrans" cxnId="{266BF31F-A955-466E-ABB8-01F4E6DBA524}">
      <dgm:prSet/>
      <dgm:spPr/>
      <dgm:t>
        <a:bodyPr/>
        <a:lstStyle/>
        <a:p>
          <a:pPr rtl="1"/>
          <a:endParaRPr lang="fa-IR"/>
        </a:p>
      </dgm:t>
    </dgm:pt>
    <dgm:pt modelId="{BD762B10-926F-4E6D-B7F9-A51EBEE2DB25}">
      <dgm:prSet phldrT="[Text]" custT="1"/>
      <dgm:spPr/>
      <dgm:t>
        <a:bodyPr/>
        <a:lstStyle/>
        <a:p>
          <a:pPr rtl="1"/>
          <a:r>
            <a:rPr lang="fa-IR" sz="1600" b="1" dirty="0" smtClean="0">
              <a:solidFill>
                <a:srgbClr val="002060"/>
              </a:solidFill>
              <a:cs typeface="B Nazanin" panose="00000400000000000000" pitchFamily="2" charset="-78"/>
            </a:rPr>
            <a:t>اسلام سازش و فرومایگی</a:t>
          </a:r>
        </a:p>
      </dgm:t>
    </dgm:pt>
    <dgm:pt modelId="{2B45DB36-B8D1-48C6-AAFE-7B6B06679B01}" type="parTrans" cxnId="{FA9FA633-7E3F-42D8-9A0E-303DA837F708}">
      <dgm:prSet/>
      <dgm:spPr/>
      <dgm:t>
        <a:bodyPr/>
        <a:lstStyle/>
        <a:p>
          <a:pPr rtl="1"/>
          <a:endParaRPr lang="fa-IR"/>
        </a:p>
      </dgm:t>
    </dgm:pt>
    <dgm:pt modelId="{7BCE6FAC-EBC7-4B88-BCE9-2143B768CA9E}" type="sibTrans" cxnId="{FA9FA633-7E3F-42D8-9A0E-303DA837F708}">
      <dgm:prSet/>
      <dgm:spPr/>
      <dgm:t>
        <a:bodyPr/>
        <a:lstStyle/>
        <a:p>
          <a:pPr rtl="1"/>
          <a:endParaRPr lang="fa-IR"/>
        </a:p>
      </dgm:t>
    </dgm:pt>
    <dgm:pt modelId="{6865D448-5ECB-4CBF-9AC8-859A017F7FCD}">
      <dgm:prSet phldrT="[Text]" custT="1"/>
      <dgm:spPr/>
      <dgm:t>
        <a:bodyPr/>
        <a:lstStyle/>
        <a:p>
          <a:pPr rtl="1"/>
          <a:r>
            <a:rPr lang="fa-IR" sz="1600" b="1" dirty="0" smtClean="0">
              <a:solidFill>
                <a:srgbClr val="002060"/>
              </a:solidFill>
              <a:cs typeface="B Nazanin" panose="00000400000000000000" pitchFamily="2" charset="-78"/>
            </a:rPr>
            <a:t>اسلام بی حالی و افسردگی</a:t>
          </a:r>
        </a:p>
      </dgm:t>
    </dgm:pt>
    <dgm:pt modelId="{EB7B3107-C3BD-4276-AE2E-85268C0A29B7}" type="parTrans" cxnId="{903E34E7-99DB-4329-BF98-B9C216446A64}">
      <dgm:prSet/>
      <dgm:spPr/>
      <dgm:t>
        <a:bodyPr/>
        <a:lstStyle/>
        <a:p>
          <a:pPr rtl="1"/>
          <a:endParaRPr lang="fa-IR"/>
        </a:p>
      </dgm:t>
    </dgm:pt>
    <dgm:pt modelId="{200ADF5E-B162-4B8C-A1DC-EC147D7B059B}" type="sibTrans" cxnId="{903E34E7-99DB-4329-BF98-B9C216446A64}">
      <dgm:prSet/>
      <dgm:spPr/>
      <dgm:t>
        <a:bodyPr/>
        <a:lstStyle/>
        <a:p>
          <a:pPr rtl="1"/>
          <a:endParaRPr lang="fa-IR"/>
        </a:p>
      </dgm:t>
    </dgm:pt>
    <dgm:pt modelId="{2C738042-BA22-467A-875D-F4FBC0BB6A96}">
      <dgm:prSet phldrT="[Text]" custT="1"/>
      <dgm:spPr/>
      <dgm:t>
        <a:bodyPr/>
        <a:lstStyle/>
        <a:p>
          <a:pPr rtl="1"/>
          <a:r>
            <a:rPr lang="fa-IR" sz="1600" b="1" dirty="0" smtClean="0">
              <a:solidFill>
                <a:srgbClr val="002060"/>
              </a:solidFill>
              <a:cs typeface="B Nazanin" panose="00000400000000000000" pitchFamily="2" charset="-78"/>
            </a:rPr>
            <a:t>اسلام </a:t>
          </a:r>
          <a:r>
            <a:rPr lang="fa-IR" sz="1600" b="1" dirty="0" err="1" smtClean="0">
              <a:solidFill>
                <a:srgbClr val="002060"/>
              </a:solidFill>
              <a:cs typeface="B Nazanin" panose="00000400000000000000" pitchFamily="2" charset="-78"/>
            </a:rPr>
            <a:t>مرفهین</a:t>
          </a:r>
          <a:r>
            <a:rPr lang="fa-IR" sz="1600" b="1" dirty="0" smtClean="0">
              <a:solidFill>
                <a:srgbClr val="002060"/>
              </a:solidFill>
              <a:cs typeface="B Nazanin" panose="00000400000000000000" pitchFamily="2" charset="-78"/>
            </a:rPr>
            <a:t> بی درد</a:t>
          </a:r>
        </a:p>
      </dgm:t>
    </dgm:pt>
    <dgm:pt modelId="{88120EA4-6756-460C-8010-EA3C7707394B}" type="parTrans" cxnId="{CD31392F-451C-4917-B777-847AE0322335}">
      <dgm:prSet/>
      <dgm:spPr/>
      <dgm:t>
        <a:bodyPr/>
        <a:lstStyle/>
        <a:p>
          <a:pPr rtl="1"/>
          <a:endParaRPr lang="fa-IR"/>
        </a:p>
      </dgm:t>
    </dgm:pt>
    <dgm:pt modelId="{76B14B7F-C0E4-4372-A5EB-434493483D08}" type="sibTrans" cxnId="{CD31392F-451C-4917-B777-847AE0322335}">
      <dgm:prSet/>
      <dgm:spPr/>
      <dgm:t>
        <a:bodyPr/>
        <a:lstStyle/>
        <a:p>
          <a:pPr rtl="1"/>
          <a:endParaRPr lang="fa-IR"/>
        </a:p>
      </dgm:t>
    </dgm:pt>
    <dgm:pt modelId="{6CBBA660-A390-4042-8F3E-CF7A59CC4CF3}">
      <dgm:prSet phldrT="[Text]" custT="1"/>
      <dgm:spPr/>
      <dgm:t>
        <a:bodyPr/>
        <a:lstStyle/>
        <a:p>
          <a:pPr rtl="1"/>
          <a:r>
            <a:rPr lang="fa-IR" sz="1600" b="1" dirty="0" smtClean="0">
              <a:solidFill>
                <a:srgbClr val="002060"/>
              </a:solidFill>
              <a:cs typeface="B Nazanin" panose="00000400000000000000" pitchFamily="2" charset="-78"/>
            </a:rPr>
            <a:t>اسلام </a:t>
          </a:r>
          <a:r>
            <a:rPr lang="fa-IR" sz="1600" b="1" dirty="0" err="1" smtClean="0">
              <a:solidFill>
                <a:srgbClr val="002060"/>
              </a:solidFill>
              <a:cs typeface="B Nazanin" panose="00000400000000000000" pitchFamily="2" charset="-78"/>
            </a:rPr>
            <a:t>منافقین</a:t>
          </a:r>
          <a:endParaRPr lang="fa-IR" sz="1600" b="1" dirty="0" smtClean="0">
            <a:solidFill>
              <a:srgbClr val="002060"/>
            </a:solidFill>
            <a:cs typeface="B Nazanin" panose="00000400000000000000" pitchFamily="2" charset="-78"/>
          </a:endParaRPr>
        </a:p>
      </dgm:t>
    </dgm:pt>
    <dgm:pt modelId="{FC1D0AE3-53E9-4D3A-9919-7B9BBAF7959B}" type="parTrans" cxnId="{3C9252F6-C762-4C28-9C2E-54B440CFD5F1}">
      <dgm:prSet/>
      <dgm:spPr/>
      <dgm:t>
        <a:bodyPr/>
        <a:lstStyle/>
        <a:p>
          <a:pPr rtl="1"/>
          <a:endParaRPr lang="fa-IR"/>
        </a:p>
      </dgm:t>
    </dgm:pt>
    <dgm:pt modelId="{AA2A04BB-114F-447C-9812-5169BE1F3616}" type="sibTrans" cxnId="{3C9252F6-C762-4C28-9C2E-54B440CFD5F1}">
      <dgm:prSet/>
      <dgm:spPr/>
      <dgm:t>
        <a:bodyPr/>
        <a:lstStyle/>
        <a:p>
          <a:pPr rtl="1"/>
          <a:endParaRPr lang="fa-IR"/>
        </a:p>
      </dgm:t>
    </dgm:pt>
    <dgm:pt modelId="{E7E5B362-EFE9-4CE5-AFC7-853708D1B0A3}">
      <dgm:prSet phldrT="[Text]" custT="1"/>
      <dgm:spPr/>
      <dgm:t>
        <a:bodyPr/>
        <a:lstStyle/>
        <a:p>
          <a:pPr rtl="1"/>
          <a:r>
            <a:rPr lang="fa-IR" sz="1600" b="1" dirty="0" smtClean="0">
              <a:solidFill>
                <a:srgbClr val="002060"/>
              </a:solidFill>
              <a:cs typeface="B Nazanin" panose="00000400000000000000" pitchFamily="2" charset="-78"/>
            </a:rPr>
            <a:t>اسلام آشتی با کفر و کرنش در مقابل طاغوت</a:t>
          </a:r>
        </a:p>
      </dgm:t>
    </dgm:pt>
    <dgm:pt modelId="{1CCEE6A2-9971-4705-AD24-28A31C4684D0}" type="parTrans" cxnId="{AC26CB32-B5B4-4768-9BC4-5A43DB648F3F}">
      <dgm:prSet/>
      <dgm:spPr/>
      <dgm:t>
        <a:bodyPr/>
        <a:lstStyle/>
        <a:p>
          <a:pPr rtl="1"/>
          <a:endParaRPr lang="fa-IR"/>
        </a:p>
      </dgm:t>
    </dgm:pt>
    <dgm:pt modelId="{82F980F5-8F55-4204-B662-2430E445DA4D}" type="sibTrans" cxnId="{AC26CB32-B5B4-4768-9BC4-5A43DB648F3F}">
      <dgm:prSet/>
      <dgm:spPr/>
      <dgm:t>
        <a:bodyPr/>
        <a:lstStyle/>
        <a:p>
          <a:pPr rtl="1"/>
          <a:endParaRPr lang="fa-IR"/>
        </a:p>
      </dgm:t>
    </dgm:pt>
    <dgm:pt modelId="{23F85827-F6EF-4F25-A3B6-18C9579AC63C}">
      <dgm:prSet phldrT="[Text]" custT="1"/>
      <dgm:spPr/>
      <dgm:t>
        <a:bodyPr/>
        <a:lstStyle/>
        <a:p>
          <a:pPr rtl="1"/>
          <a:r>
            <a:rPr lang="fa-IR" sz="1600" b="1" dirty="0" smtClean="0">
              <a:solidFill>
                <a:srgbClr val="002060"/>
              </a:solidFill>
              <a:cs typeface="B Nazanin" panose="00000400000000000000" pitchFamily="2" charset="-78"/>
            </a:rPr>
            <a:t>اسلام مقدس نماهای </a:t>
          </a:r>
          <a:r>
            <a:rPr lang="fa-IR" sz="1600" b="1" dirty="0" err="1" smtClean="0">
              <a:solidFill>
                <a:srgbClr val="002060"/>
              </a:solidFill>
              <a:cs typeface="B Nazanin" panose="00000400000000000000" pitchFamily="2" charset="-78"/>
            </a:rPr>
            <a:t>متجاهر</a:t>
          </a:r>
          <a:endParaRPr lang="fa-IR" sz="1600" b="1" dirty="0" smtClean="0">
            <a:solidFill>
              <a:srgbClr val="002060"/>
            </a:solidFill>
            <a:cs typeface="B Nazanin" panose="00000400000000000000" pitchFamily="2" charset="-78"/>
          </a:endParaRPr>
        </a:p>
      </dgm:t>
    </dgm:pt>
    <dgm:pt modelId="{2A6C7D7D-E4DB-488C-BBD1-0357191B9D68}" type="parTrans" cxnId="{0175DB77-4979-4C0E-A13D-9A23073A1A9C}">
      <dgm:prSet/>
      <dgm:spPr/>
      <dgm:t>
        <a:bodyPr/>
        <a:lstStyle/>
        <a:p>
          <a:pPr rtl="1"/>
          <a:endParaRPr lang="fa-IR"/>
        </a:p>
      </dgm:t>
    </dgm:pt>
    <dgm:pt modelId="{84496D62-76EB-4CDC-AF28-52C9EF81D553}" type="sibTrans" cxnId="{0175DB77-4979-4C0E-A13D-9A23073A1A9C}">
      <dgm:prSet/>
      <dgm:spPr/>
      <dgm:t>
        <a:bodyPr/>
        <a:lstStyle/>
        <a:p>
          <a:pPr rtl="1"/>
          <a:endParaRPr lang="fa-IR"/>
        </a:p>
      </dgm:t>
    </dgm:pt>
    <dgm:pt modelId="{337F21A2-5020-4269-97A3-A0BA54080A66}">
      <dgm:prSet phldrT="[Text]" custT="1"/>
      <dgm:spPr/>
      <dgm:t>
        <a:bodyPr/>
        <a:lstStyle/>
        <a:p>
          <a:pPr rtl="1"/>
          <a:r>
            <a:rPr lang="fa-IR" sz="1600" b="1" dirty="0" smtClean="0">
              <a:solidFill>
                <a:srgbClr val="002060"/>
              </a:solidFill>
              <a:cs typeface="B Nazanin" panose="00000400000000000000" pitchFamily="2" charset="-78"/>
            </a:rPr>
            <a:t>اسلام مناسک میان تهی</a:t>
          </a:r>
        </a:p>
      </dgm:t>
    </dgm:pt>
    <dgm:pt modelId="{28730618-26C3-4B90-9B29-B3ACD32F5C31}" type="parTrans" cxnId="{3DA1472F-24DA-4379-88D2-F692CEE677AA}">
      <dgm:prSet/>
      <dgm:spPr/>
      <dgm:t>
        <a:bodyPr/>
        <a:lstStyle/>
        <a:p>
          <a:pPr rtl="1"/>
          <a:endParaRPr lang="fa-IR"/>
        </a:p>
      </dgm:t>
    </dgm:pt>
    <dgm:pt modelId="{A2E478A1-68D7-4295-BA35-CE7AC47882B7}" type="sibTrans" cxnId="{3DA1472F-24DA-4379-88D2-F692CEE677AA}">
      <dgm:prSet/>
      <dgm:spPr/>
      <dgm:t>
        <a:bodyPr/>
        <a:lstStyle/>
        <a:p>
          <a:pPr rtl="1"/>
          <a:endParaRPr lang="fa-IR"/>
        </a:p>
      </dgm:t>
    </dgm:pt>
    <dgm:pt modelId="{068840DD-0346-4C61-9166-51CF369D83FD}">
      <dgm:prSet phldrT="[Text]" custT="1"/>
      <dgm:spPr/>
      <dgm:t>
        <a:bodyPr/>
        <a:lstStyle/>
        <a:p>
          <a:pPr rtl="1"/>
          <a:r>
            <a:rPr lang="fa-IR" sz="1600" b="1" dirty="0" smtClean="0">
              <a:solidFill>
                <a:srgbClr val="002060"/>
              </a:solidFill>
              <a:cs typeface="B Nazanin" panose="00000400000000000000" pitchFamily="2" charset="-78"/>
            </a:rPr>
            <a:t>اسلام مستکبرین و </a:t>
          </a:r>
          <a:r>
            <a:rPr lang="fa-IR" sz="1600" b="1" dirty="0" err="1" smtClean="0">
              <a:solidFill>
                <a:srgbClr val="002060"/>
              </a:solidFill>
              <a:cs typeface="B Nazanin" panose="00000400000000000000" pitchFamily="2" charset="-78"/>
            </a:rPr>
            <a:t>منافقین</a:t>
          </a:r>
          <a:endParaRPr lang="fa-IR" sz="1600" b="1" dirty="0" smtClean="0">
            <a:solidFill>
              <a:srgbClr val="002060"/>
            </a:solidFill>
            <a:cs typeface="B Nazanin" panose="00000400000000000000" pitchFamily="2" charset="-78"/>
          </a:endParaRPr>
        </a:p>
      </dgm:t>
    </dgm:pt>
    <dgm:pt modelId="{1DC25654-B42B-4D72-A454-8325C074B2E8}" type="parTrans" cxnId="{C30E907F-A01E-413C-87CF-2C4CD338BC8D}">
      <dgm:prSet/>
      <dgm:spPr/>
      <dgm:t>
        <a:bodyPr/>
        <a:lstStyle/>
        <a:p>
          <a:pPr rtl="1"/>
          <a:endParaRPr lang="fa-IR"/>
        </a:p>
      </dgm:t>
    </dgm:pt>
    <dgm:pt modelId="{2482797C-7879-4537-9712-07B41CF6D1DE}" type="sibTrans" cxnId="{C30E907F-A01E-413C-87CF-2C4CD338BC8D}">
      <dgm:prSet/>
      <dgm:spPr/>
      <dgm:t>
        <a:bodyPr/>
        <a:lstStyle/>
        <a:p>
          <a:pPr rtl="1"/>
          <a:endParaRPr lang="fa-IR"/>
        </a:p>
      </dgm:t>
    </dgm:pt>
    <dgm:pt modelId="{8AA50753-C1CD-49D2-AF1B-F5A7D38F279B}" type="pres">
      <dgm:prSet presAssocID="{B5A01863-0E1A-4392-A001-27841EB17300}" presName="Name0" presStyleCnt="0">
        <dgm:presLayoutVars>
          <dgm:chPref val="1"/>
          <dgm:dir val="rev"/>
          <dgm:animOne val="branch"/>
          <dgm:animLvl val="lvl"/>
          <dgm:resizeHandles val="exact"/>
        </dgm:presLayoutVars>
      </dgm:prSet>
      <dgm:spPr/>
      <dgm:t>
        <a:bodyPr/>
        <a:lstStyle/>
        <a:p>
          <a:pPr rtl="1"/>
          <a:endParaRPr lang="fa-IR"/>
        </a:p>
      </dgm:t>
    </dgm:pt>
    <dgm:pt modelId="{0D783044-359A-4E6D-A0EF-C63203DCECC5}" type="pres">
      <dgm:prSet presAssocID="{C37B9613-723B-4D3F-8A16-6C8DC8419FF5}" presName="root1" presStyleCnt="0"/>
      <dgm:spPr/>
    </dgm:pt>
    <dgm:pt modelId="{D02BB922-A716-41DF-8CEC-80770ED3E55A}" type="pres">
      <dgm:prSet presAssocID="{C37B9613-723B-4D3F-8A16-6C8DC8419FF5}" presName="LevelOneTextNode" presStyleLbl="node0" presStyleIdx="0" presStyleCnt="1" custScaleX="158517" custScaleY="119202" custLinFactNeighborY="0">
        <dgm:presLayoutVars>
          <dgm:chPref val="3"/>
        </dgm:presLayoutVars>
      </dgm:prSet>
      <dgm:spPr/>
      <dgm:t>
        <a:bodyPr/>
        <a:lstStyle/>
        <a:p>
          <a:pPr rtl="1"/>
          <a:endParaRPr lang="fa-IR"/>
        </a:p>
      </dgm:t>
    </dgm:pt>
    <dgm:pt modelId="{D57B3F86-659E-403B-885E-A76A82AAB138}" type="pres">
      <dgm:prSet presAssocID="{C37B9613-723B-4D3F-8A16-6C8DC8419FF5}" presName="level2hierChild" presStyleCnt="0"/>
      <dgm:spPr/>
    </dgm:pt>
    <dgm:pt modelId="{97D85694-DA41-421B-99D9-FDC53A28C8DE}" type="pres">
      <dgm:prSet presAssocID="{987CA1A6-BA61-4597-9A47-D4A746A9251B}" presName="conn2-1" presStyleLbl="parChTrans1D2" presStyleIdx="0" presStyleCnt="10"/>
      <dgm:spPr/>
      <dgm:t>
        <a:bodyPr/>
        <a:lstStyle/>
        <a:p>
          <a:pPr rtl="1"/>
          <a:endParaRPr lang="fa-IR"/>
        </a:p>
      </dgm:t>
    </dgm:pt>
    <dgm:pt modelId="{1B08E114-2725-4E70-ACF3-7F76AEB53CC0}" type="pres">
      <dgm:prSet presAssocID="{987CA1A6-BA61-4597-9A47-D4A746A9251B}" presName="connTx" presStyleLbl="parChTrans1D2" presStyleIdx="0" presStyleCnt="10"/>
      <dgm:spPr/>
      <dgm:t>
        <a:bodyPr/>
        <a:lstStyle/>
        <a:p>
          <a:pPr rtl="1"/>
          <a:endParaRPr lang="fa-IR"/>
        </a:p>
      </dgm:t>
    </dgm:pt>
    <dgm:pt modelId="{AE89A5A5-66F6-44EE-9FB7-87E0FF9A0E64}" type="pres">
      <dgm:prSet presAssocID="{F4BBDAF0-2435-4617-BE6F-47F286261BF8}" presName="root2" presStyleCnt="0"/>
      <dgm:spPr/>
    </dgm:pt>
    <dgm:pt modelId="{5E4AB192-7904-4FB9-9362-31AF219E392E}" type="pres">
      <dgm:prSet presAssocID="{F4BBDAF0-2435-4617-BE6F-47F286261BF8}" presName="LevelTwoTextNode" presStyleLbl="node2" presStyleIdx="0" presStyleCnt="10" custScaleX="356993">
        <dgm:presLayoutVars>
          <dgm:chPref val="3"/>
        </dgm:presLayoutVars>
      </dgm:prSet>
      <dgm:spPr/>
      <dgm:t>
        <a:bodyPr/>
        <a:lstStyle/>
        <a:p>
          <a:pPr rtl="1"/>
          <a:endParaRPr lang="fa-IR"/>
        </a:p>
      </dgm:t>
    </dgm:pt>
    <dgm:pt modelId="{CFE2856A-5866-433D-A6F2-CD42A42773BF}" type="pres">
      <dgm:prSet presAssocID="{F4BBDAF0-2435-4617-BE6F-47F286261BF8}" presName="level3hierChild" presStyleCnt="0"/>
      <dgm:spPr/>
    </dgm:pt>
    <dgm:pt modelId="{06E35102-A9EC-4383-8D80-3432E9ABD5DE}" type="pres">
      <dgm:prSet presAssocID="{923FE13D-D497-4498-B7E2-EA8F8C020512}" presName="conn2-1" presStyleLbl="parChTrans1D2" presStyleIdx="1" presStyleCnt="10"/>
      <dgm:spPr/>
      <dgm:t>
        <a:bodyPr/>
        <a:lstStyle/>
        <a:p>
          <a:pPr rtl="1"/>
          <a:endParaRPr lang="fa-IR"/>
        </a:p>
      </dgm:t>
    </dgm:pt>
    <dgm:pt modelId="{74DDA55B-1145-490A-A257-222C5931BD58}" type="pres">
      <dgm:prSet presAssocID="{923FE13D-D497-4498-B7E2-EA8F8C020512}" presName="connTx" presStyleLbl="parChTrans1D2" presStyleIdx="1" presStyleCnt="10"/>
      <dgm:spPr/>
      <dgm:t>
        <a:bodyPr/>
        <a:lstStyle/>
        <a:p>
          <a:pPr rtl="1"/>
          <a:endParaRPr lang="fa-IR"/>
        </a:p>
      </dgm:t>
    </dgm:pt>
    <dgm:pt modelId="{F343D118-E211-4F2D-A160-38F17D92B616}" type="pres">
      <dgm:prSet presAssocID="{8135AD00-A3AF-4942-AA97-072A533E7383}" presName="root2" presStyleCnt="0"/>
      <dgm:spPr/>
    </dgm:pt>
    <dgm:pt modelId="{584D2238-234D-4ACB-A622-1E59AF04E186}" type="pres">
      <dgm:prSet presAssocID="{8135AD00-A3AF-4942-AA97-072A533E7383}" presName="LevelTwoTextNode" presStyleLbl="node2" presStyleIdx="1" presStyleCnt="10" custScaleX="356993">
        <dgm:presLayoutVars>
          <dgm:chPref val="3"/>
        </dgm:presLayoutVars>
      </dgm:prSet>
      <dgm:spPr/>
      <dgm:t>
        <a:bodyPr/>
        <a:lstStyle/>
        <a:p>
          <a:pPr rtl="1"/>
          <a:endParaRPr lang="fa-IR"/>
        </a:p>
      </dgm:t>
    </dgm:pt>
    <dgm:pt modelId="{68AF301B-93B0-4A79-9BE3-8D90D4CAE37A}" type="pres">
      <dgm:prSet presAssocID="{8135AD00-A3AF-4942-AA97-072A533E7383}" presName="level3hierChild" presStyleCnt="0"/>
      <dgm:spPr/>
    </dgm:pt>
    <dgm:pt modelId="{AF78F3D6-E8D9-4318-A30D-7FAC838E401B}" type="pres">
      <dgm:prSet presAssocID="{2B45DB36-B8D1-48C6-AAFE-7B6B06679B01}" presName="conn2-1" presStyleLbl="parChTrans1D2" presStyleIdx="2" presStyleCnt="10"/>
      <dgm:spPr/>
      <dgm:t>
        <a:bodyPr/>
        <a:lstStyle/>
        <a:p>
          <a:pPr rtl="1"/>
          <a:endParaRPr lang="fa-IR"/>
        </a:p>
      </dgm:t>
    </dgm:pt>
    <dgm:pt modelId="{0D6317D4-E796-45C6-BC0B-E61D7655FFF4}" type="pres">
      <dgm:prSet presAssocID="{2B45DB36-B8D1-48C6-AAFE-7B6B06679B01}" presName="connTx" presStyleLbl="parChTrans1D2" presStyleIdx="2" presStyleCnt="10"/>
      <dgm:spPr/>
      <dgm:t>
        <a:bodyPr/>
        <a:lstStyle/>
        <a:p>
          <a:pPr rtl="1"/>
          <a:endParaRPr lang="fa-IR"/>
        </a:p>
      </dgm:t>
    </dgm:pt>
    <dgm:pt modelId="{7A3630A3-4436-45BA-B67B-287C49FAE7F4}" type="pres">
      <dgm:prSet presAssocID="{BD762B10-926F-4E6D-B7F9-A51EBEE2DB25}" presName="root2" presStyleCnt="0"/>
      <dgm:spPr/>
    </dgm:pt>
    <dgm:pt modelId="{84014218-AEE7-449F-91B1-D3B1A74FC0FA}" type="pres">
      <dgm:prSet presAssocID="{BD762B10-926F-4E6D-B7F9-A51EBEE2DB25}" presName="LevelTwoTextNode" presStyleLbl="node2" presStyleIdx="2" presStyleCnt="10" custScaleX="356993">
        <dgm:presLayoutVars>
          <dgm:chPref val="3"/>
        </dgm:presLayoutVars>
      </dgm:prSet>
      <dgm:spPr/>
      <dgm:t>
        <a:bodyPr/>
        <a:lstStyle/>
        <a:p>
          <a:pPr rtl="1"/>
          <a:endParaRPr lang="fa-IR"/>
        </a:p>
      </dgm:t>
    </dgm:pt>
    <dgm:pt modelId="{5618AE85-26D3-473C-8594-9BA3505EEBC6}" type="pres">
      <dgm:prSet presAssocID="{BD762B10-926F-4E6D-B7F9-A51EBEE2DB25}" presName="level3hierChild" presStyleCnt="0"/>
      <dgm:spPr/>
    </dgm:pt>
    <dgm:pt modelId="{43030E19-B621-4F7C-91A1-A28BDEA3811A}" type="pres">
      <dgm:prSet presAssocID="{88120EA4-6756-460C-8010-EA3C7707394B}" presName="conn2-1" presStyleLbl="parChTrans1D2" presStyleIdx="3" presStyleCnt="10"/>
      <dgm:spPr/>
      <dgm:t>
        <a:bodyPr/>
        <a:lstStyle/>
        <a:p>
          <a:pPr rtl="1"/>
          <a:endParaRPr lang="fa-IR"/>
        </a:p>
      </dgm:t>
    </dgm:pt>
    <dgm:pt modelId="{D7ABE966-1999-4A1D-A683-761481491E2B}" type="pres">
      <dgm:prSet presAssocID="{88120EA4-6756-460C-8010-EA3C7707394B}" presName="connTx" presStyleLbl="parChTrans1D2" presStyleIdx="3" presStyleCnt="10"/>
      <dgm:spPr/>
      <dgm:t>
        <a:bodyPr/>
        <a:lstStyle/>
        <a:p>
          <a:pPr rtl="1"/>
          <a:endParaRPr lang="fa-IR"/>
        </a:p>
      </dgm:t>
    </dgm:pt>
    <dgm:pt modelId="{6F10A673-029F-4C08-8009-B9028891976A}" type="pres">
      <dgm:prSet presAssocID="{2C738042-BA22-467A-875D-F4FBC0BB6A96}" presName="root2" presStyleCnt="0"/>
      <dgm:spPr/>
    </dgm:pt>
    <dgm:pt modelId="{0B263C53-028F-43EB-8164-846AD404BD57}" type="pres">
      <dgm:prSet presAssocID="{2C738042-BA22-467A-875D-F4FBC0BB6A96}" presName="LevelTwoTextNode" presStyleLbl="node2" presStyleIdx="3" presStyleCnt="10" custScaleX="356993">
        <dgm:presLayoutVars>
          <dgm:chPref val="3"/>
        </dgm:presLayoutVars>
      </dgm:prSet>
      <dgm:spPr/>
      <dgm:t>
        <a:bodyPr/>
        <a:lstStyle/>
        <a:p>
          <a:pPr rtl="1"/>
          <a:endParaRPr lang="fa-IR"/>
        </a:p>
      </dgm:t>
    </dgm:pt>
    <dgm:pt modelId="{63F820C7-3689-4388-B497-76596D069D5F}" type="pres">
      <dgm:prSet presAssocID="{2C738042-BA22-467A-875D-F4FBC0BB6A96}" presName="level3hierChild" presStyleCnt="0"/>
      <dgm:spPr/>
    </dgm:pt>
    <dgm:pt modelId="{B05EEC55-3187-45F9-A983-9069F2B6E532}" type="pres">
      <dgm:prSet presAssocID="{FC1D0AE3-53E9-4D3A-9919-7B9BBAF7959B}" presName="conn2-1" presStyleLbl="parChTrans1D2" presStyleIdx="4" presStyleCnt="10"/>
      <dgm:spPr/>
      <dgm:t>
        <a:bodyPr/>
        <a:lstStyle/>
        <a:p>
          <a:pPr rtl="1"/>
          <a:endParaRPr lang="fa-IR"/>
        </a:p>
      </dgm:t>
    </dgm:pt>
    <dgm:pt modelId="{57B95A42-FB46-4396-9E60-77943491AAE3}" type="pres">
      <dgm:prSet presAssocID="{FC1D0AE3-53E9-4D3A-9919-7B9BBAF7959B}" presName="connTx" presStyleLbl="parChTrans1D2" presStyleIdx="4" presStyleCnt="10"/>
      <dgm:spPr/>
      <dgm:t>
        <a:bodyPr/>
        <a:lstStyle/>
        <a:p>
          <a:pPr rtl="1"/>
          <a:endParaRPr lang="fa-IR"/>
        </a:p>
      </dgm:t>
    </dgm:pt>
    <dgm:pt modelId="{B3786519-1B3F-4A78-BCF9-CE8EC0CCD555}" type="pres">
      <dgm:prSet presAssocID="{6CBBA660-A390-4042-8F3E-CF7A59CC4CF3}" presName="root2" presStyleCnt="0"/>
      <dgm:spPr/>
    </dgm:pt>
    <dgm:pt modelId="{3122A15D-E5D6-4AE9-92ED-AD8FFF6937B0}" type="pres">
      <dgm:prSet presAssocID="{6CBBA660-A390-4042-8F3E-CF7A59CC4CF3}" presName="LevelTwoTextNode" presStyleLbl="node2" presStyleIdx="4" presStyleCnt="10" custScaleX="356993">
        <dgm:presLayoutVars>
          <dgm:chPref val="3"/>
        </dgm:presLayoutVars>
      </dgm:prSet>
      <dgm:spPr/>
      <dgm:t>
        <a:bodyPr/>
        <a:lstStyle/>
        <a:p>
          <a:pPr rtl="1"/>
          <a:endParaRPr lang="fa-IR"/>
        </a:p>
      </dgm:t>
    </dgm:pt>
    <dgm:pt modelId="{B19D9350-4131-4D30-8265-DCBB6148B019}" type="pres">
      <dgm:prSet presAssocID="{6CBBA660-A390-4042-8F3E-CF7A59CC4CF3}" presName="level3hierChild" presStyleCnt="0"/>
      <dgm:spPr/>
    </dgm:pt>
    <dgm:pt modelId="{7D01EA84-0062-4FAE-9690-BD8789E5BDFB}" type="pres">
      <dgm:prSet presAssocID="{1CCEE6A2-9971-4705-AD24-28A31C4684D0}" presName="conn2-1" presStyleLbl="parChTrans1D2" presStyleIdx="5" presStyleCnt="10"/>
      <dgm:spPr/>
      <dgm:t>
        <a:bodyPr/>
        <a:lstStyle/>
        <a:p>
          <a:pPr rtl="1"/>
          <a:endParaRPr lang="fa-IR"/>
        </a:p>
      </dgm:t>
    </dgm:pt>
    <dgm:pt modelId="{F3E1F485-B38D-4137-8836-9BD8E9D2CBDA}" type="pres">
      <dgm:prSet presAssocID="{1CCEE6A2-9971-4705-AD24-28A31C4684D0}" presName="connTx" presStyleLbl="parChTrans1D2" presStyleIdx="5" presStyleCnt="10"/>
      <dgm:spPr/>
      <dgm:t>
        <a:bodyPr/>
        <a:lstStyle/>
        <a:p>
          <a:pPr rtl="1"/>
          <a:endParaRPr lang="fa-IR"/>
        </a:p>
      </dgm:t>
    </dgm:pt>
    <dgm:pt modelId="{E824EE3E-239C-4734-B4F6-31C6EDB6347B}" type="pres">
      <dgm:prSet presAssocID="{E7E5B362-EFE9-4CE5-AFC7-853708D1B0A3}" presName="root2" presStyleCnt="0"/>
      <dgm:spPr/>
    </dgm:pt>
    <dgm:pt modelId="{3C700FCF-BFF9-4CAD-A63F-B3556A899807}" type="pres">
      <dgm:prSet presAssocID="{E7E5B362-EFE9-4CE5-AFC7-853708D1B0A3}" presName="LevelTwoTextNode" presStyleLbl="node2" presStyleIdx="5" presStyleCnt="10" custScaleX="356993">
        <dgm:presLayoutVars>
          <dgm:chPref val="3"/>
        </dgm:presLayoutVars>
      </dgm:prSet>
      <dgm:spPr/>
      <dgm:t>
        <a:bodyPr/>
        <a:lstStyle/>
        <a:p>
          <a:pPr rtl="1"/>
          <a:endParaRPr lang="fa-IR"/>
        </a:p>
      </dgm:t>
    </dgm:pt>
    <dgm:pt modelId="{954CC2D9-877C-4BC6-9D16-3E0BB88C5A09}" type="pres">
      <dgm:prSet presAssocID="{E7E5B362-EFE9-4CE5-AFC7-853708D1B0A3}" presName="level3hierChild" presStyleCnt="0"/>
      <dgm:spPr/>
    </dgm:pt>
    <dgm:pt modelId="{9B8FA4A9-884E-4ACA-BE06-163E3E46A7C0}" type="pres">
      <dgm:prSet presAssocID="{2A6C7D7D-E4DB-488C-BBD1-0357191B9D68}" presName="conn2-1" presStyleLbl="parChTrans1D2" presStyleIdx="6" presStyleCnt="10"/>
      <dgm:spPr/>
      <dgm:t>
        <a:bodyPr/>
        <a:lstStyle/>
        <a:p>
          <a:pPr rtl="1"/>
          <a:endParaRPr lang="fa-IR"/>
        </a:p>
      </dgm:t>
    </dgm:pt>
    <dgm:pt modelId="{657ED505-2774-4165-917C-F9BC718BB18F}" type="pres">
      <dgm:prSet presAssocID="{2A6C7D7D-E4DB-488C-BBD1-0357191B9D68}" presName="connTx" presStyleLbl="parChTrans1D2" presStyleIdx="6" presStyleCnt="10"/>
      <dgm:spPr/>
      <dgm:t>
        <a:bodyPr/>
        <a:lstStyle/>
        <a:p>
          <a:pPr rtl="1"/>
          <a:endParaRPr lang="fa-IR"/>
        </a:p>
      </dgm:t>
    </dgm:pt>
    <dgm:pt modelId="{A0A85DE9-B236-4D50-82AE-91E516F896D0}" type="pres">
      <dgm:prSet presAssocID="{23F85827-F6EF-4F25-A3B6-18C9579AC63C}" presName="root2" presStyleCnt="0"/>
      <dgm:spPr/>
    </dgm:pt>
    <dgm:pt modelId="{7E49AE5F-82BD-4F52-B83C-67FEB347C65D}" type="pres">
      <dgm:prSet presAssocID="{23F85827-F6EF-4F25-A3B6-18C9579AC63C}" presName="LevelTwoTextNode" presStyleLbl="node2" presStyleIdx="6" presStyleCnt="10" custScaleX="356993">
        <dgm:presLayoutVars>
          <dgm:chPref val="3"/>
        </dgm:presLayoutVars>
      </dgm:prSet>
      <dgm:spPr/>
      <dgm:t>
        <a:bodyPr/>
        <a:lstStyle/>
        <a:p>
          <a:pPr rtl="1"/>
          <a:endParaRPr lang="fa-IR"/>
        </a:p>
      </dgm:t>
    </dgm:pt>
    <dgm:pt modelId="{50721C4C-EA37-402F-91CE-011963F25DB6}" type="pres">
      <dgm:prSet presAssocID="{23F85827-F6EF-4F25-A3B6-18C9579AC63C}" presName="level3hierChild" presStyleCnt="0"/>
      <dgm:spPr/>
    </dgm:pt>
    <dgm:pt modelId="{A94DA0C1-27BE-4363-85B8-0CC0EB09EDF3}" type="pres">
      <dgm:prSet presAssocID="{1DC25654-B42B-4D72-A454-8325C074B2E8}" presName="conn2-1" presStyleLbl="parChTrans1D2" presStyleIdx="7" presStyleCnt="10"/>
      <dgm:spPr/>
      <dgm:t>
        <a:bodyPr/>
        <a:lstStyle/>
        <a:p>
          <a:pPr rtl="1"/>
          <a:endParaRPr lang="fa-IR"/>
        </a:p>
      </dgm:t>
    </dgm:pt>
    <dgm:pt modelId="{65FECCD7-AD2D-466D-BD99-26D28FFA0266}" type="pres">
      <dgm:prSet presAssocID="{1DC25654-B42B-4D72-A454-8325C074B2E8}" presName="connTx" presStyleLbl="parChTrans1D2" presStyleIdx="7" presStyleCnt="10"/>
      <dgm:spPr/>
      <dgm:t>
        <a:bodyPr/>
        <a:lstStyle/>
        <a:p>
          <a:pPr rtl="1"/>
          <a:endParaRPr lang="fa-IR"/>
        </a:p>
      </dgm:t>
    </dgm:pt>
    <dgm:pt modelId="{8CEC1435-B0C4-4416-B468-60B6629702C2}" type="pres">
      <dgm:prSet presAssocID="{068840DD-0346-4C61-9166-51CF369D83FD}" presName="root2" presStyleCnt="0"/>
      <dgm:spPr/>
    </dgm:pt>
    <dgm:pt modelId="{A42C415C-5450-412C-97B0-B8D761FB73AD}" type="pres">
      <dgm:prSet presAssocID="{068840DD-0346-4C61-9166-51CF369D83FD}" presName="LevelTwoTextNode" presStyleLbl="node2" presStyleIdx="7" presStyleCnt="10" custScaleX="356993">
        <dgm:presLayoutVars>
          <dgm:chPref val="3"/>
        </dgm:presLayoutVars>
      </dgm:prSet>
      <dgm:spPr/>
      <dgm:t>
        <a:bodyPr/>
        <a:lstStyle/>
        <a:p>
          <a:pPr rtl="1"/>
          <a:endParaRPr lang="fa-IR"/>
        </a:p>
      </dgm:t>
    </dgm:pt>
    <dgm:pt modelId="{6B1A6A7B-8020-4C48-BD69-84506CDA729F}" type="pres">
      <dgm:prSet presAssocID="{068840DD-0346-4C61-9166-51CF369D83FD}" presName="level3hierChild" presStyleCnt="0"/>
      <dgm:spPr/>
    </dgm:pt>
    <dgm:pt modelId="{E7A35E18-DB65-4089-89DE-C33BA3756FFD}" type="pres">
      <dgm:prSet presAssocID="{28730618-26C3-4B90-9B29-B3ACD32F5C31}" presName="conn2-1" presStyleLbl="parChTrans1D2" presStyleIdx="8" presStyleCnt="10"/>
      <dgm:spPr/>
      <dgm:t>
        <a:bodyPr/>
        <a:lstStyle/>
        <a:p>
          <a:pPr rtl="1"/>
          <a:endParaRPr lang="fa-IR"/>
        </a:p>
      </dgm:t>
    </dgm:pt>
    <dgm:pt modelId="{4043CD83-1A5C-45A3-A441-717BC299AC53}" type="pres">
      <dgm:prSet presAssocID="{28730618-26C3-4B90-9B29-B3ACD32F5C31}" presName="connTx" presStyleLbl="parChTrans1D2" presStyleIdx="8" presStyleCnt="10"/>
      <dgm:spPr/>
      <dgm:t>
        <a:bodyPr/>
        <a:lstStyle/>
        <a:p>
          <a:pPr rtl="1"/>
          <a:endParaRPr lang="fa-IR"/>
        </a:p>
      </dgm:t>
    </dgm:pt>
    <dgm:pt modelId="{7408B9E7-6A01-454B-ABB5-629A9AACB96E}" type="pres">
      <dgm:prSet presAssocID="{337F21A2-5020-4269-97A3-A0BA54080A66}" presName="root2" presStyleCnt="0"/>
      <dgm:spPr/>
    </dgm:pt>
    <dgm:pt modelId="{D4EA2617-69E2-4A2E-BE6F-DB7717060731}" type="pres">
      <dgm:prSet presAssocID="{337F21A2-5020-4269-97A3-A0BA54080A66}" presName="LevelTwoTextNode" presStyleLbl="node2" presStyleIdx="8" presStyleCnt="10" custScaleX="356993">
        <dgm:presLayoutVars>
          <dgm:chPref val="3"/>
        </dgm:presLayoutVars>
      </dgm:prSet>
      <dgm:spPr/>
      <dgm:t>
        <a:bodyPr/>
        <a:lstStyle/>
        <a:p>
          <a:pPr rtl="1"/>
          <a:endParaRPr lang="fa-IR"/>
        </a:p>
      </dgm:t>
    </dgm:pt>
    <dgm:pt modelId="{0B5EAFF5-2066-4FF2-A397-416B00D98D53}" type="pres">
      <dgm:prSet presAssocID="{337F21A2-5020-4269-97A3-A0BA54080A66}" presName="level3hierChild" presStyleCnt="0"/>
      <dgm:spPr/>
    </dgm:pt>
    <dgm:pt modelId="{8C507F2F-A9FC-4C0B-8BD2-169256A0C0D8}" type="pres">
      <dgm:prSet presAssocID="{EB7B3107-C3BD-4276-AE2E-85268C0A29B7}" presName="conn2-1" presStyleLbl="parChTrans1D2" presStyleIdx="9" presStyleCnt="10"/>
      <dgm:spPr/>
      <dgm:t>
        <a:bodyPr/>
        <a:lstStyle/>
        <a:p>
          <a:pPr rtl="1"/>
          <a:endParaRPr lang="fa-IR"/>
        </a:p>
      </dgm:t>
    </dgm:pt>
    <dgm:pt modelId="{DA84C0B2-8ACD-4BB2-955E-6E79075A006F}" type="pres">
      <dgm:prSet presAssocID="{EB7B3107-C3BD-4276-AE2E-85268C0A29B7}" presName="connTx" presStyleLbl="parChTrans1D2" presStyleIdx="9" presStyleCnt="10"/>
      <dgm:spPr/>
      <dgm:t>
        <a:bodyPr/>
        <a:lstStyle/>
        <a:p>
          <a:pPr rtl="1"/>
          <a:endParaRPr lang="fa-IR"/>
        </a:p>
      </dgm:t>
    </dgm:pt>
    <dgm:pt modelId="{F44998A5-5148-45B7-9DDB-25D0DB0F296D}" type="pres">
      <dgm:prSet presAssocID="{6865D448-5ECB-4CBF-9AC8-859A017F7FCD}" presName="root2" presStyleCnt="0"/>
      <dgm:spPr/>
    </dgm:pt>
    <dgm:pt modelId="{83DFA721-2D1C-4A04-BC7B-3FBE7833246A}" type="pres">
      <dgm:prSet presAssocID="{6865D448-5ECB-4CBF-9AC8-859A017F7FCD}" presName="LevelTwoTextNode" presStyleLbl="node2" presStyleIdx="9" presStyleCnt="10" custScaleX="356993">
        <dgm:presLayoutVars>
          <dgm:chPref val="3"/>
        </dgm:presLayoutVars>
      </dgm:prSet>
      <dgm:spPr/>
      <dgm:t>
        <a:bodyPr/>
        <a:lstStyle/>
        <a:p>
          <a:pPr rtl="1"/>
          <a:endParaRPr lang="fa-IR"/>
        </a:p>
      </dgm:t>
    </dgm:pt>
    <dgm:pt modelId="{34691433-F19E-4378-BA67-5116FF5A088E}" type="pres">
      <dgm:prSet presAssocID="{6865D448-5ECB-4CBF-9AC8-859A017F7FCD}" presName="level3hierChild" presStyleCnt="0"/>
      <dgm:spPr/>
    </dgm:pt>
  </dgm:ptLst>
  <dgm:cxnLst>
    <dgm:cxn modelId="{C7095D45-D474-4239-A7B3-B968F07C45A4}" type="presOf" srcId="{C37B9613-723B-4D3F-8A16-6C8DC8419FF5}" destId="{D02BB922-A716-41DF-8CEC-80770ED3E55A}" srcOrd="0" destOrd="0" presId="urn:microsoft.com/office/officeart/2008/layout/HorizontalMultiLevelHierarchy"/>
    <dgm:cxn modelId="{0F713BF5-5EEE-4269-A4B2-2C2C53E0D20A}" type="presOf" srcId="{2C738042-BA22-467A-875D-F4FBC0BB6A96}" destId="{0B263C53-028F-43EB-8164-846AD404BD57}" srcOrd="0" destOrd="0" presId="urn:microsoft.com/office/officeart/2008/layout/HorizontalMultiLevelHierarchy"/>
    <dgm:cxn modelId="{0175DB77-4979-4C0E-A13D-9A23073A1A9C}" srcId="{C37B9613-723B-4D3F-8A16-6C8DC8419FF5}" destId="{23F85827-F6EF-4F25-A3B6-18C9579AC63C}" srcOrd="6" destOrd="0" parTransId="{2A6C7D7D-E4DB-488C-BBD1-0357191B9D68}" sibTransId="{84496D62-76EB-4CDC-AF28-52C9EF81D553}"/>
    <dgm:cxn modelId="{B392F576-5E1F-4A6D-A274-F22D8BA340BC}" type="presOf" srcId="{6865D448-5ECB-4CBF-9AC8-859A017F7FCD}" destId="{83DFA721-2D1C-4A04-BC7B-3FBE7833246A}" srcOrd="0" destOrd="0" presId="urn:microsoft.com/office/officeart/2008/layout/HorizontalMultiLevelHierarchy"/>
    <dgm:cxn modelId="{3C9252F6-C762-4C28-9C2E-54B440CFD5F1}" srcId="{C37B9613-723B-4D3F-8A16-6C8DC8419FF5}" destId="{6CBBA660-A390-4042-8F3E-CF7A59CC4CF3}" srcOrd="4" destOrd="0" parTransId="{FC1D0AE3-53E9-4D3A-9919-7B9BBAF7959B}" sibTransId="{AA2A04BB-114F-447C-9812-5169BE1F3616}"/>
    <dgm:cxn modelId="{051A6D03-7EEF-4760-847A-C44B71DC1AE5}" type="presOf" srcId="{EB7B3107-C3BD-4276-AE2E-85268C0A29B7}" destId="{8C507F2F-A9FC-4C0B-8BD2-169256A0C0D8}" srcOrd="0" destOrd="0" presId="urn:microsoft.com/office/officeart/2008/layout/HorizontalMultiLevelHierarchy"/>
    <dgm:cxn modelId="{AC26CB32-B5B4-4768-9BC4-5A43DB648F3F}" srcId="{C37B9613-723B-4D3F-8A16-6C8DC8419FF5}" destId="{E7E5B362-EFE9-4CE5-AFC7-853708D1B0A3}" srcOrd="5" destOrd="0" parTransId="{1CCEE6A2-9971-4705-AD24-28A31C4684D0}" sibTransId="{82F980F5-8F55-4204-B662-2430E445DA4D}"/>
    <dgm:cxn modelId="{D38668FC-D0E1-4735-B458-BC713D4CA5D0}" type="presOf" srcId="{2A6C7D7D-E4DB-488C-BBD1-0357191B9D68}" destId="{657ED505-2774-4165-917C-F9BC718BB18F}" srcOrd="1" destOrd="0" presId="urn:microsoft.com/office/officeart/2008/layout/HorizontalMultiLevelHierarchy"/>
    <dgm:cxn modelId="{84A00507-96C3-41D1-9A25-23079172B1BA}" type="presOf" srcId="{2A6C7D7D-E4DB-488C-BBD1-0357191B9D68}" destId="{9B8FA4A9-884E-4ACA-BE06-163E3E46A7C0}" srcOrd="0" destOrd="0" presId="urn:microsoft.com/office/officeart/2008/layout/HorizontalMultiLevelHierarchy"/>
    <dgm:cxn modelId="{8D4CD3D3-D3BE-44DB-929A-EC4721B18C26}" type="presOf" srcId="{FC1D0AE3-53E9-4D3A-9919-7B9BBAF7959B}" destId="{57B95A42-FB46-4396-9E60-77943491AAE3}" srcOrd="1" destOrd="0" presId="urn:microsoft.com/office/officeart/2008/layout/HorizontalMultiLevelHierarchy"/>
    <dgm:cxn modelId="{17E55512-B436-468D-BFD7-DA6CC5A4B6B7}" type="presOf" srcId="{6CBBA660-A390-4042-8F3E-CF7A59CC4CF3}" destId="{3122A15D-E5D6-4AE9-92ED-AD8FFF6937B0}" srcOrd="0" destOrd="0" presId="urn:microsoft.com/office/officeart/2008/layout/HorizontalMultiLevelHierarchy"/>
    <dgm:cxn modelId="{01CA382A-C703-4291-A316-EBE03D4B8ADE}" type="presOf" srcId="{BD762B10-926F-4E6D-B7F9-A51EBEE2DB25}" destId="{84014218-AEE7-449F-91B1-D3B1A74FC0FA}" srcOrd="0" destOrd="0" presId="urn:microsoft.com/office/officeart/2008/layout/HorizontalMultiLevelHierarchy"/>
    <dgm:cxn modelId="{5CDBC8D0-8A65-407D-B151-F332FDFE727F}" type="presOf" srcId="{2B45DB36-B8D1-48C6-AAFE-7B6B06679B01}" destId="{0D6317D4-E796-45C6-BC0B-E61D7655FFF4}" srcOrd="1" destOrd="0" presId="urn:microsoft.com/office/officeart/2008/layout/HorizontalMultiLevelHierarchy"/>
    <dgm:cxn modelId="{3D4ACB33-286C-4CE6-931B-B4D0D6EA2034}" type="presOf" srcId="{1CCEE6A2-9971-4705-AD24-28A31C4684D0}" destId="{7D01EA84-0062-4FAE-9690-BD8789E5BDFB}" srcOrd="0" destOrd="0" presId="urn:microsoft.com/office/officeart/2008/layout/HorizontalMultiLevelHierarchy"/>
    <dgm:cxn modelId="{4D35A577-4167-465C-A222-63B4267FB10A}" type="presOf" srcId="{E7E5B362-EFE9-4CE5-AFC7-853708D1B0A3}" destId="{3C700FCF-BFF9-4CAD-A63F-B3556A899807}" srcOrd="0" destOrd="0" presId="urn:microsoft.com/office/officeart/2008/layout/HorizontalMultiLevelHierarchy"/>
    <dgm:cxn modelId="{C30E907F-A01E-413C-87CF-2C4CD338BC8D}" srcId="{C37B9613-723B-4D3F-8A16-6C8DC8419FF5}" destId="{068840DD-0346-4C61-9166-51CF369D83FD}" srcOrd="7" destOrd="0" parTransId="{1DC25654-B42B-4D72-A454-8325C074B2E8}" sibTransId="{2482797C-7879-4537-9712-07B41CF6D1DE}"/>
    <dgm:cxn modelId="{D46C6C06-2B2D-4848-8F23-136DFC047EBA}" type="presOf" srcId="{068840DD-0346-4C61-9166-51CF369D83FD}" destId="{A42C415C-5450-412C-97B0-B8D761FB73AD}" srcOrd="0" destOrd="0" presId="urn:microsoft.com/office/officeart/2008/layout/HorizontalMultiLevelHierarchy"/>
    <dgm:cxn modelId="{266BF31F-A955-466E-ABB8-01F4E6DBA524}" srcId="{C37B9613-723B-4D3F-8A16-6C8DC8419FF5}" destId="{8135AD00-A3AF-4942-AA97-072A533E7383}" srcOrd="1" destOrd="0" parTransId="{923FE13D-D497-4498-B7E2-EA8F8C020512}" sibTransId="{2C70D1B4-16FD-439E-A411-61433A87A974}"/>
    <dgm:cxn modelId="{F23B0725-77CB-463D-9E87-D1B9CFA195DE}" type="presOf" srcId="{EB7B3107-C3BD-4276-AE2E-85268C0A29B7}" destId="{DA84C0B2-8ACD-4BB2-955E-6E79075A006F}" srcOrd="1" destOrd="0" presId="urn:microsoft.com/office/officeart/2008/layout/HorizontalMultiLevelHierarchy"/>
    <dgm:cxn modelId="{664C1AE6-1F93-4CE6-B918-DC8F03CC7C36}" type="presOf" srcId="{1CCEE6A2-9971-4705-AD24-28A31C4684D0}" destId="{F3E1F485-B38D-4137-8836-9BD8E9D2CBDA}" srcOrd="1" destOrd="0" presId="urn:microsoft.com/office/officeart/2008/layout/HorizontalMultiLevelHierarchy"/>
    <dgm:cxn modelId="{E54A22D0-5972-4097-8821-B0160F264C89}" type="presOf" srcId="{1DC25654-B42B-4D72-A454-8325C074B2E8}" destId="{A94DA0C1-27BE-4363-85B8-0CC0EB09EDF3}" srcOrd="0" destOrd="0" presId="urn:microsoft.com/office/officeart/2008/layout/HorizontalMultiLevelHierarchy"/>
    <dgm:cxn modelId="{E6FDCF33-1081-4649-A775-EDFD4A9C98B9}" type="presOf" srcId="{8135AD00-A3AF-4942-AA97-072A533E7383}" destId="{584D2238-234D-4ACB-A622-1E59AF04E186}" srcOrd="0" destOrd="0" presId="urn:microsoft.com/office/officeart/2008/layout/HorizontalMultiLevelHierarchy"/>
    <dgm:cxn modelId="{0F55F224-DC39-42C5-A1FB-ED5D743B4592}" type="presOf" srcId="{987CA1A6-BA61-4597-9A47-D4A746A9251B}" destId="{1B08E114-2725-4E70-ACF3-7F76AEB53CC0}" srcOrd="1" destOrd="0" presId="urn:microsoft.com/office/officeart/2008/layout/HorizontalMultiLevelHierarchy"/>
    <dgm:cxn modelId="{D0343B4F-7938-48D1-92CA-EC74ECD3C77A}" srcId="{C37B9613-723B-4D3F-8A16-6C8DC8419FF5}" destId="{F4BBDAF0-2435-4617-BE6F-47F286261BF8}" srcOrd="0" destOrd="0" parTransId="{987CA1A6-BA61-4597-9A47-D4A746A9251B}" sibTransId="{A2CE0070-8DA5-446F-8F31-45A24EEA690E}"/>
    <dgm:cxn modelId="{9F1863BC-D9E5-40A9-B325-4944CC3F981C}" type="presOf" srcId="{28730618-26C3-4B90-9B29-B3ACD32F5C31}" destId="{4043CD83-1A5C-45A3-A441-717BC299AC53}" srcOrd="1" destOrd="0" presId="urn:microsoft.com/office/officeart/2008/layout/HorizontalMultiLevelHierarchy"/>
    <dgm:cxn modelId="{90867E86-7E17-4CE4-93DB-D6C1378897AD}" type="presOf" srcId="{88120EA4-6756-460C-8010-EA3C7707394B}" destId="{D7ABE966-1999-4A1D-A683-761481491E2B}" srcOrd="1" destOrd="0" presId="urn:microsoft.com/office/officeart/2008/layout/HorizontalMultiLevelHierarchy"/>
    <dgm:cxn modelId="{2597C89B-82CB-45A9-A082-81B24D182F75}" type="presOf" srcId="{987CA1A6-BA61-4597-9A47-D4A746A9251B}" destId="{97D85694-DA41-421B-99D9-FDC53A28C8DE}" srcOrd="0" destOrd="0" presId="urn:microsoft.com/office/officeart/2008/layout/HorizontalMultiLevelHierarchy"/>
    <dgm:cxn modelId="{FA9FA633-7E3F-42D8-9A0E-303DA837F708}" srcId="{C37B9613-723B-4D3F-8A16-6C8DC8419FF5}" destId="{BD762B10-926F-4E6D-B7F9-A51EBEE2DB25}" srcOrd="2" destOrd="0" parTransId="{2B45DB36-B8D1-48C6-AAFE-7B6B06679B01}" sibTransId="{7BCE6FAC-EBC7-4B88-BCE9-2143B768CA9E}"/>
    <dgm:cxn modelId="{3DA1472F-24DA-4379-88D2-F692CEE677AA}" srcId="{C37B9613-723B-4D3F-8A16-6C8DC8419FF5}" destId="{337F21A2-5020-4269-97A3-A0BA54080A66}" srcOrd="8" destOrd="0" parTransId="{28730618-26C3-4B90-9B29-B3ACD32F5C31}" sibTransId="{A2E478A1-68D7-4295-BA35-CE7AC47882B7}"/>
    <dgm:cxn modelId="{EDF7AFA6-C710-477E-9337-23798FD9F92D}" type="presOf" srcId="{23F85827-F6EF-4F25-A3B6-18C9579AC63C}" destId="{7E49AE5F-82BD-4F52-B83C-67FEB347C65D}" srcOrd="0" destOrd="0" presId="urn:microsoft.com/office/officeart/2008/layout/HorizontalMultiLevelHierarchy"/>
    <dgm:cxn modelId="{BFAF048F-A7D5-43ED-A790-A5B0E9A5FBC6}" type="presOf" srcId="{FC1D0AE3-53E9-4D3A-9919-7B9BBAF7959B}" destId="{B05EEC55-3187-45F9-A983-9069F2B6E532}" srcOrd="0" destOrd="0" presId="urn:microsoft.com/office/officeart/2008/layout/HorizontalMultiLevelHierarchy"/>
    <dgm:cxn modelId="{FE8E90D6-BB3F-4749-93FA-4D7696D2AA21}" type="presOf" srcId="{88120EA4-6756-460C-8010-EA3C7707394B}" destId="{43030E19-B621-4F7C-91A1-A28BDEA3811A}" srcOrd="0" destOrd="0" presId="urn:microsoft.com/office/officeart/2008/layout/HorizontalMultiLevelHierarchy"/>
    <dgm:cxn modelId="{CD31392F-451C-4917-B777-847AE0322335}" srcId="{C37B9613-723B-4D3F-8A16-6C8DC8419FF5}" destId="{2C738042-BA22-467A-875D-F4FBC0BB6A96}" srcOrd="3" destOrd="0" parTransId="{88120EA4-6756-460C-8010-EA3C7707394B}" sibTransId="{76B14B7F-C0E4-4372-A5EB-434493483D08}"/>
    <dgm:cxn modelId="{CB1CA237-D8C8-408F-BCCC-48EE01CF407D}" type="presOf" srcId="{923FE13D-D497-4498-B7E2-EA8F8C020512}" destId="{74DDA55B-1145-490A-A257-222C5931BD58}" srcOrd="1" destOrd="0" presId="urn:microsoft.com/office/officeart/2008/layout/HorizontalMultiLevelHierarchy"/>
    <dgm:cxn modelId="{7DF551CA-18E6-4E48-9B8A-D1D101ECA417}" type="presOf" srcId="{923FE13D-D497-4498-B7E2-EA8F8C020512}" destId="{06E35102-A9EC-4383-8D80-3432E9ABD5DE}" srcOrd="0" destOrd="0" presId="urn:microsoft.com/office/officeart/2008/layout/HorizontalMultiLevelHierarchy"/>
    <dgm:cxn modelId="{3503C3D5-1BCC-4B5D-80F6-CF03E1200D2D}" type="presOf" srcId="{B5A01863-0E1A-4392-A001-27841EB17300}" destId="{8AA50753-C1CD-49D2-AF1B-F5A7D38F279B}" srcOrd="0" destOrd="0" presId="urn:microsoft.com/office/officeart/2008/layout/HorizontalMultiLevelHierarchy"/>
    <dgm:cxn modelId="{61914C10-B684-423F-871A-D28E4BA72328}" type="presOf" srcId="{1DC25654-B42B-4D72-A454-8325C074B2E8}" destId="{65FECCD7-AD2D-466D-BD99-26D28FFA0266}" srcOrd="1" destOrd="0" presId="urn:microsoft.com/office/officeart/2008/layout/HorizontalMultiLevelHierarchy"/>
    <dgm:cxn modelId="{903E34E7-99DB-4329-BF98-B9C216446A64}" srcId="{C37B9613-723B-4D3F-8A16-6C8DC8419FF5}" destId="{6865D448-5ECB-4CBF-9AC8-859A017F7FCD}" srcOrd="9" destOrd="0" parTransId="{EB7B3107-C3BD-4276-AE2E-85268C0A29B7}" sibTransId="{200ADF5E-B162-4B8C-A1DC-EC147D7B059B}"/>
    <dgm:cxn modelId="{BFA5F68D-590F-4B7D-87B5-8F2CA7CBE6F2}" type="presOf" srcId="{2B45DB36-B8D1-48C6-AAFE-7B6B06679B01}" destId="{AF78F3D6-E8D9-4318-A30D-7FAC838E401B}" srcOrd="0" destOrd="0" presId="urn:microsoft.com/office/officeart/2008/layout/HorizontalMultiLevelHierarchy"/>
    <dgm:cxn modelId="{F8506601-7738-4228-BA0D-E1F2691569AF}" type="presOf" srcId="{F4BBDAF0-2435-4617-BE6F-47F286261BF8}" destId="{5E4AB192-7904-4FB9-9362-31AF219E392E}" srcOrd="0" destOrd="0" presId="urn:microsoft.com/office/officeart/2008/layout/HorizontalMultiLevelHierarchy"/>
    <dgm:cxn modelId="{72661E1C-78A2-4D6E-9E99-8E43755BDFA9}" srcId="{B5A01863-0E1A-4392-A001-27841EB17300}" destId="{C37B9613-723B-4D3F-8A16-6C8DC8419FF5}" srcOrd="0" destOrd="0" parTransId="{5923222C-20DB-43CD-84EC-1E184D0932A9}" sibTransId="{F9BBFF16-1CB1-4FBE-99D5-50D0C8DA86CC}"/>
    <dgm:cxn modelId="{2139D813-49D0-401D-AA6D-407762D41C89}" type="presOf" srcId="{28730618-26C3-4B90-9B29-B3ACD32F5C31}" destId="{E7A35E18-DB65-4089-89DE-C33BA3756FFD}" srcOrd="0" destOrd="0" presId="urn:microsoft.com/office/officeart/2008/layout/HorizontalMultiLevelHierarchy"/>
    <dgm:cxn modelId="{CF028D9A-6BFB-46E7-B632-C21D3F15D298}" type="presOf" srcId="{337F21A2-5020-4269-97A3-A0BA54080A66}" destId="{D4EA2617-69E2-4A2E-BE6F-DB7717060731}" srcOrd="0" destOrd="0" presId="urn:microsoft.com/office/officeart/2008/layout/HorizontalMultiLevelHierarchy"/>
    <dgm:cxn modelId="{C5974406-04E6-48FB-A3CC-89AAA2CDEF05}" type="presParOf" srcId="{8AA50753-C1CD-49D2-AF1B-F5A7D38F279B}" destId="{0D783044-359A-4E6D-A0EF-C63203DCECC5}" srcOrd="0" destOrd="0" presId="urn:microsoft.com/office/officeart/2008/layout/HorizontalMultiLevelHierarchy"/>
    <dgm:cxn modelId="{1688DB98-053F-44E2-AC20-9E1C2B37F214}" type="presParOf" srcId="{0D783044-359A-4E6D-A0EF-C63203DCECC5}" destId="{D02BB922-A716-41DF-8CEC-80770ED3E55A}" srcOrd="0" destOrd="0" presId="urn:microsoft.com/office/officeart/2008/layout/HorizontalMultiLevelHierarchy"/>
    <dgm:cxn modelId="{83F6FBA3-92A5-4D36-9A83-B32BC15B1E6A}" type="presParOf" srcId="{0D783044-359A-4E6D-A0EF-C63203DCECC5}" destId="{D57B3F86-659E-403B-885E-A76A82AAB138}" srcOrd="1" destOrd="0" presId="urn:microsoft.com/office/officeart/2008/layout/HorizontalMultiLevelHierarchy"/>
    <dgm:cxn modelId="{74D91848-E7ED-486C-815F-3BF4DDE01E57}" type="presParOf" srcId="{D57B3F86-659E-403B-885E-A76A82AAB138}" destId="{97D85694-DA41-421B-99D9-FDC53A28C8DE}" srcOrd="0" destOrd="0" presId="urn:microsoft.com/office/officeart/2008/layout/HorizontalMultiLevelHierarchy"/>
    <dgm:cxn modelId="{B4BB09A0-7072-46B1-94BE-8838A6BFCDC7}" type="presParOf" srcId="{97D85694-DA41-421B-99D9-FDC53A28C8DE}" destId="{1B08E114-2725-4E70-ACF3-7F76AEB53CC0}" srcOrd="0" destOrd="0" presId="urn:microsoft.com/office/officeart/2008/layout/HorizontalMultiLevelHierarchy"/>
    <dgm:cxn modelId="{24475279-8511-467D-8E0D-1282035908EB}" type="presParOf" srcId="{D57B3F86-659E-403B-885E-A76A82AAB138}" destId="{AE89A5A5-66F6-44EE-9FB7-87E0FF9A0E64}" srcOrd="1" destOrd="0" presId="urn:microsoft.com/office/officeart/2008/layout/HorizontalMultiLevelHierarchy"/>
    <dgm:cxn modelId="{769119E3-795C-4A5A-9CC2-7C07D7D1DFD7}" type="presParOf" srcId="{AE89A5A5-66F6-44EE-9FB7-87E0FF9A0E64}" destId="{5E4AB192-7904-4FB9-9362-31AF219E392E}" srcOrd="0" destOrd="0" presId="urn:microsoft.com/office/officeart/2008/layout/HorizontalMultiLevelHierarchy"/>
    <dgm:cxn modelId="{16530A74-83DF-4056-8436-F739774D705F}" type="presParOf" srcId="{AE89A5A5-66F6-44EE-9FB7-87E0FF9A0E64}" destId="{CFE2856A-5866-433D-A6F2-CD42A42773BF}" srcOrd="1" destOrd="0" presId="urn:microsoft.com/office/officeart/2008/layout/HorizontalMultiLevelHierarchy"/>
    <dgm:cxn modelId="{96552342-7631-4E63-9AC9-662D3E24D4BA}" type="presParOf" srcId="{D57B3F86-659E-403B-885E-A76A82AAB138}" destId="{06E35102-A9EC-4383-8D80-3432E9ABD5DE}" srcOrd="2" destOrd="0" presId="urn:microsoft.com/office/officeart/2008/layout/HorizontalMultiLevelHierarchy"/>
    <dgm:cxn modelId="{1D5F93BE-8734-401D-9F14-0462B12D9D8F}" type="presParOf" srcId="{06E35102-A9EC-4383-8D80-3432E9ABD5DE}" destId="{74DDA55B-1145-490A-A257-222C5931BD58}" srcOrd="0" destOrd="0" presId="urn:microsoft.com/office/officeart/2008/layout/HorizontalMultiLevelHierarchy"/>
    <dgm:cxn modelId="{96199EE5-9755-4B42-9BAF-0DA9F5282C77}" type="presParOf" srcId="{D57B3F86-659E-403B-885E-A76A82AAB138}" destId="{F343D118-E211-4F2D-A160-38F17D92B616}" srcOrd="3" destOrd="0" presId="urn:microsoft.com/office/officeart/2008/layout/HorizontalMultiLevelHierarchy"/>
    <dgm:cxn modelId="{1DA04520-AD6F-492D-83E1-D2990FCF6069}" type="presParOf" srcId="{F343D118-E211-4F2D-A160-38F17D92B616}" destId="{584D2238-234D-4ACB-A622-1E59AF04E186}" srcOrd="0" destOrd="0" presId="urn:microsoft.com/office/officeart/2008/layout/HorizontalMultiLevelHierarchy"/>
    <dgm:cxn modelId="{0607CF62-D17E-4F96-918C-E9D518664F1A}" type="presParOf" srcId="{F343D118-E211-4F2D-A160-38F17D92B616}" destId="{68AF301B-93B0-4A79-9BE3-8D90D4CAE37A}" srcOrd="1" destOrd="0" presId="urn:microsoft.com/office/officeart/2008/layout/HorizontalMultiLevelHierarchy"/>
    <dgm:cxn modelId="{90E03FC0-D1AB-47A6-97A0-F1A076C7C33C}" type="presParOf" srcId="{D57B3F86-659E-403B-885E-A76A82AAB138}" destId="{AF78F3D6-E8D9-4318-A30D-7FAC838E401B}" srcOrd="4" destOrd="0" presId="urn:microsoft.com/office/officeart/2008/layout/HorizontalMultiLevelHierarchy"/>
    <dgm:cxn modelId="{09804322-AA4F-4C6E-8A36-1679963304B3}" type="presParOf" srcId="{AF78F3D6-E8D9-4318-A30D-7FAC838E401B}" destId="{0D6317D4-E796-45C6-BC0B-E61D7655FFF4}" srcOrd="0" destOrd="0" presId="urn:microsoft.com/office/officeart/2008/layout/HorizontalMultiLevelHierarchy"/>
    <dgm:cxn modelId="{46113D57-2E5F-45A2-9894-D3955D1710CA}" type="presParOf" srcId="{D57B3F86-659E-403B-885E-A76A82AAB138}" destId="{7A3630A3-4436-45BA-B67B-287C49FAE7F4}" srcOrd="5" destOrd="0" presId="urn:microsoft.com/office/officeart/2008/layout/HorizontalMultiLevelHierarchy"/>
    <dgm:cxn modelId="{B366ED6F-6958-4905-9028-CA7CA1FFA1FD}" type="presParOf" srcId="{7A3630A3-4436-45BA-B67B-287C49FAE7F4}" destId="{84014218-AEE7-449F-91B1-D3B1A74FC0FA}" srcOrd="0" destOrd="0" presId="urn:microsoft.com/office/officeart/2008/layout/HorizontalMultiLevelHierarchy"/>
    <dgm:cxn modelId="{4A5D77D8-F050-4B23-82C2-B1004A7763B3}" type="presParOf" srcId="{7A3630A3-4436-45BA-B67B-287C49FAE7F4}" destId="{5618AE85-26D3-473C-8594-9BA3505EEBC6}" srcOrd="1" destOrd="0" presId="urn:microsoft.com/office/officeart/2008/layout/HorizontalMultiLevelHierarchy"/>
    <dgm:cxn modelId="{232FEE4A-4EA0-4085-8E07-CED8081FB26A}" type="presParOf" srcId="{D57B3F86-659E-403B-885E-A76A82AAB138}" destId="{43030E19-B621-4F7C-91A1-A28BDEA3811A}" srcOrd="6" destOrd="0" presId="urn:microsoft.com/office/officeart/2008/layout/HorizontalMultiLevelHierarchy"/>
    <dgm:cxn modelId="{A777C7FD-F237-4128-AD82-E8DEE7F294EB}" type="presParOf" srcId="{43030E19-B621-4F7C-91A1-A28BDEA3811A}" destId="{D7ABE966-1999-4A1D-A683-761481491E2B}" srcOrd="0" destOrd="0" presId="urn:microsoft.com/office/officeart/2008/layout/HorizontalMultiLevelHierarchy"/>
    <dgm:cxn modelId="{9F1F950A-8E3F-4EC1-8E66-18E9727D21CC}" type="presParOf" srcId="{D57B3F86-659E-403B-885E-A76A82AAB138}" destId="{6F10A673-029F-4C08-8009-B9028891976A}" srcOrd="7" destOrd="0" presId="urn:microsoft.com/office/officeart/2008/layout/HorizontalMultiLevelHierarchy"/>
    <dgm:cxn modelId="{9FF544ED-13E5-4DA9-8243-A797EE65EEEF}" type="presParOf" srcId="{6F10A673-029F-4C08-8009-B9028891976A}" destId="{0B263C53-028F-43EB-8164-846AD404BD57}" srcOrd="0" destOrd="0" presId="urn:microsoft.com/office/officeart/2008/layout/HorizontalMultiLevelHierarchy"/>
    <dgm:cxn modelId="{E12DE7E7-368C-4D08-BFC6-F83121C58CE3}" type="presParOf" srcId="{6F10A673-029F-4C08-8009-B9028891976A}" destId="{63F820C7-3689-4388-B497-76596D069D5F}" srcOrd="1" destOrd="0" presId="urn:microsoft.com/office/officeart/2008/layout/HorizontalMultiLevelHierarchy"/>
    <dgm:cxn modelId="{65ADB763-9DFB-45EF-B199-E8E460D7C98D}" type="presParOf" srcId="{D57B3F86-659E-403B-885E-A76A82AAB138}" destId="{B05EEC55-3187-45F9-A983-9069F2B6E532}" srcOrd="8" destOrd="0" presId="urn:microsoft.com/office/officeart/2008/layout/HorizontalMultiLevelHierarchy"/>
    <dgm:cxn modelId="{4414BC87-A4B3-4C9D-B097-C48E79A14655}" type="presParOf" srcId="{B05EEC55-3187-45F9-A983-9069F2B6E532}" destId="{57B95A42-FB46-4396-9E60-77943491AAE3}" srcOrd="0" destOrd="0" presId="urn:microsoft.com/office/officeart/2008/layout/HorizontalMultiLevelHierarchy"/>
    <dgm:cxn modelId="{8B60B39D-C133-4D8F-A867-2C5D6CCDD005}" type="presParOf" srcId="{D57B3F86-659E-403B-885E-A76A82AAB138}" destId="{B3786519-1B3F-4A78-BCF9-CE8EC0CCD555}" srcOrd="9" destOrd="0" presId="urn:microsoft.com/office/officeart/2008/layout/HorizontalMultiLevelHierarchy"/>
    <dgm:cxn modelId="{FEC55B11-6DCC-4A4F-B965-1F3108371E49}" type="presParOf" srcId="{B3786519-1B3F-4A78-BCF9-CE8EC0CCD555}" destId="{3122A15D-E5D6-4AE9-92ED-AD8FFF6937B0}" srcOrd="0" destOrd="0" presId="urn:microsoft.com/office/officeart/2008/layout/HorizontalMultiLevelHierarchy"/>
    <dgm:cxn modelId="{662AB581-19BD-4DA0-8282-E2AC68604F7B}" type="presParOf" srcId="{B3786519-1B3F-4A78-BCF9-CE8EC0CCD555}" destId="{B19D9350-4131-4D30-8265-DCBB6148B019}" srcOrd="1" destOrd="0" presId="urn:microsoft.com/office/officeart/2008/layout/HorizontalMultiLevelHierarchy"/>
    <dgm:cxn modelId="{41BDDDC8-D666-40D4-ABAF-9ABF952F938D}" type="presParOf" srcId="{D57B3F86-659E-403B-885E-A76A82AAB138}" destId="{7D01EA84-0062-4FAE-9690-BD8789E5BDFB}" srcOrd="10" destOrd="0" presId="urn:microsoft.com/office/officeart/2008/layout/HorizontalMultiLevelHierarchy"/>
    <dgm:cxn modelId="{2CFA2B19-CFD0-4D13-A522-E82A27E3C036}" type="presParOf" srcId="{7D01EA84-0062-4FAE-9690-BD8789E5BDFB}" destId="{F3E1F485-B38D-4137-8836-9BD8E9D2CBDA}" srcOrd="0" destOrd="0" presId="urn:microsoft.com/office/officeart/2008/layout/HorizontalMultiLevelHierarchy"/>
    <dgm:cxn modelId="{F9B52A77-B01D-40DA-8260-63FDD0859EA2}" type="presParOf" srcId="{D57B3F86-659E-403B-885E-A76A82AAB138}" destId="{E824EE3E-239C-4734-B4F6-31C6EDB6347B}" srcOrd="11" destOrd="0" presId="urn:microsoft.com/office/officeart/2008/layout/HorizontalMultiLevelHierarchy"/>
    <dgm:cxn modelId="{CE7FCF83-C2DC-4095-A149-990F66D8A962}" type="presParOf" srcId="{E824EE3E-239C-4734-B4F6-31C6EDB6347B}" destId="{3C700FCF-BFF9-4CAD-A63F-B3556A899807}" srcOrd="0" destOrd="0" presId="urn:microsoft.com/office/officeart/2008/layout/HorizontalMultiLevelHierarchy"/>
    <dgm:cxn modelId="{8481E3A5-9D4D-4539-AE30-613856A418BC}" type="presParOf" srcId="{E824EE3E-239C-4734-B4F6-31C6EDB6347B}" destId="{954CC2D9-877C-4BC6-9D16-3E0BB88C5A09}" srcOrd="1" destOrd="0" presId="urn:microsoft.com/office/officeart/2008/layout/HorizontalMultiLevelHierarchy"/>
    <dgm:cxn modelId="{916A5081-136C-4A22-9435-F3C6636F25A8}" type="presParOf" srcId="{D57B3F86-659E-403B-885E-A76A82AAB138}" destId="{9B8FA4A9-884E-4ACA-BE06-163E3E46A7C0}" srcOrd="12" destOrd="0" presId="urn:microsoft.com/office/officeart/2008/layout/HorizontalMultiLevelHierarchy"/>
    <dgm:cxn modelId="{41459440-4705-4191-BEEA-2954B436B460}" type="presParOf" srcId="{9B8FA4A9-884E-4ACA-BE06-163E3E46A7C0}" destId="{657ED505-2774-4165-917C-F9BC718BB18F}" srcOrd="0" destOrd="0" presId="urn:microsoft.com/office/officeart/2008/layout/HorizontalMultiLevelHierarchy"/>
    <dgm:cxn modelId="{0E280179-371B-4357-878A-5E36F9E826D9}" type="presParOf" srcId="{D57B3F86-659E-403B-885E-A76A82AAB138}" destId="{A0A85DE9-B236-4D50-82AE-91E516F896D0}" srcOrd="13" destOrd="0" presId="urn:microsoft.com/office/officeart/2008/layout/HorizontalMultiLevelHierarchy"/>
    <dgm:cxn modelId="{66854624-B585-42A7-AA0C-CF32C238A235}" type="presParOf" srcId="{A0A85DE9-B236-4D50-82AE-91E516F896D0}" destId="{7E49AE5F-82BD-4F52-B83C-67FEB347C65D}" srcOrd="0" destOrd="0" presId="urn:microsoft.com/office/officeart/2008/layout/HorizontalMultiLevelHierarchy"/>
    <dgm:cxn modelId="{0410D518-AD54-4FA7-B6AA-AC6AD231862F}" type="presParOf" srcId="{A0A85DE9-B236-4D50-82AE-91E516F896D0}" destId="{50721C4C-EA37-402F-91CE-011963F25DB6}" srcOrd="1" destOrd="0" presId="urn:microsoft.com/office/officeart/2008/layout/HorizontalMultiLevelHierarchy"/>
    <dgm:cxn modelId="{78C0BB11-555D-499B-B19B-E2EA68F30D0E}" type="presParOf" srcId="{D57B3F86-659E-403B-885E-A76A82AAB138}" destId="{A94DA0C1-27BE-4363-85B8-0CC0EB09EDF3}" srcOrd="14" destOrd="0" presId="urn:microsoft.com/office/officeart/2008/layout/HorizontalMultiLevelHierarchy"/>
    <dgm:cxn modelId="{59DC3E50-DDA7-460E-AA5C-AD01F7E333BD}" type="presParOf" srcId="{A94DA0C1-27BE-4363-85B8-0CC0EB09EDF3}" destId="{65FECCD7-AD2D-466D-BD99-26D28FFA0266}" srcOrd="0" destOrd="0" presId="urn:microsoft.com/office/officeart/2008/layout/HorizontalMultiLevelHierarchy"/>
    <dgm:cxn modelId="{95111C0D-95A9-4B07-8E7A-CD5785921CC0}" type="presParOf" srcId="{D57B3F86-659E-403B-885E-A76A82AAB138}" destId="{8CEC1435-B0C4-4416-B468-60B6629702C2}" srcOrd="15" destOrd="0" presId="urn:microsoft.com/office/officeart/2008/layout/HorizontalMultiLevelHierarchy"/>
    <dgm:cxn modelId="{0D65F234-1348-44CE-BFE7-071DB0E03A91}" type="presParOf" srcId="{8CEC1435-B0C4-4416-B468-60B6629702C2}" destId="{A42C415C-5450-412C-97B0-B8D761FB73AD}" srcOrd="0" destOrd="0" presId="urn:microsoft.com/office/officeart/2008/layout/HorizontalMultiLevelHierarchy"/>
    <dgm:cxn modelId="{FE7307D2-1177-49EF-B011-A7602FFF80BE}" type="presParOf" srcId="{8CEC1435-B0C4-4416-B468-60B6629702C2}" destId="{6B1A6A7B-8020-4C48-BD69-84506CDA729F}" srcOrd="1" destOrd="0" presId="urn:microsoft.com/office/officeart/2008/layout/HorizontalMultiLevelHierarchy"/>
    <dgm:cxn modelId="{2B796422-2A22-4554-830F-5E30328BEAF3}" type="presParOf" srcId="{D57B3F86-659E-403B-885E-A76A82AAB138}" destId="{E7A35E18-DB65-4089-89DE-C33BA3756FFD}" srcOrd="16" destOrd="0" presId="urn:microsoft.com/office/officeart/2008/layout/HorizontalMultiLevelHierarchy"/>
    <dgm:cxn modelId="{9CFA55FF-0394-45B6-A8AE-BC083BF527A4}" type="presParOf" srcId="{E7A35E18-DB65-4089-89DE-C33BA3756FFD}" destId="{4043CD83-1A5C-45A3-A441-717BC299AC53}" srcOrd="0" destOrd="0" presId="urn:microsoft.com/office/officeart/2008/layout/HorizontalMultiLevelHierarchy"/>
    <dgm:cxn modelId="{8A339FFA-3DB5-48C0-80E1-E955B784B7CA}" type="presParOf" srcId="{D57B3F86-659E-403B-885E-A76A82AAB138}" destId="{7408B9E7-6A01-454B-ABB5-629A9AACB96E}" srcOrd="17" destOrd="0" presId="urn:microsoft.com/office/officeart/2008/layout/HorizontalMultiLevelHierarchy"/>
    <dgm:cxn modelId="{D52CE5BB-1605-485D-AA54-2866878FEFF7}" type="presParOf" srcId="{7408B9E7-6A01-454B-ABB5-629A9AACB96E}" destId="{D4EA2617-69E2-4A2E-BE6F-DB7717060731}" srcOrd="0" destOrd="0" presId="urn:microsoft.com/office/officeart/2008/layout/HorizontalMultiLevelHierarchy"/>
    <dgm:cxn modelId="{0C2E9E8E-32CE-4292-B3DB-9338BC4CA6A9}" type="presParOf" srcId="{7408B9E7-6A01-454B-ABB5-629A9AACB96E}" destId="{0B5EAFF5-2066-4FF2-A397-416B00D98D53}" srcOrd="1" destOrd="0" presId="urn:microsoft.com/office/officeart/2008/layout/HorizontalMultiLevelHierarchy"/>
    <dgm:cxn modelId="{12035E37-7332-46B3-804E-BBD3AC7300AE}" type="presParOf" srcId="{D57B3F86-659E-403B-885E-A76A82AAB138}" destId="{8C507F2F-A9FC-4C0B-8BD2-169256A0C0D8}" srcOrd="18" destOrd="0" presId="urn:microsoft.com/office/officeart/2008/layout/HorizontalMultiLevelHierarchy"/>
    <dgm:cxn modelId="{7D8FEE4C-062B-44AB-839D-7DA9913EBE3B}" type="presParOf" srcId="{8C507F2F-A9FC-4C0B-8BD2-169256A0C0D8}" destId="{DA84C0B2-8ACD-4BB2-955E-6E79075A006F}" srcOrd="0" destOrd="0" presId="urn:microsoft.com/office/officeart/2008/layout/HorizontalMultiLevelHierarchy"/>
    <dgm:cxn modelId="{64E3C676-BCE1-4634-993B-449F6B46AE66}" type="presParOf" srcId="{D57B3F86-659E-403B-885E-A76A82AAB138}" destId="{F44998A5-5148-45B7-9DDB-25D0DB0F296D}" srcOrd="19" destOrd="0" presId="urn:microsoft.com/office/officeart/2008/layout/HorizontalMultiLevelHierarchy"/>
    <dgm:cxn modelId="{73DAF21C-B872-4DE5-A027-1A0AD59651C2}" type="presParOf" srcId="{F44998A5-5148-45B7-9DDB-25D0DB0F296D}" destId="{83DFA721-2D1C-4A04-BC7B-3FBE7833246A}" srcOrd="0" destOrd="0" presId="urn:microsoft.com/office/officeart/2008/layout/HorizontalMultiLevelHierarchy"/>
    <dgm:cxn modelId="{108888C4-3724-4584-99CA-085509B4C3C0}" type="presParOf" srcId="{F44998A5-5148-45B7-9DDB-25D0DB0F296D}" destId="{34691433-F19E-4378-BA67-5116FF5A088E}" srcOrd="1" destOrd="0" presId="urn:microsoft.com/office/officeart/2008/layout/HorizontalMultiLevelHierarchy"/>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51.xml><?xml version="1.0" encoding="utf-8"?>
<dgm:dataModel xmlns:dgm="http://schemas.openxmlformats.org/drawingml/2006/diagram" xmlns:a="http://schemas.openxmlformats.org/drawingml/2006/main">
  <dgm:ptLst>
    <dgm:pt modelId="{B166705F-6BE8-4A08-897B-6C08686870B4}" type="doc">
      <dgm:prSet loTypeId="urn:microsoft.com/office/officeart/2005/8/layout/orgChart1" loCatId="hierarchy" qsTypeId="urn:microsoft.com/office/officeart/2005/8/quickstyle/simple1" qsCatId="simple" csTypeId="urn:microsoft.com/office/officeart/2005/8/colors/colorful3" csCatId="colorful" phldr="1"/>
      <dgm:spPr/>
      <dgm:t>
        <a:bodyPr/>
        <a:lstStyle/>
        <a:p>
          <a:pPr rtl="1"/>
          <a:endParaRPr lang="fa-IR"/>
        </a:p>
      </dgm:t>
    </dgm:pt>
    <dgm:pt modelId="{9ED5ECA5-F230-4586-8059-208539040E15}">
      <dgm:prSet phldrT="[Text]" custT="1"/>
      <dgm:spPr/>
      <dgm:t>
        <a:bodyPr/>
        <a:lstStyle/>
        <a:p>
          <a:pPr rtl="1"/>
          <a:r>
            <a:rPr lang="fa-IR" sz="1800" dirty="0" smtClean="0">
              <a:solidFill>
                <a:schemeClr val="bg2"/>
              </a:solidFill>
              <a:cs typeface="B Titr" panose="00000700000000000000" pitchFamily="2" charset="-78"/>
            </a:rPr>
            <a:t>ویژگی های طلبه انقلابی</a:t>
          </a:r>
          <a:endParaRPr lang="fa-IR" sz="1800" dirty="0">
            <a:solidFill>
              <a:schemeClr val="bg2"/>
            </a:solidFill>
            <a:cs typeface="B Titr" panose="00000700000000000000" pitchFamily="2" charset="-78"/>
          </a:endParaRPr>
        </a:p>
      </dgm:t>
    </dgm:pt>
    <dgm:pt modelId="{C37E22B9-CCA3-407C-8181-4A21DD7BEC66}" type="parTrans" cxnId="{B57B750F-221E-4D1E-95CE-E0DEDE49010E}">
      <dgm:prSet/>
      <dgm:spPr/>
      <dgm:t>
        <a:bodyPr/>
        <a:lstStyle/>
        <a:p>
          <a:pPr rtl="1"/>
          <a:endParaRPr lang="fa-IR"/>
        </a:p>
      </dgm:t>
    </dgm:pt>
    <dgm:pt modelId="{F2C7D41C-7E62-4D1A-A2DD-5DB14A34496C}" type="sibTrans" cxnId="{B57B750F-221E-4D1E-95CE-E0DEDE49010E}">
      <dgm:prSet/>
      <dgm:spPr/>
      <dgm:t>
        <a:bodyPr/>
        <a:lstStyle/>
        <a:p>
          <a:pPr rtl="1"/>
          <a:endParaRPr lang="fa-IR"/>
        </a:p>
      </dgm:t>
    </dgm:pt>
    <dgm:pt modelId="{5F9F79D9-340E-4189-B62B-C1A114D73AEF}">
      <dgm:prSet phldrT="[Text]"/>
      <dgm:spPr/>
      <dgm:t>
        <a:bodyPr vert="vert270"/>
        <a:lstStyle/>
        <a:p>
          <a:pPr rtl="1"/>
          <a:r>
            <a:rPr lang="fa-IR" dirty="0" smtClean="0">
              <a:solidFill>
                <a:srgbClr val="002060"/>
              </a:solidFill>
              <a:cs typeface="B Titr" panose="00000700000000000000" pitchFamily="2" charset="-78"/>
            </a:rPr>
            <a:t>1-اعتقاد به حضور حداکثری دین در اداره جامعه</a:t>
          </a:r>
          <a:endParaRPr lang="fa-IR" dirty="0">
            <a:solidFill>
              <a:srgbClr val="002060"/>
            </a:solidFill>
          </a:endParaRPr>
        </a:p>
      </dgm:t>
    </dgm:pt>
    <dgm:pt modelId="{F77FA5FE-10C4-4EE5-BAB4-9F3E1ED569D9}" type="parTrans" cxnId="{2BD7B15C-BE5E-4ECA-B129-0256D1A45676}">
      <dgm:prSet/>
      <dgm:spPr/>
      <dgm:t>
        <a:bodyPr/>
        <a:lstStyle/>
        <a:p>
          <a:pPr rtl="1"/>
          <a:endParaRPr lang="fa-IR"/>
        </a:p>
      </dgm:t>
    </dgm:pt>
    <dgm:pt modelId="{1DD1DCAF-4285-46F2-8D01-CF83031FFA4A}" type="sibTrans" cxnId="{2BD7B15C-BE5E-4ECA-B129-0256D1A45676}">
      <dgm:prSet/>
      <dgm:spPr/>
      <dgm:t>
        <a:bodyPr/>
        <a:lstStyle/>
        <a:p>
          <a:pPr rtl="1"/>
          <a:endParaRPr lang="fa-IR"/>
        </a:p>
      </dgm:t>
    </dgm:pt>
    <dgm:pt modelId="{29AB5006-192B-4655-926D-CD7F94CDBA82}">
      <dgm:prSet phldrT="[Text]"/>
      <dgm:spPr/>
      <dgm:t>
        <a:bodyPr vert="vert270"/>
        <a:lstStyle/>
        <a:p>
          <a:pPr rtl="1"/>
          <a:r>
            <a:rPr lang="fa-IR" dirty="0" smtClean="0">
              <a:solidFill>
                <a:srgbClr val="002060"/>
              </a:solidFill>
              <a:cs typeface="B Titr" panose="00000700000000000000" pitchFamily="2" charset="-78"/>
            </a:rPr>
            <a:t>2-مجاهدت و استقامت</a:t>
          </a:r>
          <a:endParaRPr lang="fa-IR" dirty="0">
            <a:solidFill>
              <a:srgbClr val="002060"/>
            </a:solidFill>
          </a:endParaRPr>
        </a:p>
      </dgm:t>
    </dgm:pt>
    <dgm:pt modelId="{7B711BA6-77E3-4409-8614-E411E6B64136}" type="parTrans" cxnId="{AC1EF071-604D-474B-90C4-3638F08382A2}">
      <dgm:prSet/>
      <dgm:spPr/>
      <dgm:t>
        <a:bodyPr/>
        <a:lstStyle/>
        <a:p>
          <a:pPr rtl="1"/>
          <a:endParaRPr lang="fa-IR"/>
        </a:p>
      </dgm:t>
    </dgm:pt>
    <dgm:pt modelId="{D213F5EF-1A0C-4BB4-BB96-1890C39244B9}" type="sibTrans" cxnId="{AC1EF071-604D-474B-90C4-3638F08382A2}">
      <dgm:prSet/>
      <dgm:spPr/>
      <dgm:t>
        <a:bodyPr/>
        <a:lstStyle/>
        <a:p>
          <a:pPr rtl="1"/>
          <a:endParaRPr lang="fa-IR"/>
        </a:p>
      </dgm:t>
    </dgm:pt>
    <dgm:pt modelId="{E8485C6C-252A-495D-98A7-C6AFFEB49FF2}">
      <dgm:prSet phldrT="[Text]"/>
      <dgm:spPr/>
      <dgm:t>
        <a:bodyPr vert="vert270"/>
        <a:lstStyle/>
        <a:p>
          <a:pPr rtl="1"/>
          <a:r>
            <a:rPr lang="fa-IR" dirty="0" smtClean="0">
              <a:solidFill>
                <a:srgbClr val="002060"/>
              </a:solidFill>
              <a:cs typeface="B Titr" panose="00000700000000000000" pitchFamily="2" charset="-78"/>
            </a:rPr>
            <a:t>3-هدفمندی و </a:t>
          </a:r>
          <a:r>
            <a:rPr lang="fa-IR" dirty="0" err="1" smtClean="0">
              <a:solidFill>
                <a:srgbClr val="002060"/>
              </a:solidFill>
              <a:cs typeface="B Titr" panose="00000700000000000000" pitchFamily="2" charset="-78"/>
            </a:rPr>
            <a:t>رسالت‌مداری</a:t>
          </a:r>
          <a:endParaRPr lang="fa-IR" dirty="0">
            <a:solidFill>
              <a:srgbClr val="002060"/>
            </a:solidFill>
          </a:endParaRPr>
        </a:p>
      </dgm:t>
    </dgm:pt>
    <dgm:pt modelId="{39819222-264B-494D-BAD7-FC6C8F1F3B4E}" type="parTrans" cxnId="{AF606AF1-FAD5-4BE1-84D1-FE3BCD3B03CD}">
      <dgm:prSet/>
      <dgm:spPr/>
      <dgm:t>
        <a:bodyPr/>
        <a:lstStyle/>
        <a:p>
          <a:pPr rtl="1"/>
          <a:endParaRPr lang="fa-IR"/>
        </a:p>
      </dgm:t>
    </dgm:pt>
    <dgm:pt modelId="{5C4F2097-93C7-4E02-A77A-3A55F8EA02C6}" type="sibTrans" cxnId="{AF606AF1-FAD5-4BE1-84D1-FE3BCD3B03CD}">
      <dgm:prSet/>
      <dgm:spPr/>
      <dgm:t>
        <a:bodyPr/>
        <a:lstStyle/>
        <a:p>
          <a:pPr rtl="1"/>
          <a:endParaRPr lang="fa-IR"/>
        </a:p>
      </dgm:t>
    </dgm:pt>
    <dgm:pt modelId="{C7139526-4E69-47A8-B3C2-55696413F1B6}">
      <dgm:prSet phldrT="[Text]"/>
      <dgm:spPr/>
      <dgm:t>
        <a:bodyPr vert="vert270"/>
        <a:lstStyle/>
        <a:p>
          <a:pPr rtl="1"/>
          <a:r>
            <a:rPr lang="fa-IR" dirty="0" smtClean="0">
              <a:solidFill>
                <a:srgbClr val="002060"/>
              </a:solidFill>
              <a:cs typeface="B Titr" panose="00000700000000000000" pitchFamily="2" charset="-78"/>
            </a:rPr>
            <a:t>10-دیگر صفات</a:t>
          </a:r>
          <a:endParaRPr lang="fa-IR" dirty="0">
            <a:solidFill>
              <a:srgbClr val="002060"/>
            </a:solidFill>
            <a:cs typeface="B Titr" panose="00000700000000000000" pitchFamily="2" charset="-78"/>
          </a:endParaRPr>
        </a:p>
      </dgm:t>
    </dgm:pt>
    <dgm:pt modelId="{6C6583B6-F4CA-4278-8D36-71F30379474D}" type="parTrans" cxnId="{E85C9036-A53B-4A22-A393-7C659720D104}">
      <dgm:prSet/>
      <dgm:spPr/>
      <dgm:t>
        <a:bodyPr/>
        <a:lstStyle/>
        <a:p>
          <a:pPr rtl="1"/>
          <a:endParaRPr lang="fa-IR"/>
        </a:p>
      </dgm:t>
    </dgm:pt>
    <dgm:pt modelId="{B9C4F257-3739-4650-B34B-E1D53AC4D307}" type="sibTrans" cxnId="{E85C9036-A53B-4A22-A393-7C659720D104}">
      <dgm:prSet/>
      <dgm:spPr/>
      <dgm:t>
        <a:bodyPr/>
        <a:lstStyle/>
        <a:p>
          <a:pPr rtl="1"/>
          <a:endParaRPr lang="fa-IR"/>
        </a:p>
      </dgm:t>
    </dgm:pt>
    <dgm:pt modelId="{82D4E125-6B73-48D4-8001-365635223082}">
      <dgm:prSet phldrT="[Text]"/>
      <dgm:spPr/>
      <dgm:t>
        <a:bodyPr vert="vert270"/>
        <a:lstStyle/>
        <a:p>
          <a:pPr rtl="1"/>
          <a:r>
            <a:rPr lang="fa-IR" dirty="0" smtClean="0">
              <a:solidFill>
                <a:srgbClr val="002060"/>
              </a:solidFill>
              <a:cs typeface="B Titr" panose="00000700000000000000" pitchFamily="2" charset="-78"/>
            </a:rPr>
            <a:t>4-اصلاح، تحول خواهی و </a:t>
          </a:r>
          <a:r>
            <a:rPr lang="fa-IR" dirty="0" err="1" smtClean="0">
              <a:solidFill>
                <a:srgbClr val="002060"/>
              </a:solidFill>
              <a:cs typeface="B Titr" panose="00000700000000000000" pitchFamily="2" charset="-78"/>
            </a:rPr>
            <a:t>پیش‌برندگی</a:t>
          </a:r>
          <a:endParaRPr lang="fa-IR" dirty="0">
            <a:solidFill>
              <a:srgbClr val="002060"/>
            </a:solidFill>
          </a:endParaRPr>
        </a:p>
      </dgm:t>
    </dgm:pt>
    <dgm:pt modelId="{333D10AF-8B0C-4AA6-B27D-072595214F40}" type="parTrans" cxnId="{79CC6609-90FB-4FC9-997C-300A87925093}">
      <dgm:prSet/>
      <dgm:spPr/>
      <dgm:t>
        <a:bodyPr/>
        <a:lstStyle/>
        <a:p>
          <a:pPr rtl="1"/>
          <a:endParaRPr lang="fa-IR"/>
        </a:p>
      </dgm:t>
    </dgm:pt>
    <dgm:pt modelId="{FE1A3C74-E560-45B7-AAF3-24B27D86DCFB}" type="sibTrans" cxnId="{79CC6609-90FB-4FC9-997C-300A87925093}">
      <dgm:prSet/>
      <dgm:spPr/>
      <dgm:t>
        <a:bodyPr/>
        <a:lstStyle/>
        <a:p>
          <a:pPr rtl="1"/>
          <a:endParaRPr lang="fa-IR"/>
        </a:p>
      </dgm:t>
    </dgm:pt>
    <dgm:pt modelId="{7C667A8D-8EFF-4A63-8D48-E53E80F0FE7B}">
      <dgm:prSet phldrT="[Text]"/>
      <dgm:spPr/>
      <dgm:t>
        <a:bodyPr vert="vert270"/>
        <a:lstStyle/>
        <a:p>
          <a:pPr rtl="1"/>
          <a:r>
            <a:rPr lang="fa-IR" dirty="0" smtClean="0">
              <a:solidFill>
                <a:srgbClr val="002060"/>
              </a:solidFill>
              <a:cs typeface="B Titr" panose="00000700000000000000" pitchFamily="2" charset="-78"/>
            </a:rPr>
            <a:t>5-نگاه کلان، </a:t>
          </a:r>
          <a:r>
            <a:rPr lang="fa-IR" dirty="0" err="1" smtClean="0">
              <a:solidFill>
                <a:srgbClr val="002060"/>
              </a:solidFill>
              <a:cs typeface="B Titr" panose="00000700000000000000" pitchFamily="2" charset="-78"/>
            </a:rPr>
            <a:t>بین‌المللی</a:t>
          </a:r>
          <a:r>
            <a:rPr lang="fa-IR" dirty="0" smtClean="0">
              <a:solidFill>
                <a:srgbClr val="002060"/>
              </a:solidFill>
              <a:cs typeface="B Titr" panose="00000700000000000000" pitchFamily="2" charset="-78"/>
            </a:rPr>
            <a:t> و تاریخی</a:t>
          </a:r>
          <a:endParaRPr lang="fa-IR" dirty="0">
            <a:solidFill>
              <a:srgbClr val="002060"/>
            </a:solidFill>
          </a:endParaRPr>
        </a:p>
      </dgm:t>
    </dgm:pt>
    <dgm:pt modelId="{BD52CEFE-E817-498C-8C6A-6268C5FD8A83}" type="parTrans" cxnId="{C483833C-D5DC-4E11-9720-F6C489A89006}">
      <dgm:prSet/>
      <dgm:spPr/>
      <dgm:t>
        <a:bodyPr/>
        <a:lstStyle/>
        <a:p>
          <a:pPr rtl="1"/>
          <a:endParaRPr lang="fa-IR"/>
        </a:p>
      </dgm:t>
    </dgm:pt>
    <dgm:pt modelId="{C26C0167-04CA-458A-9A80-7DD4FBF23F0B}" type="sibTrans" cxnId="{C483833C-D5DC-4E11-9720-F6C489A89006}">
      <dgm:prSet/>
      <dgm:spPr/>
      <dgm:t>
        <a:bodyPr/>
        <a:lstStyle/>
        <a:p>
          <a:pPr rtl="1"/>
          <a:endParaRPr lang="fa-IR"/>
        </a:p>
      </dgm:t>
    </dgm:pt>
    <dgm:pt modelId="{BF4366D0-C341-4FDD-A95D-B3EEF7F2B722}">
      <dgm:prSet phldrT="[Text]"/>
      <dgm:spPr/>
      <dgm:t>
        <a:bodyPr vert="vert270"/>
        <a:lstStyle/>
        <a:p>
          <a:pPr rtl="1"/>
          <a:r>
            <a:rPr lang="fa-IR" dirty="0" smtClean="0">
              <a:solidFill>
                <a:srgbClr val="002060"/>
              </a:solidFill>
              <a:cs typeface="B Titr" panose="00000700000000000000" pitchFamily="2" charset="-78"/>
            </a:rPr>
            <a:t>6-دشمن‌شناسی</a:t>
          </a:r>
          <a:endParaRPr lang="fa-IR" dirty="0">
            <a:solidFill>
              <a:srgbClr val="002060"/>
            </a:solidFill>
          </a:endParaRPr>
        </a:p>
      </dgm:t>
    </dgm:pt>
    <dgm:pt modelId="{36218A2A-76C4-4C0A-9958-6FBFFAEFABD1}" type="parTrans" cxnId="{EDEDD467-63F5-49AE-8F34-CC933A830709}">
      <dgm:prSet/>
      <dgm:spPr/>
      <dgm:t>
        <a:bodyPr/>
        <a:lstStyle/>
        <a:p>
          <a:pPr rtl="1"/>
          <a:endParaRPr lang="fa-IR"/>
        </a:p>
      </dgm:t>
    </dgm:pt>
    <dgm:pt modelId="{B7147A23-8369-4E7F-A943-CE5FEDD01E50}" type="sibTrans" cxnId="{EDEDD467-63F5-49AE-8F34-CC933A830709}">
      <dgm:prSet/>
      <dgm:spPr/>
      <dgm:t>
        <a:bodyPr/>
        <a:lstStyle/>
        <a:p>
          <a:pPr rtl="1"/>
          <a:endParaRPr lang="fa-IR"/>
        </a:p>
      </dgm:t>
    </dgm:pt>
    <dgm:pt modelId="{2EE7E3F3-1073-4595-B05C-3959D817F173}">
      <dgm:prSet phldrT="[Text]"/>
      <dgm:spPr/>
      <dgm:t>
        <a:bodyPr vert="vert270"/>
        <a:lstStyle/>
        <a:p>
          <a:pPr rtl="1"/>
          <a:r>
            <a:rPr lang="fa-IR" dirty="0" smtClean="0">
              <a:solidFill>
                <a:srgbClr val="002060"/>
              </a:solidFill>
              <a:cs typeface="B Titr" panose="00000700000000000000" pitchFamily="2" charset="-78"/>
            </a:rPr>
            <a:t>7-اعتقاد به سنن الهی </a:t>
          </a:r>
          <a:endParaRPr lang="fa-IR" dirty="0">
            <a:solidFill>
              <a:srgbClr val="002060"/>
            </a:solidFill>
          </a:endParaRPr>
        </a:p>
      </dgm:t>
    </dgm:pt>
    <dgm:pt modelId="{0702D39F-9FDB-46FC-9FE1-BBB592692EC1}" type="parTrans" cxnId="{40E0B11B-A086-4106-9FD7-0C7D3DB5E6B4}">
      <dgm:prSet/>
      <dgm:spPr/>
      <dgm:t>
        <a:bodyPr/>
        <a:lstStyle/>
        <a:p>
          <a:pPr rtl="1"/>
          <a:endParaRPr lang="fa-IR"/>
        </a:p>
      </dgm:t>
    </dgm:pt>
    <dgm:pt modelId="{838A3376-6852-4644-85F2-5A9F5535CD32}" type="sibTrans" cxnId="{40E0B11B-A086-4106-9FD7-0C7D3DB5E6B4}">
      <dgm:prSet/>
      <dgm:spPr/>
      <dgm:t>
        <a:bodyPr/>
        <a:lstStyle/>
        <a:p>
          <a:pPr rtl="1"/>
          <a:endParaRPr lang="fa-IR"/>
        </a:p>
      </dgm:t>
    </dgm:pt>
    <dgm:pt modelId="{A45D6CE1-1BC0-42D8-8981-65B477E63E3E}">
      <dgm:prSet phldrT="[Text]"/>
      <dgm:spPr/>
      <dgm:t>
        <a:bodyPr vert="vert270"/>
        <a:lstStyle/>
        <a:p>
          <a:pPr rtl="1"/>
          <a:r>
            <a:rPr lang="fa-IR" dirty="0" smtClean="0">
              <a:solidFill>
                <a:srgbClr val="002060"/>
              </a:solidFill>
              <a:cs typeface="B Titr" panose="00000700000000000000" pitchFamily="2" charset="-78"/>
            </a:rPr>
            <a:t>8-ارادة جمعی و فعالیت گروهی و </a:t>
          </a:r>
          <a:r>
            <a:rPr lang="fa-IR" dirty="0" err="1" smtClean="0">
              <a:solidFill>
                <a:srgbClr val="002060"/>
              </a:solidFill>
              <a:cs typeface="B Titr" panose="00000700000000000000" pitchFamily="2" charset="-78"/>
            </a:rPr>
            <a:t>ساختارمند</a:t>
          </a:r>
          <a:endParaRPr lang="fa-IR" dirty="0">
            <a:solidFill>
              <a:srgbClr val="002060"/>
            </a:solidFill>
          </a:endParaRPr>
        </a:p>
      </dgm:t>
    </dgm:pt>
    <dgm:pt modelId="{0E3788C6-8C5E-4369-BAAF-71C6C695F881}" type="parTrans" cxnId="{680EAD3C-C2B4-4106-8106-953B40AB1043}">
      <dgm:prSet/>
      <dgm:spPr/>
      <dgm:t>
        <a:bodyPr/>
        <a:lstStyle/>
        <a:p>
          <a:pPr rtl="1"/>
          <a:endParaRPr lang="fa-IR"/>
        </a:p>
      </dgm:t>
    </dgm:pt>
    <dgm:pt modelId="{034737E8-B6A7-43EB-9951-1EE16C6F9EE4}" type="sibTrans" cxnId="{680EAD3C-C2B4-4106-8106-953B40AB1043}">
      <dgm:prSet/>
      <dgm:spPr/>
      <dgm:t>
        <a:bodyPr/>
        <a:lstStyle/>
        <a:p>
          <a:pPr rtl="1"/>
          <a:endParaRPr lang="fa-IR"/>
        </a:p>
      </dgm:t>
    </dgm:pt>
    <dgm:pt modelId="{3C61DBF2-36CA-4071-80CE-7DFC39884CF8}">
      <dgm:prSet phldrT="[Text]"/>
      <dgm:spPr/>
      <dgm:t>
        <a:bodyPr vert="vert270"/>
        <a:lstStyle/>
        <a:p>
          <a:pPr rtl="1"/>
          <a:r>
            <a:rPr lang="fa-IR" dirty="0" smtClean="0">
              <a:solidFill>
                <a:srgbClr val="002060"/>
              </a:solidFill>
              <a:cs typeface="B Titr" panose="00000700000000000000" pitchFamily="2" charset="-78"/>
            </a:rPr>
            <a:t>9-آشنایی تخصصی با معارف دینی</a:t>
          </a:r>
          <a:endParaRPr lang="fa-IR" dirty="0">
            <a:solidFill>
              <a:srgbClr val="002060"/>
            </a:solidFill>
          </a:endParaRPr>
        </a:p>
      </dgm:t>
    </dgm:pt>
    <dgm:pt modelId="{5D78E40C-581A-4384-A751-08D38C9A01F5}" type="parTrans" cxnId="{D11CBBC8-5D46-47AA-8240-4BE2B15F70DE}">
      <dgm:prSet/>
      <dgm:spPr/>
      <dgm:t>
        <a:bodyPr/>
        <a:lstStyle/>
        <a:p>
          <a:pPr rtl="1"/>
          <a:endParaRPr lang="fa-IR"/>
        </a:p>
      </dgm:t>
    </dgm:pt>
    <dgm:pt modelId="{E595BE5E-7073-4E99-BA4B-33399F919298}" type="sibTrans" cxnId="{D11CBBC8-5D46-47AA-8240-4BE2B15F70DE}">
      <dgm:prSet/>
      <dgm:spPr/>
      <dgm:t>
        <a:bodyPr/>
        <a:lstStyle/>
        <a:p>
          <a:pPr rtl="1"/>
          <a:endParaRPr lang="fa-IR"/>
        </a:p>
      </dgm:t>
    </dgm:pt>
    <dgm:pt modelId="{4299CA86-E4B4-467D-817A-CD4D327B7F54}" type="pres">
      <dgm:prSet presAssocID="{B166705F-6BE8-4A08-897B-6C08686870B4}" presName="hierChild1" presStyleCnt="0">
        <dgm:presLayoutVars>
          <dgm:orgChart val="1"/>
          <dgm:chPref val="1"/>
          <dgm:dir val="rev"/>
          <dgm:animOne val="branch"/>
          <dgm:animLvl val="lvl"/>
          <dgm:resizeHandles/>
        </dgm:presLayoutVars>
      </dgm:prSet>
      <dgm:spPr/>
      <dgm:t>
        <a:bodyPr/>
        <a:lstStyle/>
        <a:p>
          <a:pPr rtl="1"/>
          <a:endParaRPr lang="fa-IR"/>
        </a:p>
      </dgm:t>
    </dgm:pt>
    <dgm:pt modelId="{4E82B10C-6698-4660-A67D-F7AD5FEA3359}" type="pres">
      <dgm:prSet presAssocID="{9ED5ECA5-F230-4586-8059-208539040E15}" presName="hierRoot1" presStyleCnt="0">
        <dgm:presLayoutVars>
          <dgm:hierBranch val="init"/>
        </dgm:presLayoutVars>
      </dgm:prSet>
      <dgm:spPr/>
    </dgm:pt>
    <dgm:pt modelId="{7CF41A7B-3CCF-41A9-926D-87CC9EFB2E86}" type="pres">
      <dgm:prSet presAssocID="{9ED5ECA5-F230-4586-8059-208539040E15}" presName="rootComposite1" presStyleCnt="0"/>
      <dgm:spPr/>
    </dgm:pt>
    <dgm:pt modelId="{2EA0A5AE-88AF-47AB-82EF-072E2861C8DB}" type="pres">
      <dgm:prSet presAssocID="{9ED5ECA5-F230-4586-8059-208539040E15}" presName="rootText1" presStyleLbl="node0" presStyleIdx="0" presStyleCnt="1" custScaleX="272978">
        <dgm:presLayoutVars>
          <dgm:chPref val="3"/>
        </dgm:presLayoutVars>
      </dgm:prSet>
      <dgm:spPr/>
      <dgm:t>
        <a:bodyPr/>
        <a:lstStyle/>
        <a:p>
          <a:pPr rtl="1"/>
          <a:endParaRPr lang="fa-IR"/>
        </a:p>
      </dgm:t>
    </dgm:pt>
    <dgm:pt modelId="{A4BA59AA-79A9-4398-BCBE-3E048FF9361B}" type="pres">
      <dgm:prSet presAssocID="{9ED5ECA5-F230-4586-8059-208539040E15}" presName="rootConnector1" presStyleLbl="node1" presStyleIdx="0" presStyleCnt="0"/>
      <dgm:spPr/>
      <dgm:t>
        <a:bodyPr/>
        <a:lstStyle/>
        <a:p>
          <a:pPr rtl="1"/>
          <a:endParaRPr lang="fa-IR"/>
        </a:p>
      </dgm:t>
    </dgm:pt>
    <dgm:pt modelId="{759CD86C-0DFF-446F-A9AE-049C54145982}" type="pres">
      <dgm:prSet presAssocID="{9ED5ECA5-F230-4586-8059-208539040E15}" presName="hierChild2" presStyleCnt="0"/>
      <dgm:spPr/>
    </dgm:pt>
    <dgm:pt modelId="{A9198570-EB39-4AF3-9329-2571E51450E4}" type="pres">
      <dgm:prSet presAssocID="{F77FA5FE-10C4-4EE5-BAB4-9F3E1ED569D9}" presName="Name37" presStyleLbl="parChTrans1D2" presStyleIdx="0" presStyleCnt="10"/>
      <dgm:spPr/>
      <dgm:t>
        <a:bodyPr/>
        <a:lstStyle/>
        <a:p>
          <a:pPr rtl="1"/>
          <a:endParaRPr lang="fa-IR"/>
        </a:p>
      </dgm:t>
    </dgm:pt>
    <dgm:pt modelId="{67CD7BE7-E77E-411A-8F00-D3045A3782A1}" type="pres">
      <dgm:prSet presAssocID="{5F9F79D9-340E-4189-B62B-C1A114D73AEF}" presName="hierRoot2" presStyleCnt="0">
        <dgm:presLayoutVars>
          <dgm:hierBranch val="init"/>
        </dgm:presLayoutVars>
      </dgm:prSet>
      <dgm:spPr/>
    </dgm:pt>
    <dgm:pt modelId="{3FFABA55-87EE-4087-B40A-24456B82C308}" type="pres">
      <dgm:prSet presAssocID="{5F9F79D9-340E-4189-B62B-C1A114D73AEF}" presName="rootComposite" presStyleCnt="0"/>
      <dgm:spPr/>
    </dgm:pt>
    <dgm:pt modelId="{CC7E717F-57D1-4BBD-8A5E-9081520FD476}" type="pres">
      <dgm:prSet presAssocID="{5F9F79D9-340E-4189-B62B-C1A114D73AEF}" presName="rootText" presStyleLbl="node2" presStyleIdx="0" presStyleCnt="10" custScaleY="1071172">
        <dgm:presLayoutVars>
          <dgm:chPref val="3"/>
        </dgm:presLayoutVars>
      </dgm:prSet>
      <dgm:spPr/>
      <dgm:t>
        <a:bodyPr/>
        <a:lstStyle/>
        <a:p>
          <a:pPr rtl="1"/>
          <a:endParaRPr lang="fa-IR"/>
        </a:p>
      </dgm:t>
    </dgm:pt>
    <dgm:pt modelId="{EA01C77D-469B-4685-A203-068E1E27D7B9}" type="pres">
      <dgm:prSet presAssocID="{5F9F79D9-340E-4189-B62B-C1A114D73AEF}" presName="rootConnector" presStyleLbl="node2" presStyleIdx="0" presStyleCnt="10"/>
      <dgm:spPr/>
      <dgm:t>
        <a:bodyPr/>
        <a:lstStyle/>
        <a:p>
          <a:pPr rtl="1"/>
          <a:endParaRPr lang="fa-IR"/>
        </a:p>
      </dgm:t>
    </dgm:pt>
    <dgm:pt modelId="{115A3718-0092-4781-A281-87D9C3BDB818}" type="pres">
      <dgm:prSet presAssocID="{5F9F79D9-340E-4189-B62B-C1A114D73AEF}" presName="hierChild4" presStyleCnt="0"/>
      <dgm:spPr/>
    </dgm:pt>
    <dgm:pt modelId="{1EDFF6A6-AB41-4EB6-8683-697EF9938221}" type="pres">
      <dgm:prSet presAssocID="{5F9F79D9-340E-4189-B62B-C1A114D73AEF}" presName="hierChild5" presStyleCnt="0"/>
      <dgm:spPr/>
    </dgm:pt>
    <dgm:pt modelId="{AFD1705B-9B45-42E6-ABB7-2D4E1F7AB194}" type="pres">
      <dgm:prSet presAssocID="{7B711BA6-77E3-4409-8614-E411E6B64136}" presName="Name37" presStyleLbl="parChTrans1D2" presStyleIdx="1" presStyleCnt="10"/>
      <dgm:spPr/>
      <dgm:t>
        <a:bodyPr/>
        <a:lstStyle/>
        <a:p>
          <a:pPr rtl="1"/>
          <a:endParaRPr lang="fa-IR"/>
        </a:p>
      </dgm:t>
    </dgm:pt>
    <dgm:pt modelId="{89F76EE0-DD4C-4566-A072-081C7D5CD681}" type="pres">
      <dgm:prSet presAssocID="{29AB5006-192B-4655-926D-CD7F94CDBA82}" presName="hierRoot2" presStyleCnt="0">
        <dgm:presLayoutVars>
          <dgm:hierBranch val="init"/>
        </dgm:presLayoutVars>
      </dgm:prSet>
      <dgm:spPr/>
    </dgm:pt>
    <dgm:pt modelId="{4A19771C-92FC-490E-9C9C-73A1D154F622}" type="pres">
      <dgm:prSet presAssocID="{29AB5006-192B-4655-926D-CD7F94CDBA82}" presName="rootComposite" presStyleCnt="0"/>
      <dgm:spPr/>
    </dgm:pt>
    <dgm:pt modelId="{38AAA36F-0E00-4D6B-A20B-5A3F797FABB7}" type="pres">
      <dgm:prSet presAssocID="{29AB5006-192B-4655-926D-CD7F94CDBA82}" presName="rootText" presStyleLbl="node2" presStyleIdx="1" presStyleCnt="10" custScaleY="1071172">
        <dgm:presLayoutVars>
          <dgm:chPref val="3"/>
        </dgm:presLayoutVars>
      </dgm:prSet>
      <dgm:spPr/>
      <dgm:t>
        <a:bodyPr/>
        <a:lstStyle/>
        <a:p>
          <a:pPr rtl="1"/>
          <a:endParaRPr lang="fa-IR"/>
        </a:p>
      </dgm:t>
    </dgm:pt>
    <dgm:pt modelId="{F5C8FC9D-0FE9-4382-9C1F-D6564285CAA6}" type="pres">
      <dgm:prSet presAssocID="{29AB5006-192B-4655-926D-CD7F94CDBA82}" presName="rootConnector" presStyleLbl="node2" presStyleIdx="1" presStyleCnt="10"/>
      <dgm:spPr/>
      <dgm:t>
        <a:bodyPr/>
        <a:lstStyle/>
        <a:p>
          <a:pPr rtl="1"/>
          <a:endParaRPr lang="fa-IR"/>
        </a:p>
      </dgm:t>
    </dgm:pt>
    <dgm:pt modelId="{694B3D91-8205-498B-8025-67DE4905B995}" type="pres">
      <dgm:prSet presAssocID="{29AB5006-192B-4655-926D-CD7F94CDBA82}" presName="hierChild4" presStyleCnt="0"/>
      <dgm:spPr/>
    </dgm:pt>
    <dgm:pt modelId="{E80C1CC6-D5A3-4076-B5CE-EBF5A4E2CB8E}" type="pres">
      <dgm:prSet presAssocID="{29AB5006-192B-4655-926D-CD7F94CDBA82}" presName="hierChild5" presStyleCnt="0"/>
      <dgm:spPr/>
    </dgm:pt>
    <dgm:pt modelId="{8718B6A9-08C8-408F-9EC8-A331CC326048}" type="pres">
      <dgm:prSet presAssocID="{39819222-264B-494D-BAD7-FC6C8F1F3B4E}" presName="Name37" presStyleLbl="parChTrans1D2" presStyleIdx="2" presStyleCnt="10"/>
      <dgm:spPr/>
      <dgm:t>
        <a:bodyPr/>
        <a:lstStyle/>
        <a:p>
          <a:pPr rtl="1"/>
          <a:endParaRPr lang="fa-IR"/>
        </a:p>
      </dgm:t>
    </dgm:pt>
    <dgm:pt modelId="{36912C57-AF9C-4ACF-A171-F1ABB1DD0B0D}" type="pres">
      <dgm:prSet presAssocID="{E8485C6C-252A-495D-98A7-C6AFFEB49FF2}" presName="hierRoot2" presStyleCnt="0">
        <dgm:presLayoutVars>
          <dgm:hierBranch val="init"/>
        </dgm:presLayoutVars>
      </dgm:prSet>
      <dgm:spPr/>
    </dgm:pt>
    <dgm:pt modelId="{62480B33-0444-457F-B493-51E38EBA2074}" type="pres">
      <dgm:prSet presAssocID="{E8485C6C-252A-495D-98A7-C6AFFEB49FF2}" presName="rootComposite" presStyleCnt="0"/>
      <dgm:spPr/>
    </dgm:pt>
    <dgm:pt modelId="{EDCA45DB-A886-4A99-84B3-0D5479F3272B}" type="pres">
      <dgm:prSet presAssocID="{E8485C6C-252A-495D-98A7-C6AFFEB49FF2}" presName="rootText" presStyleLbl="node2" presStyleIdx="2" presStyleCnt="10" custScaleY="1071172">
        <dgm:presLayoutVars>
          <dgm:chPref val="3"/>
        </dgm:presLayoutVars>
      </dgm:prSet>
      <dgm:spPr/>
      <dgm:t>
        <a:bodyPr/>
        <a:lstStyle/>
        <a:p>
          <a:pPr rtl="1"/>
          <a:endParaRPr lang="fa-IR"/>
        </a:p>
      </dgm:t>
    </dgm:pt>
    <dgm:pt modelId="{4DEF5230-245A-430B-AA39-D4B5FA64C868}" type="pres">
      <dgm:prSet presAssocID="{E8485C6C-252A-495D-98A7-C6AFFEB49FF2}" presName="rootConnector" presStyleLbl="node2" presStyleIdx="2" presStyleCnt="10"/>
      <dgm:spPr/>
      <dgm:t>
        <a:bodyPr/>
        <a:lstStyle/>
        <a:p>
          <a:pPr rtl="1"/>
          <a:endParaRPr lang="fa-IR"/>
        </a:p>
      </dgm:t>
    </dgm:pt>
    <dgm:pt modelId="{FA073B32-5260-4822-A386-42239A154476}" type="pres">
      <dgm:prSet presAssocID="{E8485C6C-252A-495D-98A7-C6AFFEB49FF2}" presName="hierChild4" presStyleCnt="0"/>
      <dgm:spPr/>
    </dgm:pt>
    <dgm:pt modelId="{D86FCADE-E7BC-434F-AC5D-50534ED32C23}" type="pres">
      <dgm:prSet presAssocID="{E8485C6C-252A-495D-98A7-C6AFFEB49FF2}" presName="hierChild5" presStyleCnt="0"/>
      <dgm:spPr/>
    </dgm:pt>
    <dgm:pt modelId="{31272151-2C3C-4175-B4A6-120F44CD6733}" type="pres">
      <dgm:prSet presAssocID="{333D10AF-8B0C-4AA6-B27D-072595214F40}" presName="Name37" presStyleLbl="parChTrans1D2" presStyleIdx="3" presStyleCnt="10"/>
      <dgm:spPr/>
      <dgm:t>
        <a:bodyPr/>
        <a:lstStyle/>
        <a:p>
          <a:pPr rtl="1"/>
          <a:endParaRPr lang="fa-IR"/>
        </a:p>
      </dgm:t>
    </dgm:pt>
    <dgm:pt modelId="{5DDD0A50-9CD0-403F-B45C-60C20659ED7D}" type="pres">
      <dgm:prSet presAssocID="{82D4E125-6B73-48D4-8001-365635223082}" presName="hierRoot2" presStyleCnt="0">
        <dgm:presLayoutVars>
          <dgm:hierBranch val="init"/>
        </dgm:presLayoutVars>
      </dgm:prSet>
      <dgm:spPr/>
    </dgm:pt>
    <dgm:pt modelId="{19E52F9B-5983-4C1F-B878-DEB757CBF4ED}" type="pres">
      <dgm:prSet presAssocID="{82D4E125-6B73-48D4-8001-365635223082}" presName="rootComposite" presStyleCnt="0"/>
      <dgm:spPr/>
    </dgm:pt>
    <dgm:pt modelId="{47C0DA59-BB52-4A2B-8169-2FC3F322B35B}" type="pres">
      <dgm:prSet presAssocID="{82D4E125-6B73-48D4-8001-365635223082}" presName="rootText" presStyleLbl="node2" presStyleIdx="3" presStyleCnt="10" custScaleY="1071172">
        <dgm:presLayoutVars>
          <dgm:chPref val="3"/>
        </dgm:presLayoutVars>
      </dgm:prSet>
      <dgm:spPr/>
      <dgm:t>
        <a:bodyPr/>
        <a:lstStyle/>
        <a:p>
          <a:pPr rtl="1"/>
          <a:endParaRPr lang="fa-IR"/>
        </a:p>
      </dgm:t>
    </dgm:pt>
    <dgm:pt modelId="{03AE2185-D9A0-408D-A320-A67F6F0D65B1}" type="pres">
      <dgm:prSet presAssocID="{82D4E125-6B73-48D4-8001-365635223082}" presName="rootConnector" presStyleLbl="node2" presStyleIdx="3" presStyleCnt="10"/>
      <dgm:spPr/>
      <dgm:t>
        <a:bodyPr/>
        <a:lstStyle/>
        <a:p>
          <a:pPr rtl="1"/>
          <a:endParaRPr lang="fa-IR"/>
        </a:p>
      </dgm:t>
    </dgm:pt>
    <dgm:pt modelId="{78B34B15-1176-44E4-B504-9A9C30CDE69A}" type="pres">
      <dgm:prSet presAssocID="{82D4E125-6B73-48D4-8001-365635223082}" presName="hierChild4" presStyleCnt="0"/>
      <dgm:spPr/>
    </dgm:pt>
    <dgm:pt modelId="{C031B538-CEA3-48E0-833C-462C03BA12E8}" type="pres">
      <dgm:prSet presAssocID="{82D4E125-6B73-48D4-8001-365635223082}" presName="hierChild5" presStyleCnt="0"/>
      <dgm:spPr/>
    </dgm:pt>
    <dgm:pt modelId="{4302D8F3-B205-4A6E-B162-CEABA1D09505}" type="pres">
      <dgm:prSet presAssocID="{BD52CEFE-E817-498C-8C6A-6268C5FD8A83}" presName="Name37" presStyleLbl="parChTrans1D2" presStyleIdx="4" presStyleCnt="10"/>
      <dgm:spPr/>
      <dgm:t>
        <a:bodyPr/>
        <a:lstStyle/>
        <a:p>
          <a:pPr rtl="1"/>
          <a:endParaRPr lang="fa-IR"/>
        </a:p>
      </dgm:t>
    </dgm:pt>
    <dgm:pt modelId="{EFF3ABF5-DA49-489F-8764-97D074EE7BD4}" type="pres">
      <dgm:prSet presAssocID="{7C667A8D-8EFF-4A63-8D48-E53E80F0FE7B}" presName="hierRoot2" presStyleCnt="0">
        <dgm:presLayoutVars>
          <dgm:hierBranch val="init"/>
        </dgm:presLayoutVars>
      </dgm:prSet>
      <dgm:spPr/>
    </dgm:pt>
    <dgm:pt modelId="{BCE217A0-4277-4564-B856-E5F879053353}" type="pres">
      <dgm:prSet presAssocID="{7C667A8D-8EFF-4A63-8D48-E53E80F0FE7B}" presName="rootComposite" presStyleCnt="0"/>
      <dgm:spPr/>
    </dgm:pt>
    <dgm:pt modelId="{44BD38D6-32B3-4B4E-B8C2-BC1B07823B32}" type="pres">
      <dgm:prSet presAssocID="{7C667A8D-8EFF-4A63-8D48-E53E80F0FE7B}" presName="rootText" presStyleLbl="node2" presStyleIdx="4" presStyleCnt="10" custScaleY="1071172">
        <dgm:presLayoutVars>
          <dgm:chPref val="3"/>
        </dgm:presLayoutVars>
      </dgm:prSet>
      <dgm:spPr/>
      <dgm:t>
        <a:bodyPr/>
        <a:lstStyle/>
        <a:p>
          <a:pPr rtl="1"/>
          <a:endParaRPr lang="fa-IR"/>
        </a:p>
      </dgm:t>
    </dgm:pt>
    <dgm:pt modelId="{937896C2-7763-414D-9F66-9A6751119463}" type="pres">
      <dgm:prSet presAssocID="{7C667A8D-8EFF-4A63-8D48-E53E80F0FE7B}" presName="rootConnector" presStyleLbl="node2" presStyleIdx="4" presStyleCnt="10"/>
      <dgm:spPr/>
      <dgm:t>
        <a:bodyPr/>
        <a:lstStyle/>
        <a:p>
          <a:pPr rtl="1"/>
          <a:endParaRPr lang="fa-IR"/>
        </a:p>
      </dgm:t>
    </dgm:pt>
    <dgm:pt modelId="{B3630698-8B3D-413E-AE50-D623C0A81118}" type="pres">
      <dgm:prSet presAssocID="{7C667A8D-8EFF-4A63-8D48-E53E80F0FE7B}" presName="hierChild4" presStyleCnt="0"/>
      <dgm:spPr/>
    </dgm:pt>
    <dgm:pt modelId="{17B55805-0072-4796-B265-7450E9E8E772}" type="pres">
      <dgm:prSet presAssocID="{7C667A8D-8EFF-4A63-8D48-E53E80F0FE7B}" presName="hierChild5" presStyleCnt="0"/>
      <dgm:spPr/>
    </dgm:pt>
    <dgm:pt modelId="{6914DD9D-728B-4C13-8815-8E71836D16BD}" type="pres">
      <dgm:prSet presAssocID="{36218A2A-76C4-4C0A-9958-6FBFFAEFABD1}" presName="Name37" presStyleLbl="parChTrans1D2" presStyleIdx="5" presStyleCnt="10"/>
      <dgm:spPr/>
      <dgm:t>
        <a:bodyPr/>
        <a:lstStyle/>
        <a:p>
          <a:pPr rtl="1"/>
          <a:endParaRPr lang="fa-IR"/>
        </a:p>
      </dgm:t>
    </dgm:pt>
    <dgm:pt modelId="{A96A7694-5291-49A6-92D1-8EAD64048ADC}" type="pres">
      <dgm:prSet presAssocID="{BF4366D0-C341-4FDD-A95D-B3EEF7F2B722}" presName="hierRoot2" presStyleCnt="0">
        <dgm:presLayoutVars>
          <dgm:hierBranch val="init"/>
        </dgm:presLayoutVars>
      </dgm:prSet>
      <dgm:spPr/>
    </dgm:pt>
    <dgm:pt modelId="{A821D6EA-D3B9-41F8-AF84-C18510FC8B9D}" type="pres">
      <dgm:prSet presAssocID="{BF4366D0-C341-4FDD-A95D-B3EEF7F2B722}" presName="rootComposite" presStyleCnt="0"/>
      <dgm:spPr/>
    </dgm:pt>
    <dgm:pt modelId="{6C0B0564-2C2E-453D-99EA-D464918F260B}" type="pres">
      <dgm:prSet presAssocID="{BF4366D0-C341-4FDD-A95D-B3EEF7F2B722}" presName="rootText" presStyleLbl="node2" presStyleIdx="5" presStyleCnt="10" custScaleY="1071172">
        <dgm:presLayoutVars>
          <dgm:chPref val="3"/>
        </dgm:presLayoutVars>
      </dgm:prSet>
      <dgm:spPr/>
      <dgm:t>
        <a:bodyPr/>
        <a:lstStyle/>
        <a:p>
          <a:pPr rtl="1"/>
          <a:endParaRPr lang="fa-IR"/>
        </a:p>
      </dgm:t>
    </dgm:pt>
    <dgm:pt modelId="{8DE789E0-0A8C-4E2A-B1E9-CF04ED080416}" type="pres">
      <dgm:prSet presAssocID="{BF4366D0-C341-4FDD-A95D-B3EEF7F2B722}" presName="rootConnector" presStyleLbl="node2" presStyleIdx="5" presStyleCnt="10"/>
      <dgm:spPr/>
      <dgm:t>
        <a:bodyPr/>
        <a:lstStyle/>
        <a:p>
          <a:pPr rtl="1"/>
          <a:endParaRPr lang="fa-IR"/>
        </a:p>
      </dgm:t>
    </dgm:pt>
    <dgm:pt modelId="{B973AE3E-0F1B-4638-8FD3-AEF3CA552DD0}" type="pres">
      <dgm:prSet presAssocID="{BF4366D0-C341-4FDD-A95D-B3EEF7F2B722}" presName="hierChild4" presStyleCnt="0"/>
      <dgm:spPr/>
    </dgm:pt>
    <dgm:pt modelId="{2BC99D0A-5E8F-4211-927B-0DD5336AC435}" type="pres">
      <dgm:prSet presAssocID="{BF4366D0-C341-4FDD-A95D-B3EEF7F2B722}" presName="hierChild5" presStyleCnt="0"/>
      <dgm:spPr/>
    </dgm:pt>
    <dgm:pt modelId="{FC6ACCA2-893C-448E-8A4F-671A775EC8B7}" type="pres">
      <dgm:prSet presAssocID="{0702D39F-9FDB-46FC-9FE1-BBB592692EC1}" presName="Name37" presStyleLbl="parChTrans1D2" presStyleIdx="6" presStyleCnt="10"/>
      <dgm:spPr/>
      <dgm:t>
        <a:bodyPr/>
        <a:lstStyle/>
        <a:p>
          <a:pPr rtl="1"/>
          <a:endParaRPr lang="fa-IR"/>
        </a:p>
      </dgm:t>
    </dgm:pt>
    <dgm:pt modelId="{21B6A426-81AA-4911-9886-61EE1B7C9533}" type="pres">
      <dgm:prSet presAssocID="{2EE7E3F3-1073-4595-B05C-3959D817F173}" presName="hierRoot2" presStyleCnt="0">
        <dgm:presLayoutVars>
          <dgm:hierBranch val="init"/>
        </dgm:presLayoutVars>
      </dgm:prSet>
      <dgm:spPr/>
    </dgm:pt>
    <dgm:pt modelId="{436CF376-49F9-4536-A5F2-84A7E3F548A9}" type="pres">
      <dgm:prSet presAssocID="{2EE7E3F3-1073-4595-B05C-3959D817F173}" presName="rootComposite" presStyleCnt="0"/>
      <dgm:spPr/>
    </dgm:pt>
    <dgm:pt modelId="{D83F6BB8-9175-49F2-B1EE-C21A74BF57A6}" type="pres">
      <dgm:prSet presAssocID="{2EE7E3F3-1073-4595-B05C-3959D817F173}" presName="rootText" presStyleLbl="node2" presStyleIdx="6" presStyleCnt="10" custScaleY="1071172">
        <dgm:presLayoutVars>
          <dgm:chPref val="3"/>
        </dgm:presLayoutVars>
      </dgm:prSet>
      <dgm:spPr/>
      <dgm:t>
        <a:bodyPr/>
        <a:lstStyle/>
        <a:p>
          <a:pPr rtl="1"/>
          <a:endParaRPr lang="fa-IR"/>
        </a:p>
      </dgm:t>
    </dgm:pt>
    <dgm:pt modelId="{C00C31EE-AF06-44E7-878B-A3F2BD80DD57}" type="pres">
      <dgm:prSet presAssocID="{2EE7E3F3-1073-4595-B05C-3959D817F173}" presName="rootConnector" presStyleLbl="node2" presStyleIdx="6" presStyleCnt="10"/>
      <dgm:spPr/>
      <dgm:t>
        <a:bodyPr/>
        <a:lstStyle/>
        <a:p>
          <a:pPr rtl="1"/>
          <a:endParaRPr lang="fa-IR"/>
        </a:p>
      </dgm:t>
    </dgm:pt>
    <dgm:pt modelId="{0969C949-E981-4060-A635-186C7780340E}" type="pres">
      <dgm:prSet presAssocID="{2EE7E3F3-1073-4595-B05C-3959D817F173}" presName="hierChild4" presStyleCnt="0"/>
      <dgm:spPr/>
    </dgm:pt>
    <dgm:pt modelId="{39D21C73-2610-44F7-8461-945FDA25F4C0}" type="pres">
      <dgm:prSet presAssocID="{2EE7E3F3-1073-4595-B05C-3959D817F173}" presName="hierChild5" presStyleCnt="0"/>
      <dgm:spPr/>
    </dgm:pt>
    <dgm:pt modelId="{948977F0-4C8E-43CE-82CA-33CF23A3C0D8}" type="pres">
      <dgm:prSet presAssocID="{0E3788C6-8C5E-4369-BAAF-71C6C695F881}" presName="Name37" presStyleLbl="parChTrans1D2" presStyleIdx="7" presStyleCnt="10"/>
      <dgm:spPr/>
      <dgm:t>
        <a:bodyPr/>
        <a:lstStyle/>
        <a:p>
          <a:pPr rtl="1"/>
          <a:endParaRPr lang="fa-IR"/>
        </a:p>
      </dgm:t>
    </dgm:pt>
    <dgm:pt modelId="{25269EA4-5F3B-4448-9F0F-20DC1FEBBB71}" type="pres">
      <dgm:prSet presAssocID="{A45D6CE1-1BC0-42D8-8981-65B477E63E3E}" presName="hierRoot2" presStyleCnt="0">
        <dgm:presLayoutVars>
          <dgm:hierBranch val="init"/>
        </dgm:presLayoutVars>
      </dgm:prSet>
      <dgm:spPr/>
    </dgm:pt>
    <dgm:pt modelId="{0EEDB20C-B01C-406E-B9EA-881C6D1602C5}" type="pres">
      <dgm:prSet presAssocID="{A45D6CE1-1BC0-42D8-8981-65B477E63E3E}" presName="rootComposite" presStyleCnt="0"/>
      <dgm:spPr/>
    </dgm:pt>
    <dgm:pt modelId="{733D51D1-A55A-4C2F-B965-EEE46BF4C374}" type="pres">
      <dgm:prSet presAssocID="{A45D6CE1-1BC0-42D8-8981-65B477E63E3E}" presName="rootText" presStyleLbl="node2" presStyleIdx="7" presStyleCnt="10" custScaleY="1071172">
        <dgm:presLayoutVars>
          <dgm:chPref val="3"/>
        </dgm:presLayoutVars>
      </dgm:prSet>
      <dgm:spPr/>
      <dgm:t>
        <a:bodyPr/>
        <a:lstStyle/>
        <a:p>
          <a:pPr rtl="1"/>
          <a:endParaRPr lang="fa-IR"/>
        </a:p>
      </dgm:t>
    </dgm:pt>
    <dgm:pt modelId="{C647F2C7-810A-4628-9FAD-7BFE29B47EF8}" type="pres">
      <dgm:prSet presAssocID="{A45D6CE1-1BC0-42D8-8981-65B477E63E3E}" presName="rootConnector" presStyleLbl="node2" presStyleIdx="7" presStyleCnt="10"/>
      <dgm:spPr/>
      <dgm:t>
        <a:bodyPr/>
        <a:lstStyle/>
        <a:p>
          <a:pPr rtl="1"/>
          <a:endParaRPr lang="fa-IR"/>
        </a:p>
      </dgm:t>
    </dgm:pt>
    <dgm:pt modelId="{8787572C-6554-43D5-BF0F-C443E9B953BB}" type="pres">
      <dgm:prSet presAssocID="{A45D6CE1-1BC0-42D8-8981-65B477E63E3E}" presName="hierChild4" presStyleCnt="0"/>
      <dgm:spPr/>
    </dgm:pt>
    <dgm:pt modelId="{B0EC12CA-7E41-4245-B531-CAC65449C10D}" type="pres">
      <dgm:prSet presAssocID="{A45D6CE1-1BC0-42D8-8981-65B477E63E3E}" presName="hierChild5" presStyleCnt="0"/>
      <dgm:spPr/>
    </dgm:pt>
    <dgm:pt modelId="{82E893F7-B016-4366-88DB-8DD4B4C77C0D}" type="pres">
      <dgm:prSet presAssocID="{5D78E40C-581A-4384-A751-08D38C9A01F5}" presName="Name37" presStyleLbl="parChTrans1D2" presStyleIdx="8" presStyleCnt="10"/>
      <dgm:spPr/>
      <dgm:t>
        <a:bodyPr/>
        <a:lstStyle/>
        <a:p>
          <a:pPr rtl="1"/>
          <a:endParaRPr lang="fa-IR"/>
        </a:p>
      </dgm:t>
    </dgm:pt>
    <dgm:pt modelId="{A7E61565-9F9E-45DD-85B9-AA1A351623FC}" type="pres">
      <dgm:prSet presAssocID="{3C61DBF2-36CA-4071-80CE-7DFC39884CF8}" presName="hierRoot2" presStyleCnt="0">
        <dgm:presLayoutVars>
          <dgm:hierBranch val="init"/>
        </dgm:presLayoutVars>
      </dgm:prSet>
      <dgm:spPr/>
    </dgm:pt>
    <dgm:pt modelId="{DF63B826-DFF7-498F-B1A2-6E4626084B98}" type="pres">
      <dgm:prSet presAssocID="{3C61DBF2-36CA-4071-80CE-7DFC39884CF8}" presName="rootComposite" presStyleCnt="0"/>
      <dgm:spPr/>
    </dgm:pt>
    <dgm:pt modelId="{F4D36122-E70F-4BB0-9581-55BAAF26F8CE}" type="pres">
      <dgm:prSet presAssocID="{3C61DBF2-36CA-4071-80CE-7DFC39884CF8}" presName="rootText" presStyleLbl="node2" presStyleIdx="8" presStyleCnt="10" custScaleY="1071172">
        <dgm:presLayoutVars>
          <dgm:chPref val="3"/>
        </dgm:presLayoutVars>
      </dgm:prSet>
      <dgm:spPr/>
      <dgm:t>
        <a:bodyPr/>
        <a:lstStyle/>
        <a:p>
          <a:pPr rtl="1"/>
          <a:endParaRPr lang="fa-IR"/>
        </a:p>
      </dgm:t>
    </dgm:pt>
    <dgm:pt modelId="{99C09019-B875-4318-997D-0FDCE13016DE}" type="pres">
      <dgm:prSet presAssocID="{3C61DBF2-36CA-4071-80CE-7DFC39884CF8}" presName="rootConnector" presStyleLbl="node2" presStyleIdx="8" presStyleCnt="10"/>
      <dgm:spPr/>
      <dgm:t>
        <a:bodyPr/>
        <a:lstStyle/>
        <a:p>
          <a:pPr rtl="1"/>
          <a:endParaRPr lang="fa-IR"/>
        </a:p>
      </dgm:t>
    </dgm:pt>
    <dgm:pt modelId="{03F88E46-AE0F-4AB8-A0EC-B1F4E38D2E65}" type="pres">
      <dgm:prSet presAssocID="{3C61DBF2-36CA-4071-80CE-7DFC39884CF8}" presName="hierChild4" presStyleCnt="0"/>
      <dgm:spPr/>
    </dgm:pt>
    <dgm:pt modelId="{395AD2FE-761A-4EE9-A29A-E56A555B6C5F}" type="pres">
      <dgm:prSet presAssocID="{3C61DBF2-36CA-4071-80CE-7DFC39884CF8}" presName="hierChild5" presStyleCnt="0"/>
      <dgm:spPr/>
    </dgm:pt>
    <dgm:pt modelId="{5C803353-9B20-498F-96E5-F6F28AD5D54A}" type="pres">
      <dgm:prSet presAssocID="{6C6583B6-F4CA-4278-8D36-71F30379474D}" presName="Name37" presStyleLbl="parChTrans1D2" presStyleIdx="9" presStyleCnt="10"/>
      <dgm:spPr/>
      <dgm:t>
        <a:bodyPr/>
        <a:lstStyle/>
        <a:p>
          <a:pPr rtl="1"/>
          <a:endParaRPr lang="fa-IR"/>
        </a:p>
      </dgm:t>
    </dgm:pt>
    <dgm:pt modelId="{1DA47117-CBE5-4DE9-B466-D64FD94AA058}" type="pres">
      <dgm:prSet presAssocID="{C7139526-4E69-47A8-B3C2-55696413F1B6}" presName="hierRoot2" presStyleCnt="0">
        <dgm:presLayoutVars>
          <dgm:hierBranch val="init"/>
        </dgm:presLayoutVars>
      </dgm:prSet>
      <dgm:spPr/>
    </dgm:pt>
    <dgm:pt modelId="{6643B28E-6283-4881-9E29-F669A60FA1BE}" type="pres">
      <dgm:prSet presAssocID="{C7139526-4E69-47A8-B3C2-55696413F1B6}" presName="rootComposite" presStyleCnt="0"/>
      <dgm:spPr/>
    </dgm:pt>
    <dgm:pt modelId="{82852566-099E-4FDE-912F-81723337745D}" type="pres">
      <dgm:prSet presAssocID="{C7139526-4E69-47A8-B3C2-55696413F1B6}" presName="rootText" presStyleLbl="node2" presStyleIdx="9" presStyleCnt="10" custScaleY="1071172">
        <dgm:presLayoutVars>
          <dgm:chPref val="3"/>
        </dgm:presLayoutVars>
      </dgm:prSet>
      <dgm:spPr/>
      <dgm:t>
        <a:bodyPr/>
        <a:lstStyle/>
        <a:p>
          <a:pPr rtl="1"/>
          <a:endParaRPr lang="fa-IR"/>
        </a:p>
      </dgm:t>
    </dgm:pt>
    <dgm:pt modelId="{149AC746-686E-414F-8675-49C97921FD4B}" type="pres">
      <dgm:prSet presAssocID="{C7139526-4E69-47A8-B3C2-55696413F1B6}" presName="rootConnector" presStyleLbl="node2" presStyleIdx="9" presStyleCnt="10"/>
      <dgm:spPr/>
      <dgm:t>
        <a:bodyPr/>
        <a:lstStyle/>
        <a:p>
          <a:pPr rtl="1"/>
          <a:endParaRPr lang="fa-IR"/>
        </a:p>
      </dgm:t>
    </dgm:pt>
    <dgm:pt modelId="{371B72D6-DE1C-43C1-AA9A-223FF75A6FAE}" type="pres">
      <dgm:prSet presAssocID="{C7139526-4E69-47A8-B3C2-55696413F1B6}" presName="hierChild4" presStyleCnt="0"/>
      <dgm:spPr/>
    </dgm:pt>
    <dgm:pt modelId="{B581FA91-C95A-44DC-861C-08246D1435D5}" type="pres">
      <dgm:prSet presAssocID="{C7139526-4E69-47A8-B3C2-55696413F1B6}" presName="hierChild5" presStyleCnt="0"/>
      <dgm:spPr/>
    </dgm:pt>
    <dgm:pt modelId="{FFA653C3-DC21-4A46-866F-A0BAB73CEBC7}" type="pres">
      <dgm:prSet presAssocID="{9ED5ECA5-F230-4586-8059-208539040E15}" presName="hierChild3" presStyleCnt="0"/>
      <dgm:spPr/>
    </dgm:pt>
  </dgm:ptLst>
  <dgm:cxnLst>
    <dgm:cxn modelId="{53443EF4-DE4D-495F-9AE1-82AA36A4A652}" type="presOf" srcId="{3C61DBF2-36CA-4071-80CE-7DFC39884CF8}" destId="{99C09019-B875-4318-997D-0FDCE13016DE}" srcOrd="1" destOrd="0" presId="urn:microsoft.com/office/officeart/2005/8/layout/orgChart1"/>
    <dgm:cxn modelId="{262620DE-CD6A-4A2A-9584-AFB682BE9D1C}" type="presOf" srcId="{82D4E125-6B73-48D4-8001-365635223082}" destId="{47C0DA59-BB52-4A2B-8169-2FC3F322B35B}" srcOrd="0" destOrd="0" presId="urn:microsoft.com/office/officeart/2005/8/layout/orgChart1"/>
    <dgm:cxn modelId="{01EB3EE6-3851-4D45-A288-A39ED620A64B}" type="presOf" srcId="{9ED5ECA5-F230-4586-8059-208539040E15}" destId="{2EA0A5AE-88AF-47AB-82EF-072E2861C8DB}" srcOrd="0" destOrd="0" presId="urn:microsoft.com/office/officeart/2005/8/layout/orgChart1"/>
    <dgm:cxn modelId="{A4AFA75F-0D16-40F7-99F2-417DBB7AF2C7}" type="presOf" srcId="{3C61DBF2-36CA-4071-80CE-7DFC39884CF8}" destId="{F4D36122-E70F-4BB0-9581-55BAAF26F8CE}" srcOrd="0" destOrd="0" presId="urn:microsoft.com/office/officeart/2005/8/layout/orgChart1"/>
    <dgm:cxn modelId="{3A28ABA8-6314-456D-94A7-F8EE06A7BD39}" type="presOf" srcId="{0E3788C6-8C5E-4369-BAAF-71C6C695F881}" destId="{948977F0-4C8E-43CE-82CA-33CF23A3C0D8}" srcOrd="0" destOrd="0" presId="urn:microsoft.com/office/officeart/2005/8/layout/orgChart1"/>
    <dgm:cxn modelId="{10D91B2F-E8F2-4B6D-92EB-E3EFA64B5420}" type="presOf" srcId="{333D10AF-8B0C-4AA6-B27D-072595214F40}" destId="{31272151-2C3C-4175-B4A6-120F44CD6733}" srcOrd="0" destOrd="0" presId="urn:microsoft.com/office/officeart/2005/8/layout/orgChart1"/>
    <dgm:cxn modelId="{48157252-5CE3-4691-AE85-CCB78BD7A270}" type="presOf" srcId="{0702D39F-9FDB-46FC-9FE1-BBB592692EC1}" destId="{FC6ACCA2-893C-448E-8A4F-671A775EC8B7}" srcOrd="0" destOrd="0" presId="urn:microsoft.com/office/officeart/2005/8/layout/orgChart1"/>
    <dgm:cxn modelId="{40E0B11B-A086-4106-9FD7-0C7D3DB5E6B4}" srcId="{9ED5ECA5-F230-4586-8059-208539040E15}" destId="{2EE7E3F3-1073-4595-B05C-3959D817F173}" srcOrd="6" destOrd="0" parTransId="{0702D39F-9FDB-46FC-9FE1-BBB592692EC1}" sibTransId="{838A3376-6852-4644-85F2-5A9F5535CD32}"/>
    <dgm:cxn modelId="{AC1EF071-604D-474B-90C4-3638F08382A2}" srcId="{9ED5ECA5-F230-4586-8059-208539040E15}" destId="{29AB5006-192B-4655-926D-CD7F94CDBA82}" srcOrd="1" destOrd="0" parTransId="{7B711BA6-77E3-4409-8614-E411E6B64136}" sibTransId="{D213F5EF-1A0C-4BB4-BB96-1890C39244B9}"/>
    <dgm:cxn modelId="{5B76F449-CE0E-4A59-B0C9-D25DD629B685}" type="presOf" srcId="{7B711BA6-77E3-4409-8614-E411E6B64136}" destId="{AFD1705B-9B45-42E6-ABB7-2D4E1F7AB194}" srcOrd="0" destOrd="0" presId="urn:microsoft.com/office/officeart/2005/8/layout/orgChart1"/>
    <dgm:cxn modelId="{D68A9A79-AC87-408C-B6CB-8DF541B88E58}" type="presOf" srcId="{C7139526-4E69-47A8-B3C2-55696413F1B6}" destId="{82852566-099E-4FDE-912F-81723337745D}" srcOrd="0" destOrd="0" presId="urn:microsoft.com/office/officeart/2005/8/layout/orgChart1"/>
    <dgm:cxn modelId="{2BD7B15C-BE5E-4ECA-B129-0256D1A45676}" srcId="{9ED5ECA5-F230-4586-8059-208539040E15}" destId="{5F9F79D9-340E-4189-B62B-C1A114D73AEF}" srcOrd="0" destOrd="0" parTransId="{F77FA5FE-10C4-4EE5-BAB4-9F3E1ED569D9}" sibTransId="{1DD1DCAF-4285-46F2-8D01-CF83031FFA4A}"/>
    <dgm:cxn modelId="{E85C9036-A53B-4A22-A393-7C659720D104}" srcId="{9ED5ECA5-F230-4586-8059-208539040E15}" destId="{C7139526-4E69-47A8-B3C2-55696413F1B6}" srcOrd="9" destOrd="0" parTransId="{6C6583B6-F4CA-4278-8D36-71F30379474D}" sibTransId="{B9C4F257-3739-4650-B34B-E1D53AC4D307}"/>
    <dgm:cxn modelId="{DD4EFB42-2D9E-4631-A808-DF3C6E7A1B0F}" type="presOf" srcId="{C7139526-4E69-47A8-B3C2-55696413F1B6}" destId="{149AC746-686E-414F-8675-49C97921FD4B}" srcOrd="1" destOrd="0" presId="urn:microsoft.com/office/officeart/2005/8/layout/orgChart1"/>
    <dgm:cxn modelId="{8A5D4945-EBF5-4719-9A5D-3FB7542AE58F}" type="presOf" srcId="{A45D6CE1-1BC0-42D8-8981-65B477E63E3E}" destId="{733D51D1-A55A-4C2F-B965-EEE46BF4C374}" srcOrd="0" destOrd="0" presId="urn:microsoft.com/office/officeart/2005/8/layout/orgChart1"/>
    <dgm:cxn modelId="{721414FD-5345-4849-B4BA-B4A85D487A72}" type="presOf" srcId="{F77FA5FE-10C4-4EE5-BAB4-9F3E1ED569D9}" destId="{A9198570-EB39-4AF3-9329-2571E51450E4}" srcOrd="0" destOrd="0" presId="urn:microsoft.com/office/officeart/2005/8/layout/orgChart1"/>
    <dgm:cxn modelId="{D11CBBC8-5D46-47AA-8240-4BE2B15F70DE}" srcId="{9ED5ECA5-F230-4586-8059-208539040E15}" destId="{3C61DBF2-36CA-4071-80CE-7DFC39884CF8}" srcOrd="8" destOrd="0" parTransId="{5D78E40C-581A-4384-A751-08D38C9A01F5}" sibTransId="{E595BE5E-7073-4E99-BA4B-33399F919298}"/>
    <dgm:cxn modelId="{F15CC2A9-69F5-41EE-A8C2-B5A61938E7B4}" type="presOf" srcId="{39819222-264B-494D-BAD7-FC6C8F1F3B4E}" destId="{8718B6A9-08C8-408F-9EC8-A331CC326048}" srcOrd="0" destOrd="0" presId="urn:microsoft.com/office/officeart/2005/8/layout/orgChart1"/>
    <dgm:cxn modelId="{24599BD8-84EB-4D15-ACB0-9A7D89CE4EF1}" type="presOf" srcId="{BF4366D0-C341-4FDD-A95D-B3EEF7F2B722}" destId="{6C0B0564-2C2E-453D-99EA-D464918F260B}" srcOrd="0" destOrd="0" presId="urn:microsoft.com/office/officeart/2005/8/layout/orgChart1"/>
    <dgm:cxn modelId="{23844DE4-BA4D-4095-AED6-107643BE367A}" type="presOf" srcId="{7C667A8D-8EFF-4A63-8D48-E53E80F0FE7B}" destId="{937896C2-7763-414D-9F66-9A6751119463}" srcOrd="1" destOrd="0" presId="urn:microsoft.com/office/officeart/2005/8/layout/orgChart1"/>
    <dgm:cxn modelId="{EC2AEEBB-AF31-4AC0-AFC2-23671A71A97D}" type="presOf" srcId="{29AB5006-192B-4655-926D-CD7F94CDBA82}" destId="{F5C8FC9D-0FE9-4382-9C1F-D6564285CAA6}" srcOrd="1" destOrd="0" presId="urn:microsoft.com/office/officeart/2005/8/layout/orgChart1"/>
    <dgm:cxn modelId="{680EAD3C-C2B4-4106-8106-953B40AB1043}" srcId="{9ED5ECA5-F230-4586-8059-208539040E15}" destId="{A45D6CE1-1BC0-42D8-8981-65B477E63E3E}" srcOrd="7" destOrd="0" parTransId="{0E3788C6-8C5E-4369-BAAF-71C6C695F881}" sibTransId="{034737E8-B6A7-43EB-9951-1EE16C6F9EE4}"/>
    <dgm:cxn modelId="{7F7491E9-030A-442F-92F3-D1715A8D342D}" type="presOf" srcId="{E8485C6C-252A-495D-98A7-C6AFFEB49FF2}" destId="{4DEF5230-245A-430B-AA39-D4B5FA64C868}" srcOrd="1" destOrd="0" presId="urn:microsoft.com/office/officeart/2005/8/layout/orgChart1"/>
    <dgm:cxn modelId="{1819D30F-1A1E-4165-BA67-463AC73F5EF3}" type="presOf" srcId="{5F9F79D9-340E-4189-B62B-C1A114D73AEF}" destId="{EA01C77D-469B-4685-A203-068E1E27D7B9}" srcOrd="1" destOrd="0" presId="urn:microsoft.com/office/officeart/2005/8/layout/orgChart1"/>
    <dgm:cxn modelId="{A7E5AFED-D1A2-41DE-89B2-E04C5144C80E}" type="presOf" srcId="{A45D6CE1-1BC0-42D8-8981-65B477E63E3E}" destId="{C647F2C7-810A-4628-9FAD-7BFE29B47EF8}" srcOrd="1" destOrd="0" presId="urn:microsoft.com/office/officeart/2005/8/layout/orgChart1"/>
    <dgm:cxn modelId="{AAB4782D-1498-4C22-A516-F59EE3BFECAB}" type="presOf" srcId="{82D4E125-6B73-48D4-8001-365635223082}" destId="{03AE2185-D9A0-408D-A320-A67F6F0D65B1}" srcOrd="1" destOrd="0" presId="urn:microsoft.com/office/officeart/2005/8/layout/orgChart1"/>
    <dgm:cxn modelId="{56969793-299B-4DC7-9097-8B5007A37167}" type="presOf" srcId="{BF4366D0-C341-4FDD-A95D-B3EEF7F2B722}" destId="{8DE789E0-0A8C-4E2A-B1E9-CF04ED080416}" srcOrd="1" destOrd="0" presId="urn:microsoft.com/office/officeart/2005/8/layout/orgChart1"/>
    <dgm:cxn modelId="{6034ECD0-BFA1-4C38-9377-B198E7368568}" type="presOf" srcId="{B166705F-6BE8-4A08-897B-6C08686870B4}" destId="{4299CA86-E4B4-467D-817A-CD4D327B7F54}" srcOrd="0" destOrd="0" presId="urn:microsoft.com/office/officeart/2005/8/layout/orgChart1"/>
    <dgm:cxn modelId="{74C8530C-CCD8-4F8C-B02C-DDD5CCF565F1}" type="presOf" srcId="{7C667A8D-8EFF-4A63-8D48-E53E80F0FE7B}" destId="{44BD38D6-32B3-4B4E-B8C2-BC1B07823B32}" srcOrd="0" destOrd="0" presId="urn:microsoft.com/office/officeart/2005/8/layout/orgChart1"/>
    <dgm:cxn modelId="{C483833C-D5DC-4E11-9720-F6C489A89006}" srcId="{9ED5ECA5-F230-4586-8059-208539040E15}" destId="{7C667A8D-8EFF-4A63-8D48-E53E80F0FE7B}" srcOrd="4" destOrd="0" parTransId="{BD52CEFE-E817-498C-8C6A-6268C5FD8A83}" sibTransId="{C26C0167-04CA-458A-9A80-7DD4FBF23F0B}"/>
    <dgm:cxn modelId="{113B91EB-391F-4F38-9D3C-CB01ACB4DC0A}" type="presOf" srcId="{36218A2A-76C4-4C0A-9958-6FBFFAEFABD1}" destId="{6914DD9D-728B-4C13-8815-8E71836D16BD}" srcOrd="0" destOrd="0" presId="urn:microsoft.com/office/officeart/2005/8/layout/orgChart1"/>
    <dgm:cxn modelId="{B57B750F-221E-4D1E-95CE-E0DEDE49010E}" srcId="{B166705F-6BE8-4A08-897B-6C08686870B4}" destId="{9ED5ECA5-F230-4586-8059-208539040E15}" srcOrd="0" destOrd="0" parTransId="{C37E22B9-CCA3-407C-8181-4A21DD7BEC66}" sibTransId="{F2C7D41C-7E62-4D1A-A2DD-5DB14A34496C}"/>
    <dgm:cxn modelId="{D41BF107-7B7E-4881-A848-C58143F8DCED}" type="presOf" srcId="{29AB5006-192B-4655-926D-CD7F94CDBA82}" destId="{38AAA36F-0E00-4D6B-A20B-5A3F797FABB7}" srcOrd="0" destOrd="0" presId="urn:microsoft.com/office/officeart/2005/8/layout/orgChart1"/>
    <dgm:cxn modelId="{3C708D83-2DFB-4E29-BA26-EC863D0CE394}" type="presOf" srcId="{6C6583B6-F4CA-4278-8D36-71F30379474D}" destId="{5C803353-9B20-498F-96E5-F6F28AD5D54A}" srcOrd="0" destOrd="0" presId="urn:microsoft.com/office/officeart/2005/8/layout/orgChart1"/>
    <dgm:cxn modelId="{EDEDD467-63F5-49AE-8F34-CC933A830709}" srcId="{9ED5ECA5-F230-4586-8059-208539040E15}" destId="{BF4366D0-C341-4FDD-A95D-B3EEF7F2B722}" srcOrd="5" destOrd="0" parTransId="{36218A2A-76C4-4C0A-9958-6FBFFAEFABD1}" sibTransId="{B7147A23-8369-4E7F-A943-CE5FEDD01E50}"/>
    <dgm:cxn modelId="{E6964D44-B5B9-48AE-8AD7-BDA0E2B45EFF}" type="presOf" srcId="{2EE7E3F3-1073-4595-B05C-3959D817F173}" destId="{D83F6BB8-9175-49F2-B1EE-C21A74BF57A6}" srcOrd="0" destOrd="0" presId="urn:microsoft.com/office/officeart/2005/8/layout/orgChart1"/>
    <dgm:cxn modelId="{60916810-5A27-46CD-95AC-BE07781C4492}" type="presOf" srcId="{5D78E40C-581A-4384-A751-08D38C9A01F5}" destId="{82E893F7-B016-4366-88DB-8DD4B4C77C0D}" srcOrd="0" destOrd="0" presId="urn:microsoft.com/office/officeart/2005/8/layout/orgChart1"/>
    <dgm:cxn modelId="{0FA1BFA5-EE4A-47F5-9120-9C260600CB21}" type="presOf" srcId="{E8485C6C-252A-495D-98A7-C6AFFEB49FF2}" destId="{EDCA45DB-A886-4A99-84B3-0D5479F3272B}" srcOrd="0" destOrd="0" presId="urn:microsoft.com/office/officeart/2005/8/layout/orgChart1"/>
    <dgm:cxn modelId="{7B2C844A-8073-4AC1-8A64-5AF79649DBED}" type="presOf" srcId="{2EE7E3F3-1073-4595-B05C-3959D817F173}" destId="{C00C31EE-AF06-44E7-878B-A3F2BD80DD57}" srcOrd="1" destOrd="0" presId="urn:microsoft.com/office/officeart/2005/8/layout/orgChart1"/>
    <dgm:cxn modelId="{2C7B64EE-90E4-4DF4-85DE-FBFC4A70269D}" type="presOf" srcId="{5F9F79D9-340E-4189-B62B-C1A114D73AEF}" destId="{CC7E717F-57D1-4BBD-8A5E-9081520FD476}" srcOrd="0" destOrd="0" presId="urn:microsoft.com/office/officeart/2005/8/layout/orgChart1"/>
    <dgm:cxn modelId="{33026EE2-EE06-492F-857B-8A592C9344AF}" type="presOf" srcId="{BD52CEFE-E817-498C-8C6A-6268C5FD8A83}" destId="{4302D8F3-B205-4A6E-B162-CEABA1D09505}" srcOrd="0" destOrd="0" presId="urn:microsoft.com/office/officeart/2005/8/layout/orgChart1"/>
    <dgm:cxn modelId="{F3C21C92-9712-4018-987C-07622DB550D8}" type="presOf" srcId="{9ED5ECA5-F230-4586-8059-208539040E15}" destId="{A4BA59AA-79A9-4398-BCBE-3E048FF9361B}" srcOrd="1" destOrd="0" presId="urn:microsoft.com/office/officeart/2005/8/layout/orgChart1"/>
    <dgm:cxn modelId="{AF606AF1-FAD5-4BE1-84D1-FE3BCD3B03CD}" srcId="{9ED5ECA5-F230-4586-8059-208539040E15}" destId="{E8485C6C-252A-495D-98A7-C6AFFEB49FF2}" srcOrd="2" destOrd="0" parTransId="{39819222-264B-494D-BAD7-FC6C8F1F3B4E}" sibTransId="{5C4F2097-93C7-4E02-A77A-3A55F8EA02C6}"/>
    <dgm:cxn modelId="{79CC6609-90FB-4FC9-997C-300A87925093}" srcId="{9ED5ECA5-F230-4586-8059-208539040E15}" destId="{82D4E125-6B73-48D4-8001-365635223082}" srcOrd="3" destOrd="0" parTransId="{333D10AF-8B0C-4AA6-B27D-072595214F40}" sibTransId="{FE1A3C74-E560-45B7-AAF3-24B27D86DCFB}"/>
    <dgm:cxn modelId="{D42865F5-44F8-4749-9F2E-2349AF527319}" type="presParOf" srcId="{4299CA86-E4B4-467D-817A-CD4D327B7F54}" destId="{4E82B10C-6698-4660-A67D-F7AD5FEA3359}" srcOrd="0" destOrd="0" presId="urn:microsoft.com/office/officeart/2005/8/layout/orgChart1"/>
    <dgm:cxn modelId="{2AF2CA7D-A76B-406F-9494-1C713701BBFE}" type="presParOf" srcId="{4E82B10C-6698-4660-A67D-F7AD5FEA3359}" destId="{7CF41A7B-3CCF-41A9-926D-87CC9EFB2E86}" srcOrd="0" destOrd="0" presId="urn:microsoft.com/office/officeart/2005/8/layout/orgChart1"/>
    <dgm:cxn modelId="{E11BFA7A-EE05-45A2-8608-2253C8F3AB4D}" type="presParOf" srcId="{7CF41A7B-3CCF-41A9-926D-87CC9EFB2E86}" destId="{2EA0A5AE-88AF-47AB-82EF-072E2861C8DB}" srcOrd="0" destOrd="0" presId="urn:microsoft.com/office/officeart/2005/8/layout/orgChart1"/>
    <dgm:cxn modelId="{86633BEF-C140-4279-940E-32FAF8B5EF8E}" type="presParOf" srcId="{7CF41A7B-3CCF-41A9-926D-87CC9EFB2E86}" destId="{A4BA59AA-79A9-4398-BCBE-3E048FF9361B}" srcOrd="1" destOrd="0" presId="urn:microsoft.com/office/officeart/2005/8/layout/orgChart1"/>
    <dgm:cxn modelId="{6E10AE32-A83F-472B-B70D-2FA58E27EB0D}" type="presParOf" srcId="{4E82B10C-6698-4660-A67D-F7AD5FEA3359}" destId="{759CD86C-0DFF-446F-A9AE-049C54145982}" srcOrd="1" destOrd="0" presId="urn:microsoft.com/office/officeart/2005/8/layout/orgChart1"/>
    <dgm:cxn modelId="{CC287520-3CCF-4566-B2E1-5B59EC46D242}" type="presParOf" srcId="{759CD86C-0DFF-446F-A9AE-049C54145982}" destId="{A9198570-EB39-4AF3-9329-2571E51450E4}" srcOrd="0" destOrd="0" presId="urn:microsoft.com/office/officeart/2005/8/layout/orgChart1"/>
    <dgm:cxn modelId="{12E42FE7-3CA2-447C-AF94-576B2C9B98AF}" type="presParOf" srcId="{759CD86C-0DFF-446F-A9AE-049C54145982}" destId="{67CD7BE7-E77E-411A-8F00-D3045A3782A1}" srcOrd="1" destOrd="0" presId="urn:microsoft.com/office/officeart/2005/8/layout/orgChart1"/>
    <dgm:cxn modelId="{23390888-1FFE-40D8-91D4-A5635090B33E}" type="presParOf" srcId="{67CD7BE7-E77E-411A-8F00-D3045A3782A1}" destId="{3FFABA55-87EE-4087-B40A-24456B82C308}" srcOrd="0" destOrd="0" presId="urn:microsoft.com/office/officeart/2005/8/layout/orgChart1"/>
    <dgm:cxn modelId="{B8546FA2-9E61-450C-A8A7-4267A1702F21}" type="presParOf" srcId="{3FFABA55-87EE-4087-B40A-24456B82C308}" destId="{CC7E717F-57D1-4BBD-8A5E-9081520FD476}" srcOrd="0" destOrd="0" presId="urn:microsoft.com/office/officeart/2005/8/layout/orgChart1"/>
    <dgm:cxn modelId="{F92F6619-28F8-4C24-BB00-9AFBA05A3955}" type="presParOf" srcId="{3FFABA55-87EE-4087-B40A-24456B82C308}" destId="{EA01C77D-469B-4685-A203-068E1E27D7B9}" srcOrd="1" destOrd="0" presId="urn:microsoft.com/office/officeart/2005/8/layout/orgChart1"/>
    <dgm:cxn modelId="{BC3F11AE-BB14-442A-9015-1DDE656DEA75}" type="presParOf" srcId="{67CD7BE7-E77E-411A-8F00-D3045A3782A1}" destId="{115A3718-0092-4781-A281-87D9C3BDB818}" srcOrd="1" destOrd="0" presId="urn:microsoft.com/office/officeart/2005/8/layout/orgChart1"/>
    <dgm:cxn modelId="{FB64ADD1-5C6D-4653-9F18-7DB799E19872}" type="presParOf" srcId="{67CD7BE7-E77E-411A-8F00-D3045A3782A1}" destId="{1EDFF6A6-AB41-4EB6-8683-697EF9938221}" srcOrd="2" destOrd="0" presId="urn:microsoft.com/office/officeart/2005/8/layout/orgChart1"/>
    <dgm:cxn modelId="{FADAB47E-9735-4212-AFD6-26C02080CFE4}" type="presParOf" srcId="{759CD86C-0DFF-446F-A9AE-049C54145982}" destId="{AFD1705B-9B45-42E6-ABB7-2D4E1F7AB194}" srcOrd="2" destOrd="0" presId="urn:microsoft.com/office/officeart/2005/8/layout/orgChart1"/>
    <dgm:cxn modelId="{0E314C46-94FC-4F69-B915-995FB73148D2}" type="presParOf" srcId="{759CD86C-0DFF-446F-A9AE-049C54145982}" destId="{89F76EE0-DD4C-4566-A072-081C7D5CD681}" srcOrd="3" destOrd="0" presId="urn:microsoft.com/office/officeart/2005/8/layout/orgChart1"/>
    <dgm:cxn modelId="{B6D808A0-CA67-4B7A-A34A-6D2C349675D2}" type="presParOf" srcId="{89F76EE0-DD4C-4566-A072-081C7D5CD681}" destId="{4A19771C-92FC-490E-9C9C-73A1D154F622}" srcOrd="0" destOrd="0" presId="urn:microsoft.com/office/officeart/2005/8/layout/orgChart1"/>
    <dgm:cxn modelId="{086ECC71-9E52-4D8F-9C31-47D1054E8674}" type="presParOf" srcId="{4A19771C-92FC-490E-9C9C-73A1D154F622}" destId="{38AAA36F-0E00-4D6B-A20B-5A3F797FABB7}" srcOrd="0" destOrd="0" presId="urn:microsoft.com/office/officeart/2005/8/layout/orgChart1"/>
    <dgm:cxn modelId="{ABF0FA55-F3FF-43BD-A790-A14FBAD126E7}" type="presParOf" srcId="{4A19771C-92FC-490E-9C9C-73A1D154F622}" destId="{F5C8FC9D-0FE9-4382-9C1F-D6564285CAA6}" srcOrd="1" destOrd="0" presId="urn:microsoft.com/office/officeart/2005/8/layout/orgChart1"/>
    <dgm:cxn modelId="{8FE5A3F9-D19E-4154-96A2-6FA968F2BF4D}" type="presParOf" srcId="{89F76EE0-DD4C-4566-A072-081C7D5CD681}" destId="{694B3D91-8205-498B-8025-67DE4905B995}" srcOrd="1" destOrd="0" presId="urn:microsoft.com/office/officeart/2005/8/layout/orgChart1"/>
    <dgm:cxn modelId="{82A08E2D-2C8C-4F2B-8CFD-32E8917BDD3C}" type="presParOf" srcId="{89F76EE0-DD4C-4566-A072-081C7D5CD681}" destId="{E80C1CC6-D5A3-4076-B5CE-EBF5A4E2CB8E}" srcOrd="2" destOrd="0" presId="urn:microsoft.com/office/officeart/2005/8/layout/orgChart1"/>
    <dgm:cxn modelId="{B833242C-4EA2-4904-AECA-6DCB7B2799A5}" type="presParOf" srcId="{759CD86C-0DFF-446F-A9AE-049C54145982}" destId="{8718B6A9-08C8-408F-9EC8-A331CC326048}" srcOrd="4" destOrd="0" presId="urn:microsoft.com/office/officeart/2005/8/layout/orgChart1"/>
    <dgm:cxn modelId="{F84EA2B5-09C0-4498-AC6E-82390F19092B}" type="presParOf" srcId="{759CD86C-0DFF-446F-A9AE-049C54145982}" destId="{36912C57-AF9C-4ACF-A171-F1ABB1DD0B0D}" srcOrd="5" destOrd="0" presId="urn:microsoft.com/office/officeart/2005/8/layout/orgChart1"/>
    <dgm:cxn modelId="{54245249-A1A3-400E-95E9-2E3A7D97A465}" type="presParOf" srcId="{36912C57-AF9C-4ACF-A171-F1ABB1DD0B0D}" destId="{62480B33-0444-457F-B493-51E38EBA2074}" srcOrd="0" destOrd="0" presId="urn:microsoft.com/office/officeart/2005/8/layout/orgChart1"/>
    <dgm:cxn modelId="{6044EE93-42F5-415C-88C7-B4C610D7F1D3}" type="presParOf" srcId="{62480B33-0444-457F-B493-51E38EBA2074}" destId="{EDCA45DB-A886-4A99-84B3-0D5479F3272B}" srcOrd="0" destOrd="0" presId="urn:microsoft.com/office/officeart/2005/8/layout/orgChart1"/>
    <dgm:cxn modelId="{AFE6DDA8-2755-436D-9BD4-4D0F3E086C91}" type="presParOf" srcId="{62480B33-0444-457F-B493-51E38EBA2074}" destId="{4DEF5230-245A-430B-AA39-D4B5FA64C868}" srcOrd="1" destOrd="0" presId="urn:microsoft.com/office/officeart/2005/8/layout/orgChart1"/>
    <dgm:cxn modelId="{38A62CAC-F5E3-49A0-8538-FD06C44BD567}" type="presParOf" srcId="{36912C57-AF9C-4ACF-A171-F1ABB1DD0B0D}" destId="{FA073B32-5260-4822-A386-42239A154476}" srcOrd="1" destOrd="0" presId="urn:microsoft.com/office/officeart/2005/8/layout/orgChart1"/>
    <dgm:cxn modelId="{ED22DF25-CB4C-4DD0-911A-A43C8A4B95A0}" type="presParOf" srcId="{36912C57-AF9C-4ACF-A171-F1ABB1DD0B0D}" destId="{D86FCADE-E7BC-434F-AC5D-50534ED32C23}" srcOrd="2" destOrd="0" presId="urn:microsoft.com/office/officeart/2005/8/layout/orgChart1"/>
    <dgm:cxn modelId="{F36F104C-8BD1-4E18-9622-BE724E5FEBF5}" type="presParOf" srcId="{759CD86C-0DFF-446F-A9AE-049C54145982}" destId="{31272151-2C3C-4175-B4A6-120F44CD6733}" srcOrd="6" destOrd="0" presId="urn:microsoft.com/office/officeart/2005/8/layout/orgChart1"/>
    <dgm:cxn modelId="{8D368926-53B2-45F5-9F06-593612D74B7B}" type="presParOf" srcId="{759CD86C-0DFF-446F-A9AE-049C54145982}" destId="{5DDD0A50-9CD0-403F-B45C-60C20659ED7D}" srcOrd="7" destOrd="0" presId="urn:microsoft.com/office/officeart/2005/8/layout/orgChart1"/>
    <dgm:cxn modelId="{124EFA4F-CD68-4736-976D-5883123A915A}" type="presParOf" srcId="{5DDD0A50-9CD0-403F-B45C-60C20659ED7D}" destId="{19E52F9B-5983-4C1F-B878-DEB757CBF4ED}" srcOrd="0" destOrd="0" presId="urn:microsoft.com/office/officeart/2005/8/layout/orgChart1"/>
    <dgm:cxn modelId="{14D1337D-4AF4-44CF-AAB9-B707D1DCBD47}" type="presParOf" srcId="{19E52F9B-5983-4C1F-B878-DEB757CBF4ED}" destId="{47C0DA59-BB52-4A2B-8169-2FC3F322B35B}" srcOrd="0" destOrd="0" presId="urn:microsoft.com/office/officeart/2005/8/layout/orgChart1"/>
    <dgm:cxn modelId="{3F3A55BB-98D1-432B-9AA9-3306BD38097E}" type="presParOf" srcId="{19E52F9B-5983-4C1F-B878-DEB757CBF4ED}" destId="{03AE2185-D9A0-408D-A320-A67F6F0D65B1}" srcOrd="1" destOrd="0" presId="urn:microsoft.com/office/officeart/2005/8/layout/orgChart1"/>
    <dgm:cxn modelId="{B05B13ED-89A3-4BC1-AE9E-4D94078670C6}" type="presParOf" srcId="{5DDD0A50-9CD0-403F-B45C-60C20659ED7D}" destId="{78B34B15-1176-44E4-B504-9A9C30CDE69A}" srcOrd="1" destOrd="0" presId="urn:microsoft.com/office/officeart/2005/8/layout/orgChart1"/>
    <dgm:cxn modelId="{D629451D-19A1-43A7-A68E-D01EAB605EA1}" type="presParOf" srcId="{5DDD0A50-9CD0-403F-B45C-60C20659ED7D}" destId="{C031B538-CEA3-48E0-833C-462C03BA12E8}" srcOrd="2" destOrd="0" presId="urn:microsoft.com/office/officeart/2005/8/layout/orgChart1"/>
    <dgm:cxn modelId="{E4FCE4DA-5BEF-4111-BDD0-1AB5C0295177}" type="presParOf" srcId="{759CD86C-0DFF-446F-A9AE-049C54145982}" destId="{4302D8F3-B205-4A6E-B162-CEABA1D09505}" srcOrd="8" destOrd="0" presId="urn:microsoft.com/office/officeart/2005/8/layout/orgChart1"/>
    <dgm:cxn modelId="{2A1D5D35-B532-40EE-9383-57B64DB6F5F3}" type="presParOf" srcId="{759CD86C-0DFF-446F-A9AE-049C54145982}" destId="{EFF3ABF5-DA49-489F-8764-97D074EE7BD4}" srcOrd="9" destOrd="0" presId="urn:microsoft.com/office/officeart/2005/8/layout/orgChart1"/>
    <dgm:cxn modelId="{6A2C8223-248B-4CBD-A3B6-6B547CD48727}" type="presParOf" srcId="{EFF3ABF5-DA49-489F-8764-97D074EE7BD4}" destId="{BCE217A0-4277-4564-B856-E5F879053353}" srcOrd="0" destOrd="0" presId="urn:microsoft.com/office/officeart/2005/8/layout/orgChart1"/>
    <dgm:cxn modelId="{CFC7883C-EE51-4993-A177-8807F7C10F36}" type="presParOf" srcId="{BCE217A0-4277-4564-B856-E5F879053353}" destId="{44BD38D6-32B3-4B4E-B8C2-BC1B07823B32}" srcOrd="0" destOrd="0" presId="urn:microsoft.com/office/officeart/2005/8/layout/orgChart1"/>
    <dgm:cxn modelId="{93F03D65-0420-401F-981E-D0BDA765458D}" type="presParOf" srcId="{BCE217A0-4277-4564-B856-E5F879053353}" destId="{937896C2-7763-414D-9F66-9A6751119463}" srcOrd="1" destOrd="0" presId="urn:microsoft.com/office/officeart/2005/8/layout/orgChart1"/>
    <dgm:cxn modelId="{E12843A2-32FF-4B00-A97A-26B7F3E5A7A8}" type="presParOf" srcId="{EFF3ABF5-DA49-489F-8764-97D074EE7BD4}" destId="{B3630698-8B3D-413E-AE50-D623C0A81118}" srcOrd="1" destOrd="0" presId="urn:microsoft.com/office/officeart/2005/8/layout/orgChart1"/>
    <dgm:cxn modelId="{88790BDC-9F80-4879-A78A-DE5458BBFF3C}" type="presParOf" srcId="{EFF3ABF5-DA49-489F-8764-97D074EE7BD4}" destId="{17B55805-0072-4796-B265-7450E9E8E772}" srcOrd="2" destOrd="0" presId="urn:microsoft.com/office/officeart/2005/8/layout/orgChart1"/>
    <dgm:cxn modelId="{5765C66D-82DA-478D-A98D-103DDF3F94E9}" type="presParOf" srcId="{759CD86C-0DFF-446F-A9AE-049C54145982}" destId="{6914DD9D-728B-4C13-8815-8E71836D16BD}" srcOrd="10" destOrd="0" presId="urn:microsoft.com/office/officeart/2005/8/layout/orgChart1"/>
    <dgm:cxn modelId="{CE065A6F-E972-4FDC-AD7C-73E92D40E9DE}" type="presParOf" srcId="{759CD86C-0DFF-446F-A9AE-049C54145982}" destId="{A96A7694-5291-49A6-92D1-8EAD64048ADC}" srcOrd="11" destOrd="0" presId="urn:microsoft.com/office/officeart/2005/8/layout/orgChart1"/>
    <dgm:cxn modelId="{76D0F98B-7A92-4972-920F-1FA122DB5150}" type="presParOf" srcId="{A96A7694-5291-49A6-92D1-8EAD64048ADC}" destId="{A821D6EA-D3B9-41F8-AF84-C18510FC8B9D}" srcOrd="0" destOrd="0" presId="urn:microsoft.com/office/officeart/2005/8/layout/orgChart1"/>
    <dgm:cxn modelId="{E08DBE14-C88B-492A-9CDB-75A1D64D65B5}" type="presParOf" srcId="{A821D6EA-D3B9-41F8-AF84-C18510FC8B9D}" destId="{6C0B0564-2C2E-453D-99EA-D464918F260B}" srcOrd="0" destOrd="0" presId="urn:microsoft.com/office/officeart/2005/8/layout/orgChart1"/>
    <dgm:cxn modelId="{034B7C54-CA7A-4145-B9DD-62DA8A20F12B}" type="presParOf" srcId="{A821D6EA-D3B9-41F8-AF84-C18510FC8B9D}" destId="{8DE789E0-0A8C-4E2A-B1E9-CF04ED080416}" srcOrd="1" destOrd="0" presId="urn:microsoft.com/office/officeart/2005/8/layout/orgChart1"/>
    <dgm:cxn modelId="{765ACCAC-E46F-4692-8BA8-16B3A758BBFA}" type="presParOf" srcId="{A96A7694-5291-49A6-92D1-8EAD64048ADC}" destId="{B973AE3E-0F1B-4638-8FD3-AEF3CA552DD0}" srcOrd="1" destOrd="0" presId="urn:microsoft.com/office/officeart/2005/8/layout/orgChart1"/>
    <dgm:cxn modelId="{6E2832A3-46BD-4BDB-AD3F-29D22C305EAA}" type="presParOf" srcId="{A96A7694-5291-49A6-92D1-8EAD64048ADC}" destId="{2BC99D0A-5E8F-4211-927B-0DD5336AC435}" srcOrd="2" destOrd="0" presId="urn:microsoft.com/office/officeart/2005/8/layout/orgChart1"/>
    <dgm:cxn modelId="{46EBC876-0014-4E61-BB64-6B3B4A6F8506}" type="presParOf" srcId="{759CD86C-0DFF-446F-A9AE-049C54145982}" destId="{FC6ACCA2-893C-448E-8A4F-671A775EC8B7}" srcOrd="12" destOrd="0" presId="urn:microsoft.com/office/officeart/2005/8/layout/orgChart1"/>
    <dgm:cxn modelId="{8730BFD1-815D-44F9-9FEE-B0573DB833F5}" type="presParOf" srcId="{759CD86C-0DFF-446F-A9AE-049C54145982}" destId="{21B6A426-81AA-4911-9886-61EE1B7C9533}" srcOrd="13" destOrd="0" presId="urn:microsoft.com/office/officeart/2005/8/layout/orgChart1"/>
    <dgm:cxn modelId="{45C1CF87-0E43-482A-A992-67C0953B127E}" type="presParOf" srcId="{21B6A426-81AA-4911-9886-61EE1B7C9533}" destId="{436CF376-49F9-4536-A5F2-84A7E3F548A9}" srcOrd="0" destOrd="0" presId="urn:microsoft.com/office/officeart/2005/8/layout/orgChart1"/>
    <dgm:cxn modelId="{DE23CCE4-9B55-42A2-957B-F9881541C6F8}" type="presParOf" srcId="{436CF376-49F9-4536-A5F2-84A7E3F548A9}" destId="{D83F6BB8-9175-49F2-B1EE-C21A74BF57A6}" srcOrd="0" destOrd="0" presId="urn:microsoft.com/office/officeart/2005/8/layout/orgChart1"/>
    <dgm:cxn modelId="{1B7E38C5-8471-4DBE-B2E5-F9FD4123D456}" type="presParOf" srcId="{436CF376-49F9-4536-A5F2-84A7E3F548A9}" destId="{C00C31EE-AF06-44E7-878B-A3F2BD80DD57}" srcOrd="1" destOrd="0" presId="urn:microsoft.com/office/officeart/2005/8/layout/orgChart1"/>
    <dgm:cxn modelId="{56DBEB48-BB01-4044-8340-25126870E9BA}" type="presParOf" srcId="{21B6A426-81AA-4911-9886-61EE1B7C9533}" destId="{0969C949-E981-4060-A635-186C7780340E}" srcOrd="1" destOrd="0" presId="urn:microsoft.com/office/officeart/2005/8/layout/orgChart1"/>
    <dgm:cxn modelId="{EFC1CB7F-045C-40DD-90DC-3502D7131FAE}" type="presParOf" srcId="{21B6A426-81AA-4911-9886-61EE1B7C9533}" destId="{39D21C73-2610-44F7-8461-945FDA25F4C0}" srcOrd="2" destOrd="0" presId="urn:microsoft.com/office/officeart/2005/8/layout/orgChart1"/>
    <dgm:cxn modelId="{136C7108-C02D-4465-A6BD-76AEABD17A1C}" type="presParOf" srcId="{759CD86C-0DFF-446F-A9AE-049C54145982}" destId="{948977F0-4C8E-43CE-82CA-33CF23A3C0D8}" srcOrd="14" destOrd="0" presId="urn:microsoft.com/office/officeart/2005/8/layout/orgChart1"/>
    <dgm:cxn modelId="{D816A95E-6AD3-4935-B542-52B485868A1A}" type="presParOf" srcId="{759CD86C-0DFF-446F-A9AE-049C54145982}" destId="{25269EA4-5F3B-4448-9F0F-20DC1FEBBB71}" srcOrd="15" destOrd="0" presId="urn:microsoft.com/office/officeart/2005/8/layout/orgChart1"/>
    <dgm:cxn modelId="{0E922272-CC5C-42FD-91B2-EEAEF33011A0}" type="presParOf" srcId="{25269EA4-5F3B-4448-9F0F-20DC1FEBBB71}" destId="{0EEDB20C-B01C-406E-B9EA-881C6D1602C5}" srcOrd="0" destOrd="0" presId="urn:microsoft.com/office/officeart/2005/8/layout/orgChart1"/>
    <dgm:cxn modelId="{CE44FC10-D3C1-487D-82F6-2AC55ED27F34}" type="presParOf" srcId="{0EEDB20C-B01C-406E-B9EA-881C6D1602C5}" destId="{733D51D1-A55A-4C2F-B965-EEE46BF4C374}" srcOrd="0" destOrd="0" presId="urn:microsoft.com/office/officeart/2005/8/layout/orgChart1"/>
    <dgm:cxn modelId="{862D2F1F-5163-4CFC-B739-C69369705E85}" type="presParOf" srcId="{0EEDB20C-B01C-406E-B9EA-881C6D1602C5}" destId="{C647F2C7-810A-4628-9FAD-7BFE29B47EF8}" srcOrd="1" destOrd="0" presId="urn:microsoft.com/office/officeart/2005/8/layout/orgChart1"/>
    <dgm:cxn modelId="{70AF0C06-79D2-4D4C-BBB0-5627D443E571}" type="presParOf" srcId="{25269EA4-5F3B-4448-9F0F-20DC1FEBBB71}" destId="{8787572C-6554-43D5-BF0F-C443E9B953BB}" srcOrd="1" destOrd="0" presId="urn:microsoft.com/office/officeart/2005/8/layout/orgChart1"/>
    <dgm:cxn modelId="{4CA576B5-9675-41F0-AB94-4A42A3EA9A26}" type="presParOf" srcId="{25269EA4-5F3B-4448-9F0F-20DC1FEBBB71}" destId="{B0EC12CA-7E41-4245-B531-CAC65449C10D}" srcOrd="2" destOrd="0" presId="urn:microsoft.com/office/officeart/2005/8/layout/orgChart1"/>
    <dgm:cxn modelId="{37A71650-B114-4B76-882D-E645BF339030}" type="presParOf" srcId="{759CD86C-0DFF-446F-A9AE-049C54145982}" destId="{82E893F7-B016-4366-88DB-8DD4B4C77C0D}" srcOrd="16" destOrd="0" presId="urn:microsoft.com/office/officeart/2005/8/layout/orgChart1"/>
    <dgm:cxn modelId="{655A5D1F-8500-4D70-B801-492ADB2633F5}" type="presParOf" srcId="{759CD86C-0DFF-446F-A9AE-049C54145982}" destId="{A7E61565-9F9E-45DD-85B9-AA1A351623FC}" srcOrd="17" destOrd="0" presId="urn:microsoft.com/office/officeart/2005/8/layout/orgChart1"/>
    <dgm:cxn modelId="{D31C7417-7307-4CFE-AE48-AD3F908086D9}" type="presParOf" srcId="{A7E61565-9F9E-45DD-85B9-AA1A351623FC}" destId="{DF63B826-DFF7-498F-B1A2-6E4626084B98}" srcOrd="0" destOrd="0" presId="urn:microsoft.com/office/officeart/2005/8/layout/orgChart1"/>
    <dgm:cxn modelId="{D28A0CE3-1908-4015-A6B8-83F8CE9C2BBB}" type="presParOf" srcId="{DF63B826-DFF7-498F-B1A2-6E4626084B98}" destId="{F4D36122-E70F-4BB0-9581-55BAAF26F8CE}" srcOrd="0" destOrd="0" presId="urn:microsoft.com/office/officeart/2005/8/layout/orgChart1"/>
    <dgm:cxn modelId="{9E3F1424-E6DF-4BB2-A813-6C13561BBE79}" type="presParOf" srcId="{DF63B826-DFF7-498F-B1A2-6E4626084B98}" destId="{99C09019-B875-4318-997D-0FDCE13016DE}" srcOrd="1" destOrd="0" presId="urn:microsoft.com/office/officeart/2005/8/layout/orgChart1"/>
    <dgm:cxn modelId="{FFFC53E7-6BE3-4733-8611-AA970D468F4B}" type="presParOf" srcId="{A7E61565-9F9E-45DD-85B9-AA1A351623FC}" destId="{03F88E46-AE0F-4AB8-A0EC-B1F4E38D2E65}" srcOrd="1" destOrd="0" presId="urn:microsoft.com/office/officeart/2005/8/layout/orgChart1"/>
    <dgm:cxn modelId="{12429590-F87A-4510-90CC-1EC52DDE6593}" type="presParOf" srcId="{A7E61565-9F9E-45DD-85B9-AA1A351623FC}" destId="{395AD2FE-761A-4EE9-A29A-E56A555B6C5F}" srcOrd="2" destOrd="0" presId="urn:microsoft.com/office/officeart/2005/8/layout/orgChart1"/>
    <dgm:cxn modelId="{9E7CF064-A18E-4FC0-AE97-29116D9B359B}" type="presParOf" srcId="{759CD86C-0DFF-446F-A9AE-049C54145982}" destId="{5C803353-9B20-498F-96E5-F6F28AD5D54A}" srcOrd="18" destOrd="0" presId="urn:microsoft.com/office/officeart/2005/8/layout/orgChart1"/>
    <dgm:cxn modelId="{82A94F27-FBEB-4EBB-98D3-B423EF36014B}" type="presParOf" srcId="{759CD86C-0DFF-446F-A9AE-049C54145982}" destId="{1DA47117-CBE5-4DE9-B466-D64FD94AA058}" srcOrd="19" destOrd="0" presId="urn:microsoft.com/office/officeart/2005/8/layout/orgChart1"/>
    <dgm:cxn modelId="{1CE1628B-4B83-4ED2-97AD-6A9AB1F1D233}" type="presParOf" srcId="{1DA47117-CBE5-4DE9-B466-D64FD94AA058}" destId="{6643B28E-6283-4881-9E29-F669A60FA1BE}" srcOrd="0" destOrd="0" presId="urn:microsoft.com/office/officeart/2005/8/layout/orgChart1"/>
    <dgm:cxn modelId="{BD6E04FB-E9EB-42CB-BC26-2E0AAB08B811}" type="presParOf" srcId="{6643B28E-6283-4881-9E29-F669A60FA1BE}" destId="{82852566-099E-4FDE-912F-81723337745D}" srcOrd="0" destOrd="0" presId="urn:microsoft.com/office/officeart/2005/8/layout/orgChart1"/>
    <dgm:cxn modelId="{C8CE6E43-D6ED-4132-B2DB-D6BE9C746942}" type="presParOf" srcId="{6643B28E-6283-4881-9E29-F669A60FA1BE}" destId="{149AC746-686E-414F-8675-49C97921FD4B}" srcOrd="1" destOrd="0" presId="urn:microsoft.com/office/officeart/2005/8/layout/orgChart1"/>
    <dgm:cxn modelId="{766228DB-7476-4FED-A5E6-DE6F5D82493C}" type="presParOf" srcId="{1DA47117-CBE5-4DE9-B466-D64FD94AA058}" destId="{371B72D6-DE1C-43C1-AA9A-223FF75A6FAE}" srcOrd="1" destOrd="0" presId="urn:microsoft.com/office/officeart/2005/8/layout/orgChart1"/>
    <dgm:cxn modelId="{DE8FD68E-DF35-4A50-A8AE-9D22ED5CC0B6}" type="presParOf" srcId="{1DA47117-CBE5-4DE9-B466-D64FD94AA058}" destId="{B581FA91-C95A-44DC-861C-08246D1435D5}" srcOrd="2" destOrd="0" presId="urn:microsoft.com/office/officeart/2005/8/layout/orgChart1"/>
    <dgm:cxn modelId="{624446C9-1095-495D-99BE-09DD33ECAB7B}" type="presParOf" srcId="{4E82B10C-6698-4660-A67D-F7AD5FEA3359}" destId="{FFA653C3-DC21-4A46-866F-A0BAB73CEBC7}"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2.xml><?xml version="1.0" encoding="utf-8"?>
<dgm:dataModel xmlns:dgm="http://schemas.openxmlformats.org/drawingml/2006/diagram" xmlns:a="http://schemas.openxmlformats.org/drawingml/2006/main">
  <dgm:ptLst>
    <dgm:pt modelId="{F979F8EF-F905-498B-9A92-18714DEE08D6}"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1448F2C9-55D5-4C67-82A7-9087811A348F}">
      <dgm:prSet phldrT="[Text]"/>
      <dgm:spPr/>
      <dgm:t>
        <a:bodyPr/>
        <a:lstStyle/>
        <a:p>
          <a:pPr rtl="1"/>
          <a:r>
            <a:rPr lang="fa-IR" b="1" dirty="0" err="1" smtClean="0">
              <a:cs typeface="B Nazanin" panose="00000400000000000000" pitchFamily="2" charset="-78"/>
            </a:rPr>
            <a:t>مهم‌ترین</a:t>
          </a:r>
          <a:r>
            <a:rPr lang="fa-IR" b="1" dirty="0" smtClean="0">
              <a:cs typeface="B Nazanin" panose="00000400000000000000" pitchFamily="2" charset="-78"/>
            </a:rPr>
            <a:t> ویژگی انسان انقلابی اعتقاد به اسلام ناب محمدی و حضور دین در ابعاد کلان جامعه و نفی جدایی دین از سیاست است</a:t>
          </a:r>
          <a:endParaRPr lang="fa-IR" dirty="0"/>
        </a:p>
      </dgm:t>
    </dgm:pt>
    <dgm:pt modelId="{F4F1EF00-81BF-4DCC-BEE6-5C500E18C1C9}" type="parTrans" cxnId="{B66FBF21-C56B-4C31-B38E-0CA576A253AB}">
      <dgm:prSet/>
      <dgm:spPr/>
      <dgm:t>
        <a:bodyPr/>
        <a:lstStyle/>
        <a:p>
          <a:pPr rtl="1"/>
          <a:endParaRPr lang="fa-IR"/>
        </a:p>
      </dgm:t>
    </dgm:pt>
    <dgm:pt modelId="{6759457E-C5AF-480E-A4A0-76A57F2082D2}" type="sibTrans" cxnId="{B66FBF21-C56B-4C31-B38E-0CA576A253AB}">
      <dgm:prSet/>
      <dgm:spPr/>
      <dgm:t>
        <a:bodyPr/>
        <a:lstStyle/>
        <a:p>
          <a:pPr rtl="1"/>
          <a:endParaRPr lang="fa-IR"/>
        </a:p>
      </dgm:t>
    </dgm:pt>
    <dgm:pt modelId="{7593C7D0-95F6-4448-A2AC-E5AF0AAC5DBB}">
      <dgm:prSet phldrT="[Text]"/>
      <dgm:spPr/>
      <dgm:t>
        <a:bodyPr/>
        <a:lstStyle/>
        <a:p>
          <a:pPr rtl="1"/>
          <a:r>
            <a:rPr lang="fa-IR" b="1" dirty="0" smtClean="0">
              <a:cs typeface="B Nazanin" panose="00000400000000000000" pitchFamily="2" charset="-78"/>
            </a:rPr>
            <a:t>یعنی بنای یک نظام اجتماعی بر اساس اسلام، </a:t>
          </a:r>
          <a:r>
            <a:rPr lang="fa-IR" b="1" dirty="0" err="1" smtClean="0">
              <a:cs typeface="B Nazanin" panose="00000400000000000000" pitchFamily="2" charset="-78"/>
            </a:rPr>
            <a:t>همة</a:t>
          </a:r>
          <a:r>
            <a:rPr lang="fa-IR" b="1" dirty="0" smtClean="0">
              <a:cs typeface="B Nazanin" panose="00000400000000000000" pitchFamily="2" charset="-78"/>
            </a:rPr>
            <a:t> شئون زندگی را دینی خواستن و ساختار کلان اجتماعی را براساس مکتب وحی رقم زدن.</a:t>
          </a:r>
          <a:endParaRPr lang="fa-IR" dirty="0"/>
        </a:p>
      </dgm:t>
    </dgm:pt>
    <dgm:pt modelId="{8BC1215E-AF53-4F5A-9667-F64FEA562F21}" type="parTrans" cxnId="{2B321502-1C00-46AF-BB6C-64B11A48FC57}">
      <dgm:prSet/>
      <dgm:spPr/>
      <dgm:t>
        <a:bodyPr/>
        <a:lstStyle/>
        <a:p>
          <a:pPr rtl="1"/>
          <a:endParaRPr lang="fa-IR"/>
        </a:p>
      </dgm:t>
    </dgm:pt>
    <dgm:pt modelId="{AD8BDFF7-82C9-4DED-8AC7-BF34BDB9DE87}" type="sibTrans" cxnId="{2B321502-1C00-46AF-BB6C-64B11A48FC57}">
      <dgm:prSet/>
      <dgm:spPr/>
      <dgm:t>
        <a:bodyPr/>
        <a:lstStyle/>
        <a:p>
          <a:pPr rtl="1"/>
          <a:endParaRPr lang="fa-IR"/>
        </a:p>
      </dgm:t>
    </dgm:pt>
    <dgm:pt modelId="{D6CE6B91-BEA2-456D-AEC4-E898B43E74D7}">
      <dgm:prSet phldrT="[Text]"/>
      <dgm:spPr/>
      <dgm:t>
        <a:bodyPr/>
        <a:lstStyle/>
        <a:p>
          <a:pPr rtl="1"/>
          <a:r>
            <a:rPr lang="fa-IR" b="1" dirty="0" smtClean="0">
              <a:cs typeface="B Nazanin" panose="00000400000000000000" pitchFamily="2" charset="-78"/>
            </a:rPr>
            <a:t>به دنبال پدید آوردن جامعه، قانون، نظام روابط، فرهنگ، </a:t>
          </a:r>
          <a:r>
            <a:rPr lang="fa-IR" b="1" dirty="0" err="1" smtClean="0">
              <a:cs typeface="B Nazanin" panose="00000400000000000000" pitchFamily="2" charset="-78"/>
            </a:rPr>
            <a:t>شبکة</a:t>
          </a:r>
          <a:r>
            <a:rPr lang="fa-IR" b="1" dirty="0" smtClean="0">
              <a:cs typeface="B Nazanin" panose="00000400000000000000" pitchFamily="2" charset="-78"/>
            </a:rPr>
            <a:t> مناسبات، نهادها و ساختارهای دینی بودن نه فقط افراد </a:t>
          </a:r>
          <a:r>
            <a:rPr lang="fa-IR" b="1" dirty="0" err="1" smtClean="0">
              <a:cs typeface="B Nazanin" panose="00000400000000000000" pitchFamily="2" charset="-78"/>
            </a:rPr>
            <a:t>دین‌دار</a:t>
          </a:r>
          <a:r>
            <a:rPr lang="fa-IR" b="1" dirty="0" smtClean="0">
              <a:cs typeface="B Nazanin" panose="00000400000000000000" pitchFamily="2" charset="-78"/>
            </a:rPr>
            <a:t> پدید آوردن.</a:t>
          </a:r>
          <a:endParaRPr lang="fa-IR" dirty="0"/>
        </a:p>
      </dgm:t>
    </dgm:pt>
    <dgm:pt modelId="{038B8FC0-8572-4B07-B130-19CCF8868CA9}" type="parTrans" cxnId="{7CD64EF0-A936-4D87-B6BF-C4AD7AFEBD15}">
      <dgm:prSet/>
      <dgm:spPr/>
      <dgm:t>
        <a:bodyPr/>
        <a:lstStyle/>
        <a:p>
          <a:pPr rtl="1"/>
          <a:endParaRPr lang="fa-IR"/>
        </a:p>
      </dgm:t>
    </dgm:pt>
    <dgm:pt modelId="{901CA4A6-2D57-4945-BCE1-A8798C3181A2}" type="sibTrans" cxnId="{7CD64EF0-A936-4D87-B6BF-C4AD7AFEBD15}">
      <dgm:prSet/>
      <dgm:spPr/>
      <dgm:t>
        <a:bodyPr/>
        <a:lstStyle/>
        <a:p>
          <a:pPr rtl="1"/>
          <a:endParaRPr lang="fa-IR"/>
        </a:p>
      </dgm:t>
    </dgm:pt>
    <dgm:pt modelId="{74C5D6EA-2125-488E-9EB7-76B1C45F5C10}">
      <dgm:prSet phldrT="[Text]"/>
      <dgm:spPr/>
      <dgm:t>
        <a:bodyPr/>
        <a:lstStyle/>
        <a:p>
          <a:pPr rtl="1"/>
          <a:r>
            <a:rPr lang="fa-IR" b="1" dirty="0" smtClean="0">
              <a:cs typeface="B Nazanin" panose="00000400000000000000" pitchFamily="2" charset="-78"/>
            </a:rPr>
            <a:t>این نظام اجتماعی گرچه ابتدا در کشور خود ما شکل گرفته است اما ابعاد جهانی آن را نباید از نظر دور داشت. صدور انقلاب و بیداری اسلامی به این مقوله نظر دارد. </a:t>
          </a:r>
          <a:endParaRPr lang="fa-IR" dirty="0"/>
        </a:p>
      </dgm:t>
    </dgm:pt>
    <dgm:pt modelId="{3DBD3EF9-8553-4B6E-915F-0BEA56D08340}" type="parTrans" cxnId="{1EA439ED-0FE4-48D6-8B20-4CA02CF66C2B}">
      <dgm:prSet/>
      <dgm:spPr/>
      <dgm:t>
        <a:bodyPr/>
        <a:lstStyle/>
        <a:p>
          <a:pPr rtl="1"/>
          <a:endParaRPr lang="fa-IR"/>
        </a:p>
      </dgm:t>
    </dgm:pt>
    <dgm:pt modelId="{B04AC518-8F6B-478D-9921-FA929F978475}" type="sibTrans" cxnId="{1EA439ED-0FE4-48D6-8B20-4CA02CF66C2B}">
      <dgm:prSet/>
      <dgm:spPr/>
      <dgm:t>
        <a:bodyPr/>
        <a:lstStyle/>
        <a:p>
          <a:pPr rtl="1"/>
          <a:endParaRPr lang="fa-IR"/>
        </a:p>
      </dgm:t>
    </dgm:pt>
    <dgm:pt modelId="{5E0441EA-5791-4868-BDAB-822BDFE18264}">
      <dgm:prSet phldrT="[Text]"/>
      <dgm:spPr/>
      <dgm:t>
        <a:bodyPr/>
        <a:lstStyle/>
        <a:p>
          <a:pPr rtl="1"/>
          <a:r>
            <a:rPr lang="fa-IR" b="1" dirty="0" smtClean="0">
              <a:cs typeface="B Nazanin" panose="00000400000000000000" pitchFamily="2" charset="-78"/>
            </a:rPr>
            <a:t>اینکه رسالت دین را به ابعاد فردی خلاصه نکنیم و کمال انسان را در </a:t>
          </a:r>
          <a:r>
            <a:rPr lang="fa-IR" b="1" dirty="0" err="1" smtClean="0">
              <a:cs typeface="B Nazanin" panose="00000400000000000000" pitchFamily="2" charset="-78"/>
            </a:rPr>
            <a:t>خودسازی</a:t>
          </a:r>
          <a:r>
            <a:rPr lang="fa-IR" b="1" dirty="0" smtClean="0">
              <a:cs typeface="B Nazanin" panose="00000400000000000000" pitchFamily="2" charset="-78"/>
            </a:rPr>
            <a:t> و معنویت فردی منحصر ندانیم از </a:t>
          </a:r>
          <a:r>
            <a:rPr lang="fa-IR" b="1" dirty="0" err="1" smtClean="0">
              <a:cs typeface="B Nazanin" panose="00000400000000000000" pitchFamily="2" charset="-78"/>
            </a:rPr>
            <a:t>ویژگی‌های</a:t>
          </a:r>
          <a:r>
            <a:rPr lang="fa-IR" b="1" dirty="0" smtClean="0">
              <a:cs typeface="B Nazanin" panose="00000400000000000000" pitchFamily="2" charset="-78"/>
            </a:rPr>
            <a:t> </a:t>
          </a:r>
          <a:r>
            <a:rPr lang="fa-IR" b="1" dirty="0" err="1" smtClean="0">
              <a:cs typeface="B Nazanin" panose="00000400000000000000" pitchFamily="2" charset="-78"/>
            </a:rPr>
            <a:t>معرفتیِ</a:t>
          </a:r>
          <a:r>
            <a:rPr lang="fa-IR" b="1" dirty="0" smtClean="0">
              <a:cs typeface="B Nazanin" panose="00000400000000000000" pitchFamily="2" charset="-78"/>
            </a:rPr>
            <a:t> انسان انقلابی است.</a:t>
          </a:r>
          <a:endParaRPr lang="fa-IR" dirty="0"/>
        </a:p>
      </dgm:t>
    </dgm:pt>
    <dgm:pt modelId="{FFB8FE77-DB7B-45CA-9715-AA61BE679245}" type="parTrans" cxnId="{709FBD84-433B-4B29-8BC3-90A89F9B8F1F}">
      <dgm:prSet/>
      <dgm:spPr/>
      <dgm:t>
        <a:bodyPr/>
        <a:lstStyle/>
        <a:p>
          <a:pPr rtl="1"/>
          <a:endParaRPr lang="fa-IR"/>
        </a:p>
      </dgm:t>
    </dgm:pt>
    <dgm:pt modelId="{E2D3A71A-5BCE-4C6B-B3BB-BE64D2EC400D}" type="sibTrans" cxnId="{709FBD84-433B-4B29-8BC3-90A89F9B8F1F}">
      <dgm:prSet/>
      <dgm:spPr/>
      <dgm:t>
        <a:bodyPr/>
        <a:lstStyle/>
        <a:p>
          <a:pPr rtl="1"/>
          <a:endParaRPr lang="fa-IR"/>
        </a:p>
      </dgm:t>
    </dgm:pt>
    <dgm:pt modelId="{930C567A-236E-4AD2-8C00-9F6C8837622C}" type="pres">
      <dgm:prSet presAssocID="{F979F8EF-F905-498B-9A92-18714DEE08D6}" presName="Name0" presStyleCnt="0">
        <dgm:presLayoutVars>
          <dgm:chMax val="7"/>
          <dgm:chPref val="7"/>
          <dgm:dir val="rev"/>
        </dgm:presLayoutVars>
      </dgm:prSet>
      <dgm:spPr/>
      <dgm:t>
        <a:bodyPr/>
        <a:lstStyle/>
        <a:p>
          <a:pPr rtl="1"/>
          <a:endParaRPr lang="fa-IR"/>
        </a:p>
      </dgm:t>
    </dgm:pt>
    <dgm:pt modelId="{2EF0567B-E2BC-420E-81B0-E4CE57B70018}" type="pres">
      <dgm:prSet presAssocID="{F979F8EF-F905-498B-9A92-18714DEE08D6}" presName="Name1" presStyleCnt="0"/>
      <dgm:spPr/>
    </dgm:pt>
    <dgm:pt modelId="{3E9FC61B-CFA6-430B-A3EC-3DEFAD02B86B}" type="pres">
      <dgm:prSet presAssocID="{F979F8EF-F905-498B-9A92-18714DEE08D6}" presName="cycle" presStyleCnt="0"/>
      <dgm:spPr/>
    </dgm:pt>
    <dgm:pt modelId="{B712D334-252A-47E7-AC3C-1809E5536AFE}" type="pres">
      <dgm:prSet presAssocID="{F979F8EF-F905-498B-9A92-18714DEE08D6}" presName="srcNode" presStyleLbl="node1" presStyleIdx="0" presStyleCnt="5"/>
      <dgm:spPr/>
    </dgm:pt>
    <dgm:pt modelId="{D224D64A-3BE1-4849-8103-47A153B94CEA}" type="pres">
      <dgm:prSet presAssocID="{F979F8EF-F905-498B-9A92-18714DEE08D6}" presName="conn" presStyleLbl="parChTrans1D2" presStyleIdx="0" presStyleCnt="1"/>
      <dgm:spPr/>
      <dgm:t>
        <a:bodyPr/>
        <a:lstStyle/>
        <a:p>
          <a:pPr rtl="1"/>
          <a:endParaRPr lang="fa-IR"/>
        </a:p>
      </dgm:t>
    </dgm:pt>
    <dgm:pt modelId="{746C0C84-6802-401C-BAF3-C40CAD51FEE4}" type="pres">
      <dgm:prSet presAssocID="{F979F8EF-F905-498B-9A92-18714DEE08D6}" presName="extraNode" presStyleLbl="node1" presStyleIdx="0" presStyleCnt="5"/>
      <dgm:spPr/>
    </dgm:pt>
    <dgm:pt modelId="{C5BFB9D4-B364-4B1F-8B39-1B578B7E2171}" type="pres">
      <dgm:prSet presAssocID="{F979F8EF-F905-498B-9A92-18714DEE08D6}" presName="dstNode" presStyleLbl="node1" presStyleIdx="0" presStyleCnt="5"/>
      <dgm:spPr/>
    </dgm:pt>
    <dgm:pt modelId="{30022CC0-AF7D-4EFA-A9DB-8E28FD5CE5CF}" type="pres">
      <dgm:prSet presAssocID="{1448F2C9-55D5-4C67-82A7-9087811A348F}" presName="text_1" presStyleLbl="node1" presStyleIdx="0" presStyleCnt="5">
        <dgm:presLayoutVars>
          <dgm:bulletEnabled val="1"/>
        </dgm:presLayoutVars>
      </dgm:prSet>
      <dgm:spPr/>
      <dgm:t>
        <a:bodyPr/>
        <a:lstStyle/>
        <a:p>
          <a:pPr rtl="1"/>
          <a:endParaRPr lang="fa-IR"/>
        </a:p>
      </dgm:t>
    </dgm:pt>
    <dgm:pt modelId="{04B217A5-803B-4E17-9588-B7014216AC00}" type="pres">
      <dgm:prSet presAssocID="{1448F2C9-55D5-4C67-82A7-9087811A348F}" presName="accent_1" presStyleCnt="0"/>
      <dgm:spPr/>
    </dgm:pt>
    <dgm:pt modelId="{7463F453-7536-4A71-8846-C16EFCF2F560}" type="pres">
      <dgm:prSet presAssocID="{1448F2C9-55D5-4C67-82A7-9087811A348F}" presName="accentRepeatNode" presStyleLbl="solidFgAcc1" presStyleIdx="0" presStyleCnt="5"/>
      <dgm:spPr/>
    </dgm:pt>
    <dgm:pt modelId="{158870CD-96CC-4F63-B072-04A0E992CC11}" type="pres">
      <dgm:prSet presAssocID="{7593C7D0-95F6-4448-A2AC-E5AF0AAC5DBB}" presName="text_2" presStyleLbl="node1" presStyleIdx="1" presStyleCnt="5">
        <dgm:presLayoutVars>
          <dgm:bulletEnabled val="1"/>
        </dgm:presLayoutVars>
      </dgm:prSet>
      <dgm:spPr/>
      <dgm:t>
        <a:bodyPr/>
        <a:lstStyle/>
        <a:p>
          <a:pPr rtl="1"/>
          <a:endParaRPr lang="fa-IR"/>
        </a:p>
      </dgm:t>
    </dgm:pt>
    <dgm:pt modelId="{428E87FB-E926-45EE-95FE-97A925B44A49}" type="pres">
      <dgm:prSet presAssocID="{7593C7D0-95F6-4448-A2AC-E5AF0AAC5DBB}" presName="accent_2" presStyleCnt="0"/>
      <dgm:spPr/>
    </dgm:pt>
    <dgm:pt modelId="{195702C8-A236-4E44-B3B3-8D5CF5A25F41}" type="pres">
      <dgm:prSet presAssocID="{7593C7D0-95F6-4448-A2AC-E5AF0AAC5DBB}" presName="accentRepeatNode" presStyleLbl="solidFgAcc1" presStyleIdx="1" presStyleCnt="5"/>
      <dgm:spPr/>
    </dgm:pt>
    <dgm:pt modelId="{CF59A361-92AF-4258-AB7B-2CEF7B1E8327}" type="pres">
      <dgm:prSet presAssocID="{D6CE6B91-BEA2-456D-AEC4-E898B43E74D7}" presName="text_3" presStyleLbl="node1" presStyleIdx="2" presStyleCnt="5">
        <dgm:presLayoutVars>
          <dgm:bulletEnabled val="1"/>
        </dgm:presLayoutVars>
      </dgm:prSet>
      <dgm:spPr/>
      <dgm:t>
        <a:bodyPr/>
        <a:lstStyle/>
        <a:p>
          <a:pPr rtl="1"/>
          <a:endParaRPr lang="fa-IR"/>
        </a:p>
      </dgm:t>
    </dgm:pt>
    <dgm:pt modelId="{8D5E7C9B-4024-4DC9-8911-1B875192E6C8}" type="pres">
      <dgm:prSet presAssocID="{D6CE6B91-BEA2-456D-AEC4-E898B43E74D7}" presName="accent_3" presStyleCnt="0"/>
      <dgm:spPr/>
    </dgm:pt>
    <dgm:pt modelId="{28593B50-2FC7-4215-ACB7-D205E2881697}" type="pres">
      <dgm:prSet presAssocID="{D6CE6B91-BEA2-456D-AEC4-E898B43E74D7}" presName="accentRepeatNode" presStyleLbl="solidFgAcc1" presStyleIdx="2" presStyleCnt="5"/>
      <dgm:spPr/>
    </dgm:pt>
    <dgm:pt modelId="{F19C82A9-B5FD-4983-B1FF-35904B027462}" type="pres">
      <dgm:prSet presAssocID="{5E0441EA-5791-4868-BDAB-822BDFE18264}" presName="text_4" presStyleLbl="node1" presStyleIdx="3" presStyleCnt="5">
        <dgm:presLayoutVars>
          <dgm:bulletEnabled val="1"/>
        </dgm:presLayoutVars>
      </dgm:prSet>
      <dgm:spPr/>
      <dgm:t>
        <a:bodyPr/>
        <a:lstStyle/>
        <a:p>
          <a:pPr rtl="1"/>
          <a:endParaRPr lang="fa-IR"/>
        </a:p>
      </dgm:t>
    </dgm:pt>
    <dgm:pt modelId="{B5B88BD3-4CBC-48B0-AB6E-8115EEC9D771}" type="pres">
      <dgm:prSet presAssocID="{5E0441EA-5791-4868-BDAB-822BDFE18264}" presName="accent_4" presStyleCnt="0"/>
      <dgm:spPr/>
    </dgm:pt>
    <dgm:pt modelId="{63AEA47F-43F4-4356-9B06-A7ACF96B908D}" type="pres">
      <dgm:prSet presAssocID="{5E0441EA-5791-4868-BDAB-822BDFE18264}" presName="accentRepeatNode" presStyleLbl="solidFgAcc1" presStyleIdx="3" presStyleCnt="5"/>
      <dgm:spPr/>
    </dgm:pt>
    <dgm:pt modelId="{6140977A-6B41-460C-A1D9-29B3AD25C385}" type="pres">
      <dgm:prSet presAssocID="{74C5D6EA-2125-488E-9EB7-76B1C45F5C10}" presName="text_5" presStyleLbl="node1" presStyleIdx="4" presStyleCnt="5">
        <dgm:presLayoutVars>
          <dgm:bulletEnabled val="1"/>
        </dgm:presLayoutVars>
      </dgm:prSet>
      <dgm:spPr/>
      <dgm:t>
        <a:bodyPr/>
        <a:lstStyle/>
        <a:p>
          <a:pPr rtl="1"/>
          <a:endParaRPr lang="fa-IR"/>
        </a:p>
      </dgm:t>
    </dgm:pt>
    <dgm:pt modelId="{D17D5606-FCE3-45A2-ACC9-2A336E65712F}" type="pres">
      <dgm:prSet presAssocID="{74C5D6EA-2125-488E-9EB7-76B1C45F5C10}" presName="accent_5" presStyleCnt="0"/>
      <dgm:spPr/>
    </dgm:pt>
    <dgm:pt modelId="{57F90AA9-B16D-41B5-85BF-5283249B725C}" type="pres">
      <dgm:prSet presAssocID="{74C5D6EA-2125-488E-9EB7-76B1C45F5C10}" presName="accentRepeatNode" presStyleLbl="solidFgAcc1" presStyleIdx="4" presStyleCnt="5"/>
      <dgm:spPr/>
    </dgm:pt>
  </dgm:ptLst>
  <dgm:cxnLst>
    <dgm:cxn modelId="{D053C283-6DEF-4054-8F8E-8DFAA0EA19A4}" type="presOf" srcId="{1448F2C9-55D5-4C67-82A7-9087811A348F}" destId="{30022CC0-AF7D-4EFA-A9DB-8E28FD5CE5CF}" srcOrd="0" destOrd="0" presId="urn:microsoft.com/office/officeart/2008/layout/VerticalCurvedList"/>
    <dgm:cxn modelId="{709FBD84-433B-4B29-8BC3-90A89F9B8F1F}" srcId="{F979F8EF-F905-498B-9A92-18714DEE08D6}" destId="{5E0441EA-5791-4868-BDAB-822BDFE18264}" srcOrd="3" destOrd="0" parTransId="{FFB8FE77-DB7B-45CA-9715-AA61BE679245}" sibTransId="{E2D3A71A-5BCE-4C6B-B3BB-BE64D2EC400D}"/>
    <dgm:cxn modelId="{B66FBF21-C56B-4C31-B38E-0CA576A253AB}" srcId="{F979F8EF-F905-498B-9A92-18714DEE08D6}" destId="{1448F2C9-55D5-4C67-82A7-9087811A348F}" srcOrd="0" destOrd="0" parTransId="{F4F1EF00-81BF-4DCC-BEE6-5C500E18C1C9}" sibTransId="{6759457E-C5AF-480E-A4A0-76A57F2082D2}"/>
    <dgm:cxn modelId="{A7D22D2A-7AC2-4F22-8D5E-0315D119C561}" type="presOf" srcId="{6759457E-C5AF-480E-A4A0-76A57F2082D2}" destId="{D224D64A-3BE1-4849-8103-47A153B94CEA}" srcOrd="0" destOrd="0" presId="urn:microsoft.com/office/officeart/2008/layout/VerticalCurvedList"/>
    <dgm:cxn modelId="{1495662F-A5E4-48C1-B180-9A0428F6816A}" type="presOf" srcId="{5E0441EA-5791-4868-BDAB-822BDFE18264}" destId="{F19C82A9-B5FD-4983-B1FF-35904B027462}" srcOrd="0" destOrd="0" presId="urn:microsoft.com/office/officeart/2008/layout/VerticalCurvedList"/>
    <dgm:cxn modelId="{CC09E3B4-38F0-4E19-8254-8D7B6436B79F}" type="presOf" srcId="{F979F8EF-F905-498B-9A92-18714DEE08D6}" destId="{930C567A-236E-4AD2-8C00-9F6C8837622C}" srcOrd="0" destOrd="0" presId="urn:microsoft.com/office/officeart/2008/layout/VerticalCurvedList"/>
    <dgm:cxn modelId="{1EA439ED-0FE4-48D6-8B20-4CA02CF66C2B}" srcId="{F979F8EF-F905-498B-9A92-18714DEE08D6}" destId="{74C5D6EA-2125-488E-9EB7-76B1C45F5C10}" srcOrd="4" destOrd="0" parTransId="{3DBD3EF9-8553-4B6E-915F-0BEA56D08340}" sibTransId="{B04AC518-8F6B-478D-9921-FA929F978475}"/>
    <dgm:cxn modelId="{3BD85FA9-FAFD-4C67-B3F9-839B731A90A9}" type="presOf" srcId="{7593C7D0-95F6-4448-A2AC-E5AF0AAC5DBB}" destId="{158870CD-96CC-4F63-B072-04A0E992CC11}" srcOrd="0" destOrd="0" presId="urn:microsoft.com/office/officeart/2008/layout/VerticalCurvedList"/>
    <dgm:cxn modelId="{2B321502-1C00-46AF-BB6C-64B11A48FC57}" srcId="{F979F8EF-F905-498B-9A92-18714DEE08D6}" destId="{7593C7D0-95F6-4448-A2AC-E5AF0AAC5DBB}" srcOrd="1" destOrd="0" parTransId="{8BC1215E-AF53-4F5A-9667-F64FEA562F21}" sibTransId="{AD8BDFF7-82C9-4DED-8AC7-BF34BDB9DE87}"/>
    <dgm:cxn modelId="{7CD64EF0-A936-4D87-B6BF-C4AD7AFEBD15}" srcId="{F979F8EF-F905-498B-9A92-18714DEE08D6}" destId="{D6CE6B91-BEA2-456D-AEC4-E898B43E74D7}" srcOrd="2" destOrd="0" parTransId="{038B8FC0-8572-4B07-B130-19CCF8868CA9}" sibTransId="{901CA4A6-2D57-4945-BCE1-A8798C3181A2}"/>
    <dgm:cxn modelId="{B48B7857-3B36-4A5D-A188-DB334B640A74}" type="presOf" srcId="{D6CE6B91-BEA2-456D-AEC4-E898B43E74D7}" destId="{CF59A361-92AF-4258-AB7B-2CEF7B1E8327}" srcOrd="0" destOrd="0" presId="urn:microsoft.com/office/officeart/2008/layout/VerticalCurvedList"/>
    <dgm:cxn modelId="{EA7A697F-6C93-43F9-8B59-F804E3D15B49}" type="presOf" srcId="{74C5D6EA-2125-488E-9EB7-76B1C45F5C10}" destId="{6140977A-6B41-460C-A1D9-29B3AD25C385}" srcOrd="0" destOrd="0" presId="urn:microsoft.com/office/officeart/2008/layout/VerticalCurvedList"/>
    <dgm:cxn modelId="{17F5734F-F221-46D5-BE09-4FCEE9CD5824}" type="presParOf" srcId="{930C567A-236E-4AD2-8C00-9F6C8837622C}" destId="{2EF0567B-E2BC-420E-81B0-E4CE57B70018}" srcOrd="0" destOrd="0" presId="urn:microsoft.com/office/officeart/2008/layout/VerticalCurvedList"/>
    <dgm:cxn modelId="{BEAF682C-0E5A-402C-B3CA-57EEB9F3E773}" type="presParOf" srcId="{2EF0567B-E2BC-420E-81B0-E4CE57B70018}" destId="{3E9FC61B-CFA6-430B-A3EC-3DEFAD02B86B}" srcOrd="0" destOrd="0" presId="urn:microsoft.com/office/officeart/2008/layout/VerticalCurvedList"/>
    <dgm:cxn modelId="{5D6DD29A-654B-4E51-93DD-1F7249507A7A}" type="presParOf" srcId="{3E9FC61B-CFA6-430B-A3EC-3DEFAD02B86B}" destId="{B712D334-252A-47E7-AC3C-1809E5536AFE}" srcOrd="0" destOrd="0" presId="urn:microsoft.com/office/officeart/2008/layout/VerticalCurvedList"/>
    <dgm:cxn modelId="{9CA42B22-1311-499B-9F90-BBC2853904B8}" type="presParOf" srcId="{3E9FC61B-CFA6-430B-A3EC-3DEFAD02B86B}" destId="{D224D64A-3BE1-4849-8103-47A153B94CEA}" srcOrd="1" destOrd="0" presId="urn:microsoft.com/office/officeart/2008/layout/VerticalCurvedList"/>
    <dgm:cxn modelId="{89B440E5-8922-4124-B9F2-B03221762082}" type="presParOf" srcId="{3E9FC61B-CFA6-430B-A3EC-3DEFAD02B86B}" destId="{746C0C84-6802-401C-BAF3-C40CAD51FEE4}" srcOrd="2" destOrd="0" presId="urn:microsoft.com/office/officeart/2008/layout/VerticalCurvedList"/>
    <dgm:cxn modelId="{15069CD3-6A82-4F74-BFEE-C2AB1F86E56E}" type="presParOf" srcId="{3E9FC61B-CFA6-430B-A3EC-3DEFAD02B86B}" destId="{C5BFB9D4-B364-4B1F-8B39-1B578B7E2171}" srcOrd="3" destOrd="0" presId="urn:microsoft.com/office/officeart/2008/layout/VerticalCurvedList"/>
    <dgm:cxn modelId="{E25F86A6-7702-4C8A-9A92-1CBA7211F6D8}" type="presParOf" srcId="{2EF0567B-E2BC-420E-81B0-E4CE57B70018}" destId="{30022CC0-AF7D-4EFA-A9DB-8E28FD5CE5CF}" srcOrd="1" destOrd="0" presId="urn:microsoft.com/office/officeart/2008/layout/VerticalCurvedList"/>
    <dgm:cxn modelId="{4453ED2C-8712-4131-A43E-0AAE49061F28}" type="presParOf" srcId="{2EF0567B-E2BC-420E-81B0-E4CE57B70018}" destId="{04B217A5-803B-4E17-9588-B7014216AC00}" srcOrd="2" destOrd="0" presId="urn:microsoft.com/office/officeart/2008/layout/VerticalCurvedList"/>
    <dgm:cxn modelId="{FAD89A27-1D3B-4960-A0C0-D2527361CA6D}" type="presParOf" srcId="{04B217A5-803B-4E17-9588-B7014216AC00}" destId="{7463F453-7536-4A71-8846-C16EFCF2F560}" srcOrd="0" destOrd="0" presId="urn:microsoft.com/office/officeart/2008/layout/VerticalCurvedList"/>
    <dgm:cxn modelId="{38865693-D2AF-4586-B004-0FE163018900}" type="presParOf" srcId="{2EF0567B-E2BC-420E-81B0-E4CE57B70018}" destId="{158870CD-96CC-4F63-B072-04A0E992CC11}" srcOrd="3" destOrd="0" presId="urn:microsoft.com/office/officeart/2008/layout/VerticalCurvedList"/>
    <dgm:cxn modelId="{193863C5-0187-4D10-A2AF-A804FEB50151}" type="presParOf" srcId="{2EF0567B-E2BC-420E-81B0-E4CE57B70018}" destId="{428E87FB-E926-45EE-95FE-97A925B44A49}" srcOrd="4" destOrd="0" presId="urn:microsoft.com/office/officeart/2008/layout/VerticalCurvedList"/>
    <dgm:cxn modelId="{79C949FF-07F7-44BD-BEF0-AF07BB2386B8}" type="presParOf" srcId="{428E87FB-E926-45EE-95FE-97A925B44A49}" destId="{195702C8-A236-4E44-B3B3-8D5CF5A25F41}" srcOrd="0" destOrd="0" presId="urn:microsoft.com/office/officeart/2008/layout/VerticalCurvedList"/>
    <dgm:cxn modelId="{D3DA1D73-3828-41A5-A5FC-BBDD2587A7F1}" type="presParOf" srcId="{2EF0567B-E2BC-420E-81B0-E4CE57B70018}" destId="{CF59A361-92AF-4258-AB7B-2CEF7B1E8327}" srcOrd="5" destOrd="0" presId="urn:microsoft.com/office/officeart/2008/layout/VerticalCurvedList"/>
    <dgm:cxn modelId="{F74682D1-7E47-419C-8AF8-FFC75AE65921}" type="presParOf" srcId="{2EF0567B-E2BC-420E-81B0-E4CE57B70018}" destId="{8D5E7C9B-4024-4DC9-8911-1B875192E6C8}" srcOrd="6" destOrd="0" presId="urn:microsoft.com/office/officeart/2008/layout/VerticalCurvedList"/>
    <dgm:cxn modelId="{F6DF9EEA-AEF1-40E1-B339-B5C40683BA22}" type="presParOf" srcId="{8D5E7C9B-4024-4DC9-8911-1B875192E6C8}" destId="{28593B50-2FC7-4215-ACB7-D205E2881697}" srcOrd="0" destOrd="0" presId="urn:microsoft.com/office/officeart/2008/layout/VerticalCurvedList"/>
    <dgm:cxn modelId="{1CB89A22-AF08-4E91-B5F7-C1242D38DC68}" type="presParOf" srcId="{2EF0567B-E2BC-420E-81B0-E4CE57B70018}" destId="{F19C82A9-B5FD-4983-B1FF-35904B027462}" srcOrd="7" destOrd="0" presId="urn:microsoft.com/office/officeart/2008/layout/VerticalCurvedList"/>
    <dgm:cxn modelId="{890E62AB-8802-4BE6-AA11-43C430AA1105}" type="presParOf" srcId="{2EF0567B-E2BC-420E-81B0-E4CE57B70018}" destId="{B5B88BD3-4CBC-48B0-AB6E-8115EEC9D771}" srcOrd="8" destOrd="0" presId="urn:microsoft.com/office/officeart/2008/layout/VerticalCurvedList"/>
    <dgm:cxn modelId="{4F11E674-132D-4150-8160-21A9BC914EFF}" type="presParOf" srcId="{B5B88BD3-4CBC-48B0-AB6E-8115EEC9D771}" destId="{63AEA47F-43F4-4356-9B06-A7ACF96B908D}" srcOrd="0" destOrd="0" presId="urn:microsoft.com/office/officeart/2008/layout/VerticalCurvedList"/>
    <dgm:cxn modelId="{F0162171-D0EC-4358-8F4C-B9183C7D8652}" type="presParOf" srcId="{2EF0567B-E2BC-420E-81B0-E4CE57B70018}" destId="{6140977A-6B41-460C-A1D9-29B3AD25C385}" srcOrd="9" destOrd="0" presId="urn:microsoft.com/office/officeart/2008/layout/VerticalCurvedList"/>
    <dgm:cxn modelId="{5D834556-EDC1-431E-B6F7-F127F2DACF62}" type="presParOf" srcId="{2EF0567B-E2BC-420E-81B0-E4CE57B70018}" destId="{D17D5606-FCE3-45A2-ACC9-2A336E65712F}" srcOrd="10" destOrd="0" presId="urn:microsoft.com/office/officeart/2008/layout/VerticalCurvedList"/>
    <dgm:cxn modelId="{9E5923A6-F939-4B9F-B749-A338BA1443AD}" type="presParOf" srcId="{D17D5606-FCE3-45A2-ACC9-2A336E65712F}" destId="{57F90AA9-B16D-41B5-85BF-5283249B725C}"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3.xml><?xml version="1.0" encoding="utf-8"?>
<dgm:dataModel xmlns:dgm="http://schemas.openxmlformats.org/drawingml/2006/diagram" xmlns:a="http://schemas.openxmlformats.org/drawingml/2006/main">
  <dgm:ptLst>
    <dgm:pt modelId="{CA0D19FE-DF97-4A75-AF59-CB9FE0770189}" type="doc">
      <dgm:prSet loTypeId="urn:microsoft.com/office/officeart/2009/3/layout/HorizontalOrganizationChart" loCatId="hierarchy" qsTypeId="urn:microsoft.com/office/officeart/2005/8/quickstyle/simple1" qsCatId="simple" csTypeId="urn:microsoft.com/office/officeart/2005/8/colors/colorful3" csCatId="colorful" phldr="1"/>
      <dgm:spPr/>
      <dgm:t>
        <a:bodyPr/>
        <a:lstStyle/>
        <a:p>
          <a:pPr rtl="1"/>
          <a:endParaRPr lang="fa-IR"/>
        </a:p>
      </dgm:t>
    </dgm:pt>
    <dgm:pt modelId="{0465C7E1-E110-408C-8A26-4B343793E8E8}">
      <dgm:prSet phldrT="[Text]"/>
      <dgm:spPr/>
      <dgm:t>
        <a:bodyPr/>
        <a:lstStyle/>
        <a:p>
          <a:pPr rtl="1"/>
          <a:r>
            <a:rPr lang="fa-IR" b="1" dirty="0" smtClean="0">
              <a:solidFill>
                <a:schemeClr val="bg2"/>
              </a:solidFill>
              <a:cs typeface="B Titr" panose="00000700000000000000" pitchFamily="2" charset="-78"/>
            </a:rPr>
            <a:t>این اعتقاد اساسی را </a:t>
          </a:r>
          <a:r>
            <a:rPr lang="fa-IR" b="1" dirty="0" err="1" smtClean="0">
              <a:solidFill>
                <a:schemeClr val="bg2"/>
              </a:solidFill>
              <a:cs typeface="B Titr" panose="00000700000000000000" pitchFamily="2" charset="-78"/>
            </a:rPr>
            <a:t>می‌توان</a:t>
          </a:r>
          <a:r>
            <a:rPr lang="fa-IR" b="1" dirty="0" smtClean="0">
              <a:solidFill>
                <a:schemeClr val="bg2"/>
              </a:solidFill>
              <a:cs typeface="B Titr" panose="00000700000000000000" pitchFamily="2" charset="-78"/>
            </a:rPr>
            <a:t> به </a:t>
          </a:r>
          <a:r>
            <a:rPr lang="fa-IR" b="1" dirty="0" err="1" smtClean="0">
              <a:solidFill>
                <a:schemeClr val="bg2"/>
              </a:solidFill>
              <a:cs typeface="B Titr" panose="00000700000000000000" pitchFamily="2" charset="-78"/>
            </a:rPr>
            <a:t>مؤلفه‌های</a:t>
          </a:r>
          <a:r>
            <a:rPr lang="fa-IR" b="1" dirty="0" smtClean="0">
              <a:solidFill>
                <a:schemeClr val="bg2"/>
              </a:solidFill>
              <a:cs typeface="B Titr" panose="00000700000000000000" pitchFamily="2" charset="-78"/>
            </a:rPr>
            <a:t> زیر تجزیه کرد:</a:t>
          </a:r>
          <a:endParaRPr lang="fa-IR" dirty="0">
            <a:solidFill>
              <a:schemeClr val="bg2"/>
            </a:solidFill>
            <a:cs typeface="B Titr" panose="00000700000000000000" pitchFamily="2" charset="-78"/>
          </a:endParaRPr>
        </a:p>
      </dgm:t>
    </dgm:pt>
    <dgm:pt modelId="{547F35F9-54D7-46F8-B598-C46EE8BC72ED}" type="parTrans" cxnId="{E058A3B9-F8DB-44DB-9DCE-F78E9AC285BD}">
      <dgm:prSet/>
      <dgm:spPr/>
      <dgm:t>
        <a:bodyPr/>
        <a:lstStyle/>
        <a:p>
          <a:pPr rtl="1"/>
          <a:endParaRPr lang="fa-IR"/>
        </a:p>
      </dgm:t>
    </dgm:pt>
    <dgm:pt modelId="{378CC6D9-69B8-4A8D-9E41-7B235285C771}" type="sibTrans" cxnId="{E058A3B9-F8DB-44DB-9DCE-F78E9AC285BD}">
      <dgm:prSet/>
      <dgm:spPr/>
      <dgm:t>
        <a:bodyPr/>
        <a:lstStyle/>
        <a:p>
          <a:pPr rtl="1"/>
          <a:endParaRPr lang="fa-IR"/>
        </a:p>
      </dgm:t>
    </dgm:pt>
    <dgm:pt modelId="{737A6A37-2A97-423B-A591-C36048F47E2E}">
      <dgm:prSet phldrT="[Text]" custT="1"/>
      <dgm:spPr/>
      <dgm:t>
        <a:bodyPr/>
        <a:lstStyle/>
        <a:p>
          <a:pPr rtl="1"/>
          <a:r>
            <a:rPr lang="fa-IR" sz="1800" b="1" dirty="0" smtClean="0">
              <a:solidFill>
                <a:srgbClr val="002060"/>
              </a:solidFill>
              <a:cs typeface="B Nazanin" panose="00000400000000000000" pitchFamily="2" charset="-78"/>
            </a:rPr>
            <a:t>اعتقاد به امکان و ضرورت </a:t>
          </a:r>
          <a:r>
            <a:rPr lang="fa-IR" sz="1800" b="1" dirty="0" err="1" smtClean="0">
              <a:solidFill>
                <a:srgbClr val="002060"/>
              </a:solidFill>
              <a:cs typeface="B Nazanin" panose="00000400000000000000" pitchFamily="2" charset="-78"/>
            </a:rPr>
            <a:t>جامعه‌سازی</a:t>
          </a:r>
          <a:r>
            <a:rPr lang="fa-IR" sz="1800" b="1" dirty="0" smtClean="0">
              <a:solidFill>
                <a:srgbClr val="002060"/>
              </a:solidFill>
              <a:cs typeface="B Nazanin" panose="00000400000000000000" pitchFamily="2" charset="-78"/>
            </a:rPr>
            <a:t> بر اساس دین در عصر غیبت، و تلاش برای </a:t>
          </a:r>
          <a:r>
            <a:rPr lang="fa-IR" sz="1800" b="1" dirty="0" err="1" smtClean="0">
              <a:solidFill>
                <a:srgbClr val="002060"/>
              </a:solidFill>
              <a:cs typeface="B Nazanin" panose="00000400000000000000" pitchFamily="2" charset="-78"/>
            </a:rPr>
            <a:t>دست‌یابی</a:t>
          </a:r>
          <a:r>
            <a:rPr lang="fa-IR" sz="1800" b="1" dirty="0" smtClean="0">
              <a:solidFill>
                <a:srgbClr val="002060"/>
              </a:solidFill>
              <a:cs typeface="B Nazanin" panose="00000400000000000000" pitchFamily="2" charset="-78"/>
            </a:rPr>
            <a:t> به چگونگی آن.</a:t>
          </a:r>
          <a:endParaRPr lang="fa-IR" sz="1800" dirty="0">
            <a:solidFill>
              <a:srgbClr val="002060"/>
            </a:solidFill>
          </a:endParaRPr>
        </a:p>
      </dgm:t>
    </dgm:pt>
    <dgm:pt modelId="{0EE77E6F-E957-489A-860D-F52E0A5CB12E}" type="parTrans" cxnId="{0989608B-213B-43A7-B91F-0D49283C0952}">
      <dgm:prSet/>
      <dgm:spPr/>
      <dgm:t>
        <a:bodyPr/>
        <a:lstStyle/>
        <a:p>
          <a:pPr rtl="1"/>
          <a:endParaRPr lang="fa-IR"/>
        </a:p>
      </dgm:t>
    </dgm:pt>
    <dgm:pt modelId="{4FF8D533-166E-4224-BFBF-051F3D51588D}" type="sibTrans" cxnId="{0989608B-213B-43A7-B91F-0D49283C0952}">
      <dgm:prSet/>
      <dgm:spPr/>
      <dgm:t>
        <a:bodyPr/>
        <a:lstStyle/>
        <a:p>
          <a:pPr rtl="1"/>
          <a:endParaRPr lang="fa-IR"/>
        </a:p>
      </dgm:t>
    </dgm:pt>
    <dgm:pt modelId="{932B590C-0DD7-499E-88B4-741D8EB8A20E}">
      <dgm:prSet phldrT="[Text]" custT="1"/>
      <dgm:spPr/>
      <dgm:t>
        <a:bodyPr/>
        <a:lstStyle/>
        <a:p>
          <a:pPr rtl="1"/>
          <a:r>
            <a:rPr lang="fa-IR" sz="1800" b="1" dirty="0" smtClean="0">
              <a:solidFill>
                <a:srgbClr val="002060"/>
              </a:solidFill>
              <a:cs typeface="B Nazanin" panose="00000400000000000000" pitchFamily="2" charset="-78"/>
            </a:rPr>
            <a:t>اعتقاد به ضرورت گسترش گفتمان تمدنی اسلام در مقیاس </a:t>
          </a:r>
          <a:r>
            <a:rPr lang="fa-IR" sz="1800" b="1" dirty="0" err="1" smtClean="0">
              <a:solidFill>
                <a:srgbClr val="002060"/>
              </a:solidFill>
              <a:cs typeface="B Nazanin" panose="00000400000000000000" pitchFamily="2" charset="-78"/>
            </a:rPr>
            <a:t>بین‌المللی</a:t>
          </a:r>
          <a:r>
            <a:rPr lang="fa-IR" sz="1800" b="1" dirty="0" smtClean="0">
              <a:solidFill>
                <a:srgbClr val="002060"/>
              </a:solidFill>
              <a:cs typeface="B Nazanin" panose="00000400000000000000" pitchFamily="2" charset="-78"/>
            </a:rPr>
            <a:t> و در محیط رقابت، و تلاش برای </a:t>
          </a:r>
          <a:r>
            <a:rPr lang="fa-IR" sz="1800" b="1" dirty="0" err="1" smtClean="0">
              <a:solidFill>
                <a:srgbClr val="002060"/>
              </a:solidFill>
              <a:cs typeface="B Nazanin" panose="00000400000000000000" pitchFamily="2" charset="-78"/>
            </a:rPr>
            <a:t>دست‌یابی</a:t>
          </a:r>
          <a:r>
            <a:rPr lang="fa-IR" sz="1800" b="1" dirty="0" smtClean="0">
              <a:solidFill>
                <a:srgbClr val="002060"/>
              </a:solidFill>
              <a:cs typeface="B Nazanin" panose="00000400000000000000" pitchFamily="2" charset="-78"/>
            </a:rPr>
            <a:t> به چگونگی آن.</a:t>
          </a:r>
          <a:endParaRPr lang="fa-IR" sz="1800" dirty="0">
            <a:solidFill>
              <a:srgbClr val="002060"/>
            </a:solidFill>
          </a:endParaRPr>
        </a:p>
      </dgm:t>
    </dgm:pt>
    <dgm:pt modelId="{74E7758B-85D5-45F4-8F1D-F2BB0C1A81DB}" type="parTrans" cxnId="{189BE2E0-4B6A-49A4-8D14-E2634AD42865}">
      <dgm:prSet/>
      <dgm:spPr/>
      <dgm:t>
        <a:bodyPr/>
        <a:lstStyle/>
        <a:p>
          <a:pPr rtl="1"/>
          <a:endParaRPr lang="fa-IR"/>
        </a:p>
      </dgm:t>
    </dgm:pt>
    <dgm:pt modelId="{F500D75D-7189-4B50-8339-2242D4F89924}" type="sibTrans" cxnId="{189BE2E0-4B6A-49A4-8D14-E2634AD42865}">
      <dgm:prSet/>
      <dgm:spPr/>
      <dgm:t>
        <a:bodyPr/>
        <a:lstStyle/>
        <a:p>
          <a:pPr rtl="1"/>
          <a:endParaRPr lang="fa-IR"/>
        </a:p>
      </dgm:t>
    </dgm:pt>
    <dgm:pt modelId="{BB43C574-DE25-4DDA-AE75-E49E2CB10C5D}">
      <dgm:prSet phldrT="[Text]" custT="1"/>
      <dgm:spPr/>
      <dgm:t>
        <a:bodyPr/>
        <a:lstStyle/>
        <a:p>
          <a:pPr rtl="1"/>
          <a:r>
            <a:rPr lang="fa-IR" sz="1800" b="1" dirty="0" smtClean="0">
              <a:solidFill>
                <a:srgbClr val="002060"/>
              </a:solidFill>
              <a:cs typeface="B Nazanin" panose="00000400000000000000" pitchFamily="2" charset="-78"/>
            </a:rPr>
            <a:t>اعتقاد به ضرورت اصلاح تمام تفکرات و </a:t>
          </a:r>
          <a:r>
            <a:rPr lang="fa-IR" sz="1800" b="1" dirty="0" err="1" smtClean="0">
              <a:solidFill>
                <a:srgbClr val="002060"/>
              </a:solidFill>
              <a:cs typeface="B Nazanin" panose="00000400000000000000" pitchFamily="2" charset="-78"/>
            </a:rPr>
            <a:t>جریاناتی</a:t>
          </a:r>
          <a:r>
            <a:rPr lang="fa-IR" sz="1800" b="1" dirty="0" smtClean="0">
              <a:solidFill>
                <a:srgbClr val="002060"/>
              </a:solidFill>
              <a:cs typeface="B Nazanin" panose="00000400000000000000" pitchFamily="2" charset="-78"/>
            </a:rPr>
            <a:t> که بر خلاف موارد فوق حرکت </a:t>
          </a:r>
          <a:r>
            <a:rPr lang="fa-IR" sz="1800" b="1" dirty="0" err="1" smtClean="0">
              <a:solidFill>
                <a:srgbClr val="002060"/>
              </a:solidFill>
              <a:cs typeface="B Nazanin" panose="00000400000000000000" pitchFamily="2" charset="-78"/>
            </a:rPr>
            <a:t>می‌کنند</a:t>
          </a:r>
          <a:r>
            <a:rPr lang="fa-IR" sz="1800" b="1" dirty="0" smtClean="0">
              <a:solidFill>
                <a:srgbClr val="002060"/>
              </a:solidFill>
              <a:cs typeface="B Nazanin" panose="00000400000000000000" pitchFamily="2" charset="-78"/>
            </a:rPr>
            <a:t> و تلاش معرفتی فرهنگی برای این اصلاح.</a:t>
          </a:r>
          <a:endParaRPr lang="fa-IR" sz="1800" dirty="0">
            <a:solidFill>
              <a:srgbClr val="002060"/>
            </a:solidFill>
          </a:endParaRPr>
        </a:p>
      </dgm:t>
    </dgm:pt>
    <dgm:pt modelId="{E6618CA5-2578-4E0E-8191-5386D80398BE}" type="parTrans" cxnId="{39DA68A1-2FD4-4060-9208-12AD1DBAA5CD}">
      <dgm:prSet/>
      <dgm:spPr/>
      <dgm:t>
        <a:bodyPr/>
        <a:lstStyle/>
        <a:p>
          <a:pPr rtl="1"/>
          <a:endParaRPr lang="fa-IR"/>
        </a:p>
      </dgm:t>
    </dgm:pt>
    <dgm:pt modelId="{AFDE9866-E6AB-42BD-9CD3-A1BD23453EE5}" type="sibTrans" cxnId="{39DA68A1-2FD4-4060-9208-12AD1DBAA5CD}">
      <dgm:prSet/>
      <dgm:spPr/>
      <dgm:t>
        <a:bodyPr/>
        <a:lstStyle/>
        <a:p>
          <a:pPr rtl="1"/>
          <a:endParaRPr lang="fa-IR"/>
        </a:p>
      </dgm:t>
    </dgm:pt>
    <dgm:pt modelId="{C94CC44C-0A73-4E81-9994-F193DBE0913A}">
      <dgm:prSet phldrT="[Text]" custT="1"/>
      <dgm:spPr/>
      <dgm:t>
        <a:bodyPr/>
        <a:lstStyle/>
        <a:p>
          <a:pPr rtl="1"/>
          <a:r>
            <a:rPr lang="fa-IR" sz="1800" b="1" dirty="0" smtClean="0">
              <a:solidFill>
                <a:srgbClr val="002060"/>
              </a:solidFill>
              <a:cs typeface="B Nazanin" panose="00000400000000000000" pitchFamily="2" charset="-78"/>
            </a:rPr>
            <a:t>اعتقاد به ضرورت مدیریت کلان جامعه توسط فقیه (اسلام شناس </a:t>
          </a:r>
          <a:r>
            <a:rPr lang="fa-IR" sz="1800" b="1" dirty="0" err="1" smtClean="0">
              <a:solidFill>
                <a:srgbClr val="002060"/>
              </a:solidFill>
              <a:cs typeface="B Nazanin" panose="00000400000000000000" pitchFamily="2" charset="-78"/>
            </a:rPr>
            <a:t>ربانی</a:t>
          </a:r>
          <a:r>
            <a:rPr lang="fa-IR" sz="1800" b="1" dirty="0" smtClean="0">
              <a:solidFill>
                <a:srgbClr val="002060"/>
              </a:solidFill>
              <a:cs typeface="B Nazanin" panose="00000400000000000000" pitchFamily="2" charset="-78"/>
            </a:rPr>
            <a:t>) و تلاش برای تحقق و تثبیت و تعمیق آن در جامعه و در جهان.</a:t>
          </a:r>
          <a:endParaRPr lang="fa-IR" sz="1800" dirty="0">
            <a:solidFill>
              <a:srgbClr val="002060"/>
            </a:solidFill>
          </a:endParaRPr>
        </a:p>
      </dgm:t>
    </dgm:pt>
    <dgm:pt modelId="{B63E7835-A51F-44CB-9FAC-E2A415FBDBB9}" type="parTrans" cxnId="{D6A1974F-BDA0-4BEA-9CE5-569B395F7C85}">
      <dgm:prSet/>
      <dgm:spPr/>
      <dgm:t>
        <a:bodyPr/>
        <a:lstStyle/>
        <a:p>
          <a:pPr rtl="1"/>
          <a:endParaRPr lang="fa-IR"/>
        </a:p>
      </dgm:t>
    </dgm:pt>
    <dgm:pt modelId="{1F3198FB-220C-4128-9008-859CA0EF4675}" type="sibTrans" cxnId="{D6A1974F-BDA0-4BEA-9CE5-569B395F7C85}">
      <dgm:prSet/>
      <dgm:spPr/>
      <dgm:t>
        <a:bodyPr/>
        <a:lstStyle/>
        <a:p>
          <a:pPr rtl="1"/>
          <a:endParaRPr lang="fa-IR"/>
        </a:p>
      </dgm:t>
    </dgm:pt>
    <dgm:pt modelId="{41A5AF46-69B3-48FF-B027-D24B949BD38B}">
      <dgm:prSet phldrT="[Text]" custT="1"/>
      <dgm:spPr/>
      <dgm:t>
        <a:bodyPr/>
        <a:lstStyle/>
        <a:p>
          <a:pPr rtl="1"/>
          <a:r>
            <a:rPr lang="fa-IR" sz="1800" b="1" dirty="0" smtClean="0">
              <a:solidFill>
                <a:srgbClr val="002060"/>
              </a:solidFill>
              <a:cs typeface="B Nazanin" panose="00000400000000000000" pitchFamily="2" charset="-78"/>
            </a:rPr>
            <a:t>اعتقاد به ضرورت تدوین قوانین اساسی و مدنی و </a:t>
          </a:r>
          <a:r>
            <a:rPr lang="fa-IR" sz="1800" b="1" dirty="0" err="1" smtClean="0">
              <a:solidFill>
                <a:srgbClr val="002060"/>
              </a:solidFill>
              <a:cs typeface="B Nazanin" panose="00000400000000000000" pitchFamily="2" charset="-78"/>
            </a:rPr>
            <a:t>سیاست‌های</a:t>
          </a:r>
          <a:r>
            <a:rPr lang="fa-IR" sz="1800" b="1" dirty="0" smtClean="0">
              <a:solidFill>
                <a:srgbClr val="002060"/>
              </a:solidFill>
              <a:cs typeface="B Nazanin" panose="00000400000000000000" pitchFamily="2" charset="-78"/>
            </a:rPr>
            <a:t> کلان بر اساس نگرش اسلام و تلاش معرفتی و فرهنگی برای تحقق آن.</a:t>
          </a:r>
          <a:endParaRPr lang="fa-IR" sz="1800" dirty="0">
            <a:solidFill>
              <a:srgbClr val="002060"/>
            </a:solidFill>
          </a:endParaRPr>
        </a:p>
      </dgm:t>
    </dgm:pt>
    <dgm:pt modelId="{BCF85EF9-349F-4F37-8284-BA7093622772}" type="parTrans" cxnId="{2F3B3121-0DBE-4007-B8BA-15C1F32FF4DF}">
      <dgm:prSet/>
      <dgm:spPr/>
      <dgm:t>
        <a:bodyPr/>
        <a:lstStyle/>
        <a:p>
          <a:pPr rtl="1"/>
          <a:endParaRPr lang="fa-IR"/>
        </a:p>
      </dgm:t>
    </dgm:pt>
    <dgm:pt modelId="{382653F9-A710-4020-8615-DD5551982592}" type="sibTrans" cxnId="{2F3B3121-0DBE-4007-B8BA-15C1F32FF4DF}">
      <dgm:prSet/>
      <dgm:spPr/>
      <dgm:t>
        <a:bodyPr/>
        <a:lstStyle/>
        <a:p>
          <a:pPr rtl="1"/>
          <a:endParaRPr lang="fa-IR"/>
        </a:p>
      </dgm:t>
    </dgm:pt>
    <dgm:pt modelId="{CE5E095E-98BD-4AFA-93F4-0D5008B515A2}">
      <dgm:prSet phldrT="[Text]" custT="1"/>
      <dgm:spPr/>
      <dgm:t>
        <a:bodyPr/>
        <a:lstStyle/>
        <a:p>
          <a:pPr rtl="1"/>
          <a:r>
            <a:rPr lang="fa-IR" sz="1800" b="1" dirty="0" smtClean="0">
              <a:solidFill>
                <a:srgbClr val="002060"/>
              </a:solidFill>
              <a:cs typeface="B Nazanin" panose="00000400000000000000" pitchFamily="2" charset="-78"/>
            </a:rPr>
            <a:t>اعتقاد به ضرورت </a:t>
          </a:r>
          <a:r>
            <a:rPr lang="fa-IR" sz="1800" b="1" dirty="0" err="1" smtClean="0">
              <a:solidFill>
                <a:srgbClr val="002060"/>
              </a:solidFill>
              <a:cs typeface="B Nazanin" panose="00000400000000000000" pitchFamily="2" charset="-78"/>
            </a:rPr>
            <a:t>شکل‌گیری</a:t>
          </a:r>
          <a:r>
            <a:rPr lang="fa-IR" sz="1800" b="1" dirty="0" smtClean="0">
              <a:solidFill>
                <a:srgbClr val="002060"/>
              </a:solidFill>
              <a:cs typeface="B Nazanin" panose="00000400000000000000" pitchFamily="2" charset="-78"/>
            </a:rPr>
            <a:t> فرآیندهای </a:t>
          </a:r>
          <a:r>
            <a:rPr lang="fa-IR" sz="1800" b="1" dirty="0" err="1" smtClean="0">
              <a:solidFill>
                <a:srgbClr val="002060"/>
              </a:solidFill>
              <a:cs typeface="B Nazanin" panose="00000400000000000000" pitchFamily="2" charset="-78"/>
            </a:rPr>
            <a:t>کلانِ</a:t>
          </a:r>
          <a:r>
            <a:rPr lang="fa-IR" sz="1800" b="1" dirty="0" smtClean="0">
              <a:solidFill>
                <a:srgbClr val="002060"/>
              </a:solidFill>
              <a:cs typeface="B Nazanin" panose="00000400000000000000" pitchFamily="2" charset="-78"/>
            </a:rPr>
            <a:t> مورد نیاز </a:t>
          </a:r>
          <a:r>
            <a:rPr lang="fa-IR" sz="1800" b="1" dirty="0" err="1" smtClean="0">
              <a:solidFill>
                <a:srgbClr val="002060"/>
              </a:solidFill>
              <a:cs typeface="B Nazanin" panose="00000400000000000000" pitchFamily="2" charset="-78"/>
            </a:rPr>
            <a:t>نظام‌های</a:t>
          </a:r>
          <a:r>
            <a:rPr lang="fa-IR" sz="1800" b="1" dirty="0" smtClean="0">
              <a:solidFill>
                <a:srgbClr val="002060"/>
              </a:solidFill>
              <a:cs typeface="B Nazanin" panose="00000400000000000000" pitchFamily="2" charset="-78"/>
            </a:rPr>
            <a:t> اجتماعی، براساس نگرش اسلام و تلاش برای </a:t>
          </a:r>
          <a:r>
            <a:rPr lang="fa-IR" sz="1800" b="1" dirty="0" err="1" smtClean="0">
              <a:solidFill>
                <a:srgbClr val="002060"/>
              </a:solidFill>
              <a:cs typeface="B Nazanin" panose="00000400000000000000" pitchFamily="2" charset="-78"/>
            </a:rPr>
            <a:t>دست‌یابی</a:t>
          </a:r>
          <a:r>
            <a:rPr lang="fa-IR" sz="1800" b="1" dirty="0" smtClean="0">
              <a:solidFill>
                <a:srgbClr val="002060"/>
              </a:solidFill>
              <a:cs typeface="B Nazanin" panose="00000400000000000000" pitchFamily="2" charset="-78"/>
            </a:rPr>
            <a:t> به چگونگی آن.</a:t>
          </a:r>
          <a:endParaRPr lang="fa-IR" sz="1800" dirty="0">
            <a:solidFill>
              <a:srgbClr val="002060"/>
            </a:solidFill>
          </a:endParaRPr>
        </a:p>
      </dgm:t>
    </dgm:pt>
    <dgm:pt modelId="{72F60C9C-59C3-4763-A76A-52E8AF6F3E4B}" type="parTrans" cxnId="{46FE81CA-3BA9-47DC-B2D7-CCD9D810F341}">
      <dgm:prSet/>
      <dgm:spPr/>
      <dgm:t>
        <a:bodyPr/>
        <a:lstStyle/>
        <a:p>
          <a:pPr rtl="1"/>
          <a:endParaRPr lang="fa-IR"/>
        </a:p>
      </dgm:t>
    </dgm:pt>
    <dgm:pt modelId="{B6A28F71-E913-4851-A99F-1E4B220EACD1}" type="sibTrans" cxnId="{46FE81CA-3BA9-47DC-B2D7-CCD9D810F341}">
      <dgm:prSet/>
      <dgm:spPr/>
      <dgm:t>
        <a:bodyPr/>
        <a:lstStyle/>
        <a:p>
          <a:pPr rtl="1"/>
          <a:endParaRPr lang="fa-IR"/>
        </a:p>
      </dgm:t>
    </dgm:pt>
    <dgm:pt modelId="{8466C638-8771-4FE5-99D3-CE4A5B173181}" type="pres">
      <dgm:prSet presAssocID="{CA0D19FE-DF97-4A75-AF59-CB9FE0770189}" presName="hierChild1" presStyleCnt="0">
        <dgm:presLayoutVars>
          <dgm:orgChart val="1"/>
          <dgm:chPref val="1"/>
          <dgm:dir val="rev"/>
          <dgm:animOne val="branch"/>
          <dgm:animLvl val="lvl"/>
          <dgm:resizeHandles/>
        </dgm:presLayoutVars>
      </dgm:prSet>
      <dgm:spPr/>
      <dgm:t>
        <a:bodyPr/>
        <a:lstStyle/>
        <a:p>
          <a:pPr rtl="1"/>
          <a:endParaRPr lang="fa-IR"/>
        </a:p>
      </dgm:t>
    </dgm:pt>
    <dgm:pt modelId="{50D04BA6-FE5F-4C5C-8749-4CC1818B1934}" type="pres">
      <dgm:prSet presAssocID="{0465C7E1-E110-408C-8A26-4B343793E8E8}" presName="hierRoot1" presStyleCnt="0">
        <dgm:presLayoutVars>
          <dgm:hierBranch val="init"/>
        </dgm:presLayoutVars>
      </dgm:prSet>
      <dgm:spPr/>
    </dgm:pt>
    <dgm:pt modelId="{B2AC7241-C790-40E3-83ED-AF507CC7E640}" type="pres">
      <dgm:prSet presAssocID="{0465C7E1-E110-408C-8A26-4B343793E8E8}" presName="rootComposite1" presStyleCnt="0"/>
      <dgm:spPr/>
    </dgm:pt>
    <dgm:pt modelId="{EDA365D3-4201-4AB4-8C08-3C5CA88B9B3B}" type="pres">
      <dgm:prSet presAssocID="{0465C7E1-E110-408C-8A26-4B343793E8E8}" presName="rootText1" presStyleLbl="node0" presStyleIdx="0" presStyleCnt="1">
        <dgm:presLayoutVars>
          <dgm:chPref val="3"/>
        </dgm:presLayoutVars>
      </dgm:prSet>
      <dgm:spPr/>
      <dgm:t>
        <a:bodyPr/>
        <a:lstStyle/>
        <a:p>
          <a:pPr rtl="1"/>
          <a:endParaRPr lang="fa-IR"/>
        </a:p>
      </dgm:t>
    </dgm:pt>
    <dgm:pt modelId="{87AB8106-06C8-4FF4-8904-37176854D5C8}" type="pres">
      <dgm:prSet presAssocID="{0465C7E1-E110-408C-8A26-4B343793E8E8}" presName="rootConnector1" presStyleLbl="node1" presStyleIdx="0" presStyleCnt="0"/>
      <dgm:spPr/>
      <dgm:t>
        <a:bodyPr/>
        <a:lstStyle/>
        <a:p>
          <a:pPr rtl="1"/>
          <a:endParaRPr lang="fa-IR"/>
        </a:p>
      </dgm:t>
    </dgm:pt>
    <dgm:pt modelId="{0ED81BD4-4531-4715-AC2A-ABC337305BA5}" type="pres">
      <dgm:prSet presAssocID="{0465C7E1-E110-408C-8A26-4B343793E8E8}" presName="hierChild2" presStyleCnt="0"/>
      <dgm:spPr/>
    </dgm:pt>
    <dgm:pt modelId="{28562ECE-38B9-40EF-9C8D-7D46EDAF39ED}" type="pres">
      <dgm:prSet presAssocID="{0EE77E6F-E957-489A-860D-F52E0A5CB12E}" presName="Name66" presStyleLbl="parChTrans1D2" presStyleIdx="0" presStyleCnt="6"/>
      <dgm:spPr/>
      <dgm:t>
        <a:bodyPr/>
        <a:lstStyle/>
        <a:p>
          <a:pPr rtl="1"/>
          <a:endParaRPr lang="fa-IR"/>
        </a:p>
      </dgm:t>
    </dgm:pt>
    <dgm:pt modelId="{ED6F1E26-3766-49A6-B509-64DE16BF2C41}" type="pres">
      <dgm:prSet presAssocID="{737A6A37-2A97-423B-A591-C36048F47E2E}" presName="hierRoot2" presStyleCnt="0">
        <dgm:presLayoutVars>
          <dgm:hierBranch val="init"/>
        </dgm:presLayoutVars>
      </dgm:prSet>
      <dgm:spPr/>
    </dgm:pt>
    <dgm:pt modelId="{3DDDF74B-17FA-4123-AF41-DFC47C34276A}" type="pres">
      <dgm:prSet presAssocID="{737A6A37-2A97-423B-A591-C36048F47E2E}" presName="rootComposite" presStyleCnt="0"/>
      <dgm:spPr/>
    </dgm:pt>
    <dgm:pt modelId="{D20739CE-C263-4887-8209-B9B9410311BE}" type="pres">
      <dgm:prSet presAssocID="{737A6A37-2A97-423B-A591-C36048F47E2E}" presName="rootText" presStyleLbl="node2" presStyleIdx="0" presStyleCnt="6" custScaleX="294059">
        <dgm:presLayoutVars>
          <dgm:chPref val="3"/>
        </dgm:presLayoutVars>
      </dgm:prSet>
      <dgm:spPr/>
      <dgm:t>
        <a:bodyPr/>
        <a:lstStyle/>
        <a:p>
          <a:pPr rtl="1"/>
          <a:endParaRPr lang="fa-IR"/>
        </a:p>
      </dgm:t>
    </dgm:pt>
    <dgm:pt modelId="{55F7A9E8-7BF1-4BF3-A7AC-10E38A42303A}" type="pres">
      <dgm:prSet presAssocID="{737A6A37-2A97-423B-A591-C36048F47E2E}" presName="rootConnector" presStyleLbl="node2" presStyleIdx="0" presStyleCnt="6"/>
      <dgm:spPr/>
      <dgm:t>
        <a:bodyPr/>
        <a:lstStyle/>
        <a:p>
          <a:pPr rtl="1"/>
          <a:endParaRPr lang="fa-IR"/>
        </a:p>
      </dgm:t>
    </dgm:pt>
    <dgm:pt modelId="{5A3CD5B9-B527-4686-A483-3C56094C7704}" type="pres">
      <dgm:prSet presAssocID="{737A6A37-2A97-423B-A591-C36048F47E2E}" presName="hierChild4" presStyleCnt="0"/>
      <dgm:spPr/>
    </dgm:pt>
    <dgm:pt modelId="{405B16DA-3E90-4BCB-A118-BB6CF7AB0739}" type="pres">
      <dgm:prSet presAssocID="{737A6A37-2A97-423B-A591-C36048F47E2E}" presName="hierChild5" presStyleCnt="0"/>
      <dgm:spPr/>
    </dgm:pt>
    <dgm:pt modelId="{5E2A163B-E86F-4AA4-819E-E0BA133F2627}" type="pres">
      <dgm:prSet presAssocID="{74E7758B-85D5-45F4-8F1D-F2BB0C1A81DB}" presName="Name66" presStyleLbl="parChTrans1D2" presStyleIdx="1" presStyleCnt="6"/>
      <dgm:spPr/>
      <dgm:t>
        <a:bodyPr/>
        <a:lstStyle/>
        <a:p>
          <a:pPr rtl="1"/>
          <a:endParaRPr lang="fa-IR"/>
        </a:p>
      </dgm:t>
    </dgm:pt>
    <dgm:pt modelId="{351A0928-2EB5-4ED8-A401-2D9877F0348F}" type="pres">
      <dgm:prSet presAssocID="{932B590C-0DD7-499E-88B4-741D8EB8A20E}" presName="hierRoot2" presStyleCnt="0">
        <dgm:presLayoutVars>
          <dgm:hierBranch val="init"/>
        </dgm:presLayoutVars>
      </dgm:prSet>
      <dgm:spPr/>
    </dgm:pt>
    <dgm:pt modelId="{A5C08105-4207-44D3-B51B-85172F3CA2C9}" type="pres">
      <dgm:prSet presAssocID="{932B590C-0DD7-499E-88B4-741D8EB8A20E}" presName="rootComposite" presStyleCnt="0"/>
      <dgm:spPr/>
    </dgm:pt>
    <dgm:pt modelId="{B2609F53-9CBB-4F83-8721-9523EE70A521}" type="pres">
      <dgm:prSet presAssocID="{932B590C-0DD7-499E-88B4-741D8EB8A20E}" presName="rootText" presStyleLbl="node2" presStyleIdx="1" presStyleCnt="6" custScaleX="294059">
        <dgm:presLayoutVars>
          <dgm:chPref val="3"/>
        </dgm:presLayoutVars>
      </dgm:prSet>
      <dgm:spPr/>
      <dgm:t>
        <a:bodyPr/>
        <a:lstStyle/>
        <a:p>
          <a:pPr rtl="1"/>
          <a:endParaRPr lang="fa-IR"/>
        </a:p>
      </dgm:t>
    </dgm:pt>
    <dgm:pt modelId="{3F85D52F-BC56-48EF-9FF2-C676411BC92B}" type="pres">
      <dgm:prSet presAssocID="{932B590C-0DD7-499E-88B4-741D8EB8A20E}" presName="rootConnector" presStyleLbl="node2" presStyleIdx="1" presStyleCnt="6"/>
      <dgm:spPr/>
      <dgm:t>
        <a:bodyPr/>
        <a:lstStyle/>
        <a:p>
          <a:pPr rtl="1"/>
          <a:endParaRPr lang="fa-IR"/>
        </a:p>
      </dgm:t>
    </dgm:pt>
    <dgm:pt modelId="{0E925B4E-609B-4261-A226-55FE628AAE51}" type="pres">
      <dgm:prSet presAssocID="{932B590C-0DD7-499E-88B4-741D8EB8A20E}" presName="hierChild4" presStyleCnt="0"/>
      <dgm:spPr/>
    </dgm:pt>
    <dgm:pt modelId="{929E9C06-104D-43D9-8C29-0A7EEF6CDE97}" type="pres">
      <dgm:prSet presAssocID="{932B590C-0DD7-499E-88B4-741D8EB8A20E}" presName="hierChild5" presStyleCnt="0"/>
      <dgm:spPr/>
    </dgm:pt>
    <dgm:pt modelId="{C85ED419-A850-401A-BB03-7206B9DFDC4B}" type="pres">
      <dgm:prSet presAssocID="{B63E7835-A51F-44CB-9FAC-E2A415FBDBB9}" presName="Name66" presStyleLbl="parChTrans1D2" presStyleIdx="2" presStyleCnt="6"/>
      <dgm:spPr/>
      <dgm:t>
        <a:bodyPr/>
        <a:lstStyle/>
        <a:p>
          <a:pPr rtl="1"/>
          <a:endParaRPr lang="fa-IR"/>
        </a:p>
      </dgm:t>
    </dgm:pt>
    <dgm:pt modelId="{F909B626-3D7D-4EB1-96E6-1AD3F19A0033}" type="pres">
      <dgm:prSet presAssocID="{C94CC44C-0A73-4E81-9994-F193DBE0913A}" presName="hierRoot2" presStyleCnt="0">
        <dgm:presLayoutVars>
          <dgm:hierBranch val="init"/>
        </dgm:presLayoutVars>
      </dgm:prSet>
      <dgm:spPr/>
    </dgm:pt>
    <dgm:pt modelId="{5A70A79B-68E7-4CC8-B390-43C8A4139539}" type="pres">
      <dgm:prSet presAssocID="{C94CC44C-0A73-4E81-9994-F193DBE0913A}" presName="rootComposite" presStyleCnt="0"/>
      <dgm:spPr/>
    </dgm:pt>
    <dgm:pt modelId="{487EA051-6E84-48CE-87FC-9958D014E142}" type="pres">
      <dgm:prSet presAssocID="{C94CC44C-0A73-4E81-9994-F193DBE0913A}" presName="rootText" presStyleLbl="node2" presStyleIdx="2" presStyleCnt="6" custScaleX="294059">
        <dgm:presLayoutVars>
          <dgm:chPref val="3"/>
        </dgm:presLayoutVars>
      </dgm:prSet>
      <dgm:spPr/>
      <dgm:t>
        <a:bodyPr/>
        <a:lstStyle/>
        <a:p>
          <a:pPr rtl="1"/>
          <a:endParaRPr lang="fa-IR"/>
        </a:p>
      </dgm:t>
    </dgm:pt>
    <dgm:pt modelId="{1096E735-90AA-4139-8A44-D235F9F744B0}" type="pres">
      <dgm:prSet presAssocID="{C94CC44C-0A73-4E81-9994-F193DBE0913A}" presName="rootConnector" presStyleLbl="node2" presStyleIdx="2" presStyleCnt="6"/>
      <dgm:spPr/>
      <dgm:t>
        <a:bodyPr/>
        <a:lstStyle/>
        <a:p>
          <a:pPr rtl="1"/>
          <a:endParaRPr lang="fa-IR"/>
        </a:p>
      </dgm:t>
    </dgm:pt>
    <dgm:pt modelId="{5F5D7A6E-8899-43AD-AA38-20BCBFB0FA89}" type="pres">
      <dgm:prSet presAssocID="{C94CC44C-0A73-4E81-9994-F193DBE0913A}" presName="hierChild4" presStyleCnt="0"/>
      <dgm:spPr/>
    </dgm:pt>
    <dgm:pt modelId="{98FAD67F-E6BF-4D08-8691-0986B99DD7EF}" type="pres">
      <dgm:prSet presAssocID="{C94CC44C-0A73-4E81-9994-F193DBE0913A}" presName="hierChild5" presStyleCnt="0"/>
      <dgm:spPr/>
    </dgm:pt>
    <dgm:pt modelId="{2959F8BE-7A0E-4EA0-A4D0-C02915A13ADE}" type="pres">
      <dgm:prSet presAssocID="{BCF85EF9-349F-4F37-8284-BA7093622772}" presName="Name66" presStyleLbl="parChTrans1D2" presStyleIdx="3" presStyleCnt="6"/>
      <dgm:spPr/>
      <dgm:t>
        <a:bodyPr/>
        <a:lstStyle/>
        <a:p>
          <a:pPr rtl="1"/>
          <a:endParaRPr lang="fa-IR"/>
        </a:p>
      </dgm:t>
    </dgm:pt>
    <dgm:pt modelId="{D46BC43E-68F8-4D62-8626-552C6A425B19}" type="pres">
      <dgm:prSet presAssocID="{41A5AF46-69B3-48FF-B027-D24B949BD38B}" presName="hierRoot2" presStyleCnt="0">
        <dgm:presLayoutVars>
          <dgm:hierBranch val="init"/>
        </dgm:presLayoutVars>
      </dgm:prSet>
      <dgm:spPr/>
    </dgm:pt>
    <dgm:pt modelId="{DAF66DB3-5FE0-4579-8CDC-A7C92649E28A}" type="pres">
      <dgm:prSet presAssocID="{41A5AF46-69B3-48FF-B027-D24B949BD38B}" presName="rootComposite" presStyleCnt="0"/>
      <dgm:spPr/>
    </dgm:pt>
    <dgm:pt modelId="{28083155-2943-458C-A8F5-9E4D0BE41365}" type="pres">
      <dgm:prSet presAssocID="{41A5AF46-69B3-48FF-B027-D24B949BD38B}" presName="rootText" presStyleLbl="node2" presStyleIdx="3" presStyleCnt="6" custScaleX="294059">
        <dgm:presLayoutVars>
          <dgm:chPref val="3"/>
        </dgm:presLayoutVars>
      </dgm:prSet>
      <dgm:spPr/>
      <dgm:t>
        <a:bodyPr/>
        <a:lstStyle/>
        <a:p>
          <a:pPr rtl="1"/>
          <a:endParaRPr lang="fa-IR"/>
        </a:p>
      </dgm:t>
    </dgm:pt>
    <dgm:pt modelId="{D01611FD-B3EF-4306-B135-39DF78A2B0A5}" type="pres">
      <dgm:prSet presAssocID="{41A5AF46-69B3-48FF-B027-D24B949BD38B}" presName="rootConnector" presStyleLbl="node2" presStyleIdx="3" presStyleCnt="6"/>
      <dgm:spPr/>
      <dgm:t>
        <a:bodyPr/>
        <a:lstStyle/>
        <a:p>
          <a:pPr rtl="1"/>
          <a:endParaRPr lang="fa-IR"/>
        </a:p>
      </dgm:t>
    </dgm:pt>
    <dgm:pt modelId="{71F48AF6-631D-489C-B413-A1BB38956E30}" type="pres">
      <dgm:prSet presAssocID="{41A5AF46-69B3-48FF-B027-D24B949BD38B}" presName="hierChild4" presStyleCnt="0"/>
      <dgm:spPr/>
    </dgm:pt>
    <dgm:pt modelId="{F6B3E53B-5303-43BA-A2E1-F0E2C15D8F82}" type="pres">
      <dgm:prSet presAssocID="{41A5AF46-69B3-48FF-B027-D24B949BD38B}" presName="hierChild5" presStyleCnt="0"/>
      <dgm:spPr/>
    </dgm:pt>
    <dgm:pt modelId="{A84A34C3-D586-4980-AAD2-191B48655330}" type="pres">
      <dgm:prSet presAssocID="{72F60C9C-59C3-4763-A76A-52E8AF6F3E4B}" presName="Name66" presStyleLbl="parChTrans1D2" presStyleIdx="4" presStyleCnt="6"/>
      <dgm:spPr/>
      <dgm:t>
        <a:bodyPr/>
        <a:lstStyle/>
        <a:p>
          <a:pPr rtl="1"/>
          <a:endParaRPr lang="fa-IR"/>
        </a:p>
      </dgm:t>
    </dgm:pt>
    <dgm:pt modelId="{0FBC6537-CF6B-44A1-A21E-D63765D3AAB5}" type="pres">
      <dgm:prSet presAssocID="{CE5E095E-98BD-4AFA-93F4-0D5008B515A2}" presName="hierRoot2" presStyleCnt="0">
        <dgm:presLayoutVars>
          <dgm:hierBranch val="init"/>
        </dgm:presLayoutVars>
      </dgm:prSet>
      <dgm:spPr/>
    </dgm:pt>
    <dgm:pt modelId="{D6E6F9F1-9D01-46B8-86E4-6E7FF9E3A2B3}" type="pres">
      <dgm:prSet presAssocID="{CE5E095E-98BD-4AFA-93F4-0D5008B515A2}" presName="rootComposite" presStyleCnt="0"/>
      <dgm:spPr/>
    </dgm:pt>
    <dgm:pt modelId="{33950EA2-4901-4C8E-8A78-93AC97FEBCC2}" type="pres">
      <dgm:prSet presAssocID="{CE5E095E-98BD-4AFA-93F4-0D5008B515A2}" presName="rootText" presStyleLbl="node2" presStyleIdx="4" presStyleCnt="6" custScaleX="294059">
        <dgm:presLayoutVars>
          <dgm:chPref val="3"/>
        </dgm:presLayoutVars>
      </dgm:prSet>
      <dgm:spPr/>
      <dgm:t>
        <a:bodyPr/>
        <a:lstStyle/>
        <a:p>
          <a:pPr rtl="1"/>
          <a:endParaRPr lang="fa-IR"/>
        </a:p>
      </dgm:t>
    </dgm:pt>
    <dgm:pt modelId="{45C03502-2F0E-4483-B59B-D1116456B78F}" type="pres">
      <dgm:prSet presAssocID="{CE5E095E-98BD-4AFA-93F4-0D5008B515A2}" presName="rootConnector" presStyleLbl="node2" presStyleIdx="4" presStyleCnt="6"/>
      <dgm:spPr/>
      <dgm:t>
        <a:bodyPr/>
        <a:lstStyle/>
        <a:p>
          <a:pPr rtl="1"/>
          <a:endParaRPr lang="fa-IR"/>
        </a:p>
      </dgm:t>
    </dgm:pt>
    <dgm:pt modelId="{B61EB5A5-5E5E-442A-8CD4-5B0B88748121}" type="pres">
      <dgm:prSet presAssocID="{CE5E095E-98BD-4AFA-93F4-0D5008B515A2}" presName="hierChild4" presStyleCnt="0"/>
      <dgm:spPr/>
    </dgm:pt>
    <dgm:pt modelId="{3C39EDE7-AFA1-4258-92F3-53C446B68799}" type="pres">
      <dgm:prSet presAssocID="{CE5E095E-98BD-4AFA-93F4-0D5008B515A2}" presName="hierChild5" presStyleCnt="0"/>
      <dgm:spPr/>
    </dgm:pt>
    <dgm:pt modelId="{187ADA44-D935-4E8D-96C4-440A5ABA2F3E}" type="pres">
      <dgm:prSet presAssocID="{E6618CA5-2578-4E0E-8191-5386D80398BE}" presName="Name66" presStyleLbl="parChTrans1D2" presStyleIdx="5" presStyleCnt="6"/>
      <dgm:spPr/>
      <dgm:t>
        <a:bodyPr/>
        <a:lstStyle/>
        <a:p>
          <a:pPr rtl="1"/>
          <a:endParaRPr lang="fa-IR"/>
        </a:p>
      </dgm:t>
    </dgm:pt>
    <dgm:pt modelId="{FC05686E-BA2F-410E-A9D3-430E13347867}" type="pres">
      <dgm:prSet presAssocID="{BB43C574-DE25-4DDA-AE75-E49E2CB10C5D}" presName="hierRoot2" presStyleCnt="0">
        <dgm:presLayoutVars>
          <dgm:hierBranch val="init"/>
        </dgm:presLayoutVars>
      </dgm:prSet>
      <dgm:spPr/>
    </dgm:pt>
    <dgm:pt modelId="{DAA036A3-F341-432D-B3D4-D0F1EB229D08}" type="pres">
      <dgm:prSet presAssocID="{BB43C574-DE25-4DDA-AE75-E49E2CB10C5D}" presName="rootComposite" presStyleCnt="0"/>
      <dgm:spPr/>
    </dgm:pt>
    <dgm:pt modelId="{C16EB883-CEDE-4A0D-BDBD-E9CE9C326A47}" type="pres">
      <dgm:prSet presAssocID="{BB43C574-DE25-4DDA-AE75-E49E2CB10C5D}" presName="rootText" presStyleLbl="node2" presStyleIdx="5" presStyleCnt="6" custScaleX="294059">
        <dgm:presLayoutVars>
          <dgm:chPref val="3"/>
        </dgm:presLayoutVars>
      </dgm:prSet>
      <dgm:spPr/>
      <dgm:t>
        <a:bodyPr/>
        <a:lstStyle/>
        <a:p>
          <a:pPr rtl="1"/>
          <a:endParaRPr lang="fa-IR"/>
        </a:p>
      </dgm:t>
    </dgm:pt>
    <dgm:pt modelId="{E0B74C1D-3B84-481B-BAED-ECDF2A1C3396}" type="pres">
      <dgm:prSet presAssocID="{BB43C574-DE25-4DDA-AE75-E49E2CB10C5D}" presName="rootConnector" presStyleLbl="node2" presStyleIdx="5" presStyleCnt="6"/>
      <dgm:spPr/>
      <dgm:t>
        <a:bodyPr/>
        <a:lstStyle/>
        <a:p>
          <a:pPr rtl="1"/>
          <a:endParaRPr lang="fa-IR"/>
        </a:p>
      </dgm:t>
    </dgm:pt>
    <dgm:pt modelId="{369524FF-0B95-41AD-9BDA-624FEB6EAAB3}" type="pres">
      <dgm:prSet presAssocID="{BB43C574-DE25-4DDA-AE75-E49E2CB10C5D}" presName="hierChild4" presStyleCnt="0"/>
      <dgm:spPr/>
    </dgm:pt>
    <dgm:pt modelId="{ED33496B-A7F4-4311-8B2D-66DE8A88CADC}" type="pres">
      <dgm:prSet presAssocID="{BB43C574-DE25-4DDA-AE75-E49E2CB10C5D}" presName="hierChild5" presStyleCnt="0"/>
      <dgm:spPr/>
    </dgm:pt>
    <dgm:pt modelId="{9349DA0E-7911-4973-B204-53A8F319D2B7}" type="pres">
      <dgm:prSet presAssocID="{0465C7E1-E110-408C-8A26-4B343793E8E8}" presName="hierChild3" presStyleCnt="0"/>
      <dgm:spPr/>
    </dgm:pt>
  </dgm:ptLst>
  <dgm:cxnLst>
    <dgm:cxn modelId="{189BE2E0-4B6A-49A4-8D14-E2634AD42865}" srcId="{0465C7E1-E110-408C-8A26-4B343793E8E8}" destId="{932B590C-0DD7-499E-88B4-741D8EB8A20E}" srcOrd="1" destOrd="0" parTransId="{74E7758B-85D5-45F4-8F1D-F2BB0C1A81DB}" sibTransId="{F500D75D-7189-4B50-8339-2242D4F89924}"/>
    <dgm:cxn modelId="{73DAA213-F8AC-419A-9F8C-B868D91D9EC3}" type="presOf" srcId="{BCF85EF9-349F-4F37-8284-BA7093622772}" destId="{2959F8BE-7A0E-4EA0-A4D0-C02915A13ADE}" srcOrd="0" destOrd="0" presId="urn:microsoft.com/office/officeart/2009/3/layout/HorizontalOrganizationChart"/>
    <dgm:cxn modelId="{FEE6600F-D9F0-4334-9831-9076C7501079}" type="presOf" srcId="{0465C7E1-E110-408C-8A26-4B343793E8E8}" destId="{87AB8106-06C8-4FF4-8904-37176854D5C8}" srcOrd="1" destOrd="0" presId="urn:microsoft.com/office/officeart/2009/3/layout/HorizontalOrganizationChart"/>
    <dgm:cxn modelId="{902AB2AF-3211-4247-A9F3-5B7C06CBB704}" type="presOf" srcId="{BB43C574-DE25-4DDA-AE75-E49E2CB10C5D}" destId="{E0B74C1D-3B84-481B-BAED-ECDF2A1C3396}" srcOrd="1" destOrd="0" presId="urn:microsoft.com/office/officeart/2009/3/layout/HorizontalOrganizationChart"/>
    <dgm:cxn modelId="{C6A7C29C-CD0A-42DB-8A46-F512C427BB3E}" type="presOf" srcId="{C94CC44C-0A73-4E81-9994-F193DBE0913A}" destId="{487EA051-6E84-48CE-87FC-9958D014E142}" srcOrd="0" destOrd="0" presId="urn:microsoft.com/office/officeart/2009/3/layout/HorizontalOrganizationChart"/>
    <dgm:cxn modelId="{4D1DA837-89A7-495A-A7D8-DFFAF679FA30}" type="presOf" srcId="{E6618CA5-2578-4E0E-8191-5386D80398BE}" destId="{187ADA44-D935-4E8D-96C4-440A5ABA2F3E}" srcOrd="0" destOrd="0" presId="urn:microsoft.com/office/officeart/2009/3/layout/HorizontalOrganizationChart"/>
    <dgm:cxn modelId="{B0528269-AFEE-4024-B569-F756ADB455FC}" type="presOf" srcId="{74E7758B-85D5-45F4-8F1D-F2BB0C1A81DB}" destId="{5E2A163B-E86F-4AA4-819E-E0BA133F2627}" srcOrd="0" destOrd="0" presId="urn:microsoft.com/office/officeart/2009/3/layout/HorizontalOrganizationChart"/>
    <dgm:cxn modelId="{D6A1974F-BDA0-4BEA-9CE5-569B395F7C85}" srcId="{0465C7E1-E110-408C-8A26-4B343793E8E8}" destId="{C94CC44C-0A73-4E81-9994-F193DBE0913A}" srcOrd="2" destOrd="0" parTransId="{B63E7835-A51F-44CB-9FAC-E2A415FBDBB9}" sibTransId="{1F3198FB-220C-4128-9008-859CA0EF4675}"/>
    <dgm:cxn modelId="{0989608B-213B-43A7-B91F-0D49283C0952}" srcId="{0465C7E1-E110-408C-8A26-4B343793E8E8}" destId="{737A6A37-2A97-423B-A591-C36048F47E2E}" srcOrd="0" destOrd="0" parTransId="{0EE77E6F-E957-489A-860D-F52E0A5CB12E}" sibTransId="{4FF8D533-166E-4224-BFBF-051F3D51588D}"/>
    <dgm:cxn modelId="{E811DA7B-D260-4075-A478-9BE900DDB6BD}" type="presOf" srcId="{0465C7E1-E110-408C-8A26-4B343793E8E8}" destId="{EDA365D3-4201-4AB4-8C08-3C5CA88B9B3B}" srcOrd="0" destOrd="0" presId="urn:microsoft.com/office/officeart/2009/3/layout/HorizontalOrganizationChart"/>
    <dgm:cxn modelId="{B5076423-1CA0-41A2-A6FE-DFC31A27E75D}" type="presOf" srcId="{932B590C-0DD7-499E-88B4-741D8EB8A20E}" destId="{B2609F53-9CBB-4F83-8721-9523EE70A521}" srcOrd="0" destOrd="0" presId="urn:microsoft.com/office/officeart/2009/3/layout/HorizontalOrganizationChart"/>
    <dgm:cxn modelId="{E080EE4C-AD2C-4E2E-B74E-69B4171B3BB3}" type="presOf" srcId="{41A5AF46-69B3-48FF-B027-D24B949BD38B}" destId="{28083155-2943-458C-A8F5-9E4D0BE41365}" srcOrd="0" destOrd="0" presId="urn:microsoft.com/office/officeart/2009/3/layout/HorizontalOrganizationChart"/>
    <dgm:cxn modelId="{19E32237-BFEF-4F32-B972-B7723C9DBD6F}" type="presOf" srcId="{BB43C574-DE25-4DDA-AE75-E49E2CB10C5D}" destId="{C16EB883-CEDE-4A0D-BDBD-E9CE9C326A47}" srcOrd="0" destOrd="0" presId="urn:microsoft.com/office/officeart/2009/3/layout/HorizontalOrganizationChart"/>
    <dgm:cxn modelId="{FF755454-F26F-4C8D-AF53-094377A323DF}" type="presOf" srcId="{72F60C9C-59C3-4763-A76A-52E8AF6F3E4B}" destId="{A84A34C3-D586-4980-AAD2-191B48655330}" srcOrd="0" destOrd="0" presId="urn:microsoft.com/office/officeart/2009/3/layout/HorizontalOrganizationChart"/>
    <dgm:cxn modelId="{0F90F4A6-E86A-4DF3-A58E-215525B7E309}" type="presOf" srcId="{CE5E095E-98BD-4AFA-93F4-0D5008B515A2}" destId="{45C03502-2F0E-4483-B59B-D1116456B78F}" srcOrd="1" destOrd="0" presId="urn:microsoft.com/office/officeart/2009/3/layout/HorizontalOrganizationChart"/>
    <dgm:cxn modelId="{B22383C9-4EAE-41CA-86CD-F7F5C8D4671C}" type="presOf" srcId="{CE5E095E-98BD-4AFA-93F4-0D5008B515A2}" destId="{33950EA2-4901-4C8E-8A78-93AC97FEBCC2}" srcOrd="0" destOrd="0" presId="urn:microsoft.com/office/officeart/2009/3/layout/HorizontalOrganizationChart"/>
    <dgm:cxn modelId="{2F3B3121-0DBE-4007-B8BA-15C1F32FF4DF}" srcId="{0465C7E1-E110-408C-8A26-4B343793E8E8}" destId="{41A5AF46-69B3-48FF-B027-D24B949BD38B}" srcOrd="3" destOrd="0" parTransId="{BCF85EF9-349F-4F37-8284-BA7093622772}" sibTransId="{382653F9-A710-4020-8615-DD5551982592}"/>
    <dgm:cxn modelId="{E058A3B9-F8DB-44DB-9DCE-F78E9AC285BD}" srcId="{CA0D19FE-DF97-4A75-AF59-CB9FE0770189}" destId="{0465C7E1-E110-408C-8A26-4B343793E8E8}" srcOrd="0" destOrd="0" parTransId="{547F35F9-54D7-46F8-B598-C46EE8BC72ED}" sibTransId="{378CC6D9-69B8-4A8D-9E41-7B235285C771}"/>
    <dgm:cxn modelId="{72164C19-D53B-49EC-925F-BC37C6A149F6}" type="presOf" srcId="{932B590C-0DD7-499E-88B4-741D8EB8A20E}" destId="{3F85D52F-BC56-48EF-9FF2-C676411BC92B}" srcOrd="1" destOrd="0" presId="urn:microsoft.com/office/officeart/2009/3/layout/HorizontalOrganizationChart"/>
    <dgm:cxn modelId="{39DA68A1-2FD4-4060-9208-12AD1DBAA5CD}" srcId="{0465C7E1-E110-408C-8A26-4B343793E8E8}" destId="{BB43C574-DE25-4DDA-AE75-E49E2CB10C5D}" srcOrd="5" destOrd="0" parTransId="{E6618CA5-2578-4E0E-8191-5386D80398BE}" sibTransId="{AFDE9866-E6AB-42BD-9CD3-A1BD23453EE5}"/>
    <dgm:cxn modelId="{CA0E2EBF-DBE4-49F8-9EB1-33D1733B83C7}" type="presOf" srcId="{737A6A37-2A97-423B-A591-C36048F47E2E}" destId="{55F7A9E8-7BF1-4BF3-A7AC-10E38A42303A}" srcOrd="1" destOrd="0" presId="urn:microsoft.com/office/officeart/2009/3/layout/HorizontalOrganizationChart"/>
    <dgm:cxn modelId="{6D24A0AB-F63A-4D42-A160-2F7C89D4E8D3}" type="presOf" srcId="{0EE77E6F-E957-489A-860D-F52E0A5CB12E}" destId="{28562ECE-38B9-40EF-9C8D-7D46EDAF39ED}" srcOrd="0" destOrd="0" presId="urn:microsoft.com/office/officeart/2009/3/layout/HorizontalOrganizationChart"/>
    <dgm:cxn modelId="{5BBBA1F0-9FC1-4FDC-9500-A2792F51F305}" type="presOf" srcId="{41A5AF46-69B3-48FF-B027-D24B949BD38B}" destId="{D01611FD-B3EF-4306-B135-39DF78A2B0A5}" srcOrd="1" destOrd="0" presId="urn:microsoft.com/office/officeart/2009/3/layout/HorizontalOrganizationChart"/>
    <dgm:cxn modelId="{46FE81CA-3BA9-47DC-B2D7-CCD9D810F341}" srcId="{0465C7E1-E110-408C-8A26-4B343793E8E8}" destId="{CE5E095E-98BD-4AFA-93F4-0D5008B515A2}" srcOrd="4" destOrd="0" parTransId="{72F60C9C-59C3-4763-A76A-52E8AF6F3E4B}" sibTransId="{B6A28F71-E913-4851-A99F-1E4B220EACD1}"/>
    <dgm:cxn modelId="{249FDC90-02B2-48C4-A1BF-7AC3928FE225}" type="presOf" srcId="{CA0D19FE-DF97-4A75-AF59-CB9FE0770189}" destId="{8466C638-8771-4FE5-99D3-CE4A5B173181}" srcOrd="0" destOrd="0" presId="urn:microsoft.com/office/officeart/2009/3/layout/HorizontalOrganizationChart"/>
    <dgm:cxn modelId="{FADCDB0F-BA16-4414-B305-4B04D2D1C6E7}" type="presOf" srcId="{C94CC44C-0A73-4E81-9994-F193DBE0913A}" destId="{1096E735-90AA-4139-8A44-D235F9F744B0}" srcOrd="1" destOrd="0" presId="urn:microsoft.com/office/officeart/2009/3/layout/HorizontalOrganizationChart"/>
    <dgm:cxn modelId="{700F717A-51B3-4D3C-A5D3-A7E5947E4096}" type="presOf" srcId="{B63E7835-A51F-44CB-9FAC-E2A415FBDBB9}" destId="{C85ED419-A850-401A-BB03-7206B9DFDC4B}" srcOrd="0" destOrd="0" presId="urn:microsoft.com/office/officeart/2009/3/layout/HorizontalOrganizationChart"/>
    <dgm:cxn modelId="{3423703A-D477-4887-9460-05D611ADE6E8}" type="presOf" srcId="{737A6A37-2A97-423B-A591-C36048F47E2E}" destId="{D20739CE-C263-4887-8209-B9B9410311BE}" srcOrd="0" destOrd="0" presId="urn:microsoft.com/office/officeart/2009/3/layout/HorizontalOrganizationChart"/>
    <dgm:cxn modelId="{57A3E055-A537-4BD6-8623-38E439324283}" type="presParOf" srcId="{8466C638-8771-4FE5-99D3-CE4A5B173181}" destId="{50D04BA6-FE5F-4C5C-8749-4CC1818B1934}" srcOrd="0" destOrd="0" presId="urn:microsoft.com/office/officeart/2009/3/layout/HorizontalOrganizationChart"/>
    <dgm:cxn modelId="{C4805C15-C31D-46EB-B8B8-A493A7D6596B}" type="presParOf" srcId="{50D04BA6-FE5F-4C5C-8749-4CC1818B1934}" destId="{B2AC7241-C790-40E3-83ED-AF507CC7E640}" srcOrd="0" destOrd="0" presId="urn:microsoft.com/office/officeart/2009/3/layout/HorizontalOrganizationChart"/>
    <dgm:cxn modelId="{375EA22C-B5B1-4E4E-A5BC-1B4E242211CC}" type="presParOf" srcId="{B2AC7241-C790-40E3-83ED-AF507CC7E640}" destId="{EDA365D3-4201-4AB4-8C08-3C5CA88B9B3B}" srcOrd="0" destOrd="0" presId="urn:microsoft.com/office/officeart/2009/3/layout/HorizontalOrganizationChart"/>
    <dgm:cxn modelId="{F5CB6562-441A-4558-BB9D-0FA1AB30A1BF}" type="presParOf" srcId="{B2AC7241-C790-40E3-83ED-AF507CC7E640}" destId="{87AB8106-06C8-4FF4-8904-37176854D5C8}" srcOrd="1" destOrd="0" presId="urn:microsoft.com/office/officeart/2009/3/layout/HorizontalOrganizationChart"/>
    <dgm:cxn modelId="{9BDDF26C-D30E-4845-A46F-87CAC9960F34}" type="presParOf" srcId="{50D04BA6-FE5F-4C5C-8749-4CC1818B1934}" destId="{0ED81BD4-4531-4715-AC2A-ABC337305BA5}" srcOrd="1" destOrd="0" presId="urn:microsoft.com/office/officeart/2009/3/layout/HorizontalOrganizationChart"/>
    <dgm:cxn modelId="{AC51F770-629B-49D4-8CB6-9852342EE309}" type="presParOf" srcId="{0ED81BD4-4531-4715-AC2A-ABC337305BA5}" destId="{28562ECE-38B9-40EF-9C8D-7D46EDAF39ED}" srcOrd="0" destOrd="0" presId="urn:microsoft.com/office/officeart/2009/3/layout/HorizontalOrganizationChart"/>
    <dgm:cxn modelId="{D672A862-6CA6-4B90-8B28-701D2A9EF2B0}" type="presParOf" srcId="{0ED81BD4-4531-4715-AC2A-ABC337305BA5}" destId="{ED6F1E26-3766-49A6-B509-64DE16BF2C41}" srcOrd="1" destOrd="0" presId="urn:microsoft.com/office/officeart/2009/3/layout/HorizontalOrganizationChart"/>
    <dgm:cxn modelId="{CEC0FF65-2149-4BAC-AB5F-1339DAE7BD73}" type="presParOf" srcId="{ED6F1E26-3766-49A6-B509-64DE16BF2C41}" destId="{3DDDF74B-17FA-4123-AF41-DFC47C34276A}" srcOrd="0" destOrd="0" presId="urn:microsoft.com/office/officeart/2009/3/layout/HorizontalOrganizationChart"/>
    <dgm:cxn modelId="{D02C6ADF-53D8-45DB-B296-D1A9A319FE00}" type="presParOf" srcId="{3DDDF74B-17FA-4123-AF41-DFC47C34276A}" destId="{D20739CE-C263-4887-8209-B9B9410311BE}" srcOrd="0" destOrd="0" presId="urn:microsoft.com/office/officeart/2009/3/layout/HorizontalOrganizationChart"/>
    <dgm:cxn modelId="{03E0CCFB-BF81-463B-B8CC-93DA48DE6D36}" type="presParOf" srcId="{3DDDF74B-17FA-4123-AF41-DFC47C34276A}" destId="{55F7A9E8-7BF1-4BF3-A7AC-10E38A42303A}" srcOrd="1" destOrd="0" presId="urn:microsoft.com/office/officeart/2009/3/layout/HorizontalOrganizationChart"/>
    <dgm:cxn modelId="{3F96134C-7892-4B8B-8B82-CBB694CA0636}" type="presParOf" srcId="{ED6F1E26-3766-49A6-B509-64DE16BF2C41}" destId="{5A3CD5B9-B527-4686-A483-3C56094C7704}" srcOrd="1" destOrd="0" presId="urn:microsoft.com/office/officeart/2009/3/layout/HorizontalOrganizationChart"/>
    <dgm:cxn modelId="{3E14AEB0-CD22-45EA-9EF0-FFDE1E25576E}" type="presParOf" srcId="{ED6F1E26-3766-49A6-B509-64DE16BF2C41}" destId="{405B16DA-3E90-4BCB-A118-BB6CF7AB0739}" srcOrd="2" destOrd="0" presId="urn:microsoft.com/office/officeart/2009/3/layout/HorizontalOrganizationChart"/>
    <dgm:cxn modelId="{AA81ECD2-B34C-479F-9F62-8CCB6705E4BD}" type="presParOf" srcId="{0ED81BD4-4531-4715-AC2A-ABC337305BA5}" destId="{5E2A163B-E86F-4AA4-819E-E0BA133F2627}" srcOrd="2" destOrd="0" presId="urn:microsoft.com/office/officeart/2009/3/layout/HorizontalOrganizationChart"/>
    <dgm:cxn modelId="{BE857A8E-9572-44EA-8268-58C4E9CB13E3}" type="presParOf" srcId="{0ED81BD4-4531-4715-AC2A-ABC337305BA5}" destId="{351A0928-2EB5-4ED8-A401-2D9877F0348F}" srcOrd="3" destOrd="0" presId="urn:microsoft.com/office/officeart/2009/3/layout/HorizontalOrganizationChart"/>
    <dgm:cxn modelId="{ED5F60B2-7641-4C9F-BC70-44F2B3F28C15}" type="presParOf" srcId="{351A0928-2EB5-4ED8-A401-2D9877F0348F}" destId="{A5C08105-4207-44D3-B51B-85172F3CA2C9}" srcOrd="0" destOrd="0" presId="urn:microsoft.com/office/officeart/2009/3/layout/HorizontalOrganizationChart"/>
    <dgm:cxn modelId="{07A04D91-39F0-41C0-8E20-1D51F9DA9A49}" type="presParOf" srcId="{A5C08105-4207-44D3-B51B-85172F3CA2C9}" destId="{B2609F53-9CBB-4F83-8721-9523EE70A521}" srcOrd="0" destOrd="0" presId="urn:microsoft.com/office/officeart/2009/3/layout/HorizontalOrganizationChart"/>
    <dgm:cxn modelId="{B13F4C6F-8815-4FE9-9602-AB629AD8A9FB}" type="presParOf" srcId="{A5C08105-4207-44D3-B51B-85172F3CA2C9}" destId="{3F85D52F-BC56-48EF-9FF2-C676411BC92B}" srcOrd="1" destOrd="0" presId="urn:microsoft.com/office/officeart/2009/3/layout/HorizontalOrganizationChart"/>
    <dgm:cxn modelId="{3EE1E965-6F02-4158-89D1-6D7BCB9A51EE}" type="presParOf" srcId="{351A0928-2EB5-4ED8-A401-2D9877F0348F}" destId="{0E925B4E-609B-4261-A226-55FE628AAE51}" srcOrd="1" destOrd="0" presId="urn:microsoft.com/office/officeart/2009/3/layout/HorizontalOrganizationChart"/>
    <dgm:cxn modelId="{D4D25090-9B44-4002-BA9F-B94248080327}" type="presParOf" srcId="{351A0928-2EB5-4ED8-A401-2D9877F0348F}" destId="{929E9C06-104D-43D9-8C29-0A7EEF6CDE97}" srcOrd="2" destOrd="0" presId="urn:microsoft.com/office/officeart/2009/3/layout/HorizontalOrganizationChart"/>
    <dgm:cxn modelId="{B9BD35C1-74FF-47A7-9C45-C47770033115}" type="presParOf" srcId="{0ED81BD4-4531-4715-AC2A-ABC337305BA5}" destId="{C85ED419-A850-401A-BB03-7206B9DFDC4B}" srcOrd="4" destOrd="0" presId="urn:microsoft.com/office/officeart/2009/3/layout/HorizontalOrganizationChart"/>
    <dgm:cxn modelId="{4FA17D6C-7EA3-4223-B86C-1B56CE4BAE81}" type="presParOf" srcId="{0ED81BD4-4531-4715-AC2A-ABC337305BA5}" destId="{F909B626-3D7D-4EB1-96E6-1AD3F19A0033}" srcOrd="5" destOrd="0" presId="urn:microsoft.com/office/officeart/2009/3/layout/HorizontalOrganizationChart"/>
    <dgm:cxn modelId="{A3F04F88-8DD3-4ADB-AEBC-655773170E8F}" type="presParOf" srcId="{F909B626-3D7D-4EB1-96E6-1AD3F19A0033}" destId="{5A70A79B-68E7-4CC8-B390-43C8A4139539}" srcOrd="0" destOrd="0" presId="urn:microsoft.com/office/officeart/2009/3/layout/HorizontalOrganizationChart"/>
    <dgm:cxn modelId="{19D94BBD-6F60-485F-853A-47D6394869CA}" type="presParOf" srcId="{5A70A79B-68E7-4CC8-B390-43C8A4139539}" destId="{487EA051-6E84-48CE-87FC-9958D014E142}" srcOrd="0" destOrd="0" presId="urn:microsoft.com/office/officeart/2009/3/layout/HorizontalOrganizationChart"/>
    <dgm:cxn modelId="{C7743775-6997-4BEC-905D-6EB4C343817F}" type="presParOf" srcId="{5A70A79B-68E7-4CC8-B390-43C8A4139539}" destId="{1096E735-90AA-4139-8A44-D235F9F744B0}" srcOrd="1" destOrd="0" presId="urn:microsoft.com/office/officeart/2009/3/layout/HorizontalOrganizationChart"/>
    <dgm:cxn modelId="{3C9BB2BE-EC63-4126-B6D3-0534B35DFDAF}" type="presParOf" srcId="{F909B626-3D7D-4EB1-96E6-1AD3F19A0033}" destId="{5F5D7A6E-8899-43AD-AA38-20BCBFB0FA89}" srcOrd="1" destOrd="0" presId="urn:microsoft.com/office/officeart/2009/3/layout/HorizontalOrganizationChart"/>
    <dgm:cxn modelId="{5A73E054-AFDE-4A00-B833-F231C583BA32}" type="presParOf" srcId="{F909B626-3D7D-4EB1-96E6-1AD3F19A0033}" destId="{98FAD67F-E6BF-4D08-8691-0986B99DD7EF}" srcOrd="2" destOrd="0" presId="urn:microsoft.com/office/officeart/2009/3/layout/HorizontalOrganizationChart"/>
    <dgm:cxn modelId="{BD46B886-614B-42E9-B10C-9A9F388078E3}" type="presParOf" srcId="{0ED81BD4-4531-4715-AC2A-ABC337305BA5}" destId="{2959F8BE-7A0E-4EA0-A4D0-C02915A13ADE}" srcOrd="6" destOrd="0" presId="urn:microsoft.com/office/officeart/2009/3/layout/HorizontalOrganizationChart"/>
    <dgm:cxn modelId="{BBC5AF12-2BC5-4D81-8FEC-BA9C973331C3}" type="presParOf" srcId="{0ED81BD4-4531-4715-AC2A-ABC337305BA5}" destId="{D46BC43E-68F8-4D62-8626-552C6A425B19}" srcOrd="7" destOrd="0" presId="urn:microsoft.com/office/officeart/2009/3/layout/HorizontalOrganizationChart"/>
    <dgm:cxn modelId="{8F542B3A-C73E-41C6-98E8-01079482C748}" type="presParOf" srcId="{D46BC43E-68F8-4D62-8626-552C6A425B19}" destId="{DAF66DB3-5FE0-4579-8CDC-A7C92649E28A}" srcOrd="0" destOrd="0" presId="urn:microsoft.com/office/officeart/2009/3/layout/HorizontalOrganizationChart"/>
    <dgm:cxn modelId="{0752390A-4DEE-44D6-A965-35D5B56E8E7F}" type="presParOf" srcId="{DAF66DB3-5FE0-4579-8CDC-A7C92649E28A}" destId="{28083155-2943-458C-A8F5-9E4D0BE41365}" srcOrd="0" destOrd="0" presId="urn:microsoft.com/office/officeart/2009/3/layout/HorizontalOrganizationChart"/>
    <dgm:cxn modelId="{1D102BF9-A08A-437E-8387-773499179932}" type="presParOf" srcId="{DAF66DB3-5FE0-4579-8CDC-A7C92649E28A}" destId="{D01611FD-B3EF-4306-B135-39DF78A2B0A5}" srcOrd="1" destOrd="0" presId="urn:microsoft.com/office/officeart/2009/3/layout/HorizontalOrganizationChart"/>
    <dgm:cxn modelId="{B1B01912-914C-49F6-A04D-682E90FD6497}" type="presParOf" srcId="{D46BC43E-68F8-4D62-8626-552C6A425B19}" destId="{71F48AF6-631D-489C-B413-A1BB38956E30}" srcOrd="1" destOrd="0" presId="urn:microsoft.com/office/officeart/2009/3/layout/HorizontalOrganizationChart"/>
    <dgm:cxn modelId="{718A1B3E-2775-4BA9-A7E1-D36AD3296C08}" type="presParOf" srcId="{D46BC43E-68F8-4D62-8626-552C6A425B19}" destId="{F6B3E53B-5303-43BA-A2E1-F0E2C15D8F82}" srcOrd="2" destOrd="0" presId="urn:microsoft.com/office/officeart/2009/3/layout/HorizontalOrganizationChart"/>
    <dgm:cxn modelId="{15765E43-46B1-41C5-AC78-B65AB19D4F17}" type="presParOf" srcId="{0ED81BD4-4531-4715-AC2A-ABC337305BA5}" destId="{A84A34C3-D586-4980-AAD2-191B48655330}" srcOrd="8" destOrd="0" presId="urn:microsoft.com/office/officeart/2009/3/layout/HorizontalOrganizationChart"/>
    <dgm:cxn modelId="{1E47C695-F043-469C-920C-661A82AC0173}" type="presParOf" srcId="{0ED81BD4-4531-4715-AC2A-ABC337305BA5}" destId="{0FBC6537-CF6B-44A1-A21E-D63765D3AAB5}" srcOrd="9" destOrd="0" presId="urn:microsoft.com/office/officeart/2009/3/layout/HorizontalOrganizationChart"/>
    <dgm:cxn modelId="{379B5F3A-F543-4A74-A5A6-4B3536ADDBB9}" type="presParOf" srcId="{0FBC6537-CF6B-44A1-A21E-D63765D3AAB5}" destId="{D6E6F9F1-9D01-46B8-86E4-6E7FF9E3A2B3}" srcOrd="0" destOrd="0" presId="urn:microsoft.com/office/officeart/2009/3/layout/HorizontalOrganizationChart"/>
    <dgm:cxn modelId="{1DF9BFAC-25CB-4863-98DD-9E5A6BA25227}" type="presParOf" srcId="{D6E6F9F1-9D01-46B8-86E4-6E7FF9E3A2B3}" destId="{33950EA2-4901-4C8E-8A78-93AC97FEBCC2}" srcOrd="0" destOrd="0" presId="urn:microsoft.com/office/officeart/2009/3/layout/HorizontalOrganizationChart"/>
    <dgm:cxn modelId="{DFB54AD3-ACC1-4F57-9608-C2F4E6D60B23}" type="presParOf" srcId="{D6E6F9F1-9D01-46B8-86E4-6E7FF9E3A2B3}" destId="{45C03502-2F0E-4483-B59B-D1116456B78F}" srcOrd="1" destOrd="0" presId="urn:microsoft.com/office/officeart/2009/3/layout/HorizontalOrganizationChart"/>
    <dgm:cxn modelId="{6F21CC81-EDB6-4AF4-94F0-0534B43E862E}" type="presParOf" srcId="{0FBC6537-CF6B-44A1-A21E-D63765D3AAB5}" destId="{B61EB5A5-5E5E-442A-8CD4-5B0B88748121}" srcOrd="1" destOrd="0" presId="urn:microsoft.com/office/officeart/2009/3/layout/HorizontalOrganizationChart"/>
    <dgm:cxn modelId="{C85D282B-285D-4A2B-B20E-2F4931EFF7FB}" type="presParOf" srcId="{0FBC6537-CF6B-44A1-A21E-D63765D3AAB5}" destId="{3C39EDE7-AFA1-4258-92F3-53C446B68799}" srcOrd="2" destOrd="0" presId="urn:microsoft.com/office/officeart/2009/3/layout/HorizontalOrganizationChart"/>
    <dgm:cxn modelId="{794932A3-2B51-445A-88A1-F14D55853568}" type="presParOf" srcId="{0ED81BD4-4531-4715-AC2A-ABC337305BA5}" destId="{187ADA44-D935-4E8D-96C4-440A5ABA2F3E}" srcOrd="10" destOrd="0" presId="urn:microsoft.com/office/officeart/2009/3/layout/HorizontalOrganizationChart"/>
    <dgm:cxn modelId="{D75C4EA5-B52F-4BC8-A9BF-5BD84F5DBBFC}" type="presParOf" srcId="{0ED81BD4-4531-4715-AC2A-ABC337305BA5}" destId="{FC05686E-BA2F-410E-A9D3-430E13347867}" srcOrd="11" destOrd="0" presId="urn:microsoft.com/office/officeart/2009/3/layout/HorizontalOrganizationChart"/>
    <dgm:cxn modelId="{AE92735E-03C9-4602-9BE7-3BD1B0E91F54}" type="presParOf" srcId="{FC05686E-BA2F-410E-A9D3-430E13347867}" destId="{DAA036A3-F341-432D-B3D4-D0F1EB229D08}" srcOrd="0" destOrd="0" presId="urn:microsoft.com/office/officeart/2009/3/layout/HorizontalOrganizationChart"/>
    <dgm:cxn modelId="{DA9B7362-B638-4BB7-BD5B-DB347F9DBA3A}" type="presParOf" srcId="{DAA036A3-F341-432D-B3D4-D0F1EB229D08}" destId="{C16EB883-CEDE-4A0D-BDBD-E9CE9C326A47}" srcOrd="0" destOrd="0" presId="urn:microsoft.com/office/officeart/2009/3/layout/HorizontalOrganizationChart"/>
    <dgm:cxn modelId="{0B455C6A-601C-4CD3-BEB8-C2BBE1CFAB5B}" type="presParOf" srcId="{DAA036A3-F341-432D-B3D4-D0F1EB229D08}" destId="{E0B74C1D-3B84-481B-BAED-ECDF2A1C3396}" srcOrd="1" destOrd="0" presId="urn:microsoft.com/office/officeart/2009/3/layout/HorizontalOrganizationChart"/>
    <dgm:cxn modelId="{9C6EDF90-215E-4462-8C51-B25A4DD73C07}" type="presParOf" srcId="{FC05686E-BA2F-410E-A9D3-430E13347867}" destId="{369524FF-0B95-41AD-9BDA-624FEB6EAAB3}" srcOrd="1" destOrd="0" presId="urn:microsoft.com/office/officeart/2009/3/layout/HorizontalOrganizationChart"/>
    <dgm:cxn modelId="{6809F8BB-6A74-4888-B6EF-9E3F051FFD96}" type="presParOf" srcId="{FC05686E-BA2F-410E-A9D3-430E13347867}" destId="{ED33496B-A7F4-4311-8B2D-66DE8A88CADC}" srcOrd="2" destOrd="0" presId="urn:microsoft.com/office/officeart/2009/3/layout/HorizontalOrganizationChart"/>
    <dgm:cxn modelId="{188EC584-3692-4907-AD73-3C880750C61C}" type="presParOf" srcId="{50D04BA6-FE5F-4C5C-8749-4CC1818B1934}" destId="{9349DA0E-7911-4973-B204-53A8F319D2B7}"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4.xml><?xml version="1.0" encoding="utf-8"?>
<dgm:dataModel xmlns:dgm="http://schemas.openxmlformats.org/drawingml/2006/diagram" xmlns:a="http://schemas.openxmlformats.org/drawingml/2006/main">
  <dgm:ptLst>
    <dgm:pt modelId="{CA112C1B-4B21-4A6B-8AFC-21470FAE3D71}"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659DA06F-40AF-4DCA-8D25-79D59C3254C2}">
      <dgm:prSet phldrT="[Text]"/>
      <dgm:spPr/>
      <dgm:t>
        <a:bodyPr/>
        <a:lstStyle/>
        <a:p>
          <a:pPr algn="ctr" rtl="1"/>
          <a:r>
            <a:rPr lang="fa-IR" b="1" dirty="0" smtClean="0">
              <a:solidFill>
                <a:srgbClr val="002060"/>
              </a:solidFill>
              <a:cs typeface="B Nazanin" panose="00000400000000000000" pitchFamily="2" charset="-78"/>
            </a:rPr>
            <a:t>یکی از مهم ترین ویژگی های </a:t>
          </a:r>
          <a:r>
            <a:rPr lang="fa-IR" b="1" dirty="0" err="1" smtClean="0">
              <a:solidFill>
                <a:srgbClr val="002060"/>
              </a:solidFill>
              <a:cs typeface="B Nazanin" panose="00000400000000000000" pitchFamily="2" charset="-78"/>
            </a:rPr>
            <a:t>طلبة</a:t>
          </a:r>
          <a:r>
            <a:rPr lang="fa-IR" b="1" dirty="0" smtClean="0">
              <a:solidFill>
                <a:srgbClr val="002060"/>
              </a:solidFill>
              <a:cs typeface="B Nazanin" panose="00000400000000000000" pitchFamily="2" charset="-78"/>
            </a:rPr>
            <a:t> انقلابی مجاهدت است </a:t>
          </a:r>
          <a:endParaRPr lang="fa-IR" dirty="0">
            <a:solidFill>
              <a:srgbClr val="002060"/>
            </a:solidFill>
          </a:endParaRPr>
        </a:p>
      </dgm:t>
    </dgm:pt>
    <dgm:pt modelId="{0925BA51-5836-42B0-B434-E47D488108D4}" type="parTrans" cxnId="{EE0781F0-6335-4D6F-8D75-EAB810A94B65}">
      <dgm:prSet/>
      <dgm:spPr/>
      <dgm:t>
        <a:bodyPr/>
        <a:lstStyle/>
        <a:p>
          <a:pPr algn="ctr" rtl="1"/>
          <a:endParaRPr lang="fa-IR"/>
        </a:p>
      </dgm:t>
    </dgm:pt>
    <dgm:pt modelId="{48837F3A-53C6-427D-BD34-FD936FB1EE77}" type="sibTrans" cxnId="{EE0781F0-6335-4D6F-8D75-EAB810A94B65}">
      <dgm:prSet/>
      <dgm:spPr/>
      <dgm:t>
        <a:bodyPr/>
        <a:lstStyle/>
        <a:p>
          <a:pPr algn="ctr" rtl="1"/>
          <a:endParaRPr lang="fa-IR"/>
        </a:p>
      </dgm:t>
    </dgm:pt>
    <dgm:pt modelId="{9F59BEAB-9ADF-4E5B-8133-1569DBFBB2D1}">
      <dgm:prSet phldrT="[Text]"/>
      <dgm:spPr/>
      <dgm:t>
        <a:bodyPr/>
        <a:lstStyle/>
        <a:p>
          <a:pPr algn="ctr" rtl="1"/>
          <a:r>
            <a:rPr lang="fa-IR" b="1" dirty="0" smtClean="0">
              <a:solidFill>
                <a:srgbClr val="002060"/>
              </a:solidFill>
              <a:cs typeface="B Nazanin" panose="00000400000000000000" pitchFamily="2" charset="-78"/>
            </a:rPr>
            <a:t>مجاهدت </a:t>
          </a:r>
          <a:r>
            <a:rPr lang="fa-IR" b="1" dirty="0" err="1" smtClean="0">
              <a:solidFill>
                <a:srgbClr val="002060"/>
              </a:solidFill>
              <a:cs typeface="B Nazanin" panose="00000400000000000000" pitchFamily="2" charset="-78"/>
            </a:rPr>
            <a:t>نقطة</a:t>
          </a:r>
          <a:r>
            <a:rPr lang="fa-IR" b="1" dirty="0" smtClean="0">
              <a:solidFill>
                <a:srgbClr val="002060"/>
              </a:solidFill>
              <a:cs typeface="B Nazanin" panose="00000400000000000000" pitchFamily="2" charset="-78"/>
            </a:rPr>
            <a:t> مقابل </a:t>
          </a:r>
          <a:r>
            <a:rPr lang="fa-IR" b="1" dirty="0" err="1" smtClean="0">
              <a:solidFill>
                <a:srgbClr val="002060"/>
              </a:solidFill>
              <a:cs typeface="B Nazanin" panose="00000400000000000000" pitchFamily="2" charset="-78"/>
            </a:rPr>
            <a:t>عافیت‌جویی</a:t>
          </a:r>
          <a:r>
            <a:rPr lang="fa-IR" b="1" dirty="0" smtClean="0">
              <a:solidFill>
                <a:srgbClr val="002060"/>
              </a:solidFill>
              <a:cs typeface="B Nazanin" panose="00000400000000000000" pitchFamily="2" charset="-78"/>
            </a:rPr>
            <a:t> و راحت‌ طلبی و به معنای </a:t>
          </a:r>
          <a:r>
            <a:rPr lang="fa-IR" b="1" dirty="0" err="1" smtClean="0">
              <a:solidFill>
                <a:srgbClr val="002060"/>
              </a:solidFill>
              <a:cs typeface="B Nazanin" panose="00000400000000000000" pitchFamily="2" charset="-78"/>
            </a:rPr>
            <a:t>تلاشگری</a:t>
          </a:r>
          <a:r>
            <a:rPr lang="fa-IR" b="1" dirty="0" smtClean="0">
              <a:solidFill>
                <a:srgbClr val="002060"/>
              </a:solidFill>
              <a:cs typeface="B Nazanin" panose="00000400000000000000" pitchFamily="2" charset="-78"/>
            </a:rPr>
            <a:t> و خود را به زحمت انداختن است.  </a:t>
          </a:r>
          <a:endParaRPr lang="fa-IR" dirty="0">
            <a:solidFill>
              <a:srgbClr val="002060"/>
            </a:solidFill>
          </a:endParaRPr>
        </a:p>
      </dgm:t>
    </dgm:pt>
    <dgm:pt modelId="{34C620AE-430D-4A85-BDE1-929362236B9F}" type="parTrans" cxnId="{AEB15B1E-8DE5-4D88-A079-C6A700D743DE}">
      <dgm:prSet/>
      <dgm:spPr/>
      <dgm:t>
        <a:bodyPr/>
        <a:lstStyle/>
        <a:p>
          <a:pPr algn="ctr" rtl="1"/>
          <a:endParaRPr lang="fa-IR"/>
        </a:p>
      </dgm:t>
    </dgm:pt>
    <dgm:pt modelId="{C731146E-B02F-40C3-868F-93092FA72F0E}" type="sibTrans" cxnId="{AEB15B1E-8DE5-4D88-A079-C6A700D743DE}">
      <dgm:prSet/>
      <dgm:spPr/>
      <dgm:t>
        <a:bodyPr/>
        <a:lstStyle/>
        <a:p>
          <a:pPr algn="ctr" rtl="1"/>
          <a:endParaRPr lang="fa-IR"/>
        </a:p>
      </dgm:t>
    </dgm:pt>
    <dgm:pt modelId="{5B351428-F5E4-45CE-9B94-7476C4A156C1}">
      <dgm:prSet phldrT="[Text]"/>
      <dgm:spPr/>
      <dgm:t>
        <a:bodyPr/>
        <a:lstStyle/>
        <a:p>
          <a:pPr algn="ctr" rtl="1"/>
          <a:r>
            <a:rPr lang="fa-IR" b="1" dirty="0" smtClean="0">
              <a:solidFill>
                <a:srgbClr val="002060"/>
              </a:solidFill>
              <a:cs typeface="B Nazanin" panose="00000400000000000000" pitchFamily="2" charset="-78"/>
            </a:rPr>
            <a:t>کسی که در راه انجام وظایف و در </a:t>
          </a:r>
          <a:r>
            <a:rPr lang="fa-IR" b="1" dirty="0" err="1" smtClean="0">
              <a:solidFill>
                <a:srgbClr val="002060"/>
              </a:solidFill>
              <a:cs typeface="B Nazanin" panose="00000400000000000000" pitchFamily="2" charset="-78"/>
            </a:rPr>
            <a:t>مقابلة</a:t>
          </a:r>
          <a:r>
            <a:rPr lang="fa-IR" b="1" dirty="0" smtClean="0">
              <a:solidFill>
                <a:srgbClr val="002060"/>
              </a:solidFill>
              <a:cs typeface="B Nazanin" panose="00000400000000000000" pitchFamily="2" charset="-78"/>
            </a:rPr>
            <a:t> با دشمن، آسایش خود را قربان کند و در تلاش سنگین، شب و روز نشناسد مجاهد است.</a:t>
          </a:r>
          <a:endParaRPr lang="fa-IR" dirty="0">
            <a:solidFill>
              <a:srgbClr val="002060"/>
            </a:solidFill>
          </a:endParaRPr>
        </a:p>
      </dgm:t>
    </dgm:pt>
    <dgm:pt modelId="{3AE09715-2C2B-4451-9005-ED8F29BE1CA2}" type="parTrans" cxnId="{3BC428AD-09A2-4633-96D9-8148B411D26D}">
      <dgm:prSet/>
      <dgm:spPr/>
      <dgm:t>
        <a:bodyPr/>
        <a:lstStyle/>
        <a:p>
          <a:pPr algn="ctr" rtl="1"/>
          <a:endParaRPr lang="fa-IR"/>
        </a:p>
      </dgm:t>
    </dgm:pt>
    <dgm:pt modelId="{A2A473EB-3E44-4088-A0B6-2E386E3E6027}" type="sibTrans" cxnId="{3BC428AD-09A2-4633-96D9-8148B411D26D}">
      <dgm:prSet/>
      <dgm:spPr/>
      <dgm:t>
        <a:bodyPr/>
        <a:lstStyle/>
        <a:p>
          <a:pPr algn="ctr" rtl="1"/>
          <a:endParaRPr lang="fa-IR"/>
        </a:p>
      </dgm:t>
    </dgm:pt>
    <dgm:pt modelId="{8F246E8C-7B80-443C-91DA-6E8D49A66C26}" type="pres">
      <dgm:prSet presAssocID="{CA112C1B-4B21-4A6B-8AFC-21470FAE3D71}" presName="Name0" presStyleCnt="0">
        <dgm:presLayoutVars>
          <dgm:chMax val="7"/>
          <dgm:chPref val="7"/>
          <dgm:dir/>
        </dgm:presLayoutVars>
      </dgm:prSet>
      <dgm:spPr/>
      <dgm:t>
        <a:bodyPr/>
        <a:lstStyle/>
        <a:p>
          <a:pPr rtl="1"/>
          <a:endParaRPr lang="fa-IR"/>
        </a:p>
      </dgm:t>
    </dgm:pt>
    <dgm:pt modelId="{93ADA760-4CF6-456C-A650-21BEB043786C}" type="pres">
      <dgm:prSet presAssocID="{CA112C1B-4B21-4A6B-8AFC-21470FAE3D71}" presName="Name1" presStyleCnt="0"/>
      <dgm:spPr/>
    </dgm:pt>
    <dgm:pt modelId="{B70E7FC5-07F6-4866-88F8-54D2A8328BF8}" type="pres">
      <dgm:prSet presAssocID="{CA112C1B-4B21-4A6B-8AFC-21470FAE3D71}" presName="cycle" presStyleCnt="0"/>
      <dgm:spPr/>
    </dgm:pt>
    <dgm:pt modelId="{D1D60C45-4C69-438F-8E07-6F2406D60FB0}" type="pres">
      <dgm:prSet presAssocID="{CA112C1B-4B21-4A6B-8AFC-21470FAE3D71}" presName="srcNode" presStyleLbl="node1" presStyleIdx="0" presStyleCnt="3"/>
      <dgm:spPr/>
    </dgm:pt>
    <dgm:pt modelId="{571DDBE2-5DA1-43E0-979F-9E869E74467F}" type="pres">
      <dgm:prSet presAssocID="{CA112C1B-4B21-4A6B-8AFC-21470FAE3D71}" presName="conn" presStyleLbl="parChTrans1D2" presStyleIdx="0" presStyleCnt="1"/>
      <dgm:spPr/>
      <dgm:t>
        <a:bodyPr/>
        <a:lstStyle/>
        <a:p>
          <a:pPr rtl="1"/>
          <a:endParaRPr lang="fa-IR"/>
        </a:p>
      </dgm:t>
    </dgm:pt>
    <dgm:pt modelId="{F2066084-730A-409C-8D0B-693811F94868}" type="pres">
      <dgm:prSet presAssocID="{CA112C1B-4B21-4A6B-8AFC-21470FAE3D71}" presName="extraNode" presStyleLbl="node1" presStyleIdx="0" presStyleCnt="3"/>
      <dgm:spPr/>
    </dgm:pt>
    <dgm:pt modelId="{A50401D0-B10D-4721-BB96-08C39796D8FD}" type="pres">
      <dgm:prSet presAssocID="{CA112C1B-4B21-4A6B-8AFC-21470FAE3D71}" presName="dstNode" presStyleLbl="node1" presStyleIdx="0" presStyleCnt="3"/>
      <dgm:spPr/>
    </dgm:pt>
    <dgm:pt modelId="{0385724A-E6E2-40A9-9D73-AC95108C255E}" type="pres">
      <dgm:prSet presAssocID="{659DA06F-40AF-4DCA-8D25-79D59C3254C2}" presName="text_1" presStyleLbl="node1" presStyleIdx="0" presStyleCnt="3">
        <dgm:presLayoutVars>
          <dgm:bulletEnabled val="1"/>
        </dgm:presLayoutVars>
      </dgm:prSet>
      <dgm:spPr/>
      <dgm:t>
        <a:bodyPr/>
        <a:lstStyle/>
        <a:p>
          <a:pPr rtl="1"/>
          <a:endParaRPr lang="fa-IR"/>
        </a:p>
      </dgm:t>
    </dgm:pt>
    <dgm:pt modelId="{759EF555-05E1-44E9-B9B8-F2D385977D19}" type="pres">
      <dgm:prSet presAssocID="{659DA06F-40AF-4DCA-8D25-79D59C3254C2}" presName="accent_1" presStyleCnt="0"/>
      <dgm:spPr/>
    </dgm:pt>
    <dgm:pt modelId="{137FC595-84C0-40FD-AEBF-8538064C7CC2}" type="pres">
      <dgm:prSet presAssocID="{659DA06F-40AF-4DCA-8D25-79D59C3254C2}" presName="accentRepeatNode" presStyleLbl="solidFgAcc1" presStyleIdx="0" presStyleCnt="3"/>
      <dgm:spPr/>
    </dgm:pt>
    <dgm:pt modelId="{3DB5655B-2737-428B-B8B7-24D718A116F6}" type="pres">
      <dgm:prSet presAssocID="{9F59BEAB-9ADF-4E5B-8133-1569DBFBB2D1}" presName="text_2" presStyleLbl="node1" presStyleIdx="1" presStyleCnt="3">
        <dgm:presLayoutVars>
          <dgm:bulletEnabled val="1"/>
        </dgm:presLayoutVars>
      </dgm:prSet>
      <dgm:spPr/>
      <dgm:t>
        <a:bodyPr/>
        <a:lstStyle/>
        <a:p>
          <a:pPr rtl="1"/>
          <a:endParaRPr lang="fa-IR"/>
        </a:p>
      </dgm:t>
    </dgm:pt>
    <dgm:pt modelId="{DE95735A-FECD-4BC1-B637-7BA5DE21EAA0}" type="pres">
      <dgm:prSet presAssocID="{9F59BEAB-9ADF-4E5B-8133-1569DBFBB2D1}" presName="accent_2" presStyleCnt="0"/>
      <dgm:spPr/>
    </dgm:pt>
    <dgm:pt modelId="{37EFC430-7D40-407F-BD32-5CF32948DEA3}" type="pres">
      <dgm:prSet presAssocID="{9F59BEAB-9ADF-4E5B-8133-1569DBFBB2D1}" presName="accentRepeatNode" presStyleLbl="solidFgAcc1" presStyleIdx="1" presStyleCnt="3"/>
      <dgm:spPr/>
    </dgm:pt>
    <dgm:pt modelId="{CD89EE75-46C0-47DF-81D3-27CDA28FB72A}" type="pres">
      <dgm:prSet presAssocID="{5B351428-F5E4-45CE-9B94-7476C4A156C1}" presName="text_3" presStyleLbl="node1" presStyleIdx="2" presStyleCnt="3">
        <dgm:presLayoutVars>
          <dgm:bulletEnabled val="1"/>
        </dgm:presLayoutVars>
      </dgm:prSet>
      <dgm:spPr/>
      <dgm:t>
        <a:bodyPr/>
        <a:lstStyle/>
        <a:p>
          <a:pPr rtl="1"/>
          <a:endParaRPr lang="fa-IR"/>
        </a:p>
      </dgm:t>
    </dgm:pt>
    <dgm:pt modelId="{E034623B-C4FC-46E3-AA1A-BB58AAF020AA}" type="pres">
      <dgm:prSet presAssocID="{5B351428-F5E4-45CE-9B94-7476C4A156C1}" presName="accent_3" presStyleCnt="0"/>
      <dgm:spPr/>
    </dgm:pt>
    <dgm:pt modelId="{3CDDB192-80C9-46B3-B761-347D3F0C27D1}" type="pres">
      <dgm:prSet presAssocID="{5B351428-F5E4-45CE-9B94-7476C4A156C1}" presName="accentRepeatNode" presStyleLbl="solidFgAcc1" presStyleIdx="2" presStyleCnt="3"/>
      <dgm:spPr/>
    </dgm:pt>
  </dgm:ptLst>
  <dgm:cxnLst>
    <dgm:cxn modelId="{C13152BA-CE4E-4948-8E1E-E28380EB76E2}" type="presOf" srcId="{9F59BEAB-9ADF-4E5B-8133-1569DBFBB2D1}" destId="{3DB5655B-2737-428B-B8B7-24D718A116F6}" srcOrd="0" destOrd="0" presId="urn:microsoft.com/office/officeart/2008/layout/VerticalCurvedList"/>
    <dgm:cxn modelId="{970C099B-A59D-4814-8B09-B7AAC7FA7E44}" type="presOf" srcId="{CA112C1B-4B21-4A6B-8AFC-21470FAE3D71}" destId="{8F246E8C-7B80-443C-91DA-6E8D49A66C26}" srcOrd="0" destOrd="0" presId="urn:microsoft.com/office/officeart/2008/layout/VerticalCurvedList"/>
    <dgm:cxn modelId="{3BC428AD-09A2-4633-96D9-8148B411D26D}" srcId="{CA112C1B-4B21-4A6B-8AFC-21470FAE3D71}" destId="{5B351428-F5E4-45CE-9B94-7476C4A156C1}" srcOrd="2" destOrd="0" parTransId="{3AE09715-2C2B-4451-9005-ED8F29BE1CA2}" sibTransId="{A2A473EB-3E44-4088-A0B6-2E386E3E6027}"/>
    <dgm:cxn modelId="{AEB15B1E-8DE5-4D88-A079-C6A700D743DE}" srcId="{CA112C1B-4B21-4A6B-8AFC-21470FAE3D71}" destId="{9F59BEAB-9ADF-4E5B-8133-1569DBFBB2D1}" srcOrd="1" destOrd="0" parTransId="{34C620AE-430D-4A85-BDE1-929362236B9F}" sibTransId="{C731146E-B02F-40C3-868F-93092FA72F0E}"/>
    <dgm:cxn modelId="{C1F88445-D7EA-40CF-8F52-75B4CBAEFFC4}" type="presOf" srcId="{5B351428-F5E4-45CE-9B94-7476C4A156C1}" destId="{CD89EE75-46C0-47DF-81D3-27CDA28FB72A}" srcOrd="0" destOrd="0" presId="urn:microsoft.com/office/officeart/2008/layout/VerticalCurvedList"/>
    <dgm:cxn modelId="{DB2F98B2-F0B4-4C10-B7B5-1BC69D48082F}" type="presOf" srcId="{659DA06F-40AF-4DCA-8D25-79D59C3254C2}" destId="{0385724A-E6E2-40A9-9D73-AC95108C255E}" srcOrd="0" destOrd="0" presId="urn:microsoft.com/office/officeart/2008/layout/VerticalCurvedList"/>
    <dgm:cxn modelId="{EE0781F0-6335-4D6F-8D75-EAB810A94B65}" srcId="{CA112C1B-4B21-4A6B-8AFC-21470FAE3D71}" destId="{659DA06F-40AF-4DCA-8D25-79D59C3254C2}" srcOrd="0" destOrd="0" parTransId="{0925BA51-5836-42B0-B434-E47D488108D4}" sibTransId="{48837F3A-53C6-427D-BD34-FD936FB1EE77}"/>
    <dgm:cxn modelId="{8974A73D-6A6C-4285-BC0A-61F5F51CB37D}" type="presOf" srcId="{48837F3A-53C6-427D-BD34-FD936FB1EE77}" destId="{571DDBE2-5DA1-43E0-979F-9E869E74467F}" srcOrd="0" destOrd="0" presId="urn:microsoft.com/office/officeart/2008/layout/VerticalCurvedList"/>
    <dgm:cxn modelId="{327A466A-697D-4AEE-BB24-A02C0BCABDF2}" type="presParOf" srcId="{8F246E8C-7B80-443C-91DA-6E8D49A66C26}" destId="{93ADA760-4CF6-456C-A650-21BEB043786C}" srcOrd="0" destOrd="0" presId="urn:microsoft.com/office/officeart/2008/layout/VerticalCurvedList"/>
    <dgm:cxn modelId="{65885302-3D94-4219-A59D-C652A56579E9}" type="presParOf" srcId="{93ADA760-4CF6-456C-A650-21BEB043786C}" destId="{B70E7FC5-07F6-4866-88F8-54D2A8328BF8}" srcOrd="0" destOrd="0" presId="urn:microsoft.com/office/officeart/2008/layout/VerticalCurvedList"/>
    <dgm:cxn modelId="{18446731-75E2-49D9-9CD5-A0FB652EF506}" type="presParOf" srcId="{B70E7FC5-07F6-4866-88F8-54D2A8328BF8}" destId="{D1D60C45-4C69-438F-8E07-6F2406D60FB0}" srcOrd="0" destOrd="0" presId="urn:microsoft.com/office/officeart/2008/layout/VerticalCurvedList"/>
    <dgm:cxn modelId="{6E07DE32-C0A8-48EC-846E-CB74E23F304A}" type="presParOf" srcId="{B70E7FC5-07F6-4866-88F8-54D2A8328BF8}" destId="{571DDBE2-5DA1-43E0-979F-9E869E74467F}" srcOrd="1" destOrd="0" presId="urn:microsoft.com/office/officeart/2008/layout/VerticalCurvedList"/>
    <dgm:cxn modelId="{AF9E53CE-7EDD-4655-9F7E-191FB5959951}" type="presParOf" srcId="{B70E7FC5-07F6-4866-88F8-54D2A8328BF8}" destId="{F2066084-730A-409C-8D0B-693811F94868}" srcOrd="2" destOrd="0" presId="urn:microsoft.com/office/officeart/2008/layout/VerticalCurvedList"/>
    <dgm:cxn modelId="{A68364BB-D543-4204-940E-D5DF47050721}" type="presParOf" srcId="{B70E7FC5-07F6-4866-88F8-54D2A8328BF8}" destId="{A50401D0-B10D-4721-BB96-08C39796D8FD}" srcOrd="3" destOrd="0" presId="urn:microsoft.com/office/officeart/2008/layout/VerticalCurvedList"/>
    <dgm:cxn modelId="{7D84CCAF-B170-429D-B6C9-06A5F0387DFD}" type="presParOf" srcId="{93ADA760-4CF6-456C-A650-21BEB043786C}" destId="{0385724A-E6E2-40A9-9D73-AC95108C255E}" srcOrd="1" destOrd="0" presId="urn:microsoft.com/office/officeart/2008/layout/VerticalCurvedList"/>
    <dgm:cxn modelId="{EF8D3482-2556-46E0-829F-5781F2861B86}" type="presParOf" srcId="{93ADA760-4CF6-456C-A650-21BEB043786C}" destId="{759EF555-05E1-44E9-B9B8-F2D385977D19}" srcOrd="2" destOrd="0" presId="urn:microsoft.com/office/officeart/2008/layout/VerticalCurvedList"/>
    <dgm:cxn modelId="{B53EC0B3-40C9-4FCB-A7FA-723B38BECB73}" type="presParOf" srcId="{759EF555-05E1-44E9-B9B8-F2D385977D19}" destId="{137FC595-84C0-40FD-AEBF-8538064C7CC2}" srcOrd="0" destOrd="0" presId="urn:microsoft.com/office/officeart/2008/layout/VerticalCurvedList"/>
    <dgm:cxn modelId="{86EDF53E-855F-478C-8CD7-8EC3D2A60B7D}" type="presParOf" srcId="{93ADA760-4CF6-456C-A650-21BEB043786C}" destId="{3DB5655B-2737-428B-B8B7-24D718A116F6}" srcOrd="3" destOrd="0" presId="urn:microsoft.com/office/officeart/2008/layout/VerticalCurvedList"/>
    <dgm:cxn modelId="{9DA4491A-67F5-4523-A498-8F001809DEB6}" type="presParOf" srcId="{93ADA760-4CF6-456C-A650-21BEB043786C}" destId="{DE95735A-FECD-4BC1-B637-7BA5DE21EAA0}" srcOrd="4" destOrd="0" presId="urn:microsoft.com/office/officeart/2008/layout/VerticalCurvedList"/>
    <dgm:cxn modelId="{FD8A4A48-608D-4557-A5A5-0F3093DA4EC8}" type="presParOf" srcId="{DE95735A-FECD-4BC1-B637-7BA5DE21EAA0}" destId="{37EFC430-7D40-407F-BD32-5CF32948DEA3}" srcOrd="0" destOrd="0" presId="urn:microsoft.com/office/officeart/2008/layout/VerticalCurvedList"/>
    <dgm:cxn modelId="{1FD6FAAC-B396-49ED-98AE-3C688627D097}" type="presParOf" srcId="{93ADA760-4CF6-456C-A650-21BEB043786C}" destId="{CD89EE75-46C0-47DF-81D3-27CDA28FB72A}" srcOrd="5" destOrd="0" presId="urn:microsoft.com/office/officeart/2008/layout/VerticalCurvedList"/>
    <dgm:cxn modelId="{27B6694C-6E6B-48E0-B145-4E5B93B1804B}" type="presParOf" srcId="{93ADA760-4CF6-456C-A650-21BEB043786C}" destId="{E034623B-C4FC-46E3-AA1A-BB58AAF020AA}" srcOrd="6" destOrd="0" presId="urn:microsoft.com/office/officeart/2008/layout/VerticalCurvedList"/>
    <dgm:cxn modelId="{E5D201EA-C5A2-47C2-8DCF-2DA0260B7F79}" type="presParOf" srcId="{E034623B-C4FC-46E3-AA1A-BB58AAF020AA}" destId="{3CDDB192-80C9-46B3-B761-347D3F0C27D1}"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5.xml><?xml version="1.0" encoding="utf-8"?>
<dgm:dataModel xmlns:dgm="http://schemas.openxmlformats.org/drawingml/2006/diagram" xmlns:a="http://schemas.openxmlformats.org/drawingml/2006/main">
  <dgm:ptLst>
    <dgm:pt modelId="{00CBACC1-60D4-4C92-BCA6-D77C510254EC}"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pPr rtl="1"/>
          <a:endParaRPr lang="fa-IR"/>
        </a:p>
      </dgm:t>
    </dgm:pt>
    <dgm:pt modelId="{BDB432B0-D4E1-4969-8D2C-29B071B3F332}">
      <dgm:prSet phldrT="[Text]"/>
      <dgm:spPr/>
      <dgm:t>
        <a:bodyPr/>
        <a:lstStyle/>
        <a:p>
          <a:pPr rtl="1"/>
          <a:r>
            <a:rPr lang="fa-IR"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مؤمنان دو </a:t>
          </a:r>
          <a:r>
            <a:rPr lang="fa-IR"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گروه‌اند</a:t>
          </a:r>
          <a:endParaRPr lang="fa-IR" dirty="0">
            <a:solidFill>
              <a:schemeClr val="bg2"/>
            </a:solidFill>
          </a:endParaRPr>
        </a:p>
      </dgm:t>
    </dgm:pt>
    <dgm:pt modelId="{6A35D6CD-3B15-4562-BCCC-BEEB9A5C6887}" type="parTrans" cxnId="{8DF10EB3-1238-4771-94EC-A13C083F459E}">
      <dgm:prSet/>
      <dgm:spPr/>
      <dgm:t>
        <a:bodyPr/>
        <a:lstStyle/>
        <a:p>
          <a:pPr rtl="1"/>
          <a:endParaRPr lang="fa-IR"/>
        </a:p>
      </dgm:t>
    </dgm:pt>
    <dgm:pt modelId="{090CE261-4C7B-4D2B-AE91-57FAF3CEF7F5}" type="sibTrans" cxnId="{8DF10EB3-1238-4771-94EC-A13C083F459E}">
      <dgm:prSet/>
      <dgm:spPr/>
      <dgm:t>
        <a:bodyPr/>
        <a:lstStyle/>
        <a:p>
          <a:pPr rtl="1"/>
          <a:endParaRPr lang="fa-IR"/>
        </a:p>
      </dgm:t>
    </dgm:pt>
    <dgm:pt modelId="{EE0719D7-3C2A-4DA7-89B8-FCF1F5AFD7D0}">
      <dgm:prSet phldrT="[Text]"/>
      <dgm:spPr/>
      <dgm:t>
        <a:bodyPr/>
        <a:lstStyle/>
        <a:p>
          <a:pPr rtl="1"/>
          <a:r>
            <a:rPr lang="fa-IR" dirty="0" smtClean="0">
              <a:solidFill>
                <a:srgbClr val="002060"/>
              </a:solidFill>
              <a:cs typeface="B Titr" panose="00000700000000000000" pitchFamily="2" charset="-78"/>
            </a:rPr>
            <a:t>اول </a:t>
          </a:r>
          <a:r>
            <a:rPr lang="fa-IR" dirty="0" err="1" smtClean="0">
              <a:solidFill>
                <a:srgbClr val="002060"/>
              </a:solidFill>
              <a:cs typeface="B Titr" panose="00000700000000000000" pitchFamily="2" charset="-78"/>
            </a:rPr>
            <a:t>قاعدان</a:t>
          </a:r>
          <a:r>
            <a:rPr lang="fa-IR" dirty="0" smtClean="0">
              <a:solidFill>
                <a:srgbClr val="002060"/>
              </a:solidFill>
              <a:cs typeface="B Titr" panose="00000700000000000000" pitchFamily="2" charset="-78"/>
            </a:rPr>
            <a:t> که دارای زندگی ایمانی </a:t>
          </a:r>
          <a:r>
            <a:rPr lang="fa-IR" dirty="0" err="1" smtClean="0">
              <a:solidFill>
                <a:srgbClr val="002060"/>
              </a:solidFill>
              <a:cs typeface="B Titr" panose="00000700000000000000" pitchFamily="2" charset="-78"/>
            </a:rPr>
            <a:t>حداقلی</a:t>
          </a:r>
          <a:r>
            <a:rPr lang="fa-IR" dirty="0" smtClean="0">
              <a:solidFill>
                <a:srgbClr val="002060"/>
              </a:solidFill>
              <a:cs typeface="B Titr" panose="00000700000000000000" pitchFamily="2" charset="-78"/>
            </a:rPr>
            <a:t> هستند </a:t>
          </a:r>
          <a:endParaRPr lang="fa-IR" dirty="0">
            <a:solidFill>
              <a:srgbClr val="002060"/>
            </a:solidFill>
          </a:endParaRPr>
        </a:p>
      </dgm:t>
    </dgm:pt>
    <dgm:pt modelId="{61821B3F-F946-4510-8AB0-711317A7E6EC}" type="parTrans" cxnId="{99EBFA95-C668-4B29-821F-92EC089498D1}">
      <dgm:prSet/>
      <dgm:spPr/>
      <dgm:t>
        <a:bodyPr/>
        <a:lstStyle/>
        <a:p>
          <a:pPr rtl="1"/>
          <a:endParaRPr lang="fa-IR"/>
        </a:p>
      </dgm:t>
    </dgm:pt>
    <dgm:pt modelId="{D34536EC-F5E1-47EC-84A9-0D19F220C198}" type="sibTrans" cxnId="{99EBFA95-C668-4B29-821F-92EC089498D1}">
      <dgm:prSet/>
      <dgm:spPr/>
      <dgm:t>
        <a:bodyPr/>
        <a:lstStyle/>
        <a:p>
          <a:pPr rtl="1"/>
          <a:endParaRPr lang="fa-IR"/>
        </a:p>
      </dgm:t>
    </dgm:pt>
    <dgm:pt modelId="{DEFD50E2-33F2-4687-A3EB-CCEADD42D3E9}">
      <dgm:prSet phldrT="[Text]"/>
      <dgm:spPr/>
      <dgm:t>
        <a:bodyPr/>
        <a:lstStyle/>
        <a:p>
          <a:pPr rtl="1"/>
          <a:r>
            <a:rPr lang="fa-IR" dirty="0" smtClean="0">
              <a:solidFill>
                <a:srgbClr val="002060"/>
              </a:solidFill>
              <a:cs typeface="B Titr" panose="00000700000000000000" pitchFamily="2" charset="-78"/>
            </a:rPr>
            <a:t>دوم مجاهدان که زندگی ایمانی حداکثری دارند.</a:t>
          </a:r>
          <a:endParaRPr lang="fa-IR" dirty="0">
            <a:solidFill>
              <a:srgbClr val="002060"/>
            </a:solidFill>
          </a:endParaRPr>
        </a:p>
      </dgm:t>
    </dgm:pt>
    <dgm:pt modelId="{6203C8F7-CD91-4932-A347-A47FE6BB7428}" type="parTrans" cxnId="{01198CD6-90C2-4331-8842-582B55B27421}">
      <dgm:prSet/>
      <dgm:spPr/>
      <dgm:t>
        <a:bodyPr/>
        <a:lstStyle/>
        <a:p>
          <a:pPr rtl="1"/>
          <a:endParaRPr lang="fa-IR"/>
        </a:p>
      </dgm:t>
    </dgm:pt>
    <dgm:pt modelId="{7F8BD328-179D-4085-8EC3-07D6C15A97B6}" type="sibTrans" cxnId="{01198CD6-90C2-4331-8842-582B55B27421}">
      <dgm:prSet/>
      <dgm:spPr/>
      <dgm:t>
        <a:bodyPr/>
        <a:lstStyle/>
        <a:p>
          <a:pPr rtl="1"/>
          <a:endParaRPr lang="fa-IR"/>
        </a:p>
      </dgm:t>
    </dgm:pt>
    <dgm:pt modelId="{560868CD-317F-45D3-81DE-1E7D6E70AD9A}" type="pres">
      <dgm:prSet presAssocID="{00CBACC1-60D4-4C92-BCA6-D77C510254EC}" presName="diagram" presStyleCnt="0">
        <dgm:presLayoutVars>
          <dgm:chPref val="1"/>
          <dgm:dir val="rev"/>
          <dgm:animOne val="branch"/>
          <dgm:animLvl val="lvl"/>
          <dgm:resizeHandles val="exact"/>
        </dgm:presLayoutVars>
      </dgm:prSet>
      <dgm:spPr/>
      <dgm:t>
        <a:bodyPr/>
        <a:lstStyle/>
        <a:p>
          <a:pPr rtl="1"/>
          <a:endParaRPr lang="fa-IR"/>
        </a:p>
      </dgm:t>
    </dgm:pt>
    <dgm:pt modelId="{F7861F26-E6CE-49C7-B636-63B94AD4E654}" type="pres">
      <dgm:prSet presAssocID="{BDB432B0-D4E1-4969-8D2C-29B071B3F332}" presName="root1" presStyleCnt="0"/>
      <dgm:spPr/>
    </dgm:pt>
    <dgm:pt modelId="{A764D1AB-10AE-4A6C-947E-93BF69594B0E}" type="pres">
      <dgm:prSet presAssocID="{BDB432B0-D4E1-4969-8D2C-29B071B3F332}" presName="LevelOneTextNode" presStyleLbl="node0" presStyleIdx="0" presStyleCnt="1">
        <dgm:presLayoutVars>
          <dgm:chPref val="3"/>
        </dgm:presLayoutVars>
      </dgm:prSet>
      <dgm:spPr/>
      <dgm:t>
        <a:bodyPr/>
        <a:lstStyle/>
        <a:p>
          <a:pPr rtl="1"/>
          <a:endParaRPr lang="fa-IR"/>
        </a:p>
      </dgm:t>
    </dgm:pt>
    <dgm:pt modelId="{ADD7A8A3-6DE1-47E1-B49A-8C7A49C9C137}" type="pres">
      <dgm:prSet presAssocID="{BDB432B0-D4E1-4969-8D2C-29B071B3F332}" presName="level2hierChild" presStyleCnt="0"/>
      <dgm:spPr/>
    </dgm:pt>
    <dgm:pt modelId="{19B73767-7615-4955-884C-3EF62B7EBBB9}" type="pres">
      <dgm:prSet presAssocID="{61821B3F-F946-4510-8AB0-711317A7E6EC}" presName="conn2-1" presStyleLbl="parChTrans1D2" presStyleIdx="0" presStyleCnt="2"/>
      <dgm:spPr/>
      <dgm:t>
        <a:bodyPr/>
        <a:lstStyle/>
        <a:p>
          <a:pPr rtl="1"/>
          <a:endParaRPr lang="fa-IR"/>
        </a:p>
      </dgm:t>
    </dgm:pt>
    <dgm:pt modelId="{5DE2C619-AFF8-45AF-8638-F67C1871A8E5}" type="pres">
      <dgm:prSet presAssocID="{61821B3F-F946-4510-8AB0-711317A7E6EC}" presName="connTx" presStyleLbl="parChTrans1D2" presStyleIdx="0" presStyleCnt="2"/>
      <dgm:spPr/>
      <dgm:t>
        <a:bodyPr/>
        <a:lstStyle/>
        <a:p>
          <a:pPr rtl="1"/>
          <a:endParaRPr lang="fa-IR"/>
        </a:p>
      </dgm:t>
    </dgm:pt>
    <dgm:pt modelId="{A0168F0D-600D-42F0-B9FA-CAC95CAC6217}" type="pres">
      <dgm:prSet presAssocID="{EE0719D7-3C2A-4DA7-89B8-FCF1F5AFD7D0}" presName="root2" presStyleCnt="0"/>
      <dgm:spPr/>
    </dgm:pt>
    <dgm:pt modelId="{E506D025-64AB-44D5-8B61-503B618764D6}" type="pres">
      <dgm:prSet presAssocID="{EE0719D7-3C2A-4DA7-89B8-FCF1F5AFD7D0}" presName="LevelTwoTextNode" presStyleLbl="node2" presStyleIdx="0" presStyleCnt="2" custScaleX="266583">
        <dgm:presLayoutVars>
          <dgm:chPref val="3"/>
        </dgm:presLayoutVars>
      </dgm:prSet>
      <dgm:spPr/>
      <dgm:t>
        <a:bodyPr/>
        <a:lstStyle/>
        <a:p>
          <a:pPr rtl="1"/>
          <a:endParaRPr lang="fa-IR"/>
        </a:p>
      </dgm:t>
    </dgm:pt>
    <dgm:pt modelId="{E6D21890-40C4-4355-A036-8DFAD8147EB2}" type="pres">
      <dgm:prSet presAssocID="{EE0719D7-3C2A-4DA7-89B8-FCF1F5AFD7D0}" presName="level3hierChild" presStyleCnt="0"/>
      <dgm:spPr/>
    </dgm:pt>
    <dgm:pt modelId="{BCD4E568-C20C-496F-A444-68AF4CD95DD7}" type="pres">
      <dgm:prSet presAssocID="{6203C8F7-CD91-4932-A347-A47FE6BB7428}" presName="conn2-1" presStyleLbl="parChTrans1D2" presStyleIdx="1" presStyleCnt="2"/>
      <dgm:spPr/>
      <dgm:t>
        <a:bodyPr/>
        <a:lstStyle/>
        <a:p>
          <a:pPr rtl="1"/>
          <a:endParaRPr lang="fa-IR"/>
        </a:p>
      </dgm:t>
    </dgm:pt>
    <dgm:pt modelId="{C8CC027C-133D-46DE-B4A7-2FFB174655DC}" type="pres">
      <dgm:prSet presAssocID="{6203C8F7-CD91-4932-A347-A47FE6BB7428}" presName="connTx" presStyleLbl="parChTrans1D2" presStyleIdx="1" presStyleCnt="2"/>
      <dgm:spPr/>
      <dgm:t>
        <a:bodyPr/>
        <a:lstStyle/>
        <a:p>
          <a:pPr rtl="1"/>
          <a:endParaRPr lang="fa-IR"/>
        </a:p>
      </dgm:t>
    </dgm:pt>
    <dgm:pt modelId="{E8CB5047-4F46-4293-AA60-E4FF92BC5816}" type="pres">
      <dgm:prSet presAssocID="{DEFD50E2-33F2-4687-A3EB-CCEADD42D3E9}" presName="root2" presStyleCnt="0"/>
      <dgm:spPr/>
    </dgm:pt>
    <dgm:pt modelId="{20BA1F8F-1A66-4C2A-9DFA-3ECEC7810447}" type="pres">
      <dgm:prSet presAssocID="{DEFD50E2-33F2-4687-A3EB-CCEADD42D3E9}" presName="LevelTwoTextNode" presStyleLbl="node2" presStyleIdx="1" presStyleCnt="2" custScaleX="266583">
        <dgm:presLayoutVars>
          <dgm:chPref val="3"/>
        </dgm:presLayoutVars>
      </dgm:prSet>
      <dgm:spPr/>
      <dgm:t>
        <a:bodyPr/>
        <a:lstStyle/>
        <a:p>
          <a:pPr rtl="1"/>
          <a:endParaRPr lang="fa-IR"/>
        </a:p>
      </dgm:t>
    </dgm:pt>
    <dgm:pt modelId="{97B82FE5-4A2D-422C-A259-0CFAB6C363B0}" type="pres">
      <dgm:prSet presAssocID="{DEFD50E2-33F2-4687-A3EB-CCEADD42D3E9}" presName="level3hierChild" presStyleCnt="0"/>
      <dgm:spPr/>
    </dgm:pt>
  </dgm:ptLst>
  <dgm:cxnLst>
    <dgm:cxn modelId="{5BCB297F-6589-4C2E-9D45-3F65D141BACF}" type="presOf" srcId="{6203C8F7-CD91-4932-A347-A47FE6BB7428}" destId="{C8CC027C-133D-46DE-B4A7-2FFB174655DC}" srcOrd="1" destOrd="0" presId="urn:microsoft.com/office/officeart/2005/8/layout/hierarchy2"/>
    <dgm:cxn modelId="{99EBFA95-C668-4B29-821F-92EC089498D1}" srcId="{BDB432B0-D4E1-4969-8D2C-29B071B3F332}" destId="{EE0719D7-3C2A-4DA7-89B8-FCF1F5AFD7D0}" srcOrd="0" destOrd="0" parTransId="{61821B3F-F946-4510-8AB0-711317A7E6EC}" sibTransId="{D34536EC-F5E1-47EC-84A9-0D19F220C198}"/>
    <dgm:cxn modelId="{11036411-E68F-4E7D-A2F5-09879CCC6970}" type="presOf" srcId="{00CBACC1-60D4-4C92-BCA6-D77C510254EC}" destId="{560868CD-317F-45D3-81DE-1E7D6E70AD9A}" srcOrd="0" destOrd="0" presId="urn:microsoft.com/office/officeart/2005/8/layout/hierarchy2"/>
    <dgm:cxn modelId="{B935002B-DAEF-43BE-9578-190DF9087359}" type="presOf" srcId="{6203C8F7-CD91-4932-A347-A47FE6BB7428}" destId="{BCD4E568-C20C-496F-A444-68AF4CD95DD7}" srcOrd="0" destOrd="0" presId="urn:microsoft.com/office/officeart/2005/8/layout/hierarchy2"/>
    <dgm:cxn modelId="{B8844826-58D3-4047-9B86-17B1C0893495}" type="presOf" srcId="{61821B3F-F946-4510-8AB0-711317A7E6EC}" destId="{5DE2C619-AFF8-45AF-8638-F67C1871A8E5}" srcOrd="1" destOrd="0" presId="urn:microsoft.com/office/officeart/2005/8/layout/hierarchy2"/>
    <dgm:cxn modelId="{1D8E9C6C-9F60-4D83-9F24-E3FB4CABB331}" type="presOf" srcId="{EE0719D7-3C2A-4DA7-89B8-FCF1F5AFD7D0}" destId="{E506D025-64AB-44D5-8B61-503B618764D6}" srcOrd="0" destOrd="0" presId="urn:microsoft.com/office/officeart/2005/8/layout/hierarchy2"/>
    <dgm:cxn modelId="{01198CD6-90C2-4331-8842-582B55B27421}" srcId="{BDB432B0-D4E1-4969-8D2C-29B071B3F332}" destId="{DEFD50E2-33F2-4687-A3EB-CCEADD42D3E9}" srcOrd="1" destOrd="0" parTransId="{6203C8F7-CD91-4932-A347-A47FE6BB7428}" sibTransId="{7F8BD328-179D-4085-8EC3-07D6C15A97B6}"/>
    <dgm:cxn modelId="{3F4F51EA-B338-4650-AB41-C8883F2527E7}" type="presOf" srcId="{DEFD50E2-33F2-4687-A3EB-CCEADD42D3E9}" destId="{20BA1F8F-1A66-4C2A-9DFA-3ECEC7810447}" srcOrd="0" destOrd="0" presId="urn:microsoft.com/office/officeart/2005/8/layout/hierarchy2"/>
    <dgm:cxn modelId="{8DF10EB3-1238-4771-94EC-A13C083F459E}" srcId="{00CBACC1-60D4-4C92-BCA6-D77C510254EC}" destId="{BDB432B0-D4E1-4969-8D2C-29B071B3F332}" srcOrd="0" destOrd="0" parTransId="{6A35D6CD-3B15-4562-BCCC-BEEB9A5C6887}" sibTransId="{090CE261-4C7B-4D2B-AE91-57FAF3CEF7F5}"/>
    <dgm:cxn modelId="{E9203AC5-E8D1-4EED-B2B5-877F51D03538}" type="presOf" srcId="{61821B3F-F946-4510-8AB0-711317A7E6EC}" destId="{19B73767-7615-4955-884C-3EF62B7EBBB9}" srcOrd="0" destOrd="0" presId="urn:microsoft.com/office/officeart/2005/8/layout/hierarchy2"/>
    <dgm:cxn modelId="{D93CC794-4B07-4E92-B6D5-44E24A749AC8}" type="presOf" srcId="{BDB432B0-D4E1-4969-8D2C-29B071B3F332}" destId="{A764D1AB-10AE-4A6C-947E-93BF69594B0E}" srcOrd="0" destOrd="0" presId="urn:microsoft.com/office/officeart/2005/8/layout/hierarchy2"/>
    <dgm:cxn modelId="{A03CCF6F-3A03-437A-A34D-549A34A93EA1}" type="presParOf" srcId="{560868CD-317F-45D3-81DE-1E7D6E70AD9A}" destId="{F7861F26-E6CE-49C7-B636-63B94AD4E654}" srcOrd="0" destOrd="0" presId="urn:microsoft.com/office/officeart/2005/8/layout/hierarchy2"/>
    <dgm:cxn modelId="{0AA77C5C-BFA1-4805-A91C-EA04D067937E}" type="presParOf" srcId="{F7861F26-E6CE-49C7-B636-63B94AD4E654}" destId="{A764D1AB-10AE-4A6C-947E-93BF69594B0E}" srcOrd="0" destOrd="0" presId="urn:microsoft.com/office/officeart/2005/8/layout/hierarchy2"/>
    <dgm:cxn modelId="{0983F389-47B6-474F-9ACB-4A5B47C2D1C7}" type="presParOf" srcId="{F7861F26-E6CE-49C7-B636-63B94AD4E654}" destId="{ADD7A8A3-6DE1-47E1-B49A-8C7A49C9C137}" srcOrd="1" destOrd="0" presId="urn:microsoft.com/office/officeart/2005/8/layout/hierarchy2"/>
    <dgm:cxn modelId="{5B55E7D3-3F5A-49CE-ABDF-24EB98C36AD1}" type="presParOf" srcId="{ADD7A8A3-6DE1-47E1-B49A-8C7A49C9C137}" destId="{19B73767-7615-4955-884C-3EF62B7EBBB9}" srcOrd="0" destOrd="0" presId="urn:microsoft.com/office/officeart/2005/8/layout/hierarchy2"/>
    <dgm:cxn modelId="{69345B91-8ECE-49D9-8203-943C35B4C6B4}" type="presParOf" srcId="{19B73767-7615-4955-884C-3EF62B7EBBB9}" destId="{5DE2C619-AFF8-45AF-8638-F67C1871A8E5}" srcOrd="0" destOrd="0" presId="urn:microsoft.com/office/officeart/2005/8/layout/hierarchy2"/>
    <dgm:cxn modelId="{F4B75F67-41D1-42A1-A551-A7B018F55804}" type="presParOf" srcId="{ADD7A8A3-6DE1-47E1-B49A-8C7A49C9C137}" destId="{A0168F0D-600D-42F0-B9FA-CAC95CAC6217}" srcOrd="1" destOrd="0" presId="urn:microsoft.com/office/officeart/2005/8/layout/hierarchy2"/>
    <dgm:cxn modelId="{F468B47A-A7DB-4E9C-925B-4C1B5A3872D1}" type="presParOf" srcId="{A0168F0D-600D-42F0-B9FA-CAC95CAC6217}" destId="{E506D025-64AB-44D5-8B61-503B618764D6}" srcOrd="0" destOrd="0" presId="urn:microsoft.com/office/officeart/2005/8/layout/hierarchy2"/>
    <dgm:cxn modelId="{D873BDA8-5E64-40AA-A434-41DF8592E9DD}" type="presParOf" srcId="{A0168F0D-600D-42F0-B9FA-CAC95CAC6217}" destId="{E6D21890-40C4-4355-A036-8DFAD8147EB2}" srcOrd="1" destOrd="0" presId="urn:microsoft.com/office/officeart/2005/8/layout/hierarchy2"/>
    <dgm:cxn modelId="{603D8F21-7223-4B83-AF19-035225CA1E1E}" type="presParOf" srcId="{ADD7A8A3-6DE1-47E1-B49A-8C7A49C9C137}" destId="{BCD4E568-C20C-496F-A444-68AF4CD95DD7}" srcOrd="2" destOrd="0" presId="urn:microsoft.com/office/officeart/2005/8/layout/hierarchy2"/>
    <dgm:cxn modelId="{1E226FA1-4B8D-4EBC-A52B-69531260F41F}" type="presParOf" srcId="{BCD4E568-C20C-496F-A444-68AF4CD95DD7}" destId="{C8CC027C-133D-46DE-B4A7-2FFB174655DC}" srcOrd="0" destOrd="0" presId="urn:microsoft.com/office/officeart/2005/8/layout/hierarchy2"/>
    <dgm:cxn modelId="{AB9E0DCA-FDDC-4CD3-A4DE-4AC3646D61B0}" type="presParOf" srcId="{ADD7A8A3-6DE1-47E1-B49A-8C7A49C9C137}" destId="{E8CB5047-4F46-4293-AA60-E4FF92BC5816}" srcOrd="3" destOrd="0" presId="urn:microsoft.com/office/officeart/2005/8/layout/hierarchy2"/>
    <dgm:cxn modelId="{B4AD7164-6658-4B12-87ED-9E0871174818}" type="presParOf" srcId="{E8CB5047-4F46-4293-AA60-E4FF92BC5816}" destId="{20BA1F8F-1A66-4C2A-9DFA-3ECEC7810447}" srcOrd="0" destOrd="0" presId="urn:microsoft.com/office/officeart/2005/8/layout/hierarchy2"/>
    <dgm:cxn modelId="{8C51EE5E-241C-4868-BB1C-BEF42B573510}" type="presParOf" srcId="{E8CB5047-4F46-4293-AA60-E4FF92BC5816}" destId="{97B82FE5-4A2D-422C-A259-0CFAB6C363B0}"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6.xml><?xml version="1.0" encoding="utf-8"?>
<dgm:dataModel xmlns:dgm="http://schemas.openxmlformats.org/drawingml/2006/diagram" xmlns:a="http://schemas.openxmlformats.org/drawingml/2006/main">
  <dgm:ptLst>
    <dgm:pt modelId="{8D404EBE-09D1-4D05-BB99-FAC6D42F8413}"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pPr rtl="1"/>
          <a:endParaRPr lang="fa-IR"/>
        </a:p>
      </dgm:t>
    </dgm:pt>
    <dgm:pt modelId="{1795AC1C-D3B3-4197-969E-56BA74D1DF5A}">
      <dgm:prSet phldrT="[Text]"/>
      <dgm:spPr/>
      <dgm:t>
        <a:bodyPr/>
        <a:lstStyle/>
        <a:p>
          <a:pPr rtl="1"/>
          <a:r>
            <a:rPr lang="fa-IR"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مؤمنان</a:t>
          </a:r>
          <a:endParaRPr lang="fa-IR" dirty="0"/>
        </a:p>
      </dgm:t>
    </dgm:pt>
    <dgm:pt modelId="{67B15FE6-8E92-42DB-848A-5E7F3E4108A4}" type="parTrans" cxnId="{8A781A75-4565-40A1-A327-77B2A833F412}">
      <dgm:prSet/>
      <dgm:spPr/>
      <dgm:t>
        <a:bodyPr/>
        <a:lstStyle/>
        <a:p>
          <a:pPr rtl="1"/>
          <a:endParaRPr lang="fa-IR"/>
        </a:p>
      </dgm:t>
    </dgm:pt>
    <dgm:pt modelId="{571F8AAB-F21E-4B64-8B3B-BBB5DDB0F7DD}" type="sibTrans" cxnId="{8A781A75-4565-40A1-A327-77B2A833F412}">
      <dgm:prSet/>
      <dgm:spPr/>
      <dgm:t>
        <a:bodyPr/>
        <a:lstStyle/>
        <a:p>
          <a:pPr rtl="1"/>
          <a:endParaRPr lang="fa-IR"/>
        </a:p>
      </dgm:t>
    </dgm:pt>
    <dgm:pt modelId="{29EE99CA-228E-467C-B5A0-B4E15CE5E14D}">
      <dgm:prSet phldrT="[Text]"/>
      <dgm:spPr/>
      <dgm:t>
        <a:bodyPr/>
        <a:lstStyle/>
        <a:p>
          <a:pPr rtl="1"/>
          <a:r>
            <a:rPr lang="fa-IR" dirty="0" err="1" smtClean="0">
              <a:solidFill>
                <a:srgbClr val="002060"/>
              </a:solidFill>
              <a:cs typeface="B Titr" panose="00000700000000000000" pitchFamily="2" charset="-78"/>
            </a:rPr>
            <a:t>قائدان</a:t>
          </a:r>
          <a:endParaRPr lang="fa-IR" dirty="0">
            <a:solidFill>
              <a:srgbClr val="002060"/>
            </a:solidFill>
            <a:cs typeface="B Titr" panose="00000700000000000000" pitchFamily="2" charset="-78"/>
          </a:endParaRPr>
        </a:p>
      </dgm:t>
    </dgm:pt>
    <dgm:pt modelId="{6E22599A-9389-4DBF-B6D1-96A9170DA1C6}" type="parTrans" cxnId="{FC8B16A3-374D-4883-A290-06FEA4FC7EAA}">
      <dgm:prSet/>
      <dgm:spPr/>
      <dgm:t>
        <a:bodyPr/>
        <a:lstStyle/>
        <a:p>
          <a:pPr rtl="1"/>
          <a:endParaRPr lang="fa-IR"/>
        </a:p>
      </dgm:t>
    </dgm:pt>
    <dgm:pt modelId="{F98C634F-2861-45E3-A87A-8CAE352B247C}" type="sibTrans" cxnId="{FC8B16A3-374D-4883-A290-06FEA4FC7EAA}">
      <dgm:prSet/>
      <dgm:spPr/>
      <dgm:t>
        <a:bodyPr/>
        <a:lstStyle/>
        <a:p>
          <a:pPr rtl="1"/>
          <a:endParaRPr lang="fa-IR"/>
        </a:p>
      </dgm:t>
    </dgm:pt>
    <dgm:pt modelId="{9243905B-46F7-4606-BDF3-EE3D7119AE10}">
      <dgm:prSet phldrT="[Text]" custT="1"/>
      <dgm:spPr/>
      <dgm:t>
        <a:bodyPr/>
        <a:lstStyle/>
        <a:p>
          <a:pPr rtl="1"/>
          <a:r>
            <a:rPr lang="fa-IR" sz="1800" b="1" dirty="0" smtClean="0">
              <a:solidFill>
                <a:srgbClr val="002060"/>
              </a:solidFill>
              <a:cs typeface="B Nazanin" panose="00000400000000000000" pitchFamily="2" charset="-78"/>
            </a:rPr>
            <a:t>دنبال دردسر </a:t>
          </a:r>
          <a:r>
            <a:rPr lang="fa-IR" sz="1800" b="1" dirty="0" err="1" smtClean="0">
              <a:solidFill>
                <a:srgbClr val="002060"/>
              </a:solidFill>
              <a:cs typeface="B Nazanin" panose="00000400000000000000" pitchFamily="2" charset="-78"/>
            </a:rPr>
            <a:t>نمیگردند</a:t>
          </a:r>
          <a:endParaRPr lang="fa-IR" sz="1800" dirty="0">
            <a:solidFill>
              <a:srgbClr val="002060"/>
            </a:solidFill>
          </a:endParaRPr>
        </a:p>
      </dgm:t>
    </dgm:pt>
    <dgm:pt modelId="{D553D6D4-0B20-40A5-8E3E-C6E94D3FED00}" type="parTrans" cxnId="{464F06B6-A45E-4BD4-8964-9369CB49C656}">
      <dgm:prSet/>
      <dgm:spPr/>
      <dgm:t>
        <a:bodyPr/>
        <a:lstStyle/>
        <a:p>
          <a:pPr rtl="1"/>
          <a:endParaRPr lang="fa-IR"/>
        </a:p>
      </dgm:t>
    </dgm:pt>
    <dgm:pt modelId="{530642A2-7EED-4B9D-B9EB-09699956E72A}" type="sibTrans" cxnId="{464F06B6-A45E-4BD4-8964-9369CB49C656}">
      <dgm:prSet/>
      <dgm:spPr/>
      <dgm:t>
        <a:bodyPr/>
        <a:lstStyle/>
        <a:p>
          <a:pPr rtl="1"/>
          <a:endParaRPr lang="fa-IR"/>
        </a:p>
      </dgm:t>
    </dgm:pt>
    <dgm:pt modelId="{C49E3C5E-63DD-4BFD-B4E1-CC8B41B4721D}">
      <dgm:prSet phldrT="[Text]" custT="1"/>
      <dgm:spPr/>
      <dgm:t>
        <a:bodyPr/>
        <a:lstStyle/>
        <a:p>
          <a:pPr rtl="1"/>
          <a:r>
            <a:rPr lang="fa-IR" sz="1600" b="1" dirty="0" smtClean="0">
              <a:solidFill>
                <a:srgbClr val="002060"/>
              </a:solidFill>
              <a:cs typeface="B Nazanin" panose="00000400000000000000" pitchFamily="2" charset="-78"/>
            </a:rPr>
            <a:t>برای خود کار درست </a:t>
          </a:r>
          <a:r>
            <a:rPr lang="fa-IR" sz="1600" b="1" dirty="0" err="1" smtClean="0">
              <a:solidFill>
                <a:srgbClr val="002060"/>
              </a:solidFill>
              <a:cs typeface="B Nazanin" panose="00000400000000000000" pitchFamily="2" charset="-78"/>
            </a:rPr>
            <a:t>نمی‌کنند</a:t>
          </a:r>
          <a:r>
            <a:rPr lang="fa-IR" sz="1600" b="1" dirty="0" smtClean="0">
              <a:solidFill>
                <a:srgbClr val="002060"/>
              </a:solidFill>
              <a:cs typeface="B Nazanin" panose="00000400000000000000" pitchFamily="2" charset="-78"/>
            </a:rPr>
            <a:t> و آنچه برایشان نوعی آسیب و ضرر دارد یا شرایط عادی زندگی آنان را برهم </a:t>
          </a:r>
          <a:r>
            <a:rPr lang="fa-IR" sz="1600" b="1" dirty="0" err="1" smtClean="0">
              <a:solidFill>
                <a:srgbClr val="002060"/>
              </a:solidFill>
              <a:cs typeface="B Nazanin" panose="00000400000000000000" pitchFamily="2" charset="-78"/>
            </a:rPr>
            <a:t>می‌زند</a:t>
          </a:r>
          <a:r>
            <a:rPr lang="fa-IR" sz="1600" b="1" dirty="0" smtClean="0">
              <a:solidFill>
                <a:srgbClr val="002060"/>
              </a:solidFill>
              <a:cs typeface="B Nazanin" panose="00000400000000000000" pitchFamily="2" charset="-78"/>
            </a:rPr>
            <a:t>، کنار </a:t>
          </a:r>
          <a:r>
            <a:rPr lang="fa-IR" sz="1600" b="1" dirty="0" err="1" smtClean="0">
              <a:solidFill>
                <a:srgbClr val="002060"/>
              </a:solidFill>
              <a:cs typeface="B Nazanin" panose="00000400000000000000" pitchFamily="2" charset="-78"/>
            </a:rPr>
            <a:t>می‌گذارند</a:t>
          </a:r>
          <a:endParaRPr lang="fa-IR" sz="1600" dirty="0">
            <a:solidFill>
              <a:srgbClr val="002060"/>
            </a:solidFill>
          </a:endParaRPr>
        </a:p>
      </dgm:t>
    </dgm:pt>
    <dgm:pt modelId="{74B97E91-C59C-426D-9298-8549D219040E}" type="parTrans" cxnId="{E65D51CF-779B-4A29-9349-95AA8327A67B}">
      <dgm:prSet/>
      <dgm:spPr/>
      <dgm:t>
        <a:bodyPr/>
        <a:lstStyle/>
        <a:p>
          <a:pPr rtl="1"/>
          <a:endParaRPr lang="fa-IR"/>
        </a:p>
      </dgm:t>
    </dgm:pt>
    <dgm:pt modelId="{8DA6625B-8FE6-4209-9DAE-54F0BE98858A}" type="sibTrans" cxnId="{E65D51CF-779B-4A29-9349-95AA8327A67B}">
      <dgm:prSet/>
      <dgm:spPr/>
      <dgm:t>
        <a:bodyPr/>
        <a:lstStyle/>
        <a:p>
          <a:pPr rtl="1"/>
          <a:endParaRPr lang="fa-IR"/>
        </a:p>
      </dgm:t>
    </dgm:pt>
    <dgm:pt modelId="{E4DEF3DB-8BFF-49A2-90AD-EBD42F6D109E}">
      <dgm:prSet phldrT="[Text]"/>
      <dgm:spPr/>
      <dgm:t>
        <a:bodyPr/>
        <a:lstStyle/>
        <a:p>
          <a:pPr rtl="1"/>
          <a:r>
            <a:rPr lang="fa-IR" dirty="0" smtClean="0">
              <a:solidFill>
                <a:srgbClr val="002060"/>
              </a:solidFill>
              <a:cs typeface="B Titr" panose="00000700000000000000" pitchFamily="2" charset="-78"/>
            </a:rPr>
            <a:t>مجاهدان</a:t>
          </a:r>
          <a:endParaRPr lang="fa-IR" dirty="0">
            <a:solidFill>
              <a:srgbClr val="002060"/>
            </a:solidFill>
            <a:cs typeface="B Titr" panose="00000700000000000000" pitchFamily="2" charset="-78"/>
          </a:endParaRPr>
        </a:p>
      </dgm:t>
    </dgm:pt>
    <dgm:pt modelId="{35879F55-F3D6-49C6-8900-62EBFD6CC530}" type="parTrans" cxnId="{CB0AB5B4-2094-443A-8298-F002BA0A6C2A}">
      <dgm:prSet/>
      <dgm:spPr/>
      <dgm:t>
        <a:bodyPr/>
        <a:lstStyle/>
        <a:p>
          <a:pPr rtl="1"/>
          <a:endParaRPr lang="fa-IR"/>
        </a:p>
      </dgm:t>
    </dgm:pt>
    <dgm:pt modelId="{CECA5AEE-96F5-473B-A39A-D21BBCBC85CA}" type="sibTrans" cxnId="{CB0AB5B4-2094-443A-8298-F002BA0A6C2A}">
      <dgm:prSet/>
      <dgm:spPr/>
      <dgm:t>
        <a:bodyPr/>
        <a:lstStyle/>
        <a:p>
          <a:pPr rtl="1"/>
          <a:endParaRPr lang="fa-IR"/>
        </a:p>
      </dgm:t>
    </dgm:pt>
    <dgm:pt modelId="{3207D879-8AEE-4404-8891-98BDE66D2E38}">
      <dgm:prSet phldrT="[Text]" custT="1"/>
      <dgm:spPr/>
      <dgm:t>
        <a:bodyPr/>
        <a:lstStyle/>
        <a:p>
          <a:pPr rtl="1"/>
          <a:r>
            <a:rPr lang="fa-IR" sz="1600" b="1" dirty="0" smtClean="0">
              <a:solidFill>
                <a:srgbClr val="002060"/>
              </a:solidFill>
              <a:cs typeface="B Nazanin" panose="00000400000000000000" pitchFamily="2" charset="-78"/>
            </a:rPr>
            <a:t>انواع فشار و دشواری را در راه خدا تحمل </a:t>
          </a:r>
          <a:r>
            <a:rPr lang="fa-IR" sz="1600" b="1" dirty="0" err="1" smtClean="0">
              <a:solidFill>
                <a:srgbClr val="002060"/>
              </a:solidFill>
              <a:cs typeface="B Nazanin" panose="00000400000000000000" pitchFamily="2" charset="-78"/>
            </a:rPr>
            <a:t>می‌کنند</a:t>
          </a:r>
          <a:endParaRPr lang="fa-IR" sz="1600" dirty="0">
            <a:solidFill>
              <a:srgbClr val="002060"/>
            </a:solidFill>
          </a:endParaRPr>
        </a:p>
      </dgm:t>
    </dgm:pt>
    <dgm:pt modelId="{44A4866B-4D75-43CE-B504-1F9188C812FD}" type="parTrans" cxnId="{EBFFC6D8-ED4B-40E6-BD61-0EFD9F666DF2}">
      <dgm:prSet/>
      <dgm:spPr/>
      <dgm:t>
        <a:bodyPr/>
        <a:lstStyle/>
        <a:p>
          <a:pPr rtl="1"/>
          <a:endParaRPr lang="fa-IR"/>
        </a:p>
      </dgm:t>
    </dgm:pt>
    <dgm:pt modelId="{46779447-63B3-4469-9275-BE3D4B6FA8DE}" type="sibTrans" cxnId="{EBFFC6D8-ED4B-40E6-BD61-0EFD9F666DF2}">
      <dgm:prSet/>
      <dgm:spPr/>
      <dgm:t>
        <a:bodyPr/>
        <a:lstStyle/>
        <a:p>
          <a:pPr rtl="1"/>
          <a:endParaRPr lang="fa-IR"/>
        </a:p>
      </dgm:t>
    </dgm:pt>
    <dgm:pt modelId="{FFBDB508-027A-4E13-A261-49763F534CE7}">
      <dgm:prSet phldrT="[Text]" custT="1"/>
      <dgm:spPr/>
      <dgm:t>
        <a:bodyPr/>
        <a:lstStyle/>
        <a:p>
          <a:pPr rtl="1"/>
          <a:r>
            <a:rPr lang="fa-IR" sz="1600" b="1" dirty="0" smtClean="0">
              <a:solidFill>
                <a:srgbClr val="002060"/>
              </a:solidFill>
              <a:cs typeface="B Nazanin" panose="00000400000000000000" pitchFamily="2" charset="-78"/>
            </a:rPr>
            <a:t>و حداکثر توان خود را در مسیر حق </a:t>
          </a:r>
          <a:r>
            <a:rPr lang="fa-IR" sz="1600" b="1" dirty="0" err="1" smtClean="0">
              <a:solidFill>
                <a:srgbClr val="002060"/>
              </a:solidFill>
              <a:cs typeface="B Nazanin" panose="00000400000000000000" pitchFamily="2" charset="-78"/>
            </a:rPr>
            <a:t>به‌کار</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می‌گیرند</a:t>
          </a:r>
          <a:endParaRPr lang="fa-IR" sz="1600" dirty="0">
            <a:solidFill>
              <a:srgbClr val="002060"/>
            </a:solidFill>
          </a:endParaRPr>
        </a:p>
      </dgm:t>
    </dgm:pt>
    <dgm:pt modelId="{BD66FC4F-7B2D-46E5-8F11-EC664DB8FDAB}" type="parTrans" cxnId="{CDD2F799-5CD0-4512-BD02-6FFD78C00744}">
      <dgm:prSet/>
      <dgm:spPr/>
      <dgm:t>
        <a:bodyPr/>
        <a:lstStyle/>
        <a:p>
          <a:pPr rtl="1"/>
          <a:endParaRPr lang="fa-IR"/>
        </a:p>
      </dgm:t>
    </dgm:pt>
    <dgm:pt modelId="{CCFB6091-3F15-4611-B6B5-ECEDB29AB83E}" type="sibTrans" cxnId="{CDD2F799-5CD0-4512-BD02-6FFD78C00744}">
      <dgm:prSet/>
      <dgm:spPr/>
      <dgm:t>
        <a:bodyPr/>
        <a:lstStyle/>
        <a:p>
          <a:pPr rtl="1"/>
          <a:endParaRPr lang="fa-IR"/>
        </a:p>
      </dgm:t>
    </dgm:pt>
    <dgm:pt modelId="{2C235192-724D-431B-A5EB-B088A4E8FCA7}">
      <dgm:prSet phldrT="[Text]" custT="1"/>
      <dgm:spPr/>
      <dgm:t>
        <a:bodyPr/>
        <a:lstStyle/>
        <a:p>
          <a:pPr rtl="1"/>
          <a:r>
            <a:rPr lang="fa-IR" sz="1600" b="1" dirty="0" smtClean="0">
              <a:solidFill>
                <a:srgbClr val="002060"/>
              </a:solidFill>
              <a:cs typeface="B Nazanin" panose="00000400000000000000" pitchFamily="2" charset="-78"/>
            </a:rPr>
            <a:t>و به جهد و تلاش، جان و مال خود را در معرض زحمت و خطر قرار </a:t>
          </a:r>
          <a:r>
            <a:rPr lang="fa-IR" sz="1600" b="1" dirty="0" err="1" smtClean="0">
              <a:solidFill>
                <a:srgbClr val="002060"/>
              </a:solidFill>
              <a:cs typeface="B Nazanin" panose="00000400000000000000" pitchFamily="2" charset="-78"/>
            </a:rPr>
            <a:t>می‌دهند</a:t>
          </a:r>
          <a:endParaRPr lang="fa-IR" sz="1600" dirty="0">
            <a:solidFill>
              <a:srgbClr val="002060"/>
            </a:solidFill>
          </a:endParaRPr>
        </a:p>
      </dgm:t>
    </dgm:pt>
    <dgm:pt modelId="{85AD3C96-EB96-4966-A907-0532E386516A}" type="parTrans" cxnId="{0FAB60CB-3D48-4AEA-AFDF-A5BCA60B6C97}">
      <dgm:prSet/>
      <dgm:spPr/>
      <dgm:t>
        <a:bodyPr/>
        <a:lstStyle/>
        <a:p>
          <a:pPr rtl="1"/>
          <a:endParaRPr lang="fa-IR"/>
        </a:p>
      </dgm:t>
    </dgm:pt>
    <dgm:pt modelId="{D3B38984-655C-4299-916E-1561C8542264}" type="sibTrans" cxnId="{0FAB60CB-3D48-4AEA-AFDF-A5BCA60B6C97}">
      <dgm:prSet/>
      <dgm:spPr/>
      <dgm:t>
        <a:bodyPr/>
        <a:lstStyle/>
        <a:p>
          <a:pPr rtl="1"/>
          <a:endParaRPr lang="fa-IR"/>
        </a:p>
      </dgm:t>
    </dgm:pt>
    <dgm:pt modelId="{1D080A98-34BA-4AB0-A8A9-69901C2111E9}">
      <dgm:prSet phldrT="[Text]" custT="1"/>
      <dgm:spPr/>
      <dgm:t>
        <a:bodyPr/>
        <a:lstStyle/>
        <a:p>
          <a:pPr rtl="1"/>
          <a:r>
            <a:rPr lang="fa-IR" sz="1600" b="1" dirty="0" smtClean="0">
              <a:solidFill>
                <a:srgbClr val="002060"/>
              </a:solidFill>
              <a:cs typeface="B Nazanin" panose="00000400000000000000" pitchFamily="2" charset="-78"/>
            </a:rPr>
            <a:t>گویا از این مردم </a:t>
          </a:r>
          <a:r>
            <a:rPr lang="fa-IR" sz="1600" b="1" dirty="0" err="1" smtClean="0">
              <a:solidFill>
                <a:srgbClr val="002060"/>
              </a:solidFill>
              <a:cs typeface="B Nazanin" panose="00000400000000000000" pitchFamily="2" charset="-78"/>
            </a:rPr>
            <a:t>عافیت‌اندیش</a:t>
          </a:r>
          <a:r>
            <a:rPr lang="fa-IR" sz="1600" b="1" dirty="0" smtClean="0">
              <a:solidFill>
                <a:srgbClr val="002060"/>
              </a:solidFill>
              <a:cs typeface="B Nazanin" panose="00000400000000000000" pitchFamily="2" charset="-78"/>
            </a:rPr>
            <a:t> بیش از این </a:t>
          </a:r>
          <a:r>
            <a:rPr lang="fa-IR" sz="1600" b="1" dirty="0" err="1" smtClean="0">
              <a:solidFill>
                <a:srgbClr val="002060"/>
              </a:solidFill>
              <a:cs typeface="B Nazanin" panose="00000400000000000000" pitchFamily="2" charset="-78"/>
            </a:rPr>
            <a:t>نمی‌توان</a:t>
          </a:r>
          <a:r>
            <a:rPr lang="fa-IR" sz="1600" b="1" dirty="0" smtClean="0">
              <a:solidFill>
                <a:srgbClr val="002060"/>
              </a:solidFill>
              <a:cs typeface="B Nazanin" panose="00000400000000000000" pitchFamily="2" charset="-78"/>
            </a:rPr>
            <a:t> انتظار داشت.</a:t>
          </a:r>
          <a:endParaRPr lang="fa-IR" sz="1600" dirty="0">
            <a:solidFill>
              <a:srgbClr val="002060"/>
            </a:solidFill>
          </a:endParaRPr>
        </a:p>
      </dgm:t>
    </dgm:pt>
    <dgm:pt modelId="{5E742CC1-201A-44A5-8B48-E5ADCBA2CC23}" type="parTrans" cxnId="{1A89CFA9-9F67-4E21-A5F1-8E1204EB770A}">
      <dgm:prSet/>
      <dgm:spPr/>
      <dgm:t>
        <a:bodyPr/>
        <a:lstStyle/>
        <a:p>
          <a:pPr rtl="1"/>
          <a:endParaRPr lang="fa-IR"/>
        </a:p>
      </dgm:t>
    </dgm:pt>
    <dgm:pt modelId="{7DB0E183-D05F-4678-9784-9DD1CB2C1431}" type="sibTrans" cxnId="{1A89CFA9-9F67-4E21-A5F1-8E1204EB770A}">
      <dgm:prSet/>
      <dgm:spPr/>
      <dgm:t>
        <a:bodyPr/>
        <a:lstStyle/>
        <a:p>
          <a:pPr rtl="1"/>
          <a:endParaRPr lang="fa-IR"/>
        </a:p>
      </dgm:t>
    </dgm:pt>
    <dgm:pt modelId="{47784D0A-9036-43C3-9D4B-243F7EE7AFF1}">
      <dgm:prSet phldrT="[Text]" custT="1"/>
      <dgm:spPr/>
      <dgm:t>
        <a:bodyPr/>
        <a:lstStyle/>
        <a:p>
          <a:pPr rtl="1"/>
          <a:r>
            <a:rPr lang="fa-IR" sz="1600" b="1" dirty="0" smtClean="0">
              <a:solidFill>
                <a:srgbClr val="002060"/>
              </a:solidFill>
              <a:cs typeface="B Nazanin" panose="00000400000000000000" pitchFamily="2" charset="-78"/>
            </a:rPr>
            <a:t>از شرایط سخت پرهیز و به حداقل </a:t>
          </a:r>
          <a:r>
            <a:rPr lang="fa-IR" sz="1600" b="1" dirty="0" err="1" smtClean="0">
              <a:solidFill>
                <a:srgbClr val="002060"/>
              </a:solidFill>
              <a:cs typeface="B Nazanin" panose="00000400000000000000" pitchFamily="2" charset="-78"/>
            </a:rPr>
            <a:t>وظایفِ</a:t>
          </a:r>
          <a:r>
            <a:rPr lang="fa-IR" sz="1600" b="1" dirty="0" smtClean="0">
              <a:solidFill>
                <a:srgbClr val="002060"/>
              </a:solidFill>
              <a:cs typeface="B Nazanin" panose="00000400000000000000" pitchFamily="2" charset="-78"/>
            </a:rPr>
            <a:t> واجب، به </a:t>
          </a:r>
          <a:r>
            <a:rPr lang="fa-IR" sz="1600" b="1" dirty="0" err="1" smtClean="0">
              <a:solidFill>
                <a:srgbClr val="002060"/>
              </a:solidFill>
              <a:cs typeface="B Nazanin" panose="00000400000000000000" pitchFamily="2" charset="-78"/>
            </a:rPr>
            <a:t>اندازة</a:t>
          </a:r>
          <a:r>
            <a:rPr lang="fa-IR" sz="1600" b="1" dirty="0" smtClean="0">
              <a:solidFill>
                <a:srgbClr val="002060"/>
              </a:solidFill>
              <a:cs typeface="B Nazanin" panose="00000400000000000000" pitchFamily="2" charset="-78"/>
            </a:rPr>
            <a:t> رفع تکلیف اکتفا </a:t>
          </a:r>
          <a:r>
            <a:rPr lang="fa-IR" sz="1600" b="1" dirty="0" err="1" smtClean="0">
              <a:solidFill>
                <a:srgbClr val="002060"/>
              </a:solidFill>
              <a:cs typeface="B Nazanin" panose="00000400000000000000" pitchFamily="2" charset="-78"/>
            </a:rPr>
            <a:t>می‌کنند</a:t>
          </a:r>
          <a:endParaRPr lang="fa-IR" sz="1600" dirty="0">
            <a:solidFill>
              <a:srgbClr val="002060"/>
            </a:solidFill>
          </a:endParaRPr>
        </a:p>
      </dgm:t>
    </dgm:pt>
    <dgm:pt modelId="{42B61ABF-3D47-497A-8DF4-FA12A8F51A21}" type="parTrans" cxnId="{ECEFB0AC-559B-4228-B885-37662957E37A}">
      <dgm:prSet/>
      <dgm:spPr/>
      <dgm:t>
        <a:bodyPr/>
        <a:lstStyle/>
        <a:p>
          <a:pPr rtl="1"/>
          <a:endParaRPr lang="fa-IR"/>
        </a:p>
      </dgm:t>
    </dgm:pt>
    <dgm:pt modelId="{DF77384E-6EC6-4BCE-8044-8364E669F9B1}" type="sibTrans" cxnId="{ECEFB0AC-559B-4228-B885-37662957E37A}">
      <dgm:prSet/>
      <dgm:spPr/>
      <dgm:t>
        <a:bodyPr/>
        <a:lstStyle/>
        <a:p>
          <a:pPr rtl="1"/>
          <a:endParaRPr lang="fa-IR"/>
        </a:p>
      </dgm:t>
    </dgm:pt>
    <dgm:pt modelId="{3E0BF332-C0C4-449A-99F8-700ABC4CE0E0}">
      <dgm:prSet phldrT="[Text]" custT="1"/>
      <dgm:spPr/>
      <dgm:t>
        <a:bodyPr/>
        <a:lstStyle/>
        <a:p>
          <a:pPr rtl="1"/>
          <a:r>
            <a:rPr lang="fa-IR" sz="1600" b="1" dirty="0" smtClean="0">
              <a:solidFill>
                <a:srgbClr val="002060"/>
              </a:solidFill>
              <a:cs typeface="B Nazanin" panose="00000400000000000000" pitchFamily="2" charset="-78"/>
            </a:rPr>
            <a:t>برخلاف انتظار، این گروه از سوی پروردگار طرد </a:t>
          </a:r>
          <a:r>
            <a:rPr lang="fa-IR" sz="1600" b="1" dirty="0" err="1" smtClean="0">
              <a:solidFill>
                <a:srgbClr val="002060"/>
              </a:solidFill>
              <a:cs typeface="B Nazanin" panose="00000400000000000000" pitchFamily="2" charset="-78"/>
            </a:rPr>
            <a:t>نشده‌اند</a:t>
          </a:r>
          <a:r>
            <a:rPr lang="fa-IR" sz="1600" b="1" dirty="0" smtClean="0">
              <a:solidFill>
                <a:srgbClr val="002060"/>
              </a:solidFill>
              <a:cs typeface="B Nazanin" panose="00000400000000000000" pitchFamily="2" charset="-78"/>
            </a:rPr>
            <a:t> و در همین آیه به آنان </a:t>
          </a:r>
          <a:r>
            <a:rPr lang="fa-IR" sz="1600" b="1" dirty="0" err="1" smtClean="0">
              <a:solidFill>
                <a:srgbClr val="002060"/>
              </a:solidFill>
              <a:cs typeface="B Nazanin" panose="00000400000000000000" pitchFamily="2" charset="-78"/>
            </a:rPr>
            <a:t>وعدة</a:t>
          </a:r>
          <a:r>
            <a:rPr lang="fa-IR" sz="1600" b="1" dirty="0" smtClean="0">
              <a:solidFill>
                <a:srgbClr val="002060"/>
              </a:solidFill>
              <a:cs typeface="B Nazanin" panose="00000400000000000000" pitchFamily="2" charset="-78"/>
            </a:rPr>
            <a:t> نیک داده شده است؛ (و </a:t>
          </a:r>
          <a:r>
            <a:rPr lang="fa-IR" sz="1600" b="1" dirty="0" err="1" smtClean="0">
              <a:solidFill>
                <a:srgbClr val="002060"/>
              </a:solidFill>
              <a:cs typeface="B Nazanin" panose="00000400000000000000" pitchFamily="2" charset="-78"/>
            </a:rPr>
            <a:t>کلاً</a:t>
          </a:r>
          <a:r>
            <a:rPr lang="fa-IR" sz="1600" b="1" dirty="0" smtClean="0">
              <a:solidFill>
                <a:srgbClr val="002060"/>
              </a:solidFill>
              <a:cs typeface="B Nazanin" panose="00000400000000000000" pitchFamily="2" charset="-78"/>
            </a:rPr>
            <a:t> وعد الله </a:t>
          </a:r>
          <a:r>
            <a:rPr lang="fa-IR" sz="1600" b="1" dirty="0" err="1" smtClean="0">
              <a:solidFill>
                <a:srgbClr val="002060"/>
              </a:solidFill>
              <a:cs typeface="B Nazanin" panose="00000400000000000000" pitchFamily="2" charset="-78"/>
            </a:rPr>
            <a:t>الحسنی</a:t>
          </a:r>
          <a:r>
            <a:rPr lang="fa-IR" sz="1600" b="1" dirty="0" smtClean="0">
              <a:solidFill>
                <a:srgbClr val="002060"/>
              </a:solidFill>
              <a:cs typeface="B Nazanin" panose="00000400000000000000" pitchFamily="2" charset="-78"/>
            </a:rPr>
            <a:t>). </a:t>
          </a:r>
          <a:endParaRPr lang="fa-IR" sz="1600" dirty="0">
            <a:solidFill>
              <a:srgbClr val="002060"/>
            </a:solidFill>
          </a:endParaRPr>
        </a:p>
      </dgm:t>
    </dgm:pt>
    <dgm:pt modelId="{BA02E2EC-142B-4F94-B4ED-A300407FA323}" type="parTrans" cxnId="{4F500C80-7697-4134-BB99-34ADC491D391}">
      <dgm:prSet/>
      <dgm:spPr/>
      <dgm:t>
        <a:bodyPr/>
        <a:lstStyle/>
        <a:p>
          <a:pPr rtl="1"/>
          <a:endParaRPr lang="fa-IR"/>
        </a:p>
      </dgm:t>
    </dgm:pt>
    <dgm:pt modelId="{79CB0EEA-9589-49CD-8CF1-28E16F1AE598}" type="sibTrans" cxnId="{4F500C80-7697-4134-BB99-34ADC491D391}">
      <dgm:prSet/>
      <dgm:spPr/>
      <dgm:t>
        <a:bodyPr/>
        <a:lstStyle/>
        <a:p>
          <a:pPr rtl="1"/>
          <a:endParaRPr lang="fa-IR"/>
        </a:p>
      </dgm:t>
    </dgm:pt>
    <dgm:pt modelId="{6948A371-F1DE-4672-97BF-33FEA692D94B}">
      <dgm:prSet phldrT="[Text]" custT="1"/>
      <dgm:spPr/>
      <dgm:t>
        <a:bodyPr/>
        <a:lstStyle/>
        <a:p>
          <a:pPr rtl="1"/>
          <a:r>
            <a:rPr lang="fa-IR" sz="1600" b="1" dirty="0" smtClean="0">
              <a:solidFill>
                <a:srgbClr val="002060"/>
              </a:solidFill>
              <a:cs typeface="B Nazanin" panose="00000400000000000000" pitchFamily="2" charset="-78"/>
            </a:rPr>
            <a:t>هم پول خرج می کنند و هم از آسایش و راحت خود </a:t>
          </a:r>
          <a:r>
            <a:rPr lang="fa-IR" sz="1600" b="1" dirty="0" err="1" smtClean="0">
              <a:solidFill>
                <a:srgbClr val="002060"/>
              </a:solidFill>
              <a:cs typeface="B Nazanin" panose="00000400000000000000" pitchFamily="2" charset="-78"/>
            </a:rPr>
            <a:t>درمی‌گذرند</a:t>
          </a:r>
          <a:endParaRPr lang="fa-IR" sz="1600" dirty="0">
            <a:solidFill>
              <a:srgbClr val="002060"/>
            </a:solidFill>
          </a:endParaRPr>
        </a:p>
      </dgm:t>
    </dgm:pt>
    <dgm:pt modelId="{3BD44540-292E-4051-8E06-6060E5FD6290}" type="parTrans" cxnId="{3F52F305-0EF4-41FC-9D85-703EE3A71BDA}">
      <dgm:prSet/>
      <dgm:spPr/>
      <dgm:t>
        <a:bodyPr/>
        <a:lstStyle/>
        <a:p>
          <a:pPr rtl="1"/>
          <a:endParaRPr lang="fa-IR"/>
        </a:p>
      </dgm:t>
    </dgm:pt>
    <dgm:pt modelId="{5CD19956-BD44-486F-86AF-11FB7A8F194F}" type="sibTrans" cxnId="{3F52F305-0EF4-41FC-9D85-703EE3A71BDA}">
      <dgm:prSet/>
      <dgm:spPr/>
      <dgm:t>
        <a:bodyPr/>
        <a:lstStyle/>
        <a:p>
          <a:pPr rtl="1"/>
          <a:endParaRPr lang="fa-IR"/>
        </a:p>
      </dgm:t>
    </dgm:pt>
    <dgm:pt modelId="{32E65167-4F1C-431E-8300-D4CC827DE3C6}" type="pres">
      <dgm:prSet presAssocID="{8D404EBE-09D1-4D05-BB99-FAC6D42F8413}" presName="diagram" presStyleCnt="0">
        <dgm:presLayoutVars>
          <dgm:chPref val="1"/>
          <dgm:dir val="rev"/>
          <dgm:animOne val="branch"/>
          <dgm:animLvl val="lvl"/>
          <dgm:resizeHandles val="exact"/>
        </dgm:presLayoutVars>
      </dgm:prSet>
      <dgm:spPr/>
      <dgm:t>
        <a:bodyPr/>
        <a:lstStyle/>
        <a:p>
          <a:pPr rtl="1"/>
          <a:endParaRPr lang="fa-IR"/>
        </a:p>
      </dgm:t>
    </dgm:pt>
    <dgm:pt modelId="{17B85CD8-B825-4956-8759-74EAB96E348C}" type="pres">
      <dgm:prSet presAssocID="{1795AC1C-D3B3-4197-969E-56BA74D1DF5A}" presName="root1" presStyleCnt="0"/>
      <dgm:spPr/>
    </dgm:pt>
    <dgm:pt modelId="{8428102D-8421-4194-8C84-9665305A6257}" type="pres">
      <dgm:prSet presAssocID="{1795AC1C-D3B3-4197-969E-56BA74D1DF5A}" presName="LevelOneTextNode" presStyleLbl="node0" presStyleIdx="0" presStyleCnt="1">
        <dgm:presLayoutVars>
          <dgm:chPref val="3"/>
        </dgm:presLayoutVars>
      </dgm:prSet>
      <dgm:spPr/>
      <dgm:t>
        <a:bodyPr/>
        <a:lstStyle/>
        <a:p>
          <a:pPr rtl="1"/>
          <a:endParaRPr lang="fa-IR"/>
        </a:p>
      </dgm:t>
    </dgm:pt>
    <dgm:pt modelId="{491EC7C4-2F97-4E63-8711-BE88605E417B}" type="pres">
      <dgm:prSet presAssocID="{1795AC1C-D3B3-4197-969E-56BA74D1DF5A}" presName="level2hierChild" presStyleCnt="0"/>
      <dgm:spPr/>
    </dgm:pt>
    <dgm:pt modelId="{A253C5B9-171A-4B41-BF77-3D65F7B36FB2}" type="pres">
      <dgm:prSet presAssocID="{6E22599A-9389-4DBF-B6D1-96A9170DA1C6}" presName="conn2-1" presStyleLbl="parChTrans1D2" presStyleIdx="0" presStyleCnt="2"/>
      <dgm:spPr/>
      <dgm:t>
        <a:bodyPr/>
        <a:lstStyle/>
        <a:p>
          <a:pPr rtl="1"/>
          <a:endParaRPr lang="fa-IR"/>
        </a:p>
      </dgm:t>
    </dgm:pt>
    <dgm:pt modelId="{664709D7-9966-4B7D-B065-19BB1E85EEE3}" type="pres">
      <dgm:prSet presAssocID="{6E22599A-9389-4DBF-B6D1-96A9170DA1C6}" presName="connTx" presStyleLbl="parChTrans1D2" presStyleIdx="0" presStyleCnt="2"/>
      <dgm:spPr/>
      <dgm:t>
        <a:bodyPr/>
        <a:lstStyle/>
        <a:p>
          <a:pPr rtl="1"/>
          <a:endParaRPr lang="fa-IR"/>
        </a:p>
      </dgm:t>
    </dgm:pt>
    <dgm:pt modelId="{634666B1-09CA-402E-8DD8-619AF36A1723}" type="pres">
      <dgm:prSet presAssocID="{29EE99CA-228E-467C-B5A0-B4E15CE5E14D}" presName="root2" presStyleCnt="0"/>
      <dgm:spPr/>
    </dgm:pt>
    <dgm:pt modelId="{A978BF07-CDD8-496C-BC11-E66EF6BBDBEF}" type="pres">
      <dgm:prSet presAssocID="{29EE99CA-228E-467C-B5A0-B4E15CE5E14D}" presName="LevelTwoTextNode" presStyleLbl="node2" presStyleIdx="0" presStyleCnt="2">
        <dgm:presLayoutVars>
          <dgm:chPref val="3"/>
        </dgm:presLayoutVars>
      </dgm:prSet>
      <dgm:spPr/>
      <dgm:t>
        <a:bodyPr/>
        <a:lstStyle/>
        <a:p>
          <a:pPr rtl="1"/>
          <a:endParaRPr lang="fa-IR"/>
        </a:p>
      </dgm:t>
    </dgm:pt>
    <dgm:pt modelId="{286C3DD5-00CB-4B29-AA03-ED296BFC4D76}" type="pres">
      <dgm:prSet presAssocID="{29EE99CA-228E-467C-B5A0-B4E15CE5E14D}" presName="level3hierChild" presStyleCnt="0"/>
      <dgm:spPr/>
    </dgm:pt>
    <dgm:pt modelId="{AF6FCF7F-03A1-4812-9BAD-56D8A6BA86DC}" type="pres">
      <dgm:prSet presAssocID="{D553D6D4-0B20-40A5-8E3E-C6E94D3FED00}" presName="conn2-1" presStyleLbl="parChTrans1D3" presStyleIdx="0" presStyleCnt="9"/>
      <dgm:spPr/>
      <dgm:t>
        <a:bodyPr/>
        <a:lstStyle/>
        <a:p>
          <a:pPr rtl="1"/>
          <a:endParaRPr lang="fa-IR"/>
        </a:p>
      </dgm:t>
    </dgm:pt>
    <dgm:pt modelId="{0D20337F-A0B4-4760-A1C5-8D9D011947C0}" type="pres">
      <dgm:prSet presAssocID="{D553D6D4-0B20-40A5-8E3E-C6E94D3FED00}" presName="connTx" presStyleLbl="parChTrans1D3" presStyleIdx="0" presStyleCnt="9"/>
      <dgm:spPr/>
      <dgm:t>
        <a:bodyPr/>
        <a:lstStyle/>
        <a:p>
          <a:pPr rtl="1"/>
          <a:endParaRPr lang="fa-IR"/>
        </a:p>
      </dgm:t>
    </dgm:pt>
    <dgm:pt modelId="{F1C70E8C-9320-438C-9AC2-14EED201D32A}" type="pres">
      <dgm:prSet presAssocID="{9243905B-46F7-4606-BDF3-EE3D7119AE10}" presName="root2" presStyleCnt="0"/>
      <dgm:spPr/>
    </dgm:pt>
    <dgm:pt modelId="{F9057A13-3AFF-419A-BA60-65F15359FAA2}" type="pres">
      <dgm:prSet presAssocID="{9243905B-46F7-4606-BDF3-EE3D7119AE10}" presName="LevelTwoTextNode" presStyleLbl="node3" presStyleIdx="0" presStyleCnt="9" custScaleX="592464">
        <dgm:presLayoutVars>
          <dgm:chPref val="3"/>
        </dgm:presLayoutVars>
      </dgm:prSet>
      <dgm:spPr/>
      <dgm:t>
        <a:bodyPr/>
        <a:lstStyle/>
        <a:p>
          <a:pPr rtl="1"/>
          <a:endParaRPr lang="fa-IR"/>
        </a:p>
      </dgm:t>
    </dgm:pt>
    <dgm:pt modelId="{75B62BB4-7262-4B36-8BC8-6E5B34236CDD}" type="pres">
      <dgm:prSet presAssocID="{9243905B-46F7-4606-BDF3-EE3D7119AE10}" presName="level3hierChild" presStyleCnt="0"/>
      <dgm:spPr/>
    </dgm:pt>
    <dgm:pt modelId="{98F4535B-97C2-41E5-BC71-D0339C98E73F}" type="pres">
      <dgm:prSet presAssocID="{74B97E91-C59C-426D-9298-8549D219040E}" presName="conn2-1" presStyleLbl="parChTrans1D3" presStyleIdx="1" presStyleCnt="9"/>
      <dgm:spPr/>
      <dgm:t>
        <a:bodyPr/>
        <a:lstStyle/>
        <a:p>
          <a:pPr rtl="1"/>
          <a:endParaRPr lang="fa-IR"/>
        </a:p>
      </dgm:t>
    </dgm:pt>
    <dgm:pt modelId="{21D4F3F1-541D-4BE4-B60D-8C87BA01078F}" type="pres">
      <dgm:prSet presAssocID="{74B97E91-C59C-426D-9298-8549D219040E}" presName="connTx" presStyleLbl="parChTrans1D3" presStyleIdx="1" presStyleCnt="9"/>
      <dgm:spPr/>
      <dgm:t>
        <a:bodyPr/>
        <a:lstStyle/>
        <a:p>
          <a:pPr rtl="1"/>
          <a:endParaRPr lang="fa-IR"/>
        </a:p>
      </dgm:t>
    </dgm:pt>
    <dgm:pt modelId="{37903026-69DA-4416-80B0-EE6E4D0270A4}" type="pres">
      <dgm:prSet presAssocID="{C49E3C5E-63DD-4BFD-B4E1-CC8B41B4721D}" presName="root2" presStyleCnt="0"/>
      <dgm:spPr/>
    </dgm:pt>
    <dgm:pt modelId="{BAC92572-D1E6-447D-B4B9-3DE0D74887A3}" type="pres">
      <dgm:prSet presAssocID="{C49E3C5E-63DD-4BFD-B4E1-CC8B41B4721D}" presName="LevelTwoTextNode" presStyleLbl="node3" presStyleIdx="1" presStyleCnt="9" custScaleX="592464">
        <dgm:presLayoutVars>
          <dgm:chPref val="3"/>
        </dgm:presLayoutVars>
      </dgm:prSet>
      <dgm:spPr/>
      <dgm:t>
        <a:bodyPr/>
        <a:lstStyle/>
        <a:p>
          <a:pPr rtl="1"/>
          <a:endParaRPr lang="fa-IR"/>
        </a:p>
      </dgm:t>
    </dgm:pt>
    <dgm:pt modelId="{730E9457-89A0-4D6F-8253-2FCF3C9F19CE}" type="pres">
      <dgm:prSet presAssocID="{C49E3C5E-63DD-4BFD-B4E1-CC8B41B4721D}" presName="level3hierChild" presStyleCnt="0"/>
      <dgm:spPr/>
    </dgm:pt>
    <dgm:pt modelId="{DC96E962-8555-4BCC-B8FD-03E22808DC62}" type="pres">
      <dgm:prSet presAssocID="{42B61ABF-3D47-497A-8DF4-FA12A8F51A21}" presName="conn2-1" presStyleLbl="parChTrans1D3" presStyleIdx="2" presStyleCnt="9"/>
      <dgm:spPr/>
      <dgm:t>
        <a:bodyPr/>
        <a:lstStyle/>
        <a:p>
          <a:pPr rtl="1"/>
          <a:endParaRPr lang="fa-IR"/>
        </a:p>
      </dgm:t>
    </dgm:pt>
    <dgm:pt modelId="{EAD74FA6-5537-45D4-8391-E86DED9E338D}" type="pres">
      <dgm:prSet presAssocID="{42B61ABF-3D47-497A-8DF4-FA12A8F51A21}" presName="connTx" presStyleLbl="parChTrans1D3" presStyleIdx="2" presStyleCnt="9"/>
      <dgm:spPr/>
      <dgm:t>
        <a:bodyPr/>
        <a:lstStyle/>
        <a:p>
          <a:pPr rtl="1"/>
          <a:endParaRPr lang="fa-IR"/>
        </a:p>
      </dgm:t>
    </dgm:pt>
    <dgm:pt modelId="{7E07B4D6-088B-4CEC-8822-A9135BCE9668}" type="pres">
      <dgm:prSet presAssocID="{47784D0A-9036-43C3-9D4B-243F7EE7AFF1}" presName="root2" presStyleCnt="0"/>
      <dgm:spPr/>
    </dgm:pt>
    <dgm:pt modelId="{E5C5DF95-9BA1-4879-9F5E-B6DF2B1F201B}" type="pres">
      <dgm:prSet presAssocID="{47784D0A-9036-43C3-9D4B-243F7EE7AFF1}" presName="LevelTwoTextNode" presStyleLbl="node3" presStyleIdx="2" presStyleCnt="9" custScaleX="592464">
        <dgm:presLayoutVars>
          <dgm:chPref val="3"/>
        </dgm:presLayoutVars>
      </dgm:prSet>
      <dgm:spPr/>
      <dgm:t>
        <a:bodyPr/>
        <a:lstStyle/>
        <a:p>
          <a:pPr rtl="1"/>
          <a:endParaRPr lang="fa-IR"/>
        </a:p>
      </dgm:t>
    </dgm:pt>
    <dgm:pt modelId="{B03976E3-ACAA-41BC-9ECC-5EE12268B50D}" type="pres">
      <dgm:prSet presAssocID="{47784D0A-9036-43C3-9D4B-243F7EE7AFF1}" presName="level3hierChild" presStyleCnt="0"/>
      <dgm:spPr/>
    </dgm:pt>
    <dgm:pt modelId="{3A3AA0BE-1B59-4FEA-991A-6852BA1403C2}" type="pres">
      <dgm:prSet presAssocID="{BA02E2EC-142B-4F94-B4ED-A300407FA323}" presName="conn2-1" presStyleLbl="parChTrans1D3" presStyleIdx="3" presStyleCnt="9"/>
      <dgm:spPr/>
      <dgm:t>
        <a:bodyPr/>
        <a:lstStyle/>
        <a:p>
          <a:pPr rtl="1"/>
          <a:endParaRPr lang="fa-IR"/>
        </a:p>
      </dgm:t>
    </dgm:pt>
    <dgm:pt modelId="{84178E34-F8C9-4C1B-93AE-6DC41D93BCA5}" type="pres">
      <dgm:prSet presAssocID="{BA02E2EC-142B-4F94-B4ED-A300407FA323}" presName="connTx" presStyleLbl="parChTrans1D3" presStyleIdx="3" presStyleCnt="9"/>
      <dgm:spPr/>
      <dgm:t>
        <a:bodyPr/>
        <a:lstStyle/>
        <a:p>
          <a:pPr rtl="1"/>
          <a:endParaRPr lang="fa-IR"/>
        </a:p>
      </dgm:t>
    </dgm:pt>
    <dgm:pt modelId="{C2F342F0-6744-4D0B-9C98-797A178E84B2}" type="pres">
      <dgm:prSet presAssocID="{3E0BF332-C0C4-449A-99F8-700ABC4CE0E0}" presName="root2" presStyleCnt="0"/>
      <dgm:spPr/>
    </dgm:pt>
    <dgm:pt modelId="{5820F3E1-5D93-41A0-A152-2E874EFFC514}" type="pres">
      <dgm:prSet presAssocID="{3E0BF332-C0C4-449A-99F8-700ABC4CE0E0}" presName="LevelTwoTextNode" presStyleLbl="node3" presStyleIdx="3" presStyleCnt="9" custScaleX="592464">
        <dgm:presLayoutVars>
          <dgm:chPref val="3"/>
        </dgm:presLayoutVars>
      </dgm:prSet>
      <dgm:spPr/>
      <dgm:t>
        <a:bodyPr/>
        <a:lstStyle/>
        <a:p>
          <a:pPr rtl="1"/>
          <a:endParaRPr lang="fa-IR"/>
        </a:p>
      </dgm:t>
    </dgm:pt>
    <dgm:pt modelId="{C811624F-7F35-4B54-8838-BD2382957B8A}" type="pres">
      <dgm:prSet presAssocID="{3E0BF332-C0C4-449A-99F8-700ABC4CE0E0}" presName="level3hierChild" presStyleCnt="0"/>
      <dgm:spPr/>
    </dgm:pt>
    <dgm:pt modelId="{1A70743E-9E86-45F0-917C-720D16996ECC}" type="pres">
      <dgm:prSet presAssocID="{5E742CC1-201A-44A5-8B48-E5ADCBA2CC23}" presName="conn2-1" presStyleLbl="parChTrans1D3" presStyleIdx="4" presStyleCnt="9"/>
      <dgm:spPr/>
      <dgm:t>
        <a:bodyPr/>
        <a:lstStyle/>
        <a:p>
          <a:pPr rtl="1"/>
          <a:endParaRPr lang="fa-IR"/>
        </a:p>
      </dgm:t>
    </dgm:pt>
    <dgm:pt modelId="{705A6B91-2911-44B3-B5BF-1565325049C0}" type="pres">
      <dgm:prSet presAssocID="{5E742CC1-201A-44A5-8B48-E5ADCBA2CC23}" presName="connTx" presStyleLbl="parChTrans1D3" presStyleIdx="4" presStyleCnt="9"/>
      <dgm:spPr/>
      <dgm:t>
        <a:bodyPr/>
        <a:lstStyle/>
        <a:p>
          <a:pPr rtl="1"/>
          <a:endParaRPr lang="fa-IR"/>
        </a:p>
      </dgm:t>
    </dgm:pt>
    <dgm:pt modelId="{E5FBB0F6-D0D2-4CA9-9188-821715BDCE3B}" type="pres">
      <dgm:prSet presAssocID="{1D080A98-34BA-4AB0-A8A9-69901C2111E9}" presName="root2" presStyleCnt="0"/>
      <dgm:spPr/>
    </dgm:pt>
    <dgm:pt modelId="{4C4741E5-5FB3-457F-8FCD-22B3D1F05F4B}" type="pres">
      <dgm:prSet presAssocID="{1D080A98-34BA-4AB0-A8A9-69901C2111E9}" presName="LevelTwoTextNode" presStyleLbl="node3" presStyleIdx="4" presStyleCnt="9" custScaleX="592464">
        <dgm:presLayoutVars>
          <dgm:chPref val="3"/>
        </dgm:presLayoutVars>
      </dgm:prSet>
      <dgm:spPr/>
      <dgm:t>
        <a:bodyPr/>
        <a:lstStyle/>
        <a:p>
          <a:pPr rtl="1"/>
          <a:endParaRPr lang="fa-IR"/>
        </a:p>
      </dgm:t>
    </dgm:pt>
    <dgm:pt modelId="{16602FAB-A8F6-4F45-AD25-B89AE56A6038}" type="pres">
      <dgm:prSet presAssocID="{1D080A98-34BA-4AB0-A8A9-69901C2111E9}" presName="level3hierChild" presStyleCnt="0"/>
      <dgm:spPr/>
    </dgm:pt>
    <dgm:pt modelId="{9A32B168-7DF9-4310-AAF6-21DF1DE7A482}" type="pres">
      <dgm:prSet presAssocID="{35879F55-F3D6-49C6-8900-62EBFD6CC530}" presName="conn2-1" presStyleLbl="parChTrans1D2" presStyleIdx="1" presStyleCnt="2"/>
      <dgm:spPr/>
      <dgm:t>
        <a:bodyPr/>
        <a:lstStyle/>
        <a:p>
          <a:pPr rtl="1"/>
          <a:endParaRPr lang="fa-IR"/>
        </a:p>
      </dgm:t>
    </dgm:pt>
    <dgm:pt modelId="{93CA07FD-B26E-462C-8C48-381F4FB5F88F}" type="pres">
      <dgm:prSet presAssocID="{35879F55-F3D6-49C6-8900-62EBFD6CC530}" presName="connTx" presStyleLbl="parChTrans1D2" presStyleIdx="1" presStyleCnt="2"/>
      <dgm:spPr/>
      <dgm:t>
        <a:bodyPr/>
        <a:lstStyle/>
        <a:p>
          <a:pPr rtl="1"/>
          <a:endParaRPr lang="fa-IR"/>
        </a:p>
      </dgm:t>
    </dgm:pt>
    <dgm:pt modelId="{08B55953-036F-4E6A-A516-100B32373902}" type="pres">
      <dgm:prSet presAssocID="{E4DEF3DB-8BFF-49A2-90AD-EBD42F6D109E}" presName="root2" presStyleCnt="0"/>
      <dgm:spPr/>
    </dgm:pt>
    <dgm:pt modelId="{A21DDE8C-C0FA-4292-81F4-7DCAE50FA962}" type="pres">
      <dgm:prSet presAssocID="{E4DEF3DB-8BFF-49A2-90AD-EBD42F6D109E}" presName="LevelTwoTextNode" presStyleLbl="node2" presStyleIdx="1" presStyleCnt="2">
        <dgm:presLayoutVars>
          <dgm:chPref val="3"/>
        </dgm:presLayoutVars>
      </dgm:prSet>
      <dgm:spPr/>
      <dgm:t>
        <a:bodyPr/>
        <a:lstStyle/>
        <a:p>
          <a:pPr rtl="1"/>
          <a:endParaRPr lang="fa-IR"/>
        </a:p>
      </dgm:t>
    </dgm:pt>
    <dgm:pt modelId="{B4633BA8-00C1-417F-9B9C-BD8AC81FE511}" type="pres">
      <dgm:prSet presAssocID="{E4DEF3DB-8BFF-49A2-90AD-EBD42F6D109E}" presName="level3hierChild" presStyleCnt="0"/>
      <dgm:spPr/>
    </dgm:pt>
    <dgm:pt modelId="{96CDB998-E0A0-41D7-8DD5-3DC36595D31A}" type="pres">
      <dgm:prSet presAssocID="{44A4866B-4D75-43CE-B504-1F9188C812FD}" presName="conn2-1" presStyleLbl="parChTrans1D3" presStyleIdx="5" presStyleCnt="9"/>
      <dgm:spPr/>
      <dgm:t>
        <a:bodyPr/>
        <a:lstStyle/>
        <a:p>
          <a:pPr rtl="1"/>
          <a:endParaRPr lang="fa-IR"/>
        </a:p>
      </dgm:t>
    </dgm:pt>
    <dgm:pt modelId="{A84138F1-C8D2-49DE-961D-95F26531189E}" type="pres">
      <dgm:prSet presAssocID="{44A4866B-4D75-43CE-B504-1F9188C812FD}" presName="connTx" presStyleLbl="parChTrans1D3" presStyleIdx="5" presStyleCnt="9"/>
      <dgm:spPr/>
      <dgm:t>
        <a:bodyPr/>
        <a:lstStyle/>
        <a:p>
          <a:pPr rtl="1"/>
          <a:endParaRPr lang="fa-IR"/>
        </a:p>
      </dgm:t>
    </dgm:pt>
    <dgm:pt modelId="{912C1ACF-B209-48E5-AEE6-6BDD87E6526B}" type="pres">
      <dgm:prSet presAssocID="{3207D879-8AEE-4404-8891-98BDE66D2E38}" presName="root2" presStyleCnt="0"/>
      <dgm:spPr/>
    </dgm:pt>
    <dgm:pt modelId="{05A7B8B9-5971-413D-AD55-30CB95ED1E98}" type="pres">
      <dgm:prSet presAssocID="{3207D879-8AEE-4404-8891-98BDE66D2E38}" presName="LevelTwoTextNode" presStyleLbl="node3" presStyleIdx="5" presStyleCnt="9" custScaleX="592464">
        <dgm:presLayoutVars>
          <dgm:chPref val="3"/>
        </dgm:presLayoutVars>
      </dgm:prSet>
      <dgm:spPr/>
      <dgm:t>
        <a:bodyPr/>
        <a:lstStyle/>
        <a:p>
          <a:pPr rtl="1"/>
          <a:endParaRPr lang="fa-IR"/>
        </a:p>
      </dgm:t>
    </dgm:pt>
    <dgm:pt modelId="{AE86DCEA-EF06-4E31-A21F-9EAEA7EFD281}" type="pres">
      <dgm:prSet presAssocID="{3207D879-8AEE-4404-8891-98BDE66D2E38}" presName="level3hierChild" presStyleCnt="0"/>
      <dgm:spPr/>
    </dgm:pt>
    <dgm:pt modelId="{571D4CA1-F44B-4352-BB05-C38E64BB88C7}" type="pres">
      <dgm:prSet presAssocID="{85AD3C96-EB96-4966-A907-0532E386516A}" presName="conn2-1" presStyleLbl="parChTrans1D3" presStyleIdx="6" presStyleCnt="9"/>
      <dgm:spPr/>
      <dgm:t>
        <a:bodyPr/>
        <a:lstStyle/>
        <a:p>
          <a:pPr rtl="1"/>
          <a:endParaRPr lang="fa-IR"/>
        </a:p>
      </dgm:t>
    </dgm:pt>
    <dgm:pt modelId="{FBD00ABE-FE1F-411C-9CF4-A0C21D437D49}" type="pres">
      <dgm:prSet presAssocID="{85AD3C96-EB96-4966-A907-0532E386516A}" presName="connTx" presStyleLbl="parChTrans1D3" presStyleIdx="6" presStyleCnt="9"/>
      <dgm:spPr/>
      <dgm:t>
        <a:bodyPr/>
        <a:lstStyle/>
        <a:p>
          <a:pPr rtl="1"/>
          <a:endParaRPr lang="fa-IR"/>
        </a:p>
      </dgm:t>
    </dgm:pt>
    <dgm:pt modelId="{5CEDEA41-1A91-44D5-BB3E-21D53BC23C24}" type="pres">
      <dgm:prSet presAssocID="{2C235192-724D-431B-A5EB-B088A4E8FCA7}" presName="root2" presStyleCnt="0"/>
      <dgm:spPr/>
    </dgm:pt>
    <dgm:pt modelId="{62C6AAE4-A321-4337-B225-2A2DFD7BD577}" type="pres">
      <dgm:prSet presAssocID="{2C235192-724D-431B-A5EB-B088A4E8FCA7}" presName="LevelTwoTextNode" presStyleLbl="node3" presStyleIdx="6" presStyleCnt="9" custScaleX="592464">
        <dgm:presLayoutVars>
          <dgm:chPref val="3"/>
        </dgm:presLayoutVars>
      </dgm:prSet>
      <dgm:spPr/>
      <dgm:t>
        <a:bodyPr/>
        <a:lstStyle/>
        <a:p>
          <a:pPr rtl="1"/>
          <a:endParaRPr lang="fa-IR"/>
        </a:p>
      </dgm:t>
    </dgm:pt>
    <dgm:pt modelId="{46514C0B-D9E5-4493-A763-80E812D7ACF7}" type="pres">
      <dgm:prSet presAssocID="{2C235192-724D-431B-A5EB-B088A4E8FCA7}" presName="level3hierChild" presStyleCnt="0"/>
      <dgm:spPr/>
    </dgm:pt>
    <dgm:pt modelId="{7A7BF176-9E85-493C-B6E1-3C384CC5B303}" type="pres">
      <dgm:prSet presAssocID="{3BD44540-292E-4051-8E06-6060E5FD6290}" presName="conn2-1" presStyleLbl="parChTrans1D3" presStyleIdx="7" presStyleCnt="9"/>
      <dgm:spPr/>
      <dgm:t>
        <a:bodyPr/>
        <a:lstStyle/>
        <a:p>
          <a:pPr rtl="1"/>
          <a:endParaRPr lang="fa-IR"/>
        </a:p>
      </dgm:t>
    </dgm:pt>
    <dgm:pt modelId="{C5E4DA50-15CE-4586-8759-B6204740619A}" type="pres">
      <dgm:prSet presAssocID="{3BD44540-292E-4051-8E06-6060E5FD6290}" presName="connTx" presStyleLbl="parChTrans1D3" presStyleIdx="7" presStyleCnt="9"/>
      <dgm:spPr/>
      <dgm:t>
        <a:bodyPr/>
        <a:lstStyle/>
        <a:p>
          <a:pPr rtl="1"/>
          <a:endParaRPr lang="fa-IR"/>
        </a:p>
      </dgm:t>
    </dgm:pt>
    <dgm:pt modelId="{0B39080A-62A1-4A94-B893-90A3BB806892}" type="pres">
      <dgm:prSet presAssocID="{6948A371-F1DE-4672-97BF-33FEA692D94B}" presName="root2" presStyleCnt="0"/>
      <dgm:spPr/>
    </dgm:pt>
    <dgm:pt modelId="{3A7F89D4-3046-485E-896B-5AF144F2750A}" type="pres">
      <dgm:prSet presAssocID="{6948A371-F1DE-4672-97BF-33FEA692D94B}" presName="LevelTwoTextNode" presStyleLbl="node3" presStyleIdx="7" presStyleCnt="9" custScaleX="592464">
        <dgm:presLayoutVars>
          <dgm:chPref val="3"/>
        </dgm:presLayoutVars>
      </dgm:prSet>
      <dgm:spPr/>
      <dgm:t>
        <a:bodyPr/>
        <a:lstStyle/>
        <a:p>
          <a:pPr rtl="1"/>
          <a:endParaRPr lang="fa-IR"/>
        </a:p>
      </dgm:t>
    </dgm:pt>
    <dgm:pt modelId="{15CF8D69-8B90-4220-974B-44213F76406A}" type="pres">
      <dgm:prSet presAssocID="{6948A371-F1DE-4672-97BF-33FEA692D94B}" presName="level3hierChild" presStyleCnt="0"/>
      <dgm:spPr/>
    </dgm:pt>
    <dgm:pt modelId="{837203FF-9E64-4606-BB0C-28DDF64BC1EF}" type="pres">
      <dgm:prSet presAssocID="{BD66FC4F-7B2D-46E5-8F11-EC664DB8FDAB}" presName="conn2-1" presStyleLbl="parChTrans1D3" presStyleIdx="8" presStyleCnt="9"/>
      <dgm:spPr/>
      <dgm:t>
        <a:bodyPr/>
        <a:lstStyle/>
        <a:p>
          <a:pPr rtl="1"/>
          <a:endParaRPr lang="fa-IR"/>
        </a:p>
      </dgm:t>
    </dgm:pt>
    <dgm:pt modelId="{15BC66B6-7E9D-4EF6-991A-77DE1ABE9595}" type="pres">
      <dgm:prSet presAssocID="{BD66FC4F-7B2D-46E5-8F11-EC664DB8FDAB}" presName="connTx" presStyleLbl="parChTrans1D3" presStyleIdx="8" presStyleCnt="9"/>
      <dgm:spPr/>
      <dgm:t>
        <a:bodyPr/>
        <a:lstStyle/>
        <a:p>
          <a:pPr rtl="1"/>
          <a:endParaRPr lang="fa-IR"/>
        </a:p>
      </dgm:t>
    </dgm:pt>
    <dgm:pt modelId="{59D3D961-FEEE-43AF-80DF-7C60C3EBAED9}" type="pres">
      <dgm:prSet presAssocID="{FFBDB508-027A-4E13-A261-49763F534CE7}" presName="root2" presStyleCnt="0"/>
      <dgm:spPr/>
    </dgm:pt>
    <dgm:pt modelId="{86BB0FCB-5F3A-430A-B408-0CF12EF29A9F}" type="pres">
      <dgm:prSet presAssocID="{FFBDB508-027A-4E13-A261-49763F534CE7}" presName="LevelTwoTextNode" presStyleLbl="node3" presStyleIdx="8" presStyleCnt="9" custScaleX="592464">
        <dgm:presLayoutVars>
          <dgm:chPref val="3"/>
        </dgm:presLayoutVars>
      </dgm:prSet>
      <dgm:spPr/>
      <dgm:t>
        <a:bodyPr/>
        <a:lstStyle/>
        <a:p>
          <a:pPr rtl="1"/>
          <a:endParaRPr lang="fa-IR"/>
        </a:p>
      </dgm:t>
    </dgm:pt>
    <dgm:pt modelId="{419F13A3-6419-45B5-99D0-578082A1D021}" type="pres">
      <dgm:prSet presAssocID="{FFBDB508-027A-4E13-A261-49763F534CE7}" presName="level3hierChild" presStyleCnt="0"/>
      <dgm:spPr/>
    </dgm:pt>
  </dgm:ptLst>
  <dgm:cxnLst>
    <dgm:cxn modelId="{60531449-67EF-4CF3-8072-CF7FB6CCCDEA}" type="presOf" srcId="{6948A371-F1DE-4672-97BF-33FEA692D94B}" destId="{3A7F89D4-3046-485E-896B-5AF144F2750A}" srcOrd="0" destOrd="0" presId="urn:microsoft.com/office/officeart/2005/8/layout/hierarchy2"/>
    <dgm:cxn modelId="{1A89CFA9-9F67-4E21-A5F1-8E1204EB770A}" srcId="{29EE99CA-228E-467C-B5A0-B4E15CE5E14D}" destId="{1D080A98-34BA-4AB0-A8A9-69901C2111E9}" srcOrd="4" destOrd="0" parTransId="{5E742CC1-201A-44A5-8B48-E5ADCBA2CC23}" sibTransId="{7DB0E183-D05F-4678-9784-9DD1CB2C1431}"/>
    <dgm:cxn modelId="{119E69C2-1C6C-40DD-A6A8-37612440051C}" type="presOf" srcId="{74B97E91-C59C-426D-9298-8549D219040E}" destId="{98F4535B-97C2-41E5-BC71-D0339C98E73F}" srcOrd="0" destOrd="0" presId="urn:microsoft.com/office/officeart/2005/8/layout/hierarchy2"/>
    <dgm:cxn modelId="{ED3A6EB2-6B08-4C25-9C84-B0E548D26726}" type="presOf" srcId="{8D404EBE-09D1-4D05-BB99-FAC6D42F8413}" destId="{32E65167-4F1C-431E-8300-D4CC827DE3C6}" srcOrd="0" destOrd="0" presId="urn:microsoft.com/office/officeart/2005/8/layout/hierarchy2"/>
    <dgm:cxn modelId="{83254119-A522-448B-82A4-206F6760A3B0}" type="presOf" srcId="{BD66FC4F-7B2D-46E5-8F11-EC664DB8FDAB}" destId="{837203FF-9E64-4606-BB0C-28DDF64BC1EF}" srcOrd="0" destOrd="0" presId="urn:microsoft.com/office/officeart/2005/8/layout/hierarchy2"/>
    <dgm:cxn modelId="{D6B56B5F-B73E-4F86-A76A-1223D77B47F2}" type="presOf" srcId="{44A4866B-4D75-43CE-B504-1F9188C812FD}" destId="{A84138F1-C8D2-49DE-961D-95F26531189E}" srcOrd="1" destOrd="0" presId="urn:microsoft.com/office/officeart/2005/8/layout/hierarchy2"/>
    <dgm:cxn modelId="{5F90F732-2F09-4C9F-AA0C-69ED070172C6}" type="presOf" srcId="{29EE99CA-228E-467C-B5A0-B4E15CE5E14D}" destId="{A978BF07-CDD8-496C-BC11-E66EF6BBDBEF}" srcOrd="0" destOrd="0" presId="urn:microsoft.com/office/officeart/2005/8/layout/hierarchy2"/>
    <dgm:cxn modelId="{4F500C80-7697-4134-BB99-34ADC491D391}" srcId="{29EE99CA-228E-467C-B5A0-B4E15CE5E14D}" destId="{3E0BF332-C0C4-449A-99F8-700ABC4CE0E0}" srcOrd="3" destOrd="0" parTransId="{BA02E2EC-142B-4F94-B4ED-A300407FA323}" sibTransId="{79CB0EEA-9589-49CD-8CF1-28E16F1AE598}"/>
    <dgm:cxn modelId="{5B502741-4234-4F3F-96DC-5DA889860643}" type="presOf" srcId="{BA02E2EC-142B-4F94-B4ED-A300407FA323}" destId="{84178E34-F8C9-4C1B-93AE-6DC41D93BCA5}" srcOrd="1" destOrd="0" presId="urn:microsoft.com/office/officeart/2005/8/layout/hierarchy2"/>
    <dgm:cxn modelId="{B5E35EA4-7A8F-47AA-960D-74659BF1AD78}" type="presOf" srcId="{3E0BF332-C0C4-449A-99F8-700ABC4CE0E0}" destId="{5820F3E1-5D93-41A0-A152-2E874EFFC514}" srcOrd="0" destOrd="0" presId="urn:microsoft.com/office/officeart/2005/8/layout/hierarchy2"/>
    <dgm:cxn modelId="{06FDB39B-4597-4597-8065-FD9313E34198}" type="presOf" srcId="{35879F55-F3D6-49C6-8900-62EBFD6CC530}" destId="{93CA07FD-B26E-462C-8C48-381F4FB5F88F}" srcOrd="1" destOrd="0" presId="urn:microsoft.com/office/officeart/2005/8/layout/hierarchy2"/>
    <dgm:cxn modelId="{0F3040B5-57F9-4BF6-BFE7-89206849AC4C}" type="presOf" srcId="{2C235192-724D-431B-A5EB-B088A4E8FCA7}" destId="{62C6AAE4-A321-4337-B225-2A2DFD7BD577}" srcOrd="0" destOrd="0" presId="urn:microsoft.com/office/officeart/2005/8/layout/hierarchy2"/>
    <dgm:cxn modelId="{459FEAD9-4085-472B-9097-4C106E042F14}" type="presOf" srcId="{1795AC1C-D3B3-4197-969E-56BA74D1DF5A}" destId="{8428102D-8421-4194-8C84-9665305A6257}" srcOrd="0" destOrd="0" presId="urn:microsoft.com/office/officeart/2005/8/layout/hierarchy2"/>
    <dgm:cxn modelId="{0FAB60CB-3D48-4AEA-AFDF-A5BCA60B6C97}" srcId="{E4DEF3DB-8BFF-49A2-90AD-EBD42F6D109E}" destId="{2C235192-724D-431B-A5EB-B088A4E8FCA7}" srcOrd="1" destOrd="0" parTransId="{85AD3C96-EB96-4966-A907-0532E386516A}" sibTransId="{D3B38984-655C-4299-916E-1561C8542264}"/>
    <dgm:cxn modelId="{C2AEC5AC-66B6-47B8-8267-F53845866A88}" type="presOf" srcId="{44A4866B-4D75-43CE-B504-1F9188C812FD}" destId="{96CDB998-E0A0-41D7-8DD5-3DC36595D31A}" srcOrd="0" destOrd="0" presId="urn:microsoft.com/office/officeart/2005/8/layout/hierarchy2"/>
    <dgm:cxn modelId="{ADCEEDA8-1620-4DA9-99A8-703162186629}" type="presOf" srcId="{85AD3C96-EB96-4966-A907-0532E386516A}" destId="{FBD00ABE-FE1F-411C-9CF4-A0C21D437D49}" srcOrd="1" destOrd="0" presId="urn:microsoft.com/office/officeart/2005/8/layout/hierarchy2"/>
    <dgm:cxn modelId="{B4DABCC3-9200-4F8F-8D91-3603B98200F8}" type="presOf" srcId="{47784D0A-9036-43C3-9D4B-243F7EE7AFF1}" destId="{E5C5DF95-9BA1-4879-9F5E-B6DF2B1F201B}" srcOrd="0" destOrd="0" presId="urn:microsoft.com/office/officeart/2005/8/layout/hierarchy2"/>
    <dgm:cxn modelId="{EBFFC6D8-ED4B-40E6-BD61-0EFD9F666DF2}" srcId="{E4DEF3DB-8BFF-49A2-90AD-EBD42F6D109E}" destId="{3207D879-8AEE-4404-8891-98BDE66D2E38}" srcOrd="0" destOrd="0" parTransId="{44A4866B-4D75-43CE-B504-1F9188C812FD}" sibTransId="{46779447-63B3-4469-9275-BE3D4B6FA8DE}"/>
    <dgm:cxn modelId="{CD724735-6F88-48E0-A8BB-480016F177CC}" type="presOf" srcId="{6E22599A-9389-4DBF-B6D1-96A9170DA1C6}" destId="{A253C5B9-171A-4B41-BF77-3D65F7B36FB2}" srcOrd="0" destOrd="0" presId="urn:microsoft.com/office/officeart/2005/8/layout/hierarchy2"/>
    <dgm:cxn modelId="{8A781A75-4565-40A1-A327-77B2A833F412}" srcId="{8D404EBE-09D1-4D05-BB99-FAC6D42F8413}" destId="{1795AC1C-D3B3-4197-969E-56BA74D1DF5A}" srcOrd="0" destOrd="0" parTransId="{67B15FE6-8E92-42DB-848A-5E7F3E4108A4}" sibTransId="{571F8AAB-F21E-4B64-8B3B-BBB5DDB0F7DD}"/>
    <dgm:cxn modelId="{C712B849-5F28-4B66-89FE-28572ADA6BF9}" type="presOf" srcId="{D553D6D4-0B20-40A5-8E3E-C6E94D3FED00}" destId="{0D20337F-A0B4-4760-A1C5-8D9D011947C0}" srcOrd="1" destOrd="0" presId="urn:microsoft.com/office/officeart/2005/8/layout/hierarchy2"/>
    <dgm:cxn modelId="{81CCFDD3-2F58-459A-8E84-C25EC991D551}" type="presOf" srcId="{3BD44540-292E-4051-8E06-6060E5FD6290}" destId="{7A7BF176-9E85-493C-B6E1-3C384CC5B303}" srcOrd="0" destOrd="0" presId="urn:microsoft.com/office/officeart/2005/8/layout/hierarchy2"/>
    <dgm:cxn modelId="{934F8BC9-96E2-4A9B-96BA-20F3C71F2D23}" type="presOf" srcId="{1D080A98-34BA-4AB0-A8A9-69901C2111E9}" destId="{4C4741E5-5FB3-457F-8FCD-22B3D1F05F4B}" srcOrd="0" destOrd="0" presId="urn:microsoft.com/office/officeart/2005/8/layout/hierarchy2"/>
    <dgm:cxn modelId="{ED2ACCDD-20AD-4869-BB0C-8E383F659AE9}" type="presOf" srcId="{FFBDB508-027A-4E13-A261-49763F534CE7}" destId="{86BB0FCB-5F3A-430A-B408-0CF12EF29A9F}" srcOrd="0" destOrd="0" presId="urn:microsoft.com/office/officeart/2005/8/layout/hierarchy2"/>
    <dgm:cxn modelId="{5E104A0D-2D26-431B-BC1D-DB00735920CD}" type="presOf" srcId="{C49E3C5E-63DD-4BFD-B4E1-CC8B41B4721D}" destId="{BAC92572-D1E6-447D-B4B9-3DE0D74887A3}" srcOrd="0" destOrd="0" presId="urn:microsoft.com/office/officeart/2005/8/layout/hierarchy2"/>
    <dgm:cxn modelId="{EDBF8164-77E3-41C2-8335-E53EC5D6A9B3}" type="presOf" srcId="{BA02E2EC-142B-4F94-B4ED-A300407FA323}" destId="{3A3AA0BE-1B59-4FEA-991A-6852BA1403C2}" srcOrd="0" destOrd="0" presId="urn:microsoft.com/office/officeart/2005/8/layout/hierarchy2"/>
    <dgm:cxn modelId="{CB0AB5B4-2094-443A-8298-F002BA0A6C2A}" srcId="{1795AC1C-D3B3-4197-969E-56BA74D1DF5A}" destId="{E4DEF3DB-8BFF-49A2-90AD-EBD42F6D109E}" srcOrd="1" destOrd="0" parTransId="{35879F55-F3D6-49C6-8900-62EBFD6CC530}" sibTransId="{CECA5AEE-96F5-473B-A39A-D21BBCBC85CA}"/>
    <dgm:cxn modelId="{DCE08CC1-FE80-4BD0-8AA1-B670A6E7A127}" type="presOf" srcId="{6E22599A-9389-4DBF-B6D1-96A9170DA1C6}" destId="{664709D7-9966-4B7D-B065-19BB1E85EEE3}" srcOrd="1" destOrd="0" presId="urn:microsoft.com/office/officeart/2005/8/layout/hierarchy2"/>
    <dgm:cxn modelId="{53F9A6D4-0284-497D-935F-C6420DF54DC4}" type="presOf" srcId="{3BD44540-292E-4051-8E06-6060E5FD6290}" destId="{C5E4DA50-15CE-4586-8759-B6204740619A}" srcOrd="1" destOrd="0" presId="urn:microsoft.com/office/officeart/2005/8/layout/hierarchy2"/>
    <dgm:cxn modelId="{7D3F2779-E048-4479-8CCC-27D9680DAB6D}" type="presOf" srcId="{BD66FC4F-7B2D-46E5-8F11-EC664DB8FDAB}" destId="{15BC66B6-7E9D-4EF6-991A-77DE1ABE9595}" srcOrd="1" destOrd="0" presId="urn:microsoft.com/office/officeart/2005/8/layout/hierarchy2"/>
    <dgm:cxn modelId="{E83CEC09-1DAC-40B2-AC63-5D34AD1E1BB7}" type="presOf" srcId="{74B97E91-C59C-426D-9298-8549D219040E}" destId="{21D4F3F1-541D-4BE4-B60D-8C87BA01078F}" srcOrd="1" destOrd="0" presId="urn:microsoft.com/office/officeart/2005/8/layout/hierarchy2"/>
    <dgm:cxn modelId="{7AADF401-01F9-42A5-8790-3836237D4A65}" type="presOf" srcId="{85AD3C96-EB96-4966-A907-0532E386516A}" destId="{571D4CA1-F44B-4352-BB05-C38E64BB88C7}" srcOrd="0" destOrd="0" presId="urn:microsoft.com/office/officeart/2005/8/layout/hierarchy2"/>
    <dgm:cxn modelId="{CDD2F799-5CD0-4512-BD02-6FFD78C00744}" srcId="{E4DEF3DB-8BFF-49A2-90AD-EBD42F6D109E}" destId="{FFBDB508-027A-4E13-A261-49763F534CE7}" srcOrd="3" destOrd="0" parTransId="{BD66FC4F-7B2D-46E5-8F11-EC664DB8FDAB}" sibTransId="{CCFB6091-3F15-4611-B6B5-ECEDB29AB83E}"/>
    <dgm:cxn modelId="{CED1AF6F-F317-4F74-BE87-E3881BFF04C4}" type="presOf" srcId="{42B61ABF-3D47-497A-8DF4-FA12A8F51A21}" destId="{DC96E962-8555-4BCC-B8FD-03E22808DC62}" srcOrd="0" destOrd="0" presId="urn:microsoft.com/office/officeart/2005/8/layout/hierarchy2"/>
    <dgm:cxn modelId="{FC8B16A3-374D-4883-A290-06FEA4FC7EAA}" srcId="{1795AC1C-D3B3-4197-969E-56BA74D1DF5A}" destId="{29EE99CA-228E-467C-B5A0-B4E15CE5E14D}" srcOrd="0" destOrd="0" parTransId="{6E22599A-9389-4DBF-B6D1-96A9170DA1C6}" sibTransId="{F98C634F-2861-45E3-A87A-8CAE352B247C}"/>
    <dgm:cxn modelId="{3F52F305-0EF4-41FC-9D85-703EE3A71BDA}" srcId="{E4DEF3DB-8BFF-49A2-90AD-EBD42F6D109E}" destId="{6948A371-F1DE-4672-97BF-33FEA692D94B}" srcOrd="2" destOrd="0" parTransId="{3BD44540-292E-4051-8E06-6060E5FD6290}" sibTransId="{5CD19956-BD44-486F-86AF-11FB7A8F194F}"/>
    <dgm:cxn modelId="{F9D754B6-0B50-491F-8E4F-86589D422E0E}" type="presOf" srcId="{5E742CC1-201A-44A5-8B48-E5ADCBA2CC23}" destId="{705A6B91-2911-44B3-B5BF-1565325049C0}" srcOrd="1" destOrd="0" presId="urn:microsoft.com/office/officeart/2005/8/layout/hierarchy2"/>
    <dgm:cxn modelId="{616F31C9-06B1-4081-A5DF-6495747C3EA0}" type="presOf" srcId="{9243905B-46F7-4606-BDF3-EE3D7119AE10}" destId="{F9057A13-3AFF-419A-BA60-65F15359FAA2}" srcOrd="0" destOrd="0" presId="urn:microsoft.com/office/officeart/2005/8/layout/hierarchy2"/>
    <dgm:cxn modelId="{464F06B6-A45E-4BD4-8964-9369CB49C656}" srcId="{29EE99CA-228E-467C-B5A0-B4E15CE5E14D}" destId="{9243905B-46F7-4606-BDF3-EE3D7119AE10}" srcOrd="0" destOrd="0" parTransId="{D553D6D4-0B20-40A5-8E3E-C6E94D3FED00}" sibTransId="{530642A2-7EED-4B9D-B9EB-09699956E72A}"/>
    <dgm:cxn modelId="{E65D51CF-779B-4A29-9349-95AA8327A67B}" srcId="{29EE99CA-228E-467C-B5A0-B4E15CE5E14D}" destId="{C49E3C5E-63DD-4BFD-B4E1-CC8B41B4721D}" srcOrd="1" destOrd="0" parTransId="{74B97E91-C59C-426D-9298-8549D219040E}" sibTransId="{8DA6625B-8FE6-4209-9DAE-54F0BE98858A}"/>
    <dgm:cxn modelId="{A1590652-BBE1-469D-BE78-5AF542CEF4A3}" type="presOf" srcId="{42B61ABF-3D47-497A-8DF4-FA12A8F51A21}" destId="{EAD74FA6-5537-45D4-8391-E86DED9E338D}" srcOrd="1" destOrd="0" presId="urn:microsoft.com/office/officeart/2005/8/layout/hierarchy2"/>
    <dgm:cxn modelId="{CC5B910B-8C75-4879-988A-028167B76329}" type="presOf" srcId="{5E742CC1-201A-44A5-8B48-E5ADCBA2CC23}" destId="{1A70743E-9E86-45F0-917C-720D16996ECC}" srcOrd="0" destOrd="0" presId="urn:microsoft.com/office/officeart/2005/8/layout/hierarchy2"/>
    <dgm:cxn modelId="{7BEBD972-5113-4DED-BC36-845F3A312264}" type="presOf" srcId="{E4DEF3DB-8BFF-49A2-90AD-EBD42F6D109E}" destId="{A21DDE8C-C0FA-4292-81F4-7DCAE50FA962}" srcOrd="0" destOrd="0" presId="urn:microsoft.com/office/officeart/2005/8/layout/hierarchy2"/>
    <dgm:cxn modelId="{F1A99BFC-D229-40CA-8F1A-AFB7410842D2}" type="presOf" srcId="{3207D879-8AEE-4404-8891-98BDE66D2E38}" destId="{05A7B8B9-5971-413D-AD55-30CB95ED1E98}" srcOrd="0" destOrd="0" presId="urn:microsoft.com/office/officeart/2005/8/layout/hierarchy2"/>
    <dgm:cxn modelId="{10FE6F0B-3312-4963-AAF7-228575235BA2}" type="presOf" srcId="{35879F55-F3D6-49C6-8900-62EBFD6CC530}" destId="{9A32B168-7DF9-4310-AAF6-21DF1DE7A482}" srcOrd="0" destOrd="0" presId="urn:microsoft.com/office/officeart/2005/8/layout/hierarchy2"/>
    <dgm:cxn modelId="{ECEFB0AC-559B-4228-B885-37662957E37A}" srcId="{29EE99CA-228E-467C-B5A0-B4E15CE5E14D}" destId="{47784D0A-9036-43C3-9D4B-243F7EE7AFF1}" srcOrd="2" destOrd="0" parTransId="{42B61ABF-3D47-497A-8DF4-FA12A8F51A21}" sibTransId="{DF77384E-6EC6-4BCE-8044-8364E669F9B1}"/>
    <dgm:cxn modelId="{E597EFC7-BAF7-4811-A9F9-A3571223BBAB}" type="presOf" srcId="{D553D6D4-0B20-40A5-8E3E-C6E94D3FED00}" destId="{AF6FCF7F-03A1-4812-9BAD-56D8A6BA86DC}" srcOrd="0" destOrd="0" presId="urn:microsoft.com/office/officeart/2005/8/layout/hierarchy2"/>
    <dgm:cxn modelId="{ED61901C-1BF4-4A3B-98E6-B81F58407955}" type="presParOf" srcId="{32E65167-4F1C-431E-8300-D4CC827DE3C6}" destId="{17B85CD8-B825-4956-8759-74EAB96E348C}" srcOrd="0" destOrd="0" presId="urn:microsoft.com/office/officeart/2005/8/layout/hierarchy2"/>
    <dgm:cxn modelId="{1BE1FA76-AAEA-4B55-B502-0815757F884D}" type="presParOf" srcId="{17B85CD8-B825-4956-8759-74EAB96E348C}" destId="{8428102D-8421-4194-8C84-9665305A6257}" srcOrd="0" destOrd="0" presId="urn:microsoft.com/office/officeart/2005/8/layout/hierarchy2"/>
    <dgm:cxn modelId="{08CED562-4F58-40F5-B52C-F699D53F7833}" type="presParOf" srcId="{17B85CD8-B825-4956-8759-74EAB96E348C}" destId="{491EC7C4-2F97-4E63-8711-BE88605E417B}" srcOrd="1" destOrd="0" presId="urn:microsoft.com/office/officeart/2005/8/layout/hierarchy2"/>
    <dgm:cxn modelId="{A56183B2-F5D0-4ED4-808A-9D22F02BFFED}" type="presParOf" srcId="{491EC7C4-2F97-4E63-8711-BE88605E417B}" destId="{A253C5B9-171A-4B41-BF77-3D65F7B36FB2}" srcOrd="0" destOrd="0" presId="urn:microsoft.com/office/officeart/2005/8/layout/hierarchy2"/>
    <dgm:cxn modelId="{205B67D9-1CFA-44D8-97D0-020BE59FBB87}" type="presParOf" srcId="{A253C5B9-171A-4B41-BF77-3D65F7B36FB2}" destId="{664709D7-9966-4B7D-B065-19BB1E85EEE3}" srcOrd="0" destOrd="0" presId="urn:microsoft.com/office/officeart/2005/8/layout/hierarchy2"/>
    <dgm:cxn modelId="{68F536A6-73CA-4553-AE03-68643C776CA9}" type="presParOf" srcId="{491EC7C4-2F97-4E63-8711-BE88605E417B}" destId="{634666B1-09CA-402E-8DD8-619AF36A1723}" srcOrd="1" destOrd="0" presId="urn:microsoft.com/office/officeart/2005/8/layout/hierarchy2"/>
    <dgm:cxn modelId="{AB32FC66-9D61-41D9-B1EA-17B8D38A2C48}" type="presParOf" srcId="{634666B1-09CA-402E-8DD8-619AF36A1723}" destId="{A978BF07-CDD8-496C-BC11-E66EF6BBDBEF}" srcOrd="0" destOrd="0" presId="urn:microsoft.com/office/officeart/2005/8/layout/hierarchy2"/>
    <dgm:cxn modelId="{C0B2F3FD-C17C-4C8E-B8BB-97845805F77B}" type="presParOf" srcId="{634666B1-09CA-402E-8DD8-619AF36A1723}" destId="{286C3DD5-00CB-4B29-AA03-ED296BFC4D76}" srcOrd="1" destOrd="0" presId="urn:microsoft.com/office/officeart/2005/8/layout/hierarchy2"/>
    <dgm:cxn modelId="{73CA6980-B08F-4B1E-B2B4-C8B0518AD7AF}" type="presParOf" srcId="{286C3DD5-00CB-4B29-AA03-ED296BFC4D76}" destId="{AF6FCF7F-03A1-4812-9BAD-56D8A6BA86DC}" srcOrd="0" destOrd="0" presId="urn:microsoft.com/office/officeart/2005/8/layout/hierarchy2"/>
    <dgm:cxn modelId="{3983A92A-3DFC-4240-82AA-DFEDAD3D85FA}" type="presParOf" srcId="{AF6FCF7F-03A1-4812-9BAD-56D8A6BA86DC}" destId="{0D20337F-A0B4-4760-A1C5-8D9D011947C0}" srcOrd="0" destOrd="0" presId="urn:microsoft.com/office/officeart/2005/8/layout/hierarchy2"/>
    <dgm:cxn modelId="{EB9BFA7F-00CF-4DBD-877D-D24B9A0DDBEE}" type="presParOf" srcId="{286C3DD5-00CB-4B29-AA03-ED296BFC4D76}" destId="{F1C70E8C-9320-438C-9AC2-14EED201D32A}" srcOrd="1" destOrd="0" presId="urn:microsoft.com/office/officeart/2005/8/layout/hierarchy2"/>
    <dgm:cxn modelId="{C6DA44EB-2C0C-4D50-B5AA-3DF4A97CD7F1}" type="presParOf" srcId="{F1C70E8C-9320-438C-9AC2-14EED201D32A}" destId="{F9057A13-3AFF-419A-BA60-65F15359FAA2}" srcOrd="0" destOrd="0" presId="urn:microsoft.com/office/officeart/2005/8/layout/hierarchy2"/>
    <dgm:cxn modelId="{0FDE9802-BB26-430B-BDA3-A1FAC293354C}" type="presParOf" srcId="{F1C70E8C-9320-438C-9AC2-14EED201D32A}" destId="{75B62BB4-7262-4B36-8BC8-6E5B34236CDD}" srcOrd="1" destOrd="0" presId="urn:microsoft.com/office/officeart/2005/8/layout/hierarchy2"/>
    <dgm:cxn modelId="{F6AF5312-C6C9-4935-8749-FDE0338361B9}" type="presParOf" srcId="{286C3DD5-00CB-4B29-AA03-ED296BFC4D76}" destId="{98F4535B-97C2-41E5-BC71-D0339C98E73F}" srcOrd="2" destOrd="0" presId="urn:microsoft.com/office/officeart/2005/8/layout/hierarchy2"/>
    <dgm:cxn modelId="{FE8C426E-217E-49B0-8304-EEFC15D2CC9C}" type="presParOf" srcId="{98F4535B-97C2-41E5-BC71-D0339C98E73F}" destId="{21D4F3F1-541D-4BE4-B60D-8C87BA01078F}" srcOrd="0" destOrd="0" presId="urn:microsoft.com/office/officeart/2005/8/layout/hierarchy2"/>
    <dgm:cxn modelId="{FC4B8C15-87C7-42EF-8DCB-32F72956FD44}" type="presParOf" srcId="{286C3DD5-00CB-4B29-AA03-ED296BFC4D76}" destId="{37903026-69DA-4416-80B0-EE6E4D0270A4}" srcOrd="3" destOrd="0" presId="urn:microsoft.com/office/officeart/2005/8/layout/hierarchy2"/>
    <dgm:cxn modelId="{3AC080BF-8E2F-48E5-89AB-4E1CBABA9242}" type="presParOf" srcId="{37903026-69DA-4416-80B0-EE6E4D0270A4}" destId="{BAC92572-D1E6-447D-B4B9-3DE0D74887A3}" srcOrd="0" destOrd="0" presId="urn:microsoft.com/office/officeart/2005/8/layout/hierarchy2"/>
    <dgm:cxn modelId="{87559B49-C111-4CE4-A41F-F05DA5C75DFA}" type="presParOf" srcId="{37903026-69DA-4416-80B0-EE6E4D0270A4}" destId="{730E9457-89A0-4D6F-8253-2FCF3C9F19CE}" srcOrd="1" destOrd="0" presId="urn:microsoft.com/office/officeart/2005/8/layout/hierarchy2"/>
    <dgm:cxn modelId="{B547637A-0A55-4C64-9E36-335E13766A46}" type="presParOf" srcId="{286C3DD5-00CB-4B29-AA03-ED296BFC4D76}" destId="{DC96E962-8555-4BCC-B8FD-03E22808DC62}" srcOrd="4" destOrd="0" presId="urn:microsoft.com/office/officeart/2005/8/layout/hierarchy2"/>
    <dgm:cxn modelId="{510E6A23-E832-4315-8238-727C653E62CD}" type="presParOf" srcId="{DC96E962-8555-4BCC-B8FD-03E22808DC62}" destId="{EAD74FA6-5537-45D4-8391-E86DED9E338D}" srcOrd="0" destOrd="0" presId="urn:microsoft.com/office/officeart/2005/8/layout/hierarchy2"/>
    <dgm:cxn modelId="{75B0DB40-8C2C-4FA1-A099-3BCAF8B38149}" type="presParOf" srcId="{286C3DD5-00CB-4B29-AA03-ED296BFC4D76}" destId="{7E07B4D6-088B-4CEC-8822-A9135BCE9668}" srcOrd="5" destOrd="0" presId="urn:microsoft.com/office/officeart/2005/8/layout/hierarchy2"/>
    <dgm:cxn modelId="{C8B46FA2-8916-48CB-8A76-A4A47ACF496C}" type="presParOf" srcId="{7E07B4D6-088B-4CEC-8822-A9135BCE9668}" destId="{E5C5DF95-9BA1-4879-9F5E-B6DF2B1F201B}" srcOrd="0" destOrd="0" presId="urn:microsoft.com/office/officeart/2005/8/layout/hierarchy2"/>
    <dgm:cxn modelId="{E523A3F3-AD21-4545-BABA-C96368926349}" type="presParOf" srcId="{7E07B4D6-088B-4CEC-8822-A9135BCE9668}" destId="{B03976E3-ACAA-41BC-9ECC-5EE12268B50D}" srcOrd="1" destOrd="0" presId="urn:microsoft.com/office/officeart/2005/8/layout/hierarchy2"/>
    <dgm:cxn modelId="{794AF978-EEC0-4C3F-94E2-61EF0C486092}" type="presParOf" srcId="{286C3DD5-00CB-4B29-AA03-ED296BFC4D76}" destId="{3A3AA0BE-1B59-4FEA-991A-6852BA1403C2}" srcOrd="6" destOrd="0" presId="urn:microsoft.com/office/officeart/2005/8/layout/hierarchy2"/>
    <dgm:cxn modelId="{293B9747-E276-41CF-A3F0-BA9FB6794021}" type="presParOf" srcId="{3A3AA0BE-1B59-4FEA-991A-6852BA1403C2}" destId="{84178E34-F8C9-4C1B-93AE-6DC41D93BCA5}" srcOrd="0" destOrd="0" presId="urn:microsoft.com/office/officeart/2005/8/layout/hierarchy2"/>
    <dgm:cxn modelId="{45E4CE1C-A3A3-4959-8544-2A18AA32F0BE}" type="presParOf" srcId="{286C3DD5-00CB-4B29-AA03-ED296BFC4D76}" destId="{C2F342F0-6744-4D0B-9C98-797A178E84B2}" srcOrd="7" destOrd="0" presId="urn:microsoft.com/office/officeart/2005/8/layout/hierarchy2"/>
    <dgm:cxn modelId="{86C72576-7A40-4BF1-A710-9633FB37C5C8}" type="presParOf" srcId="{C2F342F0-6744-4D0B-9C98-797A178E84B2}" destId="{5820F3E1-5D93-41A0-A152-2E874EFFC514}" srcOrd="0" destOrd="0" presId="urn:microsoft.com/office/officeart/2005/8/layout/hierarchy2"/>
    <dgm:cxn modelId="{4A9ECF89-3648-4A92-B716-E0DE6BD60A28}" type="presParOf" srcId="{C2F342F0-6744-4D0B-9C98-797A178E84B2}" destId="{C811624F-7F35-4B54-8838-BD2382957B8A}" srcOrd="1" destOrd="0" presId="urn:microsoft.com/office/officeart/2005/8/layout/hierarchy2"/>
    <dgm:cxn modelId="{6125FE0B-536F-4299-830E-D407E702E667}" type="presParOf" srcId="{286C3DD5-00CB-4B29-AA03-ED296BFC4D76}" destId="{1A70743E-9E86-45F0-917C-720D16996ECC}" srcOrd="8" destOrd="0" presId="urn:microsoft.com/office/officeart/2005/8/layout/hierarchy2"/>
    <dgm:cxn modelId="{5FB05BC9-00AC-4B1C-8E29-179490FC3F0B}" type="presParOf" srcId="{1A70743E-9E86-45F0-917C-720D16996ECC}" destId="{705A6B91-2911-44B3-B5BF-1565325049C0}" srcOrd="0" destOrd="0" presId="urn:microsoft.com/office/officeart/2005/8/layout/hierarchy2"/>
    <dgm:cxn modelId="{3265AF97-544B-4109-99C7-6347E7105F88}" type="presParOf" srcId="{286C3DD5-00CB-4B29-AA03-ED296BFC4D76}" destId="{E5FBB0F6-D0D2-4CA9-9188-821715BDCE3B}" srcOrd="9" destOrd="0" presId="urn:microsoft.com/office/officeart/2005/8/layout/hierarchy2"/>
    <dgm:cxn modelId="{75A71AA9-EEA0-4B48-A07A-1D4F5989DEB4}" type="presParOf" srcId="{E5FBB0F6-D0D2-4CA9-9188-821715BDCE3B}" destId="{4C4741E5-5FB3-457F-8FCD-22B3D1F05F4B}" srcOrd="0" destOrd="0" presId="urn:microsoft.com/office/officeart/2005/8/layout/hierarchy2"/>
    <dgm:cxn modelId="{4E945FFA-1503-4937-A7B3-E4229BA2941E}" type="presParOf" srcId="{E5FBB0F6-D0D2-4CA9-9188-821715BDCE3B}" destId="{16602FAB-A8F6-4F45-AD25-B89AE56A6038}" srcOrd="1" destOrd="0" presId="urn:microsoft.com/office/officeart/2005/8/layout/hierarchy2"/>
    <dgm:cxn modelId="{978842F6-7831-40B5-AFA6-5AE45C32A21E}" type="presParOf" srcId="{491EC7C4-2F97-4E63-8711-BE88605E417B}" destId="{9A32B168-7DF9-4310-AAF6-21DF1DE7A482}" srcOrd="2" destOrd="0" presId="urn:microsoft.com/office/officeart/2005/8/layout/hierarchy2"/>
    <dgm:cxn modelId="{FCF7EA7A-F902-4F3D-98D2-7286C4DBA68E}" type="presParOf" srcId="{9A32B168-7DF9-4310-AAF6-21DF1DE7A482}" destId="{93CA07FD-B26E-462C-8C48-381F4FB5F88F}" srcOrd="0" destOrd="0" presId="urn:microsoft.com/office/officeart/2005/8/layout/hierarchy2"/>
    <dgm:cxn modelId="{22F75E30-E0C7-43B3-9FB5-F3844571D81F}" type="presParOf" srcId="{491EC7C4-2F97-4E63-8711-BE88605E417B}" destId="{08B55953-036F-4E6A-A516-100B32373902}" srcOrd="3" destOrd="0" presId="urn:microsoft.com/office/officeart/2005/8/layout/hierarchy2"/>
    <dgm:cxn modelId="{8164B3DD-6226-4EC7-9FF9-CF6B6457A596}" type="presParOf" srcId="{08B55953-036F-4E6A-A516-100B32373902}" destId="{A21DDE8C-C0FA-4292-81F4-7DCAE50FA962}" srcOrd="0" destOrd="0" presId="urn:microsoft.com/office/officeart/2005/8/layout/hierarchy2"/>
    <dgm:cxn modelId="{EAE0A7C9-6379-4F17-AF43-9DA3A1A9BE9A}" type="presParOf" srcId="{08B55953-036F-4E6A-A516-100B32373902}" destId="{B4633BA8-00C1-417F-9B9C-BD8AC81FE511}" srcOrd="1" destOrd="0" presId="urn:microsoft.com/office/officeart/2005/8/layout/hierarchy2"/>
    <dgm:cxn modelId="{D246DF88-559B-414C-82AE-F995571FC6A4}" type="presParOf" srcId="{B4633BA8-00C1-417F-9B9C-BD8AC81FE511}" destId="{96CDB998-E0A0-41D7-8DD5-3DC36595D31A}" srcOrd="0" destOrd="0" presId="urn:microsoft.com/office/officeart/2005/8/layout/hierarchy2"/>
    <dgm:cxn modelId="{3011E77B-802F-4598-858F-671340653016}" type="presParOf" srcId="{96CDB998-E0A0-41D7-8DD5-3DC36595D31A}" destId="{A84138F1-C8D2-49DE-961D-95F26531189E}" srcOrd="0" destOrd="0" presId="urn:microsoft.com/office/officeart/2005/8/layout/hierarchy2"/>
    <dgm:cxn modelId="{35563F77-7427-4F70-BFF3-54C182F32D9E}" type="presParOf" srcId="{B4633BA8-00C1-417F-9B9C-BD8AC81FE511}" destId="{912C1ACF-B209-48E5-AEE6-6BDD87E6526B}" srcOrd="1" destOrd="0" presId="urn:microsoft.com/office/officeart/2005/8/layout/hierarchy2"/>
    <dgm:cxn modelId="{4906005B-0070-44B2-BC46-62F04F1B6216}" type="presParOf" srcId="{912C1ACF-B209-48E5-AEE6-6BDD87E6526B}" destId="{05A7B8B9-5971-413D-AD55-30CB95ED1E98}" srcOrd="0" destOrd="0" presId="urn:microsoft.com/office/officeart/2005/8/layout/hierarchy2"/>
    <dgm:cxn modelId="{8470782D-4FDD-4320-BE6E-083F4F70BD85}" type="presParOf" srcId="{912C1ACF-B209-48E5-AEE6-6BDD87E6526B}" destId="{AE86DCEA-EF06-4E31-A21F-9EAEA7EFD281}" srcOrd="1" destOrd="0" presId="urn:microsoft.com/office/officeart/2005/8/layout/hierarchy2"/>
    <dgm:cxn modelId="{3DE1E2E3-217A-4EC1-974D-AAF54D535DB8}" type="presParOf" srcId="{B4633BA8-00C1-417F-9B9C-BD8AC81FE511}" destId="{571D4CA1-F44B-4352-BB05-C38E64BB88C7}" srcOrd="2" destOrd="0" presId="urn:microsoft.com/office/officeart/2005/8/layout/hierarchy2"/>
    <dgm:cxn modelId="{FC6C1E03-597A-42B6-AF5A-A9D5F133E048}" type="presParOf" srcId="{571D4CA1-F44B-4352-BB05-C38E64BB88C7}" destId="{FBD00ABE-FE1F-411C-9CF4-A0C21D437D49}" srcOrd="0" destOrd="0" presId="urn:microsoft.com/office/officeart/2005/8/layout/hierarchy2"/>
    <dgm:cxn modelId="{CF0C9B4D-3797-45BB-8B09-37E32C140A6C}" type="presParOf" srcId="{B4633BA8-00C1-417F-9B9C-BD8AC81FE511}" destId="{5CEDEA41-1A91-44D5-BB3E-21D53BC23C24}" srcOrd="3" destOrd="0" presId="urn:microsoft.com/office/officeart/2005/8/layout/hierarchy2"/>
    <dgm:cxn modelId="{A06ECB60-E316-4560-AB11-C3C7CF0BB19F}" type="presParOf" srcId="{5CEDEA41-1A91-44D5-BB3E-21D53BC23C24}" destId="{62C6AAE4-A321-4337-B225-2A2DFD7BD577}" srcOrd="0" destOrd="0" presId="urn:microsoft.com/office/officeart/2005/8/layout/hierarchy2"/>
    <dgm:cxn modelId="{5F15E94D-6500-4978-8874-CADEA6542481}" type="presParOf" srcId="{5CEDEA41-1A91-44D5-BB3E-21D53BC23C24}" destId="{46514C0B-D9E5-4493-A763-80E812D7ACF7}" srcOrd="1" destOrd="0" presId="urn:microsoft.com/office/officeart/2005/8/layout/hierarchy2"/>
    <dgm:cxn modelId="{29E6F594-AF50-4E79-9166-93B0D68C8049}" type="presParOf" srcId="{B4633BA8-00C1-417F-9B9C-BD8AC81FE511}" destId="{7A7BF176-9E85-493C-B6E1-3C384CC5B303}" srcOrd="4" destOrd="0" presId="urn:microsoft.com/office/officeart/2005/8/layout/hierarchy2"/>
    <dgm:cxn modelId="{B095EB48-3EB6-4A1B-A4A1-18DCC446573A}" type="presParOf" srcId="{7A7BF176-9E85-493C-B6E1-3C384CC5B303}" destId="{C5E4DA50-15CE-4586-8759-B6204740619A}" srcOrd="0" destOrd="0" presId="urn:microsoft.com/office/officeart/2005/8/layout/hierarchy2"/>
    <dgm:cxn modelId="{A3DCE415-7E51-430C-96D5-B84ACECE2BA3}" type="presParOf" srcId="{B4633BA8-00C1-417F-9B9C-BD8AC81FE511}" destId="{0B39080A-62A1-4A94-B893-90A3BB806892}" srcOrd="5" destOrd="0" presId="urn:microsoft.com/office/officeart/2005/8/layout/hierarchy2"/>
    <dgm:cxn modelId="{C514D3D8-B2E0-41A2-BBA6-839253377A7A}" type="presParOf" srcId="{0B39080A-62A1-4A94-B893-90A3BB806892}" destId="{3A7F89D4-3046-485E-896B-5AF144F2750A}" srcOrd="0" destOrd="0" presId="urn:microsoft.com/office/officeart/2005/8/layout/hierarchy2"/>
    <dgm:cxn modelId="{42B75A45-8E9B-4E89-91E8-426C82C95A8E}" type="presParOf" srcId="{0B39080A-62A1-4A94-B893-90A3BB806892}" destId="{15CF8D69-8B90-4220-974B-44213F76406A}" srcOrd="1" destOrd="0" presId="urn:microsoft.com/office/officeart/2005/8/layout/hierarchy2"/>
    <dgm:cxn modelId="{9764E839-7AF0-4EA5-88F3-0CEB6CF7DE03}" type="presParOf" srcId="{B4633BA8-00C1-417F-9B9C-BD8AC81FE511}" destId="{837203FF-9E64-4606-BB0C-28DDF64BC1EF}" srcOrd="6" destOrd="0" presId="urn:microsoft.com/office/officeart/2005/8/layout/hierarchy2"/>
    <dgm:cxn modelId="{A82A49AD-E096-4950-AF9A-DAA5ED58F409}" type="presParOf" srcId="{837203FF-9E64-4606-BB0C-28DDF64BC1EF}" destId="{15BC66B6-7E9D-4EF6-991A-77DE1ABE9595}" srcOrd="0" destOrd="0" presId="urn:microsoft.com/office/officeart/2005/8/layout/hierarchy2"/>
    <dgm:cxn modelId="{8559F9E7-55F8-43D9-8DA9-8FFD59864D2D}" type="presParOf" srcId="{B4633BA8-00C1-417F-9B9C-BD8AC81FE511}" destId="{59D3D961-FEEE-43AF-80DF-7C60C3EBAED9}" srcOrd="7" destOrd="0" presId="urn:microsoft.com/office/officeart/2005/8/layout/hierarchy2"/>
    <dgm:cxn modelId="{C6F49EF0-1F5A-4EB9-833E-3CCBF8FC1071}" type="presParOf" srcId="{59D3D961-FEEE-43AF-80DF-7C60C3EBAED9}" destId="{86BB0FCB-5F3A-430A-B408-0CF12EF29A9F}" srcOrd="0" destOrd="0" presId="urn:microsoft.com/office/officeart/2005/8/layout/hierarchy2"/>
    <dgm:cxn modelId="{8514B6B7-CE55-49F1-B2B7-C048E11B85D1}" type="presParOf" srcId="{59D3D961-FEEE-43AF-80DF-7C60C3EBAED9}" destId="{419F13A3-6419-45B5-99D0-578082A1D021}"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7.xml><?xml version="1.0" encoding="utf-8"?>
<dgm:dataModel xmlns:dgm="http://schemas.openxmlformats.org/drawingml/2006/diagram" xmlns:a="http://schemas.openxmlformats.org/drawingml/2006/main">
  <dgm:ptLst>
    <dgm:pt modelId="{9F6CA610-01E2-49C6-8E91-FC86AA93C21E}" type="doc">
      <dgm:prSet loTypeId="urn:microsoft.com/office/officeart/2005/8/layout/hList3" loCatId="list" qsTypeId="urn:microsoft.com/office/officeart/2005/8/quickstyle/simple1" qsCatId="simple" csTypeId="urn:microsoft.com/office/officeart/2005/8/colors/colorful2" csCatId="colorful" phldr="1"/>
      <dgm:spPr/>
      <dgm:t>
        <a:bodyPr/>
        <a:lstStyle/>
        <a:p>
          <a:endParaRPr lang="en-US"/>
        </a:p>
      </dgm:t>
    </dgm:pt>
    <dgm:pt modelId="{C98552B3-5351-454C-B98F-1AEA51E007CB}">
      <dgm:prSet phldrT="[Text]" custT="1"/>
      <dgm:spPr/>
      <dgm:t>
        <a:bodyPr/>
        <a:lstStyle/>
        <a:p>
          <a:r>
            <a:rPr lang="fa-IR" sz="1800" b="1" dirty="0" smtClean="0">
              <a:solidFill>
                <a:schemeClr val="bg2"/>
              </a:solidFill>
              <a:cs typeface="B Titr" panose="00000700000000000000" pitchFamily="2" charset="-78"/>
            </a:rPr>
            <a:t>خدای متعال فاصلة بسیار عمیق میان این دو گروه را به صورت‌های مختلف و با تأکیدهای فراوان در این آیات ذکر کرده است.</a:t>
          </a:r>
          <a:endParaRPr lang="en-US" sz="1800" dirty="0">
            <a:solidFill>
              <a:schemeClr val="bg2"/>
            </a:solidFill>
            <a:cs typeface="B Titr" panose="00000700000000000000" pitchFamily="2" charset="-78"/>
          </a:endParaRPr>
        </a:p>
      </dgm:t>
    </dgm:pt>
    <dgm:pt modelId="{61C8DC0E-9A9C-4A0B-8CEF-DF7FB27BAF39}" type="parTrans" cxnId="{B12F0C3D-9D4B-418C-993F-518D5782E4FD}">
      <dgm:prSet/>
      <dgm:spPr/>
      <dgm:t>
        <a:bodyPr/>
        <a:lstStyle/>
        <a:p>
          <a:endParaRPr lang="en-US"/>
        </a:p>
      </dgm:t>
    </dgm:pt>
    <dgm:pt modelId="{453CB455-8D02-4492-B0EB-A35F3D062D3F}" type="sibTrans" cxnId="{B12F0C3D-9D4B-418C-993F-518D5782E4FD}">
      <dgm:prSet/>
      <dgm:spPr/>
      <dgm:t>
        <a:bodyPr/>
        <a:lstStyle/>
        <a:p>
          <a:endParaRPr lang="en-US"/>
        </a:p>
      </dgm:t>
    </dgm:pt>
    <dgm:pt modelId="{5AAD6231-EC37-4A3A-897E-7156F082C76A}">
      <dgm:prSet phldrT="[Text]" custT="1"/>
      <dgm:spPr/>
      <dgm:t>
        <a:bodyPr/>
        <a:lstStyle/>
        <a:p>
          <a:pPr algn="ctr"/>
          <a:r>
            <a:rPr lang="fa-IR" sz="1800" b="1" dirty="0" smtClean="0">
              <a:solidFill>
                <a:srgbClr val="FFFF00"/>
              </a:solidFill>
              <a:cs typeface="B Nazanin" panose="00000400000000000000" pitchFamily="2" charset="-78"/>
            </a:rPr>
            <a:t>نوع برخورد خدای متعال در این آیه پیام ویژه‌ای هم برای نیروهای مجاهد و انقلابی دارد؛ زیرا این گروه از اینکه می‌بینند دیگران مجاهد و انقلابی نیستند و در صحنه‌های تلاش و جان کندن تنها از دور دستی بر آتش گرفته و تماشا می¬کنند، کلافه می¬شوند. </a:t>
          </a:r>
          <a:endParaRPr lang="en-US" sz="1800" dirty="0"/>
        </a:p>
      </dgm:t>
    </dgm:pt>
    <dgm:pt modelId="{435E234B-E183-46C5-A934-B250D4952E0A}" type="parTrans" cxnId="{BCFAD9A3-4192-4B2C-B82B-8301766875C6}">
      <dgm:prSet/>
      <dgm:spPr/>
      <dgm:t>
        <a:bodyPr/>
        <a:lstStyle/>
        <a:p>
          <a:endParaRPr lang="en-US"/>
        </a:p>
      </dgm:t>
    </dgm:pt>
    <dgm:pt modelId="{5062DEAD-C859-4635-8B54-8AD3B466EAB4}" type="sibTrans" cxnId="{BCFAD9A3-4192-4B2C-B82B-8301766875C6}">
      <dgm:prSet/>
      <dgm:spPr/>
      <dgm:t>
        <a:bodyPr/>
        <a:lstStyle/>
        <a:p>
          <a:endParaRPr lang="en-US"/>
        </a:p>
      </dgm:t>
    </dgm:pt>
    <dgm:pt modelId="{B56513E7-1740-45BC-A8E1-A572848ABEE9}">
      <dgm:prSet phldrT="[Text]" custT="1"/>
      <dgm:spPr/>
      <dgm:t>
        <a:bodyPr/>
        <a:lstStyle/>
        <a:p>
          <a:r>
            <a:rPr lang="fa-IR" sz="1800" b="1" dirty="0" smtClean="0">
              <a:solidFill>
                <a:srgbClr val="002060"/>
              </a:solidFill>
              <a:cs typeface="B Nazanin" panose="00000400000000000000" pitchFamily="2" charset="-78"/>
            </a:rPr>
            <a:t>همین ممکن است آنان را به نفی و طرد و تحقیر و اتهام یا برخورد تند و خشن وادار کند؛ اما خدای حکیم حداقلِّ نمرة قبولی (10) را به آنان عطا کرده و به توصیه و تشویق آنان برای تلاش بیشتر بسنده می‌کند.</a:t>
          </a:r>
          <a:endParaRPr lang="en-US" sz="1800" dirty="0"/>
        </a:p>
      </dgm:t>
    </dgm:pt>
    <dgm:pt modelId="{FD109DEA-C7CE-4B39-A457-63EABDD4C53B}" type="parTrans" cxnId="{E03227BF-5776-47DC-8CB7-F39842A75FDE}">
      <dgm:prSet/>
      <dgm:spPr/>
      <dgm:t>
        <a:bodyPr/>
        <a:lstStyle/>
        <a:p>
          <a:endParaRPr lang="en-US"/>
        </a:p>
      </dgm:t>
    </dgm:pt>
    <dgm:pt modelId="{7935F753-D2B9-4A1E-B2F9-6DCA3B702108}" type="sibTrans" cxnId="{E03227BF-5776-47DC-8CB7-F39842A75FDE}">
      <dgm:prSet/>
      <dgm:spPr/>
      <dgm:t>
        <a:bodyPr/>
        <a:lstStyle/>
        <a:p>
          <a:endParaRPr lang="en-US"/>
        </a:p>
      </dgm:t>
    </dgm:pt>
    <dgm:pt modelId="{343C7FFB-6DD3-4D2B-A85A-AA3EE869D757}">
      <dgm:prSet phldrT="[Text]" custT="1"/>
      <dgm:spPr/>
      <dgm:t>
        <a:bodyPr/>
        <a:lstStyle/>
        <a:p>
          <a:r>
            <a:rPr lang="fa-IR" sz="1800" b="1" dirty="0" smtClean="0">
              <a:solidFill>
                <a:srgbClr val="002060"/>
              </a:solidFill>
              <a:cs typeface="B Nazanin" panose="00000400000000000000" pitchFamily="2" charset="-78"/>
            </a:rPr>
            <a:t>روحیة انقلابی نقطة مقابل محافظه‌کاری است. انسان محافظه‌کار گرچه انقلاب را قبول دارد و علاقه‌مند است برای آن کار کند؛ اما در موقعیت تزاحم منافع خود را ترجیح می‌دهد و از اقدام و عمل کوتاه می‌آید. برای آنکه آرامش و آسایش او مخدوش نشود و زندگی مسالمت‌آمیز او بر هم نخورد سکوت می‌کند و اعتبار خود را هزینه نمی‌کند.</a:t>
          </a:r>
          <a:endParaRPr lang="en-US" sz="1800" dirty="0"/>
        </a:p>
      </dgm:t>
    </dgm:pt>
    <dgm:pt modelId="{622CA792-46BA-4431-A79E-C8554F7C0437}" type="parTrans" cxnId="{C0DCFAC8-4107-4254-8027-B67B4B11DAB3}">
      <dgm:prSet/>
      <dgm:spPr/>
      <dgm:t>
        <a:bodyPr/>
        <a:lstStyle/>
        <a:p>
          <a:endParaRPr lang="en-US"/>
        </a:p>
      </dgm:t>
    </dgm:pt>
    <dgm:pt modelId="{753587CC-9C11-4DCF-9103-8FBABE9F57D7}" type="sibTrans" cxnId="{C0DCFAC8-4107-4254-8027-B67B4B11DAB3}">
      <dgm:prSet/>
      <dgm:spPr/>
      <dgm:t>
        <a:bodyPr/>
        <a:lstStyle/>
        <a:p>
          <a:endParaRPr lang="en-US"/>
        </a:p>
      </dgm:t>
    </dgm:pt>
    <dgm:pt modelId="{2609AFA6-E0A9-4804-8C54-876DA56815B3}" type="pres">
      <dgm:prSet presAssocID="{9F6CA610-01E2-49C6-8E91-FC86AA93C21E}" presName="composite" presStyleCnt="0">
        <dgm:presLayoutVars>
          <dgm:chMax val="1"/>
          <dgm:dir/>
          <dgm:resizeHandles val="exact"/>
        </dgm:presLayoutVars>
      </dgm:prSet>
      <dgm:spPr/>
      <dgm:t>
        <a:bodyPr/>
        <a:lstStyle/>
        <a:p>
          <a:endParaRPr lang="en-US"/>
        </a:p>
      </dgm:t>
    </dgm:pt>
    <dgm:pt modelId="{CEEEE02A-BDC2-49F8-B138-AD4730140E59}" type="pres">
      <dgm:prSet presAssocID="{C98552B3-5351-454C-B98F-1AEA51E007CB}" presName="roof" presStyleLbl="dkBgShp" presStyleIdx="0" presStyleCnt="2"/>
      <dgm:spPr/>
      <dgm:t>
        <a:bodyPr/>
        <a:lstStyle/>
        <a:p>
          <a:endParaRPr lang="en-US"/>
        </a:p>
      </dgm:t>
    </dgm:pt>
    <dgm:pt modelId="{94F3DD3D-84DB-4E0B-8805-E5300528FF4B}" type="pres">
      <dgm:prSet presAssocID="{C98552B3-5351-454C-B98F-1AEA51E007CB}" presName="pillars" presStyleCnt="0"/>
      <dgm:spPr/>
    </dgm:pt>
    <dgm:pt modelId="{BF5860E0-58B8-417C-ACB0-930C324752AA}" type="pres">
      <dgm:prSet presAssocID="{C98552B3-5351-454C-B98F-1AEA51E007CB}" presName="pillar1" presStyleLbl="node1" presStyleIdx="0" presStyleCnt="3" custScaleY="97619">
        <dgm:presLayoutVars>
          <dgm:bulletEnabled val="1"/>
        </dgm:presLayoutVars>
      </dgm:prSet>
      <dgm:spPr/>
      <dgm:t>
        <a:bodyPr/>
        <a:lstStyle/>
        <a:p>
          <a:endParaRPr lang="en-US"/>
        </a:p>
      </dgm:t>
    </dgm:pt>
    <dgm:pt modelId="{74D82CD7-126F-477F-9FCF-5BE19788BC90}" type="pres">
      <dgm:prSet presAssocID="{B56513E7-1740-45BC-A8E1-A572848ABEE9}" presName="pillarX" presStyleLbl="node1" presStyleIdx="1" presStyleCnt="3" custScaleY="115256">
        <dgm:presLayoutVars>
          <dgm:bulletEnabled val="1"/>
        </dgm:presLayoutVars>
      </dgm:prSet>
      <dgm:spPr/>
      <dgm:t>
        <a:bodyPr/>
        <a:lstStyle/>
        <a:p>
          <a:endParaRPr lang="en-US"/>
        </a:p>
      </dgm:t>
    </dgm:pt>
    <dgm:pt modelId="{60DA6E8A-E2C2-4091-B1B1-8C109010D681}" type="pres">
      <dgm:prSet presAssocID="{343C7FFB-6DD3-4D2B-A85A-AA3EE869D757}" presName="pillarX" presStyleLbl="node1" presStyleIdx="2" presStyleCnt="3" custScaleY="132275">
        <dgm:presLayoutVars>
          <dgm:bulletEnabled val="1"/>
        </dgm:presLayoutVars>
      </dgm:prSet>
      <dgm:spPr/>
      <dgm:t>
        <a:bodyPr/>
        <a:lstStyle/>
        <a:p>
          <a:endParaRPr lang="en-US"/>
        </a:p>
      </dgm:t>
    </dgm:pt>
    <dgm:pt modelId="{BA6AC29E-1821-4967-B4D7-893A8E90B0F6}" type="pres">
      <dgm:prSet presAssocID="{C98552B3-5351-454C-B98F-1AEA51E007CB}" presName="base" presStyleLbl="dkBgShp" presStyleIdx="1" presStyleCnt="2" custLinFactY="-636722" custLinFactNeighborX="407" custLinFactNeighborY="-700000"/>
      <dgm:spPr/>
    </dgm:pt>
  </dgm:ptLst>
  <dgm:cxnLst>
    <dgm:cxn modelId="{68625292-F0A3-4728-AD39-AFE2EF4E572F}" type="presOf" srcId="{C98552B3-5351-454C-B98F-1AEA51E007CB}" destId="{CEEEE02A-BDC2-49F8-B138-AD4730140E59}" srcOrd="0" destOrd="0" presId="urn:microsoft.com/office/officeart/2005/8/layout/hList3"/>
    <dgm:cxn modelId="{B77991C6-5FBF-4B2B-AF37-B69CA030EA67}" type="presOf" srcId="{343C7FFB-6DD3-4D2B-A85A-AA3EE869D757}" destId="{60DA6E8A-E2C2-4091-B1B1-8C109010D681}" srcOrd="0" destOrd="0" presId="urn:microsoft.com/office/officeart/2005/8/layout/hList3"/>
    <dgm:cxn modelId="{BCFAD9A3-4192-4B2C-B82B-8301766875C6}" srcId="{C98552B3-5351-454C-B98F-1AEA51E007CB}" destId="{5AAD6231-EC37-4A3A-897E-7156F082C76A}" srcOrd="0" destOrd="0" parTransId="{435E234B-E183-46C5-A934-B250D4952E0A}" sibTransId="{5062DEAD-C859-4635-8B54-8AD3B466EAB4}"/>
    <dgm:cxn modelId="{E03227BF-5776-47DC-8CB7-F39842A75FDE}" srcId="{C98552B3-5351-454C-B98F-1AEA51E007CB}" destId="{B56513E7-1740-45BC-A8E1-A572848ABEE9}" srcOrd="1" destOrd="0" parTransId="{FD109DEA-C7CE-4B39-A457-63EABDD4C53B}" sibTransId="{7935F753-D2B9-4A1E-B2F9-6DCA3B702108}"/>
    <dgm:cxn modelId="{B12F0C3D-9D4B-418C-993F-518D5782E4FD}" srcId="{9F6CA610-01E2-49C6-8E91-FC86AA93C21E}" destId="{C98552B3-5351-454C-B98F-1AEA51E007CB}" srcOrd="0" destOrd="0" parTransId="{61C8DC0E-9A9C-4A0B-8CEF-DF7FB27BAF39}" sibTransId="{453CB455-8D02-4492-B0EB-A35F3D062D3F}"/>
    <dgm:cxn modelId="{3FEBA9AB-FE0E-40BB-93DE-87A3D59C6E5C}" type="presOf" srcId="{B56513E7-1740-45BC-A8E1-A572848ABEE9}" destId="{74D82CD7-126F-477F-9FCF-5BE19788BC90}" srcOrd="0" destOrd="0" presId="urn:microsoft.com/office/officeart/2005/8/layout/hList3"/>
    <dgm:cxn modelId="{C0DCFAC8-4107-4254-8027-B67B4B11DAB3}" srcId="{C98552B3-5351-454C-B98F-1AEA51E007CB}" destId="{343C7FFB-6DD3-4D2B-A85A-AA3EE869D757}" srcOrd="2" destOrd="0" parTransId="{622CA792-46BA-4431-A79E-C8554F7C0437}" sibTransId="{753587CC-9C11-4DCF-9103-8FBABE9F57D7}"/>
    <dgm:cxn modelId="{FCF5365F-6BBD-4CD6-9EBF-DEA54B81CE6A}" type="presOf" srcId="{5AAD6231-EC37-4A3A-897E-7156F082C76A}" destId="{BF5860E0-58B8-417C-ACB0-930C324752AA}" srcOrd="0" destOrd="0" presId="urn:microsoft.com/office/officeart/2005/8/layout/hList3"/>
    <dgm:cxn modelId="{719FCF30-93F0-4437-BC88-0FFB4A5FF558}" type="presOf" srcId="{9F6CA610-01E2-49C6-8E91-FC86AA93C21E}" destId="{2609AFA6-E0A9-4804-8C54-876DA56815B3}" srcOrd="0" destOrd="0" presId="urn:microsoft.com/office/officeart/2005/8/layout/hList3"/>
    <dgm:cxn modelId="{DA6B5253-B6E0-40FB-9396-B5C184282A52}" type="presParOf" srcId="{2609AFA6-E0A9-4804-8C54-876DA56815B3}" destId="{CEEEE02A-BDC2-49F8-B138-AD4730140E59}" srcOrd="0" destOrd="0" presId="urn:microsoft.com/office/officeart/2005/8/layout/hList3"/>
    <dgm:cxn modelId="{11467DA4-213C-4129-B567-F10D276D3527}" type="presParOf" srcId="{2609AFA6-E0A9-4804-8C54-876DA56815B3}" destId="{94F3DD3D-84DB-4E0B-8805-E5300528FF4B}" srcOrd="1" destOrd="0" presId="urn:microsoft.com/office/officeart/2005/8/layout/hList3"/>
    <dgm:cxn modelId="{91691B7F-127B-4DE7-9B10-0588F3809571}" type="presParOf" srcId="{94F3DD3D-84DB-4E0B-8805-E5300528FF4B}" destId="{BF5860E0-58B8-417C-ACB0-930C324752AA}" srcOrd="0" destOrd="0" presId="urn:microsoft.com/office/officeart/2005/8/layout/hList3"/>
    <dgm:cxn modelId="{AAAEA3BA-525F-4C07-93F0-EA8BA8C5F767}" type="presParOf" srcId="{94F3DD3D-84DB-4E0B-8805-E5300528FF4B}" destId="{74D82CD7-126F-477F-9FCF-5BE19788BC90}" srcOrd="1" destOrd="0" presId="urn:microsoft.com/office/officeart/2005/8/layout/hList3"/>
    <dgm:cxn modelId="{9BC1FB18-19D3-4644-AEF9-29DD454B35E6}" type="presParOf" srcId="{94F3DD3D-84DB-4E0B-8805-E5300528FF4B}" destId="{60DA6E8A-E2C2-4091-B1B1-8C109010D681}" srcOrd="2" destOrd="0" presId="urn:microsoft.com/office/officeart/2005/8/layout/hList3"/>
    <dgm:cxn modelId="{74C9FB30-82EA-49B1-964D-2611C7B1A520}" type="presParOf" srcId="{2609AFA6-E0A9-4804-8C54-876DA56815B3}" destId="{BA6AC29E-1821-4967-B4D7-893A8E90B0F6}"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8.xml><?xml version="1.0" encoding="utf-8"?>
<dgm:dataModel xmlns:dgm="http://schemas.openxmlformats.org/drawingml/2006/diagram" xmlns:a="http://schemas.openxmlformats.org/drawingml/2006/main">
  <dgm:ptLst>
    <dgm:pt modelId="{6815443A-4AF3-470F-93C9-0D6833E088B2}"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38928416-26A9-4F44-8683-1AFA9CF80B8B}">
      <dgm:prSet phldrT="[Text]" custT="1"/>
      <dgm:spPr/>
      <dgm:t>
        <a:bodyPr/>
        <a:lstStyle/>
        <a:p>
          <a:pPr rtl="1"/>
          <a:r>
            <a:rPr lang="fa-IR" sz="1600" b="1" smtClean="0">
              <a:solidFill>
                <a:schemeClr val="bg2"/>
              </a:solidFill>
              <a:cs typeface="B Nazanin" panose="00000400000000000000" pitchFamily="2" charset="-78"/>
            </a:rPr>
            <a:t>هدفمندی با صفت مجاهدت ملازمه دارد. </a:t>
          </a:r>
          <a:endParaRPr lang="fa-IR" sz="1600" dirty="0">
            <a:solidFill>
              <a:schemeClr val="bg2"/>
            </a:solidFill>
          </a:endParaRPr>
        </a:p>
      </dgm:t>
    </dgm:pt>
    <dgm:pt modelId="{61AEF804-AE61-41B6-9429-AB6D9FF01381}" type="parTrans" cxnId="{D58341B1-0875-4575-A8BC-E5892D6BD6BB}">
      <dgm:prSet/>
      <dgm:spPr/>
      <dgm:t>
        <a:bodyPr/>
        <a:lstStyle/>
        <a:p>
          <a:pPr rtl="1"/>
          <a:endParaRPr lang="fa-IR"/>
        </a:p>
      </dgm:t>
    </dgm:pt>
    <dgm:pt modelId="{A4FC826F-73D8-42BB-81B3-797305FFFEB9}" type="sibTrans" cxnId="{D58341B1-0875-4575-A8BC-E5892D6BD6BB}">
      <dgm:prSet/>
      <dgm:spPr/>
      <dgm:t>
        <a:bodyPr/>
        <a:lstStyle/>
        <a:p>
          <a:pPr rtl="1"/>
          <a:endParaRPr lang="fa-IR"/>
        </a:p>
      </dgm:t>
    </dgm:pt>
    <dgm:pt modelId="{0B1D7A76-156F-4297-92E0-B3D6C4ED776F}">
      <dgm:prSet phldrT="[Text]" custT="1"/>
      <dgm:spPr/>
      <dgm:t>
        <a:bodyPr/>
        <a:lstStyle/>
        <a:p>
          <a:pPr rtl="1"/>
          <a:r>
            <a:rPr lang="fa-IR" sz="1600" b="1" dirty="0" smtClean="0">
              <a:solidFill>
                <a:srgbClr val="002060"/>
              </a:solidFill>
              <a:cs typeface="B Nazanin" panose="00000400000000000000" pitchFamily="2" charset="-78"/>
            </a:rPr>
            <a:t>اگر کسی مقصد جدی و روشنی نداشته باشد، </a:t>
          </a:r>
          <a:r>
            <a:rPr lang="fa-IR" sz="1600" b="1" dirty="0" err="1" smtClean="0">
              <a:solidFill>
                <a:srgbClr val="002060"/>
              </a:solidFill>
              <a:cs typeface="B Nazanin" panose="00000400000000000000" pitchFamily="2" charset="-78"/>
            </a:rPr>
            <a:t>انگیزه‌ای</a:t>
          </a:r>
          <a:r>
            <a:rPr lang="fa-IR" sz="1600" b="1" dirty="0" smtClean="0">
              <a:solidFill>
                <a:srgbClr val="002060"/>
              </a:solidFill>
              <a:cs typeface="B Nazanin" panose="00000400000000000000" pitchFamily="2" charset="-78"/>
            </a:rPr>
            <a:t> برای جهد و تلاش ندارد. مثال </a:t>
          </a:r>
          <a:r>
            <a:rPr lang="fa-IR" sz="1600" b="1" dirty="0" err="1" smtClean="0">
              <a:solidFill>
                <a:srgbClr val="002060"/>
              </a:solidFill>
              <a:cs typeface="B Nazanin" panose="00000400000000000000" pitchFamily="2" charset="-78"/>
            </a:rPr>
            <a:t>سادة</a:t>
          </a:r>
          <a:r>
            <a:rPr lang="fa-IR" sz="1600" b="1" dirty="0" smtClean="0">
              <a:solidFill>
                <a:srgbClr val="002060"/>
              </a:solidFill>
              <a:cs typeface="B Nazanin" panose="00000400000000000000" pitchFamily="2" charset="-78"/>
            </a:rPr>
            <a:t> آن موفقیت در آزمون کنکور است. جوانی که این هدف برایش جدی شده، انرژی زیادی برای تلاش دارد، بسیاری از </a:t>
          </a:r>
          <a:r>
            <a:rPr lang="fa-IR" sz="1600" b="1" dirty="0" err="1" smtClean="0">
              <a:solidFill>
                <a:srgbClr val="002060"/>
              </a:solidFill>
              <a:cs typeface="B Nazanin" panose="00000400000000000000" pitchFamily="2" charset="-78"/>
            </a:rPr>
            <a:t>لذت¬ها</a:t>
          </a:r>
          <a:r>
            <a:rPr lang="fa-IR" sz="1600" b="1" dirty="0" smtClean="0">
              <a:solidFill>
                <a:srgbClr val="002060"/>
              </a:solidFill>
              <a:cs typeface="B Nazanin" panose="00000400000000000000" pitchFamily="2" charset="-78"/>
            </a:rPr>
            <a:t> را بر خود حرام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برخی از ارتباطات خود را قطع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و سبک زندگی جدیدی برای خود تعریف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تا به صورت متمرکز برای قبولی در آزمون مطالعه کند، در حالی که همین شخص بدون آن هدف </a:t>
          </a:r>
          <a:r>
            <a:rPr lang="fa-IR" sz="1600" b="1" dirty="0" err="1" smtClean="0">
              <a:solidFill>
                <a:srgbClr val="002060"/>
              </a:solidFill>
              <a:cs typeface="B Nazanin" panose="00000400000000000000" pitchFamily="2" charset="-78"/>
            </a:rPr>
            <a:t>انگیزه‌ای</a:t>
          </a:r>
          <a:r>
            <a:rPr lang="fa-IR" sz="1600" b="1" dirty="0" smtClean="0">
              <a:solidFill>
                <a:srgbClr val="002060"/>
              </a:solidFill>
              <a:cs typeface="B Nazanin" panose="00000400000000000000" pitchFamily="2" charset="-78"/>
            </a:rPr>
            <a:t> برای تلاش ندارد. </a:t>
          </a:r>
          <a:endParaRPr lang="fa-IR" sz="1600" dirty="0">
            <a:solidFill>
              <a:srgbClr val="002060"/>
            </a:solidFill>
          </a:endParaRPr>
        </a:p>
      </dgm:t>
    </dgm:pt>
    <dgm:pt modelId="{85EA5582-5302-4C0D-9687-E9A310379C6F}" type="parTrans" cxnId="{283BE9BF-BA82-4A4D-A81D-895F5092B0DA}">
      <dgm:prSet/>
      <dgm:spPr/>
      <dgm:t>
        <a:bodyPr/>
        <a:lstStyle/>
        <a:p>
          <a:pPr rtl="1"/>
          <a:endParaRPr lang="fa-IR"/>
        </a:p>
      </dgm:t>
    </dgm:pt>
    <dgm:pt modelId="{17236666-7F75-4609-81ED-484FB4FFD68D}" type="sibTrans" cxnId="{283BE9BF-BA82-4A4D-A81D-895F5092B0DA}">
      <dgm:prSet/>
      <dgm:spPr/>
      <dgm:t>
        <a:bodyPr/>
        <a:lstStyle/>
        <a:p>
          <a:pPr rtl="1"/>
          <a:endParaRPr lang="fa-IR"/>
        </a:p>
      </dgm:t>
    </dgm:pt>
    <dgm:pt modelId="{2A65A216-6234-44C2-B8A4-D814E39F1098}">
      <dgm:prSet phldrT="[Text]" custT="1"/>
      <dgm:spPr/>
      <dgm:t>
        <a:bodyPr/>
        <a:lstStyle/>
        <a:p>
          <a:pPr rtl="1"/>
          <a:r>
            <a:rPr lang="fa-IR" sz="1600" b="1" dirty="0" smtClean="0">
              <a:solidFill>
                <a:srgbClr val="002060"/>
              </a:solidFill>
              <a:cs typeface="B Nazanin" panose="00000400000000000000" pitchFamily="2" charset="-78"/>
            </a:rPr>
            <a:t>برای </a:t>
          </a:r>
          <a:r>
            <a:rPr lang="fa-IR" sz="1600" b="1" dirty="0" err="1" smtClean="0">
              <a:solidFill>
                <a:srgbClr val="002060"/>
              </a:solidFill>
              <a:cs typeface="B Nazanin" panose="00000400000000000000" pitchFamily="2" charset="-78"/>
            </a:rPr>
            <a:t>طلبة</a:t>
          </a:r>
          <a:r>
            <a:rPr lang="fa-IR" sz="1600" b="1" dirty="0" smtClean="0">
              <a:solidFill>
                <a:srgbClr val="002060"/>
              </a:solidFill>
              <a:cs typeface="B Nazanin" panose="00000400000000000000" pitchFamily="2" charset="-78"/>
            </a:rPr>
            <a:t> انقلابی این هدف باید یک رسالت و آرمان بلند باشد. اگر کسی صرفا با هدف کسب دنیا و بالا بردن ثروت و </a:t>
          </a:r>
          <a:r>
            <a:rPr lang="fa-IR" sz="1600" b="1" dirty="0" err="1" smtClean="0">
              <a:solidFill>
                <a:srgbClr val="002060"/>
              </a:solidFill>
              <a:cs typeface="B Nazanin" panose="00000400000000000000" pitchFamily="2" charset="-78"/>
            </a:rPr>
            <a:t>سرمایة</a:t>
          </a:r>
          <a:r>
            <a:rPr lang="fa-IR" sz="1600" b="1" dirty="0" smtClean="0">
              <a:solidFill>
                <a:srgbClr val="002060"/>
              </a:solidFill>
              <a:cs typeface="B Nazanin" panose="00000400000000000000" pitchFamily="2" charset="-78"/>
            </a:rPr>
            <a:t> مادی خود مجاهدت </a:t>
          </a:r>
          <a:r>
            <a:rPr lang="fa-IR" sz="1600" b="1" dirty="0" err="1" smtClean="0">
              <a:solidFill>
                <a:srgbClr val="002060"/>
              </a:solidFill>
              <a:cs typeface="B Nazanin" panose="00000400000000000000" pitchFamily="2" charset="-78"/>
            </a:rPr>
            <a:t>ورزد</a:t>
          </a:r>
          <a:r>
            <a:rPr lang="fa-IR" sz="1600" b="1" dirty="0" smtClean="0">
              <a:solidFill>
                <a:srgbClr val="002060"/>
              </a:solidFill>
              <a:cs typeface="B Nazanin" panose="00000400000000000000" pitchFamily="2" charset="-78"/>
            </a:rPr>
            <a:t> و راحت و عافیت خود را هزینه کند انقلابی نیست</a:t>
          </a:r>
          <a:endParaRPr lang="fa-IR" sz="1600" dirty="0">
            <a:solidFill>
              <a:srgbClr val="002060"/>
            </a:solidFill>
          </a:endParaRPr>
        </a:p>
      </dgm:t>
    </dgm:pt>
    <dgm:pt modelId="{31253042-7BB0-4754-AD0F-C1897253BCC7}" type="parTrans" cxnId="{FF5D7D8F-2324-4150-989F-A0B9751C8487}">
      <dgm:prSet/>
      <dgm:spPr/>
      <dgm:t>
        <a:bodyPr/>
        <a:lstStyle/>
        <a:p>
          <a:pPr rtl="1"/>
          <a:endParaRPr lang="fa-IR"/>
        </a:p>
      </dgm:t>
    </dgm:pt>
    <dgm:pt modelId="{DE888C82-D325-42D8-9A3E-FC3B5497EFC0}" type="sibTrans" cxnId="{FF5D7D8F-2324-4150-989F-A0B9751C8487}">
      <dgm:prSet/>
      <dgm:spPr/>
      <dgm:t>
        <a:bodyPr/>
        <a:lstStyle/>
        <a:p>
          <a:pPr rtl="1"/>
          <a:endParaRPr lang="fa-IR"/>
        </a:p>
      </dgm:t>
    </dgm:pt>
    <dgm:pt modelId="{B4CBFF14-5011-4F8E-8329-D17A68C3ABD3}" type="pres">
      <dgm:prSet presAssocID="{6815443A-4AF3-470F-93C9-0D6833E088B2}" presName="Name0" presStyleCnt="0">
        <dgm:presLayoutVars>
          <dgm:chMax val="7"/>
          <dgm:chPref val="7"/>
          <dgm:dir val="rev"/>
        </dgm:presLayoutVars>
      </dgm:prSet>
      <dgm:spPr/>
      <dgm:t>
        <a:bodyPr/>
        <a:lstStyle/>
        <a:p>
          <a:pPr rtl="1"/>
          <a:endParaRPr lang="fa-IR"/>
        </a:p>
      </dgm:t>
    </dgm:pt>
    <dgm:pt modelId="{493E2FD8-D04D-4532-978C-57C004BD7D8B}" type="pres">
      <dgm:prSet presAssocID="{6815443A-4AF3-470F-93C9-0D6833E088B2}" presName="Name1" presStyleCnt="0"/>
      <dgm:spPr/>
    </dgm:pt>
    <dgm:pt modelId="{FECB2852-5DE9-46E5-A984-6AEF204A5A69}" type="pres">
      <dgm:prSet presAssocID="{6815443A-4AF3-470F-93C9-0D6833E088B2}" presName="cycle" presStyleCnt="0"/>
      <dgm:spPr/>
    </dgm:pt>
    <dgm:pt modelId="{8607CE1A-52C7-4AB8-87AD-12DC256BB1F3}" type="pres">
      <dgm:prSet presAssocID="{6815443A-4AF3-470F-93C9-0D6833E088B2}" presName="srcNode" presStyleLbl="node1" presStyleIdx="0" presStyleCnt="3"/>
      <dgm:spPr/>
    </dgm:pt>
    <dgm:pt modelId="{4DB82115-DB76-4D12-A621-C7FE53ECA47C}" type="pres">
      <dgm:prSet presAssocID="{6815443A-4AF3-470F-93C9-0D6833E088B2}" presName="conn" presStyleLbl="parChTrans1D2" presStyleIdx="0" presStyleCnt="1"/>
      <dgm:spPr/>
      <dgm:t>
        <a:bodyPr/>
        <a:lstStyle/>
        <a:p>
          <a:pPr rtl="1"/>
          <a:endParaRPr lang="fa-IR"/>
        </a:p>
      </dgm:t>
    </dgm:pt>
    <dgm:pt modelId="{9D0459F7-3C17-4411-9AE3-71DC455DF8A3}" type="pres">
      <dgm:prSet presAssocID="{6815443A-4AF3-470F-93C9-0D6833E088B2}" presName="extraNode" presStyleLbl="node1" presStyleIdx="0" presStyleCnt="3"/>
      <dgm:spPr/>
    </dgm:pt>
    <dgm:pt modelId="{70BA7941-4C56-4A97-A892-B6DB66C8FA73}" type="pres">
      <dgm:prSet presAssocID="{6815443A-4AF3-470F-93C9-0D6833E088B2}" presName="dstNode" presStyleLbl="node1" presStyleIdx="0" presStyleCnt="3"/>
      <dgm:spPr/>
    </dgm:pt>
    <dgm:pt modelId="{676836EC-D046-4189-B694-956359769791}" type="pres">
      <dgm:prSet presAssocID="{38928416-26A9-4F44-8683-1AFA9CF80B8B}" presName="text_1" presStyleLbl="node1" presStyleIdx="0" presStyleCnt="3">
        <dgm:presLayoutVars>
          <dgm:bulletEnabled val="1"/>
        </dgm:presLayoutVars>
      </dgm:prSet>
      <dgm:spPr/>
      <dgm:t>
        <a:bodyPr/>
        <a:lstStyle/>
        <a:p>
          <a:pPr rtl="1"/>
          <a:endParaRPr lang="fa-IR"/>
        </a:p>
      </dgm:t>
    </dgm:pt>
    <dgm:pt modelId="{FADDFC91-7F0F-4722-8EA4-544C8FDEF9E8}" type="pres">
      <dgm:prSet presAssocID="{38928416-26A9-4F44-8683-1AFA9CF80B8B}" presName="accent_1" presStyleCnt="0"/>
      <dgm:spPr/>
    </dgm:pt>
    <dgm:pt modelId="{D11249B8-6469-448E-BAF3-A2CFD88F57CB}" type="pres">
      <dgm:prSet presAssocID="{38928416-26A9-4F44-8683-1AFA9CF80B8B}" presName="accentRepeatNode" presStyleLbl="solidFgAcc1" presStyleIdx="0" presStyleCnt="3"/>
      <dgm:spPr/>
    </dgm:pt>
    <dgm:pt modelId="{E38C1CD7-4768-4445-A2A0-6514FEF133CA}" type="pres">
      <dgm:prSet presAssocID="{0B1D7A76-156F-4297-92E0-B3D6C4ED776F}" presName="text_2" presStyleLbl="node1" presStyleIdx="1" presStyleCnt="3" custScaleY="144283">
        <dgm:presLayoutVars>
          <dgm:bulletEnabled val="1"/>
        </dgm:presLayoutVars>
      </dgm:prSet>
      <dgm:spPr/>
      <dgm:t>
        <a:bodyPr/>
        <a:lstStyle/>
        <a:p>
          <a:pPr rtl="1"/>
          <a:endParaRPr lang="fa-IR"/>
        </a:p>
      </dgm:t>
    </dgm:pt>
    <dgm:pt modelId="{C8280FDF-2F75-44D7-9506-12A4AF36156A}" type="pres">
      <dgm:prSet presAssocID="{0B1D7A76-156F-4297-92E0-B3D6C4ED776F}" presName="accent_2" presStyleCnt="0"/>
      <dgm:spPr/>
    </dgm:pt>
    <dgm:pt modelId="{2E412871-DCF6-4490-8F85-9C84DA3F8B56}" type="pres">
      <dgm:prSet presAssocID="{0B1D7A76-156F-4297-92E0-B3D6C4ED776F}" presName="accentRepeatNode" presStyleLbl="solidFgAcc1" presStyleIdx="1" presStyleCnt="3"/>
      <dgm:spPr/>
    </dgm:pt>
    <dgm:pt modelId="{B4D3E0B8-8965-48BB-96EA-1FEF095CB58F}" type="pres">
      <dgm:prSet presAssocID="{2A65A216-6234-44C2-B8A4-D814E39F1098}" presName="text_3" presStyleLbl="node1" presStyleIdx="2" presStyleCnt="3">
        <dgm:presLayoutVars>
          <dgm:bulletEnabled val="1"/>
        </dgm:presLayoutVars>
      </dgm:prSet>
      <dgm:spPr/>
      <dgm:t>
        <a:bodyPr/>
        <a:lstStyle/>
        <a:p>
          <a:pPr rtl="1"/>
          <a:endParaRPr lang="fa-IR"/>
        </a:p>
      </dgm:t>
    </dgm:pt>
    <dgm:pt modelId="{6617B1B5-612E-44B4-9B64-E7BB91427A9A}" type="pres">
      <dgm:prSet presAssocID="{2A65A216-6234-44C2-B8A4-D814E39F1098}" presName="accent_3" presStyleCnt="0"/>
      <dgm:spPr/>
    </dgm:pt>
    <dgm:pt modelId="{499FF45E-DB4E-4038-9548-EA026373A5C8}" type="pres">
      <dgm:prSet presAssocID="{2A65A216-6234-44C2-B8A4-D814E39F1098}" presName="accentRepeatNode" presStyleLbl="solidFgAcc1" presStyleIdx="2" presStyleCnt="3"/>
      <dgm:spPr/>
    </dgm:pt>
  </dgm:ptLst>
  <dgm:cxnLst>
    <dgm:cxn modelId="{C36E9287-F89D-4A70-84A0-DC587CECBBE1}" type="presOf" srcId="{A4FC826F-73D8-42BB-81B3-797305FFFEB9}" destId="{4DB82115-DB76-4D12-A621-C7FE53ECA47C}" srcOrd="0" destOrd="0" presId="urn:microsoft.com/office/officeart/2008/layout/VerticalCurvedList"/>
    <dgm:cxn modelId="{738BBF50-A7C8-4ED7-A625-D3D142C56A0B}" type="presOf" srcId="{0B1D7A76-156F-4297-92E0-B3D6C4ED776F}" destId="{E38C1CD7-4768-4445-A2A0-6514FEF133CA}" srcOrd="0" destOrd="0" presId="urn:microsoft.com/office/officeart/2008/layout/VerticalCurvedList"/>
    <dgm:cxn modelId="{F70F7FAC-A593-4182-BB58-7137751E763A}" type="presOf" srcId="{38928416-26A9-4F44-8683-1AFA9CF80B8B}" destId="{676836EC-D046-4189-B694-956359769791}" srcOrd="0" destOrd="0" presId="urn:microsoft.com/office/officeart/2008/layout/VerticalCurvedList"/>
    <dgm:cxn modelId="{D58341B1-0875-4575-A8BC-E5892D6BD6BB}" srcId="{6815443A-4AF3-470F-93C9-0D6833E088B2}" destId="{38928416-26A9-4F44-8683-1AFA9CF80B8B}" srcOrd="0" destOrd="0" parTransId="{61AEF804-AE61-41B6-9429-AB6D9FF01381}" sibTransId="{A4FC826F-73D8-42BB-81B3-797305FFFEB9}"/>
    <dgm:cxn modelId="{283BE9BF-BA82-4A4D-A81D-895F5092B0DA}" srcId="{6815443A-4AF3-470F-93C9-0D6833E088B2}" destId="{0B1D7A76-156F-4297-92E0-B3D6C4ED776F}" srcOrd="1" destOrd="0" parTransId="{85EA5582-5302-4C0D-9687-E9A310379C6F}" sibTransId="{17236666-7F75-4609-81ED-484FB4FFD68D}"/>
    <dgm:cxn modelId="{FF5D7D8F-2324-4150-989F-A0B9751C8487}" srcId="{6815443A-4AF3-470F-93C9-0D6833E088B2}" destId="{2A65A216-6234-44C2-B8A4-D814E39F1098}" srcOrd="2" destOrd="0" parTransId="{31253042-7BB0-4754-AD0F-C1897253BCC7}" sibTransId="{DE888C82-D325-42D8-9A3E-FC3B5497EFC0}"/>
    <dgm:cxn modelId="{4A6EEC13-6990-4B90-9037-B14C267BB947}" type="presOf" srcId="{6815443A-4AF3-470F-93C9-0D6833E088B2}" destId="{B4CBFF14-5011-4F8E-8329-D17A68C3ABD3}" srcOrd="0" destOrd="0" presId="urn:microsoft.com/office/officeart/2008/layout/VerticalCurvedList"/>
    <dgm:cxn modelId="{3315D28C-AD0B-4885-B3DE-7B3B9F7FA5C6}" type="presOf" srcId="{2A65A216-6234-44C2-B8A4-D814E39F1098}" destId="{B4D3E0B8-8965-48BB-96EA-1FEF095CB58F}" srcOrd="0" destOrd="0" presId="urn:microsoft.com/office/officeart/2008/layout/VerticalCurvedList"/>
    <dgm:cxn modelId="{B022FBC1-C61A-44D6-BC14-54B5E93A05F1}" type="presParOf" srcId="{B4CBFF14-5011-4F8E-8329-D17A68C3ABD3}" destId="{493E2FD8-D04D-4532-978C-57C004BD7D8B}" srcOrd="0" destOrd="0" presId="urn:microsoft.com/office/officeart/2008/layout/VerticalCurvedList"/>
    <dgm:cxn modelId="{D5E9EEA9-2856-4DE4-A500-46013EC93A8A}" type="presParOf" srcId="{493E2FD8-D04D-4532-978C-57C004BD7D8B}" destId="{FECB2852-5DE9-46E5-A984-6AEF204A5A69}" srcOrd="0" destOrd="0" presId="urn:microsoft.com/office/officeart/2008/layout/VerticalCurvedList"/>
    <dgm:cxn modelId="{2AE2003B-794B-4306-97A9-EA2BEC2031AB}" type="presParOf" srcId="{FECB2852-5DE9-46E5-A984-6AEF204A5A69}" destId="{8607CE1A-52C7-4AB8-87AD-12DC256BB1F3}" srcOrd="0" destOrd="0" presId="urn:microsoft.com/office/officeart/2008/layout/VerticalCurvedList"/>
    <dgm:cxn modelId="{257CE3E6-978C-4A3A-8CEC-A6CB5F77EC19}" type="presParOf" srcId="{FECB2852-5DE9-46E5-A984-6AEF204A5A69}" destId="{4DB82115-DB76-4D12-A621-C7FE53ECA47C}" srcOrd="1" destOrd="0" presId="urn:microsoft.com/office/officeart/2008/layout/VerticalCurvedList"/>
    <dgm:cxn modelId="{5FB2E423-416D-4981-95FE-C06811D026A6}" type="presParOf" srcId="{FECB2852-5DE9-46E5-A984-6AEF204A5A69}" destId="{9D0459F7-3C17-4411-9AE3-71DC455DF8A3}" srcOrd="2" destOrd="0" presId="urn:microsoft.com/office/officeart/2008/layout/VerticalCurvedList"/>
    <dgm:cxn modelId="{942A7EBC-80D9-4735-A056-F31C00847839}" type="presParOf" srcId="{FECB2852-5DE9-46E5-A984-6AEF204A5A69}" destId="{70BA7941-4C56-4A97-A892-B6DB66C8FA73}" srcOrd="3" destOrd="0" presId="urn:microsoft.com/office/officeart/2008/layout/VerticalCurvedList"/>
    <dgm:cxn modelId="{1E30E17D-FA45-4EB6-B476-395D92CF8319}" type="presParOf" srcId="{493E2FD8-D04D-4532-978C-57C004BD7D8B}" destId="{676836EC-D046-4189-B694-956359769791}" srcOrd="1" destOrd="0" presId="urn:microsoft.com/office/officeart/2008/layout/VerticalCurvedList"/>
    <dgm:cxn modelId="{96EA2F0B-D29A-45B0-A36D-29F36DED494E}" type="presParOf" srcId="{493E2FD8-D04D-4532-978C-57C004BD7D8B}" destId="{FADDFC91-7F0F-4722-8EA4-544C8FDEF9E8}" srcOrd="2" destOrd="0" presId="urn:microsoft.com/office/officeart/2008/layout/VerticalCurvedList"/>
    <dgm:cxn modelId="{342BA071-9BEA-4527-8AFB-5E8EEB570855}" type="presParOf" srcId="{FADDFC91-7F0F-4722-8EA4-544C8FDEF9E8}" destId="{D11249B8-6469-448E-BAF3-A2CFD88F57CB}" srcOrd="0" destOrd="0" presId="urn:microsoft.com/office/officeart/2008/layout/VerticalCurvedList"/>
    <dgm:cxn modelId="{99B89B5B-7720-4D21-8BE1-D180A39108EB}" type="presParOf" srcId="{493E2FD8-D04D-4532-978C-57C004BD7D8B}" destId="{E38C1CD7-4768-4445-A2A0-6514FEF133CA}" srcOrd="3" destOrd="0" presId="urn:microsoft.com/office/officeart/2008/layout/VerticalCurvedList"/>
    <dgm:cxn modelId="{57FD8A83-805A-456A-A0C0-BE24725EB259}" type="presParOf" srcId="{493E2FD8-D04D-4532-978C-57C004BD7D8B}" destId="{C8280FDF-2F75-44D7-9506-12A4AF36156A}" srcOrd="4" destOrd="0" presId="urn:microsoft.com/office/officeart/2008/layout/VerticalCurvedList"/>
    <dgm:cxn modelId="{03287539-3DEF-4B53-BC1E-F4625BE70A3B}" type="presParOf" srcId="{C8280FDF-2F75-44D7-9506-12A4AF36156A}" destId="{2E412871-DCF6-4490-8F85-9C84DA3F8B56}" srcOrd="0" destOrd="0" presId="urn:microsoft.com/office/officeart/2008/layout/VerticalCurvedList"/>
    <dgm:cxn modelId="{64B320F9-A723-4795-BFD9-7D5CD8197CCA}" type="presParOf" srcId="{493E2FD8-D04D-4532-978C-57C004BD7D8B}" destId="{B4D3E0B8-8965-48BB-96EA-1FEF095CB58F}" srcOrd="5" destOrd="0" presId="urn:microsoft.com/office/officeart/2008/layout/VerticalCurvedList"/>
    <dgm:cxn modelId="{0436ADAC-9B04-42BF-843B-DC56B2DCD0D4}" type="presParOf" srcId="{493E2FD8-D04D-4532-978C-57C004BD7D8B}" destId="{6617B1B5-612E-44B4-9B64-E7BB91427A9A}" srcOrd="6" destOrd="0" presId="urn:microsoft.com/office/officeart/2008/layout/VerticalCurvedList"/>
    <dgm:cxn modelId="{0672C190-1557-4A2D-B5CE-207F4B92C881}" type="presParOf" srcId="{6617B1B5-612E-44B4-9B64-E7BB91427A9A}" destId="{499FF45E-DB4E-4038-9548-EA026373A5C8}"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59.xml><?xml version="1.0" encoding="utf-8"?>
<dgm:dataModel xmlns:dgm="http://schemas.openxmlformats.org/drawingml/2006/diagram" xmlns:a="http://schemas.openxmlformats.org/drawingml/2006/main">
  <dgm:ptLst>
    <dgm:pt modelId="{458720C8-4CB2-4BBE-B092-2ECFA1F3370E}"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F0143110-A64A-4263-8C16-DE12E04E5114}">
      <dgm:prSet phldrT="[Text]"/>
      <dgm:spPr/>
      <dgm:t>
        <a:bodyPr/>
        <a:lstStyle/>
        <a:p>
          <a:pPr rtl="1"/>
          <a:r>
            <a:rPr lang="fa-IR" b="1" dirty="0" smtClean="0">
              <a:solidFill>
                <a:schemeClr val="bg2"/>
              </a:solidFill>
              <a:cs typeface="B Nazanin" panose="00000400000000000000" pitchFamily="2" charset="-78"/>
            </a:rPr>
            <a:t>به بیان امیر مؤمنان ارزش و </a:t>
          </a:r>
          <a:r>
            <a:rPr lang="fa-IR" b="1" dirty="0" err="1" smtClean="0">
              <a:solidFill>
                <a:schemeClr val="bg2"/>
              </a:solidFill>
              <a:cs typeface="B Nazanin" panose="00000400000000000000" pitchFamily="2" charset="-78"/>
            </a:rPr>
            <a:t>اندازة</a:t>
          </a:r>
          <a:r>
            <a:rPr lang="fa-IR" b="1" dirty="0" smtClean="0">
              <a:solidFill>
                <a:schemeClr val="bg2"/>
              </a:solidFill>
              <a:cs typeface="B Nazanin" panose="00000400000000000000" pitchFamily="2" charset="-78"/>
            </a:rPr>
            <a:t> هر کس را باید از میزان همتش دریافت.  انسان بزرگ کسی است که همت بزرگی دارد و به آفاق بلند نظر دوخته است. انسان انقلابی انسان بزرگی است که در آرزو و دست به کار اصلاح </a:t>
          </a:r>
          <a:r>
            <a:rPr lang="fa-IR" b="1" dirty="0" err="1" smtClean="0">
              <a:solidFill>
                <a:schemeClr val="bg2"/>
              </a:solidFill>
              <a:cs typeface="B Nazanin" panose="00000400000000000000" pitchFamily="2" charset="-78"/>
            </a:rPr>
            <a:t>همة</a:t>
          </a:r>
          <a:r>
            <a:rPr lang="fa-IR" b="1" dirty="0" smtClean="0">
              <a:solidFill>
                <a:schemeClr val="bg2"/>
              </a:solidFill>
              <a:cs typeface="B Nazanin" panose="00000400000000000000" pitchFamily="2" charset="-78"/>
            </a:rPr>
            <a:t> عالم و نفی نظام سلطه در مقیاس جهانی است</a:t>
          </a:r>
          <a:endParaRPr lang="fa-IR" dirty="0">
            <a:solidFill>
              <a:schemeClr val="bg2"/>
            </a:solidFill>
          </a:endParaRPr>
        </a:p>
      </dgm:t>
    </dgm:pt>
    <dgm:pt modelId="{10713CFA-16AB-4D6E-B391-CC4EE34B650A}" type="parTrans" cxnId="{7F089CD8-1EC0-4CC4-AAA3-3CE5BBC415D7}">
      <dgm:prSet/>
      <dgm:spPr/>
      <dgm:t>
        <a:bodyPr/>
        <a:lstStyle/>
        <a:p>
          <a:pPr rtl="1"/>
          <a:endParaRPr lang="fa-IR"/>
        </a:p>
      </dgm:t>
    </dgm:pt>
    <dgm:pt modelId="{91030A83-D8B7-465E-BCC9-4B122F4FC16D}" type="sibTrans" cxnId="{7F089CD8-1EC0-4CC4-AAA3-3CE5BBC415D7}">
      <dgm:prSet/>
      <dgm:spPr/>
      <dgm:t>
        <a:bodyPr/>
        <a:lstStyle/>
        <a:p>
          <a:pPr rtl="1"/>
          <a:endParaRPr lang="fa-IR"/>
        </a:p>
      </dgm:t>
    </dgm:pt>
    <dgm:pt modelId="{7AC5FACA-D525-41BD-A115-1F328E78CEAA}">
      <dgm:prSet phldrT="[Text]"/>
      <dgm:spPr/>
      <dgm:t>
        <a:bodyPr/>
        <a:lstStyle/>
        <a:p>
          <a:pPr rtl="1"/>
          <a:r>
            <a:rPr lang="fa-IR" b="1" dirty="0" smtClean="0">
              <a:solidFill>
                <a:srgbClr val="002060"/>
              </a:solidFill>
              <a:cs typeface="B Nazanin" panose="00000400000000000000" pitchFamily="2" charset="-78"/>
            </a:rPr>
            <a:t>عظمت رهبران انقلاب اسلامی در این است که همت خود را نه فقط بیان احکام دینی برای اهالی یک شهر یا روستا که تأسیس تمدن بزرگ توحیدی و برافراشتن پرچم ایمان در سراسر عالم گرفته و </a:t>
          </a:r>
          <a:r>
            <a:rPr lang="fa-IR" b="1" dirty="0" err="1" smtClean="0">
              <a:solidFill>
                <a:srgbClr val="002060"/>
              </a:solidFill>
              <a:cs typeface="B Nazanin" panose="00000400000000000000" pitchFamily="2" charset="-78"/>
            </a:rPr>
            <a:t>همة</a:t>
          </a:r>
          <a:r>
            <a:rPr lang="fa-IR" b="1" dirty="0" smtClean="0">
              <a:solidFill>
                <a:srgbClr val="002060"/>
              </a:solidFill>
              <a:cs typeface="B Nazanin" panose="00000400000000000000" pitchFamily="2" charset="-78"/>
            </a:rPr>
            <a:t> کارهای </a:t>
          </a:r>
          <a:r>
            <a:rPr lang="fa-IR" b="1" dirty="0" err="1" smtClean="0">
              <a:solidFill>
                <a:srgbClr val="002060"/>
              </a:solidFill>
              <a:cs typeface="B Nazanin" panose="00000400000000000000" pitchFamily="2" charset="-78"/>
            </a:rPr>
            <a:t>خُرد</a:t>
          </a:r>
          <a:r>
            <a:rPr lang="fa-IR" b="1" dirty="0" smtClean="0">
              <a:solidFill>
                <a:srgbClr val="002060"/>
              </a:solidFill>
              <a:cs typeface="B Nazanin" panose="00000400000000000000" pitchFamily="2" charset="-78"/>
            </a:rPr>
            <a:t> خود را در راستای این افق گسترده قرار </a:t>
          </a:r>
          <a:r>
            <a:rPr lang="fa-IR" b="1" dirty="0" err="1" smtClean="0">
              <a:solidFill>
                <a:srgbClr val="002060"/>
              </a:solidFill>
              <a:cs typeface="B Nazanin" panose="00000400000000000000" pitchFamily="2" charset="-78"/>
            </a:rPr>
            <a:t>داده‌اند</a:t>
          </a:r>
          <a:r>
            <a:rPr lang="fa-IR" b="1" dirty="0" smtClean="0">
              <a:solidFill>
                <a:srgbClr val="002060"/>
              </a:solidFill>
              <a:cs typeface="B Nazanin" panose="00000400000000000000" pitchFamily="2" charset="-78"/>
            </a:rPr>
            <a:t>.</a:t>
          </a:r>
          <a:endParaRPr lang="fa-IR" dirty="0">
            <a:solidFill>
              <a:srgbClr val="002060"/>
            </a:solidFill>
          </a:endParaRPr>
        </a:p>
      </dgm:t>
    </dgm:pt>
    <dgm:pt modelId="{C0E511C5-A2DD-4DC8-94D0-67DCAC847534}" type="parTrans" cxnId="{D7178168-5FF7-41C1-BFC0-64315F8B256C}">
      <dgm:prSet/>
      <dgm:spPr/>
      <dgm:t>
        <a:bodyPr/>
        <a:lstStyle/>
        <a:p>
          <a:pPr rtl="1"/>
          <a:endParaRPr lang="fa-IR"/>
        </a:p>
      </dgm:t>
    </dgm:pt>
    <dgm:pt modelId="{1726A015-37B5-4BCF-B227-31F764BD6469}" type="sibTrans" cxnId="{D7178168-5FF7-41C1-BFC0-64315F8B256C}">
      <dgm:prSet/>
      <dgm:spPr/>
      <dgm:t>
        <a:bodyPr/>
        <a:lstStyle/>
        <a:p>
          <a:pPr rtl="1"/>
          <a:endParaRPr lang="fa-IR"/>
        </a:p>
      </dgm:t>
    </dgm:pt>
    <dgm:pt modelId="{4E01F2AF-5016-41E3-954B-763BE6846053}">
      <dgm:prSet phldrT="[Text]"/>
      <dgm:spPr/>
      <dgm:t>
        <a:bodyPr/>
        <a:lstStyle/>
        <a:p>
          <a:pPr rtl="1"/>
          <a:r>
            <a:rPr lang="fa-IR" b="1" dirty="0" smtClean="0">
              <a:solidFill>
                <a:srgbClr val="002060"/>
              </a:solidFill>
              <a:cs typeface="B Nazanin" panose="00000400000000000000" pitchFamily="2" charset="-78"/>
            </a:rPr>
            <a:t>ما </a:t>
          </a:r>
          <a:r>
            <a:rPr lang="fa-IR" b="1" dirty="0" err="1" smtClean="0">
              <a:solidFill>
                <a:srgbClr val="002060"/>
              </a:solidFill>
              <a:cs typeface="B Nazanin" panose="00000400000000000000" pitchFamily="2" charset="-78"/>
            </a:rPr>
            <a:t>مى‏توانیم</a:t>
          </a:r>
          <a:r>
            <a:rPr lang="fa-IR" b="1" dirty="0" smtClean="0">
              <a:solidFill>
                <a:srgbClr val="002060"/>
              </a:solidFill>
              <a:cs typeface="B Nazanin" panose="00000400000000000000" pitchFamily="2" charset="-78"/>
            </a:rPr>
            <a:t> </a:t>
          </a:r>
          <a:r>
            <a:rPr lang="fa-IR" b="1" dirty="0" err="1" smtClean="0">
              <a:solidFill>
                <a:srgbClr val="002060"/>
              </a:solidFill>
              <a:cs typeface="B Nazanin" panose="00000400000000000000" pitchFamily="2" charset="-78"/>
            </a:rPr>
            <a:t>دنیاى</a:t>
          </a:r>
          <a:r>
            <a:rPr lang="fa-IR" b="1" dirty="0" smtClean="0">
              <a:solidFill>
                <a:srgbClr val="002060"/>
              </a:solidFill>
              <a:cs typeface="B Nazanin" panose="00000400000000000000" pitchFamily="2" charset="-78"/>
            </a:rPr>
            <a:t> </a:t>
          </a:r>
          <a:r>
            <a:rPr lang="fa-IR" b="1" dirty="0" err="1" smtClean="0">
              <a:solidFill>
                <a:srgbClr val="002060"/>
              </a:solidFill>
              <a:cs typeface="B Nazanin" panose="00000400000000000000" pitchFamily="2" charset="-78"/>
            </a:rPr>
            <a:t>مادى</a:t>
          </a:r>
          <a:r>
            <a:rPr lang="fa-IR" b="1" dirty="0" smtClean="0">
              <a:solidFill>
                <a:srgbClr val="002060"/>
              </a:solidFill>
              <a:cs typeface="B Nazanin" panose="00000400000000000000" pitchFamily="2" charset="-78"/>
            </a:rPr>
            <a:t> را </a:t>
          </a:r>
          <a:r>
            <a:rPr lang="fa-IR" b="1" dirty="0" err="1" smtClean="0">
              <a:solidFill>
                <a:srgbClr val="002060"/>
              </a:solidFill>
              <a:cs typeface="B Nazanin" panose="00000400000000000000" pitchFamily="2" charset="-78"/>
            </a:rPr>
            <a:t>شكست</a:t>
          </a:r>
          <a:r>
            <a:rPr lang="fa-IR" b="1" dirty="0" smtClean="0">
              <a:solidFill>
                <a:srgbClr val="002060"/>
              </a:solidFill>
              <a:cs typeface="B Nazanin" panose="00000400000000000000" pitchFamily="2" charset="-78"/>
            </a:rPr>
            <a:t> دهیم و پرچم لا اله </a:t>
          </a:r>
          <a:r>
            <a:rPr lang="fa-IR" b="1" dirty="0" err="1" smtClean="0">
              <a:solidFill>
                <a:srgbClr val="002060"/>
              </a:solidFill>
              <a:cs typeface="B Nazanin" panose="00000400000000000000" pitchFamily="2" charset="-78"/>
            </a:rPr>
            <a:t>الّا</a:t>
          </a:r>
          <a:r>
            <a:rPr lang="fa-IR" b="1" dirty="0" smtClean="0">
              <a:solidFill>
                <a:srgbClr val="002060"/>
              </a:solidFill>
              <a:cs typeface="B Nazanin" panose="00000400000000000000" pitchFamily="2" charset="-78"/>
            </a:rPr>
            <a:t> </a:t>
          </a:r>
          <a:r>
            <a:rPr lang="fa-IR" b="1" dirty="0" err="1" smtClean="0">
              <a:solidFill>
                <a:srgbClr val="002060"/>
              </a:solidFill>
              <a:cs typeface="B Nazanin" panose="00000400000000000000" pitchFamily="2" charset="-78"/>
            </a:rPr>
            <a:t>اللَّه</a:t>
          </a:r>
          <a:r>
            <a:rPr lang="fa-IR" b="1" dirty="0" smtClean="0">
              <a:solidFill>
                <a:srgbClr val="002060"/>
              </a:solidFill>
              <a:cs typeface="B Nazanin" panose="00000400000000000000" pitchFamily="2" charset="-78"/>
            </a:rPr>
            <a:t> و محمد رسول </a:t>
          </a:r>
          <a:r>
            <a:rPr lang="fa-IR" b="1" dirty="0" err="1" smtClean="0">
              <a:solidFill>
                <a:srgbClr val="002060"/>
              </a:solidFill>
              <a:cs typeface="B Nazanin" panose="00000400000000000000" pitchFamily="2" charset="-78"/>
            </a:rPr>
            <a:t>اللَّه</a:t>
          </a:r>
          <a:r>
            <a:rPr lang="fa-IR" b="1" dirty="0" smtClean="0">
              <a:solidFill>
                <a:srgbClr val="002060"/>
              </a:solidFill>
              <a:cs typeface="B Nazanin" panose="00000400000000000000" pitchFamily="2" charset="-78"/>
            </a:rPr>
            <a:t> را در </a:t>
          </a:r>
          <a:r>
            <a:rPr lang="fa-IR" b="1" dirty="0" err="1" smtClean="0">
              <a:solidFill>
                <a:srgbClr val="002060"/>
              </a:solidFill>
              <a:cs typeface="B Nazanin" panose="00000400000000000000" pitchFamily="2" charset="-78"/>
            </a:rPr>
            <a:t>تمامى</a:t>
          </a:r>
          <a:r>
            <a:rPr lang="fa-IR" b="1" dirty="0" smtClean="0">
              <a:solidFill>
                <a:srgbClr val="002060"/>
              </a:solidFill>
              <a:cs typeface="B Nazanin" panose="00000400000000000000" pitchFamily="2" charset="-78"/>
            </a:rPr>
            <a:t> دنیا به اهتزاز </a:t>
          </a:r>
          <a:r>
            <a:rPr lang="fa-IR" b="1" dirty="0" err="1" smtClean="0">
              <a:solidFill>
                <a:srgbClr val="002060"/>
              </a:solidFill>
              <a:cs typeface="B Nazanin" panose="00000400000000000000" pitchFamily="2" charset="-78"/>
            </a:rPr>
            <a:t>درآوریم</a:t>
          </a:r>
          <a:r>
            <a:rPr lang="fa-IR" b="1" dirty="0" smtClean="0">
              <a:solidFill>
                <a:srgbClr val="002060"/>
              </a:solidFill>
              <a:cs typeface="B Nazanin" panose="00000400000000000000" pitchFamily="2" charset="-78"/>
            </a:rPr>
            <a:t>. </a:t>
          </a:r>
          <a:endParaRPr lang="fa-IR" dirty="0">
            <a:solidFill>
              <a:srgbClr val="002060"/>
            </a:solidFill>
          </a:endParaRPr>
        </a:p>
      </dgm:t>
    </dgm:pt>
    <dgm:pt modelId="{84CB332C-90AA-403A-BC14-ABE574EAE4D8}" type="parTrans" cxnId="{5065C1D4-6044-406B-8760-84F84B38B85D}">
      <dgm:prSet/>
      <dgm:spPr/>
      <dgm:t>
        <a:bodyPr/>
        <a:lstStyle/>
        <a:p>
          <a:pPr rtl="1"/>
          <a:endParaRPr lang="fa-IR"/>
        </a:p>
      </dgm:t>
    </dgm:pt>
    <dgm:pt modelId="{A8F3A862-CA49-4316-BBE2-4002CC4DF49E}" type="sibTrans" cxnId="{5065C1D4-6044-406B-8760-84F84B38B85D}">
      <dgm:prSet/>
      <dgm:spPr/>
      <dgm:t>
        <a:bodyPr/>
        <a:lstStyle/>
        <a:p>
          <a:pPr rtl="1"/>
          <a:endParaRPr lang="fa-IR"/>
        </a:p>
      </dgm:t>
    </dgm:pt>
    <dgm:pt modelId="{978628EE-548C-4632-A058-EADAB2BB17F0}" type="pres">
      <dgm:prSet presAssocID="{458720C8-4CB2-4BBE-B092-2ECFA1F3370E}" presName="Name0" presStyleCnt="0">
        <dgm:presLayoutVars>
          <dgm:chMax val="7"/>
          <dgm:chPref val="7"/>
          <dgm:dir val="rev"/>
        </dgm:presLayoutVars>
      </dgm:prSet>
      <dgm:spPr/>
      <dgm:t>
        <a:bodyPr/>
        <a:lstStyle/>
        <a:p>
          <a:pPr rtl="1"/>
          <a:endParaRPr lang="fa-IR"/>
        </a:p>
      </dgm:t>
    </dgm:pt>
    <dgm:pt modelId="{FF8C125A-77CF-4843-83C7-2356444BCE95}" type="pres">
      <dgm:prSet presAssocID="{458720C8-4CB2-4BBE-B092-2ECFA1F3370E}" presName="Name1" presStyleCnt="0"/>
      <dgm:spPr/>
    </dgm:pt>
    <dgm:pt modelId="{FEE8778C-58F6-4799-A9E0-970223903AF8}" type="pres">
      <dgm:prSet presAssocID="{458720C8-4CB2-4BBE-B092-2ECFA1F3370E}" presName="cycle" presStyleCnt="0"/>
      <dgm:spPr/>
    </dgm:pt>
    <dgm:pt modelId="{7253E99A-0B06-4811-98F9-2371B1E99F37}" type="pres">
      <dgm:prSet presAssocID="{458720C8-4CB2-4BBE-B092-2ECFA1F3370E}" presName="srcNode" presStyleLbl="node1" presStyleIdx="0" presStyleCnt="3"/>
      <dgm:spPr/>
    </dgm:pt>
    <dgm:pt modelId="{8E0B7826-BC08-4F6C-A011-A0F70374EF4C}" type="pres">
      <dgm:prSet presAssocID="{458720C8-4CB2-4BBE-B092-2ECFA1F3370E}" presName="conn" presStyleLbl="parChTrans1D2" presStyleIdx="0" presStyleCnt="1"/>
      <dgm:spPr/>
      <dgm:t>
        <a:bodyPr/>
        <a:lstStyle/>
        <a:p>
          <a:pPr rtl="1"/>
          <a:endParaRPr lang="fa-IR"/>
        </a:p>
      </dgm:t>
    </dgm:pt>
    <dgm:pt modelId="{8F61F187-1109-4815-8156-906C656F304A}" type="pres">
      <dgm:prSet presAssocID="{458720C8-4CB2-4BBE-B092-2ECFA1F3370E}" presName="extraNode" presStyleLbl="node1" presStyleIdx="0" presStyleCnt="3"/>
      <dgm:spPr/>
    </dgm:pt>
    <dgm:pt modelId="{34376969-01EB-479E-AB0D-13849A486C3F}" type="pres">
      <dgm:prSet presAssocID="{458720C8-4CB2-4BBE-B092-2ECFA1F3370E}" presName="dstNode" presStyleLbl="node1" presStyleIdx="0" presStyleCnt="3"/>
      <dgm:spPr/>
    </dgm:pt>
    <dgm:pt modelId="{5C61DC88-FE28-4ED1-82B4-AFE947706078}" type="pres">
      <dgm:prSet presAssocID="{F0143110-A64A-4263-8C16-DE12E04E5114}" presName="text_1" presStyleLbl="node1" presStyleIdx="0" presStyleCnt="3">
        <dgm:presLayoutVars>
          <dgm:bulletEnabled val="1"/>
        </dgm:presLayoutVars>
      </dgm:prSet>
      <dgm:spPr/>
      <dgm:t>
        <a:bodyPr/>
        <a:lstStyle/>
        <a:p>
          <a:pPr rtl="1"/>
          <a:endParaRPr lang="fa-IR"/>
        </a:p>
      </dgm:t>
    </dgm:pt>
    <dgm:pt modelId="{1211E807-A37F-4154-8B06-9D40D3E77BD9}" type="pres">
      <dgm:prSet presAssocID="{F0143110-A64A-4263-8C16-DE12E04E5114}" presName="accent_1" presStyleCnt="0"/>
      <dgm:spPr/>
    </dgm:pt>
    <dgm:pt modelId="{642B2212-9E93-4106-83BF-120DB38CD072}" type="pres">
      <dgm:prSet presAssocID="{F0143110-A64A-4263-8C16-DE12E04E5114}" presName="accentRepeatNode" presStyleLbl="solidFgAcc1" presStyleIdx="0" presStyleCnt="3"/>
      <dgm:spPr/>
    </dgm:pt>
    <dgm:pt modelId="{D372C7E2-A519-4EFC-A3F1-FE4F9A48F3BA}" type="pres">
      <dgm:prSet presAssocID="{7AC5FACA-D525-41BD-A115-1F328E78CEAA}" presName="text_2" presStyleLbl="node1" presStyleIdx="1" presStyleCnt="3">
        <dgm:presLayoutVars>
          <dgm:bulletEnabled val="1"/>
        </dgm:presLayoutVars>
      </dgm:prSet>
      <dgm:spPr/>
      <dgm:t>
        <a:bodyPr/>
        <a:lstStyle/>
        <a:p>
          <a:pPr rtl="1"/>
          <a:endParaRPr lang="fa-IR"/>
        </a:p>
      </dgm:t>
    </dgm:pt>
    <dgm:pt modelId="{2E4D9FA1-4661-4183-830C-DDEAA3A0EBC3}" type="pres">
      <dgm:prSet presAssocID="{7AC5FACA-D525-41BD-A115-1F328E78CEAA}" presName="accent_2" presStyleCnt="0"/>
      <dgm:spPr/>
    </dgm:pt>
    <dgm:pt modelId="{E6FD81F6-5F07-41CE-8064-972FD648C044}" type="pres">
      <dgm:prSet presAssocID="{7AC5FACA-D525-41BD-A115-1F328E78CEAA}" presName="accentRepeatNode" presStyleLbl="solidFgAcc1" presStyleIdx="1" presStyleCnt="3"/>
      <dgm:spPr/>
    </dgm:pt>
    <dgm:pt modelId="{8AEFF42E-444C-49E2-B262-F6C0F21E4E0F}" type="pres">
      <dgm:prSet presAssocID="{4E01F2AF-5016-41E3-954B-763BE6846053}" presName="text_3" presStyleLbl="node1" presStyleIdx="2" presStyleCnt="3">
        <dgm:presLayoutVars>
          <dgm:bulletEnabled val="1"/>
        </dgm:presLayoutVars>
      </dgm:prSet>
      <dgm:spPr/>
      <dgm:t>
        <a:bodyPr/>
        <a:lstStyle/>
        <a:p>
          <a:pPr rtl="1"/>
          <a:endParaRPr lang="fa-IR"/>
        </a:p>
      </dgm:t>
    </dgm:pt>
    <dgm:pt modelId="{0B6A04CD-9694-4209-9610-18502E6362B9}" type="pres">
      <dgm:prSet presAssocID="{4E01F2AF-5016-41E3-954B-763BE6846053}" presName="accent_3" presStyleCnt="0"/>
      <dgm:spPr/>
    </dgm:pt>
    <dgm:pt modelId="{8A72E45C-67D6-4826-ABFE-CD13F05A9FF9}" type="pres">
      <dgm:prSet presAssocID="{4E01F2AF-5016-41E3-954B-763BE6846053}" presName="accentRepeatNode" presStyleLbl="solidFgAcc1" presStyleIdx="2" presStyleCnt="3"/>
      <dgm:spPr/>
    </dgm:pt>
  </dgm:ptLst>
  <dgm:cxnLst>
    <dgm:cxn modelId="{7F089CD8-1EC0-4CC4-AAA3-3CE5BBC415D7}" srcId="{458720C8-4CB2-4BBE-B092-2ECFA1F3370E}" destId="{F0143110-A64A-4263-8C16-DE12E04E5114}" srcOrd="0" destOrd="0" parTransId="{10713CFA-16AB-4D6E-B391-CC4EE34B650A}" sibTransId="{91030A83-D8B7-465E-BCC9-4B122F4FC16D}"/>
    <dgm:cxn modelId="{7D2DCB97-04EE-4745-919A-397749089297}" type="presOf" srcId="{91030A83-D8B7-465E-BCC9-4B122F4FC16D}" destId="{8E0B7826-BC08-4F6C-A011-A0F70374EF4C}" srcOrd="0" destOrd="0" presId="urn:microsoft.com/office/officeart/2008/layout/VerticalCurvedList"/>
    <dgm:cxn modelId="{BECD0F58-3FD0-42E0-BE25-0CA0C5F4AAA3}" type="presOf" srcId="{7AC5FACA-D525-41BD-A115-1F328E78CEAA}" destId="{D372C7E2-A519-4EFC-A3F1-FE4F9A48F3BA}" srcOrd="0" destOrd="0" presId="urn:microsoft.com/office/officeart/2008/layout/VerticalCurvedList"/>
    <dgm:cxn modelId="{5065C1D4-6044-406B-8760-84F84B38B85D}" srcId="{458720C8-4CB2-4BBE-B092-2ECFA1F3370E}" destId="{4E01F2AF-5016-41E3-954B-763BE6846053}" srcOrd="2" destOrd="0" parTransId="{84CB332C-90AA-403A-BC14-ABE574EAE4D8}" sibTransId="{A8F3A862-CA49-4316-BBE2-4002CC4DF49E}"/>
    <dgm:cxn modelId="{AB6A32E0-8996-4C91-8851-2BDD7694015A}" type="presOf" srcId="{F0143110-A64A-4263-8C16-DE12E04E5114}" destId="{5C61DC88-FE28-4ED1-82B4-AFE947706078}" srcOrd="0" destOrd="0" presId="urn:microsoft.com/office/officeart/2008/layout/VerticalCurvedList"/>
    <dgm:cxn modelId="{D7178168-5FF7-41C1-BFC0-64315F8B256C}" srcId="{458720C8-4CB2-4BBE-B092-2ECFA1F3370E}" destId="{7AC5FACA-D525-41BD-A115-1F328E78CEAA}" srcOrd="1" destOrd="0" parTransId="{C0E511C5-A2DD-4DC8-94D0-67DCAC847534}" sibTransId="{1726A015-37B5-4BCF-B227-31F764BD6469}"/>
    <dgm:cxn modelId="{E660D004-BFAB-4047-9F75-BFB92158C3DF}" type="presOf" srcId="{4E01F2AF-5016-41E3-954B-763BE6846053}" destId="{8AEFF42E-444C-49E2-B262-F6C0F21E4E0F}" srcOrd="0" destOrd="0" presId="urn:microsoft.com/office/officeart/2008/layout/VerticalCurvedList"/>
    <dgm:cxn modelId="{A4734201-497A-43DF-9B32-A0666EF42548}" type="presOf" srcId="{458720C8-4CB2-4BBE-B092-2ECFA1F3370E}" destId="{978628EE-548C-4632-A058-EADAB2BB17F0}" srcOrd="0" destOrd="0" presId="urn:microsoft.com/office/officeart/2008/layout/VerticalCurvedList"/>
    <dgm:cxn modelId="{E820AC94-4E98-4190-9084-A9B830D4B924}" type="presParOf" srcId="{978628EE-548C-4632-A058-EADAB2BB17F0}" destId="{FF8C125A-77CF-4843-83C7-2356444BCE95}" srcOrd="0" destOrd="0" presId="urn:microsoft.com/office/officeart/2008/layout/VerticalCurvedList"/>
    <dgm:cxn modelId="{53B281F9-2412-439E-8412-D8C274F6610B}" type="presParOf" srcId="{FF8C125A-77CF-4843-83C7-2356444BCE95}" destId="{FEE8778C-58F6-4799-A9E0-970223903AF8}" srcOrd="0" destOrd="0" presId="urn:microsoft.com/office/officeart/2008/layout/VerticalCurvedList"/>
    <dgm:cxn modelId="{B3416FB3-0294-4811-971F-9E39D3746C09}" type="presParOf" srcId="{FEE8778C-58F6-4799-A9E0-970223903AF8}" destId="{7253E99A-0B06-4811-98F9-2371B1E99F37}" srcOrd="0" destOrd="0" presId="urn:microsoft.com/office/officeart/2008/layout/VerticalCurvedList"/>
    <dgm:cxn modelId="{E73C7118-A72B-44CE-9BB9-447CA78D12C2}" type="presParOf" srcId="{FEE8778C-58F6-4799-A9E0-970223903AF8}" destId="{8E0B7826-BC08-4F6C-A011-A0F70374EF4C}" srcOrd="1" destOrd="0" presId="urn:microsoft.com/office/officeart/2008/layout/VerticalCurvedList"/>
    <dgm:cxn modelId="{4532B5F2-F018-4D1D-A1B6-E43F08846FAF}" type="presParOf" srcId="{FEE8778C-58F6-4799-A9E0-970223903AF8}" destId="{8F61F187-1109-4815-8156-906C656F304A}" srcOrd="2" destOrd="0" presId="urn:microsoft.com/office/officeart/2008/layout/VerticalCurvedList"/>
    <dgm:cxn modelId="{C8D0166B-D9DE-4C57-9A58-0D35224D76C5}" type="presParOf" srcId="{FEE8778C-58F6-4799-A9E0-970223903AF8}" destId="{34376969-01EB-479E-AB0D-13849A486C3F}" srcOrd="3" destOrd="0" presId="urn:microsoft.com/office/officeart/2008/layout/VerticalCurvedList"/>
    <dgm:cxn modelId="{1E660189-DB2B-4837-A200-3C041DA33156}" type="presParOf" srcId="{FF8C125A-77CF-4843-83C7-2356444BCE95}" destId="{5C61DC88-FE28-4ED1-82B4-AFE947706078}" srcOrd="1" destOrd="0" presId="urn:microsoft.com/office/officeart/2008/layout/VerticalCurvedList"/>
    <dgm:cxn modelId="{C02159E3-368E-4863-B3FB-B3BDE6356FF0}" type="presParOf" srcId="{FF8C125A-77CF-4843-83C7-2356444BCE95}" destId="{1211E807-A37F-4154-8B06-9D40D3E77BD9}" srcOrd="2" destOrd="0" presId="urn:microsoft.com/office/officeart/2008/layout/VerticalCurvedList"/>
    <dgm:cxn modelId="{40E31F23-7764-4974-8473-BB18119EA269}" type="presParOf" srcId="{1211E807-A37F-4154-8B06-9D40D3E77BD9}" destId="{642B2212-9E93-4106-83BF-120DB38CD072}" srcOrd="0" destOrd="0" presId="urn:microsoft.com/office/officeart/2008/layout/VerticalCurvedList"/>
    <dgm:cxn modelId="{BA04AD35-AE99-4594-98B9-FCCBF622BBF0}" type="presParOf" srcId="{FF8C125A-77CF-4843-83C7-2356444BCE95}" destId="{D372C7E2-A519-4EFC-A3F1-FE4F9A48F3BA}" srcOrd="3" destOrd="0" presId="urn:microsoft.com/office/officeart/2008/layout/VerticalCurvedList"/>
    <dgm:cxn modelId="{51133519-F1EF-4A90-9D3F-40D02BCD8856}" type="presParOf" srcId="{FF8C125A-77CF-4843-83C7-2356444BCE95}" destId="{2E4D9FA1-4661-4183-830C-DDEAA3A0EBC3}" srcOrd="4" destOrd="0" presId="urn:microsoft.com/office/officeart/2008/layout/VerticalCurvedList"/>
    <dgm:cxn modelId="{E6A984B2-9444-470F-B373-C4857F2F5A90}" type="presParOf" srcId="{2E4D9FA1-4661-4183-830C-DDEAA3A0EBC3}" destId="{E6FD81F6-5F07-41CE-8064-972FD648C044}" srcOrd="0" destOrd="0" presId="urn:microsoft.com/office/officeart/2008/layout/VerticalCurvedList"/>
    <dgm:cxn modelId="{C1F4E218-2078-49DA-8D69-2EA311B57F65}" type="presParOf" srcId="{FF8C125A-77CF-4843-83C7-2356444BCE95}" destId="{8AEFF42E-444C-49E2-B262-F6C0F21E4E0F}" srcOrd="5" destOrd="0" presId="urn:microsoft.com/office/officeart/2008/layout/VerticalCurvedList"/>
    <dgm:cxn modelId="{F2AEAD3C-74CB-4EC4-8CBF-8B558795AA43}" type="presParOf" srcId="{FF8C125A-77CF-4843-83C7-2356444BCE95}" destId="{0B6A04CD-9694-4209-9610-18502E6362B9}" srcOrd="6" destOrd="0" presId="urn:microsoft.com/office/officeart/2008/layout/VerticalCurvedList"/>
    <dgm:cxn modelId="{7B4615D0-2055-4017-A2AC-DD3A45F4DA03}" type="presParOf" srcId="{0B6A04CD-9694-4209-9610-18502E6362B9}" destId="{8A72E45C-67D6-4826-ABFE-CD13F05A9FF9}"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59164311-C6CA-413D-945D-23A17E010705}" type="doc">
      <dgm:prSet loTypeId="urn:microsoft.com/office/officeart/2005/8/layout/StepDownProcess" loCatId="process" qsTypeId="urn:microsoft.com/office/officeart/2005/8/quickstyle/simple1" qsCatId="simple" csTypeId="urn:microsoft.com/office/officeart/2005/8/colors/colorful1" csCatId="colorful" phldr="1"/>
      <dgm:spPr/>
      <dgm:t>
        <a:bodyPr/>
        <a:lstStyle/>
        <a:p>
          <a:endParaRPr lang="en-US"/>
        </a:p>
      </dgm:t>
    </dgm:pt>
    <dgm:pt modelId="{EFE361F4-FBBC-436C-B9D4-E07B90BAC74B}">
      <dgm:prSet phldrT="[Text]"/>
      <dgm:spPr/>
      <dgm:t>
        <a:bodyPr/>
        <a:lstStyle/>
        <a:p>
          <a:r>
            <a:rPr lang="fa-IR" b="1" dirty="0" smtClean="0">
              <a:cs typeface="B Nazanin" panose="00000400000000000000" pitchFamily="2" charset="-78"/>
            </a:rPr>
            <a:t>نبوت</a:t>
          </a:r>
          <a:endParaRPr lang="en-US" dirty="0"/>
        </a:p>
      </dgm:t>
    </dgm:pt>
    <dgm:pt modelId="{23D2F92C-6163-49BD-A5F6-4C68FEE232F3}" type="parTrans" cxnId="{A1D1E8B8-9F53-4BD8-94D1-39A39265120B}">
      <dgm:prSet/>
      <dgm:spPr/>
      <dgm:t>
        <a:bodyPr/>
        <a:lstStyle/>
        <a:p>
          <a:endParaRPr lang="en-US"/>
        </a:p>
      </dgm:t>
    </dgm:pt>
    <dgm:pt modelId="{76EBEADF-38B8-4EB8-BC3C-97CD21BFB113}" type="sibTrans" cxnId="{A1D1E8B8-9F53-4BD8-94D1-39A39265120B}">
      <dgm:prSet/>
      <dgm:spPr/>
      <dgm:t>
        <a:bodyPr/>
        <a:lstStyle/>
        <a:p>
          <a:endParaRPr lang="en-US"/>
        </a:p>
      </dgm:t>
    </dgm:pt>
    <dgm:pt modelId="{31AF8D33-C4BE-4C04-9DD4-DAE11B8A3E57}">
      <dgm:prSet phldrT="[Text]"/>
      <dgm:spPr/>
      <dgm:t>
        <a:bodyPr/>
        <a:lstStyle/>
        <a:p>
          <a:pPr algn="ctr"/>
          <a:r>
            <a:rPr lang="fa-IR" b="1" smtClean="0">
              <a:cs typeface="B Nazanin" panose="00000400000000000000" pitchFamily="2" charset="-78"/>
            </a:rPr>
            <a:t>تفقه </a:t>
          </a:r>
          <a:endParaRPr lang="en-US" b="1" dirty="0">
            <a:cs typeface="B Nazanin" panose="00000400000000000000" pitchFamily="2" charset="-78"/>
          </a:endParaRPr>
        </a:p>
      </dgm:t>
    </dgm:pt>
    <dgm:pt modelId="{B8627FC0-A200-43D0-91D2-C67615C64FD2}" type="parTrans" cxnId="{19E458F0-539C-4572-AFF8-EC4C49A8F22C}">
      <dgm:prSet/>
      <dgm:spPr/>
      <dgm:t>
        <a:bodyPr/>
        <a:lstStyle/>
        <a:p>
          <a:endParaRPr lang="en-US"/>
        </a:p>
      </dgm:t>
    </dgm:pt>
    <dgm:pt modelId="{40FF171F-EA93-430F-A2EB-7355A9637832}" type="sibTrans" cxnId="{19E458F0-539C-4572-AFF8-EC4C49A8F22C}">
      <dgm:prSet/>
      <dgm:spPr/>
      <dgm:t>
        <a:bodyPr/>
        <a:lstStyle/>
        <a:p>
          <a:endParaRPr lang="en-US"/>
        </a:p>
      </dgm:t>
    </dgm:pt>
    <dgm:pt modelId="{1FFF356B-CE60-4F7E-8A42-615EC840EAE4}">
      <dgm:prSet phldrT="[Text]"/>
      <dgm:spPr/>
      <dgm:t>
        <a:bodyPr/>
        <a:lstStyle/>
        <a:p>
          <a:r>
            <a:rPr lang="fa-IR" b="1" dirty="0" smtClean="0">
              <a:cs typeface="B Nazanin" panose="00000400000000000000" pitchFamily="2" charset="-78"/>
            </a:rPr>
            <a:t>رسالت</a:t>
          </a:r>
          <a:endParaRPr lang="en-US" dirty="0"/>
        </a:p>
      </dgm:t>
    </dgm:pt>
    <dgm:pt modelId="{A35191C3-BCE7-4BB6-974F-AEF79DD254DB}" type="parTrans" cxnId="{186149D9-6D96-4392-BE71-E2476C1853C9}">
      <dgm:prSet/>
      <dgm:spPr/>
      <dgm:t>
        <a:bodyPr/>
        <a:lstStyle/>
        <a:p>
          <a:endParaRPr lang="en-US"/>
        </a:p>
      </dgm:t>
    </dgm:pt>
    <dgm:pt modelId="{2D126933-7047-430E-8EAE-18AA867BB278}" type="sibTrans" cxnId="{186149D9-6D96-4392-BE71-E2476C1853C9}">
      <dgm:prSet/>
      <dgm:spPr/>
      <dgm:t>
        <a:bodyPr/>
        <a:lstStyle/>
        <a:p>
          <a:endParaRPr lang="en-US"/>
        </a:p>
      </dgm:t>
    </dgm:pt>
    <dgm:pt modelId="{18412423-6D66-4629-B880-78CE968D1B00}">
      <dgm:prSet phldrT="[Text]"/>
      <dgm:spPr/>
      <dgm:t>
        <a:bodyPr/>
        <a:lstStyle/>
        <a:p>
          <a:pPr algn="ctr"/>
          <a:r>
            <a:rPr lang="fa-IR" b="1" smtClean="0">
              <a:cs typeface="B Nazanin" panose="00000400000000000000" pitchFamily="2" charset="-78"/>
            </a:rPr>
            <a:t>انذار </a:t>
          </a:r>
          <a:endParaRPr lang="en-US" b="1" dirty="0">
            <a:cs typeface="B Nazanin" panose="00000400000000000000" pitchFamily="2" charset="-78"/>
          </a:endParaRPr>
        </a:p>
      </dgm:t>
    </dgm:pt>
    <dgm:pt modelId="{363DD74E-E8C5-42E2-BFB0-09ADF46F8567}" type="parTrans" cxnId="{B00F5633-7FE8-4A96-8D6A-36BA6234046A}">
      <dgm:prSet/>
      <dgm:spPr/>
      <dgm:t>
        <a:bodyPr/>
        <a:lstStyle/>
        <a:p>
          <a:endParaRPr lang="en-US"/>
        </a:p>
      </dgm:t>
    </dgm:pt>
    <dgm:pt modelId="{7EAB067C-50EC-4588-A77C-1FC1FEE18D3A}" type="sibTrans" cxnId="{B00F5633-7FE8-4A96-8D6A-36BA6234046A}">
      <dgm:prSet/>
      <dgm:spPr/>
      <dgm:t>
        <a:bodyPr/>
        <a:lstStyle/>
        <a:p>
          <a:endParaRPr lang="en-US"/>
        </a:p>
      </dgm:t>
    </dgm:pt>
    <dgm:pt modelId="{6E6385D5-6A10-410E-9B7C-FD5E16527F86}">
      <dgm:prSet phldrT="[Text]"/>
      <dgm:spPr/>
      <dgm:t>
        <a:bodyPr/>
        <a:lstStyle/>
        <a:p>
          <a:r>
            <a:rPr lang="fa-IR" b="1" dirty="0" smtClean="0">
              <a:cs typeface="B Nazanin" panose="00000400000000000000" pitchFamily="2" charset="-78"/>
            </a:rPr>
            <a:t>امامت</a:t>
          </a:r>
          <a:endParaRPr lang="en-US" dirty="0"/>
        </a:p>
      </dgm:t>
    </dgm:pt>
    <dgm:pt modelId="{A379279F-E0B1-4EE3-B74B-F17D7CB1AF85}" type="parTrans" cxnId="{221A96F7-BBF0-4993-B2F2-65FB21334E73}">
      <dgm:prSet/>
      <dgm:spPr/>
      <dgm:t>
        <a:bodyPr/>
        <a:lstStyle/>
        <a:p>
          <a:endParaRPr lang="en-US"/>
        </a:p>
      </dgm:t>
    </dgm:pt>
    <dgm:pt modelId="{03E0852A-C7F8-47F1-89AD-A1F90C43A456}" type="sibTrans" cxnId="{221A96F7-BBF0-4993-B2F2-65FB21334E73}">
      <dgm:prSet/>
      <dgm:spPr/>
      <dgm:t>
        <a:bodyPr/>
        <a:lstStyle/>
        <a:p>
          <a:endParaRPr lang="en-US"/>
        </a:p>
      </dgm:t>
    </dgm:pt>
    <dgm:pt modelId="{9E3A1028-F31B-4520-8D05-B71CDDBA6881}">
      <dgm:prSet phldrT="[Text]"/>
      <dgm:spPr/>
      <dgm:t>
        <a:bodyPr/>
        <a:lstStyle/>
        <a:p>
          <a:pPr algn="ctr"/>
          <a:r>
            <a:rPr lang="fa-IR" b="1" smtClean="0">
              <a:cs typeface="B Nazanin" panose="00000400000000000000" pitchFamily="2" charset="-78"/>
            </a:rPr>
            <a:t>حذر مردم </a:t>
          </a:r>
          <a:endParaRPr lang="en-US" b="1" dirty="0">
            <a:cs typeface="B Nazanin" panose="00000400000000000000" pitchFamily="2" charset="-78"/>
          </a:endParaRPr>
        </a:p>
      </dgm:t>
    </dgm:pt>
    <dgm:pt modelId="{57758C94-2F7D-4E43-915D-64B6FE5A8819}" type="parTrans" cxnId="{64E2CEE8-7980-47CF-AC0E-0FADEF8E7866}">
      <dgm:prSet/>
      <dgm:spPr/>
      <dgm:t>
        <a:bodyPr/>
        <a:lstStyle/>
        <a:p>
          <a:endParaRPr lang="en-US"/>
        </a:p>
      </dgm:t>
    </dgm:pt>
    <dgm:pt modelId="{94D0D10C-E016-4D42-948A-075B85D600C9}" type="sibTrans" cxnId="{64E2CEE8-7980-47CF-AC0E-0FADEF8E7866}">
      <dgm:prSet/>
      <dgm:spPr/>
      <dgm:t>
        <a:bodyPr/>
        <a:lstStyle/>
        <a:p>
          <a:endParaRPr lang="en-US"/>
        </a:p>
      </dgm:t>
    </dgm:pt>
    <dgm:pt modelId="{97ADA1ED-D309-466C-B745-2588583ED6B9}" type="pres">
      <dgm:prSet presAssocID="{59164311-C6CA-413D-945D-23A17E010705}" presName="rootnode" presStyleCnt="0">
        <dgm:presLayoutVars>
          <dgm:chMax/>
          <dgm:chPref/>
          <dgm:dir val="rev"/>
          <dgm:animLvl val="lvl"/>
        </dgm:presLayoutVars>
      </dgm:prSet>
      <dgm:spPr/>
      <dgm:t>
        <a:bodyPr/>
        <a:lstStyle/>
        <a:p>
          <a:endParaRPr lang="en-US"/>
        </a:p>
      </dgm:t>
    </dgm:pt>
    <dgm:pt modelId="{AF75B37A-BD26-4D6E-A9AD-4A4285187D77}" type="pres">
      <dgm:prSet presAssocID="{EFE361F4-FBBC-436C-B9D4-E07B90BAC74B}" presName="composite" presStyleCnt="0"/>
      <dgm:spPr/>
    </dgm:pt>
    <dgm:pt modelId="{8E9B1313-959A-4BE9-93AE-C3FF1A8EBC48}" type="pres">
      <dgm:prSet presAssocID="{EFE361F4-FBBC-436C-B9D4-E07B90BAC74B}" presName="bentUpArrow1" presStyleLbl="alignImgPlace1" presStyleIdx="0" presStyleCnt="2"/>
      <dgm:spPr/>
    </dgm:pt>
    <dgm:pt modelId="{7759CF9D-DE11-4D5B-9EB7-D8FC1963D19E}" type="pres">
      <dgm:prSet presAssocID="{EFE361F4-FBBC-436C-B9D4-E07B90BAC74B}" presName="ParentText" presStyleLbl="node1" presStyleIdx="0" presStyleCnt="3">
        <dgm:presLayoutVars>
          <dgm:chMax val="1"/>
          <dgm:chPref val="1"/>
          <dgm:bulletEnabled val="1"/>
        </dgm:presLayoutVars>
      </dgm:prSet>
      <dgm:spPr/>
      <dgm:t>
        <a:bodyPr/>
        <a:lstStyle/>
        <a:p>
          <a:endParaRPr lang="en-US"/>
        </a:p>
      </dgm:t>
    </dgm:pt>
    <dgm:pt modelId="{0BB4E601-9746-48E7-AAE0-B55CE262C9D2}" type="pres">
      <dgm:prSet presAssocID="{EFE361F4-FBBC-436C-B9D4-E07B90BAC74B}" presName="ChildText" presStyleLbl="revTx" presStyleIdx="0" presStyleCnt="3">
        <dgm:presLayoutVars>
          <dgm:chMax val="0"/>
          <dgm:chPref val="0"/>
          <dgm:bulletEnabled val="1"/>
        </dgm:presLayoutVars>
      </dgm:prSet>
      <dgm:spPr/>
      <dgm:t>
        <a:bodyPr/>
        <a:lstStyle/>
        <a:p>
          <a:endParaRPr lang="en-US"/>
        </a:p>
      </dgm:t>
    </dgm:pt>
    <dgm:pt modelId="{7F1ADDF2-DE6C-41AD-9955-06BDD47ADEB3}" type="pres">
      <dgm:prSet presAssocID="{76EBEADF-38B8-4EB8-BC3C-97CD21BFB113}" presName="sibTrans" presStyleCnt="0"/>
      <dgm:spPr/>
    </dgm:pt>
    <dgm:pt modelId="{C7DACF44-8E61-48D0-BFAC-E39A2B03E456}" type="pres">
      <dgm:prSet presAssocID="{1FFF356B-CE60-4F7E-8A42-615EC840EAE4}" presName="composite" presStyleCnt="0"/>
      <dgm:spPr/>
    </dgm:pt>
    <dgm:pt modelId="{D9910E21-8C53-4432-9037-4571EFDBF4C3}" type="pres">
      <dgm:prSet presAssocID="{1FFF356B-CE60-4F7E-8A42-615EC840EAE4}" presName="bentUpArrow1" presStyleLbl="alignImgPlace1" presStyleIdx="1" presStyleCnt="2"/>
      <dgm:spPr/>
    </dgm:pt>
    <dgm:pt modelId="{C7C11DF2-966B-4083-9329-522E5B82BF70}" type="pres">
      <dgm:prSet presAssocID="{1FFF356B-CE60-4F7E-8A42-615EC840EAE4}" presName="ParentText" presStyleLbl="node1" presStyleIdx="1" presStyleCnt="3">
        <dgm:presLayoutVars>
          <dgm:chMax val="1"/>
          <dgm:chPref val="1"/>
          <dgm:bulletEnabled val="1"/>
        </dgm:presLayoutVars>
      </dgm:prSet>
      <dgm:spPr/>
      <dgm:t>
        <a:bodyPr/>
        <a:lstStyle/>
        <a:p>
          <a:endParaRPr lang="en-US"/>
        </a:p>
      </dgm:t>
    </dgm:pt>
    <dgm:pt modelId="{EB518A9E-507E-4904-9C9F-08FB96838577}" type="pres">
      <dgm:prSet presAssocID="{1FFF356B-CE60-4F7E-8A42-615EC840EAE4}" presName="ChildText" presStyleLbl="revTx" presStyleIdx="1" presStyleCnt="3">
        <dgm:presLayoutVars>
          <dgm:chMax val="0"/>
          <dgm:chPref val="0"/>
          <dgm:bulletEnabled val="1"/>
        </dgm:presLayoutVars>
      </dgm:prSet>
      <dgm:spPr/>
      <dgm:t>
        <a:bodyPr/>
        <a:lstStyle/>
        <a:p>
          <a:endParaRPr lang="en-US"/>
        </a:p>
      </dgm:t>
    </dgm:pt>
    <dgm:pt modelId="{9A10CCA1-F2B6-4FF0-9C6F-5B32049E8552}" type="pres">
      <dgm:prSet presAssocID="{2D126933-7047-430E-8EAE-18AA867BB278}" presName="sibTrans" presStyleCnt="0"/>
      <dgm:spPr/>
    </dgm:pt>
    <dgm:pt modelId="{9650DC8B-ADA3-4F4B-A175-3914A73A3200}" type="pres">
      <dgm:prSet presAssocID="{6E6385D5-6A10-410E-9B7C-FD5E16527F86}" presName="composite" presStyleCnt="0"/>
      <dgm:spPr/>
    </dgm:pt>
    <dgm:pt modelId="{7348697A-CFE7-4C58-BBF1-AD5E146C3C2C}" type="pres">
      <dgm:prSet presAssocID="{6E6385D5-6A10-410E-9B7C-FD5E16527F86}" presName="ParentText" presStyleLbl="node1" presStyleIdx="2" presStyleCnt="3">
        <dgm:presLayoutVars>
          <dgm:chMax val="1"/>
          <dgm:chPref val="1"/>
          <dgm:bulletEnabled val="1"/>
        </dgm:presLayoutVars>
      </dgm:prSet>
      <dgm:spPr/>
      <dgm:t>
        <a:bodyPr/>
        <a:lstStyle/>
        <a:p>
          <a:endParaRPr lang="en-US"/>
        </a:p>
      </dgm:t>
    </dgm:pt>
    <dgm:pt modelId="{5D949D7E-8892-4244-BA39-BA673BF4AD45}" type="pres">
      <dgm:prSet presAssocID="{6E6385D5-6A10-410E-9B7C-FD5E16527F86}" presName="FinalChildText" presStyleLbl="revTx" presStyleIdx="2" presStyleCnt="3" custScaleX="125151">
        <dgm:presLayoutVars>
          <dgm:chMax val="0"/>
          <dgm:chPref val="0"/>
          <dgm:bulletEnabled val="1"/>
        </dgm:presLayoutVars>
      </dgm:prSet>
      <dgm:spPr/>
      <dgm:t>
        <a:bodyPr/>
        <a:lstStyle/>
        <a:p>
          <a:endParaRPr lang="en-US"/>
        </a:p>
      </dgm:t>
    </dgm:pt>
  </dgm:ptLst>
  <dgm:cxnLst>
    <dgm:cxn modelId="{19E458F0-539C-4572-AFF8-EC4C49A8F22C}" srcId="{EFE361F4-FBBC-436C-B9D4-E07B90BAC74B}" destId="{31AF8D33-C4BE-4C04-9DD4-DAE11B8A3E57}" srcOrd="0" destOrd="0" parTransId="{B8627FC0-A200-43D0-91D2-C67615C64FD2}" sibTransId="{40FF171F-EA93-430F-A2EB-7355A9637832}"/>
    <dgm:cxn modelId="{F4D0860E-2515-4C34-8232-8E9EE84BEA20}" type="presOf" srcId="{EFE361F4-FBBC-436C-B9D4-E07B90BAC74B}" destId="{7759CF9D-DE11-4D5B-9EB7-D8FC1963D19E}" srcOrd="0" destOrd="0" presId="urn:microsoft.com/office/officeart/2005/8/layout/StepDownProcess"/>
    <dgm:cxn modelId="{5EDBA44F-DF67-41F4-877C-556B564BD916}" type="presOf" srcId="{31AF8D33-C4BE-4C04-9DD4-DAE11B8A3E57}" destId="{0BB4E601-9746-48E7-AAE0-B55CE262C9D2}" srcOrd="0" destOrd="0" presId="urn:microsoft.com/office/officeart/2005/8/layout/StepDownProcess"/>
    <dgm:cxn modelId="{186149D9-6D96-4392-BE71-E2476C1853C9}" srcId="{59164311-C6CA-413D-945D-23A17E010705}" destId="{1FFF356B-CE60-4F7E-8A42-615EC840EAE4}" srcOrd="1" destOrd="0" parTransId="{A35191C3-BCE7-4BB6-974F-AEF79DD254DB}" sibTransId="{2D126933-7047-430E-8EAE-18AA867BB278}"/>
    <dgm:cxn modelId="{64E2CEE8-7980-47CF-AC0E-0FADEF8E7866}" srcId="{6E6385D5-6A10-410E-9B7C-FD5E16527F86}" destId="{9E3A1028-F31B-4520-8D05-B71CDDBA6881}" srcOrd="0" destOrd="0" parTransId="{57758C94-2F7D-4E43-915D-64B6FE5A8819}" sibTransId="{94D0D10C-E016-4D42-948A-075B85D600C9}"/>
    <dgm:cxn modelId="{5904FE36-B3FC-4F53-810E-A1BC461790B9}" type="presOf" srcId="{1FFF356B-CE60-4F7E-8A42-615EC840EAE4}" destId="{C7C11DF2-966B-4083-9329-522E5B82BF70}" srcOrd="0" destOrd="0" presId="urn:microsoft.com/office/officeart/2005/8/layout/StepDownProcess"/>
    <dgm:cxn modelId="{5AD0B1FE-5584-4B57-8EFB-053099FD7E3A}" type="presOf" srcId="{59164311-C6CA-413D-945D-23A17E010705}" destId="{97ADA1ED-D309-466C-B745-2588583ED6B9}" srcOrd="0" destOrd="0" presId="urn:microsoft.com/office/officeart/2005/8/layout/StepDownProcess"/>
    <dgm:cxn modelId="{E0B84C13-4997-47A1-8854-B0D5CDF19051}" type="presOf" srcId="{6E6385D5-6A10-410E-9B7C-FD5E16527F86}" destId="{7348697A-CFE7-4C58-BBF1-AD5E146C3C2C}" srcOrd="0" destOrd="0" presId="urn:microsoft.com/office/officeart/2005/8/layout/StepDownProcess"/>
    <dgm:cxn modelId="{A835F156-3EE4-46DC-BC99-F242410FC57F}" type="presOf" srcId="{18412423-6D66-4629-B880-78CE968D1B00}" destId="{EB518A9E-507E-4904-9C9F-08FB96838577}" srcOrd="0" destOrd="0" presId="urn:microsoft.com/office/officeart/2005/8/layout/StepDownProcess"/>
    <dgm:cxn modelId="{B00F5633-7FE8-4A96-8D6A-36BA6234046A}" srcId="{1FFF356B-CE60-4F7E-8A42-615EC840EAE4}" destId="{18412423-6D66-4629-B880-78CE968D1B00}" srcOrd="0" destOrd="0" parTransId="{363DD74E-E8C5-42E2-BFB0-09ADF46F8567}" sibTransId="{7EAB067C-50EC-4588-A77C-1FC1FEE18D3A}"/>
    <dgm:cxn modelId="{221A96F7-BBF0-4993-B2F2-65FB21334E73}" srcId="{59164311-C6CA-413D-945D-23A17E010705}" destId="{6E6385D5-6A10-410E-9B7C-FD5E16527F86}" srcOrd="2" destOrd="0" parTransId="{A379279F-E0B1-4EE3-B74B-F17D7CB1AF85}" sibTransId="{03E0852A-C7F8-47F1-89AD-A1F90C43A456}"/>
    <dgm:cxn modelId="{A4DED549-773E-44FF-9B26-FEDC283F5D86}" type="presOf" srcId="{9E3A1028-F31B-4520-8D05-B71CDDBA6881}" destId="{5D949D7E-8892-4244-BA39-BA673BF4AD45}" srcOrd="0" destOrd="0" presId="urn:microsoft.com/office/officeart/2005/8/layout/StepDownProcess"/>
    <dgm:cxn modelId="{A1D1E8B8-9F53-4BD8-94D1-39A39265120B}" srcId="{59164311-C6CA-413D-945D-23A17E010705}" destId="{EFE361F4-FBBC-436C-B9D4-E07B90BAC74B}" srcOrd="0" destOrd="0" parTransId="{23D2F92C-6163-49BD-A5F6-4C68FEE232F3}" sibTransId="{76EBEADF-38B8-4EB8-BC3C-97CD21BFB113}"/>
    <dgm:cxn modelId="{26011320-BD41-438E-BB92-694AE1642D1C}" type="presParOf" srcId="{97ADA1ED-D309-466C-B745-2588583ED6B9}" destId="{AF75B37A-BD26-4D6E-A9AD-4A4285187D77}" srcOrd="0" destOrd="0" presId="urn:microsoft.com/office/officeart/2005/8/layout/StepDownProcess"/>
    <dgm:cxn modelId="{51AE5965-511E-404B-B256-011F3E295008}" type="presParOf" srcId="{AF75B37A-BD26-4D6E-A9AD-4A4285187D77}" destId="{8E9B1313-959A-4BE9-93AE-C3FF1A8EBC48}" srcOrd="0" destOrd="0" presId="urn:microsoft.com/office/officeart/2005/8/layout/StepDownProcess"/>
    <dgm:cxn modelId="{DE91101A-567B-4870-B1E3-1A320ED40A04}" type="presParOf" srcId="{AF75B37A-BD26-4D6E-A9AD-4A4285187D77}" destId="{7759CF9D-DE11-4D5B-9EB7-D8FC1963D19E}" srcOrd="1" destOrd="0" presId="urn:microsoft.com/office/officeart/2005/8/layout/StepDownProcess"/>
    <dgm:cxn modelId="{E396ADF3-0054-4FB8-BA4F-D445767FA001}" type="presParOf" srcId="{AF75B37A-BD26-4D6E-A9AD-4A4285187D77}" destId="{0BB4E601-9746-48E7-AAE0-B55CE262C9D2}" srcOrd="2" destOrd="0" presId="urn:microsoft.com/office/officeart/2005/8/layout/StepDownProcess"/>
    <dgm:cxn modelId="{8322D165-6A75-4387-AA0C-B9A4F8584C53}" type="presParOf" srcId="{97ADA1ED-D309-466C-B745-2588583ED6B9}" destId="{7F1ADDF2-DE6C-41AD-9955-06BDD47ADEB3}" srcOrd="1" destOrd="0" presId="urn:microsoft.com/office/officeart/2005/8/layout/StepDownProcess"/>
    <dgm:cxn modelId="{8C293A54-C1BB-477D-9247-39C885461F4D}" type="presParOf" srcId="{97ADA1ED-D309-466C-B745-2588583ED6B9}" destId="{C7DACF44-8E61-48D0-BFAC-E39A2B03E456}" srcOrd="2" destOrd="0" presId="urn:microsoft.com/office/officeart/2005/8/layout/StepDownProcess"/>
    <dgm:cxn modelId="{755F1717-8EDC-4D9B-961F-C56CB6B3BD55}" type="presParOf" srcId="{C7DACF44-8E61-48D0-BFAC-E39A2B03E456}" destId="{D9910E21-8C53-4432-9037-4571EFDBF4C3}" srcOrd="0" destOrd="0" presId="urn:microsoft.com/office/officeart/2005/8/layout/StepDownProcess"/>
    <dgm:cxn modelId="{CD14B3CC-0396-4743-BAE7-E378BE600BF2}" type="presParOf" srcId="{C7DACF44-8E61-48D0-BFAC-E39A2B03E456}" destId="{C7C11DF2-966B-4083-9329-522E5B82BF70}" srcOrd="1" destOrd="0" presId="urn:microsoft.com/office/officeart/2005/8/layout/StepDownProcess"/>
    <dgm:cxn modelId="{CE765B45-1302-4F24-B125-F19DD8742C5E}" type="presParOf" srcId="{C7DACF44-8E61-48D0-BFAC-E39A2B03E456}" destId="{EB518A9E-507E-4904-9C9F-08FB96838577}" srcOrd="2" destOrd="0" presId="urn:microsoft.com/office/officeart/2005/8/layout/StepDownProcess"/>
    <dgm:cxn modelId="{EF608453-5DDD-4B00-9DB2-8F5EA64D2BA6}" type="presParOf" srcId="{97ADA1ED-D309-466C-B745-2588583ED6B9}" destId="{9A10CCA1-F2B6-4FF0-9C6F-5B32049E8552}" srcOrd="3" destOrd="0" presId="urn:microsoft.com/office/officeart/2005/8/layout/StepDownProcess"/>
    <dgm:cxn modelId="{6524513D-4117-452D-AA99-E3E48FD35257}" type="presParOf" srcId="{97ADA1ED-D309-466C-B745-2588583ED6B9}" destId="{9650DC8B-ADA3-4F4B-A175-3914A73A3200}" srcOrd="4" destOrd="0" presId="urn:microsoft.com/office/officeart/2005/8/layout/StepDownProcess"/>
    <dgm:cxn modelId="{33742561-F900-4EDB-B911-24B746485760}" type="presParOf" srcId="{9650DC8B-ADA3-4F4B-A175-3914A73A3200}" destId="{7348697A-CFE7-4C58-BBF1-AD5E146C3C2C}" srcOrd="0" destOrd="0" presId="urn:microsoft.com/office/officeart/2005/8/layout/StepDownProcess"/>
    <dgm:cxn modelId="{EDE185EB-AE2F-4C1D-B3DF-AF90F1BC4555}" type="presParOf" srcId="{9650DC8B-ADA3-4F4B-A175-3914A73A3200}" destId="{5D949D7E-8892-4244-BA39-BA673BF4AD45}" srcOrd="1" destOrd="0" presId="urn:microsoft.com/office/officeart/2005/8/layout/StepDownProces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60.xml><?xml version="1.0" encoding="utf-8"?>
<dgm:dataModel xmlns:dgm="http://schemas.openxmlformats.org/drawingml/2006/diagram" xmlns:a="http://schemas.openxmlformats.org/drawingml/2006/main">
  <dgm:ptLst>
    <dgm:pt modelId="{A76F049F-DFCF-4A18-AFEE-8756E1BF3F33}"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AED03D81-4EC6-43EB-B5DC-1192D6A427A2}">
      <dgm:prSet phldrT="[Text]" custT="1"/>
      <dgm:spPr/>
      <dgm:t>
        <a:bodyPr/>
        <a:lstStyle/>
        <a:p>
          <a:pPr rtl="1"/>
          <a:r>
            <a:rPr lang="fa-IR" sz="1600" b="1" dirty="0" smtClean="0">
              <a:solidFill>
                <a:srgbClr val="FFFF00"/>
              </a:solidFill>
              <a:cs typeface="B Nazanin" panose="00000400000000000000" pitchFamily="2" charset="-78"/>
            </a:rPr>
            <a:t>قرآن </a:t>
          </a:r>
          <a:r>
            <a:rPr lang="fa-IR" sz="1600" b="1" dirty="0" err="1" smtClean="0">
              <a:solidFill>
                <a:srgbClr val="FFFF00"/>
              </a:solidFill>
              <a:cs typeface="B Nazanin" panose="00000400000000000000" pitchFamily="2" charset="-78"/>
            </a:rPr>
            <a:t>مى‏فرماید</a:t>
          </a:r>
          <a:r>
            <a:rPr lang="fa-IR" sz="1600" b="1" dirty="0" smtClean="0">
              <a:solidFill>
                <a:srgbClr val="FFFF00"/>
              </a:solidFill>
              <a:cs typeface="B Nazanin" panose="00000400000000000000" pitchFamily="2" charset="-78"/>
            </a:rPr>
            <a:t>: </a:t>
          </a:r>
          <a:r>
            <a:rPr lang="fa-IR" sz="1600" b="1" dirty="0" err="1" smtClean="0">
              <a:solidFill>
                <a:srgbClr val="FFFF00"/>
              </a:solidFill>
              <a:cs typeface="B Nazanin" panose="00000400000000000000" pitchFamily="2" charset="-78"/>
            </a:rPr>
            <a:t>قاتِلُوهُم</a:t>
          </a:r>
          <a:r>
            <a:rPr lang="fa-IR" sz="1600" b="1" dirty="0" smtClean="0">
              <a:solidFill>
                <a:srgbClr val="FFFF00"/>
              </a:solidFill>
              <a:cs typeface="B Nazanin" panose="00000400000000000000" pitchFamily="2" charset="-78"/>
            </a:rPr>
            <a:t> </a:t>
          </a:r>
          <a:r>
            <a:rPr lang="fa-IR" sz="1600" b="1" dirty="0" err="1" smtClean="0">
              <a:solidFill>
                <a:srgbClr val="FFFF00"/>
              </a:solidFill>
              <a:cs typeface="B Nazanin" panose="00000400000000000000" pitchFamily="2" charset="-78"/>
            </a:rPr>
            <a:t>حَتّى</a:t>
          </a:r>
          <a:r>
            <a:rPr lang="fa-IR" sz="1600" b="1" dirty="0" smtClean="0">
              <a:solidFill>
                <a:srgbClr val="FFFF00"/>
              </a:solidFill>
              <a:cs typeface="B Nazanin" panose="00000400000000000000" pitchFamily="2" charset="-78"/>
            </a:rPr>
            <a:t>‏ </a:t>
          </a:r>
          <a:r>
            <a:rPr lang="fa-IR" sz="1600" b="1" dirty="0" err="1" smtClean="0">
              <a:solidFill>
                <a:srgbClr val="FFFF00"/>
              </a:solidFill>
              <a:cs typeface="B Nazanin" panose="00000400000000000000" pitchFamily="2" charset="-78"/>
            </a:rPr>
            <a:t>لاتَكُونَ</a:t>
          </a:r>
          <a:r>
            <a:rPr lang="fa-IR" sz="1600" b="1" dirty="0" smtClean="0">
              <a:solidFill>
                <a:srgbClr val="FFFF00"/>
              </a:solidFill>
              <a:cs typeface="B Nazanin" panose="00000400000000000000" pitchFamily="2" charset="-78"/>
            </a:rPr>
            <a:t> </a:t>
          </a:r>
          <a:r>
            <a:rPr lang="fa-IR" sz="1600" b="1" dirty="0" err="1" smtClean="0">
              <a:solidFill>
                <a:srgbClr val="FFFF00"/>
              </a:solidFill>
              <a:cs typeface="B Nazanin" panose="00000400000000000000" pitchFamily="2" charset="-78"/>
            </a:rPr>
            <a:t>فِتنَه</a:t>
          </a:r>
          <a:r>
            <a:rPr lang="fa-IR" sz="1600" b="1" dirty="0" smtClean="0">
              <a:solidFill>
                <a:srgbClr val="FFFF00"/>
              </a:solidFill>
              <a:cs typeface="B Nazanin" panose="00000400000000000000" pitchFamily="2" charset="-78"/>
            </a:rPr>
            <a:t>، و </a:t>
          </a:r>
          <a:r>
            <a:rPr lang="fa-IR" sz="1600" b="1" dirty="0" err="1" smtClean="0">
              <a:solidFill>
                <a:srgbClr val="FFFF00"/>
              </a:solidFill>
              <a:cs typeface="B Nazanin" panose="00000400000000000000" pitchFamily="2" charset="-78"/>
            </a:rPr>
            <a:t>همة</a:t>
          </a:r>
          <a:r>
            <a:rPr lang="fa-IR" sz="1600" b="1" dirty="0" smtClean="0">
              <a:solidFill>
                <a:srgbClr val="FFFF00"/>
              </a:solidFill>
              <a:cs typeface="B Nazanin" panose="00000400000000000000" pitchFamily="2" charset="-78"/>
            </a:rPr>
            <a:t> بشر را دعوت </a:t>
          </a:r>
          <a:r>
            <a:rPr lang="fa-IR" sz="1600" b="1" dirty="0" err="1" smtClean="0">
              <a:solidFill>
                <a:srgbClr val="FFFF00"/>
              </a:solidFill>
              <a:cs typeface="B Nazanin" panose="00000400000000000000" pitchFamily="2" charset="-78"/>
            </a:rPr>
            <a:t>مى‏كند</a:t>
          </a:r>
          <a:r>
            <a:rPr lang="fa-IR" sz="1600" b="1" dirty="0" smtClean="0">
              <a:solidFill>
                <a:srgbClr val="FFFF00"/>
              </a:solidFill>
              <a:cs typeface="B Nazanin" panose="00000400000000000000" pitchFamily="2" charset="-78"/>
            </a:rPr>
            <a:t> به </a:t>
          </a:r>
          <a:r>
            <a:rPr lang="fa-IR" sz="1600" b="1" dirty="0" err="1" smtClean="0">
              <a:solidFill>
                <a:srgbClr val="FFFF00"/>
              </a:solidFill>
              <a:cs typeface="B Nazanin" panose="00000400000000000000" pitchFamily="2" charset="-78"/>
            </a:rPr>
            <a:t>مقاتله</a:t>
          </a:r>
          <a:r>
            <a:rPr lang="fa-IR" sz="1600" b="1" dirty="0" smtClean="0">
              <a:solidFill>
                <a:srgbClr val="FFFF00"/>
              </a:solidFill>
              <a:cs typeface="B Nazanin" panose="00000400000000000000" pitchFamily="2" charset="-78"/>
            </a:rPr>
            <a:t> </a:t>
          </a:r>
          <a:r>
            <a:rPr lang="fa-IR" sz="1600" b="1" dirty="0" err="1" smtClean="0">
              <a:solidFill>
                <a:srgbClr val="FFFF00"/>
              </a:solidFill>
              <a:cs typeface="B Nazanin" panose="00000400000000000000" pitchFamily="2" charset="-78"/>
            </a:rPr>
            <a:t>براى</a:t>
          </a:r>
          <a:r>
            <a:rPr lang="fa-IR" sz="1600" b="1" dirty="0" smtClean="0">
              <a:solidFill>
                <a:srgbClr val="FFFF00"/>
              </a:solidFill>
              <a:cs typeface="B Nazanin" panose="00000400000000000000" pitchFamily="2" charset="-78"/>
            </a:rPr>
            <a:t> رفع فتنه؛ </a:t>
          </a:r>
          <a:r>
            <a:rPr lang="fa-IR" sz="1600" b="1" dirty="0" err="1" smtClean="0">
              <a:solidFill>
                <a:srgbClr val="FFFF00"/>
              </a:solidFill>
              <a:cs typeface="B Nazanin" panose="00000400000000000000" pitchFamily="2" charset="-78"/>
            </a:rPr>
            <a:t>یعنى</a:t>
          </a:r>
          <a:r>
            <a:rPr lang="fa-IR" sz="1600" b="1" dirty="0" smtClean="0">
              <a:solidFill>
                <a:srgbClr val="FFFF00"/>
              </a:solidFill>
              <a:cs typeface="B Nazanin" panose="00000400000000000000" pitchFamily="2" charset="-78"/>
            </a:rPr>
            <a:t> «جنگ </a:t>
          </a:r>
          <a:r>
            <a:rPr lang="fa-IR" sz="1600" b="1" dirty="0" err="1" smtClean="0">
              <a:solidFill>
                <a:srgbClr val="FFFF00"/>
              </a:solidFill>
              <a:cs typeface="B Nazanin" panose="00000400000000000000" pitchFamily="2" charset="-78"/>
            </a:rPr>
            <a:t>جنگ</a:t>
          </a:r>
          <a:r>
            <a:rPr lang="fa-IR" sz="1600" b="1" dirty="0" smtClean="0">
              <a:solidFill>
                <a:srgbClr val="FFFF00"/>
              </a:solidFill>
              <a:cs typeface="B Nazanin" panose="00000400000000000000" pitchFamily="2" charset="-78"/>
            </a:rPr>
            <a:t> تا رفع فتنه در عالم»، ... </a:t>
          </a:r>
          <a:r>
            <a:rPr lang="fa-IR" sz="1600" b="1" dirty="0" err="1" smtClean="0">
              <a:solidFill>
                <a:srgbClr val="FFFF00"/>
              </a:solidFill>
              <a:cs typeface="B Nazanin" panose="00000400000000000000" pitchFamily="2" charset="-78"/>
            </a:rPr>
            <a:t>كسانى</a:t>
          </a:r>
          <a:r>
            <a:rPr lang="fa-IR" sz="1600" b="1" dirty="0" smtClean="0">
              <a:solidFill>
                <a:srgbClr val="FFFF00"/>
              </a:solidFill>
              <a:cs typeface="B Nazanin" panose="00000400000000000000" pitchFamily="2" charset="-78"/>
            </a:rPr>
            <a:t> </a:t>
          </a:r>
          <a:r>
            <a:rPr lang="fa-IR" sz="1600" b="1" dirty="0" err="1" smtClean="0">
              <a:solidFill>
                <a:srgbClr val="FFFF00"/>
              </a:solidFill>
              <a:cs typeface="B Nazanin" panose="00000400000000000000" pitchFamily="2" charset="-78"/>
            </a:rPr>
            <a:t>كه</a:t>
          </a:r>
          <a:r>
            <a:rPr lang="fa-IR" sz="1600" b="1" dirty="0" smtClean="0">
              <a:solidFill>
                <a:srgbClr val="FFFF00"/>
              </a:solidFill>
              <a:cs typeface="B Nazanin" panose="00000400000000000000" pitchFamily="2" charset="-78"/>
            </a:rPr>
            <a:t> تبعیت از قرآن </a:t>
          </a:r>
          <a:r>
            <a:rPr lang="fa-IR" sz="1600" b="1" dirty="0" err="1" smtClean="0">
              <a:solidFill>
                <a:srgbClr val="FFFF00"/>
              </a:solidFill>
              <a:cs typeface="B Nazanin" panose="00000400000000000000" pitchFamily="2" charset="-78"/>
            </a:rPr>
            <a:t>مى‏كنند</a:t>
          </a:r>
          <a:r>
            <a:rPr lang="fa-IR" sz="1600" b="1" dirty="0" smtClean="0">
              <a:solidFill>
                <a:srgbClr val="FFFF00"/>
              </a:solidFill>
              <a:cs typeface="B Nazanin" panose="00000400000000000000" pitchFamily="2" charset="-78"/>
            </a:rPr>
            <a:t>، در نظر داشته باشند </a:t>
          </a:r>
          <a:r>
            <a:rPr lang="fa-IR" sz="1600" b="1" dirty="0" err="1" smtClean="0">
              <a:solidFill>
                <a:srgbClr val="FFFF00"/>
              </a:solidFill>
              <a:cs typeface="B Nazanin" panose="00000400000000000000" pitchFamily="2" charset="-78"/>
            </a:rPr>
            <a:t>كه</a:t>
          </a:r>
          <a:r>
            <a:rPr lang="fa-IR" sz="1600" b="1" dirty="0" smtClean="0">
              <a:solidFill>
                <a:srgbClr val="FFFF00"/>
              </a:solidFill>
              <a:cs typeface="B Nazanin" panose="00000400000000000000" pitchFamily="2" charset="-78"/>
            </a:rPr>
            <a:t> باید تا آن </a:t>
          </a:r>
          <a:r>
            <a:rPr lang="fa-IR" sz="1600" b="1" dirty="0" err="1" smtClean="0">
              <a:solidFill>
                <a:srgbClr val="FFFF00"/>
              </a:solidFill>
              <a:cs typeface="B Nazanin" panose="00000400000000000000" pitchFamily="2" charset="-78"/>
            </a:rPr>
            <a:t>جایى</a:t>
          </a:r>
          <a:r>
            <a:rPr lang="fa-IR" sz="1600" b="1" dirty="0" smtClean="0">
              <a:solidFill>
                <a:srgbClr val="FFFF00"/>
              </a:solidFill>
              <a:cs typeface="B Nazanin" panose="00000400000000000000" pitchFamily="2" charset="-78"/>
            </a:rPr>
            <a:t> </a:t>
          </a:r>
          <a:r>
            <a:rPr lang="fa-IR" sz="1600" b="1" dirty="0" err="1" smtClean="0">
              <a:solidFill>
                <a:srgbClr val="FFFF00"/>
              </a:solidFill>
              <a:cs typeface="B Nazanin" panose="00000400000000000000" pitchFamily="2" charset="-78"/>
            </a:rPr>
            <a:t>كه</a:t>
          </a:r>
          <a:r>
            <a:rPr lang="fa-IR" sz="1600" b="1" dirty="0" smtClean="0">
              <a:solidFill>
                <a:srgbClr val="FFFF00"/>
              </a:solidFill>
              <a:cs typeface="B Nazanin" panose="00000400000000000000" pitchFamily="2" charset="-78"/>
            </a:rPr>
            <a:t> قدرت دارند ادامه به </a:t>
          </a:r>
          <a:r>
            <a:rPr lang="fa-IR" sz="1600" b="1" dirty="0" err="1" smtClean="0">
              <a:solidFill>
                <a:srgbClr val="FFFF00"/>
              </a:solidFill>
              <a:cs typeface="B Nazanin" panose="00000400000000000000" pitchFamily="2" charset="-78"/>
            </a:rPr>
            <a:t>نبردشان</a:t>
          </a:r>
          <a:r>
            <a:rPr lang="fa-IR" sz="1600" b="1" dirty="0" smtClean="0">
              <a:solidFill>
                <a:srgbClr val="FFFF00"/>
              </a:solidFill>
              <a:cs typeface="B Nazanin" panose="00000400000000000000" pitchFamily="2" charset="-78"/>
            </a:rPr>
            <a:t> بدهند تا این </a:t>
          </a:r>
          <a:r>
            <a:rPr lang="fa-IR" sz="1600" b="1" dirty="0" err="1" smtClean="0">
              <a:solidFill>
                <a:srgbClr val="FFFF00"/>
              </a:solidFill>
              <a:cs typeface="B Nazanin" panose="00000400000000000000" pitchFamily="2" charset="-78"/>
            </a:rPr>
            <a:t>كه</a:t>
          </a:r>
          <a:r>
            <a:rPr lang="fa-IR" sz="1600" b="1" dirty="0" smtClean="0">
              <a:solidFill>
                <a:srgbClr val="FFFF00"/>
              </a:solidFill>
              <a:cs typeface="B Nazanin" panose="00000400000000000000" pitchFamily="2" charset="-78"/>
            </a:rPr>
            <a:t> فتنه از عالم برداشته بشود. این، </a:t>
          </a:r>
          <a:r>
            <a:rPr lang="fa-IR" sz="1600" b="1" dirty="0" err="1" smtClean="0">
              <a:solidFill>
                <a:srgbClr val="FFFF00"/>
              </a:solidFill>
              <a:cs typeface="B Nazanin" panose="00000400000000000000" pitchFamily="2" charset="-78"/>
            </a:rPr>
            <a:t>یك</a:t>
          </a:r>
          <a:r>
            <a:rPr lang="fa-IR" sz="1600" b="1" dirty="0" smtClean="0">
              <a:solidFill>
                <a:srgbClr val="FFFF00"/>
              </a:solidFill>
              <a:cs typeface="B Nazanin" panose="00000400000000000000" pitchFamily="2" charset="-78"/>
            </a:rPr>
            <a:t> </a:t>
          </a:r>
          <a:r>
            <a:rPr lang="fa-IR" sz="1600" b="1" dirty="0" err="1" smtClean="0">
              <a:solidFill>
                <a:srgbClr val="FFFF00"/>
              </a:solidFill>
              <a:cs typeface="B Nazanin" panose="00000400000000000000" pitchFamily="2" charset="-78"/>
            </a:rPr>
            <a:t>رحمتى</a:t>
          </a:r>
          <a:r>
            <a:rPr lang="fa-IR" sz="1600" b="1" dirty="0" smtClean="0">
              <a:solidFill>
                <a:srgbClr val="FFFF00"/>
              </a:solidFill>
              <a:cs typeface="B Nazanin" panose="00000400000000000000" pitchFamily="2" charset="-78"/>
            </a:rPr>
            <a:t> است </a:t>
          </a:r>
          <a:r>
            <a:rPr lang="fa-IR" sz="1600" b="1" dirty="0" err="1" smtClean="0">
              <a:solidFill>
                <a:srgbClr val="FFFF00"/>
              </a:solidFill>
              <a:cs typeface="B Nazanin" panose="00000400000000000000" pitchFamily="2" charset="-78"/>
            </a:rPr>
            <a:t>براى</a:t>
          </a:r>
          <a:r>
            <a:rPr lang="fa-IR" sz="1600" b="1" dirty="0" smtClean="0">
              <a:solidFill>
                <a:srgbClr val="FFFF00"/>
              </a:solidFill>
              <a:cs typeface="B Nazanin" panose="00000400000000000000" pitchFamily="2" charset="-78"/>
            </a:rPr>
            <a:t> عالم. </a:t>
          </a:r>
          <a:endParaRPr lang="fa-IR" sz="1600" dirty="0">
            <a:solidFill>
              <a:srgbClr val="FFFF00"/>
            </a:solidFill>
          </a:endParaRPr>
        </a:p>
      </dgm:t>
    </dgm:pt>
    <dgm:pt modelId="{92074C2C-4EEC-48A7-83D4-D5D7167CF59B}" type="parTrans" cxnId="{BB858F6E-016D-4324-A40B-1CE900AE9C0F}">
      <dgm:prSet/>
      <dgm:spPr/>
      <dgm:t>
        <a:bodyPr/>
        <a:lstStyle/>
        <a:p>
          <a:pPr rtl="1"/>
          <a:endParaRPr lang="fa-IR"/>
        </a:p>
      </dgm:t>
    </dgm:pt>
    <dgm:pt modelId="{5EF25F19-CE92-4B92-8F40-CCAF6D9F549F}" type="sibTrans" cxnId="{BB858F6E-016D-4324-A40B-1CE900AE9C0F}">
      <dgm:prSet/>
      <dgm:spPr/>
      <dgm:t>
        <a:bodyPr/>
        <a:lstStyle/>
        <a:p>
          <a:pPr rtl="1"/>
          <a:endParaRPr lang="fa-IR"/>
        </a:p>
      </dgm:t>
    </dgm:pt>
    <dgm:pt modelId="{145081AF-BDE6-48BF-99BE-FCBE714FFE4D}">
      <dgm:prSet phldrT="[Text]" custT="1"/>
      <dgm:spPr/>
      <dgm:t>
        <a:bodyPr/>
        <a:lstStyle/>
        <a:p>
          <a:pPr rtl="1"/>
          <a:r>
            <a:rPr lang="fa-IR" sz="1600" b="1" smtClean="0">
              <a:solidFill>
                <a:srgbClr val="002060"/>
              </a:solidFill>
              <a:cs typeface="B Nazanin" panose="00000400000000000000" pitchFamily="2" charset="-78"/>
            </a:rPr>
            <a:t>ما امریكا را زیر پا مى‏گذاریم‏. </a:t>
          </a:r>
          <a:endParaRPr lang="fa-IR" sz="1600" dirty="0">
            <a:solidFill>
              <a:srgbClr val="002060"/>
            </a:solidFill>
          </a:endParaRPr>
        </a:p>
      </dgm:t>
    </dgm:pt>
    <dgm:pt modelId="{888C96BE-3BC4-4EBA-A593-16FE3E2D6350}" type="parTrans" cxnId="{DEFE4D61-1563-4834-B427-28ACB783A3BE}">
      <dgm:prSet/>
      <dgm:spPr/>
      <dgm:t>
        <a:bodyPr/>
        <a:lstStyle/>
        <a:p>
          <a:pPr rtl="1"/>
          <a:endParaRPr lang="fa-IR"/>
        </a:p>
      </dgm:t>
    </dgm:pt>
    <dgm:pt modelId="{E7D2E6DE-55E4-403D-B7E5-27185D3CF18C}" type="sibTrans" cxnId="{DEFE4D61-1563-4834-B427-28ACB783A3BE}">
      <dgm:prSet/>
      <dgm:spPr/>
      <dgm:t>
        <a:bodyPr/>
        <a:lstStyle/>
        <a:p>
          <a:pPr rtl="1"/>
          <a:endParaRPr lang="fa-IR"/>
        </a:p>
      </dgm:t>
    </dgm:pt>
    <dgm:pt modelId="{01C08758-0658-459F-8830-8CFC5CAD4BC2}">
      <dgm:prSet phldrT="[Text]" custT="1"/>
      <dgm:spPr/>
      <dgm:t>
        <a:bodyPr/>
        <a:lstStyle/>
        <a:p>
          <a:pPr rtl="1"/>
          <a:r>
            <a:rPr lang="fa-IR" sz="1600" b="1" dirty="0" smtClean="0">
              <a:solidFill>
                <a:srgbClr val="002060"/>
              </a:solidFill>
              <a:cs typeface="B Nazanin" panose="00000400000000000000" pitchFamily="2" charset="-78"/>
            </a:rPr>
            <a:t>ما </a:t>
          </a:r>
          <a:r>
            <a:rPr lang="fa-IR" sz="1600" b="1" dirty="0" err="1" smtClean="0">
              <a:solidFill>
                <a:srgbClr val="002060"/>
              </a:solidFill>
              <a:cs typeface="B Nazanin" panose="00000400000000000000" pitchFamily="2" charset="-78"/>
            </a:rPr>
            <a:t>انقلابمان</a:t>
          </a:r>
          <a:r>
            <a:rPr lang="fa-IR" sz="1600" b="1" dirty="0" smtClean="0">
              <a:solidFill>
                <a:srgbClr val="002060"/>
              </a:solidFill>
              <a:cs typeface="B Nazanin" panose="00000400000000000000" pitchFamily="2" charset="-78"/>
            </a:rPr>
            <a:t> را به تمام جهان صادر </a:t>
          </a:r>
          <a:r>
            <a:rPr lang="fa-IR" sz="1600" b="1" dirty="0" err="1" smtClean="0">
              <a:solidFill>
                <a:srgbClr val="002060"/>
              </a:solidFill>
              <a:cs typeface="B Nazanin" panose="00000400000000000000" pitchFamily="2" charset="-78"/>
            </a:rPr>
            <a:t>مى‏كنیم</a:t>
          </a:r>
          <a:r>
            <a:rPr lang="fa-IR" sz="1600" b="1" dirty="0" smtClean="0">
              <a:solidFill>
                <a:srgbClr val="002060"/>
              </a:solidFill>
              <a:cs typeface="B Nazanin" panose="00000400000000000000" pitchFamily="2" charset="-78"/>
            </a:rPr>
            <a:t>؛ چرا </a:t>
          </a:r>
          <a:r>
            <a:rPr lang="fa-IR" sz="1600" b="1" dirty="0" err="1" smtClean="0">
              <a:solidFill>
                <a:srgbClr val="002060"/>
              </a:solidFill>
              <a:cs typeface="B Nazanin" panose="00000400000000000000" pitchFamily="2" charset="-78"/>
            </a:rPr>
            <a:t>كه</a:t>
          </a:r>
          <a:r>
            <a:rPr lang="fa-IR" sz="1600" b="1" dirty="0" smtClean="0">
              <a:solidFill>
                <a:srgbClr val="002060"/>
              </a:solidFill>
              <a:cs typeface="B Nazanin" panose="00000400000000000000" pitchFamily="2" charset="-78"/>
            </a:rPr>
            <a:t> انقلاب ما </a:t>
          </a:r>
          <a:r>
            <a:rPr lang="fa-IR" sz="1600" b="1" dirty="0" err="1" smtClean="0">
              <a:solidFill>
                <a:srgbClr val="002060"/>
              </a:solidFill>
              <a:cs typeface="B Nazanin" panose="00000400000000000000" pitchFamily="2" charset="-78"/>
            </a:rPr>
            <a:t>اسلامى</a:t>
          </a:r>
          <a:r>
            <a:rPr lang="fa-IR" sz="1600" b="1" dirty="0" smtClean="0">
              <a:solidFill>
                <a:srgbClr val="002060"/>
              </a:solidFill>
              <a:cs typeface="B Nazanin" panose="00000400000000000000" pitchFamily="2" charset="-78"/>
            </a:rPr>
            <a:t> است. و تا بانگ لا اله الا </a:t>
          </a:r>
          <a:r>
            <a:rPr lang="fa-IR" sz="1600" b="1" dirty="0" err="1" smtClean="0">
              <a:solidFill>
                <a:srgbClr val="002060"/>
              </a:solidFill>
              <a:cs typeface="B Nazanin" panose="00000400000000000000" pitchFamily="2" charset="-78"/>
            </a:rPr>
            <a:t>اللَّه</a:t>
          </a:r>
          <a:r>
            <a:rPr lang="fa-IR" sz="1600" b="1" dirty="0" smtClean="0">
              <a:solidFill>
                <a:srgbClr val="002060"/>
              </a:solidFill>
              <a:cs typeface="B Nazanin" panose="00000400000000000000" pitchFamily="2" charset="-78"/>
            </a:rPr>
            <a:t> و محمد رسول </a:t>
          </a:r>
          <a:r>
            <a:rPr lang="fa-IR" sz="1600" b="1" dirty="0" err="1" smtClean="0">
              <a:solidFill>
                <a:srgbClr val="002060"/>
              </a:solidFill>
              <a:cs typeface="B Nazanin" panose="00000400000000000000" pitchFamily="2" charset="-78"/>
            </a:rPr>
            <a:t>اللَّه</a:t>
          </a:r>
          <a:r>
            <a:rPr lang="fa-IR" sz="1600" b="1" dirty="0" smtClean="0">
              <a:solidFill>
                <a:srgbClr val="002060"/>
              </a:solidFill>
              <a:cs typeface="B Nazanin" panose="00000400000000000000" pitchFamily="2" charset="-78"/>
            </a:rPr>
            <a:t> بر تمام جهان طنین </a:t>
          </a:r>
          <a:r>
            <a:rPr lang="fa-IR" sz="1600" b="1" dirty="0" err="1" smtClean="0">
              <a:solidFill>
                <a:srgbClr val="002060"/>
              </a:solidFill>
              <a:cs typeface="B Nazanin" panose="00000400000000000000" pitchFamily="2" charset="-78"/>
            </a:rPr>
            <a:t>نیفكند</a:t>
          </a:r>
          <a:r>
            <a:rPr lang="fa-IR" sz="1600" b="1" dirty="0" smtClean="0">
              <a:solidFill>
                <a:srgbClr val="002060"/>
              </a:solidFill>
              <a:cs typeface="B Nazanin" panose="00000400000000000000" pitchFamily="2" charset="-78"/>
            </a:rPr>
            <a:t> مبارزه هست و تا مبارزه در هر </a:t>
          </a:r>
          <a:r>
            <a:rPr lang="fa-IR" sz="1600" b="1" dirty="0" err="1" smtClean="0">
              <a:solidFill>
                <a:srgbClr val="002060"/>
              </a:solidFill>
              <a:cs typeface="B Nazanin" panose="00000400000000000000" pitchFamily="2" charset="-78"/>
            </a:rPr>
            <a:t>جاى</a:t>
          </a:r>
          <a:r>
            <a:rPr lang="fa-IR" sz="1600" b="1" dirty="0" smtClean="0">
              <a:solidFill>
                <a:srgbClr val="002060"/>
              </a:solidFill>
              <a:cs typeface="B Nazanin" panose="00000400000000000000" pitchFamily="2" charset="-78"/>
            </a:rPr>
            <a:t> جهان علیه </a:t>
          </a:r>
          <a:r>
            <a:rPr lang="fa-IR" sz="1600" b="1" dirty="0" err="1" smtClean="0">
              <a:solidFill>
                <a:srgbClr val="002060"/>
              </a:solidFill>
              <a:cs typeface="B Nazanin" panose="00000400000000000000" pitchFamily="2" charset="-78"/>
            </a:rPr>
            <a:t>مستكبرین</a:t>
          </a:r>
          <a:r>
            <a:rPr lang="fa-IR" sz="1600" b="1" dirty="0" smtClean="0">
              <a:solidFill>
                <a:srgbClr val="002060"/>
              </a:solidFill>
              <a:cs typeface="B Nazanin" panose="00000400000000000000" pitchFamily="2" charset="-78"/>
            </a:rPr>
            <a:t> هست ما هستیم. ما از مردم </a:t>
          </a:r>
          <a:r>
            <a:rPr lang="fa-IR" sz="1600" b="1" dirty="0" err="1" smtClean="0">
              <a:solidFill>
                <a:srgbClr val="002060"/>
              </a:solidFill>
              <a:cs typeface="B Nazanin" panose="00000400000000000000" pitchFamily="2" charset="-78"/>
            </a:rPr>
            <a:t>بى‏پناه</a:t>
          </a:r>
          <a:r>
            <a:rPr lang="fa-IR" sz="1600" b="1" dirty="0" smtClean="0">
              <a:solidFill>
                <a:srgbClr val="002060"/>
              </a:solidFill>
              <a:cs typeface="B Nazanin" panose="00000400000000000000" pitchFamily="2" charset="-78"/>
            </a:rPr>
            <a:t> لبنان و فلسطین در مقابل اسرائیل دفاع </a:t>
          </a:r>
          <a:r>
            <a:rPr lang="fa-IR" sz="1600" b="1" dirty="0" err="1" smtClean="0">
              <a:solidFill>
                <a:srgbClr val="002060"/>
              </a:solidFill>
              <a:cs typeface="B Nazanin" panose="00000400000000000000" pitchFamily="2" charset="-78"/>
            </a:rPr>
            <a:t>مى‏كنیم</a:t>
          </a:r>
          <a:r>
            <a:rPr lang="fa-IR" sz="1600" b="1" dirty="0" smtClean="0">
              <a:solidFill>
                <a:srgbClr val="002060"/>
              </a:solidFill>
              <a:cs typeface="B Nazanin" panose="00000400000000000000" pitchFamily="2" charset="-78"/>
            </a:rPr>
            <a:t>. </a:t>
          </a:r>
          <a:endParaRPr lang="fa-IR" sz="1600" dirty="0">
            <a:solidFill>
              <a:srgbClr val="002060"/>
            </a:solidFill>
          </a:endParaRPr>
        </a:p>
      </dgm:t>
    </dgm:pt>
    <dgm:pt modelId="{14B0D025-F222-4089-B6A6-25E024F527E4}" type="parTrans" cxnId="{E442EBB8-66F3-43B8-8120-30110288C7E6}">
      <dgm:prSet/>
      <dgm:spPr/>
      <dgm:t>
        <a:bodyPr/>
        <a:lstStyle/>
        <a:p>
          <a:pPr rtl="1"/>
          <a:endParaRPr lang="fa-IR"/>
        </a:p>
      </dgm:t>
    </dgm:pt>
    <dgm:pt modelId="{30662162-DAA1-4552-8E5C-4566802F3F45}" type="sibTrans" cxnId="{E442EBB8-66F3-43B8-8120-30110288C7E6}">
      <dgm:prSet/>
      <dgm:spPr/>
      <dgm:t>
        <a:bodyPr/>
        <a:lstStyle/>
        <a:p>
          <a:pPr rtl="1"/>
          <a:endParaRPr lang="fa-IR"/>
        </a:p>
      </dgm:t>
    </dgm:pt>
    <dgm:pt modelId="{E0E4E166-47AA-4552-B941-572F8FA9B3EB}">
      <dgm:prSet phldrT="[Text]" custT="1"/>
      <dgm:spPr/>
      <dgm:t>
        <a:bodyPr/>
        <a:lstStyle/>
        <a:p>
          <a:pPr rtl="1"/>
          <a:r>
            <a:rPr lang="fa-IR" sz="1600" b="1" dirty="0" err="1" smtClean="0">
              <a:solidFill>
                <a:srgbClr val="002060"/>
              </a:solidFill>
              <a:cs typeface="B Nazanin" panose="00000400000000000000" pitchFamily="2" charset="-78"/>
            </a:rPr>
            <a:t>مسئلة</a:t>
          </a:r>
          <a:r>
            <a:rPr lang="fa-IR" sz="1600" b="1" dirty="0" smtClean="0">
              <a:solidFill>
                <a:srgbClr val="002060"/>
              </a:solidFill>
              <a:cs typeface="B Nazanin" panose="00000400000000000000" pitchFamily="2" charset="-78"/>
            </a:rPr>
            <a:t> ما </a:t>
          </a:r>
          <a:r>
            <a:rPr lang="fa-IR" sz="1600" b="1" dirty="0" err="1" smtClean="0">
              <a:solidFill>
                <a:srgbClr val="002060"/>
              </a:solidFill>
              <a:cs typeface="B Nazanin" panose="00000400000000000000" pitchFamily="2" charset="-78"/>
            </a:rPr>
            <a:t>مسئلة</a:t>
          </a:r>
          <a:r>
            <a:rPr lang="fa-IR" sz="1600" b="1" dirty="0" smtClean="0">
              <a:solidFill>
                <a:srgbClr val="002060"/>
              </a:solidFill>
              <a:cs typeface="B Nazanin" panose="00000400000000000000" pitchFamily="2" charset="-78"/>
            </a:rPr>
            <a:t> حرکتی عظیم در مقیاس جهانی است. </a:t>
          </a:r>
          <a:endParaRPr lang="fa-IR" sz="1600" dirty="0">
            <a:solidFill>
              <a:srgbClr val="002060"/>
            </a:solidFill>
          </a:endParaRPr>
        </a:p>
      </dgm:t>
    </dgm:pt>
    <dgm:pt modelId="{52C9630F-C610-4A6B-8FE7-410168A6FDEB}" type="parTrans" cxnId="{1DCD1CE7-EEBE-48A8-8001-B0622AF9B4FC}">
      <dgm:prSet/>
      <dgm:spPr/>
      <dgm:t>
        <a:bodyPr/>
        <a:lstStyle/>
        <a:p>
          <a:pPr rtl="1"/>
          <a:endParaRPr lang="fa-IR"/>
        </a:p>
      </dgm:t>
    </dgm:pt>
    <dgm:pt modelId="{9D7649AC-EE0F-4B2E-8ED0-CB2965FF54A7}" type="sibTrans" cxnId="{1DCD1CE7-EEBE-48A8-8001-B0622AF9B4FC}">
      <dgm:prSet/>
      <dgm:spPr/>
      <dgm:t>
        <a:bodyPr/>
        <a:lstStyle/>
        <a:p>
          <a:pPr rtl="1"/>
          <a:endParaRPr lang="fa-IR"/>
        </a:p>
      </dgm:t>
    </dgm:pt>
    <dgm:pt modelId="{B54413EA-A72B-4A1A-A25F-163EFCC252F2}">
      <dgm:prSet phldrT="[Text]" custT="1"/>
      <dgm:spPr/>
      <dgm:t>
        <a:bodyPr/>
        <a:lstStyle/>
        <a:p>
          <a:pPr rtl="1"/>
          <a:r>
            <a:rPr lang="fa-IR" sz="1600" b="1" smtClean="0">
              <a:solidFill>
                <a:srgbClr val="002060"/>
              </a:solidFill>
              <a:cs typeface="B Nazanin" panose="00000400000000000000" pitchFamily="2" charset="-78"/>
            </a:rPr>
            <a:t>اسرائیل باید از صفحة روزگار محو شود و بیت المقدس مال مسلمین و قبله اول مسلمین است. </a:t>
          </a:r>
          <a:endParaRPr lang="fa-IR" sz="1600" dirty="0">
            <a:solidFill>
              <a:srgbClr val="002060"/>
            </a:solidFill>
          </a:endParaRPr>
        </a:p>
      </dgm:t>
    </dgm:pt>
    <dgm:pt modelId="{C79A0937-1362-4B14-8B69-7281F5DF5ECA}" type="parTrans" cxnId="{7E4D4700-C37F-46A7-B372-279873F84EE2}">
      <dgm:prSet/>
      <dgm:spPr/>
      <dgm:t>
        <a:bodyPr/>
        <a:lstStyle/>
        <a:p>
          <a:pPr rtl="1"/>
          <a:endParaRPr lang="fa-IR"/>
        </a:p>
      </dgm:t>
    </dgm:pt>
    <dgm:pt modelId="{75DDC35D-F559-4128-885E-60681943CF7C}" type="sibTrans" cxnId="{7E4D4700-C37F-46A7-B372-279873F84EE2}">
      <dgm:prSet/>
      <dgm:spPr/>
      <dgm:t>
        <a:bodyPr/>
        <a:lstStyle/>
        <a:p>
          <a:pPr rtl="1"/>
          <a:endParaRPr lang="fa-IR"/>
        </a:p>
      </dgm:t>
    </dgm:pt>
    <dgm:pt modelId="{86E17718-6BCB-4069-95DE-EB0E044368F1}" type="pres">
      <dgm:prSet presAssocID="{A76F049F-DFCF-4A18-AFEE-8756E1BF3F33}" presName="Name0" presStyleCnt="0">
        <dgm:presLayoutVars>
          <dgm:chMax val="7"/>
          <dgm:chPref val="7"/>
          <dgm:dir val="rev"/>
        </dgm:presLayoutVars>
      </dgm:prSet>
      <dgm:spPr/>
      <dgm:t>
        <a:bodyPr/>
        <a:lstStyle/>
        <a:p>
          <a:pPr rtl="1"/>
          <a:endParaRPr lang="fa-IR"/>
        </a:p>
      </dgm:t>
    </dgm:pt>
    <dgm:pt modelId="{DD261BA4-F28C-421C-B997-C0B9103186A5}" type="pres">
      <dgm:prSet presAssocID="{A76F049F-DFCF-4A18-AFEE-8756E1BF3F33}" presName="Name1" presStyleCnt="0"/>
      <dgm:spPr/>
    </dgm:pt>
    <dgm:pt modelId="{32D59C5E-2E52-4497-A371-6C9F2361F4B2}" type="pres">
      <dgm:prSet presAssocID="{A76F049F-DFCF-4A18-AFEE-8756E1BF3F33}" presName="cycle" presStyleCnt="0"/>
      <dgm:spPr/>
    </dgm:pt>
    <dgm:pt modelId="{E7EE4FA0-102E-426F-8A3A-BD501BAD9B76}" type="pres">
      <dgm:prSet presAssocID="{A76F049F-DFCF-4A18-AFEE-8756E1BF3F33}" presName="srcNode" presStyleLbl="node1" presStyleIdx="0" presStyleCnt="5"/>
      <dgm:spPr/>
    </dgm:pt>
    <dgm:pt modelId="{54BF05CE-7AD4-47E2-A3F5-3C73B0C76E2E}" type="pres">
      <dgm:prSet presAssocID="{A76F049F-DFCF-4A18-AFEE-8756E1BF3F33}" presName="conn" presStyleLbl="parChTrans1D2" presStyleIdx="0" presStyleCnt="1"/>
      <dgm:spPr/>
      <dgm:t>
        <a:bodyPr/>
        <a:lstStyle/>
        <a:p>
          <a:pPr rtl="1"/>
          <a:endParaRPr lang="fa-IR"/>
        </a:p>
      </dgm:t>
    </dgm:pt>
    <dgm:pt modelId="{C695027C-0D9D-453B-9DC7-646DCBDCB20C}" type="pres">
      <dgm:prSet presAssocID="{A76F049F-DFCF-4A18-AFEE-8756E1BF3F33}" presName="extraNode" presStyleLbl="node1" presStyleIdx="0" presStyleCnt="5"/>
      <dgm:spPr/>
    </dgm:pt>
    <dgm:pt modelId="{95DEDD5C-AA9F-4E71-83B9-AE1529C73024}" type="pres">
      <dgm:prSet presAssocID="{A76F049F-DFCF-4A18-AFEE-8756E1BF3F33}" presName="dstNode" presStyleLbl="node1" presStyleIdx="0" presStyleCnt="5"/>
      <dgm:spPr/>
    </dgm:pt>
    <dgm:pt modelId="{7DEE7A4C-1AF0-4C50-AC3B-24CB10C085F6}" type="pres">
      <dgm:prSet presAssocID="{AED03D81-4EC6-43EB-B5DC-1192D6A427A2}" presName="text_1" presStyleLbl="node1" presStyleIdx="0" presStyleCnt="5" custScaleY="145002">
        <dgm:presLayoutVars>
          <dgm:bulletEnabled val="1"/>
        </dgm:presLayoutVars>
      </dgm:prSet>
      <dgm:spPr/>
      <dgm:t>
        <a:bodyPr/>
        <a:lstStyle/>
        <a:p>
          <a:pPr rtl="1"/>
          <a:endParaRPr lang="fa-IR"/>
        </a:p>
      </dgm:t>
    </dgm:pt>
    <dgm:pt modelId="{D216CC41-0445-4EA2-84DC-1DFE5E7DFD69}" type="pres">
      <dgm:prSet presAssocID="{AED03D81-4EC6-43EB-B5DC-1192D6A427A2}" presName="accent_1" presStyleCnt="0"/>
      <dgm:spPr/>
    </dgm:pt>
    <dgm:pt modelId="{1101971F-C636-49DF-BCD0-61876F1E4802}" type="pres">
      <dgm:prSet presAssocID="{AED03D81-4EC6-43EB-B5DC-1192D6A427A2}" presName="accentRepeatNode" presStyleLbl="solidFgAcc1" presStyleIdx="0" presStyleCnt="5"/>
      <dgm:spPr/>
    </dgm:pt>
    <dgm:pt modelId="{4DD32404-E336-41EF-A3A4-9D78ADCD66A7}" type="pres">
      <dgm:prSet presAssocID="{145081AF-BDE6-48BF-99BE-FCBE714FFE4D}" presName="text_2" presStyleLbl="node1" presStyleIdx="1" presStyleCnt="5">
        <dgm:presLayoutVars>
          <dgm:bulletEnabled val="1"/>
        </dgm:presLayoutVars>
      </dgm:prSet>
      <dgm:spPr/>
      <dgm:t>
        <a:bodyPr/>
        <a:lstStyle/>
        <a:p>
          <a:pPr rtl="1"/>
          <a:endParaRPr lang="fa-IR"/>
        </a:p>
      </dgm:t>
    </dgm:pt>
    <dgm:pt modelId="{710B6F6B-E636-486B-9AE0-B8F7ECDD94F5}" type="pres">
      <dgm:prSet presAssocID="{145081AF-BDE6-48BF-99BE-FCBE714FFE4D}" presName="accent_2" presStyleCnt="0"/>
      <dgm:spPr/>
    </dgm:pt>
    <dgm:pt modelId="{34D82204-5FD1-4BFD-B419-699968CE1D0D}" type="pres">
      <dgm:prSet presAssocID="{145081AF-BDE6-48BF-99BE-FCBE714FFE4D}" presName="accentRepeatNode" presStyleLbl="solidFgAcc1" presStyleIdx="1" presStyleCnt="5"/>
      <dgm:spPr/>
    </dgm:pt>
    <dgm:pt modelId="{E1F19D0D-7B1D-4847-8087-4135322E82A5}" type="pres">
      <dgm:prSet presAssocID="{01C08758-0658-459F-8830-8CFC5CAD4BC2}" presName="text_3" presStyleLbl="node1" presStyleIdx="2" presStyleCnt="5" custScaleY="141168">
        <dgm:presLayoutVars>
          <dgm:bulletEnabled val="1"/>
        </dgm:presLayoutVars>
      </dgm:prSet>
      <dgm:spPr/>
      <dgm:t>
        <a:bodyPr/>
        <a:lstStyle/>
        <a:p>
          <a:pPr rtl="1"/>
          <a:endParaRPr lang="fa-IR"/>
        </a:p>
      </dgm:t>
    </dgm:pt>
    <dgm:pt modelId="{71C61726-8694-4FF0-A5E9-8F0A1E41B5D3}" type="pres">
      <dgm:prSet presAssocID="{01C08758-0658-459F-8830-8CFC5CAD4BC2}" presName="accent_3" presStyleCnt="0"/>
      <dgm:spPr/>
    </dgm:pt>
    <dgm:pt modelId="{6B6360E1-0B8E-4457-8CDF-4D0D46469CAC}" type="pres">
      <dgm:prSet presAssocID="{01C08758-0658-459F-8830-8CFC5CAD4BC2}" presName="accentRepeatNode" presStyleLbl="solidFgAcc1" presStyleIdx="2" presStyleCnt="5"/>
      <dgm:spPr/>
    </dgm:pt>
    <dgm:pt modelId="{001FEE7E-34FA-4FFE-9B72-582BAF417C92}" type="pres">
      <dgm:prSet presAssocID="{B54413EA-A72B-4A1A-A25F-163EFCC252F2}" presName="text_4" presStyleLbl="node1" presStyleIdx="3" presStyleCnt="5">
        <dgm:presLayoutVars>
          <dgm:bulletEnabled val="1"/>
        </dgm:presLayoutVars>
      </dgm:prSet>
      <dgm:spPr/>
      <dgm:t>
        <a:bodyPr/>
        <a:lstStyle/>
        <a:p>
          <a:pPr rtl="1"/>
          <a:endParaRPr lang="fa-IR"/>
        </a:p>
      </dgm:t>
    </dgm:pt>
    <dgm:pt modelId="{FB85C5A6-BDC8-4720-BFD8-7F5D937F0474}" type="pres">
      <dgm:prSet presAssocID="{B54413EA-A72B-4A1A-A25F-163EFCC252F2}" presName="accent_4" presStyleCnt="0"/>
      <dgm:spPr/>
    </dgm:pt>
    <dgm:pt modelId="{62452E2E-8771-4FB9-A0B7-39C5DF898F81}" type="pres">
      <dgm:prSet presAssocID="{B54413EA-A72B-4A1A-A25F-163EFCC252F2}" presName="accentRepeatNode" presStyleLbl="solidFgAcc1" presStyleIdx="3" presStyleCnt="5"/>
      <dgm:spPr/>
    </dgm:pt>
    <dgm:pt modelId="{AAD0BA8B-A166-4F87-807B-8C0E4872923C}" type="pres">
      <dgm:prSet presAssocID="{E0E4E166-47AA-4552-B941-572F8FA9B3EB}" presName="text_5" presStyleLbl="node1" presStyleIdx="4" presStyleCnt="5">
        <dgm:presLayoutVars>
          <dgm:bulletEnabled val="1"/>
        </dgm:presLayoutVars>
      </dgm:prSet>
      <dgm:spPr/>
      <dgm:t>
        <a:bodyPr/>
        <a:lstStyle/>
        <a:p>
          <a:pPr rtl="1"/>
          <a:endParaRPr lang="fa-IR"/>
        </a:p>
      </dgm:t>
    </dgm:pt>
    <dgm:pt modelId="{02B05DA9-D0BC-4A30-B37A-7D808AB8D1E3}" type="pres">
      <dgm:prSet presAssocID="{E0E4E166-47AA-4552-B941-572F8FA9B3EB}" presName="accent_5" presStyleCnt="0"/>
      <dgm:spPr/>
    </dgm:pt>
    <dgm:pt modelId="{1DDF5AF5-DA8E-4C82-8F95-46A514BDDA22}" type="pres">
      <dgm:prSet presAssocID="{E0E4E166-47AA-4552-B941-572F8FA9B3EB}" presName="accentRepeatNode" presStyleLbl="solidFgAcc1" presStyleIdx="4" presStyleCnt="5" custLinFactNeighborX="2708" custLinFactNeighborY="-4442"/>
      <dgm:spPr/>
    </dgm:pt>
  </dgm:ptLst>
  <dgm:cxnLst>
    <dgm:cxn modelId="{DEFE4D61-1563-4834-B427-28ACB783A3BE}" srcId="{A76F049F-DFCF-4A18-AFEE-8756E1BF3F33}" destId="{145081AF-BDE6-48BF-99BE-FCBE714FFE4D}" srcOrd="1" destOrd="0" parTransId="{888C96BE-3BC4-4EBA-A593-16FE3E2D6350}" sibTransId="{E7D2E6DE-55E4-403D-B7E5-27185D3CF18C}"/>
    <dgm:cxn modelId="{5682F131-8E46-4359-A854-CBA6AD7FBCCE}" type="presOf" srcId="{A76F049F-DFCF-4A18-AFEE-8756E1BF3F33}" destId="{86E17718-6BCB-4069-95DE-EB0E044368F1}" srcOrd="0" destOrd="0" presId="urn:microsoft.com/office/officeart/2008/layout/VerticalCurvedList"/>
    <dgm:cxn modelId="{E442EBB8-66F3-43B8-8120-30110288C7E6}" srcId="{A76F049F-DFCF-4A18-AFEE-8756E1BF3F33}" destId="{01C08758-0658-459F-8830-8CFC5CAD4BC2}" srcOrd="2" destOrd="0" parTransId="{14B0D025-F222-4089-B6A6-25E024F527E4}" sibTransId="{30662162-DAA1-4552-8E5C-4566802F3F45}"/>
    <dgm:cxn modelId="{03C8D47E-BD59-4C2C-B950-998B9EF6B988}" type="presOf" srcId="{145081AF-BDE6-48BF-99BE-FCBE714FFE4D}" destId="{4DD32404-E336-41EF-A3A4-9D78ADCD66A7}" srcOrd="0" destOrd="0" presId="urn:microsoft.com/office/officeart/2008/layout/VerticalCurvedList"/>
    <dgm:cxn modelId="{7E4D4700-C37F-46A7-B372-279873F84EE2}" srcId="{A76F049F-DFCF-4A18-AFEE-8756E1BF3F33}" destId="{B54413EA-A72B-4A1A-A25F-163EFCC252F2}" srcOrd="3" destOrd="0" parTransId="{C79A0937-1362-4B14-8B69-7281F5DF5ECA}" sibTransId="{75DDC35D-F559-4128-885E-60681943CF7C}"/>
    <dgm:cxn modelId="{5378916B-139D-48F1-8E4E-BFD3A026D53A}" type="presOf" srcId="{AED03D81-4EC6-43EB-B5DC-1192D6A427A2}" destId="{7DEE7A4C-1AF0-4C50-AC3B-24CB10C085F6}" srcOrd="0" destOrd="0" presId="urn:microsoft.com/office/officeart/2008/layout/VerticalCurvedList"/>
    <dgm:cxn modelId="{66FA8E78-9666-4D61-A33C-848123DF4EC1}" type="presOf" srcId="{B54413EA-A72B-4A1A-A25F-163EFCC252F2}" destId="{001FEE7E-34FA-4FFE-9B72-582BAF417C92}" srcOrd="0" destOrd="0" presId="urn:microsoft.com/office/officeart/2008/layout/VerticalCurvedList"/>
    <dgm:cxn modelId="{BB858F6E-016D-4324-A40B-1CE900AE9C0F}" srcId="{A76F049F-DFCF-4A18-AFEE-8756E1BF3F33}" destId="{AED03D81-4EC6-43EB-B5DC-1192D6A427A2}" srcOrd="0" destOrd="0" parTransId="{92074C2C-4EEC-48A7-83D4-D5D7167CF59B}" sibTransId="{5EF25F19-CE92-4B92-8F40-CCAF6D9F549F}"/>
    <dgm:cxn modelId="{9E24DFA9-ECD8-4BF4-B3AA-5563F4ABDAED}" type="presOf" srcId="{01C08758-0658-459F-8830-8CFC5CAD4BC2}" destId="{E1F19D0D-7B1D-4847-8087-4135322E82A5}" srcOrd="0" destOrd="0" presId="urn:microsoft.com/office/officeart/2008/layout/VerticalCurvedList"/>
    <dgm:cxn modelId="{45D8BBAE-E6FF-405F-B3AC-8EE2F6D6ED1F}" type="presOf" srcId="{5EF25F19-CE92-4B92-8F40-CCAF6D9F549F}" destId="{54BF05CE-7AD4-47E2-A3F5-3C73B0C76E2E}" srcOrd="0" destOrd="0" presId="urn:microsoft.com/office/officeart/2008/layout/VerticalCurvedList"/>
    <dgm:cxn modelId="{5A487100-CFBD-40E0-9EF5-170CA7FF7E38}" type="presOf" srcId="{E0E4E166-47AA-4552-B941-572F8FA9B3EB}" destId="{AAD0BA8B-A166-4F87-807B-8C0E4872923C}" srcOrd="0" destOrd="0" presId="urn:microsoft.com/office/officeart/2008/layout/VerticalCurvedList"/>
    <dgm:cxn modelId="{1DCD1CE7-EEBE-48A8-8001-B0622AF9B4FC}" srcId="{A76F049F-DFCF-4A18-AFEE-8756E1BF3F33}" destId="{E0E4E166-47AA-4552-B941-572F8FA9B3EB}" srcOrd="4" destOrd="0" parTransId="{52C9630F-C610-4A6B-8FE7-410168A6FDEB}" sibTransId="{9D7649AC-EE0F-4B2E-8ED0-CB2965FF54A7}"/>
    <dgm:cxn modelId="{6CF7A953-03EA-4894-852F-F8D6283A798D}" type="presParOf" srcId="{86E17718-6BCB-4069-95DE-EB0E044368F1}" destId="{DD261BA4-F28C-421C-B997-C0B9103186A5}" srcOrd="0" destOrd="0" presId="urn:microsoft.com/office/officeart/2008/layout/VerticalCurvedList"/>
    <dgm:cxn modelId="{EEDCB4BC-F971-4236-9C82-E1962BD82172}" type="presParOf" srcId="{DD261BA4-F28C-421C-B997-C0B9103186A5}" destId="{32D59C5E-2E52-4497-A371-6C9F2361F4B2}" srcOrd="0" destOrd="0" presId="urn:microsoft.com/office/officeart/2008/layout/VerticalCurvedList"/>
    <dgm:cxn modelId="{3D16DF4B-2403-4E9C-9C14-EF2FCCF517E2}" type="presParOf" srcId="{32D59C5E-2E52-4497-A371-6C9F2361F4B2}" destId="{E7EE4FA0-102E-426F-8A3A-BD501BAD9B76}" srcOrd="0" destOrd="0" presId="urn:microsoft.com/office/officeart/2008/layout/VerticalCurvedList"/>
    <dgm:cxn modelId="{4EAA0E8F-6F9B-44C5-83AC-7EBA69B14AB1}" type="presParOf" srcId="{32D59C5E-2E52-4497-A371-6C9F2361F4B2}" destId="{54BF05CE-7AD4-47E2-A3F5-3C73B0C76E2E}" srcOrd="1" destOrd="0" presId="urn:microsoft.com/office/officeart/2008/layout/VerticalCurvedList"/>
    <dgm:cxn modelId="{B2DEFE0A-A0CB-4574-A8A8-3AAFD5AA390B}" type="presParOf" srcId="{32D59C5E-2E52-4497-A371-6C9F2361F4B2}" destId="{C695027C-0D9D-453B-9DC7-646DCBDCB20C}" srcOrd="2" destOrd="0" presId="urn:microsoft.com/office/officeart/2008/layout/VerticalCurvedList"/>
    <dgm:cxn modelId="{A73ABD32-CB21-4AA4-9AAF-EF43788B6619}" type="presParOf" srcId="{32D59C5E-2E52-4497-A371-6C9F2361F4B2}" destId="{95DEDD5C-AA9F-4E71-83B9-AE1529C73024}" srcOrd="3" destOrd="0" presId="urn:microsoft.com/office/officeart/2008/layout/VerticalCurvedList"/>
    <dgm:cxn modelId="{592B5228-BCB4-48CC-BC6E-F8C385CF4D57}" type="presParOf" srcId="{DD261BA4-F28C-421C-B997-C0B9103186A5}" destId="{7DEE7A4C-1AF0-4C50-AC3B-24CB10C085F6}" srcOrd="1" destOrd="0" presId="urn:microsoft.com/office/officeart/2008/layout/VerticalCurvedList"/>
    <dgm:cxn modelId="{E6CAB7C8-4AA9-4864-9704-80DB9AA46781}" type="presParOf" srcId="{DD261BA4-F28C-421C-B997-C0B9103186A5}" destId="{D216CC41-0445-4EA2-84DC-1DFE5E7DFD69}" srcOrd="2" destOrd="0" presId="urn:microsoft.com/office/officeart/2008/layout/VerticalCurvedList"/>
    <dgm:cxn modelId="{C16B5E7C-74DC-418A-837D-484C400A0A54}" type="presParOf" srcId="{D216CC41-0445-4EA2-84DC-1DFE5E7DFD69}" destId="{1101971F-C636-49DF-BCD0-61876F1E4802}" srcOrd="0" destOrd="0" presId="urn:microsoft.com/office/officeart/2008/layout/VerticalCurvedList"/>
    <dgm:cxn modelId="{278BCCC9-A0A8-445D-AFEA-D5BEFBD735CA}" type="presParOf" srcId="{DD261BA4-F28C-421C-B997-C0B9103186A5}" destId="{4DD32404-E336-41EF-A3A4-9D78ADCD66A7}" srcOrd="3" destOrd="0" presId="urn:microsoft.com/office/officeart/2008/layout/VerticalCurvedList"/>
    <dgm:cxn modelId="{2A79307F-18D0-4B27-A7BC-8BED5FC0CEA3}" type="presParOf" srcId="{DD261BA4-F28C-421C-B997-C0B9103186A5}" destId="{710B6F6B-E636-486B-9AE0-B8F7ECDD94F5}" srcOrd="4" destOrd="0" presId="urn:microsoft.com/office/officeart/2008/layout/VerticalCurvedList"/>
    <dgm:cxn modelId="{F2E13DC2-1382-4C07-AEA2-CFB18E9F9A04}" type="presParOf" srcId="{710B6F6B-E636-486B-9AE0-B8F7ECDD94F5}" destId="{34D82204-5FD1-4BFD-B419-699968CE1D0D}" srcOrd="0" destOrd="0" presId="urn:microsoft.com/office/officeart/2008/layout/VerticalCurvedList"/>
    <dgm:cxn modelId="{4B0B7D17-10DB-43FC-87ED-F9434ED63978}" type="presParOf" srcId="{DD261BA4-F28C-421C-B997-C0B9103186A5}" destId="{E1F19D0D-7B1D-4847-8087-4135322E82A5}" srcOrd="5" destOrd="0" presId="urn:microsoft.com/office/officeart/2008/layout/VerticalCurvedList"/>
    <dgm:cxn modelId="{BE69B030-8D15-4BF9-8EE1-4A01B1134131}" type="presParOf" srcId="{DD261BA4-F28C-421C-B997-C0B9103186A5}" destId="{71C61726-8694-4FF0-A5E9-8F0A1E41B5D3}" srcOrd="6" destOrd="0" presId="urn:microsoft.com/office/officeart/2008/layout/VerticalCurvedList"/>
    <dgm:cxn modelId="{A3D83B72-9ABB-405C-AE94-B4C0D3136F44}" type="presParOf" srcId="{71C61726-8694-4FF0-A5E9-8F0A1E41B5D3}" destId="{6B6360E1-0B8E-4457-8CDF-4D0D46469CAC}" srcOrd="0" destOrd="0" presId="urn:microsoft.com/office/officeart/2008/layout/VerticalCurvedList"/>
    <dgm:cxn modelId="{FC9FD276-5921-428E-9BD6-C96BF1B61A7D}" type="presParOf" srcId="{DD261BA4-F28C-421C-B997-C0B9103186A5}" destId="{001FEE7E-34FA-4FFE-9B72-582BAF417C92}" srcOrd="7" destOrd="0" presId="urn:microsoft.com/office/officeart/2008/layout/VerticalCurvedList"/>
    <dgm:cxn modelId="{48606AD3-2E9A-4F2E-AF97-4CB1CCD2662A}" type="presParOf" srcId="{DD261BA4-F28C-421C-B997-C0B9103186A5}" destId="{FB85C5A6-BDC8-4720-BFD8-7F5D937F0474}" srcOrd="8" destOrd="0" presId="urn:microsoft.com/office/officeart/2008/layout/VerticalCurvedList"/>
    <dgm:cxn modelId="{AAAC2535-8EF4-4739-9667-F877F1432E1F}" type="presParOf" srcId="{FB85C5A6-BDC8-4720-BFD8-7F5D937F0474}" destId="{62452E2E-8771-4FB9-A0B7-39C5DF898F81}" srcOrd="0" destOrd="0" presId="urn:microsoft.com/office/officeart/2008/layout/VerticalCurvedList"/>
    <dgm:cxn modelId="{8080276E-884F-4991-87A8-348D0BFDF9B8}" type="presParOf" srcId="{DD261BA4-F28C-421C-B997-C0B9103186A5}" destId="{AAD0BA8B-A166-4F87-807B-8C0E4872923C}" srcOrd="9" destOrd="0" presId="urn:microsoft.com/office/officeart/2008/layout/VerticalCurvedList"/>
    <dgm:cxn modelId="{49C133E4-628D-467D-AD77-1EA19545FBD8}" type="presParOf" srcId="{DD261BA4-F28C-421C-B997-C0B9103186A5}" destId="{02B05DA9-D0BC-4A30-B37A-7D808AB8D1E3}" srcOrd="10" destOrd="0" presId="urn:microsoft.com/office/officeart/2008/layout/VerticalCurvedList"/>
    <dgm:cxn modelId="{2CC4CF3C-C3A8-4FB9-8CD5-07E945158763}" type="presParOf" srcId="{02B05DA9-D0BC-4A30-B37A-7D808AB8D1E3}" destId="{1DDF5AF5-DA8E-4C82-8F95-46A514BDDA22}"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1.xml><?xml version="1.0" encoding="utf-8"?>
<dgm:dataModel xmlns:dgm="http://schemas.openxmlformats.org/drawingml/2006/diagram" xmlns:a="http://schemas.openxmlformats.org/drawingml/2006/main">
  <dgm:ptLst>
    <dgm:pt modelId="{8045CFC7-5D50-4297-AC50-BE01EAB16D11}"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07C4E5E3-2AF8-4212-96E0-6F3195847CC9}">
      <dgm:prSet phldrT="[Text]" custT="1"/>
      <dgm:spPr/>
      <dgm:t>
        <a:bodyPr/>
        <a:lstStyle/>
        <a:p>
          <a:pPr algn="l" rtl="1"/>
          <a:r>
            <a:rPr lang="fa-IR" sz="1600" b="1" dirty="0" smtClean="0">
              <a:solidFill>
                <a:schemeClr val="bg2"/>
              </a:solidFill>
              <a:cs typeface="B Nazanin" panose="00000400000000000000" pitchFamily="2" charset="-78"/>
            </a:rPr>
            <a:t>ویژگی دیگر </a:t>
          </a:r>
          <a:r>
            <a:rPr lang="fa-IR" sz="1600" b="1" dirty="0" err="1" smtClean="0">
              <a:solidFill>
                <a:schemeClr val="bg2"/>
              </a:solidFill>
              <a:cs typeface="B Nazanin" panose="00000400000000000000" pitchFamily="2" charset="-78"/>
            </a:rPr>
            <a:t>طلبة</a:t>
          </a:r>
          <a:r>
            <a:rPr lang="fa-IR" sz="1600" b="1" dirty="0" smtClean="0">
              <a:solidFill>
                <a:schemeClr val="bg2"/>
              </a:solidFill>
              <a:cs typeface="B Nazanin" panose="00000400000000000000" pitchFamily="2" charset="-78"/>
            </a:rPr>
            <a:t> انقلابی که از </a:t>
          </a:r>
          <a:r>
            <a:rPr lang="fa-IR" sz="1600" b="1" dirty="0" err="1" smtClean="0">
              <a:solidFill>
                <a:schemeClr val="bg2"/>
              </a:solidFill>
              <a:cs typeface="B Nazanin" panose="00000400000000000000" pitchFamily="2" charset="-78"/>
            </a:rPr>
            <a:t>واژة</a:t>
          </a:r>
          <a:r>
            <a:rPr lang="fa-IR" sz="1600" b="1" dirty="0" smtClean="0">
              <a:solidFill>
                <a:schemeClr val="bg2"/>
              </a:solidFill>
              <a:cs typeface="B Nazanin" panose="00000400000000000000" pitchFamily="2" charset="-78"/>
            </a:rPr>
            <a:t> انقلاب ـ </a:t>
          </a:r>
          <a:r>
            <a:rPr lang="fa-IR" sz="1600" b="1" dirty="0" err="1" smtClean="0">
              <a:solidFill>
                <a:schemeClr val="bg2"/>
              </a:solidFill>
              <a:cs typeface="B Nazanin" panose="00000400000000000000" pitchFamily="2" charset="-78"/>
            </a:rPr>
            <a:t>به‌معنای</a:t>
          </a:r>
          <a:r>
            <a:rPr lang="fa-IR" sz="1600" b="1" dirty="0" smtClean="0">
              <a:solidFill>
                <a:schemeClr val="bg2"/>
              </a:solidFill>
              <a:cs typeface="B Nazanin" panose="00000400000000000000" pitchFamily="2" charset="-78"/>
            </a:rPr>
            <a:t> دگرگونی ـ نیز استفاده </a:t>
          </a:r>
          <a:r>
            <a:rPr lang="fa-IR" sz="1600" b="1" dirty="0" err="1" smtClean="0">
              <a:solidFill>
                <a:schemeClr val="bg2"/>
              </a:solidFill>
              <a:cs typeface="B Nazanin" panose="00000400000000000000" pitchFamily="2" charset="-78"/>
            </a:rPr>
            <a:t>می‌شود</a:t>
          </a:r>
          <a:r>
            <a:rPr lang="fa-IR" sz="1600" b="1" dirty="0" smtClean="0">
              <a:solidFill>
                <a:schemeClr val="bg2"/>
              </a:solidFill>
              <a:cs typeface="B Nazanin" panose="00000400000000000000" pitchFamily="2" charset="-78"/>
            </a:rPr>
            <a:t>، </a:t>
          </a:r>
          <a:r>
            <a:rPr lang="fa-IR" sz="1600" b="1" dirty="0" err="1" smtClean="0">
              <a:solidFill>
                <a:schemeClr val="bg2"/>
              </a:solidFill>
              <a:cs typeface="B Nazanin" panose="00000400000000000000" pitchFamily="2" charset="-78"/>
            </a:rPr>
            <a:t>تحول¬خواهی</a:t>
          </a:r>
          <a:r>
            <a:rPr lang="fa-IR" sz="1600" b="1" dirty="0" smtClean="0">
              <a:solidFill>
                <a:schemeClr val="bg2"/>
              </a:solidFill>
              <a:cs typeface="B Nazanin" panose="00000400000000000000" pitchFamily="2" charset="-78"/>
            </a:rPr>
            <a:t> و پویایی است.</a:t>
          </a:r>
          <a:endParaRPr lang="fa-IR" sz="1600" dirty="0">
            <a:solidFill>
              <a:schemeClr val="bg2"/>
            </a:solidFill>
          </a:endParaRPr>
        </a:p>
      </dgm:t>
    </dgm:pt>
    <dgm:pt modelId="{EFD61016-87D8-476E-A0C8-BE02F4E836BD}" type="parTrans" cxnId="{8E5015DB-5600-42C1-BEE0-4C10C095C617}">
      <dgm:prSet/>
      <dgm:spPr/>
      <dgm:t>
        <a:bodyPr/>
        <a:lstStyle/>
        <a:p>
          <a:pPr rtl="1"/>
          <a:endParaRPr lang="fa-IR"/>
        </a:p>
      </dgm:t>
    </dgm:pt>
    <dgm:pt modelId="{150AB316-4C27-4AC1-B8FC-E5D75BEB5325}" type="sibTrans" cxnId="{8E5015DB-5600-42C1-BEE0-4C10C095C617}">
      <dgm:prSet/>
      <dgm:spPr/>
      <dgm:t>
        <a:bodyPr/>
        <a:lstStyle/>
        <a:p>
          <a:pPr rtl="1"/>
          <a:endParaRPr lang="fa-IR"/>
        </a:p>
      </dgm:t>
    </dgm:pt>
    <dgm:pt modelId="{392B9898-1045-46D5-99C0-9472337984F8}">
      <dgm:prSet phldrT="[Text]" custT="1"/>
      <dgm:spPr/>
      <dgm:t>
        <a:bodyPr/>
        <a:lstStyle/>
        <a:p>
          <a:pPr algn="l" rtl="1"/>
          <a:r>
            <a:rPr lang="fa-IR" sz="1600" b="1" smtClean="0">
              <a:solidFill>
                <a:srgbClr val="002060"/>
              </a:solidFill>
              <a:cs typeface="B Nazanin" panose="00000400000000000000" pitchFamily="2" charset="-78"/>
            </a:rPr>
            <a:t>یعنی شرایط موجود را تحمل¬ نکردن و به دنبال وضعیت برتر بودن.</a:t>
          </a:r>
          <a:endParaRPr lang="fa-IR" sz="1600" dirty="0">
            <a:solidFill>
              <a:srgbClr val="002060"/>
            </a:solidFill>
          </a:endParaRPr>
        </a:p>
      </dgm:t>
    </dgm:pt>
    <dgm:pt modelId="{8716583D-51D4-4066-BE99-2A313E058915}" type="parTrans" cxnId="{FA69A7EE-A764-4651-BE33-DDB50A8FFDCE}">
      <dgm:prSet/>
      <dgm:spPr/>
      <dgm:t>
        <a:bodyPr/>
        <a:lstStyle/>
        <a:p>
          <a:pPr rtl="1"/>
          <a:endParaRPr lang="fa-IR"/>
        </a:p>
      </dgm:t>
    </dgm:pt>
    <dgm:pt modelId="{7894E53F-3894-4BB0-8B5E-620988D9F083}" type="sibTrans" cxnId="{FA69A7EE-A764-4651-BE33-DDB50A8FFDCE}">
      <dgm:prSet/>
      <dgm:spPr/>
      <dgm:t>
        <a:bodyPr/>
        <a:lstStyle/>
        <a:p>
          <a:pPr rtl="1"/>
          <a:endParaRPr lang="fa-IR"/>
        </a:p>
      </dgm:t>
    </dgm:pt>
    <dgm:pt modelId="{967AD63F-2D15-4DD3-9F5B-4A2B4C99C6A7}">
      <dgm:prSet phldrT="[Text]" custT="1"/>
      <dgm:spPr/>
      <dgm:t>
        <a:bodyPr/>
        <a:lstStyle/>
        <a:p>
          <a:pPr algn="l" rtl="1"/>
          <a:r>
            <a:rPr lang="fa-IR" sz="1600" b="1" dirty="0" smtClean="0">
              <a:solidFill>
                <a:srgbClr val="002060"/>
              </a:solidFill>
              <a:cs typeface="B Nazanin" panose="00000400000000000000" pitchFamily="2" charset="-78"/>
            </a:rPr>
            <a:t>نه </a:t>
          </a:r>
          <a:r>
            <a:rPr lang="fa-IR" sz="1600" b="1" dirty="0" err="1" smtClean="0">
              <a:solidFill>
                <a:srgbClr val="002060"/>
              </a:solidFill>
              <a:cs typeface="B Nazanin" panose="00000400000000000000" pitchFamily="2" charset="-78"/>
            </a:rPr>
            <a:t>بی‌تفاوت</a:t>
          </a:r>
          <a:r>
            <a:rPr lang="fa-IR" sz="1600" b="1" dirty="0" smtClean="0">
              <a:solidFill>
                <a:srgbClr val="002060"/>
              </a:solidFill>
              <a:cs typeface="B Nazanin" panose="00000400000000000000" pitchFamily="2" charset="-78"/>
            </a:rPr>
            <a:t> و خنثی </a:t>
          </a:r>
          <a:r>
            <a:rPr lang="fa-IR" sz="1600" b="1" dirty="0" err="1" smtClean="0">
              <a:solidFill>
                <a:srgbClr val="002060"/>
              </a:solidFill>
              <a:cs typeface="B Nazanin" panose="00000400000000000000" pitchFamily="2" charset="-78"/>
            </a:rPr>
            <a:t>می‌نشیند</a:t>
          </a:r>
          <a:r>
            <a:rPr lang="fa-IR" sz="1600" b="1" dirty="0" smtClean="0">
              <a:solidFill>
                <a:srgbClr val="002060"/>
              </a:solidFill>
              <a:cs typeface="B Nazanin" panose="00000400000000000000" pitchFamily="2" charset="-78"/>
            </a:rPr>
            <a:t> و نه از سر ضعف و درماندگی، به غصه و ناله و </a:t>
          </a:r>
          <a:r>
            <a:rPr lang="fa-IR" sz="1600" b="1" dirty="0" err="1" smtClean="0">
              <a:solidFill>
                <a:srgbClr val="002060"/>
              </a:solidFill>
              <a:cs typeface="B Nazanin" panose="00000400000000000000" pitchFamily="2" charset="-78"/>
            </a:rPr>
            <a:t>شکوا</a:t>
          </a:r>
          <a:r>
            <a:rPr lang="fa-IR" sz="1600" b="1" dirty="0" smtClean="0">
              <a:solidFill>
                <a:srgbClr val="002060"/>
              </a:solidFill>
              <a:cs typeface="B Nazanin" panose="00000400000000000000" pitchFamily="2" charset="-78"/>
            </a:rPr>
            <a:t> اکتفا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a:t>
          </a:r>
          <a:endParaRPr lang="fa-IR" sz="1600" dirty="0">
            <a:solidFill>
              <a:srgbClr val="002060"/>
            </a:solidFill>
          </a:endParaRPr>
        </a:p>
      </dgm:t>
    </dgm:pt>
    <dgm:pt modelId="{D1592321-8640-4CF7-A98F-9E0F0A08FA38}" type="parTrans" cxnId="{205D01B0-5D5C-4203-9E2A-4B9D6081B260}">
      <dgm:prSet/>
      <dgm:spPr/>
      <dgm:t>
        <a:bodyPr/>
        <a:lstStyle/>
        <a:p>
          <a:pPr rtl="1"/>
          <a:endParaRPr lang="fa-IR"/>
        </a:p>
      </dgm:t>
    </dgm:pt>
    <dgm:pt modelId="{DF3122B6-7D3F-4E65-B521-989BF05A0AFD}" type="sibTrans" cxnId="{205D01B0-5D5C-4203-9E2A-4B9D6081B260}">
      <dgm:prSet/>
      <dgm:spPr/>
      <dgm:t>
        <a:bodyPr/>
        <a:lstStyle/>
        <a:p>
          <a:pPr rtl="1"/>
          <a:endParaRPr lang="fa-IR"/>
        </a:p>
      </dgm:t>
    </dgm:pt>
    <dgm:pt modelId="{4C19A0D1-3345-4C1C-8E4F-B1D0F0C15A7A}">
      <dgm:prSet phldrT="[Text]" custT="1"/>
      <dgm:spPr/>
      <dgm:t>
        <a:bodyPr/>
        <a:lstStyle/>
        <a:p>
          <a:pPr algn="l" rtl="1"/>
          <a:r>
            <a:rPr lang="fa-IR" sz="1600" b="1" smtClean="0">
              <a:solidFill>
                <a:srgbClr val="002060"/>
              </a:solidFill>
              <a:cs typeface="B Nazanin" panose="00000400000000000000" pitchFamily="2" charset="-78"/>
            </a:rPr>
            <a:t>این ویژگی نیز لازمة مجاهدت و آرمان داشتن است. </a:t>
          </a:r>
          <a:endParaRPr lang="fa-IR" sz="1600" dirty="0">
            <a:solidFill>
              <a:srgbClr val="002060"/>
            </a:solidFill>
          </a:endParaRPr>
        </a:p>
      </dgm:t>
    </dgm:pt>
    <dgm:pt modelId="{75769252-C972-4668-B9B1-04F6BB7F7B20}" type="parTrans" cxnId="{3E93730C-FB05-46BB-9D07-B09E0358E86E}">
      <dgm:prSet/>
      <dgm:spPr/>
      <dgm:t>
        <a:bodyPr/>
        <a:lstStyle/>
        <a:p>
          <a:pPr rtl="1"/>
          <a:endParaRPr lang="fa-IR"/>
        </a:p>
      </dgm:t>
    </dgm:pt>
    <dgm:pt modelId="{C7527831-1AF3-499A-904B-1031A6E81F75}" type="sibTrans" cxnId="{3E93730C-FB05-46BB-9D07-B09E0358E86E}">
      <dgm:prSet/>
      <dgm:spPr/>
      <dgm:t>
        <a:bodyPr/>
        <a:lstStyle/>
        <a:p>
          <a:pPr rtl="1"/>
          <a:endParaRPr lang="fa-IR"/>
        </a:p>
      </dgm:t>
    </dgm:pt>
    <dgm:pt modelId="{437B8089-CE2B-46A6-AC6E-493AA0DB01A4}">
      <dgm:prSet phldrT="[Text]" custT="1"/>
      <dgm:spPr/>
      <dgm:t>
        <a:bodyPr/>
        <a:lstStyle/>
        <a:p>
          <a:pPr algn="l" rtl="1"/>
          <a:r>
            <a:rPr lang="fa-IR" sz="1600" b="1" smtClean="0">
              <a:solidFill>
                <a:srgbClr val="002060"/>
              </a:solidFill>
              <a:cs typeface="B Nazanin" panose="00000400000000000000" pitchFamily="2" charset="-78"/>
            </a:rPr>
            <a:t>انسان انقلابی یک موجود زنده است که در مقابل بدی‌ها واکنشی فعال نشان می‌دهد؛ </a:t>
          </a:r>
          <a:endParaRPr lang="fa-IR" sz="1600" dirty="0">
            <a:solidFill>
              <a:srgbClr val="002060"/>
            </a:solidFill>
          </a:endParaRPr>
        </a:p>
      </dgm:t>
    </dgm:pt>
    <dgm:pt modelId="{CC148E22-7686-4B59-AFE1-7A8C034DF7F1}" type="parTrans" cxnId="{7D0875D7-AB31-456B-8C81-5E02DA8A2140}">
      <dgm:prSet/>
      <dgm:spPr/>
      <dgm:t>
        <a:bodyPr/>
        <a:lstStyle/>
        <a:p>
          <a:pPr rtl="1"/>
          <a:endParaRPr lang="fa-IR"/>
        </a:p>
      </dgm:t>
    </dgm:pt>
    <dgm:pt modelId="{BD8602F0-BA88-454F-9D04-815A87A9263A}" type="sibTrans" cxnId="{7D0875D7-AB31-456B-8C81-5E02DA8A2140}">
      <dgm:prSet/>
      <dgm:spPr/>
      <dgm:t>
        <a:bodyPr/>
        <a:lstStyle/>
        <a:p>
          <a:pPr rtl="1"/>
          <a:endParaRPr lang="fa-IR"/>
        </a:p>
      </dgm:t>
    </dgm:pt>
    <dgm:pt modelId="{E024C9A6-195E-4D5C-A262-427B129CC399}" type="pres">
      <dgm:prSet presAssocID="{8045CFC7-5D50-4297-AC50-BE01EAB16D11}" presName="Name0" presStyleCnt="0">
        <dgm:presLayoutVars>
          <dgm:chMax val="7"/>
          <dgm:chPref val="7"/>
          <dgm:dir/>
        </dgm:presLayoutVars>
      </dgm:prSet>
      <dgm:spPr/>
      <dgm:t>
        <a:bodyPr/>
        <a:lstStyle/>
        <a:p>
          <a:pPr rtl="1"/>
          <a:endParaRPr lang="fa-IR"/>
        </a:p>
      </dgm:t>
    </dgm:pt>
    <dgm:pt modelId="{EC99E54F-1F8E-49A6-9364-79F6334AA234}" type="pres">
      <dgm:prSet presAssocID="{8045CFC7-5D50-4297-AC50-BE01EAB16D11}" presName="Name1" presStyleCnt="0"/>
      <dgm:spPr/>
    </dgm:pt>
    <dgm:pt modelId="{64C59852-B4B2-451F-9C25-D1AA026135B0}" type="pres">
      <dgm:prSet presAssocID="{8045CFC7-5D50-4297-AC50-BE01EAB16D11}" presName="cycle" presStyleCnt="0"/>
      <dgm:spPr/>
    </dgm:pt>
    <dgm:pt modelId="{B40765FB-D6E9-4214-8302-6629A2F713DB}" type="pres">
      <dgm:prSet presAssocID="{8045CFC7-5D50-4297-AC50-BE01EAB16D11}" presName="srcNode" presStyleLbl="node1" presStyleIdx="0" presStyleCnt="5"/>
      <dgm:spPr/>
    </dgm:pt>
    <dgm:pt modelId="{3EA663C5-B0D0-44CC-8906-7DAD791A3377}" type="pres">
      <dgm:prSet presAssocID="{8045CFC7-5D50-4297-AC50-BE01EAB16D11}" presName="conn" presStyleLbl="parChTrans1D2" presStyleIdx="0" presStyleCnt="1"/>
      <dgm:spPr/>
      <dgm:t>
        <a:bodyPr/>
        <a:lstStyle/>
        <a:p>
          <a:pPr rtl="1"/>
          <a:endParaRPr lang="fa-IR"/>
        </a:p>
      </dgm:t>
    </dgm:pt>
    <dgm:pt modelId="{060A4EDA-DC62-4891-B23C-50E8ECA4843F}" type="pres">
      <dgm:prSet presAssocID="{8045CFC7-5D50-4297-AC50-BE01EAB16D11}" presName="extraNode" presStyleLbl="node1" presStyleIdx="0" presStyleCnt="5"/>
      <dgm:spPr/>
    </dgm:pt>
    <dgm:pt modelId="{F182C98F-D09B-435B-A838-28C62E07D6EF}" type="pres">
      <dgm:prSet presAssocID="{8045CFC7-5D50-4297-AC50-BE01EAB16D11}" presName="dstNode" presStyleLbl="node1" presStyleIdx="0" presStyleCnt="5"/>
      <dgm:spPr/>
    </dgm:pt>
    <dgm:pt modelId="{44D83802-AC8D-4A25-8D5F-136B4FE23646}" type="pres">
      <dgm:prSet presAssocID="{07C4E5E3-2AF8-4212-96E0-6F3195847CC9}" presName="text_1" presStyleLbl="node1" presStyleIdx="0" presStyleCnt="5">
        <dgm:presLayoutVars>
          <dgm:bulletEnabled val="1"/>
        </dgm:presLayoutVars>
      </dgm:prSet>
      <dgm:spPr/>
      <dgm:t>
        <a:bodyPr/>
        <a:lstStyle/>
        <a:p>
          <a:pPr rtl="1"/>
          <a:endParaRPr lang="fa-IR"/>
        </a:p>
      </dgm:t>
    </dgm:pt>
    <dgm:pt modelId="{FA4A7D17-1D35-46BA-BE83-1F820829CCED}" type="pres">
      <dgm:prSet presAssocID="{07C4E5E3-2AF8-4212-96E0-6F3195847CC9}" presName="accent_1" presStyleCnt="0"/>
      <dgm:spPr/>
    </dgm:pt>
    <dgm:pt modelId="{BDE33E70-33D1-4AF6-B3B7-3DD399B14E28}" type="pres">
      <dgm:prSet presAssocID="{07C4E5E3-2AF8-4212-96E0-6F3195847CC9}" presName="accentRepeatNode" presStyleLbl="solidFgAcc1" presStyleIdx="0" presStyleCnt="5" custLinFactX="4825" custLinFactNeighborX="100000"/>
      <dgm:spPr/>
    </dgm:pt>
    <dgm:pt modelId="{2BC106D2-68C6-41D6-A003-01F18831E99A}" type="pres">
      <dgm:prSet presAssocID="{392B9898-1045-46D5-99C0-9472337984F8}" presName="text_2" presStyleLbl="node1" presStyleIdx="1" presStyleCnt="5">
        <dgm:presLayoutVars>
          <dgm:bulletEnabled val="1"/>
        </dgm:presLayoutVars>
      </dgm:prSet>
      <dgm:spPr/>
      <dgm:t>
        <a:bodyPr/>
        <a:lstStyle/>
        <a:p>
          <a:pPr rtl="1"/>
          <a:endParaRPr lang="fa-IR"/>
        </a:p>
      </dgm:t>
    </dgm:pt>
    <dgm:pt modelId="{92FFCFA9-913B-459E-91D2-32CB38C01B7C}" type="pres">
      <dgm:prSet presAssocID="{392B9898-1045-46D5-99C0-9472337984F8}" presName="accent_2" presStyleCnt="0"/>
      <dgm:spPr/>
    </dgm:pt>
    <dgm:pt modelId="{28FA84EB-EECD-48F3-A76D-84826DED237A}" type="pres">
      <dgm:prSet presAssocID="{392B9898-1045-46D5-99C0-9472337984F8}" presName="accentRepeatNode" presStyleLbl="solidFgAcc1" presStyleIdx="1" presStyleCnt="5"/>
      <dgm:spPr/>
    </dgm:pt>
    <dgm:pt modelId="{39257249-7084-4F09-813E-90F70307A7CA}" type="pres">
      <dgm:prSet presAssocID="{4C19A0D1-3345-4C1C-8E4F-B1D0F0C15A7A}" presName="text_3" presStyleLbl="node1" presStyleIdx="2" presStyleCnt="5">
        <dgm:presLayoutVars>
          <dgm:bulletEnabled val="1"/>
        </dgm:presLayoutVars>
      </dgm:prSet>
      <dgm:spPr/>
      <dgm:t>
        <a:bodyPr/>
        <a:lstStyle/>
        <a:p>
          <a:pPr rtl="1"/>
          <a:endParaRPr lang="fa-IR"/>
        </a:p>
      </dgm:t>
    </dgm:pt>
    <dgm:pt modelId="{7DB822F8-AD0A-4F09-B1CF-8030DE8698ED}" type="pres">
      <dgm:prSet presAssocID="{4C19A0D1-3345-4C1C-8E4F-B1D0F0C15A7A}" presName="accent_3" presStyleCnt="0"/>
      <dgm:spPr/>
    </dgm:pt>
    <dgm:pt modelId="{1664362C-04E8-4949-AFF7-413130B7D3C3}" type="pres">
      <dgm:prSet presAssocID="{4C19A0D1-3345-4C1C-8E4F-B1D0F0C15A7A}" presName="accentRepeatNode" presStyleLbl="solidFgAcc1" presStyleIdx="2" presStyleCnt="5"/>
      <dgm:spPr/>
    </dgm:pt>
    <dgm:pt modelId="{467989A5-44EC-4665-B5BB-CC6947A66360}" type="pres">
      <dgm:prSet presAssocID="{437B8089-CE2B-46A6-AC6E-493AA0DB01A4}" presName="text_4" presStyleLbl="node1" presStyleIdx="3" presStyleCnt="5">
        <dgm:presLayoutVars>
          <dgm:bulletEnabled val="1"/>
        </dgm:presLayoutVars>
      </dgm:prSet>
      <dgm:spPr/>
      <dgm:t>
        <a:bodyPr/>
        <a:lstStyle/>
        <a:p>
          <a:pPr rtl="1"/>
          <a:endParaRPr lang="fa-IR"/>
        </a:p>
      </dgm:t>
    </dgm:pt>
    <dgm:pt modelId="{B512E7CA-E3BB-400A-98A2-7C6B978A73DD}" type="pres">
      <dgm:prSet presAssocID="{437B8089-CE2B-46A6-AC6E-493AA0DB01A4}" presName="accent_4" presStyleCnt="0"/>
      <dgm:spPr/>
    </dgm:pt>
    <dgm:pt modelId="{5450AA70-C5F9-42DE-BB67-B4C9155B2024}" type="pres">
      <dgm:prSet presAssocID="{437B8089-CE2B-46A6-AC6E-493AA0DB01A4}" presName="accentRepeatNode" presStyleLbl="solidFgAcc1" presStyleIdx="3" presStyleCnt="5"/>
      <dgm:spPr/>
    </dgm:pt>
    <dgm:pt modelId="{9F27D7BF-7109-49E4-9570-6E11846F163E}" type="pres">
      <dgm:prSet presAssocID="{967AD63F-2D15-4DD3-9F5B-4A2B4C99C6A7}" presName="text_5" presStyleLbl="node1" presStyleIdx="4" presStyleCnt="5">
        <dgm:presLayoutVars>
          <dgm:bulletEnabled val="1"/>
        </dgm:presLayoutVars>
      </dgm:prSet>
      <dgm:spPr/>
      <dgm:t>
        <a:bodyPr/>
        <a:lstStyle/>
        <a:p>
          <a:pPr rtl="1"/>
          <a:endParaRPr lang="fa-IR"/>
        </a:p>
      </dgm:t>
    </dgm:pt>
    <dgm:pt modelId="{1DE9C2B4-9C53-499F-B11C-9BAE1A21D846}" type="pres">
      <dgm:prSet presAssocID="{967AD63F-2D15-4DD3-9F5B-4A2B4C99C6A7}" presName="accent_5" presStyleCnt="0"/>
      <dgm:spPr/>
    </dgm:pt>
    <dgm:pt modelId="{904B600D-001D-451D-9EED-EF18662C9FD5}" type="pres">
      <dgm:prSet presAssocID="{967AD63F-2D15-4DD3-9F5B-4A2B4C99C6A7}" presName="accentRepeatNode" presStyleLbl="solidFgAcc1" presStyleIdx="4" presStyleCnt="5"/>
      <dgm:spPr/>
    </dgm:pt>
  </dgm:ptLst>
  <dgm:cxnLst>
    <dgm:cxn modelId="{7D0875D7-AB31-456B-8C81-5E02DA8A2140}" srcId="{8045CFC7-5D50-4297-AC50-BE01EAB16D11}" destId="{437B8089-CE2B-46A6-AC6E-493AA0DB01A4}" srcOrd="3" destOrd="0" parTransId="{CC148E22-7686-4B59-AFE1-7A8C034DF7F1}" sibTransId="{BD8602F0-BA88-454F-9D04-815A87A9263A}"/>
    <dgm:cxn modelId="{205D01B0-5D5C-4203-9E2A-4B9D6081B260}" srcId="{8045CFC7-5D50-4297-AC50-BE01EAB16D11}" destId="{967AD63F-2D15-4DD3-9F5B-4A2B4C99C6A7}" srcOrd="4" destOrd="0" parTransId="{D1592321-8640-4CF7-A98F-9E0F0A08FA38}" sibTransId="{DF3122B6-7D3F-4E65-B521-989BF05A0AFD}"/>
    <dgm:cxn modelId="{7E1BBD07-EE75-4B5A-AAE8-0B861A002ED1}" type="presOf" srcId="{150AB316-4C27-4AC1-B8FC-E5D75BEB5325}" destId="{3EA663C5-B0D0-44CC-8906-7DAD791A3377}" srcOrd="0" destOrd="0" presId="urn:microsoft.com/office/officeart/2008/layout/VerticalCurvedList"/>
    <dgm:cxn modelId="{DCD63FA1-A1E5-4006-A13D-CDB3AF01BEFA}" type="presOf" srcId="{8045CFC7-5D50-4297-AC50-BE01EAB16D11}" destId="{E024C9A6-195E-4D5C-A262-427B129CC399}" srcOrd="0" destOrd="0" presId="urn:microsoft.com/office/officeart/2008/layout/VerticalCurvedList"/>
    <dgm:cxn modelId="{22B4B2DD-8D26-4EFA-AAAF-369A8ED009D8}" type="presOf" srcId="{392B9898-1045-46D5-99C0-9472337984F8}" destId="{2BC106D2-68C6-41D6-A003-01F18831E99A}" srcOrd="0" destOrd="0" presId="urn:microsoft.com/office/officeart/2008/layout/VerticalCurvedList"/>
    <dgm:cxn modelId="{3E93730C-FB05-46BB-9D07-B09E0358E86E}" srcId="{8045CFC7-5D50-4297-AC50-BE01EAB16D11}" destId="{4C19A0D1-3345-4C1C-8E4F-B1D0F0C15A7A}" srcOrd="2" destOrd="0" parTransId="{75769252-C972-4668-B9B1-04F6BB7F7B20}" sibTransId="{C7527831-1AF3-499A-904B-1031A6E81F75}"/>
    <dgm:cxn modelId="{BD667C49-B277-4578-8ED1-650D2CF96ED7}" type="presOf" srcId="{07C4E5E3-2AF8-4212-96E0-6F3195847CC9}" destId="{44D83802-AC8D-4A25-8D5F-136B4FE23646}" srcOrd="0" destOrd="0" presId="urn:microsoft.com/office/officeart/2008/layout/VerticalCurvedList"/>
    <dgm:cxn modelId="{8E5015DB-5600-42C1-BEE0-4C10C095C617}" srcId="{8045CFC7-5D50-4297-AC50-BE01EAB16D11}" destId="{07C4E5E3-2AF8-4212-96E0-6F3195847CC9}" srcOrd="0" destOrd="0" parTransId="{EFD61016-87D8-476E-A0C8-BE02F4E836BD}" sibTransId="{150AB316-4C27-4AC1-B8FC-E5D75BEB5325}"/>
    <dgm:cxn modelId="{8AFF34D1-637F-4DD3-9D51-B244C9870A79}" type="presOf" srcId="{967AD63F-2D15-4DD3-9F5B-4A2B4C99C6A7}" destId="{9F27D7BF-7109-49E4-9570-6E11846F163E}" srcOrd="0" destOrd="0" presId="urn:microsoft.com/office/officeart/2008/layout/VerticalCurvedList"/>
    <dgm:cxn modelId="{F3901555-C61A-4F85-93B1-D5CE2A80A63C}" type="presOf" srcId="{437B8089-CE2B-46A6-AC6E-493AA0DB01A4}" destId="{467989A5-44EC-4665-B5BB-CC6947A66360}" srcOrd="0" destOrd="0" presId="urn:microsoft.com/office/officeart/2008/layout/VerticalCurvedList"/>
    <dgm:cxn modelId="{FA69A7EE-A764-4651-BE33-DDB50A8FFDCE}" srcId="{8045CFC7-5D50-4297-AC50-BE01EAB16D11}" destId="{392B9898-1045-46D5-99C0-9472337984F8}" srcOrd="1" destOrd="0" parTransId="{8716583D-51D4-4066-BE99-2A313E058915}" sibTransId="{7894E53F-3894-4BB0-8B5E-620988D9F083}"/>
    <dgm:cxn modelId="{70FC8744-5CD8-429B-B7E0-9479405596B7}" type="presOf" srcId="{4C19A0D1-3345-4C1C-8E4F-B1D0F0C15A7A}" destId="{39257249-7084-4F09-813E-90F70307A7CA}" srcOrd="0" destOrd="0" presId="urn:microsoft.com/office/officeart/2008/layout/VerticalCurvedList"/>
    <dgm:cxn modelId="{57A18204-B998-4540-B4D6-04CE982BBBA1}" type="presParOf" srcId="{E024C9A6-195E-4D5C-A262-427B129CC399}" destId="{EC99E54F-1F8E-49A6-9364-79F6334AA234}" srcOrd="0" destOrd="0" presId="urn:microsoft.com/office/officeart/2008/layout/VerticalCurvedList"/>
    <dgm:cxn modelId="{3169B08A-C3AA-41FD-A2F0-3CA086FD1C91}" type="presParOf" srcId="{EC99E54F-1F8E-49A6-9364-79F6334AA234}" destId="{64C59852-B4B2-451F-9C25-D1AA026135B0}" srcOrd="0" destOrd="0" presId="urn:microsoft.com/office/officeart/2008/layout/VerticalCurvedList"/>
    <dgm:cxn modelId="{8376770B-F2E9-497F-9B62-664D45C6D668}" type="presParOf" srcId="{64C59852-B4B2-451F-9C25-D1AA026135B0}" destId="{B40765FB-D6E9-4214-8302-6629A2F713DB}" srcOrd="0" destOrd="0" presId="urn:microsoft.com/office/officeart/2008/layout/VerticalCurvedList"/>
    <dgm:cxn modelId="{3F2A0D21-9823-4A06-B9C0-CB5F71F75767}" type="presParOf" srcId="{64C59852-B4B2-451F-9C25-D1AA026135B0}" destId="{3EA663C5-B0D0-44CC-8906-7DAD791A3377}" srcOrd="1" destOrd="0" presId="urn:microsoft.com/office/officeart/2008/layout/VerticalCurvedList"/>
    <dgm:cxn modelId="{9C68EF61-DF68-4AAE-8542-6A2B2A41C1BB}" type="presParOf" srcId="{64C59852-B4B2-451F-9C25-D1AA026135B0}" destId="{060A4EDA-DC62-4891-B23C-50E8ECA4843F}" srcOrd="2" destOrd="0" presId="urn:microsoft.com/office/officeart/2008/layout/VerticalCurvedList"/>
    <dgm:cxn modelId="{60B4B373-6C06-4CEC-8898-4D2150533E1D}" type="presParOf" srcId="{64C59852-B4B2-451F-9C25-D1AA026135B0}" destId="{F182C98F-D09B-435B-A838-28C62E07D6EF}" srcOrd="3" destOrd="0" presId="urn:microsoft.com/office/officeart/2008/layout/VerticalCurvedList"/>
    <dgm:cxn modelId="{9C6455CA-240B-4E78-B600-E9DB4520B2A8}" type="presParOf" srcId="{EC99E54F-1F8E-49A6-9364-79F6334AA234}" destId="{44D83802-AC8D-4A25-8D5F-136B4FE23646}" srcOrd="1" destOrd="0" presId="urn:microsoft.com/office/officeart/2008/layout/VerticalCurvedList"/>
    <dgm:cxn modelId="{E04090CA-792C-460B-95D2-C4813DACFCEE}" type="presParOf" srcId="{EC99E54F-1F8E-49A6-9364-79F6334AA234}" destId="{FA4A7D17-1D35-46BA-BE83-1F820829CCED}" srcOrd="2" destOrd="0" presId="urn:microsoft.com/office/officeart/2008/layout/VerticalCurvedList"/>
    <dgm:cxn modelId="{140B503B-10B0-45CE-93E1-4F30E3FE03C8}" type="presParOf" srcId="{FA4A7D17-1D35-46BA-BE83-1F820829CCED}" destId="{BDE33E70-33D1-4AF6-B3B7-3DD399B14E28}" srcOrd="0" destOrd="0" presId="urn:microsoft.com/office/officeart/2008/layout/VerticalCurvedList"/>
    <dgm:cxn modelId="{CD8DF21C-CC0E-4D98-8755-7209757EDE94}" type="presParOf" srcId="{EC99E54F-1F8E-49A6-9364-79F6334AA234}" destId="{2BC106D2-68C6-41D6-A003-01F18831E99A}" srcOrd="3" destOrd="0" presId="urn:microsoft.com/office/officeart/2008/layout/VerticalCurvedList"/>
    <dgm:cxn modelId="{DF9667C1-0242-40A4-A682-4F45616B05C9}" type="presParOf" srcId="{EC99E54F-1F8E-49A6-9364-79F6334AA234}" destId="{92FFCFA9-913B-459E-91D2-32CB38C01B7C}" srcOrd="4" destOrd="0" presId="urn:microsoft.com/office/officeart/2008/layout/VerticalCurvedList"/>
    <dgm:cxn modelId="{C59C7977-A4AA-4EAC-9247-71B23B8C8DC2}" type="presParOf" srcId="{92FFCFA9-913B-459E-91D2-32CB38C01B7C}" destId="{28FA84EB-EECD-48F3-A76D-84826DED237A}" srcOrd="0" destOrd="0" presId="urn:microsoft.com/office/officeart/2008/layout/VerticalCurvedList"/>
    <dgm:cxn modelId="{51EE949B-102F-4772-9299-D14D4C4ECD4D}" type="presParOf" srcId="{EC99E54F-1F8E-49A6-9364-79F6334AA234}" destId="{39257249-7084-4F09-813E-90F70307A7CA}" srcOrd="5" destOrd="0" presId="urn:microsoft.com/office/officeart/2008/layout/VerticalCurvedList"/>
    <dgm:cxn modelId="{E8586F6B-4B93-45EA-BFF1-61E211A1ECF4}" type="presParOf" srcId="{EC99E54F-1F8E-49A6-9364-79F6334AA234}" destId="{7DB822F8-AD0A-4F09-B1CF-8030DE8698ED}" srcOrd="6" destOrd="0" presId="urn:microsoft.com/office/officeart/2008/layout/VerticalCurvedList"/>
    <dgm:cxn modelId="{B91ECF46-4A35-4060-BC6F-5BBBB7B53DBB}" type="presParOf" srcId="{7DB822F8-AD0A-4F09-B1CF-8030DE8698ED}" destId="{1664362C-04E8-4949-AFF7-413130B7D3C3}" srcOrd="0" destOrd="0" presId="urn:microsoft.com/office/officeart/2008/layout/VerticalCurvedList"/>
    <dgm:cxn modelId="{9EE4023B-5FA1-403E-849F-FC660F26C84A}" type="presParOf" srcId="{EC99E54F-1F8E-49A6-9364-79F6334AA234}" destId="{467989A5-44EC-4665-B5BB-CC6947A66360}" srcOrd="7" destOrd="0" presId="urn:microsoft.com/office/officeart/2008/layout/VerticalCurvedList"/>
    <dgm:cxn modelId="{B795FFB7-B217-459F-AA9A-D1FFF90208DD}" type="presParOf" srcId="{EC99E54F-1F8E-49A6-9364-79F6334AA234}" destId="{B512E7CA-E3BB-400A-98A2-7C6B978A73DD}" srcOrd="8" destOrd="0" presId="urn:microsoft.com/office/officeart/2008/layout/VerticalCurvedList"/>
    <dgm:cxn modelId="{37015C3B-822F-4798-88E3-193865E5CA6F}" type="presParOf" srcId="{B512E7CA-E3BB-400A-98A2-7C6B978A73DD}" destId="{5450AA70-C5F9-42DE-BB67-B4C9155B2024}" srcOrd="0" destOrd="0" presId="urn:microsoft.com/office/officeart/2008/layout/VerticalCurvedList"/>
    <dgm:cxn modelId="{5853E38F-804A-440C-981E-2B9D682CE645}" type="presParOf" srcId="{EC99E54F-1F8E-49A6-9364-79F6334AA234}" destId="{9F27D7BF-7109-49E4-9570-6E11846F163E}" srcOrd="9" destOrd="0" presId="urn:microsoft.com/office/officeart/2008/layout/VerticalCurvedList"/>
    <dgm:cxn modelId="{4F317E22-A2E9-456E-85AF-9E63B11016EA}" type="presParOf" srcId="{EC99E54F-1F8E-49A6-9364-79F6334AA234}" destId="{1DE9C2B4-9C53-499F-B11C-9BAE1A21D846}" srcOrd="10" destOrd="0" presId="urn:microsoft.com/office/officeart/2008/layout/VerticalCurvedList"/>
    <dgm:cxn modelId="{6EB3EC95-452B-4933-9FDC-2961B0A15728}" type="presParOf" srcId="{1DE9C2B4-9C53-499F-B11C-9BAE1A21D846}" destId="{904B600D-001D-451D-9EED-EF18662C9FD5}"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2.xml><?xml version="1.0" encoding="utf-8"?>
<dgm:dataModel xmlns:dgm="http://schemas.openxmlformats.org/drawingml/2006/diagram" xmlns:a="http://schemas.openxmlformats.org/drawingml/2006/main">
  <dgm:ptLst>
    <dgm:pt modelId="{CA5273B2-F45D-4A85-A582-9D28F2830692}"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E7029F3B-5053-4BBE-BC35-1F23B8C6CD14}">
      <dgm:prSet phldrT="[Text]" custT="1"/>
      <dgm:spPr/>
      <dgm:t>
        <a:bodyPr/>
        <a:lstStyle/>
        <a:p>
          <a:pPr rtl="1"/>
          <a:r>
            <a:rPr lang="fa-IR" sz="1600" b="1" dirty="0" smtClean="0">
              <a:solidFill>
                <a:schemeClr val="bg2"/>
              </a:solidFill>
              <a:cs typeface="B Nazanin" panose="00000400000000000000" pitchFamily="2" charset="-78"/>
            </a:rPr>
            <a:t>بلکه حضور خود را نشان </a:t>
          </a:r>
          <a:r>
            <a:rPr lang="fa-IR" sz="1600" b="1" dirty="0" err="1" smtClean="0">
              <a:solidFill>
                <a:schemeClr val="bg2"/>
              </a:solidFill>
              <a:cs typeface="B Nazanin" panose="00000400000000000000" pitchFamily="2" charset="-78"/>
            </a:rPr>
            <a:t>می‌دهد</a:t>
          </a:r>
          <a:r>
            <a:rPr lang="fa-IR" sz="1600" b="1" dirty="0" smtClean="0">
              <a:solidFill>
                <a:schemeClr val="bg2"/>
              </a:solidFill>
              <a:cs typeface="B Nazanin" panose="00000400000000000000" pitchFamily="2" charset="-78"/>
            </a:rPr>
            <a:t>، موضع خود را معلوم </a:t>
          </a:r>
          <a:r>
            <a:rPr lang="fa-IR" sz="1600" b="1" dirty="0" err="1" smtClean="0">
              <a:solidFill>
                <a:schemeClr val="bg2"/>
              </a:solidFill>
              <a:cs typeface="B Nazanin" panose="00000400000000000000" pitchFamily="2" charset="-78"/>
            </a:rPr>
            <a:t>می‌کند</a:t>
          </a:r>
          <a:r>
            <a:rPr lang="fa-IR" sz="1600" b="1" dirty="0" smtClean="0">
              <a:solidFill>
                <a:schemeClr val="bg2"/>
              </a:solidFill>
              <a:cs typeface="B Nazanin" panose="00000400000000000000" pitchFamily="2" charset="-78"/>
            </a:rPr>
            <a:t> و پرقدرت و استوار در </a:t>
          </a:r>
          <a:r>
            <a:rPr lang="fa-IR" sz="1600" b="1" dirty="0" err="1" smtClean="0">
              <a:solidFill>
                <a:schemeClr val="bg2"/>
              </a:solidFill>
              <a:cs typeface="B Nazanin" panose="00000400000000000000" pitchFamily="2" charset="-78"/>
            </a:rPr>
            <a:t>صحنة</a:t>
          </a:r>
          <a:r>
            <a:rPr lang="fa-IR" sz="1600" b="1" dirty="0" smtClean="0">
              <a:solidFill>
                <a:schemeClr val="bg2"/>
              </a:solidFill>
              <a:cs typeface="B Nazanin" panose="00000400000000000000" pitchFamily="2" charset="-78"/>
            </a:rPr>
            <a:t> عمل </a:t>
          </a:r>
          <a:r>
            <a:rPr lang="fa-IR" sz="1600" b="1" dirty="0" err="1" smtClean="0">
              <a:solidFill>
                <a:schemeClr val="bg2"/>
              </a:solidFill>
              <a:cs typeface="B Nazanin" panose="00000400000000000000" pitchFamily="2" charset="-78"/>
            </a:rPr>
            <a:t>می‌ماند</a:t>
          </a:r>
          <a:r>
            <a:rPr lang="fa-IR" sz="1600" b="1" dirty="0" smtClean="0">
              <a:solidFill>
                <a:schemeClr val="bg2"/>
              </a:solidFill>
              <a:cs typeface="B Nazanin" panose="00000400000000000000" pitchFamily="2" charset="-78"/>
            </a:rPr>
            <a:t>. طبیعتاً درک درست حوادث، فهم عمیق زمان و رویدادهای آن و شناخت </a:t>
          </a:r>
          <a:r>
            <a:rPr lang="fa-IR" sz="1600" b="1" dirty="0" err="1" smtClean="0">
              <a:solidFill>
                <a:schemeClr val="bg2"/>
              </a:solidFill>
              <a:cs typeface="B Nazanin" panose="00000400000000000000" pitchFamily="2" charset="-78"/>
            </a:rPr>
            <a:t>جریان‌های</a:t>
          </a:r>
          <a:r>
            <a:rPr lang="fa-IR" sz="1600" b="1" dirty="0" smtClean="0">
              <a:solidFill>
                <a:schemeClr val="bg2"/>
              </a:solidFill>
              <a:cs typeface="B Nazanin" panose="00000400000000000000" pitchFamily="2" charset="-78"/>
            </a:rPr>
            <a:t> اجتماعی </a:t>
          </a:r>
          <a:r>
            <a:rPr lang="fa-IR" sz="1600" b="1" dirty="0" err="1" smtClean="0">
              <a:solidFill>
                <a:schemeClr val="bg2"/>
              </a:solidFill>
              <a:cs typeface="B Nazanin" panose="00000400000000000000" pitchFamily="2" charset="-78"/>
            </a:rPr>
            <a:t>لازمة</a:t>
          </a:r>
          <a:r>
            <a:rPr lang="fa-IR" sz="1600" b="1" dirty="0" smtClean="0">
              <a:solidFill>
                <a:schemeClr val="bg2"/>
              </a:solidFill>
              <a:cs typeface="B Nazanin" panose="00000400000000000000" pitchFamily="2" charset="-78"/>
            </a:rPr>
            <a:t> این حضور و </a:t>
          </a:r>
          <a:r>
            <a:rPr lang="fa-IR" sz="1600" b="1" dirty="0" err="1" smtClean="0">
              <a:solidFill>
                <a:schemeClr val="bg2"/>
              </a:solidFill>
              <a:cs typeface="B Nazanin" panose="00000400000000000000" pitchFamily="2" charset="-78"/>
            </a:rPr>
            <a:t>موضع‌گیری</a:t>
          </a:r>
          <a:r>
            <a:rPr lang="fa-IR" sz="1600" b="1" dirty="0" smtClean="0">
              <a:solidFill>
                <a:schemeClr val="bg2"/>
              </a:solidFill>
              <a:cs typeface="B Nazanin" panose="00000400000000000000" pitchFamily="2" charset="-78"/>
            </a:rPr>
            <a:t> </a:t>
          </a:r>
          <a:r>
            <a:rPr lang="fa-IR" sz="1600" b="1" dirty="0" err="1" smtClean="0">
              <a:solidFill>
                <a:schemeClr val="bg2"/>
              </a:solidFill>
              <a:cs typeface="B Nazanin" panose="00000400000000000000" pitchFamily="2" charset="-78"/>
            </a:rPr>
            <a:t>به‌موقع</a:t>
          </a:r>
          <a:r>
            <a:rPr lang="fa-IR" sz="1600" b="1" dirty="0" smtClean="0">
              <a:solidFill>
                <a:schemeClr val="bg2"/>
              </a:solidFill>
              <a:cs typeface="B Nazanin" panose="00000400000000000000" pitchFamily="2" charset="-78"/>
            </a:rPr>
            <a:t> است. </a:t>
          </a:r>
          <a:endParaRPr lang="fa-IR" sz="1600" dirty="0">
            <a:solidFill>
              <a:schemeClr val="bg2"/>
            </a:solidFill>
          </a:endParaRPr>
        </a:p>
      </dgm:t>
    </dgm:pt>
    <dgm:pt modelId="{9C67C905-F17F-4E9D-84B7-B4106D49A042}" type="parTrans" cxnId="{0377D4E1-8A5B-4C15-9EF5-FD10EC5F7983}">
      <dgm:prSet/>
      <dgm:spPr/>
      <dgm:t>
        <a:bodyPr/>
        <a:lstStyle/>
        <a:p>
          <a:pPr rtl="1"/>
          <a:endParaRPr lang="fa-IR"/>
        </a:p>
      </dgm:t>
    </dgm:pt>
    <dgm:pt modelId="{C3530160-84A7-4EAC-920D-ABD043994223}" type="sibTrans" cxnId="{0377D4E1-8A5B-4C15-9EF5-FD10EC5F7983}">
      <dgm:prSet/>
      <dgm:spPr/>
      <dgm:t>
        <a:bodyPr/>
        <a:lstStyle/>
        <a:p>
          <a:pPr rtl="1"/>
          <a:endParaRPr lang="fa-IR"/>
        </a:p>
      </dgm:t>
    </dgm:pt>
    <dgm:pt modelId="{235FE7F8-08C9-42F9-A65E-5D0630DDB2BF}">
      <dgm:prSet phldrT="[Text]" custT="1"/>
      <dgm:spPr/>
      <dgm:t>
        <a:bodyPr/>
        <a:lstStyle/>
        <a:p>
          <a:pPr rtl="1"/>
          <a:r>
            <a:rPr lang="fa-IR" sz="1600" b="1" smtClean="0">
              <a:solidFill>
                <a:srgbClr val="002060"/>
              </a:solidFill>
              <a:cs typeface="B Nazanin" panose="00000400000000000000" pitchFamily="2" charset="-78"/>
            </a:rPr>
            <a:t>انقلابی بودن مفهومی بیش از حامی انقلاب بودن را می‌رساند</a:t>
          </a:r>
          <a:endParaRPr lang="fa-IR" sz="1600" dirty="0">
            <a:solidFill>
              <a:srgbClr val="002060"/>
            </a:solidFill>
          </a:endParaRPr>
        </a:p>
      </dgm:t>
    </dgm:pt>
    <dgm:pt modelId="{355E472E-0448-43E3-9CEB-DA75CB9D40F4}" type="parTrans" cxnId="{CEB5A9E3-5C07-49B3-AC7B-D7D12724E0FA}">
      <dgm:prSet/>
      <dgm:spPr/>
      <dgm:t>
        <a:bodyPr/>
        <a:lstStyle/>
        <a:p>
          <a:pPr rtl="1"/>
          <a:endParaRPr lang="fa-IR"/>
        </a:p>
      </dgm:t>
    </dgm:pt>
    <dgm:pt modelId="{54AC0120-9FC7-40CD-B571-AAE73F477D94}" type="sibTrans" cxnId="{CEB5A9E3-5C07-49B3-AC7B-D7D12724E0FA}">
      <dgm:prSet/>
      <dgm:spPr/>
      <dgm:t>
        <a:bodyPr/>
        <a:lstStyle/>
        <a:p>
          <a:pPr rtl="1"/>
          <a:endParaRPr lang="fa-IR"/>
        </a:p>
      </dgm:t>
    </dgm:pt>
    <dgm:pt modelId="{9C309894-9C55-4F0F-AD68-FF185290784F}">
      <dgm:prSet phldrT="[Text]" custT="1"/>
      <dgm:spPr/>
      <dgm:t>
        <a:bodyPr/>
        <a:lstStyle/>
        <a:p>
          <a:pPr rtl="1"/>
          <a:r>
            <a:rPr lang="fa-IR" sz="1600" b="1" dirty="0" smtClean="0">
              <a:solidFill>
                <a:srgbClr val="002060"/>
              </a:solidFill>
              <a:cs typeface="B Nazanin" panose="00000400000000000000" pitchFamily="2" charset="-78"/>
            </a:rPr>
            <a:t>در حالی که علاوه بر آن لازم است انسان انقلابی در مسیر </a:t>
          </a:r>
          <a:r>
            <a:rPr lang="fa-IR" sz="1600" b="1" dirty="0" err="1" smtClean="0">
              <a:solidFill>
                <a:srgbClr val="002060"/>
              </a:solidFill>
              <a:cs typeface="B Nazanin" panose="00000400000000000000" pitchFamily="2" charset="-78"/>
            </a:rPr>
            <a:t>آیندة</a:t>
          </a:r>
          <a:r>
            <a:rPr lang="fa-IR" sz="1600" b="1" dirty="0" smtClean="0">
              <a:solidFill>
                <a:srgbClr val="002060"/>
              </a:solidFill>
              <a:cs typeface="B Nazanin" panose="00000400000000000000" pitchFamily="2" charset="-78"/>
            </a:rPr>
            <a:t> انقلاب و پیشبرد آرمان آن به سوی </a:t>
          </a:r>
          <a:r>
            <a:rPr lang="fa-IR" sz="1600" b="1" dirty="0" err="1" smtClean="0">
              <a:solidFill>
                <a:srgbClr val="002060"/>
              </a:solidFill>
              <a:cs typeface="B Nazanin" panose="00000400000000000000" pitchFamily="2" charset="-78"/>
            </a:rPr>
            <a:t>نقطة</a:t>
          </a:r>
          <a:r>
            <a:rPr lang="fa-IR" sz="1600" b="1" dirty="0" smtClean="0">
              <a:solidFill>
                <a:srgbClr val="002060"/>
              </a:solidFill>
              <a:cs typeface="B Nazanin" panose="00000400000000000000" pitchFamily="2" charset="-78"/>
            </a:rPr>
            <a:t> کمال حرکت کند. حامی انقلاب بودن و حفظ دستاوردهای موجود آن، حرکتی انفعالی است. حفظ انقلاب در معنای کامل خود حفظ </a:t>
          </a:r>
          <a:r>
            <a:rPr lang="fa-IR" sz="1600" b="1" dirty="0" err="1" smtClean="0">
              <a:solidFill>
                <a:srgbClr val="002060"/>
              </a:solidFill>
              <a:cs typeface="B Nazanin" panose="00000400000000000000" pitchFamily="2" charset="-78"/>
            </a:rPr>
            <a:t>روحیة</a:t>
          </a:r>
          <a:r>
            <a:rPr lang="fa-IR" sz="1600" b="1" dirty="0" smtClean="0">
              <a:solidFill>
                <a:srgbClr val="002060"/>
              </a:solidFill>
              <a:cs typeface="B Nazanin" panose="00000400000000000000" pitchFamily="2" charset="-78"/>
            </a:rPr>
            <a:t> انقلابی است و علاوه بر حمایت، رو به جلو داشتن و انقلاب را پیش بردن است و تکاپو به سوی </a:t>
          </a:r>
          <a:r>
            <a:rPr lang="fa-IR" sz="1600" b="1" dirty="0" err="1" smtClean="0">
              <a:solidFill>
                <a:srgbClr val="002060"/>
              </a:solidFill>
              <a:cs typeface="B Nazanin" panose="00000400000000000000" pitchFamily="2" charset="-78"/>
            </a:rPr>
            <a:t>افق‌های</a:t>
          </a:r>
          <a:r>
            <a:rPr lang="fa-IR" sz="1600" b="1" dirty="0" smtClean="0">
              <a:solidFill>
                <a:srgbClr val="002060"/>
              </a:solidFill>
              <a:cs typeface="B Nazanin" panose="00000400000000000000" pitchFamily="2" charset="-78"/>
            </a:rPr>
            <a:t> تازه</a:t>
          </a:r>
          <a:endParaRPr lang="fa-IR" sz="1600" dirty="0">
            <a:solidFill>
              <a:srgbClr val="002060"/>
            </a:solidFill>
          </a:endParaRPr>
        </a:p>
      </dgm:t>
    </dgm:pt>
    <dgm:pt modelId="{FA57FB91-6481-40A9-AF61-4B8A161449D0}" type="parTrans" cxnId="{882EC153-871C-46BB-A1C5-D1E584FCCB81}">
      <dgm:prSet/>
      <dgm:spPr/>
      <dgm:t>
        <a:bodyPr/>
        <a:lstStyle/>
        <a:p>
          <a:pPr rtl="1"/>
          <a:endParaRPr lang="fa-IR"/>
        </a:p>
      </dgm:t>
    </dgm:pt>
    <dgm:pt modelId="{C16DC572-E43C-4663-B4C0-BEA991EA8244}" type="sibTrans" cxnId="{882EC153-871C-46BB-A1C5-D1E584FCCB81}">
      <dgm:prSet/>
      <dgm:spPr/>
      <dgm:t>
        <a:bodyPr/>
        <a:lstStyle/>
        <a:p>
          <a:pPr rtl="1"/>
          <a:endParaRPr lang="fa-IR"/>
        </a:p>
      </dgm:t>
    </dgm:pt>
    <dgm:pt modelId="{D0DECCE6-4858-4EBD-AFAC-06151CD846D2}">
      <dgm:prSet phldrT="[Text]" custT="1"/>
      <dgm:spPr/>
      <dgm:t>
        <a:bodyPr/>
        <a:lstStyle/>
        <a:p>
          <a:pPr rtl="1"/>
          <a:r>
            <a:rPr lang="fa-IR" sz="1600" b="1" dirty="0" smtClean="0">
              <a:solidFill>
                <a:srgbClr val="002060"/>
              </a:solidFill>
              <a:cs typeface="B Nazanin" panose="00000400000000000000" pitchFamily="2" charset="-78"/>
            </a:rPr>
            <a:t>حمایت از انقلاب بیشتر دفاع از وضع موجود است</a:t>
          </a:r>
          <a:endParaRPr lang="fa-IR" sz="1600" dirty="0">
            <a:solidFill>
              <a:srgbClr val="002060"/>
            </a:solidFill>
          </a:endParaRPr>
        </a:p>
      </dgm:t>
    </dgm:pt>
    <dgm:pt modelId="{54015FEF-6230-44C2-8FF1-6A223C812A8B}" type="parTrans" cxnId="{960D95E3-5645-419C-966A-09D501F49630}">
      <dgm:prSet/>
      <dgm:spPr/>
      <dgm:t>
        <a:bodyPr/>
        <a:lstStyle/>
        <a:p>
          <a:pPr rtl="1"/>
          <a:endParaRPr lang="fa-IR"/>
        </a:p>
      </dgm:t>
    </dgm:pt>
    <dgm:pt modelId="{50451EC0-DB11-4549-9095-D6E8ECD5F693}" type="sibTrans" cxnId="{960D95E3-5645-419C-966A-09D501F49630}">
      <dgm:prSet/>
      <dgm:spPr/>
      <dgm:t>
        <a:bodyPr/>
        <a:lstStyle/>
        <a:p>
          <a:pPr rtl="1"/>
          <a:endParaRPr lang="fa-IR"/>
        </a:p>
      </dgm:t>
    </dgm:pt>
    <dgm:pt modelId="{9DFE8969-5A98-4986-A35B-DFCFA0899373}" type="pres">
      <dgm:prSet presAssocID="{CA5273B2-F45D-4A85-A582-9D28F2830692}" presName="Name0" presStyleCnt="0">
        <dgm:presLayoutVars>
          <dgm:chMax val="7"/>
          <dgm:chPref val="7"/>
          <dgm:dir/>
        </dgm:presLayoutVars>
      </dgm:prSet>
      <dgm:spPr/>
      <dgm:t>
        <a:bodyPr/>
        <a:lstStyle/>
        <a:p>
          <a:pPr rtl="1"/>
          <a:endParaRPr lang="fa-IR"/>
        </a:p>
      </dgm:t>
    </dgm:pt>
    <dgm:pt modelId="{0118E7F7-0981-4CE1-BE7E-E7292293BAD0}" type="pres">
      <dgm:prSet presAssocID="{CA5273B2-F45D-4A85-A582-9D28F2830692}" presName="Name1" presStyleCnt="0"/>
      <dgm:spPr/>
    </dgm:pt>
    <dgm:pt modelId="{A018D5FA-FB4A-442E-963D-B098EF14271B}" type="pres">
      <dgm:prSet presAssocID="{CA5273B2-F45D-4A85-A582-9D28F2830692}" presName="cycle" presStyleCnt="0"/>
      <dgm:spPr/>
    </dgm:pt>
    <dgm:pt modelId="{7CAFE074-D35F-4809-A635-C3B5C0B5E559}" type="pres">
      <dgm:prSet presAssocID="{CA5273B2-F45D-4A85-A582-9D28F2830692}" presName="srcNode" presStyleLbl="node1" presStyleIdx="0" presStyleCnt="4"/>
      <dgm:spPr/>
    </dgm:pt>
    <dgm:pt modelId="{D19BC585-3789-4D9A-BFBC-EC4968869E94}" type="pres">
      <dgm:prSet presAssocID="{CA5273B2-F45D-4A85-A582-9D28F2830692}" presName="conn" presStyleLbl="parChTrans1D2" presStyleIdx="0" presStyleCnt="1"/>
      <dgm:spPr/>
      <dgm:t>
        <a:bodyPr/>
        <a:lstStyle/>
        <a:p>
          <a:pPr rtl="1"/>
          <a:endParaRPr lang="fa-IR"/>
        </a:p>
      </dgm:t>
    </dgm:pt>
    <dgm:pt modelId="{518B51A6-A08A-4234-A18B-DE6D5D43D32D}" type="pres">
      <dgm:prSet presAssocID="{CA5273B2-F45D-4A85-A582-9D28F2830692}" presName="extraNode" presStyleLbl="node1" presStyleIdx="0" presStyleCnt="4"/>
      <dgm:spPr/>
    </dgm:pt>
    <dgm:pt modelId="{49FA9589-B266-436C-8D7A-24BF0D07B341}" type="pres">
      <dgm:prSet presAssocID="{CA5273B2-F45D-4A85-A582-9D28F2830692}" presName="dstNode" presStyleLbl="node1" presStyleIdx="0" presStyleCnt="4"/>
      <dgm:spPr/>
    </dgm:pt>
    <dgm:pt modelId="{DB43877C-94EF-4A1A-8162-34D21DE58D05}" type="pres">
      <dgm:prSet presAssocID="{E7029F3B-5053-4BBE-BC35-1F23B8C6CD14}" presName="text_1" presStyleLbl="node1" presStyleIdx="0" presStyleCnt="4">
        <dgm:presLayoutVars>
          <dgm:bulletEnabled val="1"/>
        </dgm:presLayoutVars>
      </dgm:prSet>
      <dgm:spPr/>
      <dgm:t>
        <a:bodyPr/>
        <a:lstStyle/>
        <a:p>
          <a:pPr rtl="1"/>
          <a:endParaRPr lang="fa-IR"/>
        </a:p>
      </dgm:t>
    </dgm:pt>
    <dgm:pt modelId="{F5626C89-FABF-4489-A12D-6932F8FFCEC9}" type="pres">
      <dgm:prSet presAssocID="{E7029F3B-5053-4BBE-BC35-1F23B8C6CD14}" presName="accent_1" presStyleCnt="0"/>
      <dgm:spPr/>
    </dgm:pt>
    <dgm:pt modelId="{585C83B8-CEEC-4ABD-8EF3-7E9D9EE4D0C9}" type="pres">
      <dgm:prSet presAssocID="{E7029F3B-5053-4BBE-BC35-1F23B8C6CD14}" presName="accentRepeatNode" presStyleLbl="solidFgAcc1" presStyleIdx="0" presStyleCnt="4"/>
      <dgm:spPr/>
    </dgm:pt>
    <dgm:pt modelId="{8AD35CD2-CA09-47A1-A1DE-DD5D4B6EE324}" type="pres">
      <dgm:prSet presAssocID="{235FE7F8-08C9-42F9-A65E-5D0630DDB2BF}" presName="text_2" presStyleLbl="node1" presStyleIdx="1" presStyleCnt="4">
        <dgm:presLayoutVars>
          <dgm:bulletEnabled val="1"/>
        </dgm:presLayoutVars>
      </dgm:prSet>
      <dgm:spPr/>
      <dgm:t>
        <a:bodyPr/>
        <a:lstStyle/>
        <a:p>
          <a:pPr rtl="1"/>
          <a:endParaRPr lang="fa-IR"/>
        </a:p>
      </dgm:t>
    </dgm:pt>
    <dgm:pt modelId="{12342F8E-C5B2-4DEC-ABD9-372013D0AE46}" type="pres">
      <dgm:prSet presAssocID="{235FE7F8-08C9-42F9-A65E-5D0630DDB2BF}" presName="accent_2" presStyleCnt="0"/>
      <dgm:spPr/>
    </dgm:pt>
    <dgm:pt modelId="{72AEE974-BE77-47A6-91D5-D8C47BAA6FDE}" type="pres">
      <dgm:prSet presAssocID="{235FE7F8-08C9-42F9-A65E-5D0630DDB2BF}" presName="accentRepeatNode" presStyleLbl="solidFgAcc1" presStyleIdx="1" presStyleCnt="4"/>
      <dgm:spPr/>
    </dgm:pt>
    <dgm:pt modelId="{7BCB930C-6AED-4936-859A-48D5A8A2BC6A}" type="pres">
      <dgm:prSet presAssocID="{D0DECCE6-4858-4EBD-AFAC-06151CD846D2}" presName="text_3" presStyleLbl="node1" presStyleIdx="2" presStyleCnt="4">
        <dgm:presLayoutVars>
          <dgm:bulletEnabled val="1"/>
        </dgm:presLayoutVars>
      </dgm:prSet>
      <dgm:spPr/>
      <dgm:t>
        <a:bodyPr/>
        <a:lstStyle/>
        <a:p>
          <a:pPr rtl="1"/>
          <a:endParaRPr lang="fa-IR"/>
        </a:p>
      </dgm:t>
    </dgm:pt>
    <dgm:pt modelId="{2A876C4F-C17D-4231-978F-C31A8EEE8F66}" type="pres">
      <dgm:prSet presAssocID="{D0DECCE6-4858-4EBD-AFAC-06151CD846D2}" presName="accent_3" presStyleCnt="0"/>
      <dgm:spPr/>
    </dgm:pt>
    <dgm:pt modelId="{65A501AB-E88A-4627-AF0E-73AD50FF667E}" type="pres">
      <dgm:prSet presAssocID="{D0DECCE6-4858-4EBD-AFAC-06151CD846D2}" presName="accentRepeatNode" presStyleLbl="solidFgAcc1" presStyleIdx="2" presStyleCnt="4"/>
      <dgm:spPr/>
    </dgm:pt>
    <dgm:pt modelId="{1AFF1905-B94D-451C-AD4D-878B4C5EEEB1}" type="pres">
      <dgm:prSet presAssocID="{9C309894-9C55-4F0F-AD68-FF185290784F}" presName="text_4" presStyleLbl="node1" presStyleIdx="3" presStyleCnt="4" custScaleY="145322">
        <dgm:presLayoutVars>
          <dgm:bulletEnabled val="1"/>
        </dgm:presLayoutVars>
      </dgm:prSet>
      <dgm:spPr/>
      <dgm:t>
        <a:bodyPr/>
        <a:lstStyle/>
        <a:p>
          <a:pPr rtl="1"/>
          <a:endParaRPr lang="fa-IR"/>
        </a:p>
      </dgm:t>
    </dgm:pt>
    <dgm:pt modelId="{2A35AEDF-8602-442C-8A10-1A45789792F9}" type="pres">
      <dgm:prSet presAssocID="{9C309894-9C55-4F0F-AD68-FF185290784F}" presName="accent_4" presStyleCnt="0"/>
      <dgm:spPr/>
    </dgm:pt>
    <dgm:pt modelId="{9AB12764-3C13-4E08-B28C-D69B18969C99}" type="pres">
      <dgm:prSet presAssocID="{9C309894-9C55-4F0F-AD68-FF185290784F}" presName="accentRepeatNode" presStyleLbl="solidFgAcc1" presStyleIdx="3" presStyleCnt="4"/>
      <dgm:spPr/>
    </dgm:pt>
  </dgm:ptLst>
  <dgm:cxnLst>
    <dgm:cxn modelId="{D22AB296-E24C-47EA-A956-9651FB4E7E9C}" type="presOf" srcId="{D0DECCE6-4858-4EBD-AFAC-06151CD846D2}" destId="{7BCB930C-6AED-4936-859A-48D5A8A2BC6A}" srcOrd="0" destOrd="0" presId="urn:microsoft.com/office/officeart/2008/layout/VerticalCurvedList"/>
    <dgm:cxn modelId="{0717298E-3F36-4D86-B5B1-9A8972548275}" type="presOf" srcId="{E7029F3B-5053-4BBE-BC35-1F23B8C6CD14}" destId="{DB43877C-94EF-4A1A-8162-34D21DE58D05}" srcOrd="0" destOrd="0" presId="urn:microsoft.com/office/officeart/2008/layout/VerticalCurvedList"/>
    <dgm:cxn modelId="{C48B78BC-7C7B-428A-ADBD-6B35B9BA8203}" type="presOf" srcId="{CA5273B2-F45D-4A85-A582-9D28F2830692}" destId="{9DFE8969-5A98-4986-A35B-DFCFA0899373}" srcOrd="0" destOrd="0" presId="urn:microsoft.com/office/officeart/2008/layout/VerticalCurvedList"/>
    <dgm:cxn modelId="{0BE640FE-CDDE-4786-90D3-F02B43AF994E}" type="presOf" srcId="{9C309894-9C55-4F0F-AD68-FF185290784F}" destId="{1AFF1905-B94D-451C-AD4D-878B4C5EEEB1}" srcOrd="0" destOrd="0" presId="urn:microsoft.com/office/officeart/2008/layout/VerticalCurvedList"/>
    <dgm:cxn modelId="{849EC1E1-7C2C-4972-B403-FB32FEC037F8}" type="presOf" srcId="{C3530160-84A7-4EAC-920D-ABD043994223}" destId="{D19BC585-3789-4D9A-BFBC-EC4968869E94}" srcOrd="0" destOrd="0" presId="urn:microsoft.com/office/officeart/2008/layout/VerticalCurvedList"/>
    <dgm:cxn modelId="{1129FAF0-04DC-42E9-B2C0-E441A06A90EF}" type="presOf" srcId="{235FE7F8-08C9-42F9-A65E-5D0630DDB2BF}" destId="{8AD35CD2-CA09-47A1-A1DE-DD5D4B6EE324}" srcOrd="0" destOrd="0" presId="urn:microsoft.com/office/officeart/2008/layout/VerticalCurvedList"/>
    <dgm:cxn modelId="{960D95E3-5645-419C-966A-09D501F49630}" srcId="{CA5273B2-F45D-4A85-A582-9D28F2830692}" destId="{D0DECCE6-4858-4EBD-AFAC-06151CD846D2}" srcOrd="2" destOrd="0" parTransId="{54015FEF-6230-44C2-8FF1-6A223C812A8B}" sibTransId="{50451EC0-DB11-4549-9095-D6E8ECD5F693}"/>
    <dgm:cxn modelId="{0377D4E1-8A5B-4C15-9EF5-FD10EC5F7983}" srcId="{CA5273B2-F45D-4A85-A582-9D28F2830692}" destId="{E7029F3B-5053-4BBE-BC35-1F23B8C6CD14}" srcOrd="0" destOrd="0" parTransId="{9C67C905-F17F-4E9D-84B7-B4106D49A042}" sibTransId="{C3530160-84A7-4EAC-920D-ABD043994223}"/>
    <dgm:cxn modelId="{882EC153-871C-46BB-A1C5-D1E584FCCB81}" srcId="{CA5273B2-F45D-4A85-A582-9D28F2830692}" destId="{9C309894-9C55-4F0F-AD68-FF185290784F}" srcOrd="3" destOrd="0" parTransId="{FA57FB91-6481-40A9-AF61-4B8A161449D0}" sibTransId="{C16DC572-E43C-4663-B4C0-BEA991EA8244}"/>
    <dgm:cxn modelId="{CEB5A9E3-5C07-49B3-AC7B-D7D12724E0FA}" srcId="{CA5273B2-F45D-4A85-A582-9D28F2830692}" destId="{235FE7F8-08C9-42F9-A65E-5D0630DDB2BF}" srcOrd="1" destOrd="0" parTransId="{355E472E-0448-43E3-9CEB-DA75CB9D40F4}" sibTransId="{54AC0120-9FC7-40CD-B571-AAE73F477D94}"/>
    <dgm:cxn modelId="{5FCDEA77-A53D-4831-879E-2F6D033461AD}" type="presParOf" srcId="{9DFE8969-5A98-4986-A35B-DFCFA0899373}" destId="{0118E7F7-0981-4CE1-BE7E-E7292293BAD0}" srcOrd="0" destOrd="0" presId="urn:microsoft.com/office/officeart/2008/layout/VerticalCurvedList"/>
    <dgm:cxn modelId="{92629678-B18B-40CD-B5EF-F14F737924B8}" type="presParOf" srcId="{0118E7F7-0981-4CE1-BE7E-E7292293BAD0}" destId="{A018D5FA-FB4A-442E-963D-B098EF14271B}" srcOrd="0" destOrd="0" presId="urn:microsoft.com/office/officeart/2008/layout/VerticalCurvedList"/>
    <dgm:cxn modelId="{27829731-DCFE-4DC6-A6B2-0F8602515002}" type="presParOf" srcId="{A018D5FA-FB4A-442E-963D-B098EF14271B}" destId="{7CAFE074-D35F-4809-A635-C3B5C0B5E559}" srcOrd="0" destOrd="0" presId="urn:microsoft.com/office/officeart/2008/layout/VerticalCurvedList"/>
    <dgm:cxn modelId="{6119E30F-F408-40B9-926C-CB45496EC66A}" type="presParOf" srcId="{A018D5FA-FB4A-442E-963D-B098EF14271B}" destId="{D19BC585-3789-4D9A-BFBC-EC4968869E94}" srcOrd="1" destOrd="0" presId="urn:microsoft.com/office/officeart/2008/layout/VerticalCurvedList"/>
    <dgm:cxn modelId="{21E05948-1045-4E09-8146-C171B61EC454}" type="presParOf" srcId="{A018D5FA-FB4A-442E-963D-B098EF14271B}" destId="{518B51A6-A08A-4234-A18B-DE6D5D43D32D}" srcOrd="2" destOrd="0" presId="urn:microsoft.com/office/officeart/2008/layout/VerticalCurvedList"/>
    <dgm:cxn modelId="{3847E59F-1267-4211-8610-4F02CCD5CCCC}" type="presParOf" srcId="{A018D5FA-FB4A-442E-963D-B098EF14271B}" destId="{49FA9589-B266-436C-8D7A-24BF0D07B341}" srcOrd="3" destOrd="0" presId="urn:microsoft.com/office/officeart/2008/layout/VerticalCurvedList"/>
    <dgm:cxn modelId="{7709C11B-5997-4F5A-897E-6294505A47F9}" type="presParOf" srcId="{0118E7F7-0981-4CE1-BE7E-E7292293BAD0}" destId="{DB43877C-94EF-4A1A-8162-34D21DE58D05}" srcOrd="1" destOrd="0" presId="urn:microsoft.com/office/officeart/2008/layout/VerticalCurvedList"/>
    <dgm:cxn modelId="{F713D972-FDE7-4537-91D8-CD26E4D7B15D}" type="presParOf" srcId="{0118E7F7-0981-4CE1-BE7E-E7292293BAD0}" destId="{F5626C89-FABF-4489-A12D-6932F8FFCEC9}" srcOrd="2" destOrd="0" presId="urn:microsoft.com/office/officeart/2008/layout/VerticalCurvedList"/>
    <dgm:cxn modelId="{842EEF04-BFC0-4380-A332-23F0B8B69726}" type="presParOf" srcId="{F5626C89-FABF-4489-A12D-6932F8FFCEC9}" destId="{585C83B8-CEEC-4ABD-8EF3-7E9D9EE4D0C9}" srcOrd="0" destOrd="0" presId="urn:microsoft.com/office/officeart/2008/layout/VerticalCurvedList"/>
    <dgm:cxn modelId="{A0747EDF-94EE-41CA-ABE0-38D44C4512BE}" type="presParOf" srcId="{0118E7F7-0981-4CE1-BE7E-E7292293BAD0}" destId="{8AD35CD2-CA09-47A1-A1DE-DD5D4B6EE324}" srcOrd="3" destOrd="0" presId="urn:microsoft.com/office/officeart/2008/layout/VerticalCurvedList"/>
    <dgm:cxn modelId="{2B5F795C-F6AF-4AA9-B719-26BA1A34EC6C}" type="presParOf" srcId="{0118E7F7-0981-4CE1-BE7E-E7292293BAD0}" destId="{12342F8E-C5B2-4DEC-ABD9-372013D0AE46}" srcOrd="4" destOrd="0" presId="urn:microsoft.com/office/officeart/2008/layout/VerticalCurvedList"/>
    <dgm:cxn modelId="{AFE046EC-DFF8-4FB7-8CA8-B5A7966CD136}" type="presParOf" srcId="{12342F8E-C5B2-4DEC-ABD9-372013D0AE46}" destId="{72AEE974-BE77-47A6-91D5-D8C47BAA6FDE}" srcOrd="0" destOrd="0" presId="urn:microsoft.com/office/officeart/2008/layout/VerticalCurvedList"/>
    <dgm:cxn modelId="{B77159A8-5E3E-49E1-AC2A-20AB339F37DC}" type="presParOf" srcId="{0118E7F7-0981-4CE1-BE7E-E7292293BAD0}" destId="{7BCB930C-6AED-4936-859A-48D5A8A2BC6A}" srcOrd="5" destOrd="0" presId="urn:microsoft.com/office/officeart/2008/layout/VerticalCurvedList"/>
    <dgm:cxn modelId="{5DBE3001-A68C-4C78-B534-F9C79E625E3A}" type="presParOf" srcId="{0118E7F7-0981-4CE1-BE7E-E7292293BAD0}" destId="{2A876C4F-C17D-4231-978F-C31A8EEE8F66}" srcOrd="6" destOrd="0" presId="urn:microsoft.com/office/officeart/2008/layout/VerticalCurvedList"/>
    <dgm:cxn modelId="{180E652F-B94F-43E5-8D40-233CFD595EB6}" type="presParOf" srcId="{2A876C4F-C17D-4231-978F-C31A8EEE8F66}" destId="{65A501AB-E88A-4627-AF0E-73AD50FF667E}" srcOrd="0" destOrd="0" presId="urn:microsoft.com/office/officeart/2008/layout/VerticalCurvedList"/>
    <dgm:cxn modelId="{6A6C9AF6-3148-41FD-8006-D59E3C4FF152}" type="presParOf" srcId="{0118E7F7-0981-4CE1-BE7E-E7292293BAD0}" destId="{1AFF1905-B94D-451C-AD4D-878B4C5EEEB1}" srcOrd="7" destOrd="0" presId="urn:microsoft.com/office/officeart/2008/layout/VerticalCurvedList"/>
    <dgm:cxn modelId="{50B1E788-9D00-43AA-A9B7-711831E68384}" type="presParOf" srcId="{0118E7F7-0981-4CE1-BE7E-E7292293BAD0}" destId="{2A35AEDF-8602-442C-8A10-1A45789792F9}" srcOrd="8" destOrd="0" presId="urn:microsoft.com/office/officeart/2008/layout/VerticalCurvedList"/>
    <dgm:cxn modelId="{F14E290F-8BF4-434A-80B2-0EDF8F93E14C}" type="presParOf" srcId="{2A35AEDF-8602-442C-8A10-1A45789792F9}" destId="{9AB12764-3C13-4E08-B28C-D69B18969C99}"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3.xml><?xml version="1.0" encoding="utf-8"?>
<dgm:dataModel xmlns:dgm="http://schemas.openxmlformats.org/drawingml/2006/diagram" xmlns:a="http://schemas.openxmlformats.org/drawingml/2006/main">
  <dgm:ptLst>
    <dgm:pt modelId="{D588D976-CEA5-4B8C-B5B1-0CC909F5A4CA}" type="doc">
      <dgm:prSet loTypeId="urn:microsoft.com/office/officeart/2005/8/layout/process5" loCatId="process" qsTypeId="urn:microsoft.com/office/officeart/2005/8/quickstyle/simple1" qsCatId="simple" csTypeId="urn:microsoft.com/office/officeart/2005/8/colors/colorful1" csCatId="colorful" phldr="1"/>
      <dgm:spPr/>
      <dgm:t>
        <a:bodyPr/>
        <a:lstStyle/>
        <a:p>
          <a:pPr rtl="1"/>
          <a:endParaRPr lang="fa-IR"/>
        </a:p>
      </dgm:t>
    </dgm:pt>
    <dgm:pt modelId="{5D262BF9-18DC-4D35-A328-3E0781D51522}">
      <dgm:prSet phldrT="[Text]"/>
      <dgm:spPr/>
      <dgm:t>
        <a:bodyPr/>
        <a:lstStyle/>
        <a:p>
          <a:pPr rtl="1"/>
          <a:r>
            <a:rPr lang="fa-IR" dirty="0" smtClean="0">
              <a:solidFill>
                <a:srgbClr val="002060"/>
              </a:solidFill>
              <a:cs typeface="B Titr" panose="00000700000000000000" pitchFamily="2" charset="-78"/>
            </a:rPr>
            <a:t>انقلاب اسلامی </a:t>
          </a:r>
          <a:endParaRPr lang="fa-IR" dirty="0">
            <a:solidFill>
              <a:srgbClr val="002060"/>
            </a:solidFill>
          </a:endParaRPr>
        </a:p>
      </dgm:t>
    </dgm:pt>
    <dgm:pt modelId="{65F43F21-BD55-4168-8574-6D6CCCE86CF4}" type="parTrans" cxnId="{B2DF6D0B-5FFA-44A9-88DF-6912711B129C}">
      <dgm:prSet/>
      <dgm:spPr/>
      <dgm:t>
        <a:bodyPr/>
        <a:lstStyle/>
        <a:p>
          <a:pPr rtl="1"/>
          <a:endParaRPr lang="fa-IR">
            <a:solidFill>
              <a:srgbClr val="002060"/>
            </a:solidFill>
          </a:endParaRPr>
        </a:p>
      </dgm:t>
    </dgm:pt>
    <dgm:pt modelId="{814E9703-D740-4E01-97BF-BE1240AB2ED7}" type="sibTrans" cxnId="{B2DF6D0B-5FFA-44A9-88DF-6912711B129C}">
      <dgm:prSet/>
      <dgm:spPr/>
      <dgm:t>
        <a:bodyPr/>
        <a:lstStyle/>
        <a:p>
          <a:pPr rtl="1"/>
          <a:endParaRPr lang="fa-IR">
            <a:solidFill>
              <a:srgbClr val="002060"/>
            </a:solidFill>
          </a:endParaRPr>
        </a:p>
      </dgm:t>
    </dgm:pt>
    <dgm:pt modelId="{A5D359E8-B078-4F97-9361-795CF7A3C492}">
      <dgm:prSet phldrT="[Text]"/>
      <dgm:spPr/>
      <dgm:t>
        <a:bodyPr/>
        <a:lstStyle/>
        <a:p>
          <a:pPr rtl="1"/>
          <a:r>
            <a:rPr lang="fa-IR" dirty="0" smtClean="0">
              <a:solidFill>
                <a:srgbClr val="002060"/>
              </a:solidFill>
              <a:cs typeface="B Titr" panose="00000700000000000000" pitchFamily="2" charset="-78"/>
            </a:rPr>
            <a:t>نظام اسلامی </a:t>
          </a:r>
          <a:endParaRPr lang="fa-IR" dirty="0">
            <a:solidFill>
              <a:srgbClr val="002060"/>
            </a:solidFill>
          </a:endParaRPr>
        </a:p>
      </dgm:t>
    </dgm:pt>
    <dgm:pt modelId="{C1910EF8-E5AD-476F-B795-44E9055F5271}" type="parTrans" cxnId="{13E2DED5-E859-4014-B560-E127DC436A45}">
      <dgm:prSet/>
      <dgm:spPr/>
      <dgm:t>
        <a:bodyPr/>
        <a:lstStyle/>
        <a:p>
          <a:pPr rtl="1"/>
          <a:endParaRPr lang="fa-IR">
            <a:solidFill>
              <a:srgbClr val="002060"/>
            </a:solidFill>
          </a:endParaRPr>
        </a:p>
      </dgm:t>
    </dgm:pt>
    <dgm:pt modelId="{65E6842E-CB6E-4082-8C9B-09FFA6BE97CC}" type="sibTrans" cxnId="{13E2DED5-E859-4014-B560-E127DC436A45}">
      <dgm:prSet/>
      <dgm:spPr/>
      <dgm:t>
        <a:bodyPr/>
        <a:lstStyle/>
        <a:p>
          <a:pPr rtl="1"/>
          <a:endParaRPr lang="fa-IR">
            <a:solidFill>
              <a:srgbClr val="002060"/>
            </a:solidFill>
          </a:endParaRPr>
        </a:p>
      </dgm:t>
    </dgm:pt>
    <dgm:pt modelId="{7C63E125-3C9A-4FEB-A27E-6FE0D9704A89}">
      <dgm:prSet phldrT="[Text]"/>
      <dgm:spPr/>
      <dgm:t>
        <a:bodyPr/>
        <a:lstStyle/>
        <a:p>
          <a:pPr rtl="1"/>
          <a:r>
            <a:rPr lang="fa-IR" dirty="0" smtClean="0">
              <a:solidFill>
                <a:srgbClr val="002060"/>
              </a:solidFill>
              <a:cs typeface="B Titr" panose="00000700000000000000" pitchFamily="2" charset="-78"/>
            </a:rPr>
            <a:t>دولت اسلامی</a:t>
          </a:r>
          <a:endParaRPr lang="fa-IR" dirty="0">
            <a:solidFill>
              <a:srgbClr val="002060"/>
            </a:solidFill>
          </a:endParaRPr>
        </a:p>
      </dgm:t>
    </dgm:pt>
    <dgm:pt modelId="{EAF05E12-06F1-470F-9AB9-9F78B640D236}" type="parTrans" cxnId="{FF0BCA33-21F1-409C-A0D3-75E94F5E07E6}">
      <dgm:prSet/>
      <dgm:spPr/>
      <dgm:t>
        <a:bodyPr/>
        <a:lstStyle/>
        <a:p>
          <a:pPr rtl="1"/>
          <a:endParaRPr lang="fa-IR">
            <a:solidFill>
              <a:srgbClr val="002060"/>
            </a:solidFill>
          </a:endParaRPr>
        </a:p>
      </dgm:t>
    </dgm:pt>
    <dgm:pt modelId="{9D12E15A-576B-4AAF-A6F2-5A596B53105B}" type="sibTrans" cxnId="{FF0BCA33-21F1-409C-A0D3-75E94F5E07E6}">
      <dgm:prSet/>
      <dgm:spPr/>
      <dgm:t>
        <a:bodyPr/>
        <a:lstStyle/>
        <a:p>
          <a:pPr rtl="1"/>
          <a:endParaRPr lang="fa-IR">
            <a:solidFill>
              <a:srgbClr val="002060"/>
            </a:solidFill>
          </a:endParaRPr>
        </a:p>
      </dgm:t>
    </dgm:pt>
    <dgm:pt modelId="{AEF6D9D8-380B-42A5-9AC2-D898BEB11C45}">
      <dgm:prSet phldrT="[Text]"/>
      <dgm:spPr/>
      <dgm:t>
        <a:bodyPr/>
        <a:lstStyle/>
        <a:p>
          <a:pPr rtl="1"/>
          <a:r>
            <a:rPr lang="fa-IR" dirty="0" smtClean="0">
              <a:solidFill>
                <a:srgbClr val="002060"/>
              </a:solidFill>
              <a:cs typeface="B Titr" panose="00000700000000000000" pitchFamily="2" charset="-78"/>
            </a:rPr>
            <a:t>کشور اسلام</a:t>
          </a:r>
          <a:endParaRPr lang="fa-IR" dirty="0">
            <a:solidFill>
              <a:srgbClr val="002060"/>
            </a:solidFill>
          </a:endParaRPr>
        </a:p>
      </dgm:t>
    </dgm:pt>
    <dgm:pt modelId="{394D7752-B4D6-435D-8EC1-0F6B188E6675}" type="parTrans" cxnId="{A17CFFB7-5198-4CB4-9ACF-4FB8D2F0BB59}">
      <dgm:prSet/>
      <dgm:spPr/>
      <dgm:t>
        <a:bodyPr/>
        <a:lstStyle/>
        <a:p>
          <a:pPr rtl="1"/>
          <a:endParaRPr lang="fa-IR">
            <a:solidFill>
              <a:srgbClr val="002060"/>
            </a:solidFill>
          </a:endParaRPr>
        </a:p>
      </dgm:t>
    </dgm:pt>
    <dgm:pt modelId="{A2AABCD8-7E17-403F-ABFE-83782149EC9D}" type="sibTrans" cxnId="{A17CFFB7-5198-4CB4-9ACF-4FB8D2F0BB59}">
      <dgm:prSet/>
      <dgm:spPr/>
      <dgm:t>
        <a:bodyPr/>
        <a:lstStyle/>
        <a:p>
          <a:pPr rtl="1"/>
          <a:endParaRPr lang="fa-IR">
            <a:solidFill>
              <a:srgbClr val="002060"/>
            </a:solidFill>
          </a:endParaRPr>
        </a:p>
      </dgm:t>
    </dgm:pt>
    <dgm:pt modelId="{32C42F06-098C-44AC-9F4C-391A8B8A61CF}">
      <dgm:prSet phldrT="[Text]"/>
      <dgm:spPr/>
      <dgm:t>
        <a:bodyPr/>
        <a:lstStyle/>
        <a:p>
          <a:pPr rtl="1"/>
          <a:r>
            <a:rPr lang="fa-IR" dirty="0" smtClean="0">
              <a:solidFill>
                <a:srgbClr val="002060"/>
              </a:solidFill>
              <a:cs typeface="B Titr" panose="00000700000000000000" pitchFamily="2" charset="-78"/>
            </a:rPr>
            <a:t>تمدن اسلامی</a:t>
          </a:r>
          <a:endParaRPr lang="fa-IR" dirty="0">
            <a:solidFill>
              <a:srgbClr val="002060"/>
            </a:solidFill>
          </a:endParaRPr>
        </a:p>
      </dgm:t>
    </dgm:pt>
    <dgm:pt modelId="{FDA8D125-9FBA-4E68-84A5-FF4D76B6607B}" type="parTrans" cxnId="{0F2A0CEE-C8B4-480D-8259-5BF193F09DB5}">
      <dgm:prSet/>
      <dgm:spPr/>
      <dgm:t>
        <a:bodyPr/>
        <a:lstStyle/>
        <a:p>
          <a:pPr rtl="1"/>
          <a:endParaRPr lang="fa-IR">
            <a:solidFill>
              <a:srgbClr val="002060"/>
            </a:solidFill>
          </a:endParaRPr>
        </a:p>
      </dgm:t>
    </dgm:pt>
    <dgm:pt modelId="{68F2C2A6-1028-4179-B764-2E114788692A}" type="sibTrans" cxnId="{0F2A0CEE-C8B4-480D-8259-5BF193F09DB5}">
      <dgm:prSet/>
      <dgm:spPr/>
      <dgm:t>
        <a:bodyPr/>
        <a:lstStyle/>
        <a:p>
          <a:pPr rtl="1"/>
          <a:endParaRPr lang="fa-IR">
            <a:solidFill>
              <a:srgbClr val="002060"/>
            </a:solidFill>
          </a:endParaRPr>
        </a:p>
      </dgm:t>
    </dgm:pt>
    <dgm:pt modelId="{50BA3402-304B-4D00-AD51-CBCFE492092E}" type="pres">
      <dgm:prSet presAssocID="{D588D976-CEA5-4B8C-B5B1-0CC909F5A4CA}" presName="diagram" presStyleCnt="0">
        <dgm:presLayoutVars>
          <dgm:dir/>
          <dgm:resizeHandles val="exact"/>
        </dgm:presLayoutVars>
      </dgm:prSet>
      <dgm:spPr/>
      <dgm:t>
        <a:bodyPr/>
        <a:lstStyle/>
        <a:p>
          <a:pPr rtl="1"/>
          <a:endParaRPr lang="fa-IR"/>
        </a:p>
      </dgm:t>
    </dgm:pt>
    <dgm:pt modelId="{FA558D1A-AE5A-406C-BFBD-7430CB4C3131}" type="pres">
      <dgm:prSet presAssocID="{5D262BF9-18DC-4D35-A328-3E0781D51522}" presName="node" presStyleLbl="node1" presStyleIdx="0" presStyleCnt="5">
        <dgm:presLayoutVars>
          <dgm:bulletEnabled val="1"/>
        </dgm:presLayoutVars>
      </dgm:prSet>
      <dgm:spPr/>
      <dgm:t>
        <a:bodyPr/>
        <a:lstStyle/>
        <a:p>
          <a:pPr rtl="1"/>
          <a:endParaRPr lang="fa-IR"/>
        </a:p>
      </dgm:t>
    </dgm:pt>
    <dgm:pt modelId="{EEB3BB09-84ED-4A8F-8B43-73AD2E9106B8}" type="pres">
      <dgm:prSet presAssocID="{814E9703-D740-4E01-97BF-BE1240AB2ED7}" presName="sibTrans" presStyleLbl="sibTrans2D1" presStyleIdx="0" presStyleCnt="4"/>
      <dgm:spPr/>
      <dgm:t>
        <a:bodyPr/>
        <a:lstStyle/>
        <a:p>
          <a:pPr rtl="1"/>
          <a:endParaRPr lang="fa-IR"/>
        </a:p>
      </dgm:t>
    </dgm:pt>
    <dgm:pt modelId="{1C431D3E-1629-47EC-B229-CECB58AA649E}" type="pres">
      <dgm:prSet presAssocID="{814E9703-D740-4E01-97BF-BE1240AB2ED7}" presName="connectorText" presStyleLbl="sibTrans2D1" presStyleIdx="0" presStyleCnt="4"/>
      <dgm:spPr/>
      <dgm:t>
        <a:bodyPr/>
        <a:lstStyle/>
        <a:p>
          <a:pPr rtl="1"/>
          <a:endParaRPr lang="fa-IR"/>
        </a:p>
      </dgm:t>
    </dgm:pt>
    <dgm:pt modelId="{25F7B4E8-5662-42AD-BECB-3FA5754F9C32}" type="pres">
      <dgm:prSet presAssocID="{A5D359E8-B078-4F97-9361-795CF7A3C492}" presName="node" presStyleLbl="node1" presStyleIdx="1" presStyleCnt="5">
        <dgm:presLayoutVars>
          <dgm:bulletEnabled val="1"/>
        </dgm:presLayoutVars>
      </dgm:prSet>
      <dgm:spPr/>
      <dgm:t>
        <a:bodyPr/>
        <a:lstStyle/>
        <a:p>
          <a:pPr rtl="1"/>
          <a:endParaRPr lang="fa-IR"/>
        </a:p>
      </dgm:t>
    </dgm:pt>
    <dgm:pt modelId="{1E0A1700-F4CA-4D79-8A15-EF3C1D0E5453}" type="pres">
      <dgm:prSet presAssocID="{65E6842E-CB6E-4082-8C9B-09FFA6BE97CC}" presName="sibTrans" presStyleLbl="sibTrans2D1" presStyleIdx="1" presStyleCnt="4"/>
      <dgm:spPr/>
      <dgm:t>
        <a:bodyPr/>
        <a:lstStyle/>
        <a:p>
          <a:pPr rtl="1"/>
          <a:endParaRPr lang="fa-IR"/>
        </a:p>
      </dgm:t>
    </dgm:pt>
    <dgm:pt modelId="{03EF9404-9258-4F68-83E3-29D505FF0AB6}" type="pres">
      <dgm:prSet presAssocID="{65E6842E-CB6E-4082-8C9B-09FFA6BE97CC}" presName="connectorText" presStyleLbl="sibTrans2D1" presStyleIdx="1" presStyleCnt="4"/>
      <dgm:spPr/>
      <dgm:t>
        <a:bodyPr/>
        <a:lstStyle/>
        <a:p>
          <a:pPr rtl="1"/>
          <a:endParaRPr lang="fa-IR"/>
        </a:p>
      </dgm:t>
    </dgm:pt>
    <dgm:pt modelId="{35221C5D-CF0A-4410-BD22-6818C02189A5}" type="pres">
      <dgm:prSet presAssocID="{7C63E125-3C9A-4FEB-A27E-6FE0D9704A89}" presName="node" presStyleLbl="node1" presStyleIdx="2" presStyleCnt="5">
        <dgm:presLayoutVars>
          <dgm:bulletEnabled val="1"/>
        </dgm:presLayoutVars>
      </dgm:prSet>
      <dgm:spPr/>
      <dgm:t>
        <a:bodyPr/>
        <a:lstStyle/>
        <a:p>
          <a:pPr rtl="1"/>
          <a:endParaRPr lang="fa-IR"/>
        </a:p>
      </dgm:t>
    </dgm:pt>
    <dgm:pt modelId="{D8BB235E-462A-411F-BFB9-14BEBD34ECC1}" type="pres">
      <dgm:prSet presAssocID="{9D12E15A-576B-4AAF-A6F2-5A596B53105B}" presName="sibTrans" presStyleLbl="sibTrans2D1" presStyleIdx="2" presStyleCnt="4"/>
      <dgm:spPr/>
      <dgm:t>
        <a:bodyPr/>
        <a:lstStyle/>
        <a:p>
          <a:pPr rtl="1"/>
          <a:endParaRPr lang="fa-IR"/>
        </a:p>
      </dgm:t>
    </dgm:pt>
    <dgm:pt modelId="{3AF2AA73-2E49-46F5-B5A6-ABB4AD6612F7}" type="pres">
      <dgm:prSet presAssocID="{9D12E15A-576B-4AAF-A6F2-5A596B53105B}" presName="connectorText" presStyleLbl="sibTrans2D1" presStyleIdx="2" presStyleCnt="4"/>
      <dgm:spPr/>
      <dgm:t>
        <a:bodyPr/>
        <a:lstStyle/>
        <a:p>
          <a:pPr rtl="1"/>
          <a:endParaRPr lang="fa-IR"/>
        </a:p>
      </dgm:t>
    </dgm:pt>
    <dgm:pt modelId="{5975DAE5-B2E2-471A-829C-4ED08B08AD11}" type="pres">
      <dgm:prSet presAssocID="{AEF6D9D8-380B-42A5-9AC2-D898BEB11C45}" presName="node" presStyleLbl="node1" presStyleIdx="3" presStyleCnt="5">
        <dgm:presLayoutVars>
          <dgm:bulletEnabled val="1"/>
        </dgm:presLayoutVars>
      </dgm:prSet>
      <dgm:spPr/>
      <dgm:t>
        <a:bodyPr/>
        <a:lstStyle/>
        <a:p>
          <a:pPr rtl="1"/>
          <a:endParaRPr lang="fa-IR"/>
        </a:p>
      </dgm:t>
    </dgm:pt>
    <dgm:pt modelId="{56009C3C-8BC3-4131-B7C4-19A9B261536D}" type="pres">
      <dgm:prSet presAssocID="{A2AABCD8-7E17-403F-ABFE-83782149EC9D}" presName="sibTrans" presStyleLbl="sibTrans2D1" presStyleIdx="3" presStyleCnt="4"/>
      <dgm:spPr/>
      <dgm:t>
        <a:bodyPr/>
        <a:lstStyle/>
        <a:p>
          <a:pPr rtl="1"/>
          <a:endParaRPr lang="fa-IR"/>
        </a:p>
      </dgm:t>
    </dgm:pt>
    <dgm:pt modelId="{B857090C-DA25-4FC1-BCA8-9DB9CC9F9D5F}" type="pres">
      <dgm:prSet presAssocID="{A2AABCD8-7E17-403F-ABFE-83782149EC9D}" presName="connectorText" presStyleLbl="sibTrans2D1" presStyleIdx="3" presStyleCnt="4"/>
      <dgm:spPr/>
      <dgm:t>
        <a:bodyPr/>
        <a:lstStyle/>
        <a:p>
          <a:pPr rtl="1"/>
          <a:endParaRPr lang="fa-IR"/>
        </a:p>
      </dgm:t>
    </dgm:pt>
    <dgm:pt modelId="{2FE2663B-AA9D-4D2C-9AA2-2D60AE3423D1}" type="pres">
      <dgm:prSet presAssocID="{32C42F06-098C-44AC-9F4C-391A8B8A61CF}" presName="node" presStyleLbl="node1" presStyleIdx="4" presStyleCnt="5">
        <dgm:presLayoutVars>
          <dgm:bulletEnabled val="1"/>
        </dgm:presLayoutVars>
      </dgm:prSet>
      <dgm:spPr/>
      <dgm:t>
        <a:bodyPr/>
        <a:lstStyle/>
        <a:p>
          <a:pPr rtl="1"/>
          <a:endParaRPr lang="fa-IR"/>
        </a:p>
      </dgm:t>
    </dgm:pt>
  </dgm:ptLst>
  <dgm:cxnLst>
    <dgm:cxn modelId="{0F2A0CEE-C8B4-480D-8259-5BF193F09DB5}" srcId="{D588D976-CEA5-4B8C-B5B1-0CC909F5A4CA}" destId="{32C42F06-098C-44AC-9F4C-391A8B8A61CF}" srcOrd="4" destOrd="0" parTransId="{FDA8D125-9FBA-4E68-84A5-FF4D76B6607B}" sibTransId="{68F2C2A6-1028-4179-B764-2E114788692A}"/>
    <dgm:cxn modelId="{C4D45B2E-BB9A-4E95-8068-C319FAA0F23E}" type="presOf" srcId="{32C42F06-098C-44AC-9F4C-391A8B8A61CF}" destId="{2FE2663B-AA9D-4D2C-9AA2-2D60AE3423D1}" srcOrd="0" destOrd="0" presId="urn:microsoft.com/office/officeart/2005/8/layout/process5"/>
    <dgm:cxn modelId="{13E2DED5-E859-4014-B560-E127DC436A45}" srcId="{D588D976-CEA5-4B8C-B5B1-0CC909F5A4CA}" destId="{A5D359E8-B078-4F97-9361-795CF7A3C492}" srcOrd="1" destOrd="0" parTransId="{C1910EF8-E5AD-476F-B795-44E9055F5271}" sibTransId="{65E6842E-CB6E-4082-8C9B-09FFA6BE97CC}"/>
    <dgm:cxn modelId="{51913E44-7DEF-41AD-989B-AE29C71163DC}" type="presOf" srcId="{9D12E15A-576B-4AAF-A6F2-5A596B53105B}" destId="{D8BB235E-462A-411F-BFB9-14BEBD34ECC1}" srcOrd="0" destOrd="0" presId="urn:microsoft.com/office/officeart/2005/8/layout/process5"/>
    <dgm:cxn modelId="{1B61DE98-FD40-446D-AD34-C9BF743D1BDD}" type="presOf" srcId="{7C63E125-3C9A-4FEB-A27E-6FE0D9704A89}" destId="{35221C5D-CF0A-4410-BD22-6818C02189A5}" srcOrd="0" destOrd="0" presId="urn:microsoft.com/office/officeart/2005/8/layout/process5"/>
    <dgm:cxn modelId="{D0ABC7B8-4E58-4283-8299-A5F79A08B2D4}" type="presOf" srcId="{A5D359E8-B078-4F97-9361-795CF7A3C492}" destId="{25F7B4E8-5662-42AD-BECB-3FA5754F9C32}" srcOrd="0" destOrd="0" presId="urn:microsoft.com/office/officeart/2005/8/layout/process5"/>
    <dgm:cxn modelId="{8533F399-9AC4-4405-9182-AD5B7231C768}" type="presOf" srcId="{AEF6D9D8-380B-42A5-9AC2-D898BEB11C45}" destId="{5975DAE5-B2E2-471A-829C-4ED08B08AD11}" srcOrd="0" destOrd="0" presId="urn:microsoft.com/office/officeart/2005/8/layout/process5"/>
    <dgm:cxn modelId="{03CFEF20-7D23-4BA8-AE79-3AADA6E8A479}" type="presOf" srcId="{9D12E15A-576B-4AAF-A6F2-5A596B53105B}" destId="{3AF2AA73-2E49-46F5-B5A6-ABB4AD6612F7}" srcOrd="1" destOrd="0" presId="urn:microsoft.com/office/officeart/2005/8/layout/process5"/>
    <dgm:cxn modelId="{FF0BCA33-21F1-409C-A0D3-75E94F5E07E6}" srcId="{D588D976-CEA5-4B8C-B5B1-0CC909F5A4CA}" destId="{7C63E125-3C9A-4FEB-A27E-6FE0D9704A89}" srcOrd="2" destOrd="0" parTransId="{EAF05E12-06F1-470F-9AB9-9F78B640D236}" sibTransId="{9D12E15A-576B-4AAF-A6F2-5A596B53105B}"/>
    <dgm:cxn modelId="{4EFD0AA6-6167-44E7-A25D-94990549EB05}" type="presOf" srcId="{D588D976-CEA5-4B8C-B5B1-0CC909F5A4CA}" destId="{50BA3402-304B-4D00-AD51-CBCFE492092E}" srcOrd="0" destOrd="0" presId="urn:microsoft.com/office/officeart/2005/8/layout/process5"/>
    <dgm:cxn modelId="{00FE74E2-5D64-4B62-ABFA-926F409596D5}" type="presOf" srcId="{65E6842E-CB6E-4082-8C9B-09FFA6BE97CC}" destId="{03EF9404-9258-4F68-83E3-29D505FF0AB6}" srcOrd="1" destOrd="0" presId="urn:microsoft.com/office/officeart/2005/8/layout/process5"/>
    <dgm:cxn modelId="{F386BEDE-68B6-480E-A9A7-8A4F0BD9BA10}" type="presOf" srcId="{A2AABCD8-7E17-403F-ABFE-83782149EC9D}" destId="{56009C3C-8BC3-4131-B7C4-19A9B261536D}" srcOrd="0" destOrd="0" presId="urn:microsoft.com/office/officeart/2005/8/layout/process5"/>
    <dgm:cxn modelId="{B9A90873-8B1D-45C8-BFC1-E544227D05E9}" type="presOf" srcId="{814E9703-D740-4E01-97BF-BE1240AB2ED7}" destId="{1C431D3E-1629-47EC-B229-CECB58AA649E}" srcOrd="1" destOrd="0" presId="urn:microsoft.com/office/officeart/2005/8/layout/process5"/>
    <dgm:cxn modelId="{86E67FDA-E383-4614-9EDD-4ADA5DEBBF27}" type="presOf" srcId="{65E6842E-CB6E-4082-8C9B-09FFA6BE97CC}" destId="{1E0A1700-F4CA-4D79-8A15-EF3C1D0E5453}" srcOrd="0" destOrd="0" presId="urn:microsoft.com/office/officeart/2005/8/layout/process5"/>
    <dgm:cxn modelId="{251C4259-946D-4BF8-AFC8-2DD08BEC011F}" type="presOf" srcId="{5D262BF9-18DC-4D35-A328-3E0781D51522}" destId="{FA558D1A-AE5A-406C-BFBD-7430CB4C3131}" srcOrd="0" destOrd="0" presId="urn:microsoft.com/office/officeart/2005/8/layout/process5"/>
    <dgm:cxn modelId="{B2DF6D0B-5FFA-44A9-88DF-6912711B129C}" srcId="{D588D976-CEA5-4B8C-B5B1-0CC909F5A4CA}" destId="{5D262BF9-18DC-4D35-A328-3E0781D51522}" srcOrd="0" destOrd="0" parTransId="{65F43F21-BD55-4168-8574-6D6CCCE86CF4}" sibTransId="{814E9703-D740-4E01-97BF-BE1240AB2ED7}"/>
    <dgm:cxn modelId="{2E403F66-AF79-4D85-8B22-6A412D005C5A}" type="presOf" srcId="{814E9703-D740-4E01-97BF-BE1240AB2ED7}" destId="{EEB3BB09-84ED-4A8F-8B43-73AD2E9106B8}" srcOrd="0" destOrd="0" presId="urn:microsoft.com/office/officeart/2005/8/layout/process5"/>
    <dgm:cxn modelId="{1E61133D-9160-40DA-97B6-79E8201C705C}" type="presOf" srcId="{A2AABCD8-7E17-403F-ABFE-83782149EC9D}" destId="{B857090C-DA25-4FC1-BCA8-9DB9CC9F9D5F}" srcOrd="1" destOrd="0" presId="urn:microsoft.com/office/officeart/2005/8/layout/process5"/>
    <dgm:cxn modelId="{A17CFFB7-5198-4CB4-9ACF-4FB8D2F0BB59}" srcId="{D588D976-CEA5-4B8C-B5B1-0CC909F5A4CA}" destId="{AEF6D9D8-380B-42A5-9AC2-D898BEB11C45}" srcOrd="3" destOrd="0" parTransId="{394D7752-B4D6-435D-8EC1-0F6B188E6675}" sibTransId="{A2AABCD8-7E17-403F-ABFE-83782149EC9D}"/>
    <dgm:cxn modelId="{B38A0B20-FD79-4902-B679-07818C28B432}" type="presParOf" srcId="{50BA3402-304B-4D00-AD51-CBCFE492092E}" destId="{FA558D1A-AE5A-406C-BFBD-7430CB4C3131}" srcOrd="0" destOrd="0" presId="urn:microsoft.com/office/officeart/2005/8/layout/process5"/>
    <dgm:cxn modelId="{28C74E6D-7D80-4DE0-A5E3-762BF421B5D0}" type="presParOf" srcId="{50BA3402-304B-4D00-AD51-CBCFE492092E}" destId="{EEB3BB09-84ED-4A8F-8B43-73AD2E9106B8}" srcOrd="1" destOrd="0" presId="urn:microsoft.com/office/officeart/2005/8/layout/process5"/>
    <dgm:cxn modelId="{4C7EE039-FCF8-4BCC-8E60-0A14F679CD87}" type="presParOf" srcId="{EEB3BB09-84ED-4A8F-8B43-73AD2E9106B8}" destId="{1C431D3E-1629-47EC-B229-CECB58AA649E}" srcOrd="0" destOrd="0" presId="urn:microsoft.com/office/officeart/2005/8/layout/process5"/>
    <dgm:cxn modelId="{230EE2D7-9E9C-47D8-BDE8-245BC6094B10}" type="presParOf" srcId="{50BA3402-304B-4D00-AD51-CBCFE492092E}" destId="{25F7B4E8-5662-42AD-BECB-3FA5754F9C32}" srcOrd="2" destOrd="0" presId="urn:microsoft.com/office/officeart/2005/8/layout/process5"/>
    <dgm:cxn modelId="{994CB1E0-ABD2-4210-A031-CA732B8476AA}" type="presParOf" srcId="{50BA3402-304B-4D00-AD51-CBCFE492092E}" destId="{1E0A1700-F4CA-4D79-8A15-EF3C1D0E5453}" srcOrd="3" destOrd="0" presId="urn:microsoft.com/office/officeart/2005/8/layout/process5"/>
    <dgm:cxn modelId="{61D254F1-DB02-4394-8397-F5B514773289}" type="presParOf" srcId="{1E0A1700-F4CA-4D79-8A15-EF3C1D0E5453}" destId="{03EF9404-9258-4F68-83E3-29D505FF0AB6}" srcOrd="0" destOrd="0" presId="urn:microsoft.com/office/officeart/2005/8/layout/process5"/>
    <dgm:cxn modelId="{37E5AEFF-B416-44C2-8092-4D50C21A99DB}" type="presParOf" srcId="{50BA3402-304B-4D00-AD51-CBCFE492092E}" destId="{35221C5D-CF0A-4410-BD22-6818C02189A5}" srcOrd="4" destOrd="0" presId="urn:microsoft.com/office/officeart/2005/8/layout/process5"/>
    <dgm:cxn modelId="{92218894-6419-4A4E-AFE0-5AC1569899AB}" type="presParOf" srcId="{50BA3402-304B-4D00-AD51-CBCFE492092E}" destId="{D8BB235E-462A-411F-BFB9-14BEBD34ECC1}" srcOrd="5" destOrd="0" presId="urn:microsoft.com/office/officeart/2005/8/layout/process5"/>
    <dgm:cxn modelId="{7308914C-190D-4CCC-911D-8CA5157FA16B}" type="presParOf" srcId="{D8BB235E-462A-411F-BFB9-14BEBD34ECC1}" destId="{3AF2AA73-2E49-46F5-B5A6-ABB4AD6612F7}" srcOrd="0" destOrd="0" presId="urn:microsoft.com/office/officeart/2005/8/layout/process5"/>
    <dgm:cxn modelId="{39BA8B5F-103C-4ED0-893B-5CD11CCCA908}" type="presParOf" srcId="{50BA3402-304B-4D00-AD51-CBCFE492092E}" destId="{5975DAE5-B2E2-471A-829C-4ED08B08AD11}" srcOrd="6" destOrd="0" presId="urn:microsoft.com/office/officeart/2005/8/layout/process5"/>
    <dgm:cxn modelId="{F1F037C6-C0BF-4FCC-BFB5-0668FEED9BD1}" type="presParOf" srcId="{50BA3402-304B-4D00-AD51-CBCFE492092E}" destId="{56009C3C-8BC3-4131-B7C4-19A9B261536D}" srcOrd="7" destOrd="0" presId="urn:microsoft.com/office/officeart/2005/8/layout/process5"/>
    <dgm:cxn modelId="{26A3A10F-CD11-4AA4-B8E4-9D85916565B1}" type="presParOf" srcId="{56009C3C-8BC3-4131-B7C4-19A9B261536D}" destId="{B857090C-DA25-4FC1-BCA8-9DB9CC9F9D5F}" srcOrd="0" destOrd="0" presId="urn:microsoft.com/office/officeart/2005/8/layout/process5"/>
    <dgm:cxn modelId="{EB74EBBB-9776-435F-B64F-4CDC3AFE96AD}" type="presParOf" srcId="{50BA3402-304B-4D00-AD51-CBCFE492092E}" destId="{2FE2663B-AA9D-4D2C-9AA2-2D60AE3423D1}" srcOrd="8"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4.xml><?xml version="1.0" encoding="utf-8"?>
<dgm:dataModel xmlns:dgm="http://schemas.openxmlformats.org/drawingml/2006/diagram" xmlns:a="http://schemas.openxmlformats.org/drawingml/2006/main">
  <dgm:ptLst>
    <dgm:pt modelId="{834273F3-EAB0-446B-8594-3090D04E4FB9}"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A477521C-45C3-4EB2-8E0E-B20AE80C4A69}">
      <dgm:prSet phldrT="[Text]" custT="1"/>
      <dgm:spPr/>
      <dgm:t>
        <a:bodyPr/>
        <a:lstStyle/>
        <a:p>
          <a:pPr algn="just" rtl="1"/>
          <a:r>
            <a:rPr lang="fa-IR" sz="1600" b="1" dirty="0" smtClean="0">
              <a:solidFill>
                <a:schemeClr val="bg2"/>
              </a:solidFill>
              <a:cs typeface="B Nazanin" panose="00000400000000000000" pitchFamily="2" charset="-78"/>
            </a:rPr>
            <a:t>مجاهدت و هدفمندی و </a:t>
          </a:r>
          <a:r>
            <a:rPr lang="fa-IR" sz="1600" b="1" dirty="0" err="1" smtClean="0">
              <a:solidFill>
                <a:schemeClr val="bg2"/>
              </a:solidFill>
              <a:cs typeface="B Nazanin" panose="00000400000000000000" pitchFamily="2" charset="-78"/>
            </a:rPr>
            <a:t>تحول‌خواهی</a:t>
          </a:r>
          <a:r>
            <a:rPr lang="fa-IR" sz="1600" b="1" dirty="0" smtClean="0">
              <a:solidFill>
                <a:schemeClr val="bg2"/>
              </a:solidFill>
              <a:cs typeface="B Nazanin" panose="00000400000000000000" pitchFamily="2" charset="-78"/>
            </a:rPr>
            <a:t> برای انقلابی بودن کافی نیست؛ انقلابی بودن مستلزم نگاه </a:t>
          </a:r>
          <a:r>
            <a:rPr lang="fa-IR" sz="1600" b="1" dirty="0" err="1" smtClean="0">
              <a:solidFill>
                <a:schemeClr val="bg2"/>
              </a:solidFill>
              <a:cs typeface="B Nazanin" panose="00000400000000000000" pitchFamily="2" charset="-78"/>
            </a:rPr>
            <a:t>کلانِ</a:t>
          </a:r>
          <a:r>
            <a:rPr lang="fa-IR" sz="1600" b="1" dirty="0" smtClean="0">
              <a:solidFill>
                <a:schemeClr val="bg2"/>
              </a:solidFill>
              <a:cs typeface="B Nazanin" panose="00000400000000000000" pitchFamily="2" charset="-78"/>
            </a:rPr>
            <a:t> تمدنی و تاریخی است؛ یعنی به یک محله و منطقه خلاصه </a:t>
          </a:r>
          <a:r>
            <a:rPr lang="fa-IR" sz="1600" b="1" dirty="0" err="1" smtClean="0">
              <a:solidFill>
                <a:schemeClr val="bg2"/>
              </a:solidFill>
              <a:cs typeface="B Nazanin" panose="00000400000000000000" pitchFamily="2" charset="-78"/>
            </a:rPr>
            <a:t>نمی‌شود</a:t>
          </a:r>
          <a:r>
            <a:rPr lang="fa-IR" sz="1600" b="1" dirty="0" smtClean="0">
              <a:solidFill>
                <a:schemeClr val="bg2"/>
              </a:solidFill>
              <a:cs typeface="B Nazanin" panose="00000400000000000000" pitchFamily="2" charset="-78"/>
            </a:rPr>
            <a:t> و افق جهانی و </a:t>
          </a:r>
          <a:r>
            <a:rPr lang="fa-IR" sz="1600" b="1" dirty="0" err="1" smtClean="0">
              <a:solidFill>
                <a:schemeClr val="bg2"/>
              </a:solidFill>
              <a:cs typeface="B Nazanin" panose="00000400000000000000" pitchFamily="2" charset="-78"/>
            </a:rPr>
            <a:t>بین‌المللی</a:t>
          </a:r>
          <a:r>
            <a:rPr lang="fa-IR" sz="1600" b="1" dirty="0" smtClean="0">
              <a:solidFill>
                <a:schemeClr val="bg2"/>
              </a:solidFill>
              <a:cs typeface="B Nazanin" panose="00000400000000000000" pitchFamily="2" charset="-78"/>
            </a:rPr>
            <a:t> دارد. کسی که مجاهدت و هدفمندی دارد اما نگاه کلان ندارد </a:t>
          </a:r>
          <a:r>
            <a:rPr lang="fa-IR" sz="1600" b="1" dirty="0" err="1" smtClean="0">
              <a:solidFill>
                <a:schemeClr val="bg2"/>
              </a:solidFill>
              <a:cs typeface="B Nazanin" panose="00000400000000000000" pitchFamily="2" charset="-78"/>
            </a:rPr>
            <a:t>بی‌آنکه</a:t>
          </a:r>
          <a:r>
            <a:rPr lang="fa-IR" sz="1600" b="1" dirty="0" smtClean="0">
              <a:solidFill>
                <a:schemeClr val="bg2"/>
              </a:solidFill>
              <a:cs typeface="B Nazanin" panose="00000400000000000000" pitchFamily="2" charset="-78"/>
            </a:rPr>
            <a:t> گرفتار دلبستگی و </a:t>
          </a:r>
          <a:r>
            <a:rPr lang="fa-IR" sz="1600" b="1" dirty="0" err="1" smtClean="0">
              <a:solidFill>
                <a:schemeClr val="bg2"/>
              </a:solidFill>
              <a:cs typeface="B Nazanin" panose="00000400000000000000" pitchFamily="2" charset="-78"/>
            </a:rPr>
            <a:t>عافیت‌جویی</a:t>
          </a:r>
          <a:r>
            <a:rPr lang="fa-IR" sz="1600" b="1" dirty="0" smtClean="0">
              <a:solidFill>
                <a:schemeClr val="bg2"/>
              </a:solidFill>
              <a:cs typeface="B Nazanin" panose="00000400000000000000" pitchFamily="2" charset="-78"/>
            </a:rPr>
            <a:t> شود، البته کار زیادی </a:t>
          </a:r>
          <a:r>
            <a:rPr lang="fa-IR" sz="1600" b="1" dirty="0" err="1" smtClean="0">
              <a:solidFill>
                <a:schemeClr val="bg2"/>
              </a:solidFill>
              <a:cs typeface="B Nazanin" panose="00000400000000000000" pitchFamily="2" charset="-78"/>
            </a:rPr>
            <a:t>می‌کند</a:t>
          </a:r>
          <a:r>
            <a:rPr lang="fa-IR" sz="1600" b="1" dirty="0" smtClean="0">
              <a:solidFill>
                <a:schemeClr val="bg2"/>
              </a:solidFill>
              <a:cs typeface="B Nazanin" panose="00000400000000000000" pitchFamily="2" charset="-78"/>
            </a:rPr>
            <a:t>؛ اما چون افق نگاهش کوتاه است از این همه تلاش در </a:t>
          </a:r>
          <a:r>
            <a:rPr lang="fa-IR" sz="1600" b="1" dirty="0" err="1" smtClean="0">
              <a:solidFill>
                <a:schemeClr val="bg2"/>
              </a:solidFill>
              <a:cs typeface="B Nazanin" panose="00000400000000000000" pitchFamily="2" charset="-78"/>
            </a:rPr>
            <a:t>دایره‌ای</a:t>
          </a:r>
          <a:r>
            <a:rPr lang="fa-IR" sz="1600" b="1" dirty="0" smtClean="0">
              <a:solidFill>
                <a:schemeClr val="bg2"/>
              </a:solidFill>
              <a:cs typeface="B Nazanin" panose="00000400000000000000" pitchFamily="2" charset="-78"/>
            </a:rPr>
            <a:t> محدود، </a:t>
          </a:r>
          <a:r>
            <a:rPr lang="fa-IR" sz="1600" b="1" dirty="0" err="1" smtClean="0">
              <a:solidFill>
                <a:schemeClr val="bg2"/>
              </a:solidFill>
              <a:cs typeface="B Nazanin" panose="00000400000000000000" pitchFamily="2" charset="-78"/>
            </a:rPr>
            <a:t>نتیجة</a:t>
          </a:r>
          <a:r>
            <a:rPr lang="fa-IR" sz="1600" b="1" dirty="0" smtClean="0">
              <a:solidFill>
                <a:schemeClr val="bg2"/>
              </a:solidFill>
              <a:cs typeface="B Nazanin" panose="00000400000000000000" pitchFamily="2" charset="-78"/>
            </a:rPr>
            <a:t> </a:t>
          </a:r>
          <a:r>
            <a:rPr lang="fa-IR" sz="1600" b="1" dirty="0" err="1" smtClean="0">
              <a:solidFill>
                <a:schemeClr val="bg2"/>
              </a:solidFill>
              <a:cs typeface="B Nazanin" panose="00000400000000000000" pitchFamily="2" charset="-78"/>
            </a:rPr>
            <a:t>شایسته‌ای</a:t>
          </a:r>
          <a:r>
            <a:rPr lang="fa-IR" sz="1600" b="1" dirty="0" smtClean="0">
              <a:solidFill>
                <a:schemeClr val="bg2"/>
              </a:solidFill>
              <a:cs typeface="B Nazanin" panose="00000400000000000000" pitchFamily="2" charset="-78"/>
            </a:rPr>
            <a:t> دریافت </a:t>
          </a:r>
          <a:r>
            <a:rPr lang="fa-IR" sz="1600" b="1" dirty="0" err="1" smtClean="0">
              <a:solidFill>
                <a:schemeClr val="bg2"/>
              </a:solidFill>
              <a:cs typeface="B Nazanin" panose="00000400000000000000" pitchFamily="2" charset="-78"/>
            </a:rPr>
            <a:t>نمی‌کند</a:t>
          </a:r>
          <a:r>
            <a:rPr lang="fa-IR" sz="1600" b="1" dirty="0" smtClean="0">
              <a:solidFill>
                <a:schemeClr val="bg2"/>
              </a:solidFill>
              <a:cs typeface="B Nazanin" panose="00000400000000000000" pitchFamily="2" charset="-78"/>
            </a:rPr>
            <a:t>. در حالی که انسان انقلابی به </a:t>
          </a:r>
          <a:r>
            <a:rPr lang="fa-IR" sz="1600" b="1" dirty="0" err="1" smtClean="0">
              <a:solidFill>
                <a:schemeClr val="bg2"/>
              </a:solidFill>
              <a:cs typeface="B Nazanin" panose="00000400000000000000" pitchFamily="2" charset="-78"/>
            </a:rPr>
            <a:t>گسترة</a:t>
          </a:r>
          <a:r>
            <a:rPr lang="fa-IR" sz="1600" b="1" dirty="0" smtClean="0">
              <a:solidFill>
                <a:schemeClr val="bg2"/>
              </a:solidFill>
              <a:cs typeface="B Nazanin" panose="00000400000000000000" pitchFamily="2" charset="-78"/>
            </a:rPr>
            <a:t> کفر و فساد و تباهی در تمام جهان و بر نوار بلند زمان نظر </a:t>
          </a:r>
          <a:r>
            <a:rPr lang="fa-IR" sz="1600" b="1" dirty="0" err="1" smtClean="0">
              <a:solidFill>
                <a:schemeClr val="bg2"/>
              </a:solidFill>
              <a:cs typeface="B Nazanin" panose="00000400000000000000" pitchFamily="2" charset="-78"/>
            </a:rPr>
            <a:t>می‌کند</a:t>
          </a:r>
          <a:r>
            <a:rPr lang="fa-IR" sz="1600" b="1" dirty="0" smtClean="0">
              <a:solidFill>
                <a:schemeClr val="bg2"/>
              </a:solidFill>
              <a:cs typeface="B Nazanin" panose="00000400000000000000" pitchFamily="2" charset="-78"/>
            </a:rPr>
            <a:t>، ابعاد مسئولیت خود را تاریخی و جهانی </a:t>
          </a:r>
          <a:r>
            <a:rPr lang="fa-IR" sz="1600" b="1" dirty="0" err="1" smtClean="0">
              <a:solidFill>
                <a:schemeClr val="bg2"/>
              </a:solidFill>
              <a:cs typeface="B Nazanin" panose="00000400000000000000" pitchFamily="2" charset="-78"/>
            </a:rPr>
            <a:t>می‌بیند</a:t>
          </a:r>
          <a:r>
            <a:rPr lang="fa-IR" sz="1600" b="1" dirty="0" smtClean="0">
              <a:solidFill>
                <a:schemeClr val="bg2"/>
              </a:solidFill>
              <a:cs typeface="B Nazanin" panose="00000400000000000000" pitchFamily="2" charset="-78"/>
            </a:rPr>
            <a:t> و در </a:t>
          </a:r>
          <a:r>
            <a:rPr lang="fa-IR" sz="1600" b="1" dirty="0" err="1" smtClean="0">
              <a:solidFill>
                <a:schemeClr val="bg2"/>
              </a:solidFill>
              <a:cs typeface="B Nazanin" panose="00000400000000000000" pitchFamily="2" charset="-78"/>
            </a:rPr>
            <a:t>اندیشة</a:t>
          </a:r>
          <a:r>
            <a:rPr lang="fa-IR" sz="1600" b="1" dirty="0" smtClean="0">
              <a:solidFill>
                <a:schemeClr val="bg2"/>
              </a:solidFill>
              <a:cs typeface="B Nazanin" panose="00000400000000000000" pitchFamily="2" charset="-78"/>
            </a:rPr>
            <a:t> نابودی </a:t>
          </a:r>
          <a:r>
            <a:rPr lang="fa-IR" sz="1600" b="1" dirty="0" err="1" smtClean="0">
              <a:solidFill>
                <a:schemeClr val="bg2"/>
              </a:solidFill>
              <a:cs typeface="B Nazanin" panose="00000400000000000000" pitchFamily="2" charset="-78"/>
            </a:rPr>
            <a:t>همة</a:t>
          </a:r>
          <a:r>
            <a:rPr lang="fa-IR" sz="1600" b="1" dirty="0" smtClean="0">
              <a:solidFill>
                <a:schemeClr val="bg2"/>
              </a:solidFill>
              <a:cs typeface="B Nazanin" panose="00000400000000000000" pitchFamily="2" charset="-78"/>
            </a:rPr>
            <a:t> کفر و ظلم و پلیدی است.</a:t>
          </a:r>
          <a:endParaRPr lang="fa-IR" sz="1600" dirty="0">
            <a:solidFill>
              <a:schemeClr val="bg2"/>
            </a:solidFill>
          </a:endParaRPr>
        </a:p>
      </dgm:t>
    </dgm:pt>
    <dgm:pt modelId="{79D05297-DE8D-49DB-BA61-715E1C093BB6}" type="parTrans" cxnId="{78E62A22-36CB-4F84-87D3-F2E352082B64}">
      <dgm:prSet/>
      <dgm:spPr/>
      <dgm:t>
        <a:bodyPr/>
        <a:lstStyle/>
        <a:p>
          <a:pPr rtl="1"/>
          <a:endParaRPr lang="fa-IR"/>
        </a:p>
      </dgm:t>
    </dgm:pt>
    <dgm:pt modelId="{01CAC4BF-91F0-4449-9F60-0EDCA201F053}" type="sibTrans" cxnId="{78E62A22-36CB-4F84-87D3-F2E352082B64}">
      <dgm:prSet/>
      <dgm:spPr/>
      <dgm:t>
        <a:bodyPr/>
        <a:lstStyle/>
        <a:p>
          <a:pPr rtl="1"/>
          <a:endParaRPr lang="fa-IR"/>
        </a:p>
      </dgm:t>
    </dgm:pt>
    <dgm:pt modelId="{B639D016-90F6-4D78-83BC-0A4FEE8A4688}">
      <dgm:prSet phldrT="[Text]" custT="1"/>
      <dgm:spPr/>
      <dgm:t>
        <a:bodyPr/>
        <a:lstStyle/>
        <a:p>
          <a:pPr rtl="1"/>
          <a:r>
            <a:rPr lang="fa-IR" sz="1600" b="1" dirty="0" smtClean="0">
              <a:solidFill>
                <a:srgbClr val="002060"/>
              </a:solidFill>
              <a:cs typeface="B Nazanin" panose="00000400000000000000" pitchFamily="2" charset="-78"/>
            </a:rPr>
            <a:t>این نگاه بلند </a:t>
          </a:r>
          <a:r>
            <a:rPr lang="fa-IR" sz="1600" b="1" dirty="0" err="1" smtClean="0">
              <a:solidFill>
                <a:srgbClr val="002060"/>
              </a:solidFill>
              <a:cs typeface="B Nazanin" panose="00000400000000000000" pitchFamily="2" charset="-78"/>
            </a:rPr>
            <a:t>خواستة</a:t>
          </a:r>
          <a:r>
            <a:rPr lang="fa-IR" sz="1600" b="1" dirty="0" smtClean="0">
              <a:solidFill>
                <a:srgbClr val="002060"/>
              </a:solidFill>
              <a:cs typeface="B Nazanin" panose="00000400000000000000" pitchFamily="2" charset="-78"/>
            </a:rPr>
            <a:t> خدا و آرزوی </a:t>
          </a:r>
          <a:r>
            <a:rPr lang="fa-IR" sz="1600" b="1" dirty="0" err="1" smtClean="0">
              <a:solidFill>
                <a:srgbClr val="002060"/>
              </a:solidFill>
              <a:cs typeface="B Nazanin" panose="00000400000000000000" pitchFamily="2" charset="-78"/>
            </a:rPr>
            <a:t>همة</a:t>
          </a:r>
          <a:r>
            <a:rPr lang="fa-IR" sz="1600" b="1" dirty="0" smtClean="0">
              <a:solidFill>
                <a:srgbClr val="002060"/>
              </a:solidFill>
              <a:cs typeface="B Nazanin" panose="00000400000000000000" pitchFamily="2" charset="-78"/>
            </a:rPr>
            <a:t> اولیای </a:t>
          </a:r>
          <a:r>
            <a:rPr lang="fa-IR" sz="1600" b="1" dirty="0" err="1" smtClean="0">
              <a:solidFill>
                <a:srgbClr val="002060"/>
              </a:solidFill>
              <a:cs typeface="B Nazanin" panose="00000400000000000000" pitchFamily="2" charset="-78"/>
            </a:rPr>
            <a:t>اوست</a:t>
          </a:r>
          <a:r>
            <a:rPr lang="fa-IR" sz="1600" b="1" dirty="0" smtClean="0">
              <a:solidFill>
                <a:srgbClr val="002060"/>
              </a:solidFill>
              <a:cs typeface="B Nazanin" panose="00000400000000000000" pitchFamily="2" charset="-78"/>
            </a:rPr>
            <a:t>. خدای بزرگ در قرآن کریم </a:t>
          </a:r>
          <a:r>
            <a:rPr lang="fa-IR" sz="1600" b="1" dirty="0" err="1" smtClean="0">
              <a:solidFill>
                <a:srgbClr val="002060"/>
              </a:solidFill>
              <a:cs typeface="B Nazanin" panose="00000400000000000000" pitchFamily="2" charset="-78"/>
            </a:rPr>
            <a:t>خواستة</a:t>
          </a:r>
          <a:r>
            <a:rPr lang="fa-IR" sz="1600" b="1" dirty="0" smtClean="0">
              <a:solidFill>
                <a:srgbClr val="002060"/>
              </a:solidFill>
              <a:cs typeface="B Nazanin" panose="00000400000000000000" pitchFamily="2" charset="-78"/>
            </a:rPr>
            <a:t> خود را </a:t>
          </a:r>
          <a:r>
            <a:rPr lang="fa-IR" sz="1600" b="1" dirty="0" err="1" smtClean="0">
              <a:solidFill>
                <a:srgbClr val="002060"/>
              </a:solidFill>
              <a:cs typeface="B Nazanin" panose="00000400000000000000" pitchFamily="2" charset="-78"/>
            </a:rPr>
            <a:t>غلبة</a:t>
          </a:r>
          <a:r>
            <a:rPr lang="fa-IR" sz="1600" b="1" dirty="0" smtClean="0">
              <a:solidFill>
                <a:srgbClr val="002060"/>
              </a:solidFill>
              <a:cs typeface="B Nazanin" panose="00000400000000000000" pitchFamily="2" charset="-78"/>
            </a:rPr>
            <a:t> دین اسلام بر </a:t>
          </a:r>
          <a:r>
            <a:rPr lang="fa-IR" sz="1600" b="1" dirty="0" err="1" smtClean="0">
              <a:solidFill>
                <a:srgbClr val="002060"/>
              </a:solidFill>
              <a:cs typeface="B Nazanin" panose="00000400000000000000" pitchFamily="2" charset="-78"/>
            </a:rPr>
            <a:t>همة</a:t>
          </a:r>
          <a:r>
            <a:rPr lang="fa-IR" sz="1600" b="1" dirty="0" smtClean="0">
              <a:solidFill>
                <a:srgbClr val="002060"/>
              </a:solidFill>
              <a:cs typeface="B Nazanin" panose="00000400000000000000" pitchFamily="2" charset="-78"/>
            </a:rPr>
            <a:t> ادیان،  وارث شدن صالحان بر </a:t>
          </a:r>
          <a:r>
            <a:rPr lang="fa-IR" sz="1600" b="1" dirty="0" err="1" smtClean="0">
              <a:solidFill>
                <a:srgbClr val="002060"/>
              </a:solidFill>
              <a:cs typeface="B Nazanin" panose="00000400000000000000" pitchFamily="2" charset="-78"/>
            </a:rPr>
            <a:t>همة</a:t>
          </a:r>
          <a:r>
            <a:rPr lang="fa-IR" sz="1600" b="1" dirty="0" smtClean="0">
              <a:solidFill>
                <a:srgbClr val="002060"/>
              </a:solidFill>
              <a:cs typeface="B Nazanin" panose="00000400000000000000" pitchFamily="2" charset="-78"/>
            </a:rPr>
            <a:t> زمین  و </a:t>
          </a:r>
          <a:r>
            <a:rPr lang="fa-IR" sz="1600" b="1" dirty="0" err="1" smtClean="0">
              <a:solidFill>
                <a:srgbClr val="002060"/>
              </a:solidFill>
              <a:cs typeface="B Nazanin" panose="00000400000000000000" pitchFamily="2" charset="-78"/>
            </a:rPr>
            <a:t>امامت</a:t>
          </a:r>
          <a:r>
            <a:rPr lang="fa-IR" sz="1600" b="1" dirty="0" smtClean="0">
              <a:solidFill>
                <a:srgbClr val="002060"/>
              </a:solidFill>
              <a:cs typeface="B Nazanin" panose="00000400000000000000" pitchFamily="2" charset="-78"/>
            </a:rPr>
            <a:t> مستضعفان  بیان کرده و در روایات نیز پر شدن جهان از عدل و داد نوید داده شده است</a:t>
          </a:r>
          <a:endParaRPr lang="fa-IR" sz="1600" dirty="0">
            <a:solidFill>
              <a:srgbClr val="002060"/>
            </a:solidFill>
          </a:endParaRPr>
        </a:p>
      </dgm:t>
    </dgm:pt>
    <dgm:pt modelId="{E7D810A8-F0C2-4190-8B39-450E92BE79E6}" type="parTrans" cxnId="{AE1EAD64-389D-4DF6-B431-53831504D378}">
      <dgm:prSet/>
      <dgm:spPr/>
      <dgm:t>
        <a:bodyPr/>
        <a:lstStyle/>
        <a:p>
          <a:pPr rtl="1"/>
          <a:endParaRPr lang="fa-IR"/>
        </a:p>
      </dgm:t>
    </dgm:pt>
    <dgm:pt modelId="{290CAE69-FCDF-4CAD-B058-8615EB94C3B6}" type="sibTrans" cxnId="{AE1EAD64-389D-4DF6-B431-53831504D378}">
      <dgm:prSet/>
      <dgm:spPr/>
      <dgm:t>
        <a:bodyPr/>
        <a:lstStyle/>
        <a:p>
          <a:pPr rtl="1"/>
          <a:endParaRPr lang="fa-IR"/>
        </a:p>
      </dgm:t>
    </dgm:pt>
    <dgm:pt modelId="{37D720B2-270B-4F57-9CC8-FA8DC37DDA37}" type="pres">
      <dgm:prSet presAssocID="{834273F3-EAB0-446B-8594-3090D04E4FB9}" presName="Name0" presStyleCnt="0">
        <dgm:presLayoutVars>
          <dgm:chMax val="7"/>
          <dgm:chPref val="7"/>
          <dgm:dir val="rev"/>
        </dgm:presLayoutVars>
      </dgm:prSet>
      <dgm:spPr/>
      <dgm:t>
        <a:bodyPr/>
        <a:lstStyle/>
        <a:p>
          <a:pPr rtl="1"/>
          <a:endParaRPr lang="fa-IR"/>
        </a:p>
      </dgm:t>
    </dgm:pt>
    <dgm:pt modelId="{5160E1AD-522D-4A70-A328-FAED71A8DC3D}" type="pres">
      <dgm:prSet presAssocID="{834273F3-EAB0-446B-8594-3090D04E4FB9}" presName="Name1" presStyleCnt="0"/>
      <dgm:spPr/>
    </dgm:pt>
    <dgm:pt modelId="{34C2F6E8-59F6-4CE6-A537-517FE3C24ADC}" type="pres">
      <dgm:prSet presAssocID="{834273F3-EAB0-446B-8594-3090D04E4FB9}" presName="cycle" presStyleCnt="0"/>
      <dgm:spPr/>
    </dgm:pt>
    <dgm:pt modelId="{04C65FAA-876A-43D2-A293-869552492843}" type="pres">
      <dgm:prSet presAssocID="{834273F3-EAB0-446B-8594-3090D04E4FB9}" presName="srcNode" presStyleLbl="node1" presStyleIdx="0" presStyleCnt="2"/>
      <dgm:spPr/>
    </dgm:pt>
    <dgm:pt modelId="{83CD577A-B083-43E4-9CB0-F9BAB1985144}" type="pres">
      <dgm:prSet presAssocID="{834273F3-EAB0-446B-8594-3090D04E4FB9}" presName="conn" presStyleLbl="parChTrans1D2" presStyleIdx="0" presStyleCnt="1"/>
      <dgm:spPr/>
      <dgm:t>
        <a:bodyPr/>
        <a:lstStyle/>
        <a:p>
          <a:pPr rtl="1"/>
          <a:endParaRPr lang="fa-IR"/>
        </a:p>
      </dgm:t>
    </dgm:pt>
    <dgm:pt modelId="{C0FCC8DD-FAA9-4754-A121-3FC665B252B4}" type="pres">
      <dgm:prSet presAssocID="{834273F3-EAB0-446B-8594-3090D04E4FB9}" presName="extraNode" presStyleLbl="node1" presStyleIdx="0" presStyleCnt="2"/>
      <dgm:spPr/>
    </dgm:pt>
    <dgm:pt modelId="{F4EB4640-2B66-40C4-8997-A6BBA9A279CA}" type="pres">
      <dgm:prSet presAssocID="{834273F3-EAB0-446B-8594-3090D04E4FB9}" presName="dstNode" presStyleLbl="node1" presStyleIdx="0" presStyleCnt="2"/>
      <dgm:spPr/>
    </dgm:pt>
    <dgm:pt modelId="{74912D6E-F8B1-48D8-A97B-5069D1054B05}" type="pres">
      <dgm:prSet presAssocID="{A477521C-45C3-4EB2-8E0E-B20AE80C4A69}" presName="text_1" presStyleLbl="node1" presStyleIdx="0" presStyleCnt="2" custScaleY="136395">
        <dgm:presLayoutVars>
          <dgm:bulletEnabled val="1"/>
        </dgm:presLayoutVars>
      </dgm:prSet>
      <dgm:spPr/>
      <dgm:t>
        <a:bodyPr/>
        <a:lstStyle/>
        <a:p>
          <a:pPr rtl="1"/>
          <a:endParaRPr lang="fa-IR"/>
        </a:p>
      </dgm:t>
    </dgm:pt>
    <dgm:pt modelId="{733ABA53-0870-4F4C-ACDF-EF8FBDC4D9B8}" type="pres">
      <dgm:prSet presAssocID="{A477521C-45C3-4EB2-8E0E-B20AE80C4A69}" presName="accent_1" presStyleCnt="0"/>
      <dgm:spPr/>
    </dgm:pt>
    <dgm:pt modelId="{D1F7951E-B9B1-4664-BB53-54EF69174580}" type="pres">
      <dgm:prSet presAssocID="{A477521C-45C3-4EB2-8E0E-B20AE80C4A69}" presName="accentRepeatNode" presStyleLbl="solidFgAcc1" presStyleIdx="0" presStyleCnt="2"/>
      <dgm:spPr/>
    </dgm:pt>
    <dgm:pt modelId="{32EACAA6-D453-4A2A-B28C-D6CBB95A7537}" type="pres">
      <dgm:prSet presAssocID="{B639D016-90F6-4D78-83BC-0A4FEE8A4688}" presName="text_2" presStyleLbl="node1" presStyleIdx="1" presStyleCnt="2">
        <dgm:presLayoutVars>
          <dgm:bulletEnabled val="1"/>
        </dgm:presLayoutVars>
      </dgm:prSet>
      <dgm:spPr/>
      <dgm:t>
        <a:bodyPr/>
        <a:lstStyle/>
        <a:p>
          <a:pPr rtl="1"/>
          <a:endParaRPr lang="fa-IR"/>
        </a:p>
      </dgm:t>
    </dgm:pt>
    <dgm:pt modelId="{4F1B2009-6BEF-475B-9E0A-121D9D8DF07F}" type="pres">
      <dgm:prSet presAssocID="{B639D016-90F6-4D78-83BC-0A4FEE8A4688}" presName="accent_2" presStyleCnt="0"/>
      <dgm:spPr/>
    </dgm:pt>
    <dgm:pt modelId="{8E96A3B1-9BF2-479A-A806-E74DFFE2D0D0}" type="pres">
      <dgm:prSet presAssocID="{B639D016-90F6-4D78-83BC-0A4FEE8A4688}" presName="accentRepeatNode" presStyleLbl="solidFgAcc1" presStyleIdx="1" presStyleCnt="2"/>
      <dgm:spPr/>
    </dgm:pt>
  </dgm:ptLst>
  <dgm:cxnLst>
    <dgm:cxn modelId="{704ECE62-BD99-43F4-B431-E2F2EB27A61B}" type="presOf" srcId="{01CAC4BF-91F0-4449-9F60-0EDCA201F053}" destId="{83CD577A-B083-43E4-9CB0-F9BAB1985144}" srcOrd="0" destOrd="0" presId="urn:microsoft.com/office/officeart/2008/layout/VerticalCurvedList"/>
    <dgm:cxn modelId="{9D504BFE-17A1-42F5-A4E3-09A39871AFB9}" type="presOf" srcId="{A477521C-45C3-4EB2-8E0E-B20AE80C4A69}" destId="{74912D6E-F8B1-48D8-A97B-5069D1054B05}" srcOrd="0" destOrd="0" presId="urn:microsoft.com/office/officeart/2008/layout/VerticalCurvedList"/>
    <dgm:cxn modelId="{AE1EAD64-389D-4DF6-B431-53831504D378}" srcId="{834273F3-EAB0-446B-8594-3090D04E4FB9}" destId="{B639D016-90F6-4D78-83BC-0A4FEE8A4688}" srcOrd="1" destOrd="0" parTransId="{E7D810A8-F0C2-4190-8B39-450E92BE79E6}" sibTransId="{290CAE69-FCDF-4CAD-B058-8615EB94C3B6}"/>
    <dgm:cxn modelId="{F0217E37-9ECB-45EA-8E98-F563F166A850}" type="presOf" srcId="{834273F3-EAB0-446B-8594-3090D04E4FB9}" destId="{37D720B2-270B-4F57-9CC8-FA8DC37DDA37}" srcOrd="0" destOrd="0" presId="urn:microsoft.com/office/officeart/2008/layout/VerticalCurvedList"/>
    <dgm:cxn modelId="{15F33DAE-4D6E-4441-86D8-7F66F10472EC}" type="presOf" srcId="{B639D016-90F6-4D78-83BC-0A4FEE8A4688}" destId="{32EACAA6-D453-4A2A-B28C-D6CBB95A7537}" srcOrd="0" destOrd="0" presId="urn:microsoft.com/office/officeart/2008/layout/VerticalCurvedList"/>
    <dgm:cxn modelId="{78E62A22-36CB-4F84-87D3-F2E352082B64}" srcId="{834273F3-EAB0-446B-8594-3090D04E4FB9}" destId="{A477521C-45C3-4EB2-8E0E-B20AE80C4A69}" srcOrd="0" destOrd="0" parTransId="{79D05297-DE8D-49DB-BA61-715E1C093BB6}" sibTransId="{01CAC4BF-91F0-4449-9F60-0EDCA201F053}"/>
    <dgm:cxn modelId="{5797F262-1FB7-481D-91A4-98D52C9E6EA2}" type="presParOf" srcId="{37D720B2-270B-4F57-9CC8-FA8DC37DDA37}" destId="{5160E1AD-522D-4A70-A328-FAED71A8DC3D}" srcOrd="0" destOrd="0" presId="urn:microsoft.com/office/officeart/2008/layout/VerticalCurvedList"/>
    <dgm:cxn modelId="{7585A65D-3704-450F-8E14-7C529476BF4C}" type="presParOf" srcId="{5160E1AD-522D-4A70-A328-FAED71A8DC3D}" destId="{34C2F6E8-59F6-4CE6-A537-517FE3C24ADC}" srcOrd="0" destOrd="0" presId="urn:microsoft.com/office/officeart/2008/layout/VerticalCurvedList"/>
    <dgm:cxn modelId="{71E594CF-58EE-48A1-80B4-D5FAE4626383}" type="presParOf" srcId="{34C2F6E8-59F6-4CE6-A537-517FE3C24ADC}" destId="{04C65FAA-876A-43D2-A293-869552492843}" srcOrd="0" destOrd="0" presId="urn:microsoft.com/office/officeart/2008/layout/VerticalCurvedList"/>
    <dgm:cxn modelId="{A2543E2D-9DBB-4A7F-94B2-73B54ED961FD}" type="presParOf" srcId="{34C2F6E8-59F6-4CE6-A537-517FE3C24ADC}" destId="{83CD577A-B083-43E4-9CB0-F9BAB1985144}" srcOrd="1" destOrd="0" presId="urn:microsoft.com/office/officeart/2008/layout/VerticalCurvedList"/>
    <dgm:cxn modelId="{F4C13E67-076E-4795-8EC2-BE3ADC8C6E56}" type="presParOf" srcId="{34C2F6E8-59F6-4CE6-A537-517FE3C24ADC}" destId="{C0FCC8DD-FAA9-4754-A121-3FC665B252B4}" srcOrd="2" destOrd="0" presId="urn:microsoft.com/office/officeart/2008/layout/VerticalCurvedList"/>
    <dgm:cxn modelId="{D3334AC8-9DA7-4E2D-8558-AC4BD1A5050F}" type="presParOf" srcId="{34C2F6E8-59F6-4CE6-A537-517FE3C24ADC}" destId="{F4EB4640-2B66-40C4-8997-A6BBA9A279CA}" srcOrd="3" destOrd="0" presId="urn:microsoft.com/office/officeart/2008/layout/VerticalCurvedList"/>
    <dgm:cxn modelId="{103F1234-089D-4B78-A575-C7BA597AAD56}" type="presParOf" srcId="{5160E1AD-522D-4A70-A328-FAED71A8DC3D}" destId="{74912D6E-F8B1-48D8-A97B-5069D1054B05}" srcOrd="1" destOrd="0" presId="urn:microsoft.com/office/officeart/2008/layout/VerticalCurvedList"/>
    <dgm:cxn modelId="{DFC0F2DB-25BE-4FF6-862F-FC16A6F93C78}" type="presParOf" srcId="{5160E1AD-522D-4A70-A328-FAED71A8DC3D}" destId="{733ABA53-0870-4F4C-ACDF-EF8FBDC4D9B8}" srcOrd="2" destOrd="0" presId="urn:microsoft.com/office/officeart/2008/layout/VerticalCurvedList"/>
    <dgm:cxn modelId="{60B9ABEE-5D98-4C71-9A60-6CE1BE82D022}" type="presParOf" srcId="{733ABA53-0870-4F4C-ACDF-EF8FBDC4D9B8}" destId="{D1F7951E-B9B1-4664-BB53-54EF69174580}" srcOrd="0" destOrd="0" presId="urn:microsoft.com/office/officeart/2008/layout/VerticalCurvedList"/>
    <dgm:cxn modelId="{5B764CD8-BD8A-4549-9E8F-ADAB6D9B0B28}" type="presParOf" srcId="{5160E1AD-522D-4A70-A328-FAED71A8DC3D}" destId="{32EACAA6-D453-4A2A-B28C-D6CBB95A7537}" srcOrd="3" destOrd="0" presId="urn:microsoft.com/office/officeart/2008/layout/VerticalCurvedList"/>
    <dgm:cxn modelId="{626F8717-EA47-4EDB-BC66-3D59923DC5E5}" type="presParOf" srcId="{5160E1AD-522D-4A70-A328-FAED71A8DC3D}" destId="{4F1B2009-6BEF-475B-9E0A-121D9D8DF07F}" srcOrd="4" destOrd="0" presId="urn:microsoft.com/office/officeart/2008/layout/VerticalCurvedList"/>
    <dgm:cxn modelId="{DA0390E0-6D29-4CD8-BFF6-84CA26891814}" type="presParOf" srcId="{4F1B2009-6BEF-475B-9E0A-121D9D8DF07F}" destId="{8E96A3B1-9BF2-479A-A806-E74DFFE2D0D0}"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5.xml><?xml version="1.0" encoding="utf-8"?>
<dgm:dataModel xmlns:dgm="http://schemas.openxmlformats.org/drawingml/2006/diagram" xmlns:a="http://schemas.openxmlformats.org/drawingml/2006/main">
  <dgm:ptLst>
    <dgm:pt modelId="{23E053CC-4584-4903-B71C-CF0140D9A019}"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3867F02C-953D-4E92-9782-D2B0C57866F9}">
      <dgm:prSet phldrT="[Text]" custT="1"/>
      <dgm:spPr/>
      <dgm:t>
        <a:bodyPr/>
        <a:lstStyle/>
        <a:p>
          <a:pPr algn="just" rtl="1"/>
          <a:r>
            <a:rPr lang="fa-IR" sz="1600" b="1" dirty="0" err="1" smtClean="0">
              <a:solidFill>
                <a:schemeClr val="bg2"/>
              </a:solidFill>
              <a:cs typeface="B Nazanin" panose="00000400000000000000" pitchFamily="2" charset="-78"/>
            </a:rPr>
            <a:t>مدرسة</a:t>
          </a:r>
          <a:r>
            <a:rPr lang="fa-IR" sz="1600" b="1" dirty="0" smtClean="0">
              <a:solidFill>
                <a:schemeClr val="bg2"/>
              </a:solidFill>
              <a:cs typeface="B Nazanin" panose="00000400000000000000" pitchFamily="2" charset="-78"/>
            </a:rPr>
            <a:t> بزرگ </a:t>
          </a:r>
          <a:r>
            <a:rPr lang="fa-IR" sz="1600" b="1" dirty="0" err="1" smtClean="0">
              <a:solidFill>
                <a:schemeClr val="bg2"/>
              </a:solidFill>
              <a:cs typeface="B Nazanin" panose="00000400000000000000" pitchFamily="2" charset="-78"/>
            </a:rPr>
            <a:t>ندبه</a:t>
          </a:r>
          <a:r>
            <a:rPr lang="fa-IR" sz="1600" b="1" dirty="0" smtClean="0">
              <a:solidFill>
                <a:schemeClr val="bg2"/>
              </a:solidFill>
              <a:cs typeface="B Nazanin" panose="00000400000000000000" pitchFamily="2" charset="-78"/>
            </a:rPr>
            <a:t> و انتظار در فرهنگ شیعی همین </a:t>
          </a:r>
          <a:r>
            <a:rPr lang="fa-IR" sz="1600" b="1" dirty="0" err="1" smtClean="0">
              <a:solidFill>
                <a:schemeClr val="bg2"/>
              </a:solidFill>
              <a:cs typeface="B Nazanin" panose="00000400000000000000" pitchFamily="2" charset="-78"/>
            </a:rPr>
            <a:t>آموزه‌ها</a:t>
          </a:r>
          <a:r>
            <a:rPr lang="fa-IR" sz="1600" b="1" dirty="0" smtClean="0">
              <a:solidFill>
                <a:schemeClr val="bg2"/>
              </a:solidFill>
              <a:cs typeface="B Nazanin" panose="00000400000000000000" pitchFamily="2" charset="-78"/>
            </a:rPr>
            <a:t> را تکرار و تأکید </a:t>
          </a:r>
          <a:r>
            <a:rPr lang="fa-IR" sz="1600" b="1" dirty="0" err="1" smtClean="0">
              <a:solidFill>
                <a:schemeClr val="bg2"/>
              </a:solidFill>
              <a:cs typeface="B Nazanin" panose="00000400000000000000" pitchFamily="2" charset="-78"/>
            </a:rPr>
            <a:t>می‌کند</a:t>
          </a:r>
          <a:r>
            <a:rPr lang="fa-IR" sz="1600" b="1" dirty="0" smtClean="0">
              <a:solidFill>
                <a:schemeClr val="bg2"/>
              </a:solidFill>
              <a:cs typeface="B Nazanin" panose="00000400000000000000" pitchFamily="2" charset="-78"/>
            </a:rPr>
            <a:t> و بر ذهن و دل و </a:t>
          </a:r>
          <a:r>
            <a:rPr lang="fa-IR" sz="1600" b="1" dirty="0" err="1" smtClean="0">
              <a:solidFill>
                <a:schemeClr val="bg2"/>
              </a:solidFill>
              <a:cs typeface="B Nazanin" panose="00000400000000000000" pitchFamily="2" charset="-78"/>
            </a:rPr>
            <a:t>زبانِ</a:t>
          </a:r>
          <a:r>
            <a:rPr lang="fa-IR" sz="1600" b="1" dirty="0" smtClean="0">
              <a:solidFill>
                <a:schemeClr val="bg2"/>
              </a:solidFill>
              <a:cs typeface="B Nazanin" panose="00000400000000000000" pitchFamily="2" charset="-78"/>
            </a:rPr>
            <a:t> </a:t>
          </a:r>
          <a:r>
            <a:rPr lang="fa-IR" sz="1600" b="1" dirty="0" err="1" smtClean="0">
              <a:solidFill>
                <a:schemeClr val="bg2"/>
              </a:solidFill>
              <a:cs typeface="B Nazanin" panose="00000400000000000000" pitchFamily="2" charset="-78"/>
            </a:rPr>
            <a:t>منتظرانِ</a:t>
          </a:r>
          <a:r>
            <a:rPr lang="fa-IR" sz="1600" b="1" dirty="0" smtClean="0">
              <a:solidFill>
                <a:schemeClr val="bg2"/>
              </a:solidFill>
              <a:cs typeface="B Nazanin" panose="00000400000000000000" pitchFamily="2" charset="-78"/>
            </a:rPr>
            <a:t> مجاهد جاری </a:t>
          </a:r>
          <a:r>
            <a:rPr lang="fa-IR" sz="1600" b="1" dirty="0" err="1" smtClean="0">
              <a:solidFill>
                <a:schemeClr val="bg2"/>
              </a:solidFill>
              <a:cs typeface="B Nazanin" panose="00000400000000000000" pitchFamily="2" charset="-78"/>
            </a:rPr>
            <a:t>می‌سازد</a:t>
          </a:r>
          <a:r>
            <a:rPr lang="fa-IR" sz="1600" b="1" dirty="0" smtClean="0">
              <a:solidFill>
                <a:schemeClr val="bg2"/>
              </a:solidFill>
              <a:cs typeface="B Nazanin" panose="00000400000000000000" pitchFamily="2" charset="-78"/>
            </a:rPr>
            <a:t>. دعای شریف </a:t>
          </a:r>
          <a:r>
            <a:rPr lang="fa-IR" sz="1600" b="1" dirty="0" err="1" smtClean="0">
              <a:solidFill>
                <a:schemeClr val="bg2"/>
              </a:solidFill>
              <a:cs typeface="B Nazanin" panose="00000400000000000000" pitchFamily="2" charset="-78"/>
            </a:rPr>
            <a:t>ندبه</a:t>
          </a:r>
          <a:r>
            <a:rPr lang="fa-IR" sz="1600" b="1" dirty="0" smtClean="0">
              <a:solidFill>
                <a:schemeClr val="bg2"/>
              </a:solidFill>
              <a:cs typeface="B Nazanin" panose="00000400000000000000" pitchFamily="2" charset="-78"/>
            </a:rPr>
            <a:t> از این رسالت و </a:t>
          </a:r>
          <a:r>
            <a:rPr lang="fa-IR" sz="1600" b="1" dirty="0" err="1" smtClean="0">
              <a:solidFill>
                <a:schemeClr val="bg2"/>
              </a:solidFill>
              <a:cs typeface="B Nazanin" panose="00000400000000000000" pitchFamily="2" charset="-78"/>
            </a:rPr>
            <a:t>حماسة</a:t>
          </a:r>
          <a:r>
            <a:rPr lang="fa-IR" sz="1600" b="1" dirty="0" smtClean="0">
              <a:solidFill>
                <a:schemeClr val="bg2"/>
              </a:solidFill>
              <a:cs typeface="B Nazanin" panose="00000400000000000000" pitchFamily="2" charset="-78"/>
            </a:rPr>
            <a:t> تاریخی به </a:t>
          </a:r>
          <a:r>
            <a:rPr lang="fa-IR" sz="1600" b="1" dirty="0" err="1" smtClean="0">
              <a:solidFill>
                <a:schemeClr val="bg2"/>
              </a:solidFill>
              <a:cs typeface="B Nazanin" panose="00000400000000000000" pitchFamily="2" charset="-78"/>
            </a:rPr>
            <a:t>ریشه‌کن</a:t>
          </a:r>
          <a:r>
            <a:rPr lang="fa-IR" sz="1600" b="1" dirty="0" smtClean="0">
              <a:solidFill>
                <a:schemeClr val="bg2"/>
              </a:solidFill>
              <a:cs typeface="B Nazanin" panose="00000400000000000000" pitchFamily="2" charset="-78"/>
            </a:rPr>
            <a:t> کردن ظلم و تجاوز، راست شدن </a:t>
          </a:r>
          <a:r>
            <a:rPr lang="fa-IR" sz="1600" b="1" dirty="0" err="1" smtClean="0">
              <a:solidFill>
                <a:schemeClr val="bg2"/>
              </a:solidFill>
              <a:cs typeface="B Nazanin" panose="00000400000000000000" pitchFamily="2" charset="-78"/>
            </a:rPr>
            <a:t>همة</a:t>
          </a:r>
          <a:r>
            <a:rPr lang="fa-IR" sz="1600" b="1" dirty="0" smtClean="0">
              <a:solidFill>
                <a:schemeClr val="bg2"/>
              </a:solidFill>
              <a:cs typeface="B Nazanin" panose="00000400000000000000" pitchFamily="2" charset="-78"/>
            </a:rPr>
            <a:t> </a:t>
          </a:r>
          <a:r>
            <a:rPr lang="fa-IR" sz="1600" b="1" dirty="0" err="1" smtClean="0">
              <a:solidFill>
                <a:schemeClr val="bg2"/>
              </a:solidFill>
              <a:cs typeface="B Nazanin" panose="00000400000000000000" pitchFamily="2" charset="-78"/>
            </a:rPr>
            <a:t>کژی‌ها</a:t>
          </a:r>
          <a:r>
            <a:rPr lang="fa-IR" sz="1600" b="1" dirty="0" smtClean="0">
              <a:solidFill>
                <a:schemeClr val="bg2"/>
              </a:solidFill>
              <a:cs typeface="B Nazanin" panose="00000400000000000000" pitchFamily="2" charset="-78"/>
            </a:rPr>
            <a:t> و انحرافات، تجدید </a:t>
          </a:r>
          <a:r>
            <a:rPr lang="fa-IR" sz="1600" b="1" dirty="0" err="1" smtClean="0">
              <a:solidFill>
                <a:schemeClr val="bg2"/>
              </a:solidFill>
              <a:cs typeface="B Nazanin" panose="00000400000000000000" pitchFamily="2" charset="-78"/>
            </a:rPr>
            <a:t>همة</a:t>
          </a:r>
          <a:r>
            <a:rPr lang="fa-IR" sz="1600" b="1" dirty="0" smtClean="0">
              <a:solidFill>
                <a:schemeClr val="bg2"/>
              </a:solidFill>
              <a:cs typeface="B Nazanin" panose="00000400000000000000" pitchFamily="2" charset="-78"/>
            </a:rPr>
            <a:t> </a:t>
          </a:r>
          <a:r>
            <a:rPr lang="fa-IR" sz="1600" b="1" dirty="0" err="1" smtClean="0">
              <a:solidFill>
                <a:schemeClr val="bg2"/>
              </a:solidFill>
              <a:cs typeface="B Nazanin" panose="00000400000000000000" pitchFamily="2" charset="-78"/>
            </a:rPr>
            <a:t>فرایض</a:t>
          </a:r>
          <a:r>
            <a:rPr lang="fa-IR" sz="1600" b="1" dirty="0" smtClean="0">
              <a:solidFill>
                <a:schemeClr val="bg2"/>
              </a:solidFill>
              <a:cs typeface="B Nazanin" panose="00000400000000000000" pitchFamily="2" charset="-78"/>
            </a:rPr>
            <a:t> و </a:t>
          </a:r>
          <a:r>
            <a:rPr lang="fa-IR" sz="1600" b="1" dirty="0" err="1" smtClean="0">
              <a:solidFill>
                <a:schemeClr val="bg2"/>
              </a:solidFill>
              <a:cs typeface="B Nazanin" panose="00000400000000000000" pitchFamily="2" charset="-78"/>
            </a:rPr>
            <a:t>ارزش‌ها</a:t>
          </a:r>
          <a:r>
            <a:rPr lang="fa-IR" sz="1600" b="1" dirty="0" smtClean="0">
              <a:solidFill>
                <a:schemeClr val="bg2"/>
              </a:solidFill>
              <a:cs typeface="B Nazanin" panose="00000400000000000000" pitchFamily="2" charset="-78"/>
            </a:rPr>
            <a:t>، احیای قرآن و </a:t>
          </a:r>
          <a:r>
            <a:rPr lang="fa-IR" sz="1600" b="1" dirty="0" err="1" smtClean="0">
              <a:solidFill>
                <a:schemeClr val="bg2"/>
              </a:solidFill>
              <a:cs typeface="B Nazanin" panose="00000400000000000000" pitchFamily="2" charset="-78"/>
            </a:rPr>
            <a:t>معالم</a:t>
          </a:r>
          <a:r>
            <a:rPr lang="fa-IR" sz="1600" b="1" dirty="0" smtClean="0">
              <a:solidFill>
                <a:schemeClr val="bg2"/>
              </a:solidFill>
              <a:cs typeface="B Nazanin" panose="00000400000000000000" pitchFamily="2" charset="-78"/>
            </a:rPr>
            <a:t> دین، </a:t>
          </a:r>
          <a:r>
            <a:rPr lang="fa-IR" sz="1600" b="1" dirty="0" err="1" smtClean="0">
              <a:solidFill>
                <a:schemeClr val="bg2"/>
              </a:solidFill>
              <a:cs typeface="B Nazanin" panose="00000400000000000000" pitchFamily="2" charset="-78"/>
            </a:rPr>
            <a:t>اعادة</a:t>
          </a:r>
          <a:r>
            <a:rPr lang="fa-IR" sz="1600" b="1" dirty="0" smtClean="0">
              <a:solidFill>
                <a:schemeClr val="bg2"/>
              </a:solidFill>
              <a:cs typeface="B Nazanin" panose="00000400000000000000" pitchFamily="2" charset="-78"/>
            </a:rPr>
            <a:t> شریعت، </a:t>
          </a:r>
          <a:r>
            <a:rPr lang="fa-IR" sz="1600" b="1" dirty="0" err="1" smtClean="0">
              <a:solidFill>
                <a:schemeClr val="bg2"/>
              </a:solidFill>
              <a:cs typeface="B Nazanin" panose="00000400000000000000" pitchFamily="2" charset="-78"/>
            </a:rPr>
            <a:t>هدم</a:t>
          </a:r>
          <a:r>
            <a:rPr lang="fa-IR" sz="1600" b="1" dirty="0" smtClean="0">
              <a:solidFill>
                <a:schemeClr val="bg2"/>
              </a:solidFill>
              <a:cs typeface="B Nazanin" panose="00000400000000000000" pitchFamily="2" charset="-78"/>
            </a:rPr>
            <a:t> بنای شرک و نفاق، برداشته شدن گمراهی و اختلاف، محو آثار انحراف و </a:t>
          </a:r>
          <a:r>
            <a:rPr lang="fa-IR" sz="1600" b="1" dirty="0" err="1" smtClean="0">
              <a:solidFill>
                <a:schemeClr val="bg2"/>
              </a:solidFill>
              <a:cs typeface="B Nazanin" panose="00000400000000000000" pitchFamily="2" charset="-78"/>
            </a:rPr>
            <a:t>هواپرستی</a:t>
          </a:r>
          <a:r>
            <a:rPr lang="fa-IR" sz="1600" b="1" dirty="0" smtClean="0">
              <a:solidFill>
                <a:schemeClr val="bg2"/>
              </a:solidFill>
              <a:cs typeface="B Nazanin" panose="00000400000000000000" pitchFamily="2" charset="-78"/>
            </a:rPr>
            <a:t> و مانند آن یاد کرده است</a:t>
          </a:r>
          <a:endParaRPr lang="fa-IR" sz="1600" dirty="0">
            <a:solidFill>
              <a:schemeClr val="bg2"/>
            </a:solidFill>
          </a:endParaRPr>
        </a:p>
      </dgm:t>
    </dgm:pt>
    <dgm:pt modelId="{6A593883-CB12-4EE0-926C-BB8F63960FAA}" type="parTrans" cxnId="{CDA987B3-BF3B-4269-9492-472736DDE2B0}">
      <dgm:prSet/>
      <dgm:spPr/>
      <dgm:t>
        <a:bodyPr/>
        <a:lstStyle/>
        <a:p>
          <a:pPr rtl="1"/>
          <a:endParaRPr lang="fa-IR"/>
        </a:p>
      </dgm:t>
    </dgm:pt>
    <dgm:pt modelId="{80691BFB-660A-4D24-9F52-A094A0928ECA}" type="sibTrans" cxnId="{CDA987B3-BF3B-4269-9492-472736DDE2B0}">
      <dgm:prSet/>
      <dgm:spPr/>
      <dgm:t>
        <a:bodyPr/>
        <a:lstStyle/>
        <a:p>
          <a:pPr rtl="1"/>
          <a:endParaRPr lang="fa-IR"/>
        </a:p>
      </dgm:t>
    </dgm:pt>
    <dgm:pt modelId="{A3E127E0-B429-479B-AE17-5ACBA8FE7EA3}">
      <dgm:prSet phldrT="[Text]" custT="1"/>
      <dgm:spPr/>
      <dgm:t>
        <a:bodyPr/>
        <a:lstStyle/>
        <a:p>
          <a:pPr algn="just" rtl="1"/>
          <a:r>
            <a:rPr lang="fa-IR" sz="1600" b="1" dirty="0" smtClean="0">
              <a:solidFill>
                <a:srgbClr val="002060"/>
              </a:solidFill>
              <a:cs typeface="B Nazanin" panose="00000400000000000000" pitchFamily="2" charset="-78"/>
            </a:rPr>
            <a:t>مطابق سرود </a:t>
          </a:r>
          <a:r>
            <a:rPr lang="fa-IR" sz="1600" b="1" dirty="0" err="1" smtClean="0">
              <a:solidFill>
                <a:srgbClr val="002060"/>
              </a:solidFill>
              <a:cs typeface="B Nazanin" panose="00000400000000000000" pitchFamily="2" charset="-78"/>
            </a:rPr>
            <a:t>جمعة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منتظران</a:t>
          </a:r>
          <a:r>
            <a:rPr lang="fa-IR" sz="1600" b="1" dirty="0" smtClean="0">
              <a:solidFill>
                <a:srgbClr val="002060"/>
              </a:solidFill>
              <a:cs typeface="B Nazanin" panose="00000400000000000000" pitchFamily="2" charset="-78"/>
            </a:rPr>
            <a:t>، حکایت ظهور از بدو خلقت انسان آغاز </a:t>
          </a:r>
          <a:r>
            <a:rPr lang="fa-IR" sz="1600" b="1" dirty="0" err="1" smtClean="0">
              <a:solidFill>
                <a:srgbClr val="002060"/>
              </a:solidFill>
              <a:cs typeface="B Nazanin" panose="00000400000000000000" pitchFamily="2" charset="-78"/>
            </a:rPr>
            <a:t>می‌شود</a:t>
          </a:r>
          <a:r>
            <a:rPr lang="fa-IR" sz="1600" b="1" dirty="0" smtClean="0">
              <a:solidFill>
                <a:srgbClr val="002060"/>
              </a:solidFill>
              <a:cs typeface="B Nazanin" panose="00000400000000000000" pitchFamily="2" charset="-78"/>
            </a:rPr>
            <a:t>. راز ظهور ولی </a:t>
          </a:r>
          <a:r>
            <a:rPr lang="fa-IR" sz="1600" b="1" dirty="0" err="1" smtClean="0">
              <a:solidFill>
                <a:srgbClr val="002060"/>
              </a:solidFill>
              <a:cs typeface="B Nazanin" panose="00000400000000000000" pitchFamily="2" charset="-78"/>
            </a:rPr>
            <a:t>عصردر</a:t>
          </a:r>
          <a:r>
            <a:rPr lang="fa-IR" sz="1600" b="1" dirty="0" smtClean="0">
              <a:solidFill>
                <a:srgbClr val="002060"/>
              </a:solidFill>
              <a:cs typeface="B Nazanin" panose="00000400000000000000" pitchFamily="2" charset="-78"/>
            </a:rPr>
            <a:t> طرح و تدبیر خدا برای خلقت انسان نهفته و رخدادی که در فرجام تاریخ به وقوع </a:t>
          </a:r>
          <a:r>
            <a:rPr lang="fa-IR" sz="1600" b="1" dirty="0" err="1" smtClean="0">
              <a:solidFill>
                <a:srgbClr val="002060"/>
              </a:solidFill>
              <a:cs typeface="B Nazanin" panose="00000400000000000000" pitchFamily="2" charset="-78"/>
            </a:rPr>
            <a:t>می‌پیوندد</a:t>
          </a:r>
          <a:r>
            <a:rPr lang="fa-IR" sz="1600" b="1" dirty="0" smtClean="0">
              <a:solidFill>
                <a:srgbClr val="002060"/>
              </a:solidFill>
              <a:cs typeface="B Nazanin" panose="00000400000000000000" pitchFamily="2" charset="-78"/>
            </a:rPr>
            <a:t> آخرین مرحله از عملیات </a:t>
          </a:r>
          <a:r>
            <a:rPr lang="fa-IR" sz="1600" b="1" dirty="0" err="1" smtClean="0">
              <a:solidFill>
                <a:srgbClr val="002060"/>
              </a:solidFill>
              <a:cs typeface="B Nazanin" panose="00000400000000000000" pitchFamily="2" charset="-78"/>
            </a:rPr>
            <a:t>گسترده‌ای</a:t>
          </a:r>
          <a:r>
            <a:rPr lang="fa-IR" sz="1600" b="1" dirty="0" smtClean="0">
              <a:solidFill>
                <a:srgbClr val="002060"/>
              </a:solidFill>
              <a:cs typeface="B Nazanin" panose="00000400000000000000" pitchFamily="2" charset="-78"/>
            </a:rPr>
            <a:t> است که آغاز آن خلقت عالم و آدم است. در یک نگاه گسترده و </a:t>
          </a:r>
          <a:r>
            <a:rPr lang="fa-IR" sz="1600" b="1" dirty="0" err="1" smtClean="0">
              <a:solidFill>
                <a:srgbClr val="002060"/>
              </a:solidFill>
              <a:cs typeface="B Nazanin" panose="00000400000000000000" pitchFamily="2" charset="-78"/>
            </a:rPr>
            <a:t>یک‌پارچه</a:t>
          </a:r>
          <a:r>
            <a:rPr lang="fa-IR" sz="1600" b="1" dirty="0" smtClean="0">
              <a:solidFill>
                <a:srgbClr val="002060"/>
              </a:solidFill>
              <a:cs typeface="B Nazanin" panose="00000400000000000000" pitchFamily="2" charset="-78"/>
            </a:rPr>
            <a:t>، آغاز و پایان خلقت انسان از منطق واحد تبعیت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و تحت یک نظام قرار دارد. بنابراین انسان مجاهد انقلابی در هر جای تاریخ یا جغرافیا به سر </a:t>
          </a:r>
          <a:r>
            <a:rPr lang="fa-IR" sz="1600" b="1" dirty="0" err="1" smtClean="0">
              <a:solidFill>
                <a:srgbClr val="002060"/>
              </a:solidFill>
              <a:cs typeface="B Nazanin" panose="00000400000000000000" pitchFamily="2" charset="-78"/>
            </a:rPr>
            <a:t>می‌برد</a:t>
          </a:r>
          <a:r>
            <a:rPr lang="fa-IR" sz="1600" b="1" dirty="0" smtClean="0">
              <a:solidFill>
                <a:srgbClr val="002060"/>
              </a:solidFill>
              <a:cs typeface="B Nazanin" panose="00000400000000000000" pitchFamily="2" charset="-78"/>
            </a:rPr>
            <a:t> و در هر زمان و مکانی که هست باید اندیشناک آن سرانجام زرین باشد</a:t>
          </a:r>
          <a:endParaRPr lang="fa-IR" sz="1600" dirty="0">
            <a:solidFill>
              <a:srgbClr val="002060"/>
            </a:solidFill>
          </a:endParaRPr>
        </a:p>
      </dgm:t>
    </dgm:pt>
    <dgm:pt modelId="{4EB493C9-C596-4D78-8A98-21BE3F85527B}" type="parTrans" cxnId="{5499946D-66AB-433D-956F-DE896DD9B890}">
      <dgm:prSet/>
      <dgm:spPr/>
      <dgm:t>
        <a:bodyPr/>
        <a:lstStyle/>
        <a:p>
          <a:pPr rtl="1"/>
          <a:endParaRPr lang="fa-IR"/>
        </a:p>
      </dgm:t>
    </dgm:pt>
    <dgm:pt modelId="{95BA88AE-D9D1-4F27-BE3C-F7AD5FA819EA}" type="sibTrans" cxnId="{5499946D-66AB-433D-956F-DE896DD9B890}">
      <dgm:prSet/>
      <dgm:spPr/>
      <dgm:t>
        <a:bodyPr/>
        <a:lstStyle/>
        <a:p>
          <a:pPr rtl="1"/>
          <a:endParaRPr lang="fa-IR"/>
        </a:p>
      </dgm:t>
    </dgm:pt>
    <dgm:pt modelId="{589745D9-E32A-4EDF-90E6-A5C89251960C}" type="pres">
      <dgm:prSet presAssocID="{23E053CC-4584-4903-B71C-CF0140D9A019}" presName="Name0" presStyleCnt="0">
        <dgm:presLayoutVars>
          <dgm:chMax val="7"/>
          <dgm:chPref val="7"/>
          <dgm:dir val="rev"/>
        </dgm:presLayoutVars>
      </dgm:prSet>
      <dgm:spPr/>
      <dgm:t>
        <a:bodyPr/>
        <a:lstStyle/>
        <a:p>
          <a:pPr rtl="1"/>
          <a:endParaRPr lang="fa-IR"/>
        </a:p>
      </dgm:t>
    </dgm:pt>
    <dgm:pt modelId="{13B6C7FD-9272-4A29-A2D8-B6BE7448BD4C}" type="pres">
      <dgm:prSet presAssocID="{23E053CC-4584-4903-B71C-CF0140D9A019}" presName="Name1" presStyleCnt="0"/>
      <dgm:spPr/>
    </dgm:pt>
    <dgm:pt modelId="{916AF5AB-D18F-48A2-B45A-4A9B40856B3E}" type="pres">
      <dgm:prSet presAssocID="{23E053CC-4584-4903-B71C-CF0140D9A019}" presName="cycle" presStyleCnt="0"/>
      <dgm:spPr/>
    </dgm:pt>
    <dgm:pt modelId="{AA093AFA-0622-4233-B44A-7AE883B7890E}" type="pres">
      <dgm:prSet presAssocID="{23E053CC-4584-4903-B71C-CF0140D9A019}" presName="srcNode" presStyleLbl="node1" presStyleIdx="0" presStyleCnt="2"/>
      <dgm:spPr/>
    </dgm:pt>
    <dgm:pt modelId="{D4AD4529-A465-4C1A-852F-224CCB86E059}" type="pres">
      <dgm:prSet presAssocID="{23E053CC-4584-4903-B71C-CF0140D9A019}" presName="conn" presStyleLbl="parChTrans1D2" presStyleIdx="0" presStyleCnt="1"/>
      <dgm:spPr/>
      <dgm:t>
        <a:bodyPr/>
        <a:lstStyle/>
        <a:p>
          <a:pPr rtl="1"/>
          <a:endParaRPr lang="fa-IR"/>
        </a:p>
      </dgm:t>
    </dgm:pt>
    <dgm:pt modelId="{24241699-DDBB-4223-986B-783532FE49D1}" type="pres">
      <dgm:prSet presAssocID="{23E053CC-4584-4903-B71C-CF0140D9A019}" presName="extraNode" presStyleLbl="node1" presStyleIdx="0" presStyleCnt="2"/>
      <dgm:spPr/>
    </dgm:pt>
    <dgm:pt modelId="{20000547-E94B-49DC-9BCC-102E5B10FB7C}" type="pres">
      <dgm:prSet presAssocID="{23E053CC-4584-4903-B71C-CF0140D9A019}" presName="dstNode" presStyleLbl="node1" presStyleIdx="0" presStyleCnt="2"/>
      <dgm:spPr/>
    </dgm:pt>
    <dgm:pt modelId="{E8750BE0-9EDD-4AD8-ABD9-D8D6BEE25C9F}" type="pres">
      <dgm:prSet presAssocID="{3867F02C-953D-4E92-9782-D2B0C57866F9}" presName="text_1" presStyleLbl="node1" presStyleIdx="0" presStyleCnt="2" custScaleY="122804">
        <dgm:presLayoutVars>
          <dgm:bulletEnabled val="1"/>
        </dgm:presLayoutVars>
      </dgm:prSet>
      <dgm:spPr/>
      <dgm:t>
        <a:bodyPr/>
        <a:lstStyle/>
        <a:p>
          <a:pPr rtl="1"/>
          <a:endParaRPr lang="fa-IR"/>
        </a:p>
      </dgm:t>
    </dgm:pt>
    <dgm:pt modelId="{79C416B0-6459-4E33-A6EC-B0A25A8041ED}" type="pres">
      <dgm:prSet presAssocID="{3867F02C-953D-4E92-9782-D2B0C57866F9}" presName="accent_1" presStyleCnt="0"/>
      <dgm:spPr/>
    </dgm:pt>
    <dgm:pt modelId="{896A07C2-CF4B-4F58-B20A-346DCD2D33C4}" type="pres">
      <dgm:prSet presAssocID="{3867F02C-953D-4E92-9782-D2B0C57866F9}" presName="accentRepeatNode" presStyleLbl="solidFgAcc1" presStyleIdx="0" presStyleCnt="2"/>
      <dgm:spPr/>
    </dgm:pt>
    <dgm:pt modelId="{F944E7C8-2185-4776-88D0-5B4BC5880135}" type="pres">
      <dgm:prSet presAssocID="{A3E127E0-B429-479B-AE17-5ACBA8FE7EA3}" presName="text_2" presStyleLbl="node1" presStyleIdx="1" presStyleCnt="2" custScaleY="122804">
        <dgm:presLayoutVars>
          <dgm:bulletEnabled val="1"/>
        </dgm:presLayoutVars>
      </dgm:prSet>
      <dgm:spPr/>
      <dgm:t>
        <a:bodyPr/>
        <a:lstStyle/>
        <a:p>
          <a:pPr rtl="1"/>
          <a:endParaRPr lang="fa-IR"/>
        </a:p>
      </dgm:t>
    </dgm:pt>
    <dgm:pt modelId="{095F4665-E638-4B68-B5BD-A31E9A9DABA0}" type="pres">
      <dgm:prSet presAssocID="{A3E127E0-B429-479B-AE17-5ACBA8FE7EA3}" presName="accent_2" presStyleCnt="0"/>
      <dgm:spPr/>
    </dgm:pt>
    <dgm:pt modelId="{EE0F727C-18C7-4325-A556-6B4D3E626261}" type="pres">
      <dgm:prSet presAssocID="{A3E127E0-B429-479B-AE17-5ACBA8FE7EA3}" presName="accentRepeatNode" presStyleLbl="solidFgAcc1" presStyleIdx="1" presStyleCnt="2"/>
      <dgm:spPr/>
    </dgm:pt>
  </dgm:ptLst>
  <dgm:cxnLst>
    <dgm:cxn modelId="{5499946D-66AB-433D-956F-DE896DD9B890}" srcId="{23E053CC-4584-4903-B71C-CF0140D9A019}" destId="{A3E127E0-B429-479B-AE17-5ACBA8FE7EA3}" srcOrd="1" destOrd="0" parTransId="{4EB493C9-C596-4D78-8A98-21BE3F85527B}" sibTransId="{95BA88AE-D9D1-4F27-BE3C-F7AD5FA819EA}"/>
    <dgm:cxn modelId="{122407E6-B7DA-4A1B-ABCC-ECA3A51DAAB0}" type="presOf" srcId="{A3E127E0-B429-479B-AE17-5ACBA8FE7EA3}" destId="{F944E7C8-2185-4776-88D0-5B4BC5880135}" srcOrd="0" destOrd="0" presId="urn:microsoft.com/office/officeart/2008/layout/VerticalCurvedList"/>
    <dgm:cxn modelId="{B30A4BEC-14D3-460A-AF68-0C16073F663A}" type="presOf" srcId="{3867F02C-953D-4E92-9782-D2B0C57866F9}" destId="{E8750BE0-9EDD-4AD8-ABD9-D8D6BEE25C9F}" srcOrd="0" destOrd="0" presId="urn:microsoft.com/office/officeart/2008/layout/VerticalCurvedList"/>
    <dgm:cxn modelId="{992DE92C-5190-4C16-8D1E-D66171994E7E}" type="presOf" srcId="{80691BFB-660A-4D24-9F52-A094A0928ECA}" destId="{D4AD4529-A465-4C1A-852F-224CCB86E059}" srcOrd="0" destOrd="0" presId="urn:microsoft.com/office/officeart/2008/layout/VerticalCurvedList"/>
    <dgm:cxn modelId="{E4F4DFA6-9E1E-4098-8DAC-1EF7C47FE0E3}" type="presOf" srcId="{23E053CC-4584-4903-B71C-CF0140D9A019}" destId="{589745D9-E32A-4EDF-90E6-A5C89251960C}" srcOrd="0" destOrd="0" presId="urn:microsoft.com/office/officeart/2008/layout/VerticalCurvedList"/>
    <dgm:cxn modelId="{CDA987B3-BF3B-4269-9492-472736DDE2B0}" srcId="{23E053CC-4584-4903-B71C-CF0140D9A019}" destId="{3867F02C-953D-4E92-9782-D2B0C57866F9}" srcOrd="0" destOrd="0" parTransId="{6A593883-CB12-4EE0-926C-BB8F63960FAA}" sibTransId="{80691BFB-660A-4D24-9F52-A094A0928ECA}"/>
    <dgm:cxn modelId="{199B2804-264E-402D-9BF5-8B2F48603736}" type="presParOf" srcId="{589745D9-E32A-4EDF-90E6-A5C89251960C}" destId="{13B6C7FD-9272-4A29-A2D8-B6BE7448BD4C}" srcOrd="0" destOrd="0" presId="urn:microsoft.com/office/officeart/2008/layout/VerticalCurvedList"/>
    <dgm:cxn modelId="{599E3889-C150-445D-AAB5-4C7057E35AB6}" type="presParOf" srcId="{13B6C7FD-9272-4A29-A2D8-B6BE7448BD4C}" destId="{916AF5AB-D18F-48A2-B45A-4A9B40856B3E}" srcOrd="0" destOrd="0" presId="urn:microsoft.com/office/officeart/2008/layout/VerticalCurvedList"/>
    <dgm:cxn modelId="{5FEB6DA0-00A3-4952-AFAD-CCADF770E96B}" type="presParOf" srcId="{916AF5AB-D18F-48A2-B45A-4A9B40856B3E}" destId="{AA093AFA-0622-4233-B44A-7AE883B7890E}" srcOrd="0" destOrd="0" presId="urn:microsoft.com/office/officeart/2008/layout/VerticalCurvedList"/>
    <dgm:cxn modelId="{CC35E8FE-FAB6-4235-9DC9-CB1F1F0942A9}" type="presParOf" srcId="{916AF5AB-D18F-48A2-B45A-4A9B40856B3E}" destId="{D4AD4529-A465-4C1A-852F-224CCB86E059}" srcOrd="1" destOrd="0" presId="urn:microsoft.com/office/officeart/2008/layout/VerticalCurvedList"/>
    <dgm:cxn modelId="{9E7E0FDC-7131-4880-8F4F-4FAF4B935766}" type="presParOf" srcId="{916AF5AB-D18F-48A2-B45A-4A9B40856B3E}" destId="{24241699-DDBB-4223-986B-783532FE49D1}" srcOrd="2" destOrd="0" presId="urn:microsoft.com/office/officeart/2008/layout/VerticalCurvedList"/>
    <dgm:cxn modelId="{3E62139C-6369-44E2-903F-137887D29584}" type="presParOf" srcId="{916AF5AB-D18F-48A2-B45A-4A9B40856B3E}" destId="{20000547-E94B-49DC-9BCC-102E5B10FB7C}" srcOrd="3" destOrd="0" presId="urn:microsoft.com/office/officeart/2008/layout/VerticalCurvedList"/>
    <dgm:cxn modelId="{430F6526-A3C3-4AA2-9891-2655A6EBEC5C}" type="presParOf" srcId="{13B6C7FD-9272-4A29-A2D8-B6BE7448BD4C}" destId="{E8750BE0-9EDD-4AD8-ABD9-D8D6BEE25C9F}" srcOrd="1" destOrd="0" presId="urn:microsoft.com/office/officeart/2008/layout/VerticalCurvedList"/>
    <dgm:cxn modelId="{E05B76CE-B1DA-4BCA-B3ED-4A87F7C14EAA}" type="presParOf" srcId="{13B6C7FD-9272-4A29-A2D8-B6BE7448BD4C}" destId="{79C416B0-6459-4E33-A6EC-B0A25A8041ED}" srcOrd="2" destOrd="0" presId="urn:microsoft.com/office/officeart/2008/layout/VerticalCurvedList"/>
    <dgm:cxn modelId="{B46B4B02-5D30-4753-A8E0-3CE782F773EF}" type="presParOf" srcId="{79C416B0-6459-4E33-A6EC-B0A25A8041ED}" destId="{896A07C2-CF4B-4F58-B20A-346DCD2D33C4}" srcOrd="0" destOrd="0" presId="urn:microsoft.com/office/officeart/2008/layout/VerticalCurvedList"/>
    <dgm:cxn modelId="{F1A43D1D-EA56-48D0-932F-06DC7F32C4AD}" type="presParOf" srcId="{13B6C7FD-9272-4A29-A2D8-B6BE7448BD4C}" destId="{F944E7C8-2185-4776-88D0-5B4BC5880135}" srcOrd="3" destOrd="0" presId="urn:microsoft.com/office/officeart/2008/layout/VerticalCurvedList"/>
    <dgm:cxn modelId="{6032850D-3F3D-4098-B7E1-3239DB3890A3}" type="presParOf" srcId="{13B6C7FD-9272-4A29-A2D8-B6BE7448BD4C}" destId="{095F4665-E638-4B68-B5BD-A31E9A9DABA0}" srcOrd="4" destOrd="0" presId="urn:microsoft.com/office/officeart/2008/layout/VerticalCurvedList"/>
    <dgm:cxn modelId="{301CA3E4-A0CF-41D9-878D-78C9DF20FAA2}" type="presParOf" srcId="{095F4665-E638-4B68-B5BD-A31E9A9DABA0}" destId="{EE0F727C-18C7-4325-A556-6B4D3E626261}"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6.xml><?xml version="1.0" encoding="utf-8"?>
<dgm:dataModel xmlns:dgm="http://schemas.openxmlformats.org/drawingml/2006/diagram" xmlns:a="http://schemas.openxmlformats.org/drawingml/2006/main">
  <dgm:ptLst>
    <dgm:pt modelId="{80ED4C5D-67F6-4450-B95A-F6D513C9F8DD}"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FB4D7DBA-6072-477B-963F-62918B2CBAC7}">
      <dgm:prSet phldrT="[Text]"/>
      <dgm:spPr/>
      <dgm:t>
        <a:bodyPr/>
        <a:lstStyle/>
        <a:p>
          <a:pPr algn="just" rtl="1"/>
          <a:r>
            <a:rPr lang="fa-IR" b="1" smtClean="0">
              <a:solidFill>
                <a:schemeClr val="bg2"/>
              </a:solidFill>
              <a:cs typeface="B Nazanin" panose="00000400000000000000" pitchFamily="2" charset="-78"/>
            </a:rPr>
            <a:t>طلبه انقلابی و مجاهد منتظر وقتی به خواسته بزرگ پروردگار (لیظهره علی الدین کله) نگاه می‌کند و افق بلند امام زمان (اصلاح عالم) را در نظر می‌گیرد و در معرض دغدغه‌های نایبان بزرگ آن امام غایب (اهتزاز پرچم لااله الا الله در جهان و ایجاد تمدن نوین اسلامی) قرار می‌گیرد درس همت و بزرگی می‌آموزد و تا آن زمان که این آرزو برآورده نشود از پای نمی‌نشیند</a:t>
          </a:r>
          <a:endParaRPr lang="fa-IR" dirty="0">
            <a:solidFill>
              <a:schemeClr val="bg2"/>
            </a:solidFill>
          </a:endParaRPr>
        </a:p>
      </dgm:t>
    </dgm:pt>
    <dgm:pt modelId="{032F8D1B-4139-4CE7-BEC6-21AF40BAA5BF}" type="parTrans" cxnId="{8AF7F730-0126-4E8A-887D-AC47B1738040}">
      <dgm:prSet/>
      <dgm:spPr/>
      <dgm:t>
        <a:bodyPr/>
        <a:lstStyle/>
        <a:p>
          <a:pPr rtl="1"/>
          <a:endParaRPr lang="fa-IR"/>
        </a:p>
      </dgm:t>
    </dgm:pt>
    <dgm:pt modelId="{E8C650C6-8B9A-4E10-B2A4-D70EC7D675F3}" type="sibTrans" cxnId="{8AF7F730-0126-4E8A-887D-AC47B1738040}">
      <dgm:prSet/>
      <dgm:spPr/>
      <dgm:t>
        <a:bodyPr/>
        <a:lstStyle/>
        <a:p>
          <a:pPr rtl="1"/>
          <a:endParaRPr lang="fa-IR"/>
        </a:p>
      </dgm:t>
    </dgm:pt>
    <dgm:pt modelId="{CBBF9D01-69BD-4C5B-BD46-AEE76BBEA093}">
      <dgm:prSet phldrT="[Text]"/>
      <dgm:spPr/>
      <dgm:t>
        <a:bodyPr/>
        <a:lstStyle/>
        <a:p>
          <a:pPr algn="just" rtl="1"/>
          <a:r>
            <a:rPr lang="fa-IR" b="1" dirty="0" smtClean="0">
              <a:solidFill>
                <a:srgbClr val="002060"/>
              </a:solidFill>
              <a:cs typeface="B Nazanin" panose="00000400000000000000" pitchFamily="2" charset="-78"/>
            </a:rPr>
            <a:t>مسلّم اینکه تقابل میان ایمان و کفر تضاد ماهوی و درگیری ذاتی است. بنابراین میان </a:t>
          </a:r>
          <a:r>
            <a:rPr lang="fa-IR" b="1" dirty="0" err="1" smtClean="0">
              <a:solidFill>
                <a:srgbClr val="002060"/>
              </a:solidFill>
              <a:cs typeface="B Nazanin" panose="00000400000000000000" pitchFamily="2" charset="-78"/>
            </a:rPr>
            <a:t>جبهة</a:t>
          </a:r>
          <a:r>
            <a:rPr lang="fa-IR" b="1" dirty="0" smtClean="0">
              <a:solidFill>
                <a:srgbClr val="002060"/>
              </a:solidFill>
              <a:cs typeface="B Nazanin" panose="00000400000000000000" pitchFamily="2" charset="-78"/>
            </a:rPr>
            <a:t> ایمان و </a:t>
          </a:r>
          <a:r>
            <a:rPr lang="fa-IR" b="1" dirty="0" err="1" smtClean="0">
              <a:solidFill>
                <a:srgbClr val="002060"/>
              </a:solidFill>
              <a:cs typeface="B Nazanin" panose="00000400000000000000" pitchFamily="2" charset="-78"/>
            </a:rPr>
            <a:t>جبهة</a:t>
          </a:r>
          <a:r>
            <a:rPr lang="fa-IR" b="1" dirty="0" smtClean="0">
              <a:solidFill>
                <a:srgbClr val="002060"/>
              </a:solidFill>
              <a:cs typeface="B Nazanin" panose="00000400000000000000" pitchFamily="2" charset="-78"/>
            </a:rPr>
            <a:t> طاغوت یعنی میان اسلام و کفر هرگز آشتی و مصالحه برقرار </a:t>
          </a:r>
          <a:r>
            <a:rPr lang="fa-IR" b="1" dirty="0" err="1" smtClean="0">
              <a:solidFill>
                <a:srgbClr val="002060"/>
              </a:solidFill>
              <a:cs typeface="B Nazanin" panose="00000400000000000000" pitchFamily="2" charset="-78"/>
            </a:rPr>
            <a:t>نمی‌شود</a:t>
          </a:r>
          <a:r>
            <a:rPr lang="fa-IR" b="1" dirty="0" smtClean="0">
              <a:solidFill>
                <a:srgbClr val="002060"/>
              </a:solidFill>
              <a:cs typeface="B Nazanin" panose="00000400000000000000" pitchFamily="2" charset="-78"/>
            </a:rPr>
            <a:t> و نزاع میان این دو جبهه تا از بین رفتن یکی از آن دو امتداد خواهد یافت. </a:t>
          </a:r>
          <a:r>
            <a:rPr lang="fa-IR" b="1" dirty="0" err="1" smtClean="0">
              <a:solidFill>
                <a:srgbClr val="002060"/>
              </a:solidFill>
              <a:cs typeface="B Nazanin" panose="00000400000000000000" pitchFamily="2" charset="-78"/>
            </a:rPr>
            <a:t>جبهة</a:t>
          </a:r>
          <a:r>
            <a:rPr lang="fa-IR" b="1" dirty="0" smtClean="0">
              <a:solidFill>
                <a:srgbClr val="002060"/>
              </a:solidFill>
              <a:cs typeface="B Nazanin" panose="00000400000000000000" pitchFamily="2" charset="-78"/>
            </a:rPr>
            <a:t> حق که به </a:t>
          </a:r>
          <a:r>
            <a:rPr lang="fa-IR" b="1" dirty="0" err="1" smtClean="0">
              <a:solidFill>
                <a:srgbClr val="002060"/>
              </a:solidFill>
              <a:cs typeface="B Nazanin" panose="00000400000000000000" pitchFamily="2" charset="-78"/>
            </a:rPr>
            <a:t>وعدة</a:t>
          </a:r>
          <a:r>
            <a:rPr lang="fa-IR" b="1" dirty="0" smtClean="0">
              <a:solidFill>
                <a:srgbClr val="002060"/>
              </a:solidFill>
              <a:cs typeface="B Nazanin" panose="00000400000000000000" pitchFamily="2" charset="-78"/>
            </a:rPr>
            <a:t> قطعی پروردگار از بین نخواهد رفت،  پس این مبارزه تنها با از بین رفتن کفر و شرک خاتمه </a:t>
          </a:r>
          <a:r>
            <a:rPr lang="fa-IR" b="1" dirty="0" err="1" smtClean="0">
              <a:solidFill>
                <a:srgbClr val="002060"/>
              </a:solidFill>
              <a:cs typeface="B Nazanin" panose="00000400000000000000" pitchFamily="2" charset="-78"/>
            </a:rPr>
            <a:t>می‌یابد</a:t>
          </a:r>
          <a:endParaRPr lang="fa-IR" dirty="0">
            <a:solidFill>
              <a:srgbClr val="002060"/>
            </a:solidFill>
          </a:endParaRPr>
        </a:p>
      </dgm:t>
    </dgm:pt>
    <dgm:pt modelId="{3B4CF5FE-34B4-405B-9726-0CB7FFC2BB03}" type="parTrans" cxnId="{A1F17B08-03C9-4178-8488-989A79C42019}">
      <dgm:prSet/>
      <dgm:spPr/>
      <dgm:t>
        <a:bodyPr/>
        <a:lstStyle/>
        <a:p>
          <a:pPr rtl="1"/>
          <a:endParaRPr lang="fa-IR"/>
        </a:p>
      </dgm:t>
    </dgm:pt>
    <dgm:pt modelId="{09E65AB8-4C17-4702-BB12-B3C0484641F1}" type="sibTrans" cxnId="{A1F17B08-03C9-4178-8488-989A79C42019}">
      <dgm:prSet/>
      <dgm:spPr/>
      <dgm:t>
        <a:bodyPr/>
        <a:lstStyle/>
        <a:p>
          <a:pPr rtl="1"/>
          <a:endParaRPr lang="fa-IR"/>
        </a:p>
      </dgm:t>
    </dgm:pt>
    <dgm:pt modelId="{38738AF8-B543-452A-9D35-34A9F4401BE4}" type="pres">
      <dgm:prSet presAssocID="{80ED4C5D-67F6-4450-B95A-F6D513C9F8DD}" presName="Name0" presStyleCnt="0">
        <dgm:presLayoutVars>
          <dgm:chMax val="7"/>
          <dgm:chPref val="7"/>
          <dgm:dir val="rev"/>
        </dgm:presLayoutVars>
      </dgm:prSet>
      <dgm:spPr/>
      <dgm:t>
        <a:bodyPr/>
        <a:lstStyle/>
        <a:p>
          <a:pPr rtl="1"/>
          <a:endParaRPr lang="fa-IR"/>
        </a:p>
      </dgm:t>
    </dgm:pt>
    <dgm:pt modelId="{786E84BF-B72B-4C93-8BD8-2F1D1BE55105}" type="pres">
      <dgm:prSet presAssocID="{80ED4C5D-67F6-4450-B95A-F6D513C9F8DD}" presName="Name1" presStyleCnt="0"/>
      <dgm:spPr/>
    </dgm:pt>
    <dgm:pt modelId="{54F5865D-1CB2-4211-A458-7C05CE5B19AA}" type="pres">
      <dgm:prSet presAssocID="{80ED4C5D-67F6-4450-B95A-F6D513C9F8DD}" presName="cycle" presStyleCnt="0"/>
      <dgm:spPr/>
    </dgm:pt>
    <dgm:pt modelId="{624033E8-F284-4585-AF97-98D8E99DFD1C}" type="pres">
      <dgm:prSet presAssocID="{80ED4C5D-67F6-4450-B95A-F6D513C9F8DD}" presName="srcNode" presStyleLbl="node1" presStyleIdx="0" presStyleCnt="2"/>
      <dgm:spPr/>
    </dgm:pt>
    <dgm:pt modelId="{0BB5A8E3-26E1-4B3B-A7DD-0A887589F928}" type="pres">
      <dgm:prSet presAssocID="{80ED4C5D-67F6-4450-B95A-F6D513C9F8DD}" presName="conn" presStyleLbl="parChTrans1D2" presStyleIdx="0" presStyleCnt="1"/>
      <dgm:spPr/>
      <dgm:t>
        <a:bodyPr/>
        <a:lstStyle/>
        <a:p>
          <a:pPr rtl="1"/>
          <a:endParaRPr lang="fa-IR"/>
        </a:p>
      </dgm:t>
    </dgm:pt>
    <dgm:pt modelId="{7EC5BD6C-4234-4365-8933-4C57577C181A}" type="pres">
      <dgm:prSet presAssocID="{80ED4C5D-67F6-4450-B95A-F6D513C9F8DD}" presName="extraNode" presStyleLbl="node1" presStyleIdx="0" presStyleCnt="2"/>
      <dgm:spPr/>
    </dgm:pt>
    <dgm:pt modelId="{41E73045-9643-4602-B566-D24B01A1DF45}" type="pres">
      <dgm:prSet presAssocID="{80ED4C5D-67F6-4450-B95A-F6D513C9F8DD}" presName="dstNode" presStyleLbl="node1" presStyleIdx="0" presStyleCnt="2"/>
      <dgm:spPr/>
    </dgm:pt>
    <dgm:pt modelId="{8118C0E2-5EF7-4849-9F2C-05FF51EE35D0}" type="pres">
      <dgm:prSet presAssocID="{FB4D7DBA-6072-477B-963F-62918B2CBAC7}" presName="text_1" presStyleLbl="node1" presStyleIdx="0" presStyleCnt="2">
        <dgm:presLayoutVars>
          <dgm:bulletEnabled val="1"/>
        </dgm:presLayoutVars>
      </dgm:prSet>
      <dgm:spPr/>
      <dgm:t>
        <a:bodyPr/>
        <a:lstStyle/>
        <a:p>
          <a:pPr rtl="1"/>
          <a:endParaRPr lang="fa-IR"/>
        </a:p>
      </dgm:t>
    </dgm:pt>
    <dgm:pt modelId="{EA3661FC-2474-4C3A-94DB-40CB469575B2}" type="pres">
      <dgm:prSet presAssocID="{FB4D7DBA-6072-477B-963F-62918B2CBAC7}" presName="accent_1" presStyleCnt="0"/>
      <dgm:spPr/>
    </dgm:pt>
    <dgm:pt modelId="{D48BD8FC-3167-4A89-9349-35F3B5DB91CA}" type="pres">
      <dgm:prSet presAssocID="{FB4D7DBA-6072-477B-963F-62918B2CBAC7}" presName="accentRepeatNode" presStyleLbl="solidFgAcc1" presStyleIdx="0" presStyleCnt="2"/>
      <dgm:spPr/>
    </dgm:pt>
    <dgm:pt modelId="{12089B29-0A28-4102-A85D-A683A5C5D71C}" type="pres">
      <dgm:prSet presAssocID="{CBBF9D01-69BD-4C5B-BD46-AEE76BBEA093}" presName="text_2" presStyleLbl="node1" presStyleIdx="1" presStyleCnt="2">
        <dgm:presLayoutVars>
          <dgm:bulletEnabled val="1"/>
        </dgm:presLayoutVars>
      </dgm:prSet>
      <dgm:spPr/>
      <dgm:t>
        <a:bodyPr/>
        <a:lstStyle/>
        <a:p>
          <a:pPr rtl="1"/>
          <a:endParaRPr lang="fa-IR"/>
        </a:p>
      </dgm:t>
    </dgm:pt>
    <dgm:pt modelId="{A095BEB4-9D4F-4CA9-AC99-2638ADB789F8}" type="pres">
      <dgm:prSet presAssocID="{CBBF9D01-69BD-4C5B-BD46-AEE76BBEA093}" presName="accent_2" presStyleCnt="0"/>
      <dgm:spPr/>
    </dgm:pt>
    <dgm:pt modelId="{DA75681C-F3DE-456A-9B1D-330273AF6019}" type="pres">
      <dgm:prSet presAssocID="{CBBF9D01-69BD-4C5B-BD46-AEE76BBEA093}" presName="accentRepeatNode" presStyleLbl="solidFgAcc1" presStyleIdx="1" presStyleCnt="2"/>
      <dgm:spPr/>
    </dgm:pt>
  </dgm:ptLst>
  <dgm:cxnLst>
    <dgm:cxn modelId="{8AF7F730-0126-4E8A-887D-AC47B1738040}" srcId="{80ED4C5D-67F6-4450-B95A-F6D513C9F8DD}" destId="{FB4D7DBA-6072-477B-963F-62918B2CBAC7}" srcOrd="0" destOrd="0" parTransId="{032F8D1B-4139-4CE7-BEC6-21AF40BAA5BF}" sibTransId="{E8C650C6-8B9A-4E10-B2A4-D70EC7D675F3}"/>
    <dgm:cxn modelId="{6D89FE6E-35BD-4BAB-9104-802D39461999}" type="presOf" srcId="{CBBF9D01-69BD-4C5B-BD46-AEE76BBEA093}" destId="{12089B29-0A28-4102-A85D-A683A5C5D71C}" srcOrd="0" destOrd="0" presId="urn:microsoft.com/office/officeart/2008/layout/VerticalCurvedList"/>
    <dgm:cxn modelId="{C35C7E7D-2FEB-4673-A9C5-8B6B97551540}" type="presOf" srcId="{80ED4C5D-67F6-4450-B95A-F6D513C9F8DD}" destId="{38738AF8-B543-452A-9D35-34A9F4401BE4}" srcOrd="0" destOrd="0" presId="urn:microsoft.com/office/officeart/2008/layout/VerticalCurvedList"/>
    <dgm:cxn modelId="{7E265067-B262-4271-A050-56AB1546E9E6}" type="presOf" srcId="{FB4D7DBA-6072-477B-963F-62918B2CBAC7}" destId="{8118C0E2-5EF7-4849-9F2C-05FF51EE35D0}" srcOrd="0" destOrd="0" presId="urn:microsoft.com/office/officeart/2008/layout/VerticalCurvedList"/>
    <dgm:cxn modelId="{829A40F5-34B0-4D97-B33E-C38CBF5EE3B5}" type="presOf" srcId="{E8C650C6-8B9A-4E10-B2A4-D70EC7D675F3}" destId="{0BB5A8E3-26E1-4B3B-A7DD-0A887589F928}" srcOrd="0" destOrd="0" presId="urn:microsoft.com/office/officeart/2008/layout/VerticalCurvedList"/>
    <dgm:cxn modelId="{A1F17B08-03C9-4178-8488-989A79C42019}" srcId="{80ED4C5D-67F6-4450-B95A-F6D513C9F8DD}" destId="{CBBF9D01-69BD-4C5B-BD46-AEE76BBEA093}" srcOrd="1" destOrd="0" parTransId="{3B4CF5FE-34B4-405B-9726-0CB7FFC2BB03}" sibTransId="{09E65AB8-4C17-4702-BB12-B3C0484641F1}"/>
    <dgm:cxn modelId="{5A3CEE1A-AE73-489F-B494-04CC401846CC}" type="presParOf" srcId="{38738AF8-B543-452A-9D35-34A9F4401BE4}" destId="{786E84BF-B72B-4C93-8BD8-2F1D1BE55105}" srcOrd="0" destOrd="0" presId="urn:microsoft.com/office/officeart/2008/layout/VerticalCurvedList"/>
    <dgm:cxn modelId="{A253C02F-0C0F-463F-AE92-D739B3FCE800}" type="presParOf" srcId="{786E84BF-B72B-4C93-8BD8-2F1D1BE55105}" destId="{54F5865D-1CB2-4211-A458-7C05CE5B19AA}" srcOrd="0" destOrd="0" presId="urn:microsoft.com/office/officeart/2008/layout/VerticalCurvedList"/>
    <dgm:cxn modelId="{A52AB36A-0367-4EE6-B563-3172EA8F29E7}" type="presParOf" srcId="{54F5865D-1CB2-4211-A458-7C05CE5B19AA}" destId="{624033E8-F284-4585-AF97-98D8E99DFD1C}" srcOrd="0" destOrd="0" presId="urn:microsoft.com/office/officeart/2008/layout/VerticalCurvedList"/>
    <dgm:cxn modelId="{575E33CC-AAEC-4047-B90F-19D3A2EFA8EC}" type="presParOf" srcId="{54F5865D-1CB2-4211-A458-7C05CE5B19AA}" destId="{0BB5A8E3-26E1-4B3B-A7DD-0A887589F928}" srcOrd="1" destOrd="0" presId="urn:microsoft.com/office/officeart/2008/layout/VerticalCurvedList"/>
    <dgm:cxn modelId="{8A950D27-4204-4F95-B4E5-E2F2EBA9887E}" type="presParOf" srcId="{54F5865D-1CB2-4211-A458-7C05CE5B19AA}" destId="{7EC5BD6C-4234-4365-8933-4C57577C181A}" srcOrd="2" destOrd="0" presId="urn:microsoft.com/office/officeart/2008/layout/VerticalCurvedList"/>
    <dgm:cxn modelId="{480FE621-679E-4CDB-8E0A-BD21E14DA761}" type="presParOf" srcId="{54F5865D-1CB2-4211-A458-7C05CE5B19AA}" destId="{41E73045-9643-4602-B566-D24B01A1DF45}" srcOrd="3" destOrd="0" presId="urn:microsoft.com/office/officeart/2008/layout/VerticalCurvedList"/>
    <dgm:cxn modelId="{5A7D4E67-761C-4DCE-B5A1-FD25E477D786}" type="presParOf" srcId="{786E84BF-B72B-4C93-8BD8-2F1D1BE55105}" destId="{8118C0E2-5EF7-4849-9F2C-05FF51EE35D0}" srcOrd="1" destOrd="0" presId="urn:microsoft.com/office/officeart/2008/layout/VerticalCurvedList"/>
    <dgm:cxn modelId="{CDD67605-1295-4EF0-92F1-B82472A8F007}" type="presParOf" srcId="{786E84BF-B72B-4C93-8BD8-2F1D1BE55105}" destId="{EA3661FC-2474-4C3A-94DB-40CB469575B2}" srcOrd="2" destOrd="0" presId="urn:microsoft.com/office/officeart/2008/layout/VerticalCurvedList"/>
    <dgm:cxn modelId="{83A8A2F1-4922-40A8-88AD-D22346324D25}" type="presParOf" srcId="{EA3661FC-2474-4C3A-94DB-40CB469575B2}" destId="{D48BD8FC-3167-4A89-9349-35F3B5DB91CA}" srcOrd="0" destOrd="0" presId="urn:microsoft.com/office/officeart/2008/layout/VerticalCurvedList"/>
    <dgm:cxn modelId="{71BFF726-DE50-41FB-8A85-D057803F147F}" type="presParOf" srcId="{786E84BF-B72B-4C93-8BD8-2F1D1BE55105}" destId="{12089B29-0A28-4102-A85D-A683A5C5D71C}" srcOrd="3" destOrd="0" presId="urn:microsoft.com/office/officeart/2008/layout/VerticalCurvedList"/>
    <dgm:cxn modelId="{AB3F38CB-1B58-4092-BEFE-726976628BBF}" type="presParOf" srcId="{786E84BF-B72B-4C93-8BD8-2F1D1BE55105}" destId="{A095BEB4-9D4F-4CA9-AC99-2638ADB789F8}" srcOrd="4" destOrd="0" presId="urn:microsoft.com/office/officeart/2008/layout/VerticalCurvedList"/>
    <dgm:cxn modelId="{A1991484-99BE-4CFF-83EA-848CE21917BF}" type="presParOf" srcId="{A095BEB4-9D4F-4CA9-AC99-2638ADB789F8}" destId="{DA75681C-F3DE-456A-9B1D-330273AF6019}"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7.xml><?xml version="1.0" encoding="utf-8"?>
<dgm:dataModel xmlns:dgm="http://schemas.openxmlformats.org/drawingml/2006/diagram" xmlns:a="http://schemas.openxmlformats.org/drawingml/2006/main">
  <dgm:ptLst>
    <dgm:pt modelId="{88778317-D4A7-44C7-A754-473393E5F97C}"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EC761697-5CA7-43D2-BED6-34FD09EAF4AF}">
      <dgm:prSet phldrT="[Text]" custT="1"/>
      <dgm:spPr/>
      <dgm:t>
        <a:bodyPr/>
        <a:lstStyle/>
        <a:p>
          <a:pPr rtl="1"/>
          <a:r>
            <a:rPr lang="fa-IR" sz="1600" b="1" dirty="0" smtClean="0">
              <a:solidFill>
                <a:schemeClr val="bg2"/>
              </a:solidFill>
              <a:cs typeface="B Nazanin" panose="00000400000000000000" pitchFamily="2" charset="-78"/>
            </a:rPr>
            <a:t>تا </a:t>
          </a:r>
          <a:r>
            <a:rPr lang="fa-IR" sz="1600" b="1" dirty="0" err="1" smtClean="0">
              <a:solidFill>
                <a:schemeClr val="bg2"/>
              </a:solidFill>
              <a:cs typeface="B Nazanin" panose="00000400000000000000" pitchFamily="2" charset="-78"/>
            </a:rPr>
            <a:t>شرك</a:t>
          </a:r>
          <a:r>
            <a:rPr lang="fa-IR" sz="1600" b="1" dirty="0" smtClean="0">
              <a:solidFill>
                <a:schemeClr val="bg2"/>
              </a:solidFill>
              <a:cs typeface="B Nazanin" panose="00000400000000000000" pitchFamily="2" charset="-78"/>
            </a:rPr>
            <a:t> و </a:t>
          </a:r>
          <a:r>
            <a:rPr lang="fa-IR" sz="1600" b="1" dirty="0" err="1" smtClean="0">
              <a:solidFill>
                <a:schemeClr val="bg2"/>
              </a:solidFill>
              <a:cs typeface="B Nazanin" panose="00000400000000000000" pitchFamily="2" charset="-78"/>
            </a:rPr>
            <a:t>كفر</a:t>
          </a:r>
          <a:r>
            <a:rPr lang="fa-IR" sz="1600" b="1" dirty="0" smtClean="0">
              <a:solidFill>
                <a:schemeClr val="bg2"/>
              </a:solidFill>
              <a:cs typeface="B Nazanin" panose="00000400000000000000" pitchFamily="2" charset="-78"/>
            </a:rPr>
            <a:t> هست، مبارزه هست و تا مبارزه هست، ما هستیم. ما بر سر شهر و </a:t>
          </a:r>
          <a:r>
            <a:rPr lang="fa-IR" sz="1600" b="1" dirty="0" err="1" smtClean="0">
              <a:solidFill>
                <a:schemeClr val="bg2"/>
              </a:solidFill>
              <a:cs typeface="B Nazanin" panose="00000400000000000000" pitchFamily="2" charset="-78"/>
            </a:rPr>
            <a:t>مملكت</a:t>
          </a:r>
          <a:r>
            <a:rPr lang="fa-IR" sz="1600" b="1" dirty="0" smtClean="0">
              <a:solidFill>
                <a:schemeClr val="bg2"/>
              </a:solidFill>
              <a:cs typeface="B Nazanin" panose="00000400000000000000" pitchFamily="2" charset="-78"/>
            </a:rPr>
            <a:t> با </a:t>
          </a:r>
          <a:r>
            <a:rPr lang="fa-IR" sz="1600" b="1" dirty="0" err="1" smtClean="0">
              <a:solidFill>
                <a:schemeClr val="bg2"/>
              </a:solidFill>
              <a:cs typeface="B Nazanin" panose="00000400000000000000" pitchFamily="2" charset="-78"/>
            </a:rPr>
            <a:t>كسى</a:t>
          </a:r>
          <a:r>
            <a:rPr lang="fa-IR" sz="1600" b="1" dirty="0" smtClean="0">
              <a:solidFill>
                <a:schemeClr val="bg2"/>
              </a:solidFill>
              <a:cs typeface="B Nazanin" panose="00000400000000000000" pitchFamily="2" charset="-78"/>
            </a:rPr>
            <a:t> دعوا نداریم. ما تصمیم داریم پرچم «لا اله الا </a:t>
          </a:r>
          <a:r>
            <a:rPr lang="fa-IR" sz="1600" b="1" dirty="0" err="1" smtClean="0">
              <a:solidFill>
                <a:schemeClr val="bg2"/>
              </a:solidFill>
              <a:cs typeface="B Nazanin" panose="00000400000000000000" pitchFamily="2" charset="-78"/>
            </a:rPr>
            <a:t>اللَّه</a:t>
          </a:r>
          <a:r>
            <a:rPr lang="fa-IR" sz="1600" b="1" dirty="0" smtClean="0">
              <a:solidFill>
                <a:schemeClr val="bg2"/>
              </a:solidFill>
              <a:cs typeface="B Nazanin" panose="00000400000000000000" pitchFamily="2" charset="-78"/>
            </a:rPr>
            <a:t>» را بر </a:t>
          </a:r>
          <a:r>
            <a:rPr lang="fa-IR" sz="1600" b="1" dirty="0" err="1" smtClean="0">
              <a:solidFill>
                <a:schemeClr val="bg2"/>
              </a:solidFill>
              <a:cs typeface="B Nazanin" panose="00000400000000000000" pitchFamily="2" charset="-78"/>
            </a:rPr>
            <a:t>قلل</a:t>
          </a:r>
          <a:r>
            <a:rPr lang="fa-IR" sz="1600" b="1" dirty="0" smtClean="0">
              <a:solidFill>
                <a:schemeClr val="bg2"/>
              </a:solidFill>
              <a:cs typeface="B Nazanin" panose="00000400000000000000" pitchFamily="2" charset="-78"/>
            </a:rPr>
            <a:t> رفیع </a:t>
          </a:r>
          <a:r>
            <a:rPr lang="fa-IR" sz="1600" b="1" dirty="0" err="1" smtClean="0">
              <a:solidFill>
                <a:schemeClr val="bg2"/>
              </a:solidFill>
              <a:cs typeface="B Nazanin" panose="00000400000000000000" pitchFamily="2" charset="-78"/>
            </a:rPr>
            <a:t>كرامت</a:t>
          </a:r>
          <a:r>
            <a:rPr lang="fa-IR" sz="1600" b="1" dirty="0" smtClean="0">
              <a:solidFill>
                <a:schemeClr val="bg2"/>
              </a:solidFill>
              <a:cs typeface="B Nazanin" panose="00000400000000000000" pitchFamily="2" charset="-78"/>
            </a:rPr>
            <a:t> و </a:t>
          </a:r>
          <a:r>
            <a:rPr lang="fa-IR" sz="1600" b="1" dirty="0" err="1" smtClean="0">
              <a:solidFill>
                <a:schemeClr val="bg2"/>
              </a:solidFill>
              <a:cs typeface="B Nazanin" panose="00000400000000000000" pitchFamily="2" charset="-78"/>
            </a:rPr>
            <a:t>بزرگوارى</a:t>
          </a:r>
          <a:r>
            <a:rPr lang="fa-IR" sz="1600" b="1" dirty="0" smtClean="0">
              <a:solidFill>
                <a:schemeClr val="bg2"/>
              </a:solidFill>
              <a:cs typeface="B Nazanin" panose="00000400000000000000" pitchFamily="2" charset="-78"/>
            </a:rPr>
            <a:t> به اهتزاز </a:t>
          </a:r>
          <a:r>
            <a:rPr lang="fa-IR" sz="1600" b="1" dirty="0" err="1" smtClean="0">
              <a:solidFill>
                <a:schemeClr val="bg2"/>
              </a:solidFill>
              <a:cs typeface="B Nazanin" panose="00000400000000000000" pitchFamily="2" charset="-78"/>
            </a:rPr>
            <a:t>درآوریم</a:t>
          </a:r>
          <a:r>
            <a:rPr lang="fa-IR" sz="1600" b="1" dirty="0" smtClean="0">
              <a:solidFill>
                <a:schemeClr val="bg2"/>
              </a:solidFill>
              <a:cs typeface="B Nazanin" panose="00000400000000000000" pitchFamily="2" charset="-78"/>
            </a:rPr>
            <a:t>. </a:t>
          </a:r>
          <a:endParaRPr lang="fa-IR" sz="1600" dirty="0">
            <a:solidFill>
              <a:schemeClr val="bg2"/>
            </a:solidFill>
          </a:endParaRPr>
        </a:p>
      </dgm:t>
    </dgm:pt>
    <dgm:pt modelId="{7A718912-9D96-4499-8F88-9CEF0700815F}" type="parTrans" cxnId="{6347CE07-5749-492C-906D-A6B2ED629297}">
      <dgm:prSet/>
      <dgm:spPr/>
      <dgm:t>
        <a:bodyPr/>
        <a:lstStyle/>
        <a:p>
          <a:pPr rtl="1"/>
          <a:endParaRPr lang="fa-IR"/>
        </a:p>
      </dgm:t>
    </dgm:pt>
    <dgm:pt modelId="{6DE9F216-6B06-455E-89DA-9E9B278037B1}" type="sibTrans" cxnId="{6347CE07-5749-492C-906D-A6B2ED629297}">
      <dgm:prSet/>
      <dgm:spPr/>
      <dgm:t>
        <a:bodyPr/>
        <a:lstStyle/>
        <a:p>
          <a:pPr rtl="1"/>
          <a:endParaRPr lang="fa-IR"/>
        </a:p>
      </dgm:t>
    </dgm:pt>
    <dgm:pt modelId="{F7A16F3E-0660-4FDB-A7F3-B0449DDE42E3}">
      <dgm:prSet phldrT="[Text]" custT="1"/>
      <dgm:spPr/>
      <dgm:t>
        <a:bodyPr/>
        <a:lstStyle/>
        <a:p>
          <a:pPr rtl="1"/>
          <a:r>
            <a:rPr lang="fa-IR" sz="1600" b="1" dirty="0" smtClean="0">
              <a:solidFill>
                <a:schemeClr val="tx1"/>
              </a:solidFill>
              <a:cs typeface="B Nazanin" panose="00000400000000000000" pitchFamily="2" charset="-78"/>
            </a:rPr>
            <a:t>بنابراین انقلابی بودن معادل فرهنگ انتظار است؛ از آن جهت که هدف انسان انقلابی هدف امام عصر و افق مجاهدت او اصلاح جهان است. آن حضرت در قیام جهانی خود یک </a:t>
          </a:r>
          <a:r>
            <a:rPr lang="fa-IR" sz="1600" b="1" dirty="0" err="1" smtClean="0">
              <a:solidFill>
                <a:schemeClr val="tx1"/>
              </a:solidFill>
              <a:cs typeface="B Nazanin" panose="00000400000000000000" pitchFamily="2" charset="-78"/>
            </a:rPr>
            <a:t>جامعة</a:t>
          </a:r>
          <a:r>
            <a:rPr lang="fa-IR" sz="1600" b="1" dirty="0" smtClean="0">
              <a:solidFill>
                <a:schemeClr val="tx1"/>
              </a:solidFill>
              <a:cs typeface="B Nazanin" panose="00000400000000000000" pitchFamily="2" charset="-78"/>
            </a:rPr>
            <a:t> توحیدی متعالی بنا خواهد کرد و یک ساخت اجتماعی نوین پدید خواهد آورد که بستری برای تولد انسان دیگر است: </a:t>
          </a:r>
        </a:p>
        <a:p>
          <a:pPr rtl="1"/>
          <a:r>
            <a:rPr lang="fa-IR" sz="1600" b="1" dirty="0" smtClean="0">
              <a:solidFill>
                <a:schemeClr val="tx1"/>
              </a:solidFill>
              <a:cs typeface="B Nazanin" panose="00000400000000000000" pitchFamily="2" charset="-78"/>
            </a:rPr>
            <a:t>آدمی در عالم خاکی </a:t>
          </a:r>
          <a:r>
            <a:rPr lang="fa-IR" sz="1600" b="1" dirty="0" err="1" smtClean="0">
              <a:solidFill>
                <a:schemeClr val="tx1"/>
              </a:solidFill>
              <a:cs typeface="B Nazanin" panose="00000400000000000000" pitchFamily="2" charset="-78"/>
            </a:rPr>
            <a:t>نمی‌آید</a:t>
          </a:r>
          <a:r>
            <a:rPr lang="fa-IR" sz="1600" b="1" dirty="0" smtClean="0">
              <a:solidFill>
                <a:schemeClr val="tx1"/>
              </a:solidFill>
              <a:cs typeface="B Nazanin" panose="00000400000000000000" pitchFamily="2" charset="-78"/>
            </a:rPr>
            <a:t> به دست	عالمی دیگر بباید ساخت وز نو آدمی</a:t>
          </a:r>
          <a:endParaRPr lang="fa-IR" sz="1600" dirty="0"/>
        </a:p>
      </dgm:t>
    </dgm:pt>
    <dgm:pt modelId="{A4D07C82-B256-4EC4-85DC-54977664DAE1}" type="parTrans" cxnId="{3F77D4F5-6E2D-4270-8AFD-7858F881793C}">
      <dgm:prSet/>
      <dgm:spPr/>
      <dgm:t>
        <a:bodyPr/>
        <a:lstStyle/>
        <a:p>
          <a:pPr rtl="1"/>
          <a:endParaRPr lang="fa-IR"/>
        </a:p>
      </dgm:t>
    </dgm:pt>
    <dgm:pt modelId="{AF6D2953-1309-4C41-85E4-8239E331CA88}" type="sibTrans" cxnId="{3F77D4F5-6E2D-4270-8AFD-7858F881793C}">
      <dgm:prSet/>
      <dgm:spPr/>
      <dgm:t>
        <a:bodyPr/>
        <a:lstStyle/>
        <a:p>
          <a:pPr rtl="1"/>
          <a:endParaRPr lang="fa-IR"/>
        </a:p>
      </dgm:t>
    </dgm:pt>
    <dgm:pt modelId="{506593E5-E5FB-4C42-BFDB-6232B175D204}">
      <dgm:prSet phldrT="[Text]" custT="1"/>
      <dgm:spPr/>
      <dgm:t>
        <a:bodyPr/>
        <a:lstStyle/>
        <a:p>
          <a:pPr rtl="1"/>
          <a:r>
            <a:rPr lang="fa-IR" sz="1600" b="1" dirty="0" err="1" smtClean="0">
              <a:solidFill>
                <a:schemeClr val="tx1"/>
              </a:solidFill>
              <a:cs typeface="B Nazanin" panose="00000400000000000000" pitchFamily="2" charset="-78"/>
            </a:rPr>
            <a:t>طلبة</a:t>
          </a:r>
          <a:r>
            <a:rPr lang="fa-IR" sz="1600" b="1" dirty="0" smtClean="0">
              <a:solidFill>
                <a:schemeClr val="tx1"/>
              </a:solidFill>
              <a:cs typeface="B Nazanin" panose="00000400000000000000" pitchFamily="2" charset="-78"/>
            </a:rPr>
            <a:t> انقلابی خود را سرباز تحقق این ساختار </a:t>
          </a:r>
          <a:r>
            <a:rPr lang="fa-IR" sz="1600" b="1" dirty="0" err="1" smtClean="0">
              <a:solidFill>
                <a:schemeClr val="tx1"/>
              </a:solidFill>
              <a:cs typeface="B Nazanin" panose="00000400000000000000" pitchFamily="2" charset="-78"/>
            </a:rPr>
            <a:t>می‌بیند</a:t>
          </a:r>
          <a:r>
            <a:rPr lang="fa-IR" sz="1600" b="1" dirty="0" smtClean="0">
              <a:solidFill>
                <a:schemeClr val="tx1"/>
              </a:solidFill>
              <a:cs typeface="B Nazanin" panose="00000400000000000000" pitchFamily="2" charset="-78"/>
            </a:rPr>
            <a:t> و برای </a:t>
          </a:r>
          <a:r>
            <a:rPr lang="fa-IR" sz="1600" b="1" dirty="0" err="1" smtClean="0">
              <a:solidFill>
                <a:schemeClr val="tx1"/>
              </a:solidFill>
              <a:cs typeface="B Nazanin" panose="00000400000000000000" pitchFamily="2" charset="-78"/>
            </a:rPr>
            <a:t>ریشه‌کن</a:t>
          </a:r>
          <a:r>
            <a:rPr lang="fa-IR" sz="1600" b="1" dirty="0" smtClean="0">
              <a:solidFill>
                <a:schemeClr val="tx1"/>
              </a:solidFill>
              <a:cs typeface="B Nazanin" panose="00000400000000000000" pitchFamily="2" charset="-78"/>
            </a:rPr>
            <a:t> کردن شرک و فقر و فساد و تبعیض و نیز حاکمیت توحید و عدالت و فضیلت تلاش </a:t>
          </a:r>
          <a:r>
            <a:rPr lang="fa-IR" sz="1600" b="1" dirty="0" err="1" smtClean="0">
              <a:solidFill>
                <a:schemeClr val="tx1"/>
              </a:solidFill>
              <a:cs typeface="B Nazanin" panose="00000400000000000000" pitchFamily="2" charset="-78"/>
            </a:rPr>
            <a:t>می‌کند</a:t>
          </a:r>
          <a:endParaRPr lang="fa-IR" sz="1600" dirty="0"/>
        </a:p>
      </dgm:t>
    </dgm:pt>
    <dgm:pt modelId="{ABFCDE5F-F8A1-4E01-B3F4-D5B1D424D482}" type="parTrans" cxnId="{D2EE2FD7-A981-4AA8-8AA3-6D3F6AE55EF3}">
      <dgm:prSet/>
      <dgm:spPr/>
      <dgm:t>
        <a:bodyPr/>
        <a:lstStyle/>
        <a:p>
          <a:pPr rtl="1"/>
          <a:endParaRPr lang="fa-IR"/>
        </a:p>
      </dgm:t>
    </dgm:pt>
    <dgm:pt modelId="{C51CE362-D38B-409B-A936-3372869082EB}" type="sibTrans" cxnId="{D2EE2FD7-A981-4AA8-8AA3-6D3F6AE55EF3}">
      <dgm:prSet/>
      <dgm:spPr/>
      <dgm:t>
        <a:bodyPr/>
        <a:lstStyle/>
        <a:p>
          <a:pPr rtl="1"/>
          <a:endParaRPr lang="fa-IR"/>
        </a:p>
      </dgm:t>
    </dgm:pt>
    <dgm:pt modelId="{F0A4D156-627A-40D5-B41F-1A87ACFD0068}" type="pres">
      <dgm:prSet presAssocID="{88778317-D4A7-44C7-A754-473393E5F97C}" presName="Name0" presStyleCnt="0">
        <dgm:presLayoutVars>
          <dgm:chMax val="7"/>
          <dgm:chPref val="7"/>
          <dgm:dir val="rev"/>
        </dgm:presLayoutVars>
      </dgm:prSet>
      <dgm:spPr/>
      <dgm:t>
        <a:bodyPr/>
        <a:lstStyle/>
        <a:p>
          <a:pPr rtl="1"/>
          <a:endParaRPr lang="fa-IR"/>
        </a:p>
      </dgm:t>
    </dgm:pt>
    <dgm:pt modelId="{332EE6A0-354A-4D6E-AE65-EC3FF73C8CEA}" type="pres">
      <dgm:prSet presAssocID="{88778317-D4A7-44C7-A754-473393E5F97C}" presName="Name1" presStyleCnt="0"/>
      <dgm:spPr/>
    </dgm:pt>
    <dgm:pt modelId="{BE8C709C-385B-4609-81D4-6A420DB31FEA}" type="pres">
      <dgm:prSet presAssocID="{88778317-D4A7-44C7-A754-473393E5F97C}" presName="cycle" presStyleCnt="0"/>
      <dgm:spPr/>
    </dgm:pt>
    <dgm:pt modelId="{BDD4CA0F-B203-442F-8F5C-542392F911A2}" type="pres">
      <dgm:prSet presAssocID="{88778317-D4A7-44C7-A754-473393E5F97C}" presName="srcNode" presStyleLbl="node1" presStyleIdx="0" presStyleCnt="3"/>
      <dgm:spPr/>
    </dgm:pt>
    <dgm:pt modelId="{1BC74CC1-2A40-4295-BD3E-430F62DA18F5}" type="pres">
      <dgm:prSet presAssocID="{88778317-D4A7-44C7-A754-473393E5F97C}" presName="conn" presStyleLbl="parChTrans1D2" presStyleIdx="0" presStyleCnt="1"/>
      <dgm:spPr/>
      <dgm:t>
        <a:bodyPr/>
        <a:lstStyle/>
        <a:p>
          <a:pPr rtl="1"/>
          <a:endParaRPr lang="fa-IR"/>
        </a:p>
      </dgm:t>
    </dgm:pt>
    <dgm:pt modelId="{3D175B72-67F8-4D6D-AD4A-41435C15A219}" type="pres">
      <dgm:prSet presAssocID="{88778317-D4A7-44C7-A754-473393E5F97C}" presName="extraNode" presStyleLbl="node1" presStyleIdx="0" presStyleCnt="3"/>
      <dgm:spPr/>
    </dgm:pt>
    <dgm:pt modelId="{E14AA659-9799-4802-88A0-96969B2F35FD}" type="pres">
      <dgm:prSet presAssocID="{88778317-D4A7-44C7-A754-473393E5F97C}" presName="dstNode" presStyleLbl="node1" presStyleIdx="0" presStyleCnt="3"/>
      <dgm:spPr/>
    </dgm:pt>
    <dgm:pt modelId="{639D3DD7-9CF0-4AC1-B252-223BA15867F2}" type="pres">
      <dgm:prSet presAssocID="{EC761697-5CA7-43D2-BED6-34FD09EAF4AF}" presName="text_1" presStyleLbl="node1" presStyleIdx="0" presStyleCnt="3">
        <dgm:presLayoutVars>
          <dgm:bulletEnabled val="1"/>
        </dgm:presLayoutVars>
      </dgm:prSet>
      <dgm:spPr/>
      <dgm:t>
        <a:bodyPr/>
        <a:lstStyle/>
        <a:p>
          <a:pPr rtl="1"/>
          <a:endParaRPr lang="fa-IR"/>
        </a:p>
      </dgm:t>
    </dgm:pt>
    <dgm:pt modelId="{DE62B45A-0C7D-4483-9F8E-AB546F1E6D83}" type="pres">
      <dgm:prSet presAssocID="{EC761697-5CA7-43D2-BED6-34FD09EAF4AF}" presName="accent_1" presStyleCnt="0"/>
      <dgm:spPr/>
    </dgm:pt>
    <dgm:pt modelId="{5C98ED51-3884-40E8-8D63-DF83B1CA2280}" type="pres">
      <dgm:prSet presAssocID="{EC761697-5CA7-43D2-BED6-34FD09EAF4AF}" presName="accentRepeatNode" presStyleLbl="solidFgAcc1" presStyleIdx="0" presStyleCnt="3"/>
      <dgm:spPr/>
    </dgm:pt>
    <dgm:pt modelId="{FDCEE2B8-4F8F-4384-8014-2EFE7F28B14C}" type="pres">
      <dgm:prSet presAssocID="{F7A16F3E-0660-4FDB-A7F3-B0449DDE42E3}" presName="text_2" presStyleLbl="node1" presStyleIdx="1" presStyleCnt="3" custScaleY="135840">
        <dgm:presLayoutVars>
          <dgm:bulletEnabled val="1"/>
        </dgm:presLayoutVars>
      </dgm:prSet>
      <dgm:spPr/>
      <dgm:t>
        <a:bodyPr/>
        <a:lstStyle/>
        <a:p>
          <a:pPr rtl="1"/>
          <a:endParaRPr lang="fa-IR"/>
        </a:p>
      </dgm:t>
    </dgm:pt>
    <dgm:pt modelId="{8590C63A-575A-4A09-AD52-CE0D71B2DC90}" type="pres">
      <dgm:prSet presAssocID="{F7A16F3E-0660-4FDB-A7F3-B0449DDE42E3}" presName="accent_2" presStyleCnt="0"/>
      <dgm:spPr/>
    </dgm:pt>
    <dgm:pt modelId="{7EE3BC4D-C61C-4064-A82A-4756F25EC592}" type="pres">
      <dgm:prSet presAssocID="{F7A16F3E-0660-4FDB-A7F3-B0449DDE42E3}" presName="accentRepeatNode" presStyleLbl="solidFgAcc1" presStyleIdx="1" presStyleCnt="3"/>
      <dgm:spPr/>
    </dgm:pt>
    <dgm:pt modelId="{D8FAA673-8CB4-4C62-A3EE-CDD67474BB63}" type="pres">
      <dgm:prSet presAssocID="{506593E5-E5FB-4C42-BFDB-6232B175D204}" presName="text_3" presStyleLbl="node1" presStyleIdx="2" presStyleCnt="3">
        <dgm:presLayoutVars>
          <dgm:bulletEnabled val="1"/>
        </dgm:presLayoutVars>
      </dgm:prSet>
      <dgm:spPr/>
      <dgm:t>
        <a:bodyPr/>
        <a:lstStyle/>
        <a:p>
          <a:pPr rtl="1"/>
          <a:endParaRPr lang="fa-IR"/>
        </a:p>
      </dgm:t>
    </dgm:pt>
    <dgm:pt modelId="{E8B79553-9693-4771-B779-0FB7588561AD}" type="pres">
      <dgm:prSet presAssocID="{506593E5-E5FB-4C42-BFDB-6232B175D204}" presName="accent_3" presStyleCnt="0"/>
      <dgm:spPr/>
    </dgm:pt>
    <dgm:pt modelId="{40970EDB-AE06-4DBD-89BD-6185DD84A7B1}" type="pres">
      <dgm:prSet presAssocID="{506593E5-E5FB-4C42-BFDB-6232B175D204}" presName="accentRepeatNode" presStyleLbl="solidFgAcc1" presStyleIdx="2" presStyleCnt="3"/>
      <dgm:spPr/>
    </dgm:pt>
  </dgm:ptLst>
  <dgm:cxnLst>
    <dgm:cxn modelId="{3041B919-48BD-45BD-A9DC-7B7E6CD20343}" type="presOf" srcId="{6DE9F216-6B06-455E-89DA-9E9B278037B1}" destId="{1BC74CC1-2A40-4295-BD3E-430F62DA18F5}" srcOrd="0" destOrd="0" presId="urn:microsoft.com/office/officeart/2008/layout/VerticalCurvedList"/>
    <dgm:cxn modelId="{6347CE07-5749-492C-906D-A6B2ED629297}" srcId="{88778317-D4A7-44C7-A754-473393E5F97C}" destId="{EC761697-5CA7-43D2-BED6-34FD09EAF4AF}" srcOrd="0" destOrd="0" parTransId="{7A718912-9D96-4499-8F88-9CEF0700815F}" sibTransId="{6DE9F216-6B06-455E-89DA-9E9B278037B1}"/>
    <dgm:cxn modelId="{D2EE2FD7-A981-4AA8-8AA3-6D3F6AE55EF3}" srcId="{88778317-D4A7-44C7-A754-473393E5F97C}" destId="{506593E5-E5FB-4C42-BFDB-6232B175D204}" srcOrd="2" destOrd="0" parTransId="{ABFCDE5F-F8A1-4E01-B3F4-D5B1D424D482}" sibTransId="{C51CE362-D38B-409B-A936-3372869082EB}"/>
    <dgm:cxn modelId="{8096F57C-2DD6-489D-9ACE-FB458A7E7D15}" type="presOf" srcId="{F7A16F3E-0660-4FDB-A7F3-B0449DDE42E3}" destId="{FDCEE2B8-4F8F-4384-8014-2EFE7F28B14C}" srcOrd="0" destOrd="0" presId="urn:microsoft.com/office/officeart/2008/layout/VerticalCurvedList"/>
    <dgm:cxn modelId="{399CC89F-9F3B-43EB-91E4-0FF9ACB237F2}" type="presOf" srcId="{506593E5-E5FB-4C42-BFDB-6232B175D204}" destId="{D8FAA673-8CB4-4C62-A3EE-CDD67474BB63}" srcOrd="0" destOrd="0" presId="urn:microsoft.com/office/officeart/2008/layout/VerticalCurvedList"/>
    <dgm:cxn modelId="{DF0AACEA-F102-4938-87F6-2A0F67B45F22}" type="presOf" srcId="{EC761697-5CA7-43D2-BED6-34FD09EAF4AF}" destId="{639D3DD7-9CF0-4AC1-B252-223BA15867F2}" srcOrd="0" destOrd="0" presId="urn:microsoft.com/office/officeart/2008/layout/VerticalCurvedList"/>
    <dgm:cxn modelId="{D5BAAB78-9D33-4102-A880-72BB833876DD}" type="presOf" srcId="{88778317-D4A7-44C7-A754-473393E5F97C}" destId="{F0A4D156-627A-40D5-B41F-1A87ACFD0068}" srcOrd="0" destOrd="0" presId="urn:microsoft.com/office/officeart/2008/layout/VerticalCurvedList"/>
    <dgm:cxn modelId="{3F77D4F5-6E2D-4270-8AFD-7858F881793C}" srcId="{88778317-D4A7-44C7-A754-473393E5F97C}" destId="{F7A16F3E-0660-4FDB-A7F3-B0449DDE42E3}" srcOrd="1" destOrd="0" parTransId="{A4D07C82-B256-4EC4-85DC-54977664DAE1}" sibTransId="{AF6D2953-1309-4C41-85E4-8239E331CA88}"/>
    <dgm:cxn modelId="{61A1E764-9B79-4C77-AC6E-897F0906E213}" type="presParOf" srcId="{F0A4D156-627A-40D5-B41F-1A87ACFD0068}" destId="{332EE6A0-354A-4D6E-AE65-EC3FF73C8CEA}" srcOrd="0" destOrd="0" presId="urn:microsoft.com/office/officeart/2008/layout/VerticalCurvedList"/>
    <dgm:cxn modelId="{EE315961-BA9F-46A7-869D-2372779DAE74}" type="presParOf" srcId="{332EE6A0-354A-4D6E-AE65-EC3FF73C8CEA}" destId="{BE8C709C-385B-4609-81D4-6A420DB31FEA}" srcOrd="0" destOrd="0" presId="urn:microsoft.com/office/officeart/2008/layout/VerticalCurvedList"/>
    <dgm:cxn modelId="{DA05EB20-D4F8-4D6F-9001-16BD9935DF19}" type="presParOf" srcId="{BE8C709C-385B-4609-81D4-6A420DB31FEA}" destId="{BDD4CA0F-B203-442F-8F5C-542392F911A2}" srcOrd="0" destOrd="0" presId="urn:microsoft.com/office/officeart/2008/layout/VerticalCurvedList"/>
    <dgm:cxn modelId="{B7153F40-1369-4686-8791-7B988056452E}" type="presParOf" srcId="{BE8C709C-385B-4609-81D4-6A420DB31FEA}" destId="{1BC74CC1-2A40-4295-BD3E-430F62DA18F5}" srcOrd="1" destOrd="0" presId="urn:microsoft.com/office/officeart/2008/layout/VerticalCurvedList"/>
    <dgm:cxn modelId="{0B31CCBA-B903-401F-8EB2-10B3554AEA2D}" type="presParOf" srcId="{BE8C709C-385B-4609-81D4-6A420DB31FEA}" destId="{3D175B72-67F8-4D6D-AD4A-41435C15A219}" srcOrd="2" destOrd="0" presId="urn:microsoft.com/office/officeart/2008/layout/VerticalCurvedList"/>
    <dgm:cxn modelId="{659AFB7A-382F-4278-8DF2-FD2DF3392272}" type="presParOf" srcId="{BE8C709C-385B-4609-81D4-6A420DB31FEA}" destId="{E14AA659-9799-4802-88A0-96969B2F35FD}" srcOrd="3" destOrd="0" presId="urn:microsoft.com/office/officeart/2008/layout/VerticalCurvedList"/>
    <dgm:cxn modelId="{507D9394-DE92-40DA-941B-6D5455C6BE9F}" type="presParOf" srcId="{332EE6A0-354A-4D6E-AE65-EC3FF73C8CEA}" destId="{639D3DD7-9CF0-4AC1-B252-223BA15867F2}" srcOrd="1" destOrd="0" presId="urn:microsoft.com/office/officeart/2008/layout/VerticalCurvedList"/>
    <dgm:cxn modelId="{7A57A535-5C03-484A-BB1F-ADECB044E209}" type="presParOf" srcId="{332EE6A0-354A-4D6E-AE65-EC3FF73C8CEA}" destId="{DE62B45A-0C7D-4483-9F8E-AB546F1E6D83}" srcOrd="2" destOrd="0" presId="urn:microsoft.com/office/officeart/2008/layout/VerticalCurvedList"/>
    <dgm:cxn modelId="{E415DE23-85A7-4A09-9A20-577CB3B3B21D}" type="presParOf" srcId="{DE62B45A-0C7D-4483-9F8E-AB546F1E6D83}" destId="{5C98ED51-3884-40E8-8D63-DF83B1CA2280}" srcOrd="0" destOrd="0" presId="urn:microsoft.com/office/officeart/2008/layout/VerticalCurvedList"/>
    <dgm:cxn modelId="{7FBC4B6F-49B6-4E6D-B054-E77D7F951BCB}" type="presParOf" srcId="{332EE6A0-354A-4D6E-AE65-EC3FF73C8CEA}" destId="{FDCEE2B8-4F8F-4384-8014-2EFE7F28B14C}" srcOrd="3" destOrd="0" presId="urn:microsoft.com/office/officeart/2008/layout/VerticalCurvedList"/>
    <dgm:cxn modelId="{755527A6-7129-4E8E-8A9D-B98D483EDB8C}" type="presParOf" srcId="{332EE6A0-354A-4D6E-AE65-EC3FF73C8CEA}" destId="{8590C63A-575A-4A09-AD52-CE0D71B2DC90}" srcOrd="4" destOrd="0" presId="urn:microsoft.com/office/officeart/2008/layout/VerticalCurvedList"/>
    <dgm:cxn modelId="{4D156813-D87C-4BD0-A8EB-A9E8E46C41EE}" type="presParOf" srcId="{8590C63A-575A-4A09-AD52-CE0D71B2DC90}" destId="{7EE3BC4D-C61C-4064-A82A-4756F25EC592}" srcOrd="0" destOrd="0" presId="urn:microsoft.com/office/officeart/2008/layout/VerticalCurvedList"/>
    <dgm:cxn modelId="{2245A0E3-F1F5-41DF-BA5D-2CCF0B66437D}" type="presParOf" srcId="{332EE6A0-354A-4D6E-AE65-EC3FF73C8CEA}" destId="{D8FAA673-8CB4-4C62-A3EE-CDD67474BB63}" srcOrd="5" destOrd="0" presId="urn:microsoft.com/office/officeart/2008/layout/VerticalCurvedList"/>
    <dgm:cxn modelId="{A3517053-0DF2-43FD-BDC2-6ED9656C9079}" type="presParOf" srcId="{332EE6A0-354A-4D6E-AE65-EC3FF73C8CEA}" destId="{E8B79553-9693-4771-B779-0FB7588561AD}" srcOrd="6" destOrd="0" presId="urn:microsoft.com/office/officeart/2008/layout/VerticalCurvedList"/>
    <dgm:cxn modelId="{599CEB24-1DC5-4263-A124-09FBDD6D2AF3}" type="presParOf" srcId="{E8B79553-9693-4771-B779-0FB7588561AD}" destId="{40970EDB-AE06-4DBD-89BD-6185DD84A7B1}"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8.xml><?xml version="1.0" encoding="utf-8"?>
<dgm:dataModel xmlns:dgm="http://schemas.openxmlformats.org/drawingml/2006/diagram" xmlns:a="http://schemas.openxmlformats.org/drawingml/2006/main">
  <dgm:ptLst>
    <dgm:pt modelId="{2D9F954B-C52E-4620-B46F-9D7DAED8B46B}"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A1E87409-52C5-4D25-A229-96A316839F5E}">
      <dgm:prSet phldrT="[Text]" custT="1"/>
      <dgm:spPr/>
      <dgm:t>
        <a:bodyPr/>
        <a:lstStyle/>
        <a:p>
          <a:pPr rtl="1"/>
          <a:r>
            <a:rPr lang="fa-IR" sz="1600" b="1" dirty="0" smtClean="0">
              <a:solidFill>
                <a:schemeClr val="bg2"/>
              </a:solidFill>
              <a:cs typeface="B Nazanin" panose="00000400000000000000" pitchFamily="2" charset="-78"/>
            </a:rPr>
            <a:t>انسان انقلابی دائم در حال جهد و مبارزه برای رسیدن به هدف برتر است. </a:t>
          </a:r>
          <a:endParaRPr lang="fa-IR" sz="1600" dirty="0">
            <a:solidFill>
              <a:schemeClr val="bg2"/>
            </a:solidFill>
          </a:endParaRPr>
        </a:p>
      </dgm:t>
    </dgm:pt>
    <dgm:pt modelId="{E8DE4C34-3F78-494C-8DC7-57FB3E166882}" type="parTrans" cxnId="{34AFE67C-CE4A-4025-8A7A-6D1633133C61}">
      <dgm:prSet/>
      <dgm:spPr/>
      <dgm:t>
        <a:bodyPr/>
        <a:lstStyle/>
        <a:p>
          <a:pPr rtl="1"/>
          <a:endParaRPr lang="fa-IR"/>
        </a:p>
      </dgm:t>
    </dgm:pt>
    <dgm:pt modelId="{724D65B2-C6B8-4BE0-A1CA-090EB7D50D5D}" type="sibTrans" cxnId="{34AFE67C-CE4A-4025-8A7A-6D1633133C61}">
      <dgm:prSet/>
      <dgm:spPr/>
      <dgm:t>
        <a:bodyPr/>
        <a:lstStyle/>
        <a:p>
          <a:pPr rtl="1"/>
          <a:endParaRPr lang="fa-IR"/>
        </a:p>
      </dgm:t>
    </dgm:pt>
    <dgm:pt modelId="{E3725E44-B262-4C91-ABA0-509512920A90}">
      <dgm:prSet phldrT="[Text]" custT="1"/>
      <dgm:spPr/>
      <dgm:t>
        <a:bodyPr/>
        <a:lstStyle/>
        <a:p>
          <a:pPr rtl="1"/>
          <a:r>
            <a:rPr lang="fa-IR" sz="1600" b="1" smtClean="0">
              <a:solidFill>
                <a:srgbClr val="002060"/>
              </a:solidFill>
              <a:cs typeface="B Nazanin" panose="00000400000000000000" pitchFamily="2" charset="-78"/>
            </a:rPr>
            <a:t>«مبارزه» طرف مقابل دارد و «جهاد» به دلالت التزامی مقابله با یک دشمن را می‌رساند.  </a:t>
          </a:r>
          <a:endParaRPr lang="fa-IR" sz="1600" dirty="0">
            <a:solidFill>
              <a:srgbClr val="002060"/>
            </a:solidFill>
          </a:endParaRPr>
        </a:p>
      </dgm:t>
    </dgm:pt>
    <dgm:pt modelId="{DA9E03AD-665C-4BC1-B803-3E9E2152B272}" type="parTrans" cxnId="{0C2E5B39-F78E-43B8-9C1A-7F40C5E3C61C}">
      <dgm:prSet/>
      <dgm:spPr/>
      <dgm:t>
        <a:bodyPr/>
        <a:lstStyle/>
        <a:p>
          <a:pPr rtl="1"/>
          <a:endParaRPr lang="fa-IR"/>
        </a:p>
      </dgm:t>
    </dgm:pt>
    <dgm:pt modelId="{AEDD14C1-2806-43AD-9838-2EBF87EFD423}" type="sibTrans" cxnId="{0C2E5B39-F78E-43B8-9C1A-7F40C5E3C61C}">
      <dgm:prSet/>
      <dgm:spPr/>
      <dgm:t>
        <a:bodyPr/>
        <a:lstStyle/>
        <a:p>
          <a:pPr rtl="1"/>
          <a:endParaRPr lang="fa-IR"/>
        </a:p>
      </dgm:t>
    </dgm:pt>
    <dgm:pt modelId="{3EFD29B4-1E65-40D0-95C9-075C35CAE856}">
      <dgm:prSet phldrT="[Text]" custT="1"/>
      <dgm:spPr/>
      <dgm:t>
        <a:bodyPr/>
        <a:lstStyle/>
        <a:p>
          <a:pPr rtl="1"/>
          <a:r>
            <a:rPr lang="fa-IR" sz="1600" b="1" smtClean="0">
              <a:solidFill>
                <a:srgbClr val="002060"/>
              </a:solidFill>
              <a:cs typeface="B Nazanin" panose="00000400000000000000" pitchFamily="2" charset="-78"/>
            </a:rPr>
            <a:t>بنابراین باید طرف مقابل و دشمن را شناخت. این دشمن‌شناسی باید در مقیاس کلان باشد. </a:t>
          </a:r>
          <a:endParaRPr lang="fa-IR" sz="1600" dirty="0">
            <a:solidFill>
              <a:srgbClr val="002060"/>
            </a:solidFill>
          </a:endParaRPr>
        </a:p>
      </dgm:t>
    </dgm:pt>
    <dgm:pt modelId="{AEE2B1F8-806E-4B5E-8CE7-595F691B6653}" type="parTrans" cxnId="{F7070AB1-B1C7-49E8-BEF6-5E29656B7C72}">
      <dgm:prSet/>
      <dgm:spPr/>
      <dgm:t>
        <a:bodyPr/>
        <a:lstStyle/>
        <a:p>
          <a:pPr rtl="1"/>
          <a:endParaRPr lang="fa-IR"/>
        </a:p>
      </dgm:t>
    </dgm:pt>
    <dgm:pt modelId="{B36AF7A2-F0C9-4D42-ABD8-75D32D70FF0A}" type="sibTrans" cxnId="{F7070AB1-B1C7-49E8-BEF6-5E29656B7C72}">
      <dgm:prSet/>
      <dgm:spPr/>
      <dgm:t>
        <a:bodyPr/>
        <a:lstStyle/>
        <a:p>
          <a:pPr rtl="1"/>
          <a:endParaRPr lang="fa-IR"/>
        </a:p>
      </dgm:t>
    </dgm:pt>
    <dgm:pt modelId="{8BB655DF-DAAD-484B-A9A9-33107833D0A0}">
      <dgm:prSet phldrT="[Text]" custT="1"/>
      <dgm:spPr/>
      <dgm:t>
        <a:bodyPr/>
        <a:lstStyle/>
        <a:p>
          <a:pPr rtl="1"/>
          <a:r>
            <a:rPr lang="fa-IR" sz="1600" b="1" dirty="0" smtClean="0">
              <a:solidFill>
                <a:srgbClr val="002060"/>
              </a:solidFill>
              <a:cs typeface="B Nazanin" panose="00000400000000000000" pitchFamily="2" charset="-78"/>
            </a:rPr>
            <a:t>بدین منظور فهم و دانایی و </a:t>
          </a:r>
          <a:r>
            <a:rPr lang="fa-IR" sz="1600" b="1" dirty="0" err="1" smtClean="0">
              <a:solidFill>
                <a:srgbClr val="002060"/>
              </a:solidFill>
              <a:cs typeface="B Nazanin" panose="00000400000000000000" pitchFamily="2" charset="-78"/>
            </a:rPr>
            <a:t>بصیرتی</a:t>
          </a:r>
          <a:r>
            <a:rPr lang="fa-IR" sz="1600" b="1" dirty="0" smtClean="0">
              <a:solidFill>
                <a:srgbClr val="002060"/>
              </a:solidFill>
              <a:cs typeface="B Nazanin" panose="00000400000000000000" pitchFamily="2" charset="-78"/>
            </a:rPr>
            <a:t> لازم است که </a:t>
          </a:r>
          <a:r>
            <a:rPr lang="fa-IR" sz="1600" b="1" dirty="0" err="1" smtClean="0">
              <a:solidFill>
                <a:srgbClr val="002060"/>
              </a:solidFill>
              <a:cs typeface="B Nazanin" panose="00000400000000000000" pitchFamily="2" charset="-78"/>
            </a:rPr>
            <a:t>جبهة</a:t>
          </a:r>
          <a:r>
            <a:rPr lang="fa-IR" sz="1600" b="1" dirty="0" smtClean="0">
              <a:solidFill>
                <a:srgbClr val="002060"/>
              </a:solidFill>
              <a:cs typeface="B Nazanin" panose="00000400000000000000" pitchFamily="2" charset="-78"/>
            </a:rPr>
            <a:t> اصلی و محور دشمنی تشخیص داده شود؛ زیرا وقتی به </a:t>
          </a:r>
          <a:r>
            <a:rPr lang="fa-IR" sz="1600" b="1" dirty="0" err="1" smtClean="0">
              <a:solidFill>
                <a:srgbClr val="002060"/>
              </a:solidFill>
              <a:cs typeface="B Nazanin" panose="00000400000000000000" pitchFamily="2" charset="-78"/>
            </a:rPr>
            <a:t>دشمنی‌های</a:t>
          </a:r>
          <a:r>
            <a:rPr lang="fa-IR" sz="1600" b="1" dirty="0" smtClean="0">
              <a:solidFill>
                <a:srgbClr val="002060"/>
              </a:solidFill>
              <a:cs typeface="B Nazanin" panose="00000400000000000000" pitchFamily="2" charset="-78"/>
            </a:rPr>
            <a:t> خرد و دشمنان کوچک مشغول </a:t>
          </a:r>
          <a:r>
            <a:rPr lang="fa-IR" sz="1600" b="1" dirty="0" err="1" smtClean="0">
              <a:solidFill>
                <a:srgbClr val="002060"/>
              </a:solidFill>
              <a:cs typeface="B Nazanin" panose="00000400000000000000" pitchFamily="2" charset="-78"/>
            </a:rPr>
            <a:t>می‌شویم</a:t>
          </a:r>
          <a:r>
            <a:rPr lang="fa-IR" sz="1600" b="1" dirty="0" smtClean="0">
              <a:solidFill>
                <a:srgbClr val="002060"/>
              </a:solidFill>
              <a:cs typeface="B Nazanin" panose="00000400000000000000" pitchFamily="2" charset="-78"/>
            </a:rPr>
            <a:t> در زمین دشمنان بزرگ قرار گرفته و مطابق </a:t>
          </a:r>
          <a:r>
            <a:rPr lang="fa-IR" sz="1600" b="1" dirty="0" err="1" smtClean="0">
              <a:solidFill>
                <a:srgbClr val="002060"/>
              </a:solidFill>
              <a:cs typeface="B Nazanin" panose="00000400000000000000" pitchFamily="2" charset="-78"/>
            </a:rPr>
            <a:t>خواستة</a:t>
          </a:r>
          <a:r>
            <a:rPr lang="fa-IR" sz="1600" b="1" dirty="0" smtClean="0">
              <a:solidFill>
                <a:srgbClr val="002060"/>
              </a:solidFill>
              <a:cs typeface="B Nazanin" panose="00000400000000000000" pitchFamily="2" charset="-78"/>
            </a:rPr>
            <a:t> آنان بازی </a:t>
          </a:r>
          <a:r>
            <a:rPr lang="fa-IR" sz="1600" b="1" dirty="0" err="1" smtClean="0">
              <a:solidFill>
                <a:srgbClr val="002060"/>
              </a:solidFill>
              <a:cs typeface="B Nazanin" panose="00000400000000000000" pitchFamily="2" charset="-78"/>
            </a:rPr>
            <a:t>کرده‌ایم</a:t>
          </a:r>
          <a:r>
            <a:rPr lang="fa-IR" sz="1600" b="1" dirty="0" smtClean="0">
              <a:solidFill>
                <a:srgbClr val="002060"/>
              </a:solidFill>
              <a:cs typeface="B Nazanin" panose="00000400000000000000" pitchFamily="2" charset="-78"/>
            </a:rPr>
            <a:t>. </a:t>
          </a:r>
          <a:endParaRPr lang="fa-IR" sz="1600" dirty="0">
            <a:solidFill>
              <a:srgbClr val="002060"/>
            </a:solidFill>
          </a:endParaRPr>
        </a:p>
      </dgm:t>
    </dgm:pt>
    <dgm:pt modelId="{8E62BD6D-7D0E-4E8D-9E8E-56B8BDDC441C}" type="parTrans" cxnId="{FB256B6A-BADF-43D8-B002-53D87682A827}">
      <dgm:prSet/>
      <dgm:spPr/>
      <dgm:t>
        <a:bodyPr/>
        <a:lstStyle/>
        <a:p>
          <a:pPr rtl="1"/>
          <a:endParaRPr lang="fa-IR"/>
        </a:p>
      </dgm:t>
    </dgm:pt>
    <dgm:pt modelId="{31ADDC4C-66EF-46E4-8792-A9659111B433}" type="sibTrans" cxnId="{FB256B6A-BADF-43D8-B002-53D87682A827}">
      <dgm:prSet/>
      <dgm:spPr/>
      <dgm:t>
        <a:bodyPr/>
        <a:lstStyle/>
        <a:p>
          <a:pPr rtl="1"/>
          <a:endParaRPr lang="fa-IR"/>
        </a:p>
      </dgm:t>
    </dgm:pt>
    <dgm:pt modelId="{E54205C0-3B47-4F6E-893B-CE5AC97D6E5A}">
      <dgm:prSet phldrT="[Text]" custT="1"/>
      <dgm:spPr/>
      <dgm:t>
        <a:bodyPr/>
        <a:lstStyle/>
        <a:p>
          <a:pPr rtl="1"/>
          <a:r>
            <a:rPr lang="fa-IR" sz="1600" b="1" smtClean="0">
              <a:solidFill>
                <a:srgbClr val="002060"/>
              </a:solidFill>
              <a:cs typeface="B Nazanin" panose="00000400000000000000" pitchFamily="2" charset="-78"/>
            </a:rPr>
            <a:t>باید پنجه در پنجة دشمنان اصلی و پیشوایان کفر درانداخت و توان خود را به دشمنی‌های موهوم یا کوچک هرز نداد.</a:t>
          </a:r>
          <a:endParaRPr lang="fa-IR" sz="1600" dirty="0">
            <a:solidFill>
              <a:srgbClr val="002060"/>
            </a:solidFill>
          </a:endParaRPr>
        </a:p>
      </dgm:t>
    </dgm:pt>
    <dgm:pt modelId="{8EB9C595-9B96-49A9-8309-157D12B9ED91}" type="parTrans" cxnId="{703C50FD-07EF-4E70-A6ED-0EDD136D9EEE}">
      <dgm:prSet/>
      <dgm:spPr/>
      <dgm:t>
        <a:bodyPr/>
        <a:lstStyle/>
        <a:p>
          <a:pPr rtl="1"/>
          <a:endParaRPr lang="fa-IR"/>
        </a:p>
      </dgm:t>
    </dgm:pt>
    <dgm:pt modelId="{595B3CAC-37A1-4368-99CD-7A8E8CFECC5A}" type="sibTrans" cxnId="{703C50FD-07EF-4E70-A6ED-0EDD136D9EEE}">
      <dgm:prSet/>
      <dgm:spPr/>
      <dgm:t>
        <a:bodyPr/>
        <a:lstStyle/>
        <a:p>
          <a:pPr rtl="1"/>
          <a:endParaRPr lang="fa-IR"/>
        </a:p>
      </dgm:t>
    </dgm:pt>
    <dgm:pt modelId="{7B07A336-2284-4CC5-856D-F9F1CD21C5D4}" type="pres">
      <dgm:prSet presAssocID="{2D9F954B-C52E-4620-B46F-9D7DAED8B46B}" presName="Name0" presStyleCnt="0">
        <dgm:presLayoutVars>
          <dgm:chMax val="7"/>
          <dgm:chPref val="7"/>
          <dgm:dir/>
        </dgm:presLayoutVars>
      </dgm:prSet>
      <dgm:spPr/>
      <dgm:t>
        <a:bodyPr/>
        <a:lstStyle/>
        <a:p>
          <a:pPr rtl="1"/>
          <a:endParaRPr lang="fa-IR"/>
        </a:p>
      </dgm:t>
    </dgm:pt>
    <dgm:pt modelId="{5B2A2568-D159-4334-9545-E53456D0CE15}" type="pres">
      <dgm:prSet presAssocID="{2D9F954B-C52E-4620-B46F-9D7DAED8B46B}" presName="Name1" presStyleCnt="0"/>
      <dgm:spPr/>
    </dgm:pt>
    <dgm:pt modelId="{FC8E4764-7509-4296-A1BA-DE3713987E97}" type="pres">
      <dgm:prSet presAssocID="{2D9F954B-C52E-4620-B46F-9D7DAED8B46B}" presName="cycle" presStyleCnt="0"/>
      <dgm:spPr/>
    </dgm:pt>
    <dgm:pt modelId="{C33EA6CA-36FD-4601-8C52-38604A2BEF18}" type="pres">
      <dgm:prSet presAssocID="{2D9F954B-C52E-4620-B46F-9D7DAED8B46B}" presName="srcNode" presStyleLbl="node1" presStyleIdx="0" presStyleCnt="5"/>
      <dgm:spPr/>
    </dgm:pt>
    <dgm:pt modelId="{FFE740B6-9827-4991-9600-EB9F6D1D8580}" type="pres">
      <dgm:prSet presAssocID="{2D9F954B-C52E-4620-B46F-9D7DAED8B46B}" presName="conn" presStyleLbl="parChTrans1D2" presStyleIdx="0" presStyleCnt="1"/>
      <dgm:spPr/>
      <dgm:t>
        <a:bodyPr/>
        <a:lstStyle/>
        <a:p>
          <a:pPr rtl="1"/>
          <a:endParaRPr lang="fa-IR"/>
        </a:p>
      </dgm:t>
    </dgm:pt>
    <dgm:pt modelId="{A2617BF2-8D3C-47A5-A7BF-A8AD185213D4}" type="pres">
      <dgm:prSet presAssocID="{2D9F954B-C52E-4620-B46F-9D7DAED8B46B}" presName="extraNode" presStyleLbl="node1" presStyleIdx="0" presStyleCnt="5"/>
      <dgm:spPr/>
    </dgm:pt>
    <dgm:pt modelId="{EC8240DB-AEC5-4163-B8AB-B60F97A0FF05}" type="pres">
      <dgm:prSet presAssocID="{2D9F954B-C52E-4620-B46F-9D7DAED8B46B}" presName="dstNode" presStyleLbl="node1" presStyleIdx="0" presStyleCnt="5"/>
      <dgm:spPr/>
    </dgm:pt>
    <dgm:pt modelId="{97508C7A-2F74-4011-9881-B929CEA38E91}" type="pres">
      <dgm:prSet presAssocID="{A1E87409-52C5-4D25-A229-96A316839F5E}" presName="text_1" presStyleLbl="node1" presStyleIdx="0" presStyleCnt="5">
        <dgm:presLayoutVars>
          <dgm:bulletEnabled val="1"/>
        </dgm:presLayoutVars>
      </dgm:prSet>
      <dgm:spPr/>
      <dgm:t>
        <a:bodyPr/>
        <a:lstStyle/>
        <a:p>
          <a:pPr rtl="1"/>
          <a:endParaRPr lang="fa-IR"/>
        </a:p>
      </dgm:t>
    </dgm:pt>
    <dgm:pt modelId="{DCB2D478-DEBD-4740-83C7-80A0788F3418}" type="pres">
      <dgm:prSet presAssocID="{A1E87409-52C5-4D25-A229-96A316839F5E}" presName="accent_1" presStyleCnt="0"/>
      <dgm:spPr/>
    </dgm:pt>
    <dgm:pt modelId="{90F0238C-A62F-4195-8809-50808B87EA54}" type="pres">
      <dgm:prSet presAssocID="{A1E87409-52C5-4D25-A229-96A316839F5E}" presName="accentRepeatNode" presStyleLbl="solidFgAcc1" presStyleIdx="0" presStyleCnt="5"/>
      <dgm:spPr/>
    </dgm:pt>
    <dgm:pt modelId="{C2D7AC15-A72F-474D-921F-AFAC01FE16DB}" type="pres">
      <dgm:prSet presAssocID="{E3725E44-B262-4C91-ABA0-509512920A90}" presName="text_2" presStyleLbl="node1" presStyleIdx="1" presStyleCnt="5">
        <dgm:presLayoutVars>
          <dgm:bulletEnabled val="1"/>
        </dgm:presLayoutVars>
      </dgm:prSet>
      <dgm:spPr/>
      <dgm:t>
        <a:bodyPr/>
        <a:lstStyle/>
        <a:p>
          <a:pPr rtl="1"/>
          <a:endParaRPr lang="fa-IR"/>
        </a:p>
      </dgm:t>
    </dgm:pt>
    <dgm:pt modelId="{8A5240C3-1A7A-4C45-8F57-D88602585B88}" type="pres">
      <dgm:prSet presAssocID="{E3725E44-B262-4C91-ABA0-509512920A90}" presName="accent_2" presStyleCnt="0"/>
      <dgm:spPr/>
    </dgm:pt>
    <dgm:pt modelId="{0730BE22-0082-4B4F-A71C-2B304053ED82}" type="pres">
      <dgm:prSet presAssocID="{E3725E44-B262-4C91-ABA0-509512920A90}" presName="accentRepeatNode" presStyleLbl="solidFgAcc1" presStyleIdx="1" presStyleCnt="5"/>
      <dgm:spPr/>
    </dgm:pt>
    <dgm:pt modelId="{2A2612CC-3F59-457C-8060-A5EFFAF1164E}" type="pres">
      <dgm:prSet presAssocID="{3EFD29B4-1E65-40D0-95C9-075C35CAE856}" presName="text_3" presStyleLbl="node1" presStyleIdx="2" presStyleCnt="5">
        <dgm:presLayoutVars>
          <dgm:bulletEnabled val="1"/>
        </dgm:presLayoutVars>
      </dgm:prSet>
      <dgm:spPr/>
      <dgm:t>
        <a:bodyPr/>
        <a:lstStyle/>
        <a:p>
          <a:pPr rtl="1"/>
          <a:endParaRPr lang="fa-IR"/>
        </a:p>
      </dgm:t>
    </dgm:pt>
    <dgm:pt modelId="{782DB764-8C5F-4F98-A021-360BCC6BC9E5}" type="pres">
      <dgm:prSet presAssocID="{3EFD29B4-1E65-40D0-95C9-075C35CAE856}" presName="accent_3" presStyleCnt="0"/>
      <dgm:spPr/>
    </dgm:pt>
    <dgm:pt modelId="{45C48B3E-D4EB-4C85-A5E0-86C3901517AA}" type="pres">
      <dgm:prSet presAssocID="{3EFD29B4-1E65-40D0-95C9-075C35CAE856}" presName="accentRepeatNode" presStyleLbl="solidFgAcc1" presStyleIdx="2" presStyleCnt="5"/>
      <dgm:spPr/>
    </dgm:pt>
    <dgm:pt modelId="{DA725061-E5F6-42F9-A533-3B1999B9A4BA}" type="pres">
      <dgm:prSet presAssocID="{E54205C0-3B47-4F6E-893B-CE5AC97D6E5A}" presName="text_4" presStyleLbl="node1" presStyleIdx="3" presStyleCnt="5">
        <dgm:presLayoutVars>
          <dgm:bulletEnabled val="1"/>
        </dgm:presLayoutVars>
      </dgm:prSet>
      <dgm:spPr/>
      <dgm:t>
        <a:bodyPr/>
        <a:lstStyle/>
        <a:p>
          <a:pPr rtl="1"/>
          <a:endParaRPr lang="fa-IR"/>
        </a:p>
      </dgm:t>
    </dgm:pt>
    <dgm:pt modelId="{322E9DF6-FCA4-4AE1-BD49-7899F0F31319}" type="pres">
      <dgm:prSet presAssocID="{E54205C0-3B47-4F6E-893B-CE5AC97D6E5A}" presName="accent_4" presStyleCnt="0"/>
      <dgm:spPr/>
    </dgm:pt>
    <dgm:pt modelId="{CE4DD6D5-399D-4128-A5F8-431E72E6079D}" type="pres">
      <dgm:prSet presAssocID="{E54205C0-3B47-4F6E-893B-CE5AC97D6E5A}" presName="accentRepeatNode" presStyleLbl="solidFgAcc1" presStyleIdx="3" presStyleCnt="5"/>
      <dgm:spPr/>
    </dgm:pt>
    <dgm:pt modelId="{46BC979F-8552-43CC-93EE-420F65C822EE}" type="pres">
      <dgm:prSet presAssocID="{8BB655DF-DAAD-484B-A9A9-33107833D0A0}" presName="text_5" presStyleLbl="node1" presStyleIdx="4" presStyleCnt="5" custScaleY="136104">
        <dgm:presLayoutVars>
          <dgm:bulletEnabled val="1"/>
        </dgm:presLayoutVars>
      </dgm:prSet>
      <dgm:spPr/>
      <dgm:t>
        <a:bodyPr/>
        <a:lstStyle/>
        <a:p>
          <a:pPr rtl="1"/>
          <a:endParaRPr lang="fa-IR"/>
        </a:p>
      </dgm:t>
    </dgm:pt>
    <dgm:pt modelId="{29D18DFF-9BF3-42AE-A295-6F921D9CB765}" type="pres">
      <dgm:prSet presAssocID="{8BB655DF-DAAD-484B-A9A9-33107833D0A0}" presName="accent_5" presStyleCnt="0"/>
      <dgm:spPr/>
    </dgm:pt>
    <dgm:pt modelId="{A6226753-C984-4BE9-822C-6E351600B274}" type="pres">
      <dgm:prSet presAssocID="{8BB655DF-DAAD-484B-A9A9-33107833D0A0}" presName="accentRepeatNode" presStyleLbl="solidFgAcc1" presStyleIdx="4" presStyleCnt="5"/>
      <dgm:spPr/>
    </dgm:pt>
  </dgm:ptLst>
  <dgm:cxnLst>
    <dgm:cxn modelId="{0C2E5B39-F78E-43B8-9C1A-7F40C5E3C61C}" srcId="{2D9F954B-C52E-4620-B46F-9D7DAED8B46B}" destId="{E3725E44-B262-4C91-ABA0-509512920A90}" srcOrd="1" destOrd="0" parTransId="{DA9E03AD-665C-4BC1-B803-3E9E2152B272}" sibTransId="{AEDD14C1-2806-43AD-9838-2EBF87EFD423}"/>
    <dgm:cxn modelId="{49FCDA95-8FA8-436C-B0B7-9486A945AAFF}" type="presOf" srcId="{E3725E44-B262-4C91-ABA0-509512920A90}" destId="{C2D7AC15-A72F-474D-921F-AFAC01FE16DB}" srcOrd="0" destOrd="0" presId="urn:microsoft.com/office/officeart/2008/layout/VerticalCurvedList"/>
    <dgm:cxn modelId="{3EAB1FB9-7A3D-4137-A388-80AA7B86F2CE}" type="presOf" srcId="{3EFD29B4-1E65-40D0-95C9-075C35CAE856}" destId="{2A2612CC-3F59-457C-8060-A5EFFAF1164E}" srcOrd="0" destOrd="0" presId="urn:microsoft.com/office/officeart/2008/layout/VerticalCurvedList"/>
    <dgm:cxn modelId="{FB256B6A-BADF-43D8-B002-53D87682A827}" srcId="{2D9F954B-C52E-4620-B46F-9D7DAED8B46B}" destId="{8BB655DF-DAAD-484B-A9A9-33107833D0A0}" srcOrd="4" destOrd="0" parTransId="{8E62BD6D-7D0E-4E8D-9E8E-56B8BDDC441C}" sibTransId="{31ADDC4C-66EF-46E4-8792-A9659111B433}"/>
    <dgm:cxn modelId="{EC91ED4D-AFED-4F85-A56F-AA3D5AC5BB2B}" type="presOf" srcId="{2D9F954B-C52E-4620-B46F-9D7DAED8B46B}" destId="{7B07A336-2284-4CC5-856D-F9F1CD21C5D4}" srcOrd="0" destOrd="0" presId="urn:microsoft.com/office/officeart/2008/layout/VerticalCurvedList"/>
    <dgm:cxn modelId="{F7070AB1-B1C7-49E8-BEF6-5E29656B7C72}" srcId="{2D9F954B-C52E-4620-B46F-9D7DAED8B46B}" destId="{3EFD29B4-1E65-40D0-95C9-075C35CAE856}" srcOrd="2" destOrd="0" parTransId="{AEE2B1F8-806E-4B5E-8CE7-595F691B6653}" sibTransId="{B36AF7A2-F0C9-4D42-ABD8-75D32D70FF0A}"/>
    <dgm:cxn modelId="{FA7E71C3-8878-46C2-812A-C39E30D8026C}" type="presOf" srcId="{724D65B2-C6B8-4BE0-A1CA-090EB7D50D5D}" destId="{FFE740B6-9827-4991-9600-EB9F6D1D8580}" srcOrd="0" destOrd="0" presId="urn:microsoft.com/office/officeart/2008/layout/VerticalCurvedList"/>
    <dgm:cxn modelId="{6A1ECDD6-5761-4B5D-8CB6-7C2E64524972}" type="presOf" srcId="{E54205C0-3B47-4F6E-893B-CE5AC97D6E5A}" destId="{DA725061-E5F6-42F9-A533-3B1999B9A4BA}" srcOrd="0" destOrd="0" presId="urn:microsoft.com/office/officeart/2008/layout/VerticalCurvedList"/>
    <dgm:cxn modelId="{55446C5C-0A24-41DD-89F1-907CF79BD833}" type="presOf" srcId="{A1E87409-52C5-4D25-A229-96A316839F5E}" destId="{97508C7A-2F74-4011-9881-B929CEA38E91}" srcOrd="0" destOrd="0" presId="urn:microsoft.com/office/officeart/2008/layout/VerticalCurvedList"/>
    <dgm:cxn modelId="{24858D1B-21C6-4630-A0E3-9D87E4D83926}" type="presOf" srcId="{8BB655DF-DAAD-484B-A9A9-33107833D0A0}" destId="{46BC979F-8552-43CC-93EE-420F65C822EE}" srcOrd="0" destOrd="0" presId="urn:microsoft.com/office/officeart/2008/layout/VerticalCurvedList"/>
    <dgm:cxn modelId="{34AFE67C-CE4A-4025-8A7A-6D1633133C61}" srcId="{2D9F954B-C52E-4620-B46F-9D7DAED8B46B}" destId="{A1E87409-52C5-4D25-A229-96A316839F5E}" srcOrd="0" destOrd="0" parTransId="{E8DE4C34-3F78-494C-8DC7-57FB3E166882}" sibTransId="{724D65B2-C6B8-4BE0-A1CA-090EB7D50D5D}"/>
    <dgm:cxn modelId="{703C50FD-07EF-4E70-A6ED-0EDD136D9EEE}" srcId="{2D9F954B-C52E-4620-B46F-9D7DAED8B46B}" destId="{E54205C0-3B47-4F6E-893B-CE5AC97D6E5A}" srcOrd="3" destOrd="0" parTransId="{8EB9C595-9B96-49A9-8309-157D12B9ED91}" sibTransId="{595B3CAC-37A1-4368-99CD-7A8E8CFECC5A}"/>
    <dgm:cxn modelId="{738EC63B-5D65-46ED-8648-CBF3FCBD2665}" type="presParOf" srcId="{7B07A336-2284-4CC5-856D-F9F1CD21C5D4}" destId="{5B2A2568-D159-4334-9545-E53456D0CE15}" srcOrd="0" destOrd="0" presId="urn:microsoft.com/office/officeart/2008/layout/VerticalCurvedList"/>
    <dgm:cxn modelId="{F3339B19-7E96-4F61-95EC-65A1CF13E0A1}" type="presParOf" srcId="{5B2A2568-D159-4334-9545-E53456D0CE15}" destId="{FC8E4764-7509-4296-A1BA-DE3713987E97}" srcOrd="0" destOrd="0" presId="urn:microsoft.com/office/officeart/2008/layout/VerticalCurvedList"/>
    <dgm:cxn modelId="{6219D935-0FA0-423C-BED5-CCEFC6C95CDE}" type="presParOf" srcId="{FC8E4764-7509-4296-A1BA-DE3713987E97}" destId="{C33EA6CA-36FD-4601-8C52-38604A2BEF18}" srcOrd="0" destOrd="0" presId="urn:microsoft.com/office/officeart/2008/layout/VerticalCurvedList"/>
    <dgm:cxn modelId="{042A6CB4-32B6-48CA-BA52-5415AD3C550A}" type="presParOf" srcId="{FC8E4764-7509-4296-A1BA-DE3713987E97}" destId="{FFE740B6-9827-4991-9600-EB9F6D1D8580}" srcOrd="1" destOrd="0" presId="urn:microsoft.com/office/officeart/2008/layout/VerticalCurvedList"/>
    <dgm:cxn modelId="{057CDD6E-DE07-48C4-8210-1EF86E3E1E08}" type="presParOf" srcId="{FC8E4764-7509-4296-A1BA-DE3713987E97}" destId="{A2617BF2-8D3C-47A5-A7BF-A8AD185213D4}" srcOrd="2" destOrd="0" presId="urn:microsoft.com/office/officeart/2008/layout/VerticalCurvedList"/>
    <dgm:cxn modelId="{BAE2C9C8-5638-4A67-8C84-58EAC5334D88}" type="presParOf" srcId="{FC8E4764-7509-4296-A1BA-DE3713987E97}" destId="{EC8240DB-AEC5-4163-B8AB-B60F97A0FF05}" srcOrd="3" destOrd="0" presId="urn:microsoft.com/office/officeart/2008/layout/VerticalCurvedList"/>
    <dgm:cxn modelId="{F1AE0A47-F8E7-4005-B11E-69C46EDA5240}" type="presParOf" srcId="{5B2A2568-D159-4334-9545-E53456D0CE15}" destId="{97508C7A-2F74-4011-9881-B929CEA38E91}" srcOrd="1" destOrd="0" presId="urn:microsoft.com/office/officeart/2008/layout/VerticalCurvedList"/>
    <dgm:cxn modelId="{3BD14FEE-7F21-45CC-BCFC-43B316E90322}" type="presParOf" srcId="{5B2A2568-D159-4334-9545-E53456D0CE15}" destId="{DCB2D478-DEBD-4740-83C7-80A0788F3418}" srcOrd="2" destOrd="0" presId="urn:microsoft.com/office/officeart/2008/layout/VerticalCurvedList"/>
    <dgm:cxn modelId="{7C6F3061-B384-47BB-97C0-740CA77FD4E0}" type="presParOf" srcId="{DCB2D478-DEBD-4740-83C7-80A0788F3418}" destId="{90F0238C-A62F-4195-8809-50808B87EA54}" srcOrd="0" destOrd="0" presId="urn:microsoft.com/office/officeart/2008/layout/VerticalCurvedList"/>
    <dgm:cxn modelId="{892A7D0A-69EC-4ABB-BA9E-AC17376366C3}" type="presParOf" srcId="{5B2A2568-D159-4334-9545-E53456D0CE15}" destId="{C2D7AC15-A72F-474D-921F-AFAC01FE16DB}" srcOrd="3" destOrd="0" presId="urn:microsoft.com/office/officeart/2008/layout/VerticalCurvedList"/>
    <dgm:cxn modelId="{9E30C007-4F52-4D9A-937C-3BCC4CACFF81}" type="presParOf" srcId="{5B2A2568-D159-4334-9545-E53456D0CE15}" destId="{8A5240C3-1A7A-4C45-8F57-D88602585B88}" srcOrd="4" destOrd="0" presId="urn:microsoft.com/office/officeart/2008/layout/VerticalCurvedList"/>
    <dgm:cxn modelId="{13E0E6AC-46EB-40CF-A7FD-8E9022DB771D}" type="presParOf" srcId="{8A5240C3-1A7A-4C45-8F57-D88602585B88}" destId="{0730BE22-0082-4B4F-A71C-2B304053ED82}" srcOrd="0" destOrd="0" presId="urn:microsoft.com/office/officeart/2008/layout/VerticalCurvedList"/>
    <dgm:cxn modelId="{3835D301-A1D6-484C-8484-A60DBE4DD1CF}" type="presParOf" srcId="{5B2A2568-D159-4334-9545-E53456D0CE15}" destId="{2A2612CC-3F59-457C-8060-A5EFFAF1164E}" srcOrd="5" destOrd="0" presId="urn:microsoft.com/office/officeart/2008/layout/VerticalCurvedList"/>
    <dgm:cxn modelId="{5C9EC47F-C4A2-46FF-8778-6C192F42E4C1}" type="presParOf" srcId="{5B2A2568-D159-4334-9545-E53456D0CE15}" destId="{782DB764-8C5F-4F98-A021-360BCC6BC9E5}" srcOrd="6" destOrd="0" presId="urn:microsoft.com/office/officeart/2008/layout/VerticalCurvedList"/>
    <dgm:cxn modelId="{D887D84A-5176-4B56-848A-82F6FF419F9F}" type="presParOf" srcId="{782DB764-8C5F-4F98-A021-360BCC6BC9E5}" destId="{45C48B3E-D4EB-4C85-A5E0-86C3901517AA}" srcOrd="0" destOrd="0" presId="urn:microsoft.com/office/officeart/2008/layout/VerticalCurvedList"/>
    <dgm:cxn modelId="{AD56ECA0-701E-456B-A843-65D6938FAE40}" type="presParOf" srcId="{5B2A2568-D159-4334-9545-E53456D0CE15}" destId="{DA725061-E5F6-42F9-A533-3B1999B9A4BA}" srcOrd="7" destOrd="0" presId="urn:microsoft.com/office/officeart/2008/layout/VerticalCurvedList"/>
    <dgm:cxn modelId="{22DD5E0E-14D9-40B6-BAE4-81972081EDA5}" type="presParOf" srcId="{5B2A2568-D159-4334-9545-E53456D0CE15}" destId="{322E9DF6-FCA4-4AE1-BD49-7899F0F31319}" srcOrd="8" destOrd="0" presId="urn:microsoft.com/office/officeart/2008/layout/VerticalCurvedList"/>
    <dgm:cxn modelId="{F23C9457-3270-44DA-81BB-F00EE716D31C}" type="presParOf" srcId="{322E9DF6-FCA4-4AE1-BD49-7899F0F31319}" destId="{CE4DD6D5-399D-4128-A5F8-431E72E6079D}" srcOrd="0" destOrd="0" presId="urn:microsoft.com/office/officeart/2008/layout/VerticalCurvedList"/>
    <dgm:cxn modelId="{C9F66E7A-E095-4FEB-9455-0CDB4160D9E6}" type="presParOf" srcId="{5B2A2568-D159-4334-9545-E53456D0CE15}" destId="{46BC979F-8552-43CC-93EE-420F65C822EE}" srcOrd="9" destOrd="0" presId="urn:microsoft.com/office/officeart/2008/layout/VerticalCurvedList"/>
    <dgm:cxn modelId="{ED9902D9-D52D-4817-BFB2-8920DA764869}" type="presParOf" srcId="{5B2A2568-D159-4334-9545-E53456D0CE15}" destId="{29D18DFF-9BF3-42AE-A295-6F921D9CB765}" srcOrd="10" destOrd="0" presId="urn:microsoft.com/office/officeart/2008/layout/VerticalCurvedList"/>
    <dgm:cxn modelId="{B10EC042-B179-4D26-BCC4-FB1A1C54BE54}" type="presParOf" srcId="{29D18DFF-9BF3-42AE-A295-6F921D9CB765}" destId="{A6226753-C984-4BE9-822C-6E351600B274}"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69.xml><?xml version="1.0" encoding="utf-8"?>
<dgm:dataModel xmlns:dgm="http://schemas.openxmlformats.org/drawingml/2006/diagram" xmlns:a="http://schemas.openxmlformats.org/drawingml/2006/main">
  <dgm:ptLst>
    <dgm:pt modelId="{3C89B1F9-D3D2-493E-BCA3-9C1D01809019}"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123F7379-30F0-4BC4-854B-259111E6FD0A}">
      <dgm:prSet phldrT="[Text]" custT="1"/>
      <dgm:spPr/>
      <dgm:t>
        <a:bodyPr/>
        <a:lstStyle/>
        <a:p>
          <a:pPr rtl="1"/>
          <a:r>
            <a:rPr lang="fa-IR" sz="1600" b="1" dirty="0" smtClean="0">
              <a:solidFill>
                <a:schemeClr val="bg2"/>
              </a:solidFill>
              <a:cs typeface="B Nazanin" panose="00000400000000000000" pitchFamily="2" charset="-78"/>
            </a:rPr>
            <a:t>از </a:t>
          </a:r>
          <a:r>
            <a:rPr lang="fa-IR" sz="1600" b="1" dirty="0" err="1" smtClean="0">
              <a:solidFill>
                <a:schemeClr val="bg2"/>
              </a:solidFill>
              <a:cs typeface="B Nazanin" panose="00000400000000000000" pitchFamily="2" charset="-78"/>
            </a:rPr>
            <a:t>پشتوانه‌های</a:t>
          </a:r>
          <a:r>
            <a:rPr lang="fa-IR" sz="1600" b="1" dirty="0" smtClean="0">
              <a:solidFill>
                <a:schemeClr val="bg2"/>
              </a:solidFill>
              <a:cs typeface="B Nazanin" panose="00000400000000000000" pitchFamily="2" charset="-78"/>
            </a:rPr>
            <a:t> معرفتی «انقلابی بودن» اعتقاد به سنن الهی است</a:t>
          </a:r>
          <a:endParaRPr lang="fa-IR" sz="1600" dirty="0">
            <a:solidFill>
              <a:schemeClr val="bg2"/>
            </a:solidFill>
          </a:endParaRPr>
        </a:p>
      </dgm:t>
    </dgm:pt>
    <dgm:pt modelId="{9E516405-086B-4798-964E-E2A13ECBCDD8}" type="parTrans" cxnId="{AA3A990F-1ADD-4859-AFA3-780858DD1D01}">
      <dgm:prSet/>
      <dgm:spPr/>
      <dgm:t>
        <a:bodyPr/>
        <a:lstStyle/>
        <a:p>
          <a:pPr rtl="1"/>
          <a:endParaRPr lang="fa-IR"/>
        </a:p>
      </dgm:t>
    </dgm:pt>
    <dgm:pt modelId="{413F0CFB-4DBA-4085-84F9-D6B70F62E202}" type="sibTrans" cxnId="{AA3A990F-1ADD-4859-AFA3-780858DD1D01}">
      <dgm:prSet/>
      <dgm:spPr/>
      <dgm:t>
        <a:bodyPr/>
        <a:lstStyle/>
        <a:p>
          <a:pPr rtl="1"/>
          <a:endParaRPr lang="fa-IR"/>
        </a:p>
      </dgm:t>
    </dgm:pt>
    <dgm:pt modelId="{DECC62D2-4312-493F-957C-0089F3B2E9C3}">
      <dgm:prSet phldrT="[Text]" custT="1"/>
      <dgm:spPr/>
      <dgm:t>
        <a:bodyPr/>
        <a:lstStyle/>
        <a:p>
          <a:pPr rtl="1"/>
          <a:r>
            <a:rPr lang="fa-IR" sz="1600" b="1" smtClean="0">
              <a:solidFill>
                <a:srgbClr val="002060"/>
              </a:solidFill>
              <a:cs typeface="B Nazanin" panose="00000400000000000000" pitchFamily="2" charset="-78"/>
            </a:rPr>
            <a:t>صبر و مجاهدت در راه خدا برای انسان مؤمن انقلابی یک دستور کور و بی‌معنا نیست</a:t>
          </a:r>
          <a:endParaRPr lang="fa-IR" sz="1600" dirty="0">
            <a:solidFill>
              <a:srgbClr val="002060"/>
            </a:solidFill>
          </a:endParaRPr>
        </a:p>
      </dgm:t>
    </dgm:pt>
    <dgm:pt modelId="{5960E7B7-9ECC-49B4-822F-66CC64F902B2}" type="parTrans" cxnId="{1982FB6F-77E9-4C2B-AE69-2EF13A8AA534}">
      <dgm:prSet/>
      <dgm:spPr/>
      <dgm:t>
        <a:bodyPr/>
        <a:lstStyle/>
        <a:p>
          <a:pPr rtl="1"/>
          <a:endParaRPr lang="fa-IR"/>
        </a:p>
      </dgm:t>
    </dgm:pt>
    <dgm:pt modelId="{838B36C3-1975-4AB7-BDA5-1AEA4EF6867F}" type="sibTrans" cxnId="{1982FB6F-77E9-4C2B-AE69-2EF13A8AA534}">
      <dgm:prSet/>
      <dgm:spPr/>
      <dgm:t>
        <a:bodyPr/>
        <a:lstStyle/>
        <a:p>
          <a:pPr rtl="1"/>
          <a:endParaRPr lang="fa-IR"/>
        </a:p>
      </dgm:t>
    </dgm:pt>
    <dgm:pt modelId="{100E446E-9A7B-4D99-859F-DA1651ED688A}">
      <dgm:prSet phldrT="[Text]" custT="1"/>
      <dgm:spPr/>
      <dgm:t>
        <a:bodyPr/>
        <a:lstStyle/>
        <a:p>
          <a:pPr rtl="1"/>
          <a:r>
            <a:rPr lang="fa-IR" sz="1600" b="1" smtClean="0">
              <a:solidFill>
                <a:srgbClr val="002060"/>
              </a:solidFill>
              <a:cs typeface="B Nazanin" panose="00000400000000000000" pitchFamily="2" charset="-78"/>
            </a:rPr>
            <a:t>انسان مؤمن در مواجهه با طاغوت‌ها و ابرقدرت‌ها هرگز نمی‌ترسد و میدان را خالی نمی‌کند </a:t>
          </a:r>
          <a:endParaRPr lang="fa-IR" sz="1600" dirty="0">
            <a:solidFill>
              <a:srgbClr val="002060"/>
            </a:solidFill>
          </a:endParaRPr>
        </a:p>
      </dgm:t>
    </dgm:pt>
    <dgm:pt modelId="{B10B5BC0-990A-415B-9807-8D3EDD3D881B}" type="parTrans" cxnId="{74D9A2B0-C09D-4547-88DC-2044CCE81C4B}">
      <dgm:prSet/>
      <dgm:spPr/>
      <dgm:t>
        <a:bodyPr/>
        <a:lstStyle/>
        <a:p>
          <a:pPr rtl="1"/>
          <a:endParaRPr lang="fa-IR"/>
        </a:p>
      </dgm:t>
    </dgm:pt>
    <dgm:pt modelId="{85D8BAB6-D2BF-4158-9B74-FF0D16CF7A2D}" type="sibTrans" cxnId="{74D9A2B0-C09D-4547-88DC-2044CCE81C4B}">
      <dgm:prSet/>
      <dgm:spPr/>
      <dgm:t>
        <a:bodyPr/>
        <a:lstStyle/>
        <a:p>
          <a:pPr rtl="1"/>
          <a:endParaRPr lang="fa-IR"/>
        </a:p>
      </dgm:t>
    </dgm:pt>
    <dgm:pt modelId="{CBA1CD81-3E19-4D05-8FB3-07198584D6DB}">
      <dgm:prSet phldrT="[Text]" custT="1"/>
      <dgm:spPr/>
      <dgm:t>
        <a:bodyPr/>
        <a:lstStyle/>
        <a:p>
          <a:pPr rtl="1"/>
          <a:r>
            <a:rPr lang="fa-IR" sz="1600" b="1" smtClean="0">
              <a:solidFill>
                <a:srgbClr val="002060"/>
              </a:solidFill>
              <a:cs typeface="B Nazanin" panose="00000400000000000000" pitchFamily="2" charset="-78"/>
            </a:rPr>
            <a:t>زیرا می‌داند همة امور عالم به دست خداست، همة قدرت‌های بزرگ در مقابل قدرت خدا هیچ‌اند، و خدای قادر بزرگ در رویارویی با آنان وعدة قطعی یاری داده است.</a:t>
          </a:r>
          <a:endParaRPr lang="fa-IR" sz="1600" dirty="0">
            <a:solidFill>
              <a:srgbClr val="002060"/>
            </a:solidFill>
          </a:endParaRPr>
        </a:p>
      </dgm:t>
    </dgm:pt>
    <dgm:pt modelId="{5E0294C8-FE65-4DEB-919D-A083E95D3449}" type="parTrans" cxnId="{5A56C481-204E-49EE-970B-26FB5AFECC1B}">
      <dgm:prSet/>
      <dgm:spPr/>
      <dgm:t>
        <a:bodyPr/>
        <a:lstStyle/>
        <a:p>
          <a:pPr rtl="1"/>
          <a:endParaRPr lang="fa-IR"/>
        </a:p>
      </dgm:t>
    </dgm:pt>
    <dgm:pt modelId="{73B6AF65-A82E-4BFB-8E99-A7B7F880AED9}" type="sibTrans" cxnId="{5A56C481-204E-49EE-970B-26FB5AFECC1B}">
      <dgm:prSet/>
      <dgm:spPr/>
      <dgm:t>
        <a:bodyPr/>
        <a:lstStyle/>
        <a:p>
          <a:pPr rtl="1"/>
          <a:endParaRPr lang="fa-IR"/>
        </a:p>
      </dgm:t>
    </dgm:pt>
    <dgm:pt modelId="{BA874F20-730F-4EAC-B77B-D8CD9FC07B21}">
      <dgm:prSet phldrT="[Text]" custT="1"/>
      <dgm:spPr/>
      <dgm:t>
        <a:bodyPr/>
        <a:lstStyle/>
        <a:p>
          <a:pPr rtl="1"/>
          <a:r>
            <a:rPr lang="fa-IR" sz="1600" b="1" smtClean="0">
              <a:solidFill>
                <a:srgbClr val="002060"/>
              </a:solidFill>
              <a:cs typeface="B Nazanin" panose="00000400000000000000" pitchFamily="2" charset="-78"/>
            </a:rPr>
            <a:t>(يَا أیها الَّذِينَ ءَامَنُواْ إِن تَنصُرُواْ اللَّهَ يَنصُرْكُمْ وَ يُثَبِّتْ أَقْدَامَكم)‏ </a:t>
          </a:r>
          <a:endParaRPr lang="fa-IR" sz="1600" dirty="0">
            <a:solidFill>
              <a:srgbClr val="002060"/>
            </a:solidFill>
          </a:endParaRPr>
        </a:p>
      </dgm:t>
    </dgm:pt>
    <dgm:pt modelId="{84F30FDE-CDC0-46ED-B175-B47688676E0A}" type="parTrans" cxnId="{4BA3EB6E-CFC2-4FB5-B98A-30455AD6A54D}">
      <dgm:prSet/>
      <dgm:spPr/>
      <dgm:t>
        <a:bodyPr/>
        <a:lstStyle/>
        <a:p>
          <a:pPr rtl="1"/>
          <a:endParaRPr lang="fa-IR"/>
        </a:p>
      </dgm:t>
    </dgm:pt>
    <dgm:pt modelId="{DD94F6A5-803E-4CDE-B92F-27F7C0ED4716}" type="sibTrans" cxnId="{4BA3EB6E-CFC2-4FB5-B98A-30455AD6A54D}">
      <dgm:prSet/>
      <dgm:spPr/>
      <dgm:t>
        <a:bodyPr/>
        <a:lstStyle/>
        <a:p>
          <a:pPr rtl="1"/>
          <a:endParaRPr lang="fa-IR"/>
        </a:p>
      </dgm:t>
    </dgm:pt>
    <dgm:pt modelId="{E1CB83DE-CCC6-4799-8EE1-0261FCA4149C}">
      <dgm:prSet phldrT="[Text]" custT="1"/>
      <dgm:spPr/>
      <dgm:t>
        <a:bodyPr/>
        <a:lstStyle/>
        <a:p>
          <a:pPr rtl="1"/>
          <a:r>
            <a:rPr lang="fa-IR" sz="1600" b="1" dirty="0" smtClean="0">
              <a:solidFill>
                <a:srgbClr val="002060"/>
              </a:solidFill>
              <a:cs typeface="B Nazanin" panose="00000400000000000000" pitchFamily="2" charset="-78"/>
            </a:rPr>
            <a:t>(</a:t>
          </a:r>
          <a:r>
            <a:rPr lang="fa-IR" sz="1600" b="1" dirty="0" err="1" smtClean="0">
              <a:solidFill>
                <a:srgbClr val="002060"/>
              </a:solidFill>
              <a:cs typeface="B Nazanin" panose="00000400000000000000" pitchFamily="2" charset="-78"/>
            </a:rPr>
            <a:t>وَ</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لَوْ</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قَاتَلَكُمُ</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الَّذِينَ</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كَفَرُواْ</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لَوَلَّوُاْ</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الْأَدْبَارَ</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ثُمَّ</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لايجَِدُونَ</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وَلِيًّا</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وَ</a:t>
          </a:r>
          <a:r>
            <a:rPr lang="fa-IR" sz="1600" b="1" dirty="0" smtClean="0">
              <a:solidFill>
                <a:srgbClr val="002060"/>
              </a:solidFill>
              <a:cs typeface="B Nazanin" panose="00000400000000000000" pitchFamily="2" charset="-78"/>
            </a:rPr>
            <a:t> لا </a:t>
          </a:r>
          <a:r>
            <a:rPr lang="fa-IR" sz="1600" b="1" dirty="0" err="1" smtClean="0">
              <a:solidFill>
                <a:srgbClr val="002060"/>
              </a:solidFill>
              <a:cs typeface="B Nazanin" panose="00000400000000000000" pitchFamily="2" charset="-78"/>
            </a:rPr>
            <a:t>نَصِيرًا</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سُنَّةَ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اللَّهِ</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الَّتىِ</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قَدْ</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خَلَتْ</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مِن</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قَبْلُ</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وَ</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لَن</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تجدَ</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لِسُنَّةِ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اللَّهِ</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تَبْدِيلا</a:t>
          </a:r>
          <a:r>
            <a:rPr lang="fa-IR" sz="1600" b="1" dirty="0" smtClean="0">
              <a:solidFill>
                <a:srgbClr val="002060"/>
              </a:solidFill>
              <a:cs typeface="B Nazanin" panose="00000400000000000000" pitchFamily="2" charset="-78"/>
            </a:rPr>
            <a:t>) </a:t>
          </a:r>
          <a:endParaRPr lang="fa-IR" sz="1600" dirty="0">
            <a:solidFill>
              <a:srgbClr val="002060"/>
            </a:solidFill>
          </a:endParaRPr>
        </a:p>
      </dgm:t>
    </dgm:pt>
    <dgm:pt modelId="{BDDF9CAF-D1B7-4072-8DD2-2D7D2FB51D4A}" type="parTrans" cxnId="{DDF1A6F1-82A9-40CF-B7ED-927F2A59A092}">
      <dgm:prSet/>
      <dgm:spPr/>
      <dgm:t>
        <a:bodyPr/>
        <a:lstStyle/>
        <a:p>
          <a:pPr rtl="1"/>
          <a:endParaRPr lang="fa-IR"/>
        </a:p>
      </dgm:t>
    </dgm:pt>
    <dgm:pt modelId="{CB53A6DB-B2CA-43BA-83BF-DBE31B62270A}" type="sibTrans" cxnId="{DDF1A6F1-82A9-40CF-B7ED-927F2A59A092}">
      <dgm:prSet/>
      <dgm:spPr/>
      <dgm:t>
        <a:bodyPr/>
        <a:lstStyle/>
        <a:p>
          <a:pPr rtl="1"/>
          <a:endParaRPr lang="fa-IR"/>
        </a:p>
      </dgm:t>
    </dgm:pt>
    <dgm:pt modelId="{81097EAA-3A0F-4A00-B628-1DCE7DEB1714}">
      <dgm:prSet phldrT="[Text]" custT="1"/>
      <dgm:spPr/>
      <dgm:t>
        <a:bodyPr/>
        <a:lstStyle/>
        <a:p>
          <a:pPr rtl="1"/>
          <a:r>
            <a:rPr lang="fa-IR" sz="1600" b="1" dirty="0" smtClean="0">
              <a:solidFill>
                <a:srgbClr val="002060"/>
              </a:solidFill>
              <a:cs typeface="B Nazanin" panose="00000400000000000000" pitchFamily="2" charset="-78"/>
            </a:rPr>
            <a:t>(</a:t>
          </a:r>
          <a:r>
            <a:rPr lang="fa-IR" sz="1600" b="1" dirty="0" err="1" smtClean="0">
              <a:solidFill>
                <a:srgbClr val="002060"/>
              </a:solidFill>
              <a:cs typeface="B Nazanin" panose="00000400000000000000" pitchFamily="2" charset="-78"/>
            </a:rPr>
            <a:t>إِن</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تَصْبرواْ</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وَ</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تَتَّقُواْ</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وَ</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يَأْتُوكُم</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مِّن</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فَوْرِهِمْ</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هذَا</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يُمْدِدْكُمْ</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رَبُّكُم</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بخمْسَةِ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ءَالَافٍ</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مِّنَ</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الْمَلَئكَةِ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مُسَوِّمِين</a:t>
          </a:r>
          <a:r>
            <a:rPr lang="fa-IR" sz="1600" b="1" dirty="0" smtClean="0">
              <a:solidFill>
                <a:srgbClr val="002060"/>
              </a:solidFill>
              <a:cs typeface="B Nazanin" panose="00000400000000000000" pitchFamily="2" charset="-78"/>
            </a:rPr>
            <a:t>)</a:t>
          </a:r>
          <a:endParaRPr lang="fa-IR" sz="1600" dirty="0">
            <a:solidFill>
              <a:srgbClr val="002060"/>
            </a:solidFill>
          </a:endParaRPr>
        </a:p>
      </dgm:t>
    </dgm:pt>
    <dgm:pt modelId="{423B213E-A690-4EAD-81FB-7D250E81B201}" type="parTrans" cxnId="{FFE0144E-7CE5-417E-8D52-7EA6FAE48132}">
      <dgm:prSet/>
      <dgm:spPr/>
      <dgm:t>
        <a:bodyPr/>
        <a:lstStyle/>
        <a:p>
          <a:pPr rtl="1"/>
          <a:endParaRPr lang="fa-IR"/>
        </a:p>
      </dgm:t>
    </dgm:pt>
    <dgm:pt modelId="{AF3272D2-8B64-44A6-8C73-63425299D504}" type="sibTrans" cxnId="{FFE0144E-7CE5-417E-8D52-7EA6FAE48132}">
      <dgm:prSet/>
      <dgm:spPr/>
      <dgm:t>
        <a:bodyPr/>
        <a:lstStyle/>
        <a:p>
          <a:pPr rtl="1"/>
          <a:endParaRPr lang="fa-IR"/>
        </a:p>
      </dgm:t>
    </dgm:pt>
    <dgm:pt modelId="{06A09941-92EE-448C-B93E-03F1B862D7A3}" type="pres">
      <dgm:prSet presAssocID="{3C89B1F9-D3D2-493E-BCA3-9C1D01809019}" presName="Name0" presStyleCnt="0">
        <dgm:presLayoutVars>
          <dgm:chMax val="7"/>
          <dgm:chPref val="7"/>
          <dgm:dir val="rev"/>
        </dgm:presLayoutVars>
      </dgm:prSet>
      <dgm:spPr/>
      <dgm:t>
        <a:bodyPr/>
        <a:lstStyle/>
        <a:p>
          <a:pPr rtl="1"/>
          <a:endParaRPr lang="fa-IR"/>
        </a:p>
      </dgm:t>
    </dgm:pt>
    <dgm:pt modelId="{DF682257-BE1D-46E4-9832-5F14082086D5}" type="pres">
      <dgm:prSet presAssocID="{3C89B1F9-D3D2-493E-BCA3-9C1D01809019}" presName="Name1" presStyleCnt="0"/>
      <dgm:spPr/>
    </dgm:pt>
    <dgm:pt modelId="{77F9D87A-6F87-40FC-BDA0-577F6ECE6AF3}" type="pres">
      <dgm:prSet presAssocID="{3C89B1F9-D3D2-493E-BCA3-9C1D01809019}" presName="cycle" presStyleCnt="0"/>
      <dgm:spPr/>
    </dgm:pt>
    <dgm:pt modelId="{28F3A8E9-F75E-48B0-BE65-E80C442E5A6D}" type="pres">
      <dgm:prSet presAssocID="{3C89B1F9-D3D2-493E-BCA3-9C1D01809019}" presName="srcNode" presStyleLbl="node1" presStyleIdx="0" presStyleCnt="7"/>
      <dgm:spPr/>
    </dgm:pt>
    <dgm:pt modelId="{F1064043-9713-4E93-B7B5-44C22D644973}" type="pres">
      <dgm:prSet presAssocID="{3C89B1F9-D3D2-493E-BCA3-9C1D01809019}" presName="conn" presStyleLbl="parChTrans1D2" presStyleIdx="0" presStyleCnt="1"/>
      <dgm:spPr/>
      <dgm:t>
        <a:bodyPr/>
        <a:lstStyle/>
        <a:p>
          <a:pPr rtl="1"/>
          <a:endParaRPr lang="fa-IR"/>
        </a:p>
      </dgm:t>
    </dgm:pt>
    <dgm:pt modelId="{80CC5371-7488-413D-8166-37CF8E119DC1}" type="pres">
      <dgm:prSet presAssocID="{3C89B1F9-D3D2-493E-BCA3-9C1D01809019}" presName="extraNode" presStyleLbl="node1" presStyleIdx="0" presStyleCnt="7"/>
      <dgm:spPr/>
    </dgm:pt>
    <dgm:pt modelId="{3E4590E3-76C2-466F-907E-CEAA45F4BB97}" type="pres">
      <dgm:prSet presAssocID="{3C89B1F9-D3D2-493E-BCA3-9C1D01809019}" presName="dstNode" presStyleLbl="node1" presStyleIdx="0" presStyleCnt="7"/>
      <dgm:spPr/>
    </dgm:pt>
    <dgm:pt modelId="{686BB38D-DC8C-44FA-89A4-AAB9AF807BD8}" type="pres">
      <dgm:prSet presAssocID="{123F7379-30F0-4BC4-854B-259111E6FD0A}" presName="text_1" presStyleLbl="node1" presStyleIdx="0" presStyleCnt="7">
        <dgm:presLayoutVars>
          <dgm:bulletEnabled val="1"/>
        </dgm:presLayoutVars>
      </dgm:prSet>
      <dgm:spPr/>
      <dgm:t>
        <a:bodyPr/>
        <a:lstStyle/>
        <a:p>
          <a:pPr rtl="1"/>
          <a:endParaRPr lang="fa-IR"/>
        </a:p>
      </dgm:t>
    </dgm:pt>
    <dgm:pt modelId="{6F471AB2-BFC2-4F91-B31F-369F08E4B650}" type="pres">
      <dgm:prSet presAssocID="{123F7379-30F0-4BC4-854B-259111E6FD0A}" presName="accent_1" presStyleCnt="0"/>
      <dgm:spPr/>
    </dgm:pt>
    <dgm:pt modelId="{DA89483F-8C8F-4C51-AD9C-01EB1300C228}" type="pres">
      <dgm:prSet presAssocID="{123F7379-30F0-4BC4-854B-259111E6FD0A}" presName="accentRepeatNode" presStyleLbl="solidFgAcc1" presStyleIdx="0" presStyleCnt="7"/>
      <dgm:spPr/>
    </dgm:pt>
    <dgm:pt modelId="{F47FA673-955C-4111-8170-C959EDE4135B}" type="pres">
      <dgm:prSet presAssocID="{DECC62D2-4312-493F-957C-0089F3B2E9C3}" presName="text_2" presStyleLbl="node1" presStyleIdx="1" presStyleCnt="7">
        <dgm:presLayoutVars>
          <dgm:bulletEnabled val="1"/>
        </dgm:presLayoutVars>
      </dgm:prSet>
      <dgm:spPr/>
      <dgm:t>
        <a:bodyPr/>
        <a:lstStyle/>
        <a:p>
          <a:pPr rtl="1"/>
          <a:endParaRPr lang="fa-IR"/>
        </a:p>
      </dgm:t>
    </dgm:pt>
    <dgm:pt modelId="{178EEE97-792D-441F-970F-576A6915FED2}" type="pres">
      <dgm:prSet presAssocID="{DECC62D2-4312-493F-957C-0089F3B2E9C3}" presName="accent_2" presStyleCnt="0"/>
      <dgm:spPr/>
    </dgm:pt>
    <dgm:pt modelId="{2D1FFFF7-4493-4ED8-A353-37C4C2BAA5D0}" type="pres">
      <dgm:prSet presAssocID="{DECC62D2-4312-493F-957C-0089F3B2E9C3}" presName="accentRepeatNode" presStyleLbl="solidFgAcc1" presStyleIdx="1" presStyleCnt="7"/>
      <dgm:spPr/>
    </dgm:pt>
    <dgm:pt modelId="{C498DC90-019C-4B31-B629-241DCFFB4191}" type="pres">
      <dgm:prSet presAssocID="{100E446E-9A7B-4D99-859F-DA1651ED688A}" presName="text_3" presStyleLbl="node1" presStyleIdx="2" presStyleCnt="7">
        <dgm:presLayoutVars>
          <dgm:bulletEnabled val="1"/>
        </dgm:presLayoutVars>
      </dgm:prSet>
      <dgm:spPr/>
      <dgm:t>
        <a:bodyPr/>
        <a:lstStyle/>
        <a:p>
          <a:pPr rtl="1"/>
          <a:endParaRPr lang="fa-IR"/>
        </a:p>
      </dgm:t>
    </dgm:pt>
    <dgm:pt modelId="{70D727B4-33BE-4EF4-8E15-3E68CDF226E0}" type="pres">
      <dgm:prSet presAssocID="{100E446E-9A7B-4D99-859F-DA1651ED688A}" presName="accent_3" presStyleCnt="0"/>
      <dgm:spPr/>
    </dgm:pt>
    <dgm:pt modelId="{784BBC27-2EA9-4F27-9551-B26FF547820C}" type="pres">
      <dgm:prSet presAssocID="{100E446E-9A7B-4D99-859F-DA1651ED688A}" presName="accentRepeatNode" presStyleLbl="solidFgAcc1" presStyleIdx="2" presStyleCnt="7"/>
      <dgm:spPr/>
    </dgm:pt>
    <dgm:pt modelId="{226CF192-3069-4F7F-B446-5EB58D9E9BA7}" type="pres">
      <dgm:prSet presAssocID="{CBA1CD81-3E19-4D05-8FB3-07198584D6DB}" presName="text_4" presStyleLbl="node1" presStyleIdx="3" presStyleCnt="7">
        <dgm:presLayoutVars>
          <dgm:bulletEnabled val="1"/>
        </dgm:presLayoutVars>
      </dgm:prSet>
      <dgm:spPr/>
      <dgm:t>
        <a:bodyPr/>
        <a:lstStyle/>
        <a:p>
          <a:pPr rtl="1"/>
          <a:endParaRPr lang="fa-IR"/>
        </a:p>
      </dgm:t>
    </dgm:pt>
    <dgm:pt modelId="{19C11D1E-CE9A-4A1F-9738-74EA697F58D9}" type="pres">
      <dgm:prSet presAssocID="{CBA1CD81-3E19-4D05-8FB3-07198584D6DB}" presName="accent_4" presStyleCnt="0"/>
      <dgm:spPr/>
    </dgm:pt>
    <dgm:pt modelId="{8BB28649-FA05-417E-9998-389218AD778F}" type="pres">
      <dgm:prSet presAssocID="{CBA1CD81-3E19-4D05-8FB3-07198584D6DB}" presName="accentRepeatNode" presStyleLbl="solidFgAcc1" presStyleIdx="3" presStyleCnt="7"/>
      <dgm:spPr/>
    </dgm:pt>
    <dgm:pt modelId="{EAC3F6A9-5D6C-48CC-9857-25EB36ECCE48}" type="pres">
      <dgm:prSet presAssocID="{BA874F20-730F-4EAC-B77B-D8CD9FC07B21}" presName="text_5" presStyleLbl="node1" presStyleIdx="4" presStyleCnt="7">
        <dgm:presLayoutVars>
          <dgm:bulletEnabled val="1"/>
        </dgm:presLayoutVars>
      </dgm:prSet>
      <dgm:spPr/>
      <dgm:t>
        <a:bodyPr/>
        <a:lstStyle/>
        <a:p>
          <a:pPr rtl="1"/>
          <a:endParaRPr lang="fa-IR"/>
        </a:p>
      </dgm:t>
    </dgm:pt>
    <dgm:pt modelId="{047FF5B9-2F01-4292-A46E-28C91415FACB}" type="pres">
      <dgm:prSet presAssocID="{BA874F20-730F-4EAC-B77B-D8CD9FC07B21}" presName="accent_5" presStyleCnt="0"/>
      <dgm:spPr/>
    </dgm:pt>
    <dgm:pt modelId="{B1E8D690-D1F2-4A11-9EBA-FE7B07E58EF8}" type="pres">
      <dgm:prSet presAssocID="{BA874F20-730F-4EAC-B77B-D8CD9FC07B21}" presName="accentRepeatNode" presStyleLbl="solidFgAcc1" presStyleIdx="4" presStyleCnt="7"/>
      <dgm:spPr/>
    </dgm:pt>
    <dgm:pt modelId="{9AFC4597-A00B-44C7-91E5-FCE79BEDAD98}" type="pres">
      <dgm:prSet presAssocID="{E1CB83DE-CCC6-4799-8EE1-0261FCA4149C}" presName="text_6" presStyleLbl="node1" presStyleIdx="5" presStyleCnt="7" custScaleY="116247">
        <dgm:presLayoutVars>
          <dgm:bulletEnabled val="1"/>
        </dgm:presLayoutVars>
      </dgm:prSet>
      <dgm:spPr/>
      <dgm:t>
        <a:bodyPr/>
        <a:lstStyle/>
        <a:p>
          <a:pPr rtl="1"/>
          <a:endParaRPr lang="fa-IR"/>
        </a:p>
      </dgm:t>
    </dgm:pt>
    <dgm:pt modelId="{B1AA3BA4-0860-4CCC-B2A7-A37DF6A95B2E}" type="pres">
      <dgm:prSet presAssocID="{E1CB83DE-CCC6-4799-8EE1-0261FCA4149C}" presName="accent_6" presStyleCnt="0"/>
      <dgm:spPr/>
    </dgm:pt>
    <dgm:pt modelId="{7E3D1A15-0870-4426-B101-E2ABE92FA275}" type="pres">
      <dgm:prSet presAssocID="{E1CB83DE-CCC6-4799-8EE1-0261FCA4149C}" presName="accentRepeatNode" presStyleLbl="solidFgAcc1" presStyleIdx="5" presStyleCnt="7"/>
      <dgm:spPr/>
    </dgm:pt>
    <dgm:pt modelId="{8761B63D-A5E2-4BD1-87C4-6ECF0FBDC2A5}" type="pres">
      <dgm:prSet presAssocID="{81097EAA-3A0F-4A00-B628-1DCE7DEB1714}" presName="text_7" presStyleLbl="node1" presStyleIdx="6" presStyleCnt="7">
        <dgm:presLayoutVars>
          <dgm:bulletEnabled val="1"/>
        </dgm:presLayoutVars>
      </dgm:prSet>
      <dgm:spPr/>
      <dgm:t>
        <a:bodyPr/>
        <a:lstStyle/>
        <a:p>
          <a:pPr rtl="1"/>
          <a:endParaRPr lang="fa-IR"/>
        </a:p>
      </dgm:t>
    </dgm:pt>
    <dgm:pt modelId="{A03C08EE-2666-4FC1-A95C-F71F1D3DC2B6}" type="pres">
      <dgm:prSet presAssocID="{81097EAA-3A0F-4A00-B628-1DCE7DEB1714}" presName="accent_7" presStyleCnt="0"/>
      <dgm:spPr/>
    </dgm:pt>
    <dgm:pt modelId="{BD5D0F2E-07F9-4652-9C15-9A405AD7F773}" type="pres">
      <dgm:prSet presAssocID="{81097EAA-3A0F-4A00-B628-1DCE7DEB1714}" presName="accentRepeatNode" presStyleLbl="solidFgAcc1" presStyleIdx="6" presStyleCnt="7"/>
      <dgm:spPr/>
    </dgm:pt>
  </dgm:ptLst>
  <dgm:cxnLst>
    <dgm:cxn modelId="{4BA3EB6E-CFC2-4FB5-B98A-30455AD6A54D}" srcId="{3C89B1F9-D3D2-493E-BCA3-9C1D01809019}" destId="{BA874F20-730F-4EAC-B77B-D8CD9FC07B21}" srcOrd="4" destOrd="0" parTransId="{84F30FDE-CDC0-46ED-B175-B47688676E0A}" sibTransId="{DD94F6A5-803E-4CDE-B92F-27F7C0ED4716}"/>
    <dgm:cxn modelId="{DBF1DA43-5234-42D7-8FFC-946EED2AD2F9}" type="presOf" srcId="{BA874F20-730F-4EAC-B77B-D8CD9FC07B21}" destId="{EAC3F6A9-5D6C-48CC-9857-25EB36ECCE48}" srcOrd="0" destOrd="0" presId="urn:microsoft.com/office/officeart/2008/layout/VerticalCurvedList"/>
    <dgm:cxn modelId="{9C406113-83F2-4F91-A8D1-0F8127F9B083}" type="presOf" srcId="{100E446E-9A7B-4D99-859F-DA1651ED688A}" destId="{C498DC90-019C-4B31-B629-241DCFFB4191}" srcOrd="0" destOrd="0" presId="urn:microsoft.com/office/officeart/2008/layout/VerticalCurvedList"/>
    <dgm:cxn modelId="{AA3A990F-1ADD-4859-AFA3-780858DD1D01}" srcId="{3C89B1F9-D3D2-493E-BCA3-9C1D01809019}" destId="{123F7379-30F0-4BC4-854B-259111E6FD0A}" srcOrd="0" destOrd="0" parTransId="{9E516405-086B-4798-964E-E2A13ECBCDD8}" sibTransId="{413F0CFB-4DBA-4085-84F9-D6B70F62E202}"/>
    <dgm:cxn modelId="{3814A033-738F-4B98-A5CA-A7662E2DECE7}" type="presOf" srcId="{E1CB83DE-CCC6-4799-8EE1-0261FCA4149C}" destId="{9AFC4597-A00B-44C7-91E5-FCE79BEDAD98}" srcOrd="0" destOrd="0" presId="urn:microsoft.com/office/officeart/2008/layout/VerticalCurvedList"/>
    <dgm:cxn modelId="{1982FB6F-77E9-4C2B-AE69-2EF13A8AA534}" srcId="{3C89B1F9-D3D2-493E-BCA3-9C1D01809019}" destId="{DECC62D2-4312-493F-957C-0089F3B2E9C3}" srcOrd="1" destOrd="0" parTransId="{5960E7B7-9ECC-49B4-822F-66CC64F902B2}" sibTransId="{838B36C3-1975-4AB7-BDA5-1AEA4EF6867F}"/>
    <dgm:cxn modelId="{74D9A2B0-C09D-4547-88DC-2044CCE81C4B}" srcId="{3C89B1F9-D3D2-493E-BCA3-9C1D01809019}" destId="{100E446E-9A7B-4D99-859F-DA1651ED688A}" srcOrd="2" destOrd="0" parTransId="{B10B5BC0-990A-415B-9807-8D3EDD3D881B}" sibTransId="{85D8BAB6-D2BF-4158-9B74-FF0D16CF7A2D}"/>
    <dgm:cxn modelId="{308C9249-4427-46AB-997B-D48B55FA6A56}" type="presOf" srcId="{81097EAA-3A0F-4A00-B628-1DCE7DEB1714}" destId="{8761B63D-A5E2-4BD1-87C4-6ECF0FBDC2A5}" srcOrd="0" destOrd="0" presId="urn:microsoft.com/office/officeart/2008/layout/VerticalCurvedList"/>
    <dgm:cxn modelId="{88C65767-0910-4E2F-AFCE-52CB9465CE20}" type="presOf" srcId="{123F7379-30F0-4BC4-854B-259111E6FD0A}" destId="{686BB38D-DC8C-44FA-89A4-AAB9AF807BD8}" srcOrd="0" destOrd="0" presId="urn:microsoft.com/office/officeart/2008/layout/VerticalCurvedList"/>
    <dgm:cxn modelId="{6DD1B789-AB4C-4A56-A44A-E698EF975D00}" type="presOf" srcId="{413F0CFB-4DBA-4085-84F9-D6B70F62E202}" destId="{F1064043-9713-4E93-B7B5-44C22D644973}" srcOrd="0" destOrd="0" presId="urn:microsoft.com/office/officeart/2008/layout/VerticalCurvedList"/>
    <dgm:cxn modelId="{DDF1A6F1-82A9-40CF-B7ED-927F2A59A092}" srcId="{3C89B1F9-D3D2-493E-BCA3-9C1D01809019}" destId="{E1CB83DE-CCC6-4799-8EE1-0261FCA4149C}" srcOrd="5" destOrd="0" parTransId="{BDDF9CAF-D1B7-4072-8DD2-2D7D2FB51D4A}" sibTransId="{CB53A6DB-B2CA-43BA-83BF-DBE31B62270A}"/>
    <dgm:cxn modelId="{F6DF7E8B-3EC1-4AE4-82A5-337306881366}" type="presOf" srcId="{CBA1CD81-3E19-4D05-8FB3-07198584D6DB}" destId="{226CF192-3069-4F7F-B446-5EB58D9E9BA7}" srcOrd="0" destOrd="0" presId="urn:microsoft.com/office/officeart/2008/layout/VerticalCurvedList"/>
    <dgm:cxn modelId="{5A56C481-204E-49EE-970B-26FB5AFECC1B}" srcId="{3C89B1F9-D3D2-493E-BCA3-9C1D01809019}" destId="{CBA1CD81-3E19-4D05-8FB3-07198584D6DB}" srcOrd="3" destOrd="0" parTransId="{5E0294C8-FE65-4DEB-919D-A083E95D3449}" sibTransId="{73B6AF65-A82E-4BFB-8E99-A7B7F880AED9}"/>
    <dgm:cxn modelId="{B21BC88E-B469-462C-B5B3-C873B8EE49FE}" type="presOf" srcId="{DECC62D2-4312-493F-957C-0089F3B2E9C3}" destId="{F47FA673-955C-4111-8170-C959EDE4135B}" srcOrd="0" destOrd="0" presId="urn:microsoft.com/office/officeart/2008/layout/VerticalCurvedList"/>
    <dgm:cxn modelId="{FFE0144E-7CE5-417E-8D52-7EA6FAE48132}" srcId="{3C89B1F9-D3D2-493E-BCA3-9C1D01809019}" destId="{81097EAA-3A0F-4A00-B628-1DCE7DEB1714}" srcOrd="6" destOrd="0" parTransId="{423B213E-A690-4EAD-81FB-7D250E81B201}" sibTransId="{AF3272D2-8B64-44A6-8C73-63425299D504}"/>
    <dgm:cxn modelId="{097831CD-84D4-40FB-AF3A-8CDC4A586F67}" type="presOf" srcId="{3C89B1F9-D3D2-493E-BCA3-9C1D01809019}" destId="{06A09941-92EE-448C-B93E-03F1B862D7A3}" srcOrd="0" destOrd="0" presId="urn:microsoft.com/office/officeart/2008/layout/VerticalCurvedList"/>
    <dgm:cxn modelId="{32220C26-AD9F-4688-8D9B-9F36D5121BA0}" type="presParOf" srcId="{06A09941-92EE-448C-B93E-03F1B862D7A3}" destId="{DF682257-BE1D-46E4-9832-5F14082086D5}" srcOrd="0" destOrd="0" presId="urn:microsoft.com/office/officeart/2008/layout/VerticalCurvedList"/>
    <dgm:cxn modelId="{D44C7297-9881-489A-BCF9-99F5A29DE695}" type="presParOf" srcId="{DF682257-BE1D-46E4-9832-5F14082086D5}" destId="{77F9D87A-6F87-40FC-BDA0-577F6ECE6AF3}" srcOrd="0" destOrd="0" presId="urn:microsoft.com/office/officeart/2008/layout/VerticalCurvedList"/>
    <dgm:cxn modelId="{2BDAD3E4-73B7-4637-8A16-883A22F5D9A9}" type="presParOf" srcId="{77F9D87A-6F87-40FC-BDA0-577F6ECE6AF3}" destId="{28F3A8E9-F75E-48B0-BE65-E80C442E5A6D}" srcOrd="0" destOrd="0" presId="urn:microsoft.com/office/officeart/2008/layout/VerticalCurvedList"/>
    <dgm:cxn modelId="{FD7B2F06-3A77-4448-9609-8B3A5208FA89}" type="presParOf" srcId="{77F9D87A-6F87-40FC-BDA0-577F6ECE6AF3}" destId="{F1064043-9713-4E93-B7B5-44C22D644973}" srcOrd="1" destOrd="0" presId="urn:microsoft.com/office/officeart/2008/layout/VerticalCurvedList"/>
    <dgm:cxn modelId="{C5F5C206-30EA-4230-A501-7CD578E218B9}" type="presParOf" srcId="{77F9D87A-6F87-40FC-BDA0-577F6ECE6AF3}" destId="{80CC5371-7488-413D-8166-37CF8E119DC1}" srcOrd="2" destOrd="0" presId="urn:microsoft.com/office/officeart/2008/layout/VerticalCurvedList"/>
    <dgm:cxn modelId="{FECD5A09-64E4-43D4-9C08-93A466DB0BD9}" type="presParOf" srcId="{77F9D87A-6F87-40FC-BDA0-577F6ECE6AF3}" destId="{3E4590E3-76C2-466F-907E-CEAA45F4BB97}" srcOrd="3" destOrd="0" presId="urn:microsoft.com/office/officeart/2008/layout/VerticalCurvedList"/>
    <dgm:cxn modelId="{9AFFA489-486E-4A38-9FF1-5BD28B94550F}" type="presParOf" srcId="{DF682257-BE1D-46E4-9832-5F14082086D5}" destId="{686BB38D-DC8C-44FA-89A4-AAB9AF807BD8}" srcOrd="1" destOrd="0" presId="urn:microsoft.com/office/officeart/2008/layout/VerticalCurvedList"/>
    <dgm:cxn modelId="{DC2CB792-D233-4F0E-96AF-754DFB8DC7BF}" type="presParOf" srcId="{DF682257-BE1D-46E4-9832-5F14082086D5}" destId="{6F471AB2-BFC2-4F91-B31F-369F08E4B650}" srcOrd="2" destOrd="0" presId="urn:microsoft.com/office/officeart/2008/layout/VerticalCurvedList"/>
    <dgm:cxn modelId="{EF6C5462-EC56-46F4-92B6-F3F29DCB9A19}" type="presParOf" srcId="{6F471AB2-BFC2-4F91-B31F-369F08E4B650}" destId="{DA89483F-8C8F-4C51-AD9C-01EB1300C228}" srcOrd="0" destOrd="0" presId="urn:microsoft.com/office/officeart/2008/layout/VerticalCurvedList"/>
    <dgm:cxn modelId="{ECAE75EF-3B99-4B4C-A5FA-4C1CC3ECCEB0}" type="presParOf" srcId="{DF682257-BE1D-46E4-9832-5F14082086D5}" destId="{F47FA673-955C-4111-8170-C959EDE4135B}" srcOrd="3" destOrd="0" presId="urn:microsoft.com/office/officeart/2008/layout/VerticalCurvedList"/>
    <dgm:cxn modelId="{7EF80774-3A98-476E-8557-0DD0CBB78828}" type="presParOf" srcId="{DF682257-BE1D-46E4-9832-5F14082086D5}" destId="{178EEE97-792D-441F-970F-576A6915FED2}" srcOrd="4" destOrd="0" presId="urn:microsoft.com/office/officeart/2008/layout/VerticalCurvedList"/>
    <dgm:cxn modelId="{CD378698-903D-4847-932B-7007E8C7AE2A}" type="presParOf" srcId="{178EEE97-792D-441F-970F-576A6915FED2}" destId="{2D1FFFF7-4493-4ED8-A353-37C4C2BAA5D0}" srcOrd="0" destOrd="0" presId="urn:microsoft.com/office/officeart/2008/layout/VerticalCurvedList"/>
    <dgm:cxn modelId="{51C27534-A285-443A-AC7D-407F9FD7D7A3}" type="presParOf" srcId="{DF682257-BE1D-46E4-9832-5F14082086D5}" destId="{C498DC90-019C-4B31-B629-241DCFFB4191}" srcOrd="5" destOrd="0" presId="urn:microsoft.com/office/officeart/2008/layout/VerticalCurvedList"/>
    <dgm:cxn modelId="{821B9AFA-B3C0-4710-9A03-D0ED6AB48573}" type="presParOf" srcId="{DF682257-BE1D-46E4-9832-5F14082086D5}" destId="{70D727B4-33BE-4EF4-8E15-3E68CDF226E0}" srcOrd="6" destOrd="0" presId="urn:microsoft.com/office/officeart/2008/layout/VerticalCurvedList"/>
    <dgm:cxn modelId="{DFB90DD8-380C-4989-937D-5F326EF0F354}" type="presParOf" srcId="{70D727B4-33BE-4EF4-8E15-3E68CDF226E0}" destId="{784BBC27-2EA9-4F27-9551-B26FF547820C}" srcOrd="0" destOrd="0" presId="urn:microsoft.com/office/officeart/2008/layout/VerticalCurvedList"/>
    <dgm:cxn modelId="{6AD43B3D-D96B-4FBC-85CE-68414F1464B4}" type="presParOf" srcId="{DF682257-BE1D-46E4-9832-5F14082086D5}" destId="{226CF192-3069-4F7F-B446-5EB58D9E9BA7}" srcOrd="7" destOrd="0" presId="urn:microsoft.com/office/officeart/2008/layout/VerticalCurvedList"/>
    <dgm:cxn modelId="{6E0D13D1-A420-44C5-A17B-9214DD2AB01A}" type="presParOf" srcId="{DF682257-BE1D-46E4-9832-5F14082086D5}" destId="{19C11D1E-CE9A-4A1F-9738-74EA697F58D9}" srcOrd="8" destOrd="0" presId="urn:microsoft.com/office/officeart/2008/layout/VerticalCurvedList"/>
    <dgm:cxn modelId="{25BC781F-5E24-4E15-AE02-943614DB9A75}" type="presParOf" srcId="{19C11D1E-CE9A-4A1F-9738-74EA697F58D9}" destId="{8BB28649-FA05-417E-9998-389218AD778F}" srcOrd="0" destOrd="0" presId="urn:microsoft.com/office/officeart/2008/layout/VerticalCurvedList"/>
    <dgm:cxn modelId="{0280C0B5-B9FA-40BB-80EC-CE8B33DC5BDE}" type="presParOf" srcId="{DF682257-BE1D-46E4-9832-5F14082086D5}" destId="{EAC3F6A9-5D6C-48CC-9857-25EB36ECCE48}" srcOrd="9" destOrd="0" presId="urn:microsoft.com/office/officeart/2008/layout/VerticalCurvedList"/>
    <dgm:cxn modelId="{6A41E0B8-5396-4B03-B4CC-3936472F3B54}" type="presParOf" srcId="{DF682257-BE1D-46E4-9832-5F14082086D5}" destId="{047FF5B9-2F01-4292-A46E-28C91415FACB}" srcOrd="10" destOrd="0" presId="urn:microsoft.com/office/officeart/2008/layout/VerticalCurvedList"/>
    <dgm:cxn modelId="{BCC6EF73-8402-4809-B068-1D3E887C8FEF}" type="presParOf" srcId="{047FF5B9-2F01-4292-A46E-28C91415FACB}" destId="{B1E8D690-D1F2-4A11-9EBA-FE7B07E58EF8}" srcOrd="0" destOrd="0" presId="urn:microsoft.com/office/officeart/2008/layout/VerticalCurvedList"/>
    <dgm:cxn modelId="{FDE43AED-7026-422B-8724-B7EF73FD4065}" type="presParOf" srcId="{DF682257-BE1D-46E4-9832-5F14082086D5}" destId="{9AFC4597-A00B-44C7-91E5-FCE79BEDAD98}" srcOrd="11" destOrd="0" presId="urn:microsoft.com/office/officeart/2008/layout/VerticalCurvedList"/>
    <dgm:cxn modelId="{3FF83A5E-1538-40A0-872C-0D55315ADBB2}" type="presParOf" srcId="{DF682257-BE1D-46E4-9832-5F14082086D5}" destId="{B1AA3BA4-0860-4CCC-B2A7-A37DF6A95B2E}" srcOrd="12" destOrd="0" presId="urn:microsoft.com/office/officeart/2008/layout/VerticalCurvedList"/>
    <dgm:cxn modelId="{F78CFA83-6009-441F-92FF-E8A62B9EF5CB}" type="presParOf" srcId="{B1AA3BA4-0860-4CCC-B2A7-A37DF6A95B2E}" destId="{7E3D1A15-0870-4426-B101-E2ABE92FA275}" srcOrd="0" destOrd="0" presId="urn:microsoft.com/office/officeart/2008/layout/VerticalCurvedList"/>
    <dgm:cxn modelId="{E9FD3C95-386D-400B-B86F-7215640E89FC}" type="presParOf" srcId="{DF682257-BE1D-46E4-9832-5F14082086D5}" destId="{8761B63D-A5E2-4BD1-87C4-6ECF0FBDC2A5}" srcOrd="13" destOrd="0" presId="urn:microsoft.com/office/officeart/2008/layout/VerticalCurvedList"/>
    <dgm:cxn modelId="{30FBF7F2-4CFB-4D38-A407-7CE82E665CA9}" type="presParOf" srcId="{DF682257-BE1D-46E4-9832-5F14082086D5}" destId="{A03C08EE-2666-4FC1-A95C-F71F1D3DC2B6}" srcOrd="14" destOrd="0" presId="urn:microsoft.com/office/officeart/2008/layout/VerticalCurvedList"/>
    <dgm:cxn modelId="{7B23ABF9-E219-40FE-B654-BD91D3D1553C}" type="presParOf" srcId="{A03C08EE-2666-4FC1-A95C-F71F1D3DC2B6}" destId="{BD5D0F2E-07F9-4652-9C15-9A405AD7F77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B3440C88-3716-4BDF-93E4-42477E547240}" type="doc">
      <dgm:prSet loTypeId="urn:microsoft.com/office/officeart/2005/8/layout/chevron2" loCatId="list" qsTypeId="urn:microsoft.com/office/officeart/2005/8/quickstyle/simple1" qsCatId="simple" csTypeId="urn:microsoft.com/office/officeart/2005/8/colors/colorful1" csCatId="colorful" phldr="1"/>
      <dgm:spPr/>
      <dgm:t>
        <a:bodyPr/>
        <a:lstStyle/>
        <a:p>
          <a:endParaRPr lang="en-US"/>
        </a:p>
      </dgm:t>
    </dgm:pt>
    <dgm:pt modelId="{0AE75063-8B85-4473-943A-2C0FC2956A02}">
      <dgm:prSet phldrT="[Text]" custT="1"/>
      <dgm:spPr/>
      <dgm:t>
        <a:bodyPr/>
        <a:lstStyle/>
        <a:p>
          <a:r>
            <a:rPr lang="fa-IR" sz="3600" dirty="0" smtClean="0">
              <a:solidFill>
                <a:srgbClr val="FF0000"/>
              </a:solidFill>
              <a:cs typeface="B Titr" panose="00000700000000000000" pitchFamily="2" charset="-78"/>
            </a:rPr>
            <a:t>1</a:t>
          </a:r>
          <a:endParaRPr lang="en-US" sz="3600" dirty="0">
            <a:solidFill>
              <a:srgbClr val="FF0000"/>
            </a:solidFill>
            <a:cs typeface="B Titr" panose="00000700000000000000" pitchFamily="2" charset="-78"/>
          </a:endParaRPr>
        </a:p>
      </dgm:t>
    </dgm:pt>
    <dgm:pt modelId="{F810CEDB-D50D-4876-BBC6-DC36108048DA}" type="parTrans" cxnId="{7C6F2FB1-7D13-4618-B1DD-C54F84FBD5C7}">
      <dgm:prSet/>
      <dgm:spPr/>
      <dgm:t>
        <a:bodyPr/>
        <a:lstStyle/>
        <a:p>
          <a:endParaRPr lang="en-US"/>
        </a:p>
      </dgm:t>
    </dgm:pt>
    <dgm:pt modelId="{C0A22FC5-F852-4F44-969B-3DE78517CEF6}" type="sibTrans" cxnId="{7C6F2FB1-7D13-4618-B1DD-C54F84FBD5C7}">
      <dgm:prSet/>
      <dgm:spPr/>
      <dgm:t>
        <a:bodyPr/>
        <a:lstStyle/>
        <a:p>
          <a:endParaRPr lang="en-US"/>
        </a:p>
      </dgm:t>
    </dgm:pt>
    <dgm:pt modelId="{59772B5A-3E66-4C38-883E-6B2D22375804}">
      <dgm:prSet phldrT="[Text]" custT="1"/>
      <dgm:spPr/>
      <dgm:t>
        <a:bodyPr/>
        <a:lstStyle/>
        <a:p>
          <a:pPr algn="r"/>
          <a:r>
            <a:rPr lang="fa-IR" sz="1800" b="1" dirty="0" smtClean="0">
              <a:cs typeface="B Nazanin" panose="00000400000000000000" pitchFamily="2" charset="-78"/>
            </a:rPr>
            <a:t>علاوه بر این‌ها دفاع از دین و مرزبانی اعتقادی،‌ حراست از چارچوب و اصول و احکام </a:t>
          </a:r>
          <a:r>
            <a:rPr lang="en-US" sz="1800" b="1" dirty="0" smtClean="0">
              <a:cs typeface="B Nazanin" panose="00000400000000000000" pitchFamily="2" charset="-78"/>
            </a:rPr>
            <a:t>‌‌</a:t>
          </a:r>
          <a:r>
            <a:rPr lang="fa-IR" sz="1800" b="1" dirty="0" smtClean="0">
              <a:cs typeface="B Nazanin" panose="00000400000000000000" pitchFamily="2" charset="-78"/>
            </a:rPr>
            <a:t>دین، زدودن خرافه ها ، انحرافات و پیرایه های موهوم از آن نیز وظیفه روحانیت است</a:t>
          </a:r>
          <a:endParaRPr lang="en-US" sz="1800" b="1" dirty="0">
            <a:cs typeface="B Nazanin" panose="00000400000000000000" pitchFamily="2" charset="-78"/>
          </a:endParaRPr>
        </a:p>
      </dgm:t>
    </dgm:pt>
    <dgm:pt modelId="{8AE87A08-699F-4F4D-B987-F3D44B42D34F}" type="parTrans" cxnId="{CE99E991-FCA2-4B35-9F78-8115CB8A6151}">
      <dgm:prSet/>
      <dgm:spPr/>
      <dgm:t>
        <a:bodyPr/>
        <a:lstStyle/>
        <a:p>
          <a:endParaRPr lang="en-US"/>
        </a:p>
      </dgm:t>
    </dgm:pt>
    <dgm:pt modelId="{C0682BC3-3B70-4BAC-B407-8D3B56B5E40C}" type="sibTrans" cxnId="{CE99E991-FCA2-4B35-9F78-8115CB8A6151}">
      <dgm:prSet/>
      <dgm:spPr/>
      <dgm:t>
        <a:bodyPr/>
        <a:lstStyle/>
        <a:p>
          <a:endParaRPr lang="en-US"/>
        </a:p>
      </dgm:t>
    </dgm:pt>
    <dgm:pt modelId="{98E44B8D-54D8-41A3-BE20-5ECED140A335}">
      <dgm:prSet phldrT="[Text]" custT="1"/>
      <dgm:spPr/>
      <dgm:t>
        <a:bodyPr/>
        <a:lstStyle/>
        <a:p>
          <a:r>
            <a:rPr lang="fa-IR" sz="3600" dirty="0" smtClean="0">
              <a:solidFill>
                <a:srgbClr val="FF0000"/>
              </a:solidFill>
              <a:cs typeface="B Titr" panose="00000700000000000000" pitchFamily="2" charset="-78"/>
            </a:rPr>
            <a:t>2</a:t>
          </a:r>
          <a:endParaRPr lang="en-US" sz="3600" dirty="0">
            <a:solidFill>
              <a:srgbClr val="FF0000"/>
            </a:solidFill>
            <a:cs typeface="B Titr" panose="00000700000000000000" pitchFamily="2" charset="-78"/>
          </a:endParaRPr>
        </a:p>
      </dgm:t>
    </dgm:pt>
    <dgm:pt modelId="{22FDA351-61CA-4610-9E2D-5F553F41C73A}" type="parTrans" cxnId="{39F64AF6-1C95-4FCD-AC12-3038654F8F35}">
      <dgm:prSet/>
      <dgm:spPr/>
      <dgm:t>
        <a:bodyPr/>
        <a:lstStyle/>
        <a:p>
          <a:endParaRPr lang="en-US"/>
        </a:p>
      </dgm:t>
    </dgm:pt>
    <dgm:pt modelId="{B77CD4D0-8045-4F81-A827-84261416EEF6}" type="sibTrans" cxnId="{39F64AF6-1C95-4FCD-AC12-3038654F8F35}">
      <dgm:prSet/>
      <dgm:spPr/>
      <dgm:t>
        <a:bodyPr/>
        <a:lstStyle/>
        <a:p>
          <a:endParaRPr lang="en-US"/>
        </a:p>
      </dgm:t>
    </dgm:pt>
    <dgm:pt modelId="{B75B8776-31DD-43A3-AA47-7271913DC829}">
      <dgm:prSet phldrT="[Text]" custT="1"/>
      <dgm:spPr/>
      <dgm:t>
        <a:bodyPr/>
        <a:lstStyle/>
        <a:p>
          <a:pPr algn="just"/>
          <a:r>
            <a:rPr lang="fa-IR" sz="1800" b="1" dirty="0" smtClean="0">
              <a:cs typeface="B Nazanin" panose="00000400000000000000" pitchFamily="2" charset="-78"/>
            </a:rPr>
            <a:t>مراد از تبلیغ معنای عامی است که شامل مصادیق متنوعی می‌گردد. معرفت افزایی، خرافه­زدایی، بدعت­ستیزی، دشمن­شناسی، بصیرت­زایی، ایجاد محبت، ارشاد عملی، پاسخ‌گویی، امر به معروف و نهی از منکر، و تربیت نیرو همه در این معنای عام مندرج‌اند.</a:t>
          </a:r>
          <a:endParaRPr lang="en-US" sz="1800" b="1" dirty="0">
            <a:cs typeface="B Nazanin" panose="00000400000000000000" pitchFamily="2" charset="-78"/>
          </a:endParaRPr>
        </a:p>
      </dgm:t>
    </dgm:pt>
    <dgm:pt modelId="{39CF409D-E4F3-485E-AA35-869AE64C1CBF}" type="parTrans" cxnId="{B9DA67B8-3E2F-481D-AC80-640BE0DCCB53}">
      <dgm:prSet/>
      <dgm:spPr/>
      <dgm:t>
        <a:bodyPr/>
        <a:lstStyle/>
        <a:p>
          <a:endParaRPr lang="en-US"/>
        </a:p>
      </dgm:t>
    </dgm:pt>
    <dgm:pt modelId="{97DCAF7A-A227-42F5-A5A5-9A485AA5E4AC}" type="sibTrans" cxnId="{B9DA67B8-3E2F-481D-AC80-640BE0DCCB53}">
      <dgm:prSet/>
      <dgm:spPr/>
      <dgm:t>
        <a:bodyPr/>
        <a:lstStyle/>
        <a:p>
          <a:endParaRPr lang="en-US"/>
        </a:p>
      </dgm:t>
    </dgm:pt>
    <dgm:pt modelId="{80E37F98-98BF-4467-BE42-7BC1E246A76A}">
      <dgm:prSet phldrT="[Text]" custT="1"/>
      <dgm:spPr/>
      <dgm:t>
        <a:bodyPr/>
        <a:lstStyle/>
        <a:p>
          <a:r>
            <a:rPr lang="fa-IR" sz="3600" dirty="0" smtClean="0">
              <a:solidFill>
                <a:srgbClr val="FF0000"/>
              </a:solidFill>
              <a:cs typeface="B Titr" panose="00000700000000000000" pitchFamily="2" charset="-78"/>
            </a:rPr>
            <a:t>3</a:t>
          </a:r>
          <a:endParaRPr lang="en-US" sz="3600" dirty="0">
            <a:solidFill>
              <a:srgbClr val="FF0000"/>
            </a:solidFill>
            <a:cs typeface="B Titr" panose="00000700000000000000" pitchFamily="2" charset="-78"/>
          </a:endParaRPr>
        </a:p>
      </dgm:t>
    </dgm:pt>
    <dgm:pt modelId="{A206B40C-B65E-4355-A0D9-F524A441CDB2}" type="parTrans" cxnId="{46D8C193-3172-4658-A5AA-46C3110055D1}">
      <dgm:prSet/>
      <dgm:spPr/>
      <dgm:t>
        <a:bodyPr/>
        <a:lstStyle/>
        <a:p>
          <a:endParaRPr lang="en-US"/>
        </a:p>
      </dgm:t>
    </dgm:pt>
    <dgm:pt modelId="{C4F56AA0-D387-4916-96EB-1A19460129BA}" type="sibTrans" cxnId="{46D8C193-3172-4658-A5AA-46C3110055D1}">
      <dgm:prSet/>
      <dgm:spPr/>
      <dgm:t>
        <a:bodyPr/>
        <a:lstStyle/>
        <a:p>
          <a:endParaRPr lang="en-US"/>
        </a:p>
      </dgm:t>
    </dgm:pt>
    <dgm:pt modelId="{CBFC057F-1957-4CB1-8CA6-EDB755A5668C}">
      <dgm:prSet phldrT="[Text]" custT="1"/>
      <dgm:spPr/>
      <dgm:t>
        <a:bodyPr/>
        <a:lstStyle/>
        <a:p>
          <a:pPr algn="just" rtl="1"/>
          <a:r>
            <a:rPr lang="ar-SA" sz="1200" b="1" i="0" dirty="0" smtClean="0">
              <a:cs typeface="B Nazanin" panose="00000400000000000000" pitchFamily="2" charset="-78"/>
            </a:rPr>
            <a:t>به تعبیر دقیق‌تر می‌توان گفت نظام روحانیت، بر خلاف تصور موجود وارث و جانشین انبیا نیست، بلکه جانشین امامت است؛ به همین جهت وظایفش سنگین‌تر از نبوت و رسالت است. وقتی نظام امامت، توسعه پیدا می‌کند، غیر از دریافت و تلقی وحی که وظیفه نبی است و ابلاغ که وظیفه رسول است، روحانیت وظیفه اجرا واعمال را هم بر دوش دارد. با این تعریف، روحانیت باید به هر سه لایۀ ماموریت‌های امامت، توجه نماید. بنابراین روحانیت نهادی اجتماعی است که غایتش بسط و استمرار نظام امامت است و در دورۀ غیبت، باید راه امامت را در ابعاد وسیع‌تری دنبال کند.</a:t>
          </a:r>
          <a:endParaRPr lang="en-US" sz="1200" b="1" dirty="0">
            <a:cs typeface="B Nazanin" panose="00000400000000000000" pitchFamily="2" charset="-78"/>
          </a:endParaRPr>
        </a:p>
      </dgm:t>
    </dgm:pt>
    <dgm:pt modelId="{0D2A2275-020B-4148-A9EE-2903C6A461C8}" type="parTrans" cxnId="{6828BEFB-B7CC-4F76-B8DF-7BFCB77FDBC2}">
      <dgm:prSet/>
      <dgm:spPr/>
      <dgm:t>
        <a:bodyPr/>
        <a:lstStyle/>
        <a:p>
          <a:endParaRPr lang="en-US"/>
        </a:p>
      </dgm:t>
    </dgm:pt>
    <dgm:pt modelId="{95814B56-D877-4616-931D-D8A6AF060453}" type="sibTrans" cxnId="{6828BEFB-B7CC-4F76-B8DF-7BFCB77FDBC2}">
      <dgm:prSet/>
      <dgm:spPr/>
      <dgm:t>
        <a:bodyPr/>
        <a:lstStyle/>
        <a:p>
          <a:endParaRPr lang="en-US"/>
        </a:p>
      </dgm:t>
    </dgm:pt>
    <dgm:pt modelId="{EDE2C32B-E0AB-4057-B784-E322101CF057}" type="pres">
      <dgm:prSet presAssocID="{B3440C88-3716-4BDF-93E4-42477E547240}" presName="linearFlow" presStyleCnt="0">
        <dgm:presLayoutVars>
          <dgm:dir val="rev"/>
          <dgm:animLvl val="lvl"/>
          <dgm:resizeHandles val="exact"/>
        </dgm:presLayoutVars>
      </dgm:prSet>
      <dgm:spPr/>
      <dgm:t>
        <a:bodyPr/>
        <a:lstStyle/>
        <a:p>
          <a:endParaRPr lang="en-US"/>
        </a:p>
      </dgm:t>
    </dgm:pt>
    <dgm:pt modelId="{21D4DC31-CCDD-48A5-B141-4E8ADBFCD625}" type="pres">
      <dgm:prSet presAssocID="{0AE75063-8B85-4473-943A-2C0FC2956A02}" presName="composite" presStyleCnt="0"/>
      <dgm:spPr/>
    </dgm:pt>
    <dgm:pt modelId="{8EC913DE-4F37-42F0-BD5F-8CD90F60ED56}" type="pres">
      <dgm:prSet presAssocID="{0AE75063-8B85-4473-943A-2C0FC2956A02}" presName="parentText" presStyleLbl="alignNode1" presStyleIdx="0" presStyleCnt="3">
        <dgm:presLayoutVars>
          <dgm:chMax val="1"/>
          <dgm:bulletEnabled val="1"/>
        </dgm:presLayoutVars>
      </dgm:prSet>
      <dgm:spPr/>
      <dgm:t>
        <a:bodyPr/>
        <a:lstStyle/>
        <a:p>
          <a:endParaRPr lang="en-US"/>
        </a:p>
      </dgm:t>
    </dgm:pt>
    <dgm:pt modelId="{C0D09ABB-372C-4E4C-9621-9E0E1696CA1E}" type="pres">
      <dgm:prSet presAssocID="{0AE75063-8B85-4473-943A-2C0FC2956A02}" presName="descendantText" presStyleLbl="alignAcc1" presStyleIdx="0" presStyleCnt="3">
        <dgm:presLayoutVars>
          <dgm:bulletEnabled val="1"/>
        </dgm:presLayoutVars>
      </dgm:prSet>
      <dgm:spPr/>
      <dgm:t>
        <a:bodyPr/>
        <a:lstStyle/>
        <a:p>
          <a:endParaRPr lang="en-US"/>
        </a:p>
      </dgm:t>
    </dgm:pt>
    <dgm:pt modelId="{B20575FF-C3A1-462B-82C6-DEC23B9D43C9}" type="pres">
      <dgm:prSet presAssocID="{C0A22FC5-F852-4F44-969B-3DE78517CEF6}" presName="sp" presStyleCnt="0"/>
      <dgm:spPr/>
    </dgm:pt>
    <dgm:pt modelId="{AD634EE1-89CD-49C7-AA38-8520FECBBBA1}" type="pres">
      <dgm:prSet presAssocID="{98E44B8D-54D8-41A3-BE20-5ECED140A335}" presName="composite" presStyleCnt="0"/>
      <dgm:spPr/>
    </dgm:pt>
    <dgm:pt modelId="{523FE2EE-FE92-4C4F-838B-F8CF81F58595}" type="pres">
      <dgm:prSet presAssocID="{98E44B8D-54D8-41A3-BE20-5ECED140A335}" presName="parentText" presStyleLbl="alignNode1" presStyleIdx="1" presStyleCnt="3">
        <dgm:presLayoutVars>
          <dgm:chMax val="1"/>
          <dgm:bulletEnabled val="1"/>
        </dgm:presLayoutVars>
      </dgm:prSet>
      <dgm:spPr/>
      <dgm:t>
        <a:bodyPr/>
        <a:lstStyle/>
        <a:p>
          <a:endParaRPr lang="en-US"/>
        </a:p>
      </dgm:t>
    </dgm:pt>
    <dgm:pt modelId="{1C93964B-38EB-4ACE-A468-977E208AA655}" type="pres">
      <dgm:prSet presAssocID="{98E44B8D-54D8-41A3-BE20-5ECED140A335}" presName="descendantText" presStyleLbl="alignAcc1" presStyleIdx="1" presStyleCnt="3">
        <dgm:presLayoutVars>
          <dgm:bulletEnabled val="1"/>
        </dgm:presLayoutVars>
      </dgm:prSet>
      <dgm:spPr/>
      <dgm:t>
        <a:bodyPr/>
        <a:lstStyle/>
        <a:p>
          <a:endParaRPr lang="en-US"/>
        </a:p>
      </dgm:t>
    </dgm:pt>
    <dgm:pt modelId="{90E748BB-C949-44A4-866E-0CBF096E00AF}" type="pres">
      <dgm:prSet presAssocID="{B77CD4D0-8045-4F81-A827-84261416EEF6}" presName="sp" presStyleCnt="0"/>
      <dgm:spPr/>
    </dgm:pt>
    <dgm:pt modelId="{590EEC90-9C77-4877-B4C9-209AF3ED6B9D}" type="pres">
      <dgm:prSet presAssocID="{80E37F98-98BF-4467-BE42-7BC1E246A76A}" presName="composite" presStyleCnt="0"/>
      <dgm:spPr/>
    </dgm:pt>
    <dgm:pt modelId="{E3BB7462-582A-4F84-9E18-17815C36AA93}" type="pres">
      <dgm:prSet presAssocID="{80E37F98-98BF-4467-BE42-7BC1E246A76A}" presName="parentText" presStyleLbl="alignNode1" presStyleIdx="2" presStyleCnt="3">
        <dgm:presLayoutVars>
          <dgm:chMax val="1"/>
          <dgm:bulletEnabled val="1"/>
        </dgm:presLayoutVars>
      </dgm:prSet>
      <dgm:spPr/>
      <dgm:t>
        <a:bodyPr/>
        <a:lstStyle/>
        <a:p>
          <a:endParaRPr lang="en-US"/>
        </a:p>
      </dgm:t>
    </dgm:pt>
    <dgm:pt modelId="{965123DC-64E8-4B86-BA2F-EBA91020AB9B}" type="pres">
      <dgm:prSet presAssocID="{80E37F98-98BF-4467-BE42-7BC1E246A76A}" presName="descendantText" presStyleLbl="alignAcc1" presStyleIdx="2" presStyleCnt="3">
        <dgm:presLayoutVars>
          <dgm:bulletEnabled val="1"/>
        </dgm:presLayoutVars>
      </dgm:prSet>
      <dgm:spPr/>
      <dgm:t>
        <a:bodyPr/>
        <a:lstStyle/>
        <a:p>
          <a:endParaRPr lang="en-US"/>
        </a:p>
      </dgm:t>
    </dgm:pt>
  </dgm:ptLst>
  <dgm:cxnLst>
    <dgm:cxn modelId="{7C6F2FB1-7D13-4618-B1DD-C54F84FBD5C7}" srcId="{B3440C88-3716-4BDF-93E4-42477E547240}" destId="{0AE75063-8B85-4473-943A-2C0FC2956A02}" srcOrd="0" destOrd="0" parTransId="{F810CEDB-D50D-4876-BBC6-DC36108048DA}" sibTransId="{C0A22FC5-F852-4F44-969B-3DE78517CEF6}"/>
    <dgm:cxn modelId="{4922B935-750B-4784-B610-8844636CC79D}" type="presOf" srcId="{CBFC057F-1957-4CB1-8CA6-EDB755A5668C}" destId="{965123DC-64E8-4B86-BA2F-EBA91020AB9B}" srcOrd="0" destOrd="0" presId="urn:microsoft.com/office/officeart/2005/8/layout/chevron2"/>
    <dgm:cxn modelId="{113BEE59-2F06-4091-A4DD-44EDC55365A8}" type="presOf" srcId="{B75B8776-31DD-43A3-AA47-7271913DC829}" destId="{1C93964B-38EB-4ACE-A468-977E208AA655}" srcOrd="0" destOrd="0" presId="urn:microsoft.com/office/officeart/2005/8/layout/chevron2"/>
    <dgm:cxn modelId="{DA747F2B-9051-4429-8103-3D3B5B6730F5}" type="presOf" srcId="{B3440C88-3716-4BDF-93E4-42477E547240}" destId="{EDE2C32B-E0AB-4057-B784-E322101CF057}" srcOrd="0" destOrd="0" presId="urn:microsoft.com/office/officeart/2005/8/layout/chevron2"/>
    <dgm:cxn modelId="{B9DA67B8-3E2F-481D-AC80-640BE0DCCB53}" srcId="{98E44B8D-54D8-41A3-BE20-5ECED140A335}" destId="{B75B8776-31DD-43A3-AA47-7271913DC829}" srcOrd="0" destOrd="0" parTransId="{39CF409D-E4F3-485E-AA35-869AE64C1CBF}" sibTransId="{97DCAF7A-A227-42F5-A5A5-9A485AA5E4AC}"/>
    <dgm:cxn modelId="{6828BEFB-B7CC-4F76-B8DF-7BFCB77FDBC2}" srcId="{80E37F98-98BF-4467-BE42-7BC1E246A76A}" destId="{CBFC057F-1957-4CB1-8CA6-EDB755A5668C}" srcOrd="0" destOrd="0" parTransId="{0D2A2275-020B-4148-A9EE-2903C6A461C8}" sibTransId="{95814B56-D877-4616-931D-D8A6AF060453}"/>
    <dgm:cxn modelId="{2D3E455F-3B1F-4A8D-BE88-B747CB0DCD2C}" type="presOf" srcId="{80E37F98-98BF-4467-BE42-7BC1E246A76A}" destId="{E3BB7462-582A-4F84-9E18-17815C36AA93}" srcOrd="0" destOrd="0" presId="urn:microsoft.com/office/officeart/2005/8/layout/chevron2"/>
    <dgm:cxn modelId="{CE99E991-FCA2-4B35-9F78-8115CB8A6151}" srcId="{0AE75063-8B85-4473-943A-2C0FC2956A02}" destId="{59772B5A-3E66-4C38-883E-6B2D22375804}" srcOrd="0" destOrd="0" parTransId="{8AE87A08-699F-4F4D-B987-F3D44B42D34F}" sibTransId="{C0682BC3-3B70-4BAC-B407-8D3B56B5E40C}"/>
    <dgm:cxn modelId="{49CC7469-6A9A-4785-BFE6-EFD961C017A9}" type="presOf" srcId="{98E44B8D-54D8-41A3-BE20-5ECED140A335}" destId="{523FE2EE-FE92-4C4F-838B-F8CF81F58595}" srcOrd="0" destOrd="0" presId="urn:microsoft.com/office/officeart/2005/8/layout/chevron2"/>
    <dgm:cxn modelId="{46D8C193-3172-4658-A5AA-46C3110055D1}" srcId="{B3440C88-3716-4BDF-93E4-42477E547240}" destId="{80E37F98-98BF-4467-BE42-7BC1E246A76A}" srcOrd="2" destOrd="0" parTransId="{A206B40C-B65E-4355-A0D9-F524A441CDB2}" sibTransId="{C4F56AA0-D387-4916-96EB-1A19460129BA}"/>
    <dgm:cxn modelId="{D90C4F3F-FB7C-4442-B7C9-5FF46670DA91}" type="presOf" srcId="{0AE75063-8B85-4473-943A-2C0FC2956A02}" destId="{8EC913DE-4F37-42F0-BD5F-8CD90F60ED56}" srcOrd="0" destOrd="0" presId="urn:microsoft.com/office/officeart/2005/8/layout/chevron2"/>
    <dgm:cxn modelId="{39F64AF6-1C95-4FCD-AC12-3038654F8F35}" srcId="{B3440C88-3716-4BDF-93E4-42477E547240}" destId="{98E44B8D-54D8-41A3-BE20-5ECED140A335}" srcOrd="1" destOrd="0" parTransId="{22FDA351-61CA-4610-9E2D-5F553F41C73A}" sibTransId="{B77CD4D0-8045-4F81-A827-84261416EEF6}"/>
    <dgm:cxn modelId="{98D05164-FBDF-42AB-BAF2-3A96CA2AA0B4}" type="presOf" srcId="{59772B5A-3E66-4C38-883E-6B2D22375804}" destId="{C0D09ABB-372C-4E4C-9621-9E0E1696CA1E}" srcOrd="0" destOrd="0" presId="urn:microsoft.com/office/officeart/2005/8/layout/chevron2"/>
    <dgm:cxn modelId="{39246E73-B16C-41A4-8637-4C7B2BC97B24}" type="presParOf" srcId="{EDE2C32B-E0AB-4057-B784-E322101CF057}" destId="{21D4DC31-CCDD-48A5-B141-4E8ADBFCD625}" srcOrd="0" destOrd="0" presId="urn:microsoft.com/office/officeart/2005/8/layout/chevron2"/>
    <dgm:cxn modelId="{216DD872-2B32-4D60-8E06-C9B4A5DCE357}" type="presParOf" srcId="{21D4DC31-CCDD-48A5-B141-4E8ADBFCD625}" destId="{8EC913DE-4F37-42F0-BD5F-8CD90F60ED56}" srcOrd="0" destOrd="0" presId="urn:microsoft.com/office/officeart/2005/8/layout/chevron2"/>
    <dgm:cxn modelId="{27033EC4-7649-4111-85A9-1B07B3114CAA}" type="presParOf" srcId="{21D4DC31-CCDD-48A5-B141-4E8ADBFCD625}" destId="{C0D09ABB-372C-4E4C-9621-9E0E1696CA1E}" srcOrd="1" destOrd="0" presId="urn:microsoft.com/office/officeart/2005/8/layout/chevron2"/>
    <dgm:cxn modelId="{EEA8FDC7-F0CB-4057-AAE0-235793C8C6DD}" type="presParOf" srcId="{EDE2C32B-E0AB-4057-B784-E322101CF057}" destId="{B20575FF-C3A1-462B-82C6-DEC23B9D43C9}" srcOrd="1" destOrd="0" presId="urn:microsoft.com/office/officeart/2005/8/layout/chevron2"/>
    <dgm:cxn modelId="{11C490B6-4958-4B51-82D2-DB3E260F7DED}" type="presParOf" srcId="{EDE2C32B-E0AB-4057-B784-E322101CF057}" destId="{AD634EE1-89CD-49C7-AA38-8520FECBBBA1}" srcOrd="2" destOrd="0" presId="urn:microsoft.com/office/officeart/2005/8/layout/chevron2"/>
    <dgm:cxn modelId="{672EC6AE-5591-496C-82D1-27E745169EEF}" type="presParOf" srcId="{AD634EE1-89CD-49C7-AA38-8520FECBBBA1}" destId="{523FE2EE-FE92-4C4F-838B-F8CF81F58595}" srcOrd="0" destOrd="0" presId="urn:microsoft.com/office/officeart/2005/8/layout/chevron2"/>
    <dgm:cxn modelId="{62580C38-AAA6-466F-A264-F99D176E722C}" type="presParOf" srcId="{AD634EE1-89CD-49C7-AA38-8520FECBBBA1}" destId="{1C93964B-38EB-4ACE-A468-977E208AA655}" srcOrd="1" destOrd="0" presId="urn:microsoft.com/office/officeart/2005/8/layout/chevron2"/>
    <dgm:cxn modelId="{2F9F340C-6F4B-4159-92BE-4BFCCD7DCE2F}" type="presParOf" srcId="{EDE2C32B-E0AB-4057-B784-E322101CF057}" destId="{90E748BB-C949-44A4-866E-0CBF096E00AF}" srcOrd="3" destOrd="0" presId="urn:microsoft.com/office/officeart/2005/8/layout/chevron2"/>
    <dgm:cxn modelId="{A79F766A-BC1F-48CA-90B0-5ED820CCC6F7}" type="presParOf" srcId="{EDE2C32B-E0AB-4057-B784-E322101CF057}" destId="{590EEC90-9C77-4877-B4C9-209AF3ED6B9D}" srcOrd="4" destOrd="0" presId="urn:microsoft.com/office/officeart/2005/8/layout/chevron2"/>
    <dgm:cxn modelId="{0CD046F7-B321-4092-ABDD-48317B9A433F}" type="presParOf" srcId="{590EEC90-9C77-4877-B4C9-209AF3ED6B9D}" destId="{E3BB7462-582A-4F84-9E18-17815C36AA93}" srcOrd="0" destOrd="0" presId="urn:microsoft.com/office/officeart/2005/8/layout/chevron2"/>
    <dgm:cxn modelId="{A8C8F27C-F042-4ADB-B60D-7B53958A3603}" type="presParOf" srcId="{590EEC90-9C77-4877-B4C9-209AF3ED6B9D}" destId="{965123DC-64E8-4B86-BA2F-EBA91020AB9B}"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0.xml><?xml version="1.0" encoding="utf-8"?>
<dgm:dataModel xmlns:dgm="http://schemas.openxmlformats.org/drawingml/2006/diagram" xmlns:a="http://schemas.openxmlformats.org/drawingml/2006/main">
  <dgm:ptLst>
    <dgm:pt modelId="{535AFC56-8353-4358-B3A5-1673E834D775}"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7BB81FCD-B0B6-4050-8542-338582ABBBE9}">
      <dgm:prSet phldrT="[Text]" custT="1"/>
      <dgm:spPr/>
      <dgm:t>
        <a:bodyPr/>
        <a:lstStyle/>
        <a:p>
          <a:pPr algn="ctr" rtl="1"/>
          <a:r>
            <a:rPr lang="fa-IR" sz="1600" b="1" dirty="0" smtClean="0">
              <a:solidFill>
                <a:schemeClr val="bg2"/>
              </a:solidFill>
              <a:cs typeface="B Nazanin" panose="00000400000000000000" pitchFamily="2" charset="-78"/>
            </a:rPr>
            <a:t>گفته شد که </a:t>
          </a:r>
          <a:r>
            <a:rPr lang="fa-IR" sz="1600" b="1" dirty="0" err="1" smtClean="0">
              <a:solidFill>
                <a:schemeClr val="bg2"/>
              </a:solidFill>
              <a:cs typeface="B Nazanin" panose="00000400000000000000" pitchFamily="2" charset="-78"/>
            </a:rPr>
            <a:t>طلبة</a:t>
          </a:r>
          <a:r>
            <a:rPr lang="fa-IR" sz="1600" b="1" dirty="0" smtClean="0">
              <a:solidFill>
                <a:schemeClr val="bg2"/>
              </a:solidFill>
              <a:cs typeface="B Nazanin" panose="00000400000000000000" pitchFamily="2" charset="-78"/>
            </a:rPr>
            <a:t> انقلابی هدف عالی و نگاه کلان دارد و در مقیاس بزرگ </a:t>
          </a:r>
          <a:r>
            <a:rPr lang="fa-IR" sz="1600" b="1" dirty="0" err="1" smtClean="0">
              <a:solidFill>
                <a:schemeClr val="bg2"/>
              </a:solidFill>
              <a:cs typeface="B Nazanin" panose="00000400000000000000" pitchFamily="2" charset="-78"/>
            </a:rPr>
            <a:t>می‌اندیشد</a:t>
          </a:r>
          <a:r>
            <a:rPr lang="fa-IR" sz="1600" b="1" dirty="0" smtClean="0">
              <a:solidFill>
                <a:schemeClr val="bg2"/>
              </a:solidFill>
              <a:cs typeface="B Nazanin" panose="00000400000000000000" pitchFamily="2" charset="-78"/>
            </a:rPr>
            <a:t>. طبیعتاً وقتی مقیاس کار بزرگ </a:t>
          </a:r>
          <a:r>
            <a:rPr lang="fa-IR" sz="1600" b="1" dirty="0" err="1" smtClean="0">
              <a:solidFill>
                <a:schemeClr val="bg2"/>
              </a:solidFill>
              <a:cs typeface="B Nazanin" panose="00000400000000000000" pitchFamily="2" charset="-78"/>
            </a:rPr>
            <a:t>می‌شود</a:t>
          </a:r>
          <a:r>
            <a:rPr lang="fa-IR" sz="1600" b="1" dirty="0" smtClean="0">
              <a:solidFill>
                <a:schemeClr val="bg2"/>
              </a:solidFill>
              <a:cs typeface="B Nazanin" panose="00000400000000000000" pitchFamily="2" charset="-78"/>
            </a:rPr>
            <a:t> از توان یک یا چند فرد خارج </a:t>
          </a:r>
          <a:r>
            <a:rPr lang="fa-IR" sz="1600" b="1" dirty="0" err="1" smtClean="0">
              <a:solidFill>
                <a:schemeClr val="bg2"/>
              </a:solidFill>
              <a:cs typeface="B Nazanin" panose="00000400000000000000" pitchFamily="2" charset="-78"/>
            </a:rPr>
            <a:t>می‌گردد</a:t>
          </a:r>
          <a:r>
            <a:rPr lang="fa-IR" sz="1600" b="1" dirty="0" smtClean="0">
              <a:solidFill>
                <a:schemeClr val="bg2"/>
              </a:solidFill>
              <a:cs typeface="B Nazanin" panose="00000400000000000000" pitchFamily="2" charset="-78"/>
            </a:rPr>
            <a:t>. اهداف بزرگ را نه آحاد </a:t>
          </a:r>
          <a:r>
            <a:rPr lang="fa-IR" sz="1600" b="1" dirty="0" err="1" smtClean="0">
              <a:solidFill>
                <a:schemeClr val="bg2"/>
              </a:solidFill>
              <a:cs typeface="B Nazanin" panose="00000400000000000000" pitchFamily="2" charset="-78"/>
            </a:rPr>
            <a:t>انسان‌ها</a:t>
          </a:r>
          <a:r>
            <a:rPr lang="fa-IR" sz="1600" b="1" dirty="0" smtClean="0">
              <a:solidFill>
                <a:schemeClr val="bg2"/>
              </a:solidFill>
              <a:cs typeface="B Nazanin" panose="00000400000000000000" pitchFamily="2" charset="-78"/>
            </a:rPr>
            <a:t> که اجتماعات انسانی و </a:t>
          </a:r>
          <a:r>
            <a:rPr lang="fa-IR" sz="1600" b="1" dirty="0" err="1" smtClean="0">
              <a:solidFill>
                <a:schemeClr val="bg2"/>
              </a:solidFill>
              <a:cs typeface="B Nazanin" panose="00000400000000000000" pitchFamily="2" charset="-78"/>
            </a:rPr>
            <a:t>امت‌ها</a:t>
          </a:r>
          <a:r>
            <a:rPr lang="fa-IR" sz="1600" b="1" dirty="0" smtClean="0">
              <a:solidFill>
                <a:schemeClr val="bg2"/>
              </a:solidFill>
              <a:cs typeface="B Nazanin" panose="00000400000000000000" pitchFamily="2" charset="-78"/>
            </a:rPr>
            <a:t> پدید </a:t>
          </a:r>
          <a:r>
            <a:rPr lang="fa-IR" sz="1600" b="1" dirty="0" err="1" smtClean="0">
              <a:solidFill>
                <a:schemeClr val="bg2"/>
              </a:solidFill>
              <a:cs typeface="B Nazanin" panose="00000400000000000000" pitchFamily="2" charset="-78"/>
            </a:rPr>
            <a:t>می‌آورند</a:t>
          </a:r>
          <a:r>
            <a:rPr lang="fa-IR" sz="1600" b="1" dirty="0" smtClean="0">
              <a:solidFill>
                <a:schemeClr val="bg2"/>
              </a:solidFill>
              <a:cs typeface="B Nazanin" panose="00000400000000000000" pitchFamily="2" charset="-78"/>
            </a:rPr>
            <a:t>؛ همان گونه که برای پدید آوردن یک </a:t>
          </a:r>
          <a:r>
            <a:rPr lang="fa-IR" sz="1600" b="1" dirty="0" err="1" smtClean="0">
              <a:solidFill>
                <a:schemeClr val="bg2"/>
              </a:solidFill>
              <a:cs typeface="B Nazanin" panose="00000400000000000000" pitchFamily="2" charset="-78"/>
            </a:rPr>
            <a:t>کلبة</a:t>
          </a:r>
          <a:r>
            <a:rPr lang="fa-IR" sz="1600" b="1" dirty="0" smtClean="0">
              <a:solidFill>
                <a:schemeClr val="bg2"/>
              </a:solidFill>
              <a:cs typeface="B Nazanin" panose="00000400000000000000" pitchFamily="2" charset="-78"/>
            </a:rPr>
            <a:t> گلی </a:t>
          </a:r>
          <a:r>
            <a:rPr lang="fa-IR" sz="1600" b="1" dirty="0" err="1" smtClean="0">
              <a:solidFill>
                <a:schemeClr val="bg2"/>
              </a:solidFill>
              <a:cs typeface="B Nazanin" panose="00000400000000000000" pitchFamily="2" charset="-78"/>
            </a:rPr>
            <a:t>می‌توان</a:t>
          </a:r>
          <a:r>
            <a:rPr lang="fa-IR" sz="1600" b="1" dirty="0" smtClean="0">
              <a:solidFill>
                <a:schemeClr val="bg2"/>
              </a:solidFill>
              <a:cs typeface="B Nazanin" panose="00000400000000000000" pitchFamily="2" charset="-78"/>
            </a:rPr>
            <a:t> </a:t>
          </a:r>
          <a:r>
            <a:rPr lang="fa-IR" sz="1600" b="1" dirty="0" err="1" smtClean="0">
              <a:solidFill>
                <a:schemeClr val="bg2"/>
              </a:solidFill>
              <a:cs typeface="B Nazanin" panose="00000400000000000000" pitchFamily="2" charset="-78"/>
            </a:rPr>
            <a:t>به‌تنهایی</a:t>
          </a:r>
          <a:r>
            <a:rPr lang="fa-IR" sz="1600" b="1" dirty="0" smtClean="0">
              <a:solidFill>
                <a:schemeClr val="bg2"/>
              </a:solidFill>
              <a:cs typeface="B Nazanin" panose="00000400000000000000" pitchFamily="2" charset="-78"/>
            </a:rPr>
            <a:t> اقدام کرد؛ اما برای پدید آوردن یک بنای بزرگ به نیروهای متعدد، </a:t>
          </a:r>
          <a:r>
            <a:rPr lang="fa-IR" sz="1600" b="1" dirty="0" err="1" smtClean="0">
              <a:solidFill>
                <a:schemeClr val="bg2"/>
              </a:solidFill>
              <a:cs typeface="B Nazanin" panose="00000400000000000000" pitchFamily="2" charset="-78"/>
            </a:rPr>
            <a:t>تخصص‌های</a:t>
          </a:r>
          <a:r>
            <a:rPr lang="fa-IR" sz="1600" b="1" dirty="0" smtClean="0">
              <a:solidFill>
                <a:schemeClr val="bg2"/>
              </a:solidFill>
              <a:cs typeface="B Nazanin" panose="00000400000000000000" pitchFamily="2" charset="-78"/>
            </a:rPr>
            <a:t> مختلف و </a:t>
          </a:r>
          <a:r>
            <a:rPr lang="fa-IR" sz="1600" b="1" dirty="0" err="1" smtClean="0">
              <a:solidFill>
                <a:schemeClr val="bg2"/>
              </a:solidFill>
              <a:cs typeface="B Nazanin" panose="00000400000000000000" pitchFamily="2" charset="-78"/>
            </a:rPr>
            <a:t>سازمان‌دهی</a:t>
          </a:r>
          <a:r>
            <a:rPr lang="fa-IR" sz="1600" b="1" dirty="0" smtClean="0">
              <a:solidFill>
                <a:schemeClr val="bg2"/>
              </a:solidFill>
              <a:cs typeface="B Nazanin" panose="00000400000000000000" pitchFamily="2" charset="-78"/>
            </a:rPr>
            <a:t> منسجم آنها نیاز است</a:t>
          </a:r>
          <a:endParaRPr lang="fa-IR" sz="1600" dirty="0">
            <a:solidFill>
              <a:schemeClr val="bg2"/>
            </a:solidFill>
          </a:endParaRPr>
        </a:p>
      </dgm:t>
    </dgm:pt>
    <dgm:pt modelId="{CF4C47B3-BA31-4327-85F1-BAFBE70A5943}" type="parTrans" cxnId="{5F0B8A72-BECB-426D-A4C6-C7CB15D52E3B}">
      <dgm:prSet/>
      <dgm:spPr/>
      <dgm:t>
        <a:bodyPr/>
        <a:lstStyle/>
        <a:p>
          <a:pPr rtl="1"/>
          <a:endParaRPr lang="fa-IR"/>
        </a:p>
      </dgm:t>
    </dgm:pt>
    <dgm:pt modelId="{F838EFB3-F668-429A-983B-DFDC9EBCA02A}" type="sibTrans" cxnId="{5F0B8A72-BECB-426D-A4C6-C7CB15D52E3B}">
      <dgm:prSet/>
      <dgm:spPr/>
      <dgm:t>
        <a:bodyPr/>
        <a:lstStyle/>
        <a:p>
          <a:pPr rtl="1"/>
          <a:endParaRPr lang="fa-IR"/>
        </a:p>
      </dgm:t>
    </dgm:pt>
    <dgm:pt modelId="{0E55BDBD-8154-49B4-96EB-05293A30F2A1}">
      <dgm:prSet phldrT="[Text]" custT="1"/>
      <dgm:spPr/>
      <dgm:t>
        <a:bodyPr/>
        <a:lstStyle/>
        <a:p>
          <a:pPr algn="ctr" rtl="1"/>
          <a:r>
            <a:rPr lang="fa-IR" sz="1600" b="1" dirty="0" smtClean="0">
              <a:solidFill>
                <a:srgbClr val="002060"/>
              </a:solidFill>
              <a:cs typeface="B Nazanin" panose="00000400000000000000" pitchFamily="2" charset="-78"/>
            </a:rPr>
            <a:t>ما چون اتصالات خود با </a:t>
          </a:r>
          <a:r>
            <a:rPr lang="fa-IR" sz="1600" b="1" dirty="0" err="1" smtClean="0">
              <a:solidFill>
                <a:srgbClr val="002060"/>
              </a:solidFill>
              <a:cs typeface="B Nazanin" panose="00000400000000000000" pitchFamily="2" charset="-78"/>
            </a:rPr>
            <a:t>انسان‌های</a:t>
          </a:r>
          <a:r>
            <a:rPr lang="fa-IR" sz="1600" b="1" dirty="0" smtClean="0">
              <a:solidFill>
                <a:srgbClr val="002060"/>
              </a:solidFill>
              <a:cs typeface="B Nazanin" panose="00000400000000000000" pitchFamily="2" charset="-78"/>
            </a:rPr>
            <a:t> دیگر را </a:t>
          </a:r>
          <a:r>
            <a:rPr lang="fa-IR" sz="1600" b="1" dirty="0" err="1" smtClean="0">
              <a:solidFill>
                <a:srgbClr val="002060"/>
              </a:solidFill>
              <a:cs typeface="B Nazanin" panose="00000400000000000000" pitchFamily="2" charset="-78"/>
            </a:rPr>
            <a:t>به‌خوبی</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نمی‌شناسیم</a:t>
          </a:r>
          <a:r>
            <a:rPr lang="fa-IR" sz="1600" b="1" dirty="0" smtClean="0">
              <a:solidFill>
                <a:srgbClr val="002060"/>
              </a:solidFill>
              <a:cs typeface="B Nazanin" panose="00000400000000000000" pitchFamily="2" charset="-78"/>
            </a:rPr>
            <a:t> و به </a:t>
          </a:r>
          <a:r>
            <a:rPr lang="fa-IR" sz="1600" b="1" dirty="0" err="1" smtClean="0">
              <a:solidFill>
                <a:srgbClr val="002060"/>
              </a:solidFill>
              <a:cs typeface="B Nazanin" panose="00000400000000000000" pitchFamily="2" charset="-78"/>
            </a:rPr>
            <a:t>فعالیت‌های</a:t>
          </a:r>
          <a:r>
            <a:rPr lang="fa-IR" sz="1600" b="1" dirty="0" smtClean="0">
              <a:solidFill>
                <a:srgbClr val="002060"/>
              </a:solidFill>
              <a:cs typeface="B Nazanin" panose="00000400000000000000" pitchFamily="2" charset="-78"/>
            </a:rPr>
            <a:t> جمعی عادت </a:t>
          </a:r>
          <a:r>
            <a:rPr lang="fa-IR" sz="1600" b="1" dirty="0" err="1" smtClean="0">
              <a:solidFill>
                <a:srgbClr val="002060"/>
              </a:solidFill>
              <a:cs typeface="B Nazanin" panose="00000400000000000000" pitchFamily="2" charset="-78"/>
            </a:rPr>
            <a:t>نکرده‌ایم</a:t>
          </a:r>
          <a:r>
            <a:rPr lang="fa-IR" sz="1600" b="1" dirty="0" smtClean="0">
              <a:solidFill>
                <a:srgbClr val="002060"/>
              </a:solidFill>
              <a:cs typeface="B Nazanin" panose="00000400000000000000" pitchFamily="2" charset="-78"/>
            </a:rPr>
            <a:t> و توان و مهارت </a:t>
          </a:r>
          <a:r>
            <a:rPr lang="fa-IR" sz="1600" b="1" dirty="0" err="1" smtClean="0">
              <a:solidFill>
                <a:srgbClr val="002060"/>
              </a:solidFill>
              <a:cs typeface="B Nazanin" panose="00000400000000000000" pitchFamily="2" charset="-78"/>
            </a:rPr>
            <a:t>مشارکت‌های</a:t>
          </a:r>
          <a:r>
            <a:rPr lang="fa-IR" sz="1600" b="1" dirty="0" smtClean="0">
              <a:solidFill>
                <a:srgbClr val="002060"/>
              </a:solidFill>
              <a:cs typeface="B Nazanin" panose="00000400000000000000" pitchFamily="2" charset="-78"/>
            </a:rPr>
            <a:t> گروهی، سازمانی و نهادی نداریم معمولاً ناچاریم از </a:t>
          </a:r>
          <a:r>
            <a:rPr lang="fa-IR" sz="1600" b="1" dirty="0" err="1" smtClean="0">
              <a:solidFill>
                <a:srgbClr val="002060"/>
              </a:solidFill>
              <a:cs typeface="B Nazanin" panose="00000400000000000000" pitchFamily="2" charset="-78"/>
            </a:rPr>
            <a:t>آرمان‌های</a:t>
          </a:r>
          <a:r>
            <a:rPr lang="fa-IR" sz="1600" b="1" dirty="0" smtClean="0">
              <a:solidFill>
                <a:srgbClr val="002060"/>
              </a:solidFill>
              <a:cs typeface="B Nazanin" panose="00000400000000000000" pitchFamily="2" charset="-78"/>
            </a:rPr>
            <a:t> بزرگ دست </a:t>
          </a:r>
          <a:r>
            <a:rPr lang="fa-IR" sz="1600" b="1" dirty="0" err="1" smtClean="0">
              <a:solidFill>
                <a:srgbClr val="002060"/>
              </a:solidFill>
              <a:cs typeface="B Nazanin" panose="00000400000000000000" pitchFamily="2" charset="-78"/>
            </a:rPr>
            <a:t>برداریم</a:t>
          </a:r>
          <a:r>
            <a:rPr lang="fa-IR" sz="1600" b="1" dirty="0" smtClean="0">
              <a:solidFill>
                <a:srgbClr val="002060"/>
              </a:solidFill>
              <a:cs typeface="B Nazanin" panose="00000400000000000000" pitchFamily="2" charset="-78"/>
            </a:rPr>
            <a:t> و مقاصد </a:t>
          </a:r>
          <a:r>
            <a:rPr lang="fa-IR" sz="1600" b="1" dirty="0" err="1" smtClean="0">
              <a:solidFill>
                <a:srgbClr val="002060"/>
              </a:solidFill>
              <a:cs typeface="B Nazanin" panose="00000400000000000000" pitchFamily="2" charset="-78"/>
            </a:rPr>
            <a:t>کوچک‌تری</a:t>
          </a:r>
          <a:r>
            <a:rPr lang="fa-IR" sz="1600" b="1" dirty="0" smtClean="0">
              <a:solidFill>
                <a:srgbClr val="002060"/>
              </a:solidFill>
              <a:cs typeface="B Nazanin" panose="00000400000000000000" pitchFamily="2" charset="-78"/>
            </a:rPr>
            <a:t> را انتخاب کنیم. فعالیت گروهی بستر </a:t>
          </a:r>
          <a:r>
            <a:rPr lang="fa-IR" sz="1600" b="1" dirty="0" err="1" smtClean="0">
              <a:solidFill>
                <a:srgbClr val="002060"/>
              </a:solidFill>
              <a:cs typeface="B Nazanin" panose="00000400000000000000" pitchFamily="2" charset="-78"/>
            </a:rPr>
            <a:t>هم‌افزایی</a:t>
          </a:r>
          <a:r>
            <a:rPr lang="fa-IR" sz="1600" b="1" dirty="0" smtClean="0">
              <a:solidFill>
                <a:srgbClr val="002060"/>
              </a:solidFill>
              <a:cs typeface="B Nazanin" panose="00000400000000000000" pitchFamily="2" charset="-78"/>
            </a:rPr>
            <a:t> است و توان، انگیزه و همت انسان را بالا </a:t>
          </a:r>
          <a:r>
            <a:rPr lang="fa-IR" sz="1600" b="1" dirty="0" err="1" smtClean="0">
              <a:solidFill>
                <a:srgbClr val="002060"/>
              </a:solidFill>
              <a:cs typeface="B Nazanin" panose="00000400000000000000" pitchFamily="2" charset="-78"/>
            </a:rPr>
            <a:t>می‌برد</a:t>
          </a:r>
          <a:endParaRPr lang="fa-IR" sz="1600" dirty="0">
            <a:solidFill>
              <a:srgbClr val="002060"/>
            </a:solidFill>
          </a:endParaRPr>
        </a:p>
      </dgm:t>
    </dgm:pt>
    <dgm:pt modelId="{210AFADE-7BCC-4F00-A420-5507345C25D9}" type="parTrans" cxnId="{2738E90C-D5F6-44E1-83B7-D30A410704E2}">
      <dgm:prSet/>
      <dgm:spPr/>
      <dgm:t>
        <a:bodyPr/>
        <a:lstStyle/>
        <a:p>
          <a:pPr rtl="1"/>
          <a:endParaRPr lang="fa-IR"/>
        </a:p>
      </dgm:t>
    </dgm:pt>
    <dgm:pt modelId="{7D2B16D0-85F3-4474-BD91-885963E2099A}" type="sibTrans" cxnId="{2738E90C-D5F6-44E1-83B7-D30A410704E2}">
      <dgm:prSet/>
      <dgm:spPr/>
      <dgm:t>
        <a:bodyPr/>
        <a:lstStyle/>
        <a:p>
          <a:pPr rtl="1"/>
          <a:endParaRPr lang="fa-IR"/>
        </a:p>
      </dgm:t>
    </dgm:pt>
    <dgm:pt modelId="{2CBCCD63-4795-40A3-866F-E9310BCDF329}" type="pres">
      <dgm:prSet presAssocID="{535AFC56-8353-4358-B3A5-1673E834D775}" presName="Name0" presStyleCnt="0">
        <dgm:presLayoutVars>
          <dgm:chMax val="7"/>
          <dgm:chPref val="7"/>
          <dgm:dir/>
        </dgm:presLayoutVars>
      </dgm:prSet>
      <dgm:spPr/>
      <dgm:t>
        <a:bodyPr/>
        <a:lstStyle/>
        <a:p>
          <a:pPr rtl="1"/>
          <a:endParaRPr lang="fa-IR"/>
        </a:p>
      </dgm:t>
    </dgm:pt>
    <dgm:pt modelId="{0E9FBF1C-1E60-4C43-A5E1-CD96231808F4}" type="pres">
      <dgm:prSet presAssocID="{535AFC56-8353-4358-B3A5-1673E834D775}" presName="Name1" presStyleCnt="0"/>
      <dgm:spPr/>
    </dgm:pt>
    <dgm:pt modelId="{C347E359-9870-416F-87D4-D6DB5338E2B2}" type="pres">
      <dgm:prSet presAssocID="{535AFC56-8353-4358-B3A5-1673E834D775}" presName="cycle" presStyleCnt="0"/>
      <dgm:spPr/>
    </dgm:pt>
    <dgm:pt modelId="{B4FA2E5D-C46F-48D8-9385-33627EF0168E}" type="pres">
      <dgm:prSet presAssocID="{535AFC56-8353-4358-B3A5-1673E834D775}" presName="srcNode" presStyleLbl="node1" presStyleIdx="0" presStyleCnt="2"/>
      <dgm:spPr/>
    </dgm:pt>
    <dgm:pt modelId="{3F45FC19-4DAD-40C2-9BE6-D765F8398A6A}" type="pres">
      <dgm:prSet presAssocID="{535AFC56-8353-4358-B3A5-1673E834D775}" presName="conn" presStyleLbl="parChTrans1D2" presStyleIdx="0" presStyleCnt="1"/>
      <dgm:spPr/>
      <dgm:t>
        <a:bodyPr/>
        <a:lstStyle/>
        <a:p>
          <a:pPr rtl="1"/>
          <a:endParaRPr lang="fa-IR"/>
        </a:p>
      </dgm:t>
    </dgm:pt>
    <dgm:pt modelId="{D7ACA43F-B468-4004-81F2-A51AEB798953}" type="pres">
      <dgm:prSet presAssocID="{535AFC56-8353-4358-B3A5-1673E834D775}" presName="extraNode" presStyleLbl="node1" presStyleIdx="0" presStyleCnt="2"/>
      <dgm:spPr/>
    </dgm:pt>
    <dgm:pt modelId="{313606D3-8AF3-4804-8965-5A2875C9E3D9}" type="pres">
      <dgm:prSet presAssocID="{535AFC56-8353-4358-B3A5-1673E834D775}" presName="dstNode" presStyleLbl="node1" presStyleIdx="0" presStyleCnt="2"/>
      <dgm:spPr/>
    </dgm:pt>
    <dgm:pt modelId="{BF6C9B8C-16BC-44E5-A1F5-C494D43D163E}" type="pres">
      <dgm:prSet presAssocID="{7BB81FCD-B0B6-4050-8542-338582ABBBE9}" presName="text_1" presStyleLbl="node1" presStyleIdx="0" presStyleCnt="2" custScaleY="116283">
        <dgm:presLayoutVars>
          <dgm:bulletEnabled val="1"/>
        </dgm:presLayoutVars>
      </dgm:prSet>
      <dgm:spPr/>
      <dgm:t>
        <a:bodyPr/>
        <a:lstStyle/>
        <a:p>
          <a:pPr rtl="1"/>
          <a:endParaRPr lang="fa-IR"/>
        </a:p>
      </dgm:t>
    </dgm:pt>
    <dgm:pt modelId="{300BCA8A-1412-4B3D-A48E-47B8409761E7}" type="pres">
      <dgm:prSet presAssocID="{7BB81FCD-B0B6-4050-8542-338582ABBBE9}" presName="accent_1" presStyleCnt="0"/>
      <dgm:spPr/>
    </dgm:pt>
    <dgm:pt modelId="{FD3B1C7C-5AEE-4089-8771-702E21CF3C86}" type="pres">
      <dgm:prSet presAssocID="{7BB81FCD-B0B6-4050-8542-338582ABBBE9}" presName="accentRepeatNode" presStyleLbl="solidFgAcc1" presStyleIdx="0" presStyleCnt="2"/>
      <dgm:spPr/>
    </dgm:pt>
    <dgm:pt modelId="{C4BD0147-870B-48ED-9D07-62B97C46A0FE}" type="pres">
      <dgm:prSet presAssocID="{0E55BDBD-8154-49B4-96EB-05293A30F2A1}" presName="text_2" presStyleLbl="node1" presStyleIdx="1" presStyleCnt="2">
        <dgm:presLayoutVars>
          <dgm:bulletEnabled val="1"/>
        </dgm:presLayoutVars>
      </dgm:prSet>
      <dgm:spPr/>
      <dgm:t>
        <a:bodyPr/>
        <a:lstStyle/>
        <a:p>
          <a:pPr rtl="1"/>
          <a:endParaRPr lang="fa-IR"/>
        </a:p>
      </dgm:t>
    </dgm:pt>
    <dgm:pt modelId="{4BE62ED7-F6F6-413F-9AFF-A4DC5FF768AB}" type="pres">
      <dgm:prSet presAssocID="{0E55BDBD-8154-49B4-96EB-05293A30F2A1}" presName="accent_2" presStyleCnt="0"/>
      <dgm:spPr/>
    </dgm:pt>
    <dgm:pt modelId="{47503A6F-0BD5-475A-A0A9-5495B0842622}" type="pres">
      <dgm:prSet presAssocID="{0E55BDBD-8154-49B4-96EB-05293A30F2A1}" presName="accentRepeatNode" presStyleLbl="solidFgAcc1" presStyleIdx="1" presStyleCnt="2"/>
      <dgm:spPr/>
    </dgm:pt>
  </dgm:ptLst>
  <dgm:cxnLst>
    <dgm:cxn modelId="{5F0B8A72-BECB-426D-A4C6-C7CB15D52E3B}" srcId="{535AFC56-8353-4358-B3A5-1673E834D775}" destId="{7BB81FCD-B0B6-4050-8542-338582ABBBE9}" srcOrd="0" destOrd="0" parTransId="{CF4C47B3-BA31-4327-85F1-BAFBE70A5943}" sibTransId="{F838EFB3-F668-429A-983B-DFDC9EBCA02A}"/>
    <dgm:cxn modelId="{4548BD5B-A5D2-4BFB-A860-AD38B97E68C8}" type="presOf" srcId="{7BB81FCD-B0B6-4050-8542-338582ABBBE9}" destId="{BF6C9B8C-16BC-44E5-A1F5-C494D43D163E}" srcOrd="0" destOrd="0" presId="urn:microsoft.com/office/officeart/2008/layout/VerticalCurvedList"/>
    <dgm:cxn modelId="{E6FB60FF-7352-46BB-9E2E-D6AF94F3FEFF}" type="presOf" srcId="{535AFC56-8353-4358-B3A5-1673E834D775}" destId="{2CBCCD63-4795-40A3-866F-E9310BCDF329}" srcOrd="0" destOrd="0" presId="urn:microsoft.com/office/officeart/2008/layout/VerticalCurvedList"/>
    <dgm:cxn modelId="{39A6E59E-C880-490F-B1E0-F91DE8A04A35}" type="presOf" srcId="{0E55BDBD-8154-49B4-96EB-05293A30F2A1}" destId="{C4BD0147-870B-48ED-9D07-62B97C46A0FE}" srcOrd="0" destOrd="0" presId="urn:microsoft.com/office/officeart/2008/layout/VerticalCurvedList"/>
    <dgm:cxn modelId="{2738E90C-D5F6-44E1-83B7-D30A410704E2}" srcId="{535AFC56-8353-4358-B3A5-1673E834D775}" destId="{0E55BDBD-8154-49B4-96EB-05293A30F2A1}" srcOrd="1" destOrd="0" parTransId="{210AFADE-7BCC-4F00-A420-5507345C25D9}" sibTransId="{7D2B16D0-85F3-4474-BD91-885963E2099A}"/>
    <dgm:cxn modelId="{27701209-BE82-46B7-A3FE-5233D14678FE}" type="presOf" srcId="{F838EFB3-F668-429A-983B-DFDC9EBCA02A}" destId="{3F45FC19-4DAD-40C2-9BE6-D765F8398A6A}" srcOrd="0" destOrd="0" presId="urn:microsoft.com/office/officeart/2008/layout/VerticalCurvedList"/>
    <dgm:cxn modelId="{1FACEB43-D68B-4208-9AF1-85FC2D5B4029}" type="presParOf" srcId="{2CBCCD63-4795-40A3-866F-E9310BCDF329}" destId="{0E9FBF1C-1E60-4C43-A5E1-CD96231808F4}" srcOrd="0" destOrd="0" presId="urn:microsoft.com/office/officeart/2008/layout/VerticalCurvedList"/>
    <dgm:cxn modelId="{0122EE21-8501-448F-9132-C5C69E796E76}" type="presParOf" srcId="{0E9FBF1C-1E60-4C43-A5E1-CD96231808F4}" destId="{C347E359-9870-416F-87D4-D6DB5338E2B2}" srcOrd="0" destOrd="0" presId="urn:microsoft.com/office/officeart/2008/layout/VerticalCurvedList"/>
    <dgm:cxn modelId="{16A3C98E-6C17-49C7-A8BE-2B4F70AA9AED}" type="presParOf" srcId="{C347E359-9870-416F-87D4-D6DB5338E2B2}" destId="{B4FA2E5D-C46F-48D8-9385-33627EF0168E}" srcOrd="0" destOrd="0" presId="urn:microsoft.com/office/officeart/2008/layout/VerticalCurvedList"/>
    <dgm:cxn modelId="{11F09A4A-07A4-46D5-977E-4D6A51D28585}" type="presParOf" srcId="{C347E359-9870-416F-87D4-D6DB5338E2B2}" destId="{3F45FC19-4DAD-40C2-9BE6-D765F8398A6A}" srcOrd="1" destOrd="0" presId="urn:microsoft.com/office/officeart/2008/layout/VerticalCurvedList"/>
    <dgm:cxn modelId="{1C99830D-5CCA-4446-9921-E2E3545CA571}" type="presParOf" srcId="{C347E359-9870-416F-87D4-D6DB5338E2B2}" destId="{D7ACA43F-B468-4004-81F2-A51AEB798953}" srcOrd="2" destOrd="0" presId="urn:microsoft.com/office/officeart/2008/layout/VerticalCurvedList"/>
    <dgm:cxn modelId="{F5DEAD32-4BE8-4E40-B4B0-63BE30BBA2D3}" type="presParOf" srcId="{C347E359-9870-416F-87D4-D6DB5338E2B2}" destId="{313606D3-8AF3-4804-8965-5A2875C9E3D9}" srcOrd="3" destOrd="0" presId="urn:microsoft.com/office/officeart/2008/layout/VerticalCurvedList"/>
    <dgm:cxn modelId="{4991FC6F-443F-4129-9E0B-0554FB1BBCAF}" type="presParOf" srcId="{0E9FBF1C-1E60-4C43-A5E1-CD96231808F4}" destId="{BF6C9B8C-16BC-44E5-A1F5-C494D43D163E}" srcOrd="1" destOrd="0" presId="urn:microsoft.com/office/officeart/2008/layout/VerticalCurvedList"/>
    <dgm:cxn modelId="{45CFD508-5716-439F-BAA4-14ED8066217A}" type="presParOf" srcId="{0E9FBF1C-1E60-4C43-A5E1-CD96231808F4}" destId="{300BCA8A-1412-4B3D-A48E-47B8409761E7}" srcOrd="2" destOrd="0" presId="urn:microsoft.com/office/officeart/2008/layout/VerticalCurvedList"/>
    <dgm:cxn modelId="{4357D0E5-AAE9-4794-909E-EEF1FF897C09}" type="presParOf" srcId="{300BCA8A-1412-4B3D-A48E-47B8409761E7}" destId="{FD3B1C7C-5AEE-4089-8771-702E21CF3C86}" srcOrd="0" destOrd="0" presId="urn:microsoft.com/office/officeart/2008/layout/VerticalCurvedList"/>
    <dgm:cxn modelId="{CAD2FE67-2CD6-40CE-BA95-C98137A59B1C}" type="presParOf" srcId="{0E9FBF1C-1E60-4C43-A5E1-CD96231808F4}" destId="{C4BD0147-870B-48ED-9D07-62B97C46A0FE}" srcOrd="3" destOrd="0" presId="urn:microsoft.com/office/officeart/2008/layout/VerticalCurvedList"/>
    <dgm:cxn modelId="{FA3C63D1-A81E-48B0-AC80-B981E4134014}" type="presParOf" srcId="{0E9FBF1C-1E60-4C43-A5E1-CD96231808F4}" destId="{4BE62ED7-F6F6-413F-9AFF-A4DC5FF768AB}" srcOrd="4" destOrd="0" presId="urn:microsoft.com/office/officeart/2008/layout/VerticalCurvedList"/>
    <dgm:cxn modelId="{888D656D-F6A5-46C9-B8E7-D096FC83320F}" type="presParOf" srcId="{4BE62ED7-F6F6-413F-9AFF-A4DC5FF768AB}" destId="{47503A6F-0BD5-475A-A0A9-5495B0842622}"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1.xml><?xml version="1.0" encoding="utf-8"?>
<dgm:dataModel xmlns:dgm="http://schemas.openxmlformats.org/drawingml/2006/diagram" xmlns:a="http://schemas.openxmlformats.org/drawingml/2006/main">
  <dgm:ptLst>
    <dgm:pt modelId="{B0F181B3-1862-4D16-A8D7-42375E19FFA2}"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1857D634-4551-4238-9047-AD070313C749}">
      <dgm:prSet phldrT="[Text]" custT="1"/>
      <dgm:spPr/>
      <dgm:t>
        <a:bodyPr/>
        <a:lstStyle/>
        <a:p>
          <a:pPr algn="just" rtl="1"/>
          <a:r>
            <a:rPr lang="fa-IR" sz="1600" b="1" dirty="0" smtClean="0">
              <a:solidFill>
                <a:schemeClr val="bg2"/>
              </a:solidFill>
              <a:cs typeface="B Nazanin" panose="00000400000000000000" pitchFamily="2" charset="-78"/>
            </a:rPr>
            <a:t>انسان انقلابی که هوای اصلاح جهان و </a:t>
          </a:r>
          <a:r>
            <a:rPr lang="fa-IR" sz="1600" b="1" dirty="0" err="1" smtClean="0">
              <a:solidFill>
                <a:schemeClr val="bg2"/>
              </a:solidFill>
              <a:cs typeface="B Nazanin" panose="00000400000000000000" pitchFamily="2" charset="-78"/>
            </a:rPr>
            <a:t>درافتادن</a:t>
          </a:r>
          <a:r>
            <a:rPr lang="fa-IR" sz="1600" b="1" dirty="0" smtClean="0">
              <a:solidFill>
                <a:schemeClr val="bg2"/>
              </a:solidFill>
              <a:cs typeface="B Nazanin" panose="00000400000000000000" pitchFamily="2" charset="-78"/>
            </a:rPr>
            <a:t> با </a:t>
          </a:r>
          <a:r>
            <a:rPr lang="fa-IR" sz="1600" b="1" dirty="0" err="1" smtClean="0">
              <a:solidFill>
                <a:schemeClr val="bg2"/>
              </a:solidFill>
              <a:cs typeface="B Nazanin" panose="00000400000000000000" pitchFamily="2" charset="-78"/>
            </a:rPr>
            <a:t>دشمنی‌های</a:t>
          </a:r>
          <a:r>
            <a:rPr lang="fa-IR" sz="1600" b="1" dirty="0" smtClean="0">
              <a:solidFill>
                <a:schemeClr val="bg2"/>
              </a:solidFill>
              <a:cs typeface="B Nazanin" panose="00000400000000000000" pitchFamily="2" charset="-78"/>
            </a:rPr>
            <a:t> بزرگ را دارد باید از اقدامات فردی به سوی اقدامات گروهی و از اقدامات گروهی به سوی پدید آوردن نهادهای مؤثر جمعی و از آنجا به سوی پدید آوردن امت </a:t>
          </a:r>
          <a:r>
            <a:rPr lang="fa-IR" sz="1600" b="1" dirty="0" err="1" smtClean="0">
              <a:solidFill>
                <a:schemeClr val="bg2"/>
              </a:solidFill>
              <a:cs typeface="B Nazanin" panose="00000400000000000000" pitchFamily="2" charset="-78"/>
            </a:rPr>
            <a:t>واحدة</a:t>
          </a:r>
          <a:r>
            <a:rPr lang="fa-IR" sz="1600" b="1" dirty="0" smtClean="0">
              <a:solidFill>
                <a:schemeClr val="bg2"/>
              </a:solidFill>
              <a:cs typeface="B Nazanin" panose="00000400000000000000" pitchFamily="2" charset="-78"/>
            </a:rPr>
            <a:t> اسلامی و </a:t>
          </a:r>
          <a:r>
            <a:rPr lang="fa-IR" sz="1600" b="1" dirty="0" err="1" smtClean="0">
              <a:solidFill>
                <a:schemeClr val="bg2"/>
              </a:solidFill>
              <a:cs typeface="B Nazanin" panose="00000400000000000000" pitchFamily="2" charset="-78"/>
            </a:rPr>
            <a:t>جبهة</a:t>
          </a:r>
          <a:r>
            <a:rPr lang="fa-IR" sz="1600" b="1" dirty="0" smtClean="0">
              <a:solidFill>
                <a:schemeClr val="bg2"/>
              </a:solidFill>
              <a:cs typeface="B Nazanin" panose="00000400000000000000" pitchFamily="2" charset="-78"/>
            </a:rPr>
            <a:t> متشکل انسانی بر علیه </a:t>
          </a:r>
          <a:r>
            <a:rPr lang="fa-IR" sz="1600" b="1" dirty="0" err="1" smtClean="0">
              <a:solidFill>
                <a:schemeClr val="bg2"/>
              </a:solidFill>
              <a:cs typeface="B Nazanin" panose="00000400000000000000" pitchFamily="2" charset="-78"/>
            </a:rPr>
            <a:t>بدی‌ها</a:t>
          </a:r>
          <a:r>
            <a:rPr lang="fa-IR" sz="1600" b="1" dirty="0" smtClean="0">
              <a:solidFill>
                <a:schemeClr val="bg2"/>
              </a:solidFill>
              <a:cs typeface="B Nazanin" panose="00000400000000000000" pitchFamily="2" charset="-78"/>
            </a:rPr>
            <a:t> و </a:t>
          </a:r>
          <a:r>
            <a:rPr lang="fa-IR" sz="1600" b="1" dirty="0" err="1" smtClean="0">
              <a:solidFill>
                <a:schemeClr val="bg2"/>
              </a:solidFill>
              <a:cs typeface="B Nazanin" panose="00000400000000000000" pitchFamily="2" charset="-78"/>
            </a:rPr>
            <a:t>رذیلت‌ها</a:t>
          </a:r>
          <a:r>
            <a:rPr lang="fa-IR" sz="1600" b="1" dirty="0" smtClean="0">
              <a:solidFill>
                <a:schemeClr val="bg2"/>
              </a:solidFill>
              <a:cs typeface="B Nazanin" panose="00000400000000000000" pitchFamily="2" charset="-78"/>
            </a:rPr>
            <a:t> گام بردارد. برای این منظور تشکل داشتن و </a:t>
          </a:r>
          <a:r>
            <a:rPr lang="fa-IR" sz="1600" b="1" dirty="0" err="1" smtClean="0">
              <a:solidFill>
                <a:schemeClr val="bg2"/>
              </a:solidFill>
              <a:cs typeface="B Nazanin" panose="00000400000000000000" pitchFamily="2" charset="-78"/>
            </a:rPr>
            <a:t>فعالیت¬های</a:t>
          </a:r>
          <a:r>
            <a:rPr lang="fa-IR" sz="1600" b="1" dirty="0" smtClean="0">
              <a:solidFill>
                <a:schemeClr val="bg2"/>
              </a:solidFill>
              <a:cs typeface="B Nazanin" panose="00000400000000000000" pitchFamily="2" charset="-78"/>
            </a:rPr>
            <a:t> گروهی ضروری است. قرآن کریم </a:t>
          </a:r>
          <a:r>
            <a:rPr lang="fa-IR" sz="1600" b="1" dirty="0" err="1" smtClean="0">
              <a:solidFill>
                <a:schemeClr val="bg2"/>
              </a:solidFill>
              <a:cs typeface="B Nazanin" panose="00000400000000000000" pitchFamily="2" charset="-78"/>
            </a:rPr>
            <a:t>اعتصام</a:t>
          </a:r>
          <a:r>
            <a:rPr lang="fa-IR" sz="1600" b="1" dirty="0" smtClean="0">
              <a:solidFill>
                <a:schemeClr val="bg2"/>
              </a:solidFill>
              <a:cs typeface="B Nazanin" panose="00000400000000000000" pitchFamily="2" charset="-78"/>
            </a:rPr>
            <a:t> به </a:t>
          </a:r>
          <a:r>
            <a:rPr lang="fa-IR" sz="1600" b="1" dirty="0" err="1" smtClean="0">
              <a:solidFill>
                <a:schemeClr val="bg2"/>
              </a:solidFill>
              <a:cs typeface="B Nazanin" panose="00000400000000000000" pitchFamily="2" charset="-78"/>
            </a:rPr>
            <a:t>حبل</a:t>
          </a:r>
          <a:r>
            <a:rPr lang="fa-IR" sz="1600" b="1" dirty="0" smtClean="0">
              <a:solidFill>
                <a:schemeClr val="bg2"/>
              </a:solidFill>
              <a:cs typeface="B Nazanin" panose="00000400000000000000" pitchFamily="2" charset="-78"/>
            </a:rPr>
            <a:t> الله را به صورت جمعی توصیه </a:t>
          </a:r>
          <a:r>
            <a:rPr lang="fa-IR" sz="1600" b="1" dirty="0" err="1" smtClean="0">
              <a:solidFill>
                <a:schemeClr val="bg2"/>
              </a:solidFill>
              <a:cs typeface="B Nazanin" panose="00000400000000000000" pitchFamily="2" charset="-78"/>
            </a:rPr>
            <a:t>می‌کند</a:t>
          </a:r>
          <a:r>
            <a:rPr lang="fa-IR" sz="1600" b="1" dirty="0" smtClean="0">
              <a:solidFill>
                <a:schemeClr val="bg2"/>
              </a:solidFill>
              <a:cs typeface="B Nazanin" panose="00000400000000000000" pitchFamily="2" charset="-78"/>
            </a:rPr>
            <a:t>  و اجتماعات پراکنده را فاقد عقلانیت </a:t>
          </a:r>
          <a:r>
            <a:rPr lang="fa-IR" sz="1600" b="1" dirty="0" err="1" smtClean="0">
              <a:solidFill>
                <a:schemeClr val="bg2"/>
              </a:solidFill>
              <a:cs typeface="B Nazanin" panose="00000400000000000000" pitchFamily="2" charset="-78"/>
            </a:rPr>
            <a:t>می‌شمارد</a:t>
          </a:r>
          <a:r>
            <a:rPr lang="fa-IR" sz="1600" b="1" dirty="0" smtClean="0">
              <a:solidFill>
                <a:schemeClr val="bg2"/>
              </a:solidFill>
              <a:cs typeface="B Nazanin" panose="00000400000000000000" pitchFamily="2" charset="-78"/>
            </a:rPr>
            <a:t>.  به استناد توقیع امام زمان، عامل </a:t>
          </a:r>
          <a:r>
            <a:rPr lang="fa-IR" sz="1600" b="1" dirty="0" err="1" smtClean="0">
              <a:solidFill>
                <a:schemeClr val="bg2"/>
              </a:solidFill>
              <a:cs typeface="B Nazanin" panose="00000400000000000000" pitchFamily="2" charset="-78"/>
            </a:rPr>
            <a:t>گره‌گشای</a:t>
          </a:r>
          <a:r>
            <a:rPr lang="fa-IR" sz="1600" b="1" dirty="0" smtClean="0">
              <a:solidFill>
                <a:schemeClr val="bg2"/>
              </a:solidFill>
              <a:cs typeface="B Nazanin" panose="00000400000000000000" pitchFamily="2" charset="-78"/>
            </a:rPr>
            <a:t> ظهور آن حضرت، «اجتماع </a:t>
          </a:r>
          <a:r>
            <a:rPr lang="fa-IR" sz="1600" b="1" dirty="0" err="1" smtClean="0">
              <a:solidFill>
                <a:schemeClr val="bg2"/>
              </a:solidFill>
              <a:cs typeface="B Nazanin" panose="00000400000000000000" pitchFamily="2" charset="-78"/>
            </a:rPr>
            <a:t>القلوبِ</a:t>
          </a:r>
          <a:r>
            <a:rPr lang="fa-IR" sz="1600" b="1" dirty="0" smtClean="0">
              <a:solidFill>
                <a:schemeClr val="bg2"/>
              </a:solidFill>
              <a:cs typeface="B Nazanin" panose="00000400000000000000" pitchFamily="2" charset="-78"/>
            </a:rPr>
            <a:t>» شیعیان و </a:t>
          </a:r>
          <a:r>
            <a:rPr lang="fa-IR" sz="1600" b="1" dirty="0" err="1" smtClean="0">
              <a:solidFill>
                <a:schemeClr val="bg2"/>
              </a:solidFill>
              <a:cs typeface="B Nazanin" panose="00000400000000000000" pitchFamily="2" charset="-78"/>
            </a:rPr>
            <a:t>اراده‌های</a:t>
          </a:r>
          <a:r>
            <a:rPr lang="fa-IR" sz="1600" b="1" dirty="0" smtClean="0">
              <a:solidFill>
                <a:schemeClr val="bg2"/>
              </a:solidFill>
              <a:cs typeface="B Nazanin" panose="00000400000000000000" pitchFamily="2" charset="-78"/>
            </a:rPr>
            <a:t> جمعی است. یعنی اقدامات </a:t>
          </a:r>
          <a:r>
            <a:rPr lang="fa-IR" sz="1600" b="1" dirty="0" err="1" smtClean="0">
              <a:solidFill>
                <a:schemeClr val="bg2"/>
              </a:solidFill>
              <a:cs typeface="B Nazanin" panose="00000400000000000000" pitchFamily="2" charset="-78"/>
            </a:rPr>
            <a:t>گسیختة</a:t>
          </a:r>
          <a:r>
            <a:rPr lang="fa-IR" sz="1600" b="1" dirty="0" smtClean="0">
              <a:solidFill>
                <a:schemeClr val="bg2"/>
              </a:solidFill>
              <a:cs typeface="B Nazanin" panose="00000400000000000000" pitchFamily="2" charset="-78"/>
            </a:rPr>
            <a:t> فردی ـ هرچند بزرگ و </a:t>
          </a:r>
          <a:r>
            <a:rPr lang="fa-IR" sz="1600" b="1" dirty="0" err="1" smtClean="0">
              <a:solidFill>
                <a:schemeClr val="bg2"/>
              </a:solidFill>
              <a:cs typeface="B Nazanin" panose="00000400000000000000" pitchFamily="2" charset="-78"/>
            </a:rPr>
            <a:t>اعجاب‌انگیز</a:t>
          </a:r>
          <a:r>
            <a:rPr lang="fa-IR" sz="1600" b="1" dirty="0" smtClean="0">
              <a:solidFill>
                <a:schemeClr val="bg2"/>
              </a:solidFill>
              <a:cs typeface="B Nazanin" panose="00000400000000000000" pitchFamily="2" charset="-78"/>
            </a:rPr>
            <a:t> ـ توان از بین بردن موانع ظهور را در ابعاد جهانی ندارد.</a:t>
          </a:r>
          <a:endParaRPr lang="fa-IR" sz="1600" dirty="0">
            <a:solidFill>
              <a:schemeClr val="bg2"/>
            </a:solidFill>
          </a:endParaRPr>
        </a:p>
      </dgm:t>
    </dgm:pt>
    <dgm:pt modelId="{EB97EEFB-3870-48E9-9C3F-9CCB81ECD4FE}" type="parTrans" cxnId="{CF29B8D3-B86E-4E63-9E04-529DD4FFEDF5}">
      <dgm:prSet/>
      <dgm:spPr/>
      <dgm:t>
        <a:bodyPr/>
        <a:lstStyle/>
        <a:p>
          <a:pPr rtl="1"/>
          <a:endParaRPr lang="fa-IR"/>
        </a:p>
      </dgm:t>
    </dgm:pt>
    <dgm:pt modelId="{995BD95A-DDD0-446F-9FC6-7A2C3F94CE71}" type="sibTrans" cxnId="{CF29B8D3-B86E-4E63-9E04-529DD4FFEDF5}">
      <dgm:prSet/>
      <dgm:spPr/>
      <dgm:t>
        <a:bodyPr/>
        <a:lstStyle/>
        <a:p>
          <a:pPr rtl="1"/>
          <a:endParaRPr lang="fa-IR"/>
        </a:p>
      </dgm:t>
    </dgm:pt>
    <dgm:pt modelId="{4C03FAB5-48A1-4774-8D5D-87C18EAEE698}">
      <dgm:prSet phldrT="[Text]" custT="1"/>
      <dgm:spPr/>
      <dgm:t>
        <a:bodyPr/>
        <a:lstStyle/>
        <a:p>
          <a:pPr algn="just" rtl="1"/>
          <a:r>
            <a:rPr lang="fa-IR" sz="1600" b="1" dirty="0" smtClean="0">
              <a:solidFill>
                <a:schemeClr val="tx1"/>
              </a:solidFill>
              <a:cs typeface="B Nazanin" panose="00000400000000000000" pitchFamily="2" charset="-78"/>
            </a:rPr>
            <a:t>اگر کسی مجاهد، تلاشگر و </a:t>
          </a:r>
          <a:r>
            <a:rPr lang="fa-IR" sz="1600" b="1" dirty="0" err="1" smtClean="0">
              <a:solidFill>
                <a:schemeClr val="tx1"/>
              </a:solidFill>
              <a:cs typeface="B Nazanin" panose="00000400000000000000" pitchFamily="2" charset="-78"/>
            </a:rPr>
            <a:t>تحول‌خواه</a:t>
          </a:r>
          <a:r>
            <a:rPr lang="fa-IR" sz="1600" b="1" dirty="0" smtClean="0">
              <a:solidFill>
                <a:schemeClr val="tx1"/>
              </a:solidFill>
              <a:cs typeface="B Nazanin" panose="00000400000000000000" pitchFamily="2" charset="-78"/>
            </a:rPr>
            <a:t> باشد؛ اما به این ارتباطات مهم توجه نکند کار بزرگی </a:t>
          </a:r>
          <a:r>
            <a:rPr lang="fa-IR" sz="1600" b="1" dirty="0" err="1" smtClean="0">
              <a:solidFill>
                <a:schemeClr val="tx1"/>
              </a:solidFill>
              <a:cs typeface="B Nazanin" panose="00000400000000000000" pitchFamily="2" charset="-78"/>
            </a:rPr>
            <a:t>نمی‌تواند</a:t>
          </a:r>
          <a:r>
            <a:rPr lang="fa-IR" sz="1600" b="1" dirty="0" smtClean="0">
              <a:solidFill>
                <a:schemeClr val="tx1"/>
              </a:solidFill>
              <a:cs typeface="B Nazanin" panose="00000400000000000000" pitchFamily="2" charset="-78"/>
            </a:rPr>
            <a:t> انجام دهد و انقلابی نیست. به همین جهت برای انقلابی بودن </a:t>
          </a:r>
          <a:r>
            <a:rPr lang="fa-IR" sz="1600" b="1" dirty="0" err="1" smtClean="0">
              <a:solidFill>
                <a:schemeClr val="tx1"/>
              </a:solidFill>
              <a:cs typeface="B Nazanin" panose="00000400000000000000" pitchFamily="2" charset="-78"/>
            </a:rPr>
            <a:t>خودسازی</a:t>
          </a:r>
          <a:r>
            <a:rPr lang="fa-IR" sz="1600" b="1" dirty="0" smtClean="0">
              <a:solidFill>
                <a:schemeClr val="tx1"/>
              </a:solidFill>
              <a:cs typeface="B Nazanin" panose="00000400000000000000" pitchFamily="2" charset="-78"/>
            </a:rPr>
            <a:t> فردی گرچه بسیار لازم است اما کافی نیست</a:t>
          </a:r>
          <a:endParaRPr lang="fa-IR" sz="1600" dirty="0"/>
        </a:p>
      </dgm:t>
    </dgm:pt>
    <dgm:pt modelId="{F6873C27-9617-4D40-853F-D4E3A78840F3}" type="parTrans" cxnId="{0E9EF37A-1833-479A-8849-280C23412DC8}">
      <dgm:prSet/>
      <dgm:spPr/>
      <dgm:t>
        <a:bodyPr/>
        <a:lstStyle/>
        <a:p>
          <a:pPr rtl="1"/>
          <a:endParaRPr lang="fa-IR"/>
        </a:p>
      </dgm:t>
    </dgm:pt>
    <dgm:pt modelId="{131E67CE-6546-4255-9629-F6883D227336}" type="sibTrans" cxnId="{0E9EF37A-1833-479A-8849-280C23412DC8}">
      <dgm:prSet/>
      <dgm:spPr/>
      <dgm:t>
        <a:bodyPr/>
        <a:lstStyle/>
        <a:p>
          <a:pPr rtl="1"/>
          <a:endParaRPr lang="fa-IR"/>
        </a:p>
      </dgm:t>
    </dgm:pt>
    <dgm:pt modelId="{A1C6B767-CA62-42D9-92AB-D2CB236B574F}">
      <dgm:prSet phldrT="[Text]" custT="1"/>
      <dgm:spPr/>
      <dgm:t>
        <a:bodyPr/>
        <a:lstStyle/>
        <a:p>
          <a:pPr algn="just" rtl="1"/>
          <a:r>
            <a:rPr lang="fa-IR" sz="1600" b="1" dirty="0" err="1" smtClean="0">
              <a:solidFill>
                <a:schemeClr val="tx1"/>
              </a:solidFill>
              <a:cs typeface="B Nazanin" panose="00000400000000000000" pitchFamily="2" charset="-78"/>
            </a:rPr>
            <a:t>وَ</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لَو</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أَنَّ</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أَشيَاعَنَا</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وَفَّقَهُم</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اللَّهُ</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لِطَاعَتِهِ</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عَلَى</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اجتِمَاعٍ</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مِنَ</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القُلُوبِ</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فِي</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الوَفَاءِ</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بِالعَهدِ</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عَلَيهِم</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لَمَا</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تَأَخَّرَ</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عَنهُمُ</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اليُمنُ</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بِلِقَائِنَا</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وَ</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لَتَعَجَّلَت</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لَهُمُ</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السَّعَادَةُ</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بِمُشَاهَدَتِنَا</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عَلَى</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حَقِّ</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المَعرِفَةِ</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وَ</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صِدقِهَا</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مِنهُم</a:t>
          </a:r>
          <a:r>
            <a:rPr lang="fa-IR" sz="1600" b="1" dirty="0" smtClean="0">
              <a:solidFill>
                <a:schemeClr val="tx1"/>
              </a:solidFill>
              <a:cs typeface="B Nazanin" panose="00000400000000000000" pitchFamily="2" charset="-78"/>
            </a:rPr>
            <a:t> </a:t>
          </a:r>
          <a:r>
            <a:rPr lang="fa-IR" sz="1600" b="1" dirty="0" err="1" smtClean="0">
              <a:solidFill>
                <a:schemeClr val="tx1"/>
              </a:solidFill>
              <a:cs typeface="B Nazanin" panose="00000400000000000000" pitchFamily="2" charset="-78"/>
            </a:rPr>
            <a:t>بِنَا</a:t>
          </a:r>
          <a:r>
            <a:rPr lang="fa-IR" sz="1600" b="1" dirty="0" smtClean="0">
              <a:solidFill>
                <a:schemeClr val="tx1"/>
              </a:solidFill>
              <a:cs typeface="B Nazanin" panose="00000400000000000000" pitchFamily="2" charset="-78"/>
            </a:rPr>
            <a:t> </a:t>
          </a:r>
          <a:endParaRPr lang="fa-IR" sz="1600" dirty="0"/>
        </a:p>
      </dgm:t>
    </dgm:pt>
    <dgm:pt modelId="{042EDA51-23BA-4B1D-BD43-3211D3B0282C}" type="parTrans" cxnId="{733847A0-ED86-4306-9A8B-13009D99E985}">
      <dgm:prSet/>
      <dgm:spPr/>
      <dgm:t>
        <a:bodyPr/>
        <a:lstStyle/>
        <a:p>
          <a:pPr rtl="1"/>
          <a:endParaRPr lang="fa-IR"/>
        </a:p>
      </dgm:t>
    </dgm:pt>
    <dgm:pt modelId="{C6ED65C9-511F-4F60-A7FD-8297436823C4}" type="sibTrans" cxnId="{733847A0-ED86-4306-9A8B-13009D99E985}">
      <dgm:prSet/>
      <dgm:spPr/>
      <dgm:t>
        <a:bodyPr/>
        <a:lstStyle/>
        <a:p>
          <a:pPr rtl="1"/>
          <a:endParaRPr lang="fa-IR"/>
        </a:p>
      </dgm:t>
    </dgm:pt>
    <dgm:pt modelId="{5FDAC3A8-1F5C-4E09-AB4F-A7C29DBBC799}" type="pres">
      <dgm:prSet presAssocID="{B0F181B3-1862-4D16-A8D7-42375E19FFA2}" presName="Name0" presStyleCnt="0">
        <dgm:presLayoutVars>
          <dgm:chMax val="7"/>
          <dgm:chPref val="7"/>
          <dgm:dir/>
        </dgm:presLayoutVars>
      </dgm:prSet>
      <dgm:spPr/>
      <dgm:t>
        <a:bodyPr/>
        <a:lstStyle/>
        <a:p>
          <a:pPr rtl="1"/>
          <a:endParaRPr lang="fa-IR"/>
        </a:p>
      </dgm:t>
    </dgm:pt>
    <dgm:pt modelId="{B61719D3-9FF7-4923-96E3-E4747073EA8E}" type="pres">
      <dgm:prSet presAssocID="{B0F181B3-1862-4D16-A8D7-42375E19FFA2}" presName="Name1" presStyleCnt="0"/>
      <dgm:spPr/>
    </dgm:pt>
    <dgm:pt modelId="{6514DCD8-A596-4B7C-A14A-C4A6844D23CB}" type="pres">
      <dgm:prSet presAssocID="{B0F181B3-1862-4D16-A8D7-42375E19FFA2}" presName="cycle" presStyleCnt="0"/>
      <dgm:spPr/>
    </dgm:pt>
    <dgm:pt modelId="{759D7E5E-F1BC-409C-822D-F6AA77699F1C}" type="pres">
      <dgm:prSet presAssocID="{B0F181B3-1862-4D16-A8D7-42375E19FFA2}" presName="srcNode" presStyleLbl="node1" presStyleIdx="0" presStyleCnt="3"/>
      <dgm:spPr/>
    </dgm:pt>
    <dgm:pt modelId="{8C96C568-506F-4CAA-A723-1725A0DB44C3}" type="pres">
      <dgm:prSet presAssocID="{B0F181B3-1862-4D16-A8D7-42375E19FFA2}" presName="conn" presStyleLbl="parChTrans1D2" presStyleIdx="0" presStyleCnt="1"/>
      <dgm:spPr/>
      <dgm:t>
        <a:bodyPr/>
        <a:lstStyle/>
        <a:p>
          <a:pPr rtl="1"/>
          <a:endParaRPr lang="fa-IR"/>
        </a:p>
      </dgm:t>
    </dgm:pt>
    <dgm:pt modelId="{5B3EB677-D557-42F1-ACA7-AF2286BF4FD3}" type="pres">
      <dgm:prSet presAssocID="{B0F181B3-1862-4D16-A8D7-42375E19FFA2}" presName="extraNode" presStyleLbl="node1" presStyleIdx="0" presStyleCnt="3"/>
      <dgm:spPr/>
    </dgm:pt>
    <dgm:pt modelId="{3176D2A8-108B-4F7F-A9AD-F590AE0EB4C5}" type="pres">
      <dgm:prSet presAssocID="{B0F181B3-1862-4D16-A8D7-42375E19FFA2}" presName="dstNode" presStyleLbl="node1" presStyleIdx="0" presStyleCnt="3"/>
      <dgm:spPr/>
    </dgm:pt>
    <dgm:pt modelId="{C86E3E82-C9D3-4E0E-9502-D578741519D2}" type="pres">
      <dgm:prSet presAssocID="{1857D634-4551-4238-9047-AD070313C749}" presName="text_1" presStyleLbl="node1" presStyleIdx="0" presStyleCnt="3" custScaleY="211742">
        <dgm:presLayoutVars>
          <dgm:bulletEnabled val="1"/>
        </dgm:presLayoutVars>
      </dgm:prSet>
      <dgm:spPr/>
      <dgm:t>
        <a:bodyPr/>
        <a:lstStyle/>
        <a:p>
          <a:pPr rtl="1"/>
          <a:endParaRPr lang="fa-IR"/>
        </a:p>
      </dgm:t>
    </dgm:pt>
    <dgm:pt modelId="{8F07E530-7F7F-4DA4-AC5C-ADEAFCC14CE2}" type="pres">
      <dgm:prSet presAssocID="{1857D634-4551-4238-9047-AD070313C749}" presName="accent_1" presStyleCnt="0"/>
      <dgm:spPr/>
    </dgm:pt>
    <dgm:pt modelId="{FD749266-4A39-4556-B5F3-8D8CFF70064E}" type="pres">
      <dgm:prSet presAssocID="{1857D634-4551-4238-9047-AD070313C749}" presName="accentRepeatNode" presStyleLbl="solidFgAcc1" presStyleIdx="0" presStyleCnt="3"/>
      <dgm:spPr/>
    </dgm:pt>
    <dgm:pt modelId="{5BBC5B81-23B9-4246-856C-B66B9E27133D}" type="pres">
      <dgm:prSet presAssocID="{A1C6B767-CA62-42D9-92AB-D2CB236B574F}" presName="text_2" presStyleLbl="node1" presStyleIdx="1" presStyleCnt="3" custLinFactNeighborY="30497">
        <dgm:presLayoutVars>
          <dgm:bulletEnabled val="1"/>
        </dgm:presLayoutVars>
      </dgm:prSet>
      <dgm:spPr/>
      <dgm:t>
        <a:bodyPr/>
        <a:lstStyle/>
        <a:p>
          <a:pPr rtl="1"/>
          <a:endParaRPr lang="fa-IR"/>
        </a:p>
      </dgm:t>
    </dgm:pt>
    <dgm:pt modelId="{9D516902-6C73-4D67-940D-F85D58132ACA}" type="pres">
      <dgm:prSet presAssocID="{A1C6B767-CA62-42D9-92AB-D2CB236B574F}" presName="accent_2" presStyleCnt="0"/>
      <dgm:spPr/>
    </dgm:pt>
    <dgm:pt modelId="{DEC1448B-0939-4F1F-B2E1-4E3D58F4290F}" type="pres">
      <dgm:prSet presAssocID="{A1C6B767-CA62-42D9-92AB-D2CB236B574F}" presName="accentRepeatNode" presStyleLbl="solidFgAcc1" presStyleIdx="1" presStyleCnt="3" custLinFactNeighborY="24398"/>
      <dgm:spPr/>
    </dgm:pt>
    <dgm:pt modelId="{29C1D430-B85C-44D6-B6CB-C654BB4F15F7}" type="pres">
      <dgm:prSet presAssocID="{4C03FAB5-48A1-4774-8D5D-87C18EAEE698}" presName="text_3" presStyleLbl="node1" presStyleIdx="2" presStyleCnt="3" custLinFactNeighborY="30497">
        <dgm:presLayoutVars>
          <dgm:bulletEnabled val="1"/>
        </dgm:presLayoutVars>
      </dgm:prSet>
      <dgm:spPr/>
      <dgm:t>
        <a:bodyPr/>
        <a:lstStyle/>
        <a:p>
          <a:pPr rtl="1"/>
          <a:endParaRPr lang="fa-IR"/>
        </a:p>
      </dgm:t>
    </dgm:pt>
    <dgm:pt modelId="{92DA49FF-F70E-4358-972C-36FDDF5FAEC3}" type="pres">
      <dgm:prSet presAssocID="{4C03FAB5-48A1-4774-8D5D-87C18EAEE698}" presName="accent_3" presStyleCnt="0"/>
      <dgm:spPr/>
    </dgm:pt>
    <dgm:pt modelId="{A0FEDD3E-26F3-47F4-BF4A-FCD95830EA13}" type="pres">
      <dgm:prSet presAssocID="{4C03FAB5-48A1-4774-8D5D-87C18EAEE698}" presName="accentRepeatNode" presStyleLbl="solidFgAcc1" presStyleIdx="2" presStyleCnt="3" custLinFactNeighborY="24398"/>
      <dgm:spPr/>
    </dgm:pt>
  </dgm:ptLst>
  <dgm:cxnLst>
    <dgm:cxn modelId="{B5C6D9C1-6CDD-4D22-8C8D-1943FC60B72B}" type="presOf" srcId="{995BD95A-DDD0-446F-9FC6-7A2C3F94CE71}" destId="{8C96C568-506F-4CAA-A723-1725A0DB44C3}" srcOrd="0" destOrd="0" presId="urn:microsoft.com/office/officeart/2008/layout/VerticalCurvedList"/>
    <dgm:cxn modelId="{733847A0-ED86-4306-9A8B-13009D99E985}" srcId="{B0F181B3-1862-4D16-A8D7-42375E19FFA2}" destId="{A1C6B767-CA62-42D9-92AB-D2CB236B574F}" srcOrd="1" destOrd="0" parTransId="{042EDA51-23BA-4B1D-BD43-3211D3B0282C}" sibTransId="{C6ED65C9-511F-4F60-A7FD-8297436823C4}"/>
    <dgm:cxn modelId="{42C56604-D8E8-471E-8D3A-6C9E77998E52}" type="presOf" srcId="{B0F181B3-1862-4D16-A8D7-42375E19FFA2}" destId="{5FDAC3A8-1F5C-4E09-AB4F-A7C29DBBC799}" srcOrd="0" destOrd="0" presId="urn:microsoft.com/office/officeart/2008/layout/VerticalCurvedList"/>
    <dgm:cxn modelId="{989B6833-F12B-4024-B841-8C9891E794B1}" type="presOf" srcId="{A1C6B767-CA62-42D9-92AB-D2CB236B574F}" destId="{5BBC5B81-23B9-4246-856C-B66B9E27133D}" srcOrd="0" destOrd="0" presId="urn:microsoft.com/office/officeart/2008/layout/VerticalCurvedList"/>
    <dgm:cxn modelId="{26BBD709-3EDE-4A73-A32C-63B13A649911}" type="presOf" srcId="{4C03FAB5-48A1-4774-8D5D-87C18EAEE698}" destId="{29C1D430-B85C-44D6-B6CB-C654BB4F15F7}" srcOrd="0" destOrd="0" presId="urn:microsoft.com/office/officeart/2008/layout/VerticalCurvedList"/>
    <dgm:cxn modelId="{0E9EF37A-1833-479A-8849-280C23412DC8}" srcId="{B0F181B3-1862-4D16-A8D7-42375E19FFA2}" destId="{4C03FAB5-48A1-4774-8D5D-87C18EAEE698}" srcOrd="2" destOrd="0" parTransId="{F6873C27-9617-4D40-853F-D4E3A78840F3}" sibTransId="{131E67CE-6546-4255-9629-F6883D227336}"/>
    <dgm:cxn modelId="{CF29B8D3-B86E-4E63-9E04-529DD4FFEDF5}" srcId="{B0F181B3-1862-4D16-A8D7-42375E19FFA2}" destId="{1857D634-4551-4238-9047-AD070313C749}" srcOrd="0" destOrd="0" parTransId="{EB97EEFB-3870-48E9-9C3F-9CCB81ECD4FE}" sibTransId="{995BD95A-DDD0-446F-9FC6-7A2C3F94CE71}"/>
    <dgm:cxn modelId="{DEA05084-1B2E-4F1D-ABAD-3CA887C70755}" type="presOf" srcId="{1857D634-4551-4238-9047-AD070313C749}" destId="{C86E3E82-C9D3-4E0E-9502-D578741519D2}" srcOrd="0" destOrd="0" presId="urn:microsoft.com/office/officeart/2008/layout/VerticalCurvedList"/>
    <dgm:cxn modelId="{208B1965-34B3-4175-B5C8-A25F511BB5F9}" type="presParOf" srcId="{5FDAC3A8-1F5C-4E09-AB4F-A7C29DBBC799}" destId="{B61719D3-9FF7-4923-96E3-E4747073EA8E}" srcOrd="0" destOrd="0" presId="urn:microsoft.com/office/officeart/2008/layout/VerticalCurvedList"/>
    <dgm:cxn modelId="{DCDA7545-A5F5-4B30-BE7F-90CFA0BCCD68}" type="presParOf" srcId="{B61719D3-9FF7-4923-96E3-E4747073EA8E}" destId="{6514DCD8-A596-4B7C-A14A-C4A6844D23CB}" srcOrd="0" destOrd="0" presId="urn:microsoft.com/office/officeart/2008/layout/VerticalCurvedList"/>
    <dgm:cxn modelId="{B3504021-949F-454C-943E-9045A1A38662}" type="presParOf" srcId="{6514DCD8-A596-4B7C-A14A-C4A6844D23CB}" destId="{759D7E5E-F1BC-409C-822D-F6AA77699F1C}" srcOrd="0" destOrd="0" presId="urn:microsoft.com/office/officeart/2008/layout/VerticalCurvedList"/>
    <dgm:cxn modelId="{87886917-E4B5-4C0C-AA0D-5DC653FEBAED}" type="presParOf" srcId="{6514DCD8-A596-4B7C-A14A-C4A6844D23CB}" destId="{8C96C568-506F-4CAA-A723-1725A0DB44C3}" srcOrd="1" destOrd="0" presId="urn:microsoft.com/office/officeart/2008/layout/VerticalCurvedList"/>
    <dgm:cxn modelId="{4AD74A07-6381-45F9-AA06-5717FFEE6BC8}" type="presParOf" srcId="{6514DCD8-A596-4B7C-A14A-C4A6844D23CB}" destId="{5B3EB677-D557-42F1-ACA7-AF2286BF4FD3}" srcOrd="2" destOrd="0" presId="urn:microsoft.com/office/officeart/2008/layout/VerticalCurvedList"/>
    <dgm:cxn modelId="{6C24839F-8891-4CDC-8AA0-F9FA95E173D4}" type="presParOf" srcId="{6514DCD8-A596-4B7C-A14A-C4A6844D23CB}" destId="{3176D2A8-108B-4F7F-A9AD-F590AE0EB4C5}" srcOrd="3" destOrd="0" presId="urn:microsoft.com/office/officeart/2008/layout/VerticalCurvedList"/>
    <dgm:cxn modelId="{841690E8-AC40-43D2-899E-86460D6BBAF7}" type="presParOf" srcId="{B61719D3-9FF7-4923-96E3-E4747073EA8E}" destId="{C86E3E82-C9D3-4E0E-9502-D578741519D2}" srcOrd="1" destOrd="0" presId="urn:microsoft.com/office/officeart/2008/layout/VerticalCurvedList"/>
    <dgm:cxn modelId="{73A93085-E88B-41BD-87A9-6D834D140ADE}" type="presParOf" srcId="{B61719D3-9FF7-4923-96E3-E4747073EA8E}" destId="{8F07E530-7F7F-4DA4-AC5C-ADEAFCC14CE2}" srcOrd="2" destOrd="0" presId="urn:microsoft.com/office/officeart/2008/layout/VerticalCurvedList"/>
    <dgm:cxn modelId="{E730B364-3C2E-45E7-81EB-6D10CEC9B0C0}" type="presParOf" srcId="{8F07E530-7F7F-4DA4-AC5C-ADEAFCC14CE2}" destId="{FD749266-4A39-4556-B5F3-8D8CFF70064E}" srcOrd="0" destOrd="0" presId="urn:microsoft.com/office/officeart/2008/layout/VerticalCurvedList"/>
    <dgm:cxn modelId="{E1ED9BC2-D03D-4F18-B44D-AF3B4A013F2D}" type="presParOf" srcId="{B61719D3-9FF7-4923-96E3-E4747073EA8E}" destId="{5BBC5B81-23B9-4246-856C-B66B9E27133D}" srcOrd="3" destOrd="0" presId="urn:microsoft.com/office/officeart/2008/layout/VerticalCurvedList"/>
    <dgm:cxn modelId="{372F7C1E-4347-4F02-9362-B27D6DFBB627}" type="presParOf" srcId="{B61719D3-9FF7-4923-96E3-E4747073EA8E}" destId="{9D516902-6C73-4D67-940D-F85D58132ACA}" srcOrd="4" destOrd="0" presId="urn:microsoft.com/office/officeart/2008/layout/VerticalCurvedList"/>
    <dgm:cxn modelId="{147CC821-B066-40CE-A68E-D3C7A1301F28}" type="presParOf" srcId="{9D516902-6C73-4D67-940D-F85D58132ACA}" destId="{DEC1448B-0939-4F1F-B2E1-4E3D58F4290F}" srcOrd="0" destOrd="0" presId="urn:microsoft.com/office/officeart/2008/layout/VerticalCurvedList"/>
    <dgm:cxn modelId="{353D55E5-E4E3-4721-822A-68FA039A0A1D}" type="presParOf" srcId="{B61719D3-9FF7-4923-96E3-E4747073EA8E}" destId="{29C1D430-B85C-44D6-B6CB-C654BB4F15F7}" srcOrd="5" destOrd="0" presId="urn:microsoft.com/office/officeart/2008/layout/VerticalCurvedList"/>
    <dgm:cxn modelId="{F5A1FA09-F661-4B92-9FBA-49CEE0E7529E}" type="presParOf" srcId="{B61719D3-9FF7-4923-96E3-E4747073EA8E}" destId="{92DA49FF-F70E-4358-972C-36FDDF5FAEC3}" srcOrd="6" destOrd="0" presId="urn:microsoft.com/office/officeart/2008/layout/VerticalCurvedList"/>
    <dgm:cxn modelId="{3F2A8537-1A1F-4969-9732-819F5C1704EC}" type="presParOf" srcId="{92DA49FF-F70E-4358-972C-36FDDF5FAEC3}" destId="{A0FEDD3E-26F3-47F4-BF4A-FCD95830EA13}"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2.xml><?xml version="1.0" encoding="utf-8"?>
<dgm:dataModel xmlns:dgm="http://schemas.openxmlformats.org/drawingml/2006/diagram" xmlns:a="http://schemas.openxmlformats.org/drawingml/2006/main">
  <dgm:ptLst>
    <dgm:pt modelId="{C05B0FCE-95AD-4855-B049-87AE231374F3}"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42DDBD30-B271-440A-8B65-35E8582E7FC6}">
      <dgm:prSet phldrT="[Text]" custT="1"/>
      <dgm:spPr/>
      <dgm:t>
        <a:bodyPr/>
        <a:lstStyle/>
        <a:p>
          <a:pPr algn="just" rtl="1"/>
          <a:r>
            <a:rPr lang="fa-IR" sz="1600" b="1" dirty="0" smtClean="0">
              <a:solidFill>
                <a:schemeClr val="bg2"/>
              </a:solidFill>
              <a:cs typeface="B Nazanin" panose="00000400000000000000" pitchFamily="2" charset="-78"/>
            </a:rPr>
            <a:t>نهضت بزرگ حضرت امام; </a:t>
          </a:r>
          <a:r>
            <a:rPr lang="fa-IR" sz="1600" b="1" dirty="0" err="1" smtClean="0">
              <a:solidFill>
                <a:schemeClr val="bg2"/>
              </a:solidFill>
              <a:cs typeface="B Nazanin" panose="00000400000000000000" pitchFamily="2" charset="-78"/>
            </a:rPr>
            <a:t>نمونه‌ای</a:t>
          </a:r>
          <a:r>
            <a:rPr lang="fa-IR" sz="1600" b="1" dirty="0" smtClean="0">
              <a:solidFill>
                <a:schemeClr val="bg2"/>
              </a:solidFill>
              <a:cs typeface="B Nazanin" panose="00000400000000000000" pitchFamily="2" charset="-78"/>
            </a:rPr>
            <a:t> از ایجاد یک ساخت اجتماعی کارآمد بر علیه نظام سلطه بود که برای اولین بار ـ پس از صدر اسلام ـ قدرت سیاسی عظیمی را در اختیار شیعه قرار داد. این حرکت عظیم برای </a:t>
          </a:r>
          <a:r>
            <a:rPr lang="fa-IR" sz="1600" b="1" dirty="0" err="1" smtClean="0">
              <a:solidFill>
                <a:schemeClr val="bg2"/>
              </a:solidFill>
              <a:cs typeface="B Nazanin" panose="00000400000000000000" pitchFamily="2" charset="-78"/>
            </a:rPr>
            <a:t>طلبه‌ای</a:t>
          </a:r>
          <a:r>
            <a:rPr lang="fa-IR" sz="1600" b="1" dirty="0" smtClean="0">
              <a:solidFill>
                <a:schemeClr val="bg2"/>
              </a:solidFill>
              <a:cs typeface="B Nazanin" panose="00000400000000000000" pitchFamily="2" charset="-78"/>
            </a:rPr>
            <a:t> که </a:t>
          </a:r>
          <a:r>
            <a:rPr lang="fa-IR" sz="1600" b="1" dirty="0" err="1" smtClean="0">
              <a:solidFill>
                <a:schemeClr val="bg2"/>
              </a:solidFill>
              <a:cs typeface="B Nazanin" panose="00000400000000000000" pitchFamily="2" charset="-78"/>
            </a:rPr>
            <a:t>می‌خواهد</a:t>
          </a:r>
          <a:r>
            <a:rPr lang="fa-IR" sz="1600" b="1" dirty="0" smtClean="0">
              <a:solidFill>
                <a:schemeClr val="bg2"/>
              </a:solidFill>
              <a:cs typeface="B Nazanin" panose="00000400000000000000" pitchFamily="2" charset="-78"/>
            </a:rPr>
            <a:t> رسالت انقلابی خود را در راستای </a:t>
          </a:r>
          <a:r>
            <a:rPr lang="fa-IR" sz="1600" b="1" dirty="0" err="1" smtClean="0">
              <a:solidFill>
                <a:schemeClr val="bg2"/>
              </a:solidFill>
              <a:cs typeface="B Nazanin" panose="00000400000000000000" pitchFamily="2" charset="-78"/>
            </a:rPr>
            <a:t>زمینه‌سازی</a:t>
          </a:r>
          <a:r>
            <a:rPr lang="fa-IR" sz="1600" b="1" dirty="0" smtClean="0">
              <a:solidFill>
                <a:schemeClr val="bg2"/>
              </a:solidFill>
              <a:cs typeface="B Nazanin" panose="00000400000000000000" pitchFamily="2" charset="-78"/>
            </a:rPr>
            <a:t> و تعجیل ظهور در ابعاد جهانی انجام دهد بسیار مهم است. امام </a:t>
          </a:r>
          <a:r>
            <a:rPr lang="fa-IR" sz="1600" b="1" dirty="0" err="1" smtClean="0">
              <a:solidFill>
                <a:schemeClr val="bg2"/>
              </a:solidFill>
              <a:cs typeface="B Nazanin" panose="00000400000000000000" pitchFamily="2" charset="-78"/>
            </a:rPr>
            <a:t>راحل</a:t>
          </a:r>
          <a:r>
            <a:rPr lang="fa-IR" sz="1600" b="1" dirty="0" smtClean="0">
              <a:solidFill>
                <a:schemeClr val="bg2"/>
              </a:solidFill>
              <a:cs typeface="B Nazanin" panose="00000400000000000000" pitchFamily="2" charset="-78"/>
            </a:rPr>
            <a:t>; در ادامه به ائتلاف انسانی ـ اسلامی بزرگی متشکل از </a:t>
          </a:r>
          <a:r>
            <a:rPr lang="fa-IR" sz="1600" b="1" dirty="0" err="1" smtClean="0">
              <a:solidFill>
                <a:schemeClr val="bg2"/>
              </a:solidFill>
              <a:cs typeface="B Nazanin" panose="00000400000000000000" pitchFamily="2" charset="-78"/>
            </a:rPr>
            <a:t>همة</a:t>
          </a:r>
          <a:r>
            <a:rPr lang="fa-IR" sz="1600" b="1" dirty="0" smtClean="0">
              <a:solidFill>
                <a:schemeClr val="bg2"/>
              </a:solidFill>
              <a:cs typeface="B Nazanin" panose="00000400000000000000" pitchFamily="2" charset="-78"/>
            </a:rPr>
            <a:t> مسلمانان عالم </a:t>
          </a:r>
          <a:r>
            <a:rPr lang="fa-IR" sz="1600" b="1" dirty="0" err="1" smtClean="0">
              <a:solidFill>
                <a:schemeClr val="bg2"/>
              </a:solidFill>
              <a:cs typeface="B Nazanin" panose="00000400000000000000" pitchFamily="2" charset="-78"/>
            </a:rPr>
            <a:t>می‌اندیشید</a:t>
          </a:r>
          <a:r>
            <a:rPr lang="fa-IR" sz="1600" b="1" dirty="0" smtClean="0">
              <a:solidFill>
                <a:schemeClr val="bg2"/>
              </a:solidFill>
              <a:cs typeface="B Nazanin" panose="00000400000000000000" pitchFamily="2" charset="-78"/>
            </a:rPr>
            <a:t> که </a:t>
          </a:r>
          <a:r>
            <a:rPr lang="fa-IR" sz="1600" b="1" dirty="0" err="1" smtClean="0">
              <a:solidFill>
                <a:schemeClr val="bg2"/>
              </a:solidFill>
              <a:cs typeface="B Nazanin" panose="00000400000000000000" pitchFamily="2" charset="-78"/>
            </a:rPr>
            <a:t>یک‌پارچه</a:t>
          </a:r>
          <a:r>
            <a:rPr lang="fa-IR" sz="1600" b="1" dirty="0" smtClean="0">
              <a:solidFill>
                <a:schemeClr val="bg2"/>
              </a:solidFill>
              <a:cs typeface="B Nazanin" panose="00000400000000000000" pitchFamily="2" charset="-78"/>
            </a:rPr>
            <a:t> بر علیه ظلم و کفر قد برافرازد و با آن چالش کند</a:t>
          </a:r>
          <a:endParaRPr lang="fa-IR" sz="1600" dirty="0">
            <a:solidFill>
              <a:schemeClr val="bg2"/>
            </a:solidFill>
          </a:endParaRPr>
        </a:p>
      </dgm:t>
    </dgm:pt>
    <dgm:pt modelId="{4B8168CF-E142-4CDA-BA5B-E4B85BB8ED52}" type="parTrans" cxnId="{988BA420-7D49-431A-83C3-2C7514A8EBBB}">
      <dgm:prSet/>
      <dgm:spPr/>
      <dgm:t>
        <a:bodyPr/>
        <a:lstStyle/>
        <a:p>
          <a:pPr rtl="1"/>
          <a:endParaRPr lang="fa-IR"/>
        </a:p>
      </dgm:t>
    </dgm:pt>
    <dgm:pt modelId="{3050B420-0792-4EF7-B681-EEA735C561CB}" type="sibTrans" cxnId="{988BA420-7D49-431A-83C3-2C7514A8EBBB}">
      <dgm:prSet/>
      <dgm:spPr/>
      <dgm:t>
        <a:bodyPr/>
        <a:lstStyle/>
        <a:p>
          <a:pPr rtl="1"/>
          <a:endParaRPr lang="fa-IR"/>
        </a:p>
      </dgm:t>
    </dgm:pt>
    <dgm:pt modelId="{D65EFCCE-F759-445E-92F4-65E686F01E97}">
      <dgm:prSet phldrT="[Text]" custT="1"/>
      <dgm:spPr/>
      <dgm:t>
        <a:bodyPr/>
        <a:lstStyle/>
        <a:p>
          <a:pPr algn="just" rtl="1"/>
          <a:r>
            <a:rPr lang="fa-IR" sz="1600" b="1" dirty="0" smtClean="0">
              <a:solidFill>
                <a:srgbClr val="002060"/>
              </a:solidFill>
              <a:cs typeface="B Nazanin" panose="00000400000000000000" pitchFamily="2" charset="-78"/>
            </a:rPr>
            <a:t>این نگاه جمعی وقتی گسترش پیدا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از </a:t>
          </a:r>
          <a:r>
            <a:rPr lang="fa-IR" sz="1600" b="1" dirty="0" err="1" smtClean="0">
              <a:solidFill>
                <a:srgbClr val="002060"/>
              </a:solidFill>
              <a:cs typeface="B Nazanin" panose="00000400000000000000" pitchFamily="2" charset="-78"/>
            </a:rPr>
            <a:t>دامنة</a:t>
          </a:r>
          <a:r>
            <a:rPr lang="fa-IR" sz="1600" b="1" dirty="0" smtClean="0">
              <a:solidFill>
                <a:srgbClr val="002060"/>
              </a:solidFill>
              <a:cs typeface="B Nazanin" panose="00000400000000000000" pitchFamily="2" charset="-78"/>
            </a:rPr>
            <a:t> جمعیتی و جغرافیایی کل جهان در یک عصر نیز فراتر </a:t>
          </a:r>
          <a:r>
            <a:rPr lang="fa-IR" sz="1600" b="1" dirty="0" err="1" smtClean="0">
              <a:solidFill>
                <a:srgbClr val="002060"/>
              </a:solidFill>
              <a:cs typeface="B Nazanin" panose="00000400000000000000" pitchFamily="2" charset="-78"/>
            </a:rPr>
            <a:t>می‌رود</a:t>
          </a:r>
          <a:r>
            <a:rPr lang="fa-IR" sz="1600" b="1" dirty="0" smtClean="0">
              <a:solidFill>
                <a:srgbClr val="002060"/>
              </a:solidFill>
              <a:cs typeface="B Nazanin" panose="00000400000000000000" pitchFamily="2" charset="-78"/>
            </a:rPr>
            <a:t> و </a:t>
          </a:r>
          <a:r>
            <a:rPr lang="fa-IR" sz="1600" b="1" dirty="0" err="1" smtClean="0">
              <a:solidFill>
                <a:srgbClr val="002060"/>
              </a:solidFill>
              <a:cs typeface="B Nazanin" panose="00000400000000000000" pitchFamily="2" charset="-78"/>
            </a:rPr>
            <a:t>نسل‌ها</a:t>
          </a:r>
          <a:r>
            <a:rPr lang="fa-IR" sz="1600" b="1" dirty="0" smtClean="0">
              <a:solidFill>
                <a:srgbClr val="002060"/>
              </a:solidFill>
              <a:cs typeface="B Nazanin" panose="00000400000000000000" pitchFamily="2" charset="-78"/>
            </a:rPr>
            <a:t> و </a:t>
          </a:r>
          <a:r>
            <a:rPr lang="fa-IR" sz="1600" b="1" dirty="0" err="1" smtClean="0">
              <a:solidFill>
                <a:srgbClr val="002060"/>
              </a:solidFill>
              <a:cs typeface="B Nazanin" panose="00000400000000000000" pitchFamily="2" charset="-78"/>
            </a:rPr>
            <a:t>قرن‌ها</a:t>
          </a:r>
          <a:r>
            <a:rPr lang="fa-IR" sz="1600" b="1" dirty="0" smtClean="0">
              <a:solidFill>
                <a:srgbClr val="002060"/>
              </a:solidFill>
              <a:cs typeface="B Nazanin" panose="00000400000000000000" pitchFamily="2" charset="-78"/>
            </a:rPr>
            <a:t> را در بر </a:t>
          </a:r>
          <a:r>
            <a:rPr lang="fa-IR" sz="1600" b="1" dirty="0" err="1" smtClean="0">
              <a:solidFill>
                <a:srgbClr val="002060"/>
              </a:solidFill>
              <a:cs typeface="B Nazanin" panose="00000400000000000000" pitchFamily="2" charset="-78"/>
            </a:rPr>
            <a:t>می‌گیرد</a:t>
          </a:r>
          <a:r>
            <a:rPr lang="fa-IR" sz="1600" b="1" dirty="0" smtClean="0">
              <a:solidFill>
                <a:srgbClr val="002060"/>
              </a:solidFill>
              <a:cs typeface="B Nazanin" panose="00000400000000000000" pitchFamily="2" charset="-78"/>
            </a:rPr>
            <a:t>. یک </a:t>
          </a:r>
          <a:r>
            <a:rPr lang="fa-IR" sz="1600" b="1" dirty="0" err="1" smtClean="0">
              <a:solidFill>
                <a:srgbClr val="002060"/>
              </a:solidFill>
              <a:cs typeface="B Nazanin" panose="00000400000000000000" pitchFamily="2" charset="-78"/>
            </a:rPr>
            <a:t>ارادة</a:t>
          </a:r>
          <a:r>
            <a:rPr lang="fa-IR" sz="1600" b="1" dirty="0" smtClean="0">
              <a:solidFill>
                <a:srgbClr val="002060"/>
              </a:solidFill>
              <a:cs typeface="B Nazanin" panose="00000400000000000000" pitchFamily="2" charset="-78"/>
            </a:rPr>
            <a:t> ممتد و حرکت </a:t>
          </a:r>
          <a:r>
            <a:rPr lang="fa-IR" sz="1600" b="1" dirty="0" err="1" smtClean="0">
              <a:solidFill>
                <a:srgbClr val="002060"/>
              </a:solidFill>
              <a:cs typeface="B Nazanin" panose="00000400000000000000" pitchFamily="2" charset="-78"/>
            </a:rPr>
            <a:t>جمعیِ</a:t>
          </a:r>
          <a:r>
            <a:rPr lang="fa-IR" sz="1600" b="1" dirty="0" smtClean="0">
              <a:solidFill>
                <a:srgbClr val="002060"/>
              </a:solidFill>
              <a:cs typeface="B Nazanin" panose="00000400000000000000" pitchFamily="2" charset="-78"/>
            </a:rPr>
            <a:t> گسترده که </a:t>
          </a:r>
          <a:r>
            <a:rPr lang="fa-IR" sz="1600" b="1" dirty="0" err="1" smtClean="0">
              <a:solidFill>
                <a:srgbClr val="002060"/>
              </a:solidFill>
              <a:cs typeface="B Nazanin" panose="00000400000000000000" pitchFamily="2" charset="-78"/>
            </a:rPr>
            <a:t>نسل‌های</a:t>
          </a:r>
          <a:r>
            <a:rPr lang="fa-IR" sz="1600" b="1" dirty="0" smtClean="0">
              <a:solidFill>
                <a:srgbClr val="002060"/>
              </a:solidFill>
              <a:cs typeface="B Nazanin" panose="00000400000000000000" pitchFamily="2" charset="-78"/>
            </a:rPr>
            <a:t> انسانی را به هم </a:t>
          </a:r>
          <a:r>
            <a:rPr lang="fa-IR" sz="1600" b="1" dirty="0" err="1" smtClean="0">
              <a:solidFill>
                <a:srgbClr val="002060"/>
              </a:solidFill>
              <a:cs typeface="B Nazanin" panose="00000400000000000000" pitchFamily="2" charset="-78"/>
            </a:rPr>
            <a:t>می‌پیوندد</a:t>
          </a:r>
          <a:r>
            <a:rPr lang="fa-IR" sz="1600" b="1" dirty="0" smtClean="0">
              <a:solidFill>
                <a:srgbClr val="002060"/>
              </a:solidFill>
              <a:cs typeface="B Nazanin" panose="00000400000000000000" pitchFamily="2" charset="-78"/>
            </a:rPr>
            <a:t> و </a:t>
          </a:r>
          <a:r>
            <a:rPr lang="fa-IR" sz="1600" b="1" dirty="0" err="1" smtClean="0">
              <a:solidFill>
                <a:srgbClr val="002060"/>
              </a:solidFill>
              <a:cs typeface="B Nazanin" panose="00000400000000000000" pitchFamily="2" charset="-78"/>
            </a:rPr>
            <a:t>جبهه‌ای</a:t>
          </a:r>
          <a:r>
            <a:rPr lang="fa-IR" sz="1600" b="1" dirty="0" smtClean="0">
              <a:solidFill>
                <a:srgbClr val="002060"/>
              </a:solidFill>
              <a:cs typeface="B Nazanin" panose="00000400000000000000" pitchFamily="2" charset="-78"/>
            </a:rPr>
            <a:t> به طول تاریخ به راهبری </a:t>
          </a:r>
          <a:r>
            <a:rPr lang="fa-IR" sz="1600" b="1" dirty="0" err="1" smtClean="0">
              <a:solidFill>
                <a:srgbClr val="002060"/>
              </a:solidFill>
              <a:cs typeface="B Nazanin" panose="00000400000000000000" pitchFamily="2" charset="-78"/>
            </a:rPr>
            <a:t>انبیای</a:t>
          </a:r>
          <a:r>
            <a:rPr lang="fa-IR" sz="1600" b="1" dirty="0" smtClean="0">
              <a:solidFill>
                <a:srgbClr val="002060"/>
              </a:solidFill>
              <a:cs typeface="B Nazanin" panose="00000400000000000000" pitchFamily="2" charset="-78"/>
            </a:rPr>
            <a:t> الهی پدید </a:t>
          </a:r>
          <a:r>
            <a:rPr lang="fa-IR" sz="1600" b="1" dirty="0" err="1" smtClean="0">
              <a:solidFill>
                <a:srgbClr val="002060"/>
              </a:solidFill>
              <a:cs typeface="B Nazanin" panose="00000400000000000000" pitchFamily="2" charset="-78"/>
            </a:rPr>
            <a:t>می‌آورد</a:t>
          </a:r>
          <a:r>
            <a:rPr lang="fa-IR" sz="1600" b="1" dirty="0" smtClean="0">
              <a:solidFill>
                <a:srgbClr val="002060"/>
              </a:solidFill>
              <a:cs typeface="B Nazanin" panose="00000400000000000000" pitchFamily="2" charset="-78"/>
            </a:rPr>
            <a:t>. این سلسله از آدم </a:t>
          </a:r>
          <a:r>
            <a:rPr lang="fa-IR" sz="1600" b="1" dirty="0" err="1" smtClean="0">
              <a:solidFill>
                <a:srgbClr val="002060"/>
              </a:solidFill>
              <a:cs typeface="B Nazanin" panose="00000400000000000000" pitchFamily="2" charset="-78"/>
            </a:rPr>
            <a:t>ابوالبشر</a:t>
          </a:r>
          <a:r>
            <a:rPr lang="fa-IR" sz="1600" b="1" dirty="0" smtClean="0">
              <a:solidFill>
                <a:srgbClr val="002060"/>
              </a:solidFill>
              <a:cs typeface="B Nazanin" panose="00000400000000000000" pitchFamily="2" charset="-78"/>
            </a:rPr>
            <a:t> آغاز </a:t>
          </a:r>
          <a:r>
            <a:rPr lang="fa-IR" sz="1600" b="1" dirty="0" err="1" smtClean="0">
              <a:solidFill>
                <a:srgbClr val="002060"/>
              </a:solidFill>
              <a:cs typeface="B Nazanin" panose="00000400000000000000" pitchFamily="2" charset="-78"/>
            </a:rPr>
            <a:t>می‌شود</a:t>
          </a:r>
          <a:r>
            <a:rPr lang="fa-IR" sz="1600" b="1" dirty="0" smtClean="0">
              <a:solidFill>
                <a:srgbClr val="002060"/>
              </a:solidFill>
              <a:cs typeface="B Nazanin" panose="00000400000000000000" pitchFamily="2" charset="-78"/>
            </a:rPr>
            <a:t> و در مسیر بالندگی تاریخی خود به تشکیل </a:t>
          </a:r>
          <a:r>
            <a:rPr lang="fa-IR" sz="1600" b="1" dirty="0" err="1" smtClean="0">
              <a:solidFill>
                <a:srgbClr val="002060"/>
              </a:solidFill>
              <a:cs typeface="B Nazanin" panose="00000400000000000000" pitchFamily="2" charset="-78"/>
            </a:rPr>
            <a:t>مدینة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فاضلة</a:t>
          </a:r>
          <a:r>
            <a:rPr lang="fa-IR" sz="1600" b="1" dirty="0" smtClean="0">
              <a:solidFill>
                <a:srgbClr val="002060"/>
              </a:solidFill>
              <a:cs typeface="B Nazanin" panose="00000400000000000000" pitchFamily="2" charset="-78"/>
            </a:rPr>
            <a:t> اسلامی به دست مبارک امام زمان </a:t>
          </a:r>
          <a:r>
            <a:rPr lang="fa-IR" sz="1600" b="1" dirty="0" err="1" smtClean="0">
              <a:solidFill>
                <a:srgbClr val="002060"/>
              </a:solidFill>
              <a:cs typeface="B Nazanin" panose="00000400000000000000" pitchFamily="2" charset="-78"/>
            </a:rPr>
            <a:t>می‌انجامد</a:t>
          </a:r>
          <a:endParaRPr lang="fa-IR" sz="1600" dirty="0">
            <a:solidFill>
              <a:srgbClr val="002060"/>
            </a:solidFill>
          </a:endParaRPr>
        </a:p>
      </dgm:t>
    </dgm:pt>
    <dgm:pt modelId="{D321416A-C016-4655-A6B4-3903687B0E84}" type="parTrans" cxnId="{6845BF52-BB4D-4EBD-907C-42933E54B8BD}">
      <dgm:prSet/>
      <dgm:spPr/>
      <dgm:t>
        <a:bodyPr/>
        <a:lstStyle/>
        <a:p>
          <a:pPr rtl="1"/>
          <a:endParaRPr lang="fa-IR"/>
        </a:p>
      </dgm:t>
    </dgm:pt>
    <dgm:pt modelId="{D8B6C93B-ED9C-42CD-B2AA-5916F8088CBA}" type="sibTrans" cxnId="{6845BF52-BB4D-4EBD-907C-42933E54B8BD}">
      <dgm:prSet/>
      <dgm:spPr/>
      <dgm:t>
        <a:bodyPr/>
        <a:lstStyle/>
        <a:p>
          <a:pPr rtl="1"/>
          <a:endParaRPr lang="fa-IR"/>
        </a:p>
      </dgm:t>
    </dgm:pt>
    <dgm:pt modelId="{85D48D80-2199-4F2D-B99A-F361B3EC0DAD}">
      <dgm:prSet phldrT="[Text]" custT="1"/>
      <dgm:spPr/>
      <dgm:t>
        <a:bodyPr/>
        <a:lstStyle/>
        <a:p>
          <a:pPr algn="just" rtl="1"/>
          <a:r>
            <a:rPr lang="fa-IR" sz="1600" b="1" dirty="0" err="1" smtClean="0">
              <a:solidFill>
                <a:srgbClr val="002060"/>
              </a:solidFill>
              <a:cs typeface="B Nazanin" panose="00000400000000000000" pitchFamily="2" charset="-78"/>
            </a:rPr>
            <a:t>هرکس</a:t>
          </a:r>
          <a:r>
            <a:rPr lang="fa-IR" sz="1600" b="1" dirty="0" smtClean="0">
              <a:solidFill>
                <a:srgbClr val="002060"/>
              </a:solidFill>
              <a:cs typeface="B Nazanin" panose="00000400000000000000" pitchFamily="2" charset="-78"/>
            </a:rPr>
            <a:t> بداند </a:t>
          </a:r>
          <a:r>
            <a:rPr lang="fa-IR" sz="1600" b="1" dirty="0" err="1" smtClean="0">
              <a:solidFill>
                <a:srgbClr val="002060"/>
              </a:solidFill>
              <a:cs typeface="B Nazanin" panose="00000400000000000000" pitchFamily="2" charset="-78"/>
            </a:rPr>
            <a:t>چه‌کار</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هر قدمی که </a:t>
          </a:r>
          <a:r>
            <a:rPr lang="fa-IR" sz="1600" b="1" dirty="0" err="1" smtClean="0">
              <a:solidFill>
                <a:srgbClr val="002060"/>
              </a:solidFill>
              <a:cs typeface="B Nazanin" panose="00000400000000000000" pitchFamily="2" charset="-78"/>
            </a:rPr>
            <a:t>برمی‌دارد</a:t>
          </a:r>
          <a:r>
            <a:rPr lang="fa-IR" sz="1600" b="1" dirty="0" smtClean="0">
              <a:solidFill>
                <a:srgbClr val="002060"/>
              </a:solidFill>
              <a:cs typeface="B Nazanin" panose="00000400000000000000" pitchFamily="2" charset="-78"/>
            </a:rPr>
            <a:t>، برای او </a:t>
          </a:r>
          <a:r>
            <a:rPr lang="fa-IR" sz="1600" b="1" dirty="0" err="1" smtClean="0">
              <a:solidFill>
                <a:srgbClr val="002060"/>
              </a:solidFill>
              <a:cs typeface="B Nazanin" panose="00000400000000000000" pitchFamily="2" charset="-78"/>
            </a:rPr>
            <a:t>هیجان‌انگیز</a:t>
          </a:r>
          <a:r>
            <a:rPr lang="fa-IR" sz="1600" b="1" dirty="0" smtClean="0">
              <a:solidFill>
                <a:srgbClr val="002060"/>
              </a:solidFill>
              <a:cs typeface="B Nazanin" panose="00000400000000000000" pitchFamily="2" charset="-78"/>
            </a:rPr>
            <a:t> است؛ اما این کار عظیم و ماندگار تاریخی، این کاری که سر و کارش با </a:t>
          </a:r>
          <a:r>
            <a:rPr lang="fa-IR" sz="1600" b="1" dirty="0" err="1" smtClean="0">
              <a:solidFill>
                <a:srgbClr val="002060"/>
              </a:solidFill>
              <a:cs typeface="B Nazanin" panose="00000400000000000000" pitchFamily="2" charset="-78"/>
            </a:rPr>
            <a:t>نسل‌ها</a:t>
          </a:r>
          <a:r>
            <a:rPr lang="fa-IR" sz="1600" b="1" dirty="0" smtClean="0">
              <a:solidFill>
                <a:srgbClr val="002060"/>
              </a:solidFill>
              <a:cs typeface="B Nazanin" panose="00000400000000000000" pitchFamily="2" charset="-78"/>
            </a:rPr>
            <a:t> و </a:t>
          </a:r>
          <a:r>
            <a:rPr lang="fa-IR" sz="1600" b="1" dirty="0" err="1" smtClean="0">
              <a:solidFill>
                <a:srgbClr val="002060"/>
              </a:solidFill>
              <a:cs typeface="B Nazanin" panose="00000400000000000000" pitchFamily="2" charset="-78"/>
            </a:rPr>
            <a:t>قرن‌هاست</a:t>
          </a:r>
          <a:r>
            <a:rPr lang="fa-IR" sz="1600" b="1" dirty="0" smtClean="0">
              <a:solidFill>
                <a:srgbClr val="002060"/>
              </a:solidFill>
              <a:cs typeface="B Nazanin" panose="00000400000000000000" pitchFamily="2" charset="-78"/>
            </a:rPr>
            <a:t>، این را نباید با کارهای دفعی، جزئی و </a:t>
          </a:r>
          <a:r>
            <a:rPr lang="fa-IR" sz="1600" b="1" dirty="0" err="1" smtClean="0">
              <a:solidFill>
                <a:srgbClr val="002060"/>
              </a:solidFill>
              <a:cs typeface="B Nazanin" panose="00000400000000000000" pitchFamily="2" charset="-78"/>
            </a:rPr>
            <a:t>شعاری</a:t>
          </a:r>
          <a:r>
            <a:rPr lang="fa-IR" sz="1600" b="1" dirty="0" smtClean="0">
              <a:solidFill>
                <a:srgbClr val="002060"/>
              </a:solidFill>
              <a:cs typeface="B Nazanin" panose="00000400000000000000" pitchFamily="2" charset="-78"/>
            </a:rPr>
            <a:t> اشتباه کرد. این کاری است که باید گام به گام، هر گامی </a:t>
          </a:r>
          <a:r>
            <a:rPr lang="fa-IR" sz="1600" b="1" dirty="0" err="1" smtClean="0">
              <a:solidFill>
                <a:srgbClr val="002060"/>
              </a:solidFill>
              <a:cs typeface="B Nazanin" panose="00000400000000000000" pitchFamily="2" charset="-78"/>
            </a:rPr>
            <a:t>محکم‌تر</a:t>
          </a:r>
          <a:r>
            <a:rPr lang="fa-IR" sz="1600" b="1" dirty="0" smtClean="0">
              <a:solidFill>
                <a:srgbClr val="002060"/>
              </a:solidFill>
              <a:cs typeface="B Nazanin" panose="00000400000000000000" pitchFamily="2" charset="-78"/>
            </a:rPr>
            <a:t> از گام قبل، با نگاه دقیق نسبت به هر قدمی که </a:t>
          </a:r>
          <a:r>
            <a:rPr lang="fa-IR" sz="1600" b="1" dirty="0" err="1" smtClean="0">
              <a:solidFill>
                <a:srgbClr val="002060"/>
              </a:solidFill>
              <a:cs typeface="B Nazanin" panose="00000400000000000000" pitchFamily="2" charset="-78"/>
            </a:rPr>
            <a:t>برمی‌داریم</a:t>
          </a:r>
          <a:r>
            <a:rPr lang="fa-IR" sz="1600" b="1" dirty="0" smtClean="0">
              <a:solidFill>
                <a:srgbClr val="002060"/>
              </a:solidFill>
              <a:cs typeface="B Nazanin" panose="00000400000000000000" pitchFamily="2" charset="-78"/>
            </a:rPr>
            <a:t> و با دید نافذ نسبت به مسیری که طی </a:t>
          </a:r>
          <a:r>
            <a:rPr lang="fa-IR" sz="1600" b="1" dirty="0" err="1" smtClean="0">
              <a:solidFill>
                <a:srgbClr val="002060"/>
              </a:solidFill>
              <a:cs typeface="B Nazanin" panose="00000400000000000000" pitchFamily="2" charset="-78"/>
            </a:rPr>
            <a:t>می‌کنیم</a:t>
          </a:r>
          <a:r>
            <a:rPr lang="fa-IR" sz="1600" b="1" dirty="0" smtClean="0">
              <a:solidFill>
                <a:srgbClr val="002060"/>
              </a:solidFill>
              <a:cs typeface="B Nazanin" panose="00000400000000000000" pitchFamily="2" charset="-78"/>
            </a:rPr>
            <a:t> همراه باشد</a:t>
          </a:r>
          <a:endParaRPr lang="fa-IR" sz="1600" dirty="0">
            <a:solidFill>
              <a:srgbClr val="002060"/>
            </a:solidFill>
          </a:endParaRPr>
        </a:p>
      </dgm:t>
    </dgm:pt>
    <dgm:pt modelId="{2781C800-6CE0-428B-8030-7907FBD52F02}" type="parTrans" cxnId="{9D4AE593-689F-4A41-A632-22DC294B740A}">
      <dgm:prSet/>
      <dgm:spPr/>
      <dgm:t>
        <a:bodyPr/>
        <a:lstStyle/>
        <a:p>
          <a:pPr rtl="1"/>
          <a:endParaRPr lang="fa-IR"/>
        </a:p>
      </dgm:t>
    </dgm:pt>
    <dgm:pt modelId="{63F0EF2B-E95C-4A30-B1BB-D8E2A81027E9}" type="sibTrans" cxnId="{9D4AE593-689F-4A41-A632-22DC294B740A}">
      <dgm:prSet/>
      <dgm:spPr/>
      <dgm:t>
        <a:bodyPr/>
        <a:lstStyle/>
        <a:p>
          <a:pPr rtl="1"/>
          <a:endParaRPr lang="fa-IR"/>
        </a:p>
      </dgm:t>
    </dgm:pt>
    <dgm:pt modelId="{EB512D40-69CD-4F55-8344-69EE5C755A04}" type="pres">
      <dgm:prSet presAssocID="{C05B0FCE-95AD-4855-B049-87AE231374F3}" presName="Name0" presStyleCnt="0">
        <dgm:presLayoutVars>
          <dgm:chMax val="7"/>
          <dgm:chPref val="7"/>
          <dgm:dir/>
        </dgm:presLayoutVars>
      </dgm:prSet>
      <dgm:spPr/>
      <dgm:t>
        <a:bodyPr/>
        <a:lstStyle/>
        <a:p>
          <a:pPr rtl="1"/>
          <a:endParaRPr lang="fa-IR"/>
        </a:p>
      </dgm:t>
    </dgm:pt>
    <dgm:pt modelId="{3C2CC193-4F4D-4737-9975-AC074998F8E1}" type="pres">
      <dgm:prSet presAssocID="{C05B0FCE-95AD-4855-B049-87AE231374F3}" presName="Name1" presStyleCnt="0"/>
      <dgm:spPr/>
    </dgm:pt>
    <dgm:pt modelId="{072F8A46-2E41-479C-AFB5-C206BF990A58}" type="pres">
      <dgm:prSet presAssocID="{C05B0FCE-95AD-4855-B049-87AE231374F3}" presName="cycle" presStyleCnt="0"/>
      <dgm:spPr/>
    </dgm:pt>
    <dgm:pt modelId="{EF280AB0-2202-4079-BA5D-512CE318E4AC}" type="pres">
      <dgm:prSet presAssocID="{C05B0FCE-95AD-4855-B049-87AE231374F3}" presName="srcNode" presStyleLbl="node1" presStyleIdx="0" presStyleCnt="3"/>
      <dgm:spPr/>
    </dgm:pt>
    <dgm:pt modelId="{052A9C92-14D2-400F-9ED5-422A6877E00C}" type="pres">
      <dgm:prSet presAssocID="{C05B0FCE-95AD-4855-B049-87AE231374F3}" presName="conn" presStyleLbl="parChTrans1D2" presStyleIdx="0" presStyleCnt="1"/>
      <dgm:spPr/>
      <dgm:t>
        <a:bodyPr/>
        <a:lstStyle/>
        <a:p>
          <a:pPr rtl="1"/>
          <a:endParaRPr lang="fa-IR"/>
        </a:p>
      </dgm:t>
    </dgm:pt>
    <dgm:pt modelId="{CAA3CBC6-B034-4AFD-9E40-EE60A9AC344A}" type="pres">
      <dgm:prSet presAssocID="{C05B0FCE-95AD-4855-B049-87AE231374F3}" presName="extraNode" presStyleLbl="node1" presStyleIdx="0" presStyleCnt="3"/>
      <dgm:spPr/>
    </dgm:pt>
    <dgm:pt modelId="{0FDE37E9-6726-457F-A6E9-F1BB2CC6B15B}" type="pres">
      <dgm:prSet presAssocID="{C05B0FCE-95AD-4855-B049-87AE231374F3}" presName="dstNode" presStyleLbl="node1" presStyleIdx="0" presStyleCnt="3"/>
      <dgm:spPr/>
    </dgm:pt>
    <dgm:pt modelId="{8DEBE8B3-FC4B-4877-BC7E-BEEAA04BCE36}" type="pres">
      <dgm:prSet presAssocID="{42DDBD30-B271-440A-8B65-35E8582E7FC6}" presName="text_1" presStyleLbl="node1" presStyleIdx="0" presStyleCnt="3" custScaleY="138412">
        <dgm:presLayoutVars>
          <dgm:bulletEnabled val="1"/>
        </dgm:presLayoutVars>
      </dgm:prSet>
      <dgm:spPr/>
      <dgm:t>
        <a:bodyPr/>
        <a:lstStyle/>
        <a:p>
          <a:pPr rtl="1"/>
          <a:endParaRPr lang="fa-IR"/>
        </a:p>
      </dgm:t>
    </dgm:pt>
    <dgm:pt modelId="{C993733B-8E9D-45D2-829D-1B8380C7B07B}" type="pres">
      <dgm:prSet presAssocID="{42DDBD30-B271-440A-8B65-35E8582E7FC6}" presName="accent_1" presStyleCnt="0"/>
      <dgm:spPr/>
    </dgm:pt>
    <dgm:pt modelId="{B3A36727-D386-4327-9F57-116215DF75D0}" type="pres">
      <dgm:prSet presAssocID="{42DDBD30-B271-440A-8B65-35E8582E7FC6}" presName="accentRepeatNode" presStyleLbl="solidFgAcc1" presStyleIdx="0" presStyleCnt="3"/>
      <dgm:spPr/>
    </dgm:pt>
    <dgm:pt modelId="{21DE0FB2-C8E2-439B-B098-1066703063A0}" type="pres">
      <dgm:prSet presAssocID="{D65EFCCE-F759-445E-92F4-65E686F01E97}" presName="text_2" presStyleLbl="node1" presStyleIdx="1" presStyleCnt="3" custScaleY="141118" custLinFactNeighborY="19427">
        <dgm:presLayoutVars>
          <dgm:bulletEnabled val="1"/>
        </dgm:presLayoutVars>
      </dgm:prSet>
      <dgm:spPr/>
      <dgm:t>
        <a:bodyPr/>
        <a:lstStyle/>
        <a:p>
          <a:pPr rtl="1"/>
          <a:endParaRPr lang="fa-IR"/>
        </a:p>
      </dgm:t>
    </dgm:pt>
    <dgm:pt modelId="{A62AE0F9-ACBC-4ACC-B4ED-E331BE2E1818}" type="pres">
      <dgm:prSet presAssocID="{D65EFCCE-F759-445E-92F4-65E686F01E97}" presName="accent_2" presStyleCnt="0"/>
      <dgm:spPr/>
    </dgm:pt>
    <dgm:pt modelId="{2604730F-28AF-4A8F-A225-98D71A7E98E8}" type="pres">
      <dgm:prSet presAssocID="{D65EFCCE-F759-445E-92F4-65E686F01E97}" presName="accentRepeatNode" presStyleLbl="solidFgAcc1" presStyleIdx="1" presStyleCnt="3" custScaleY="113106" custLinFactNeighborY="15541"/>
      <dgm:spPr/>
    </dgm:pt>
    <dgm:pt modelId="{E5B2A39E-12FC-4FB9-AB40-F3F343BE8DE5}" type="pres">
      <dgm:prSet presAssocID="{85D48D80-2199-4F2D-B99A-F361B3EC0DAD}" presName="text_3" presStyleLbl="node1" presStyleIdx="2" presStyleCnt="3" custScaleY="113105" custLinFactNeighborY="30497">
        <dgm:presLayoutVars>
          <dgm:bulletEnabled val="1"/>
        </dgm:presLayoutVars>
      </dgm:prSet>
      <dgm:spPr/>
      <dgm:t>
        <a:bodyPr/>
        <a:lstStyle/>
        <a:p>
          <a:pPr rtl="1"/>
          <a:endParaRPr lang="fa-IR"/>
        </a:p>
      </dgm:t>
    </dgm:pt>
    <dgm:pt modelId="{33FD08F9-6D9C-4354-863C-CC9EE236416B}" type="pres">
      <dgm:prSet presAssocID="{85D48D80-2199-4F2D-B99A-F361B3EC0DAD}" presName="accent_3" presStyleCnt="0"/>
      <dgm:spPr/>
    </dgm:pt>
    <dgm:pt modelId="{B937F80F-FC72-48FC-BE7F-28E1D3AA68DC}" type="pres">
      <dgm:prSet presAssocID="{85D48D80-2199-4F2D-B99A-F361B3EC0DAD}" presName="accentRepeatNode" presStyleLbl="solidFgAcc1" presStyleIdx="2" presStyleCnt="3" custLinFactNeighborY="24398"/>
      <dgm:spPr/>
    </dgm:pt>
  </dgm:ptLst>
  <dgm:cxnLst>
    <dgm:cxn modelId="{CB4A511F-C3B4-4EFB-B837-759A286765FF}" type="presOf" srcId="{D65EFCCE-F759-445E-92F4-65E686F01E97}" destId="{21DE0FB2-C8E2-439B-B098-1066703063A0}" srcOrd="0" destOrd="0" presId="urn:microsoft.com/office/officeart/2008/layout/VerticalCurvedList"/>
    <dgm:cxn modelId="{6845BF52-BB4D-4EBD-907C-42933E54B8BD}" srcId="{C05B0FCE-95AD-4855-B049-87AE231374F3}" destId="{D65EFCCE-F759-445E-92F4-65E686F01E97}" srcOrd="1" destOrd="0" parTransId="{D321416A-C016-4655-A6B4-3903687B0E84}" sibTransId="{D8B6C93B-ED9C-42CD-B2AA-5916F8088CBA}"/>
    <dgm:cxn modelId="{65C75D80-1FC6-4D26-B069-5ED2DB3EEA48}" type="presOf" srcId="{C05B0FCE-95AD-4855-B049-87AE231374F3}" destId="{EB512D40-69CD-4F55-8344-69EE5C755A04}" srcOrd="0" destOrd="0" presId="urn:microsoft.com/office/officeart/2008/layout/VerticalCurvedList"/>
    <dgm:cxn modelId="{9D4AE593-689F-4A41-A632-22DC294B740A}" srcId="{C05B0FCE-95AD-4855-B049-87AE231374F3}" destId="{85D48D80-2199-4F2D-B99A-F361B3EC0DAD}" srcOrd="2" destOrd="0" parTransId="{2781C800-6CE0-428B-8030-7907FBD52F02}" sibTransId="{63F0EF2B-E95C-4A30-B1BB-D8E2A81027E9}"/>
    <dgm:cxn modelId="{55255DB3-A8B6-47B1-8BEF-C9973C4B981E}" type="presOf" srcId="{42DDBD30-B271-440A-8B65-35E8582E7FC6}" destId="{8DEBE8B3-FC4B-4877-BC7E-BEEAA04BCE36}" srcOrd="0" destOrd="0" presId="urn:microsoft.com/office/officeart/2008/layout/VerticalCurvedList"/>
    <dgm:cxn modelId="{B391F3CC-3BF5-4005-883E-6F719C92939B}" type="presOf" srcId="{85D48D80-2199-4F2D-B99A-F361B3EC0DAD}" destId="{E5B2A39E-12FC-4FB9-AB40-F3F343BE8DE5}" srcOrd="0" destOrd="0" presId="urn:microsoft.com/office/officeart/2008/layout/VerticalCurvedList"/>
    <dgm:cxn modelId="{988BA420-7D49-431A-83C3-2C7514A8EBBB}" srcId="{C05B0FCE-95AD-4855-B049-87AE231374F3}" destId="{42DDBD30-B271-440A-8B65-35E8582E7FC6}" srcOrd="0" destOrd="0" parTransId="{4B8168CF-E142-4CDA-BA5B-E4B85BB8ED52}" sibTransId="{3050B420-0792-4EF7-B681-EEA735C561CB}"/>
    <dgm:cxn modelId="{5A61B1D0-920F-4897-A6F7-AFAAB0BAD89D}" type="presOf" srcId="{3050B420-0792-4EF7-B681-EEA735C561CB}" destId="{052A9C92-14D2-400F-9ED5-422A6877E00C}" srcOrd="0" destOrd="0" presId="urn:microsoft.com/office/officeart/2008/layout/VerticalCurvedList"/>
    <dgm:cxn modelId="{6C3E615E-5CCA-4CE6-BCF8-30DCF0CAD294}" type="presParOf" srcId="{EB512D40-69CD-4F55-8344-69EE5C755A04}" destId="{3C2CC193-4F4D-4737-9975-AC074998F8E1}" srcOrd="0" destOrd="0" presId="urn:microsoft.com/office/officeart/2008/layout/VerticalCurvedList"/>
    <dgm:cxn modelId="{C018C150-74C3-4D75-A3B8-53073B751916}" type="presParOf" srcId="{3C2CC193-4F4D-4737-9975-AC074998F8E1}" destId="{072F8A46-2E41-479C-AFB5-C206BF990A58}" srcOrd="0" destOrd="0" presId="urn:microsoft.com/office/officeart/2008/layout/VerticalCurvedList"/>
    <dgm:cxn modelId="{57DC2594-6345-42B2-9BBC-54DCAC6B73A9}" type="presParOf" srcId="{072F8A46-2E41-479C-AFB5-C206BF990A58}" destId="{EF280AB0-2202-4079-BA5D-512CE318E4AC}" srcOrd="0" destOrd="0" presId="urn:microsoft.com/office/officeart/2008/layout/VerticalCurvedList"/>
    <dgm:cxn modelId="{62AABF49-E21B-4082-9ADF-D9D5B43E605B}" type="presParOf" srcId="{072F8A46-2E41-479C-AFB5-C206BF990A58}" destId="{052A9C92-14D2-400F-9ED5-422A6877E00C}" srcOrd="1" destOrd="0" presId="urn:microsoft.com/office/officeart/2008/layout/VerticalCurvedList"/>
    <dgm:cxn modelId="{7CB9142E-1862-4E8A-90B8-5191E4D17EDD}" type="presParOf" srcId="{072F8A46-2E41-479C-AFB5-C206BF990A58}" destId="{CAA3CBC6-B034-4AFD-9E40-EE60A9AC344A}" srcOrd="2" destOrd="0" presId="urn:microsoft.com/office/officeart/2008/layout/VerticalCurvedList"/>
    <dgm:cxn modelId="{7FD2C707-A0F0-4DE8-9939-76D6C791ECEF}" type="presParOf" srcId="{072F8A46-2E41-479C-AFB5-C206BF990A58}" destId="{0FDE37E9-6726-457F-A6E9-F1BB2CC6B15B}" srcOrd="3" destOrd="0" presId="urn:microsoft.com/office/officeart/2008/layout/VerticalCurvedList"/>
    <dgm:cxn modelId="{C4458DD2-BB79-4B29-AC85-D1AA3B13469C}" type="presParOf" srcId="{3C2CC193-4F4D-4737-9975-AC074998F8E1}" destId="{8DEBE8B3-FC4B-4877-BC7E-BEEAA04BCE36}" srcOrd="1" destOrd="0" presId="urn:microsoft.com/office/officeart/2008/layout/VerticalCurvedList"/>
    <dgm:cxn modelId="{9F135D71-4A57-4BE3-98A9-10FA08ABBBF9}" type="presParOf" srcId="{3C2CC193-4F4D-4737-9975-AC074998F8E1}" destId="{C993733B-8E9D-45D2-829D-1B8380C7B07B}" srcOrd="2" destOrd="0" presId="urn:microsoft.com/office/officeart/2008/layout/VerticalCurvedList"/>
    <dgm:cxn modelId="{EFA9649C-9E6F-4E8B-A056-34F174412D3E}" type="presParOf" srcId="{C993733B-8E9D-45D2-829D-1B8380C7B07B}" destId="{B3A36727-D386-4327-9F57-116215DF75D0}" srcOrd="0" destOrd="0" presId="urn:microsoft.com/office/officeart/2008/layout/VerticalCurvedList"/>
    <dgm:cxn modelId="{A2144219-8825-4B67-B42E-3EFC35769AFF}" type="presParOf" srcId="{3C2CC193-4F4D-4737-9975-AC074998F8E1}" destId="{21DE0FB2-C8E2-439B-B098-1066703063A0}" srcOrd="3" destOrd="0" presId="urn:microsoft.com/office/officeart/2008/layout/VerticalCurvedList"/>
    <dgm:cxn modelId="{0D4C003A-C8FC-42BD-9799-7F77DF93B1F2}" type="presParOf" srcId="{3C2CC193-4F4D-4737-9975-AC074998F8E1}" destId="{A62AE0F9-ACBC-4ACC-B4ED-E331BE2E1818}" srcOrd="4" destOrd="0" presId="urn:microsoft.com/office/officeart/2008/layout/VerticalCurvedList"/>
    <dgm:cxn modelId="{CF71713E-9E05-4B17-8487-BD04731E3867}" type="presParOf" srcId="{A62AE0F9-ACBC-4ACC-B4ED-E331BE2E1818}" destId="{2604730F-28AF-4A8F-A225-98D71A7E98E8}" srcOrd="0" destOrd="0" presId="urn:microsoft.com/office/officeart/2008/layout/VerticalCurvedList"/>
    <dgm:cxn modelId="{D6808205-9345-4B0F-94A8-F45475A21EDD}" type="presParOf" srcId="{3C2CC193-4F4D-4737-9975-AC074998F8E1}" destId="{E5B2A39E-12FC-4FB9-AB40-F3F343BE8DE5}" srcOrd="5" destOrd="0" presId="urn:microsoft.com/office/officeart/2008/layout/VerticalCurvedList"/>
    <dgm:cxn modelId="{5BBC0069-CC73-48A8-8BD6-CC13207677A4}" type="presParOf" srcId="{3C2CC193-4F4D-4737-9975-AC074998F8E1}" destId="{33FD08F9-6D9C-4354-863C-CC9EE236416B}" srcOrd="6" destOrd="0" presId="urn:microsoft.com/office/officeart/2008/layout/VerticalCurvedList"/>
    <dgm:cxn modelId="{E7AACEBE-A391-41BD-9B3D-B5EF40840475}" type="presParOf" srcId="{33FD08F9-6D9C-4354-863C-CC9EE236416B}" destId="{B937F80F-FC72-48FC-BE7F-28E1D3AA68DC}"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3.xml><?xml version="1.0" encoding="utf-8"?>
<dgm:dataModel xmlns:dgm="http://schemas.openxmlformats.org/drawingml/2006/diagram" xmlns:a="http://schemas.openxmlformats.org/drawingml/2006/main">
  <dgm:ptLst>
    <dgm:pt modelId="{CDAEB018-5AAA-4508-BFAA-4128C886E8EF}"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29924B1C-9AD5-45B1-97B5-EE91E72F812E}">
      <dgm:prSet phldrT="[Text]" custT="1"/>
      <dgm:spPr/>
      <dgm:t>
        <a:bodyPr/>
        <a:lstStyle/>
        <a:p>
          <a:pPr algn="just" rtl="1"/>
          <a:r>
            <a:rPr lang="fa-IR" sz="1600" b="1" dirty="0" smtClean="0">
              <a:solidFill>
                <a:schemeClr val="bg2"/>
              </a:solidFill>
              <a:cs typeface="B Nazanin" panose="00000400000000000000" pitchFamily="2" charset="-78"/>
            </a:rPr>
            <a:t>انسان انقلابی که به یک تحول تاریخی بزرگ </a:t>
          </a:r>
          <a:r>
            <a:rPr lang="fa-IR" sz="1600" b="1" dirty="0" err="1" smtClean="0">
              <a:solidFill>
                <a:schemeClr val="bg2"/>
              </a:solidFill>
              <a:cs typeface="B Nazanin" panose="00000400000000000000" pitchFamily="2" charset="-78"/>
            </a:rPr>
            <a:t>می‌اندیشد</a:t>
          </a:r>
          <a:r>
            <a:rPr lang="fa-IR" sz="1600" b="1" dirty="0" smtClean="0">
              <a:solidFill>
                <a:schemeClr val="bg2"/>
              </a:solidFill>
              <a:cs typeface="B Nazanin" panose="00000400000000000000" pitchFamily="2" charset="-78"/>
            </a:rPr>
            <a:t> باید به خوبی بداند که این اقدام </a:t>
          </a:r>
          <a:r>
            <a:rPr lang="fa-IR" sz="1600" b="1" dirty="0" err="1" smtClean="0">
              <a:solidFill>
                <a:schemeClr val="bg2"/>
              </a:solidFill>
              <a:cs typeface="B Nazanin" panose="00000400000000000000" pitchFamily="2" charset="-78"/>
            </a:rPr>
            <a:t>درازدامنِ</a:t>
          </a:r>
          <a:r>
            <a:rPr lang="fa-IR" sz="1600" b="1" dirty="0" smtClean="0">
              <a:solidFill>
                <a:schemeClr val="bg2"/>
              </a:solidFill>
              <a:cs typeface="B Nazanin" panose="00000400000000000000" pitchFamily="2" charset="-78"/>
            </a:rPr>
            <a:t> طولانی چه سرگذشتی داشته و این حرکت عظیم بر نوار بلند تاریخ تا به کجا رسیده و چه میزان از این </a:t>
          </a:r>
          <a:r>
            <a:rPr lang="fa-IR" sz="1600" b="1" dirty="0" err="1" smtClean="0">
              <a:solidFill>
                <a:schemeClr val="bg2"/>
              </a:solidFill>
              <a:cs typeface="B Nazanin" panose="00000400000000000000" pitchFamily="2" charset="-78"/>
            </a:rPr>
            <a:t>کلان‌پروژة</a:t>
          </a:r>
          <a:r>
            <a:rPr lang="fa-IR" sz="1600" b="1" dirty="0" smtClean="0">
              <a:solidFill>
                <a:schemeClr val="bg2"/>
              </a:solidFill>
              <a:cs typeface="B Nazanin" panose="00000400000000000000" pitchFamily="2" charset="-78"/>
            </a:rPr>
            <a:t> بزرگ انجام یافته و از کجا باقی مانده است. از همان نقطه به این کار </a:t>
          </a:r>
          <a:r>
            <a:rPr lang="fa-IR" sz="1600" b="1" dirty="0" err="1" smtClean="0">
              <a:solidFill>
                <a:schemeClr val="bg2"/>
              </a:solidFill>
              <a:cs typeface="B Nazanin" panose="00000400000000000000" pitchFamily="2" charset="-78"/>
            </a:rPr>
            <a:t>می‌پیوندد</a:t>
          </a:r>
          <a:r>
            <a:rPr lang="fa-IR" sz="1600" b="1" dirty="0" smtClean="0">
              <a:solidFill>
                <a:schemeClr val="bg2"/>
              </a:solidFill>
              <a:cs typeface="B Nazanin" panose="00000400000000000000" pitchFamily="2" charset="-78"/>
            </a:rPr>
            <a:t> و نقش تاریخی خود و نسل خود را در این اقدام جمعی گسترده </a:t>
          </a:r>
          <a:r>
            <a:rPr lang="fa-IR" sz="1600" b="1" dirty="0" err="1" smtClean="0">
              <a:solidFill>
                <a:schemeClr val="bg2"/>
              </a:solidFill>
              <a:cs typeface="B Nazanin" panose="00000400000000000000" pitchFamily="2" charset="-78"/>
            </a:rPr>
            <a:t>می‌یابد</a:t>
          </a:r>
          <a:r>
            <a:rPr lang="fa-IR" sz="1600" b="1" dirty="0" smtClean="0">
              <a:solidFill>
                <a:schemeClr val="bg2"/>
              </a:solidFill>
              <a:cs typeface="B Nazanin" panose="00000400000000000000" pitchFamily="2" charset="-78"/>
            </a:rPr>
            <a:t> و ایفا </a:t>
          </a:r>
          <a:r>
            <a:rPr lang="fa-IR" sz="1600" b="1" dirty="0" err="1" smtClean="0">
              <a:solidFill>
                <a:schemeClr val="bg2"/>
              </a:solidFill>
              <a:cs typeface="B Nazanin" panose="00000400000000000000" pitchFamily="2" charset="-78"/>
            </a:rPr>
            <a:t>می‌کند</a:t>
          </a:r>
          <a:r>
            <a:rPr lang="fa-IR" sz="1600" b="1" dirty="0" smtClean="0">
              <a:solidFill>
                <a:schemeClr val="bg2"/>
              </a:solidFill>
              <a:cs typeface="B Nazanin" panose="00000400000000000000" pitchFamily="2" charset="-78"/>
            </a:rPr>
            <a:t> و کار را به آیندگان </a:t>
          </a:r>
          <a:r>
            <a:rPr lang="fa-IR" sz="1600" b="1" dirty="0" err="1" smtClean="0">
              <a:solidFill>
                <a:schemeClr val="bg2"/>
              </a:solidFill>
              <a:cs typeface="B Nazanin" panose="00000400000000000000" pitchFamily="2" charset="-78"/>
            </a:rPr>
            <a:t>می‌سپارد</a:t>
          </a:r>
          <a:endParaRPr lang="fa-IR" sz="1600" dirty="0">
            <a:solidFill>
              <a:schemeClr val="bg2"/>
            </a:solidFill>
          </a:endParaRPr>
        </a:p>
      </dgm:t>
    </dgm:pt>
    <dgm:pt modelId="{84489913-F3BE-495D-A337-EE7D8F88BC53}" type="parTrans" cxnId="{F8ABC005-C155-462D-BB91-0E067A728F05}">
      <dgm:prSet/>
      <dgm:spPr/>
      <dgm:t>
        <a:bodyPr/>
        <a:lstStyle/>
        <a:p>
          <a:pPr rtl="1"/>
          <a:endParaRPr lang="fa-IR"/>
        </a:p>
      </dgm:t>
    </dgm:pt>
    <dgm:pt modelId="{308C54D5-68B9-4CC4-8C98-A4CBAE67A86A}" type="sibTrans" cxnId="{F8ABC005-C155-462D-BB91-0E067A728F05}">
      <dgm:prSet/>
      <dgm:spPr/>
      <dgm:t>
        <a:bodyPr/>
        <a:lstStyle/>
        <a:p>
          <a:pPr rtl="1"/>
          <a:endParaRPr lang="fa-IR"/>
        </a:p>
      </dgm:t>
    </dgm:pt>
    <dgm:pt modelId="{248AA7FA-951E-4B30-A674-5A0278A5234C}">
      <dgm:prSet phldrT="[Text]" custT="1"/>
      <dgm:spPr/>
      <dgm:t>
        <a:bodyPr/>
        <a:lstStyle/>
        <a:p>
          <a:pPr algn="just" rtl="1"/>
          <a:r>
            <a:rPr lang="fa-IR" sz="1600" b="1" dirty="0" err="1" smtClean="0">
              <a:solidFill>
                <a:srgbClr val="002060"/>
              </a:solidFill>
              <a:cs typeface="B Nazanin" panose="00000400000000000000" pitchFamily="2" charset="-78"/>
            </a:rPr>
            <a:t>طلبة</a:t>
          </a:r>
          <a:r>
            <a:rPr lang="fa-IR" sz="1600" b="1" dirty="0" smtClean="0">
              <a:solidFill>
                <a:srgbClr val="002060"/>
              </a:solidFill>
              <a:cs typeface="B Nazanin" panose="00000400000000000000" pitchFamily="2" charset="-78"/>
            </a:rPr>
            <a:t> انقلابی یک فرد است ولی یکی از </a:t>
          </a:r>
          <a:r>
            <a:rPr lang="fa-IR" sz="1600" b="1" dirty="0" err="1" smtClean="0">
              <a:solidFill>
                <a:srgbClr val="002060"/>
              </a:solidFill>
              <a:cs typeface="B Nazanin" panose="00000400000000000000" pitchFamily="2" charset="-78"/>
            </a:rPr>
            <a:t>ویژگی‌های</a:t>
          </a:r>
          <a:r>
            <a:rPr lang="fa-IR" sz="1600" b="1" dirty="0" smtClean="0">
              <a:solidFill>
                <a:srgbClr val="002060"/>
              </a:solidFill>
              <a:cs typeface="B Nazanin" panose="00000400000000000000" pitchFamily="2" charset="-78"/>
            </a:rPr>
            <a:t> این فرد این است که برای کار بزرگی که </a:t>
          </a:r>
          <a:r>
            <a:rPr lang="fa-IR" sz="1600" b="1" dirty="0" err="1" smtClean="0">
              <a:solidFill>
                <a:srgbClr val="002060"/>
              </a:solidFill>
              <a:cs typeface="B Nazanin" panose="00000400000000000000" pitchFamily="2" charset="-78"/>
            </a:rPr>
            <a:t>می¬خواهد</a:t>
          </a:r>
          <a:r>
            <a:rPr lang="fa-IR" sz="1600" b="1" dirty="0" smtClean="0">
              <a:solidFill>
                <a:srgbClr val="002060"/>
              </a:solidFill>
              <a:cs typeface="B Nazanin" panose="00000400000000000000" pitchFamily="2" charset="-78"/>
            </a:rPr>
            <a:t> انجام دهد به تنهایی کافی نیست، وقتی انسان نگاهش را توسعه دهد و </a:t>
          </a:r>
          <a:r>
            <a:rPr lang="fa-IR" sz="1600" b="1" dirty="0" err="1" smtClean="0">
              <a:solidFill>
                <a:srgbClr val="002060"/>
              </a:solidFill>
              <a:cs typeface="B Nazanin" panose="00000400000000000000" pitchFamily="2" charset="-78"/>
            </a:rPr>
            <a:t>آرمانش</a:t>
          </a:r>
          <a:r>
            <a:rPr lang="fa-IR" sz="1600" b="1" dirty="0" smtClean="0">
              <a:solidFill>
                <a:srgbClr val="002060"/>
              </a:solidFill>
              <a:cs typeface="B Nazanin" panose="00000400000000000000" pitchFamily="2" charset="-78"/>
            </a:rPr>
            <a:t> را بزرگ سازد باید دست در دست دیگران نهد و در یک </a:t>
          </a:r>
          <a:r>
            <a:rPr lang="fa-IR" sz="1600" b="1" dirty="0" err="1" smtClean="0">
              <a:solidFill>
                <a:srgbClr val="002060"/>
              </a:solidFill>
              <a:cs typeface="B Nazanin" panose="00000400000000000000" pitchFamily="2" charset="-78"/>
            </a:rPr>
            <a:t>شبکة</a:t>
          </a:r>
          <a:r>
            <a:rPr lang="fa-IR" sz="1600" b="1" dirty="0" smtClean="0">
              <a:solidFill>
                <a:srgbClr val="002060"/>
              </a:solidFill>
              <a:cs typeface="B Nazanin" panose="00000400000000000000" pitchFamily="2" charset="-78"/>
            </a:rPr>
            <a:t> انسانی منسجم قرار گیرد تا با همیاری آنان بتواند به مقصد عالی خود دست یابد</a:t>
          </a:r>
          <a:endParaRPr lang="fa-IR" sz="1600" dirty="0">
            <a:solidFill>
              <a:srgbClr val="002060"/>
            </a:solidFill>
          </a:endParaRPr>
        </a:p>
      </dgm:t>
    </dgm:pt>
    <dgm:pt modelId="{E24354B8-C1AC-44E2-A183-9740F813A141}" type="parTrans" cxnId="{EA28EC9B-6DD5-40F4-8ACF-60CA2945A8AD}">
      <dgm:prSet/>
      <dgm:spPr/>
      <dgm:t>
        <a:bodyPr/>
        <a:lstStyle/>
        <a:p>
          <a:pPr rtl="1"/>
          <a:endParaRPr lang="fa-IR"/>
        </a:p>
      </dgm:t>
    </dgm:pt>
    <dgm:pt modelId="{6B60B3D2-6607-477A-8F39-1061C3A175E6}" type="sibTrans" cxnId="{EA28EC9B-6DD5-40F4-8ACF-60CA2945A8AD}">
      <dgm:prSet/>
      <dgm:spPr/>
      <dgm:t>
        <a:bodyPr/>
        <a:lstStyle/>
        <a:p>
          <a:pPr rtl="1"/>
          <a:endParaRPr lang="fa-IR"/>
        </a:p>
      </dgm:t>
    </dgm:pt>
    <dgm:pt modelId="{9AF52DEE-33F3-4523-A7CA-17537B303716}">
      <dgm:prSet phldrT="[Text]" custT="1"/>
      <dgm:spPr/>
      <dgm:t>
        <a:bodyPr/>
        <a:lstStyle/>
        <a:p>
          <a:pPr algn="just" rtl="1"/>
          <a:r>
            <a:rPr lang="fa-IR" sz="1600" b="1" dirty="0" err="1" smtClean="0">
              <a:solidFill>
                <a:srgbClr val="002060"/>
              </a:solidFill>
              <a:cs typeface="B Nazanin" panose="00000400000000000000" pitchFamily="2" charset="-78"/>
            </a:rPr>
            <a:t>طلبة</a:t>
          </a:r>
          <a:r>
            <a:rPr lang="fa-IR" sz="1600" b="1" dirty="0" smtClean="0">
              <a:solidFill>
                <a:srgbClr val="002060"/>
              </a:solidFill>
              <a:cs typeface="B Nazanin" panose="00000400000000000000" pitchFamily="2" charset="-78"/>
            </a:rPr>
            <a:t> انقلابی </a:t>
          </a:r>
          <a:r>
            <a:rPr lang="fa-IR" sz="1600" b="1" dirty="0" err="1" smtClean="0">
              <a:solidFill>
                <a:srgbClr val="002060"/>
              </a:solidFill>
              <a:cs typeface="B Nazanin" panose="00000400000000000000" pitchFamily="2" charset="-78"/>
            </a:rPr>
            <a:t>می‌داند</a:t>
          </a:r>
          <a:r>
            <a:rPr lang="fa-IR" sz="1600" b="1" dirty="0" smtClean="0">
              <a:solidFill>
                <a:srgbClr val="002060"/>
              </a:solidFill>
              <a:cs typeface="B Nazanin" panose="00000400000000000000" pitchFamily="2" charset="-78"/>
            </a:rPr>
            <a:t> که تنها کس یا اول کسی نیست که به فکر اصلاح امور جهان افتاده و برای آن اقدام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بنابراین علاوه بر اینکه به وظایف خود به عنوان یک فرد توجه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به وظایف نسل خود به عنوان یک واحد اجتماعی توجه </a:t>
          </a:r>
          <a:r>
            <a:rPr lang="fa-IR" sz="1600" b="1" dirty="0" err="1" smtClean="0">
              <a:solidFill>
                <a:srgbClr val="002060"/>
              </a:solidFill>
              <a:cs typeface="B Nazanin" panose="00000400000000000000" pitchFamily="2" charset="-78"/>
            </a:rPr>
            <a:t>می‌کند</a:t>
          </a:r>
          <a:r>
            <a:rPr lang="fa-IR" sz="1600" b="1" dirty="0" smtClean="0">
              <a:solidFill>
                <a:srgbClr val="002060"/>
              </a:solidFill>
              <a:cs typeface="B Nazanin" panose="00000400000000000000" pitchFamily="2" charset="-78"/>
            </a:rPr>
            <a:t> و لازم </a:t>
          </a:r>
          <a:r>
            <a:rPr lang="fa-IR" sz="1600" b="1" dirty="0" err="1" smtClean="0">
              <a:solidFill>
                <a:srgbClr val="002060"/>
              </a:solidFill>
              <a:cs typeface="B Nazanin" panose="00000400000000000000" pitchFamily="2" charset="-78"/>
            </a:rPr>
            <a:t>می‌داند</a:t>
          </a:r>
          <a:r>
            <a:rPr lang="fa-IR" sz="1600" b="1" dirty="0" smtClean="0">
              <a:solidFill>
                <a:srgbClr val="002060"/>
              </a:solidFill>
              <a:cs typeface="B Nazanin" panose="00000400000000000000" pitchFamily="2" charset="-78"/>
            </a:rPr>
            <a:t> که برای تحقق آن مقاصد عالی، </a:t>
          </a:r>
          <a:r>
            <a:rPr lang="fa-IR" sz="1600" b="1" dirty="0" err="1" smtClean="0">
              <a:solidFill>
                <a:srgbClr val="002060"/>
              </a:solidFill>
              <a:cs typeface="B Nazanin" panose="00000400000000000000" pitchFamily="2" charset="-78"/>
            </a:rPr>
            <a:t>اسلاف</a:t>
          </a:r>
          <a:r>
            <a:rPr lang="fa-IR" sz="1600" b="1" dirty="0" smtClean="0">
              <a:solidFill>
                <a:srgbClr val="002060"/>
              </a:solidFill>
              <a:cs typeface="B Nazanin" panose="00000400000000000000" pitchFamily="2" charset="-78"/>
            </a:rPr>
            <a:t> خود یعنی </a:t>
          </a:r>
          <a:r>
            <a:rPr lang="fa-IR" sz="1600" b="1" dirty="0" err="1" smtClean="0">
              <a:solidFill>
                <a:srgbClr val="002060"/>
              </a:solidFill>
              <a:cs typeface="B Nazanin" panose="00000400000000000000" pitchFamily="2" charset="-78"/>
            </a:rPr>
            <a:t>نقش‌آفرینان</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گذشتة</a:t>
          </a:r>
          <a:r>
            <a:rPr lang="fa-IR" sz="1600" b="1" dirty="0" smtClean="0">
              <a:solidFill>
                <a:srgbClr val="002060"/>
              </a:solidFill>
              <a:cs typeface="B Nazanin" panose="00000400000000000000" pitchFamily="2" charset="-78"/>
            </a:rPr>
            <a:t> این حرکت جمعی را بشناسد تا این کار را با همراهی نسل خود از آنان تحویل گرفته و به </a:t>
          </a:r>
          <a:r>
            <a:rPr lang="fa-IR" sz="1600" b="1" dirty="0" err="1" smtClean="0">
              <a:solidFill>
                <a:srgbClr val="002060"/>
              </a:solidFill>
              <a:cs typeface="B Nazanin" panose="00000400000000000000" pitchFamily="2" charset="-78"/>
            </a:rPr>
            <a:t>اندازة</a:t>
          </a:r>
          <a:r>
            <a:rPr lang="fa-IR" sz="1600" b="1" dirty="0" smtClean="0">
              <a:solidFill>
                <a:srgbClr val="002060"/>
              </a:solidFill>
              <a:cs typeface="B Nazanin" panose="00000400000000000000" pitchFamily="2" charset="-78"/>
            </a:rPr>
            <a:t> وسع خود پیش برند و با سرافرازی به نسل بعد بسپارند و طبعاً قدر آن </a:t>
          </a:r>
          <a:r>
            <a:rPr lang="fa-IR" sz="1600" b="1" dirty="0" err="1" smtClean="0">
              <a:solidFill>
                <a:srgbClr val="002060"/>
              </a:solidFill>
              <a:cs typeface="B Nazanin" panose="00000400000000000000" pitchFamily="2" charset="-78"/>
            </a:rPr>
            <a:t>تلاش‌های</a:t>
          </a:r>
          <a:r>
            <a:rPr lang="fa-IR" sz="1600" b="1" dirty="0" smtClean="0">
              <a:solidFill>
                <a:srgbClr val="002060"/>
              </a:solidFill>
              <a:cs typeface="B Nazanin" panose="00000400000000000000" pitchFamily="2" charset="-78"/>
            </a:rPr>
            <a:t> گذشته را به خوبی </a:t>
          </a:r>
          <a:r>
            <a:rPr lang="fa-IR" sz="1600" b="1" dirty="0" err="1" smtClean="0">
              <a:solidFill>
                <a:srgbClr val="002060"/>
              </a:solidFill>
              <a:cs typeface="B Nazanin" panose="00000400000000000000" pitchFamily="2" charset="-78"/>
            </a:rPr>
            <a:t>می‌شناسد</a:t>
          </a:r>
          <a:endParaRPr lang="fa-IR" sz="1600" dirty="0">
            <a:solidFill>
              <a:srgbClr val="002060"/>
            </a:solidFill>
          </a:endParaRPr>
        </a:p>
      </dgm:t>
    </dgm:pt>
    <dgm:pt modelId="{97B8C01E-6FD0-4ACE-81EA-E25EBD537370}" type="parTrans" cxnId="{DEF9ABF1-FD0C-4586-A39C-3AABCE85CB06}">
      <dgm:prSet/>
      <dgm:spPr/>
      <dgm:t>
        <a:bodyPr/>
        <a:lstStyle/>
        <a:p>
          <a:pPr rtl="1"/>
          <a:endParaRPr lang="fa-IR"/>
        </a:p>
      </dgm:t>
    </dgm:pt>
    <dgm:pt modelId="{3DCB990B-B4B7-4A0E-A531-30E7C2193F0B}" type="sibTrans" cxnId="{DEF9ABF1-FD0C-4586-A39C-3AABCE85CB06}">
      <dgm:prSet/>
      <dgm:spPr/>
      <dgm:t>
        <a:bodyPr/>
        <a:lstStyle/>
        <a:p>
          <a:pPr rtl="1"/>
          <a:endParaRPr lang="fa-IR"/>
        </a:p>
      </dgm:t>
    </dgm:pt>
    <dgm:pt modelId="{CA66A3DA-15C1-4242-9C1A-221BEFFC9781}" type="pres">
      <dgm:prSet presAssocID="{CDAEB018-5AAA-4508-BFAA-4128C886E8EF}" presName="Name0" presStyleCnt="0">
        <dgm:presLayoutVars>
          <dgm:chMax val="7"/>
          <dgm:chPref val="7"/>
          <dgm:dir/>
        </dgm:presLayoutVars>
      </dgm:prSet>
      <dgm:spPr/>
      <dgm:t>
        <a:bodyPr/>
        <a:lstStyle/>
        <a:p>
          <a:pPr rtl="1"/>
          <a:endParaRPr lang="fa-IR"/>
        </a:p>
      </dgm:t>
    </dgm:pt>
    <dgm:pt modelId="{35A0CD51-98FE-43D1-BD22-3DF1035F8B51}" type="pres">
      <dgm:prSet presAssocID="{CDAEB018-5AAA-4508-BFAA-4128C886E8EF}" presName="Name1" presStyleCnt="0"/>
      <dgm:spPr/>
    </dgm:pt>
    <dgm:pt modelId="{416D4A63-3803-4436-80A3-39B971BBE976}" type="pres">
      <dgm:prSet presAssocID="{CDAEB018-5AAA-4508-BFAA-4128C886E8EF}" presName="cycle" presStyleCnt="0"/>
      <dgm:spPr/>
    </dgm:pt>
    <dgm:pt modelId="{5595A90E-72E4-4ECB-A179-7BD3959D4120}" type="pres">
      <dgm:prSet presAssocID="{CDAEB018-5AAA-4508-BFAA-4128C886E8EF}" presName="srcNode" presStyleLbl="node1" presStyleIdx="0" presStyleCnt="3"/>
      <dgm:spPr/>
    </dgm:pt>
    <dgm:pt modelId="{60283B36-9D20-4018-968E-6B8B4321766E}" type="pres">
      <dgm:prSet presAssocID="{CDAEB018-5AAA-4508-BFAA-4128C886E8EF}" presName="conn" presStyleLbl="parChTrans1D2" presStyleIdx="0" presStyleCnt="1"/>
      <dgm:spPr/>
      <dgm:t>
        <a:bodyPr/>
        <a:lstStyle/>
        <a:p>
          <a:pPr rtl="1"/>
          <a:endParaRPr lang="fa-IR"/>
        </a:p>
      </dgm:t>
    </dgm:pt>
    <dgm:pt modelId="{435BD04A-AC1E-472E-82CD-D44C86ACDC6C}" type="pres">
      <dgm:prSet presAssocID="{CDAEB018-5AAA-4508-BFAA-4128C886E8EF}" presName="extraNode" presStyleLbl="node1" presStyleIdx="0" presStyleCnt="3"/>
      <dgm:spPr/>
    </dgm:pt>
    <dgm:pt modelId="{7369F1A9-2A4A-47EB-B865-EBA1E580BC68}" type="pres">
      <dgm:prSet presAssocID="{CDAEB018-5AAA-4508-BFAA-4128C886E8EF}" presName="dstNode" presStyleLbl="node1" presStyleIdx="0" presStyleCnt="3"/>
      <dgm:spPr/>
    </dgm:pt>
    <dgm:pt modelId="{B2D57F00-1B83-4A85-97E2-0FCB5F178730}" type="pres">
      <dgm:prSet presAssocID="{29924B1C-9AD5-45B1-97B5-EE91E72F812E}" presName="text_1" presStyleLbl="node1" presStyleIdx="0" presStyleCnt="3" custScaleY="127110" custLinFactNeighborY="-13709">
        <dgm:presLayoutVars>
          <dgm:bulletEnabled val="1"/>
        </dgm:presLayoutVars>
      </dgm:prSet>
      <dgm:spPr/>
      <dgm:t>
        <a:bodyPr/>
        <a:lstStyle/>
        <a:p>
          <a:pPr rtl="1"/>
          <a:endParaRPr lang="fa-IR"/>
        </a:p>
      </dgm:t>
    </dgm:pt>
    <dgm:pt modelId="{D9284D27-410B-4ADE-93FE-A5767B6A6002}" type="pres">
      <dgm:prSet presAssocID="{29924B1C-9AD5-45B1-97B5-EE91E72F812E}" presName="accent_1" presStyleCnt="0"/>
      <dgm:spPr/>
    </dgm:pt>
    <dgm:pt modelId="{35467BDE-40D8-4629-9C1A-F492D7F8F09C}" type="pres">
      <dgm:prSet presAssocID="{29924B1C-9AD5-45B1-97B5-EE91E72F812E}" presName="accentRepeatNode" presStyleLbl="solidFgAcc1" presStyleIdx="0" presStyleCnt="3" custLinFactNeighborY="-10967"/>
      <dgm:spPr/>
    </dgm:pt>
    <dgm:pt modelId="{82DD915F-434C-4890-83F3-FBD776BC720D}" type="pres">
      <dgm:prSet presAssocID="{248AA7FA-951E-4B30-A674-5A0278A5234C}" presName="text_2" presStyleLbl="node1" presStyleIdx="1" presStyleCnt="3" custScaleY="116271">
        <dgm:presLayoutVars>
          <dgm:bulletEnabled val="1"/>
        </dgm:presLayoutVars>
      </dgm:prSet>
      <dgm:spPr/>
      <dgm:t>
        <a:bodyPr/>
        <a:lstStyle/>
        <a:p>
          <a:pPr rtl="1"/>
          <a:endParaRPr lang="fa-IR"/>
        </a:p>
      </dgm:t>
    </dgm:pt>
    <dgm:pt modelId="{50B04D42-1781-476F-B8B7-1ECCA1128A18}" type="pres">
      <dgm:prSet presAssocID="{248AA7FA-951E-4B30-A674-5A0278A5234C}" presName="accent_2" presStyleCnt="0"/>
      <dgm:spPr/>
    </dgm:pt>
    <dgm:pt modelId="{5AEB1907-AA06-4E28-BB55-C0EA8254BDC9}" type="pres">
      <dgm:prSet presAssocID="{248AA7FA-951E-4B30-A674-5A0278A5234C}" presName="accentRepeatNode" presStyleLbl="solidFgAcc1" presStyleIdx="1" presStyleCnt="3"/>
      <dgm:spPr/>
    </dgm:pt>
    <dgm:pt modelId="{D1F818B2-1E78-4E84-BE12-90F9CBB9B652}" type="pres">
      <dgm:prSet presAssocID="{9AF52DEE-33F3-4523-A7CA-17537B303716}" presName="text_3" presStyleLbl="node1" presStyleIdx="2" presStyleCnt="3" custScaleY="169129" custLinFactNeighborY="23494">
        <dgm:presLayoutVars>
          <dgm:bulletEnabled val="1"/>
        </dgm:presLayoutVars>
      </dgm:prSet>
      <dgm:spPr/>
      <dgm:t>
        <a:bodyPr/>
        <a:lstStyle/>
        <a:p>
          <a:pPr rtl="1"/>
          <a:endParaRPr lang="fa-IR"/>
        </a:p>
      </dgm:t>
    </dgm:pt>
    <dgm:pt modelId="{838F36BF-D5B1-416B-92CA-E1AD42D14419}" type="pres">
      <dgm:prSet presAssocID="{9AF52DEE-33F3-4523-A7CA-17537B303716}" presName="accent_3" presStyleCnt="0"/>
      <dgm:spPr/>
    </dgm:pt>
    <dgm:pt modelId="{B5ECDD26-0A6F-4940-93AE-8E1AD1C95145}" type="pres">
      <dgm:prSet presAssocID="{9AF52DEE-33F3-4523-A7CA-17537B303716}" presName="accentRepeatNode" presStyleLbl="solidFgAcc1" presStyleIdx="2" presStyleCnt="3" custLinFactNeighborY="18795"/>
      <dgm:spPr/>
    </dgm:pt>
  </dgm:ptLst>
  <dgm:cxnLst>
    <dgm:cxn modelId="{501E904D-676F-4599-9BD8-B834429B9FE8}" type="presOf" srcId="{29924B1C-9AD5-45B1-97B5-EE91E72F812E}" destId="{B2D57F00-1B83-4A85-97E2-0FCB5F178730}" srcOrd="0" destOrd="0" presId="urn:microsoft.com/office/officeart/2008/layout/VerticalCurvedList"/>
    <dgm:cxn modelId="{1A2B8533-8020-4567-83A2-BB5F9B143FB6}" type="presOf" srcId="{9AF52DEE-33F3-4523-A7CA-17537B303716}" destId="{D1F818B2-1E78-4E84-BE12-90F9CBB9B652}" srcOrd="0" destOrd="0" presId="urn:microsoft.com/office/officeart/2008/layout/VerticalCurvedList"/>
    <dgm:cxn modelId="{7D9BAEBA-4044-4ABE-BC8E-F6B554046B2E}" type="presOf" srcId="{248AA7FA-951E-4B30-A674-5A0278A5234C}" destId="{82DD915F-434C-4890-83F3-FBD776BC720D}" srcOrd="0" destOrd="0" presId="urn:microsoft.com/office/officeart/2008/layout/VerticalCurvedList"/>
    <dgm:cxn modelId="{DEF9ABF1-FD0C-4586-A39C-3AABCE85CB06}" srcId="{CDAEB018-5AAA-4508-BFAA-4128C886E8EF}" destId="{9AF52DEE-33F3-4523-A7CA-17537B303716}" srcOrd="2" destOrd="0" parTransId="{97B8C01E-6FD0-4ACE-81EA-E25EBD537370}" sibTransId="{3DCB990B-B4B7-4A0E-A531-30E7C2193F0B}"/>
    <dgm:cxn modelId="{F4961C6D-5970-4753-B548-E6E7341CF96A}" type="presOf" srcId="{CDAEB018-5AAA-4508-BFAA-4128C886E8EF}" destId="{CA66A3DA-15C1-4242-9C1A-221BEFFC9781}" srcOrd="0" destOrd="0" presId="urn:microsoft.com/office/officeart/2008/layout/VerticalCurvedList"/>
    <dgm:cxn modelId="{EA28EC9B-6DD5-40F4-8ACF-60CA2945A8AD}" srcId="{CDAEB018-5AAA-4508-BFAA-4128C886E8EF}" destId="{248AA7FA-951E-4B30-A674-5A0278A5234C}" srcOrd="1" destOrd="0" parTransId="{E24354B8-C1AC-44E2-A183-9740F813A141}" sibTransId="{6B60B3D2-6607-477A-8F39-1061C3A175E6}"/>
    <dgm:cxn modelId="{CC77C4FF-F043-4BB0-A681-7F5E23AE56DC}" type="presOf" srcId="{308C54D5-68B9-4CC4-8C98-A4CBAE67A86A}" destId="{60283B36-9D20-4018-968E-6B8B4321766E}" srcOrd="0" destOrd="0" presId="urn:microsoft.com/office/officeart/2008/layout/VerticalCurvedList"/>
    <dgm:cxn modelId="{F8ABC005-C155-462D-BB91-0E067A728F05}" srcId="{CDAEB018-5AAA-4508-BFAA-4128C886E8EF}" destId="{29924B1C-9AD5-45B1-97B5-EE91E72F812E}" srcOrd="0" destOrd="0" parTransId="{84489913-F3BE-495D-A337-EE7D8F88BC53}" sibTransId="{308C54D5-68B9-4CC4-8C98-A4CBAE67A86A}"/>
    <dgm:cxn modelId="{329B511F-EA4D-4949-8D67-82D689E2F764}" type="presParOf" srcId="{CA66A3DA-15C1-4242-9C1A-221BEFFC9781}" destId="{35A0CD51-98FE-43D1-BD22-3DF1035F8B51}" srcOrd="0" destOrd="0" presId="urn:microsoft.com/office/officeart/2008/layout/VerticalCurvedList"/>
    <dgm:cxn modelId="{38152C7A-1D68-423C-84C1-7E5B4AC9FCA6}" type="presParOf" srcId="{35A0CD51-98FE-43D1-BD22-3DF1035F8B51}" destId="{416D4A63-3803-4436-80A3-39B971BBE976}" srcOrd="0" destOrd="0" presId="urn:microsoft.com/office/officeart/2008/layout/VerticalCurvedList"/>
    <dgm:cxn modelId="{D676EE04-FA60-4156-8308-36FED794517B}" type="presParOf" srcId="{416D4A63-3803-4436-80A3-39B971BBE976}" destId="{5595A90E-72E4-4ECB-A179-7BD3959D4120}" srcOrd="0" destOrd="0" presId="urn:microsoft.com/office/officeart/2008/layout/VerticalCurvedList"/>
    <dgm:cxn modelId="{D369DCA2-77A9-4594-85B1-2607B02C582D}" type="presParOf" srcId="{416D4A63-3803-4436-80A3-39B971BBE976}" destId="{60283B36-9D20-4018-968E-6B8B4321766E}" srcOrd="1" destOrd="0" presId="urn:microsoft.com/office/officeart/2008/layout/VerticalCurvedList"/>
    <dgm:cxn modelId="{ED62C69A-D54A-4FDE-A4FF-8B8F0097F782}" type="presParOf" srcId="{416D4A63-3803-4436-80A3-39B971BBE976}" destId="{435BD04A-AC1E-472E-82CD-D44C86ACDC6C}" srcOrd="2" destOrd="0" presId="urn:microsoft.com/office/officeart/2008/layout/VerticalCurvedList"/>
    <dgm:cxn modelId="{E484DAD5-A463-4052-B88A-BEF50C8E71F0}" type="presParOf" srcId="{416D4A63-3803-4436-80A3-39B971BBE976}" destId="{7369F1A9-2A4A-47EB-B865-EBA1E580BC68}" srcOrd="3" destOrd="0" presId="urn:microsoft.com/office/officeart/2008/layout/VerticalCurvedList"/>
    <dgm:cxn modelId="{F7B3A2B9-C84E-48DB-B552-712D96DF7241}" type="presParOf" srcId="{35A0CD51-98FE-43D1-BD22-3DF1035F8B51}" destId="{B2D57F00-1B83-4A85-97E2-0FCB5F178730}" srcOrd="1" destOrd="0" presId="urn:microsoft.com/office/officeart/2008/layout/VerticalCurvedList"/>
    <dgm:cxn modelId="{52705319-191F-49B1-BC94-98875ED922BB}" type="presParOf" srcId="{35A0CD51-98FE-43D1-BD22-3DF1035F8B51}" destId="{D9284D27-410B-4ADE-93FE-A5767B6A6002}" srcOrd="2" destOrd="0" presId="urn:microsoft.com/office/officeart/2008/layout/VerticalCurvedList"/>
    <dgm:cxn modelId="{1528E784-CB98-4621-A99C-572C3DF88BD8}" type="presParOf" srcId="{D9284D27-410B-4ADE-93FE-A5767B6A6002}" destId="{35467BDE-40D8-4629-9C1A-F492D7F8F09C}" srcOrd="0" destOrd="0" presId="urn:microsoft.com/office/officeart/2008/layout/VerticalCurvedList"/>
    <dgm:cxn modelId="{88A6A174-FA1C-435D-BF0F-D79249305057}" type="presParOf" srcId="{35A0CD51-98FE-43D1-BD22-3DF1035F8B51}" destId="{82DD915F-434C-4890-83F3-FBD776BC720D}" srcOrd="3" destOrd="0" presId="urn:microsoft.com/office/officeart/2008/layout/VerticalCurvedList"/>
    <dgm:cxn modelId="{C69F0615-EDE9-4D09-999F-DE55F249AA87}" type="presParOf" srcId="{35A0CD51-98FE-43D1-BD22-3DF1035F8B51}" destId="{50B04D42-1781-476F-B8B7-1ECCA1128A18}" srcOrd="4" destOrd="0" presId="urn:microsoft.com/office/officeart/2008/layout/VerticalCurvedList"/>
    <dgm:cxn modelId="{ECB7F76B-9901-4B21-952C-73D309FBFC28}" type="presParOf" srcId="{50B04D42-1781-476F-B8B7-1ECCA1128A18}" destId="{5AEB1907-AA06-4E28-BB55-C0EA8254BDC9}" srcOrd="0" destOrd="0" presId="urn:microsoft.com/office/officeart/2008/layout/VerticalCurvedList"/>
    <dgm:cxn modelId="{D86F9C27-5CB7-43E8-B6DA-F9FEC6AD1F29}" type="presParOf" srcId="{35A0CD51-98FE-43D1-BD22-3DF1035F8B51}" destId="{D1F818B2-1E78-4E84-BE12-90F9CBB9B652}" srcOrd="5" destOrd="0" presId="urn:microsoft.com/office/officeart/2008/layout/VerticalCurvedList"/>
    <dgm:cxn modelId="{1443F132-3A05-473E-A5C2-D1AC125F9271}" type="presParOf" srcId="{35A0CD51-98FE-43D1-BD22-3DF1035F8B51}" destId="{838F36BF-D5B1-416B-92CA-E1AD42D14419}" srcOrd="6" destOrd="0" presId="urn:microsoft.com/office/officeart/2008/layout/VerticalCurvedList"/>
    <dgm:cxn modelId="{05380A17-9944-4B41-B9E0-5C3300C79528}" type="presParOf" srcId="{838F36BF-D5B1-416B-92CA-E1AD42D14419}" destId="{B5ECDD26-0A6F-4940-93AE-8E1AD1C95145}"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4.xml><?xml version="1.0" encoding="utf-8"?>
<dgm:dataModel xmlns:dgm="http://schemas.openxmlformats.org/drawingml/2006/diagram" xmlns:a="http://schemas.openxmlformats.org/drawingml/2006/main">
  <dgm:ptLst>
    <dgm:pt modelId="{CC52B114-E246-4BC5-91FD-3365D1BC74EA}"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57212347-CB4E-43F2-83BB-C9819B0B8BD9}">
      <dgm:prSet phldrT="[Text]" custT="1"/>
      <dgm:spPr/>
      <dgm:t>
        <a:bodyPr/>
        <a:lstStyle/>
        <a:p>
          <a:pPr algn="just" rtl="1"/>
          <a:r>
            <a:rPr lang="fa-IR" sz="1600" b="1" dirty="0" smtClean="0">
              <a:solidFill>
                <a:schemeClr val="bg2"/>
              </a:solidFill>
              <a:cs typeface="B Nazanin" panose="00000400000000000000" pitchFamily="2" charset="-78"/>
            </a:rPr>
            <a:t>طلبه انقلابی بر خلاف کسانی که به یک </a:t>
          </a:r>
          <a:r>
            <a:rPr lang="fa-IR" sz="1600" b="1" dirty="0" err="1" smtClean="0">
              <a:solidFill>
                <a:schemeClr val="bg2"/>
              </a:solidFill>
              <a:cs typeface="B Nazanin" panose="00000400000000000000" pitchFamily="2" charset="-78"/>
            </a:rPr>
            <a:t>تلاشِ</a:t>
          </a:r>
          <a:r>
            <a:rPr lang="fa-IR" sz="1600" b="1" dirty="0" smtClean="0">
              <a:solidFill>
                <a:schemeClr val="bg2"/>
              </a:solidFill>
              <a:cs typeface="B Nazanin" panose="00000400000000000000" pitchFamily="2" charset="-78"/>
            </a:rPr>
            <a:t> </a:t>
          </a:r>
          <a:r>
            <a:rPr lang="fa-IR" sz="1600" b="1" dirty="0" err="1" smtClean="0">
              <a:solidFill>
                <a:schemeClr val="bg2"/>
              </a:solidFill>
              <a:cs typeface="B Nazanin" panose="00000400000000000000" pitchFamily="2" charset="-78"/>
            </a:rPr>
            <a:t>مثبتِ</a:t>
          </a:r>
          <a:r>
            <a:rPr lang="fa-IR" sz="1600" b="1" dirty="0" smtClean="0">
              <a:solidFill>
                <a:schemeClr val="bg2"/>
              </a:solidFill>
              <a:cs typeface="B Nazanin" panose="00000400000000000000" pitchFamily="2" charset="-78"/>
            </a:rPr>
            <a:t> فردی، راضی هستند، در صدد است تا نسبت اقدامات خود را با گذشته و آینده کشف کند و </a:t>
          </a:r>
          <a:r>
            <a:rPr lang="fa-IR" sz="1600" b="1" dirty="0" err="1" smtClean="0">
              <a:solidFill>
                <a:schemeClr val="bg2"/>
              </a:solidFill>
              <a:cs typeface="B Nazanin" panose="00000400000000000000" pitchFamily="2" charset="-78"/>
            </a:rPr>
            <a:t>حلقه‌ای</a:t>
          </a:r>
          <a:r>
            <a:rPr lang="fa-IR" sz="1600" b="1" dirty="0" smtClean="0">
              <a:solidFill>
                <a:schemeClr val="bg2"/>
              </a:solidFill>
              <a:cs typeface="B Nazanin" panose="00000400000000000000" pitchFamily="2" charset="-78"/>
            </a:rPr>
            <a:t> در یک </a:t>
          </a:r>
          <a:r>
            <a:rPr lang="fa-IR" sz="1600" b="1" dirty="0" err="1" smtClean="0">
              <a:solidFill>
                <a:schemeClr val="bg2"/>
              </a:solidFill>
              <a:cs typeface="B Nazanin" panose="00000400000000000000" pitchFamily="2" charset="-78"/>
            </a:rPr>
            <a:t>سلسلة</a:t>
          </a:r>
          <a:r>
            <a:rPr lang="fa-IR" sz="1600" b="1" dirty="0" smtClean="0">
              <a:solidFill>
                <a:schemeClr val="bg2"/>
              </a:solidFill>
              <a:cs typeface="B Nazanin" panose="00000400000000000000" pitchFamily="2" charset="-78"/>
            </a:rPr>
            <a:t> تاریخی بلند باشد. به همین جهت برای </a:t>
          </a:r>
          <a:r>
            <a:rPr lang="fa-IR" sz="1600" b="1" dirty="0" err="1" smtClean="0">
              <a:solidFill>
                <a:schemeClr val="bg2"/>
              </a:solidFill>
              <a:cs typeface="B Nazanin" panose="00000400000000000000" pitchFamily="2" charset="-78"/>
            </a:rPr>
            <a:t>برنامه‌ریزی</a:t>
          </a:r>
          <a:r>
            <a:rPr lang="fa-IR" sz="1600" b="1" dirty="0" smtClean="0">
              <a:solidFill>
                <a:schemeClr val="bg2"/>
              </a:solidFill>
              <a:cs typeface="B Nazanin" panose="00000400000000000000" pitchFamily="2" charset="-78"/>
            </a:rPr>
            <a:t> و اقدام در یک نظام تقسیم کار اجتماعی و تاریخی و در یک </a:t>
          </a:r>
          <a:r>
            <a:rPr lang="fa-IR" sz="1600" b="1" dirty="0" err="1" smtClean="0">
              <a:solidFill>
                <a:schemeClr val="bg2"/>
              </a:solidFill>
              <a:cs typeface="B Nazanin" panose="00000400000000000000" pitchFamily="2" charset="-78"/>
            </a:rPr>
            <a:t>شبکة</a:t>
          </a:r>
          <a:r>
            <a:rPr lang="fa-IR" sz="1600" b="1" dirty="0" smtClean="0">
              <a:solidFill>
                <a:schemeClr val="bg2"/>
              </a:solidFill>
              <a:cs typeface="B Nazanin" panose="00000400000000000000" pitchFamily="2" charset="-78"/>
            </a:rPr>
            <a:t> ارتباطی بزرگ تصمیم </a:t>
          </a:r>
          <a:r>
            <a:rPr lang="fa-IR" sz="1600" b="1" dirty="0" err="1" smtClean="0">
              <a:solidFill>
                <a:schemeClr val="bg2"/>
              </a:solidFill>
              <a:cs typeface="B Nazanin" panose="00000400000000000000" pitchFamily="2" charset="-78"/>
            </a:rPr>
            <a:t>می‌گیرد</a:t>
          </a:r>
          <a:r>
            <a:rPr lang="fa-IR" sz="1600" b="1" dirty="0" smtClean="0">
              <a:solidFill>
                <a:schemeClr val="bg2"/>
              </a:solidFill>
              <a:cs typeface="B Nazanin" panose="00000400000000000000" pitchFamily="2" charset="-78"/>
            </a:rPr>
            <a:t>. یعنی اقدامات گروهی بزرگ رقم </a:t>
          </a:r>
          <a:r>
            <a:rPr lang="fa-IR" sz="1600" b="1" dirty="0" err="1" smtClean="0">
              <a:solidFill>
                <a:schemeClr val="bg2"/>
              </a:solidFill>
              <a:cs typeface="B Nazanin" panose="00000400000000000000" pitchFamily="2" charset="-78"/>
            </a:rPr>
            <a:t>می‌زند</a:t>
          </a:r>
          <a:r>
            <a:rPr lang="fa-IR" sz="1600" b="1" dirty="0" smtClean="0">
              <a:solidFill>
                <a:schemeClr val="bg2"/>
              </a:solidFill>
              <a:cs typeface="B Nazanin" panose="00000400000000000000" pitchFamily="2" charset="-78"/>
            </a:rPr>
            <a:t> و دیگران را ـ حتی آیندگان را ـ هم در آن سهیم </a:t>
          </a:r>
          <a:r>
            <a:rPr lang="fa-IR" sz="1600" b="1" dirty="0" err="1" smtClean="0">
              <a:solidFill>
                <a:schemeClr val="bg2"/>
              </a:solidFill>
              <a:cs typeface="B Nazanin" panose="00000400000000000000" pitchFamily="2" charset="-78"/>
            </a:rPr>
            <a:t>می‌گرداند</a:t>
          </a:r>
          <a:endParaRPr lang="fa-IR" sz="1600" dirty="0">
            <a:solidFill>
              <a:schemeClr val="bg2"/>
            </a:solidFill>
          </a:endParaRPr>
        </a:p>
      </dgm:t>
    </dgm:pt>
    <dgm:pt modelId="{2D844A82-FF7B-4C0F-9E10-4379D3789B94}" type="parTrans" cxnId="{64BD434D-FAEB-46AC-AEDA-5EAD06F99D23}">
      <dgm:prSet/>
      <dgm:spPr/>
      <dgm:t>
        <a:bodyPr/>
        <a:lstStyle/>
        <a:p>
          <a:pPr rtl="1"/>
          <a:endParaRPr lang="fa-IR"/>
        </a:p>
      </dgm:t>
    </dgm:pt>
    <dgm:pt modelId="{2B03831A-9D6F-4709-B1E0-0B4F30F15102}" type="sibTrans" cxnId="{64BD434D-FAEB-46AC-AEDA-5EAD06F99D23}">
      <dgm:prSet/>
      <dgm:spPr/>
      <dgm:t>
        <a:bodyPr/>
        <a:lstStyle/>
        <a:p>
          <a:pPr rtl="1"/>
          <a:endParaRPr lang="fa-IR"/>
        </a:p>
      </dgm:t>
    </dgm:pt>
    <dgm:pt modelId="{F4AAC944-65B9-4CD7-B650-83494FEAEC75}">
      <dgm:prSet phldrT="[Text]" custT="1"/>
      <dgm:spPr/>
      <dgm:t>
        <a:bodyPr/>
        <a:lstStyle/>
        <a:p>
          <a:pPr algn="just" rtl="1"/>
          <a:r>
            <a:rPr lang="fa-IR" sz="1600" b="1" dirty="0" err="1" smtClean="0">
              <a:solidFill>
                <a:srgbClr val="002060"/>
              </a:solidFill>
              <a:cs typeface="B Nazanin" panose="00000400000000000000" pitchFamily="2" charset="-78"/>
            </a:rPr>
            <a:t>بی‌شک</a:t>
          </a:r>
          <a:r>
            <a:rPr lang="fa-IR" sz="1600" b="1" dirty="0" smtClean="0">
              <a:solidFill>
                <a:srgbClr val="002060"/>
              </a:solidFill>
              <a:cs typeface="B Nazanin" panose="00000400000000000000" pitchFamily="2" charset="-78"/>
            </a:rPr>
            <a:t> در این افق کلان، شناخت انقلاب اسلامی و استفاده از امکان و </a:t>
          </a:r>
          <a:r>
            <a:rPr lang="fa-IR" sz="1600" b="1" dirty="0" err="1" smtClean="0">
              <a:solidFill>
                <a:srgbClr val="002060"/>
              </a:solidFill>
              <a:cs typeface="B Nazanin" panose="00000400000000000000" pitchFamily="2" charset="-78"/>
            </a:rPr>
            <a:t>ظرفیتی</a:t>
          </a:r>
          <a:r>
            <a:rPr lang="fa-IR" sz="1600" b="1" dirty="0" smtClean="0">
              <a:solidFill>
                <a:srgbClr val="002060"/>
              </a:solidFill>
              <a:cs typeface="B Nazanin" panose="00000400000000000000" pitchFamily="2" charset="-78"/>
            </a:rPr>
            <a:t> که با نهضت امام; برای مکتب اهل بیت: پدید آمده ضروری است. طلبه اگر این گام بلند را نشناسد و بدون لحاظ این همه ظرفیت و دستاورد، از صفر شروع کند </a:t>
          </a:r>
          <a:r>
            <a:rPr lang="fa-IR" sz="1600" b="1" dirty="0" err="1" smtClean="0">
              <a:solidFill>
                <a:srgbClr val="002060"/>
              </a:solidFill>
              <a:cs typeface="B Nazanin" panose="00000400000000000000" pitchFamily="2" charset="-78"/>
            </a:rPr>
            <a:t>بی‌تردید</a:t>
          </a:r>
          <a:r>
            <a:rPr lang="fa-IR" sz="1600" b="1" dirty="0" smtClean="0">
              <a:solidFill>
                <a:srgbClr val="002060"/>
              </a:solidFill>
              <a:cs typeface="B Nazanin" panose="00000400000000000000" pitchFamily="2" charset="-78"/>
            </a:rPr>
            <a:t> ناآگاه است؛ نظیر </a:t>
          </a:r>
          <a:r>
            <a:rPr lang="fa-IR" sz="1600" b="1" dirty="0" err="1" smtClean="0">
              <a:solidFill>
                <a:srgbClr val="002060"/>
              </a:solidFill>
              <a:cs typeface="B Nazanin" panose="00000400000000000000" pitchFamily="2" charset="-78"/>
            </a:rPr>
            <a:t>ناآگاهیِ</a:t>
          </a:r>
          <a:r>
            <a:rPr lang="fa-IR" sz="1600" b="1" dirty="0" smtClean="0">
              <a:solidFill>
                <a:srgbClr val="002060"/>
              </a:solidFill>
              <a:cs typeface="B Nazanin" panose="00000400000000000000" pitchFamily="2" charset="-78"/>
            </a:rPr>
            <a:t> کسی که </a:t>
          </a:r>
          <a:r>
            <a:rPr lang="fa-IR" sz="1600" b="1" dirty="0" err="1" smtClean="0">
              <a:solidFill>
                <a:srgbClr val="002060"/>
              </a:solidFill>
              <a:cs typeface="B Nazanin" panose="00000400000000000000" pitchFamily="2" charset="-78"/>
            </a:rPr>
            <a:t>همة</a:t>
          </a:r>
          <a:r>
            <a:rPr lang="fa-IR" sz="1600" b="1" dirty="0" smtClean="0">
              <a:solidFill>
                <a:srgbClr val="002060"/>
              </a:solidFill>
              <a:cs typeface="B Nazanin" panose="00000400000000000000" pitchFamily="2" charset="-78"/>
            </a:rPr>
            <a:t> دستاوردهای علمی را نادیده بگیرد و مانند </a:t>
          </a:r>
          <a:r>
            <a:rPr lang="fa-IR" sz="1600" b="1" dirty="0" err="1" smtClean="0">
              <a:solidFill>
                <a:srgbClr val="002060"/>
              </a:solidFill>
              <a:cs typeface="B Nazanin" panose="00000400000000000000" pitchFamily="2" charset="-78"/>
            </a:rPr>
            <a:t>انسان‌های</a:t>
          </a:r>
          <a:r>
            <a:rPr lang="fa-IR" sz="1600" b="1" dirty="0" smtClean="0">
              <a:solidFill>
                <a:srgbClr val="002060"/>
              </a:solidFill>
              <a:cs typeface="B Nazanin" panose="00000400000000000000" pitchFamily="2" charset="-78"/>
            </a:rPr>
            <a:t> اولیه زندگی کند</a:t>
          </a:r>
          <a:endParaRPr lang="fa-IR" sz="1600" dirty="0">
            <a:solidFill>
              <a:srgbClr val="002060"/>
            </a:solidFill>
          </a:endParaRPr>
        </a:p>
      </dgm:t>
    </dgm:pt>
    <dgm:pt modelId="{EFEA609A-70CD-457F-B0C5-2CEB33633CC4}" type="parTrans" cxnId="{25AFA6F0-E0AB-4ACA-88C5-CB6F653960C1}">
      <dgm:prSet/>
      <dgm:spPr/>
      <dgm:t>
        <a:bodyPr/>
        <a:lstStyle/>
        <a:p>
          <a:pPr rtl="1"/>
          <a:endParaRPr lang="fa-IR"/>
        </a:p>
      </dgm:t>
    </dgm:pt>
    <dgm:pt modelId="{7F7AD126-2F04-4DDF-9386-49090235F6C9}" type="sibTrans" cxnId="{25AFA6F0-E0AB-4ACA-88C5-CB6F653960C1}">
      <dgm:prSet/>
      <dgm:spPr/>
      <dgm:t>
        <a:bodyPr/>
        <a:lstStyle/>
        <a:p>
          <a:pPr rtl="1"/>
          <a:endParaRPr lang="fa-IR"/>
        </a:p>
      </dgm:t>
    </dgm:pt>
    <dgm:pt modelId="{EB20CED7-9A4B-40BB-AF54-F16D7705D23E}">
      <dgm:prSet phldrT="[Text]" custT="1"/>
      <dgm:spPr/>
      <dgm:t>
        <a:bodyPr/>
        <a:lstStyle/>
        <a:p>
          <a:pPr algn="just" rtl="1"/>
          <a:r>
            <a:rPr lang="fa-IR" sz="1600" b="1" dirty="0" err="1" smtClean="0">
              <a:solidFill>
                <a:srgbClr val="002060"/>
              </a:solidFill>
              <a:cs typeface="B Nazanin" panose="00000400000000000000" pitchFamily="2" charset="-78"/>
            </a:rPr>
            <a:t>تلاش‌ها</a:t>
          </a:r>
          <a:r>
            <a:rPr lang="fa-IR" sz="1600" b="1" dirty="0" smtClean="0">
              <a:solidFill>
                <a:srgbClr val="002060"/>
              </a:solidFill>
              <a:cs typeface="B Nazanin" panose="00000400000000000000" pitchFamily="2" charset="-78"/>
            </a:rPr>
            <a:t> و </a:t>
          </a:r>
          <a:r>
            <a:rPr lang="fa-IR" sz="1600" b="1" dirty="0" err="1" smtClean="0">
              <a:solidFill>
                <a:srgbClr val="002060"/>
              </a:solidFill>
              <a:cs typeface="B Nazanin" panose="00000400000000000000" pitchFamily="2" charset="-78"/>
            </a:rPr>
            <a:t>فعالیت‌های</a:t>
          </a:r>
          <a:r>
            <a:rPr lang="fa-IR" sz="1600" b="1" dirty="0" smtClean="0">
              <a:solidFill>
                <a:srgbClr val="002060"/>
              </a:solidFill>
              <a:cs typeface="B Nazanin" panose="00000400000000000000" pitchFamily="2" charset="-78"/>
            </a:rPr>
            <a:t> طلبه اگر نسبتی با انقلاب نداشته باشد ـ به صورتی که اگر پیش از انقلاب نیز متولد شده بود همین اقدامات را </a:t>
          </a:r>
          <a:r>
            <a:rPr lang="fa-IR" sz="1600" b="1" dirty="0" err="1" smtClean="0">
              <a:solidFill>
                <a:srgbClr val="002060"/>
              </a:solidFill>
              <a:cs typeface="B Nazanin" panose="00000400000000000000" pitchFamily="2" charset="-78"/>
            </a:rPr>
            <a:t>می‌داشت</a:t>
          </a:r>
          <a:r>
            <a:rPr lang="fa-IR" sz="1600" b="1" dirty="0" smtClean="0">
              <a:solidFill>
                <a:srgbClr val="002060"/>
              </a:solidFill>
              <a:cs typeface="B Nazanin" panose="00000400000000000000" pitchFamily="2" charset="-78"/>
            </a:rPr>
            <a:t> ـ </a:t>
          </a:r>
          <a:r>
            <a:rPr lang="fa-IR" sz="1600" b="1" dirty="0" err="1" smtClean="0">
              <a:solidFill>
                <a:srgbClr val="002060"/>
              </a:solidFill>
              <a:cs typeface="B Nazanin" panose="00000400000000000000" pitchFamily="2" charset="-78"/>
            </a:rPr>
            <a:t>تلاش‌های</a:t>
          </a:r>
          <a:r>
            <a:rPr lang="fa-IR" sz="1600" b="1" dirty="0" smtClean="0">
              <a:solidFill>
                <a:srgbClr val="002060"/>
              </a:solidFill>
              <a:cs typeface="B Nazanin" panose="00000400000000000000" pitchFamily="2" charset="-78"/>
            </a:rPr>
            <a:t> خردمندانه و </a:t>
          </a:r>
          <a:r>
            <a:rPr lang="fa-IR" sz="1600" b="1" dirty="0" err="1" smtClean="0">
              <a:solidFill>
                <a:srgbClr val="002060"/>
              </a:solidFill>
              <a:cs typeface="B Nazanin" panose="00000400000000000000" pitchFamily="2" charset="-78"/>
            </a:rPr>
            <a:t>رضایت‌بخشی</a:t>
          </a:r>
          <a:r>
            <a:rPr lang="fa-IR" sz="1600" b="1" dirty="0" smtClean="0">
              <a:solidFill>
                <a:srgbClr val="002060"/>
              </a:solidFill>
              <a:cs typeface="B Nazanin" panose="00000400000000000000" pitchFamily="2" charset="-78"/>
            </a:rPr>
            <a:t> نیست</a:t>
          </a:r>
          <a:endParaRPr lang="fa-IR" sz="1600" dirty="0">
            <a:solidFill>
              <a:srgbClr val="002060"/>
            </a:solidFill>
          </a:endParaRPr>
        </a:p>
      </dgm:t>
    </dgm:pt>
    <dgm:pt modelId="{66352AB6-A9B6-49CC-98E0-9785B5A0225D}" type="parTrans" cxnId="{BD745A2F-5FAE-4F37-AACB-0BBC85B9773C}">
      <dgm:prSet/>
      <dgm:spPr/>
      <dgm:t>
        <a:bodyPr/>
        <a:lstStyle/>
        <a:p>
          <a:pPr rtl="1"/>
          <a:endParaRPr lang="fa-IR"/>
        </a:p>
      </dgm:t>
    </dgm:pt>
    <dgm:pt modelId="{E4B200D6-7274-4129-BEBD-794EB29E1CB3}" type="sibTrans" cxnId="{BD745A2F-5FAE-4F37-AACB-0BBC85B9773C}">
      <dgm:prSet/>
      <dgm:spPr/>
      <dgm:t>
        <a:bodyPr/>
        <a:lstStyle/>
        <a:p>
          <a:pPr rtl="1"/>
          <a:endParaRPr lang="fa-IR"/>
        </a:p>
      </dgm:t>
    </dgm:pt>
    <dgm:pt modelId="{0F34B6C7-2E27-4655-9217-7B0CA5A1958E}" type="pres">
      <dgm:prSet presAssocID="{CC52B114-E246-4BC5-91FD-3365D1BC74EA}" presName="Name0" presStyleCnt="0">
        <dgm:presLayoutVars>
          <dgm:chMax val="7"/>
          <dgm:chPref val="7"/>
          <dgm:dir/>
        </dgm:presLayoutVars>
      </dgm:prSet>
      <dgm:spPr/>
      <dgm:t>
        <a:bodyPr/>
        <a:lstStyle/>
        <a:p>
          <a:pPr rtl="1"/>
          <a:endParaRPr lang="fa-IR"/>
        </a:p>
      </dgm:t>
    </dgm:pt>
    <dgm:pt modelId="{D532B883-3FF5-4DE6-BAD0-2ED0C40B9586}" type="pres">
      <dgm:prSet presAssocID="{CC52B114-E246-4BC5-91FD-3365D1BC74EA}" presName="Name1" presStyleCnt="0"/>
      <dgm:spPr/>
    </dgm:pt>
    <dgm:pt modelId="{D32E9453-BE86-456D-BD89-DAC20221B25A}" type="pres">
      <dgm:prSet presAssocID="{CC52B114-E246-4BC5-91FD-3365D1BC74EA}" presName="cycle" presStyleCnt="0"/>
      <dgm:spPr/>
    </dgm:pt>
    <dgm:pt modelId="{CCFE5521-C7D3-4A0F-B8CC-9CC17601CE19}" type="pres">
      <dgm:prSet presAssocID="{CC52B114-E246-4BC5-91FD-3365D1BC74EA}" presName="srcNode" presStyleLbl="node1" presStyleIdx="0" presStyleCnt="3"/>
      <dgm:spPr/>
    </dgm:pt>
    <dgm:pt modelId="{FC8B3EC1-9B62-4146-A2E0-86BEF499B536}" type="pres">
      <dgm:prSet presAssocID="{CC52B114-E246-4BC5-91FD-3365D1BC74EA}" presName="conn" presStyleLbl="parChTrans1D2" presStyleIdx="0" presStyleCnt="1"/>
      <dgm:spPr/>
      <dgm:t>
        <a:bodyPr/>
        <a:lstStyle/>
        <a:p>
          <a:pPr rtl="1"/>
          <a:endParaRPr lang="fa-IR"/>
        </a:p>
      </dgm:t>
    </dgm:pt>
    <dgm:pt modelId="{82FB49A1-2BDC-49C6-9C8A-0158AA1A0B10}" type="pres">
      <dgm:prSet presAssocID="{CC52B114-E246-4BC5-91FD-3365D1BC74EA}" presName="extraNode" presStyleLbl="node1" presStyleIdx="0" presStyleCnt="3"/>
      <dgm:spPr/>
    </dgm:pt>
    <dgm:pt modelId="{705693A9-B4BD-4790-B9E8-3B3360D1AEE5}" type="pres">
      <dgm:prSet presAssocID="{CC52B114-E246-4BC5-91FD-3365D1BC74EA}" presName="dstNode" presStyleLbl="node1" presStyleIdx="0" presStyleCnt="3"/>
      <dgm:spPr/>
    </dgm:pt>
    <dgm:pt modelId="{8A08B6A5-2728-4B71-8F59-2B3C5F9401E2}" type="pres">
      <dgm:prSet presAssocID="{57212347-CB4E-43F2-83BB-C9819B0B8BD9}" presName="text_1" presStyleLbl="node1" presStyleIdx="0" presStyleCnt="3" custScaleY="136991">
        <dgm:presLayoutVars>
          <dgm:bulletEnabled val="1"/>
        </dgm:presLayoutVars>
      </dgm:prSet>
      <dgm:spPr/>
      <dgm:t>
        <a:bodyPr/>
        <a:lstStyle/>
        <a:p>
          <a:pPr rtl="1"/>
          <a:endParaRPr lang="fa-IR"/>
        </a:p>
      </dgm:t>
    </dgm:pt>
    <dgm:pt modelId="{96E3E3D3-3433-431A-9BF2-7D6A72290A0F}" type="pres">
      <dgm:prSet presAssocID="{57212347-CB4E-43F2-83BB-C9819B0B8BD9}" presName="accent_1" presStyleCnt="0"/>
      <dgm:spPr/>
    </dgm:pt>
    <dgm:pt modelId="{222F9F46-C9DA-4F07-9982-C2A4C6921A9E}" type="pres">
      <dgm:prSet presAssocID="{57212347-CB4E-43F2-83BB-C9819B0B8BD9}" presName="accentRepeatNode" presStyleLbl="solidFgAcc1" presStyleIdx="0" presStyleCnt="3"/>
      <dgm:spPr/>
    </dgm:pt>
    <dgm:pt modelId="{6A7D9CBD-F733-4E67-86AA-6DCC4C5E3716}" type="pres">
      <dgm:prSet presAssocID="{F4AAC944-65B9-4CD7-B650-83494FEAEC75}" presName="text_2" presStyleLbl="node1" presStyleIdx="1" presStyleCnt="3" custScaleY="107758">
        <dgm:presLayoutVars>
          <dgm:bulletEnabled val="1"/>
        </dgm:presLayoutVars>
      </dgm:prSet>
      <dgm:spPr/>
      <dgm:t>
        <a:bodyPr/>
        <a:lstStyle/>
        <a:p>
          <a:pPr rtl="1"/>
          <a:endParaRPr lang="fa-IR"/>
        </a:p>
      </dgm:t>
    </dgm:pt>
    <dgm:pt modelId="{2DD8C681-A67D-498E-BDCC-13241E947892}" type="pres">
      <dgm:prSet presAssocID="{F4AAC944-65B9-4CD7-B650-83494FEAEC75}" presName="accent_2" presStyleCnt="0"/>
      <dgm:spPr/>
    </dgm:pt>
    <dgm:pt modelId="{C97AB0E3-0991-4993-9F3B-C5CF4209C19B}" type="pres">
      <dgm:prSet presAssocID="{F4AAC944-65B9-4CD7-B650-83494FEAEC75}" presName="accentRepeatNode" presStyleLbl="solidFgAcc1" presStyleIdx="1" presStyleCnt="3"/>
      <dgm:spPr/>
    </dgm:pt>
    <dgm:pt modelId="{A0E1FFE4-1BA6-424A-B083-E24AD709B51F}" type="pres">
      <dgm:prSet presAssocID="{EB20CED7-9A4B-40BB-AF54-F16D7705D23E}" presName="text_3" presStyleLbl="node1" presStyleIdx="2" presStyleCnt="3">
        <dgm:presLayoutVars>
          <dgm:bulletEnabled val="1"/>
        </dgm:presLayoutVars>
      </dgm:prSet>
      <dgm:spPr/>
      <dgm:t>
        <a:bodyPr/>
        <a:lstStyle/>
        <a:p>
          <a:pPr rtl="1"/>
          <a:endParaRPr lang="fa-IR"/>
        </a:p>
      </dgm:t>
    </dgm:pt>
    <dgm:pt modelId="{72F5F02B-B88A-4690-8C1A-D9127EA0B675}" type="pres">
      <dgm:prSet presAssocID="{EB20CED7-9A4B-40BB-AF54-F16D7705D23E}" presName="accent_3" presStyleCnt="0"/>
      <dgm:spPr/>
    </dgm:pt>
    <dgm:pt modelId="{A7596783-C33A-442D-9F48-0F177F26EEEA}" type="pres">
      <dgm:prSet presAssocID="{EB20CED7-9A4B-40BB-AF54-F16D7705D23E}" presName="accentRepeatNode" presStyleLbl="solidFgAcc1" presStyleIdx="2" presStyleCnt="3"/>
      <dgm:spPr/>
    </dgm:pt>
  </dgm:ptLst>
  <dgm:cxnLst>
    <dgm:cxn modelId="{B2CBD22E-35D7-4210-A107-DC45841357F1}" type="presOf" srcId="{57212347-CB4E-43F2-83BB-C9819B0B8BD9}" destId="{8A08B6A5-2728-4B71-8F59-2B3C5F9401E2}" srcOrd="0" destOrd="0" presId="urn:microsoft.com/office/officeart/2008/layout/VerticalCurvedList"/>
    <dgm:cxn modelId="{25AFA6F0-E0AB-4ACA-88C5-CB6F653960C1}" srcId="{CC52B114-E246-4BC5-91FD-3365D1BC74EA}" destId="{F4AAC944-65B9-4CD7-B650-83494FEAEC75}" srcOrd="1" destOrd="0" parTransId="{EFEA609A-70CD-457F-B0C5-2CEB33633CC4}" sibTransId="{7F7AD126-2F04-4DDF-9386-49090235F6C9}"/>
    <dgm:cxn modelId="{4AED33EB-067C-4EC8-A941-5C12A25944F3}" type="presOf" srcId="{F4AAC944-65B9-4CD7-B650-83494FEAEC75}" destId="{6A7D9CBD-F733-4E67-86AA-6DCC4C5E3716}" srcOrd="0" destOrd="0" presId="urn:microsoft.com/office/officeart/2008/layout/VerticalCurvedList"/>
    <dgm:cxn modelId="{B8282EB2-CDA3-4299-B86F-C55DC3151500}" type="presOf" srcId="{2B03831A-9D6F-4709-B1E0-0B4F30F15102}" destId="{FC8B3EC1-9B62-4146-A2E0-86BEF499B536}" srcOrd="0" destOrd="0" presId="urn:microsoft.com/office/officeart/2008/layout/VerticalCurvedList"/>
    <dgm:cxn modelId="{6DD094BB-FE60-4448-ABBB-0463CE5AD140}" type="presOf" srcId="{EB20CED7-9A4B-40BB-AF54-F16D7705D23E}" destId="{A0E1FFE4-1BA6-424A-B083-E24AD709B51F}" srcOrd="0" destOrd="0" presId="urn:microsoft.com/office/officeart/2008/layout/VerticalCurvedList"/>
    <dgm:cxn modelId="{BD745A2F-5FAE-4F37-AACB-0BBC85B9773C}" srcId="{CC52B114-E246-4BC5-91FD-3365D1BC74EA}" destId="{EB20CED7-9A4B-40BB-AF54-F16D7705D23E}" srcOrd="2" destOrd="0" parTransId="{66352AB6-A9B6-49CC-98E0-9785B5A0225D}" sibTransId="{E4B200D6-7274-4129-BEBD-794EB29E1CB3}"/>
    <dgm:cxn modelId="{64BD434D-FAEB-46AC-AEDA-5EAD06F99D23}" srcId="{CC52B114-E246-4BC5-91FD-3365D1BC74EA}" destId="{57212347-CB4E-43F2-83BB-C9819B0B8BD9}" srcOrd="0" destOrd="0" parTransId="{2D844A82-FF7B-4C0F-9E10-4379D3789B94}" sibTransId="{2B03831A-9D6F-4709-B1E0-0B4F30F15102}"/>
    <dgm:cxn modelId="{0BE9D27C-B025-4070-ABEE-1052C80CCA3D}" type="presOf" srcId="{CC52B114-E246-4BC5-91FD-3365D1BC74EA}" destId="{0F34B6C7-2E27-4655-9217-7B0CA5A1958E}" srcOrd="0" destOrd="0" presId="urn:microsoft.com/office/officeart/2008/layout/VerticalCurvedList"/>
    <dgm:cxn modelId="{D86D3319-EB1A-4025-BD8D-DFFF86B2AC42}" type="presParOf" srcId="{0F34B6C7-2E27-4655-9217-7B0CA5A1958E}" destId="{D532B883-3FF5-4DE6-BAD0-2ED0C40B9586}" srcOrd="0" destOrd="0" presId="urn:microsoft.com/office/officeart/2008/layout/VerticalCurvedList"/>
    <dgm:cxn modelId="{1CF87C74-9151-42EA-BE53-82A57CA8C3D6}" type="presParOf" srcId="{D532B883-3FF5-4DE6-BAD0-2ED0C40B9586}" destId="{D32E9453-BE86-456D-BD89-DAC20221B25A}" srcOrd="0" destOrd="0" presId="urn:microsoft.com/office/officeart/2008/layout/VerticalCurvedList"/>
    <dgm:cxn modelId="{D1C7F145-C7DF-4CDB-8BC9-73F847685AEB}" type="presParOf" srcId="{D32E9453-BE86-456D-BD89-DAC20221B25A}" destId="{CCFE5521-C7D3-4A0F-B8CC-9CC17601CE19}" srcOrd="0" destOrd="0" presId="urn:microsoft.com/office/officeart/2008/layout/VerticalCurvedList"/>
    <dgm:cxn modelId="{BE2CB907-219B-4EEC-8125-8BDF6463E44E}" type="presParOf" srcId="{D32E9453-BE86-456D-BD89-DAC20221B25A}" destId="{FC8B3EC1-9B62-4146-A2E0-86BEF499B536}" srcOrd="1" destOrd="0" presId="urn:microsoft.com/office/officeart/2008/layout/VerticalCurvedList"/>
    <dgm:cxn modelId="{99C2B1E4-CF98-417E-86D4-D09AD2585994}" type="presParOf" srcId="{D32E9453-BE86-456D-BD89-DAC20221B25A}" destId="{82FB49A1-2BDC-49C6-9C8A-0158AA1A0B10}" srcOrd="2" destOrd="0" presId="urn:microsoft.com/office/officeart/2008/layout/VerticalCurvedList"/>
    <dgm:cxn modelId="{9E756FC1-A3BC-4DD8-85BD-C6320CF45A55}" type="presParOf" srcId="{D32E9453-BE86-456D-BD89-DAC20221B25A}" destId="{705693A9-B4BD-4790-B9E8-3B3360D1AEE5}" srcOrd="3" destOrd="0" presId="urn:microsoft.com/office/officeart/2008/layout/VerticalCurvedList"/>
    <dgm:cxn modelId="{D97376B2-7F31-4289-A297-62B367D74AA5}" type="presParOf" srcId="{D532B883-3FF5-4DE6-BAD0-2ED0C40B9586}" destId="{8A08B6A5-2728-4B71-8F59-2B3C5F9401E2}" srcOrd="1" destOrd="0" presId="urn:microsoft.com/office/officeart/2008/layout/VerticalCurvedList"/>
    <dgm:cxn modelId="{14B752AF-B1E0-4100-95E4-7F70F7D394E8}" type="presParOf" srcId="{D532B883-3FF5-4DE6-BAD0-2ED0C40B9586}" destId="{96E3E3D3-3433-431A-9BF2-7D6A72290A0F}" srcOrd="2" destOrd="0" presId="urn:microsoft.com/office/officeart/2008/layout/VerticalCurvedList"/>
    <dgm:cxn modelId="{60337ADB-BBB8-4EBF-A698-F52D4B4998E8}" type="presParOf" srcId="{96E3E3D3-3433-431A-9BF2-7D6A72290A0F}" destId="{222F9F46-C9DA-4F07-9982-C2A4C6921A9E}" srcOrd="0" destOrd="0" presId="urn:microsoft.com/office/officeart/2008/layout/VerticalCurvedList"/>
    <dgm:cxn modelId="{80B509A3-9B9E-4F89-A21C-DBBF8169B015}" type="presParOf" srcId="{D532B883-3FF5-4DE6-BAD0-2ED0C40B9586}" destId="{6A7D9CBD-F733-4E67-86AA-6DCC4C5E3716}" srcOrd="3" destOrd="0" presId="urn:microsoft.com/office/officeart/2008/layout/VerticalCurvedList"/>
    <dgm:cxn modelId="{9D1ED103-C1BD-4A99-A820-E0E87DF800C9}" type="presParOf" srcId="{D532B883-3FF5-4DE6-BAD0-2ED0C40B9586}" destId="{2DD8C681-A67D-498E-BDCC-13241E947892}" srcOrd="4" destOrd="0" presId="urn:microsoft.com/office/officeart/2008/layout/VerticalCurvedList"/>
    <dgm:cxn modelId="{98B4787C-4660-463E-A17E-496B82A83374}" type="presParOf" srcId="{2DD8C681-A67D-498E-BDCC-13241E947892}" destId="{C97AB0E3-0991-4993-9F3B-C5CF4209C19B}" srcOrd="0" destOrd="0" presId="urn:microsoft.com/office/officeart/2008/layout/VerticalCurvedList"/>
    <dgm:cxn modelId="{338AE6F7-0C0E-407A-A27E-39BC55149D1F}" type="presParOf" srcId="{D532B883-3FF5-4DE6-BAD0-2ED0C40B9586}" destId="{A0E1FFE4-1BA6-424A-B083-E24AD709B51F}" srcOrd="5" destOrd="0" presId="urn:microsoft.com/office/officeart/2008/layout/VerticalCurvedList"/>
    <dgm:cxn modelId="{B02BE0CB-C6D1-44E8-B8D0-A1D5FB7656EC}" type="presParOf" srcId="{D532B883-3FF5-4DE6-BAD0-2ED0C40B9586}" destId="{72F5F02B-B88A-4690-8C1A-D9127EA0B675}" srcOrd="6" destOrd="0" presId="urn:microsoft.com/office/officeart/2008/layout/VerticalCurvedList"/>
    <dgm:cxn modelId="{F1F2E251-3E05-4E26-AD00-8BAFE182ACC1}" type="presParOf" srcId="{72F5F02B-B88A-4690-8C1A-D9127EA0B675}" destId="{A7596783-C33A-442D-9F48-0F177F26EEEA}"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5.xml><?xml version="1.0" encoding="utf-8"?>
<dgm:dataModel xmlns:dgm="http://schemas.openxmlformats.org/drawingml/2006/diagram" xmlns:a="http://schemas.openxmlformats.org/drawingml/2006/main">
  <dgm:ptLst>
    <dgm:pt modelId="{3E78E80B-E23E-4C4F-8226-6B34EE3D761C}"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AA464B92-371C-455A-A84B-75C79C37DD2C}">
      <dgm:prSet phldrT="[Text]" custT="1"/>
      <dgm:spPr/>
      <dgm:t>
        <a:bodyPr/>
        <a:lstStyle/>
        <a:p>
          <a:pPr rtl="1"/>
          <a:r>
            <a:rPr lang="fa-IR" sz="1600" b="1" dirty="0" smtClean="0">
              <a:solidFill>
                <a:schemeClr val="bg2"/>
              </a:solidFill>
              <a:cs typeface="B Nazanin" panose="00000400000000000000" pitchFamily="2" charset="-78"/>
            </a:rPr>
            <a:t>آنچه تاکنون گفته شد </a:t>
          </a:r>
          <a:r>
            <a:rPr lang="fa-IR" sz="1600" b="1" dirty="0" err="1" smtClean="0">
              <a:solidFill>
                <a:schemeClr val="bg2"/>
              </a:solidFill>
              <a:cs typeface="B Nazanin" panose="00000400000000000000" pitchFamily="2" charset="-78"/>
            </a:rPr>
            <a:t>ویژگی‌های</a:t>
          </a:r>
          <a:r>
            <a:rPr lang="fa-IR" sz="1600" b="1" dirty="0" smtClean="0">
              <a:solidFill>
                <a:schemeClr val="bg2"/>
              </a:solidFill>
              <a:cs typeface="B Nazanin" panose="00000400000000000000" pitchFamily="2" charset="-78"/>
            </a:rPr>
            <a:t> انسان انقلابی بود و انسان انقلابی اعم از </a:t>
          </a:r>
          <a:r>
            <a:rPr lang="fa-IR" sz="1600" b="1" dirty="0" err="1" smtClean="0">
              <a:solidFill>
                <a:schemeClr val="bg2"/>
              </a:solidFill>
              <a:cs typeface="B Nazanin" panose="00000400000000000000" pitchFamily="2" charset="-78"/>
            </a:rPr>
            <a:t>طلبة</a:t>
          </a:r>
          <a:r>
            <a:rPr lang="fa-IR" sz="1600" b="1" dirty="0" smtClean="0">
              <a:solidFill>
                <a:schemeClr val="bg2"/>
              </a:solidFill>
              <a:cs typeface="B Nazanin" panose="00000400000000000000" pitchFamily="2" charset="-78"/>
            </a:rPr>
            <a:t> انقلابی است؛ یعنی </a:t>
          </a:r>
          <a:r>
            <a:rPr lang="fa-IR" sz="1600" b="1" dirty="0" err="1" smtClean="0">
              <a:solidFill>
                <a:schemeClr val="bg2"/>
              </a:solidFill>
              <a:cs typeface="B Nazanin" panose="00000400000000000000" pitchFamily="2" charset="-78"/>
            </a:rPr>
            <a:t>همة</a:t>
          </a:r>
          <a:r>
            <a:rPr lang="fa-IR" sz="1600" b="1" dirty="0" smtClean="0">
              <a:solidFill>
                <a:schemeClr val="bg2"/>
              </a:solidFill>
              <a:cs typeface="B Nazanin" panose="00000400000000000000" pitchFamily="2" charset="-78"/>
            </a:rPr>
            <a:t> اقشار را در بر </a:t>
          </a:r>
          <a:r>
            <a:rPr lang="fa-IR" sz="1600" b="1" dirty="0" err="1" smtClean="0">
              <a:solidFill>
                <a:schemeClr val="bg2"/>
              </a:solidFill>
              <a:cs typeface="B Nazanin" panose="00000400000000000000" pitchFamily="2" charset="-78"/>
            </a:rPr>
            <a:t>می‌گیرد</a:t>
          </a:r>
          <a:r>
            <a:rPr lang="fa-IR" sz="1600" b="1" dirty="0" smtClean="0">
              <a:solidFill>
                <a:schemeClr val="bg2"/>
              </a:solidFill>
              <a:cs typeface="B Nazanin" panose="00000400000000000000" pitchFamily="2" charset="-78"/>
            </a:rPr>
            <a:t> (پزشک انقلابی، مدیر انقلابی، کارمند انقلابی، مهندس انقلابی، معلم انقلابی و ...).</a:t>
          </a:r>
          <a:endParaRPr lang="fa-IR" sz="1600" dirty="0">
            <a:solidFill>
              <a:schemeClr val="bg2"/>
            </a:solidFill>
          </a:endParaRPr>
        </a:p>
      </dgm:t>
    </dgm:pt>
    <dgm:pt modelId="{944F4F3D-BFC2-4C33-BE4B-40CD33820687}" type="parTrans" cxnId="{40C2F831-1A84-427F-B20F-9B15EAB0B43C}">
      <dgm:prSet/>
      <dgm:spPr/>
      <dgm:t>
        <a:bodyPr/>
        <a:lstStyle/>
        <a:p>
          <a:pPr rtl="1"/>
          <a:endParaRPr lang="fa-IR"/>
        </a:p>
      </dgm:t>
    </dgm:pt>
    <dgm:pt modelId="{8FFF29F4-1315-4FBF-817A-941F734EB916}" type="sibTrans" cxnId="{40C2F831-1A84-427F-B20F-9B15EAB0B43C}">
      <dgm:prSet/>
      <dgm:spPr/>
      <dgm:t>
        <a:bodyPr/>
        <a:lstStyle/>
        <a:p>
          <a:pPr rtl="1"/>
          <a:endParaRPr lang="fa-IR"/>
        </a:p>
      </dgm:t>
    </dgm:pt>
    <dgm:pt modelId="{50876145-15FD-456E-B8B1-F170CA4CE5CC}">
      <dgm:prSet phldrT="[Text]" custT="1"/>
      <dgm:spPr/>
      <dgm:t>
        <a:bodyPr/>
        <a:lstStyle/>
        <a:p>
          <a:pPr rtl="1"/>
          <a:r>
            <a:rPr lang="fa-IR" sz="1600" b="1" dirty="0" smtClean="0">
              <a:solidFill>
                <a:srgbClr val="002060"/>
              </a:solidFill>
              <a:cs typeface="B Nazanin" panose="00000400000000000000" pitchFamily="2" charset="-78"/>
            </a:rPr>
            <a:t>در تعریف </a:t>
          </a:r>
          <a:r>
            <a:rPr lang="fa-IR" sz="1600" b="1" dirty="0" err="1" smtClean="0">
              <a:solidFill>
                <a:srgbClr val="002060"/>
              </a:solidFill>
              <a:cs typeface="B Nazanin" panose="00000400000000000000" pitchFamily="2" charset="-78"/>
            </a:rPr>
            <a:t>طلبة</a:t>
          </a:r>
          <a:r>
            <a:rPr lang="fa-IR" sz="1600" b="1" dirty="0" smtClean="0">
              <a:solidFill>
                <a:srgbClr val="002060"/>
              </a:solidFill>
              <a:cs typeface="B Nazanin" panose="00000400000000000000" pitchFamily="2" charset="-78"/>
            </a:rPr>
            <a:t> انقلابی علاوه بر </a:t>
          </a:r>
          <a:r>
            <a:rPr lang="fa-IR" sz="1600" b="1" dirty="0" err="1" smtClean="0">
              <a:solidFill>
                <a:srgbClr val="002060"/>
              </a:solidFill>
              <a:cs typeface="B Nazanin" panose="00000400000000000000" pitchFamily="2" charset="-78"/>
            </a:rPr>
            <a:t>همة</a:t>
          </a:r>
          <a:r>
            <a:rPr lang="fa-IR" sz="1600" b="1" dirty="0" smtClean="0">
              <a:solidFill>
                <a:srgbClr val="002060"/>
              </a:solidFill>
              <a:cs typeface="B Nazanin" panose="00000400000000000000" pitchFamily="2" charset="-78"/>
            </a:rPr>
            <a:t> اینها، طلبگی را هم باید </a:t>
          </a:r>
          <a:r>
            <a:rPr lang="fa-IR" sz="1600" b="1" dirty="0" err="1" smtClean="0">
              <a:solidFill>
                <a:srgbClr val="002060"/>
              </a:solidFill>
              <a:cs typeface="B Nazanin" panose="00000400000000000000" pitchFamily="2" charset="-78"/>
            </a:rPr>
            <a:t>اشراب</a:t>
          </a:r>
          <a:r>
            <a:rPr lang="fa-IR" sz="1600" b="1" dirty="0" smtClean="0">
              <a:solidFill>
                <a:srgbClr val="002060"/>
              </a:solidFill>
              <a:cs typeface="B Nazanin" panose="00000400000000000000" pitchFamily="2" charset="-78"/>
            </a:rPr>
            <a:t> کرد و به </a:t>
          </a:r>
          <a:r>
            <a:rPr lang="fa-IR" sz="1600" b="1" dirty="0" err="1" smtClean="0">
              <a:solidFill>
                <a:srgbClr val="002060"/>
              </a:solidFill>
              <a:cs typeface="B Nazanin" panose="00000400000000000000" pitchFamily="2" charset="-78"/>
            </a:rPr>
            <a:t>سرمایة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ویژة</a:t>
          </a:r>
          <a:r>
            <a:rPr lang="fa-IR" sz="1600" b="1" dirty="0" smtClean="0">
              <a:solidFill>
                <a:srgbClr val="002060"/>
              </a:solidFill>
              <a:cs typeface="B Nazanin" panose="00000400000000000000" pitchFamily="2" charset="-78"/>
            </a:rPr>
            <a:t> طلبه که در سایر اقشار اجتماعی نیست نیز توجه داشت. آن </a:t>
          </a:r>
          <a:r>
            <a:rPr lang="fa-IR" sz="1600" b="1" dirty="0" err="1" smtClean="0">
              <a:solidFill>
                <a:srgbClr val="002060"/>
              </a:solidFill>
              <a:cs typeface="B Nazanin" panose="00000400000000000000" pitchFamily="2" charset="-78"/>
            </a:rPr>
            <a:t>سرمایة</a:t>
          </a:r>
          <a:r>
            <a:rPr lang="fa-IR" sz="1600" b="1" dirty="0" smtClean="0">
              <a:solidFill>
                <a:srgbClr val="002060"/>
              </a:solidFill>
              <a:cs typeface="B Nazanin" panose="00000400000000000000" pitchFamily="2" charset="-78"/>
            </a:rPr>
            <a:t> ویژه، </a:t>
          </a:r>
          <a:r>
            <a:rPr lang="fa-IR" sz="1600" b="1" dirty="0" err="1" smtClean="0">
              <a:solidFill>
                <a:srgbClr val="002060"/>
              </a:solidFill>
              <a:cs typeface="B Nazanin" panose="00000400000000000000" pitchFamily="2" charset="-78"/>
            </a:rPr>
            <a:t>آشناییِ</a:t>
          </a:r>
          <a:r>
            <a:rPr lang="fa-IR" sz="1600" b="1" dirty="0" smtClean="0">
              <a:solidFill>
                <a:srgbClr val="002060"/>
              </a:solidFill>
              <a:cs typeface="B Nazanin" panose="00000400000000000000" pitchFamily="2" charset="-78"/>
            </a:rPr>
            <a:t> تخصصی با دین و منابع دینی است. طلبه باید از این دارایی ارزشمند نیز در مسیر </a:t>
          </a:r>
          <a:r>
            <a:rPr lang="fa-IR" sz="1600" b="1" dirty="0" err="1" smtClean="0">
              <a:solidFill>
                <a:srgbClr val="002060"/>
              </a:solidFill>
              <a:cs typeface="B Nazanin" panose="00000400000000000000" pitchFamily="2" charset="-78"/>
            </a:rPr>
            <a:t>آرمان‌های</a:t>
          </a:r>
          <a:r>
            <a:rPr lang="fa-IR" sz="1600" b="1" dirty="0" smtClean="0">
              <a:solidFill>
                <a:srgbClr val="002060"/>
              </a:solidFill>
              <a:cs typeface="B Nazanin" panose="00000400000000000000" pitchFamily="2" charset="-78"/>
            </a:rPr>
            <a:t> انقلاب اسلامی بهره گیرد</a:t>
          </a:r>
          <a:endParaRPr lang="fa-IR" sz="1600" dirty="0">
            <a:solidFill>
              <a:srgbClr val="002060"/>
            </a:solidFill>
          </a:endParaRPr>
        </a:p>
      </dgm:t>
    </dgm:pt>
    <dgm:pt modelId="{533052A1-4E42-423B-97D5-BE18E2C48610}" type="parTrans" cxnId="{E3789C03-D8C9-42A1-87FB-32E3175240C2}">
      <dgm:prSet/>
      <dgm:spPr/>
      <dgm:t>
        <a:bodyPr/>
        <a:lstStyle/>
        <a:p>
          <a:pPr rtl="1"/>
          <a:endParaRPr lang="fa-IR"/>
        </a:p>
      </dgm:t>
    </dgm:pt>
    <dgm:pt modelId="{8E0EC711-3ACD-4B3C-A560-BA10D3EFC4EB}" type="sibTrans" cxnId="{E3789C03-D8C9-42A1-87FB-32E3175240C2}">
      <dgm:prSet/>
      <dgm:spPr/>
      <dgm:t>
        <a:bodyPr/>
        <a:lstStyle/>
        <a:p>
          <a:pPr rtl="1"/>
          <a:endParaRPr lang="fa-IR"/>
        </a:p>
      </dgm:t>
    </dgm:pt>
    <dgm:pt modelId="{59E1F151-B3A5-4F02-AD98-23C989D27D4E}">
      <dgm:prSet phldrT="[Text]" custT="1"/>
      <dgm:spPr/>
      <dgm:t>
        <a:bodyPr/>
        <a:lstStyle/>
        <a:p>
          <a:pPr rtl="1"/>
          <a:r>
            <a:rPr lang="fa-IR" sz="1600" b="1" smtClean="0">
              <a:solidFill>
                <a:srgbClr val="002060"/>
              </a:solidFill>
              <a:cs typeface="B Nazanin" panose="00000400000000000000" pitchFamily="2" charset="-78"/>
            </a:rPr>
            <a:t>عنوان طلبۀ انقلابی دو مؤلفه دارد. بنابراین کسی که فقط طلبه است و انقلابی نیست، یا کسی که فقط انقلابی است و طلبه نیست از این عنوان خارج است</a:t>
          </a:r>
          <a:endParaRPr lang="fa-IR" sz="1600" dirty="0">
            <a:solidFill>
              <a:srgbClr val="002060"/>
            </a:solidFill>
          </a:endParaRPr>
        </a:p>
      </dgm:t>
    </dgm:pt>
    <dgm:pt modelId="{D2DB9A3E-5FD4-4AF6-B8AF-D405FE2A774A}" type="parTrans" cxnId="{62E3E17F-6B05-4365-BF8E-F60D2AC86C0D}">
      <dgm:prSet/>
      <dgm:spPr/>
      <dgm:t>
        <a:bodyPr/>
        <a:lstStyle/>
        <a:p>
          <a:pPr rtl="1"/>
          <a:endParaRPr lang="fa-IR"/>
        </a:p>
      </dgm:t>
    </dgm:pt>
    <dgm:pt modelId="{C1882503-455A-4890-B986-2D5C7E0F40B5}" type="sibTrans" cxnId="{62E3E17F-6B05-4365-BF8E-F60D2AC86C0D}">
      <dgm:prSet/>
      <dgm:spPr/>
      <dgm:t>
        <a:bodyPr/>
        <a:lstStyle/>
        <a:p>
          <a:pPr rtl="1"/>
          <a:endParaRPr lang="fa-IR"/>
        </a:p>
      </dgm:t>
    </dgm:pt>
    <dgm:pt modelId="{A95315EB-401B-4401-A934-F5CE8E6470E3}">
      <dgm:prSet phldrT="[Text]" custT="1"/>
      <dgm:spPr/>
      <dgm:t>
        <a:bodyPr/>
        <a:lstStyle/>
        <a:p>
          <a:pPr rtl="1"/>
          <a:r>
            <a:rPr lang="fa-IR" sz="1600" b="1" dirty="0" err="1" smtClean="0">
              <a:solidFill>
                <a:schemeClr val="tx1"/>
              </a:solidFill>
              <a:cs typeface="B Nazanin" panose="00000400000000000000" pitchFamily="2" charset="-78"/>
            </a:rPr>
            <a:t>دقیق‌تر</a:t>
          </a:r>
          <a:r>
            <a:rPr lang="fa-IR" sz="1600" b="1" dirty="0" smtClean="0">
              <a:solidFill>
                <a:schemeClr val="tx1"/>
              </a:solidFill>
              <a:cs typeface="B Nazanin" panose="00000400000000000000" pitchFamily="2" charset="-78"/>
            </a:rPr>
            <a:t> آن است که کارآمدی اجتماعی طلبه بدون نظر به این هویت تاریخی و توجه به نهضت بزرگ حضرت امام; تحقق </a:t>
          </a:r>
          <a:r>
            <a:rPr lang="fa-IR" sz="1600" b="1" dirty="0" err="1" smtClean="0">
              <a:solidFill>
                <a:schemeClr val="tx1"/>
              </a:solidFill>
              <a:cs typeface="B Nazanin" panose="00000400000000000000" pitchFamily="2" charset="-78"/>
            </a:rPr>
            <a:t>نمی‌یابد</a:t>
          </a:r>
          <a:r>
            <a:rPr lang="fa-IR" sz="1600" b="1" dirty="0" smtClean="0">
              <a:solidFill>
                <a:schemeClr val="tx1"/>
              </a:solidFill>
              <a:cs typeface="B Nazanin" panose="00000400000000000000" pitchFamily="2" charset="-78"/>
            </a:rPr>
            <a:t>. در این هویت تاریخی امام </a:t>
          </a:r>
          <a:r>
            <a:rPr lang="fa-IR" sz="1600" b="1" dirty="0" err="1" smtClean="0">
              <a:solidFill>
                <a:schemeClr val="tx1"/>
              </a:solidFill>
              <a:cs typeface="B Nazanin" panose="00000400000000000000" pitchFamily="2" charset="-78"/>
            </a:rPr>
            <a:t>راحل</a:t>
          </a:r>
          <a:r>
            <a:rPr lang="fa-IR" sz="1600" b="1" dirty="0" smtClean="0">
              <a:solidFill>
                <a:schemeClr val="tx1"/>
              </a:solidFill>
              <a:cs typeface="B Nazanin" panose="00000400000000000000" pitchFamily="2" charset="-78"/>
            </a:rPr>
            <a:t>; نه تنها یک فقیه و فیلسوف و عالم که امام و علمدار نهضت است</a:t>
          </a:r>
          <a:endParaRPr lang="fa-IR" sz="1600" dirty="0">
            <a:solidFill>
              <a:srgbClr val="002060"/>
            </a:solidFill>
          </a:endParaRPr>
        </a:p>
      </dgm:t>
    </dgm:pt>
    <dgm:pt modelId="{E8FC81D3-DFDD-42A9-8CF4-37DD750D3B95}" type="parTrans" cxnId="{34C584B7-381D-426E-A16E-836C94D9D919}">
      <dgm:prSet/>
      <dgm:spPr/>
      <dgm:t>
        <a:bodyPr/>
        <a:lstStyle/>
        <a:p>
          <a:pPr rtl="1"/>
          <a:endParaRPr lang="fa-IR"/>
        </a:p>
      </dgm:t>
    </dgm:pt>
    <dgm:pt modelId="{CE0C3466-6E05-4605-A3DA-E93E2F0E765A}" type="sibTrans" cxnId="{34C584B7-381D-426E-A16E-836C94D9D919}">
      <dgm:prSet/>
      <dgm:spPr/>
      <dgm:t>
        <a:bodyPr/>
        <a:lstStyle/>
        <a:p>
          <a:pPr rtl="1"/>
          <a:endParaRPr lang="fa-IR"/>
        </a:p>
      </dgm:t>
    </dgm:pt>
    <dgm:pt modelId="{F14D1352-90F4-41AE-BEEE-797591C8F804}">
      <dgm:prSet phldrT="[Text]" custT="1"/>
      <dgm:spPr/>
      <dgm:t>
        <a:bodyPr/>
        <a:lstStyle/>
        <a:p>
          <a:pPr rtl="1"/>
          <a:r>
            <a:rPr lang="fa-IR" sz="1600" b="1" dirty="0" err="1" smtClean="0">
              <a:solidFill>
                <a:srgbClr val="002060"/>
              </a:solidFill>
              <a:cs typeface="B Nazanin" panose="00000400000000000000" pitchFamily="2" charset="-78"/>
            </a:rPr>
            <a:t>طلبة</a:t>
          </a:r>
          <a:r>
            <a:rPr lang="fa-IR" sz="1600" b="1" dirty="0" smtClean="0">
              <a:solidFill>
                <a:srgbClr val="002060"/>
              </a:solidFill>
              <a:cs typeface="B Nazanin" panose="00000400000000000000" pitchFamily="2" charset="-78"/>
            </a:rPr>
            <a:t> مطلوب علاوه بر انقلابی بودن </a:t>
          </a:r>
          <a:r>
            <a:rPr lang="fa-IR" sz="1600" b="1" dirty="0" err="1" smtClean="0">
              <a:solidFill>
                <a:srgbClr val="002060"/>
              </a:solidFill>
              <a:cs typeface="B Nazanin" panose="00000400000000000000" pitchFamily="2" charset="-78"/>
            </a:rPr>
            <a:t>ویژگی¬های</a:t>
          </a:r>
          <a:r>
            <a:rPr lang="fa-IR" sz="1600" b="1" dirty="0" smtClean="0">
              <a:solidFill>
                <a:srgbClr val="002060"/>
              </a:solidFill>
              <a:cs typeface="B Nazanin" panose="00000400000000000000" pitchFamily="2" charset="-78"/>
            </a:rPr>
            <a:t> دیگری نیز دارد؛ مثلا در تسلط بر علوم </a:t>
          </a:r>
          <a:r>
            <a:rPr lang="fa-IR" sz="1600" b="1" dirty="0" err="1" smtClean="0">
              <a:solidFill>
                <a:srgbClr val="002060"/>
              </a:solidFill>
              <a:cs typeface="B Nazanin" panose="00000400000000000000" pitchFamily="2" charset="-78"/>
            </a:rPr>
            <a:t>حوزوی</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تزکیة</a:t>
          </a:r>
          <a:r>
            <a:rPr lang="fa-IR" sz="1600" b="1" dirty="0" smtClean="0">
              <a:solidFill>
                <a:srgbClr val="002060"/>
              </a:solidFill>
              <a:cs typeface="B Nazanin" panose="00000400000000000000" pitchFamily="2" charset="-78"/>
            </a:rPr>
            <a:t> نفس و تعالی معنوی، پیشرو است</a:t>
          </a:r>
          <a:endParaRPr lang="fa-IR" sz="1600" dirty="0">
            <a:solidFill>
              <a:srgbClr val="002060"/>
            </a:solidFill>
          </a:endParaRPr>
        </a:p>
      </dgm:t>
    </dgm:pt>
    <dgm:pt modelId="{0E75D3F4-B390-431B-B5EF-35E13CB4F31F}" type="parTrans" cxnId="{A8DBE5CC-AC14-4B55-BA3E-858133FD2185}">
      <dgm:prSet/>
      <dgm:spPr/>
      <dgm:t>
        <a:bodyPr/>
        <a:lstStyle/>
        <a:p>
          <a:pPr rtl="1"/>
          <a:endParaRPr lang="fa-IR"/>
        </a:p>
      </dgm:t>
    </dgm:pt>
    <dgm:pt modelId="{3F8BFE77-E8FE-4924-872F-2DBEDD7CD932}" type="sibTrans" cxnId="{A8DBE5CC-AC14-4B55-BA3E-858133FD2185}">
      <dgm:prSet/>
      <dgm:spPr/>
      <dgm:t>
        <a:bodyPr/>
        <a:lstStyle/>
        <a:p>
          <a:pPr rtl="1"/>
          <a:endParaRPr lang="fa-IR"/>
        </a:p>
      </dgm:t>
    </dgm:pt>
    <dgm:pt modelId="{51B2457A-89AB-47CC-87E2-197C19C42704}">
      <dgm:prSet phldrT="[Text]" custT="1"/>
      <dgm:spPr/>
      <dgm:t>
        <a:bodyPr/>
        <a:lstStyle/>
        <a:p>
          <a:pPr rtl="1"/>
          <a:r>
            <a:rPr lang="fa-IR" sz="1600" b="1" dirty="0" smtClean="0">
              <a:solidFill>
                <a:schemeClr val="tx1"/>
              </a:solidFill>
              <a:cs typeface="B Nazanin" panose="00000400000000000000" pitchFamily="2" charset="-78"/>
            </a:rPr>
            <a:t>با این نگاه </a:t>
          </a:r>
          <a:r>
            <a:rPr lang="fa-IR" sz="1600" b="1" dirty="0" err="1" smtClean="0">
              <a:solidFill>
                <a:schemeClr val="tx1"/>
              </a:solidFill>
              <a:cs typeface="B Nazanin" panose="00000400000000000000" pitchFamily="2" charset="-78"/>
            </a:rPr>
            <a:t>طلبة</a:t>
          </a:r>
          <a:r>
            <a:rPr lang="fa-IR" sz="1600" b="1" dirty="0" smtClean="0">
              <a:solidFill>
                <a:schemeClr val="tx1"/>
              </a:solidFill>
              <a:cs typeface="B Nazanin" panose="00000400000000000000" pitchFamily="2" charset="-78"/>
            </a:rPr>
            <a:t> انقلابی یک هویت صنفی دارد و یک هویت تاریخی؛ بر اساس هویت صنفی، عالم و فقیه و وارسته و کارآمد است و بر اساس هویت تاریخی نقش اجتماعی خود را در سیر حرکت اجتماعی کلان بشر </a:t>
          </a:r>
          <a:r>
            <a:rPr lang="fa-IR" sz="1600" b="1" dirty="0" err="1" smtClean="0">
              <a:solidFill>
                <a:schemeClr val="tx1"/>
              </a:solidFill>
              <a:cs typeface="B Nazanin" panose="00000400000000000000" pitchFamily="2" charset="-78"/>
            </a:rPr>
            <a:t>می‌یابد</a:t>
          </a:r>
          <a:r>
            <a:rPr lang="fa-IR" sz="1600" b="1" dirty="0" smtClean="0">
              <a:solidFill>
                <a:schemeClr val="tx1"/>
              </a:solidFill>
              <a:cs typeface="B Nazanin" panose="00000400000000000000" pitchFamily="2" charset="-78"/>
            </a:rPr>
            <a:t> و </a:t>
          </a:r>
          <a:r>
            <a:rPr lang="fa-IR" sz="1600" b="1" dirty="0" err="1" smtClean="0">
              <a:solidFill>
                <a:schemeClr val="tx1"/>
              </a:solidFill>
              <a:cs typeface="B Nazanin" panose="00000400000000000000" pitchFamily="2" charset="-78"/>
            </a:rPr>
            <a:t>به‌خوبی</a:t>
          </a:r>
          <a:r>
            <a:rPr lang="fa-IR" sz="1600" b="1" dirty="0" smtClean="0">
              <a:solidFill>
                <a:schemeClr val="tx1"/>
              </a:solidFill>
              <a:cs typeface="B Nazanin" panose="00000400000000000000" pitchFamily="2" charset="-78"/>
            </a:rPr>
            <a:t> ایفا </a:t>
          </a:r>
          <a:r>
            <a:rPr lang="fa-IR" sz="1600" b="1" dirty="0" err="1" smtClean="0">
              <a:solidFill>
                <a:schemeClr val="tx1"/>
              </a:solidFill>
              <a:cs typeface="B Nazanin" panose="00000400000000000000" pitchFamily="2" charset="-78"/>
            </a:rPr>
            <a:t>می‌کند</a:t>
          </a:r>
          <a:endParaRPr lang="fa-IR" sz="1600" dirty="0">
            <a:solidFill>
              <a:srgbClr val="002060"/>
            </a:solidFill>
          </a:endParaRPr>
        </a:p>
      </dgm:t>
    </dgm:pt>
    <dgm:pt modelId="{8E589D30-D449-494F-A0B9-86E2D1EF4D38}" type="parTrans" cxnId="{58DE0AAE-F361-4855-9892-D37A0EA6E828}">
      <dgm:prSet/>
      <dgm:spPr/>
      <dgm:t>
        <a:bodyPr/>
        <a:lstStyle/>
        <a:p>
          <a:pPr rtl="1"/>
          <a:endParaRPr lang="fa-IR"/>
        </a:p>
      </dgm:t>
    </dgm:pt>
    <dgm:pt modelId="{02AC9ED8-F6C0-4E9A-9EF6-E78753331EAD}" type="sibTrans" cxnId="{58DE0AAE-F361-4855-9892-D37A0EA6E828}">
      <dgm:prSet/>
      <dgm:spPr/>
      <dgm:t>
        <a:bodyPr/>
        <a:lstStyle/>
        <a:p>
          <a:pPr rtl="1"/>
          <a:endParaRPr lang="fa-IR"/>
        </a:p>
      </dgm:t>
    </dgm:pt>
    <dgm:pt modelId="{8D45C040-5574-4B9F-B7C6-A7BF66F5F16C}" type="pres">
      <dgm:prSet presAssocID="{3E78E80B-E23E-4C4F-8226-6B34EE3D761C}" presName="Name0" presStyleCnt="0">
        <dgm:presLayoutVars>
          <dgm:chMax val="7"/>
          <dgm:chPref val="7"/>
          <dgm:dir val="rev"/>
        </dgm:presLayoutVars>
      </dgm:prSet>
      <dgm:spPr/>
      <dgm:t>
        <a:bodyPr/>
        <a:lstStyle/>
        <a:p>
          <a:pPr rtl="1"/>
          <a:endParaRPr lang="fa-IR"/>
        </a:p>
      </dgm:t>
    </dgm:pt>
    <dgm:pt modelId="{C6E88028-4492-4F42-A4A1-3A1016C36C52}" type="pres">
      <dgm:prSet presAssocID="{3E78E80B-E23E-4C4F-8226-6B34EE3D761C}" presName="Name1" presStyleCnt="0"/>
      <dgm:spPr/>
    </dgm:pt>
    <dgm:pt modelId="{7521C935-F82B-4B37-95F9-7A8251DBF4F0}" type="pres">
      <dgm:prSet presAssocID="{3E78E80B-E23E-4C4F-8226-6B34EE3D761C}" presName="cycle" presStyleCnt="0"/>
      <dgm:spPr/>
    </dgm:pt>
    <dgm:pt modelId="{83658C59-B478-41B8-A9BE-A395846BA848}" type="pres">
      <dgm:prSet presAssocID="{3E78E80B-E23E-4C4F-8226-6B34EE3D761C}" presName="srcNode" presStyleLbl="node1" presStyleIdx="0" presStyleCnt="6"/>
      <dgm:spPr/>
    </dgm:pt>
    <dgm:pt modelId="{3A978C68-6A28-4E63-8D20-2A3F5EEFD6BA}" type="pres">
      <dgm:prSet presAssocID="{3E78E80B-E23E-4C4F-8226-6B34EE3D761C}" presName="conn" presStyleLbl="parChTrans1D2" presStyleIdx="0" presStyleCnt="1"/>
      <dgm:spPr/>
      <dgm:t>
        <a:bodyPr/>
        <a:lstStyle/>
        <a:p>
          <a:pPr rtl="1"/>
          <a:endParaRPr lang="fa-IR"/>
        </a:p>
      </dgm:t>
    </dgm:pt>
    <dgm:pt modelId="{0DA6EBD5-61DE-4D18-B613-DD0DFF848E7E}" type="pres">
      <dgm:prSet presAssocID="{3E78E80B-E23E-4C4F-8226-6B34EE3D761C}" presName="extraNode" presStyleLbl="node1" presStyleIdx="0" presStyleCnt="6"/>
      <dgm:spPr/>
    </dgm:pt>
    <dgm:pt modelId="{7D6A062C-008D-4DE2-A2A2-2347E5812848}" type="pres">
      <dgm:prSet presAssocID="{3E78E80B-E23E-4C4F-8226-6B34EE3D761C}" presName="dstNode" presStyleLbl="node1" presStyleIdx="0" presStyleCnt="6"/>
      <dgm:spPr/>
    </dgm:pt>
    <dgm:pt modelId="{2B85D7AF-47C6-4B2B-BA7F-1B0635756006}" type="pres">
      <dgm:prSet presAssocID="{AA464B92-371C-455A-A84B-75C79C37DD2C}" presName="text_1" presStyleLbl="node1" presStyleIdx="0" presStyleCnt="6" custLinFactNeighborY="-32236">
        <dgm:presLayoutVars>
          <dgm:bulletEnabled val="1"/>
        </dgm:presLayoutVars>
      </dgm:prSet>
      <dgm:spPr/>
      <dgm:t>
        <a:bodyPr/>
        <a:lstStyle/>
        <a:p>
          <a:pPr rtl="1"/>
          <a:endParaRPr lang="fa-IR"/>
        </a:p>
      </dgm:t>
    </dgm:pt>
    <dgm:pt modelId="{5CE2CAE3-B5BA-413F-B480-5078862C574E}" type="pres">
      <dgm:prSet presAssocID="{AA464B92-371C-455A-A84B-75C79C37DD2C}" presName="accent_1" presStyleCnt="0"/>
      <dgm:spPr/>
    </dgm:pt>
    <dgm:pt modelId="{AA7BE467-5039-48DA-9766-130C56820EC5}" type="pres">
      <dgm:prSet presAssocID="{AA464B92-371C-455A-A84B-75C79C37DD2C}" presName="accentRepeatNode" presStyleLbl="solidFgAcc1" presStyleIdx="0" presStyleCnt="6" custLinFactNeighborY="-25788"/>
      <dgm:spPr/>
    </dgm:pt>
    <dgm:pt modelId="{AFACE3B5-1164-4F0F-A61D-C51A6365F761}" type="pres">
      <dgm:prSet presAssocID="{50876145-15FD-456E-B8B1-F170CA4CE5CC}" presName="text_2" presStyleLbl="node1" presStyleIdx="1" presStyleCnt="6" custScaleY="143535" custLinFactNeighborY="-13304">
        <dgm:presLayoutVars>
          <dgm:bulletEnabled val="1"/>
        </dgm:presLayoutVars>
      </dgm:prSet>
      <dgm:spPr/>
      <dgm:t>
        <a:bodyPr/>
        <a:lstStyle/>
        <a:p>
          <a:pPr rtl="1"/>
          <a:endParaRPr lang="fa-IR"/>
        </a:p>
      </dgm:t>
    </dgm:pt>
    <dgm:pt modelId="{02BA941F-89F8-4470-90F3-ACE0376C5000}" type="pres">
      <dgm:prSet presAssocID="{50876145-15FD-456E-B8B1-F170CA4CE5CC}" presName="accent_2" presStyleCnt="0"/>
      <dgm:spPr/>
    </dgm:pt>
    <dgm:pt modelId="{758E148D-3470-41F6-AC85-65D7ED029898}" type="pres">
      <dgm:prSet presAssocID="{50876145-15FD-456E-B8B1-F170CA4CE5CC}" presName="accentRepeatNode" presStyleLbl="solidFgAcc1" presStyleIdx="1" presStyleCnt="6" custLinFactNeighborY="-10643"/>
      <dgm:spPr/>
    </dgm:pt>
    <dgm:pt modelId="{3AE8613A-97D2-4A31-9D57-7E6CEE737433}" type="pres">
      <dgm:prSet presAssocID="{59E1F151-B3A5-4F02-AD98-23C989D27D4E}" presName="text_3" presStyleLbl="node1" presStyleIdx="2" presStyleCnt="6">
        <dgm:presLayoutVars>
          <dgm:bulletEnabled val="1"/>
        </dgm:presLayoutVars>
      </dgm:prSet>
      <dgm:spPr/>
      <dgm:t>
        <a:bodyPr/>
        <a:lstStyle/>
        <a:p>
          <a:pPr rtl="1"/>
          <a:endParaRPr lang="fa-IR"/>
        </a:p>
      </dgm:t>
    </dgm:pt>
    <dgm:pt modelId="{752F8D2C-66C3-46E0-BFA9-3D8E89C26351}" type="pres">
      <dgm:prSet presAssocID="{59E1F151-B3A5-4F02-AD98-23C989D27D4E}" presName="accent_3" presStyleCnt="0"/>
      <dgm:spPr/>
    </dgm:pt>
    <dgm:pt modelId="{3497BAB1-3A2C-4FF8-BE80-A8F0448B535D}" type="pres">
      <dgm:prSet presAssocID="{59E1F151-B3A5-4F02-AD98-23C989D27D4E}" presName="accentRepeatNode" presStyleLbl="solidFgAcc1" presStyleIdx="2" presStyleCnt="6"/>
      <dgm:spPr/>
    </dgm:pt>
    <dgm:pt modelId="{1FFD0D1D-B421-4F9A-A986-201549091112}" type="pres">
      <dgm:prSet presAssocID="{F14D1352-90F4-41AE-BEEE-797591C8F804}" presName="text_4" presStyleLbl="node1" presStyleIdx="3" presStyleCnt="6">
        <dgm:presLayoutVars>
          <dgm:bulletEnabled val="1"/>
        </dgm:presLayoutVars>
      </dgm:prSet>
      <dgm:spPr/>
      <dgm:t>
        <a:bodyPr/>
        <a:lstStyle/>
        <a:p>
          <a:pPr rtl="1"/>
          <a:endParaRPr lang="fa-IR"/>
        </a:p>
      </dgm:t>
    </dgm:pt>
    <dgm:pt modelId="{2B7E9DF2-5B8A-4EB8-905B-DDF1665ADD88}" type="pres">
      <dgm:prSet presAssocID="{F14D1352-90F4-41AE-BEEE-797591C8F804}" presName="accent_4" presStyleCnt="0"/>
      <dgm:spPr/>
    </dgm:pt>
    <dgm:pt modelId="{768FDCC5-1474-4517-8602-C11C87188AD6}" type="pres">
      <dgm:prSet presAssocID="{F14D1352-90F4-41AE-BEEE-797591C8F804}" presName="accentRepeatNode" presStyleLbl="solidFgAcc1" presStyleIdx="3" presStyleCnt="6"/>
      <dgm:spPr/>
    </dgm:pt>
    <dgm:pt modelId="{DD39674E-D2E0-47DC-89F6-A29050327095}" type="pres">
      <dgm:prSet presAssocID="{51B2457A-89AB-47CC-87E2-197C19C42704}" presName="text_5" presStyleLbl="node1" presStyleIdx="4" presStyleCnt="6" custScaleY="154104" custLinFactNeighborY="13304">
        <dgm:presLayoutVars>
          <dgm:bulletEnabled val="1"/>
        </dgm:presLayoutVars>
      </dgm:prSet>
      <dgm:spPr/>
      <dgm:t>
        <a:bodyPr/>
        <a:lstStyle/>
        <a:p>
          <a:pPr rtl="1"/>
          <a:endParaRPr lang="fa-IR"/>
        </a:p>
      </dgm:t>
    </dgm:pt>
    <dgm:pt modelId="{F1C40DED-56EF-49F9-BAA2-72441AFFC54F}" type="pres">
      <dgm:prSet presAssocID="{51B2457A-89AB-47CC-87E2-197C19C42704}" presName="accent_5" presStyleCnt="0"/>
      <dgm:spPr/>
    </dgm:pt>
    <dgm:pt modelId="{2E39F23C-3440-44E7-BB14-8982A82CAB31}" type="pres">
      <dgm:prSet presAssocID="{51B2457A-89AB-47CC-87E2-197C19C42704}" presName="accentRepeatNode" presStyleLbl="solidFgAcc1" presStyleIdx="4" presStyleCnt="6" custLinFactNeighborY="10643"/>
      <dgm:spPr/>
    </dgm:pt>
    <dgm:pt modelId="{9CA6F105-BD8B-4207-AAEE-B07B3D43B8B8}" type="pres">
      <dgm:prSet presAssocID="{A95315EB-401B-4401-A934-F5CE8E6470E3}" presName="text_6" presStyleLbl="node1" presStyleIdx="5" presStyleCnt="6" custLinFactNeighborY="24216">
        <dgm:presLayoutVars>
          <dgm:bulletEnabled val="1"/>
        </dgm:presLayoutVars>
      </dgm:prSet>
      <dgm:spPr/>
      <dgm:t>
        <a:bodyPr/>
        <a:lstStyle/>
        <a:p>
          <a:pPr rtl="1"/>
          <a:endParaRPr lang="fa-IR"/>
        </a:p>
      </dgm:t>
    </dgm:pt>
    <dgm:pt modelId="{3DD3F606-EE5B-4496-BCE1-5874765FC29A}" type="pres">
      <dgm:prSet presAssocID="{A95315EB-401B-4401-A934-F5CE8E6470E3}" presName="accent_6" presStyleCnt="0"/>
      <dgm:spPr/>
    </dgm:pt>
    <dgm:pt modelId="{8113E1D0-5372-4841-8B18-894ACC29D9E7}" type="pres">
      <dgm:prSet presAssocID="{A95315EB-401B-4401-A934-F5CE8E6470E3}" presName="accentRepeatNode" presStyleLbl="solidFgAcc1" presStyleIdx="5" presStyleCnt="6" custLinFactNeighborY="19372"/>
      <dgm:spPr/>
    </dgm:pt>
  </dgm:ptLst>
  <dgm:cxnLst>
    <dgm:cxn modelId="{34C584B7-381D-426E-A16E-836C94D9D919}" srcId="{3E78E80B-E23E-4C4F-8226-6B34EE3D761C}" destId="{A95315EB-401B-4401-A934-F5CE8E6470E3}" srcOrd="5" destOrd="0" parTransId="{E8FC81D3-DFDD-42A9-8CF4-37DD750D3B95}" sibTransId="{CE0C3466-6E05-4605-A3DA-E93E2F0E765A}"/>
    <dgm:cxn modelId="{89D4B964-2742-4A2F-83A4-130246FFFD23}" type="presOf" srcId="{AA464B92-371C-455A-A84B-75C79C37DD2C}" destId="{2B85D7AF-47C6-4B2B-BA7F-1B0635756006}" srcOrd="0" destOrd="0" presId="urn:microsoft.com/office/officeart/2008/layout/VerticalCurvedList"/>
    <dgm:cxn modelId="{14C6210F-EEEE-417A-84B0-19FC08C4DBB5}" type="presOf" srcId="{8FFF29F4-1315-4FBF-817A-941F734EB916}" destId="{3A978C68-6A28-4E63-8D20-2A3F5EEFD6BA}" srcOrd="0" destOrd="0" presId="urn:microsoft.com/office/officeart/2008/layout/VerticalCurvedList"/>
    <dgm:cxn modelId="{B8CBFC3B-A749-460E-80CB-9ABD95B4B5E2}" type="presOf" srcId="{3E78E80B-E23E-4C4F-8226-6B34EE3D761C}" destId="{8D45C040-5574-4B9F-B7C6-A7BF66F5F16C}" srcOrd="0" destOrd="0" presId="urn:microsoft.com/office/officeart/2008/layout/VerticalCurvedList"/>
    <dgm:cxn modelId="{40C2F831-1A84-427F-B20F-9B15EAB0B43C}" srcId="{3E78E80B-E23E-4C4F-8226-6B34EE3D761C}" destId="{AA464B92-371C-455A-A84B-75C79C37DD2C}" srcOrd="0" destOrd="0" parTransId="{944F4F3D-BFC2-4C33-BE4B-40CD33820687}" sibTransId="{8FFF29F4-1315-4FBF-817A-941F734EB916}"/>
    <dgm:cxn modelId="{58DE0AAE-F361-4855-9892-D37A0EA6E828}" srcId="{3E78E80B-E23E-4C4F-8226-6B34EE3D761C}" destId="{51B2457A-89AB-47CC-87E2-197C19C42704}" srcOrd="4" destOrd="0" parTransId="{8E589D30-D449-494F-A0B9-86E2D1EF4D38}" sibTransId="{02AC9ED8-F6C0-4E9A-9EF6-E78753331EAD}"/>
    <dgm:cxn modelId="{31BE4207-4A8A-4B74-9931-781434D65530}" type="presOf" srcId="{50876145-15FD-456E-B8B1-F170CA4CE5CC}" destId="{AFACE3B5-1164-4F0F-A61D-C51A6365F761}" srcOrd="0" destOrd="0" presId="urn:microsoft.com/office/officeart/2008/layout/VerticalCurvedList"/>
    <dgm:cxn modelId="{67D7A26A-2DBB-4C87-9670-94B53CB2745C}" type="presOf" srcId="{F14D1352-90F4-41AE-BEEE-797591C8F804}" destId="{1FFD0D1D-B421-4F9A-A986-201549091112}" srcOrd="0" destOrd="0" presId="urn:microsoft.com/office/officeart/2008/layout/VerticalCurvedList"/>
    <dgm:cxn modelId="{21CF75BB-FC22-48E7-BE47-DB8807DF4A1C}" type="presOf" srcId="{51B2457A-89AB-47CC-87E2-197C19C42704}" destId="{DD39674E-D2E0-47DC-89F6-A29050327095}" srcOrd="0" destOrd="0" presId="urn:microsoft.com/office/officeart/2008/layout/VerticalCurvedList"/>
    <dgm:cxn modelId="{A8DBE5CC-AC14-4B55-BA3E-858133FD2185}" srcId="{3E78E80B-E23E-4C4F-8226-6B34EE3D761C}" destId="{F14D1352-90F4-41AE-BEEE-797591C8F804}" srcOrd="3" destOrd="0" parTransId="{0E75D3F4-B390-431B-B5EF-35E13CB4F31F}" sibTransId="{3F8BFE77-E8FE-4924-872F-2DBEDD7CD932}"/>
    <dgm:cxn modelId="{62E3E17F-6B05-4365-BF8E-F60D2AC86C0D}" srcId="{3E78E80B-E23E-4C4F-8226-6B34EE3D761C}" destId="{59E1F151-B3A5-4F02-AD98-23C989D27D4E}" srcOrd="2" destOrd="0" parTransId="{D2DB9A3E-5FD4-4AF6-B8AF-D405FE2A774A}" sibTransId="{C1882503-455A-4890-B986-2D5C7E0F40B5}"/>
    <dgm:cxn modelId="{E3789C03-D8C9-42A1-87FB-32E3175240C2}" srcId="{3E78E80B-E23E-4C4F-8226-6B34EE3D761C}" destId="{50876145-15FD-456E-B8B1-F170CA4CE5CC}" srcOrd="1" destOrd="0" parTransId="{533052A1-4E42-423B-97D5-BE18E2C48610}" sibTransId="{8E0EC711-3ACD-4B3C-A560-BA10D3EFC4EB}"/>
    <dgm:cxn modelId="{6BED6BEB-765B-48A9-B37F-5BA0D4E2C5B6}" type="presOf" srcId="{A95315EB-401B-4401-A934-F5CE8E6470E3}" destId="{9CA6F105-BD8B-4207-AAEE-B07B3D43B8B8}" srcOrd="0" destOrd="0" presId="urn:microsoft.com/office/officeart/2008/layout/VerticalCurvedList"/>
    <dgm:cxn modelId="{59CC288A-9FAC-4B41-8929-4FA158E6F6AA}" type="presOf" srcId="{59E1F151-B3A5-4F02-AD98-23C989D27D4E}" destId="{3AE8613A-97D2-4A31-9D57-7E6CEE737433}" srcOrd="0" destOrd="0" presId="urn:microsoft.com/office/officeart/2008/layout/VerticalCurvedList"/>
    <dgm:cxn modelId="{8BD0AF45-EFBA-4AE8-AE5E-E8C449FB89F3}" type="presParOf" srcId="{8D45C040-5574-4B9F-B7C6-A7BF66F5F16C}" destId="{C6E88028-4492-4F42-A4A1-3A1016C36C52}" srcOrd="0" destOrd="0" presId="urn:microsoft.com/office/officeart/2008/layout/VerticalCurvedList"/>
    <dgm:cxn modelId="{AED91050-D2FA-479F-A727-74D4CA717A82}" type="presParOf" srcId="{C6E88028-4492-4F42-A4A1-3A1016C36C52}" destId="{7521C935-F82B-4B37-95F9-7A8251DBF4F0}" srcOrd="0" destOrd="0" presId="urn:microsoft.com/office/officeart/2008/layout/VerticalCurvedList"/>
    <dgm:cxn modelId="{E55D29E1-6A5A-4EC2-976E-5ABF9761BB4A}" type="presParOf" srcId="{7521C935-F82B-4B37-95F9-7A8251DBF4F0}" destId="{83658C59-B478-41B8-A9BE-A395846BA848}" srcOrd="0" destOrd="0" presId="urn:microsoft.com/office/officeart/2008/layout/VerticalCurvedList"/>
    <dgm:cxn modelId="{5E66CCB5-8E84-41D6-9BAB-D4B712466C23}" type="presParOf" srcId="{7521C935-F82B-4B37-95F9-7A8251DBF4F0}" destId="{3A978C68-6A28-4E63-8D20-2A3F5EEFD6BA}" srcOrd="1" destOrd="0" presId="urn:microsoft.com/office/officeart/2008/layout/VerticalCurvedList"/>
    <dgm:cxn modelId="{218CAEAC-951E-46A3-8A4E-DC8793278BFB}" type="presParOf" srcId="{7521C935-F82B-4B37-95F9-7A8251DBF4F0}" destId="{0DA6EBD5-61DE-4D18-B613-DD0DFF848E7E}" srcOrd="2" destOrd="0" presId="urn:microsoft.com/office/officeart/2008/layout/VerticalCurvedList"/>
    <dgm:cxn modelId="{8744536B-33EC-43CA-8F62-B44E4614E0B5}" type="presParOf" srcId="{7521C935-F82B-4B37-95F9-7A8251DBF4F0}" destId="{7D6A062C-008D-4DE2-A2A2-2347E5812848}" srcOrd="3" destOrd="0" presId="urn:microsoft.com/office/officeart/2008/layout/VerticalCurvedList"/>
    <dgm:cxn modelId="{008111BC-5C2B-49C9-A945-BC37C6B7394E}" type="presParOf" srcId="{C6E88028-4492-4F42-A4A1-3A1016C36C52}" destId="{2B85D7AF-47C6-4B2B-BA7F-1B0635756006}" srcOrd="1" destOrd="0" presId="urn:microsoft.com/office/officeart/2008/layout/VerticalCurvedList"/>
    <dgm:cxn modelId="{ADE34D71-84D1-44ED-93DC-BE580A5ABFFA}" type="presParOf" srcId="{C6E88028-4492-4F42-A4A1-3A1016C36C52}" destId="{5CE2CAE3-B5BA-413F-B480-5078862C574E}" srcOrd="2" destOrd="0" presId="urn:microsoft.com/office/officeart/2008/layout/VerticalCurvedList"/>
    <dgm:cxn modelId="{D7B05C0A-72C5-4BB3-BD17-A6B42764F203}" type="presParOf" srcId="{5CE2CAE3-B5BA-413F-B480-5078862C574E}" destId="{AA7BE467-5039-48DA-9766-130C56820EC5}" srcOrd="0" destOrd="0" presId="urn:microsoft.com/office/officeart/2008/layout/VerticalCurvedList"/>
    <dgm:cxn modelId="{AB61B044-E6DF-403B-B464-2A6AC7D48FB9}" type="presParOf" srcId="{C6E88028-4492-4F42-A4A1-3A1016C36C52}" destId="{AFACE3B5-1164-4F0F-A61D-C51A6365F761}" srcOrd="3" destOrd="0" presId="urn:microsoft.com/office/officeart/2008/layout/VerticalCurvedList"/>
    <dgm:cxn modelId="{53B9E5A6-059F-4A9B-8713-B9300512047C}" type="presParOf" srcId="{C6E88028-4492-4F42-A4A1-3A1016C36C52}" destId="{02BA941F-89F8-4470-90F3-ACE0376C5000}" srcOrd="4" destOrd="0" presId="urn:microsoft.com/office/officeart/2008/layout/VerticalCurvedList"/>
    <dgm:cxn modelId="{06C5DFF3-FF0D-4CEF-886F-2B59BA9D4A06}" type="presParOf" srcId="{02BA941F-89F8-4470-90F3-ACE0376C5000}" destId="{758E148D-3470-41F6-AC85-65D7ED029898}" srcOrd="0" destOrd="0" presId="urn:microsoft.com/office/officeart/2008/layout/VerticalCurvedList"/>
    <dgm:cxn modelId="{58199CD3-AE1D-4FA0-8AEF-A3076112F307}" type="presParOf" srcId="{C6E88028-4492-4F42-A4A1-3A1016C36C52}" destId="{3AE8613A-97D2-4A31-9D57-7E6CEE737433}" srcOrd="5" destOrd="0" presId="urn:microsoft.com/office/officeart/2008/layout/VerticalCurvedList"/>
    <dgm:cxn modelId="{7753510C-2981-4B38-BD03-EC6A9213BEE0}" type="presParOf" srcId="{C6E88028-4492-4F42-A4A1-3A1016C36C52}" destId="{752F8D2C-66C3-46E0-BFA9-3D8E89C26351}" srcOrd="6" destOrd="0" presId="urn:microsoft.com/office/officeart/2008/layout/VerticalCurvedList"/>
    <dgm:cxn modelId="{4F1B4D38-0360-4C4F-9B65-3F719CDD5449}" type="presParOf" srcId="{752F8D2C-66C3-46E0-BFA9-3D8E89C26351}" destId="{3497BAB1-3A2C-4FF8-BE80-A8F0448B535D}" srcOrd="0" destOrd="0" presId="urn:microsoft.com/office/officeart/2008/layout/VerticalCurvedList"/>
    <dgm:cxn modelId="{731D4B6B-0D2F-41A4-BF1F-CE9A23137931}" type="presParOf" srcId="{C6E88028-4492-4F42-A4A1-3A1016C36C52}" destId="{1FFD0D1D-B421-4F9A-A986-201549091112}" srcOrd="7" destOrd="0" presId="urn:microsoft.com/office/officeart/2008/layout/VerticalCurvedList"/>
    <dgm:cxn modelId="{CA6CD069-01F6-4B57-8CB3-DA24E880347A}" type="presParOf" srcId="{C6E88028-4492-4F42-A4A1-3A1016C36C52}" destId="{2B7E9DF2-5B8A-4EB8-905B-DDF1665ADD88}" srcOrd="8" destOrd="0" presId="urn:microsoft.com/office/officeart/2008/layout/VerticalCurvedList"/>
    <dgm:cxn modelId="{99C5AD5F-C0DC-4683-AE64-3A710F31E960}" type="presParOf" srcId="{2B7E9DF2-5B8A-4EB8-905B-DDF1665ADD88}" destId="{768FDCC5-1474-4517-8602-C11C87188AD6}" srcOrd="0" destOrd="0" presId="urn:microsoft.com/office/officeart/2008/layout/VerticalCurvedList"/>
    <dgm:cxn modelId="{DFD4D37B-75A2-4F98-9E7F-24FA7650B3E4}" type="presParOf" srcId="{C6E88028-4492-4F42-A4A1-3A1016C36C52}" destId="{DD39674E-D2E0-47DC-89F6-A29050327095}" srcOrd="9" destOrd="0" presId="urn:microsoft.com/office/officeart/2008/layout/VerticalCurvedList"/>
    <dgm:cxn modelId="{ED0EBE64-60EF-4E66-A3BA-F4CDD1BE9D42}" type="presParOf" srcId="{C6E88028-4492-4F42-A4A1-3A1016C36C52}" destId="{F1C40DED-56EF-49F9-BAA2-72441AFFC54F}" srcOrd="10" destOrd="0" presId="urn:microsoft.com/office/officeart/2008/layout/VerticalCurvedList"/>
    <dgm:cxn modelId="{0DBC0251-8552-4157-880B-57CFEC65A625}" type="presParOf" srcId="{F1C40DED-56EF-49F9-BAA2-72441AFFC54F}" destId="{2E39F23C-3440-44E7-BB14-8982A82CAB31}" srcOrd="0" destOrd="0" presId="urn:microsoft.com/office/officeart/2008/layout/VerticalCurvedList"/>
    <dgm:cxn modelId="{1FA8EA75-E8AD-4E0E-BA4D-3C4CE289C8EE}" type="presParOf" srcId="{C6E88028-4492-4F42-A4A1-3A1016C36C52}" destId="{9CA6F105-BD8B-4207-AAEE-B07B3D43B8B8}" srcOrd="11" destOrd="0" presId="urn:microsoft.com/office/officeart/2008/layout/VerticalCurvedList"/>
    <dgm:cxn modelId="{9EE74A8A-48B2-4E0C-B3DD-4CC51F3917AA}" type="presParOf" srcId="{C6E88028-4492-4F42-A4A1-3A1016C36C52}" destId="{3DD3F606-EE5B-4496-BCE1-5874765FC29A}" srcOrd="12" destOrd="0" presId="urn:microsoft.com/office/officeart/2008/layout/VerticalCurvedList"/>
    <dgm:cxn modelId="{7B7EA04D-EA37-4A9F-ABEE-752F58B3CEEC}" type="presParOf" srcId="{3DD3F606-EE5B-4496-BCE1-5874765FC29A}" destId="{8113E1D0-5372-4841-8B18-894ACC29D9E7}"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6.xml><?xml version="1.0" encoding="utf-8"?>
<dgm:dataModel xmlns:dgm="http://schemas.openxmlformats.org/drawingml/2006/diagram" xmlns:a="http://schemas.openxmlformats.org/drawingml/2006/main">
  <dgm:ptLst>
    <dgm:pt modelId="{6E0DC993-6263-4A11-8DD3-A1D51B820878}"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pPr rtl="1"/>
          <a:endParaRPr lang="fa-IR"/>
        </a:p>
      </dgm:t>
    </dgm:pt>
    <dgm:pt modelId="{3674275B-020E-4B3E-B7ED-2076E2CF4C82}">
      <dgm:prSet phldrT="[Text]"/>
      <dgm:spPr/>
      <dgm:t>
        <a:bodyPr/>
        <a:lstStyle/>
        <a:p>
          <a:pPr rtl="1"/>
          <a:r>
            <a:rPr lang="fa-IR" b="1" dirty="0" err="1" smtClean="0">
              <a:solidFill>
                <a:schemeClr val="bg2"/>
              </a:solidFill>
              <a:cs typeface="B Nazanin" panose="00000400000000000000" pitchFamily="2" charset="-78"/>
            </a:rPr>
            <a:t>عدالت‌خواهی</a:t>
          </a:r>
          <a:r>
            <a:rPr lang="fa-IR" b="1" dirty="0" smtClean="0">
              <a:solidFill>
                <a:schemeClr val="bg2"/>
              </a:solidFill>
              <a:cs typeface="B Nazanin" panose="00000400000000000000" pitchFamily="2" charset="-78"/>
            </a:rPr>
            <a:t>؛ هم در فضای روابط </a:t>
          </a:r>
          <a:r>
            <a:rPr lang="fa-IR" b="1" dirty="0" err="1" smtClean="0">
              <a:solidFill>
                <a:schemeClr val="bg2"/>
              </a:solidFill>
              <a:cs typeface="B Nazanin" panose="00000400000000000000" pitchFamily="2" charset="-78"/>
            </a:rPr>
            <a:t>بین‌الملل</a:t>
          </a:r>
          <a:r>
            <a:rPr lang="fa-IR" b="1" dirty="0" smtClean="0">
              <a:solidFill>
                <a:schemeClr val="bg2"/>
              </a:solidFill>
              <a:cs typeface="B Nazanin" panose="00000400000000000000" pitchFamily="2" charset="-78"/>
            </a:rPr>
            <a:t> و هم در درون </a:t>
          </a:r>
          <a:r>
            <a:rPr lang="fa-IR" b="1" dirty="0" err="1" smtClean="0">
              <a:solidFill>
                <a:schemeClr val="bg2"/>
              </a:solidFill>
              <a:cs typeface="B Nazanin" panose="00000400000000000000" pitchFamily="2" charset="-78"/>
            </a:rPr>
            <a:t>جامعة</a:t>
          </a:r>
          <a:r>
            <a:rPr lang="fa-IR" b="1" dirty="0" smtClean="0">
              <a:solidFill>
                <a:schemeClr val="bg2"/>
              </a:solidFill>
              <a:cs typeface="B Nazanin" panose="00000400000000000000" pitchFamily="2" charset="-78"/>
            </a:rPr>
            <a:t> اسلامی در زمان استقرار حکومت </a:t>
          </a:r>
          <a:r>
            <a:rPr lang="fa-IR" b="1" dirty="0" err="1" smtClean="0">
              <a:solidFill>
                <a:schemeClr val="bg2"/>
              </a:solidFill>
              <a:cs typeface="B Nazanin" panose="00000400000000000000" pitchFamily="2" charset="-78"/>
            </a:rPr>
            <a:t>اسلامي</a:t>
          </a:r>
          <a:endParaRPr lang="fa-IR" dirty="0">
            <a:solidFill>
              <a:schemeClr val="bg2"/>
            </a:solidFill>
          </a:endParaRPr>
        </a:p>
      </dgm:t>
    </dgm:pt>
    <dgm:pt modelId="{6DB8C3AA-2DCD-4CB0-ABD6-FDAF87E33ED9}" type="parTrans" cxnId="{7A7FA4BE-F9F7-4BAB-A801-A09C6A651121}">
      <dgm:prSet/>
      <dgm:spPr/>
      <dgm:t>
        <a:bodyPr/>
        <a:lstStyle/>
        <a:p>
          <a:pPr rtl="1"/>
          <a:endParaRPr lang="fa-IR"/>
        </a:p>
      </dgm:t>
    </dgm:pt>
    <dgm:pt modelId="{1D73E932-F408-4D83-9515-6E0222EB4C60}" type="sibTrans" cxnId="{7A7FA4BE-F9F7-4BAB-A801-A09C6A651121}">
      <dgm:prSet/>
      <dgm:spPr/>
      <dgm:t>
        <a:bodyPr/>
        <a:lstStyle/>
        <a:p>
          <a:pPr rtl="1"/>
          <a:endParaRPr lang="fa-IR"/>
        </a:p>
      </dgm:t>
    </dgm:pt>
    <dgm:pt modelId="{8559EF0F-B9D1-471D-965C-CEA39EABFBE8}">
      <dgm:prSet phldrT="[Text]"/>
      <dgm:spPr/>
      <dgm:t>
        <a:bodyPr/>
        <a:lstStyle/>
        <a:p>
          <a:pPr rtl="1"/>
          <a:r>
            <a:rPr lang="fa-IR" b="1" smtClean="0">
              <a:solidFill>
                <a:srgbClr val="002060"/>
              </a:solidFill>
              <a:cs typeface="B Nazanin" panose="00000400000000000000" pitchFamily="2" charset="-78"/>
            </a:rPr>
            <a:t>ولایی بودن و اطاعت از ولی فقیه _  آگاهی از جریانات سیاسی روز و درک پیچیدگی‌های شرایط زمان</a:t>
          </a:r>
          <a:endParaRPr lang="fa-IR" dirty="0">
            <a:solidFill>
              <a:srgbClr val="002060"/>
            </a:solidFill>
          </a:endParaRPr>
        </a:p>
      </dgm:t>
    </dgm:pt>
    <dgm:pt modelId="{356A918C-D057-42C4-9B3A-C9C0F489B102}" type="parTrans" cxnId="{902A697B-19A8-4915-BE48-C25824BAAF1F}">
      <dgm:prSet/>
      <dgm:spPr/>
      <dgm:t>
        <a:bodyPr/>
        <a:lstStyle/>
        <a:p>
          <a:pPr rtl="1"/>
          <a:endParaRPr lang="fa-IR"/>
        </a:p>
      </dgm:t>
    </dgm:pt>
    <dgm:pt modelId="{0A803720-DAC9-413D-B3CE-3EC99E5D41F7}" type="sibTrans" cxnId="{902A697B-19A8-4915-BE48-C25824BAAF1F}">
      <dgm:prSet/>
      <dgm:spPr/>
      <dgm:t>
        <a:bodyPr/>
        <a:lstStyle/>
        <a:p>
          <a:pPr rtl="1"/>
          <a:endParaRPr lang="fa-IR"/>
        </a:p>
      </dgm:t>
    </dgm:pt>
    <dgm:pt modelId="{CE034E39-4715-4B83-BCFA-75D64C2C6EEE}">
      <dgm:prSet phldrT="[Text]"/>
      <dgm:spPr/>
      <dgm:t>
        <a:bodyPr/>
        <a:lstStyle/>
        <a:p>
          <a:pPr rtl="1"/>
          <a:r>
            <a:rPr lang="fa-IR" b="1" smtClean="0">
              <a:solidFill>
                <a:srgbClr val="002060"/>
              </a:solidFill>
              <a:cs typeface="B Nazanin" panose="00000400000000000000" pitchFamily="2" charset="-78"/>
            </a:rPr>
            <a:t>مردم‌شناسی، تقویت ارتباطات مردمی و پیشتازی در حرکت‌های اجتماعی</a:t>
          </a:r>
          <a:endParaRPr lang="fa-IR" dirty="0">
            <a:solidFill>
              <a:srgbClr val="002060"/>
            </a:solidFill>
          </a:endParaRPr>
        </a:p>
      </dgm:t>
    </dgm:pt>
    <dgm:pt modelId="{F61F0309-2678-4EE8-B2EF-A3B6608942F2}" type="parTrans" cxnId="{ED9F3DB8-5D9A-4BE6-A2CC-4268E844DCE5}">
      <dgm:prSet/>
      <dgm:spPr/>
      <dgm:t>
        <a:bodyPr/>
        <a:lstStyle/>
        <a:p>
          <a:pPr rtl="1"/>
          <a:endParaRPr lang="fa-IR"/>
        </a:p>
      </dgm:t>
    </dgm:pt>
    <dgm:pt modelId="{346FE5A5-45B6-400A-95A0-079C0E9067B7}" type="sibTrans" cxnId="{ED9F3DB8-5D9A-4BE6-A2CC-4268E844DCE5}">
      <dgm:prSet/>
      <dgm:spPr/>
      <dgm:t>
        <a:bodyPr/>
        <a:lstStyle/>
        <a:p>
          <a:pPr rtl="1"/>
          <a:endParaRPr lang="fa-IR"/>
        </a:p>
      </dgm:t>
    </dgm:pt>
    <dgm:pt modelId="{43743DFF-52DC-4E61-9637-84A7491582FE}">
      <dgm:prSet phldrT="[Text]"/>
      <dgm:spPr/>
      <dgm:t>
        <a:bodyPr/>
        <a:lstStyle/>
        <a:p>
          <a:pPr rtl="1"/>
          <a:r>
            <a:rPr lang="fa-IR" b="1" smtClean="0">
              <a:solidFill>
                <a:srgbClr val="002060"/>
              </a:solidFill>
              <a:cs typeface="B Nazanin" panose="00000400000000000000" pitchFamily="2" charset="-78"/>
            </a:rPr>
            <a:t>متخلق به اخلاق اسلامی، دارای روحیة معنوی و ساده‌زیستی   -  دارای شجاعت و تسلط بر نفس</a:t>
          </a:r>
          <a:endParaRPr lang="fa-IR" dirty="0">
            <a:solidFill>
              <a:srgbClr val="002060"/>
            </a:solidFill>
          </a:endParaRPr>
        </a:p>
      </dgm:t>
    </dgm:pt>
    <dgm:pt modelId="{D5D21C6E-EDB2-40B5-A698-1C1DAF01DFE3}" type="parTrans" cxnId="{C9FDF5A7-8B57-4395-8450-B8DF6D209BB9}">
      <dgm:prSet/>
      <dgm:spPr/>
      <dgm:t>
        <a:bodyPr/>
        <a:lstStyle/>
        <a:p>
          <a:pPr rtl="1"/>
          <a:endParaRPr lang="fa-IR"/>
        </a:p>
      </dgm:t>
    </dgm:pt>
    <dgm:pt modelId="{E0F169FD-A453-460A-A095-5197D493D4AE}" type="sibTrans" cxnId="{C9FDF5A7-8B57-4395-8450-B8DF6D209BB9}">
      <dgm:prSet/>
      <dgm:spPr/>
      <dgm:t>
        <a:bodyPr/>
        <a:lstStyle/>
        <a:p>
          <a:pPr rtl="1"/>
          <a:endParaRPr lang="fa-IR"/>
        </a:p>
      </dgm:t>
    </dgm:pt>
    <dgm:pt modelId="{C9A737C2-126A-4535-A718-F69DDE0D013A}">
      <dgm:prSet phldrT="[Text]"/>
      <dgm:spPr/>
      <dgm:t>
        <a:bodyPr/>
        <a:lstStyle/>
        <a:p>
          <a:pPr rtl="1"/>
          <a:r>
            <a:rPr lang="fa-IR" b="1" smtClean="0">
              <a:solidFill>
                <a:srgbClr val="002060"/>
              </a:solidFill>
              <a:cs typeface="B Nazanin" panose="00000400000000000000" pitchFamily="2" charset="-78"/>
            </a:rPr>
            <a:t>تلاش برای تقویت و ترویج گفتمان انقلاب و رهبری</a:t>
          </a:r>
          <a:endParaRPr lang="fa-IR" dirty="0">
            <a:solidFill>
              <a:srgbClr val="002060"/>
            </a:solidFill>
          </a:endParaRPr>
        </a:p>
      </dgm:t>
    </dgm:pt>
    <dgm:pt modelId="{38FB23B7-2C73-4CD0-8C0E-5B22C2617F2A}" type="parTrans" cxnId="{E55C4B01-93E3-49D2-87D7-1D032F3A8DC2}">
      <dgm:prSet/>
      <dgm:spPr/>
      <dgm:t>
        <a:bodyPr/>
        <a:lstStyle/>
        <a:p>
          <a:pPr rtl="1"/>
          <a:endParaRPr lang="fa-IR"/>
        </a:p>
      </dgm:t>
    </dgm:pt>
    <dgm:pt modelId="{1FDF2F1E-0B80-4A4E-9E22-DA8443FF77B5}" type="sibTrans" cxnId="{E55C4B01-93E3-49D2-87D7-1D032F3A8DC2}">
      <dgm:prSet/>
      <dgm:spPr/>
      <dgm:t>
        <a:bodyPr/>
        <a:lstStyle/>
        <a:p>
          <a:pPr rtl="1"/>
          <a:endParaRPr lang="fa-IR"/>
        </a:p>
      </dgm:t>
    </dgm:pt>
    <dgm:pt modelId="{4212E78A-03A9-4E47-B3AC-EDB56C4F330F}">
      <dgm:prSet phldrT="[Text]"/>
      <dgm:spPr/>
      <dgm:t>
        <a:bodyPr/>
        <a:lstStyle/>
        <a:p>
          <a:pPr rtl="1"/>
          <a:r>
            <a:rPr lang="fa-IR" b="1" smtClean="0">
              <a:solidFill>
                <a:schemeClr val="bg2"/>
              </a:solidFill>
              <a:cs typeface="B Nazanin" panose="00000400000000000000" pitchFamily="2" charset="-78"/>
            </a:rPr>
            <a:t>ایفای نقش فعال در ضرورت‌های انقلاب</a:t>
          </a:r>
          <a:endParaRPr lang="fa-IR" dirty="0">
            <a:solidFill>
              <a:schemeClr val="bg2"/>
            </a:solidFill>
          </a:endParaRPr>
        </a:p>
      </dgm:t>
    </dgm:pt>
    <dgm:pt modelId="{F12151EF-B6A1-413B-844E-1BE64F052B87}" type="parTrans" cxnId="{89A8276B-0E6D-4D21-98DD-BA9771AAEB18}">
      <dgm:prSet/>
      <dgm:spPr/>
      <dgm:t>
        <a:bodyPr/>
        <a:lstStyle/>
        <a:p>
          <a:pPr rtl="1"/>
          <a:endParaRPr lang="fa-IR"/>
        </a:p>
      </dgm:t>
    </dgm:pt>
    <dgm:pt modelId="{44B83245-3C83-464C-B7AA-40F7A15BCA54}" type="sibTrans" cxnId="{89A8276B-0E6D-4D21-98DD-BA9771AAEB18}">
      <dgm:prSet/>
      <dgm:spPr/>
      <dgm:t>
        <a:bodyPr/>
        <a:lstStyle/>
        <a:p>
          <a:pPr rtl="1"/>
          <a:endParaRPr lang="fa-IR"/>
        </a:p>
      </dgm:t>
    </dgm:pt>
    <dgm:pt modelId="{C2243F61-8E8E-473B-B7F8-2832729B8244}">
      <dgm:prSet phldrT="[Text]"/>
      <dgm:spPr/>
      <dgm:t>
        <a:bodyPr/>
        <a:lstStyle/>
        <a:p>
          <a:pPr rtl="1"/>
          <a:r>
            <a:rPr lang="fa-IR" b="1" dirty="0" smtClean="0">
              <a:solidFill>
                <a:srgbClr val="002060"/>
              </a:solidFill>
              <a:cs typeface="B Nazanin" panose="00000400000000000000" pitchFamily="2" charset="-78"/>
            </a:rPr>
            <a:t>پذیرش </a:t>
          </a:r>
          <a:r>
            <a:rPr lang="fa-IR" b="1" dirty="0" err="1" smtClean="0">
              <a:solidFill>
                <a:srgbClr val="002060"/>
              </a:solidFill>
              <a:cs typeface="B Nazanin" panose="00000400000000000000" pitchFamily="2" charset="-78"/>
            </a:rPr>
            <a:t>مسئولیت‌های</a:t>
          </a:r>
          <a:r>
            <a:rPr lang="fa-IR" b="1" dirty="0" smtClean="0">
              <a:solidFill>
                <a:srgbClr val="002060"/>
              </a:solidFill>
              <a:cs typeface="B Nazanin" panose="00000400000000000000" pitchFamily="2" charset="-78"/>
            </a:rPr>
            <a:t> اجتماعی مورد نیاز نظام اسلامی -   حساس در برابر </a:t>
          </a:r>
          <a:r>
            <a:rPr lang="fa-IR" b="1" dirty="0" err="1" smtClean="0">
              <a:solidFill>
                <a:srgbClr val="002060"/>
              </a:solidFill>
              <a:cs typeface="B Nazanin" panose="00000400000000000000" pitchFamily="2" charset="-78"/>
            </a:rPr>
            <a:t>فتنه‌ها</a:t>
          </a:r>
          <a:r>
            <a:rPr lang="fa-IR" b="1" dirty="0" smtClean="0">
              <a:solidFill>
                <a:srgbClr val="002060"/>
              </a:solidFill>
              <a:cs typeface="B Nazanin" panose="00000400000000000000" pitchFamily="2" charset="-78"/>
            </a:rPr>
            <a:t> و اتفاقات جهانی   </a:t>
          </a:r>
          <a:endParaRPr lang="fa-IR" dirty="0">
            <a:solidFill>
              <a:srgbClr val="002060"/>
            </a:solidFill>
          </a:endParaRPr>
        </a:p>
      </dgm:t>
    </dgm:pt>
    <dgm:pt modelId="{EC3D3430-7A25-4377-B2EA-3331ECED272D}" type="parTrans" cxnId="{1611A733-121D-4487-AE48-48DBA4D78721}">
      <dgm:prSet/>
      <dgm:spPr/>
      <dgm:t>
        <a:bodyPr/>
        <a:lstStyle/>
        <a:p>
          <a:pPr rtl="1"/>
          <a:endParaRPr lang="fa-IR"/>
        </a:p>
      </dgm:t>
    </dgm:pt>
    <dgm:pt modelId="{30D0B4B8-3280-435C-B7EB-8E09AD946F2A}" type="sibTrans" cxnId="{1611A733-121D-4487-AE48-48DBA4D78721}">
      <dgm:prSet/>
      <dgm:spPr/>
      <dgm:t>
        <a:bodyPr/>
        <a:lstStyle/>
        <a:p>
          <a:pPr rtl="1"/>
          <a:endParaRPr lang="fa-IR"/>
        </a:p>
      </dgm:t>
    </dgm:pt>
    <dgm:pt modelId="{55E80B2D-E499-44E4-B333-368ADE84DEFD}" type="pres">
      <dgm:prSet presAssocID="{6E0DC993-6263-4A11-8DD3-A1D51B820878}" presName="Name0" presStyleCnt="0">
        <dgm:presLayoutVars>
          <dgm:chMax val="7"/>
          <dgm:chPref val="7"/>
          <dgm:dir/>
        </dgm:presLayoutVars>
      </dgm:prSet>
      <dgm:spPr/>
      <dgm:t>
        <a:bodyPr/>
        <a:lstStyle/>
        <a:p>
          <a:pPr rtl="1"/>
          <a:endParaRPr lang="fa-IR"/>
        </a:p>
      </dgm:t>
    </dgm:pt>
    <dgm:pt modelId="{BE54AC86-0738-425B-A346-8818BEBFB634}" type="pres">
      <dgm:prSet presAssocID="{6E0DC993-6263-4A11-8DD3-A1D51B820878}" presName="Name1" presStyleCnt="0"/>
      <dgm:spPr/>
    </dgm:pt>
    <dgm:pt modelId="{7C12E0CA-C4BE-46CD-8EF6-94D45586978B}" type="pres">
      <dgm:prSet presAssocID="{6E0DC993-6263-4A11-8DD3-A1D51B820878}" presName="cycle" presStyleCnt="0"/>
      <dgm:spPr/>
    </dgm:pt>
    <dgm:pt modelId="{A915E797-A22B-40A7-B8FF-D84EFDDBB2AD}" type="pres">
      <dgm:prSet presAssocID="{6E0DC993-6263-4A11-8DD3-A1D51B820878}" presName="srcNode" presStyleLbl="node1" presStyleIdx="0" presStyleCnt="7"/>
      <dgm:spPr/>
    </dgm:pt>
    <dgm:pt modelId="{40649099-30C9-4D31-AF33-2659B383231E}" type="pres">
      <dgm:prSet presAssocID="{6E0DC993-6263-4A11-8DD3-A1D51B820878}" presName="conn" presStyleLbl="parChTrans1D2" presStyleIdx="0" presStyleCnt="1"/>
      <dgm:spPr/>
      <dgm:t>
        <a:bodyPr/>
        <a:lstStyle/>
        <a:p>
          <a:pPr rtl="1"/>
          <a:endParaRPr lang="fa-IR"/>
        </a:p>
      </dgm:t>
    </dgm:pt>
    <dgm:pt modelId="{DDEB0003-9C49-4B19-B497-E290F6681BF8}" type="pres">
      <dgm:prSet presAssocID="{6E0DC993-6263-4A11-8DD3-A1D51B820878}" presName="extraNode" presStyleLbl="node1" presStyleIdx="0" presStyleCnt="7"/>
      <dgm:spPr/>
    </dgm:pt>
    <dgm:pt modelId="{67EEDFD2-86E7-4238-8DF8-2E5B29F04E6B}" type="pres">
      <dgm:prSet presAssocID="{6E0DC993-6263-4A11-8DD3-A1D51B820878}" presName="dstNode" presStyleLbl="node1" presStyleIdx="0" presStyleCnt="7"/>
      <dgm:spPr/>
    </dgm:pt>
    <dgm:pt modelId="{2CFE82C5-6F68-4C0F-80F0-3BC55B052E69}" type="pres">
      <dgm:prSet presAssocID="{3674275B-020E-4B3E-B7ED-2076E2CF4C82}" presName="text_1" presStyleLbl="node1" presStyleIdx="0" presStyleCnt="7">
        <dgm:presLayoutVars>
          <dgm:bulletEnabled val="1"/>
        </dgm:presLayoutVars>
      </dgm:prSet>
      <dgm:spPr/>
      <dgm:t>
        <a:bodyPr/>
        <a:lstStyle/>
        <a:p>
          <a:pPr rtl="1"/>
          <a:endParaRPr lang="fa-IR"/>
        </a:p>
      </dgm:t>
    </dgm:pt>
    <dgm:pt modelId="{2785D30F-9A1B-4F89-AB79-EBBF5D2AB3B7}" type="pres">
      <dgm:prSet presAssocID="{3674275B-020E-4B3E-B7ED-2076E2CF4C82}" presName="accent_1" presStyleCnt="0"/>
      <dgm:spPr/>
    </dgm:pt>
    <dgm:pt modelId="{DC4485FD-4AEC-48CD-9AE5-BBD2BD70FCCC}" type="pres">
      <dgm:prSet presAssocID="{3674275B-020E-4B3E-B7ED-2076E2CF4C82}" presName="accentRepeatNode" presStyleLbl="solidFgAcc1" presStyleIdx="0" presStyleCnt="7"/>
      <dgm:spPr/>
    </dgm:pt>
    <dgm:pt modelId="{627F919B-E196-4366-ABA0-ACAB361AA40E}" type="pres">
      <dgm:prSet presAssocID="{8559EF0F-B9D1-471D-965C-CEA39EABFBE8}" presName="text_2" presStyleLbl="node1" presStyleIdx="1" presStyleCnt="7">
        <dgm:presLayoutVars>
          <dgm:bulletEnabled val="1"/>
        </dgm:presLayoutVars>
      </dgm:prSet>
      <dgm:spPr/>
      <dgm:t>
        <a:bodyPr/>
        <a:lstStyle/>
        <a:p>
          <a:pPr rtl="1"/>
          <a:endParaRPr lang="fa-IR"/>
        </a:p>
      </dgm:t>
    </dgm:pt>
    <dgm:pt modelId="{44A19A0D-5FC1-4D96-8D14-865521411FCB}" type="pres">
      <dgm:prSet presAssocID="{8559EF0F-B9D1-471D-965C-CEA39EABFBE8}" presName="accent_2" presStyleCnt="0"/>
      <dgm:spPr/>
    </dgm:pt>
    <dgm:pt modelId="{6C6AE3D5-A7CB-4FCF-BA6D-504AFAC34ED1}" type="pres">
      <dgm:prSet presAssocID="{8559EF0F-B9D1-471D-965C-CEA39EABFBE8}" presName="accentRepeatNode" presStyleLbl="solidFgAcc1" presStyleIdx="1" presStyleCnt="7"/>
      <dgm:spPr/>
    </dgm:pt>
    <dgm:pt modelId="{DA9020E6-7FBD-457B-83B2-E31C630569E4}" type="pres">
      <dgm:prSet presAssocID="{CE034E39-4715-4B83-BCFA-75D64C2C6EEE}" presName="text_3" presStyleLbl="node1" presStyleIdx="2" presStyleCnt="7">
        <dgm:presLayoutVars>
          <dgm:bulletEnabled val="1"/>
        </dgm:presLayoutVars>
      </dgm:prSet>
      <dgm:spPr/>
      <dgm:t>
        <a:bodyPr/>
        <a:lstStyle/>
        <a:p>
          <a:pPr rtl="1"/>
          <a:endParaRPr lang="fa-IR"/>
        </a:p>
      </dgm:t>
    </dgm:pt>
    <dgm:pt modelId="{0E61830C-249F-4771-9BA5-FFB19CA10010}" type="pres">
      <dgm:prSet presAssocID="{CE034E39-4715-4B83-BCFA-75D64C2C6EEE}" presName="accent_3" presStyleCnt="0"/>
      <dgm:spPr/>
    </dgm:pt>
    <dgm:pt modelId="{2AD872CB-8566-4997-BB94-133A3B323382}" type="pres">
      <dgm:prSet presAssocID="{CE034E39-4715-4B83-BCFA-75D64C2C6EEE}" presName="accentRepeatNode" presStyleLbl="solidFgAcc1" presStyleIdx="2" presStyleCnt="7"/>
      <dgm:spPr/>
    </dgm:pt>
    <dgm:pt modelId="{96561D89-1117-4B05-9C22-E39044A9739D}" type="pres">
      <dgm:prSet presAssocID="{43743DFF-52DC-4E61-9637-84A7491582FE}" presName="text_4" presStyleLbl="node1" presStyleIdx="3" presStyleCnt="7">
        <dgm:presLayoutVars>
          <dgm:bulletEnabled val="1"/>
        </dgm:presLayoutVars>
      </dgm:prSet>
      <dgm:spPr/>
      <dgm:t>
        <a:bodyPr/>
        <a:lstStyle/>
        <a:p>
          <a:pPr rtl="1"/>
          <a:endParaRPr lang="fa-IR"/>
        </a:p>
      </dgm:t>
    </dgm:pt>
    <dgm:pt modelId="{A8EB00B6-5133-4E44-BF42-5E6FC4A87416}" type="pres">
      <dgm:prSet presAssocID="{43743DFF-52DC-4E61-9637-84A7491582FE}" presName="accent_4" presStyleCnt="0"/>
      <dgm:spPr/>
    </dgm:pt>
    <dgm:pt modelId="{0F53DE0B-A1A7-4654-B14F-1C376FF68491}" type="pres">
      <dgm:prSet presAssocID="{43743DFF-52DC-4E61-9637-84A7491582FE}" presName="accentRepeatNode" presStyleLbl="solidFgAcc1" presStyleIdx="3" presStyleCnt="7"/>
      <dgm:spPr/>
    </dgm:pt>
    <dgm:pt modelId="{2812573D-2266-4D0E-AC60-79FF8D7AFAD7}" type="pres">
      <dgm:prSet presAssocID="{C9A737C2-126A-4535-A718-F69DDE0D013A}" presName="text_5" presStyleLbl="node1" presStyleIdx="4" presStyleCnt="7">
        <dgm:presLayoutVars>
          <dgm:bulletEnabled val="1"/>
        </dgm:presLayoutVars>
      </dgm:prSet>
      <dgm:spPr/>
      <dgm:t>
        <a:bodyPr/>
        <a:lstStyle/>
        <a:p>
          <a:pPr rtl="1"/>
          <a:endParaRPr lang="fa-IR"/>
        </a:p>
      </dgm:t>
    </dgm:pt>
    <dgm:pt modelId="{938B93B7-3C80-455C-9C5B-344B20A515B2}" type="pres">
      <dgm:prSet presAssocID="{C9A737C2-126A-4535-A718-F69DDE0D013A}" presName="accent_5" presStyleCnt="0"/>
      <dgm:spPr/>
    </dgm:pt>
    <dgm:pt modelId="{8F7BCF80-A283-4737-946E-BE6F816793D7}" type="pres">
      <dgm:prSet presAssocID="{C9A737C2-126A-4535-A718-F69DDE0D013A}" presName="accentRepeatNode" presStyleLbl="solidFgAcc1" presStyleIdx="4" presStyleCnt="7"/>
      <dgm:spPr/>
    </dgm:pt>
    <dgm:pt modelId="{B5220404-0ACD-4EC2-9A52-FB50051E4741}" type="pres">
      <dgm:prSet presAssocID="{4212E78A-03A9-4E47-B3AC-EDB56C4F330F}" presName="text_6" presStyleLbl="node1" presStyleIdx="5" presStyleCnt="7">
        <dgm:presLayoutVars>
          <dgm:bulletEnabled val="1"/>
        </dgm:presLayoutVars>
      </dgm:prSet>
      <dgm:spPr/>
      <dgm:t>
        <a:bodyPr/>
        <a:lstStyle/>
        <a:p>
          <a:pPr rtl="1"/>
          <a:endParaRPr lang="fa-IR"/>
        </a:p>
      </dgm:t>
    </dgm:pt>
    <dgm:pt modelId="{60DBC707-88A8-4C11-BACA-42BD37E1EA9B}" type="pres">
      <dgm:prSet presAssocID="{4212E78A-03A9-4E47-B3AC-EDB56C4F330F}" presName="accent_6" presStyleCnt="0"/>
      <dgm:spPr/>
    </dgm:pt>
    <dgm:pt modelId="{F17EE8FA-5B0C-46A4-9A17-8DCF5A1FD141}" type="pres">
      <dgm:prSet presAssocID="{4212E78A-03A9-4E47-B3AC-EDB56C4F330F}" presName="accentRepeatNode" presStyleLbl="solidFgAcc1" presStyleIdx="5" presStyleCnt="7"/>
      <dgm:spPr/>
    </dgm:pt>
    <dgm:pt modelId="{3111C815-29F1-4C4C-9466-1C03DBBF070E}" type="pres">
      <dgm:prSet presAssocID="{C2243F61-8E8E-473B-B7F8-2832729B8244}" presName="text_7" presStyleLbl="node1" presStyleIdx="6" presStyleCnt="7">
        <dgm:presLayoutVars>
          <dgm:bulletEnabled val="1"/>
        </dgm:presLayoutVars>
      </dgm:prSet>
      <dgm:spPr/>
      <dgm:t>
        <a:bodyPr/>
        <a:lstStyle/>
        <a:p>
          <a:pPr rtl="1"/>
          <a:endParaRPr lang="fa-IR"/>
        </a:p>
      </dgm:t>
    </dgm:pt>
    <dgm:pt modelId="{401394D0-4380-48BE-A332-8045A9CD7DA9}" type="pres">
      <dgm:prSet presAssocID="{C2243F61-8E8E-473B-B7F8-2832729B8244}" presName="accent_7" presStyleCnt="0"/>
      <dgm:spPr/>
    </dgm:pt>
    <dgm:pt modelId="{F1DC0BC2-AACC-4A9F-A73E-74816F2974C7}" type="pres">
      <dgm:prSet presAssocID="{C2243F61-8E8E-473B-B7F8-2832729B8244}" presName="accentRepeatNode" presStyleLbl="solidFgAcc1" presStyleIdx="6" presStyleCnt="7"/>
      <dgm:spPr/>
    </dgm:pt>
  </dgm:ptLst>
  <dgm:cxnLst>
    <dgm:cxn modelId="{3E2FAE61-C5BD-486D-8749-9470129FB4F3}" type="presOf" srcId="{4212E78A-03A9-4E47-B3AC-EDB56C4F330F}" destId="{B5220404-0ACD-4EC2-9A52-FB50051E4741}" srcOrd="0" destOrd="0" presId="urn:microsoft.com/office/officeart/2008/layout/VerticalCurvedList"/>
    <dgm:cxn modelId="{902A697B-19A8-4915-BE48-C25824BAAF1F}" srcId="{6E0DC993-6263-4A11-8DD3-A1D51B820878}" destId="{8559EF0F-B9D1-471D-965C-CEA39EABFBE8}" srcOrd="1" destOrd="0" parTransId="{356A918C-D057-42C4-9B3A-C9C0F489B102}" sibTransId="{0A803720-DAC9-413D-B3CE-3EC99E5D41F7}"/>
    <dgm:cxn modelId="{ED9F3DB8-5D9A-4BE6-A2CC-4268E844DCE5}" srcId="{6E0DC993-6263-4A11-8DD3-A1D51B820878}" destId="{CE034E39-4715-4B83-BCFA-75D64C2C6EEE}" srcOrd="2" destOrd="0" parTransId="{F61F0309-2678-4EE8-B2EF-A3B6608942F2}" sibTransId="{346FE5A5-45B6-400A-95A0-079C0E9067B7}"/>
    <dgm:cxn modelId="{11CA648A-F998-4B6D-9310-E68CCB127BF5}" type="presOf" srcId="{C9A737C2-126A-4535-A718-F69DDE0D013A}" destId="{2812573D-2266-4D0E-AC60-79FF8D7AFAD7}" srcOrd="0" destOrd="0" presId="urn:microsoft.com/office/officeart/2008/layout/VerticalCurvedList"/>
    <dgm:cxn modelId="{BDCFCE4B-DEED-42AF-A83E-053EE4A250D2}" type="presOf" srcId="{CE034E39-4715-4B83-BCFA-75D64C2C6EEE}" destId="{DA9020E6-7FBD-457B-83B2-E31C630569E4}" srcOrd="0" destOrd="0" presId="urn:microsoft.com/office/officeart/2008/layout/VerticalCurvedList"/>
    <dgm:cxn modelId="{645FB211-5400-42A9-AA38-02740B345FA0}" type="presOf" srcId="{1D73E932-F408-4D83-9515-6E0222EB4C60}" destId="{40649099-30C9-4D31-AF33-2659B383231E}" srcOrd="0" destOrd="0" presId="urn:microsoft.com/office/officeart/2008/layout/VerticalCurvedList"/>
    <dgm:cxn modelId="{E55C4B01-93E3-49D2-87D7-1D032F3A8DC2}" srcId="{6E0DC993-6263-4A11-8DD3-A1D51B820878}" destId="{C9A737C2-126A-4535-A718-F69DDE0D013A}" srcOrd="4" destOrd="0" parTransId="{38FB23B7-2C73-4CD0-8C0E-5B22C2617F2A}" sibTransId="{1FDF2F1E-0B80-4A4E-9E22-DA8443FF77B5}"/>
    <dgm:cxn modelId="{1B98D2E0-6570-4C1C-8DE5-6A28505F0B91}" type="presOf" srcId="{8559EF0F-B9D1-471D-965C-CEA39EABFBE8}" destId="{627F919B-E196-4366-ABA0-ACAB361AA40E}" srcOrd="0" destOrd="0" presId="urn:microsoft.com/office/officeart/2008/layout/VerticalCurvedList"/>
    <dgm:cxn modelId="{C30C2948-B875-49C7-AD6D-801D9EF20838}" type="presOf" srcId="{6E0DC993-6263-4A11-8DD3-A1D51B820878}" destId="{55E80B2D-E499-44E4-B333-368ADE84DEFD}" srcOrd="0" destOrd="0" presId="urn:microsoft.com/office/officeart/2008/layout/VerticalCurvedList"/>
    <dgm:cxn modelId="{C9FDF5A7-8B57-4395-8450-B8DF6D209BB9}" srcId="{6E0DC993-6263-4A11-8DD3-A1D51B820878}" destId="{43743DFF-52DC-4E61-9637-84A7491582FE}" srcOrd="3" destOrd="0" parTransId="{D5D21C6E-EDB2-40B5-A698-1C1DAF01DFE3}" sibTransId="{E0F169FD-A453-460A-A095-5197D493D4AE}"/>
    <dgm:cxn modelId="{7F2B3579-C347-44E6-B6F1-94E1CBC3E286}" type="presOf" srcId="{C2243F61-8E8E-473B-B7F8-2832729B8244}" destId="{3111C815-29F1-4C4C-9466-1C03DBBF070E}" srcOrd="0" destOrd="0" presId="urn:microsoft.com/office/officeart/2008/layout/VerticalCurvedList"/>
    <dgm:cxn modelId="{89A8276B-0E6D-4D21-98DD-BA9771AAEB18}" srcId="{6E0DC993-6263-4A11-8DD3-A1D51B820878}" destId="{4212E78A-03A9-4E47-B3AC-EDB56C4F330F}" srcOrd="5" destOrd="0" parTransId="{F12151EF-B6A1-413B-844E-1BE64F052B87}" sibTransId="{44B83245-3C83-464C-B7AA-40F7A15BCA54}"/>
    <dgm:cxn modelId="{82DE9FA4-77C4-4D8A-8E4C-91747DD999F0}" type="presOf" srcId="{3674275B-020E-4B3E-B7ED-2076E2CF4C82}" destId="{2CFE82C5-6F68-4C0F-80F0-3BC55B052E69}" srcOrd="0" destOrd="0" presId="urn:microsoft.com/office/officeart/2008/layout/VerticalCurvedList"/>
    <dgm:cxn modelId="{1611A733-121D-4487-AE48-48DBA4D78721}" srcId="{6E0DC993-6263-4A11-8DD3-A1D51B820878}" destId="{C2243F61-8E8E-473B-B7F8-2832729B8244}" srcOrd="6" destOrd="0" parTransId="{EC3D3430-7A25-4377-B2EA-3331ECED272D}" sibTransId="{30D0B4B8-3280-435C-B7EB-8E09AD946F2A}"/>
    <dgm:cxn modelId="{7A7FA4BE-F9F7-4BAB-A801-A09C6A651121}" srcId="{6E0DC993-6263-4A11-8DD3-A1D51B820878}" destId="{3674275B-020E-4B3E-B7ED-2076E2CF4C82}" srcOrd="0" destOrd="0" parTransId="{6DB8C3AA-2DCD-4CB0-ABD6-FDAF87E33ED9}" sibTransId="{1D73E932-F408-4D83-9515-6E0222EB4C60}"/>
    <dgm:cxn modelId="{8B55ADAB-878A-4115-9F58-FE4944FC9A49}" type="presOf" srcId="{43743DFF-52DC-4E61-9637-84A7491582FE}" destId="{96561D89-1117-4B05-9C22-E39044A9739D}" srcOrd="0" destOrd="0" presId="urn:microsoft.com/office/officeart/2008/layout/VerticalCurvedList"/>
    <dgm:cxn modelId="{36CEF520-B59B-40E7-989E-1D9F0A35D639}" type="presParOf" srcId="{55E80B2D-E499-44E4-B333-368ADE84DEFD}" destId="{BE54AC86-0738-425B-A346-8818BEBFB634}" srcOrd="0" destOrd="0" presId="urn:microsoft.com/office/officeart/2008/layout/VerticalCurvedList"/>
    <dgm:cxn modelId="{1A5CA55B-262D-4EB9-91D7-57E1A7D32EC1}" type="presParOf" srcId="{BE54AC86-0738-425B-A346-8818BEBFB634}" destId="{7C12E0CA-C4BE-46CD-8EF6-94D45586978B}" srcOrd="0" destOrd="0" presId="urn:microsoft.com/office/officeart/2008/layout/VerticalCurvedList"/>
    <dgm:cxn modelId="{0EFB7B99-C990-46E5-B3F7-A2C143DF7021}" type="presParOf" srcId="{7C12E0CA-C4BE-46CD-8EF6-94D45586978B}" destId="{A915E797-A22B-40A7-B8FF-D84EFDDBB2AD}" srcOrd="0" destOrd="0" presId="urn:microsoft.com/office/officeart/2008/layout/VerticalCurvedList"/>
    <dgm:cxn modelId="{645886B7-F14F-4633-815C-F331D9A005CD}" type="presParOf" srcId="{7C12E0CA-C4BE-46CD-8EF6-94D45586978B}" destId="{40649099-30C9-4D31-AF33-2659B383231E}" srcOrd="1" destOrd="0" presId="urn:microsoft.com/office/officeart/2008/layout/VerticalCurvedList"/>
    <dgm:cxn modelId="{681B0CD4-20E1-43DB-A798-B167CBF20FDB}" type="presParOf" srcId="{7C12E0CA-C4BE-46CD-8EF6-94D45586978B}" destId="{DDEB0003-9C49-4B19-B497-E290F6681BF8}" srcOrd="2" destOrd="0" presId="urn:microsoft.com/office/officeart/2008/layout/VerticalCurvedList"/>
    <dgm:cxn modelId="{4A57F4FC-19DE-4E76-B422-8ED551F053BA}" type="presParOf" srcId="{7C12E0CA-C4BE-46CD-8EF6-94D45586978B}" destId="{67EEDFD2-86E7-4238-8DF8-2E5B29F04E6B}" srcOrd="3" destOrd="0" presId="urn:microsoft.com/office/officeart/2008/layout/VerticalCurvedList"/>
    <dgm:cxn modelId="{24E7AC1A-7083-4EC4-AD1A-456CC2F5F446}" type="presParOf" srcId="{BE54AC86-0738-425B-A346-8818BEBFB634}" destId="{2CFE82C5-6F68-4C0F-80F0-3BC55B052E69}" srcOrd="1" destOrd="0" presId="urn:microsoft.com/office/officeart/2008/layout/VerticalCurvedList"/>
    <dgm:cxn modelId="{44F35040-623C-4DA0-B26C-140807CE5FB3}" type="presParOf" srcId="{BE54AC86-0738-425B-A346-8818BEBFB634}" destId="{2785D30F-9A1B-4F89-AB79-EBBF5D2AB3B7}" srcOrd="2" destOrd="0" presId="urn:microsoft.com/office/officeart/2008/layout/VerticalCurvedList"/>
    <dgm:cxn modelId="{D7F2B1A5-4195-4088-90A5-30D01500F3F4}" type="presParOf" srcId="{2785D30F-9A1B-4F89-AB79-EBBF5D2AB3B7}" destId="{DC4485FD-4AEC-48CD-9AE5-BBD2BD70FCCC}" srcOrd="0" destOrd="0" presId="urn:microsoft.com/office/officeart/2008/layout/VerticalCurvedList"/>
    <dgm:cxn modelId="{5EFE281F-DE0C-4B4F-A944-10BDD409837E}" type="presParOf" srcId="{BE54AC86-0738-425B-A346-8818BEBFB634}" destId="{627F919B-E196-4366-ABA0-ACAB361AA40E}" srcOrd="3" destOrd="0" presId="urn:microsoft.com/office/officeart/2008/layout/VerticalCurvedList"/>
    <dgm:cxn modelId="{882FCDE5-9EA9-4EF5-936A-48E8E50DA6C7}" type="presParOf" srcId="{BE54AC86-0738-425B-A346-8818BEBFB634}" destId="{44A19A0D-5FC1-4D96-8D14-865521411FCB}" srcOrd="4" destOrd="0" presId="urn:microsoft.com/office/officeart/2008/layout/VerticalCurvedList"/>
    <dgm:cxn modelId="{F5645859-0ABC-4FBC-A6BE-89B7891414FE}" type="presParOf" srcId="{44A19A0D-5FC1-4D96-8D14-865521411FCB}" destId="{6C6AE3D5-A7CB-4FCF-BA6D-504AFAC34ED1}" srcOrd="0" destOrd="0" presId="urn:microsoft.com/office/officeart/2008/layout/VerticalCurvedList"/>
    <dgm:cxn modelId="{1E806E10-C147-4078-9429-374CCF832953}" type="presParOf" srcId="{BE54AC86-0738-425B-A346-8818BEBFB634}" destId="{DA9020E6-7FBD-457B-83B2-E31C630569E4}" srcOrd="5" destOrd="0" presId="urn:microsoft.com/office/officeart/2008/layout/VerticalCurvedList"/>
    <dgm:cxn modelId="{C78E7DF3-0070-4386-86FD-76C96FD973AB}" type="presParOf" srcId="{BE54AC86-0738-425B-A346-8818BEBFB634}" destId="{0E61830C-249F-4771-9BA5-FFB19CA10010}" srcOrd="6" destOrd="0" presId="urn:microsoft.com/office/officeart/2008/layout/VerticalCurvedList"/>
    <dgm:cxn modelId="{2BED8D03-7295-41F0-B573-942B6E855183}" type="presParOf" srcId="{0E61830C-249F-4771-9BA5-FFB19CA10010}" destId="{2AD872CB-8566-4997-BB94-133A3B323382}" srcOrd="0" destOrd="0" presId="urn:microsoft.com/office/officeart/2008/layout/VerticalCurvedList"/>
    <dgm:cxn modelId="{F6FC6156-2794-46D1-B0CF-3A9EDCB68D20}" type="presParOf" srcId="{BE54AC86-0738-425B-A346-8818BEBFB634}" destId="{96561D89-1117-4B05-9C22-E39044A9739D}" srcOrd="7" destOrd="0" presId="urn:microsoft.com/office/officeart/2008/layout/VerticalCurvedList"/>
    <dgm:cxn modelId="{9C9D55E1-06F1-4107-97AD-8E483ED17AA9}" type="presParOf" srcId="{BE54AC86-0738-425B-A346-8818BEBFB634}" destId="{A8EB00B6-5133-4E44-BF42-5E6FC4A87416}" srcOrd="8" destOrd="0" presId="urn:microsoft.com/office/officeart/2008/layout/VerticalCurvedList"/>
    <dgm:cxn modelId="{F90D96A8-151B-4724-B235-B761DB4C48CB}" type="presParOf" srcId="{A8EB00B6-5133-4E44-BF42-5E6FC4A87416}" destId="{0F53DE0B-A1A7-4654-B14F-1C376FF68491}" srcOrd="0" destOrd="0" presId="urn:microsoft.com/office/officeart/2008/layout/VerticalCurvedList"/>
    <dgm:cxn modelId="{09916433-814C-48D8-BE93-A4B6B2088AA5}" type="presParOf" srcId="{BE54AC86-0738-425B-A346-8818BEBFB634}" destId="{2812573D-2266-4D0E-AC60-79FF8D7AFAD7}" srcOrd="9" destOrd="0" presId="urn:microsoft.com/office/officeart/2008/layout/VerticalCurvedList"/>
    <dgm:cxn modelId="{70A96F18-A679-47EB-B403-1E73E710FAC9}" type="presParOf" srcId="{BE54AC86-0738-425B-A346-8818BEBFB634}" destId="{938B93B7-3C80-455C-9C5B-344B20A515B2}" srcOrd="10" destOrd="0" presId="urn:microsoft.com/office/officeart/2008/layout/VerticalCurvedList"/>
    <dgm:cxn modelId="{9780F3DD-E9F1-470A-A64F-A18B23A95838}" type="presParOf" srcId="{938B93B7-3C80-455C-9C5B-344B20A515B2}" destId="{8F7BCF80-A283-4737-946E-BE6F816793D7}" srcOrd="0" destOrd="0" presId="urn:microsoft.com/office/officeart/2008/layout/VerticalCurvedList"/>
    <dgm:cxn modelId="{21065A34-DB04-45B8-93DD-8F7A4D8C1C4F}" type="presParOf" srcId="{BE54AC86-0738-425B-A346-8818BEBFB634}" destId="{B5220404-0ACD-4EC2-9A52-FB50051E4741}" srcOrd="11" destOrd="0" presId="urn:microsoft.com/office/officeart/2008/layout/VerticalCurvedList"/>
    <dgm:cxn modelId="{88D280A6-14BF-40C6-8FC1-1301CFF0F282}" type="presParOf" srcId="{BE54AC86-0738-425B-A346-8818BEBFB634}" destId="{60DBC707-88A8-4C11-BACA-42BD37E1EA9B}" srcOrd="12" destOrd="0" presId="urn:microsoft.com/office/officeart/2008/layout/VerticalCurvedList"/>
    <dgm:cxn modelId="{8E465D94-C4DD-4C68-8708-10E9514C1E11}" type="presParOf" srcId="{60DBC707-88A8-4C11-BACA-42BD37E1EA9B}" destId="{F17EE8FA-5B0C-46A4-9A17-8DCF5A1FD141}" srcOrd="0" destOrd="0" presId="urn:microsoft.com/office/officeart/2008/layout/VerticalCurvedList"/>
    <dgm:cxn modelId="{41DBF85B-9BFD-432B-9018-FF30F8997FF7}" type="presParOf" srcId="{BE54AC86-0738-425B-A346-8818BEBFB634}" destId="{3111C815-29F1-4C4C-9466-1C03DBBF070E}" srcOrd="13" destOrd="0" presId="urn:microsoft.com/office/officeart/2008/layout/VerticalCurvedList"/>
    <dgm:cxn modelId="{4C3484DA-BBFB-47A6-B530-2D971F17DDB7}" type="presParOf" srcId="{BE54AC86-0738-425B-A346-8818BEBFB634}" destId="{401394D0-4380-48BE-A332-8045A9CD7DA9}" srcOrd="14" destOrd="0" presId="urn:microsoft.com/office/officeart/2008/layout/VerticalCurvedList"/>
    <dgm:cxn modelId="{6C2E87E1-1FCB-4698-A85F-4124BC8AB841}" type="presParOf" srcId="{401394D0-4380-48BE-A332-8045A9CD7DA9}" destId="{F1DC0BC2-AACC-4A9F-A73E-74816F2974C7}"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7.xml><?xml version="1.0" encoding="utf-8"?>
<dgm:dataModel xmlns:dgm="http://schemas.openxmlformats.org/drawingml/2006/diagram" xmlns:a="http://schemas.openxmlformats.org/drawingml/2006/main">
  <dgm:ptLst>
    <dgm:pt modelId="{9205FFBE-7CDD-4B5D-9382-ABC8CF7B284F}" type="doc">
      <dgm:prSet loTypeId="urn:microsoft.com/office/officeart/2005/8/layout/hProcess4" loCatId="process" qsTypeId="urn:microsoft.com/office/officeart/2005/8/quickstyle/simple2" qsCatId="simple" csTypeId="urn:microsoft.com/office/officeart/2005/8/colors/colorful1" csCatId="colorful" phldr="1"/>
      <dgm:spPr/>
      <dgm:t>
        <a:bodyPr/>
        <a:lstStyle/>
        <a:p>
          <a:endParaRPr lang="en-US"/>
        </a:p>
      </dgm:t>
    </dgm:pt>
    <dgm:pt modelId="{0F429C53-0CE4-4C5F-9D09-46AB0ADD1763}">
      <dgm:prSet phldrT="[Text]" custT="1"/>
      <dgm:spPr/>
      <dgm:t>
        <a:bodyPr/>
        <a:lstStyle/>
        <a:p>
          <a:pPr algn="ctr" rtl="1"/>
          <a:endParaRPr lang="en-US" sz="1800" dirty="0"/>
        </a:p>
      </dgm:t>
    </dgm:pt>
    <dgm:pt modelId="{962396B7-A3AE-453C-B779-A8B776342A88}" type="parTrans" cxnId="{1C773E94-F01F-4CD0-8E4E-271901E7B2F9}">
      <dgm:prSet/>
      <dgm:spPr/>
      <dgm:t>
        <a:bodyPr/>
        <a:lstStyle/>
        <a:p>
          <a:endParaRPr lang="en-US"/>
        </a:p>
      </dgm:t>
    </dgm:pt>
    <dgm:pt modelId="{63092BBA-3CDF-447D-B2FF-216482AFA338}" type="sibTrans" cxnId="{1C773E94-F01F-4CD0-8E4E-271901E7B2F9}">
      <dgm:prSet/>
      <dgm:spPr/>
      <dgm:t>
        <a:bodyPr/>
        <a:lstStyle/>
        <a:p>
          <a:endParaRPr lang="en-US"/>
        </a:p>
      </dgm:t>
    </dgm:pt>
    <dgm:pt modelId="{FD5F0D6A-F129-4C18-B072-5C8D1E9C0A10}">
      <dgm:prSet phldrT="[Text]" custT="1"/>
      <dgm:spPr/>
      <dgm:t>
        <a:bodyPr/>
        <a:lstStyle/>
        <a:p>
          <a:r>
            <a:rPr lang="fa-IR" sz="1400" dirty="0" smtClean="0">
              <a:solidFill>
                <a:srgbClr val="002060"/>
              </a:solidFill>
              <a:cs typeface="B Titr" panose="00000700000000000000" pitchFamily="2" charset="-78"/>
            </a:rPr>
            <a:t>روحانیونی که در دستگاه‌های رسمی اجرایی یا فرهنگی فعالیت دارند یا طلابی که به فعالیت‌های سیاسی ـ اجتماعی اقدام می‌کنند</a:t>
          </a:r>
          <a:endParaRPr lang="en-US" sz="1400" dirty="0">
            <a:solidFill>
              <a:srgbClr val="002060"/>
            </a:solidFill>
            <a:cs typeface="B Titr" panose="00000700000000000000" pitchFamily="2" charset="-78"/>
          </a:endParaRPr>
        </a:p>
      </dgm:t>
    </dgm:pt>
    <dgm:pt modelId="{6A50E369-20A3-426E-A528-BA4BBBB6F8DD}" type="parTrans" cxnId="{18EAB28D-23B1-458C-841B-214DB1CDC63E}">
      <dgm:prSet/>
      <dgm:spPr/>
      <dgm:t>
        <a:bodyPr/>
        <a:lstStyle/>
        <a:p>
          <a:endParaRPr lang="en-US"/>
        </a:p>
      </dgm:t>
    </dgm:pt>
    <dgm:pt modelId="{209B9021-9787-417D-9D31-89A04A57B572}" type="sibTrans" cxnId="{18EAB28D-23B1-458C-841B-214DB1CDC63E}">
      <dgm:prSet/>
      <dgm:spPr/>
      <dgm:t>
        <a:bodyPr/>
        <a:lstStyle/>
        <a:p>
          <a:endParaRPr lang="en-US"/>
        </a:p>
      </dgm:t>
    </dgm:pt>
    <dgm:pt modelId="{7AAAE04D-F92E-4E9F-9B9C-E1FFA496431E}">
      <dgm:prSet phldrT="[Text]" custT="1"/>
      <dgm:spPr/>
      <dgm:t>
        <a:bodyPr/>
        <a:lstStyle/>
        <a:p>
          <a:pPr algn="ctr"/>
          <a:endParaRPr lang="en-US" sz="1600" dirty="0"/>
        </a:p>
      </dgm:t>
    </dgm:pt>
    <dgm:pt modelId="{A3ADFE23-86EC-46D8-9BEC-C1D267582938}" type="parTrans" cxnId="{D9161F94-3751-4E4E-AF91-FB4466F999AC}">
      <dgm:prSet/>
      <dgm:spPr/>
      <dgm:t>
        <a:bodyPr/>
        <a:lstStyle/>
        <a:p>
          <a:endParaRPr lang="en-US"/>
        </a:p>
      </dgm:t>
    </dgm:pt>
    <dgm:pt modelId="{6325D450-2AEA-4DCA-8619-77B4F692BE87}" type="sibTrans" cxnId="{D9161F94-3751-4E4E-AF91-FB4466F999AC}">
      <dgm:prSet/>
      <dgm:spPr/>
      <dgm:t>
        <a:bodyPr/>
        <a:lstStyle/>
        <a:p>
          <a:endParaRPr lang="en-US"/>
        </a:p>
      </dgm:t>
    </dgm:pt>
    <dgm:pt modelId="{4CFDC93D-CD58-4825-8917-F3416E465162}">
      <dgm:prSet phldrT="[Text]" custT="1"/>
      <dgm:spPr/>
      <dgm:t>
        <a:bodyPr/>
        <a:lstStyle/>
        <a:p>
          <a:r>
            <a:rPr lang="fa-IR" sz="1350" dirty="0" smtClean="0">
              <a:solidFill>
                <a:srgbClr val="002060"/>
              </a:solidFill>
              <a:cs typeface="B Titr" panose="00000700000000000000" pitchFamily="2" charset="-78"/>
            </a:rPr>
            <a:t>یا طلاب دل‌بستة انقلاب که در مراسمات، انتخابات، راهپیمایی‌ها و اجتماعات انقلابی شرکت می‌کنند الزاماً مصداق حقیقی این عنوان نیستند.</a:t>
          </a:r>
          <a:endParaRPr lang="en-US" sz="1350" dirty="0" smtClean="0">
            <a:solidFill>
              <a:srgbClr val="002060"/>
            </a:solidFill>
            <a:cs typeface="B Titr" panose="00000700000000000000" pitchFamily="2" charset="-78"/>
          </a:endParaRPr>
        </a:p>
        <a:p>
          <a:endParaRPr lang="en-US" sz="1350" dirty="0">
            <a:solidFill>
              <a:srgbClr val="002060"/>
            </a:solidFill>
            <a:cs typeface="B Titr" panose="00000700000000000000" pitchFamily="2" charset="-78"/>
          </a:endParaRPr>
        </a:p>
      </dgm:t>
    </dgm:pt>
    <dgm:pt modelId="{153BE838-2E86-434C-874E-1C209B6E0861}" type="parTrans" cxnId="{1996005A-F234-4BCA-B7F9-FA2AB2AA46B4}">
      <dgm:prSet/>
      <dgm:spPr/>
      <dgm:t>
        <a:bodyPr/>
        <a:lstStyle/>
        <a:p>
          <a:endParaRPr lang="en-US"/>
        </a:p>
      </dgm:t>
    </dgm:pt>
    <dgm:pt modelId="{F942A1B4-758F-416C-9B82-222B70D61DCB}" type="sibTrans" cxnId="{1996005A-F234-4BCA-B7F9-FA2AB2AA46B4}">
      <dgm:prSet/>
      <dgm:spPr/>
      <dgm:t>
        <a:bodyPr/>
        <a:lstStyle/>
        <a:p>
          <a:endParaRPr lang="en-US"/>
        </a:p>
      </dgm:t>
    </dgm:pt>
    <dgm:pt modelId="{672A6E2F-E615-4A89-B54B-F06A9331231D}">
      <dgm:prSet phldrT="[Text]" custT="1"/>
      <dgm:spPr/>
      <dgm:t>
        <a:bodyPr/>
        <a:lstStyle/>
        <a:p>
          <a:endParaRPr lang="en-US" sz="1400" dirty="0"/>
        </a:p>
      </dgm:t>
    </dgm:pt>
    <dgm:pt modelId="{C189ED7B-860E-4619-85FA-399901594E37}" type="parTrans" cxnId="{C48BDBE0-D953-4420-8A7A-E917F8A7E94F}">
      <dgm:prSet/>
      <dgm:spPr/>
      <dgm:t>
        <a:bodyPr/>
        <a:lstStyle/>
        <a:p>
          <a:endParaRPr lang="en-US"/>
        </a:p>
      </dgm:t>
    </dgm:pt>
    <dgm:pt modelId="{07A27868-D5BC-4EFD-A6A1-7BBEB11602F4}" type="sibTrans" cxnId="{C48BDBE0-D953-4420-8A7A-E917F8A7E94F}">
      <dgm:prSet/>
      <dgm:spPr/>
      <dgm:t>
        <a:bodyPr/>
        <a:lstStyle/>
        <a:p>
          <a:endParaRPr lang="en-US"/>
        </a:p>
      </dgm:t>
    </dgm:pt>
    <dgm:pt modelId="{8BEA4B93-1B18-4D75-81B9-3BD2EC4E5798}">
      <dgm:prSet phldrT="[Text]"/>
      <dgm:spPr/>
      <dgm:t>
        <a:bodyPr/>
        <a:lstStyle/>
        <a:p>
          <a:r>
            <a:rPr lang="fa-IR" dirty="0" smtClean="0">
              <a:solidFill>
                <a:schemeClr val="bg2"/>
              </a:solidFill>
              <a:cs typeface="B Titr" panose="00000700000000000000" pitchFamily="2" charset="-78"/>
            </a:rPr>
            <a:t>روحانیونی که در روند پیروزی انقلاب و پاسداری از اسلام و نظام در ایام دفاع مقدس مشارکت داشته‌اند، الزاماً همه انقلابی نیستند. </a:t>
          </a:r>
          <a:endParaRPr lang="en-US" dirty="0">
            <a:solidFill>
              <a:schemeClr val="bg2"/>
            </a:solidFill>
            <a:cs typeface="B Titr" panose="00000700000000000000" pitchFamily="2" charset="-78"/>
          </a:endParaRPr>
        </a:p>
      </dgm:t>
    </dgm:pt>
    <dgm:pt modelId="{2CD730AF-657E-49AC-853A-AD3246361118}" type="sibTrans" cxnId="{0E34C23C-B69C-4923-A999-C99D7490AF4E}">
      <dgm:prSet/>
      <dgm:spPr/>
      <dgm:t>
        <a:bodyPr/>
        <a:lstStyle/>
        <a:p>
          <a:endParaRPr lang="en-US"/>
        </a:p>
      </dgm:t>
    </dgm:pt>
    <dgm:pt modelId="{186C9AE6-74EA-4A26-9973-A019623E41FA}" type="parTrans" cxnId="{0E34C23C-B69C-4923-A999-C99D7490AF4E}">
      <dgm:prSet/>
      <dgm:spPr/>
      <dgm:t>
        <a:bodyPr/>
        <a:lstStyle/>
        <a:p>
          <a:endParaRPr lang="en-US"/>
        </a:p>
      </dgm:t>
    </dgm:pt>
    <dgm:pt modelId="{31FB8EFD-733D-4DB4-9AF7-0377012EB820}" type="pres">
      <dgm:prSet presAssocID="{9205FFBE-7CDD-4B5D-9382-ABC8CF7B284F}" presName="Name0" presStyleCnt="0">
        <dgm:presLayoutVars>
          <dgm:dir val="rev"/>
          <dgm:animLvl val="lvl"/>
          <dgm:resizeHandles val="exact"/>
        </dgm:presLayoutVars>
      </dgm:prSet>
      <dgm:spPr/>
      <dgm:t>
        <a:bodyPr/>
        <a:lstStyle/>
        <a:p>
          <a:endParaRPr lang="en-US"/>
        </a:p>
      </dgm:t>
    </dgm:pt>
    <dgm:pt modelId="{D5F2383E-0D10-45EB-903F-DFD1B5AB1E5B}" type="pres">
      <dgm:prSet presAssocID="{9205FFBE-7CDD-4B5D-9382-ABC8CF7B284F}" presName="tSp" presStyleCnt="0"/>
      <dgm:spPr/>
      <dgm:t>
        <a:bodyPr/>
        <a:lstStyle/>
        <a:p>
          <a:endParaRPr lang="en-US"/>
        </a:p>
      </dgm:t>
    </dgm:pt>
    <dgm:pt modelId="{EAF17A67-EEE5-472F-B2CC-E8A8989D2F39}" type="pres">
      <dgm:prSet presAssocID="{9205FFBE-7CDD-4B5D-9382-ABC8CF7B284F}" presName="bSp" presStyleCnt="0"/>
      <dgm:spPr/>
      <dgm:t>
        <a:bodyPr/>
        <a:lstStyle/>
        <a:p>
          <a:endParaRPr lang="en-US"/>
        </a:p>
      </dgm:t>
    </dgm:pt>
    <dgm:pt modelId="{A9BA7920-6EC4-4715-BDF8-04AA5E6239A3}" type="pres">
      <dgm:prSet presAssocID="{9205FFBE-7CDD-4B5D-9382-ABC8CF7B284F}" presName="process" presStyleCnt="0"/>
      <dgm:spPr/>
      <dgm:t>
        <a:bodyPr/>
        <a:lstStyle/>
        <a:p>
          <a:endParaRPr lang="en-US"/>
        </a:p>
      </dgm:t>
    </dgm:pt>
    <dgm:pt modelId="{E21FCD51-39F1-4FA6-A264-E61E26161987}" type="pres">
      <dgm:prSet presAssocID="{8BEA4B93-1B18-4D75-81B9-3BD2EC4E5798}" presName="composite1" presStyleCnt="0"/>
      <dgm:spPr/>
      <dgm:t>
        <a:bodyPr/>
        <a:lstStyle/>
        <a:p>
          <a:endParaRPr lang="en-US"/>
        </a:p>
      </dgm:t>
    </dgm:pt>
    <dgm:pt modelId="{A00C90DE-2A18-4488-9521-936C013C3854}" type="pres">
      <dgm:prSet presAssocID="{8BEA4B93-1B18-4D75-81B9-3BD2EC4E5798}" presName="dummyNode1" presStyleLbl="node1" presStyleIdx="0" presStyleCnt="3"/>
      <dgm:spPr/>
      <dgm:t>
        <a:bodyPr/>
        <a:lstStyle/>
        <a:p>
          <a:endParaRPr lang="en-US"/>
        </a:p>
      </dgm:t>
    </dgm:pt>
    <dgm:pt modelId="{01534037-1CBB-48D3-BB90-796FFD3995CE}" type="pres">
      <dgm:prSet presAssocID="{8BEA4B93-1B18-4D75-81B9-3BD2EC4E5798}" presName="childNode1" presStyleLbl="bgAcc1" presStyleIdx="0" presStyleCnt="3" custScaleX="167887" custScaleY="137451" custLinFactNeighborX="600" custLinFactNeighborY="3783">
        <dgm:presLayoutVars>
          <dgm:bulletEnabled val="1"/>
        </dgm:presLayoutVars>
      </dgm:prSet>
      <dgm:spPr/>
      <dgm:t>
        <a:bodyPr/>
        <a:lstStyle/>
        <a:p>
          <a:endParaRPr lang="en-US"/>
        </a:p>
      </dgm:t>
    </dgm:pt>
    <dgm:pt modelId="{2D0E924B-EF01-4172-8DFA-5C6F6B8FADA2}" type="pres">
      <dgm:prSet presAssocID="{8BEA4B93-1B18-4D75-81B9-3BD2EC4E5798}" presName="childNode1tx" presStyleLbl="bgAcc1" presStyleIdx="0" presStyleCnt="3">
        <dgm:presLayoutVars>
          <dgm:bulletEnabled val="1"/>
        </dgm:presLayoutVars>
      </dgm:prSet>
      <dgm:spPr/>
      <dgm:t>
        <a:bodyPr/>
        <a:lstStyle/>
        <a:p>
          <a:endParaRPr lang="en-US"/>
        </a:p>
      </dgm:t>
    </dgm:pt>
    <dgm:pt modelId="{4AC0C6AD-CF7E-440B-97E7-8D701D2EA842}" type="pres">
      <dgm:prSet presAssocID="{8BEA4B93-1B18-4D75-81B9-3BD2EC4E5798}" presName="parentNode1" presStyleLbl="node1" presStyleIdx="0" presStyleCnt="3" custScaleX="218054" custScaleY="477122" custLinFactNeighborX="20621" custLinFactNeighborY="-4347">
        <dgm:presLayoutVars>
          <dgm:chMax val="1"/>
          <dgm:bulletEnabled val="1"/>
        </dgm:presLayoutVars>
      </dgm:prSet>
      <dgm:spPr/>
      <dgm:t>
        <a:bodyPr/>
        <a:lstStyle/>
        <a:p>
          <a:endParaRPr lang="en-US"/>
        </a:p>
      </dgm:t>
    </dgm:pt>
    <dgm:pt modelId="{46DC063A-5757-4FEF-AA2F-D627669FBB63}" type="pres">
      <dgm:prSet presAssocID="{8BEA4B93-1B18-4D75-81B9-3BD2EC4E5798}" presName="connSite1" presStyleCnt="0"/>
      <dgm:spPr/>
      <dgm:t>
        <a:bodyPr/>
        <a:lstStyle/>
        <a:p>
          <a:endParaRPr lang="en-US"/>
        </a:p>
      </dgm:t>
    </dgm:pt>
    <dgm:pt modelId="{0E0EFC42-4679-43BF-915A-2E3E3BF89FE3}" type="pres">
      <dgm:prSet presAssocID="{2CD730AF-657E-49AC-853A-AD3246361118}" presName="Name9" presStyleLbl="sibTrans2D1" presStyleIdx="0" presStyleCnt="2"/>
      <dgm:spPr/>
      <dgm:t>
        <a:bodyPr/>
        <a:lstStyle/>
        <a:p>
          <a:endParaRPr lang="en-US"/>
        </a:p>
      </dgm:t>
    </dgm:pt>
    <dgm:pt modelId="{FA60F303-D444-41F1-BA53-0B1F8789AB57}" type="pres">
      <dgm:prSet presAssocID="{FD5F0D6A-F129-4C18-B072-5C8D1E9C0A10}" presName="composite2" presStyleCnt="0"/>
      <dgm:spPr/>
      <dgm:t>
        <a:bodyPr/>
        <a:lstStyle/>
        <a:p>
          <a:endParaRPr lang="en-US"/>
        </a:p>
      </dgm:t>
    </dgm:pt>
    <dgm:pt modelId="{2BDE6116-9B95-4AC0-BC4E-0E6B61720F0D}" type="pres">
      <dgm:prSet presAssocID="{FD5F0D6A-F129-4C18-B072-5C8D1E9C0A10}" presName="dummyNode2" presStyleLbl="node1" presStyleIdx="0" presStyleCnt="3"/>
      <dgm:spPr/>
      <dgm:t>
        <a:bodyPr/>
        <a:lstStyle/>
        <a:p>
          <a:endParaRPr lang="en-US"/>
        </a:p>
      </dgm:t>
    </dgm:pt>
    <dgm:pt modelId="{9B36AA91-8C29-4FEF-9139-A9915146062B}" type="pres">
      <dgm:prSet presAssocID="{FD5F0D6A-F129-4C18-B072-5C8D1E9C0A10}" presName="childNode2" presStyleLbl="bgAcc1" presStyleIdx="1" presStyleCnt="3" custScaleX="133262" custScaleY="137466" custLinFactNeighborX="600" custLinFactNeighborY="3783">
        <dgm:presLayoutVars>
          <dgm:bulletEnabled val="1"/>
        </dgm:presLayoutVars>
      </dgm:prSet>
      <dgm:spPr/>
      <dgm:t>
        <a:bodyPr/>
        <a:lstStyle/>
        <a:p>
          <a:endParaRPr lang="en-US"/>
        </a:p>
      </dgm:t>
    </dgm:pt>
    <dgm:pt modelId="{4F887043-4637-41D8-9F28-F7F776AA9CB4}" type="pres">
      <dgm:prSet presAssocID="{FD5F0D6A-F129-4C18-B072-5C8D1E9C0A10}" presName="childNode2tx" presStyleLbl="bgAcc1" presStyleIdx="1" presStyleCnt="3">
        <dgm:presLayoutVars>
          <dgm:bulletEnabled val="1"/>
        </dgm:presLayoutVars>
      </dgm:prSet>
      <dgm:spPr/>
      <dgm:t>
        <a:bodyPr/>
        <a:lstStyle/>
        <a:p>
          <a:endParaRPr lang="en-US"/>
        </a:p>
      </dgm:t>
    </dgm:pt>
    <dgm:pt modelId="{04CD8AA6-84CF-4D2A-8126-E33B6CF113CF}" type="pres">
      <dgm:prSet presAssocID="{FD5F0D6A-F129-4C18-B072-5C8D1E9C0A10}" presName="parentNode2" presStyleLbl="node1" presStyleIdx="1" presStyleCnt="3" custScaleX="211625" custScaleY="477122" custLinFactY="-7968" custLinFactNeighborX="15638" custLinFactNeighborY="-100000">
        <dgm:presLayoutVars>
          <dgm:chMax val="0"/>
          <dgm:bulletEnabled val="1"/>
        </dgm:presLayoutVars>
      </dgm:prSet>
      <dgm:spPr/>
      <dgm:t>
        <a:bodyPr/>
        <a:lstStyle/>
        <a:p>
          <a:endParaRPr lang="en-US"/>
        </a:p>
      </dgm:t>
    </dgm:pt>
    <dgm:pt modelId="{2EEC8E51-D701-4FC7-A92A-E304CFECC1BE}" type="pres">
      <dgm:prSet presAssocID="{FD5F0D6A-F129-4C18-B072-5C8D1E9C0A10}" presName="connSite2" presStyleCnt="0"/>
      <dgm:spPr/>
      <dgm:t>
        <a:bodyPr/>
        <a:lstStyle/>
        <a:p>
          <a:endParaRPr lang="en-US"/>
        </a:p>
      </dgm:t>
    </dgm:pt>
    <dgm:pt modelId="{9FA804CF-31B4-4186-9350-99562047A751}" type="pres">
      <dgm:prSet presAssocID="{209B9021-9787-417D-9D31-89A04A57B572}" presName="Name18" presStyleLbl="sibTrans2D1" presStyleIdx="1" presStyleCnt="2"/>
      <dgm:spPr/>
      <dgm:t>
        <a:bodyPr/>
        <a:lstStyle/>
        <a:p>
          <a:endParaRPr lang="en-US"/>
        </a:p>
      </dgm:t>
    </dgm:pt>
    <dgm:pt modelId="{6E51FF00-07BD-457E-BE21-C01CFE063277}" type="pres">
      <dgm:prSet presAssocID="{4CFDC93D-CD58-4825-8917-F3416E465162}" presName="composite1" presStyleCnt="0"/>
      <dgm:spPr/>
      <dgm:t>
        <a:bodyPr/>
        <a:lstStyle/>
        <a:p>
          <a:endParaRPr lang="en-US"/>
        </a:p>
      </dgm:t>
    </dgm:pt>
    <dgm:pt modelId="{FC16B551-F750-4CCA-9BBD-498FD4F2105D}" type="pres">
      <dgm:prSet presAssocID="{4CFDC93D-CD58-4825-8917-F3416E465162}" presName="dummyNode1" presStyleLbl="node1" presStyleIdx="1" presStyleCnt="3"/>
      <dgm:spPr/>
      <dgm:t>
        <a:bodyPr/>
        <a:lstStyle/>
        <a:p>
          <a:endParaRPr lang="en-US"/>
        </a:p>
      </dgm:t>
    </dgm:pt>
    <dgm:pt modelId="{DAFAFB01-7078-4359-B3DD-0E6766B886D8}" type="pres">
      <dgm:prSet presAssocID="{4CFDC93D-CD58-4825-8917-F3416E465162}" presName="childNode1" presStyleLbl="bgAcc1" presStyleIdx="2" presStyleCnt="3" custScaleX="141780" custScaleY="128532" custLinFactNeighborX="600" custLinFactNeighborY="3783">
        <dgm:presLayoutVars>
          <dgm:bulletEnabled val="1"/>
        </dgm:presLayoutVars>
      </dgm:prSet>
      <dgm:spPr/>
      <dgm:t>
        <a:bodyPr/>
        <a:lstStyle/>
        <a:p>
          <a:endParaRPr lang="en-US"/>
        </a:p>
      </dgm:t>
    </dgm:pt>
    <dgm:pt modelId="{C8EB206F-92A6-41AE-B437-020C232DAB13}" type="pres">
      <dgm:prSet presAssocID="{4CFDC93D-CD58-4825-8917-F3416E465162}" presName="childNode1tx" presStyleLbl="bgAcc1" presStyleIdx="2" presStyleCnt="3">
        <dgm:presLayoutVars>
          <dgm:bulletEnabled val="1"/>
        </dgm:presLayoutVars>
      </dgm:prSet>
      <dgm:spPr/>
      <dgm:t>
        <a:bodyPr/>
        <a:lstStyle/>
        <a:p>
          <a:endParaRPr lang="en-US"/>
        </a:p>
      </dgm:t>
    </dgm:pt>
    <dgm:pt modelId="{A81CCADD-BF22-43DF-8590-5EA9E57E83E0}" type="pres">
      <dgm:prSet presAssocID="{4CFDC93D-CD58-4825-8917-F3416E465162}" presName="parentNode1" presStyleLbl="node1" presStyleIdx="2" presStyleCnt="3" custScaleX="206484" custScaleY="477122" custLinFactY="26885" custLinFactNeighborX="9887" custLinFactNeighborY="100000">
        <dgm:presLayoutVars>
          <dgm:chMax val="1"/>
          <dgm:bulletEnabled val="1"/>
        </dgm:presLayoutVars>
      </dgm:prSet>
      <dgm:spPr/>
      <dgm:t>
        <a:bodyPr/>
        <a:lstStyle/>
        <a:p>
          <a:endParaRPr lang="en-US"/>
        </a:p>
      </dgm:t>
    </dgm:pt>
    <dgm:pt modelId="{45361783-7C59-4891-B910-14A45CF466EA}" type="pres">
      <dgm:prSet presAssocID="{4CFDC93D-CD58-4825-8917-F3416E465162}" presName="connSite1" presStyleCnt="0"/>
      <dgm:spPr/>
      <dgm:t>
        <a:bodyPr/>
        <a:lstStyle/>
        <a:p>
          <a:endParaRPr lang="en-US"/>
        </a:p>
      </dgm:t>
    </dgm:pt>
  </dgm:ptLst>
  <dgm:cxnLst>
    <dgm:cxn modelId="{1996005A-F234-4BCA-B7F9-FA2AB2AA46B4}" srcId="{9205FFBE-7CDD-4B5D-9382-ABC8CF7B284F}" destId="{4CFDC93D-CD58-4825-8917-F3416E465162}" srcOrd="2" destOrd="0" parTransId="{153BE838-2E86-434C-874E-1C209B6E0861}" sibTransId="{F942A1B4-758F-416C-9B82-222B70D61DCB}"/>
    <dgm:cxn modelId="{D9161F94-3751-4E4E-AF91-FB4466F999AC}" srcId="{FD5F0D6A-F129-4C18-B072-5C8D1E9C0A10}" destId="{7AAAE04D-F92E-4E9F-9B9C-E1FFA496431E}" srcOrd="0" destOrd="0" parTransId="{A3ADFE23-86EC-46D8-9BEC-C1D267582938}" sibTransId="{6325D450-2AEA-4DCA-8619-77B4F692BE87}"/>
    <dgm:cxn modelId="{9F9C81B4-5D65-48E6-9C3F-F875A4AB8A09}" type="presOf" srcId="{8BEA4B93-1B18-4D75-81B9-3BD2EC4E5798}" destId="{4AC0C6AD-CF7E-440B-97E7-8D701D2EA842}" srcOrd="0" destOrd="0" presId="urn:microsoft.com/office/officeart/2005/8/layout/hProcess4"/>
    <dgm:cxn modelId="{2FD03F42-FF8F-44D7-9FFF-6E4171ED97E7}" type="presOf" srcId="{9205FFBE-7CDD-4B5D-9382-ABC8CF7B284F}" destId="{31FB8EFD-733D-4DB4-9AF7-0377012EB820}" srcOrd="0" destOrd="0" presId="urn:microsoft.com/office/officeart/2005/8/layout/hProcess4"/>
    <dgm:cxn modelId="{18EAB28D-23B1-458C-841B-214DB1CDC63E}" srcId="{9205FFBE-7CDD-4B5D-9382-ABC8CF7B284F}" destId="{FD5F0D6A-F129-4C18-B072-5C8D1E9C0A10}" srcOrd="1" destOrd="0" parTransId="{6A50E369-20A3-426E-A528-BA4BBBB6F8DD}" sibTransId="{209B9021-9787-417D-9D31-89A04A57B572}"/>
    <dgm:cxn modelId="{FDB16B17-3CD9-47F0-B6A8-D6783189A6A9}" type="presOf" srcId="{0F429C53-0CE4-4C5F-9D09-46AB0ADD1763}" destId="{2D0E924B-EF01-4172-8DFA-5C6F6B8FADA2}" srcOrd="1" destOrd="0" presId="urn:microsoft.com/office/officeart/2005/8/layout/hProcess4"/>
    <dgm:cxn modelId="{0CC1A9E0-D987-4C4E-9694-DE8BFDD01244}" type="presOf" srcId="{672A6E2F-E615-4A89-B54B-F06A9331231D}" destId="{DAFAFB01-7078-4359-B3DD-0E6766B886D8}" srcOrd="0" destOrd="0" presId="urn:microsoft.com/office/officeart/2005/8/layout/hProcess4"/>
    <dgm:cxn modelId="{6F8B27A5-CEF0-4CD7-B0FA-69459DC54DB5}" type="presOf" srcId="{7AAAE04D-F92E-4E9F-9B9C-E1FFA496431E}" destId="{9B36AA91-8C29-4FEF-9139-A9915146062B}" srcOrd="0" destOrd="0" presId="urn:microsoft.com/office/officeart/2005/8/layout/hProcess4"/>
    <dgm:cxn modelId="{1C773E94-F01F-4CD0-8E4E-271901E7B2F9}" srcId="{8BEA4B93-1B18-4D75-81B9-3BD2EC4E5798}" destId="{0F429C53-0CE4-4C5F-9D09-46AB0ADD1763}" srcOrd="0" destOrd="0" parTransId="{962396B7-A3AE-453C-B779-A8B776342A88}" sibTransId="{63092BBA-3CDF-447D-B2FF-216482AFA338}"/>
    <dgm:cxn modelId="{24A63C39-6562-475C-89A9-08DBDFA9AA56}" type="presOf" srcId="{FD5F0D6A-F129-4C18-B072-5C8D1E9C0A10}" destId="{04CD8AA6-84CF-4D2A-8126-E33B6CF113CF}" srcOrd="0" destOrd="0" presId="urn:microsoft.com/office/officeart/2005/8/layout/hProcess4"/>
    <dgm:cxn modelId="{7A45BAEF-7B04-4420-ADB8-89089A468F5D}" type="presOf" srcId="{209B9021-9787-417D-9D31-89A04A57B572}" destId="{9FA804CF-31B4-4186-9350-99562047A751}" srcOrd="0" destOrd="0" presId="urn:microsoft.com/office/officeart/2005/8/layout/hProcess4"/>
    <dgm:cxn modelId="{B9DA8E5B-3D38-4DDB-880A-DE3EE3A229FC}" type="presOf" srcId="{672A6E2F-E615-4A89-B54B-F06A9331231D}" destId="{C8EB206F-92A6-41AE-B437-020C232DAB13}" srcOrd="1" destOrd="0" presId="urn:microsoft.com/office/officeart/2005/8/layout/hProcess4"/>
    <dgm:cxn modelId="{B2E944A2-3A79-426C-838B-AE843604FB62}" type="presOf" srcId="{4CFDC93D-CD58-4825-8917-F3416E465162}" destId="{A81CCADD-BF22-43DF-8590-5EA9E57E83E0}" srcOrd="0" destOrd="0" presId="urn:microsoft.com/office/officeart/2005/8/layout/hProcess4"/>
    <dgm:cxn modelId="{C48BDBE0-D953-4420-8A7A-E917F8A7E94F}" srcId="{4CFDC93D-CD58-4825-8917-F3416E465162}" destId="{672A6E2F-E615-4A89-B54B-F06A9331231D}" srcOrd="0" destOrd="0" parTransId="{C189ED7B-860E-4619-85FA-399901594E37}" sibTransId="{07A27868-D5BC-4EFD-A6A1-7BBEB11602F4}"/>
    <dgm:cxn modelId="{4179F8F2-5E01-445A-AA9A-20EFB88A0465}" type="presOf" srcId="{2CD730AF-657E-49AC-853A-AD3246361118}" destId="{0E0EFC42-4679-43BF-915A-2E3E3BF89FE3}" srcOrd="0" destOrd="0" presId="urn:microsoft.com/office/officeart/2005/8/layout/hProcess4"/>
    <dgm:cxn modelId="{199D5C94-88AE-4BB0-A5F4-CB1EDEF097E7}" type="presOf" srcId="{7AAAE04D-F92E-4E9F-9B9C-E1FFA496431E}" destId="{4F887043-4637-41D8-9F28-F7F776AA9CB4}" srcOrd="1" destOrd="0" presId="urn:microsoft.com/office/officeart/2005/8/layout/hProcess4"/>
    <dgm:cxn modelId="{6558CECE-560A-4979-B15D-EC7AB2D011CE}" type="presOf" srcId="{0F429C53-0CE4-4C5F-9D09-46AB0ADD1763}" destId="{01534037-1CBB-48D3-BB90-796FFD3995CE}" srcOrd="0" destOrd="0" presId="urn:microsoft.com/office/officeart/2005/8/layout/hProcess4"/>
    <dgm:cxn modelId="{0E34C23C-B69C-4923-A999-C99D7490AF4E}" srcId="{9205FFBE-7CDD-4B5D-9382-ABC8CF7B284F}" destId="{8BEA4B93-1B18-4D75-81B9-3BD2EC4E5798}" srcOrd="0" destOrd="0" parTransId="{186C9AE6-74EA-4A26-9973-A019623E41FA}" sibTransId="{2CD730AF-657E-49AC-853A-AD3246361118}"/>
    <dgm:cxn modelId="{3C2F2293-049D-4883-B3C7-D3CD2D811EB1}" type="presParOf" srcId="{31FB8EFD-733D-4DB4-9AF7-0377012EB820}" destId="{D5F2383E-0D10-45EB-903F-DFD1B5AB1E5B}" srcOrd="0" destOrd="0" presId="urn:microsoft.com/office/officeart/2005/8/layout/hProcess4"/>
    <dgm:cxn modelId="{56AF6EC4-15D1-404D-B4B2-610EF5AB13DF}" type="presParOf" srcId="{31FB8EFD-733D-4DB4-9AF7-0377012EB820}" destId="{EAF17A67-EEE5-472F-B2CC-E8A8989D2F39}" srcOrd="1" destOrd="0" presId="urn:microsoft.com/office/officeart/2005/8/layout/hProcess4"/>
    <dgm:cxn modelId="{C2A253E4-EEC7-45C3-B560-8C8F29EAAC44}" type="presParOf" srcId="{31FB8EFD-733D-4DB4-9AF7-0377012EB820}" destId="{A9BA7920-6EC4-4715-BDF8-04AA5E6239A3}" srcOrd="2" destOrd="0" presId="urn:microsoft.com/office/officeart/2005/8/layout/hProcess4"/>
    <dgm:cxn modelId="{D1CC3B7F-C3EA-4C3B-B80F-3A4C040ADFE5}" type="presParOf" srcId="{A9BA7920-6EC4-4715-BDF8-04AA5E6239A3}" destId="{E21FCD51-39F1-4FA6-A264-E61E26161987}" srcOrd="0" destOrd="0" presId="urn:microsoft.com/office/officeart/2005/8/layout/hProcess4"/>
    <dgm:cxn modelId="{5015E4D0-1FC3-4D3B-AE9C-1A2E859E38C8}" type="presParOf" srcId="{E21FCD51-39F1-4FA6-A264-E61E26161987}" destId="{A00C90DE-2A18-4488-9521-936C013C3854}" srcOrd="0" destOrd="0" presId="urn:microsoft.com/office/officeart/2005/8/layout/hProcess4"/>
    <dgm:cxn modelId="{EE0366B5-B33F-43B5-A88A-A768A46A120C}" type="presParOf" srcId="{E21FCD51-39F1-4FA6-A264-E61E26161987}" destId="{01534037-1CBB-48D3-BB90-796FFD3995CE}" srcOrd="1" destOrd="0" presId="urn:microsoft.com/office/officeart/2005/8/layout/hProcess4"/>
    <dgm:cxn modelId="{137F0C81-27FE-4BC5-B630-30FA1EFA4B9B}" type="presParOf" srcId="{E21FCD51-39F1-4FA6-A264-E61E26161987}" destId="{2D0E924B-EF01-4172-8DFA-5C6F6B8FADA2}" srcOrd="2" destOrd="0" presId="urn:microsoft.com/office/officeart/2005/8/layout/hProcess4"/>
    <dgm:cxn modelId="{4A1EC53A-80E2-4053-8625-25C87D102B67}" type="presParOf" srcId="{E21FCD51-39F1-4FA6-A264-E61E26161987}" destId="{4AC0C6AD-CF7E-440B-97E7-8D701D2EA842}" srcOrd="3" destOrd="0" presId="urn:microsoft.com/office/officeart/2005/8/layout/hProcess4"/>
    <dgm:cxn modelId="{F59B9083-8DD5-4B6B-A428-EF86396BB59E}" type="presParOf" srcId="{E21FCD51-39F1-4FA6-A264-E61E26161987}" destId="{46DC063A-5757-4FEF-AA2F-D627669FBB63}" srcOrd="4" destOrd="0" presId="urn:microsoft.com/office/officeart/2005/8/layout/hProcess4"/>
    <dgm:cxn modelId="{258B369A-1AA4-4EDB-8FCE-7FD7A2D30D06}" type="presParOf" srcId="{A9BA7920-6EC4-4715-BDF8-04AA5E6239A3}" destId="{0E0EFC42-4679-43BF-915A-2E3E3BF89FE3}" srcOrd="1" destOrd="0" presId="urn:microsoft.com/office/officeart/2005/8/layout/hProcess4"/>
    <dgm:cxn modelId="{50C5A753-BDC9-4A4C-BAC8-11AF06A35AF9}" type="presParOf" srcId="{A9BA7920-6EC4-4715-BDF8-04AA5E6239A3}" destId="{FA60F303-D444-41F1-BA53-0B1F8789AB57}" srcOrd="2" destOrd="0" presId="urn:microsoft.com/office/officeart/2005/8/layout/hProcess4"/>
    <dgm:cxn modelId="{AD965EDD-2019-4D17-8638-F19EE132EF3B}" type="presParOf" srcId="{FA60F303-D444-41F1-BA53-0B1F8789AB57}" destId="{2BDE6116-9B95-4AC0-BC4E-0E6B61720F0D}" srcOrd="0" destOrd="0" presId="urn:microsoft.com/office/officeart/2005/8/layout/hProcess4"/>
    <dgm:cxn modelId="{547C897C-0F16-4397-8F76-9F6F73761D4B}" type="presParOf" srcId="{FA60F303-D444-41F1-BA53-0B1F8789AB57}" destId="{9B36AA91-8C29-4FEF-9139-A9915146062B}" srcOrd="1" destOrd="0" presId="urn:microsoft.com/office/officeart/2005/8/layout/hProcess4"/>
    <dgm:cxn modelId="{CCFCCF3E-A59B-46FE-AE38-CCB26EAC4D33}" type="presParOf" srcId="{FA60F303-D444-41F1-BA53-0B1F8789AB57}" destId="{4F887043-4637-41D8-9F28-F7F776AA9CB4}" srcOrd="2" destOrd="0" presId="urn:microsoft.com/office/officeart/2005/8/layout/hProcess4"/>
    <dgm:cxn modelId="{4CB1D27A-69C5-4819-A592-92BC83EE8323}" type="presParOf" srcId="{FA60F303-D444-41F1-BA53-0B1F8789AB57}" destId="{04CD8AA6-84CF-4D2A-8126-E33B6CF113CF}" srcOrd="3" destOrd="0" presId="urn:microsoft.com/office/officeart/2005/8/layout/hProcess4"/>
    <dgm:cxn modelId="{3368DC76-3101-43CB-871F-B144F7FB7180}" type="presParOf" srcId="{FA60F303-D444-41F1-BA53-0B1F8789AB57}" destId="{2EEC8E51-D701-4FC7-A92A-E304CFECC1BE}" srcOrd="4" destOrd="0" presId="urn:microsoft.com/office/officeart/2005/8/layout/hProcess4"/>
    <dgm:cxn modelId="{6D74190C-4193-4CC1-BAEC-BE358262BA93}" type="presParOf" srcId="{A9BA7920-6EC4-4715-BDF8-04AA5E6239A3}" destId="{9FA804CF-31B4-4186-9350-99562047A751}" srcOrd="3" destOrd="0" presId="urn:microsoft.com/office/officeart/2005/8/layout/hProcess4"/>
    <dgm:cxn modelId="{26FF3C0C-4639-4CA1-9FF9-360608160494}" type="presParOf" srcId="{A9BA7920-6EC4-4715-BDF8-04AA5E6239A3}" destId="{6E51FF00-07BD-457E-BE21-C01CFE063277}" srcOrd="4" destOrd="0" presId="urn:microsoft.com/office/officeart/2005/8/layout/hProcess4"/>
    <dgm:cxn modelId="{9EBA5BE1-6A6A-4AE9-A042-ABFBC8B60669}" type="presParOf" srcId="{6E51FF00-07BD-457E-BE21-C01CFE063277}" destId="{FC16B551-F750-4CCA-9BBD-498FD4F2105D}" srcOrd="0" destOrd="0" presId="urn:microsoft.com/office/officeart/2005/8/layout/hProcess4"/>
    <dgm:cxn modelId="{D138AF34-F493-4A79-BC58-08D4E99C73BF}" type="presParOf" srcId="{6E51FF00-07BD-457E-BE21-C01CFE063277}" destId="{DAFAFB01-7078-4359-B3DD-0E6766B886D8}" srcOrd="1" destOrd="0" presId="urn:microsoft.com/office/officeart/2005/8/layout/hProcess4"/>
    <dgm:cxn modelId="{C5229972-0E6A-4FD2-9CC4-80E578A861C6}" type="presParOf" srcId="{6E51FF00-07BD-457E-BE21-C01CFE063277}" destId="{C8EB206F-92A6-41AE-B437-020C232DAB13}" srcOrd="2" destOrd="0" presId="urn:microsoft.com/office/officeart/2005/8/layout/hProcess4"/>
    <dgm:cxn modelId="{35702213-5D82-46EA-896E-CA321DB6D5E2}" type="presParOf" srcId="{6E51FF00-07BD-457E-BE21-C01CFE063277}" destId="{A81CCADD-BF22-43DF-8590-5EA9E57E83E0}" srcOrd="3" destOrd="0" presId="urn:microsoft.com/office/officeart/2005/8/layout/hProcess4"/>
    <dgm:cxn modelId="{3F240697-AD4F-4481-A230-68E9B9B1631C}" type="presParOf" srcId="{6E51FF00-07BD-457E-BE21-C01CFE063277}" destId="{45361783-7C59-4891-B910-14A45CF466EA}"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8.xml><?xml version="1.0" encoding="utf-8"?>
<dgm:dataModel xmlns:dgm="http://schemas.openxmlformats.org/drawingml/2006/diagram" xmlns:a="http://schemas.openxmlformats.org/drawingml/2006/main">
  <dgm:ptLst>
    <dgm:pt modelId="{D6F84EB2-367B-456A-AF3D-17FD4506F7A2}" type="doc">
      <dgm:prSet loTypeId="urn:microsoft.com/office/officeart/2009/3/layout/HorizontalOrganizationChart" loCatId="hierarchy" qsTypeId="urn:microsoft.com/office/officeart/2005/8/quickstyle/simple1" qsCatId="simple" csTypeId="urn:microsoft.com/office/officeart/2005/8/colors/colorful2" csCatId="colorful" phldr="1"/>
      <dgm:spPr/>
      <dgm:t>
        <a:bodyPr/>
        <a:lstStyle/>
        <a:p>
          <a:pPr rtl="1"/>
          <a:endParaRPr lang="fa-IR"/>
        </a:p>
      </dgm:t>
    </dgm:pt>
    <dgm:pt modelId="{4FCDBB38-E597-46EB-82DD-BA37A4CD7768}">
      <dgm:prSet phldrT="[Text]" custT="1"/>
      <dgm:spPr/>
      <dgm:t>
        <a:bodyPr/>
        <a:lstStyle/>
        <a:p>
          <a:pPr rtl="1"/>
          <a:r>
            <a:rPr lang="fa-IR" sz="1600" b="1"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انقلابی بودن ترکیبی از </a:t>
          </a:r>
          <a:r>
            <a:rPr lang="fa-IR" sz="1600" b="1"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همة</a:t>
          </a:r>
          <a:r>
            <a:rPr lang="fa-IR" sz="1600" b="1"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این </a:t>
          </a:r>
          <a:r>
            <a:rPr lang="fa-IR" sz="1600" b="1"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ویژگی‌هاست</a:t>
          </a:r>
          <a:r>
            <a:rPr lang="fa-IR" sz="1600" b="1"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در مدار یک حرکت تاریخی بر اساس اعتقاد به حضور دین در سطوح مختلف شئون زندگی انسان و به هدف تشکیل تمدن </a:t>
          </a:r>
          <a:r>
            <a:rPr lang="fa-IR" sz="1600" b="1"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زمینه‌ساز</a:t>
          </a:r>
          <a:r>
            <a:rPr lang="fa-IR" sz="1600" b="1"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ظهور.</a:t>
          </a:r>
          <a:endParaRPr lang="fa-IR" sz="1600" b="1" dirty="0">
            <a:solidFill>
              <a:schemeClr val="bg2"/>
            </a:solidFill>
          </a:endParaRPr>
        </a:p>
      </dgm:t>
    </dgm:pt>
    <dgm:pt modelId="{C90F04F0-8AB0-45EC-AAE3-702C23F1C92D}" type="parTrans" cxnId="{FAFCE6AE-D97C-44ED-8F68-2B7691DEC72D}">
      <dgm:prSet/>
      <dgm:spPr/>
      <dgm:t>
        <a:bodyPr/>
        <a:lstStyle/>
        <a:p>
          <a:pPr rtl="1"/>
          <a:endParaRPr lang="fa-IR"/>
        </a:p>
      </dgm:t>
    </dgm:pt>
    <dgm:pt modelId="{3BA3ABC6-A209-4486-A929-29A1A810BCAA}" type="sibTrans" cxnId="{FAFCE6AE-D97C-44ED-8F68-2B7691DEC72D}">
      <dgm:prSet/>
      <dgm:spPr/>
      <dgm:t>
        <a:bodyPr/>
        <a:lstStyle/>
        <a:p>
          <a:pPr rtl="1"/>
          <a:endParaRPr lang="fa-IR"/>
        </a:p>
      </dgm:t>
    </dgm:pt>
    <dgm:pt modelId="{60F43AC5-E9B0-4EFB-BF89-BEF487FD594D}">
      <dgm:prSet phldrT="[Text]" custT="1"/>
      <dgm:spPr/>
      <dgm:t>
        <a:bodyPr/>
        <a:lstStyle/>
        <a:p>
          <a:pPr rtl="1"/>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برای انقلابی بودن صرف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خودسازی</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معنوی و تعالی روحی حتی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دست‌یافتن</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به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مرتبة</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اولیای الهی کافی نیست.</a:t>
          </a:r>
          <a:endParaRPr lang="fa-IR" sz="1800" b="1" dirty="0">
            <a:solidFill>
              <a:srgbClr val="002060"/>
            </a:solidFill>
            <a:cs typeface="B Nazanin" panose="00000400000000000000" pitchFamily="2" charset="-78"/>
          </a:endParaRPr>
        </a:p>
      </dgm:t>
    </dgm:pt>
    <dgm:pt modelId="{8B6C1977-7343-4F63-A015-8F28FA288F3E}" type="parTrans" cxnId="{6A32E63E-0E0F-4C69-ABB8-FDCB71D02CFC}">
      <dgm:prSet/>
      <dgm:spPr/>
      <dgm:t>
        <a:bodyPr/>
        <a:lstStyle/>
        <a:p>
          <a:pPr rtl="1"/>
          <a:endParaRPr lang="fa-IR"/>
        </a:p>
      </dgm:t>
    </dgm:pt>
    <dgm:pt modelId="{1AC46657-0A86-45B2-B870-EA7907CE9A46}" type="sibTrans" cxnId="{6A32E63E-0E0F-4C69-ABB8-FDCB71D02CFC}">
      <dgm:prSet/>
      <dgm:spPr/>
      <dgm:t>
        <a:bodyPr/>
        <a:lstStyle/>
        <a:p>
          <a:pPr rtl="1"/>
          <a:endParaRPr lang="fa-IR"/>
        </a:p>
      </dgm:t>
    </dgm:pt>
    <dgm:pt modelId="{F4D3FFD6-E855-4AC0-9D7C-F4A6E2A843A6}">
      <dgm:prSet phldrT="[Text]" custT="1"/>
      <dgm:spPr/>
      <dgm:t>
        <a:bodyPr/>
        <a:lstStyle/>
        <a:p>
          <a:pPr rtl="1"/>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صرف تلاش علمی و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تأثیرگذاری</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اجتماعی حتی حضور در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لایة</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نخبگانی</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کافی نیست. </a:t>
          </a:r>
          <a:endParaRPr lang="fa-IR" sz="1800" b="1" dirty="0">
            <a:solidFill>
              <a:srgbClr val="002060"/>
            </a:solidFill>
            <a:cs typeface="B Nazanin" panose="00000400000000000000" pitchFamily="2" charset="-78"/>
          </a:endParaRPr>
        </a:p>
      </dgm:t>
    </dgm:pt>
    <dgm:pt modelId="{D93687E0-3CA6-40C6-9301-3FA3145F3C39}" type="parTrans" cxnId="{8BC1A9EE-1C91-4BCB-8F2C-ADE6EF584089}">
      <dgm:prSet/>
      <dgm:spPr/>
      <dgm:t>
        <a:bodyPr/>
        <a:lstStyle/>
        <a:p>
          <a:pPr rtl="1"/>
          <a:endParaRPr lang="fa-IR"/>
        </a:p>
      </dgm:t>
    </dgm:pt>
    <dgm:pt modelId="{969DA6F5-1866-4D29-B16A-6D2908511D90}" type="sibTrans" cxnId="{8BC1A9EE-1C91-4BCB-8F2C-ADE6EF584089}">
      <dgm:prSet/>
      <dgm:spPr/>
      <dgm:t>
        <a:bodyPr/>
        <a:lstStyle/>
        <a:p>
          <a:pPr rtl="1"/>
          <a:endParaRPr lang="fa-IR"/>
        </a:p>
      </dgm:t>
    </dgm:pt>
    <dgm:pt modelId="{538B046D-C44E-4D30-9153-2A552B73C658}">
      <dgm:prSet phldrT="[Text]" custT="1"/>
      <dgm:spPr/>
      <dgm:t>
        <a:bodyPr/>
        <a:lstStyle/>
        <a:p>
          <a:pPr rtl="1"/>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نیز صرف استفاده از ابزارهای جدید،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به‌روز</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بودن، سایت و وبلاگ داشتن،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پاسخ‌گویی</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به مسائل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مستحدثه</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فعالیت‌های</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مفید اجتماعی کافی نیست. </a:t>
          </a:r>
          <a:endParaRPr lang="fa-IR" sz="1800" b="1" dirty="0">
            <a:solidFill>
              <a:srgbClr val="002060"/>
            </a:solidFill>
            <a:cs typeface="B Nazanin" panose="00000400000000000000" pitchFamily="2" charset="-78"/>
          </a:endParaRPr>
        </a:p>
      </dgm:t>
    </dgm:pt>
    <dgm:pt modelId="{BEABDD78-F7CF-40B2-A21B-A8BEC5034270}" type="parTrans" cxnId="{E3E7499F-C953-4260-844C-44B78586246D}">
      <dgm:prSet/>
      <dgm:spPr/>
      <dgm:t>
        <a:bodyPr/>
        <a:lstStyle/>
        <a:p>
          <a:pPr rtl="1"/>
          <a:endParaRPr lang="fa-IR"/>
        </a:p>
      </dgm:t>
    </dgm:pt>
    <dgm:pt modelId="{3B0E25B7-9BF3-48B9-A1A0-F9E5F6FC5E14}" type="sibTrans" cxnId="{E3E7499F-C953-4260-844C-44B78586246D}">
      <dgm:prSet/>
      <dgm:spPr/>
      <dgm:t>
        <a:bodyPr/>
        <a:lstStyle/>
        <a:p>
          <a:pPr rtl="1"/>
          <a:endParaRPr lang="fa-IR"/>
        </a:p>
      </dgm:t>
    </dgm:pt>
    <dgm:pt modelId="{F109B740-1DF5-4129-B50E-8AC30A33DAD3}">
      <dgm:prSet phldrT="[Text]" custT="1"/>
      <dgm:spPr/>
      <dgm:t>
        <a:bodyPr/>
        <a:lstStyle/>
        <a:p>
          <a:pPr rtl="1"/>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همان‌طور</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که صرف سلحشوری،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روحیة</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مبارزه یا شور و شرر درگیری با دشمنان هم کافی نیست.</a:t>
          </a:r>
          <a:endParaRPr lang="fa-IR" sz="1800" b="1" dirty="0">
            <a:solidFill>
              <a:srgbClr val="002060"/>
            </a:solidFill>
            <a:cs typeface="B Nazanin" panose="00000400000000000000" pitchFamily="2" charset="-78"/>
          </a:endParaRPr>
        </a:p>
      </dgm:t>
    </dgm:pt>
    <dgm:pt modelId="{D075D127-FB7F-4784-8395-78BC0C6B5134}" type="parTrans" cxnId="{F0A1D75A-4FF1-480F-A345-5CC2A9C7B824}">
      <dgm:prSet/>
      <dgm:spPr/>
      <dgm:t>
        <a:bodyPr/>
        <a:lstStyle/>
        <a:p>
          <a:pPr rtl="1"/>
          <a:endParaRPr lang="fa-IR"/>
        </a:p>
      </dgm:t>
    </dgm:pt>
    <dgm:pt modelId="{63716D81-ABF6-4524-AF55-912CE68AB204}" type="sibTrans" cxnId="{F0A1D75A-4FF1-480F-A345-5CC2A9C7B824}">
      <dgm:prSet/>
      <dgm:spPr/>
      <dgm:t>
        <a:bodyPr/>
        <a:lstStyle/>
        <a:p>
          <a:pPr rtl="1"/>
          <a:endParaRPr lang="fa-IR"/>
        </a:p>
      </dgm:t>
    </dgm:pt>
    <dgm:pt modelId="{9C4F52DF-7C94-4525-A06D-B908618F8C40}" type="pres">
      <dgm:prSet presAssocID="{D6F84EB2-367B-456A-AF3D-17FD4506F7A2}" presName="hierChild1" presStyleCnt="0">
        <dgm:presLayoutVars>
          <dgm:orgChart val="1"/>
          <dgm:chPref val="1"/>
          <dgm:dir val="rev"/>
          <dgm:animOne val="branch"/>
          <dgm:animLvl val="lvl"/>
          <dgm:resizeHandles/>
        </dgm:presLayoutVars>
      </dgm:prSet>
      <dgm:spPr/>
      <dgm:t>
        <a:bodyPr/>
        <a:lstStyle/>
        <a:p>
          <a:pPr rtl="1"/>
          <a:endParaRPr lang="fa-IR"/>
        </a:p>
      </dgm:t>
    </dgm:pt>
    <dgm:pt modelId="{D93EBBF9-6FDA-48E1-B39A-FB6F492BFF68}" type="pres">
      <dgm:prSet presAssocID="{4FCDBB38-E597-46EB-82DD-BA37A4CD7768}" presName="hierRoot1" presStyleCnt="0">
        <dgm:presLayoutVars>
          <dgm:hierBranch val="init"/>
        </dgm:presLayoutVars>
      </dgm:prSet>
      <dgm:spPr/>
    </dgm:pt>
    <dgm:pt modelId="{3F01F689-7E81-494B-B3B1-9AD1322C0CFF}" type="pres">
      <dgm:prSet presAssocID="{4FCDBB38-E597-46EB-82DD-BA37A4CD7768}" presName="rootComposite1" presStyleCnt="0"/>
      <dgm:spPr/>
    </dgm:pt>
    <dgm:pt modelId="{2883B38C-4C69-438D-B66D-44D63DE75D10}" type="pres">
      <dgm:prSet presAssocID="{4FCDBB38-E597-46EB-82DD-BA37A4CD7768}" presName="rootText1" presStyleLbl="node0" presStyleIdx="0" presStyleCnt="1" custScaleY="150943">
        <dgm:presLayoutVars>
          <dgm:chPref val="3"/>
        </dgm:presLayoutVars>
      </dgm:prSet>
      <dgm:spPr/>
      <dgm:t>
        <a:bodyPr/>
        <a:lstStyle/>
        <a:p>
          <a:pPr rtl="1"/>
          <a:endParaRPr lang="fa-IR"/>
        </a:p>
      </dgm:t>
    </dgm:pt>
    <dgm:pt modelId="{4485784C-2823-4220-8065-E76F4167C5D8}" type="pres">
      <dgm:prSet presAssocID="{4FCDBB38-E597-46EB-82DD-BA37A4CD7768}" presName="rootConnector1" presStyleLbl="node1" presStyleIdx="0" presStyleCnt="0"/>
      <dgm:spPr/>
      <dgm:t>
        <a:bodyPr/>
        <a:lstStyle/>
        <a:p>
          <a:pPr rtl="1"/>
          <a:endParaRPr lang="fa-IR"/>
        </a:p>
      </dgm:t>
    </dgm:pt>
    <dgm:pt modelId="{8EB398E7-BF72-475A-8B39-D416368B8567}" type="pres">
      <dgm:prSet presAssocID="{4FCDBB38-E597-46EB-82DD-BA37A4CD7768}" presName="hierChild2" presStyleCnt="0"/>
      <dgm:spPr/>
    </dgm:pt>
    <dgm:pt modelId="{EF60DB00-4903-47E4-A86A-645AC1C52B9E}" type="pres">
      <dgm:prSet presAssocID="{8B6C1977-7343-4F63-A015-8F28FA288F3E}" presName="Name66" presStyleLbl="parChTrans1D2" presStyleIdx="0" presStyleCnt="4"/>
      <dgm:spPr/>
      <dgm:t>
        <a:bodyPr/>
        <a:lstStyle/>
        <a:p>
          <a:pPr rtl="1"/>
          <a:endParaRPr lang="fa-IR"/>
        </a:p>
      </dgm:t>
    </dgm:pt>
    <dgm:pt modelId="{02E147D4-49B9-46D3-AA27-B6E79D9CB9F7}" type="pres">
      <dgm:prSet presAssocID="{60F43AC5-E9B0-4EFB-BF89-BEF487FD594D}" presName="hierRoot2" presStyleCnt="0">
        <dgm:presLayoutVars>
          <dgm:hierBranch val="init"/>
        </dgm:presLayoutVars>
      </dgm:prSet>
      <dgm:spPr/>
    </dgm:pt>
    <dgm:pt modelId="{10BCD73C-FCF0-4802-BAAF-53DACF7B6917}" type="pres">
      <dgm:prSet presAssocID="{60F43AC5-E9B0-4EFB-BF89-BEF487FD594D}" presName="rootComposite" presStyleCnt="0"/>
      <dgm:spPr/>
    </dgm:pt>
    <dgm:pt modelId="{3261015D-09AB-4D72-9791-D0D299A7AF8D}" type="pres">
      <dgm:prSet presAssocID="{60F43AC5-E9B0-4EFB-BF89-BEF487FD594D}" presName="rootText" presStyleLbl="node2" presStyleIdx="0" presStyleCnt="4" custScaleX="139847">
        <dgm:presLayoutVars>
          <dgm:chPref val="3"/>
        </dgm:presLayoutVars>
      </dgm:prSet>
      <dgm:spPr/>
      <dgm:t>
        <a:bodyPr/>
        <a:lstStyle/>
        <a:p>
          <a:pPr rtl="1"/>
          <a:endParaRPr lang="fa-IR"/>
        </a:p>
      </dgm:t>
    </dgm:pt>
    <dgm:pt modelId="{91419B18-4A47-46BF-8D40-0166506D964D}" type="pres">
      <dgm:prSet presAssocID="{60F43AC5-E9B0-4EFB-BF89-BEF487FD594D}" presName="rootConnector" presStyleLbl="node2" presStyleIdx="0" presStyleCnt="4"/>
      <dgm:spPr/>
      <dgm:t>
        <a:bodyPr/>
        <a:lstStyle/>
        <a:p>
          <a:pPr rtl="1"/>
          <a:endParaRPr lang="fa-IR"/>
        </a:p>
      </dgm:t>
    </dgm:pt>
    <dgm:pt modelId="{84A1B1F6-6D54-40AA-AC28-0783CF728EC3}" type="pres">
      <dgm:prSet presAssocID="{60F43AC5-E9B0-4EFB-BF89-BEF487FD594D}" presName="hierChild4" presStyleCnt="0"/>
      <dgm:spPr/>
    </dgm:pt>
    <dgm:pt modelId="{575EBEF6-B295-4D59-AA2F-8A0AD3452A35}" type="pres">
      <dgm:prSet presAssocID="{60F43AC5-E9B0-4EFB-BF89-BEF487FD594D}" presName="hierChild5" presStyleCnt="0"/>
      <dgm:spPr/>
    </dgm:pt>
    <dgm:pt modelId="{95671253-12F2-4AF9-B036-B0A5CE308196}" type="pres">
      <dgm:prSet presAssocID="{D93687E0-3CA6-40C6-9301-3FA3145F3C39}" presName="Name66" presStyleLbl="parChTrans1D2" presStyleIdx="1" presStyleCnt="4"/>
      <dgm:spPr/>
      <dgm:t>
        <a:bodyPr/>
        <a:lstStyle/>
        <a:p>
          <a:pPr rtl="1"/>
          <a:endParaRPr lang="fa-IR"/>
        </a:p>
      </dgm:t>
    </dgm:pt>
    <dgm:pt modelId="{20E38712-2DE3-4E3C-95FC-EA6384A0B608}" type="pres">
      <dgm:prSet presAssocID="{F4D3FFD6-E855-4AC0-9D7C-F4A6E2A843A6}" presName="hierRoot2" presStyleCnt="0">
        <dgm:presLayoutVars>
          <dgm:hierBranch val="init"/>
        </dgm:presLayoutVars>
      </dgm:prSet>
      <dgm:spPr/>
    </dgm:pt>
    <dgm:pt modelId="{F5EC84A5-000A-44C2-BD86-921F461EF124}" type="pres">
      <dgm:prSet presAssocID="{F4D3FFD6-E855-4AC0-9D7C-F4A6E2A843A6}" presName="rootComposite" presStyleCnt="0"/>
      <dgm:spPr/>
    </dgm:pt>
    <dgm:pt modelId="{DBCC5A3B-E6F1-4CE1-A971-202D821C20DA}" type="pres">
      <dgm:prSet presAssocID="{F4D3FFD6-E855-4AC0-9D7C-F4A6E2A843A6}" presName="rootText" presStyleLbl="node2" presStyleIdx="1" presStyleCnt="4" custScaleX="139847">
        <dgm:presLayoutVars>
          <dgm:chPref val="3"/>
        </dgm:presLayoutVars>
      </dgm:prSet>
      <dgm:spPr/>
      <dgm:t>
        <a:bodyPr/>
        <a:lstStyle/>
        <a:p>
          <a:pPr rtl="1"/>
          <a:endParaRPr lang="fa-IR"/>
        </a:p>
      </dgm:t>
    </dgm:pt>
    <dgm:pt modelId="{7589A537-0142-4C95-992B-8FB710F7DC7F}" type="pres">
      <dgm:prSet presAssocID="{F4D3FFD6-E855-4AC0-9D7C-F4A6E2A843A6}" presName="rootConnector" presStyleLbl="node2" presStyleIdx="1" presStyleCnt="4"/>
      <dgm:spPr/>
      <dgm:t>
        <a:bodyPr/>
        <a:lstStyle/>
        <a:p>
          <a:pPr rtl="1"/>
          <a:endParaRPr lang="fa-IR"/>
        </a:p>
      </dgm:t>
    </dgm:pt>
    <dgm:pt modelId="{C51FE2AD-AD6F-42E7-A731-3BC84C7BBCA1}" type="pres">
      <dgm:prSet presAssocID="{F4D3FFD6-E855-4AC0-9D7C-F4A6E2A843A6}" presName="hierChild4" presStyleCnt="0"/>
      <dgm:spPr/>
    </dgm:pt>
    <dgm:pt modelId="{C5E801BD-745B-4817-943F-8E47BEA383A4}" type="pres">
      <dgm:prSet presAssocID="{F4D3FFD6-E855-4AC0-9D7C-F4A6E2A843A6}" presName="hierChild5" presStyleCnt="0"/>
      <dgm:spPr/>
    </dgm:pt>
    <dgm:pt modelId="{90BE07BF-20A4-483E-A952-9AC9FAFEB483}" type="pres">
      <dgm:prSet presAssocID="{BEABDD78-F7CF-40B2-A21B-A8BEC5034270}" presName="Name66" presStyleLbl="parChTrans1D2" presStyleIdx="2" presStyleCnt="4"/>
      <dgm:spPr/>
      <dgm:t>
        <a:bodyPr/>
        <a:lstStyle/>
        <a:p>
          <a:pPr rtl="1"/>
          <a:endParaRPr lang="fa-IR"/>
        </a:p>
      </dgm:t>
    </dgm:pt>
    <dgm:pt modelId="{1C0ABF52-4E24-4705-9771-422A15046F49}" type="pres">
      <dgm:prSet presAssocID="{538B046D-C44E-4D30-9153-2A552B73C658}" presName="hierRoot2" presStyleCnt="0">
        <dgm:presLayoutVars>
          <dgm:hierBranch val="init"/>
        </dgm:presLayoutVars>
      </dgm:prSet>
      <dgm:spPr/>
    </dgm:pt>
    <dgm:pt modelId="{79D392B3-16E7-4F81-B47C-19DAA47BD013}" type="pres">
      <dgm:prSet presAssocID="{538B046D-C44E-4D30-9153-2A552B73C658}" presName="rootComposite" presStyleCnt="0"/>
      <dgm:spPr/>
    </dgm:pt>
    <dgm:pt modelId="{32EEBB0A-20C7-4324-9343-DA27B6295ED9}" type="pres">
      <dgm:prSet presAssocID="{538B046D-C44E-4D30-9153-2A552B73C658}" presName="rootText" presStyleLbl="node2" presStyleIdx="2" presStyleCnt="4" custScaleX="139847">
        <dgm:presLayoutVars>
          <dgm:chPref val="3"/>
        </dgm:presLayoutVars>
      </dgm:prSet>
      <dgm:spPr/>
      <dgm:t>
        <a:bodyPr/>
        <a:lstStyle/>
        <a:p>
          <a:pPr rtl="1"/>
          <a:endParaRPr lang="fa-IR"/>
        </a:p>
      </dgm:t>
    </dgm:pt>
    <dgm:pt modelId="{4AB32846-5A35-4B6D-B870-D539B8F9804E}" type="pres">
      <dgm:prSet presAssocID="{538B046D-C44E-4D30-9153-2A552B73C658}" presName="rootConnector" presStyleLbl="node2" presStyleIdx="2" presStyleCnt="4"/>
      <dgm:spPr/>
      <dgm:t>
        <a:bodyPr/>
        <a:lstStyle/>
        <a:p>
          <a:pPr rtl="1"/>
          <a:endParaRPr lang="fa-IR"/>
        </a:p>
      </dgm:t>
    </dgm:pt>
    <dgm:pt modelId="{E73B9EE5-D803-491D-8B6D-3B9AC5BB072D}" type="pres">
      <dgm:prSet presAssocID="{538B046D-C44E-4D30-9153-2A552B73C658}" presName="hierChild4" presStyleCnt="0"/>
      <dgm:spPr/>
    </dgm:pt>
    <dgm:pt modelId="{A6F3AF43-C565-4599-9E0A-2A96A1CD60D3}" type="pres">
      <dgm:prSet presAssocID="{538B046D-C44E-4D30-9153-2A552B73C658}" presName="hierChild5" presStyleCnt="0"/>
      <dgm:spPr/>
    </dgm:pt>
    <dgm:pt modelId="{2174D678-370B-43E6-A9DC-9CD34C25E97A}" type="pres">
      <dgm:prSet presAssocID="{D075D127-FB7F-4784-8395-78BC0C6B5134}" presName="Name66" presStyleLbl="parChTrans1D2" presStyleIdx="3" presStyleCnt="4"/>
      <dgm:spPr/>
      <dgm:t>
        <a:bodyPr/>
        <a:lstStyle/>
        <a:p>
          <a:pPr rtl="1"/>
          <a:endParaRPr lang="fa-IR"/>
        </a:p>
      </dgm:t>
    </dgm:pt>
    <dgm:pt modelId="{1A99A129-56A6-4783-A025-64CF6EA259D8}" type="pres">
      <dgm:prSet presAssocID="{F109B740-1DF5-4129-B50E-8AC30A33DAD3}" presName="hierRoot2" presStyleCnt="0">
        <dgm:presLayoutVars>
          <dgm:hierBranch val="init"/>
        </dgm:presLayoutVars>
      </dgm:prSet>
      <dgm:spPr/>
    </dgm:pt>
    <dgm:pt modelId="{41B0E6FD-D25C-4E3C-BA3A-459E44C0F291}" type="pres">
      <dgm:prSet presAssocID="{F109B740-1DF5-4129-B50E-8AC30A33DAD3}" presName="rootComposite" presStyleCnt="0"/>
      <dgm:spPr/>
    </dgm:pt>
    <dgm:pt modelId="{4932425F-BB7B-49FF-BBAD-1DAFDD9E26F5}" type="pres">
      <dgm:prSet presAssocID="{F109B740-1DF5-4129-B50E-8AC30A33DAD3}" presName="rootText" presStyleLbl="node2" presStyleIdx="3" presStyleCnt="4" custScaleX="139847">
        <dgm:presLayoutVars>
          <dgm:chPref val="3"/>
        </dgm:presLayoutVars>
      </dgm:prSet>
      <dgm:spPr/>
      <dgm:t>
        <a:bodyPr/>
        <a:lstStyle/>
        <a:p>
          <a:pPr rtl="1"/>
          <a:endParaRPr lang="fa-IR"/>
        </a:p>
      </dgm:t>
    </dgm:pt>
    <dgm:pt modelId="{AE0043AC-A7E2-4723-98D3-FA8A07DB47FE}" type="pres">
      <dgm:prSet presAssocID="{F109B740-1DF5-4129-B50E-8AC30A33DAD3}" presName="rootConnector" presStyleLbl="node2" presStyleIdx="3" presStyleCnt="4"/>
      <dgm:spPr/>
      <dgm:t>
        <a:bodyPr/>
        <a:lstStyle/>
        <a:p>
          <a:pPr rtl="1"/>
          <a:endParaRPr lang="fa-IR"/>
        </a:p>
      </dgm:t>
    </dgm:pt>
    <dgm:pt modelId="{79BFE3E6-A721-4ABE-A5BD-1F4B5E2683BE}" type="pres">
      <dgm:prSet presAssocID="{F109B740-1DF5-4129-B50E-8AC30A33DAD3}" presName="hierChild4" presStyleCnt="0"/>
      <dgm:spPr/>
    </dgm:pt>
    <dgm:pt modelId="{375615C1-E0F7-48F8-A8A1-457F5EE9496F}" type="pres">
      <dgm:prSet presAssocID="{F109B740-1DF5-4129-B50E-8AC30A33DAD3}" presName="hierChild5" presStyleCnt="0"/>
      <dgm:spPr/>
    </dgm:pt>
    <dgm:pt modelId="{208A70B5-BF7C-4F47-AFF5-08029C5EB600}" type="pres">
      <dgm:prSet presAssocID="{4FCDBB38-E597-46EB-82DD-BA37A4CD7768}" presName="hierChild3" presStyleCnt="0"/>
      <dgm:spPr/>
    </dgm:pt>
  </dgm:ptLst>
  <dgm:cxnLst>
    <dgm:cxn modelId="{ED799FE1-7EC8-4C6E-BC4C-41C459E3A07C}" type="presOf" srcId="{D6F84EB2-367B-456A-AF3D-17FD4506F7A2}" destId="{9C4F52DF-7C94-4525-A06D-B908618F8C40}" srcOrd="0" destOrd="0" presId="urn:microsoft.com/office/officeart/2009/3/layout/HorizontalOrganizationChart"/>
    <dgm:cxn modelId="{F0A1D75A-4FF1-480F-A345-5CC2A9C7B824}" srcId="{4FCDBB38-E597-46EB-82DD-BA37A4CD7768}" destId="{F109B740-1DF5-4129-B50E-8AC30A33DAD3}" srcOrd="3" destOrd="0" parTransId="{D075D127-FB7F-4784-8395-78BC0C6B5134}" sibTransId="{63716D81-ABF6-4524-AF55-912CE68AB204}"/>
    <dgm:cxn modelId="{DD47AA4E-2951-46DC-A731-98659CB092E6}" type="presOf" srcId="{8B6C1977-7343-4F63-A015-8F28FA288F3E}" destId="{EF60DB00-4903-47E4-A86A-645AC1C52B9E}" srcOrd="0" destOrd="0" presId="urn:microsoft.com/office/officeart/2009/3/layout/HorizontalOrganizationChart"/>
    <dgm:cxn modelId="{EBAFFC2D-4A83-4C31-8E70-4A21D696779B}" type="presOf" srcId="{4FCDBB38-E597-46EB-82DD-BA37A4CD7768}" destId="{2883B38C-4C69-438D-B66D-44D63DE75D10}" srcOrd="0" destOrd="0" presId="urn:microsoft.com/office/officeart/2009/3/layout/HorizontalOrganizationChart"/>
    <dgm:cxn modelId="{099937C2-1AAA-40A1-ADAA-E117DD27D745}" type="presOf" srcId="{538B046D-C44E-4D30-9153-2A552B73C658}" destId="{4AB32846-5A35-4B6D-B870-D539B8F9804E}" srcOrd="1" destOrd="0" presId="urn:microsoft.com/office/officeart/2009/3/layout/HorizontalOrganizationChart"/>
    <dgm:cxn modelId="{756AAB78-A262-4CD0-AE72-BB736F3597C8}" type="presOf" srcId="{60F43AC5-E9B0-4EFB-BF89-BEF487FD594D}" destId="{3261015D-09AB-4D72-9791-D0D299A7AF8D}" srcOrd="0" destOrd="0" presId="urn:microsoft.com/office/officeart/2009/3/layout/HorizontalOrganizationChart"/>
    <dgm:cxn modelId="{EABE2D40-AAD3-4E0F-87F6-373C444CB7E6}" type="presOf" srcId="{D075D127-FB7F-4784-8395-78BC0C6B5134}" destId="{2174D678-370B-43E6-A9DC-9CD34C25E97A}" srcOrd="0" destOrd="0" presId="urn:microsoft.com/office/officeart/2009/3/layout/HorizontalOrganizationChart"/>
    <dgm:cxn modelId="{5A665B1E-CCD8-4137-9A8B-C00A4F9AA8AC}" type="presOf" srcId="{4FCDBB38-E597-46EB-82DD-BA37A4CD7768}" destId="{4485784C-2823-4220-8065-E76F4167C5D8}" srcOrd="1" destOrd="0" presId="urn:microsoft.com/office/officeart/2009/3/layout/HorizontalOrganizationChart"/>
    <dgm:cxn modelId="{70249C1D-C49D-44F7-9EBA-7F73903005FC}" type="presOf" srcId="{538B046D-C44E-4D30-9153-2A552B73C658}" destId="{32EEBB0A-20C7-4324-9343-DA27B6295ED9}" srcOrd="0" destOrd="0" presId="urn:microsoft.com/office/officeart/2009/3/layout/HorizontalOrganizationChart"/>
    <dgm:cxn modelId="{8DBD4745-FE34-4ADB-95D4-773C9EA3A0C1}" type="presOf" srcId="{F109B740-1DF5-4129-B50E-8AC30A33DAD3}" destId="{4932425F-BB7B-49FF-BBAD-1DAFDD9E26F5}" srcOrd="0" destOrd="0" presId="urn:microsoft.com/office/officeart/2009/3/layout/HorizontalOrganizationChart"/>
    <dgm:cxn modelId="{FAFCE6AE-D97C-44ED-8F68-2B7691DEC72D}" srcId="{D6F84EB2-367B-456A-AF3D-17FD4506F7A2}" destId="{4FCDBB38-E597-46EB-82DD-BA37A4CD7768}" srcOrd="0" destOrd="0" parTransId="{C90F04F0-8AB0-45EC-AAE3-702C23F1C92D}" sibTransId="{3BA3ABC6-A209-4486-A929-29A1A810BCAA}"/>
    <dgm:cxn modelId="{6A32E63E-0E0F-4C69-ABB8-FDCB71D02CFC}" srcId="{4FCDBB38-E597-46EB-82DD-BA37A4CD7768}" destId="{60F43AC5-E9B0-4EFB-BF89-BEF487FD594D}" srcOrd="0" destOrd="0" parTransId="{8B6C1977-7343-4F63-A015-8F28FA288F3E}" sibTransId="{1AC46657-0A86-45B2-B870-EA7907CE9A46}"/>
    <dgm:cxn modelId="{442A14AE-3A87-4D07-ACF8-0ECF9A44C93D}" type="presOf" srcId="{F4D3FFD6-E855-4AC0-9D7C-F4A6E2A843A6}" destId="{DBCC5A3B-E6F1-4CE1-A971-202D821C20DA}" srcOrd="0" destOrd="0" presId="urn:microsoft.com/office/officeart/2009/3/layout/HorizontalOrganizationChart"/>
    <dgm:cxn modelId="{67971F86-47AC-4577-81EE-C9758290BC0D}" type="presOf" srcId="{D93687E0-3CA6-40C6-9301-3FA3145F3C39}" destId="{95671253-12F2-4AF9-B036-B0A5CE308196}" srcOrd="0" destOrd="0" presId="urn:microsoft.com/office/officeart/2009/3/layout/HorizontalOrganizationChart"/>
    <dgm:cxn modelId="{C3C1EE66-CB46-4EAD-8BF4-F5D27B297F9F}" type="presOf" srcId="{F109B740-1DF5-4129-B50E-8AC30A33DAD3}" destId="{AE0043AC-A7E2-4723-98D3-FA8A07DB47FE}" srcOrd="1" destOrd="0" presId="urn:microsoft.com/office/officeart/2009/3/layout/HorizontalOrganizationChart"/>
    <dgm:cxn modelId="{E3E7499F-C953-4260-844C-44B78586246D}" srcId="{4FCDBB38-E597-46EB-82DD-BA37A4CD7768}" destId="{538B046D-C44E-4D30-9153-2A552B73C658}" srcOrd="2" destOrd="0" parTransId="{BEABDD78-F7CF-40B2-A21B-A8BEC5034270}" sibTransId="{3B0E25B7-9BF3-48B9-A1A0-F9E5F6FC5E14}"/>
    <dgm:cxn modelId="{225449CB-3EC9-4492-B1CF-24E8881958D7}" type="presOf" srcId="{60F43AC5-E9B0-4EFB-BF89-BEF487FD594D}" destId="{91419B18-4A47-46BF-8D40-0166506D964D}" srcOrd="1" destOrd="0" presId="urn:microsoft.com/office/officeart/2009/3/layout/HorizontalOrganizationChart"/>
    <dgm:cxn modelId="{0968FDC2-0B63-4940-987F-DB935F6B81EC}" type="presOf" srcId="{F4D3FFD6-E855-4AC0-9D7C-F4A6E2A843A6}" destId="{7589A537-0142-4C95-992B-8FB710F7DC7F}" srcOrd="1" destOrd="0" presId="urn:microsoft.com/office/officeart/2009/3/layout/HorizontalOrganizationChart"/>
    <dgm:cxn modelId="{8D8BB2EA-C24D-42BC-A79A-7C56F530667D}" type="presOf" srcId="{BEABDD78-F7CF-40B2-A21B-A8BEC5034270}" destId="{90BE07BF-20A4-483E-A952-9AC9FAFEB483}" srcOrd="0" destOrd="0" presId="urn:microsoft.com/office/officeart/2009/3/layout/HorizontalOrganizationChart"/>
    <dgm:cxn modelId="{8BC1A9EE-1C91-4BCB-8F2C-ADE6EF584089}" srcId="{4FCDBB38-E597-46EB-82DD-BA37A4CD7768}" destId="{F4D3FFD6-E855-4AC0-9D7C-F4A6E2A843A6}" srcOrd="1" destOrd="0" parTransId="{D93687E0-3CA6-40C6-9301-3FA3145F3C39}" sibTransId="{969DA6F5-1866-4D29-B16A-6D2908511D90}"/>
    <dgm:cxn modelId="{67E96BBD-DC7E-4F26-8711-B3504535F390}" type="presParOf" srcId="{9C4F52DF-7C94-4525-A06D-B908618F8C40}" destId="{D93EBBF9-6FDA-48E1-B39A-FB6F492BFF68}" srcOrd="0" destOrd="0" presId="urn:microsoft.com/office/officeart/2009/3/layout/HorizontalOrganizationChart"/>
    <dgm:cxn modelId="{DC0AFBB6-082E-4446-B11C-3828AED2D0AA}" type="presParOf" srcId="{D93EBBF9-6FDA-48E1-B39A-FB6F492BFF68}" destId="{3F01F689-7E81-494B-B3B1-9AD1322C0CFF}" srcOrd="0" destOrd="0" presId="urn:microsoft.com/office/officeart/2009/3/layout/HorizontalOrganizationChart"/>
    <dgm:cxn modelId="{FEF5648D-71C1-49BD-B80B-DBE6F1410F5A}" type="presParOf" srcId="{3F01F689-7E81-494B-B3B1-9AD1322C0CFF}" destId="{2883B38C-4C69-438D-B66D-44D63DE75D10}" srcOrd="0" destOrd="0" presId="urn:microsoft.com/office/officeart/2009/3/layout/HorizontalOrganizationChart"/>
    <dgm:cxn modelId="{5BE0752D-5C50-4B96-A9A8-B759B5DB9C57}" type="presParOf" srcId="{3F01F689-7E81-494B-B3B1-9AD1322C0CFF}" destId="{4485784C-2823-4220-8065-E76F4167C5D8}" srcOrd="1" destOrd="0" presId="urn:microsoft.com/office/officeart/2009/3/layout/HorizontalOrganizationChart"/>
    <dgm:cxn modelId="{A7654167-BD21-45B3-A511-5C13A37B34AD}" type="presParOf" srcId="{D93EBBF9-6FDA-48E1-B39A-FB6F492BFF68}" destId="{8EB398E7-BF72-475A-8B39-D416368B8567}" srcOrd="1" destOrd="0" presId="urn:microsoft.com/office/officeart/2009/3/layout/HorizontalOrganizationChart"/>
    <dgm:cxn modelId="{A27383D3-9D6A-4177-A357-8F4A7824AF5C}" type="presParOf" srcId="{8EB398E7-BF72-475A-8B39-D416368B8567}" destId="{EF60DB00-4903-47E4-A86A-645AC1C52B9E}" srcOrd="0" destOrd="0" presId="urn:microsoft.com/office/officeart/2009/3/layout/HorizontalOrganizationChart"/>
    <dgm:cxn modelId="{2FBE7F3A-0BE1-43C6-9440-01129ECA1E37}" type="presParOf" srcId="{8EB398E7-BF72-475A-8B39-D416368B8567}" destId="{02E147D4-49B9-46D3-AA27-B6E79D9CB9F7}" srcOrd="1" destOrd="0" presId="urn:microsoft.com/office/officeart/2009/3/layout/HorizontalOrganizationChart"/>
    <dgm:cxn modelId="{28B21D0D-CC2F-430D-BAE4-2AFFC37120EA}" type="presParOf" srcId="{02E147D4-49B9-46D3-AA27-B6E79D9CB9F7}" destId="{10BCD73C-FCF0-4802-BAAF-53DACF7B6917}" srcOrd="0" destOrd="0" presId="urn:microsoft.com/office/officeart/2009/3/layout/HorizontalOrganizationChart"/>
    <dgm:cxn modelId="{6E40DA68-3E6D-4A3A-9D03-E39055EEEF3E}" type="presParOf" srcId="{10BCD73C-FCF0-4802-BAAF-53DACF7B6917}" destId="{3261015D-09AB-4D72-9791-D0D299A7AF8D}" srcOrd="0" destOrd="0" presId="urn:microsoft.com/office/officeart/2009/3/layout/HorizontalOrganizationChart"/>
    <dgm:cxn modelId="{91787086-636E-4185-9EE8-17A77B208E52}" type="presParOf" srcId="{10BCD73C-FCF0-4802-BAAF-53DACF7B6917}" destId="{91419B18-4A47-46BF-8D40-0166506D964D}" srcOrd="1" destOrd="0" presId="urn:microsoft.com/office/officeart/2009/3/layout/HorizontalOrganizationChart"/>
    <dgm:cxn modelId="{DC79BC15-8BC8-460B-8086-30437047EA3F}" type="presParOf" srcId="{02E147D4-49B9-46D3-AA27-B6E79D9CB9F7}" destId="{84A1B1F6-6D54-40AA-AC28-0783CF728EC3}" srcOrd="1" destOrd="0" presId="urn:microsoft.com/office/officeart/2009/3/layout/HorizontalOrganizationChart"/>
    <dgm:cxn modelId="{7DAD63F4-C1D2-4F25-A57C-E2F2E1656990}" type="presParOf" srcId="{02E147D4-49B9-46D3-AA27-B6E79D9CB9F7}" destId="{575EBEF6-B295-4D59-AA2F-8A0AD3452A35}" srcOrd="2" destOrd="0" presId="urn:microsoft.com/office/officeart/2009/3/layout/HorizontalOrganizationChart"/>
    <dgm:cxn modelId="{BCC2A34A-876C-4600-ABCD-6EEE16A6E000}" type="presParOf" srcId="{8EB398E7-BF72-475A-8B39-D416368B8567}" destId="{95671253-12F2-4AF9-B036-B0A5CE308196}" srcOrd="2" destOrd="0" presId="urn:microsoft.com/office/officeart/2009/3/layout/HorizontalOrganizationChart"/>
    <dgm:cxn modelId="{1F1E936A-4F1C-42E1-BE8A-8FEB34D217D8}" type="presParOf" srcId="{8EB398E7-BF72-475A-8B39-D416368B8567}" destId="{20E38712-2DE3-4E3C-95FC-EA6384A0B608}" srcOrd="3" destOrd="0" presId="urn:microsoft.com/office/officeart/2009/3/layout/HorizontalOrganizationChart"/>
    <dgm:cxn modelId="{D8C7C02D-893C-4606-A752-BC16AB156153}" type="presParOf" srcId="{20E38712-2DE3-4E3C-95FC-EA6384A0B608}" destId="{F5EC84A5-000A-44C2-BD86-921F461EF124}" srcOrd="0" destOrd="0" presId="urn:microsoft.com/office/officeart/2009/3/layout/HorizontalOrganizationChart"/>
    <dgm:cxn modelId="{A0450403-59FA-4D88-A665-42C4365DC3A5}" type="presParOf" srcId="{F5EC84A5-000A-44C2-BD86-921F461EF124}" destId="{DBCC5A3B-E6F1-4CE1-A971-202D821C20DA}" srcOrd="0" destOrd="0" presId="urn:microsoft.com/office/officeart/2009/3/layout/HorizontalOrganizationChart"/>
    <dgm:cxn modelId="{F07BE73F-0F06-46CC-950D-88DE73BA4B9B}" type="presParOf" srcId="{F5EC84A5-000A-44C2-BD86-921F461EF124}" destId="{7589A537-0142-4C95-992B-8FB710F7DC7F}" srcOrd="1" destOrd="0" presId="urn:microsoft.com/office/officeart/2009/3/layout/HorizontalOrganizationChart"/>
    <dgm:cxn modelId="{08DC3524-A2CC-4E75-948E-7B9D43902622}" type="presParOf" srcId="{20E38712-2DE3-4E3C-95FC-EA6384A0B608}" destId="{C51FE2AD-AD6F-42E7-A731-3BC84C7BBCA1}" srcOrd="1" destOrd="0" presId="urn:microsoft.com/office/officeart/2009/3/layout/HorizontalOrganizationChart"/>
    <dgm:cxn modelId="{2683362E-713E-43B5-BE24-44227FADC27A}" type="presParOf" srcId="{20E38712-2DE3-4E3C-95FC-EA6384A0B608}" destId="{C5E801BD-745B-4817-943F-8E47BEA383A4}" srcOrd="2" destOrd="0" presId="urn:microsoft.com/office/officeart/2009/3/layout/HorizontalOrganizationChart"/>
    <dgm:cxn modelId="{CB9B91D2-DCAE-42CC-A83D-A677A02EFEA2}" type="presParOf" srcId="{8EB398E7-BF72-475A-8B39-D416368B8567}" destId="{90BE07BF-20A4-483E-A952-9AC9FAFEB483}" srcOrd="4" destOrd="0" presId="urn:microsoft.com/office/officeart/2009/3/layout/HorizontalOrganizationChart"/>
    <dgm:cxn modelId="{873011D1-D129-4936-AE7A-5B30725CCEFA}" type="presParOf" srcId="{8EB398E7-BF72-475A-8B39-D416368B8567}" destId="{1C0ABF52-4E24-4705-9771-422A15046F49}" srcOrd="5" destOrd="0" presId="urn:microsoft.com/office/officeart/2009/3/layout/HorizontalOrganizationChart"/>
    <dgm:cxn modelId="{09F976BA-0E92-4106-858B-67405BAA1CFB}" type="presParOf" srcId="{1C0ABF52-4E24-4705-9771-422A15046F49}" destId="{79D392B3-16E7-4F81-B47C-19DAA47BD013}" srcOrd="0" destOrd="0" presId="urn:microsoft.com/office/officeart/2009/3/layout/HorizontalOrganizationChart"/>
    <dgm:cxn modelId="{240877B7-19FE-4566-8C3F-E5BA3E356B72}" type="presParOf" srcId="{79D392B3-16E7-4F81-B47C-19DAA47BD013}" destId="{32EEBB0A-20C7-4324-9343-DA27B6295ED9}" srcOrd="0" destOrd="0" presId="urn:microsoft.com/office/officeart/2009/3/layout/HorizontalOrganizationChart"/>
    <dgm:cxn modelId="{E291FDC7-9454-408E-9D12-A9BFB549A991}" type="presParOf" srcId="{79D392B3-16E7-4F81-B47C-19DAA47BD013}" destId="{4AB32846-5A35-4B6D-B870-D539B8F9804E}" srcOrd="1" destOrd="0" presId="urn:microsoft.com/office/officeart/2009/3/layout/HorizontalOrganizationChart"/>
    <dgm:cxn modelId="{B61138DE-E719-413A-BA10-0B736932986B}" type="presParOf" srcId="{1C0ABF52-4E24-4705-9771-422A15046F49}" destId="{E73B9EE5-D803-491D-8B6D-3B9AC5BB072D}" srcOrd="1" destOrd="0" presId="urn:microsoft.com/office/officeart/2009/3/layout/HorizontalOrganizationChart"/>
    <dgm:cxn modelId="{4F9AD789-80E3-48A9-9C66-4465CCD90652}" type="presParOf" srcId="{1C0ABF52-4E24-4705-9771-422A15046F49}" destId="{A6F3AF43-C565-4599-9E0A-2A96A1CD60D3}" srcOrd="2" destOrd="0" presId="urn:microsoft.com/office/officeart/2009/3/layout/HorizontalOrganizationChart"/>
    <dgm:cxn modelId="{BCC6C7DE-48E8-4A87-B253-621CE6873BFD}" type="presParOf" srcId="{8EB398E7-BF72-475A-8B39-D416368B8567}" destId="{2174D678-370B-43E6-A9DC-9CD34C25E97A}" srcOrd="6" destOrd="0" presId="urn:microsoft.com/office/officeart/2009/3/layout/HorizontalOrganizationChart"/>
    <dgm:cxn modelId="{AE872E4E-3884-41E3-B08F-93F516953677}" type="presParOf" srcId="{8EB398E7-BF72-475A-8B39-D416368B8567}" destId="{1A99A129-56A6-4783-A025-64CF6EA259D8}" srcOrd="7" destOrd="0" presId="urn:microsoft.com/office/officeart/2009/3/layout/HorizontalOrganizationChart"/>
    <dgm:cxn modelId="{06BF4695-8BE7-4C9A-B1FB-CE0A18752FDC}" type="presParOf" srcId="{1A99A129-56A6-4783-A025-64CF6EA259D8}" destId="{41B0E6FD-D25C-4E3C-BA3A-459E44C0F291}" srcOrd="0" destOrd="0" presId="urn:microsoft.com/office/officeart/2009/3/layout/HorizontalOrganizationChart"/>
    <dgm:cxn modelId="{3A21C4CA-3837-4373-9DEF-945542FD9BF2}" type="presParOf" srcId="{41B0E6FD-D25C-4E3C-BA3A-459E44C0F291}" destId="{4932425F-BB7B-49FF-BBAD-1DAFDD9E26F5}" srcOrd="0" destOrd="0" presId="urn:microsoft.com/office/officeart/2009/3/layout/HorizontalOrganizationChart"/>
    <dgm:cxn modelId="{A3FF94AD-92A4-4E63-8BFF-58CC52A9359D}" type="presParOf" srcId="{41B0E6FD-D25C-4E3C-BA3A-459E44C0F291}" destId="{AE0043AC-A7E2-4723-98D3-FA8A07DB47FE}" srcOrd="1" destOrd="0" presId="urn:microsoft.com/office/officeart/2009/3/layout/HorizontalOrganizationChart"/>
    <dgm:cxn modelId="{D2B6093F-C0B6-4454-AF5E-46C0701A091D}" type="presParOf" srcId="{1A99A129-56A6-4783-A025-64CF6EA259D8}" destId="{79BFE3E6-A721-4ABE-A5BD-1F4B5E2683BE}" srcOrd="1" destOrd="0" presId="urn:microsoft.com/office/officeart/2009/3/layout/HorizontalOrganizationChart"/>
    <dgm:cxn modelId="{950D6D60-7771-4D15-AF58-841447332F58}" type="presParOf" srcId="{1A99A129-56A6-4783-A025-64CF6EA259D8}" destId="{375615C1-E0F7-48F8-A8A1-457F5EE9496F}" srcOrd="2" destOrd="0" presId="urn:microsoft.com/office/officeart/2009/3/layout/HorizontalOrganizationChart"/>
    <dgm:cxn modelId="{045FBD32-202B-48A3-99B1-53F029A7DD55}" type="presParOf" srcId="{D93EBBF9-6FDA-48E1-B39A-FB6F492BFF68}" destId="{208A70B5-BF7C-4F47-AFF5-08029C5EB600}" srcOrd="2" destOrd="0" presId="urn:microsoft.com/office/officeart/2009/3/layout/HorizontalOrganizationChar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79.xml><?xml version="1.0" encoding="utf-8"?>
<dgm:dataModel xmlns:dgm="http://schemas.openxmlformats.org/drawingml/2006/diagram" xmlns:a="http://schemas.openxmlformats.org/drawingml/2006/main">
  <dgm:ptLst>
    <dgm:pt modelId="{1535FA94-63D5-4340-A2A2-51323B4525C3}" type="doc">
      <dgm:prSet loTypeId="urn:microsoft.com/office/officeart/2005/8/layout/vList3" loCatId="list" qsTypeId="urn:microsoft.com/office/officeart/2005/8/quickstyle/simple1" qsCatId="simple" csTypeId="urn:microsoft.com/office/officeart/2005/8/colors/colorful1" csCatId="colorful" phldr="1"/>
      <dgm:spPr/>
    </dgm:pt>
    <dgm:pt modelId="{1F9611E4-70E3-4AA6-A488-22A81DA57349}">
      <dgm:prSet phldrT="[Text]" custT="1"/>
      <dgm:spPr/>
      <dgm:t>
        <a:bodyPr/>
        <a:lstStyle/>
        <a:p>
          <a:pPr rtl="1"/>
          <a:r>
            <a:rPr lang="fa-IR" sz="1800" b="1" dirty="0" err="1" smtClean="0">
              <a:solidFill>
                <a:schemeClr val="bg2"/>
              </a:solidFill>
              <a:cs typeface="B Nazanin" panose="00000400000000000000" pitchFamily="2" charset="-78"/>
            </a:rPr>
            <a:t>انقلابي</a:t>
          </a:r>
          <a:r>
            <a:rPr lang="fa-IR" sz="1800" b="1" dirty="0" smtClean="0">
              <a:solidFill>
                <a:schemeClr val="bg2"/>
              </a:solidFill>
              <a:cs typeface="B Nazanin" panose="00000400000000000000" pitchFamily="2" charset="-78"/>
            </a:rPr>
            <a:t> بودن معادل </a:t>
          </a:r>
          <a:r>
            <a:rPr lang="fa-IR" sz="1800" b="1" dirty="0" err="1" smtClean="0">
              <a:solidFill>
                <a:schemeClr val="bg2"/>
              </a:solidFill>
              <a:cs typeface="B Nazanin" panose="00000400000000000000" pitchFamily="2" charset="-78"/>
            </a:rPr>
            <a:t>افراطي‌گري‌هایي</a:t>
          </a:r>
          <a:r>
            <a:rPr lang="fa-IR" sz="1800" b="1" dirty="0" smtClean="0">
              <a:solidFill>
                <a:schemeClr val="bg2"/>
              </a:solidFill>
              <a:cs typeface="B Nazanin" panose="00000400000000000000" pitchFamily="2" charset="-78"/>
            </a:rPr>
            <a:t> از نوع </a:t>
          </a:r>
          <a:r>
            <a:rPr lang="fa-IR" sz="1800" b="1" dirty="0" err="1" smtClean="0">
              <a:solidFill>
                <a:schemeClr val="bg2"/>
              </a:solidFill>
              <a:cs typeface="B Nazanin" panose="00000400000000000000" pitchFamily="2" charset="-78"/>
            </a:rPr>
            <a:t>داعش</a:t>
          </a:r>
          <a:r>
            <a:rPr lang="fa-IR" sz="1800" b="1" dirty="0" smtClean="0">
              <a:solidFill>
                <a:schemeClr val="bg2"/>
              </a:solidFill>
              <a:cs typeface="B Nazanin" panose="00000400000000000000" pitchFamily="2" charset="-78"/>
            </a:rPr>
            <a:t> </a:t>
          </a:r>
          <a:r>
            <a:rPr lang="fa-IR" sz="1800" b="1" dirty="0" err="1" smtClean="0">
              <a:solidFill>
                <a:schemeClr val="bg2"/>
              </a:solidFill>
              <a:cs typeface="B Nazanin" panose="00000400000000000000" pitchFamily="2" charset="-78"/>
            </a:rPr>
            <a:t>يا</a:t>
          </a:r>
          <a:r>
            <a:rPr lang="fa-IR" sz="1800" b="1" dirty="0" smtClean="0">
              <a:solidFill>
                <a:schemeClr val="bg2"/>
              </a:solidFill>
              <a:cs typeface="B Nazanin" panose="00000400000000000000" pitchFamily="2" charset="-78"/>
            </a:rPr>
            <a:t> </a:t>
          </a:r>
          <a:r>
            <a:rPr lang="fa-IR" sz="1800" b="1" dirty="0" err="1" smtClean="0">
              <a:solidFill>
                <a:schemeClr val="bg2"/>
              </a:solidFill>
              <a:cs typeface="B Nazanin" panose="00000400000000000000" pitchFamily="2" charset="-78"/>
            </a:rPr>
            <a:t>خراب‌کاری</a:t>
          </a:r>
          <a:r>
            <a:rPr lang="fa-IR" sz="1800" b="1" dirty="0" smtClean="0">
              <a:solidFill>
                <a:schemeClr val="bg2"/>
              </a:solidFill>
              <a:cs typeface="B Nazanin" panose="00000400000000000000" pitchFamily="2" charset="-78"/>
            </a:rPr>
            <a:t> و پرخاشگری (</a:t>
          </a:r>
          <a:r>
            <a:rPr lang="fa-IR" sz="1800" b="1" dirty="0" err="1" smtClean="0">
              <a:solidFill>
                <a:schemeClr val="bg2"/>
              </a:solidFill>
              <a:cs typeface="B Nazanin" panose="00000400000000000000" pitchFamily="2" charset="-78"/>
            </a:rPr>
            <a:t>ونداليسم</a:t>
          </a:r>
          <a:r>
            <a:rPr lang="fa-IR" sz="1800" b="1" dirty="0" smtClean="0">
              <a:solidFill>
                <a:schemeClr val="bg2"/>
              </a:solidFill>
              <a:cs typeface="B Nazanin" panose="00000400000000000000" pitchFamily="2" charset="-78"/>
            </a:rPr>
            <a:t> </a:t>
          </a:r>
          <a:r>
            <a:rPr lang="fa-IR" sz="1800" b="1" dirty="0" err="1" smtClean="0">
              <a:solidFill>
                <a:schemeClr val="bg2"/>
              </a:solidFill>
              <a:cs typeface="B Nazanin" panose="00000400000000000000" pitchFamily="2" charset="-78"/>
            </a:rPr>
            <a:t>اجتماعي</a:t>
          </a:r>
          <a:r>
            <a:rPr lang="fa-IR" sz="1800" b="1" dirty="0" smtClean="0">
              <a:solidFill>
                <a:schemeClr val="bg2"/>
              </a:solidFill>
              <a:cs typeface="B Nazanin" panose="00000400000000000000" pitchFamily="2" charset="-78"/>
            </a:rPr>
            <a:t>)  نیست. </a:t>
          </a:r>
          <a:endParaRPr lang="fa-IR" sz="1800" b="1" dirty="0">
            <a:solidFill>
              <a:schemeClr val="bg2"/>
            </a:solidFill>
            <a:cs typeface="B Nazanin" panose="00000400000000000000" pitchFamily="2" charset="-78"/>
          </a:endParaRPr>
        </a:p>
      </dgm:t>
    </dgm:pt>
    <dgm:pt modelId="{C84A2CB2-3F7C-4161-8101-CADF8836D9A2}" type="parTrans" cxnId="{307AA361-A430-443C-BB60-1D279267EE05}">
      <dgm:prSet/>
      <dgm:spPr/>
      <dgm:t>
        <a:bodyPr/>
        <a:lstStyle/>
        <a:p>
          <a:pPr rtl="1"/>
          <a:endParaRPr lang="fa-IR"/>
        </a:p>
      </dgm:t>
    </dgm:pt>
    <dgm:pt modelId="{C1C04B84-DA95-43E1-9B26-7E37CD59A0B4}" type="sibTrans" cxnId="{307AA361-A430-443C-BB60-1D279267EE05}">
      <dgm:prSet/>
      <dgm:spPr/>
      <dgm:t>
        <a:bodyPr/>
        <a:lstStyle/>
        <a:p>
          <a:pPr rtl="1"/>
          <a:endParaRPr lang="fa-IR"/>
        </a:p>
      </dgm:t>
    </dgm:pt>
    <dgm:pt modelId="{946F4C20-CF98-447E-BE44-F10477CF61B9}">
      <dgm:prSet phldrT="[Text]" custT="1"/>
      <dgm:spPr/>
      <dgm:t>
        <a:bodyPr/>
        <a:lstStyle/>
        <a:p>
          <a:pPr rtl="1"/>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انسان انقلابی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وجودی</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سرشار از لطافت روحی و عاطفی دارد و سراسر مهربانی و شفقت است و این مقصد بزرگ انقلابی را هم به جهت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مهرورزی</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به بشریت دنبال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می‌کند</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endParaRPr lang="fa-IR" sz="1800" b="1" dirty="0">
            <a:solidFill>
              <a:srgbClr val="002060"/>
            </a:solidFill>
            <a:cs typeface="B Nazanin" panose="00000400000000000000" pitchFamily="2" charset="-78"/>
          </a:endParaRPr>
        </a:p>
      </dgm:t>
    </dgm:pt>
    <dgm:pt modelId="{9FE28740-BF41-4178-ACDF-E5AE528332DB}" type="parTrans" cxnId="{AFF3DC92-FC37-4B3F-B26E-BE8DA932BC02}">
      <dgm:prSet/>
      <dgm:spPr/>
      <dgm:t>
        <a:bodyPr/>
        <a:lstStyle/>
        <a:p>
          <a:pPr rtl="1"/>
          <a:endParaRPr lang="fa-IR"/>
        </a:p>
      </dgm:t>
    </dgm:pt>
    <dgm:pt modelId="{9BDA3421-5826-4987-96BD-8F568B23E76A}" type="sibTrans" cxnId="{AFF3DC92-FC37-4B3F-B26E-BE8DA932BC02}">
      <dgm:prSet/>
      <dgm:spPr/>
      <dgm:t>
        <a:bodyPr/>
        <a:lstStyle/>
        <a:p>
          <a:pPr rtl="1"/>
          <a:endParaRPr lang="fa-IR"/>
        </a:p>
      </dgm:t>
    </dgm:pt>
    <dgm:pt modelId="{5AF8C683-7DD8-4744-AD7D-7BD7A93EE8FF}">
      <dgm:prSet phldrT="[Text]" custT="1"/>
      <dgm:spPr/>
      <dgm:t>
        <a:bodyPr/>
        <a:lstStyle/>
        <a:p>
          <a:pPr rtl="1"/>
          <a:r>
            <a:rPr lang="fa-IR" sz="18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انقلابی بودن به معنای بی‌فکری و بی‌ملاحظگی، کله‌‌شقی و محرومیت از عقلانیت و تدبیر نیست. رسیدن به اهداف بلندی که بیان شد نیازمند عزم و حزم و تدبیر و حسابگری است.</a:t>
          </a:r>
          <a:endParaRPr lang="fa-IR" sz="1800" b="1" dirty="0">
            <a:solidFill>
              <a:srgbClr val="002060"/>
            </a:solidFill>
            <a:cs typeface="B Nazanin" panose="00000400000000000000" pitchFamily="2" charset="-78"/>
          </a:endParaRPr>
        </a:p>
      </dgm:t>
    </dgm:pt>
    <dgm:pt modelId="{D86384BF-C541-41FE-8777-6D99FE406C72}" type="parTrans" cxnId="{94DE0E9E-739D-43CA-9723-CA72ACC6144D}">
      <dgm:prSet/>
      <dgm:spPr/>
      <dgm:t>
        <a:bodyPr/>
        <a:lstStyle/>
        <a:p>
          <a:pPr rtl="1"/>
          <a:endParaRPr lang="fa-IR"/>
        </a:p>
      </dgm:t>
    </dgm:pt>
    <dgm:pt modelId="{884BD0B3-A0D8-4C72-BEF4-4EA56374F90B}" type="sibTrans" cxnId="{94DE0E9E-739D-43CA-9723-CA72ACC6144D}">
      <dgm:prSet/>
      <dgm:spPr/>
      <dgm:t>
        <a:bodyPr/>
        <a:lstStyle/>
        <a:p>
          <a:pPr rtl="1"/>
          <a:endParaRPr lang="fa-IR"/>
        </a:p>
      </dgm:t>
    </dgm:pt>
    <dgm:pt modelId="{C623EFF8-B4B5-4827-AC93-AFCA3571308C}">
      <dgm:prSet phldrT="[Text]" custT="1"/>
      <dgm:spPr/>
      <dgm:t>
        <a:bodyPr/>
        <a:lstStyle/>
        <a:p>
          <a:pPr rtl="1"/>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همچنین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انقلابي</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بودن با وجود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حكومت</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مقتدر و مبسوط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اليد</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اسلامي</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به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معناي</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نقض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قوانين</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خودمختار</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عمل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كردن</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نيست</a:t>
          </a:r>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a:t>
          </a:r>
          <a:endParaRPr lang="fa-IR" sz="1800" b="1" dirty="0">
            <a:solidFill>
              <a:srgbClr val="002060"/>
            </a:solidFill>
            <a:cs typeface="B Nazanin" panose="00000400000000000000" pitchFamily="2" charset="-78"/>
          </a:endParaRPr>
        </a:p>
      </dgm:t>
    </dgm:pt>
    <dgm:pt modelId="{2ECA73BE-F397-4C7E-94DE-4F0038C9C9B1}" type="parTrans" cxnId="{AC25F5A1-C1A5-4604-8CFB-2291C1C07D77}">
      <dgm:prSet/>
      <dgm:spPr/>
      <dgm:t>
        <a:bodyPr/>
        <a:lstStyle/>
        <a:p>
          <a:pPr rtl="1"/>
          <a:endParaRPr lang="fa-IR"/>
        </a:p>
      </dgm:t>
    </dgm:pt>
    <dgm:pt modelId="{840A3E2F-17BA-4279-AAD2-C8F5A5B081F1}" type="sibTrans" cxnId="{AC25F5A1-C1A5-4604-8CFB-2291C1C07D77}">
      <dgm:prSet/>
      <dgm:spPr/>
      <dgm:t>
        <a:bodyPr/>
        <a:lstStyle/>
        <a:p>
          <a:pPr rtl="1"/>
          <a:endParaRPr lang="fa-IR"/>
        </a:p>
      </dgm:t>
    </dgm:pt>
    <dgm:pt modelId="{EEC05789-A9B2-467B-B8F2-91C017146BF4}" type="pres">
      <dgm:prSet presAssocID="{1535FA94-63D5-4340-A2A2-51323B4525C3}" presName="linearFlow" presStyleCnt="0">
        <dgm:presLayoutVars>
          <dgm:dir/>
          <dgm:resizeHandles val="exact"/>
        </dgm:presLayoutVars>
      </dgm:prSet>
      <dgm:spPr/>
    </dgm:pt>
    <dgm:pt modelId="{177DF22C-2D7A-4E6A-88C8-CBA3E1244EF3}" type="pres">
      <dgm:prSet presAssocID="{1F9611E4-70E3-4AA6-A488-22A81DA57349}" presName="composite" presStyleCnt="0"/>
      <dgm:spPr/>
    </dgm:pt>
    <dgm:pt modelId="{986B5BCC-DA79-4706-AC9E-2028EF472051}" type="pres">
      <dgm:prSet presAssocID="{1F9611E4-70E3-4AA6-A488-22A81DA57349}" presName="imgShp" presStyleLbl="fgImgPlace1" presStyleIdx="0" presStyleCnt="4"/>
      <dgm:spPr>
        <a:blipFill>
          <a:blip xmlns:r="http://schemas.openxmlformats.org/officeDocument/2006/relationships" r:embed="rId1">
            <a:extLst>
              <a:ext uri="{28A0092B-C50C-407E-A947-70E740481C1C}">
                <a14:useLocalDpi xmlns:a14="http://schemas.microsoft.com/office/drawing/2010/main" val="0"/>
              </a:ext>
            </a:extLst>
          </a:blip>
          <a:srcRect/>
          <a:stretch>
            <a:fillRect l="-16000" r="-16000"/>
          </a:stretch>
        </a:blipFill>
      </dgm:spPr>
    </dgm:pt>
    <dgm:pt modelId="{D7C3EA47-111A-497C-A0C9-68BFC1405780}" type="pres">
      <dgm:prSet presAssocID="{1F9611E4-70E3-4AA6-A488-22A81DA57349}" presName="txShp" presStyleLbl="node1" presStyleIdx="0" presStyleCnt="4">
        <dgm:presLayoutVars>
          <dgm:bulletEnabled val="1"/>
        </dgm:presLayoutVars>
      </dgm:prSet>
      <dgm:spPr/>
      <dgm:t>
        <a:bodyPr/>
        <a:lstStyle/>
        <a:p>
          <a:pPr rtl="1"/>
          <a:endParaRPr lang="fa-IR"/>
        </a:p>
      </dgm:t>
    </dgm:pt>
    <dgm:pt modelId="{CB024B7C-17BB-4A64-B1E0-95B95C659861}" type="pres">
      <dgm:prSet presAssocID="{C1C04B84-DA95-43E1-9B26-7E37CD59A0B4}" presName="spacing" presStyleCnt="0"/>
      <dgm:spPr/>
    </dgm:pt>
    <dgm:pt modelId="{60C324BE-0265-4DA9-89FB-13E321F3E12B}" type="pres">
      <dgm:prSet presAssocID="{946F4C20-CF98-447E-BE44-F10477CF61B9}" presName="composite" presStyleCnt="0"/>
      <dgm:spPr/>
    </dgm:pt>
    <dgm:pt modelId="{E60D336F-01F0-4657-BE4E-36F52AC7056E}" type="pres">
      <dgm:prSet presAssocID="{946F4C20-CF98-447E-BE44-F10477CF61B9}" presName="imgShp" presStyleLbl="fgImgPlace1" presStyleIdx="1" presStyleCnt="4"/>
      <dgm:spPr>
        <a:blipFill>
          <a:blip xmlns:r="http://schemas.openxmlformats.org/officeDocument/2006/relationships" r:embed="rId2">
            <a:extLst>
              <a:ext uri="{28A0092B-C50C-407E-A947-70E740481C1C}">
                <a14:useLocalDpi xmlns:a14="http://schemas.microsoft.com/office/drawing/2010/main" val="0"/>
              </a:ext>
            </a:extLst>
          </a:blip>
          <a:srcRect/>
          <a:stretch>
            <a:fillRect l="-25000" r="-25000"/>
          </a:stretch>
        </a:blipFill>
      </dgm:spPr>
    </dgm:pt>
    <dgm:pt modelId="{2AD0419B-A2EF-4A6E-AC63-89B3115BB033}" type="pres">
      <dgm:prSet presAssocID="{946F4C20-CF98-447E-BE44-F10477CF61B9}" presName="txShp" presStyleLbl="node1" presStyleIdx="1" presStyleCnt="4">
        <dgm:presLayoutVars>
          <dgm:bulletEnabled val="1"/>
        </dgm:presLayoutVars>
      </dgm:prSet>
      <dgm:spPr/>
      <dgm:t>
        <a:bodyPr/>
        <a:lstStyle/>
        <a:p>
          <a:pPr rtl="1"/>
          <a:endParaRPr lang="fa-IR"/>
        </a:p>
      </dgm:t>
    </dgm:pt>
    <dgm:pt modelId="{EE450C9F-32F4-49BF-8268-63DC2FAB5F25}" type="pres">
      <dgm:prSet presAssocID="{9BDA3421-5826-4987-96BD-8F568B23E76A}" presName="spacing" presStyleCnt="0"/>
      <dgm:spPr/>
    </dgm:pt>
    <dgm:pt modelId="{6F874A58-3DF2-439C-8E71-DED81E27753B}" type="pres">
      <dgm:prSet presAssocID="{5AF8C683-7DD8-4744-AD7D-7BD7A93EE8FF}" presName="composite" presStyleCnt="0"/>
      <dgm:spPr/>
    </dgm:pt>
    <dgm:pt modelId="{26A5BFB7-0AEF-43CA-8EAE-BE4F707FFDD0}" type="pres">
      <dgm:prSet presAssocID="{5AF8C683-7DD8-4744-AD7D-7BD7A93EE8FF}" presName="imgShp" presStyleLbl="fgImgPlace1" presStyleIdx="2" presStyleCnt="4"/>
      <dgm:spPr>
        <a:blipFill>
          <a:blip xmlns:r="http://schemas.openxmlformats.org/officeDocument/2006/relationships" r:embed="rId3">
            <a:extLst>
              <a:ext uri="{28A0092B-C50C-407E-A947-70E740481C1C}">
                <a14:useLocalDpi xmlns:a14="http://schemas.microsoft.com/office/drawing/2010/main" val="0"/>
              </a:ext>
            </a:extLst>
          </a:blip>
          <a:srcRect/>
          <a:stretch>
            <a:fillRect l="-25000" r="-25000"/>
          </a:stretch>
        </a:blipFill>
      </dgm:spPr>
    </dgm:pt>
    <dgm:pt modelId="{14B23B67-98FB-464E-A198-A6D81834251F}" type="pres">
      <dgm:prSet presAssocID="{5AF8C683-7DD8-4744-AD7D-7BD7A93EE8FF}" presName="txShp" presStyleLbl="node1" presStyleIdx="2" presStyleCnt="4">
        <dgm:presLayoutVars>
          <dgm:bulletEnabled val="1"/>
        </dgm:presLayoutVars>
      </dgm:prSet>
      <dgm:spPr/>
      <dgm:t>
        <a:bodyPr/>
        <a:lstStyle/>
        <a:p>
          <a:pPr rtl="1"/>
          <a:endParaRPr lang="fa-IR"/>
        </a:p>
      </dgm:t>
    </dgm:pt>
    <dgm:pt modelId="{0F8F4514-53C0-494B-A790-366D28FA4831}" type="pres">
      <dgm:prSet presAssocID="{884BD0B3-A0D8-4C72-BEF4-4EA56374F90B}" presName="spacing" presStyleCnt="0"/>
      <dgm:spPr/>
    </dgm:pt>
    <dgm:pt modelId="{A9932DE7-6235-4E91-88C5-4707D13D331D}" type="pres">
      <dgm:prSet presAssocID="{C623EFF8-B4B5-4827-AC93-AFCA3571308C}" presName="composite" presStyleCnt="0"/>
      <dgm:spPr/>
    </dgm:pt>
    <dgm:pt modelId="{36B1D17A-0D4C-4017-8903-EC38A779CAE0}" type="pres">
      <dgm:prSet presAssocID="{C623EFF8-B4B5-4827-AC93-AFCA3571308C}" presName="imgShp" presStyleLbl="fgImgPlace1" presStyleIdx="3" presStyleCnt="4"/>
      <dgm:spPr>
        <a:blipFill>
          <a:blip xmlns:r="http://schemas.openxmlformats.org/officeDocument/2006/relationships" r:embed="rId4">
            <a:extLst>
              <a:ext uri="{28A0092B-C50C-407E-A947-70E740481C1C}">
                <a14:useLocalDpi xmlns:a14="http://schemas.microsoft.com/office/drawing/2010/main" val="0"/>
              </a:ext>
            </a:extLst>
          </a:blip>
          <a:srcRect/>
          <a:stretch>
            <a:fillRect l="-13000" r="-13000"/>
          </a:stretch>
        </a:blipFill>
      </dgm:spPr>
      <dgm:t>
        <a:bodyPr/>
        <a:lstStyle/>
        <a:p>
          <a:pPr rtl="1"/>
          <a:endParaRPr lang="fa-IR"/>
        </a:p>
      </dgm:t>
    </dgm:pt>
    <dgm:pt modelId="{00CDAB97-F636-4B2C-A60D-10B4B0807DB0}" type="pres">
      <dgm:prSet presAssocID="{C623EFF8-B4B5-4827-AC93-AFCA3571308C}" presName="txShp" presStyleLbl="node1" presStyleIdx="3" presStyleCnt="4">
        <dgm:presLayoutVars>
          <dgm:bulletEnabled val="1"/>
        </dgm:presLayoutVars>
      </dgm:prSet>
      <dgm:spPr/>
      <dgm:t>
        <a:bodyPr/>
        <a:lstStyle/>
        <a:p>
          <a:pPr rtl="1"/>
          <a:endParaRPr lang="fa-IR"/>
        </a:p>
      </dgm:t>
    </dgm:pt>
  </dgm:ptLst>
  <dgm:cxnLst>
    <dgm:cxn modelId="{4456DED8-0512-4C60-9557-C4301ED7F2FB}" type="presOf" srcId="{C623EFF8-B4B5-4827-AC93-AFCA3571308C}" destId="{00CDAB97-F636-4B2C-A60D-10B4B0807DB0}" srcOrd="0" destOrd="0" presId="urn:microsoft.com/office/officeart/2005/8/layout/vList3"/>
    <dgm:cxn modelId="{89AE0D80-B3BB-4269-841E-81216F67F550}" type="presOf" srcId="{946F4C20-CF98-447E-BE44-F10477CF61B9}" destId="{2AD0419B-A2EF-4A6E-AC63-89B3115BB033}" srcOrd="0" destOrd="0" presId="urn:microsoft.com/office/officeart/2005/8/layout/vList3"/>
    <dgm:cxn modelId="{307AA361-A430-443C-BB60-1D279267EE05}" srcId="{1535FA94-63D5-4340-A2A2-51323B4525C3}" destId="{1F9611E4-70E3-4AA6-A488-22A81DA57349}" srcOrd="0" destOrd="0" parTransId="{C84A2CB2-3F7C-4161-8101-CADF8836D9A2}" sibTransId="{C1C04B84-DA95-43E1-9B26-7E37CD59A0B4}"/>
    <dgm:cxn modelId="{94DE0E9E-739D-43CA-9723-CA72ACC6144D}" srcId="{1535FA94-63D5-4340-A2A2-51323B4525C3}" destId="{5AF8C683-7DD8-4744-AD7D-7BD7A93EE8FF}" srcOrd="2" destOrd="0" parTransId="{D86384BF-C541-41FE-8777-6D99FE406C72}" sibTransId="{884BD0B3-A0D8-4C72-BEF4-4EA56374F90B}"/>
    <dgm:cxn modelId="{AFF3DC92-FC37-4B3F-B26E-BE8DA932BC02}" srcId="{1535FA94-63D5-4340-A2A2-51323B4525C3}" destId="{946F4C20-CF98-447E-BE44-F10477CF61B9}" srcOrd="1" destOrd="0" parTransId="{9FE28740-BF41-4178-ACDF-E5AE528332DB}" sibTransId="{9BDA3421-5826-4987-96BD-8F568B23E76A}"/>
    <dgm:cxn modelId="{F4BAF8A9-CEBD-43B8-AD48-34EEA7EF9569}" type="presOf" srcId="{1535FA94-63D5-4340-A2A2-51323B4525C3}" destId="{EEC05789-A9B2-467B-B8F2-91C017146BF4}" srcOrd="0" destOrd="0" presId="urn:microsoft.com/office/officeart/2005/8/layout/vList3"/>
    <dgm:cxn modelId="{646F72D8-A78A-4F3B-B1D0-C5831FD00612}" type="presOf" srcId="{5AF8C683-7DD8-4744-AD7D-7BD7A93EE8FF}" destId="{14B23B67-98FB-464E-A198-A6D81834251F}" srcOrd="0" destOrd="0" presId="urn:microsoft.com/office/officeart/2005/8/layout/vList3"/>
    <dgm:cxn modelId="{08EBDB15-0CCF-49FD-BE84-70B7F6071457}" type="presOf" srcId="{1F9611E4-70E3-4AA6-A488-22A81DA57349}" destId="{D7C3EA47-111A-497C-A0C9-68BFC1405780}" srcOrd="0" destOrd="0" presId="urn:microsoft.com/office/officeart/2005/8/layout/vList3"/>
    <dgm:cxn modelId="{AC25F5A1-C1A5-4604-8CFB-2291C1C07D77}" srcId="{1535FA94-63D5-4340-A2A2-51323B4525C3}" destId="{C623EFF8-B4B5-4827-AC93-AFCA3571308C}" srcOrd="3" destOrd="0" parTransId="{2ECA73BE-F397-4C7E-94DE-4F0038C9C9B1}" sibTransId="{840A3E2F-17BA-4279-AAD2-C8F5A5B081F1}"/>
    <dgm:cxn modelId="{469BE1E9-776C-41A5-9559-084F232CFA47}" type="presParOf" srcId="{EEC05789-A9B2-467B-B8F2-91C017146BF4}" destId="{177DF22C-2D7A-4E6A-88C8-CBA3E1244EF3}" srcOrd="0" destOrd="0" presId="urn:microsoft.com/office/officeart/2005/8/layout/vList3"/>
    <dgm:cxn modelId="{1B0C7048-B001-4D88-AA15-197776F29063}" type="presParOf" srcId="{177DF22C-2D7A-4E6A-88C8-CBA3E1244EF3}" destId="{986B5BCC-DA79-4706-AC9E-2028EF472051}" srcOrd="0" destOrd="0" presId="urn:microsoft.com/office/officeart/2005/8/layout/vList3"/>
    <dgm:cxn modelId="{1A3268CE-AF4E-4154-A764-BA4BA4325CA3}" type="presParOf" srcId="{177DF22C-2D7A-4E6A-88C8-CBA3E1244EF3}" destId="{D7C3EA47-111A-497C-A0C9-68BFC1405780}" srcOrd="1" destOrd="0" presId="urn:microsoft.com/office/officeart/2005/8/layout/vList3"/>
    <dgm:cxn modelId="{2AFA81A3-B984-4859-AB7C-7F8AEB57732C}" type="presParOf" srcId="{EEC05789-A9B2-467B-B8F2-91C017146BF4}" destId="{CB024B7C-17BB-4A64-B1E0-95B95C659861}" srcOrd="1" destOrd="0" presId="urn:microsoft.com/office/officeart/2005/8/layout/vList3"/>
    <dgm:cxn modelId="{DA299A6B-A333-49B3-A4E8-3FB81CDAD112}" type="presParOf" srcId="{EEC05789-A9B2-467B-B8F2-91C017146BF4}" destId="{60C324BE-0265-4DA9-89FB-13E321F3E12B}" srcOrd="2" destOrd="0" presId="urn:microsoft.com/office/officeart/2005/8/layout/vList3"/>
    <dgm:cxn modelId="{F9C12533-BD31-471D-8004-37817C16249D}" type="presParOf" srcId="{60C324BE-0265-4DA9-89FB-13E321F3E12B}" destId="{E60D336F-01F0-4657-BE4E-36F52AC7056E}" srcOrd="0" destOrd="0" presId="urn:microsoft.com/office/officeart/2005/8/layout/vList3"/>
    <dgm:cxn modelId="{5ACE6A1D-7436-4712-8D77-782B9538FCA0}" type="presParOf" srcId="{60C324BE-0265-4DA9-89FB-13E321F3E12B}" destId="{2AD0419B-A2EF-4A6E-AC63-89B3115BB033}" srcOrd="1" destOrd="0" presId="urn:microsoft.com/office/officeart/2005/8/layout/vList3"/>
    <dgm:cxn modelId="{02EC222A-D871-4A89-AF1B-7892900856C1}" type="presParOf" srcId="{EEC05789-A9B2-467B-B8F2-91C017146BF4}" destId="{EE450C9F-32F4-49BF-8268-63DC2FAB5F25}" srcOrd="3" destOrd="0" presId="urn:microsoft.com/office/officeart/2005/8/layout/vList3"/>
    <dgm:cxn modelId="{E3D373F8-072E-4CF4-A989-118A47988E5F}" type="presParOf" srcId="{EEC05789-A9B2-467B-B8F2-91C017146BF4}" destId="{6F874A58-3DF2-439C-8E71-DED81E27753B}" srcOrd="4" destOrd="0" presId="urn:microsoft.com/office/officeart/2005/8/layout/vList3"/>
    <dgm:cxn modelId="{81976D5E-CFD0-44F7-A0CE-CDD2A92CD9EA}" type="presParOf" srcId="{6F874A58-3DF2-439C-8E71-DED81E27753B}" destId="{26A5BFB7-0AEF-43CA-8EAE-BE4F707FFDD0}" srcOrd="0" destOrd="0" presId="urn:microsoft.com/office/officeart/2005/8/layout/vList3"/>
    <dgm:cxn modelId="{9EBDB38B-7834-4D42-82BC-FE6B3A9CC169}" type="presParOf" srcId="{6F874A58-3DF2-439C-8E71-DED81E27753B}" destId="{14B23B67-98FB-464E-A198-A6D81834251F}" srcOrd="1" destOrd="0" presId="urn:microsoft.com/office/officeart/2005/8/layout/vList3"/>
    <dgm:cxn modelId="{8988D578-C124-45E2-AE69-48E110E8CD76}" type="presParOf" srcId="{EEC05789-A9B2-467B-B8F2-91C017146BF4}" destId="{0F8F4514-53C0-494B-A790-366D28FA4831}" srcOrd="5" destOrd="0" presId="urn:microsoft.com/office/officeart/2005/8/layout/vList3"/>
    <dgm:cxn modelId="{4AB09144-73DF-4000-9F95-90467E2AE94D}" type="presParOf" srcId="{EEC05789-A9B2-467B-B8F2-91C017146BF4}" destId="{A9932DE7-6235-4E91-88C5-4707D13D331D}" srcOrd="6" destOrd="0" presId="urn:microsoft.com/office/officeart/2005/8/layout/vList3"/>
    <dgm:cxn modelId="{21D8FA29-A91A-4A10-9E15-87FE8221E500}" type="presParOf" srcId="{A9932DE7-6235-4E91-88C5-4707D13D331D}" destId="{36B1D17A-0D4C-4017-8903-EC38A779CAE0}" srcOrd="0" destOrd="0" presId="urn:microsoft.com/office/officeart/2005/8/layout/vList3"/>
    <dgm:cxn modelId="{B3F7414E-F85D-460E-BCC0-0EB6E3B1DA5A}" type="presParOf" srcId="{A9932DE7-6235-4E91-88C5-4707D13D331D}" destId="{00CDAB97-F636-4B2C-A60D-10B4B0807DB0}"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5167E865-EBE1-4851-9153-157FFBEB384B}" type="doc">
      <dgm:prSet loTypeId="urn:microsoft.com/office/officeart/2008/layout/PictureStrips" loCatId="list" qsTypeId="urn:microsoft.com/office/officeart/2005/8/quickstyle/simple1" qsCatId="simple" csTypeId="urn:microsoft.com/office/officeart/2005/8/colors/accent1_2" csCatId="accent1" phldr="1"/>
      <dgm:spPr/>
      <dgm:t>
        <a:bodyPr/>
        <a:lstStyle/>
        <a:p>
          <a:endParaRPr lang="en-US"/>
        </a:p>
      </dgm:t>
    </dgm:pt>
    <dgm:pt modelId="{353FCCFE-8A51-4DA8-BB5E-F9BE1F14F25F}">
      <dgm:prSet phldrT="[Text]" custT="1"/>
      <dgm:spPr/>
      <dgm:t>
        <a:bodyPr/>
        <a:lstStyle/>
        <a:p>
          <a:r>
            <a:rPr lang="fa-IR" sz="1600" b="1" dirty="0" smtClean="0">
              <a:solidFill>
                <a:srgbClr val="FF0000"/>
              </a:solidFill>
              <a:cs typeface="B Titr" panose="00000700000000000000" pitchFamily="2" charset="-78"/>
            </a:rPr>
            <a:t>حوزه‌های علمیه برای استمرار حیات خود باید به تربیت نیروهایی بپردازند که این رسالت‌ها را بر دوش گیرند و در یک نظام تعلیمی و تربیتی کارآمد این عناصر گران‌قدر را پرورش دهند. </a:t>
          </a:r>
          <a:endParaRPr lang="en-US" sz="1600" dirty="0"/>
        </a:p>
      </dgm:t>
    </dgm:pt>
    <dgm:pt modelId="{215B81B5-8CCC-4FC2-B9C2-F2525313F0BC}" type="parTrans" cxnId="{1989ACD4-915A-4C3E-9A08-0DD490188BAE}">
      <dgm:prSet/>
      <dgm:spPr/>
      <dgm:t>
        <a:bodyPr/>
        <a:lstStyle/>
        <a:p>
          <a:endParaRPr lang="en-US"/>
        </a:p>
      </dgm:t>
    </dgm:pt>
    <dgm:pt modelId="{D238E4D6-F45C-40FB-877B-9D9FE520F776}" type="sibTrans" cxnId="{1989ACD4-915A-4C3E-9A08-0DD490188BAE}">
      <dgm:prSet/>
      <dgm:spPr/>
      <dgm:t>
        <a:bodyPr/>
        <a:lstStyle/>
        <a:p>
          <a:endParaRPr lang="en-US"/>
        </a:p>
      </dgm:t>
    </dgm:pt>
    <dgm:pt modelId="{142830CE-C5F6-4F40-9A13-17F72501AC4F}">
      <dgm:prSet phldrT="[Text]" custT="1"/>
      <dgm:spPr/>
      <dgm:t>
        <a:bodyPr/>
        <a:lstStyle/>
        <a:p>
          <a:endParaRPr lang="fa-IR" sz="1800" b="1" dirty="0" smtClean="0">
            <a:solidFill>
              <a:srgbClr val="002060"/>
            </a:solidFill>
            <a:cs typeface="B Nazanin" panose="00000400000000000000" pitchFamily="2" charset="-78"/>
          </a:endParaRPr>
        </a:p>
        <a:p>
          <a:r>
            <a:rPr lang="fa-IR" sz="1800" b="1" dirty="0" smtClean="0">
              <a:solidFill>
                <a:srgbClr val="002060"/>
              </a:solidFill>
              <a:cs typeface="B Nazanin" panose="00000400000000000000" pitchFamily="2" charset="-78"/>
            </a:rPr>
            <a:t>بر طبق تعالیم اسلام، روحانیت سِمَت و مقامی نیست که در سایۀ آن روحانیون امتیازات مادی کسب کنند یا حرفه‌ای که نظیر حرفه‌های دیگر، یک دسته آن را پیشه و وسیله امرار معاش خود قرار دهند.</a:t>
          </a:r>
        </a:p>
        <a:p>
          <a:endParaRPr lang="en-US" sz="1800" dirty="0"/>
        </a:p>
      </dgm:t>
    </dgm:pt>
    <dgm:pt modelId="{9BD7097A-0533-4474-BC31-58E3D3CD038F}" type="parTrans" cxnId="{9AE33F60-5E56-441E-B7CC-5494053916B3}">
      <dgm:prSet/>
      <dgm:spPr/>
      <dgm:t>
        <a:bodyPr/>
        <a:lstStyle/>
        <a:p>
          <a:endParaRPr lang="en-US"/>
        </a:p>
      </dgm:t>
    </dgm:pt>
    <dgm:pt modelId="{18902A93-C87B-4392-A64D-EA880E735970}" type="sibTrans" cxnId="{9AE33F60-5E56-441E-B7CC-5494053916B3}">
      <dgm:prSet/>
      <dgm:spPr/>
      <dgm:t>
        <a:bodyPr/>
        <a:lstStyle/>
        <a:p>
          <a:endParaRPr lang="en-US"/>
        </a:p>
      </dgm:t>
    </dgm:pt>
    <dgm:pt modelId="{510C6930-C569-4CB5-8160-AEF53DD49308}">
      <dgm:prSet phldrT="[Text]" custT="1"/>
      <dgm:spPr/>
      <dgm:t>
        <a:bodyPr/>
        <a:lstStyle/>
        <a:p>
          <a:pPr algn="r"/>
          <a:r>
            <a:rPr lang="fa-IR" sz="1600" b="1" dirty="0" smtClean="0">
              <a:solidFill>
                <a:srgbClr val="FF0000"/>
              </a:solidFill>
              <a:cs typeface="B Titr" panose="00000700000000000000" pitchFamily="2" charset="-78"/>
            </a:rPr>
            <a:t>روحانیت در اسلام به معنی آراسته بودن به فضیلت علم و تقوا و مجهز بودن برای انجام یک سلسله وظایف اجتماعی دینی و واجبات کفایی است. بی‌آنکه علم و تقوا سرمایۀ دنیاطلبی گردد</a:t>
          </a:r>
          <a:r>
            <a:rPr lang="en-US" sz="1600" b="1" dirty="0" smtClean="0">
              <a:solidFill>
                <a:srgbClr val="FF0000"/>
              </a:solidFill>
              <a:cs typeface="B Titr" panose="00000700000000000000" pitchFamily="2" charset="-78"/>
            </a:rPr>
            <a:t> </a:t>
          </a:r>
          <a:r>
            <a:rPr lang="ar-SA" sz="1600" b="1" dirty="0" smtClean="0">
              <a:solidFill>
                <a:srgbClr val="FF0000"/>
              </a:solidFill>
              <a:cs typeface="B Titr" panose="00000700000000000000" pitchFamily="2" charset="-78"/>
            </a:rPr>
            <a:t>. </a:t>
          </a:r>
          <a:r>
            <a:rPr lang="fa-IR" sz="1600" b="1" dirty="0" smtClean="0">
              <a:solidFill>
                <a:srgbClr val="FF0000"/>
              </a:solidFill>
              <a:cs typeface="B Titr" panose="00000700000000000000" pitchFamily="2" charset="-78"/>
            </a:rPr>
            <a:t> </a:t>
          </a:r>
          <a:r>
            <a:rPr lang="fa-IR" sz="1600" b="1" dirty="0" smtClean="0">
              <a:solidFill>
                <a:srgbClr val="002060"/>
              </a:solidFill>
              <a:cs typeface="B Nazanin" panose="00000400000000000000" pitchFamily="2" charset="-78"/>
            </a:rPr>
            <a:t>(شهید سید محمدحسین بهشتی، ولایت، رهبری، روحانیت؛ ص 139)</a:t>
          </a:r>
          <a:endParaRPr lang="en-US" sz="1600" dirty="0"/>
        </a:p>
      </dgm:t>
    </dgm:pt>
    <dgm:pt modelId="{6EA749CF-F5C0-402C-94E0-7E99E579F771}" type="parTrans" cxnId="{F65AC555-8261-43DC-9CC0-5578FD08A781}">
      <dgm:prSet/>
      <dgm:spPr/>
      <dgm:t>
        <a:bodyPr/>
        <a:lstStyle/>
        <a:p>
          <a:endParaRPr lang="en-US"/>
        </a:p>
      </dgm:t>
    </dgm:pt>
    <dgm:pt modelId="{C9A06ABB-36E3-48EC-A8A1-339C65FA3599}" type="sibTrans" cxnId="{F65AC555-8261-43DC-9CC0-5578FD08A781}">
      <dgm:prSet/>
      <dgm:spPr/>
      <dgm:t>
        <a:bodyPr/>
        <a:lstStyle/>
        <a:p>
          <a:endParaRPr lang="en-US"/>
        </a:p>
      </dgm:t>
    </dgm:pt>
    <dgm:pt modelId="{5AD040C8-D459-4511-BE40-1845835D7A9F}" type="pres">
      <dgm:prSet presAssocID="{5167E865-EBE1-4851-9153-157FFBEB384B}" presName="Name0" presStyleCnt="0">
        <dgm:presLayoutVars>
          <dgm:dir val="rev"/>
          <dgm:resizeHandles val="exact"/>
        </dgm:presLayoutVars>
      </dgm:prSet>
      <dgm:spPr/>
      <dgm:t>
        <a:bodyPr/>
        <a:lstStyle/>
        <a:p>
          <a:endParaRPr lang="en-US"/>
        </a:p>
      </dgm:t>
    </dgm:pt>
    <dgm:pt modelId="{ACF0CA7D-2A2F-4A30-99E9-FA24FE878A2A}" type="pres">
      <dgm:prSet presAssocID="{353FCCFE-8A51-4DA8-BB5E-F9BE1F14F25F}" presName="composite" presStyleCnt="0"/>
      <dgm:spPr/>
    </dgm:pt>
    <dgm:pt modelId="{4A7497D9-D8F9-4C37-B104-3A881BCC41E9}" type="pres">
      <dgm:prSet presAssocID="{353FCCFE-8A51-4DA8-BB5E-F9BE1F14F25F}" presName="rect1" presStyleLbl="trAlignAcc1" presStyleIdx="0" presStyleCnt="3" custScaleY="171417">
        <dgm:presLayoutVars>
          <dgm:bulletEnabled val="1"/>
        </dgm:presLayoutVars>
      </dgm:prSet>
      <dgm:spPr/>
      <dgm:t>
        <a:bodyPr/>
        <a:lstStyle/>
        <a:p>
          <a:endParaRPr lang="en-US"/>
        </a:p>
      </dgm:t>
    </dgm:pt>
    <dgm:pt modelId="{F7D53FB0-516E-47C0-8A22-5411A953A831}" type="pres">
      <dgm:prSet presAssocID="{353FCCFE-8A51-4DA8-BB5E-F9BE1F14F25F}" presName="rect2" presStyleLbl="fgImgPlace1" presStyleIdx="0" presStyleCnt="3" custScaleX="96895" custScaleY="139950"/>
      <dgm:spPr>
        <a:blipFill>
          <a:blip xmlns:r="http://schemas.openxmlformats.org/officeDocument/2006/relationships" r:embed="rId1">
            <a:extLst>
              <a:ext uri="{28A0092B-C50C-407E-A947-70E740481C1C}">
                <a14:useLocalDpi xmlns:a14="http://schemas.microsoft.com/office/drawing/2010/main" val="0"/>
              </a:ext>
            </a:extLst>
          </a:blip>
          <a:srcRect/>
          <a:stretch>
            <a:fillRect l="-131000" r="-131000"/>
          </a:stretch>
        </a:blipFill>
      </dgm:spPr>
    </dgm:pt>
    <dgm:pt modelId="{EAD71CC7-540B-4B2C-84B1-D003596F455C}" type="pres">
      <dgm:prSet presAssocID="{D238E4D6-F45C-40FB-877B-9D9FE520F776}" presName="sibTrans" presStyleCnt="0"/>
      <dgm:spPr/>
    </dgm:pt>
    <dgm:pt modelId="{E277CF77-138F-4CB8-A083-65FA762803B1}" type="pres">
      <dgm:prSet presAssocID="{142830CE-C5F6-4F40-9A13-17F72501AC4F}" presName="composite" presStyleCnt="0"/>
      <dgm:spPr/>
    </dgm:pt>
    <dgm:pt modelId="{6F47B2B2-2B64-4D24-B212-8BB7B5405910}" type="pres">
      <dgm:prSet presAssocID="{142830CE-C5F6-4F40-9A13-17F72501AC4F}" presName="rect1" presStyleLbl="trAlignAcc1" presStyleIdx="1" presStyleCnt="3" custScaleY="171417">
        <dgm:presLayoutVars>
          <dgm:bulletEnabled val="1"/>
        </dgm:presLayoutVars>
      </dgm:prSet>
      <dgm:spPr/>
      <dgm:t>
        <a:bodyPr/>
        <a:lstStyle/>
        <a:p>
          <a:endParaRPr lang="en-US"/>
        </a:p>
      </dgm:t>
    </dgm:pt>
    <dgm:pt modelId="{8173BE32-A9A2-4CCF-B18D-5D55A1D9364A}" type="pres">
      <dgm:prSet presAssocID="{142830CE-C5F6-4F40-9A13-17F72501AC4F}" presName="rect2" presStyleLbl="fgImgPlace1" presStyleIdx="1" presStyleCnt="3" custScaleX="96895" custScaleY="139950"/>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125000" r="-125000"/>
          </a:stretch>
        </a:blipFill>
      </dgm:spPr>
    </dgm:pt>
    <dgm:pt modelId="{378A9932-EBBE-4702-8F31-506B473C5C24}" type="pres">
      <dgm:prSet presAssocID="{18902A93-C87B-4392-A64D-EA880E735970}" presName="sibTrans" presStyleCnt="0"/>
      <dgm:spPr/>
    </dgm:pt>
    <dgm:pt modelId="{1ACE8570-395E-43DC-899C-157E9A414D35}" type="pres">
      <dgm:prSet presAssocID="{510C6930-C569-4CB5-8160-AEF53DD49308}" presName="composite" presStyleCnt="0"/>
      <dgm:spPr/>
    </dgm:pt>
    <dgm:pt modelId="{AC75E879-285C-46D6-869C-5D03B3263484}" type="pres">
      <dgm:prSet presAssocID="{510C6930-C569-4CB5-8160-AEF53DD49308}" presName="rect1" presStyleLbl="trAlignAcc1" presStyleIdx="2" presStyleCnt="3" custScaleY="171417">
        <dgm:presLayoutVars>
          <dgm:bulletEnabled val="1"/>
        </dgm:presLayoutVars>
      </dgm:prSet>
      <dgm:spPr/>
      <dgm:t>
        <a:bodyPr/>
        <a:lstStyle/>
        <a:p>
          <a:endParaRPr lang="en-US"/>
        </a:p>
      </dgm:t>
    </dgm:pt>
    <dgm:pt modelId="{64D37FEC-D049-464C-BCFD-345687BBD3F5}" type="pres">
      <dgm:prSet presAssocID="{510C6930-C569-4CB5-8160-AEF53DD49308}" presName="rect2" presStyleLbl="fgImgPlace1" presStyleIdx="2" presStyleCnt="3" custScaleX="96895" custScaleY="139950"/>
      <dgm:spPr>
        <a:blipFill>
          <a:blip xmlns:r="http://schemas.openxmlformats.org/officeDocument/2006/relationships" r:embed="rId3">
            <a:extLst>
              <a:ext uri="{28A0092B-C50C-407E-A947-70E740481C1C}">
                <a14:useLocalDpi xmlns:a14="http://schemas.microsoft.com/office/drawing/2010/main" val="0"/>
              </a:ext>
            </a:extLst>
          </a:blip>
          <a:srcRect/>
          <a:stretch>
            <a:fillRect l="-94000" r="-94000"/>
          </a:stretch>
        </a:blipFill>
      </dgm:spPr>
    </dgm:pt>
  </dgm:ptLst>
  <dgm:cxnLst>
    <dgm:cxn modelId="{1989ACD4-915A-4C3E-9A08-0DD490188BAE}" srcId="{5167E865-EBE1-4851-9153-157FFBEB384B}" destId="{353FCCFE-8A51-4DA8-BB5E-F9BE1F14F25F}" srcOrd="0" destOrd="0" parTransId="{215B81B5-8CCC-4FC2-B9C2-F2525313F0BC}" sibTransId="{D238E4D6-F45C-40FB-877B-9D9FE520F776}"/>
    <dgm:cxn modelId="{C9BD7E07-B29D-4C0B-BDA8-AAD2B09DEF6E}" type="presOf" srcId="{353FCCFE-8A51-4DA8-BB5E-F9BE1F14F25F}" destId="{4A7497D9-D8F9-4C37-B104-3A881BCC41E9}" srcOrd="0" destOrd="0" presId="urn:microsoft.com/office/officeart/2008/layout/PictureStrips"/>
    <dgm:cxn modelId="{C4A63109-877B-4592-8E2F-346A5A389C08}" type="presOf" srcId="{5167E865-EBE1-4851-9153-157FFBEB384B}" destId="{5AD040C8-D459-4511-BE40-1845835D7A9F}" srcOrd="0" destOrd="0" presId="urn:microsoft.com/office/officeart/2008/layout/PictureStrips"/>
    <dgm:cxn modelId="{F65AC555-8261-43DC-9CC0-5578FD08A781}" srcId="{5167E865-EBE1-4851-9153-157FFBEB384B}" destId="{510C6930-C569-4CB5-8160-AEF53DD49308}" srcOrd="2" destOrd="0" parTransId="{6EA749CF-F5C0-402C-94E0-7E99E579F771}" sibTransId="{C9A06ABB-36E3-48EC-A8A1-339C65FA3599}"/>
    <dgm:cxn modelId="{49A23EAE-914A-43BE-9680-762FDC27F617}" type="presOf" srcId="{510C6930-C569-4CB5-8160-AEF53DD49308}" destId="{AC75E879-285C-46D6-869C-5D03B3263484}" srcOrd="0" destOrd="0" presId="urn:microsoft.com/office/officeart/2008/layout/PictureStrips"/>
    <dgm:cxn modelId="{9AE33F60-5E56-441E-B7CC-5494053916B3}" srcId="{5167E865-EBE1-4851-9153-157FFBEB384B}" destId="{142830CE-C5F6-4F40-9A13-17F72501AC4F}" srcOrd="1" destOrd="0" parTransId="{9BD7097A-0533-4474-BC31-58E3D3CD038F}" sibTransId="{18902A93-C87B-4392-A64D-EA880E735970}"/>
    <dgm:cxn modelId="{214FCD5A-1201-4351-8A9C-55CF57357776}" type="presOf" srcId="{142830CE-C5F6-4F40-9A13-17F72501AC4F}" destId="{6F47B2B2-2B64-4D24-B212-8BB7B5405910}" srcOrd="0" destOrd="0" presId="urn:microsoft.com/office/officeart/2008/layout/PictureStrips"/>
    <dgm:cxn modelId="{D79F9625-40E9-4B40-AD43-B9D9477C3448}" type="presParOf" srcId="{5AD040C8-D459-4511-BE40-1845835D7A9F}" destId="{ACF0CA7D-2A2F-4A30-99E9-FA24FE878A2A}" srcOrd="0" destOrd="0" presId="urn:microsoft.com/office/officeart/2008/layout/PictureStrips"/>
    <dgm:cxn modelId="{50AFE8D5-F2C9-4E40-BA3A-D62B37F47897}" type="presParOf" srcId="{ACF0CA7D-2A2F-4A30-99E9-FA24FE878A2A}" destId="{4A7497D9-D8F9-4C37-B104-3A881BCC41E9}" srcOrd="0" destOrd="0" presId="urn:microsoft.com/office/officeart/2008/layout/PictureStrips"/>
    <dgm:cxn modelId="{BD885FE0-38E0-45E1-93CE-359EF3E50368}" type="presParOf" srcId="{ACF0CA7D-2A2F-4A30-99E9-FA24FE878A2A}" destId="{F7D53FB0-516E-47C0-8A22-5411A953A831}" srcOrd="1" destOrd="0" presId="urn:microsoft.com/office/officeart/2008/layout/PictureStrips"/>
    <dgm:cxn modelId="{22826FC7-A526-4DF7-B2D0-CFD3A89FDBA4}" type="presParOf" srcId="{5AD040C8-D459-4511-BE40-1845835D7A9F}" destId="{EAD71CC7-540B-4B2C-84B1-D003596F455C}" srcOrd="1" destOrd="0" presId="urn:microsoft.com/office/officeart/2008/layout/PictureStrips"/>
    <dgm:cxn modelId="{8CCF0465-6CC7-4FCD-9005-33F421F91A74}" type="presParOf" srcId="{5AD040C8-D459-4511-BE40-1845835D7A9F}" destId="{E277CF77-138F-4CB8-A083-65FA762803B1}" srcOrd="2" destOrd="0" presId="urn:microsoft.com/office/officeart/2008/layout/PictureStrips"/>
    <dgm:cxn modelId="{27458F31-D3BC-4754-A7F3-AC01A9B4B8B2}" type="presParOf" srcId="{E277CF77-138F-4CB8-A083-65FA762803B1}" destId="{6F47B2B2-2B64-4D24-B212-8BB7B5405910}" srcOrd="0" destOrd="0" presId="urn:microsoft.com/office/officeart/2008/layout/PictureStrips"/>
    <dgm:cxn modelId="{03A54CBE-5FFB-49BA-BA62-D9C65F575337}" type="presParOf" srcId="{E277CF77-138F-4CB8-A083-65FA762803B1}" destId="{8173BE32-A9A2-4CCF-B18D-5D55A1D9364A}" srcOrd="1" destOrd="0" presId="urn:microsoft.com/office/officeart/2008/layout/PictureStrips"/>
    <dgm:cxn modelId="{63EC2ABC-B998-46AF-85AF-742BC16609C7}" type="presParOf" srcId="{5AD040C8-D459-4511-BE40-1845835D7A9F}" destId="{378A9932-EBBE-4702-8F31-506B473C5C24}" srcOrd="3" destOrd="0" presId="urn:microsoft.com/office/officeart/2008/layout/PictureStrips"/>
    <dgm:cxn modelId="{B1D41300-338B-4998-B379-2146EA4C6199}" type="presParOf" srcId="{5AD040C8-D459-4511-BE40-1845835D7A9F}" destId="{1ACE8570-395E-43DC-899C-157E9A414D35}" srcOrd="4" destOrd="0" presId="urn:microsoft.com/office/officeart/2008/layout/PictureStrips"/>
    <dgm:cxn modelId="{AC6C3B24-E955-41FB-856F-255DB1A8C8CC}" type="presParOf" srcId="{1ACE8570-395E-43DC-899C-157E9A414D35}" destId="{AC75E879-285C-46D6-869C-5D03B3263484}" srcOrd="0" destOrd="0" presId="urn:microsoft.com/office/officeart/2008/layout/PictureStrips"/>
    <dgm:cxn modelId="{6B339BD6-65B8-4B71-8C54-36130EB55128}" type="presParOf" srcId="{1ACE8570-395E-43DC-899C-157E9A414D35}" destId="{64D37FEC-D049-464C-BCFD-345687BBD3F5}" srcOrd="1" destOrd="0" presId="urn:microsoft.com/office/officeart/2008/layout/PictureStrip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0.xml><?xml version="1.0" encoding="utf-8"?>
<dgm:dataModel xmlns:dgm="http://schemas.openxmlformats.org/drawingml/2006/diagram" xmlns:a="http://schemas.openxmlformats.org/drawingml/2006/main">
  <dgm:ptLst>
    <dgm:pt modelId="{B1D0C36A-3456-49FC-B7E9-AEF473F8BA11}" type="doc">
      <dgm:prSet loTypeId="urn:microsoft.com/office/officeart/2005/8/layout/hierarchy2" loCatId="hierarchy" qsTypeId="urn:microsoft.com/office/officeart/2005/8/quickstyle/simple1" qsCatId="simple" csTypeId="urn:microsoft.com/office/officeart/2005/8/colors/colorful3" csCatId="colorful" phldr="1"/>
      <dgm:spPr/>
      <dgm:t>
        <a:bodyPr/>
        <a:lstStyle/>
        <a:p>
          <a:pPr rtl="1"/>
          <a:endParaRPr lang="fa-IR"/>
        </a:p>
      </dgm:t>
    </dgm:pt>
    <dgm:pt modelId="{D38B42D8-6B23-4AB1-A44A-070F33BDCEB2}">
      <dgm:prSet phldrT="[Text]" custT="1"/>
      <dgm:spPr/>
      <dgm:t>
        <a:bodyPr/>
        <a:lstStyle/>
        <a:p>
          <a:pPr rtl="1"/>
          <a:r>
            <a:rPr lang="fa-IR" sz="240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برای انقلابی بودن دو الگو قابل تصور است</a:t>
          </a:r>
          <a:endParaRPr lang="fa-IR" sz="2400" dirty="0">
            <a:solidFill>
              <a:schemeClr val="bg2"/>
            </a:solidFill>
          </a:endParaRPr>
        </a:p>
      </dgm:t>
    </dgm:pt>
    <dgm:pt modelId="{5B26EAC0-8421-48F1-908E-7B24B9F22BEE}" type="parTrans" cxnId="{A503AF7A-7CE8-4A24-AA5F-F505DFC9C8B3}">
      <dgm:prSet/>
      <dgm:spPr/>
      <dgm:t>
        <a:bodyPr/>
        <a:lstStyle/>
        <a:p>
          <a:pPr rtl="1"/>
          <a:endParaRPr lang="fa-IR"/>
        </a:p>
      </dgm:t>
    </dgm:pt>
    <dgm:pt modelId="{5015D78F-791E-4CBE-8DD7-B0AD75667691}" type="sibTrans" cxnId="{A503AF7A-7CE8-4A24-AA5F-F505DFC9C8B3}">
      <dgm:prSet/>
      <dgm:spPr/>
      <dgm:t>
        <a:bodyPr/>
        <a:lstStyle/>
        <a:p>
          <a:pPr rtl="1"/>
          <a:endParaRPr lang="fa-IR"/>
        </a:p>
      </dgm:t>
    </dgm:pt>
    <dgm:pt modelId="{425E340E-E3B0-47DB-9833-5B9A39BA6D7E}">
      <dgm:prSet phldrT="[Text]" custT="1"/>
      <dgm:spPr/>
      <dgm:t>
        <a:bodyPr/>
        <a:lstStyle/>
        <a:p>
          <a:pPr rtl="1"/>
          <a:r>
            <a:rPr lang="fa-IR" sz="1600" b="1" dirty="0" smtClean="0">
              <a:solidFill>
                <a:srgbClr val="002060"/>
              </a:solidFill>
              <a:cs typeface="B Nazanin" panose="00000400000000000000" pitchFamily="2" charset="-78"/>
            </a:rPr>
            <a:t>یکی اینکه این صفت در نظام تقسیم کار اجتماعی </a:t>
          </a:r>
          <a:r>
            <a:rPr lang="fa-IR" sz="1600" b="1" dirty="0" err="1" smtClean="0">
              <a:solidFill>
                <a:srgbClr val="002060"/>
              </a:solidFill>
              <a:cs typeface="B Nazanin" panose="00000400000000000000" pitchFamily="2" charset="-78"/>
            </a:rPr>
            <a:t>وظیفة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کفایی</a:t>
          </a:r>
          <a:r>
            <a:rPr lang="fa-IR" sz="1600" b="1" dirty="0" smtClean="0">
              <a:solidFill>
                <a:srgbClr val="002060"/>
              </a:solidFill>
              <a:cs typeface="B Nazanin" panose="00000400000000000000" pitchFamily="2" charset="-78"/>
            </a:rPr>
            <a:t> است و </a:t>
          </a:r>
          <a:r>
            <a:rPr lang="fa-IR" sz="1600" b="1" dirty="0" err="1" smtClean="0">
              <a:solidFill>
                <a:srgbClr val="002060"/>
              </a:solidFill>
              <a:cs typeface="B Nazanin" panose="00000400000000000000" pitchFamily="2" charset="-78"/>
            </a:rPr>
            <a:t>طلبة</a:t>
          </a:r>
          <a:r>
            <a:rPr lang="fa-IR" sz="1600" b="1" dirty="0" smtClean="0">
              <a:solidFill>
                <a:srgbClr val="002060"/>
              </a:solidFill>
              <a:cs typeface="B Nazanin" panose="00000400000000000000" pitchFamily="2" charset="-78"/>
            </a:rPr>
            <a:t> انقلابی یک نیاز تخصصی در کنار سایر نیازهای حوزه و انقلاب محسوب </a:t>
          </a:r>
          <a:r>
            <a:rPr lang="fa-IR" sz="1600" b="1" dirty="0" err="1" smtClean="0">
              <a:solidFill>
                <a:srgbClr val="002060"/>
              </a:solidFill>
              <a:cs typeface="B Nazanin" panose="00000400000000000000" pitchFamily="2" charset="-78"/>
            </a:rPr>
            <a:t>می‌شود</a:t>
          </a:r>
          <a:r>
            <a:rPr lang="fa-IR" sz="1600" b="1" dirty="0" smtClean="0">
              <a:solidFill>
                <a:srgbClr val="002060"/>
              </a:solidFill>
              <a:cs typeface="B Nazanin" panose="00000400000000000000" pitchFamily="2" charset="-78"/>
            </a:rPr>
            <a:t>. بنابراین </a:t>
          </a:r>
          <a:r>
            <a:rPr lang="fa-IR" sz="1600" b="1" dirty="0" err="1" smtClean="0">
              <a:solidFill>
                <a:srgbClr val="002060"/>
              </a:solidFill>
              <a:cs typeface="B Nazanin" panose="00000400000000000000" pitchFamily="2" charset="-78"/>
            </a:rPr>
            <a:t>عده‌ای</a:t>
          </a:r>
          <a:r>
            <a:rPr lang="fa-IR" sz="1600" b="1" dirty="0" smtClean="0">
              <a:solidFill>
                <a:srgbClr val="002060"/>
              </a:solidFill>
              <a:cs typeface="B Nazanin" panose="00000400000000000000" pitchFamily="2" charset="-78"/>
            </a:rPr>
            <a:t> باید مبلغ، </a:t>
          </a:r>
          <a:r>
            <a:rPr lang="fa-IR" sz="1600" b="1" dirty="0" err="1" smtClean="0">
              <a:solidFill>
                <a:srgbClr val="002060"/>
              </a:solidFill>
              <a:cs typeface="B Nazanin" panose="00000400000000000000" pitchFamily="2" charset="-78"/>
            </a:rPr>
            <a:t>عده‌ای</a:t>
          </a:r>
          <a:r>
            <a:rPr lang="fa-IR" sz="1600" b="1" dirty="0" smtClean="0">
              <a:solidFill>
                <a:srgbClr val="002060"/>
              </a:solidFill>
              <a:cs typeface="B Nazanin" panose="00000400000000000000" pitchFamily="2" charset="-78"/>
            </a:rPr>
            <a:t> محقق، </a:t>
          </a:r>
          <a:r>
            <a:rPr lang="fa-IR" sz="1600" b="1" dirty="0" err="1" smtClean="0">
              <a:solidFill>
                <a:srgbClr val="002060"/>
              </a:solidFill>
              <a:cs typeface="B Nazanin" panose="00000400000000000000" pitchFamily="2" charset="-78"/>
            </a:rPr>
            <a:t>عده‌ای</a:t>
          </a:r>
          <a:r>
            <a:rPr lang="fa-IR" sz="1600" b="1" dirty="0" smtClean="0">
              <a:solidFill>
                <a:srgbClr val="002060"/>
              </a:solidFill>
              <a:cs typeface="B Nazanin" panose="00000400000000000000" pitchFamily="2" charset="-78"/>
            </a:rPr>
            <a:t> مدرس و </a:t>
          </a:r>
          <a:r>
            <a:rPr lang="fa-IR" sz="1600" b="1" dirty="0" err="1" smtClean="0">
              <a:solidFill>
                <a:srgbClr val="002060"/>
              </a:solidFill>
              <a:cs typeface="B Nazanin" panose="00000400000000000000" pitchFamily="2" charset="-78"/>
            </a:rPr>
            <a:t>عده‌ای</a:t>
          </a:r>
          <a:r>
            <a:rPr lang="fa-IR" sz="1600" b="1" dirty="0" smtClean="0">
              <a:solidFill>
                <a:srgbClr val="002060"/>
              </a:solidFill>
              <a:cs typeface="B Nazanin" panose="00000400000000000000" pitchFamily="2" charset="-78"/>
            </a:rPr>
            <a:t> هم متکفل مسائل انقلاب و پاسداری از آن باشند و اگر برخی از طلاب این نقش را بر عهده گیرند از دیگران ساقط </a:t>
          </a:r>
          <a:r>
            <a:rPr lang="fa-IR" sz="1600" b="1" dirty="0" err="1" smtClean="0">
              <a:solidFill>
                <a:srgbClr val="002060"/>
              </a:solidFill>
              <a:cs typeface="B Nazanin" panose="00000400000000000000" pitchFamily="2" charset="-78"/>
            </a:rPr>
            <a:t>می‌شود</a:t>
          </a:r>
          <a:r>
            <a:rPr lang="fa-IR" sz="1600" b="1" dirty="0" smtClean="0">
              <a:solidFill>
                <a:srgbClr val="002060"/>
              </a:solidFill>
              <a:cs typeface="B Nazanin" panose="00000400000000000000" pitchFamily="2" charset="-78"/>
            </a:rPr>
            <a:t>. </a:t>
          </a:r>
          <a:endParaRPr lang="fa-IR" sz="1600" b="1" dirty="0">
            <a:solidFill>
              <a:srgbClr val="002060"/>
            </a:solidFill>
            <a:cs typeface="B Nazanin" panose="00000400000000000000" pitchFamily="2" charset="-78"/>
          </a:endParaRPr>
        </a:p>
      </dgm:t>
    </dgm:pt>
    <dgm:pt modelId="{E04E37D6-EBF8-46FD-8553-B5A101E3F373}" type="parTrans" cxnId="{4D65791E-AC2F-4F58-BEAA-F5EC45B10B58}">
      <dgm:prSet/>
      <dgm:spPr/>
      <dgm:t>
        <a:bodyPr/>
        <a:lstStyle/>
        <a:p>
          <a:pPr rtl="1"/>
          <a:endParaRPr lang="fa-IR"/>
        </a:p>
      </dgm:t>
    </dgm:pt>
    <dgm:pt modelId="{44601483-677A-4063-B363-46FE94F25FBC}" type="sibTrans" cxnId="{4D65791E-AC2F-4F58-BEAA-F5EC45B10B58}">
      <dgm:prSet/>
      <dgm:spPr/>
      <dgm:t>
        <a:bodyPr/>
        <a:lstStyle/>
        <a:p>
          <a:pPr rtl="1"/>
          <a:endParaRPr lang="fa-IR"/>
        </a:p>
      </dgm:t>
    </dgm:pt>
    <dgm:pt modelId="{BF2B19BA-665C-4A5A-947E-3E3C7798266E}">
      <dgm:prSet phldrT="[Text]" custT="1"/>
      <dgm:spPr/>
      <dgm:t>
        <a:bodyPr/>
        <a:lstStyle/>
        <a:p>
          <a:pPr rtl="1"/>
          <a:r>
            <a:rPr lang="fa-IR" sz="1600" b="1" dirty="0" smtClean="0">
              <a:solidFill>
                <a:srgbClr val="002060"/>
              </a:solidFill>
              <a:cs typeface="B Nazanin" panose="00000400000000000000" pitchFamily="2" charset="-78"/>
            </a:rPr>
            <a:t>فرض دیگر اینکه انقلابی بودن </a:t>
          </a:r>
          <a:r>
            <a:rPr lang="fa-IR" sz="1600" b="1" dirty="0" err="1" smtClean="0">
              <a:solidFill>
                <a:srgbClr val="002060"/>
              </a:solidFill>
              <a:cs typeface="B Nazanin" panose="00000400000000000000" pitchFamily="2" charset="-78"/>
            </a:rPr>
            <a:t>وظیفة</a:t>
          </a:r>
          <a:r>
            <a:rPr lang="fa-IR" sz="1600" b="1" dirty="0" smtClean="0">
              <a:solidFill>
                <a:srgbClr val="002060"/>
              </a:solidFill>
              <a:cs typeface="B Nazanin" panose="00000400000000000000" pitchFamily="2" charset="-78"/>
            </a:rPr>
            <a:t> همگانی است و در کنار </a:t>
          </a:r>
          <a:r>
            <a:rPr lang="fa-IR" sz="1600" b="1" dirty="0" err="1" smtClean="0">
              <a:solidFill>
                <a:srgbClr val="002060"/>
              </a:solidFill>
              <a:cs typeface="B Nazanin" panose="00000400000000000000" pitchFamily="2" charset="-78"/>
            </a:rPr>
            <a:t>همة</a:t>
          </a:r>
          <a:r>
            <a:rPr lang="fa-IR" sz="1600" b="1" dirty="0" smtClean="0">
              <a:solidFill>
                <a:srgbClr val="002060"/>
              </a:solidFill>
              <a:cs typeface="B Nazanin" panose="00000400000000000000" pitchFamily="2" charset="-78"/>
            </a:rPr>
            <a:t> اوصاف مطلوب برای </a:t>
          </a:r>
          <a:r>
            <a:rPr lang="fa-IR" sz="1600" b="1" dirty="0" err="1" smtClean="0">
              <a:solidFill>
                <a:srgbClr val="002060"/>
              </a:solidFill>
              <a:cs typeface="B Nazanin" panose="00000400000000000000" pitchFamily="2" charset="-78"/>
            </a:rPr>
            <a:t>همة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طلبه¬ها</a:t>
          </a:r>
          <a:r>
            <a:rPr lang="fa-IR" sz="1600" b="1" dirty="0" smtClean="0">
              <a:solidFill>
                <a:srgbClr val="002060"/>
              </a:solidFill>
              <a:cs typeface="B Nazanin" panose="00000400000000000000" pitchFamily="2" charset="-78"/>
            </a:rPr>
            <a:t> (از مدرس، مبلغ، مدیر، </a:t>
          </a:r>
          <a:r>
            <a:rPr lang="fa-IR" sz="1600" b="1" dirty="0" err="1" smtClean="0">
              <a:solidFill>
                <a:srgbClr val="002060"/>
              </a:solidFill>
              <a:cs typeface="B Nazanin" panose="00000400000000000000" pitchFamily="2" charset="-78"/>
            </a:rPr>
            <a:t>متکلم</a:t>
          </a:r>
          <a:r>
            <a:rPr lang="fa-IR" sz="1600" b="1" dirty="0" smtClean="0">
              <a:solidFill>
                <a:srgbClr val="002060"/>
              </a:solidFill>
              <a:cs typeface="B Nazanin" panose="00000400000000000000" pitchFamily="2" charset="-78"/>
            </a:rPr>
            <a:t>، فقیه و مرجع) لازم و با </a:t>
          </a:r>
          <a:r>
            <a:rPr lang="fa-IR" sz="1600" b="1" dirty="0" err="1" smtClean="0">
              <a:solidFill>
                <a:srgbClr val="002060"/>
              </a:solidFill>
              <a:cs typeface="B Nazanin" panose="00000400000000000000" pitchFamily="2" charset="-78"/>
            </a:rPr>
            <a:t>همة</a:t>
          </a:r>
          <a:r>
            <a:rPr lang="fa-IR" sz="1600" b="1" dirty="0" smtClean="0">
              <a:solidFill>
                <a:srgbClr val="002060"/>
              </a:solidFill>
              <a:cs typeface="B Nazanin" panose="00000400000000000000" pitchFamily="2" charset="-78"/>
            </a:rPr>
            <a:t> </a:t>
          </a:r>
          <a:r>
            <a:rPr lang="fa-IR" sz="1600" b="1" dirty="0" err="1" smtClean="0">
              <a:solidFill>
                <a:srgbClr val="002060"/>
              </a:solidFill>
              <a:cs typeface="B Nazanin" panose="00000400000000000000" pitchFamily="2" charset="-78"/>
            </a:rPr>
            <a:t>مطلوبیت‌های</a:t>
          </a:r>
          <a:r>
            <a:rPr lang="fa-IR" sz="1600" b="1" dirty="0" smtClean="0">
              <a:solidFill>
                <a:srgbClr val="002060"/>
              </a:solidFill>
              <a:cs typeface="B Nazanin" panose="00000400000000000000" pitchFamily="2" charset="-78"/>
            </a:rPr>
            <a:t> طلبه قابل جمع است و </a:t>
          </a:r>
          <a:r>
            <a:rPr lang="fa-IR" sz="1600" b="1" dirty="0" err="1" smtClean="0">
              <a:solidFill>
                <a:srgbClr val="002060"/>
              </a:solidFill>
              <a:cs typeface="B Nazanin" panose="00000400000000000000" pitchFamily="2" charset="-78"/>
            </a:rPr>
            <a:t>طلبه‌ای</a:t>
          </a:r>
          <a:r>
            <a:rPr lang="fa-IR" sz="1600" b="1" dirty="0" smtClean="0">
              <a:solidFill>
                <a:srgbClr val="002060"/>
              </a:solidFill>
              <a:cs typeface="B Nazanin" panose="00000400000000000000" pitchFamily="2" charset="-78"/>
            </a:rPr>
            <a:t> که انقلابی نیست واجد استانداردهای لازم شمرده </a:t>
          </a:r>
          <a:r>
            <a:rPr lang="fa-IR" sz="1600" b="1" dirty="0" err="1" smtClean="0">
              <a:solidFill>
                <a:srgbClr val="002060"/>
              </a:solidFill>
              <a:cs typeface="B Nazanin" panose="00000400000000000000" pitchFamily="2" charset="-78"/>
            </a:rPr>
            <a:t>نمی‌شود</a:t>
          </a:r>
          <a:r>
            <a:rPr lang="fa-IR" sz="1600" b="1" dirty="0" smtClean="0">
              <a:solidFill>
                <a:srgbClr val="002060"/>
              </a:solidFill>
              <a:cs typeface="B Nazanin" panose="00000400000000000000" pitchFamily="2" charset="-78"/>
            </a:rPr>
            <a:t>.</a:t>
          </a:r>
          <a:endParaRPr lang="fa-IR" sz="1600" b="1" dirty="0">
            <a:solidFill>
              <a:srgbClr val="002060"/>
            </a:solidFill>
            <a:cs typeface="B Nazanin" panose="00000400000000000000" pitchFamily="2" charset="-78"/>
          </a:endParaRPr>
        </a:p>
      </dgm:t>
    </dgm:pt>
    <dgm:pt modelId="{63C73BC0-2DE9-49A6-9357-EC9FDEBB908A}" type="parTrans" cxnId="{4DD2230D-9FE8-47C3-93AA-3C27FCCA7873}">
      <dgm:prSet/>
      <dgm:spPr/>
      <dgm:t>
        <a:bodyPr/>
        <a:lstStyle/>
        <a:p>
          <a:pPr rtl="1"/>
          <a:endParaRPr lang="fa-IR"/>
        </a:p>
      </dgm:t>
    </dgm:pt>
    <dgm:pt modelId="{A5916FAE-8BAC-4111-87A6-52298FDACCF3}" type="sibTrans" cxnId="{4DD2230D-9FE8-47C3-93AA-3C27FCCA7873}">
      <dgm:prSet/>
      <dgm:spPr/>
      <dgm:t>
        <a:bodyPr/>
        <a:lstStyle/>
        <a:p>
          <a:pPr rtl="1"/>
          <a:endParaRPr lang="fa-IR"/>
        </a:p>
      </dgm:t>
    </dgm:pt>
    <dgm:pt modelId="{C95F35D7-82D5-4F90-AD1F-C072B99907AF}" type="pres">
      <dgm:prSet presAssocID="{B1D0C36A-3456-49FC-B7E9-AEF473F8BA11}" presName="diagram" presStyleCnt="0">
        <dgm:presLayoutVars>
          <dgm:chPref val="1"/>
          <dgm:dir val="rev"/>
          <dgm:animOne val="branch"/>
          <dgm:animLvl val="lvl"/>
          <dgm:resizeHandles val="exact"/>
        </dgm:presLayoutVars>
      </dgm:prSet>
      <dgm:spPr/>
      <dgm:t>
        <a:bodyPr/>
        <a:lstStyle/>
        <a:p>
          <a:pPr rtl="1"/>
          <a:endParaRPr lang="fa-IR"/>
        </a:p>
      </dgm:t>
    </dgm:pt>
    <dgm:pt modelId="{B4461F5C-61E9-4CEB-B754-B2CADE6841CF}" type="pres">
      <dgm:prSet presAssocID="{D38B42D8-6B23-4AB1-A44A-070F33BDCEB2}" presName="root1" presStyleCnt="0"/>
      <dgm:spPr/>
    </dgm:pt>
    <dgm:pt modelId="{87CAA148-9E5B-4821-990E-223B629C1ABE}" type="pres">
      <dgm:prSet presAssocID="{D38B42D8-6B23-4AB1-A44A-070F33BDCEB2}" presName="LevelOneTextNode" presStyleLbl="node0" presStyleIdx="0" presStyleCnt="1">
        <dgm:presLayoutVars>
          <dgm:chPref val="3"/>
        </dgm:presLayoutVars>
      </dgm:prSet>
      <dgm:spPr/>
      <dgm:t>
        <a:bodyPr/>
        <a:lstStyle/>
        <a:p>
          <a:pPr rtl="1"/>
          <a:endParaRPr lang="fa-IR"/>
        </a:p>
      </dgm:t>
    </dgm:pt>
    <dgm:pt modelId="{CE097971-8B55-4280-9882-026871F71CCE}" type="pres">
      <dgm:prSet presAssocID="{D38B42D8-6B23-4AB1-A44A-070F33BDCEB2}" presName="level2hierChild" presStyleCnt="0"/>
      <dgm:spPr/>
    </dgm:pt>
    <dgm:pt modelId="{00927B30-F1E8-4A09-AAD8-9C32E4ADF796}" type="pres">
      <dgm:prSet presAssocID="{E04E37D6-EBF8-46FD-8553-B5A101E3F373}" presName="conn2-1" presStyleLbl="parChTrans1D2" presStyleIdx="0" presStyleCnt="2"/>
      <dgm:spPr/>
      <dgm:t>
        <a:bodyPr/>
        <a:lstStyle/>
        <a:p>
          <a:pPr rtl="1"/>
          <a:endParaRPr lang="fa-IR"/>
        </a:p>
      </dgm:t>
    </dgm:pt>
    <dgm:pt modelId="{19498297-BF55-4FFE-AB5D-DA2F9CCB4AC6}" type="pres">
      <dgm:prSet presAssocID="{E04E37D6-EBF8-46FD-8553-B5A101E3F373}" presName="connTx" presStyleLbl="parChTrans1D2" presStyleIdx="0" presStyleCnt="2"/>
      <dgm:spPr/>
      <dgm:t>
        <a:bodyPr/>
        <a:lstStyle/>
        <a:p>
          <a:pPr rtl="1"/>
          <a:endParaRPr lang="fa-IR"/>
        </a:p>
      </dgm:t>
    </dgm:pt>
    <dgm:pt modelId="{16709A39-5B09-41C1-A584-CE1B08361C7F}" type="pres">
      <dgm:prSet presAssocID="{425E340E-E3B0-47DB-9833-5B9A39BA6D7E}" presName="root2" presStyleCnt="0"/>
      <dgm:spPr/>
    </dgm:pt>
    <dgm:pt modelId="{05EFD4A3-8C68-4C59-9D21-F547ABBC53C4}" type="pres">
      <dgm:prSet presAssocID="{425E340E-E3B0-47DB-9833-5B9A39BA6D7E}" presName="LevelTwoTextNode" presStyleLbl="node2" presStyleIdx="0" presStyleCnt="2" custScaleY="109542">
        <dgm:presLayoutVars>
          <dgm:chPref val="3"/>
        </dgm:presLayoutVars>
      </dgm:prSet>
      <dgm:spPr/>
      <dgm:t>
        <a:bodyPr/>
        <a:lstStyle/>
        <a:p>
          <a:pPr rtl="1"/>
          <a:endParaRPr lang="fa-IR"/>
        </a:p>
      </dgm:t>
    </dgm:pt>
    <dgm:pt modelId="{47F3F873-A41F-4575-8389-24D5A323BE7B}" type="pres">
      <dgm:prSet presAssocID="{425E340E-E3B0-47DB-9833-5B9A39BA6D7E}" presName="level3hierChild" presStyleCnt="0"/>
      <dgm:spPr/>
    </dgm:pt>
    <dgm:pt modelId="{0D6D1CF5-AD7E-441B-9F88-5F7E6D257B2A}" type="pres">
      <dgm:prSet presAssocID="{63C73BC0-2DE9-49A6-9357-EC9FDEBB908A}" presName="conn2-1" presStyleLbl="parChTrans1D2" presStyleIdx="1" presStyleCnt="2"/>
      <dgm:spPr/>
      <dgm:t>
        <a:bodyPr/>
        <a:lstStyle/>
        <a:p>
          <a:pPr rtl="1"/>
          <a:endParaRPr lang="fa-IR"/>
        </a:p>
      </dgm:t>
    </dgm:pt>
    <dgm:pt modelId="{0B4DFD97-9C61-4F57-AAB3-5D10DF2BC74E}" type="pres">
      <dgm:prSet presAssocID="{63C73BC0-2DE9-49A6-9357-EC9FDEBB908A}" presName="connTx" presStyleLbl="parChTrans1D2" presStyleIdx="1" presStyleCnt="2"/>
      <dgm:spPr/>
      <dgm:t>
        <a:bodyPr/>
        <a:lstStyle/>
        <a:p>
          <a:pPr rtl="1"/>
          <a:endParaRPr lang="fa-IR"/>
        </a:p>
      </dgm:t>
    </dgm:pt>
    <dgm:pt modelId="{B6A6E358-EE56-4614-A57C-591DCFF3E84E}" type="pres">
      <dgm:prSet presAssocID="{BF2B19BA-665C-4A5A-947E-3E3C7798266E}" presName="root2" presStyleCnt="0"/>
      <dgm:spPr/>
    </dgm:pt>
    <dgm:pt modelId="{027DDAF7-898E-4F65-B2DB-11F80E5D0CB3}" type="pres">
      <dgm:prSet presAssocID="{BF2B19BA-665C-4A5A-947E-3E3C7798266E}" presName="LevelTwoTextNode" presStyleLbl="node2" presStyleIdx="1" presStyleCnt="2" custScaleY="109542">
        <dgm:presLayoutVars>
          <dgm:chPref val="3"/>
        </dgm:presLayoutVars>
      </dgm:prSet>
      <dgm:spPr/>
      <dgm:t>
        <a:bodyPr/>
        <a:lstStyle/>
        <a:p>
          <a:pPr rtl="1"/>
          <a:endParaRPr lang="fa-IR"/>
        </a:p>
      </dgm:t>
    </dgm:pt>
    <dgm:pt modelId="{D9EBD42B-62F6-4057-BC0E-0C70C03025ED}" type="pres">
      <dgm:prSet presAssocID="{BF2B19BA-665C-4A5A-947E-3E3C7798266E}" presName="level3hierChild" presStyleCnt="0"/>
      <dgm:spPr/>
    </dgm:pt>
  </dgm:ptLst>
  <dgm:cxnLst>
    <dgm:cxn modelId="{56453E6B-AA7A-47F8-A415-910834EFE179}" type="presOf" srcId="{425E340E-E3B0-47DB-9833-5B9A39BA6D7E}" destId="{05EFD4A3-8C68-4C59-9D21-F547ABBC53C4}" srcOrd="0" destOrd="0" presId="urn:microsoft.com/office/officeart/2005/8/layout/hierarchy2"/>
    <dgm:cxn modelId="{671D181B-E0D1-453A-B447-979533847138}" type="presOf" srcId="{D38B42D8-6B23-4AB1-A44A-070F33BDCEB2}" destId="{87CAA148-9E5B-4821-990E-223B629C1ABE}" srcOrd="0" destOrd="0" presId="urn:microsoft.com/office/officeart/2005/8/layout/hierarchy2"/>
    <dgm:cxn modelId="{4D65791E-AC2F-4F58-BEAA-F5EC45B10B58}" srcId="{D38B42D8-6B23-4AB1-A44A-070F33BDCEB2}" destId="{425E340E-E3B0-47DB-9833-5B9A39BA6D7E}" srcOrd="0" destOrd="0" parTransId="{E04E37D6-EBF8-46FD-8553-B5A101E3F373}" sibTransId="{44601483-677A-4063-B363-46FE94F25FBC}"/>
    <dgm:cxn modelId="{1B20D203-87C4-4B1A-8007-AE2E67C527C7}" type="presOf" srcId="{E04E37D6-EBF8-46FD-8553-B5A101E3F373}" destId="{00927B30-F1E8-4A09-AAD8-9C32E4ADF796}" srcOrd="0" destOrd="0" presId="urn:microsoft.com/office/officeart/2005/8/layout/hierarchy2"/>
    <dgm:cxn modelId="{A503AF7A-7CE8-4A24-AA5F-F505DFC9C8B3}" srcId="{B1D0C36A-3456-49FC-B7E9-AEF473F8BA11}" destId="{D38B42D8-6B23-4AB1-A44A-070F33BDCEB2}" srcOrd="0" destOrd="0" parTransId="{5B26EAC0-8421-48F1-908E-7B24B9F22BEE}" sibTransId="{5015D78F-791E-4CBE-8DD7-B0AD75667691}"/>
    <dgm:cxn modelId="{4835C051-F527-4705-9991-D27F49677616}" type="presOf" srcId="{63C73BC0-2DE9-49A6-9357-EC9FDEBB908A}" destId="{0B4DFD97-9C61-4F57-AAB3-5D10DF2BC74E}" srcOrd="1" destOrd="0" presId="urn:microsoft.com/office/officeart/2005/8/layout/hierarchy2"/>
    <dgm:cxn modelId="{CE90A9E4-0F6A-437E-B86C-6064E66853F7}" type="presOf" srcId="{63C73BC0-2DE9-49A6-9357-EC9FDEBB908A}" destId="{0D6D1CF5-AD7E-441B-9F88-5F7E6D257B2A}" srcOrd="0" destOrd="0" presId="urn:microsoft.com/office/officeart/2005/8/layout/hierarchy2"/>
    <dgm:cxn modelId="{7FBC1FB1-E63E-4DF3-90CE-1FB7101AF3E4}" type="presOf" srcId="{BF2B19BA-665C-4A5A-947E-3E3C7798266E}" destId="{027DDAF7-898E-4F65-B2DB-11F80E5D0CB3}" srcOrd="0" destOrd="0" presId="urn:microsoft.com/office/officeart/2005/8/layout/hierarchy2"/>
    <dgm:cxn modelId="{DC761DFD-1CBB-496E-872E-1C66DB3F6317}" type="presOf" srcId="{E04E37D6-EBF8-46FD-8553-B5A101E3F373}" destId="{19498297-BF55-4FFE-AB5D-DA2F9CCB4AC6}" srcOrd="1" destOrd="0" presId="urn:microsoft.com/office/officeart/2005/8/layout/hierarchy2"/>
    <dgm:cxn modelId="{2E5B74DE-BC85-4CF1-9D9A-212BA7257E56}" type="presOf" srcId="{B1D0C36A-3456-49FC-B7E9-AEF473F8BA11}" destId="{C95F35D7-82D5-4F90-AD1F-C072B99907AF}" srcOrd="0" destOrd="0" presId="urn:microsoft.com/office/officeart/2005/8/layout/hierarchy2"/>
    <dgm:cxn modelId="{4DD2230D-9FE8-47C3-93AA-3C27FCCA7873}" srcId="{D38B42D8-6B23-4AB1-A44A-070F33BDCEB2}" destId="{BF2B19BA-665C-4A5A-947E-3E3C7798266E}" srcOrd="1" destOrd="0" parTransId="{63C73BC0-2DE9-49A6-9357-EC9FDEBB908A}" sibTransId="{A5916FAE-8BAC-4111-87A6-52298FDACCF3}"/>
    <dgm:cxn modelId="{2E4BA134-50B4-4EB6-BF35-07C103B7C58E}" type="presParOf" srcId="{C95F35D7-82D5-4F90-AD1F-C072B99907AF}" destId="{B4461F5C-61E9-4CEB-B754-B2CADE6841CF}" srcOrd="0" destOrd="0" presId="urn:microsoft.com/office/officeart/2005/8/layout/hierarchy2"/>
    <dgm:cxn modelId="{BD62DB79-D66E-499E-AD72-E4A34F9EFE42}" type="presParOf" srcId="{B4461F5C-61E9-4CEB-B754-B2CADE6841CF}" destId="{87CAA148-9E5B-4821-990E-223B629C1ABE}" srcOrd="0" destOrd="0" presId="urn:microsoft.com/office/officeart/2005/8/layout/hierarchy2"/>
    <dgm:cxn modelId="{441A7BE0-B880-41C8-B50F-C3F0B1F5569F}" type="presParOf" srcId="{B4461F5C-61E9-4CEB-B754-B2CADE6841CF}" destId="{CE097971-8B55-4280-9882-026871F71CCE}" srcOrd="1" destOrd="0" presId="urn:microsoft.com/office/officeart/2005/8/layout/hierarchy2"/>
    <dgm:cxn modelId="{DC504126-0784-4180-8C53-155584EE8F09}" type="presParOf" srcId="{CE097971-8B55-4280-9882-026871F71CCE}" destId="{00927B30-F1E8-4A09-AAD8-9C32E4ADF796}" srcOrd="0" destOrd="0" presId="urn:microsoft.com/office/officeart/2005/8/layout/hierarchy2"/>
    <dgm:cxn modelId="{F4FAA7C7-E940-44D5-A89F-49C61BDF6450}" type="presParOf" srcId="{00927B30-F1E8-4A09-AAD8-9C32E4ADF796}" destId="{19498297-BF55-4FFE-AB5D-DA2F9CCB4AC6}" srcOrd="0" destOrd="0" presId="urn:microsoft.com/office/officeart/2005/8/layout/hierarchy2"/>
    <dgm:cxn modelId="{B49CB123-79F0-4D44-A21F-337F331E0404}" type="presParOf" srcId="{CE097971-8B55-4280-9882-026871F71CCE}" destId="{16709A39-5B09-41C1-A584-CE1B08361C7F}" srcOrd="1" destOrd="0" presId="urn:microsoft.com/office/officeart/2005/8/layout/hierarchy2"/>
    <dgm:cxn modelId="{3B8AB189-E339-4C4F-807E-C95FCEC7EB55}" type="presParOf" srcId="{16709A39-5B09-41C1-A584-CE1B08361C7F}" destId="{05EFD4A3-8C68-4C59-9D21-F547ABBC53C4}" srcOrd="0" destOrd="0" presId="urn:microsoft.com/office/officeart/2005/8/layout/hierarchy2"/>
    <dgm:cxn modelId="{B8ED527D-0F35-4C01-80B6-CA2BFC4C2B21}" type="presParOf" srcId="{16709A39-5B09-41C1-A584-CE1B08361C7F}" destId="{47F3F873-A41F-4575-8389-24D5A323BE7B}" srcOrd="1" destOrd="0" presId="urn:microsoft.com/office/officeart/2005/8/layout/hierarchy2"/>
    <dgm:cxn modelId="{031832DF-7B91-45AE-BBEC-65AFEB288E3A}" type="presParOf" srcId="{CE097971-8B55-4280-9882-026871F71CCE}" destId="{0D6D1CF5-AD7E-441B-9F88-5F7E6D257B2A}" srcOrd="2" destOrd="0" presId="urn:microsoft.com/office/officeart/2005/8/layout/hierarchy2"/>
    <dgm:cxn modelId="{6900D013-4C80-427C-B101-D61D3548DCC6}" type="presParOf" srcId="{0D6D1CF5-AD7E-441B-9F88-5F7E6D257B2A}" destId="{0B4DFD97-9C61-4F57-AAB3-5D10DF2BC74E}" srcOrd="0" destOrd="0" presId="urn:microsoft.com/office/officeart/2005/8/layout/hierarchy2"/>
    <dgm:cxn modelId="{A5A2A779-1BDC-4F97-9D83-514C16043FDD}" type="presParOf" srcId="{CE097971-8B55-4280-9882-026871F71CCE}" destId="{B6A6E358-EE56-4614-A57C-591DCFF3E84E}" srcOrd="3" destOrd="0" presId="urn:microsoft.com/office/officeart/2005/8/layout/hierarchy2"/>
    <dgm:cxn modelId="{C7C3CB93-FAA6-4D67-BEFC-E8B07F28D7A2}" type="presParOf" srcId="{B6A6E358-EE56-4614-A57C-591DCFF3E84E}" destId="{027DDAF7-898E-4F65-B2DB-11F80E5D0CB3}" srcOrd="0" destOrd="0" presId="urn:microsoft.com/office/officeart/2005/8/layout/hierarchy2"/>
    <dgm:cxn modelId="{8B757CC4-42CF-4AAC-9ADE-FE2303F623F4}" type="presParOf" srcId="{B6A6E358-EE56-4614-A57C-591DCFF3E84E}" destId="{D9EBD42B-62F6-4057-BC0E-0C70C03025ED}"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1.xml><?xml version="1.0" encoding="utf-8"?>
<dgm:dataModel xmlns:dgm="http://schemas.openxmlformats.org/drawingml/2006/diagram" xmlns:a="http://schemas.openxmlformats.org/drawingml/2006/main">
  <dgm:ptLst>
    <dgm:pt modelId="{D86F490C-1320-4E6D-9B16-E828FD3EFD01}" type="doc">
      <dgm:prSet loTypeId="urn:microsoft.com/office/officeart/2005/8/layout/chevron2" loCatId="list" qsTypeId="urn:microsoft.com/office/officeart/2005/8/quickstyle/simple1" qsCatId="simple" csTypeId="urn:microsoft.com/office/officeart/2005/8/colors/colorful1" csCatId="colorful" phldr="1"/>
      <dgm:spPr/>
      <dgm:t>
        <a:bodyPr/>
        <a:lstStyle/>
        <a:p>
          <a:pPr rtl="1"/>
          <a:endParaRPr lang="fa-IR"/>
        </a:p>
      </dgm:t>
    </dgm:pt>
    <dgm:pt modelId="{C57C1B72-B345-451E-8AAC-7C54E7EDBDE2}">
      <dgm:prSet phldrT="[Text]" custT="1"/>
      <dgm:spPr/>
      <dgm:t>
        <a:bodyPr/>
        <a:lstStyle/>
        <a:p>
          <a:pPr rtl="1"/>
          <a:r>
            <a:rPr lang="fa-IR" sz="1600" dirty="0" smtClean="0">
              <a:solidFill>
                <a:schemeClr val="bg2"/>
              </a:solidFill>
              <a:cs typeface="B Titr" panose="00000700000000000000" pitchFamily="2" charset="-78"/>
            </a:rPr>
            <a:t>وضعیت کنونی</a:t>
          </a:r>
          <a:endParaRPr lang="fa-IR" sz="1600" dirty="0">
            <a:solidFill>
              <a:schemeClr val="bg2"/>
            </a:solidFill>
            <a:cs typeface="B Titr" panose="00000700000000000000" pitchFamily="2" charset="-78"/>
          </a:endParaRPr>
        </a:p>
      </dgm:t>
    </dgm:pt>
    <dgm:pt modelId="{B309D208-35B7-4D7A-B136-8B169D7DA748}" type="parTrans" cxnId="{01B3BBA5-154D-43A8-90FD-3D045A00CE50}">
      <dgm:prSet/>
      <dgm:spPr/>
      <dgm:t>
        <a:bodyPr/>
        <a:lstStyle/>
        <a:p>
          <a:pPr rtl="1"/>
          <a:endParaRPr lang="fa-IR"/>
        </a:p>
      </dgm:t>
    </dgm:pt>
    <dgm:pt modelId="{0823D4C5-024A-4C0A-B9FF-3189A2961B2B}" type="sibTrans" cxnId="{01B3BBA5-154D-43A8-90FD-3D045A00CE50}">
      <dgm:prSet/>
      <dgm:spPr/>
      <dgm:t>
        <a:bodyPr/>
        <a:lstStyle/>
        <a:p>
          <a:pPr rtl="1"/>
          <a:endParaRPr lang="fa-IR"/>
        </a:p>
      </dgm:t>
    </dgm:pt>
    <dgm:pt modelId="{9ABB1D0F-4BCD-4BE7-B6DB-EE648EFA61C3}">
      <dgm:prSet phldrT="[Text]" custT="1"/>
      <dgm:spPr/>
      <dgm:t>
        <a:bodyPr/>
        <a:lstStyle/>
        <a:p>
          <a:pPr rtl="1"/>
          <a:r>
            <a:rPr lang="fa-IR" sz="1600" b="1" dirty="0" smtClean="0">
              <a:cs typeface="B Nazanin" panose="00000400000000000000" pitchFamily="2" charset="-78"/>
            </a:rPr>
            <a:t>وضعیت کنونی مطابق فرض اول است یعنی در انقلابی بودن نوعی تقسیم کار رخ داده است. برخی از فضلای حوزه خدمات </a:t>
          </a:r>
          <a:r>
            <a:rPr lang="fa-IR" sz="1600" b="1" dirty="0" err="1" smtClean="0">
              <a:cs typeface="B Nazanin" panose="00000400000000000000" pitchFamily="2" charset="-78"/>
            </a:rPr>
            <a:t>ارزنده¬ای</a:t>
          </a:r>
          <a:r>
            <a:rPr lang="fa-IR" sz="1600" b="1" dirty="0" smtClean="0">
              <a:cs typeface="B Nazanin" panose="00000400000000000000" pitchFamily="2" charset="-78"/>
            </a:rPr>
            <a:t> بر عهده دارند؛ اما دست کم به صورت مستقیم به انقلاب نظری ندارند در حالی که برخی دیگر برای </a:t>
          </a:r>
          <a:r>
            <a:rPr lang="fa-IR" sz="1600" b="1" dirty="0" err="1" smtClean="0">
              <a:cs typeface="B Nazanin" panose="00000400000000000000" pitchFamily="2" charset="-78"/>
            </a:rPr>
            <a:t>آرمان¬های</a:t>
          </a:r>
          <a:r>
            <a:rPr lang="fa-IR" sz="1600" b="1" dirty="0" smtClean="0">
              <a:cs typeface="B Nazanin" panose="00000400000000000000" pitchFamily="2" charset="-78"/>
            </a:rPr>
            <a:t> انقلاب تلاش </a:t>
          </a:r>
          <a:r>
            <a:rPr lang="fa-IR" sz="1600" b="1" dirty="0" err="1" smtClean="0">
              <a:cs typeface="B Nazanin" panose="00000400000000000000" pitchFamily="2" charset="-78"/>
            </a:rPr>
            <a:t>می‌کنند</a:t>
          </a:r>
          <a:r>
            <a:rPr lang="fa-IR" sz="1600" b="1" dirty="0" smtClean="0">
              <a:cs typeface="B Nazanin" panose="00000400000000000000" pitchFamily="2" charset="-78"/>
            </a:rPr>
            <a:t>. </a:t>
          </a:r>
          <a:endParaRPr lang="fa-IR" sz="1600" b="1" dirty="0">
            <a:cs typeface="B Nazanin" panose="00000400000000000000" pitchFamily="2" charset="-78"/>
          </a:endParaRPr>
        </a:p>
      </dgm:t>
    </dgm:pt>
    <dgm:pt modelId="{98E7665E-B440-464F-A503-E4FC2F768D06}" type="parTrans" cxnId="{D59925BB-2327-47E0-B5A1-BF32372140A4}">
      <dgm:prSet/>
      <dgm:spPr/>
      <dgm:t>
        <a:bodyPr/>
        <a:lstStyle/>
        <a:p>
          <a:pPr rtl="1"/>
          <a:endParaRPr lang="fa-IR"/>
        </a:p>
      </dgm:t>
    </dgm:pt>
    <dgm:pt modelId="{85259B5E-2643-4782-ABD5-1AFEC362D671}" type="sibTrans" cxnId="{D59925BB-2327-47E0-B5A1-BF32372140A4}">
      <dgm:prSet/>
      <dgm:spPr/>
      <dgm:t>
        <a:bodyPr/>
        <a:lstStyle/>
        <a:p>
          <a:pPr rtl="1"/>
          <a:endParaRPr lang="fa-IR"/>
        </a:p>
      </dgm:t>
    </dgm:pt>
    <dgm:pt modelId="{3860F18C-ABEF-4CFF-8785-C428CF5FA48B}">
      <dgm:prSet phldrT="[Text]"/>
      <dgm:spPr/>
      <dgm:t>
        <a:bodyPr/>
        <a:lstStyle/>
        <a:p>
          <a:pPr rtl="1"/>
          <a:r>
            <a:rPr lang="fa-IR" dirty="0" smtClean="0">
              <a:solidFill>
                <a:srgbClr val="002060"/>
              </a:solidFill>
              <a:cs typeface="B Titr" panose="00000700000000000000" pitchFamily="2" charset="-78"/>
            </a:rPr>
            <a:t>انقلابی بودن </a:t>
          </a:r>
          <a:br>
            <a:rPr lang="fa-IR" dirty="0" smtClean="0">
              <a:solidFill>
                <a:srgbClr val="002060"/>
              </a:solidFill>
              <a:cs typeface="B Titr" panose="00000700000000000000" pitchFamily="2" charset="-78"/>
            </a:rPr>
          </a:br>
          <a:r>
            <a:rPr lang="fa-IR" dirty="0" smtClean="0">
              <a:solidFill>
                <a:srgbClr val="002060"/>
              </a:solidFill>
              <a:cs typeface="B Titr" panose="00000700000000000000" pitchFamily="2" charset="-78"/>
            </a:rPr>
            <a:t>شرط </a:t>
          </a:r>
          <a:r>
            <a:rPr lang="fa-IR" dirty="0" err="1" smtClean="0">
              <a:solidFill>
                <a:srgbClr val="002060"/>
              </a:solidFill>
              <a:cs typeface="B Titr" panose="00000700000000000000" pitchFamily="2" charset="-78"/>
            </a:rPr>
            <a:t>مطلوبیت</a:t>
          </a:r>
          <a:r>
            <a:rPr lang="fa-IR" dirty="0" smtClean="0">
              <a:solidFill>
                <a:srgbClr val="002060"/>
              </a:solidFill>
              <a:cs typeface="B Titr" panose="00000700000000000000" pitchFamily="2" charset="-78"/>
            </a:rPr>
            <a:t> است</a:t>
          </a:r>
          <a:endParaRPr lang="fa-IR" dirty="0">
            <a:solidFill>
              <a:srgbClr val="002060"/>
            </a:solidFill>
            <a:cs typeface="B Titr" panose="00000700000000000000" pitchFamily="2" charset="-78"/>
          </a:endParaRPr>
        </a:p>
      </dgm:t>
    </dgm:pt>
    <dgm:pt modelId="{BA851E46-5BCA-4BCC-88EB-A4F010EFE57B}" type="parTrans" cxnId="{53C5C965-18B5-4F57-9A82-5674B4B18944}">
      <dgm:prSet/>
      <dgm:spPr/>
      <dgm:t>
        <a:bodyPr/>
        <a:lstStyle/>
        <a:p>
          <a:pPr rtl="1"/>
          <a:endParaRPr lang="fa-IR"/>
        </a:p>
      </dgm:t>
    </dgm:pt>
    <dgm:pt modelId="{3BF22EFF-63DC-4D0C-915F-6523A4D544B7}" type="sibTrans" cxnId="{53C5C965-18B5-4F57-9A82-5674B4B18944}">
      <dgm:prSet/>
      <dgm:spPr/>
      <dgm:t>
        <a:bodyPr/>
        <a:lstStyle/>
        <a:p>
          <a:pPr rtl="1"/>
          <a:endParaRPr lang="fa-IR"/>
        </a:p>
      </dgm:t>
    </dgm:pt>
    <dgm:pt modelId="{BCAA2320-55C5-40CF-A90D-E4CA349463E6}">
      <dgm:prSet phldrT="[Text]" custT="1"/>
      <dgm:spPr/>
      <dgm:t>
        <a:bodyPr/>
        <a:lstStyle/>
        <a:p>
          <a:pPr rtl="1"/>
          <a:r>
            <a:rPr lang="fa-IR" sz="1600" b="1" dirty="0" smtClean="0">
              <a:cs typeface="B Nazanin" panose="00000400000000000000" pitchFamily="2" charset="-78"/>
            </a:rPr>
            <a:t>از مباحث گذشته معلوم شد که انقلابی بودن شبیه ایمان و تقوا به صورتی شامل برای </a:t>
          </a:r>
          <a:r>
            <a:rPr lang="fa-IR" sz="1600" b="1" dirty="0" err="1" smtClean="0">
              <a:cs typeface="B Nazanin" panose="00000400000000000000" pitchFamily="2" charset="-78"/>
            </a:rPr>
            <a:t>همة</a:t>
          </a:r>
          <a:r>
            <a:rPr lang="fa-IR" sz="1600" b="1" dirty="0" smtClean="0">
              <a:cs typeface="B Nazanin" panose="00000400000000000000" pitchFamily="2" charset="-78"/>
            </a:rPr>
            <a:t> </a:t>
          </a:r>
          <a:r>
            <a:rPr lang="fa-IR" sz="1600" b="1" dirty="0" err="1" smtClean="0">
              <a:cs typeface="B Nazanin" panose="00000400000000000000" pitchFamily="2" charset="-78"/>
            </a:rPr>
            <a:t>حوزیان</a:t>
          </a:r>
          <a:r>
            <a:rPr lang="fa-IR" sz="1600" b="1" dirty="0" smtClean="0">
              <a:cs typeface="B Nazanin" panose="00000400000000000000" pitchFamily="2" charset="-78"/>
            </a:rPr>
            <a:t> ـ نه به صورت </a:t>
          </a:r>
          <a:r>
            <a:rPr lang="fa-IR" sz="1600" b="1" dirty="0" err="1" smtClean="0">
              <a:cs typeface="B Nazanin" panose="00000400000000000000" pitchFamily="2" charset="-78"/>
            </a:rPr>
            <a:t>جایگزین‌پذیر</a:t>
          </a:r>
          <a:r>
            <a:rPr lang="fa-IR" sz="1600" b="1" dirty="0" smtClean="0">
              <a:cs typeface="B Nazanin" panose="00000400000000000000" pitchFamily="2" charset="-78"/>
            </a:rPr>
            <a:t> و اختصاصی برای </a:t>
          </a:r>
          <a:r>
            <a:rPr lang="fa-IR" sz="1600" b="1" dirty="0" err="1" smtClean="0">
              <a:cs typeface="B Nazanin" panose="00000400000000000000" pitchFamily="2" charset="-78"/>
            </a:rPr>
            <a:t>دسته‌ای</a:t>
          </a:r>
          <a:r>
            <a:rPr lang="fa-IR" sz="1600" b="1" dirty="0" smtClean="0">
              <a:cs typeface="B Nazanin" panose="00000400000000000000" pitchFamily="2" charset="-78"/>
            </a:rPr>
            <a:t> از آنان ـ شرط </a:t>
          </a:r>
          <a:r>
            <a:rPr lang="fa-IR" sz="1600" b="1" dirty="0" err="1" smtClean="0">
              <a:cs typeface="B Nazanin" panose="00000400000000000000" pitchFamily="2" charset="-78"/>
            </a:rPr>
            <a:t>مطلوبیت</a:t>
          </a:r>
          <a:r>
            <a:rPr lang="fa-IR" sz="1600" b="1" dirty="0" smtClean="0">
              <a:cs typeface="B Nazanin" panose="00000400000000000000" pitchFamily="2" charset="-78"/>
            </a:rPr>
            <a:t> است و همان گونه که طلبه در هر تخصصی باید مؤمن و متقی و کارآمد باشد در هر تخصصی باید انقلابی نیز باشد</a:t>
          </a:r>
          <a:endParaRPr lang="fa-IR" sz="1600" b="1" dirty="0">
            <a:cs typeface="B Nazanin" panose="00000400000000000000" pitchFamily="2" charset="-78"/>
          </a:endParaRPr>
        </a:p>
      </dgm:t>
    </dgm:pt>
    <dgm:pt modelId="{A35A4230-4E48-4DE9-8610-A19A0685FE20}" type="parTrans" cxnId="{C26DCF66-8E45-4853-834E-372311CB9995}">
      <dgm:prSet/>
      <dgm:spPr/>
      <dgm:t>
        <a:bodyPr/>
        <a:lstStyle/>
        <a:p>
          <a:pPr rtl="1"/>
          <a:endParaRPr lang="fa-IR"/>
        </a:p>
      </dgm:t>
    </dgm:pt>
    <dgm:pt modelId="{D81CCA9B-4271-44F9-BB23-D5CF6A0D7E37}" type="sibTrans" cxnId="{C26DCF66-8E45-4853-834E-372311CB9995}">
      <dgm:prSet/>
      <dgm:spPr/>
      <dgm:t>
        <a:bodyPr/>
        <a:lstStyle/>
        <a:p>
          <a:pPr rtl="1"/>
          <a:endParaRPr lang="fa-IR"/>
        </a:p>
      </dgm:t>
    </dgm:pt>
    <dgm:pt modelId="{44F150AF-D9F4-463D-B424-54E5B3FA56D0}">
      <dgm:prSet phldrT="[Text]"/>
      <dgm:spPr/>
      <dgm:t>
        <a:bodyPr/>
        <a:lstStyle/>
        <a:p>
          <a:pPr rtl="1"/>
          <a:r>
            <a:rPr lang="fa-IR" dirty="0" smtClean="0">
              <a:solidFill>
                <a:srgbClr val="002060"/>
              </a:solidFill>
              <a:cs typeface="B Titr" panose="00000700000000000000" pitchFamily="2" charset="-78"/>
            </a:rPr>
            <a:t>انقلابی بودن </a:t>
          </a:r>
          <a:br>
            <a:rPr lang="fa-IR" dirty="0" smtClean="0">
              <a:solidFill>
                <a:srgbClr val="002060"/>
              </a:solidFill>
              <a:cs typeface="B Titr" panose="00000700000000000000" pitchFamily="2" charset="-78"/>
            </a:rPr>
          </a:br>
          <a:r>
            <a:rPr lang="fa-IR" dirty="0" smtClean="0">
              <a:solidFill>
                <a:srgbClr val="002060"/>
              </a:solidFill>
              <a:cs typeface="B Titr" panose="00000700000000000000" pitchFamily="2" charset="-78"/>
            </a:rPr>
            <a:t>یک تخصص نیست</a:t>
          </a:r>
          <a:endParaRPr lang="fa-IR" dirty="0">
            <a:solidFill>
              <a:srgbClr val="002060"/>
            </a:solidFill>
            <a:cs typeface="B Titr" panose="00000700000000000000" pitchFamily="2" charset="-78"/>
          </a:endParaRPr>
        </a:p>
      </dgm:t>
    </dgm:pt>
    <dgm:pt modelId="{98391CB6-5B90-4CC3-94F2-A8B0BDA3F94D}" type="parTrans" cxnId="{8D2B5999-AF18-45D6-88AF-2CBAE87095DA}">
      <dgm:prSet/>
      <dgm:spPr/>
      <dgm:t>
        <a:bodyPr/>
        <a:lstStyle/>
        <a:p>
          <a:pPr rtl="1"/>
          <a:endParaRPr lang="fa-IR"/>
        </a:p>
      </dgm:t>
    </dgm:pt>
    <dgm:pt modelId="{15CD54DD-53F9-4E2A-B4D3-861676141CB8}" type="sibTrans" cxnId="{8D2B5999-AF18-45D6-88AF-2CBAE87095DA}">
      <dgm:prSet/>
      <dgm:spPr/>
      <dgm:t>
        <a:bodyPr/>
        <a:lstStyle/>
        <a:p>
          <a:pPr rtl="1"/>
          <a:endParaRPr lang="fa-IR"/>
        </a:p>
      </dgm:t>
    </dgm:pt>
    <dgm:pt modelId="{3DD9CB98-AF0A-463E-8A12-0CCE923D54E8}">
      <dgm:prSet phldrT="[Text]" custT="1"/>
      <dgm:spPr/>
      <dgm:t>
        <a:bodyPr/>
        <a:lstStyle/>
        <a:p>
          <a:pPr rtl="1"/>
          <a:r>
            <a:rPr lang="fa-IR" sz="1600" b="1" dirty="0" smtClean="0">
              <a:cs typeface="B Nazanin" panose="00000400000000000000" pitchFamily="2" charset="-78"/>
            </a:rPr>
            <a:t>بلکه یک وصف حاکم و یک حیثیت در زندگی طلبه است. از این رو باید در سبک زندگی طلبه، مقتضیات زندگی انقلابی در کنار مقتضیات زندگی ایمانی، مقتضیات زندگی طلبگی و مقتضیات زندگی تخصصی وجود داشته باشد و هیچ کدام دیگری را نفی نکند؛ یعنی همان گونه که هیچ کس به خاطر تخصص، دست از ایمان </a:t>
          </a:r>
          <a:r>
            <a:rPr lang="fa-IR" sz="1600" b="1" dirty="0" err="1" smtClean="0">
              <a:cs typeface="B Nazanin" panose="00000400000000000000" pitchFamily="2" charset="-78"/>
            </a:rPr>
            <a:t>برنمی¬دارد</a:t>
          </a:r>
          <a:r>
            <a:rPr lang="fa-IR" sz="1600" b="1" dirty="0" smtClean="0">
              <a:cs typeface="B Nazanin" panose="00000400000000000000" pitchFamily="2" charset="-78"/>
            </a:rPr>
            <a:t>، به خاطر تخصص دست از حیات انقلابی هم </a:t>
          </a:r>
          <a:r>
            <a:rPr lang="fa-IR" sz="1600" b="1" dirty="0" err="1" smtClean="0">
              <a:cs typeface="B Nazanin" panose="00000400000000000000" pitchFamily="2" charset="-78"/>
            </a:rPr>
            <a:t>برندارد</a:t>
          </a:r>
          <a:endParaRPr lang="fa-IR" sz="1600" b="1" dirty="0">
            <a:cs typeface="B Nazanin" panose="00000400000000000000" pitchFamily="2" charset="-78"/>
          </a:endParaRPr>
        </a:p>
      </dgm:t>
    </dgm:pt>
    <dgm:pt modelId="{664702CA-E1C3-4D72-8127-7FDA45C4D7F6}" type="parTrans" cxnId="{EB0954B0-9310-4F3B-9408-1DF0414465EB}">
      <dgm:prSet/>
      <dgm:spPr/>
      <dgm:t>
        <a:bodyPr/>
        <a:lstStyle/>
        <a:p>
          <a:pPr rtl="1"/>
          <a:endParaRPr lang="fa-IR"/>
        </a:p>
      </dgm:t>
    </dgm:pt>
    <dgm:pt modelId="{049DCD3B-0DD6-407F-9A97-7FA8B090E9F2}" type="sibTrans" cxnId="{EB0954B0-9310-4F3B-9408-1DF0414465EB}">
      <dgm:prSet/>
      <dgm:spPr/>
      <dgm:t>
        <a:bodyPr/>
        <a:lstStyle/>
        <a:p>
          <a:pPr rtl="1"/>
          <a:endParaRPr lang="fa-IR"/>
        </a:p>
      </dgm:t>
    </dgm:pt>
    <dgm:pt modelId="{69329FBD-F08A-4F96-AA7C-24914CF6C33A}" type="pres">
      <dgm:prSet presAssocID="{D86F490C-1320-4E6D-9B16-E828FD3EFD01}" presName="linearFlow" presStyleCnt="0">
        <dgm:presLayoutVars>
          <dgm:dir/>
          <dgm:animLvl val="lvl"/>
          <dgm:resizeHandles val="exact"/>
        </dgm:presLayoutVars>
      </dgm:prSet>
      <dgm:spPr/>
      <dgm:t>
        <a:bodyPr/>
        <a:lstStyle/>
        <a:p>
          <a:pPr rtl="1"/>
          <a:endParaRPr lang="fa-IR"/>
        </a:p>
      </dgm:t>
    </dgm:pt>
    <dgm:pt modelId="{B6DC6E6C-DD8E-4032-AB8E-EBA50B5D4E4D}" type="pres">
      <dgm:prSet presAssocID="{C57C1B72-B345-451E-8AAC-7C54E7EDBDE2}" presName="composite" presStyleCnt="0"/>
      <dgm:spPr/>
    </dgm:pt>
    <dgm:pt modelId="{622B97AE-0D8D-4692-8E15-C7863948E09A}" type="pres">
      <dgm:prSet presAssocID="{C57C1B72-B345-451E-8AAC-7C54E7EDBDE2}" presName="parentText" presStyleLbl="alignNode1" presStyleIdx="0" presStyleCnt="3">
        <dgm:presLayoutVars>
          <dgm:chMax val="1"/>
          <dgm:bulletEnabled val="1"/>
        </dgm:presLayoutVars>
      </dgm:prSet>
      <dgm:spPr/>
      <dgm:t>
        <a:bodyPr/>
        <a:lstStyle/>
        <a:p>
          <a:pPr rtl="1"/>
          <a:endParaRPr lang="fa-IR"/>
        </a:p>
      </dgm:t>
    </dgm:pt>
    <dgm:pt modelId="{ABEFF40B-813B-40D6-937F-138B47541334}" type="pres">
      <dgm:prSet presAssocID="{C57C1B72-B345-451E-8AAC-7C54E7EDBDE2}" presName="descendantText" presStyleLbl="alignAcc1" presStyleIdx="0" presStyleCnt="3">
        <dgm:presLayoutVars>
          <dgm:bulletEnabled val="1"/>
        </dgm:presLayoutVars>
      </dgm:prSet>
      <dgm:spPr/>
      <dgm:t>
        <a:bodyPr/>
        <a:lstStyle/>
        <a:p>
          <a:pPr rtl="1"/>
          <a:endParaRPr lang="fa-IR"/>
        </a:p>
      </dgm:t>
    </dgm:pt>
    <dgm:pt modelId="{14695C4F-7C65-4818-97D7-0492F3ED2BE2}" type="pres">
      <dgm:prSet presAssocID="{0823D4C5-024A-4C0A-B9FF-3189A2961B2B}" presName="sp" presStyleCnt="0"/>
      <dgm:spPr/>
    </dgm:pt>
    <dgm:pt modelId="{56FD77C7-B15C-4404-94A3-6A5DC0628E44}" type="pres">
      <dgm:prSet presAssocID="{3860F18C-ABEF-4CFF-8785-C428CF5FA48B}" presName="composite" presStyleCnt="0"/>
      <dgm:spPr/>
    </dgm:pt>
    <dgm:pt modelId="{265A8D2C-39EF-4876-A43E-D4CF88EAB4D2}" type="pres">
      <dgm:prSet presAssocID="{3860F18C-ABEF-4CFF-8785-C428CF5FA48B}" presName="parentText" presStyleLbl="alignNode1" presStyleIdx="1" presStyleCnt="3">
        <dgm:presLayoutVars>
          <dgm:chMax val="1"/>
          <dgm:bulletEnabled val="1"/>
        </dgm:presLayoutVars>
      </dgm:prSet>
      <dgm:spPr/>
      <dgm:t>
        <a:bodyPr/>
        <a:lstStyle/>
        <a:p>
          <a:pPr rtl="1"/>
          <a:endParaRPr lang="fa-IR"/>
        </a:p>
      </dgm:t>
    </dgm:pt>
    <dgm:pt modelId="{765BE04A-7374-4E6E-87F8-F9B0944AE2AB}" type="pres">
      <dgm:prSet presAssocID="{3860F18C-ABEF-4CFF-8785-C428CF5FA48B}" presName="descendantText" presStyleLbl="alignAcc1" presStyleIdx="1" presStyleCnt="3">
        <dgm:presLayoutVars>
          <dgm:bulletEnabled val="1"/>
        </dgm:presLayoutVars>
      </dgm:prSet>
      <dgm:spPr/>
      <dgm:t>
        <a:bodyPr/>
        <a:lstStyle/>
        <a:p>
          <a:pPr rtl="1"/>
          <a:endParaRPr lang="fa-IR"/>
        </a:p>
      </dgm:t>
    </dgm:pt>
    <dgm:pt modelId="{8DFD45B9-6541-4F9D-87B3-A33492570FEC}" type="pres">
      <dgm:prSet presAssocID="{3BF22EFF-63DC-4D0C-915F-6523A4D544B7}" presName="sp" presStyleCnt="0"/>
      <dgm:spPr/>
    </dgm:pt>
    <dgm:pt modelId="{8900AEA8-332F-4064-B072-00A607403964}" type="pres">
      <dgm:prSet presAssocID="{44F150AF-D9F4-463D-B424-54E5B3FA56D0}" presName="composite" presStyleCnt="0"/>
      <dgm:spPr/>
    </dgm:pt>
    <dgm:pt modelId="{08AE3C09-78DD-47CA-8041-748258A3ABD5}" type="pres">
      <dgm:prSet presAssocID="{44F150AF-D9F4-463D-B424-54E5B3FA56D0}" presName="parentText" presStyleLbl="alignNode1" presStyleIdx="2" presStyleCnt="3">
        <dgm:presLayoutVars>
          <dgm:chMax val="1"/>
          <dgm:bulletEnabled val="1"/>
        </dgm:presLayoutVars>
      </dgm:prSet>
      <dgm:spPr/>
      <dgm:t>
        <a:bodyPr/>
        <a:lstStyle/>
        <a:p>
          <a:pPr rtl="1"/>
          <a:endParaRPr lang="fa-IR"/>
        </a:p>
      </dgm:t>
    </dgm:pt>
    <dgm:pt modelId="{854E5090-5C25-42C7-A38B-10C56F7D7200}" type="pres">
      <dgm:prSet presAssocID="{44F150AF-D9F4-463D-B424-54E5B3FA56D0}" presName="descendantText" presStyleLbl="alignAcc1" presStyleIdx="2" presStyleCnt="3">
        <dgm:presLayoutVars>
          <dgm:bulletEnabled val="1"/>
        </dgm:presLayoutVars>
      </dgm:prSet>
      <dgm:spPr/>
      <dgm:t>
        <a:bodyPr/>
        <a:lstStyle/>
        <a:p>
          <a:pPr rtl="1"/>
          <a:endParaRPr lang="fa-IR"/>
        </a:p>
      </dgm:t>
    </dgm:pt>
  </dgm:ptLst>
  <dgm:cxnLst>
    <dgm:cxn modelId="{92018A15-E4DF-46BA-84CF-EFA738BFBEDA}" type="presOf" srcId="{3860F18C-ABEF-4CFF-8785-C428CF5FA48B}" destId="{265A8D2C-39EF-4876-A43E-D4CF88EAB4D2}" srcOrd="0" destOrd="0" presId="urn:microsoft.com/office/officeart/2005/8/layout/chevron2"/>
    <dgm:cxn modelId="{289DA4C3-8B6F-43A2-BB93-109127585E24}" type="presOf" srcId="{C57C1B72-B345-451E-8AAC-7C54E7EDBDE2}" destId="{622B97AE-0D8D-4692-8E15-C7863948E09A}" srcOrd="0" destOrd="0" presId="urn:microsoft.com/office/officeart/2005/8/layout/chevron2"/>
    <dgm:cxn modelId="{68901937-2A13-42E9-90FE-ADAFFE6BCB7D}" type="presOf" srcId="{D86F490C-1320-4E6D-9B16-E828FD3EFD01}" destId="{69329FBD-F08A-4F96-AA7C-24914CF6C33A}" srcOrd="0" destOrd="0" presId="urn:microsoft.com/office/officeart/2005/8/layout/chevron2"/>
    <dgm:cxn modelId="{8D2B5999-AF18-45D6-88AF-2CBAE87095DA}" srcId="{D86F490C-1320-4E6D-9B16-E828FD3EFD01}" destId="{44F150AF-D9F4-463D-B424-54E5B3FA56D0}" srcOrd="2" destOrd="0" parTransId="{98391CB6-5B90-4CC3-94F2-A8B0BDA3F94D}" sibTransId="{15CD54DD-53F9-4E2A-B4D3-861676141CB8}"/>
    <dgm:cxn modelId="{3C4FA61F-77AE-4502-87F9-ACC6F0FB41B1}" type="presOf" srcId="{3DD9CB98-AF0A-463E-8A12-0CCE923D54E8}" destId="{854E5090-5C25-42C7-A38B-10C56F7D7200}" srcOrd="0" destOrd="0" presId="urn:microsoft.com/office/officeart/2005/8/layout/chevron2"/>
    <dgm:cxn modelId="{D59925BB-2327-47E0-B5A1-BF32372140A4}" srcId="{C57C1B72-B345-451E-8AAC-7C54E7EDBDE2}" destId="{9ABB1D0F-4BCD-4BE7-B6DB-EE648EFA61C3}" srcOrd="0" destOrd="0" parTransId="{98E7665E-B440-464F-A503-E4FC2F768D06}" sibTransId="{85259B5E-2643-4782-ABD5-1AFEC362D671}"/>
    <dgm:cxn modelId="{EB0954B0-9310-4F3B-9408-1DF0414465EB}" srcId="{44F150AF-D9F4-463D-B424-54E5B3FA56D0}" destId="{3DD9CB98-AF0A-463E-8A12-0CCE923D54E8}" srcOrd="0" destOrd="0" parTransId="{664702CA-E1C3-4D72-8127-7FDA45C4D7F6}" sibTransId="{049DCD3B-0DD6-407F-9A97-7FA8B090E9F2}"/>
    <dgm:cxn modelId="{C26263AC-B878-4CCA-A1A7-DCADB39655E5}" type="presOf" srcId="{BCAA2320-55C5-40CF-A90D-E4CA349463E6}" destId="{765BE04A-7374-4E6E-87F8-F9B0944AE2AB}" srcOrd="0" destOrd="0" presId="urn:microsoft.com/office/officeart/2005/8/layout/chevron2"/>
    <dgm:cxn modelId="{01B3BBA5-154D-43A8-90FD-3D045A00CE50}" srcId="{D86F490C-1320-4E6D-9B16-E828FD3EFD01}" destId="{C57C1B72-B345-451E-8AAC-7C54E7EDBDE2}" srcOrd="0" destOrd="0" parTransId="{B309D208-35B7-4D7A-B136-8B169D7DA748}" sibTransId="{0823D4C5-024A-4C0A-B9FF-3189A2961B2B}"/>
    <dgm:cxn modelId="{832B7848-510A-4F1C-A78A-2934DDFF328A}" type="presOf" srcId="{44F150AF-D9F4-463D-B424-54E5B3FA56D0}" destId="{08AE3C09-78DD-47CA-8041-748258A3ABD5}" srcOrd="0" destOrd="0" presId="urn:microsoft.com/office/officeart/2005/8/layout/chevron2"/>
    <dgm:cxn modelId="{C26DCF66-8E45-4853-834E-372311CB9995}" srcId="{3860F18C-ABEF-4CFF-8785-C428CF5FA48B}" destId="{BCAA2320-55C5-40CF-A90D-E4CA349463E6}" srcOrd="0" destOrd="0" parTransId="{A35A4230-4E48-4DE9-8610-A19A0685FE20}" sibTransId="{D81CCA9B-4271-44F9-BB23-D5CF6A0D7E37}"/>
    <dgm:cxn modelId="{53C5C965-18B5-4F57-9A82-5674B4B18944}" srcId="{D86F490C-1320-4E6D-9B16-E828FD3EFD01}" destId="{3860F18C-ABEF-4CFF-8785-C428CF5FA48B}" srcOrd="1" destOrd="0" parTransId="{BA851E46-5BCA-4BCC-88EB-A4F010EFE57B}" sibTransId="{3BF22EFF-63DC-4D0C-915F-6523A4D544B7}"/>
    <dgm:cxn modelId="{717762C0-2116-4D0D-ABC0-1EC96D061EE7}" type="presOf" srcId="{9ABB1D0F-4BCD-4BE7-B6DB-EE648EFA61C3}" destId="{ABEFF40B-813B-40D6-937F-138B47541334}" srcOrd="0" destOrd="0" presId="urn:microsoft.com/office/officeart/2005/8/layout/chevron2"/>
    <dgm:cxn modelId="{20C6AF71-CC5E-4CE0-8EF4-1A0A0D712C2D}" type="presParOf" srcId="{69329FBD-F08A-4F96-AA7C-24914CF6C33A}" destId="{B6DC6E6C-DD8E-4032-AB8E-EBA50B5D4E4D}" srcOrd="0" destOrd="0" presId="urn:microsoft.com/office/officeart/2005/8/layout/chevron2"/>
    <dgm:cxn modelId="{90C45A02-D019-47A4-98E5-9D5C1DC5329B}" type="presParOf" srcId="{B6DC6E6C-DD8E-4032-AB8E-EBA50B5D4E4D}" destId="{622B97AE-0D8D-4692-8E15-C7863948E09A}" srcOrd="0" destOrd="0" presId="urn:microsoft.com/office/officeart/2005/8/layout/chevron2"/>
    <dgm:cxn modelId="{2F375078-970D-4455-8500-234667E36A7D}" type="presParOf" srcId="{B6DC6E6C-DD8E-4032-AB8E-EBA50B5D4E4D}" destId="{ABEFF40B-813B-40D6-937F-138B47541334}" srcOrd="1" destOrd="0" presId="urn:microsoft.com/office/officeart/2005/8/layout/chevron2"/>
    <dgm:cxn modelId="{F9D0C888-7DD6-4AB8-A795-F5F5494E4542}" type="presParOf" srcId="{69329FBD-F08A-4F96-AA7C-24914CF6C33A}" destId="{14695C4F-7C65-4818-97D7-0492F3ED2BE2}" srcOrd="1" destOrd="0" presId="urn:microsoft.com/office/officeart/2005/8/layout/chevron2"/>
    <dgm:cxn modelId="{1ACD6658-AAAD-472A-B2F5-07DC76F65A98}" type="presParOf" srcId="{69329FBD-F08A-4F96-AA7C-24914CF6C33A}" destId="{56FD77C7-B15C-4404-94A3-6A5DC0628E44}" srcOrd="2" destOrd="0" presId="urn:microsoft.com/office/officeart/2005/8/layout/chevron2"/>
    <dgm:cxn modelId="{D8826A12-0B43-4207-95E1-D6021270F035}" type="presParOf" srcId="{56FD77C7-B15C-4404-94A3-6A5DC0628E44}" destId="{265A8D2C-39EF-4876-A43E-D4CF88EAB4D2}" srcOrd="0" destOrd="0" presId="urn:microsoft.com/office/officeart/2005/8/layout/chevron2"/>
    <dgm:cxn modelId="{3C16EA31-32BE-45BA-9218-F954801E0390}" type="presParOf" srcId="{56FD77C7-B15C-4404-94A3-6A5DC0628E44}" destId="{765BE04A-7374-4E6E-87F8-F9B0944AE2AB}" srcOrd="1" destOrd="0" presId="urn:microsoft.com/office/officeart/2005/8/layout/chevron2"/>
    <dgm:cxn modelId="{74EF4FD4-8D92-46AF-87D1-3B7318E64176}" type="presParOf" srcId="{69329FBD-F08A-4F96-AA7C-24914CF6C33A}" destId="{8DFD45B9-6541-4F9D-87B3-A33492570FEC}" srcOrd="3" destOrd="0" presId="urn:microsoft.com/office/officeart/2005/8/layout/chevron2"/>
    <dgm:cxn modelId="{5BE956F6-383C-4A9C-B233-A16596B65AC0}" type="presParOf" srcId="{69329FBD-F08A-4F96-AA7C-24914CF6C33A}" destId="{8900AEA8-332F-4064-B072-00A607403964}" srcOrd="4" destOrd="0" presId="urn:microsoft.com/office/officeart/2005/8/layout/chevron2"/>
    <dgm:cxn modelId="{2C9DBCEC-D210-460E-81EA-2EB03E5E1D00}" type="presParOf" srcId="{8900AEA8-332F-4064-B072-00A607403964}" destId="{08AE3C09-78DD-47CA-8041-748258A3ABD5}" srcOrd="0" destOrd="0" presId="urn:microsoft.com/office/officeart/2005/8/layout/chevron2"/>
    <dgm:cxn modelId="{58F79C96-8CC9-4D24-9CBB-0A09D8FDCA07}" type="presParOf" srcId="{8900AEA8-332F-4064-B072-00A607403964}" destId="{854E5090-5C25-42C7-A38B-10C56F7D7200}"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2.xml><?xml version="1.0" encoding="utf-8"?>
<dgm:dataModel xmlns:dgm="http://schemas.openxmlformats.org/drawingml/2006/diagram" xmlns:a="http://schemas.openxmlformats.org/drawingml/2006/main">
  <dgm:ptLst>
    <dgm:pt modelId="{0232C415-1FED-487B-AF44-C3F427487668}" type="doc">
      <dgm:prSet loTypeId="urn:microsoft.com/office/officeart/2005/8/layout/chevronAccent+Icon" loCatId="process" qsTypeId="urn:microsoft.com/office/officeart/2005/8/quickstyle/simple1" qsCatId="simple" csTypeId="urn:microsoft.com/office/officeart/2005/8/colors/colorful1" csCatId="colorful" phldr="1"/>
      <dgm:spPr/>
      <dgm:t>
        <a:bodyPr/>
        <a:lstStyle/>
        <a:p>
          <a:endParaRPr lang="en-US"/>
        </a:p>
      </dgm:t>
    </dgm:pt>
    <dgm:pt modelId="{BC6737EA-B620-4BE0-85A8-FDE81F1F43EF}">
      <dgm:prSet phldrT="[Text]" custT="1"/>
      <dgm:spPr/>
      <dgm:t>
        <a:bodyPr/>
        <a:lstStyle/>
        <a:p>
          <a:r>
            <a:rPr lang="fa-IR" sz="1600" b="1" dirty="0" smtClean="0">
              <a:solidFill>
                <a:srgbClr val="002060"/>
              </a:solidFill>
              <a:cs typeface="B Titr" panose="00000700000000000000" pitchFamily="2" charset="-78"/>
            </a:rPr>
            <a:t>مدرس</a:t>
          </a:r>
          <a:endParaRPr lang="en-US" sz="1600" dirty="0">
            <a:solidFill>
              <a:srgbClr val="002060"/>
            </a:solidFill>
            <a:cs typeface="B Titr" panose="00000700000000000000" pitchFamily="2" charset="-78"/>
          </a:endParaRPr>
        </a:p>
      </dgm:t>
    </dgm:pt>
    <dgm:pt modelId="{6A9D9FB5-473F-4809-8714-8476CF1A6A34}" type="parTrans" cxnId="{72F10A78-EBA0-41D8-972E-DFD01779DE57}">
      <dgm:prSet/>
      <dgm:spPr/>
      <dgm:t>
        <a:bodyPr/>
        <a:lstStyle/>
        <a:p>
          <a:endParaRPr lang="en-US"/>
        </a:p>
      </dgm:t>
    </dgm:pt>
    <dgm:pt modelId="{51943E08-0D60-4397-BAA8-57FF2E915707}" type="sibTrans" cxnId="{72F10A78-EBA0-41D8-972E-DFD01779DE57}">
      <dgm:prSet/>
      <dgm:spPr/>
      <dgm:t>
        <a:bodyPr/>
        <a:lstStyle/>
        <a:p>
          <a:endParaRPr lang="en-US"/>
        </a:p>
      </dgm:t>
    </dgm:pt>
    <dgm:pt modelId="{89816297-E0E9-464B-9F19-153702F7379C}">
      <dgm:prSet phldrT="[Text]" custT="1"/>
      <dgm:spPr/>
      <dgm:t>
        <a:bodyPr/>
        <a:lstStyle/>
        <a:p>
          <a:r>
            <a:rPr lang="fa-IR" sz="1600" b="1" dirty="0" smtClean="0">
              <a:solidFill>
                <a:srgbClr val="002060"/>
              </a:solidFill>
              <a:cs typeface="B Titr" panose="00000700000000000000" pitchFamily="2" charset="-78"/>
            </a:rPr>
            <a:t>مبلغ</a:t>
          </a:r>
          <a:endParaRPr lang="en-US" sz="1600" dirty="0">
            <a:solidFill>
              <a:srgbClr val="002060"/>
            </a:solidFill>
            <a:cs typeface="B Titr" panose="00000700000000000000" pitchFamily="2" charset="-78"/>
          </a:endParaRPr>
        </a:p>
      </dgm:t>
    </dgm:pt>
    <dgm:pt modelId="{6EF77445-7442-4313-BED9-09C39F68C634}" type="parTrans" cxnId="{56586959-D8E4-4504-B26A-4A6EB568623E}">
      <dgm:prSet/>
      <dgm:spPr/>
      <dgm:t>
        <a:bodyPr/>
        <a:lstStyle/>
        <a:p>
          <a:endParaRPr lang="en-US"/>
        </a:p>
      </dgm:t>
    </dgm:pt>
    <dgm:pt modelId="{51A7EC7A-18BA-40F7-98FE-ED65815EF24A}" type="sibTrans" cxnId="{56586959-D8E4-4504-B26A-4A6EB568623E}">
      <dgm:prSet/>
      <dgm:spPr/>
      <dgm:t>
        <a:bodyPr/>
        <a:lstStyle/>
        <a:p>
          <a:endParaRPr lang="en-US"/>
        </a:p>
      </dgm:t>
    </dgm:pt>
    <dgm:pt modelId="{175E7F8D-A8F8-43DD-B085-32A29736FEE7}">
      <dgm:prSet phldrT="[Text]" custT="1"/>
      <dgm:spPr/>
      <dgm:t>
        <a:bodyPr/>
        <a:lstStyle/>
        <a:p>
          <a:r>
            <a:rPr lang="fa-IR" sz="1600" b="1" dirty="0" smtClean="0">
              <a:solidFill>
                <a:srgbClr val="002060"/>
              </a:solidFill>
              <a:cs typeface="B Titr" panose="00000700000000000000" pitchFamily="2" charset="-78"/>
            </a:rPr>
            <a:t>مربی</a:t>
          </a:r>
          <a:endParaRPr lang="en-US" sz="1600" dirty="0">
            <a:solidFill>
              <a:srgbClr val="002060"/>
            </a:solidFill>
            <a:cs typeface="B Titr" panose="00000700000000000000" pitchFamily="2" charset="-78"/>
          </a:endParaRPr>
        </a:p>
      </dgm:t>
    </dgm:pt>
    <dgm:pt modelId="{130523C9-922D-4183-B92D-D676093FB6CD}" type="parTrans" cxnId="{7CBBA9C2-8EEE-4DEC-A53B-C88792C343D5}">
      <dgm:prSet/>
      <dgm:spPr/>
      <dgm:t>
        <a:bodyPr/>
        <a:lstStyle/>
        <a:p>
          <a:endParaRPr lang="en-US"/>
        </a:p>
      </dgm:t>
    </dgm:pt>
    <dgm:pt modelId="{24CC4EF2-5111-4C34-8299-CDF565595DEA}" type="sibTrans" cxnId="{7CBBA9C2-8EEE-4DEC-A53B-C88792C343D5}">
      <dgm:prSet/>
      <dgm:spPr/>
      <dgm:t>
        <a:bodyPr/>
        <a:lstStyle/>
        <a:p>
          <a:endParaRPr lang="en-US"/>
        </a:p>
      </dgm:t>
    </dgm:pt>
    <dgm:pt modelId="{2943F13A-D81E-43A7-A7F9-130FC5C4F37B}">
      <dgm:prSet phldrT="[Text]" custT="1"/>
      <dgm:spPr/>
      <dgm:t>
        <a:bodyPr/>
        <a:lstStyle/>
        <a:p>
          <a:r>
            <a:rPr lang="fa-IR" sz="1400" b="1" dirty="0" smtClean="0">
              <a:solidFill>
                <a:srgbClr val="002060"/>
              </a:solidFill>
              <a:cs typeface="B Titr" panose="00000700000000000000" pitchFamily="2" charset="-78"/>
            </a:rPr>
            <a:t>قاضی</a:t>
          </a:r>
          <a:endParaRPr lang="en-US" sz="1400" dirty="0">
            <a:solidFill>
              <a:srgbClr val="002060"/>
            </a:solidFill>
            <a:cs typeface="B Titr" panose="00000700000000000000" pitchFamily="2" charset="-78"/>
          </a:endParaRPr>
        </a:p>
      </dgm:t>
    </dgm:pt>
    <dgm:pt modelId="{83647183-E451-4A86-8187-809B2BC58C22}" type="parTrans" cxnId="{711F99CC-AB9E-4971-8033-2C42BD34B29D}">
      <dgm:prSet/>
      <dgm:spPr/>
      <dgm:t>
        <a:bodyPr/>
        <a:lstStyle/>
        <a:p>
          <a:endParaRPr lang="en-US"/>
        </a:p>
      </dgm:t>
    </dgm:pt>
    <dgm:pt modelId="{B5A69BBB-96A4-4F12-A6C0-95E508E68679}" type="sibTrans" cxnId="{711F99CC-AB9E-4971-8033-2C42BD34B29D}">
      <dgm:prSet/>
      <dgm:spPr/>
      <dgm:t>
        <a:bodyPr/>
        <a:lstStyle/>
        <a:p>
          <a:endParaRPr lang="en-US"/>
        </a:p>
      </dgm:t>
    </dgm:pt>
    <dgm:pt modelId="{385A77C4-A7E3-4CD7-88D3-FF7E2F635D18}">
      <dgm:prSet phldrT="[Text]" custT="1"/>
      <dgm:spPr/>
      <dgm:t>
        <a:bodyPr/>
        <a:lstStyle/>
        <a:p>
          <a:r>
            <a:rPr lang="fa-IR" sz="1400" b="1" dirty="0" smtClean="0">
              <a:solidFill>
                <a:srgbClr val="002060"/>
              </a:solidFill>
              <a:cs typeface="B Titr" panose="00000700000000000000" pitchFamily="2" charset="-78"/>
            </a:rPr>
            <a:t>محقق</a:t>
          </a:r>
          <a:endParaRPr lang="en-US" sz="1400" dirty="0">
            <a:solidFill>
              <a:srgbClr val="002060"/>
            </a:solidFill>
            <a:cs typeface="B Titr" panose="00000700000000000000" pitchFamily="2" charset="-78"/>
          </a:endParaRPr>
        </a:p>
      </dgm:t>
    </dgm:pt>
    <dgm:pt modelId="{9F24EB7F-AB99-4492-AE72-1F0590DB5EEA}" type="parTrans" cxnId="{FEB00906-9CED-4B20-A0B0-C0B54439F2CD}">
      <dgm:prSet/>
      <dgm:spPr/>
      <dgm:t>
        <a:bodyPr/>
        <a:lstStyle/>
        <a:p>
          <a:endParaRPr lang="en-US"/>
        </a:p>
      </dgm:t>
    </dgm:pt>
    <dgm:pt modelId="{FBC275D0-816A-446E-8E28-6CE8B18C86D3}" type="sibTrans" cxnId="{FEB00906-9CED-4B20-A0B0-C0B54439F2CD}">
      <dgm:prSet/>
      <dgm:spPr/>
      <dgm:t>
        <a:bodyPr/>
        <a:lstStyle/>
        <a:p>
          <a:endParaRPr lang="en-US"/>
        </a:p>
      </dgm:t>
    </dgm:pt>
    <dgm:pt modelId="{031A13D1-2926-48E3-9BC8-A99982795AE2}">
      <dgm:prSet phldrT="[Text]"/>
      <dgm:spPr/>
      <dgm:t>
        <a:bodyPr/>
        <a:lstStyle/>
        <a:p>
          <a:r>
            <a:rPr lang="fa-IR" b="1" dirty="0" smtClean="0">
              <a:solidFill>
                <a:srgbClr val="002060"/>
              </a:solidFill>
              <a:cs typeface="B Titr" panose="00000700000000000000" pitchFamily="2" charset="-78"/>
            </a:rPr>
            <a:t>مدیر فرهنگی </a:t>
          </a:r>
          <a:endParaRPr lang="en-US" dirty="0">
            <a:solidFill>
              <a:srgbClr val="002060"/>
            </a:solidFill>
            <a:cs typeface="B Titr" panose="00000700000000000000" pitchFamily="2" charset="-78"/>
          </a:endParaRPr>
        </a:p>
      </dgm:t>
    </dgm:pt>
    <dgm:pt modelId="{463E1D85-A77A-4352-94CF-52D0413D31F0}" type="parTrans" cxnId="{060B9F79-F306-413B-8DE9-15B352F36991}">
      <dgm:prSet/>
      <dgm:spPr/>
      <dgm:t>
        <a:bodyPr/>
        <a:lstStyle/>
        <a:p>
          <a:endParaRPr lang="en-US"/>
        </a:p>
      </dgm:t>
    </dgm:pt>
    <dgm:pt modelId="{393E6B0F-085A-4D25-BA5E-AC82BF267AAD}" type="sibTrans" cxnId="{060B9F79-F306-413B-8DE9-15B352F36991}">
      <dgm:prSet/>
      <dgm:spPr/>
      <dgm:t>
        <a:bodyPr/>
        <a:lstStyle/>
        <a:p>
          <a:endParaRPr lang="en-US"/>
        </a:p>
      </dgm:t>
    </dgm:pt>
    <dgm:pt modelId="{081C9973-A05D-48F3-B260-01FA88734E31}">
      <dgm:prSet phldrT="[Text]"/>
      <dgm:spPr/>
      <dgm:t>
        <a:bodyPr/>
        <a:lstStyle/>
        <a:p>
          <a:r>
            <a:rPr lang="fa-IR" b="1" dirty="0" smtClean="0">
              <a:solidFill>
                <a:srgbClr val="002060"/>
              </a:solidFill>
              <a:cs typeface="B Titr" panose="00000700000000000000" pitchFamily="2" charset="-78"/>
            </a:rPr>
            <a:t>مرجع تقلید </a:t>
          </a:r>
          <a:endParaRPr lang="en-US" dirty="0">
            <a:solidFill>
              <a:srgbClr val="002060"/>
            </a:solidFill>
            <a:cs typeface="B Titr" panose="00000700000000000000" pitchFamily="2" charset="-78"/>
          </a:endParaRPr>
        </a:p>
      </dgm:t>
    </dgm:pt>
    <dgm:pt modelId="{81886D58-59A4-41D7-A193-F243E3057B79}" type="parTrans" cxnId="{4B849D28-EAC3-4C29-94BD-1AA6AF6B2A0D}">
      <dgm:prSet/>
      <dgm:spPr/>
      <dgm:t>
        <a:bodyPr/>
        <a:lstStyle/>
        <a:p>
          <a:endParaRPr lang="en-US"/>
        </a:p>
      </dgm:t>
    </dgm:pt>
    <dgm:pt modelId="{A5F6F3B0-834D-4E19-B619-3C3B002DFF4A}" type="sibTrans" cxnId="{4B849D28-EAC3-4C29-94BD-1AA6AF6B2A0D}">
      <dgm:prSet/>
      <dgm:spPr/>
      <dgm:t>
        <a:bodyPr/>
        <a:lstStyle/>
        <a:p>
          <a:endParaRPr lang="en-US"/>
        </a:p>
      </dgm:t>
    </dgm:pt>
    <dgm:pt modelId="{A533604A-A8AA-4FF3-B053-8BEA1D18CDBC}" type="pres">
      <dgm:prSet presAssocID="{0232C415-1FED-487B-AF44-C3F427487668}" presName="Name0" presStyleCnt="0">
        <dgm:presLayoutVars>
          <dgm:dir val="rev"/>
          <dgm:resizeHandles val="exact"/>
        </dgm:presLayoutVars>
      </dgm:prSet>
      <dgm:spPr/>
      <dgm:t>
        <a:bodyPr/>
        <a:lstStyle/>
        <a:p>
          <a:pPr rtl="1"/>
          <a:endParaRPr lang="fa-IR"/>
        </a:p>
      </dgm:t>
    </dgm:pt>
    <dgm:pt modelId="{0BC2BB8F-A2C0-436F-A1BB-559AF6F2C3CA}" type="pres">
      <dgm:prSet presAssocID="{BC6737EA-B620-4BE0-85A8-FDE81F1F43EF}" presName="composite" presStyleCnt="0"/>
      <dgm:spPr/>
    </dgm:pt>
    <dgm:pt modelId="{12BC4266-0532-4B97-80C1-C9EC688A840B}" type="pres">
      <dgm:prSet presAssocID="{BC6737EA-B620-4BE0-85A8-FDE81F1F43EF}" presName="bgChev" presStyleLbl="node1" presStyleIdx="0" presStyleCnt="7"/>
      <dgm:spPr/>
    </dgm:pt>
    <dgm:pt modelId="{0407CC14-8720-4F9F-B779-E356F3DABE5A}" type="pres">
      <dgm:prSet presAssocID="{BC6737EA-B620-4BE0-85A8-FDE81F1F43EF}" presName="txNode" presStyleLbl="fgAcc1" presStyleIdx="0" presStyleCnt="7" custScaleY="177322" custLinFactNeighborY="19104">
        <dgm:presLayoutVars>
          <dgm:bulletEnabled val="1"/>
        </dgm:presLayoutVars>
      </dgm:prSet>
      <dgm:spPr/>
      <dgm:t>
        <a:bodyPr/>
        <a:lstStyle/>
        <a:p>
          <a:endParaRPr lang="en-US"/>
        </a:p>
      </dgm:t>
    </dgm:pt>
    <dgm:pt modelId="{D0D4CE02-E8AD-4721-967F-B04D95F2FB2C}" type="pres">
      <dgm:prSet presAssocID="{51943E08-0D60-4397-BAA8-57FF2E915707}" presName="compositeSpace" presStyleCnt="0"/>
      <dgm:spPr/>
    </dgm:pt>
    <dgm:pt modelId="{DD843AD0-1BD3-4671-B485-04C43714326C}" type="pres">
      <dgm:prSet presAssocID="{89816297-E0E9-464B-9F19-153702F7379C}" presName="composite" presStyleCnt="0"/>
      <dgm:spPr/>
    </dgm:pt>
    <dgm:pt modelId="{110F4118-2A90-4D52-B532-BC00A2FC5EB1}" type="pres">
      <dgm:prSet presAssocID="{89816297-E0E9-464B-9F19-153702F7379C}" presName="bgChev" presStyleLbl="node1" presStyleIdx="1" presStyleCnt="7"/>
      <dgm:spPr/>
      <dgm:t>
        <a:bodyPr/>
        <a:lstStyle/>
        <a:p>
          <a:endParaRPr lang="en-US"/>
        </a:p>
      </dgm:t>
    </dgm:pt>
    <dgm:pt modelId="{17DA5C9A-0A6A-42F3-969C-D8D0753CC3BE}" type="pres">
      <dgm:prSet presAssocID="{89816297-E0E9-464B-9F19-153702F7379C}" presName="txNode" presStyleLbl="fgAcc1" presStyleIdx="1" presStyleCnt="7" custScaleY="177322" custLinFactNeighborY="62397">
        <dgm:presLayoutVars>
          <dgm:bulletEnabled val="1"/>
        </dgm:presLayoutVars>
      </dgm:prSet>
      <dgm:spPr/>
      <dgm:t>
        <a:bodyPr/>
        <a:lstStyle/>
        <a:p>
          <a:endParaRPr lang="en-US"/>
        </a:p>
      </dgm:t>
    </dgm:pt>
    <dgm:pt modelId="{54D63C87-6F1A-48EF-8A69-B9C3ECE4845C}" type="pres">
      <dgm:prSet presAssocID="{51A7EC7A-18BA-40F7-98FE-ED65815EF24A}" presName="compositeSpace" presStyleCnt="0"/>
      <dgm:spPr/>
    </dgm:pt>
    <dgm:pt modelId="{793990BB-1159-4442-A764-F79F97081737}" type="pres">
      <dgm:prSet presAssocID="{175E7F8D-A8F8-43DD-B085-32A29736FEE7}" presName="composite" presStyleCnt="0"/>
      <dgm:spPr/>
    </dgm:pt>
    <dgm:pt modelId="{61FE4B7B-B007-4E8C-9A15-8DF9DAB01BEA}" type="pres">
      <dgm:prSet presAssocID="{175E7F8D-A8F8-43DD-B085-32A29736FEE7}" presName="bgChev" presStyleLbl="node1" presStyleIdx="2" presStyleCnt="7"/>
      <dgm:spPr/>
    </dgm:pt>
    <dgm:pt modelId="{E1780513-D1EC-41A4-8C09-668897AF29D5}" type="pres">
      <dgm:prSet presAssocID="{175E7F8D-A8F8-43DD-B085-32A29736FEE7}" presName="txNode" presStyleLbl="fgAcc1" presStyleIdx="2" presStyleCnt="7" custScaleY="177322" custLinFactNeighborY="62397">
        <dgm:presLayoutVars>
          <dgm:bulletEnabled val="1"/>
        </dgm:presLayoutVars>
      </dgm:prSet>
      <dgm:spPr/>
      <dgm:t>
        <a:bodyPr/>
        <a:lstStyle/>
        <a:p>
          <a:endParaRPr lang="en-US"/>
        </a:p>
      </dgm:t>
    </dgm:pt>
    <dgm:pt modelId="{BF4D5885-83D2-473D-B061-435BA93D4C9A}" type="pres">
      <dgm:prSet presAssocID="{24CC4EF2-5111-4C34-8299-CDF565595DEA}" presName="compositeSpace" presStyleCnt="0"/>
      <dgm:spPr/>
    </dgm:pt>
    <dgm:pt modelId="{EBD84594-8C22-4FCC-8664-22E59C7760A9}" type="pres">
      <dgm:prSet presAssocID="{385A77C4-A7E3-4CD7-88D3-FF7E2F635D18}" presName="composite" presStyleCnt="0"/>
      <dgm:spPr/>
    </dgm:pt>
    <dgm:pt modelId="{35F36C0C-443D-4DD5-8AA2-BB74924C0C1D}" type="pres">
      <dgm:prSet presAssocID="{385A77C4-A7E3-4CD7-88D3-FF7E2F635D18}" presName="bgChev" presStyleLbl="node1" presStyleIdx="3" presStyleCnt="7"/>
      <dgm:spPr/>
    </dgm:pt>
    <dgm:pt modelId="{6915DE8D-A024-4E61-A1F9-659C59F68A56}" type="pres">
      <dgm:prSet presAssocID="{385A77C4-A7E3-4CD7-88D3-FF7E2F635D18}" presName="txNode" presStyleLbl="fgAcc1" presStyleIdx="3" presStyleCnt="7" custScaleY="177322" custLinFactNeighborY="62397">
        <dgm:presLayoutVars>
          <dgm:bulletEnabled val="1"/>
        </dgm:presLayoutVars>
      </dgm:prSet>
      <dgm:spPr/>
      <dgm:t>
        <a:bodyPr/>
        <a:lstStyle/>
        <a:p>
          <a:endParaRPr lang="en-US"/>
        </a:p>
      </dgm:t>
    </dgm:pt>
    <dgm:pt modelId="{7E51B64F-D79E-4F86-8D15-225F5347B8DF}" type="pres">
      <dgm:prSet presAssocID="{FBC275D0-816A-446E-8E28-6CE8B18C86D3}" presName="compositeSpace" presStyleCnt="0"/>
      <dgm:spPr/>
    </dgm:pt>
    <dgm:pt modelId="{A8EF4644-5A89-4287-9699-3BB7B3A706DB}" type="pres">
      <dgm:prSet presAssocID="{2943F13A-D81E-43A7-A7F9-130FC5C4F37B}" presName="composite" presStyleCnt="0"/>
      <dgm:spPr/>
    </dgm:pt>
    <dgm:pt modelId="{ADE9B741-06D7-4B1E-BED1-9ED78331FAB5}" type="pres">
      <dgm:prSet presAssocID="{2943F13A-D81E-43A7-A7F9-130FC5C4F37B}" presName="bgChev" presStyleLbl="node1" presStyleIdx="4" presStyleCnt="7"/>
      <dgm:spPr/>
      <dgm:t>
        <a:bodyPr/>
        <a:lstStyle/>
        <a:p>
          <a:endParaRPr lang="en-US"/>
        </a:p>
      </dgm:t>
    </dgm:pt>
    <dgm:pt modelId="{244F13F8-C134-4FAE-86AA-0B58796C8A1F}" type="pres">
      <dgm:prSet presAssocID="{2943F13A-D81E-43A7-A7F9-130FC5C4F37B}" presName="txNode" presStyleLbl="fgAcc1" presStyleIdx="4" presStyleCnt="7" custScaleY="177322" custLinFactNeighborY="62397">
        <dgm:presLayoutVars>
          <dgm:bulletEnabled val="1"/>
        </dgm:presLayoutVars>
      </dgm:prSet>
      <dgm:spPr/>
      <dgm:t>
        <a:bodyPr/>
        <a:lstStyle/>
        <a:p>
          <a:endParaRPr lang="en-US"/>
        </a:p>
      </dgm:t>
    </dgm:pt>
    <dgm:pt modelId="{C352D1D7-130D-4904-8FDF-2BBAA4BDE6F4}" type="pres">
      <dgm:prSet presAssocID="{B5A69BBB-96A4-4F12-A6C0-95E508E68679}" presName="compositeSpace" presStyleCnt="0"/>
      <dgm:spPr/>
    </dgm:pt>
    <dgm:pt modelId="{992301C5-5501-43EB-B04E-C3D612A73C71}" type="pres">
      <dgm:prSet presAssocID="{031A13D1-2926-48E3-9BC8-A99982795AE2}" presName="composite" presStyleCnt="0"/>
      <dgm:spPr/>
    </dgm:pt>
    <dgm:pt modelId="{E615BDD4-F598-4F74-893D-5248B23F9F47}" type="pres">
      <dgm:prSet presAssocID="{031A13D1-2926-48E3-9BC8-A99982795AE2}" presName="bgChev" presStyleLbl="node1" presStyleIdx="5" presStyleCnt="7"/>
      <dgm:spPr/>
    </dgm:pt>
    <dgm:pt modelId="{7A3CB542-D1CF-4245-BCF7-7D0DF33ADD35}" type="pres">
      <dgm:prSet presAssocID="{031A13D1-2926-48E3-9BC8-A99982795AE2}" presName="txNode" presStyleLbl="fgAcc1" presStyleIdx="5" presStyleCnt="7" custScaleY="177322" custLinFactNeighborY="62397">
        <dgm:presLayoutVars>
          <dgm:bulletEnabled val="1"/>
        </dgm:presLayoutVars>
      </dgm:prSet>
      <dgm:spPr/>
      <dgm:t>
        <a:bodyPr/>
        <a:lstStyle/>
        <a:p>
          <a:endParaRPr lang="en-US"/>
        </a:p>
      </dgm:t>
    </dgm:pt>
    <dgm:pt modelId="{6B2ED9AF-107A-462E-A83F-5EF26E9AE133}" type="pres">
      <dgm:prSet presAssocID="{393E6B0F-085A-4D25-BA5E-AC82BF267AAD}" presName="compositeSpace" presStyleCnt="0"/>
      <dgm:spPr/>
    </dgm:pt>
    <dgm:pt modelId="{FA5DEF2E-7CDE-4962-BF7B-A2070B7DB74C}" type="pres">
      <dgm:prSet presAssocID="{081C9973-A05D-48F3-B260-01FA88734E31}" presName="composite" presStyleCnt="0"/>
      <dgm:spPr/>
    </dgm:pt>
    <dgm:pt modelId="{9C093F06-6D44-4439-A304-852A378E8F96}" type="pres">
      <dgm:prSet presAssocID="{081C9973-A05D-48F3-B260-01FA88734E31}" presName="bgChev" presStyleLbl="node1" presStyleIdx="6" presStyleCnt="7"/>
      <dgm:spPr/>
    </dgm:pt>
    <dgm:pt modelId="{C849AADD-5A57-4900-9FFB-44A3ECA4960D}" type="pres">
      <dgm:prSet presAssocID="{081C9973-A05D-48F3-B260-01FA88734E31}" presName="txNode" presStyleLbl="fgAcc1" presStyleIdx="6" presStyleCnt="7" custScaleY="177322" custLinFactNeighborY="62397">
        <dgm:presLayoutVars>
          <dgm:bulletEnabled val="1"/>
        </dgm:presLayoutVars>
      </dgm:prSet>
      <dgm:spPr/>
      <dgm:t>
        <a:bodyPr/>
        <a:lstStyle/>
        <a:p>
          <a:endParaRPr lang="en-US"/>
        </a:p>
      </dgm:t>
    </dgm:pt>
  </dgm:ptLst>
  <dgm:cxnLst>
    <dgm:cxn modelId="{5E419673-7E4D-48F6-B00D-49C4E5E381A9}" type="presOf" srcId="{175E7F8D-A8F8-43DD-B085-32A29736FEE7}" destId="{E1780513-D1EC-41A4-8C09-668897AF29D5}" srcOrd="0" destOrd="0" presId="urn:microsoft.com/office/officeart/2005/8/layout/chevronAccent+Icon"/>
    <dgm:cxn modelId="{72F10A78-EBA0-41D8-972E-DFD01779DE57}" srcId="{0232C415-1FED-487B-AF44-C3F427487668}" destId="{BC6737EA-B620-4BE0-85A8-FDE81F1F43EF}" srcOrd="0" destOrd="0" parTransId="{6A9D9FB5-473F-4809-8714-8476CF1A6A34}" sibTransId="{51943E08-0D60-4397-BAA8-57FF2E915707}"/>
    <dgm:cxn modelId="{711F99CC-AB9E-4971-8033-2C42BD34B29D}" srcId="{0232C415-1FED-487B-AF44-C3F427487668}" destId="{2943F13A-D81E-43A7-A7F9-130FC5C4F37B}" srcOrd="4" destOrd="0" parTransId="{83647183-E451-4A86-8187-809B2BC58C22}" sibTransId="{B5A69BBB-96A4-4F12-A6C0-95E508E68679}"/>
    <dgm:cxn modelId="{1976DD45-4E40-4838-A975-9BF3C703730C}" type="presOf" srcId="{BC6737EA-B620-4BE0-85A8-FDE81F1F43EF}" destId="{0407CC14-8720-4F9F-B779-E356F3DABE5A}" srcOrd="0" destOrd="0" presId="urn:microsoft.com/office/officeart/2005/8/layout/chevronAccent+Icon"/>
    <dgm:cxn modelId="{D3456654-5B05-421F-A01B-943F8A165E0E}" type="presOf" srcId="{89816297-E0E9-464B-9F19-153702F7379C}" destId="{17DA5C9A-0A6A-42F3-969C-D8D0753CC3BE}" srcOrd="0" destOrd="0" presId="urn:microsoft.com/office/officeart/2005/8/layout/chevronAccent+Icon"/>
    <dgm:cxn modelId="{7CBBA9C2-8EEE-4DEC-A53B-C88792C343D5}" srcId="{0232C415-1FED-487B-AF44-C3F427487668}" destId="{175E7F8D-A8F8-43DD-B085-32A29736FEE7}" srcOrd="2" destOrd="0" parTransId="{130523C9-922D-4183-B92D-D676093FB6CD}" sibTransId="{24CC4EF2-5111-4C34-8299-CDF565595DEA}"/>
    <dgm:cxn modelId="{870B3D75-B52B-4127-BEB0-6B0BF9DEA7F9}" type="presOf" srcId="{0232C415-1FED-487B-AF44-C3F427487668}" destId="{A533604A-A8AA-4FF3-B053-8BEA1D18CDBC}" srcOrd="0" destOrd="0" presId="urn:microsoft.com/office/officeart/2005/8/layout/chevronAccent+Icon"/>
    <dgm:cxn modelId="{060B9F79-F306-413B-8DE9-15B352F36991}" srcId="{0232C415-1FED-487B-AF44-C3F427487668}" destId="{031A13D1-2926-48E3-9BC8-A99982795AE2}" srcOrd="5" destOrd="0" parTransId="{463E1D85-A77A-4352-94CF-52D0413D31F0}" sibTransId="{393E6B0F-085A-4D25-BA5E-AC82BF267AAD}"/>
    <dgm:cxn modelId="{FEB00906-9CED-4B20-A0B0-C0B54439F2CD}" srcId="{0232C415-1FED-487B-AF44-C3F427487668}" destId="{385A77C4-A7E3-4CD7-88D3-FF7E2F635D18}" srcOrd="3" destOrd="0" parTransId="{9F24EB7F-AB99-4492-AE72-1F0590DB5EEA}" sibTransId="{FBC275D0-816A-446E-8E28-6CE8B18C86D3}"/>
    <dgm:cxn modelId="{4B849D28-EAC3-4C29-94BD-1AA6AF6B2A0D}" srcId="{0232C415-1FED-487B-AF44-C3F427487668}" destId="{081C9973-A05D-48F3-B260-01FA88734E31}" srcOrd="6" destOrd="0" parTransId="{81886D58-59A4-41D7-A193-F243E3057B79}" sibTransId="{A5F6F3B0-834D-4E19-B619-3C3B002DFF4A}"/>
    <dgm:cxn modelId="{3B7ACACB-A14D-4581-9629-154685210433}" type="presOf" srcId="{2943F13A-D81E-43A7-A7F9-130FC5C4F37B}" destId="{244F13F8-C134-4FAE-86AA-0B58796C8A1F}" srcOrd="0" destOrd="0" presId="urn:microsoft.com/office/officeart/2005/8/layout/chevronAccent+Icon"/>
    <dgm:cxn modelId="{E73DB658-F564-41D6-A3BC-A54C4491A419}" type="presOf" srcId="{081C9973-A05D-48F3-B260-01FA88734E31}" destId="{C849AADD-5A57-4900-9FFB-44A3ECA4960D}" srcOrd="0" destOrd="0" presId="urn:microsoft.com/office/officeart/2005/8/layout/chevronAccent+Icon"/>
    <dgm:cxn modelId="{50AB83CC-72EB-4053-B7EE-BEEF3886DF3B}" type="presOf" srcId="{385A77C4-A7E3-4CD7-88D3-FF7E2F635D18}" destId="{6915DE8D-A024-4E61-A1F9-659C59F68A56}" srcOrd="0" destOrd="0" presId="urn:microsoft.com/office/officeart/2005/8/layout/chevronAccent+Icon"/>
    <dgm:cxn modelId="{56586959-D8E4-4504-B26A-4A6EB568623E}" srcId="{0232C415-1FED-487B-AF44-C3F427487668}" destId="{89816297-E0E9-464B-9F19-153702F7379C}" srcOrd="1" destOrd="0" parTransId="{6EF77445-7442-4313-BED9-09C39F68C634}" sibTransId="{51A7EC7A-18BA-40F7-98FE-ED65815EF24A}"/>
    <dgm:cxn modelId="{BB942F66-76D3-4171-84F7-7FFC51F9AFAB}" type="presOf" srcId="{031A13D1-2926-48E3-9BC8-A99982795AE2}" destId="{7A3CB542-D1CF-4245-BCF7-7D0DF33ADD35}" srcOrd="0" destOrd="0" presId="urn:microsoft.com/office/officeart/2005/8/layout/chevronAccent+Icon"/>
    <dgm:cxn modelId="{AF64AA56-EA6A-4EE8-A0D4-01CEE0B98E66}" type="presParOf" srcId="{A533604A-A8AA-4FF3-B053-8BEA1D18CDBC}" destId="{0BC2BB8F-A2C0-436F-A1BB-559AF6F2C3CA}" srcOrd="0" destOrd="0" presId="urn:microsoft.com/office/officeart/2005/8/layout/chevronAccent+Icon"/>
    <dgm:cxn modelId="{AD1AFB75-3A16-4AA4-9C72-59B9A6FB46D8}" type="presParOf" srcId="{0BC2BB8F-A2C0-436F-A1BB-559AF6F2C3CA}" destId="{12BC4266-0532-4B97-80C1-C9EC688A840B}" srcOrd="0" destOrd="0" presId="urn:microsoft.com/office/officeart/2005/8/layout/chevronAccent+Icon"/>
    <dgm:cxn modelId="{98D521E4-6E18-40BB-95E8-A1F2B1379DFA}" type="presParOf" srcId="{0BC2BB8F-A2C0-436F-A1BB-559AF6F2C3CA}" destId="{0407CC14-8720-4F9F-B779-E356F3DABE5A}" srcOrd="1" destOrd="0" presId="urn:microsoft.com/office/officeart/2005/8/layout/chevronAccent+Icon"/>
    <dgm:cxn modelId="{28A658D4-2ABB-4725-B2A0-34CAFD978DA4}" type="presParOf" srcId="{A533604A-A8AA-4FF3-B053-8BEA1D18CDBC}" destId="{D0D4CE02-E8AD-4721-967F-B04D95F2FB2C}" srcOrd="1" destOrd="0" presId="urn:microsoft.com/office/officeart/2005/8/layout/chevronAccent+Icon"/>
    <dgm:cxn modelId="{78E68CDB-95EB-4666-97C6-038AAC35EE43}" type="presParOf" srcId="{A533604A-A8AA-4FF3-B053-8BEA1D18CDBC}" destId="{DD843AD0-1BD3-4671-B485-04C43714326C}" srcOrd="2" destOrd="0" presId="urn:microsoft.com/office/officeart/2005/8/layout/chevronAccent+Icon"/>
    <dgm:cxn modelId="{4C96F160-C763-4EF2-9F8A-0165448D615F}" type="presParOf" srcId="{DD843AD0-1BD3-4671-B485-04C43714326C}" destId="{110F4118-2A90-4D52-B532-BC00A2FC5EB1}" srcOrd="0" destOrd="0" presId="urn:microsoft.com/office/officeart/2005/8/layout/chevronAccent+Icon"/>
    <dgm:cxn modelId="{E2545BF0-2B2A-4B2B-8BF0-05696F760754}" type="presParOf" srcId="{DD843AD0-1BD3-4671-B485-04C43714326C}" destId="{17DA5C9A-0A6A-42F3-969C-D8D0753CC3BE}" srcOrd="1" destOrd="0" presId="urn:microsoft.com/office/officeart/2005/8/layout/chevronAccent+Icon"/>
    <dgm:cxn modelId="{8CAA6001-CBDE-4577-8C81-CAA148980F53}" type="presParOf" srcId="{A533604A-A8AA-4FF3-B053-8BEA1D18CDBC}" destId="{54D63C87-6F1A-48EF-8A69-B9C3ECE4845C}" srcOrd="3" destOrd="0" presId="urn:microsoft.com/office/officeart/2005/8/layout/chevronAccent+Icon"/>
    <dgm:cxn modelId="{D5933412-2BC7-42A4-8CED-70455FD60480}" type="presParOf" srcId="{A533604A-A8AA-4FF3-B053-8BEA1D18CDBC}" destId="{793990BB-1159-4442-A764-F79F97081737}" srcOrd="4" destOrd="0" presId="urn:microsoft.com/office/officeart/2005/8/layout/chevronAccent+Icon"/>
    <dgm:cxn modelId="{4CDD6EAE-668E-428D-9ACA-AF0279056AEB}" type="presParOf" srcId="{793990BB-1159-4442-A764-F79F97081737}" destId="{61FE4B7B-B007-4E8C-9A15-8DF9DAB01BEA}" srcOrd="0" destOrd="0" presId="urn:microsoft.com/office/officeart/2005/8/layout/chevronAccent+Icon"/>
    <dgm:cxn modelId="{D27FB46B-0A08-4545-9E7B-083902CF346F}" type="presParOf" srcId="{793990BB-1159-4442-A764-F79F97081737}" destId="{E1780513-D1EC-41A4-8C09-668897AF29D5}" srcOrd="1" destOrd="0" presId="urn:microsoft.com/office/officeart/2005/8/layout/chevronAccent+Icon"/>
    <dgm:cxn modelId="{B6627C07-FE1F-4CF2-9771-B1DA3A5D2035}" type="presParOf" srcId="{A533604A-A8AA-4FF3-B053-8BEA1D18CDBC}" destId="{BF4D5885-83D2-473D-B061-435BA93D4C9A}" srcOrd="5" destOrd="0" presId="urn:microsoft.com/office/officeart/2005/8/layout/chevronAccent+Icon"/>
    <dgm:cxn modelId="{F0861F27-DED8-4707-8266-7DFACD118A11}" type="presParOf" srcId="{A533604A-A8AA-4FF3-B053-8BEA1D18CDBC}" destId="{EBD84594-8C22-4FCC-8664-22E59C7760A9}" srcOrd="6" destOrd="0" presId="urn:microsoft.com/office/officeart/2005/8/layout/chevronAccent+Icon"/>
    <dgm:cxn modelId="{6F9C59A0-BFE4-4164-99D9-371C590A119A}" type="presParOf" srcId="{EBD84594-8C22-4FCC-8664-22E59C7760A9}" destId="{35F36C0C-443D-4DD5-8AA2-BB74924C0C1D}" srcOrd="0" destOrd="0" presId="urn:microsoft.com/office/officeart/2005/8/layout/chevronAccent+Icon"/>
    <dgm:cxn modelId="{91992BB8-908C-46B4-BE3D-4E0C8017F23E}" type="presParOf" srcId="{EBD84594-8C22-4FCC-8664-22E59C7760A9}" destId="{6915DE8D-A024-4E61-A1F9-659C59F68A56}" srcOrd="1" destOrd="0" presId="urn:microsoft.com/office/officeart/2005/8/layout/chevronAccent+Icon"/>
    <dgm:cxn modelId="{43C2918F-8E63-4609-AD63-1F11F42021C8}" type="presParOf" srcId="{A533604A-A8AA-4FF3-B053-8BEA1D18CDBC}" destId="{7E51B64F-D79E-4F86-8D15-225F5347B8DF}" srcOrd="7" destOrd="0" presId="urn:microsoft.com/office/officeart/2005/8/layout/chevronAccent+Icon"/>
    <dgm:cxn modelId="{22701181-0D8A-4F8A-93EF-D90832776C7C}" type="presParOf" srcId="{A533604A-A8AA-4FF3-B053-8BEA1D18CDBC}" destId="{A8EF4644-5A89-4287-9699-3BB7B3A706DB}" srcOrd="8" destOrd="0" presId="urn:microsoft.com/office/officeart/2005/8/layout/chevronAccent+Icon"/>
    <dgm:cxn modelId="{E1A6975D-D436-4E49-B873-63EDAA365E37}" type="presParOf" srcId="{A8EF4644-5A89-4287-9699-3BB7B3A706DB}" destId="{ADE9B741-06D7-4B1E-BED1-9ED78331FAB5}" srcOrd="0" destOrd="0" presId="urn:microsoft.com/office/officeart/2005/8/layout/chevronAccent+Icon"/>
    <dgm:cxn modelId="{10C7D51E-B3CA-4EB7-896F-30E71814EDC8}" type="presParOf" srcId="{A8EF4644-5A89-4287-9699-3BB7B3A706DB}" destId="{244F13F8-C134-4FAE-86AA-0B58796C8A1F}" srcOrd="1" destOrd="0" presId="urn:microsoft.com/office/officeart/2005/8/layout/chevronAccent+Icon"/>
    <dgm:cxn modelId="{91929FA6-05FF-4C53-91FE-C9E07CB7C95F}" type="presParOf" srcId="{A533604A-A8AA-4FF3-B053-8BEA1D18CDBC}" destId="{C352D1D7-130D-4904-8FDF-2BBAA4BDE6F4}" srcOrd="9" destOrd="0" presId="urn:microsoft.com/office/officeart/2005/8/layout/chevronAccent+Icon"/>
    <dgm:cxn modelId="{3CC06D57-77E7-43EB-B68B-977A8BA6E5BC}" type="presParOf" srcId="{A533604A-A8AA-4FF3-B053-8BEA1D18CDBC}" destId="{992301C5-5501-43EB-B04E-C3D612A73C71}" srcOrd="10" destOrd="0" presId="urn:microsoft.com/office/officeart/2005/8/layout/chevronAccent+Icon"/>
    <dgm:cxn modelId="{C37824AE-372B-4F60-9CD3-D804813F3933}" type="presParOf" srcId="{992301C5-5501-43EB-B04E-C3D612A73C71}" destId="{E615BDD4-F598-4F74-893D-5248B23F9F47}" srcOrd="0" destOrd="0" presId="urn:microsoft.com/office/officeart/2005/8/layout/chevronAccent+Icon"/>
    <dgm:cxn modelId="{43264861-4647-411D-9098-ECE182C9D3E6}" type="presParOf" srcId="{992301C5-5501-43EB-B04E-C3D612A73C71}" destId="{7A3CB542-D1CF-4245-BCF7-7D0DF33ADD35}" srcOrd="1" destOrd="0" presId="urn:microsoft.com/office/officeart/2005/8/layout/chevronAccent+Icon"/>
    <dgm:cxn modelId="{98CF688A-12AB-483F-B625-4B45BD1693DE}" type="presParOf" srcId="{A533604A-A8AA-4FF3-B053-8BEA1D18CDBC}" destId="{6B2ED9AF-107A-462E-A83F-5EF26E9AE133}" srcOrd="11" destOrd="0" presId="urn:microsoft.com/office/officeart/2005/8/layout/chevronAccent+Icon"/>
    <dgm:cxn modelId="{9C0526BA-A5DC-49ED-ACCC-C5B075E07546}" type="presParOf" srcId="{A533604A-A8AA-4FF3-B053-8BEA1D18CDBC}" destId="{FA5DEF2E-7CDE-4962-BF7B-A2070B7DB74C}" srcOrd="12" destOrd="0" presId="urn:microsoft.com/office/officeart/2005/8/layout/chevronAccent+Icon"/>
    <dgm:cxn modelId="{978DB755-E7F6-4210-825A-7E3DE1127D95}" type="presParOf" srcId="{FA5DEF2E-7CDE-4962-BF7B-A2070B7DB74C}" destId="{9C093F06-6D44-4439-A304-852A378E8F96}" srcOrd="0" destOrd="0" presId="urn:microsoft.com/office/officeart/2005/8/layout/chevronAccent+Icon"/>
    <dgm:cxn modelId="{EBEE6B21-AB94-4108-955A-CAE091DE67E8}" type="presParOf" srcId="{FA5DEF2E-7CDE-4962-BF7B-A2070B7DB74C}" destId="{C849AADD-5A57-4900-9FFB-44A3ECA4960D}" srcOrd="1" destOrd="0" presId="urn:microsoft.com/office/officeart/2005/8/layout/chevronAccent+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83.xml><?xml version="1.0" encoding="utf-8"?>
<dgm:dataModel xmlns:dgm="http://schemas.openxmlformats.org/drawingml/2006/diagram" xmlns:a="http://schemas.openxmlformats.org/drawingml/2006/main">
  <dgm:ptLst>
    <dgm:pt modelId="{AA83AD9B-89C5-45B1-9402-0EF00C0EE615}" type="doc">
      <dgm:prSet loTypeId="urn:microsoft.com/office/officeart/2005/8/layout/radial6" loCatId="cycle" qsTypeId="urn:microsoft.com/office/officeart/2005/8/quickstyle/simple1" qsCatId="simple" csTypeId="urn:microsoft.com/office/officeart/2005/8/colors/colorful1" csCatId="colorful" phldr="1"/>
      <dgm:spPr/>
      <dgm:t>
        <a:bodyPr/>
        <a:lstStyle/>
        <a:p>
          <a:pPr rtl="1"/>
          <a:endParaRPr lang="fa-IR"/>
        </a:p>
      </dgm:t>
    </dgm:pt>
    <dgm:pt modelId="{5E674735-EBAB-4AA1-AEAA-B5A0C0A951F7}">
      <dgm:prSet phldrT="[Text]"/>
      <dgm:spPr/>
      <dgm:t>
        <a:bodyPr/>
        <a:lstStyle/>
        <a:p>
          <a:pPr rtl="1"/>
          <a:r>
            <a:rPr lang="fa-IR" dirty="0" smtClean="0">
              <a:solidFill>
                <a:schemeClr val="bg2"/>
              </a:solidFill>
              <a:cs typeface="B Titr" panose="00000700000000000000" pitchFamily="2" charset="-78"/>
            </a:rPr>
            <a:t>همه باید</a:t>
          </a:r>
          <a:endParaRPr lang="fa-IR" dirty="0">
            <a:solidFill>
              <a:schemeClr val="bg2"/>
            </a:solidFill>
            <a:cs typeface="B Titr" panose="00000700000000000000" pitchFamily="2" charset="-78"/>
          </a:endParaRPr>
        </a:p>
      </dgm:t>
    </dgm:pt>
    <dgm:pt modelId="{3B04DB34-9BC9-4E20-A95F-7575F479E676}" type="parTrans" cxnId="{1FF08F81-AE8A-4F6E-95BF-B2CAC6EBAEEF}">
      <dgm:prSet/>
      <dgm:spPr/>
      <dgm:t>
        <a:bodyPr/>
        <a:lstStyle/>
        <a:p>
          <a:pPr rtl="1"/>
          <a:endParaRPr lang="fa-IR"/>
        </a:p>
      </dgm:t>
    </dgm:pt>
    <dgm:pt modelId="{A6A4F5B5-C853-4865-AA40-979EFCFEB35E}" type="sibTrans" cxnId="{1FF08F81-AE8A-4F6E-95BF-B2CAC6EBAEEF}">
      <dgm:prSet/>
      <dgm:spPr/>
      <dgm:t>
        <a:bodyPr/>
        <a:lstStyle/>
        <a:p>
          <a:pPr rtl="1"/>
          <a:endParaRPr lang="fa-IR"/>
        </a:p>
      </dgm:t>
    </dgm:pt>
    <dgm:pt modelId="{1540CBF2-39FC-4E24-9548-A39A7F6CE741}">
      <dgm:prSet phldrT="[Text]" custT="1"/>
      <dgm:spPr/>
      <dgm:t>
        <a:bodyPr/>
        <a:lstStyle/>
        <a:p>
          <a:pPr rtl="1"/>
          <a:r>
            <a:rPr lang="fa-IR" sz="16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انقلابی باشند</a:t>
          </a:r>
          <a:endParaRPr lang="fa-IR" sz="1600" b="1" dirty="0">
            <a:solidFill>
              <a:srgbClr val="002060"/>
            </a:solidFill>
            <a:cs typeface="B Nazanin" panose="00000400000000000000" pitchFamily="2" charset="-78"/>
          </a:endParaRPr>
        </a:p>
      </dgm:t>
    </dgm:pt>
    <dgm:pt modelId="{A58D6DAE-E56C-487E-B608-4B188A78F677}" type="parTrans" cxnId="{E8899CCD-2DDD-4FA4-907E-F6881C35563F}">
      <dgm:prSet/>
      <dgm:spPr/>
      <dgm:t>
        <a:bodyPr/>
        <a:lstStyle/>
        <a:p>
          <a:pPr rtl="1"/>
          <a:endParaRPr lang="fa-IR"/>
        </a:p>
      </dgm:t>
    </dgm:pt>
    <dgm:pt modelId="{A8CB7F5C-F0B3-4E9F-B24A-AB79A62BEF71}" type="sibTrans" cxnId="{E8899CCD-2DDD-4FA4-907E-F6881C35563F}">
      <dgm:prSet/>
      <dgm:spPr/>
      <dgm:t>
        <a:bodyPr/>
        <a:lstStyle/>
        <a:p>
          <a:pPr rtl="1"/>
          <a:endParaRPr lang="fa-IR"/>
        </a:p>
      </dgm:t>
    </dgm:pt>
    <dgm:pt modelId="{5FA5B69F-B643-4B86-82DA-264D64BAFB74}">
      <dgm:prSet phldrT="[Text]" custT="1"/>
      <dgm:spPr/>
      <dgm:t>
        <a:bodyPr/>
        <a:lstStyle/>
        <a:p>
          <a:pPr rtl="1"/>
          <a:r>
            <a:rPr lang="fa-IR" sz="14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معتقد به اسلام ناب محمدی</a:t>
          </a:r>
          <a:endParaRPr lang="fa-IR" sz="1400" b="1" dirty="0">
            <a:solidFill>
              <a:srgbClr val="002060"/>
            </a:solidFill>
            <a:cs typeface="B Nazanin" panose="00000400000000000000" pitchFamily="2" charset="-78"/>
          </a:endParaRPr>
        </a:p>
      </dgm:t>
    </dgm:pt>
    <dgm:pt modelId="{03BE3FD3-1C43-4BC2-883E-D1C0E3BB8707}" type="parTrans" cxnId="{249AD47C-7EF8-4E2D-95C2-0497DE3DA56C}">
      <dgm:prSet/>
      <dgm:spPr/>
      <dgm:t>
        <a:bodyPr/>
        <a:lstStyle/>
        <a:p>
          <a:pPr rtl="1"/>
          <a:endParaRPr lang="fa-IR"/>
        </a:p>
      </dgm:t>
    </dgm:pt>
    <dgm:pt modelId="{DB4E880A-16C0-4D8D-815B-0A8FB77E0A82}" type="sibTrans" cxnId="{249AD47C-7EF8-4E2D-95C2-0497DE3DA56C}">
      <dgm:prSet/>
      <dgm:spPr/>
      <dgm:t>
        <a:bodyPr/>
        <a:lstStyle/>
        <a:p>
          <a:pPr rtl="1"/>
          <a:endParaRPr lang="fa-IR"/>
        </a:p>
      </dgm:t>
    </dgm:pt>
    <dgm:pt modelId="{05706696-F221-4A87-A4E1-BF0860FE561A}">
      <dgm:prSet phldrT="[Text]" custT="1"/>
      <dgm:spPr/>
      <dgm:t>
        <a:bodyPr/>
        <a:lstStyle/>
        <a:p>
          <a:pPr rtl="1"/>
          <a:r>
            <a:rPr lang="fa-IR" sz="12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حضور حداکثری دین در </a:t>
          </a:r>
          <a:r>
            <a:rPr lang="fa-IR" sz="12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ادارة</a:t>
          </a:r>
          <a:r>
            <a:rPr lang="fa-IR" sz="12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جامعه</a:t>
          </a:r>
          <a:endParaRPr lang="fa-IR" sz="1200" b="1" dirty="0">
            <a:solidFill>
              <a:srgbClr val="002060"/>
            </a:solidFill>
            <a:cs typeface="B Nazanin" panose="00000400000000000000" pitchFamily="2" charset="-78"/>
          </a:endParaRPr>
        </a:p>
      </dgm:t>
    </dgm:pt>
    <dgm:pt modelId="{359F4C80-168D-4F44-8EA5-23574B199F91}" type="parTrans" cxnId="{CCFEAA49-F74B-47E5-9305-DCFF4A43C5CD}">
      <dgm:prSet/>
      <dgm:spPr/>
      <dgm:t>
        <a:bodyPr/>
        <a:lstStyle/>
        <a:p>
          <a:pPr rtl="1"/>
          <a:endParaRPr lang="fa-IR"/>
        </a:p>
      </dgm:t>
    </dgm:pt>
    <dgm:pt modelId="{926161C5-354A-4C79-8960-EB9EA2301946}" type="sibTrans" cxnId="{CCFEAA49-F74B-47E5-9305-DCFF4A43C5CD}">
      <dgm:prSet/>
      <dgm:spPr/>
      <dgm:t>
        <a:bodyPr/>
        <a:lstStyle/>
        <a:p>
          <a:pPr rtl="1"/>
          <a:endParaRPr lang="fa-IR"/>
        </a:p>
      </dgm:t>
    </dgm:pt>
    <dgm:pt modelId="{A2FADF9F-BD29-45B7-BA77-864AD09A1C00}">
      <dgm:prSet phldrT="[Text]" custT="1"/>
      <dgm:spPr/>
      <dgm:t>
        <a:bodyPr/>
        <a:lstStyle/>
        <a:p>
          <a:pPr rtl="1"/>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مجاهد</a:t>
          </a:r>
          <a:endParaRPr lang="fa-IR" sz="1600" b="1" dirty="0">
            <a:solidFill>
              <a:srgbClr val="002060"/>
            </a:solidFill>
            <a:cs typeface="B Nazanin" panose="00000400000000000000" pitchFamily="2" charset="-78"/>
          </a:endParaRPr>
        </a:p>
      </dgm:t>
    </dgm:pt>
    <dgm:pt modelId="{2233310C-3FCD-418D-8207-411B3970A839}" type="parTrans" cxnId="{31843AD7-74DE-49AE-86F2-229661F8DA7B}">
      <dgm:prSet/>
      <dgm:spPr/>
      <dgm:t>
        <a:bodyPr/>
        <a:lstStyle/>
        <a:p>
          <a:pPr rtl="1"/>
          <a:endParaRPr lang="fa-IR"/>
        </a:p>
      </dgm:t>
    </dgm:pt>
    <dgm:pt modelId="{C7946DB9-F6E1-4247-AB96-D7FCBC532FD2}" type="sibTrans" cxnId="{31843AD7-74DE-49AE-86F2-229661F8DA7B}">
      <dgm:prSet/>
      <dgm:spPr/>
      <dgm:t>
        <a:bodyPr/>
        <a:lstStyle/>
        <a:p>
          <a:pPr rtl="1"/>
          <a:endParaRPr lang="fa-IR"/>
        </a:p>
      </dgm:t>
    </dgm:pt>
    <dgm:pt modelId="{24DCD65C-49C2-412A-999A-D447E6A9240A}">
      <dgm:prSet phldrT="[Text]" custT="1"/>
      <dgm:spPr/>
      <dgm:t>
        <a:bodyPr/>
        <a:lstStyle/>
        <a:p>
          <a:pPr rtl="1"/>
          <a:r>
            <a:rPr lang="fa-IR" sz="12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تحول‌خواه</a:t>
          </a:r>
          <a:r>
            <a:rPr lang="fa-IR" sz="12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با نگاه کلان </a:t>
          </a:r>
          <a:r>
            <a:rPr lang="fa-IR" sz="12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بین‌المللی</a:t>
          </a:r>
          <a:r>
            <a:rPr lang="fa-IR" sz="12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تاریخی </a:t>
          </a:r>
          <a:endParaRPr lang="fa-IR" sz="1200" b="1" dirty="0">
            <a:solidFill>
              <a:srgbClr val="002060"/>
            </a:solidFill>
            <a:cs typeface="B Nazanin" panose="00000400000000000000" pitchFamily="2" charset="-78"/>
          </a:endParaRPr>
        </a:p>
      </dgm:t>
    </dgm:pt>
    <dgm:pt modelId="{EA289D5C-195A-45BC-8D84-B8E4B27C499A}" type="parTrans" cxnId="{F09A536D-D786-4EF6-8884-89D04407E0DB}">
      <dgm:prSet/>
      <dgm:spPr/>
      <dgm:t>
        <a:bodyPr/>
        <a:lstStyle/>
        <a:p>
          <a:pPr rtl="1"/>
          <a:endParaRPr lang="fa-IR"/>
        </a:p>
      </dgm:t>
    </dgm:pt>
    <dgm:pt modelId="{E091A22C-7BCB-443C-B14C-06A8E694F63C}" type="sibTrans" cxnId="{F09A536D-D786-4EF6-8884-89D04407E0DB}">
      <dgm:prSet/>
      <dgm:spPr/>
      <dgm:t>
        <a:bodyPr/>
        <a:lstStyle/>
        <a:p>
          <a:pPr rtl="1"/>
          <a:endParaRPr lang="fa-IR"/>
        </a:p>
      </dgm:t>
    </dgm:pt>
    <dgm:pt modelId="{F00D204B-BD74-41F7-9FD3-1D1AD37129C1}">
      <dgm:prSet phldrT="[Text]" custT="1"/>
      <dgm:spPr/>
      <dgm:t>
        <a:bodyPr/>
        <a:lstStyle/>
        <a:p>
          <a:pPr rtl="1"/>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رسالت‌ مدار</a:t>
          </a:r>
          <a:endParaRPr lang="fa-IR" sz="1600" b="1" dirty="0">
            <a:solidFill>
              <a:srgbClr val="002060"/>
            </a:solidFill>
            <a:cs typeface="B Nazanin" panose="00000400000000000000" pitchFamily="2" charset="-78"/>
          </a:endParaRPr>
        </a:p>
      </dgm:t>
    </dgm:pt>
    <dgm:pt modelId="{D3E8B578-00B0-4D37-A465-AE5DBD19A2C1}" type="parTrans" cxnId="{4209BC4F-48C8-4652-A6E1-C239AB1C23B2}">
      <dgm:prSet/>
      <dgm:spPr/>
      <dgm:t>
        <a:bodyPr/>
        <a:lstStyle/>
        <a:p>
          <a:pPr rtl="1"/>
          <a:endParaRPr lang="fa-IR"/>
        </a:p>
      </dgm:t>
    </dgm:pt>
    <dgm:pt modelId="{F2393FF6-9495-4775-9725-BD899F6469CA}" type="sibTrans" cxnId="{4209BC4F-48C8-4652-A6E1-C239AB1C23B2}">
      <dgm:prSet/>
      <dgm:spPr/>
      <dgm:t>
        <a:bodyPr/>
        <a:lstStyle/>
        <a:p>
          <a:pPr rtl="1"/>
          <a:endParaRPr lang="fa-IR"/>
        </a:p>
      </dgm:t>
    </dgm:pt>
    <dgm:pt modelId="{7F348967-10E4-4E9D-BD88-62EBC819F470}" type="pres">
      <dgm:prSet presAssocID="{AA83AD9B-89C5-45B1-9402-0EF00C0EE615}" presName="Name0" presStyleCnt="0">
        <dgm:presLayoutVars>
          <dgm:chMax val="1"/>
          <dgm:dir/>
          <dgm:animLvl val="ctr"/>
          <dgm:resizeHandles val="exact"/>
        </dgm:presLayoutVars>
      </dgm:prSet>
      <dgm:spPr/>
      <dgm:t>
        <a:bodyPr/>
        <a:lstStyle/>
        <a:p>
          <a:pPr rtl="1"/>
          <a:endParaRPr lang="fa-IR"/>
        </a:p>
      </dgm:t>
    </dgm:pt>
    <dgm:pt modelId="{E232BEF2-7902-4EA1-BFCB-9F55C0E83198}" type="pres">
      <dgm:prSet presAssocID="{5E674735-EBAB-4AA1-AEAA-B5A0C0A951F7}" presName="centerShape" presStyleLbl="node0" presStyleIdx="0" presStyleCnt="1"/>
      <dgm:spPr/>
      <dgm:t>
        <a:bodyPr/>
        <a:lstStyle/>
        <a:p>
          <a:pPr rtl="1"/>
          <a:endParaRPr lang="fa-IR"/>
        </a:p>
      </dgm:t>
    </dgm:pt>
    <dgm:pt modelId="{CFC5A83D-6535-4AAC-ABA0-326A69BD3683}" type="pres">
      <dgm:prSet presAssocID="{1540CBF2-39FC-4E24-9548-A39A7F6CE741}" presName="node" presStyleLbl="node1" presStyleIdx="0" presStyleCnt="6">
        <dgm:presLayoutVars>
          <dgm:bulletEnabled val="1"/>
        </dgm:presLayoutVars>
      </dgm:prSet>
      <dgm:spPr/>
      <dgm:t>
        <a:bodyPr/>
        <a:lstStyle/>
        <a:p>
          <a:pPr rtl="1"/>
          <a:endParaRPr lang="fa-IR"/>
        </a:p>
      </dgm:t>
    </dgm:pt>
    <dgm:pt modelId="{DB91E6D7-A2FA-42D2-8B9F-5959FA8352F9}" type="pres">
      <dgm:prSet presAssocID="{1540CBF2-39FC-4E24-9548-A39A7F6CE741}" presName="dummy" presStyleCnt="0"/>
      <dgm:spPr/>
    </dgm:pt>
    <dgm:pt modelId="{6CF71400-B44B-41E7-9FC4-291DC7B1DA8E}" type="pres">
      <dgm:prSet presAssocID="{A8CB7F5C-F0B3-4E9F-B24A-AB79A62BEF71}" presName="sibTrans" presStyleLbl="sibTrans2D1" presStyleIdx="0" presStyleCnt="6"/>
      <dgm:spPr/>
      <dgm:t>
        <a:bodyPr/>
        <a:lstStyle/>
        <a:p>
          <a:pPr rtl="1"/>
          <a:endParaRPr lang="fa-IR"/>
        </a:p>
      </dgm:t>
    </dgm:pt>
    <dgm:pt modelId="{6DC01DFE-4519-431B-A426-EA2B223D1009}" type="pres">
      <dgm:prSet presAssocID="{5FA5B69F-B643-4B86-82DA-264D64BAFB74}" presName="node" presStyleLbl="node1" presStyleIdx="1" presStyleCnt="6">
        <dgm:presLayoutVars>
          <dgm:bulletEnabled val="1"/>
        </dgm:presLayoutVars>
      </dgm:prSet>
      <dgm:spPr/>
      <dgm:t>
        <a:bodyPr/>
        <a:lstStyle/>
        <a:p>
          <a:pPr rtl="1"/>
          <a:endParaRPr lang="fa-IR"/>
        </a:p>
      </dgm:t>
    </dgm:pt>
    <dgm:pt modelId="{05329C2E-8EAA-4405-946D-DC2A0304EDE8}" type="pres">
      <dgm:prSet presAssocID="{5FA5B69F-B643-4B86-82DA-264D64BAFB74}" presName="dummy" presStyleCnt="0"/>
      <dgm:spPr/>
    </dgm:pt>
    <dgm:pt modelId="{955561FE-DD37-4234-B46A-F9C0D42C75B2}" type="pres">
      <dgm:prSet presAssocID="{DB4E880A-16C0-4D8D-815B-0A8FB77E0A82}" presName="sibTrans" presStyleLbl="sibTrans2D1" presStyleIdx="1" presStyleCnt="6"/>
      <dgm:spPr/>
      <dgm:t>
        <a:bodyPr/>
        <a:lstStyle/>
        <a:p>
          <a:pPr rtl="1"/>
          <a:endParaRPr lang="fa-IR"/>
        </a:p>
      </dgm:t>
    </dgm:pt>
    <dgm:pt modelId="{F11E2151-2CA0-41A5-A8BB-B7817C53CA7E}" type="pres">
      <dgm:prSet presAssocID="{05706696-F221-4A87-A4E1-BF0860FE561A}" presName="node" presStyleLbl="node1" presStyleIdx="2" presStyleCnt="6">
        <dgm:presLayoutVars>
          <dgm:bulletEnabled val="1"/>
        </dgm:presLayoutVars>
      </dgm:prSet>
      <dgm:spPr/>
      <dgm:t>
        <a:bodyPr/>
        <a:lstStyle/>
        <a:p>
          <a:pPr rtl="1"/>
          <a:endParaRPr lang="fa-IR"/>
        </a:p>
      </dgm:t>
    </dgm:pt>
    <dgm:pt modelId="{52A5025F-935B-4D6B-A6B6-9EC2DC40FC47}" type="pres">
      <dgm:prSet presAssocID="{05706696-F221-4A87-A4E1-BF0860FE561A}" presName="dummy" presStyleCnt="0"/>
      <dgm:spPr/>
    </dgm:pt>
    <dgm:pt modelId="{5E3C294B-924E-47EA-940C-63167F5CA61B}" type="pres">
      <dgm:prSet presAssocID="{926161C5-354A-4C79-8960-EB9EA2301946}" presName="sibTrans" presStyleLbl="sibTrans2D1" presStyleIdx="2" presStyleCnt="6"/>
      <dgm:spPr/>
      <dgm:t>
        <a:bodyPr/>
        <a:lstStyle/>
        <a:p>
          <a:pPr rtl="1"/>
          <a:endParaRPr lang="fa-IR"/>
        </a:p>
      </dgm:t>
    </dgm:pt>
    <dgm:pt modelId="{8FECFBE8-F818-4FE7-9AAE-048EB062A6AC}" type="pres">
      <dgm:prSet presAssocID="{A2FADF9F-BD29-45B7-BA77-864AD09A1C00}" presName="node" presStyleLbl="node1" presStyleIdx="3" presStyleCnt="6">
        <dgm:presLayoutVars>
          <dgm:bulletEnabled val="1"/>
        </dgm:presLayoutVars>
      </dgm:prSet>
      <dgm:spPr/>
      <dgm:t>
        <a:bodyPr/>
        <a:lstStyle/>
        <a:p>
          <a:pPr rtl="1"/>
          <a:endParaRPr lang="fa-IR"/>
        </a:p>
      </dgm:t>
    </dgm:pt>
    <dgm:pt modelId="{91E201F0-C6EC-4DD9-90ED-3EE02C3FABB1}" type="pres">
      <dgm:prSet presAssocID="{A2FADF9F-BD29-45B7-BA77-864AD09A1C00}" presName="dummy" presStyleCnt="0"/>
      <dgm:spPr/>
    </dgm:pt>
    <dgm:pt modelId="{59B0D17B-DC46-451E-B82F-5AB158BAADCA}" type="pres">
      <dgm:prSet presAssocID="{C7946DB9-F6E1-4247-AB96-D7FCBC532FD2}" presName="sibTrans" presStyleLbl="sibTrans2D1" presStyleIdx="3" presStyleCnt="6"/>
      <dgm:spPr/>
      <dgm:t>
        <a:bodyPr/>
        <a:lstStyle/>
        <a:p>
          <a:pPr rtl="1"/>
          <a:endParaRPr lang="fa-IR"/>
        </a:p>
      </dgm:t>
    </dgm:pt>
    <dgm:pt modelId="{57810CEC-1AFD-45E4-BA30-9F68D523841F}" type="pres">
      <dgm:prSet presAssocID="{F00D204B-BD74-41F7-9FD3-1D1AD37129C1}" presName="node" presStyleLbl="node1" presStyleIdx="4" presStyleCnt="6">
        <dgm:presLayoutVars>
          <dgm:bulletEnabled val="1"/>
        </dgm:presLayoutVars>
      </dgm:prSet>
      <dgm:spPr/>
      <dgm:t>
        <a:bodyPr/>
        <a:lstStyle/>
        <a:p>
          <a:pPr rtl="1"/>
          <a:endParaRPr lang="fa-IR"/>
        </a:p>
      </dgm:t>
    </dgm:pt>
    <dgm:pt modelId="{529F3232-2164-441E-AED2-38C10DAA9A4B}" type="pres">
      <dgm:prSet presAssocID="{F00D204B-BD74-41F7-9FD3-1D1AD37129C1}" presName="dummy" presStyleCnt="0"/>
      <dgm:spPr/>
    </dgm:pt>
    <dgm:pt modelId="{2279D6E3-AC41-4411-A319-504B1F3E55C6}" type="pres">
      <dgm:prSet presAssocID="{F2393FF6-9495-4775-9725-BD899F6469CA}" presName="sibTrans" presStyleLbl="sibTrans2D1" presStyleIdx="4" presStyleCnt="6"/>
      <dgm:spPr/>
      <dgm:t>
        <a:bodyPr/>
        <a:lstStyle/>
        <a:p>
          <a:pPr rtl="1"/>
          <a:endParaRPr lang="fa-IR"/>
        </a:p>
      </dgm:t>
    </dgm:pt>
    <dgm:pt modelId="{1014F857-7820-4D40-9450-43E6A4C22D25}" type="pres">
      <dgm:prSet presAssocID="{24DCD65C-49C2-412A-999A-D447E6A9240A}" presName="node" presStyleLbl="node1" presStyleIdx="5" presStyleCnt="6">
        <dgm:presLayoutVars>
          <dgm:bulletEnabled val="1"/>
        </dgm:presLayoutVars>
      </dgm:prSet>
      <dgm:spPr/>
      <dgm:t>
        <a:bodyPr/>
        <a:lstStyle/>
        <a:p>
          <a:pPr rtl="1"/>
          <a:endParaRPr lang="fa-IR"/>
        </a:p>
      </dgm:t>
    </dgm:pt>
    <dgm:pt modelId="{82000D0F-14DA-4AAC-BEB8-DFBA0E2FB508}" type="pres">
      <dgm:prSet presAssocID="{24DCD65C-49C2-412A-999A-D447E6A9240A}" presName="dummy" presStyleCnt="0"/>
      <dgm:spPr/>
    </dgm:pt>
    <dgm:pt modelId="{19B98438-9F25-4E0E-982F-441D2F1A6812}" type="pres">
      <dgm:prSet presAssocID="{E091A22C-7BCB-443C-B14C-06A8E694F63C}" presName="sibTrans" presStyleLbl="sibTrans2D1" presStyleIdx="5" presStyleCnt="6"/>
      <dgm:spPr/>
      <dgm:t>
        <a:bodyPr/>
        <a:lstStyle/>
        <a:p>
          <a:pPr rtl="1"/>
          <a:endParaRPr lang="fa-IR"/>
        </a:p>
      </dgm:t>
    </dgm:pt>
  </dgm:ptLst>
  <dgm:cxnLst>
    <dgm:cxn modelId="{358413EC-BFC5-43CD-A3AF-0C4BBC24C2FC}" type="presOf" srcId="{F2393FF6-9495-4775-9725-BD899F6469CA}" destId="{2279D6E3-AC41-4411-A319-504B1F3E55C6}" srcOrd="0" destOrd="0" presId="urn:microsoft.com/office/officeart/2005/8/layout/radial6"/>
    <dgm:cxn modelId="{57886103-CDC9-432F-907B-A75CE9FC5FA3}" type="presOf" srcId="{926161C5-354A-4C79-8960-EB9EA2301946}" destId="{5E3C294B-924E-47EA-940C-63167F5CA61B}" srcOrd="0" destOrd="0" presId="urn:microsoft.com/office/officeart/2005/8/layout/radial6"/>
    <dgm:cxn modelId="{ABF66F06-63D4-4A7D-BEF4-1AA6D0801B6E}" type="presOf" srcId="{5FA5B69F-B643-4B86-82DA-264D64BAFB74}" destId="{6DC01DFE-4519-431B-A426-EA2B223D1009}" srcOrd="0" destOrd="0" presId="urn:microsoft.com/office/officeart/2005/8/layout/radial6"/>
    <dgm:cxn modelId="{67A21964-8C7A-42E3-AA96-024A83FAA854}" type="presOf" srcId="{AA83AD9B-89C5-45B1-9402-0EF00C0EE615}" destId="{7F348967-10E4-4E9D-BD88-62EBC819F470}" srcOrd="0" destOrd="0" presId="urn:microsoft.com/office/officeart/2005/8/layout/radial6"/>
    <dgm:cxn modelId="{E8899CCD-2DDD-4FA4-907E-F6881C35563F}" srcId="{5E674735-EBAB-4AA1-AEAA-B5A0C0A951F7}" destId="{1540CBF2-39FC-4E24-9548-A39A7F6CE741}" srcOrd="0" destOrd="0" parTransId="{A58D6DAE-E56C-487E-B608-4B188A78F677}" sibTransId="{A8CB7F5C-F0B3-4E9F-B24A-AB79A62BEF71}"/>
    <dgm:cxn modelId="{AE4AE5E2-2D20-4BE7-9282-22D018570A8E}" type="presOf" srcId="{A8CB7F5C-F0B3-4E9F-B24A-AB79A62BEF71}" destId="{6CF71400-B44B-41E7-9FC4-291DC7B1DA8E}" srcOrd="0" destOrd="0" presId="urn:microsoft.com/office/officeart/2005/8/layout/radial6"/>
    <dgm:cxn modelId="{B3E02613-4B68-48FD-BD89-D6E699D634C0}" type="presOf" srcId="{5E674735-EBAB-4AA1-AEAA-B5A0C0A951F7}" destId="{E232BEF2-7902-4EA1-BFCB-9F55C0E83198}" srcOrd="0" destOrd="0" presId="urn:microsoft.com/office/officeart/2005/8/layout/radial6"/>
    <dgm:cxn modelId="{5C54C21C-BD14-4705-9896-66E3F2CBD083}" type="presOf" srcId="{DB4E880A-16C0-4D8D-815B-0A8FB77E0A82}" destId="{955561FE-DD37-4234-B46A-F9C0D42C75B2}" srcOrd="0" destOrd="0" presId="urn:microsoft.com/office/officeart/2005/8/layout/radial6"/>
    <dgm:cxn modelId="{5ACA970D-40F4-4E8D-A742-C592B30F3CDB}" type="presOf" srcId="{24DCD65C-49C2-412A-999A-D447E6A9240A}" destId="{1014F857-7820-4D40-9450-43E6A4C22D25}" srcOrd="0" destOrd="0" presId="urn:microsoft.com/office/officeart/2005/8/layout/radial6"/>
    <dgm:cxn modelId="{F09A536D-D786-4EF6-8884-89D04407E0DB}" srcId="{5E674735-EBAB-4AA1-AEAA-B5A0C0A951F7}" destId="{24DCD65C-49C2-412A-999A-D447E6A9240A}" srcOrd="5" destOrd="0" parTransId="{EA289D5C-195A-45BC-8D84-B8E4B27C499A}" sibTransId="{E091A22C-7BCB-443C-B14C-06A8E694F63C}"/>
    <dgm:cxn modelId="{3166185B-798F-42AD-B991-A71FA1EEC6C9}" type="presOf" srcId="{C7946DB9-F6E1-4247-AB96-D7FCBC532FD2}" destId="{59B0D17B-DC46-451E-B82F-5AB158BAADCA}" srcOrd="0" destOrd="0" presId="urn:microsoft.com/office/officeart/2005/8/layout/radial6"/>
    <dgm:cxn modelId="{0FB1291B-95A9-4B9E-90A3-4F03179F8514}" type="presOf" srcId="{05706696-F221-4A87-A4E1-BF0860FE561A}" destId="{F11E2151-2CA0-41A5-A8BB-B7817C53CA7E}" srcOrd="0" destOrd="0" presId="urn:microsoft.com/office/officeart/2005/8/layout/radial6"/>
    <dgm:cxn modelId="{31843AD7-74DE-49AE-86F2-229661F8DA7B}" srcId="{5E674735-EBAB-4AA1-AEAA-B5A0C0A951F7}" destId="{A2FADF9F-BD29-45B7-BA77-864AD09A1C00}" srcOrd="3" destOrd="0" parTransId="{2233310C-3FCD-418D-8207-411B3970A839}" sibTransId="{C7946DB9-F6E1-4247-AB96-D7FCBC532FD2}"/>
    <dgm:cxn modelId="{CCFEAA49-F74B-47E5-9305-DCFF4A43C5CD}" srcId="{5E674735-EBAB-4AA1-AEAA-B5A0C0A951F7}" destId="{05706696-F221-4A87-A4E1-BF0860FE561A}" srcOrd="2" destOrd="0" parTransId="{359F4C80-168D-4F44-8EA5-23574B199F91}" sibTransId="{926161C5-354A-4C79-8960-EB9EA2301946}"/>
    <dgm:cxn modelId="{249AD47C-7EF8-4E2D-95C2-0497DE3DA56C}" srcId="{5E674735-EBAB-4AA1-AEAA-B5A0C0A951F7}" destId="{5FA5B69F-B643-4B86-82DA-264D64BAFB74}" srcOrd="1" destOrd="0" parTransId="{03BE3FD3-1C43-4BC2-883E-D1C0E3BB8707}" sibTransId="{DB4E880A-16C0-4D8D-815B-0A8FB77E0A82}"/>
    <dgm:cxn modelId="{4209BC4F-48C8-4652-A6E1-C239AB1C23B2}" srcId="{5E674735-EBAB-4AA1-AEAA-B5A0C0A951F7}" destId="{F00D204B-BD74-41F7-9FD3-1D1AD37129C1}" srcOrd="4" destOrd="0" parTransId="{D3E8B578-00B0-4D37-A465-AE5DBD19A2C1}" sibTransId="{F2393FF6-9495-4775-9725-BD899F6469CA}"/>
    <dgm:cxn modelId="{47B71A86-F1F2-4475-A3E3-54B17E34B3B6}" type="presOf" srcId="{E091A22C-7BCB-443C-B14C-06A8E694F63C}" destId="{19B98438-9F25-4E0E-982F-441D2F1A6812}" srcOrd="0" destOrd="0" presId="urn:microsoft.com/office/officeart/2005/8/layout/radial6"/>
    <dgm:cxn modelId="{74B2D06F-D5F0-4D41-B050-71867382C9DC}" type="presOf" srcId="{F00D204B-BD74-41F7-9FD3-1D1AD37129C1}" destId="{57810CEC-1AFD-45E4-BA30-9F68D523841F}" srcOrd="0" destOrd="0" presId="urn:microsoft.com/office/officeart/2005/8/layout/radial6"/>
    <dgm:cxn modelId="{B8A72288-4DEB-4BD5-BF7E-59D2888A94FC}" type="presOf" srcId="{A2FADF9F-BD29-45B7-BA77-864AD09A1C00}" destId="{8FECFBE8-F818-4FE7-9AAE-048EB062A6AC}" srcOrd="0" destOrd="0" presId="urn:microsoft.com/office/officeart/2005/8/layout/radial6"/>
    <dgm:cxn modelId="{1FF08F81-AE8A-4F6E-95BF-B2CAC6EBAEEF}" srcId="{AA83AD9B-89C5-45B1-9402-0EF00C0EE615}" destId="{5E674735-EBAB-4AA1-AEAA-B5A0C0A951F7}" srcOrd="0" destOrd="0" parTransId="{3B04DB34-9BC9-4E20-A95F-7575F479E676}" sibTransId="{A6A4F5B5-C853-4865-AA40-979EFCFEB35E}"/>
    <dgm:cxn modelId="{A87E2F49-545E-4C54-9426-3F7C4FED5FF1}" type="presOf" srcId="{1540CBF2-39FC-4E24-9548-A39A7F6CE741}" destId="{CFC5A83D-6535-4AAC-ABA0-326A69BD3683}" srcOrd="0" destOrd="0" presId="urn:microsoft.com/office/officeart/2005/8/layout/radial6"/>
    <dgm:cxn modelId="{6E57F75B-C2D9-497B-BDCA-B97DB8B2E58B}" type="presParOf" srcId="{7F348967-10E4-4E9D-BD88-62EBC819F470}" destId="{E232BEF2-7902-4EA1-BFCB-9F55C0E83198}" srcOrd="0" destOrd="0" presId="urn:microsoft.com/office/officeart/2005/8/layout/radial6"/>
    <dgm:cxn modelId="{DD7EC2CF-BA93-44C0-9C56-AFDF90CD6349}" type="presParOf" srcId="{7F348967-10E4-4E9D-BD88-62EBC819F470}" destId="{CFC5A83D-6535-4AAC-ABA0-326A69BD3683}" srcOrd="1" destOrd="0" presId="urn:microsoft.com/office/officeart/2005/8/layout/radial6"/>
    <dgm:cxn modelId="{048DD028-66B2-4B0C-867D-66B33CE119E0}" type="presParOf" srcId="{7F348967-10E4-4E9D-BD88-62EBC819F470}" destId="{DB91E6D7-A2FA-42D2-8B9F-5959FA8352F9}" srcOrd="2" destOrd="0" presId="urn:microsoft.com/office/officeart/2005/8/layout/radial6"/>
    <dgm:cxn modelId="{82281B4D-6B33-4AE5-BD07-F5887549A032}" type="presParOf" srcId="{7F348967-10E4-4E9D-BD88-62EBC819F470}" destId="{6CF71400-B44B-41E7-9FC4-291DC7B1DA8E}" srcOrd="3" destOrd="0" presId="urn:microsoft.com/office/officeart/2005/8/layout/radial6"/>
    <dgm:cxn modelId="{13FECCA5-93B2-4EAE-9AF9-E3859EED0FB1}" type="presParOf" srcId="{7F348967-10E4-4E9D-BD88-62EBC819F470}" destId="{6DC01DFE-4519-431B-A426-EA2B223D1009}" srcOrd="4" destOrd="0" presId="urn:microsoft.com/office/officeart/2005/8/layout/radial6"/>
    <dgm:cxn modelId="{27ED3DB1-8C06-4CCD-B593-EA9006935758}" type="presParOf" srcId="{7F348967-10E4-4E9D-BD88-62EBC819F470}" destId="{05329C2E-8EAA-4405-946D-DC2A0304EDE8}" srcOrd="5" destOrd="0" presId="urn:microsoft.com/office/officeart/2005/8/layout/radial6"/>
    <dgm:cxn modelId="{1DE71DA9-3D01-4DAF-894C-9C6002407E6A}" type="presParOf" srcId="{7F348967-10E4-4E9D-BD88-62EBC819F470}" destId="{955561FE-DD37-4234-B46A-F9C0D42C75B2}" srcOrd="6" destOrd="0" presId="urn:microsoft.com/office/officeart/2005/8/layout/radial6"/>
    <dgm:cxn modelId="{E55B7085-F954-4D52-84CE-A1933C0880C6}" type="presParOf" srcId="{7F348967-10E4-4E9D-BD88-62EBC819F470}" destId="{F11E2151-2CA0-41A5-A8BB-B7817C53CA7E}" srcOrd="7" destOrd="0" presId="urn:microsoft.com/office/officeart/2005/8/layout/radial6"/>
    <dgm:cxn modelId="{3E4ADF4E-4E68-4A96-9D64-F8CD95AD1B6A}" type="presParOf" srcId="{7F348967-10E4-4E9D-BD88-62EBC819F470}" destId="{52A5025F-935B-4D6B-A6B6-9EC2DC40FC47}" srcOrd="8" destOrd="0" presId="urn:microsoft.com/office/officeart/2005/8/layout/radial6"/>
    <dgm:cxn modelId="{F24CF5BD-11CA-4B12-B165-3E12F843D1E9}" type="presParOf" srcId="{7F348967-10E4-4E9D-BD88-62EBC819F470}" destId="{5E3C294B-924E-47EA-940C-63167F5CA61B}" srcOrd="9" destOrd="0" presId="urn:microsoft.com/office/officeart/2005/8/layout/radial6"/>
    <dgm:cxn modelId="{BBF6C425-E148-4BDB-BD23-59285F61A6CE}" type="presParOf" srcId="{7F348967-10E4-4E9D-BD88-62EBC819F470}" destId="{8FECFBE8-F818-4FE7-9AAE-048EB062A6AC}" srcOrd="10" destOrd="0" presId="urn:microsoft.com/office/officeart/2005/8/layout/radial6"/>
    <dgm:cxn modelId="{50AA4725-872F-4E45-A369-448A9D175439}" type="presParOf" srcId="{7F348967-10E4-4E9D-BD88-62EBC819F470}" destId="{91E201F0-C6EC-4DD9-90ED-3EE02C3FABB1}" srcOrd="11" destOrd="0" presId="urn:microsoft.com/office/officeart/2005/8/layout/radial6"/>
    <dgm:cxn modelId="{A19FD376-333B-479D-A39F-9A5A75A73A53}" type="presParOf" srcId="{7F348967-10E4-4E9D-BD88-62EBC819F470}" destId="{59B0D17B-DC46-451E-B82F-5AB158BAADCA}" srcOrd="12" destOrd="0" presId="urn:microsoft.com/office/officeart/2005/8/layout/radial6"/>
    <dgm:cxn modelId="{C06D0C81-B277-45D8-B8CD-9E7ABCF83191}" type="presParOf" srcId="{7F348967-10E4-4E9D-BD88-62EBC819F470}" destId="{57810CEC-1AFD-45E4-BA30-9F68D523841F}" srcOrd="13" destOrd="0" presId="urn:microsoft.com/office/officeart/2005/8/layout/radial6"/>
    <dgm:cxn modelId="{AD49032F-EE15-4C66-8B5C-989529266DE2}" type="presParOf" srcId="{7F348967-10E4-4E9D-BD88-62EBC819F470}" destId="{529F3232-2164-441E-AED2-38C10DAA9A4B}" srcOrd="14" destOrd="0" presId="urn:microsoft.com/office/officeart/2005/8/layout/radial6"/>
    <dgm:cxn modelId="{BF501184-54F6-4D37-84E1-93263B3304EF}" type="presParOf" srcId="{7F348967-10E4-4E9D-BD88-62EBC819F470}" destId="{2279D6E3-AC41-4411-A319-504B1F3E55C6}" srcOrd="15" destOrd="0" presId="urn:microsoft.com/office/officeart/2005/8/layout/radial6"/>
    <dgm:cxn modelId="{3B276F81-08EB-4D84-862B-46926A5EA12D}" type="presParOf" srcId="{7F348967-10E4-4E9D-BD88-62EBC819F470}" destId="{1014F857-7820-4D40-9450-43E6A4C22D25}" srcOrd="16" destOrd="0" presId="urn:microsoft.com/office/officeart/2005/8/layout/radial6"/>
    <dgm:cxn modelId="{B9523EB3-D17D-487C-AFA7-D65E6BB785B3}" type="presParOf" srcId="{7F348967-10E4-4E9D-BD88-62EBC819F470}" destId="{82000D0F-14DA-4AAC-BEB8-DFBA0E2FB508}" srcOrd="17" destOrd="0" presId="urn:microsoft.com/office/officeart/2005/8/layout/radial6"/>
    <dgm:cxn modelId="{DDC2627E-69B3-4074-9168-4B32771BABE6}" type="presParOf" srcId="{7F348967-10E4-4E9D-BD88-62EBC819F470}" destId="{19B98438-9F25-4E0E-982F-441D2F1A6812}" srcOrd="18" destOrd="0" presId="urn:microsoft.com/office/officeart/2005/8/layout/radial6"/>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184.xml><?xml version="1.0" encoding="utf-8"?>
<dgm:dataModel xmlns:dgm="http://schemas.openxmlformats.org/drawingml/2006/diagram" xmlns:a="http://schemas.openxmlformats.org/drawingml/2006/main">
  <dgm:ptLst>
    <dgm:pt modelId="{7200D95F-AA6F-4A74-A28B-26C7AE01209C}" type="doc">
      <dgm:prSet loTypeId="urn:microsoft.com/office/officeart/2005/8/layout/vList4" loCatId="list" qsTypeId="urn:microsoft.com/office/officeart/2005/8/quickstyle/simple1" qsCatId="simple" csTypeId="urn:microsoft.com/office/officeart/2005/8/colors/colorful1" csCatId="colorful" phldr="1"/>
      <dgm:spPr/>
      <dgm:t>
        <a:bodyPr/>
        <a:lstStyle/>
        <a:p>
          <a:pPr rtl="1"/>
          <a:endParaRPr lang="fa-IR"/>
        </a:p>
      </dgm:t>
    </dgm:pt>
    <dgm:pt modelId="{0EBC0E96-328B-4D4D-BAAB-EA2E8F7261E6}">
      <dgm:prSet phldrT="[Text]" custT="1"/>
      <dgm:spPr/>
      <dgm:t>
        <a:bodyPr/>
        <a:lstStyle/>
        <a:p>
          <a:pPr algn="just" rtl="1"/>
          <a:r>
            <a:rPr lang="fa-IR" sz="1600" b="1" dirty="0" smtClean="0">
              <a:solidFill>
                <a:schemeClr val="bg2"/>
              </a:solidFill>
              <a:cs typeface="B Nazanin" panose="00000400000000000000" pitchFamily="2" charset="-78"/>
            </a:rPr>
            <a:t>به این ترتیب الگوی </a:t>
          </a:r>
          <a:r>
            <a:rPr lang="fa-IR" sz="1600" b="1" dirty="0" err="1" smtClean="0">
              <a:solidFill>
                <a:schemeClr val="bg2"/>
              </a:solidFill>
              <a:cs typeface="B Nazanin" panose="00000400000000000000" pitchFamily="2" charset="-78"/>
            </a:rPr>
            <a:t>طلبة</a:t>
          </a:r>
          <a:r>
            <a:rPr lang="fa-IR" sz="1600" b="1" dirty="0" smtClean="0">
              <a:solidFill>
                <a:schemeClr val="bg2"/>
              </a:solidFill>
              <a:cs typeface="B Nazanin" panose="00000400000000000000" pitchFamily="2" charset="-78"/>
            </a:rPr>
            <a:t> انقلابی قابل توصیه به </a:t>
          </a:r>
          <a:r>
            <a:rPr lang="fa-IR" sz="1600" b="1" dirty="0" err="1" smtClean="0">
              <a:solidFill>
                <a:schemeClr val="bg2"/>
              </a:solidFill>
              <a:cs typeface="B Nazanin" panose="00000400000000000000" pitchFamily="2" charset="-78"/>
            </a:rPr>
            <a:t>همة</a:t>
          </a:r>
          <a:r>
            <a:rPr lang="fa-IR" sz="1600" b="1" dirty="0" smtClean="0">
              <a:solidFill>
                <a:schemeClr val="bg2"/>
              </a:solidFill>
              <a:cs typeface="B Nazanin" panose="00000400000000000000" pitchFamily="2" charset="-78"/>
            </a:rPr>
            <a:t> طلاب است و این ظرفیت را دارد که بدون مشکل و </a:t>
          </a:r>
          <a:r>
            <a:rPr lang="fa-IR" sz="1600" b="1" dirty="0" err="1" smtClean="0">
              <a:solidFill>
                <a:schemeClr val="bg2"/>
              </a:solidFill>
              <a:cs typeface="B Nazanin" panose="00000400000000000000" pitchFamily="2" charset="-78"/>
            </a:rPr>
            <a:t>تزاحم</a:t>
          </a:r>
          <a:r>
            <a:rPr lang="fa-IR" sz="1600" b="1" dirty="0" smtClean="0">
              <a:solidFill>
                <a:schemeClr val="bg2"/>
              </a:solidFill>
              <a:cs typeface="B Nazanin" panose="00000400000000000000" pitchFamily="2" charset="-78"/>
            </a:rPr>
            <a:t> برای همگان تحقق یابد. حوزه انقلابی نیز </a:t>
          </a:r>
          <a:r>
            <a:rPr lang="fa-IR" sz="1600" b="1" dirty="0" err="1" smtClean="0">
              <a:solidFill>
                <a:schemeClr val="bg2"/>
              </a:solidFill>
              <a:cs typeface="B Nazanin" panose="00000400000000000000" pitchFamily="2" charset="-78"/>
            </a:rPr>
            <a:t>حوزه‌ای</a:t>
          </a:r>
          <a:r>
            <a:rPr lang="fa-IR" sz="1600" b="1" dirty="0" smtClean="0">
              <a:solidFill>
                <a:schemeClr val="bg2"/>
              </a:solidFill>
              <a:cs typeface="B Nazanin" panose="00000400000000000000" pitchFamily="2" charset="-78"/>
            </a:rPr>
            <a:t> است که همه شئون و </a:t>
          </a:r>
          <a:r>
            <a:rPr lang="fa-IR" sz="1600" b="1" dirty="0" err="1" smtClean="0">
              <a:solidFill>
                <a:schemeClr val="bg2"/>
              </a:solidFill>
              <a:cs typeface="B Nazanin" panose="00000400000000000000" pitchFamily="2" charset="-78"/>
            </a:rPr>
            <a:t>همة</a:t>
          </a:r>
          <a:r>
            <a:rPr lang="fa-IR" sz="1600" b="1" dirty="0" smtClean="0">
              <a:solidFill>
                <a:schemeClr val="bg2"/>
              </a:solidFill>
              <a:cs typeface="B Nazanin" panose="00000400000000000000" pitchFamily="2" charset="-78"/>
            </a:rPr>
            <a:t> </a:t>
          </a:r>
          <a:r>
            <a:rPr lang="fa-IR" sz="1600" b="1" dirty="0" err="1" smtClean="0">
              <a:solidFill>
                <a:schemeClr val="bg2"/>
              </a:solidFill>
              <a:cs typeface="B Nazanin" panose="00000400000000000000" pitchFamily="2" charset="-78"/>
            </a:rPr>
            <a:t>تخصص‌هایش</a:t>
          </a:r>
          <a:r>
            <a:rPr lang="fa-IR" sz="1600" b="1" dirty="0" smtClean="0">
              <a:solidFill>
                <a:schemeClr val="bg2"/>
              </a:solidFill>
              <a:cs typeface="B Nazanin" panose="00000400000000000000" pitchFamily="2" charset="-78"/>
            </a:rPr>
            <a:t> در راستای اهداف انقلاب و با در نظر گرفتن موقعیت تاریخی آن ترسیم شده است. </a:t>
          </a:r>
          <a:endParaRPr lang="fa-IR" sz="1600" b="1" dirty="0">
            <a:solidFill>
              <a:schemeClr val="bg2"/>
            </a:solidFill>
            <a:cs typeface="B Nazanin" panose="00000400000000000000" pitchFamily="2" charset="-78"/>
          </a:endParaRPr>
        </a:p>
      </dgm:t>
    </dgm:pt>
    <dgm:pt modelId="{E2B1F398-CA4B-4E0D-AB89-3D1881A1613D}" type="parTrans" cxnId="{D225BDF6-9321-4338-8673-599D0360F96A}">
      <dgm:prSet/>
      <dgm:spPr/>
      <dgm:t>
        <a:bodyPr/>
        <a:lstStyle/>
        <a:p>
          <a:pPr rtl="1"/>
          <a:endParaRPr lang="fa-IR"/>
        </a:p>
      </dgm:t>
    </dgm:pt>
    <dgm:pt modelId="{A776ADE8-4F44-4261-83CA-80790A9213D9}" type="sibTrans" cxnId="{D225BDF6-9321-4338-8673-599D0360F96A}">
      <dgm:prSet/>
      <dgm:spPr/>
      <dgm:t>
        <a:bodyPr/>
        <a:lstStyle/>
        <a:p>
          <a:pPr rtl="1"/>
          <a:endParaRPr lang="fa-IR"/>
        </a:p>
      </dgm:t>
    </dgm:pt>
    <dgm:pt modelId="{48014D63-47BA-415F-8225-15CE145F57CF}">
      <dgm:prSet phldrT="[Text]" custT="1"/>
      <dgm:spPr/>
      <dgm:t>
        <a:bodyPr/>
        <a:lstStyle/>
        <a:p>
          <a:pPr algn="just" rtl="1"/>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این نکته را متذکر شویم که انقلابی بودن یک وصف ژنتیک یا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موهوبی</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نیست؛ کاملا اختیاری و اکتسابی است. برای انقلابی شدن و انقلابی ماندن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نمی‌توان</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منتظر نشست و نباید به معجزه و دست عنایت امید بست و یا به دعا اکتفا کرد؛ اقدام، لازم است</a:t>
          </a:r>
          <a:endParaRPr lang="fa-IR" sz="1600" b="1" dirty="0">
            <a:cs typeface="B Nazanin" panose="00000400000000000000" pitchFamily="2" charset="-78"/>
          </a:endParaRPr>
        </a:p>
      </dgm:t>
    </dgm:pt>
    <dgm:pt modelId="{5E140E1F-DCFB-40E4-83FB-82FDF8EF4212}" type="parTrans" cxnId="{4F40846C-4BCF-49AB-8798-8F84C98E7AC5}">
      <dgm:prSet/>
      <dgm:spPr/>
      <dgm:t>
        <a:bodyPr/>
        <a:lstStyle/>
        <a:p>
          <a:pPr rtl="1"/>
          <a:endParaRPr lang="fa-IR"/>
        </a:p>
      </dgm:t>
    </dgm:pt>
    <dgm:pt modelId="{8C12C449-59C6-4B52-B2F0-DA509EB006E2}" type="sibTrans" cxnId="{4F40846C-4BCF-49AB-8798-8F84C98E7AC5}">
      <dgm:prSet/>
      <dgm:spPr/>
      <dgm:t>
        <a:bodyPr/>
        <a:lstStyle/>
        <a:p>
          <a:pPr rtl="1"/>
          <a:endParaRPr lang="fa-IR"/>
        </a:p>
      </dgm:t>
    </dgm:pt>
    <dgm:pt modelId="{E8112AC5-F571-4432-811C-43F1B70B4EFB}">
      <dgm:prSet phldrT="[Text]" custT="1"/>
      <dgm:spPr/>
      <dgm:t>
        <a:bodyPr/>
        <a:lstStyle/>
        <a:p>
          <a:pPr algn="just" rtl="1"/>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این ویژگی نیز مانند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همة</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ویژگی‌های</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شخصیتی و صفات انسانی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به‌مرور</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با تلاش حاصل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می‌شود</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آرام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آرام</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در وجود ما راسخ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می‌گردد</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علاوه بر دعا و توسل نیاز به عمل،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پی‌گیری</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مراقبت دارد</a:t>
          </a:r>
          <a:endParaRPr lang="fa-IR" sz="1600" b="1" dirty="0">
            <a:cs typeface="B Nazanin" panose="00000400000000000000" pitchFamily="2" charset="-78"/>
          </a:endParaRPr>
        </a:p>
      </dgm:t>
    </dgm:pt>
    <dgm:pt modelId="{3839C3EB-A402-426F-8FEE-592E4B368DAF}" type="parTrans" cxnId="{72F2B299-7E29-4A63-804E-A0E23E990656}">
      <dgm:prSet/>
      <dgm:spPr/>
      <dgm:t>
        <a:bodyPr/>
        <a:lstStyle/>
        <a:p>
          <a:pPr rtl="1"/>
          <a:endParaRPr lang="fa-IR"/>
        </a:p>
      </dgm:t>
    </dgm:pt>
    <dgm:pt modelId="{38EE6F65-99F5-422A-BADC-E2EC08C2728A}" type="sibTrans" cxnId="{72F2B299-7E29-4A63-804E-A0E23E990656}">
      <dgm:prSet/>
      <dgm:spPr/>
      <dgm:t>
        <a:bodyPr/>
        <a:lstStyle/>
        <a:p>
          <a:pPr rtl="1"/>
          <a:endParaRPr lang="fa-IR"/>
        </a:p>
      </dgm:t>
    </dgm:pt>
    <dgm:pt modelId="{2D26E982-8932-4098-AB7D-27D23265374E}">
      <dgm:prSet phldrT="[Text]" custT="1"/>
      <dgm:spPr/>
      <dgm:t>
        <a:bodyPr/>
        <a:lstStyle/>
        <a:p>
          <a:pPr algn="just" rtl="1"/>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برای این منظور هم خود طلبه و هم مدیریت و سازمان حوزه باید اقدام متناسب را داشته باشند. نه طلبه به استناد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وظیفة</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حوزه و مسئولان معذور است و نه مسئولان به استناد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وظیفة</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فردی طلبه</a:t>
          </a:r>
          <a:endParaRPr lang="fa-IR" sz="1600" b="1" dirty="0">
            <a:cs typeface="B Nazanin" panose="00000400000000000000" pitchFamily="2" charset="-78"/>
          </a:endParaRPr>
        </a:p>
      </dgm:t>
    </dgm:pt>
    <dgm:pt modelId="{44E7204D-64DA-42AC-BFE3-80BA052FE041}" type="parTrans" cxnId="{BCF5E049-8F57-49DE-BFE9-09DC563E26D2}">
      <dgm:prSet/>
      <dgm:spPr/>
      <dgm:t>
        <a:bodyPr/>
        <a:lstStyle/>
        <a:p>
          <a:pPr rtl="1"/>
          <a:endParaRPr lang="fa-IR"/>
        </a:p>
      </dgm:t>
    </dgm:pt>
    <dgm:pt modelId="{A13EBB13-B4EA-43C8-A346-378F5C38D0C2}" type="sibTrans" cxnId="{BCF5E049-8F57-49DE-BFE9-09DC563E26D2}">
      <dgm:prSet/>
      <dgm:spPr/>
      <dgm:t>
        <a:bodyPr/>
        <a:lstStyle/>
        <a:p>
          <a:pPr rtl="1"/>
          <a:endParaRPr lang="fa-IR"/>
        </a:p>
      </dgm:t>
    </dgm:pt>
    <dgm:pt modelId="{16DA8ED0-6E3A-43E5-8C81-F06344D54475}">
      <dgm:prSet phldrT="[Text]" custT="1"/>
      <dgm:spPr/>
      <dgm:t>
        <a:bodyPr/>
        <a:lstStyle/>
        <a:p>
          <a:pPr algn="just" rtl="1"/>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بنابراین از آغاز طلبگی و در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دورة</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جوانی باید برای به دست آوردن این معرفت و این روحیه اقدام کرد؛ زیرا هرچه از جوانی فاصله بگیریم پیدایش آن دشوارتر </a:t>
          </a:r>
          <a:r>
            <a:rPr lang="fa-IR" sz="1600" b="1"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می‌گردد</a:t>
          </a:r>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endParaRPr lang="fa-IR" sz="1600" b="1" dirty="0">
            <a:cs typeface="B Nazanin" panose="00000400000000000000" pitchFamily="2" charset="-78"/>
          </a:endParaRPr>
        </a:p>
      </dgm:t>
    </dgm:pt>
    <dgm:pt modelId="{04D11628-4949-4F70-80CA-0EFA8F57CDCF}" type="parTrans" cxnId="{CD3EB9AD-17EA-45E6-A17D-9EE83A4196B4}">
      <dgm:prSet/>
      <dgm:spPr/>
      <dgm:t>
        <a:bodyPr/>
        <a:lstStyle/>
        <a:p>
          <a:pPr rtl="1"/>
          <a:endParaRPr lang="fa-IR"/>
        </a:p>
      </dgm:t>
    </dgm:pt>
    <dgm:pt modelId="{E900272C-CE33-4989-8FA9-A28B1D8A404A}" type="sibTrans" cxnId="{CD3EB9AD-17EA-45E6-A17D-9EE83A4196B4}">
      <dgm:prSet/>
      <dgm:spPr/>
      <dgm:t>
        <a:bodyPr/>
        <a:lstStyle/>
        <a:p>
          <a:pPr rtl="1"/>
          <a:endParaRPr lang="fa-IR"/>
        </a:p>
      </dgm:t>
    </dgm:pt>
    <dgm:pt modelId="{5F41DB48-33AA-4C00-9303-A144A08288B5}" type="pres">
      <dgm:prSet presAssocID="{7200D95F-AA6F-4A74-A28B-26C7AE01209C}" presName="linear" presStyleCnt="0">
        <dgm:presLayoutVars>
          <dgm:dir/>
          <dgm:resizeHandles val="exact"/>
        </dgm:presLayoutVars>
      </dgm:prSet>
      <dgm:spPr/>
      <dgm:t>
        <a:bodyPr/>
        <a:lstStyle/>
        <a:p>
          <a:pPr rtl="1"/>
          <a:endParaRPr lang="fa-IR"/>
        </a:p>
      </dgm:t>
    </dgm:pt>
    <dgm:pt modelId="{9AEBAD71-E6A3-4824-8807-3E5143D90996}" type="pres">
      <dgm:prSet presAssocID="{0EBC0E96-328B-4D4D-BAAB-EA2E8F7261E6}" presName="comp" presStyleCnt="0"/>
      <dgm:spPr/>
    </dgm:pt>
    <dgm:pt modelId="{87CF377D-2749-4E37-990D-C6B025128234}" type="pres">
      <dgm:prSet presAssocID="{0EBC0E96-328B-4D4D-BAAB-EA2E8F7261E6}" presName="box" presStyleLbl="node1" presStyleIdx="0" presStyleCnt="5"/>
      <dgm:spPr/>
      <dgm:t>
        <a:bodyPr/>
        <a:lstStyle/>
        <a:p>
          <a:pPr rtl="1"/>
          <a:endParaRPr lang="fa-IR"/>
        </a:p>
      </dgm:t>
    </dgm:pt>
    <dgm:pt modelId="{261EF49E-8862-45C8-BC7C-8667517B654C}" type="pres">
      <dgm:prSet presAssocID="{0EBC0E96-328B-4D4D-BAAB-EA2E8F7261E6}" presName="img" presStyleLbl="fgImgPlace1" presStyleIdx="0" presStyleCnt="5"/>
      <dgm:spPr>
        <a:blipFill>
          <a:blip xmlns:r="http://schemas.openxmlformats.org/officeDocument/2006/relationships" r:embed="rId1">
            <a:extLst>
              <a:ext uri="{28A0092B-C50C-407E-A947-70E740481C1C}">
                <a14:useLocalDpi xmlns:a14="http://schemas.microsoft.com/office/drawing/2010/main" val="0"/>
              </a:ext>
            </a:extLst>
          </a:blip>
          <a:srcRect/>
          <a:stretch>
            <a:fillRect t="-31000" b="-31000"/>
          </a:stretch>
        </a:blipFill>
      </dgm:spPr>
    </dgm:pt>
    <dgm:pt modelId="{94A529C8-9C51-4863-86DC-BD2C3EDB3F25}" type="pres">
      <dgm:prSet presAssocID="{0EBC0E96-328B-4D4D-BAAB-EA2E8F7261E6}" presName="text" presStyleLbl="node1" presStyleIdx="0" presStyleCnt="5">
        <dgm:presLayoutVars>
          <dgm:bulletEnabled val="1"/>
        </dgm:presLayoutVars>
      </dgm:prSet>
      <dgm:spPr/>
      <dgm:t>
        <a:bodyPr/>
        <a:lstStyle/>
        <a:p>
          <a:pPr rtl="1"/>
          <a:endParaRPr lang="fa-IR"/>
        </a:p>
      </dgm:t>
    </dgm:pt>
    <dgm:pt modelId="{97E7BA18-0BA3-4728-86CA-61523ACF4FE8}" type="pres">
      <dgm:prSet presAssocID="{A776ADE8-4F44-4261-83CA-80790A9213D9}" presName="spacer" presStyleCnt="0"/>
      <dgm:spPr/>
    </dgm:pt>
    <dgm:pt modelId="{150DDAFE-2B2F-4464-A311-1C003DE1CD2E}" type="pres">
      <dgm:prSet presAssocID="{48014D63-47BA-415F-8225-15CE145F57CF}" presName="comp" presStyleCnt="0"/>
      <dgm:spPr/>
    </dgm:pt>
    <dgm:pt modelId="{53FE2112-8A84-43E0-A9F7-8A6FABC189E8}" type="pres">
      <dgm:prSet presAssocID="{48014D63-47BA-415F-8225-15CE145F57CF}" presName="box" presStyleLbl="node1" presStyleIdx="1" presStyleCnt="5"/>
      <dgm:spPr/>
      <dgm:t>
        <a:bodyPr/>
        <a:lstStyle/>
        <a:p>
          <a:pPr rtl="1"/>
          <a:endParaRPr lang="fa-IR"/>
        </a:p>
      </dgm:t>
    </dgm:pt>
    <dgm:pt modelId="{BBC8E469-6A2D-4DD9-8643-BD2801B3BC81}" type="pres">
      <dgm:prSet presAssocID="{48014D63-47BA-415F-8225-15CE145F57CF}" presName="img" presStyleLbl="fgImgPlace1" presStyleIdx="1" presStyleCnt="5"/>
      <dgm:spPr>
        <a:blipFill>
          <a:blip xmlns:r="http://schemas.openxmlformats.org/officeDocument/2006/relationships" r:embed="rId2">
            <a:extLst>
              <a:ext uri="{28A0092B-C50C-407E-A947-70E740481C1C}">
                <a14:useLocalDpi xmlns:a14="http://schemas.microsoft.com/office/drawing/2010/main" val="0"/>
              </a:ext>
            </a:extLst>
          </a:blip>
          <a:srcRect/>
          <a:stretch>
            <a:fillRect t="-31000" b="-31000"/>
          </a:stretch>
        </a:blipFill>
      </dgm:spPr>
    </dgm:pt>
    <dgm:pt modelId="{0507CA15-527B-4679-93BC-60AD8F1C22B1}" type="pres">
      <dgm:prSet presAssocID="{48014D63-47BA-415F-8225-15CE145F57CF}" presName="text" presStyleLbl="node1" presStyleIdx="1" presStyleCnt="5">
        <dgm:presLayoutVars>
          <dgm:bulletEnabled val="1"/>
        </dgm:presLayoutVars>
      </dgm:prSet>
      <dgm:spPr/>
      <dgm:t>
        <a:bodyPr/>
        <a:lstStyle/>
        <a:p>
          <a:pPr rtl="1"/>
          <a:endParaRPr lang="fa-IR"/>
        </a:p>
      </dgm:t>
    </dgm:pt>
    <dgm:pt modelId="{DB504C4F-CA40-4B6B-BF97-4887F4719FEE}" type="pres">
      <dgm:prSet presAssocID="{8C12C449-59C6-4B52-B2F0-DA509EB006E2}" presName="spacer" presStyleCnt="0"/>
      <dgm:spPr/>
    </dgm:pt>
    <dgm:pt modelId="{F4F4E212-3FDE-4439-BD5C-E339B3DD8BE7}" type="pres">
      <dgm:prSet presAssocID="{E8112AC5-F571-4432-811C-43F1B70B4EFB}" presName="comp" presStyleCnt="0"/>
      <dgm:spPr/>
    </dgm:pt>
    <dgm:pt modelId="{6717D450-4485-4C5A-B9A4-C1044F456EDE}" type="pres">
      <dgm:prSet presAssocID="{E8112AC5-F571-4432-811C-43F1B70B4EFB}" presName="box" presStyleLbl="node1" presStyleIdx="2" presStyleCnt="5"/>
      <dgm:spPr/>
      <dgm:t>
        <a:bodyPr/>
        <a:lstStyle/>
        <a:p>
          <a:pPr rtl="1"/>
          <a:endParaRPr lang="fa-IR"/>
        </a:p>
      </dgm:t>
    </dgm:pt>
    <dgm:pt modelId="{BF1B2383-8CEA-45A8-B80F-D439EA5DDD5C}" type="pres">
      <dgm:prSet presAssocID="{E8112AC5-F571-4432-811C-43F1B70B4EFB}" presName="img" presStyleLbl="fgImgPlace1" presStyleIdx="2" presStyleCnt="5"/>
      <dgm:spPr>
        <a:blipFill>
          <a:blip xmlns:r="http://schemas.openxmlformats.org/officeDocument/2006/relationships" r:embed="rId3">
            <a:extLst>
              <a:ext uri="{28A0092B-C50C-407E-A947-70E740481C1C}">
                <a14:useLocalDpi xmlns:a14="http://schemas.microsoft.com/office/drawing/2010/main" val="0"/>
              </a:ext>
            </a:extLst>
          </a:blip>
          <a:srcRect/>
          <a:stretch>
            <a:fillRect t="-29000" b="-29000"/>
          </a:stretch>
        </a:blipFill>
      </dgm:spPr>
      <dgm:t>
        <a:bodyPr/>
        <a:lstStyle/>
        <a:p>
          <a:pPr rtl="1"/>
          <a:endParaRPr lang="fa-IR"/>
        </a:p>
      </dgm:t>
    </dgm:pt>
    <dgm:pt modelId="{1C62C43D-1BC0-4B27-AF32-A5493E42D075}" type="pres">
      <dgm:prSet presAssocID="{E8112AC5-F571-4432-811C-43F1B70B4EFB}" presName="text" presStyleLbl="node1" presStyleIdx="2" presStyleCnt="5">
        <dgm:presLayoutVars>
          <dgm:bulletEnabled val="1"/>
        </dgm:presLayoutVars>
      </dgm:prSet>
      <dgm:spPr/>
      <dgm:t>
        <a:bodyPr/>
        <a:lstStyle/>
        <a:p>
          <a:pPr rtl="1"/>
          <a:endParaRPr lang="fa-IR"/>
        </a:p>
      </dgm:t>
    </dgm:pt>
    <dgm:pt modelId="{E83839C9-FF8B-440D-B66B-C728AA9408D2}" type="pres">
      <dgm:prSet presAssocID="{38EE6F65-99F5-422A-BADC-E2EC08C2728A}" presName="spacer" presStyleCnt="0"/>
      <dgm:spPr/>
    </dgm:pt>
    <dgm:pt modelId="{BF9CDFBE-AB7F-4329-B80E-753A87EE60B6}" type="pres">
      <dgm:prSet presAssocID="{16DA8ED0-6E3A-43E5-8C81-F06344D54475}" presName="comp" presStyleCnt="0"/>
      <dgm:spPr/>
    </dgm:pt>
    <dgm:pt modelId="{AC5EB929-8811-47D9-8F33-EB0A510C7ED9}" type="pres">
      <dgm:prSet presAssocID="{16DA8ED0-6E3A-43E5-8C81-F06344D54475}" presName="box" presStyleLbl="node1" presStyleIdx="3" presStyleCnt="5"/>
      <dgm:spPr/>
      <dgm:t>
        <a:bodyPr/>
        <a:lstStyle/>
        <a:p>
          <a:pPr rtl="1"/>
          <a:endParaRPr lang="fa-IR"/>
        </a:p>
      </dgm:t>
    </dgm:pt>
    <dgm:pt modelId="{C37BE0CB-2F61-48D1-8201-C883B1C7B311}" type="pres">
      <dgm:prSet presAssocID="{16DA8ED0-6E3A-43E5-8C81-F06344D54475}" presName="img" presStyleLbl="fgImgPlace1" presStyleIdx="3" presStyleCnt="5"/>
      <dgm:spPr>
        <a:blipFill>
          <a:blip xmlns:r="http://schemas.openxmlformats.org/officeDocument/2006/relationships" r:embed="rId4">
            <a:extLst>
              <a:ext uri="{28A0092B-C50C-407E-A947-70E740481C1C}">
                <a14:useLocalDpi xmlns:a14="http://schemas.microsoft.com/office/drawing/2010/main" val="0"/>
              </a:ext>
            </a:extLst>
          </a:blip>
          <a:srcRect/>
          <a:stretch>
            <a:fillRect t="-64000" b="-64000"/>
          </a:stretch>
        </a:blipFill>
      </dgm:spPr>
    </dgm:pt>
    <dgm:pt modelId="{55BDF323-087C-4FE4-B30B-5BCCB2AC3D31}" type="pres">
      <dgm:prSet presAssocID="{16DA8ED0-6E3A-43E5-8C81-F06344D54475}" presName="text" presStyleLbl="node1" presStyleIdx="3" presStyleCnt="5">
        <dgm:presLayoutVars>
          <dgm:bulletEnabled val="1"/>
        </dgm:presLayoutVars>
      </dgm:prSet>
      <dgm:spPr/>
      <dgm:t>
        <a:bodyPr/>
        <a:lstStyle/>
        <a:p>
          <a:pPr rtl="1"/>
          <a:endParaRPr lang="fa-IR"/>
        </a:p>
      </dgm:t>
    </dgm:pt>
    <dgm:pt modelId="{0584C4FE-90DC-4CEB-A1B0-C9E7708FD2EE}" type="pres">
      <dgm:prSet presAssocID="{E900272C-CE33-4989-8FA9-A28B1D8A404A}" presName="spacer" presStyleCnt="0"/>
      <dgm:spPr/>
    </dgm:pt>
    <dgm:pt modelId="{C34C9DFB-F66F-48D9-BDDA-D8718DA3F017}" type="pres">
      <dgm:prSet presAssocID="{2D26E982-8932-4098-AB7D-27D23265374E}" presName="comp" presStyleCnt="0"/>
      <dgm:spPr/>
    </dgm:pt>
    <dgm:pt modelId="{30A95B60-CE2A-49C9-9850-72ECCE36F6D2}" type="pres">
      <dgm:prSet presAssocID="{2D26E982-8932-4098-AB7D-27D23265374E}" presName="box" presStyleLbl="node1" presStyleIdx="4" presStyleCnt="5"/>
      <dgm:spPr/>
      <dgm:t>
        <a:bodyPr/>
        <a:lstStyle/>
        <a:p>
          <a:pPr rtl="1"/>
          <a:endParaRPr lang="fa-IR"/>
        </a:p>
      </dgm:t>
    </dgm:pt>
    <dgm:pt modelId="{BA14A748-4675-4C46-8E28-A2D142FF4F7D}" type="pres">
      <dgm:prSet presAssocID="{2D26E982-8932-4098-AB7D-27D23265374E}" presName="img" presStyleLbl="fgImgPlace1" presStyleIdx="4" presStyleCnt="5"/>
      <dgm:spPr>
        <a:blipFill>
          <a:blip xmlns:r="http://schemas.openxmlformats.org/officeDocument/2006/relationships" r:embed="rId5">
            <a:extLst>
              <a:ext uri="{28A0092B-C50C-407E-A947-70E740481C1C}">
                <a14:useLocalDpi xmlns:a14="http://schemas.microsoft.com/office/drawing/2010/main" val="0"/>
              </a:ext>
            </a:extLst>
          </a:blip>
          <a:srcRect/>
          <a:stretch>
            <a:fillRect t="-26000" b="-26000"/>
          </a:stretch>
        </a:blipFill>
      </dgm:spPr>
    </dgm:pt>
    <dgm:pt modelId="{E1003C4F-A9A0-44F8-9F3C-02E95D25D682}" type="pres">
      <dgm:prSet presAssocID="{2D26E982-8932-4098-AB7D-27D23265374E}" presName="text" presStyleLbl="node1" presStyleIdx="4" presStyleCnt="5">
        <dgm:presLayoutVars>
          <dgm:bulletEnabled val="1"/>
        </dgm:presLayoutVars>
      </dgm:prSet>
      <dgm:spPr/>
      <dgm:t>
        <a:bodyPr/>
        <a:lstStyle/>
        <a:p>
          <a:pPr rtl="1"/>
          <a:endParaRPr lang="fa-IR"/>
        </a:p>
      </dgm:t>
    </dgm:pt>
  </dgm:ptLst>
  <dgm:cxnLst>
    <dgm:cxn modelId="{1872934C-EB40-4CBF-BC68-F6F2C6ECAC90}" type="presOf" srcId="{2D26E982-8932-4098-AB7D-27D23265374E}" destId="{E1003C4F-A9A0-44F8-9F3C-02E95D25D682}" srcOrd="1" destOrd="0" presId="urn:microsoft.com/office/officeart/2005/8/layout/vList4"/>
    <dgm:cxn modelId="{BCF5E049-8F57-49DE-BFE9-09DC563E26D2}" srcId="{7200D95F-AA6F-4A74-A28B-26C7AE01209C}" destId="{2D26E982-8932-4098-AB7D-27D23265374E}" srcOrd="4" destOrd="0" parTransId="{44E7204D-64DA-42AC-BFE3-80BA052FE041}" sibTransId="{A13EBB13-B4EA-43C8-A346-378F5C38D0C2}"/>
    <dgm:cxn modelId="{241B265B-8F5B-4AFF-A331-138453CD1288}" type="presOf" srcId="{7200D95F-AA6F-4A74-A28B-26C7AE01209C}" destId="{5F41DB48-33AA-4C00-9303-A144A08288B5}" srcOrd="0" destOrd="0" presId="urn:microsoft.com/office/officeart/2005/8/layout/vList4"/>
    <dgm:cxn modelId="{72F2B299-7E29-4A63-804E-A0E23E990656}" srcId="{7200D95F-AA6F-4A74-A28B-26C7AE01209C}" destId="{E8112AC5-F571-4432-811C-43F1B70B4EFB}" srcOrd="2" destOrd="0" parTransId="{3839C3EB-A402-426F-8FEE-592E4B368DAF}" sibTransId="{38EE6F65-99F5-422A-BADC-E2EC08C2728A}"/>
    <dgm:cxn modelId="{D225BDF6-9321-4338-8673-599D0360F96A}" srcId="{7200D95F-AA6F-4A74-A28B-26C7AE01209C}" destId="{0EBC0E96-328B-4D4D-BAAB-EA2E8F7261E6}" srcOrd="0" destOrd="0" parTransId="{E2B1F398-CA4B-4E0D-AB89-3D1881A1613D}" sibTransId="{A776ADE8-4F44-4261-83CA-80790A9213D9}"/>
    <dgm:cxn modelId="{13237186-D086-457F-A6ED-3EAB86ADB609}" type="presOf" srcId="{16DA8ED0-6E3A-43E5-8C81-F06344D54475}" destId="{55BDF323-087C-4FE4-B30B-5BCCB2AC3D31}" srcOrd="1" destOrd="0" presId="urn:microsoft.com/office/officeart/2005/8/layout/vList4"/>
    <dgm:cxn modelId="{4FAEF085-E07C-4726-B093-D72E0DBB9CA1}" type="presOf" srcId="{E8112AC5-F571-4432-811C-43F1B70B4EFB}" destId="{6717D450-4485-4C5A-B9A4-C1044F456EDE}" srcOrd="0" destOrd="0" presId="urn:microsoft.com/office/officeart/2005/8/layout/vList4"/>
    <dgm:cxn modelId="{B330E858-CDC6-4E70-81EA-D52F4A770F8F}" type="presOf" srcId="{0EBC0E96-328B-4D4D-BAAB-EA2E8F7261E6}" destId="{87CF377D-2749-4E37-990D-C6B025128234}" srcOrd="0" destOrd="0" presId="urn:microsoft.com/office/officeart/2005/8/layout/vList4"/>
    <dgm:cxn modelId="{FF21FA3F-FE30-499B-8F02-51A9D287D738}" type="presOf" srcId="{E8112AC5-F571-4432-811C-43F1B70B4EFB}" destId="{1C62C43D-1BC0-4B27-AF32-A5493E42D075}" srcOrd="1" destOrd="0" presId="urn:microsoft.com/office/officeart/2005/8/layout/vList4"/>
    <dgm:cxn modelId="{4F40846C-4BCF-49AB-8798-8F84C98E7AC5}" srcId="{7200D95F-AA6F-4A74-A28B-26C7AE01209C}" destId="{48014D63-47BA-415F-8225-15CE145F57CF}" srcOrd="1" destOrd="0" parTransId="{5E140E1F-DCFB-40E4-83FB-82FDF8EF4212}" sibTransId="{8C12C449-59C6-4B52-B2F0-DA509EB006E2}"/>
    <dgm:cxn modelId="{D8F58A0B-2DE6-4E53-BCCF-A93FFB6DA438}" type="presOf" srcId="{48014D63-47BA-415F-8225-15CE145F57CF}" destId="{0507CA15-527B-4679-93BC-60AD8F1C22B1}" srcOrd="1" destOrd="0" presId="urn:microsoft.com/office/officeart/2005/8/layout/vList4"/>
    <dgm:cxn modelId="{27D25665-0457-478C-B759-C25E984A689B}" type="presOf" srcId="{16DA8ED0-6E3A-43E5-8C81-F06344D54475}" destId="{AC5EB929-8811-47D9-8F33-EB0A510C7ED9}" srcOrd="0" destOrd="0" presId="urn:microsoft.com/office/officeart/2005/8/layout/vList4"/>
    <dgm:cxn modelId="{FCEE9D00-1202-4DF3-A799-7E1E3172A4CA}" type="presOf" srcId="{48014D63-47BA-415F-8225-15CE145F57CF}" destId="{53FE2112-8A84-43E0-A9F7-8A6FABC189E8}" srcOrd="0" destOrd="0" presId="urn:microsoft.com/office/officeart/2005/8/layout/vList4"/>
    <dgm:cxn modelId="{CD3EB9AD-17EA-45E6-A17D-9EE83A4196B4}" srcId="{7200D95F-AA6F-4A74-A28B-26C7AE01209C}" destId="{16DA8ED0-6E3A-43E5-8C81-F06344D54475}" srcOrd="3" destOrd="0" parTransId="{04D11628-4949-4F70-80CA-0EFA8F57CDCF}" sibTransId="{E900272C-CE33-4989-8FA9-A28B1D8A404A}"/>
    <dgm:cxn modelId="{A292E3DB-2D59-45AC-8D41-1143FCD96700}" type="presOf" srcId="{2D26E982-8932-4098-AB7D-27D23265374E}" destId="{30A95B60-CE2A-49C9-9850-72ECCE36F6D2}" srcOrd="0" destOrd="0" presId="urn:microsoft.com/office/officeart/2005/8/layout/vList4"/>
    <dgm:cxn modelId="{688FA4C3-531C-4669-8334-D00DCFEF6BFB}" type="presOf" srcId="{0EBC0E96-328B-4D4D-BAAB-EA2E8F7261E6}" destId="{94A529C8-9C51-4863-86DC-BD2C3EDB3F25}" srcOrd="1" destOrd="0" presId="urn:microsoft.com/office/officeart/2005/8/layout/vList4"/>
    <dgm:cxn modelId="{BCEF0272-0C2E-4F42-8725-A0CCC9E18FDC}" type="presParOf" srcId="{5F41DB48-33AA-4C00-9303-A144A08288B5}" destId="{9AEBAD71-E6A3-4824-8807-3E5143D90996}" srcOrd="0" destOrd="0" presId="urn:microsoft.com/office/officeart/2005/8/layout/vList4"/>
    <dgm:cxn modelId="{1A653E7D-0151-44E6-9C44-81DCE62E28EA}" type="presParOf" srcId="{9AEBAD71-E6A3-4824-8807-3E5143D90996}" destId="{87CF377D-2749-4E37-990D-C6B025128234}" srcOrd="0" destOrd="0" presId="urn:microsoft.com/office/officeart/2005/8/layout/vList4"/>
    <dgm:cxn modelId="{EF457688-B5D1-4FAC-903C-4AAF520B90D7}" type="presParOf" srcId="{9AEBAD71-E6A3-4824-8807-3E5143D90996}" destId="{261EF49E-8862-45C8-BC7C-8667517B654C}" srcOrd="1" destOrd="0" presId="urn:microsoft.com/office/officeart/2005/8/layout/vList4"/>
    <dgm:cxn modelId="{7F98D06E-AB51-476E-81F2-96FF55771C73}" type="presParOf" srcId="{9AEBAD71-E6A3-4824-8807-3E5143D90996}" destId="{94A529C8-9C51-4863-86DC-BD2C3EDB3F25}" srcOrd="2" destOrd="0" presId="urn:microsoft.com/office/officeart/2005/8/layout/vList4"/>
    <dgm:cxn modelId="{DA241A01-11E7-4EB6-AC03-0AB3F0C1F058}" type="presParOf" srcId="{5F41DB48-33AA-4C00-9303-A144A08288B5}" destId="{97E7BA18-0BA3-4728-86CA-61523ACF4FE8}" srcOrd="1" destOrd="0" presId="urn:microsoft.com/office/officeart/2005/8/layout/vList4"/>
    <dgm:cxn modelId="{EA6150FE-4F26-45A2-8134-02C26D993B38}" type="presParOf" srcId="{5F41DB48-33AA-4C00-9303-A144A08288B5}" destId="{150DDAFE-2B2F-4464-A311-1C003DE1CD2E}" srcOrd="2" destOrd="0" presId="urn:microsoft.com/office/officeart/2005/8/layout/vList4"/>
    <dgm:cxn modelId="{173FC6F1-5F42-475B-8A92-2639BAA04FA7}" type="presParOf" srcId="{150DDAFE-2B2F-4464-A311-1C003DE1CD2E}" destId="{53FE2112-8A84-43E0-A9F7-8A6FABC189E8}" srcOrd="0" destOrd="0" presId="urn:microsoft.com/office/officeart/2005/8/layout/vList4"/>
    <dgm:cxn modelId="{D063710F-8F27-43BB-934D-4A0F7E8C12C4}" type="presParOf" srcId="{150DDAFE-2B2F-4464-A311-1C003DE1CD2E}" destId="{BBC8E469-6A2D-4DD9-8643-BD2801B3BC81}" srcOrd="1" destOrd="0" presId="urn:microsoft.com/office/officeart/2005/8/layout/vList4"/>
    <dgm:cxn modelId="{D72FF5FC-7362-4A73-9840-D862EDF798C2}" type="presParOf" srcId="{150DDAFE-2B2F-4464-A311-1C003DE1CD2E}" destId="{0507CA15-527B-4679-93BC-60AD8F1C22B1}" srcOrd="2" destOrd="0" presId="urn:microsoft.com/office/officeart/2005/8/layout/vList4"/>
    <dgm:cxn modelId="{E95A4C94-0046-4226-9F88-E851F6A19D5B}" type="presParOf" srcId="{5F41DB48-33AA-4C00-9303-A144A08288B5}" destId="{DB504C4F-CA40-4B6B-BF97-4887F4719FEE}" srcOrd="3" destOrd="0" presId="urn:microsoft.com/office/officeart/2005/8/layout/vList4"/>
    <dgm:cxn modelId="{2C36FCA3-9380-4D92-9F17-DF327D784BD7}" type="presParOf" srcId="{5F41DB48-33AA-4C00-9303-A144A08288B5}" destId="{F4F4E212-3FDE-4439-BD5C-E339B3DD8BE7}" srcOrd="4" destOrd="0" presId="urn:microsoft.com/office/officeart/2005/8/layout/vList4"/>
    <dgm:cxn modelId="{745B8151-30B6-43E8-B27A-20609544147E}" type="presParOf" srcId="{F4F4E212-3FDE-4439-BD5C-E339B3DD8BE7}" destId="{6717D450-4485-4C5A-B9A4-C1044F456EDE}" srcOrd="0" destOrd="0" presId="urn:microsoft.com/office/officeart/2005/8/layout/vList4"/>
    <dgm:cxn modelId="{3D6252C3-18B0-47D0-9996-85C5A5A74B4B}" type="presParOf" srcId="{F4F4E212-3FDE-4439-BD5C-E339B3DD8BE7}" destId="{BF1B2383-8CEA-45A8-B80F-D439EA5DDD5C}" srcOrd="1" destOrd="0" presId="urn:microsoft.com/office/officeart/2005/8/layout/vList4"/>
    <dgm:cxn modelId="{F17EA101-37BB-4CD9-8672-D8DEDACADBB5}" type="presParOf" srcId="{F4F4E212-3FDE-4439-BD5C-E339B3DD8BE7}" destId="{1C62C43D-1BC0-4B27-AF32-A5493E42D075}" srcOrd="2" destOrd="0" presId="urn:microsoft.com/office/officeart/2005/8/layout/vList4"/>
    <dgm:cxn modelId="{127BB2BD-574A-4A89-8605-D3CC0EAF2426}" type="presParOf" srcId="{5F41DB48-33AA-4C00-9303-A144A08288B5}" destId="{E83839C9-FF8B-440D-B66B-C728AA9408D2}" srcOrd="5" destOrd="0" presId="urn:microsoft.com/office/officeart/2005/8/layout/vList4"/>
    <dgm:cxn modelId="{0177236F-715A-4251-89B1-D564EF498CA4}" type="presParOf" srcId="{5F41DB48-33AA-4C00-9303-A144A08288B5}" destId="{BF9CDFBE-AB7F-4329-B80E-753A87EE60B6}" srcOrd="6" destOrd="0" presId="urn:microsoft.com/office/officeart/2005/8/layout/vList4"/>
    <dgm:cxn modelId="{D7AFF783-3BAA-477F-A671-C86DE7D19223}" type="presParOf" srcId="{BF9CDFBE-AB7F-4329-B80E-753A87EE60B6}" destId="{AC5EB929-8811-47D9-8F33-EB0A510C7ED9}" srcOrd="0" destOrd="0" presId="urn:microsoft.com/office/officeart/2005/8/layout/vList4"/>
    <dgm:cxn modelId="{ADB5BED1-79B2-407E-84E4-A319CAC6B2E4}" type="presParOf" srcId="{BF9CDFBE-AB7F-4329-B80E-753A87EE60B6}" destId="{C37BE0CB-2F61-48D1-8201-C883B1C7B311}" srcOrd="1" destOrd="0" presId="urn:microsoft.com/office/officeart/2005/8/layout/vList4"/>
    <dgm:cxn modelId="{C087BD1D-1E1D-4B47-82AA-201DF6F9911B}" type="presParOf" srcId="{BF9CDFBE-AB7F-4329-B80E-753A87EE60B6}" destId="{55BDF323-087C-4FE4-B30B-5BCCB2AC3D31}" srcOrd="2" destOrd="0" presId="urn:microsoft.com/office/officeart/2005/8/layout/vList4"/>
    <dgm:cxn modelId="{9A2A53C1-9EF1-4D80-8FF0-1DF6C88E1EAD}" type="presParOf" srcId="{5F41DB48-33AA-4C00-9303-A144A08288B5}" destId="{0584C4FE-90DC-4CEB-A1B0-C9E7708FD2EE}" srcOrd="7" destOrd="0" presId="urn:microsoft.com/office/officeart/2005/8/layout/vList4"/>
    <dgm:cxn modelId="{A75BD3A0-5D78-4412-B85F-D9B0FF1497A5}" type="presParOf" srcId="{5F41DB48-33AA-4C00-9303-A144A08288B5}" destId="{C34C9DFB-F66F-48D9-BDDA-D8718DA3F017}" srcOrd="8" destOrd="0" presId="urn:microsoft.com/office/officeart/2005/8/layout/vList4"/>
    <dgm:cxn modelId="{FEAF1744-D353-4EDC-8F8E-080F5F765E77}" type="presParOf" srcId="{C34C9DFB-F66F-48D9-BDDA-D8718DA3F017}" destId="{30A95B60-CE2A-49C9-9850-72ECCE36F6D2}" srcOrd="0" destOrd="0" presId="urn:microsoft.com/office/officeart/2005/8/layout/vList4"/>
    <dgm:cxn modelId="{BE551511-1B26-471D-80A2-21C78E12D70A}" type="presParOf" srcId="{C34C9DFB-F66F-48D9-BDDA-D8718DA3F017}" destId="{BA14A748-4675-4C46-8E28-A2D142FF4F7D}" srcOrd="1" destOrd="0" presId="urn:microsoft.com/office/officeart/2005/8/layout/vList4"/>
    <dgm:cxn modelId="{5529BA16-045D-457C-85CD-26A8C436577C}" type="presParOf" srcId="{C34C9DFB-F66F-48D9-BDDA-D8718DA3F017}" destId="{E1003C4F-A9A0-44F8-9F3C-02E95D25D682}"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BD93835C-404B-459E-AD62-1A56F49DFFCD}" type="doc">
      <dgm:prSet loTypeId="urn:microsoft.com/office/officeart/2005/8/layout/hProcess3" loCatId="process" qsTypeId="urn:microsoft.com/office/officeart/2005/8/quickstyle/simple1" qsCatId="simple" csTypeId="urn:microsoft.com/office/officeart/2005/8/colors/accent1_2" csCatId="accent1" phldr="1"/>
      <dgm:spPr/>
    </dgm:pt>
    <dgm:pt modelId="{C69DB96B-8C22-41DD-90E4-B292E8893B57}">
      <dgm:prSet phldrT="[Text]"/>
      <dgm:spPr/>
      <dgm:t>
        <a:bodyPr/>
        <a:lstStyle/>
        <a:p>
          <a:r>
            <a:rPr lang="fa-IR" b="1" dirty="0" smtClean="0">
              <a:solidFill>
                <a:srgbClr val="FFFF00"/>
              </a:solidFill>
              <a:cs typeface="B Titr" panose="00000700000000000000" pitchFamily="2" charset="-78"/>
            </a:rPr>
            <a:t>نیاکان صنفی طلبه، انبیا و اولیا هستند؛ یعنی وظایفی را که آنها بر دوش داشته‏اند و خدمتی را که آنها در جامعه انجام می‏داده‏اند، طلبه، در شرایط امروز، برعهده گرفته‏ است</a:t>
          </a:r>
          <a:r>
            <a:rPr lang="fa-IR" b="1" dirty="0" smtClean="0">
              <a:solidFill>
                <a:srgbClr val="FFFF00"/>
              </a:solidFill>
              <a:cs typeface="B Nazanin" panose="00000400000000000000" pitchFamily="2" charset="-78"/>
            </a:rPr>
            <a:t>.</a:t>
          </a:r>
          <a:endParaRPr lang="en-US" dirty="0">
            <a:solidFill>
              <a:srgbClr val="FFFF00"/>
            </a:solidFill>
          </a:endParaRPr>
        </a:p>
      </dgm:t>
    </dgm:pt>
    <dgm:pt modelId="{0B297388-4BD9-4C43-A872-1F50A103A9CE}" type="parTrans" cxnId="{44C517B1-C5E3-4855-B1E1-692950E5C2F4}">
      <dgm:prSet/>
      <dgm:spPr/>
      <dgm:t>
        <a:bodyPr/>
        <a:lstStyle/>
        <a:p>
          <a:endParaRPr lang="en-US">
            <a:solidFill>
              <a:srgbClr val="FFFF00"/>
            </a:solidFill>
          </a:endParaRPr>
        </a:p>
      </dgm:t>
    </dgm:pt>
    <dgm:pt modelId="{E45D0E25-7335-4DF1-9A63-AC1CB19B61CE}" type="sibTrans" cxnId="{44C517B1-C5E3-4855-B1E1-692950E5C2F4}">
      <dgm:prSet/>
      <dgm:spPr/>
      <dgm:t>
        <a:bodyPr/>
        <a:lstStyle/>
        <a:p>
          <a:endParaRPr lang="en-US">
            <a:solidFill>
              <a:srgbClr val="FFFF00"/>
            </a:solidFill>
          </a:endParaRPr>
        </a:p>
      </dgm:t>
    </dgm:pt>
    <dgm:pt modelId="{AD687E4F-BE2C-4BC5-B5E3-2EA7345201A6}" type="pres">
      <dgm:prSet presAssocID="{BD93835C-404B-459E-AD62-1A56F49DFFCD}" presName="Name0" presStyleCnt="0">
        <dgm:presLayoutVars>
          <dgm:dir val="rev"/>
          <dgm:animLvl val="lvl"/>
          <dgm:resizeHandles val="exact"/>
        </dgm:presLayoutVars>
      </dgm:prSet>
      <dgm:spPr/>
    </dgm:pt>
    <dgm:pt modelId="{AB76B70D-2263-4066-97E1-E800E4B0CA82}" type="pres">
      <dgm:prSet presAssocID="{BD93835C-404B-459E-AD62-1A56F49DFFCD}" presName="dummy" presStyleCnt="0"/>
      <dgm:spPr/>
    </dgm:pt>
    <dgm:pt modelId="{B46075D9-5A9C-41B4-996D-81A6364F22A7}" type="pres">
      <dgm:prSet presAssocID="{BD93835C-404B-459E-AD62-1A56F49DFFCD}" presName="linH" presStyleCnt="0"/>
      <dgm:spPr/>
    </dgm:pt>
    <dgm:pt modelId="{2EEA39C5-A66A-4175-99B4-72BD216BFB66}" type="pres">
      <dgm:prSet presAssocID="{BD93835C-404B-459E-AD62-1A56F49DFFCD}" presName="padding1" presStyleCnt="0"/>
      <dgm:spPr/>
    </dgm:pt>
    <dgm:pt modelId="{2D6D0756-C003-4483-9EC6-7817131B593D}" type="pres">
      <dgm:prSet presAssocID="{C69DB96B-8C22-41DD-90E4-B292E8893B57}" presName="linV" presStyleCnt="0"/>
      <dgm:spPr/>
    </dgm:pt>
    <dgm:pt modelId="{2C3D14B4-6BA2-4881-BC76-48ADE4112802}" type="pres">
      <dgm:prSet presAssocID="{C69DB96B-8C22-41DD-90E4-B292E8893B57}" presName="spVertical1" presStyleCnt="0"/>
      <dgm:spPr/>
    </dgm:pt>
    <dgm:pt modelId="{61CE3022-1393-4EA5-BA31-7CC0C0B7DB73}" type="pres">
      <dgm:prSet presAssocID="{C69DB96B-8C22-41DD-90E4-B292E8893B57}" presName="parTx" presStyleLbl="revTx" presStyleIdx="0" presStyleCnt="1" custScaleX="127341" custScaleY="99254">
        <dgm:presLayoutVars>
          <dgm:chMax val="0"/>
          <dgm:chPref val="0"/>
          <dgm:bulletEnabled val="1"/>
        </dgm:presLayoutVars>
      </dgm:prSet>
      <dgm:spPr/>
      <dgm:t>
        <a:bodyPr/>
        <a:lstStyle/>
        <a:p>
          <a:endParaRPr lang="en-US"/>
        </a:p>
      </dgm:t>
    </dgm:pt>
    <dgm:pt modelId="{0A9405E4-FA78-4582-833F-2FB3C58AA998}" type="pres">
      <dgm:prSet presAssocID="{C69DB96B-8C22-41DD-90E4-B292E8893B57}" presName="spVertical2" presStyleCnt="0"/>
      <dgm:spPr/>
    </dgm:pt>
    <dgm:pt modelId="{342D4117-121C-418E-8B94-D0214CAE89FD}" type="pres">
      <dgm:prSet presAssocID="{C69DB96B-8C22-41DD-90E4-B292E8893B57}" presName="spVertical3" presStyleCnt="0"/>
      <dgm:spPr/>
    </dgm:pt>
    <dgm:pt modelId="{EAB92D61-F8DE-457B-A45D-1387FEE31972}" type="pres">
      <dgm:prSet presAssocID="{BD93835C-404B-459E-AD62-1A56F49DFFCD}" presName="padding2" presStyleCnt="0"/>
      <dgm:spPr/>
    </dgm:pt>
    <dgm:pt modelId="{62F42D1F-B056-4B12-BB16-412A30ADD013}" type="pres">
      <dgm:prSet presAssocID="{BD93835C-404B-459E-AD62-1A56F49DFFCD}" presName="negArrow" presStyleCnt="0"/>
      <dgm:spPr/>
    </dgm:pt>
    <dgm:pt modelId="{F364D064-4B26-411E-903B-6D0D4E9C5F67}" type="pres">
      <dgm:prSet presAssocID="{BD93835C-404B-459E-AD62-1A56F49DFFCD}" presName="backgroundArrow" presStyleLbl="node1" presStyleIdx="0" presStyleCnt="1"/>
      <dgm:spPr/>
    </dgm:pt>
  </dgm:ptLst>
  <dgm:cxnLst>
    <dgm:cxn modelId="{A30C2D00-C93A-4556-9132-8DD6B44A2159}" type="presOf" srcId="{C69DB96B-8C22-41DD-90E4-B292E8893B57}" destId="{61CE3022-1393-4EA5-BA31-7CC0C0B7DB73}" srcOrd="0" destOrd="0" presId="urn:microsoft.com/office/officeart/2005/8/layout/hProcess3"/>
    <dgm:cxn modelId="{44C517B1-C5E3-4855-B1E1-692950E5C2F4}" srcId="{BD93835C-404B-459E-AD62-1A56F49DFFCD}" destId="{C69DB96B-8C22-41DD-90E4-B292E8893B57}" srcOrd="0" destOrd="0" parTransId="{0B297388-4BD9-4C43-A872-1F50A103A9CE}" sibTransId="{E45D0E25-7335-4DF1-9A63-AC1CB19B61CE}"/>
    <dgm:cxn modelId="{FF22F79C-8C4B-4407-B341-BCC50FB13617}" type="presOf" srcId="{BD93835C-404B-459E-AD62-1A56F49DFFCD}" destId="{AD687E4F-BE2C-4BC5-B5E3-2EA7345201A6}" srcOrd="0" destOrd="0" presId="urn:microsoft.com/office/officeart/2005/8/layout/hProcess3"/>
    <dgm:cxn modelId="{63966DFB-B562-4840-BFB8-CE9DBD309994}" type="presParOf" srcId="{AD687E4F-BE2C-4BC5-B5E3-2EA7345201A6}" destId="{AB76B70D-2263-4066-97E1-E800E4B0CA82}" srcOrd="0" destOrd="0" presId="urn:microsoft.com/office/officeart/2005/8/layout/hProcess3"/>
    <dgm:cxn modelId="{5B219BB4-6AAA-41C4-A333-F04E20797615}" type="presParOf" srcId="{AD687E4F-BE2C-4BC5-B5E3-2EA7345201A6}" destId="{B46075D9-5A9C-41B4-996D-81A6364F22A7}" srcOrd="1" destOrd="0" presId="urn:microsoft.com/office/officeart/2005/8/layout/hProcess3"/>
    <dgm:cxn modelId="{C5B665EC-C1FF-4B7C-898A-31FA05BFF480}" type="presParOf" srcId="{B46075D9-5A9C-41B4-996D-81A6364F22A7}" destId="{2EEA39C5-A66A-4175-99B4-72BD216BFB66}" srcOrd="0" destOrd="0" presId="urn:microsoft.com/office/officeart/2005/8/layout/hProcess3"/>
    <dgm:cxn modelId="{6B8FDBD3-BF7B-437F-A526-21ECA498065A}" type="presParOf" srcId="{B46075D9-5A9C-41B4-996D-81A6364F22A7}" destId="{2D6D0756-C003-4483-9EC6-7817131B593D}" srcOrd="1" destOrd="0" presId="urn:microsoft.com/office/officeart/2005/8/layout/hProcess3"/>
    <dgm:cxn modelId="{B21DD68D-0A3A-4836-BBCD-6B0E1125EDD4}" type="presParOf" srcId="{2D6D0756-C003-4483-9EC6-7817131B593D}" destId="{2C3D14B4-6BA2-4881-BC76-48ADE4112802}" srcOrd="0" destOrd="0" presId="urn:microsoft.com/office/officeart/2005/8/layout/hProcess3"/>
    <dgm:cxn modelId="{8E31F8E9-8F43-45BC-90AD-22EF00570C1F}" type="presParOf" srcId="{2D6D0756-C003-4483-9EC6-7817131B593D}" destId="{61CE3022-1393-4EA5-BA31-7CC0C0B7DB73}" srcOrd="1" destOrd="0" presId="urn:microsoft.com/office/officeart/2005/8/layout/hProcess3"/>
    <dgm:cxn modelId="{5248504F-6AD8-4F01-B694-73586F2A6640}" type="presParOf" srcId="{2D6D0756-C003-4483-9EC6-7817131B593D}" destId="{0A9405E4-FA78-4582-833F-2FB3C58AA998}" srcOrd="2" destOrd="0" presId="urn:microsoft.com/office/officeart/2005/8/layout/hProcess3"/>
    <dgm:cxn modelId="{BC290721-797C-42DD-AF79-41800E51ED8E}" type="presParOf" srcId="{2D6D0756-C003-4483-9EC6-7817131B593D}" destId="{342D4117-121C-418E-8B94-D0214CAE89FD}" srcOrd="3" destOrd="0" presId="urn:microsoft.com/office/officeart/2005/8/layout/hProcess3"/>
    <dgm:cxn modelId="{84F630B2-3D97-4C4E-AD16-42155A19FDE8}" type="presParOf" srcId="{B46075D9-5A9C-41B4-996D-81A6364F22A7}" destId="{EAB92D61-F8DE-457B-A45D-1387FEE31972}" srcOrd="2" destOrd="0" presId="urn:microsoft.com/office/officeart/2005/8/layout/hProcess3"/>
    <dgm:cxn modelId="{78B1B626-2A3F-450A-B841-CB5B3BE9B830}" type="presParOf" srcId="{B46075D9-5A9C-41B4-996D-81A6364F22A7}" destId="{62F42D1F-B056-4B12-BB16-412A30ADD013}" srcOrd="3" destOrd="0" presId="urn:microsoft.com/office/officeart/2005/8/layout/hProcess3"/>
    <dgm:cxn modelId="{BF2A99F2-7144-42DF-91BB-6748CE1E5531}" type="presParOf" srcId="{B46075D9-5A9C-41B4-996D-81A6364F22A7}" destId="{F364D064-4B26-411E-903B-6D0D4E9C5F67}" srcOrd="4" destOrd="0" presId="urn:microsoft.com/office/officeart/2005/8/layout/h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23AB98EC-58D2-4851-98DA-BCE7906FEE71}" type="doc">
      <dgm:prSet loTypeId="urn:microsoft.com/office/officeart/2011/layout/HexagonRadial" loCatId="cycle" qsTypeId="urn:microsoft.com/office/officeart/2005/8/quickstyle/simple1" qsCatId="simple" csTypeId="urn:microsoft.com/office/officeart/2005/8/colors/colorful1" csCatId="colorful" phldr="1"/>
      <dgm:spPr/>
      <dgm:t>
        <a:bodyPr/>
        <a:lstStyle/>
        <a:p>
          <a:endParaRPr lang="en-US"/>
        </a:p>
      </dgm:t>
    </dgm:pt>
    <dgm:pt modelId="{9B02CE2D-1F1C-4C96-AF65-ABED067C71E1}">
      <dgm:prSet phldrT="[Text]" custT="1"/>
      <dgm:spPr/>
      <dgm:t>
        <a:bodyPr/>
        <a:lstStyle/>
        <a:p>
          <a:r>
            <a:rPr lang="fa-IR" sz="3600" b="1" dirty="0" smtClean="0">
              <a:solidFill>
                <a:srgbClr val="FFFF00"/>
              </a:solidFill>
              <a:cs typeface="B Titr" panose="00000700000000000000" pitchFamily="2" charset="-78"/>
            </a:rPr>
            <a:t>مباحث میثاق طلبگی</a:t>
          </a:r>
          <a:endParaRPr lang="en-US" sz="3600" b="1" dirty="0">
            <a:solidFill>
              <a:srgbClr val="FFFF00"/>
            </a:solidFill>
            <a:cs typeface="B Titr" panose="00000700000000000000" pitchFamily="2" charset="-78"/>
          </a:endParaRPr>
        </a:p>
      </dgm:t>
    </dgm:pt>
    <dgm:pt modelId="{AA3B75E8-1474-4B72-80C4-F388235DA3FB}" type="parTrans" cxnId="{F7F071E1-9300-4BC8-81C5-2A6D79F929E7}">
      <dgm:prSet/>
      <dgm:spPr/>
      <dgm:t>
        <a:bodyPr/>
        <a:lstStyle/>
        <a:p>
          <a:endParaRPr lang="en-US"/>
        </a:p>
      </dgm:t>
    </dgm:pt>
    <dgm:pt modelId="{FDFF6C53-9A2A-46A8-A21A-D22472491BB4}" type="sibTrans" cxnId="{F7F071E1-9300-4BC8-81C5-2A6D79F929E7}">
      <dgm:prSet/>
      <dgm:spPr/>
      <dgm:t>
        <a:bodyPr/>
        <a:lstStyle/>
        <a:p>
          <a:endParaRPr lang="en-US"/>
        </a:p>
      </dgm:t>
    </dgm:pt>
    <dgm:pt modelId="{3E5081FF-9303-472B-A375-8B7B31632E32}">
      <dgm:prSet phldrT="[Text]" custT="1"/>
      <dgm:spPr/>
      <dgm:t>
        <a:bodyPr/>
        <a:lstStyle/>
        <a:p>
          <a:r>
            <a:rPr lang="fa-IR" sz="2400" b="1" dirty="0" smtClean="0">
              <a:solidFill>
                <a:schemeClr val="tx1"/>
              </a:solidFill>
              <a:cs typeface="B Nazanin" panose="00000400000000000000" pitchFamily="2" charset="-78"/>
            </a:rPr>
            <a:t>هویت صنفی طلبه و معنای طلبگی</a:t>
          </a:r>
          <a:endParaRPr lang="en-US" sz="2400" b="1" dirty="0">
            <a:solidFill>
              <a:schemeClr val="tx1"/>
            </a:solidFill>
            <a:cs typeface="B Nazanin" panose="00000400000000000000" pitchFamily="2" charset="-78"/>
          </a:endParaRPr>
        </a:p>
      </dgm:t>
    </dgm:pt>
    <dgm:pt modelId="{5CC4912E-5C6A-4F36-A722-F6E3C478BAD4}" type="parTrans" cxnId="{827F2AAF-4DBB-4D71-9ABD-A41861D512F3}">
      <dgm:prSet/>
      <dgm:spPr/>
      <dgm:t>
        <a:bodyPr/>
        <a:lstStyle/>
        <a:p>
          <a:endParaRPr lang="en-US"/>
        </a:p>
      </dgm:t>
    </dgm:pt>
    <dgm:pt modelId="{6D1D562D-737C-4577-B353-C9D5592DB5C7}" type="sibTrans" cxnId="{827F2AAF-4DBB-4D71-9ABD-A41861D512F3}">
      <dgm:prSet/>
      <dgm:spPr/>
      <dgm:t>
        <a:bodyPr/>
        <a:lstStyle/>
        <a:p>
          <a:endParaRPr lang="en-US"/>
        </a:p>
      </dgm:t>
    </dgm:pt>
    <dgm:pt modelId="{77748030-1F6E-415F-B59C-5B7D1C5164AA}">
      <dgm:prSet phldrT="[Text]" custT="1"/>
      <dgm:spPr/>
      <dgm:t>
        <a:bodyPr/>
        <a:lstStyle/>
        <a:p>
          <a:r>
            <a:rPr lang="fa-IR" sz="2400" b="1" dirty="0" smtClean="0">
              <a:solidFill>
                <a:schemeClr val="tx1"/>
              </a:solidFill>
              <a:cs typeface="B Nazanin" panose="00000400000000000000" pitchFamily="2" charset="-78"/>
            </a:rPr>
            <a:t>طلبه در دوره رشد و تحصیل</a:t>
          </a:r>
          <a:endParaRPr lang="en-US" sz="2400" b="1" dirty="0">
            <a:solidFill>
              <a:schemeClr val="tx1"/>
            </a:solidFill>
            <a:cs typeface="B Nazanin" panose="00000400000000000000" pitchFamily="2" charset="-78"/>
          </a:endParaRPr>
        </a:p>
      </dgm:t>
    </dgm:pt>
    <dgm:pt modelId="{49A66E5F-ECF1-48E2-8557-508B2510B1E5}" type="parTrans" cxnId="{BE23349A-B3CF-4513-840B-0E41C689FD65}">
      <dgm:prSet/>
      <dgm:spPr/>
      <dgm:t>
        <a:bodyPr/>
        <a:lstStyle/>
        <a:p>
          <a:endParaRPr lang="en-US"/>
        </a:p>
      </dgm:t>
    </dgm:pt>
    <dgm:pt modelId="{3F750786-93FC-4A6A-982B-094160F26808}" type="sibTrans" cxnId="{BE23349A-B3CF-4513-840B-0E41C689FD65}">
      <dgm:prSet/>
      <dgm:spPr/>
      <dgm:t>
        <a:bodyPr/>
        <a:lstStyle/>
        <a:p>
          <a:endParaRPr lang="en-US"/>
        </a:p>
      </dgm:t>
    </dgm:pt>
    <dgm:pt modelId="{9D59B242-F53D-4C1A-B8D0-758643F88292}">
      <dgm:prSet phldrT="[Text]" custT="1"/>
      <dgm:spPr/>
      <dgm:t>
        <a:bodyPr/>
        <a:lstStyle/>
        <a:p>
          <a:r>
            <a:rPr lang="fa-IR" sz="2400" b="1" dirty="0" smtClean="0">
              <a:solidFill>
                <a:srgbClr val="FF0000"/>
              </a:solidFill>
              <a:cs typeface="B Nazanin" panose="00000400000000000000" pitchFamily="2" charset="-78"/>
            </a:rPr>
            <a:t>ویژگی‏های کنونی حوزه</a:t>
          </a:r>
          <a:endParaRPr lang="en-US" sz="2400" b="1" dirty="0">
            <a:solidFill>
              <a:srgbClr val="FF0000"/>
            </a:solidFill>
            <a:cs typeface="B Nazanin" panose="00000400000000000000" pitchFamily="2" charset="-78"/>
          </a:endParaRPr>
        </a:p>
      </dgm:t>
    </dgm:pt>
    <dgm:pt modelId="{A3424802-0ADA-4AA3-8F15-6F53F3540FF0}" type="parTrans" cxnId="{C33672C9-1759-4D83-9A3E-C5244E4FCE08}">
      <dgm:prSet/>
      <dgm:spPr/>
      <dgm:t>
        <a:bodyPr/>
        <a:lstStyle/>
        <a:p>
          <a:endParaRPr lang="en-US"/>
        </a:p>
      </dgm:t>
    </dgm:pt>
    <dgm:pt modelId="{63455107-68D4-4120-8C3F-37C2E173AB33}" type="sibTrans" cxnId="{C33672C9-1759-4D83-9A3E-C5244E4FCE08}">
      <dgm:prSet/>
      <dgm:spPr/>
      <dgm:t>
        <a:bodyPr/>
        <a:lstStyle/>
        <a:p>
          <a:endParaRPr lang="en-US"/>
        </a:p>
      </dgm:t>
    </dgm:pt>
    <dgm:pt modelId="{40C3BFF7-23BC-4ACC-B3B6-2248FAEFC35F}">
      <dgm:prSet phldrT="[Text]" custT="1"/>
      <dgm:spPr/>
      <dgm:t>
        <a:bodyPr/>
        <a:lstStyle/>
        <a:p>
          <a:r>
            <a:rPr lang="fa-IR" sz="2400" b="1" dirty="0" smtClean="0">
              <a:solidFill>
                <a:srgbClr val="FF0000"/>
              </a:solidFill>
              <a:cs typeface="B Nazanin" panose="00000400000000000000" pitchFamily="2" charset="-78"/>
            </a:rPr>
            <a:t>روند کلی فعالیت‏های طلبه</a:t>
          </a:r>
          <a:endParaRPr lang="en-US" sz="2400" b="1" dirty="0">
            <a:solidFill>
              <a:srgbClr val="FF0000"/>
            </a:solidFill>
            <a:cs typeface="B Nazanin" panose="00000400000000000000" pitchFamily="2" charset="-78"/>
          </a:endParaRPr>
        </a:p>
      </dgm:t>
    </dgm:pt>
    <dgm:pt modelId="{93AB693B-25BE-4ACC-987F-20FCC6BC6B73}" type="parTrans" cxnId="{43E2EFCE-0B43-4160-8651-6B562533AAFE}">
      <dgm:prSet/>
      <dgm:spPr/>
      <dgm:t>
        <a:bodyPr/>
        <a:lstStyle/>
        <a:p>
          <a:endParaRPr lang="en-US"/>
        </a:p>
      </dgm:t>
    </dgm:pt>
    <dgm:pt modelId="{E22A4F57-E119-4572-BC0F-40392749C23B}" type="sibTrans" cxnId="{43E2EFCE-0B43-4160-8651-6B562533AAFE}">
      <dgm:prSet/>
      <dgm:spPr/>
      <dgm:t>
        <a:bodyPr/>
        <a:lstStyle/>
        <a:p>
          <a:endParaRPr lang="en-US"/>
        </a:p>
      </dgm:t>
    </dgm:pt>
    <dgm:pt modelId="{73243A18-D778-43B8-A9FF-F4BFBCF5FE37}">
      <dgm:prSet phldrT="[Text]" custT="1"/>
      <dgm:spPr/>
      <dgm:t>
        <a:bodyPr/>
        <a:lstStyle/>
        <a:p>
          <a:r>
            <a:rPr lang="fa-IR" sz="2400" b="1" dirty="0" smtClean="0">
              <a:solidFill>
                <a:srgbClr val="FF0000"/>
              </a:solidFill>
              <a:cs typeface="B Nazanin" panose="00000400000000000000" pitchFamily="2" charset="-78"/>
            </a:rPr>
            <a:t>کارآمدی اجتماعی طلبه</a:t>
          </a:r>
          <a:endParaRPr lang="en-US" sz="2400" b="1" dirty="0">
            <a:solidFill>
              <a:srgbClr val="FF0000"/>
            </a:solidFill>
            <a:cs typeface="B Nazanin" panose="00000400000000000000" pitchFamily="2" charset="-78"/>
          </a:endParaRPr>
        </a:p>
      </dgm:t>
    </dgm:pt>
    <dgm:pt modelId="{56FECD3C-6085-4509-8551-B712B4BAB690}" type="parTrans" cxnId="{D157D004-E528-49AC-8A03-B7D2DEDF2C27}">
      <dgm:prSet/>
      <dgm:spPr/>
      <dgm:t>
        <a:bodyPr/>
        <a:lstStyle/>
        <a:p>
          <a:endParaRPr lang="en-US"/>
        </a:p>
      </dgm:t>
    </dgm:pt>
    <dgm:pt modelId="{C4A96589-5CAF-4B61-856D-F391E02321B6}" type="sibTrans" cxnId="{D157D004-E528-49AC-8A03-B7D2DEDF2C27}">
      <dgm:prSet/>
      <dgm:spPr/>
      <dgm:t>
        <a:bodyPr/>
        <a:lstStyle/>
        <a:p>
          <a:endParaRPr lang="en-US"/>
        </a:p>
      </dgm:t>
    </dgm:pt>
    <dgm:pt modelId="{483EC2A4-2571-4FEC-ABC9-3A03C01EE60A}">
      <dgm:prSet phldrT="[Text]"/>
      <dgm:spPr/>
      <dgm:t>
        <a:bodyPr/>
        <a:lstStyle/>
        <a:p>
          <a:endParaRPr lang="en-US"/>
        </a:p>
      </dgm:t>
    </dgm:pt>
    <dgm:pt modelId="{71EB4BF2-44A8-4465-BFD2-079F4937F098}" type="parTrans" cxnId="{96B14887-E5E9-4A17-8438-5716B59C34F0}">
      <dgm:prSet/>
      <dgm:spPr/>
      <dgm:t>
        <a:bodyPr/>
        <a:lstStyle/>
        <a:p>
          <a:endParaRPr lang="en-US"/>
        </a:p>
      </dgm:t>
    </dgm:pt>
    <dgm:pt modelId="{BD50EF65-8B6A-44C4-9D53-61B8966A9E25}" type="sibTrans" cxnId="{96B14887-E5E9-4A17-8438-5716B59C34F0}">
      <dgm:prSet/>
      <dgm:spPr/>
      <dgm:t>
        <a:bodyPr/>
        <a:lstStyle/>
        <a:p>
          <a:endParaRPr lang="en-US"/>
        </a:p>
      </dgm:t>
    </dgm:pt>
    <dgm:pt modelId="{18D15B36-3DF8-42F6-8F5A-C24AF31D50F7}">
      <dgm:prSet phldrT="[Text]" custT="1"/>
      <dgm:spPr/>
      <dgm:t>
        <a:bodyPr/>
        <a:lstStyle/>
        <a:p>
          <a:r>
            <a:rPr lang="fa-IR" sz="2400" b="1" dirty="0" smtClean="0">
              <a:solidFill>
                <a:schemeClr val="tx1"/>
              </a:solidFill>
              <a:cs typeface="B Nazanin" panose="00000400000000000000" pitchFamily="2" charset="-78"/>
            </a:rPr>
            <a:t>طلبه؛ جامعه‌سازی و علوم انسانی اسلامی</a:t>
          </a:r>
          <a:endParaRPr lang="en-US" sz="2400" b="1" dirty="0">
            <a:solidFill>
              <a:schemeClr val="tx1"/>
            </a:solidFill>
            <a:cs typeface="B Nazanin" panose="00000400000000000000" pitchFamily="2" charset="-78"/>
          </a:endParaRPr>
        </a:p>
      </dgm:t>
    </dgm:pt>
    <dgm:pt modelId="{B247A574-A449-42A0-BB0B-32376C5E8868}" type="parTrans" cxnId="{8A5E7A11-34B5-4CE3-AAB6-71FCE606E103}">
      <dgm:prSet/>
      <dgm:spPr/>
      <dgm:t>
        <a:bodyPr/>
        <a:lstStyle/>
        <a:p>
          <a:endParaRPr lang="en-US"/>
        </a:p>
      </dgm:t>
    </dgm:pt>
    <dgm:pt modelId="{3EDF666F-D7C7-4254-A219-80F04907D654}" type="sibTrans" cxnId="{8A5E7A11-34B5-4CE3-AAB6-71FCE606E103}">
      <dgm:prSet/>
      <dgm:spPr/>
      <dgm:t>
        <a:bodyPr/>
        <a:lstStyle/>
        <a:p>
          <a:endParaRPr lang="en-US"/>
        </a:p>
      </dgm:t>
    </dgm:pt>
    <dgm:pt modelId="{29C212EC-DFBE-4886-B04E-59D0CE8C7FE0}" type="pres">
      <dgm:prSet presAssocID="{23AB98EC-58D2-4851-98DA-BCE7906FEE71}" presName="Name0" presStyleCnt="0">
        <dgm:presLayoutVars>
          <dgm:chMax val="1"/>
          <dgm:chPref val="1"/>
          <dgm:dir/>
          <dgm:animOne val="branch"/>
          <dgm:animLvl val="lvl"/>
        </dgm:presLayoutVars>
      </dgm:prSet>
      <dgm:spPr/>
      <dgm:t>
        <a:bodyPr/>
        <a:lstStyle/>
        <a:p>
          <a:endParaRPr lang="en-US"/>
        </a:p>
      </dgm:t>
    </dgm:pt>
    <dgm:pt modelId="{3F9FC5C0-BA12-4AD9-BC6D-82638301AF9F}" type="pres">
      <dgm:prSet presAssocID="{9B02CE2D-1F1C-4C96-AF65-ABED067C71E1}" presName="Parent" presStyleLbl="node0" presStyleIdx="0" presStyleCnt="1" custScaleX="143978" custScaleY="105019">
        <dgm:presLayoutVars>
          <dgm:chMax val="6"/>
          <dgm:chPref val="6"/>
        </dgm:presLayoutVars>
      </dgm:prSet>
      <dgm:spPr/>
      <dgm:t>
        <a:bodyPr/>
        <a:lstStyle/>
        <a:p>
          <a:endParaRPr lang="en-US"/>
        </a:p>
      </dgm:t>
    </dgm:pt>
    <dgm:pt modelId="{1DE07907-F534-4A06-8101-A79FC044EACA}" type="pres">
      <dgm:prSet presAssocID="{3E5081FF-9303-472B-A375-8B7B31632E32}" presName="Accent1" presStyleCnt="0"/>
      <dgm:spPr/>
    </dgm:pt>
    <dgm:pt modelId="{23250B6C-0EDA-43CF-B9A4-4F75A170DF0A}" type="pres">
      <dgm:prSet presAssocID="{3E5081FF-9303-472B-A375-8B7B31632E32}" presName="Accent" presStyleLbl="bgShp" presStyleIdx="0" presStyleCnt="6"/>
      <dgm:spPr/>
    </dgm:pt>
    <dgm:pt modelId="{091C8225-EAA7-4655-BD68-F18DC7BC34F6}" type="pres">
      <dgm:prSet presAssocID="{3E5081FF-9303-472B-A375-8B7B31632E32}" presName="Child1" presStyleLbl="node1" presStyleIdx="0" presStyleCnt="6" custScaleX="158565" custScaleY="115445">
        <dgm:presLayoutVars>
          <dgm:chMax val="0"/>
          <dgm:chPref val="0"/>
          <dgm:bulletEnabled val="1"/>
        </dgm:presLayoutVars>
      </dgm:prSet>
      <dgm:spPr/>
      <dgm:t>
        <a:bodyPr/>
        <a:lstStyle/>
        <a:p>
          <a:endParaRPr lang="en-US"/>
        </a:p>
      </dgm:t>
    </dgm:pt>
    <dgm:pt modelId="{DB8B0EAA-AB56-41AC-8FA7-B308F52A84D0}" type="pres">
      <dgm:prSet presAssocID="{77748030-1F6E-415F-B59C-5B7D1C5164AA}" presName="Accent2" presStyleCnt="0"/>
      <dgm:spPr/>
    </dgm:pt>
    <dgm:pt modelId="{CF69F5AB-20A8-493E-A55F-9CA5A5545A90}" type="pres">
      <dgm:prSet presAssocID="{77748030-1F6E-415F-B59C-5B7D1C5164AA}" presName="Accent" presStyleLbl="bgShp" presStyleIdx="1" presStyleCnt="6"/>
      <dgm:spPr/>
    </dgm:pt>
    <dgm:pt modelId="{320748FB-2DBA-4D41-95AE-E1054E217BF8}" type="pres">
      <dgm:prSet presAssocID="{77748030-1F6E-415F-B59C-5B7D1C5164AA}" presName="Child2" presStyleLbl="node1" presStyleIdx="1" presStyleCnt="6" custScaleX="158565" custScaleY="115445" custLinFactNeighborX="46012" custLinFactNeighborY="-3690">
        <dgm:presLayoutVars>
          <dgm:chMax val="0"/>
          <dgm:chPref val="0"/>
          <dgm:bulletEnabled val="1"/>
        </dgm:presLayoutVars>
      </dgm:prSet>
      <dgm:spPr/>
      <dgm:t>
        <a:bodyPr/>
        <a:lstStyle/>
        <a:p>
          <a:endParaRPr lang="en-US"/>
        </a:p>
      </dgm:t>
    </dgm:pt>
    <dgm:pt modelId="{E709056C-C50F-4223-BA4F-621A1D8F0B0B}" type="pres">
      <dgm:prSet presAssocID="{9D59B242-F53D-4C1A-B8D0-758643F88292}" presName="Accent3" presStyleCnt="0"/>
      <dgm:spPr/>
    </dgm:pt>
    <dgm:pt modelId="{BC0420C0-294D-4410-8E11-9D0ABDF62C62}" type="pres">
      <dgm:prSet presAssocID="{9D59B242-F53D-4C1A-B8D0-758643F88292}" presName="Accent" presStyleLbl="bgShp" presStyleIdx="2" presStyleCnt="6"/>
      <dgm:spPr/>
    </dgm:pt>
    <dgm:pt modelId="{8276DAA6-D357-4407-BD06-0528EFBCAB73}" type="pres">
      <dgm:prSet presAssocID="{9D59B242-F53D-4C1A-B8D0-758643F88292}" presName="Child3" presStyleLbl="node1" presStyleIdx="2" presStyleCnt="6" custScaleX="158565" custScaleY="115445" custLinFactNeighborX="46012" custLinFactNeighborY="5483">
        <dgm:presLayoutVars>
          <dgm:chMax val="0"/>
          <dgm:chPref val="0"/>
          <dgm:bulletEnabled val="1"/>
        </dgm:presLayoutVars>
      </dgm:prSet>
      <dgm:spPr/>
      <dgm:t>
        <a:bodyPr/>
        <a:lstStyle/>
        <a:p>
          <a:endParaRPr lang="en-US"/>
        </a:p>
      </dgm:t>
    </dgm:pt>
    <dgm:pt modelId="{DC1975C6-AD4C-4B72-8C73-F0B2CDDF1A00}" type="pres">
      <dgm:prSet presAssocID="{40C3BFF7-23BC-4ACC-B3B6-2248FAEFC35F}" presName="Accent4" presStyleCnt="0"/>
      <dgm:spPr/>
    </dgm:pt>
    <dgm:pt modelId="{17BA0BF6-ABDA-4CB8-8F4C-9F37013F7DB2}" type="pres">
      <dgm:prSet presAssocID="{40C3BFF7-23BC-4ACC-B3B6-2248FAEFC35F}" presName="Accent" presStyleLbl="bgShp" presStyleIdx="3" presStyleCnt="6"/>
      <dgm:spPr/>
    </dgm:pt>
    <dgm:pt modelId="{844444E1-BBDD-48E2-BE99-C2F9162D3685}" type="pres">
      <dgm:prSet presAssocID="{40C3BFF7-23BC-4ACC-B3B6-2248FAEFC35F}" presName="Child4" presStyleLbl="node1" presStyleIdx="3" presStyleCnt="6" custScaleX="158565" custScaleY="115445" custLinFactNeighborY="3845">
        <dgm:presLayoutVars>
          <dgm:chMax val="0"/>
          <dgm:chPref val="0"/>
          <dgm:bulletEnabled val="1"/>
        </dgm:presLayoutVars>
      </dgm:prSet>
      <dgm:spPr/>
      <dgm:t>
        <a:bodyPr/>
        <a:lstStyle/>
        <a:p>
          <a:endParaRPr lang="en-US"/>
        </a:p>
      </dgm:t>
    </dgm:pt>
    <dgm:pt modelId="{B8E42EC6-F099-4136-A04B-0A2D21F8B9B6}" type="pres">
      <dgm:prSet presAssocID="{73243A18-D778-43B8-A9FF-F4BFBCF5FE37}" presName="Accent5" presStyleCnt="0"/>
      <dgm:spPr/>
    </dgm:pt>
    <dgm:pt modelId="{E96E546D-F30F-456B-B427-2F7B5EB33DA1}" type="pres">
      <dgm:prSet presAssocID="{73243A18-D778-43B8-A9FF-F4BFBCF5FE37}" presName="Accent" presStyleLbl="bgShp" presStyleIdx="4" presStyleCnt="6"/>
      <dgm:spPr/>
    </dgm:pt>
    <dgm:pt modelId="{6DA11BB2-7A62-46C0-980D-547A66BF5243}" type="pres">
      <dgm:prSet presAssocID="{73243A18-D778-43B8-A9FF-F4BFBCF5FE37}" presName="Child5" presStyleLbl="node1" presStyleIdx="4" presStyleCnt="6" custScaleX="158565" custScaleY="115445" custLinFactNeighborX="-45240" custLinFactNeighborY="5415">
        <dgm:presLayoutVars>
          <dgm:chMax val="0"/>
          <dgm:chPref val="0"/>
          <dgm:bulletEnabled val="1"/>
        </dgm:presLayoutVars>
      </dgm:prSet>
      <dgm:spPr/>
      <dgm:t>
        <a:bodyPr/>
        <a:lstStyle/>
        <a:p>
          <a:endParaRPr lang="en-US"/>
        </a:p>
      </dgm:t>
    </dgm:pt>
    <dgm:pt modelId="{AFC9C98C-3C9A-49EC-A248-8D4011BE5D37}" type="pres">
      <dgm:prSet presAssocID="{18D15B36-3DF8-42F6-8F5A-C24AF31D50F7}" presName="Accent6" presStyleCnt="0"/>
      <dgm:spPr/>
    </dgm:pt>
    <dgm:pt modelId="{E9807D9A-8708-480B-B600-E508D463ACF1}" type="pres">
      <dgm:prSet presAssocID="{18D15B36-3DF8-42F6-8F5A-C24AF31D50F7}" presName="Accent" presStyleLbl="bgShp" presStyleIdx="5" presStyleCnt="6"/>
      <dgm:spPr/>
    </dgm:pt>
    <dgm:pt modelId="{B21AFCBB-E922-427D-BE83-1532D31B28DB}" type="pres">
      <dgm:prSet presAssocID="{18D15B36-3DF8-42F6-8F5A-C24AF31D50F7}" presName="Child6" presStyleLbl="node1" presStyleIdx="5" presStyleCnt="6" custScaleX="158565" custScaleY="115445" custLinFactNeighborX="-45413" custLinFactNeighborY="-3552">
        <dgm:presLayoutVars>
          <dgm:chMax val="0"/>
          <dgm:chPref val="0"/>
          <dgm:bulletEnabled val="1"/>
        </dgm:presLayoutVars>
      </dgm:prSet>
      <dgm:spPr/>
      <dgm:t>
        <a:bodyPr/>
        <a:lstStyle/>
        <a:p>
          <a:endParaRPr lang="en-US"/>
        </a:p>
      </dgm:t>
    </dgm:pt>
  </dgm:ptLst>
  <dgm:cxnLst>
    <dgm:cxn modelId="{A78EAF2B-42B0-48FC-B736-13780ECDD917}" type="presOf" srcId="{73243A18-D778-43B8-A9FF-F4BFBCF5FE37}" destId="{6DA11BB2-7A62-46C0-980D-547A66BF5243}" srcOrd="0" destOrd="0" presId="urn:microsoft.com/office/officeart/2011/layout/HexagonRadial"/>
    <dgm:cxn modelId="{BE23349A-B3CF-4513-840B-0E41C689FD65}" srcId="{9B02CE2D-1F1C-4C96-AF65-ABED067C71E1}" destId="{77748030-1F6E-415F-B59C-5B7D1C5164AA}" srcOrd="1" destOrd="0" parTransId="{49A66E5F-ECF1-48E2-8557-508B2510B1E5}" sibTransId="{3F750786-93FC-4A6A-982B-094160F26808}"/>
    <dgm:cxn modelId="{0DFBD3AB-43D0-48EC-8998-F7B9E0A790BA}" type="presOf" srcId="{3E5081FF-9303-472B-A375-8B7B31632E32}" destId="{091C8225-EAA7-4655-BD68-F18DC7BC34F6}" srcOrd="0" destOrd="0" presId="urn:microsoft.com/office/officeart/2011/layout/HexagonRadial"/>
    <dgm:cxn modelId="{C33672C9-1759-4D83-9A3E-C5244E4FCE08}" srcId="{9B02CE2D-1F1C-4C96-AF65-ABED067C71E1}" destId="{9D59B242-F53D-4C1A-B8D0-758643F88292}" srcOrd="2" destOrd="0" parTransId="{A3424802-0ADA-4AA3-8F15-6F53F3540FF0}" sibTransId="{63455107-68D4-4120-8C3F-37C2E173AB33}"/>
    <dgm:cxn modelId="{989A0FFA-BFC2-4EB9-B04B-1D42748C2C7D}" type="presOf" srcId="{23AB98EC-58D2-4851-98DA-BCE7906FEE71}" destId="{29C212EC-DFBE-4886-B04E-59D0CE8C7FE0}" srcOrd="0" destOrd="0" presId="urn:microsoft.com/office/officeart/2011/layout/HexagonRadial"/>
    <dgm:cxn modelId="{43E2EFCE-0B43-4160-8651-6B562533AAFE}" srcId="{9B02CE2D-1F1C-4C96-AF65-ABED067C71E1}" destId="{40C3BFF7-23BC-4ACC-B3B6-2248FAEFC35F}" srcOrd="3" destOrd="0" parTransId="{93AB693B-25BE-4ACC-987F-20FCC6BC6B73}" sibTransId="{E22A4F57-E119-4572-BC0F-40392749C23B}"/>
    <dgm:cxn modelId="{C917874D-4A93-4A34-AF76-3A3414EACB24}" type="presOf" srcId="{9B02CE2D-1F1C-4C96-AF65-ABED067C71E1}" destId="{3F9FC5C0-BA12-4AD9-BC6D-82638301AF9F}" srcOrd="0" destOrd="0" presId="urn:microsoft.com/office/officeart/2011/layout/HexagonRadial"/>
    <dgm:cxn modelId="{802F4CB7-F63C-4E65-B2AC-14B7C2F4B2A4}" type="presOf" srcId="{18D15B36-3DF8-42F6-8F5A-C24AF31D50F7}" destId="{B21AFCBB-E922-427D-BE83-1532D31B28DB}" srcOrd="0" destOrd="0" presId="urn:microsoft.com/office/officeart/2011/layout/HexagonRadial"/>
    <dgm:cxn modelId="{FE8174AA-CED1-467D-8D8C-18E8D2619E8F}" type="presOf" srcId="{9D59B242-F53D-4C1A-B8D0-758643F88292}" destId="{8276DAA6-D357-4407-BD06-0528EFBCAB73}" srcOrd="0" destOrd="0" presId="urn:microsoft.com/office/officeart/2011/layout/HexagonRadial"/>
    <dgm:cxn modelId="{96B14887-E5E9-4A17-8438-5716B59C34F0}" srcId="{9B02CE2D-1F1C-4C96-AF65-ABED067C71E1}" destId="{483EC2A4-2571-4FEC-ABC9-3A03C01EE60A}" srcOrd="6" destOrd="0" parTransId="{71EB4BF2-44A8-4465-BFD2-079F4937F098}" sibTransId="{BD50EF65-8B6A-44C4-9D53-61B8966A9E25}"/>
    <dgm:cxn modelId="{F7F071E1-9300-4BC8-81C5-2A6D79F929E7}" srcId="{23AB98EC-58D2-4851-98DA-BCE7906FEE71}" destId="{9B02CE2D-1F1C-4C96-AF65-ABED067C71E1}" srcOrd="0" destOrd="0" parTransId="{AA3B75E8-1474-4B72-80C4-F388235DA3FB}" sibTransId="{FDFF6C53-9A2A-46A8-A21A-D22472491BB4}"/>
    <dgm:cxn modelId="{D157D004-E528-49AC-8A03-B7D2DEDF2C27}" srcId="{9B02CE2D-1F1C-4C96-AF65-ABED067C71E1}" destId="{73243A18-D778-43B8-A9FF-F4BFBCF5FE37}" srcOrd="4" destOrd="0" parTransId="{56FECD3C-6085-4509-8551-B712B4BAB690}" sibTransId="{C4A96589-5CAF-4B61-856D-F391E02321B6}"/>
    <dgm:cxn modelId="{827F2AAF-4DBB-4D71-9ABD-A41861D512F3}" srcId="{9B02CE2D-1F1C-4C96-AF65-ABED067C71E1}" destId="{3E5081FF-9303-472B-A375-8B7B31632E32}" srcOrd="0" destOrd="0" parTransId="{5CC4912E-5C6A-4F36-A722-F6E3C478BAD4}" sibTransId="{6D1D562D-737C-4577-B353-C9D5592DB5C7}"/>
    <dgm:cxn modelId="{8A5E7A11-34B5-4CE3-AAB6-71FCE606E103}" srcId="{9B02CE2D-1F1C-4C96-AF65-ABED067C71E1}" destId="{18D15B36-3DF8-42F6-8F5A-C24AF31D50F7}" srcOrd="5" destOrd="0" parTransId="{B247A574-A449-42A0-BB0B-32376C5E8868}" sibTransId="{3EDF666F-D7C7-4254-A219-80F04907D654}"/>
    <dgm:cxn modelId="{C53CBDF4-B75F-4BBA-83A0-88D90777074E}" type="presOf" srcId="{40C3BFF7-23BC-4ACC-B3B6-2248FAEFC35F}" destId="{844444E1-BBDD-48E2-BE99-C2F9162D3685}" srcOrd="0" destOrd="0" presId="urn:microsoft.com/office/officeart/2011/layout/HexagonRadial"/>
    <dgm:cxn modelId="{A40578C1-7F48-484D-B630-04D8FC98F8CF}" type="presOf" srcId="{77748030-1F6E-415F-B59C-5B7D1C5164AA}" destId="{320748FB-2DBA-4D41-95AE-E1054E217BF8}" srcOrd="0" destOrd="0" presId="urn:microsoft.com/office/officeart/2011/layout/HexagonRadial"/>
    <dgm:cxn modelId="{B8021FEC-2959-4DD7-A16D-D67BA76A7D3B}" type="presParOf" srcId="{29C212EC-DFBE-4886-B04E-59D0CE8C7FE0}" destId="{3F9FC5C0-BA12-4AD9-BC6D-82638301AF9F}" srcOrd="0" destOrd="0" presId="urn:microsoft.com/office/officeart/2011/layout/HexagonRadial"/>
    <dgm:cxn modelId="{BA07DC3D-0450-4E1C-A931-ADC37E4D8B39}" type="presParOf" srcId="{29C212EC-DFBE-4886-B04E-59D0CE8C7FE0}" destId="{1DE07907-F534-4A06-8101-A79FC044EACA}" srcOrd="1" destOrd="0" presId="urn:microsoft.com/office/officeart/2011/layout/HexagonRadial"/>
    <dgm:cxn modelId="{C7FAE0D6-D93A-43BF-97A3-5E68ABB2ADFB}" type="presParOf" srcId="{1DE07907-F534-4A06-8101-A79FC044EACA}" destId="{23250B6C-0EDA-43CF-B9A4-4F75A170DF0A}" srcOrd="0" destOrd="0" presId="urn:microsoft.com/office/officeart/2011/layout/HexagonRadial"/>
    <dgm:cxn modelId="{D23D0991-B95A-4A09-9AE0-BF6D1F3256C6}" type="presParOf" srcId="{29C212EC-DFBE-4886-B04E-59D0CE8C7FE0}" destId="{091C8225-EAA7-4655-BD68-F18DC7BC34F6}" srcOrd="2" destOrd="0" presId="urn:microsoft.com/office/officeart/2011/layout/HexagonRadial"/>
    <dgm:cxn modelId="{26011AA2-1115-4E81-919C-D1E557C88243}" type="presParOf" srcId="{29C212EC-DFBE-4886-B04E-59D0CE8C7FE0}" destId="{DB8B0EAA-AB56-41AC-8FA7-B308F52A84D0}" srcOrd="3" destOrd="0" presId="urn:microsoft.com/office/officeart/2011/layout/HexagonRadial"/>
    <dgm:cxn modelId="{8625378F-365F-420F-AD33-6E132688EDF0}" type="presParOf" srcId="{DB8B0EAA-AB56-41AC-8FA7-B308F52A84D0}" destId="{CF69F5AB-20A8-493E-A55F-9CA5A5545A90}" srcOrd="0" destOrd="0" presId="urn:microsoft.com/office/officeart/2011/layout/HexagonRadial"/>
    <dgm:cxn modelId="{3477A3DE-ABDE-41DF-9C73-BDDFAD1C659B}" type="presParOf" srcId="{29C212EC-DFBE-4886-B04E-59D0CE8C7FE0}" destId="{320748FB-2DBA-4D41-95AE-E1054E217BF8}" srcOrd="4" destOrd="0" presId="urn:microsoft.com/office/officeart/2011/layout/HexagonRadial"/>
    <dgm:cxn modelId="{AF2ED8C4-A455-4ED8-8891-F421E77AD278}" type="presParOf" srcId="{29C212EC-DFBE-4886-B04E-59D0CE8C7FE0}" destId="{E709056C-C50F-4223-BA4F-621A1D8F0B0B}" srcOrd="5" destOrd="0" presId="urn:microsoft.com/office/officeart/2011/layout/HexagonRadial"/>
    <dgm:cxn modelId="{A6BC7A56-841A-4CDC-BDE5-EA3C9F097B16}" type="presParOf" srcId="{E709056C-C50F-4223-BA4F-621A1D8F0B0B}" destId="{BC0420C0-294D-4410-8E11-9D0ABDF62C62}" srcOrd="0" destOrd="0" presId="urn:microsoft.com/office/officeart/2011/layout/HexagonRadial"/>
    <dgm:cxn modelId="{BE6066D8-6C9B-4457-97C7-E561D9AB986C}" type="presParOf" srcId="{29C212EC-DFBE-4886-B04E-59D0CE8C7FE0}" destId="{8276DAA6-D357-4407-BD06-0528EFBCAB73}" srcOrd="6" destOrd="0" presId="urn:microsoft.com/office/officeart/2011/layout/HexagonRadial"/>
    <dgm:cxn modelId="{2DCA5BB1-AE5E-4FAB-8EDA-17BFCBDC0B7E}" type="presParOf" srcId="{29C212EC-DFBE-4886-B04E-59D0CE8C7FE0}" destId="{DC1975C6-AD4C-4B72-8C73-F0B2CDDF1A00}" srcOrd="7" destOrd="0" presId="urn:microsoft.com/office/officeart/2011/layout/HexagonRadial"/>
    <dgm:cxn modelId="{DCFCE871-8D62-4E01-9E7B-8F0AB809622E}" type="presParOf" srcId="{DC1975C6-AD4C-4B72-8C73-F0B2CDDF1A00}" destId="{17BA0BF6-ABDA-4CB8-8F4C-9F37013F7DB2}" srcOrd="0" destOrd="0" presId="urn:microsoft.com/office/officeart/2011/layout/HexagonRadial"/>
    <dgm:cxn modelId="{81409708-DF59-4DA0-BD7A-9E81B71B05FB}" type="presParOf" srcId="{29C212EC-DFBE-4886-B04E-59D0CE8C7FE0}" destId="{844444E1-BBDD-48E2-BE99-C2F9162D3685}" srcOrd="8" destOrd="0" presId="urn:microsoft.com/office/officeart/2011/layout/HexagonRadial"/>
    <dgm:cxn modelId="{6DBF4A73-5537-4370-9BD1-CFFAB63B7C76}" type="presParOf" srcId="{29C212EC-DFBE-4886-B04E-59D0CE8C7FE0}" destId="{B8E42EC6-F099-4136-A04B-0A2D21F8B9B6}" srcOrd="9" destOrd="0" presId="urn:microsoft.com/office/officeart/2011/layout/HexagonRadial"/>
    <dgm:cxn modelId="{124F059F-0F96-40A9-B782-CCB828281609}" type="presParOf" srcId="{B8E42EC6-F099-4136-A04B-0A2D21F8B9B6}" destId="{E96E546D-F30F-456B-B427-2F7B5EB33DA1}" srcOrd="0" destOrd="0" presId="urn:microsoft.com/office/officeart/2011/layout/HexagonRadial"/>
    <dgm:cxn modelId="{A6C8734D-237F-44D2-ADBB-E7B1BA1E8B06}" type="presParOf" srcId="{29C212EC-DFBE-4886-B04E-59D0CE8C7FE0}" destId="{6DA11BB2-7A62-46C0-980D-547A66BF5243}" srcOrd="10" destOrd="0" presId="urn:microsoft.com/office/officeart/2011/layout/HexagonRadial"/>
    <dgm:cxn modelId="{EE702857-354A-484E-9094-9364BEEBF109}" type="presParOf" srcId="{29C212EC-DFBE-4886-B04E-59D0CE8C7FE0}" destId="{AFC9C98C-3C9A-49EC-A248-8D4011BE5D37}" srcOrd="11" destOrd="0" presId="urn:microsoft.com/office/officeart/2011/layout/HexagonRadial"/>
    <dgm:cxn modelId="{23D3254F-E57E-49B9-B64E-F6FDFD95764B}" type="presParOf" srcId="{AFC9C98C-3C9A-49EC-A248-8D4011BE5D37}" destId="{E9807D9A-8708-480B-B600-E508D463ACF1}" srcOrd="0" destOrd="0" presId="urn:microsoft.com/office/officeart/2011/layout/HexagonRadial"/>
    <dgm:cxn modelId="{F5B5A1E1-0B0E-471C-ACAE-F5A4A5C0A4A5}" type="presParOf" srcId="{29C212EC-DFBE-4886-B04E-59D0CE8C7FE0}" destId="{B21AFCBB-E922-427D-BE83-1532D31B28DB}" srcOrd="12" destOrd="0" presId="urn:microsoft.com/office/officeart/2011/layout/HexagonRadial"/>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37966039-887F-4D2E-8807-41F280405AB1}"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n-US"/>
        </a:p>
      </dgm:t>
    </dgm:pt>
    <dgm:pt modelId="{BEDB921B-416C-4C0A-AC2F-A8692D4DB2B2}">
      <dgm:prSet phldrT="[Text]"/>
      <dgm:spPr/>
      <dgm:t>
        <a:bodyPr/>
        <a:lstStyle/>
        <a:p>
          <a:r>
            <a:rPr lang="fa-IR" b="1" smtClean="0">
              <a:solidFill>
                <a:schemeClr val="tx1"/>
              </a:solidFill>
              <a:cs typeface="B Nazanin" panose="00000400000000000000" pitchFamily="2" charset="-78"/>
            </a:rPr>
            <a:t>پیامبران خدا به واسطۀ وحی با پیام خدا آشنا شدند، طلبه نیز در دورۀ تحصیل خود با سخن خدا آشنا می‏شود</a:t>
          </a:r>
          <a:endParaRPr lang="en-US" dirty="0">
            <a:solidFill>
              <a:schemeClr val="tx1"/>
            </a:solidFill>
          </a:endParaRPr>
        </a:p>
      </dgm:t>
    </dgm:pt>
    <dgm:pt modelId="{59AE299A-69E9-4225-B022-68474CBC108E}" type="parTrans" cxnId="{D151F421-FC25-4F88-9C02-4967A3449178}">
      <dgm:prSet/>
      <dgm:spPr/>
      <dgm:t>
        <a:bodyPr/>
        <a:lstStyle/>
        <a:p>
          <a:endParaRPr lang="en-US"/>
        </a:p>
      </dgm:t>
    </dgm:pt>
    <dgm:pt modelId="{50EC52CD-9C8A-4787-B0C0-62E703F21D32}" type="sibTrans" cxnId="{D151F421-FC25-4F88-9C02-4967A3449178}">
      <dgm:prSet/>
      <dgm:spPr/>
      <dgm:t>
        <a:bodyPr/>
        <a:lstStyle/>
        <a:p>
          <a:endParaRPr lang="en-US"/>
        </a:p>
      </dgm:t>
    </dgm:pt>
    <dgm:pt modelId="{0FD9BB6B-9735-4833-AADC-E3816CFEB055}">
      <dgm:prSet phldrT="[Text]"/>
      <dgm:spPr/>
      <dgm:t>
        <a:bodyPr/>
        <a:lstStyle/>
        <a:p>
          <a:r>
            <a:rPr lang="fa-IR" b="1" smtClean="0">
              <a:solidFill>
                <a:schemeClr val="tx1"/>
              </a:solidFill>
              <a:cs typeface="B Nazanin" panose="00000400000000000000" pitchFamily="2" charset="-78"/>
            </a:rPr>
            <a:t>پیامبران، مردم را به خدا و تقوی دعوت می‏کردند و سخن خدا را به مردم انتقال می‏دادند، طلبه نیز همین خدمت اجتماعی را برگزیده‏ است. </a:t>
          </a:r>
          <a:endParaRPr lang="en-US" dirty="0">
            <a:solidFill>
              <a:schemeClr val="tx1"/>
            </a:solidFill>
          </a:endParaRPr>
        </a:p>
      </dgm:t>
    </dgm:pt>
    <dgm:pt modelId="{2507FC1D-4D58-439B-902B-D11229778FF0}" type="parTrans" cxnId="{C7BE0E0D-3044-47F8-9171-45ECED671795}">
      <dgm:prSet/>
      <dgm:spPr/>
      <dgm:t>
        <a:bodyPr/>
        <a:lstStyle/>
        <a:p>
          <a:endParaRPr lang="en-US"/>
        </a:p>
      </dgm:t>
    </dgm:pt>
    <dgm:pt modelId="{494EFD7D-881D-4A23-9F40-1C0890E00A76}" type="sibTrans" cxnId="{C7BE0E0D-3044-47F8-9171-45ECED671795}">
      <dgm:prSet/>
      <dgm:spPr/>
      <dgm:t>
        <a:bodyPr/>
        <a:lstStyle/>
        <a:p>
          <a:endParaRPr lang="en-US"/>
        </a:p>
      </dgm:t>
    </dgm:pt>
    <dgm:pt modelId="{AFD12E3C-D75A-4A55-8CCF-04E0BF213E3A}">
      <dgm:prSet phldrT="[Text]"/>
      <dgm:spPr/>
      <dgm:t>
        <a:bodyPr/>
        <a:lstStyle/>
        <a:p>
          <a:r>
            <a:rPr lang="fa-IR" b="1" dirty="0" smtClean="0">
              <a:solidFill>
                <a:schemeClr val="tx1"/>
              </a:solidFill>
              <a:cs typeface="B Nazanin" panose="00000400000000000000" pitchFamily="2" charset="-78"/>
            </a:rPr>
            <a:t>پیامبران در راه دفاع از دین و تحقق ارزش‏های الهی کوشیدند، وظیفۀ طلبه نیز همین است. </a:t>
          </a:r>
          <a:endParaRPr lang="en-US" dirty="0">
            <a:solidFill>
              <a:schemeClr val="tx1"/>
            </a:solidFill>
          </a:endParaRPr>
        </a:p>
      </dgm:t>
    </dgm:pt>
    <dgm:pt modelId="{8BE66FE0-EC9D-4EAE-BB4C-D36648B94B5D}" type="parTrans" cxnId="{D38B7B2D-73CD-4D6D-A049-27BD317BBBB0}">
      <dgm:prSet/>
      <dgm:spPr/>
      <dgm:t>
        <a:bodyPr/>
        <a:lstStyle/>
        <a:p>
          <a:endParaRPr lang="en-US"/>
        </a:p>
      </dgm:t>
    </dgm:pt>
    <dgm:pt modelId="{065C3D4A-43FD-4123-B97C-5EE806D5815C}" type="sibTrans" cxnId="{D38B7B2D-73CD-4D6D-A049-27BD317BBBB0}">
      <dgm:prSet/>
      <dgm:spPr/>
      <dgm:t>
        <a:bodyPr/>
        <a:lstStyle/>
        <a:p>
          <a:endParaRPr lang="en-US"/>
        </a:p>
      </dgm:t>
    </dgm:pt>
    <dgm:pt modelId="{E9B595B1-52CA-4192-9763-7E6306405ECB}">
      <dgm:prSet phldrT="[Text]"/>
      <dgm:spPr/>
      <dgm:t>
        <a:bodyPr/>
        <a:lstStyle/>
        <a:p>
          <a:r>
            <a:rPr lang="fa-IR" b="1" smtClean="0">
              <a:solidFill>
                <a:schemeClr val="tx1"/>
              </a:solidFill>
              <a:cs typeface="B Nazanin" panose="00000400000000000000" pitchFamily="2" charset="-78"/>
            </a:rPr>
            <a:t>البته پیامبران بدون توقع پاداش، در معرض آزار و توهین و تمسخر مردم قرار گرفتند، طلبه هم باید برای این امور آماده باشد.</a:t>
          </a:r>
          <a:endParaRPr lang="en-US" dirty="0">
            <a:solidFill>
              <a:schemeClr val="tx1"/>
            </a:solidFill>
          </a:endParaRPr>
        </a:p>
      </dgm:t>
    </dgm:pt>
    <dgm:pt modelId="{E6025266-C73C-464F-BAC4-DA7229F6451D}" type="parTrans" cxnId="{1EE6B07B-7F20-4429-B0E2-8714C1800D42}">
      <dgm:prSet/>
      <dgm:spPr/>
      <dgm:t>
        <a:bodyPr/>
        <a:lstStyle/>
        <a:p>
          <a:endParaRPr lang="en-US"/>
        </a:p>
      </dgm:t>
    </dgm:pt>
    <dgm:pt modelId="{B5064864-EB02-469D-9A50-2B11466C99D5}" type="sibTrans" cxnId="{1EE6B07B-7F20-4429-B0E2-8714C1800D42}">
      <dgm:prSet/>
      <dgm:spPr/>
      <dgm:t>
        <a:bodyPr/>
        <a:lstStyle/>
        <a:p>
          <a:endParaRPr lang="en-US"/>
        </a:p>
      </dgm:t>
    </dgm:pt>
    <dgm:pt modelId="{6FE8A685-C333-4050-BFFD-A453CB891721}">
      <dgm:prSet phldrT="[Text]"/>
      <dgm:spPr/>
      <dgm:t>
        <a:bodyPr/>
        <a:lstStyle/>
        <a:p>
          <a:r>
            <a:rPr lang="fa-IR" b="1" smtClean="0">
              <a:solidFill>
                <a:schemeClr val="tx1"/>
              </a:solidFill>
              <a:cs typeface="B Nazanin" panose="00000400000000000000" pitchFamily="2" charset="-78"/>
            </a:rPr>
            <a:t>پیامبران به تعلیم و تربیت و هدایت مردم پرداختند. طلبه هم در همین مسیر گام برمی دارد</a:t>
          </a:r>
          <a:endParaRPr lang="en-US" dirty="0">
            <a:solidFill>
              <a:schemeClr val="tx1"/>
            </a:solidFill>
          </a:endParaRPr>
        </a:p>
      </dgm:t>
    </dgm:pt>
    <dgm:pt modelId="{A72A0AE0-50C8-4B62-8DAB-2A99224E9C66}" type="parTrans" cxnId="{2DCDA1C4-CBB0-4429-A503-6AC957DD3213}">
      <dgm:prSet/>
      <dgm:spPr/>
      <dgm:t>
        <a:bodyPr/>
        <a:lstStyle/>
        <a:p>
          <a:endParaRPr lang="en-US"/>
        </a:p>
      </dgm:t>
    </dgm:pt>
    <dgm:pt modelId="{BB2EA916-B656-4078-A729-D8A602EFB4AE}" type="sibTrans" cxnId="{2DCDA1C4-CBB0-4429-A503-6AC957DD3213}">
      <dgm:prSet/>
      <dgm:spPr/>
      <dgm:t>
        <a:bodyPr/>
        <a:lstStyle/>
        <a:p>
          <a:endParaRPr lang="en-US"/>
        </a:p>
      </dgm:t>
    </dgm:pt>
    <dgm:pt modelId="{5D0EA0E3-161B-4435-9B5C-F917F12A9491}" type="pres">
      <dgm:prSet presAssocID="{37966039-887F-4D2E-8807-41F280405AB1}" presName="Name0" presStyleCnt="0">
        <dgm:presLayoutVars>
          <dgm:chMax val="7"/>
          <dgm:chPref val="7"/>
          <dgm:dir val="rev"/>
        </dgm:presLayoutVars>
      </dgm:prSet>
      <dgm:spPr/>
      <dgm:t>
        <a:bodyPr/>
        <a:lstStyle/>
        <a:p>
          <a:endParaRPr lang="en-US"/>
        </a:p>
      </dgm:t>
    </dgm:pt>
    <dgm:pt modelId="{80B16A58-10C9-4150-898A-51CD920B8EBD}" type="pres">
      <dgm:prSet presAssocID="{37966039-887F-4D2E-8807-41F280405AB1}" presName="Name1" presStyleCnt="0"/>
      <dgm:spPr/>
    </dgm:pt>
    <dgm:pt modelId="{74C68376-C476-4145-A3ED-73FDE7CC81CB}" type="pres">
      <dgm:prSet presAssocID="{37966039-887F-4D2E-8807-41F280405AB1}" presName="cycle" presStyleCnt="0"/>
      <dgm:spPr/>
    </dgm:pt>
    <dgm:pt modelId="{0124599B-00D0-4771-A38A-55AC957808B6}" type="pres">
      <dgm:prSet presAssocID="{37966039-887F-4D2E-8807-41F280405AB1}" presName="srcNode" presStyleLbl="node1" presStyleIdx="0" presStyleCnt="5"/>
      <dgm:spPr/>
    </dgm:pt>
    <dgm:pt modelId="{CC54D00A-4994-451A-AF0B-54230D333269}" type="pres">
      <dgm:prSet presAssocID="{37966039-887F-4D2E-8807-41F280405AB1}" presName="conn" presStyleLbl="parChTrans1D2" presStyleIdx="0" presStyleCnt="1"/>
      <dgm:spPr/>
      <dgm:t>
        <a:bodyPr/>
        <a:lstStyle/>
        <a:p>
          <a:endParaRPr lang="en-US"/>
        </a:p>
      </dgm:t>
    </dgm:pt>
    <dgm:pt modelId="{20CDD47A-FE0D-47D0-971D-D171A0F15EC1}" type="pres">
      <dgm:prSet presAssocID="{37966039-887F-4D2E-8807-41F280405AB1}" presName="extraNode" presStyleLbl="node1" presStyleIdx="0" presStyleCnt="5"/>
      <dgm:spPr/>
    </dgm:pt>
    <dgm:pt modelId="{781360BA-3DB7-4301-AAF1-D2C8FE67813F}" type="pres">
      <dgm:prSet presAssocID="{37966039-887F-4D2E-8807-41F280405AB1}" presName="dstNode" presStyleLbl="node1" presStyleIdx="0" presStyleCnt="5"/>
      <dgm:spPr/>
    </dgm:pt>
    <dgm:pt modelId="{C733ACD4-84DF-495D-92D6-794733DA521A}" type="pres">
      <dgm:prSet presAssocID="{BEDB921B-416C-4C0A-AC2F-A8692D4DB2B2}" presName="text_1" presStyleLbl="node1" presStyleIdx="0" presStyleCnt="5">
        <dgm:presLayoutVars>
          <dgm:bulletEnabled val="1"/>
        </dgm:presLayoutVars>
      </dgm:prSet>
      <dgm:spPr/>
      <dgm:t>
        <a:bodyPr/>
        <a:lstStyle/>
        <a:p>
          <a:endParaRPr lang="en-US"/>
        </a:p>
      </dgm:t>
    </dgm:pt>
    <dgm:pt modelId="{C4C80015-2844-408A-8F18-0921B8D1CB5B}" type="pres">
      <dgm:prSet presAssocID="{BEDB921B-416C-4C0A-AC2F-A8692D4DB2B2}" presName="accent_1" presStyleCnt="0"/>
      <dgm:spPr/>
    </dgm:pt>
    <dgm:pt modelId="{76E43E5C-9DB1-4694-8EAF-50F8E811C737}" type="pres">
      <dgm:prSet presAssocID="{BEDB921B-416C-4C0A-AC2F-A8692D4DB2B2}" presName="accentRepeatNode" presStyleLbl="solidFgAcc1" presStyleIdx="0" presStyleCnt="5"/>
      <dgm:spPr/>
    </dgm:pt>
    <dgm:pt modelId="{F6A32776-66F6-4F1B-B2A6-BDC5548007ED}" type="pres">
      <dgm:prSet presAssocID="{0FD9BB6B-9735-4833-AADC-E3816CFEB055}" presName="text_2" presStyleLbl="node1" presStyleIdx="1" presStyleCnt="5">
        <dgm:presLayoutVars>
          <dgm:bulletEnabled val="1"/>
        </dgm:presLayoutVars>
      </dgm:prSet>
      <dgm:spPr/>
      <dgm:t>
        <a:bodyPr/>
        <a:lstStyle/>
        <a:p>
          <a:endParaRPr lang="en-US"/>
        </a:p>
      </dgm:t>
    </dgm:pt>
    <dgm:pt modelId="{3206861B-5957-47CE-BE6E-1B7D991960C7}" type="pres">
      <dgm:prSet presAssocID="{0FD9BB6B-9735-4833-AADC-E3816CFEB055}" presName="accent_2" presStyleCnt="0"/>
      <dgm:spPr/>
    </dgm:pt>
    <dgm:pt modelId="{C9A35794-F5FD-495A-8E31-54B6B990214C}" type="pres">
      <dgm:prSet presAssocID="{0FD9BB6B-9735-4833-AADC-E3816CFEB055}" presName="accentRepeatNode" presStyleLbl="solidFgAcc1" presStyleIdx="1" presStyleCnt="5"/>
      <dgm:spPr/>
    </dgm:pt>
    <dgm:pt modelId="{EC4607F3-0F84-454E-847F-B90513DED6DB}" type="pres">
      <dgm:prSet presAssocID="{AFD12E3C-D75A-4A55-8CCF-04E0BF213E3A}" presName="text_3" presStyleLbl="node1" presStyleIdx="2" presStyleCnt="5">
        <dgm:presLayoutVars>
          <dgm:bulletEnabled val="1"/>
        </dgm:presLayoutVars>
      </dgm:prSet>
      <dgm:spPr/>
      <dgm:t>
        <a:bodyPr/>
        <a:lstStyle/>
        <a:p>
          <a:endParaRPr lang="en-US"/>
        </a:p>
      </dgm:t>
    </dgm:pt>
    <dgm:pt modelId="{74A57FA2-B710-49E3-8949-6AD56661B649}" type="pres">
      <dgm:prSet presAssocID="{AFD12E3C-D75A-4A55-8CCF-04E0BF213E3A}" presName="accent_3" presStyleCnt="0"/>
      <dgm:spPr/>
    </dgm:pt>
    <dgm:pt modelId="{A2BE1776-BFB4-43C4-9230-DD7935B6309D}" type="pres">
      <dgm:prSet presAssocID="{AFD12E3C-D75A-4A55-8CCF-04E0BF213E3A}" presName="accentRepeatNode" presStyleLbl="solidFgAcc1" presStyleIdx="2" presStyleCnt="5"/>
      <dgm:spPr/>
    </dgm:pt>
    <dgm:pt modelId="{86ABCDC5-8CA8-4526-A626-C1AB0F993BB8}" type="pres">
      <dgm:prSet presAssocID="{6FE8A685-C333-4050-BFFD-A453CB891721}" presName="text_4" presStyleLbl="node1" presStyleIdx="3" presStyleCnt="5">
        <dgm:presLayoutVars>
          <dgm:bulletEnabled val="1"/>
        </dgm:presLayoutVars>
      </dgm:prSet>
      <dgm:spPr/>
      <dgm:t>
        <a:bodyPr/>
        <a:lstStyle/>
        <a:p>
          <a:endParaRPr lang="en-US"/>
        </a:p>
      </dgm:t>
    </dgm:pt>
    <dgm:pt modelId="{4171B15A-A9E1-4409-AB70-9DAC01FE08BE}" type="pres">
      <dgm:prSet presAssocID="{6FE8A685-C333-4050-BFFD-A453CB891721}" presName="accent_4" presStyleCnt="0"/>
      <dgm:spPr/>
    </dgm:pt>
    <dgm:pt modelId="{BF67A280-F742-4024-8071-5B75036A5DF0}" type="pres">
      <dgm:prSet presAssocID="{6FE8A685-C333-4050-BFFD-A453CB891721}" presName="accentRepeatNode" presStyleLbl="solidFgAcc1" presStyleIdx="3" presStyleCnt="5"/>
      <dgm:spPr/>
    </dgm:pt>
    <dgm:pt modelId="{50DD8A03-EF27-4D0F-AA17-0FD3CA5910C3}" type="pres">
      <dgm:prSet presAssocID="{E9B595B1-52CA-4192-9763-7E6306405ECB}" presName="text_5" presStyleLbl="node1" presStyleIdx="4" presStyleCnt="5">
        <dgm:presLayoutVars>
          <dgm:bulletEnabled val="1"/>
        </dgm:presLayoutVars>
      </dgm:prSet>
      <dgm:spPr/>
      <dgm:t>
        <a:bodyPr/>
        <a:lstStyle/>
        <a:p>
          <a:endParaRPr lang="en-US"/>
        </a:p>
      </dgm:t>
    </dgm:pt>
    <dgm:pt modelId="{820B9B7F-A6AD-42CA-80BB-C61DA7042F56}" type="pres">
      <dgm:prSet presAssocID="{E9B595B1-52CA-4192-9763-7E6306405ECB}" presName="accent_5" presStyleCnt="0"/>
      <dgm:spPr/>
    </dgm:pt>
    <dgm:pt modelId="{4317145F-9A95-4599-A24D-3AA67BA0A90F}" type="pres">
      <dgm:prSet presAssocID="{E9B595B1-52CA-4192-9763-7E6306405ECB}" presName="accentRepeatNode" presStyleLbl="solidFgAcc1" presStyleIdx="4" presStyleCnt="5"/>
      <dgm:spPr/>
    </dgm:pt>
  </dgm:ptLst>
  <dgm:cxnLst>
    <dgm:cxn modelId="{D38B7B2D-73CD-4D6D-A049-27BD317BBBB0}" srcId="{37966039-887F-4D2E-8807-41F280405AB1}" destId="{AFD12E3C-D75A-4A55-8CCF-04E0BF213E3A}" srcOrd="2" destOrd="0" parTransId="{8BE66FE0-EC9D-4EAE-BB4C-D36648B94B5D}" sibTransId="{065C3D4A-43FD-4123-B97C-5EE806D5815C}"/>
    <dgm:cxn modelId="{D151F421-FC25-4F88-9C02-4967A3449178}" srcId="{37966039-887F-4D2E-8807-41F280405AB1}" destId="{BEDB921B-416C-4C0A-AC2F-A8692D4DB2B2}" srcOrd="0" destOrd="0" parTransId="{59AE299A-69E9-4225-B022-68474CBC108E}" sibTransId="{50EC52CD-9C8A-4787-B0C0-62E703F21D32}"/>
    <dgm:cxn modelId="{1D425610-1473-4B63-B7C1-0551C01252F0}" type="presOf" srcId="{37966039-887F-4D2E-8807-41F280405AB1}" destId="{5D0EA0E3-161B-4435-9B5C-F917F12A9491}" srcOrd="0" destOrd="0" presId="urn:microsoft.com/office/officeart/2008/layout/VerticalCurvedList"/>
    <dgm:cxn modelId="{C3D67C64-144C-41AB-AAB7-D43DAD83673D}" type="presOf" srcId="{E9B595B1-52CA-4192-9763-7E6306405ECB}" destId="{50DD8A03-EF27-4D0F-AA17-0FD3CA5910C3}" srcOrd="0" destOrd="0" presId="urn:microsoft.com/office/officeart/2008/layout/VerticalCurvedList"/>
    <dgm:cxn modelId="{C7BE0E0D-3044-47F8-9171-45ECED671795}" srcId="{37966039-887F-4D2E-8807-41F280405AB1}" destId="{0FD9BB6B-9735-4833-AADC-E3816CFEB055}" srcOrd="1" destOrd="0" parTransId="{2507FC1D-4D58-439B-902B-D11229778FF0}" sibTransId="{494EFD7D-881D-4A23-9F40-1C0890E00A76}"/>
    <dgm:cxn modelId="{538A890E-3863-411C-92EB-B63EA1CF01C5}" type="presOf" srcId="{0FD9BB6B-9735-4833-AADC-E3816CFEB055}" destId="{F6A32776-66F6-4F1B-B2A6-BDC5548007ED}" srcOrd="0" destOrd="0" presId="urn:microsoft.com/office/officeart/2008/layout/VerticalCurvedList"/>
    <dgm:cxn modelId="{F3E92DD8-EA3E-4AA0-998A-82091059FFBC}" type="presOf" srcId="{50EC52CD-9C8A-4787-B0C0-62E703F21D32}" destId="{CC54D00A-4994-451A-AF0B-54230D333269}" srcOrd="0" destOrd="0" presId="urn:microsoft.com/office/officeart/2008/layout/VerticalCurvedList"/>
    <dgm:cxn modelId="{1EE6B07B-7F20-4429-B0E2-8714C1800D42}" srcId="{37966039-887F-4D2E-8807-41F280405AB1}" destId="{E9B595B1-52CA-4192-9763-7E6306405ECB}" srcOrd="4" destOrd="0" parTransId="{E6025266-C73C-464F-BAC4-DA7229F6451D}" sibTransId="{B5064864-EB02-469D-9A50-2B11466C99D5}"/>
    <dgm:cxn modelId="{D08ED301-DB63-40B6-80EA-C0479C31885C}" type="presOf" srcId="{6FE8A685-C333-4050-BFFD-A453CB891721}" destId="{86ABCDC5-8CA8-4526-A626-C1AB0F993BB8}" srcOrd="0" destOrd="0" presId="urn:microsoft.com/office/officeart/2008/layout/VerticalCurvedList"/>
    <dgm:cxn modelId="{2DCDA1C4-CBB0-4429-A503-6AC957DD3213}" srcId="{37966039-887F-4D2E-8807-41F280405AB1}" destId="{6FE8A685-C333-4050-BFFD-A453CB891721}" srcOrd="3" destOrd="0" parTransId="{A72A0AE0-50C8-4B62-8DAB-2A99224E9C66}" sibTransId="{BB2EA916-B656-4078-A729-D8A602EFB4AE}"/>
    <dgm:cxn modelId="{E77C5432-70F0-47D1-B6AB-7693B654D9F7}" type="presOf" srcId="{BEDB921B-416C-4C0A-AC2F-A8692D4DB2B2}" destId="{C733ACD4-84DF-495D-92D6-794733DA521A}" srcOrd="0" destOrd="0" presId="urn:microsoft.com/office/officeart/2008/layout/VerticalCurvedList"/>
    <dgm:cxn modelId="{A8488AA8-10B5-4E08-A14F-1016AC3869D2}" type="presOf" srcId="{AFD12E3C-D75A-4A55-8CCF-04E0BF213E3A}" destId="{EC4607F3-0F84-454E-847F-B90513DED6DB}" srcOrd="0" destOrd="0" presId="urn:microsoft.com/office/officeart/2008/layout/VerticalCurvedList"/>
    <dgm:cxn modelId="{AE96E733-0455-4CC1-BD5F-B36E7C0F1A0D}" type="presParOf" srcId="{5D0EA0E3-161B-4435-9B5C-F917F12A9491}" destId="{80B16A58-10C9-4150-898A-51CD920B8EBD}" srcOrd="0" destOrd="0" presId="urn:microsoft.com/office/officeart/2008/layout/VerticalCurvedList"/>
    <dgm:cxn modelId="{12194956-B61C-4EFB-95A2-8BFEA8E5B9DD}" type="presParOf" srcId="{80B16A58-10C9-4150-898A-51CD920B8EBD}" destId="{74C68376-C476-4145-A3ED-73FDE7CC81CB}" srcOrd="0" destOrd="0" presId="urn:microsoft.com/office/officeart/2008/layout/VerticalCurvedList"/>
    <dgm:cxn modelId="{F3C4370B-0CC2-49DB-8C17-41A733C6B48E}" type="presParOf" srcId="{74C68376-C476-4145-A3ED-73FDE7CC81CB}" destId="{0124599B-00D0-4771-A38A-55AC957808B6}" srcOrd="0" destOrd="0" presId="urn:microsoft.com/office/officeart/2008/layout/VerticalCurvedList"/>
    <dgm:cxn modelId="{D7D039CE-E806-4212-AB22-C78E51E61F73}" type="presParOf" srcId="{74C68376-C476-4145-A3ED-73FDE7CC81CB}" destId="{CC54D00A-4994-451A-AF0B-54230D333269}" srcOrd="1" destOrd="0" presId="urn:microsoft.com/office/officeart/2008/layout/VerticalCurvedList"/>
    <dgm:cxn modelId="{9A391D16-2B7C-4A9D-BE3C-034CD7677DD0}" type="presParOf" srcId="{74C68376-C476-4145-A3ED-73FDE7CC81CB}" destId="{20CDD47A-FE0D-47D0-971D-D171A0F15EC1}" srcOrd="2" destOrd="0" presId="urn:microsoft.com/office/officeart/2008/layout/VerticalCurvedList"/>
    <dgm:cxn modelId="{D9657190-4162-4C5D-A58B-5081B863EA6B}" type="presParOf" srcId="{74C68376-C476-4145-A3ED-73FDE7CC81CB}" destId="{781360BA-3DB7-4301-AAF1-D2C8FE67813F}" srcOrd="3" destOrd="0" presId="urn:microsoft.com/office/officeart/2008/layout/VerticalCurvedList"/>
    <dgm:cxn modelId="{12DB4C77-97B4-4D42-9003-16F2E2C3CD23}" type="presParOf" srcId="{80B16A58-10C9-4150-898A-51CD920B8EBD}" destId="{C733ACD4-84DF-495D-92D6-794733DA521A}" srcOrd="1" destOrd="0" presId="urn:microsoft.com/office/officeart/2008/layout/VerticalCurvedList"/>
    <dgm:cxn modelId="{F2D453D5-2F91-411A-93B0-B98101C068EE}" type="presParOf" srcId="{80B16A58-10C9-4150-898A-51CD920B8EBD}" destId="{C4C80015-2844-408A-8F18-0921B8D1CB5B}" srcOrd="2" destOrd="0" presId="urn:microsoft.com/office/officeart/2008/layout/VerticalCurvedList"/>
    <dgm:cxn modelId="{B585BFB9-F0E9-41E9-94BC-F3F63F4E4E23}" type="presParOf" srcId="{C4C80015-2844-408A-8F18-0921B8D1CB5B}" destId="{76E43E5C-9DB1-4694-8EAF-50F8E811C737}" srcOrd="0" destOrd="0" presId="urn:microsoft.com/office/officeart/2008/layout/VerticalCurvedList"/>
    <dgm:cxn modelId="{0DB1E97A-C70D-4FFD-A237-2F872FC60E44}" type="presParOf" srcId="{80B16A58-10C9-4150-898A-51CD920B8EBD}" destId="{F6A32776-66F6-4F1B-B2A6-BDC5548007ED}" srcOrd="3" destOrd="0" presId="urn:microsoft.com/office/officeart/2008/layout/VerticalCurvedList"/>
    <dgm:cxn modelId="{437FBEF5-6C18-4FA8-B0E0-F2DCC9F6CBF6}" type="presParOf" srcId="{80B16A58-10C9-4150-898A-51CD920B8EBD}" destId="{3206861B-5957-47CE-BE6E-1B7D991960C7}" srcOrd="4" destOrd="0" presId="urn:microsoft.com/office/officeart/2008/layout/VerticalCurvedList"/>
    <dgm:cxn modelId="{CB3E2486-0A34-4A9A-B4BE-C833CE4C3DAE}" type="presParOf" srcId="{3206861B-5957-47CE-BE6E-1B7D991960C7}" destId="{C9A35794-F5FD-495A-8E31-54B6B990214C}" srcOrd="0" destOrd="0" presId="urn:microsoft.com/office/officeart/2008/layout/VerticalCurvedList"/>
    <dgm:cxn modelId="{F2C409DB-B54F-4FC7-AD5A-7173F3A805DB}" type="presParOf" srcId="{80B16A58-10C9-4150-898A-51CD920B8EBD}" destId="{EC4607F3-0F84-454E-847F-B90513DED6DB}" srcOrd="5" destOrd="0" presId="urn:microsoft.com/office/officeart/2008/layout/VerticalCurvedList"/>
    <dgm:cxn modelId="{F3034C15-0280-4E83-B55E-CABA57BF49B6}" type="presParOf" srcId="{80B16A58-10C9-4150-898A-51CD920B8EBD}" destId="{74A57FA2-B710-49E3-8949-6AD56661B649}" srcOrd="6" destOrd="0" presId="urn:microsoft.com/office/officeart/2008/layout/VerticalCurvedList"/>
    <dgm:cxn modelId="{0AD7FB02-0683-488B-8AFC-823714EC2807}" type="presParOf" srcId="{74A57FA2-B710-49E3-8949-6AD56661B649}" destId="{A2BE1776-BFB4-43C4-9230-DD7935B6309D}" srcOrd="0" destOrd="0" presId="urn:microsoft.com/office/officeart/2008/layout/VerticalCurvedList"/>
    <dgm:cxn modelId="{2E7BA0C1-3FFB-41D1-A1B9-FFC8F64865D3}" type="presParOf" srcId="{80B16A58-10C9-4150-898A-51CD920B8EBD}" destId="{86ABCDC5-8CA8-4526-A626-C1AB0F993BB8}" srcOrd="7" destOrd="0" presId="urn:microsoft.com/office/officeart/2008/layout/VerticalCurvedList"/>
    <dgm:cxn modelId="{E6906076-5B30-4D9B-B622-E17ACA1215E3}" type="presParOf" srcId="{80B16A58-10C9-4150-898A-51CD920B8EBD}" destId="{4171B15A-A9E1-4409-AB70-9DAC01FE08BE}" srcOrd="8" destOrd="0" presId="urn:microsoft.com/office/officeart/2008/layout/VerticalCurvedList"/>
    <dgm:cxn modelId="{74E56B74-A95D-43EA-A0D2-2BB8922945C1}" type="presParOf" srcId="{4171B15A-A9E1-4409-AB70-9DAC01FE08BE}" destId="{BF67A280-F742-4024-8071-5B75036A5DF0}" srcOrd="0" destOrd="0" presId="urn:microsoft.com/office/officeart/2008/layout/VerticalCurvedList"/>
    <dgm:cxn modelId="{B229C69C-00B5-4CFE-A93C-642EA61F9DD2}" type="presParOf" srcId="{80B16A58-10C9-4150-898A-51CD920B8EBD}" destId="{50DD8A03-EF27-4D0F-AA17-0FD3CA5910C3}" srcOrd="9" destOrd="0" presId="urn:microsoft.com/office/officeart/2008/layout/VerticalCurvedList"/>
    <dgm:cxn modelId="{364E566B-1F30-4614-A84D-EBF1D13684D9}" type="presParOf" srcId="{80B16A58-10C9-4150-898A-51CD920B8EBD}" destId="{820B9B7F-A6AD-42CA-80BB-C61DA7042F56}" srcOrd="10" destOrd="0" presId="urn:microsoft.com/office/officeart/2008/layout/VerticalCurvedList"/>
    <dgm:cxn modelId="{CDEDF063-8B6D-4442-9761-11B5E1E22514}" type="presParOf" srcId="{820B9B7F-A6AD-42CA-80BB-C61DA7042F56}" destId="{4317145F-9A95-4599-A24D-3AA67BA0A90F}"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0232C415-1FED-487B-AF44-C3F427487668}" type="doc">
      <dgm:prSet loTypeId="urn:microsoft.com/office/officeart/2005/8/layout/chevronAccent+Icon" loCatId="process" qsTypeId="urn:microsoft.com/office/officeart/2005/8/quickstyle/simple1" qsCatId="simple" csTypeId="urn:microsoft.com/office/officeart/2005/8/colors/colorful1" csCatId="colorful" phldr="1"/>
      <dgm:spPr/>
    </dgm:pt>
    <dgm:pt modelId="{BC6737EA-B620-4BE0-85A8-FDE81F1F43EF}">
      <dgm:prSet phldrT="[Text]" custT="1"/>
      <dgm:spPr/>
      <dgm:t>
        <a:bodyPr/>
        <a:lstStyle/>
        <a:p>
          <a:r>
            <a:rPr lang="fa-IR" sz="1600" b="1" dirty="0" smtClean="0">
              <a:solidFill>
                <a:srgbClr val="002060"/>
              </a:solidFill>
              <a:cs typeface="B Titr" panose="00000700000000000000" pitchFamily="2" charset="-78"/>
            </a:rPr>
            <a:t>دغدغۀ اسلام و کفر</a:t>
          </a:r>
          <a:endParaRPr lang="en-US" sz="1600" dirty="0">
            <a:solidFill>
              <a:srgbClr val="002060"/>
            </a:solidFill>
            <a:cs typeface="B Titr" panose="00000700000000000000" pitchFamily="2" charset="-78"/>
          </a:endParaRPr>
        </a:p>
      </dgm:t>
    </dgm:pt>
    <dgm:pt modelId="{6A9D9FB5-473F-4809-8714-8476CF1A6A34}" type="parTrans" cxnId="{72F10A78-EBA0-41D8-972E-DFD01779DE57}">
      <dgm:prSet/>
      <dgm:spPr/>
      <dgm:t>
        <a:bodyPr/>
        <a:lstStyle/>
        <a:p>
          <a:endParaRPr lang="en-US"/>
        </a:p>
      </dgm:t>
    </dgm:pt>
    <dgm:pt modelId="{51943E08-0D60-4397-BAA8-57FF2E915707}" type="sibTrans" cxnId="{72F10A78-EBA0-41D8-972E-DFD01779DE57}">
      <dgm:prSet/>
      <dgm:spPr/>
      <dgm:t>
        <a:bodyPr/>
        <a:lstStyle/>
        <a:p>
          <a:endParaRPr lang="en-US"/>
        </a:p>
      </dgm:t>
    </dgm:pt>
    <dgm:pt modelId="{89816297-E0E9-464B-9F19-153702F7379C}">
      <dgm:prSet phldrT="[Text]" custT="1"/>
      <dgm:spPr/>
      <dgm:t>
        <a:bodyPr/>
        <a:lstStyle/>
        <a:p>
          <a:r>
            <a:rPr lang="fa-IR" sz="1600" b="1" smtClean="0">
              <a:solidFill>
                <a:srgbClr val="002060"/>
              </a:solidFill>
              <a:cs typeface="B Titr" panose="00000700000000000000" pitchFamily="2" charset="-78"/>
            </a:rPr>
            <a:t>دغدغۀ حق و باطل</a:t>
          </a:r>
          <a:endParaRPr lang="en-US" sz="1600" dirty="0">
            <a:solidFill>
              <a:srgbClr val="002060"/>
            </a:solidFill>
            <a:cs typeface="B Titr" panose="00000700000000000000" pitchFamily="2" charset="-78"/>
          </a:endParaRPr>
        </a:p>
      </dgm:t>
    </dgm:pt>
    <dgm:pt modelId="{6EF77445-7442-4313-BED9-09C39F68C634}" type="parTrans" cxnId="{56586959-D8E4-4504-B26A-4A6EB568623E}">
      <dgm:prSet/>
      <dgm:spPr/>
      <dgm:t>
        <a:bodyPr/>
        <a:lstStyle/>
        <a:p>
          <a:endParaRPr lang="en-US"/>
        </a:p>
      </dgm:t>
    </dgm:pt>
    <dgm:pt modelId="{51A7EC7A-18BA-40F7-98FE-ED65815EF24A}" type="sibTrans" cxnId="{56586959-D8E4-4504-B26A-4A6EB568623E}">
      <dgm:prSet/>
      <dgm:spPr/>
      <dgm:t>
        <a:bodyPr/>
        <a:lstStyle/>
        <a:p>
          <a:endParaRPr lang="en-US"/>
        </a:p>
      </dgm:t>
    </dgm:pt>
    <dgm:pt modelId="{175E7F8D-A8F8-43DD-B085-32A29736FEE7}">
      <dgm:prSet phldrT="[Text]" custT="1"/>
      <dgm:spPr/>
      <dgm:t>
        <a:bodyPr/>
        <a:lstStyle/>
        <a:p>
          <a:r>
            <a:rPr lang="fa-IR" sz="1600" b="1" dirty="0" smtClean="0">
              <a:solidFill>
                <a:srgbClr val="002060"/>
              </a:solidFill>
              <a:cs typeface="B Titr" panose="00000700000000000000" pitchFamily="2" charset="-78"/>
            </a:rPr>
            <a:t>دغدغۀ جهان اسلام</a:t>
          </a:r>
          <a:endParaRPr lang="en-US" sz="1600" dirty="0">
            <a:solidFill>
              <a:srgbClr val="002060"/>
            </a:solidFill>
            <a:cs typeface="B Titr" panose="00000700000000000000" pitchFamily="2" charset="-78"/>
          </a:endParaRPr>
        </a:p>
      </dgm:t>
    </dgm:pt>
    <dgm:pt modelId="{130523C9-922D-4183-B92D-D676093FB6CD}" type="parTrans" cxnId="{7CBBA9C2-8EEE-4DEC-A53B-C88792C343D5}">
      <dgm:prSet/>
      <dgm:spPr/>
      <dgm:t>
        <a:bodyPr/>
        <a:lstStyle/>
        <a:p>
          <a:endParaRPr lang="en-US"/>
        </a:p>
      </dgm:t>
    </dgm:pt>
    <dgm:pt modelId="{24CC4EF2-5111-4C34-8299-CDF565595DEA}" type="sibTrans" cxnId="{7CBBA9C2-8EEE-4DEC-A53B-C88792C343D5}">
      <dgm:prSet/>
      <dgm:spPr/>
      <dgm:t>
        <a:bodyPr/>
        <a:lstStyle/>
        <a:p>
          <a:endParaRPr lang="en-US"/>
        </a:p>
      </dgm:t>
    </dgm:pt>
    <dgm:pt modelId="{2943F13A-D81E-43A7-A7F9-130FC5C4F37B}">
      <dgm:prSet phldrT="[Text]" custT="1"/>
      <dgm:spPr/>
      <dgm:t>
        <a:bodyPr/>
        <a:lstStyle/>
        <a:p>
          <a:r>
            <a:rPr lang="fa-IR" sz="1400" b="1" smtClean="0">
              <a:solidFill>
                <a:srgbClr val="002060"/>
              </a:solidFill>
              <a:cs typeface="B Titr" panose="00000700000000000000" pitchFamily="2" charset="-78"/>
            </a:rPr>
            <a:t>و دغدغۀ تربیت انسان‌های صالح و مقرّب</a:t>
          </a:r>
          <a:endParaRPr lang="en-US" sz="1400" dirty="0">
            <a:solidFill>
              <a:srgbClr val="002060"/>
            </a:solidFill>
            <a:cs typeface="B Titr" panose="00000700000000000000" pitchFamily="2" charset="-78"/>
          </a:endParaRPr>
        </a:p>
      </dgm:t>
    </dgm:pt>
    <dgm:pt modelId="{83647183-E451-4A86-8187-809B2BC58C22}" type="parTrans" cxnId="{711F99CC-AB9E-4971-8033-2C42BD34B29D}">
      <dgm:prSet/>
      <dgm:spPr/>
      <dgm:t>
        <a:bodyPr/>
        <a:lstStyle/>
        <a:p>
          <a:endParaRPr lang="en-US"/>
        </a:p>
      </dgm:t>
    </dgm:pt>
    <dgm:pt modelId="{B5A69BBB-96A4-4F12-A6C0-95E508E68679}" type="sibTrans" cxnId="{711F99CC-AB9E-4971-8033-2C42BD34B29D}">
      <dgm:prSet/>
      <dgm:spPr/>
      <dgm:t>
        <a:bodyPr/>
        <a:lstStyle/>
        <a:p>
          <a:endParaRPr lang="en-US"/>
        </a:p>
      </dgm:t>
    </dgm:pt>
    <dgm:pt modelId="{385A77C4-A7E3-4CD7-88D3-FF7E2F635D18}">
      <dgm:prSet phldrT="[Text]" custT="1"/>
      <dgm:spPr/>
      <dgm:t>
        <a:bodyPr/>
        <a:lstStyle/>
        <a:p>
          <a:r>
            <a:rPr lang="fa-IR" sz="1400" b="1" smtClean="0">
              <a:solidFill>
                <a:srgbClr val="002060"/>
              </a:solidFill>
              <a:cs typeface="B Titr" panose="00000700000000000000" pitchFamily="2" charset="-78"/>
            </a:rPr>
            <a:t>دغدغۀ تحقق جامعۀ ایده‌آل اسلامی </a:t>
          </a:r>
          <a:endParaRPr lang="en-US" sz="1400" dirty="0">
            <a:solidFill>
              <a:srgbClr val="002060"/>
            </a:solidFill>
            <a:cs typeface="B Titr" panose="00000700000000000000" pitchFamily="2" charset="-78"/>
          </a:endParaRPr>
        </a:p>
      </dgm:t>
    </dgm:pt>
    <dgm:pt modelId="{9F24EB7F-AB99-4492-AE72-1F0590DB5EEA}" type="parTrans" cxnId="{FEB00906-9CED-4B20-A0B0-C0B54439F2CD}">
      <dgm:prSet/>
      <dgm:spPr/>
      <dgm:t>
        <a:bodyPr/>
        <a:lstStyle/>
        <a:p>
          <a:endParaRPr lang="en-US"/>
        </a:p>
      </dgm:t>
    </dgm:pt>
    <dgm:pt modelId="{FBC275D0-816A-446E-8E28-6CE8B18C86D3}" type="sibTrans" cxnId="{FEB00906-9CED-4B20-A0B0-C0B54439F2CD}">
      <dgm:prSet/>
      <dgm:spPr/>
      <dgm:t>
        <a:bodyPr/>
        <a:lstStyle/>
        <a:p>
          <a:endParaRPr lang="en-US"/>
        </a:p>
      </dgm:t>
    </dgm:pt>
    <dgm:pt modelId="{A533604A-A8AA-4FF3-B053-8BEA1D18CDBC}" type="pres">
      <dgm:prSet presAssocID="{0232C415-1FED-487B-AF44-C3F427487668}" presName="Name0" presStyleCnt="0">
        <dgm:presLayoutVars>
          <dgm:dir val="rev"/>
          <dgm:resizeHandles val="exact"/>
        </dgm:presLayoutVars>
      </dgm:prSet>
      <dgm:spPr/>
    </dgm:pt>
    <dgm:pt modelId="{0BC2BB8F-A2C0-436F-A1BB-559AF6F2C3CA}" type="pres">
      <dgm:prSet presAssocID="{BC6737EA-B620-4BE0-85A8-FDE81F1F43EF}" presName="composite" presStyleCnt="0"/>
      <dgm:spPr/>
    </dgm:pt>
    <dgm:pt modelId="{12BC4266-0532-4B97-80C1-C9EC688A840B}" type="pres">
      <dgm:prSet presAssocID="{BC6737EA-B620-4BE0-85A8-FDE81F1F43EF}" presName="bgChev" presStyleLbl="node1" presStyleIdx="0" presStyleCnt="5"/>
      <dgm:spPr/>
    </dgm:pt>
    <dgm:pt modelId="{0407CC14-8720-4F9F-B779-E356F3DABE5A}" type="pres">
      <dgm:prSet presAssocID="{BC6737EA-B620-4BE0-85A8-FDE81F1F43EF}" presName="txNode" presStyleLbl="fgAcc1" presStyleIdx="0" presStyleCnt="5" custScaleY="177322" custLinFactNeighborY="62397">
        <dgm:presLayoutVars>
          <dgm:bulletEnabled val="1"/>
        </dgm:presLayoutVars>
      </dgm:prSet>
      <dgm:spPr/>
      <dgm:t>
        <a:bodyPr/>
        <a:lstStyle/>
        <a:p>
          <a:endParaRPr lang="en-US"/>
        </a:p>
      </dgm:t>
    </dgm:pt>
    <dgm:pt modelId="{D0D4CE02-E8AD-4721-967F-B04D95F2FB2C}" type="pres">
      <dgm:prSet presAssocID="{51943E08-0D60-4397-BAA8-57FF2E915707}" presName="compositeSpace" presStyleCnt="0"/>
      <dgm:spPr/>
    </dgm:pt>
    <dgm:pt modelId="{DD843AD0-1BD3-4671-B485-04C43714326C}" type="pres">
      <dgm:prSet presAssocID="{89816297-E0E9-464B-9F19-153702F7379C}" presName="composite" presStyleCnt="0"/>
      <dgm:spPr/>
    </dgm:pt>
    <dgm:pt modelId="{110F4118-2A90-4D52-B532-BC00A2FC5EB1}" type="pres">
      <dgm:prSet presAssocID="{89816297-E0E9-464B-9F19-153702F7379C}" presName="bgChev" presStyleLbl="node1" presStyleIdx="1" presStyleCnt="5"/>
      <dgm:spPr/>
    </dgm:pt>
    <dgm:pt modelId="{17DA5C9A-0A6A-42F3-969C-D8D0753CC3BE}" type="pres">
      <dgm:prSet presAssocID="{89816297-E0E9-464B-9F19-153702F7379C}" presName="txNode" presStyleLbl="fgAcc1" presStyleIdx="1" presStyleCnt="5" custScaleY="177322" custLinFactNeighborY="62397">
        <dgm:presLayoutVars>
          <dgm:bulletEnabled val="1"/>
        </dgm:presLayoutVars>
      </dgm:prSet>
      <dgm:spPr/>
      <dgm:t>
        <a:bodyPr/>
        <a:lstStyle/>
        <a:p>
          <a:endParaRPr lang="en-US"/>
        </a:p>
      </dgm:t>
    </dgm:pt>
    <dgm:pt modelId="{54D63C87-6F1A-48EF-8A69-B9C3ECE4845C}" type="pres">
      <dgm:prSet presAssocID="{51A7EC7A-18BA-40F7-98FE-ED65815EF24A}" presName="compositeSpace" presStyleCnt="0"/>
      <dgm:spPr/>
    </dgm:pt>
    <dgm:pt modelId="{793990BB-1159-4442-A764-F79F97081737}" type="pres">
      <dgm:prSet presAssocID="{175E7F8D-A8F8-43DD-B085-32A29736FEE7}" presName="composite" presStyleCnt="0"/>
      <dgm:spPr/>
    </dgm:pt>
    <dgm:pt modelId="{61FE4B7B-B007-4E8C-9A15-8DF9DAB01BEA}" type="pres">
      <dgm:prSet presAssocID="{175E7F8D-A8F8-43DD-B085-32A29736FEE7}" presName="bgChev" presStyleLbl="node1" presStyleIdx="2" presStyleCnt="5"/>
      <dgm:spPr/>
    </dgm:pt>
    <dgm:pt modelId="{E1780513-D1EC-41A4-8C09-668897AF29D5}" type="pres">
      <dgm:prSet presAssocID="{175E7F8D-A8F8-43DD-B085-32A29736FEE7}" presName="txNode" presStyleLbl="fgAcc1" presStyleIdx="2" presStyleCnt="5" custScaleY="177322" custLinFactNeighborY="62397">
        <dgm:presLayoutVars>
          <dgm:bulletEnabled val="1"/>
        </dgm:presLayoutVars>
      </dgm:prSet>
      <dgm:spPr/>
      <dgm:t>
        <a:bodyPr/>
        <a:lstStyle/>
        <a:p>
          <a:endParaRPr lang="en-US"/>
        </a:p>
      </dgm:t>
    </dgm:pt>
    <dgm:pt modelId="{BF4D5885-83D2-473D-B061-435BA93D4C9A}" type="pres">
      <dgm:prSet presAssocID="{24CC4EF2-5111-4C34-8299-CDF565595DEA}" presName="compositeSpace" presStyleCnt="0"/>
      <dgm:spPr/>
    </dgm:pt>
    <dgm:pt modelId="{EBD84594-8C22-4FCC-8664-22E59C7760A9}" type="pres">
      <dgm:prSet presAssocID="{385A77C4-A7E3-4CD7-88D3-FF7E2F635D18}" presName="composite" presStyleCnt="0"/>
      <dgm:spPr/>
    </dgm:pt>
    <dgm:pt modelId="{35F36C0C-443D-4DD5-8AA2-BB74924C0C1D}" type="pres">
      <dgm:prSet presAssocID="{385A77C4-A7E3-4CD7-88D3-FF7E2F635D18}" presName="bgChev" presStyleLbl="node1" presStyleIdx="3" presStyleCnt="5"/>
      <dgm:spPr/>
    </dgm:pt>
    <dgm:pt modelId="{6915DE8D-A024-4E61-A1F9-659C59F68A56}" type="pres">
      <dgm:prSet presAssocID="{385A77C4-A7E3-4CD7-88D3-FF7E2F635D18}" presName="txNode" presStyleLbl="fgAcc1" presStyleIdx="3" presStyleCnt="5" custScaleY="177322" custLinFactNeighborY="62397">
        <dgm:presLayoutVars>
          <dgm:bulletEnabled val="1"/>
        </dgm:presLayoutVars>
      </dgm:prSet>
      <dgm:spPr/>
      <dgm:t>
        <a:bodyPr/>
        <a:lstStyle/>
        <a:p>
          <a:endParaRPr lang="en-US"/>
        </a:p>
      </dgm:t>
    </dgm:pt>
    <dgm:pt modelId="{7E51B64F-D79E-4F86-8D15-225F5347B8DF}" type="pres">
      <dgm:prSet presAssocID="{FBC275D0-816A-446E-8E28-6CE8B18C86D3}" presName="compositeSpace" presStyleCnt="0"/>
      <dgm:spPr/>
    </dgm:pt>
    <dgm:pt modelId="{A8EF4644-5A89-4287-9699-3BB7B3A706DB}" type="pres">
      <dgm:prSet presAssocID="{2943F13A-D81E-43A7-A7F9-130FC5C4F37B}" presName="composite" presStyleCnt="0"/>
      <dgm:spPr/>
    </dgm:pt>
    <dgm:pt modelId="{ADE9B741-06D7-4B1E-BED1-9ED78331FAB5}" type="pres">
      <dgm:prSet presAssocID="{2943F13A-D81E-43A7-A7F9-130FC5C4F37B}" presName="bgChev" presStyleLbl="node1" presStyleIdx="4" presStyleCnt="5"/>
      <dgm:spPr/>
    </dgm:pt>
    <dgm:pt modelId="{244F13F8-C134-4FAE-86AA-0B58796C8A1F}" type="pres">
      <dgm:prSet presAssocID="{2943F13A-D81E-43A7-A7F9-130FC5C4F37B}" presName="txNode" presStyleLbl="fgAcc1" presStyleIdx="4" presStyleCnt="5" custScaleY="177322" custLinFactNeighborY="62397">
        <dgm:presLayoutVars>
          <dgm:bulletEnabled val="1"/>
        </dgm:presLayoutVars>
      </dgm:prSet>
      <dgm:spPr/>
      <dgm:t>
        <a:bodyPr/>
        <a:lstStyle/>
        <a:p>
          <a:endParaRPr lang="en-US"/>
        </a:p>
      </dgm:t>
    </dgm:pt>
  </dgm:ptLst>
  <dgm:cxnLst>
    <dgm:cxn modelId="{0312ACDC-1955-4A01-B899-6C53D962E1D8}" type="presOf" srcId="{175E7F8D-A8F8-43DD-B085-32A29736FEE7}" destId="{E1780513-D1EC-41A4-8C09-668897AF29D5}" srcOrd="0" destOrd="0" presId="urn:microsoft.com/office/officeart/2005/8/layout/chevronAccent+Icon"/>
    <dgm:cxn modelId="{56586959-D8E4-4504-B26A-4A6EB568623E}" srcId="{0232C415-1FED-487B-AF44-C3F427487668}" destId="{89816297-E0E9-464B-9F19-153702F7379C}" srcOrd="1" destOrd="0" parTransId="{6EF77445-7442-4313-BED9-09C39F68C634}" sibTransId="{51A7EC7A-18BA-40F7-98FE-ED65815EF24A}"/>
    <dgm:cxn modelId="{CF97FF74-A6E1-4F9B-BE80-F1AB19947617}" type="presOf" srcId="{2943F13A-D81E-43A7-A7F9-130FC5C4F37B}" destId="{244F13F8-C134-4FAE-86AA-0B58796C8A1F}" srcOrd="0" destOrd="0" presId="urn:microsoft.com/office/officeart/2005/8/layout/chevronAccent+Icon"/>
    <dgm:cxn modelId="{711F99CC-AB9E-4971-8033-2C42BD34B29D}" srcId="{0232C415-1FED-487B-AF44-C3F427487668}" destId="{2943F13A-D81E-43A7-A7F9-130FC5C4F37B}" srcOrd="4" destOrd="0" parTransId="{83647183-E451-4A86-8187-809B2BC58C22}" sibTransId="{B5A69BBB-96A4-4F12-A6C0-95E508E68679}"/>
    <dgm:cxn modelId="{7402F664-956D-435B-91D1-47F052A10FD5}" type="presOf" srcId="{0232C415-1FED-487B-AF44-C3F427487668}" destId="{A533604A-A8AA-4FF3-B053-8BEA1D18CDBC}" srcOrd="0" destOrd="0" presId="urn:microsoft.com/office/officeart/2005/8/layout/chevronAccent+Icon"/>
    <dgm:cxn modelId="{72F10A78-EBA0-41D8-972E-DFD01779DE57}" srcId="{0232C415-1FED-487B-AF44-C3F427487668}" destId="{BC6737EA-B620-4BE0-85A8-FDE81F1F43EF}" srcOrd="0" destOrd="0" parTransId="{6A9D9FB5-473F-4809-8714-8476CF1A6A34}" sibTransId="{51943E08-0D60-4397-BAA8-57FF2E915707}"/>
    <dgm:cxn modelId="{5E1E866C-C91D-4BAF-850D-2F093907D3AB}" type="presOf" srcId="{385A77C4-A7E3-4CD7-88D3-FF7E2F635D18}" destId="{6915DE8D-A024-4E61-A1F9-659C59F68A56}" srcOrd="0" destOrd="0" presId="urn:microsoft.com/office/officeart/2005/8/layout/chevronAccent+Icon"/>
    <dgm:cxn modelId="{C169CA07-676D-4625-828E-0178BD649144}" type="presOf" srcId="{BC6737EA-B620-4BE0-85A8-FDE81F1F43EF}" destId="{0407CC14-8720-4F9F-B779-E356F3DABE5A}" srcOrd="0" destOrd="0" presId="urn:microsoft.com/office/officeart/2005/8/layout/chevronAccent+Icon"/>
    <dgm:cxn modelId="{FEB00906-9CED-4B20-A0B0-C0B54439F2CD}" srcId="{0232C415-1FED-487B-AF44-C3F427487668}" destId="{385A77C4-A7E3-4CD7-88D3-FF7E2F635D18}" srcOrd="3" destOrd="0" parTransId="{9F24EB7F-AB99-4492-AE72-1F0590DB5EEA}" sibTransId="{FBC275D0-816A-446E-8E28-6CE8B18C86D3}"/>
    <dgm:cxn modelId="{AE799175-32DA-40A7-B5EA-FA8D66F7815E}" type="presOf" srcId="{89816297-E0E9-464B-9F19-153702F7379C}" destId="{17DA5C9A-0A6A-42F3-969C-D8D0753CC3BE}" srcOrd="0" destOrd="0" presId="urn:microsoft.com/office/officeart/2005/8/layout/chevronAccent+Icon"/>
    <dgm:cxn modelId="{7CBBA9C2-8EEE-4DEC-A53B-C88792C343D5}" srcId="{0232C415-1FED-487B-AF44-C3F427487668}" destId="{175E7F8D-A8F8-43DD-B085-32A29736FEE7}" srcOrd="2" destOrd="0" parTransId="{130523C9-922D-4183-B92D-D676093FB6CD}" sibTransId="{24CC4EF2-5111-4C34-8299-CDF565595DEA}"/>
    <dgm:cxn modelId="{3773CC05-1220-4A98-9EE3-5923D0C1938F}" type="presParOf" srcId="{A533604A-A8AA-4FF3-B053-8BEA1D18CDBC}" destId="{0BC2BB8F-A2C0-436F-A1BB-559AF6F2C3CA}" srcOrd="0" destOrd="0" presId="urn:microsoft.com/office/officeart/2005/8/layout/chevronAccent+Icon"/>
    <dgm:cxn modelId="{20F0DF6C-AE42-4E38-A67E-FF4C02C48011}" type="presParOf" srcId="{0BC2BB8F-A2C0-436F-A1BB-559AF6F2C3CA}" destId="{12BC4266-0532-4B97-80C1-C9EC688A840B}" srcOrd="0" destOrd="0" presId="urn:microsoft.com/office/officeart/2005/8/layout/chevronAccent+Icon"/>
    <dgm:cxn modelId="{E01409F0-9C43-486A-B3F9-4EA22EB39ACE}" type="presParOf" srcId="{0BC2BB8F-A2C0-436F-A1BB-559AF6F2C3CA}" destId="{0407CC14-8720-4F9F-B779-E356F3DABE5A}" srcOrd="1" destOrd="0" presId="urn:microsoft.com/office/officeart/2005/8/layout/chevronAccent+Icon"/>
    <dgm:cxn modelId="{D54DDEF6-E34F-47A9-8CEA-A9BD143C9D0B}" type="presParOf" srcId="{A533604A-A8AA-4FF3-B053-8BEA1D18CDBC}" destId="{D0D4CE02-E8AD-4721-967F-B04D95F2FB2C}" srcOrd="1" destOrd="0" presId="urn:microsoft.com/office/officeart/2005/8/layout/chevronAccent+Icon"/>
    <dgm:cxn modelId="{D752C9F2-11D4-4171-B5A7-14130EDE3940}" type="presParOf" srcId="{A533604A-A8AA-4FF3-B053-8BEA1D18CDBC}" destId="{DD843AD0-1BD3-4671-B485-04C43714326C}" srcOrd="2" destOrd="0" presId="urn:microsoft.com/office/officeart/2005/8/layout/chevronAccent+Icon"/>
    <dgm:cxn modelId="{5E632CA6-CD42-4602-A2EF-C20F8226908F}" type="presParOf" srcId="{DD843AD0-1BD3-4671-B485-04C43714326C}" destId="{110F4118-2A90-4D52-B532-BC00A2FC5EB1}" srcOrd="0" destOrd="0" presId="urn:microsoft.com/office/officeart/2005/8/layout/chevronAccent+Icon"/>
    <dgm:cxn modelId="{171E0F17-B53C-4CD1-90EB-EBEFCC014CAD}" type="presParOf" srcId="{DD843AD0-1BD3-4671-B485-04C43714326C}" destId="{17DA5C9A-0A6A-42F3-969C-D8D0753CC3BE}" srcOrd="1" destOrd="0" presId="urn:microsoft.com/office/officeart/2005/8/layout/chevronAccent+Icon"/>
    <dgm:cxn modelId="{1028784C-AACD-43EA-8176-60199FBD2C9F}" type="presParOf" srcId="{A533604A-A8AA-4FF3-B053-8BEA1D18CDBC}" destId="{54D63C87-6F1A-48EF-8A69-B9C3ECE4845C}" srcOrd="3" destOrd="0" presId="urn:microsoft.com/office/officeart/2005/8/layout/chevronAccent+Icon"/>
    <dgm:cxn modelId="{5D26CE7A-E36E-4A98-85D9-39FD41EBABDA}" type="presParOf" srcId="{A533604A-A8AA-4FF3-B053-8BEA1D18CDBC}" destId="{793990BB-1159-4442-A764-F79F97081737}" srcOrd="4" destOrd="0" presId="urn:microsoft.com/office/officeart/2005/8/layout/chevronAccent+Icon"/>
    <dgm:cxn modelId="{CF3820AA-140E-426F-9B5A-C856F275B7FE}" type="presParOf" srcId="{793990BB-1159-4442-A764-F79F97081737}" destId="{61FE4B7B-B007-4E8C-9A15-8DF9DAB01BEA}" srcOrd="0" destOrd="0" presId="urn:microsoft.com/office/officeart/2005/8/layout/chevronAccent+Icon"/>
    <dgm:cxn modelId="{D9A3E9F0-8F80-4B1A-B83D-34A1B198F397}" type="presParOf" srcId="{793990BB-1159-4442-A764-F79F97081737}" destId="{E1780513-D1EC-41A4-8C09-668897AF29D5}" srcOrd="1" destOrd="0" presId="urn:microsoft.com/office/officeart/2005/8/layout/chevronAccent+Icon"/>
    <dgm:cxn modelId="{3C3E04BA-A161-4785-A4D8-652E1193B779}" type="presParOf" srcId="{A533604A-A8AA-4FF3-B053-8BEA1D18CDBC}" destId="{BF4D5885-83D2-473D-B061-435BA93D4C9A}" srcOrd="5" destOrd="0" presId="urn:microsoft.com/office/officeart/2005/8/layout/chevronAccent+Icon"/>
    <dgm:cxn modelId="{4F67CD23-542F-42FA-B4E6-C3B327127D95}" type="presParOf" srcId="{A533604A-A8AA-4FF3-B053-8BEA1D18CDBC}" destId="{EBD84594-8C22-4FCC-8664-22E59C7760A9}" srcOrd="6" destOrd="0" presId="urn:microsoft.com/office/officeart/2005/8/layout/chevronAccent+Icon"/>
    <dgm:cxn modelId="{C89A6015-2189-43EA-979A-F70FAC6775F5}" type="presParOf" srcId="{EBD84594-8C22-4FCC-8664-22E59C7760A9}" destId="{35F36C0C-443D-4DD5-8AA2-BB74924C0C1D}" srcOrd="0" destOrd="0" presId="urn:microsoft.com/office/officeart/2005/8/layout/chevronAccent+Icon"/>
    <dgm:cxn modelId="{5B0563EE-0450-467A-8FE7-6844600854A5}" type="presParOf" srcId="{EBD84594-8C22-4FCC-8664-22E59C7760A9}" destId="{6915DE8D-A024-4E61-A1F9-659C59F68A56}" srcOrd="1" destOrd="0" presId="urn:microsoft.com/office/officeart/2005/8/layout/chevronAccent+Icon"/>
    <dgm:cxn modelId="{958A741D-0097-48A9-A82E-5BA225FD2EF0}" type="presParOf" srcId="{A533604A-A8AA-4FF3-B053-8BEA1D18CDBC}" destId="{7E51B64F-D79E-4F86-8D15-225F5347B8DF}" srcOrd="7" destOrd="0" presId="urn:microsoft.com/office/officeart/2005/8/layout/chevronAccent+Icon"/>
    <dgm:cxn modelId="{0AB83100-2807-4F49-B6FC-6DCCF8AD8C87}" type="presParOf" srcId="{A533604A-A8AA-4FF3-B053-8BEA1D18CDBC}" destId="{A8EF4644-5A89-4287-9699-3BB7B3A706DB}" srcOrd="8" destOrd="0" presId="urn:microsoft.com/office/officeart/2005/8/layout/chevronAccent+Icon"/>
    <dgm:cxn modelId="{63F8A777-A0F3-4E89-9E08-D473C23F429A}" type="presParOf" srcId="{A8EF4644-5A89-4287-9699-3BB7B3A706DB}" destId="{ADE9B741-06D7-4B1E-BED1-9ED78331FAB5}" srcOrd="0" destOrd="0" presId="urn:microsoft.com/office/officeart/2005/8/layout/chevronAccent+Icon"/>
    <dgm:cxn modelId="{5C275E54-70A1-4809-847A-3C1B55C68D28}" type="presParOf" srcId="{A8EF4644-5A89-4287-9699-3BB7B3A706DB}" destId="{244F13F8-C134-4FAE-86AA-0B58796C8A1F}" srcOrd="1" destOrd="0" presId="urn:microsoft.com/office/officeart/2005/8/layout/chevronAccent+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6DB8E155-3960-4603-8ED8-F436CB2F0660}" type="doc">
      <dgm:prSet loTypeId="urn:microsoft.com/office/officeart/2005/8/layout/process1" loCatId="process" qsTypeId="urn:microsoft.com/office/officeart/2005/8/quickstyle/simple1" qsCatId="simple" csTypeId="urn:microsoft.com/office/officeart/2005/8/colors/colorful1" csCatId="colorful" phldr="1"/>
      <dgm:spPr/>
    </dgm:pt>
    <dgm:pt modelId="{ED07F6D7-032B-48DA-94D2-A783AED19025}">
      <dgm:prSet phldrT="[Text]"/>
      <dgm:spPr/>
      <dgm:t>
        <a:bodyPr/>
        <a:lstStyle/>
        <a:p>
          <a:r>
            <a:rPr lang="fa-IR" b="1" smtClean="0">
              <a:solidFill>
                <a:srgbClr val="002060"/>
              </a:solidFill>
              <a:cs typeface="B Titr" panose="00000700000000000000" pitchFamily="2" charset="-78"/>
            </a:rPr>
            <a:t>نیاز به معنا</a:t>
          </a:r>
          <a:endParaRPr lang="en-US" dirty="0">
            <a:solidFill>
              <a:srgbClr val="002060"/>
            </a:solidFill>
          </a:endParaRPr>
        </a:p>
      </dgm:t>
    </dgm:pt>
    <dgm:pt modelId="{17512022-11A5-4E86-A4AD-2E014FD8CE34}" type="parTrans" cxnId="{C201593B-E511-471C-9C5A-41CB915F5CF2}">
      <dgm:prSet/>
      <dgm:spPr/>
      <dgm:t>
        <a:bodyPr/>
        <a:lstStyle/>
        <a:p>
          <a:endParaRPr lang="en-US"/>
        </a:p>
      </dgm:t>
    </dgm:pt>
    <dgm:pt modelId="{F7EBE317-4EE2-416D-BCF9-CE984FD01334}" type="sibTrans" cxnId="{C201593B-E511-471C-9C5A-41CB915F5CF2}">
      <dgm:prSet/>
      <dgm:spPr/>
      <dgm:t>
        <a:bodyPr/>
        <a:lstStyle/>
        <a:p>
          <a:endParaRPr lang="en-US"/>
        </a:p>
      </dgm:t>
    </dgm:pt>
    <dgm:pt modelId="{77BF8CB9-80A3-404A-8699-B0A7B254B488}">
      <dgm:prSet phldrT="[Text]"/>
      <dgm:spPr/>
      <dgm:t>
        <a:bodyPr/>
        <a:lstStyle/>
        <a:p>
          <a:r>
            <a:rPr lang="fa-IR" b="1" smtClean="0">
              <a:solidFill>
                <a:srgbClr val="002060"/>
              </a:solidFill>
              <a:cs typeface="B Titr" panose="00000700000000000000" pitchFamily="2" charset="-78"/>
            </a:rPr>
            <a:t>نیاز به انسانیت</a:t>
          </a:r>
          <a:endParaRPr lang="en-US" dirty="0">
            <a:solidFill>
              <a:srgbClr val="002060"/>
            </a:solidFill>
          </a:endParaRPr>
        </a:p>
      </dgm:t>
    </dgm:pt>
    <dgm:pt modelId="{3E269978-EE7E-4A87-A857-2A9BA9BC58AE}" type="parTrans" cxnId="{5B2F3653-9FFB-48F6-99B3-1D3855E752C4}">
      <dgm:prSet/>
      <dgm:spPr/>
      <dgm:t>
        <a:bodyPr/>
        <a:lstStyle/>
        <a:p>
          <a:endParaRPr lang="en-US"/>
        </a:p>
      </dgm:t>
    </dgm:pt>
    <dgm:pt modelId="{B19389C0-A064-4A8A-BB3C-98A72192F64C}" type="sibTrans" cxnId="{5B2F3653-9FFB-48F6-99B3-1D3855E752C4}">
      <dgm:prSet/>
      <dgm:spPr/>
      <dgm:t>
        <a:bodyPr/>
        <a:lstStyle/>
        <a:p>
          <a:endParaRPr lang="en-US"/>
        </a:p>
      </dgm:t>
    </dgm:pt>
    <dgm:pt modelId="{D781FAAF-F669-4A0D-9E9C-AE2E3DB0A29A}">
      <dgm:prSet phldrT="[Text]"/>
      <dgm:spPr/>
      <dgm:t>
        <a:bodyPr/>
        <a:lstStyle/>
        <a:p>
          <a:r>
            <a:rPr lang="fa-IR" b="1" smtClean="0">
              <a:solidFill>
                <a:srgbClr val="002060"/>
              </a:solidFill>
              <a:cs typeface="B Titr" panose="00000700000000000000" pitchFamily="2" charset="-78"/>
            </a:rPr>
            <a:t>نیاز به خدا</a:t>
          </a:r>
          <a:endParaRPr lang="en-US" dirty="0">
            <a:solidFill>
              <a:srgbClr val="002060"/>
            </a:solidFill>
          </a:endParaRPr>
        </a:p>
      </dgm:t>
    </dgm:pt>
    <dgm:pt modelId="{6F41C51C-BF0B-4DB2-AF16-467091D8A45F}" type="parTrans" cxnId="{7D07D42D-A193-4DF6-9712-092872B3DD03}">
      <dgm:prSet/>
      <dgm:spPr/>
      <dgm:t>
        <a:bodyPr/>
        <a:lstStyle/>
        <a:p>
          <a:endParaRPr lang="en-US"/>
        </a:p>
      </dgm:t>
    </dgm:pt>
    <dgm:pt modelId="{5265997A-51D2-47BB-8006-2BB7004A34D0}" type="sibTrans" cxnId="{7D07D42D-A193-4DF6-9712-092872B3DD03}">
      <dgm:prSet/>
      <dgm:spPr/>
      <dgm:t>
        <a:bodyPr/>
        <a:lstStyle/>
        <a:p>
          <a:endParaRPr lang="en-US"/>
        </a:p>
      </dgm:t>
    </dgm:pt>
    <dgm:pt modelId="{7165541A-3348-4DE2-8F96-7368BEA399CA}">
      <dgm:prSet phldrT="[Text]"/>
      <dgm:spPr/>
      <dgm:t>
        <a:bodyPr/>
        <a:lstStyle/>
        <a:p>
          <a:r>
            <a:rPr lang="fa-IR" b="1" dirty="0" smtClean="0">
              <a:solidFill>
                <a:srgbClr val="FFFF00"/>
              </a:solidFill>
              <a:cs typeface="B Titr" panose="00000700000000000000" pitchFamily="2" charset="-78"/>
            </a:rPr>
            <a:t>و آشناسازی انسان‌ها با مهم‌ترین حقیقت هستی یعنی خدا</a:t>
          </a:r>
          <a:endParaRPr lang="en-US" dirty="0">
            <a:solidFill>
              <a:srgbClr val="FFFF00"/>
            </a:solidFill>
          </a:endParaRPr>
        </a:p>
      </dgm:t>
    </dgm:pt>
    <dgm:pt modelId="{293F4AE4-B661-44AD-ACE7-F5A2125DF09D}" type="parTrans" cxnId="{69142AF1-ABE4-498C-B000-468A9D900969}">
      <dgm:prSet/>
      <dgm:spPr/>
      <dgm:t>
        <a:bodyPr/>
        <a:lstStyle/>
        <a:p>
          <a:endParaRPr lang="en-US"/>
        </a:p>
      </dgm:t>
    </dgm:pt>
    <dgm:pt modelId="{9B4C864A-382E-42E8-87A1-2EFF6D050E9F}" type="sibTrans" cxnId="{69142AF1-ABE4-498C-B000-468A9D900969}">
      <dgm:prSet/>
      <dgm:spPr/>
      <dgm:t>
        <a:bodyPr/>
        <a:lstStyle/>
        <a:p>
          <a:endParaRPr lang="en-US"/>
        </a:p>
      </dgm:t>
    </dgm:pt>
    <dgm:pt modelId="{C314F4CC-5785-4A9D-A5E6-9F299AC015CA}">
      <dgm:prSet phldrT="[Text]"/>
      <dgm:spPr/>
      <dgm:t>
        <a:bodyPr/>
        <a:lstStyle/>
        <a:p>
          <a:r>
            <a:rPr lang="fa-IR" b="1" smtClean="0">
              <a:solidFill>
                <a:srgbClr val="002060"/>
              </a:solidFill>
              <a:cs typeface="B Titr" panose="00000700000000000000" pitchFamily="2" charset="-78"/>
            </a:rPr>
            <a:t>نیاز به آسمان</a:t>
          </a:r>
          <a:endParaRPr lang="en-US" dirty="0">
            <a:solidFill>
              <a:srgbClr val="002060"/>
            </a:solidFill>
          </a:endParaRPr>
        </a:p>
      </dgm:t>
    </dgm:pt>
    <dgm:pt modelId="{938D0A7B-9A3A-4633-9E32-F0CA61F7140F}" type="parTrans" cxnId="{221FC9E1-DF17-4A31-8C04-601BCD05B92B}">
      <dgm:prSet/>
      <dgm:spPr/>
      <dgm:t>
        <a:bodyPr/>
        <a:lstStyle/>
        <a:p>
          <a:endParaRPr lang="en-US"/>
        </a:p>
      </dgm:t>
    </dgm:pt>
    <dgm:pt modelId="{1554AFBE-F9C6-4219-BBD9-076686C14E56}" type="sibTrans" cxnId="{221FC9E1-DF17-4A31-8C04-601BCD05B92B}">
      <dgm:prSet/>
      <dgm:spPr/>
      <dgm:t>
        <a:bodyPr/>
        <a:lstStyle/>
        <a:p>
          <a:endParaRPr lang="en-US"/>
        </a:p>
      </dgm:t>
    </dgm:pt>
    <dgm:pt modelId="{B08661C0-58B5-488E-A6ED-EDBD6F41C225}">
      <dgm:prSet phldrT="[Text]"/>
      <dgm:spPr/>
      <dgm:t>
        <a:bodyPr/>
        <a:lstStyle/>
        <a:p>
          <a:r>
            <a:rPr lang="fa-IR" b="1" smtClean="0">
              <a:solidFill>
                <a:srgbClr val="002060"/>
              </a:solidFill>
              <a:cs typeface="B Titr" panose="00000700000000000000" pitchFamily="2" charset="-78"/>
            </a:rPr>
            <a:t>و نیاز به هدایت</a:t>
          </a:r>
          <a:endParaRPr lang="en-US" dirty="0">
            <a:solidFill>
              <a:srgbClr val="002060"/>
            </a:solidFill>
          </a:endParaRPr>
        </a:p>
      </dgm:t>
    </dgm:pt>
    <dgm:pt modelId="{6C83A1D4-648F-4E4E-B0C2-173D4723918F}" type="parTrans" cxnId="{105EB8AD-771B-4C28-A254-C54B32EDD68B}">
      <dgm:prSet/>
      <dgm:spPr/>
      <dgm:t>
        <a:bodyPr/>
        <a:lstStyle/>
        <a:p>
          <a:endParaRPr lang="en-US"/>
        </a:p>
      </dgm:t>
    </dgm:pt>
    <dgm:pt modelId="{51010B3B-196D-45B5-8DB3-0B56A865EC33}" type="sibTrans" cxnId="{105EB8AD-771B-4C28-A254-C54B32EDD68B}">
      <dgm:prSet/>
      <dgm:spPr/>
      <dgm:t>
        <a:bodyPr/>
        <a:lstStyle/>
        <a:p>
          <a:endParaRPr lang="en-US"/>
        </a:p>
      </dgm:t>
    </dgm:pt>
    <dgm:pt modelId="{05D4877D-9A87-4161-935F-2D753A6E1CD5}" type="pres">
      <dgm:prSet presAssocID="{6DB8E155-3960-4603-8ED8-F436CB2F0660}" presName="Name0" presStyleCnt="0">
        <dgm:presLayoutVars>
          <dgm:dir val="rev"/>
          <dgm:resizeHandles val="exact"/>
        </dgm:presLayoutVars>
      </dgm:prSet>
      <dgm:spPr/>
    </dgm:pt>
    <dgm:pt modelId="{D0C95DC1-6187-4BBA-ACFD-C7CD3E36C233}" type="pres">
      <dgm:prSet presAssocID="{ED07F6D7-032B-48DA-94D2-A783AED19025}" presName="node" presStyleLbl="node1" presStyleIdx="0" presStyleCnt="6">
        <dgm:presLayoutVars>
          <dgm:bulletEnabled val="1"/>
        </dgm:presLayoutVars>
      </dgm:prSet>
      <dgm:spPr/>
      <dgm:t>
        <a:bodyPr/>
        <a:lstStyle/>
        <a:p>
          <a:endParaRPr lang="en-US"/>
        </a:p>
      </dgm:t>
    </dgm:pt>
    <dgm:pt modelId="{D1729306-F5B2-4EE7-B491-C7731D933B6B}" type="pres">
      <dgm:prSet presAssocID="{F7EBE317-4EE2-416D-BCF9-CE984FD01334}" presName="sibTrans" presStyleLbl="sibTrans2D1" presStyleIdx="0" presStyleCnt="5"/>
      <dgm:spPr/>
      <dgm:t>
        <a:bodyPr/>
        <a:lstStyle/>
        <a:p>
          <a:endParaRPr lang="en-US"/>
        </a:p>
      </dgm:t>
    </dgm:pt>
    <dgm:pt modelId="{4D359152-66D3-4C18-8C01-70B3EC128957}" type="pres">
      <dgm:prSet presAssocID="{F7EBE317-4EE2-416D-BCF9-CE984FD01334}" presName="connectorText" presStyleLbl="sibTrans2D1" presStyleIdx="0" presStyleCnt="5"/>
      <dgm:spPr/>
      <dgm:t>
        <a:bodyPr/>
        <a:lstStyle/>
        <a:p>
          <a:endParaRPr lang="en-US"/>
        </a:p>
      </dgm:t>
    </dgm:pt>
    <dgm:pt modelId="{0E0195C5-A499-4DE1-8AD5-89582383D5EE}" type="pres">
      <dgm:prSet presAssocID="{77BF8CB9-80A3-404A-8699-B0A7B254B488}" presName="node" presStyleLbl="node1" presStyleIdx="1" presStyleCnt="6">
        <dgm:presLayoutVars>
          <dgm:bulletEnabled val="1"/>
        </dgm:presLayoutVars>
      </dgm:prSet>
      <dgm:spPr/>
      <dgm:t>
        <a:bodyPr/>
        <a:lstStyle/>
        <a:p>
          <a:endParaRPr lang="en-US"/>
        </a:p>
      </dgm:t>
    </dgm:pt>
    <dgm:pt modelId="{795E9725-B1BA-45AD-A05B-C8C70A9BB600}" type="pres">
      <dgm:prSet presAssocID="{B19389C0-A064-4A8A-BB3C-98A72192F64C}" presName="sibTrans" presStyleLbl="sibTrans2D1" presStyleIdx="1" presStyleCnt="5"/>
      <dgm:spPr/>
      <dgm:t>
        <a:bodyPr/>
        <a:lstStyle/>
        <a:p>
          <a:endParaRPr lang="en-US"/>
        </a:p>
      </dgm:t>
    </dgm:pt>
    <dgm:pt modelId="{78A6F444-C47B-421D-A77C-F62106AFAD05}" type="pres">
      <dgm:prSet presAssocID="{B19389C0-A064-4A8A-BB3C-98A72192F64C}" presName="connectorText" presStyleLbl="sibTrans2D1" presStyleIdx="1" presStyleCnt="5"/>
      <dgm:spPr/>
      <dgm:t>
        <a:bodyPr/>
        <a:lstStyle/>
        <a:p>
          <a:endParaRPr lang="en-US"/>
        </a:p>
      </dgm:t>
    </dgm:pt>
    <dgm:pt modelId="{77D55EE3-E8C8-4381-B7FD-4E0608BD7AFD}" type="pres">
      <dgm:prSet presAssocID="{D781FAAF-F669-4A0D-9E9C-AE2E3DB0A29A}" presName="node" presStyleLbl="node1" presStyleIdx="2" presStyleCnt="6">
        <dgm:presLayoutVars>
          <dgm:bulletEnabled val="1"/>
        </dgm:presLayoutVars>
      </dgm:prSet>
      <dgm:spPr/>
      <dgm:t>
        <a:bodyPr/>
        <a:lstStyle/>
        <a:p>
          <a:endParaRPr lang="en-US"/>
        </a:p>
      </dgm:t>
    </dgm:pt>
    <dgm:pt modelId="{99DB3D93-3EA7-412B-B864-ABD76AD177F4}" type="pres">
      <dgm:prSet presAssocID="{5265997A-51D2-47BB-8006-2BB7004A34D0}" presName="sibTrans" presStyleLbl="sibTrans2D1" presStyleIdx="2" presStyleCnt="5"/>
      <dgm:spPr/>
      <dgm:t>
        <a:bodyPr/>
        <a:lstStyle/>
        <a:p>
          <a:endParaRPr lang="en-US"/>
        </a:p>
      </dgm:t>
    </dgm:pt>
    <dgm:pt modelId="{1C15ACFA-D396-4D72-B0ED-587BAC629967}" type="pres">
      <dgm:prSet presAssocID="{5265997A-51D2-47BB-8006-2BB7004A34D0}" presName="connectorText" presStyleLbl="sibTrans2D1" presStyleIdx="2" presStyleCnt="5"/>
      <dgm:spPr/>
      <dgm:t>
        <a:bodyPr/>
        <a:lstStyle/>
        <a:p>
          <a:endParaRPr lang="en-US"/>
        </a:p>
      </dgm:t>
    </dgm:pt>
    <dgm:pt modelId="{5ED6AC3B-86C3-4FBF-9A75-A76516D060CF}" type="pres">
      <dgm:prSet presAssocID="{C314F4CC-5785-4A9D-A5E6-9F299AC015CA}" presName="node" presStyleLbl="node1" presStyleIdx="3" presStyleCnt="6">
        <dgm:presLayoutVars>
          <dgm:bulletEnabled val="1"/>
        </dgm:presLayoutVars>
      </dgm:prSet>
      <dgm:spPr/>
      <dgm:t>
        <a:bodyPr/>
        <a:lstStyle/>
        <a:p>
          <a:endParaRPr lang="en-US"/>
        </a:p>
      </dgm:t>
    </dgm:pt>
    <dgm:pt modelId="{637909B9-B417-49B8-AC30-D5B527D76435}" type="pres">
      <dgm:prSet presAssocID="{1554AFBE-F9C6-4219-BBD9-076686C14E56}" presName="sibTrans" presStyleLbl="sibTrans2D1" presStyleIdx="3" presStyleCnt="5"/>
      <dgm:spPr/>
      <dgm:t>
        <a:bodyPr/>
        <a:lstStyle/>
        <a:p>
          <a:endParaRPr lang="en-US"/>
        </a:p>
      </dgm:t>
    </dgm:pt>
    <dgm:pt modelId="{C9A2D946-A297-468D-9B08-A466A304854D}" type="pres">
      <dgm:prSet presAssocID="{1554AFBE-F9C6-4219-BBD9-076686C14E56}" presName="connectorText" presStyleLbl="sibTrans2D1" presStyleIdx="3" presStyleCnt="5"/>
      <dgm:spPr/>
      <dgm:t>
        <a:bodyPr/>
        <a:lstStyle/>
        <a:p>
          <a:endParaRPr lang="en-US"/>
        </a:p>
      </dgm:t>
    </dgm:pt>
    <dgm:pt modelId="{FBD85637-9561-4E20-B469-4E49248BA606}" type="pres">
      <dgm:prSet presAssocID="{B08661C0-58B5-488E-A6ED-EDBD6F41C225}" presName="node" presStyleLbl="node1" presStyleIdx="4" presStyleCnt="6">
        <dgm:presLayoutVars>
          <dgm:bulletEnabled val="1"/>
        </dgm:presLayoutVars>
      </dgm:prSet>
      <dgm:spPr/>
      <dgm:t>
        <a:bodyPr/>
        <a:lstStyle/>
        <a:p>
          <a:endParaRPr lang="en-US"/>
        </a:p>
      </dgm:t>
    </dgm:pt>
    <dgm:pt modelId="{9366C430-3FBB-451E-98DA-F9F29615A733}" type="pres">
      <dgm:prSet presAssocID="{51010B3B-196D-45B5-8DB3-0B56A865EC33}" presName="sibTrans" presStyleLbl="sibTrans2D1" presStyleIdx="4" presStyleCnt="5"/>
      <dgm:spPr/>
      <dgm:t>
        <a:bodyPr/>
        <a:lstStyle/>
        <a:p>
          <a:endParaRPr lang="en-US"/>
        </a:p>
      </dgm:t>
    </dgm:pt>
    <dgm:pt modelId="{9544375E-5F90-4855-AAF0-8C273ACE5513}" type="pres">
      <dgm:prSet presAssocID="{51010B3B-196D-45B5-8DB3-0B56A865EC33}" presName="connectorText" presStyleLbl="sibTrans2D1" presStyleIdx="4" presStyleCnt="5"/>
      <dgm:spPr/>
      <dgm:t>
        <a:bodyPr/>
        <a:lstStyle/>
        <a:p>
          <a:endParaRPr lang="en-US"/>
        </a:p>
      </dgm:t>
    </dgm:pt>
    <dgm:pt modelId="{6589798B-7159-4093-9A1A-D897D6AC88A9}" type="pres">
      <dgm:prSet presAssocID="{7165541A-3348-4DE2-8F96-7368BEA399CA}" presName="node" presStyleLbl="node1" presStyleIdx="5" presStyleCnt="6" custScaleX="105637" custScaleY="154201">
        <dgm:presLayoutVars>
          <dgm:bulletEnabled val="1"/>
        </dgm:presLayoutVars>
      </dgm:prSet>
      <dgm:spPr/>
      <dgm:t>
        <a:bodyPr/>
        <a:lstStyle/>
        <a:p>
          <a:endParaRPr lang="en-US"/>
        </a:p>
      </dgm:t>
    </dgm:pt>
  </dgm:ptLst>
  <dgm:cxnLst>
    <dgm:cxn modelId="{E80FD07B-2B23-4704-8D43-6373ABE7CA1D}" type="presOf" srcId="{B08661C0-58B5-488E-A6ED-EDBD6F41C225}" destId="{FBD85637-9561-4E20-B469-4E49248BA606}" srcOrd="0" destOrd="0" presId="urn:microsoft.com/office/officeart/2005/8/layout/process1"/>
    <dgm:cxn modelId="{B074BF64-4176-468A-AF5A-D81A1B554073}" type="presOf" srcId="{77BF8CB9-80A3-404A-8699-B0A7B254B488}" destId="{0E0195C5-A499-4DE1-8AD5-89582383D5EE}" srcOrd="0" destOrd="0" presId="urn:microsoft.com/office/officeart/2005/8/layout/process1"/>
    <dgm:cxn modelId="{105EB8AD-771B-4C28-A254-C54B32EDD68B}" srcId="{6DB8E155-3960-4603-8ED8-F436CB2F0660}" destId="{B08661C0-58B5-488E-A6ED-EDBD6F41C225}" srcOrd="4" destOrd="0" parTransId="{6C83A1D4-648F-4E4E-B0C2-173D4723918F}" sibTransId="{51010B3B-196D-45B5-8DB3-0B56A865EC33}"/>
    <dgm:cxn modelId="{347A3CC4-B3C9-4A25-B5D1-2CD4B62761F2}" type="presOf" srcId="{5265997A-51D2-47BB-8006-2BB7004A34D0}" destId="{1C15ACFA-D396-4D72-B0ED-587BAC629967}" srcOrd="1" destOrd="0" presId="urn:microsoft.com/office/officeart/2005/8/layout/process1"/>
    <dgm:cxn modelId="{E72A5142-8B76-4D67-B585-851DA8C00E6D}" type="presOf" srcId="{F7EBE317-4EE2-416D-BCF9-CE984FD01334}" destId="{D1729306-F5B2-4EE7-B491-C7731D933B6B}" srcOrd="0" destOrd="0" presId="urn:microsoft.com/office/officeart/2005/8/layout/process1"/>
    <dgm:cxn modelId="{67719255-676C-4797-90CF-480556C71A3D}" type="presOf" srcId="{C314F4CC-5785-4A9D-A5E6-9F299AC015CA}" destId="{5ED6AC3B-86C3-4FBF-9A75-A76516D060CF}" srcOrd="0" destOrd="0" presId="urn:microsoft.com/office/officeart/2005/8/layout/process1"/>
    <dgm:cxn modelId="{2B404A85-CB09-4505-AEF4-892143AA081E}" type="presOf" srcId="{51010B3B-196D-45B5-8DB3-0B56A865EC33}" destId="{9544375E-5F90-4855-AAF0-8C273ACE5513}" srcOrd="1" destOrd="0" presId="urn:microsoft.com/office/officeart/2005/8/layout/process1"/>
    <dgm:cxn modelId="{C201593B-E511-471C-9C5A-41CB915F5CF2}" srcId="{6DB8E155-3960-4603-8ED8-F436CB2F0660}" destId="{ED07F6D7-032B-48DA-94D2-A783AED19025}" srcOrd="0" destOrd="0" parTransId="{17512022-11A5-4E86-A4AD-2E014FD8CE34}" sibTransId="{F7EBE317-4EE2-416D-BCF9-CE984FD01334}"/>
    <dgm:cxn modelId="{7D07D42D-A193-4DF6-9712-092872B3DD03}" srcId="{6DB8E155-3960-4603-8ED8-F436CB2F0660}" destId="{D781FAAF-F669-4A0D-9E9C-AE2E3DB0A29A}" srcOrd="2" destOrd="0" parTransId="{6F41C51C-BF0B-4DB2-AF16-467091D8A45F}" sibTransId="{5265997A-51D2-47BB-8006-2BB7004A34D0}"/>
    <dgm:cxn modelId="{D22582B4-F74C-4241-8018-E0F9139F6E74}" type="presOf" srcId="{F7EBE317-4EE2-416D-BCF9-CE984FD01334}" destId="{4D359152-66D3-4C18-8C01-70B3EC128957}" srcOrd="1" destOrd="0" presId="urn:microsoft.com/office/officeart/2005/8/layout/process1"/>
    <dgm:cxn modelId="{166EEF0E-1952-4AE4-8B14-2C2D987E82B4}" type="presOf" srcId="{7165541A-3348-4DE2-8F96-7368BEA399CA}" destId="{6589798B-7159-4093-9A1A-D897D6AC88A9}" srcOrd="0" destOrd="0" presId="urn:microsoft.com/office/officeart/2005/8/layout/process1"/>
    <dgm:cxn modelId="{C829349E-37D6-484E-8701-1BF5077EA97F}" type="presOf" srcId="{B19389C0-A064-4A8A-BB3C-98A72192F64C}" destId="{78A6F444-C47B-421D-A77C-F62106AFAD05}" srcOrd="1" destOrd="0" presId="urn:microsoft.com/office/officeart/2005/8/layout/process1"/>
    <dgm:cxn modelId="{209599C0-F9B8-49CF-9AF2-F33A33880AD2}" type="presOf" srcId="{51010B3B-196D-45B5-8DB3-0B56A865EC33}" destId="{9366C430-3FBB-451E-98DA-F9F29615A733}" srcOrd="0" destOrd="0" presId="urn:microsoft.com/office/officeart/2005/8/layout/process1"/>
    <dgm:cxn modelId="{8D8D3F53-09C7-450E-BB84-0E718FCD5507}" type="presOf" srcId="{1554AFBE-F9C6-4219-BBD9-076686C14E56}" destId="{C9A2D946-A297-468D-9B08-A466A304854D}" srcOrd="1" destOrd="0" presId="urn:microsoft.com/office/officeart/2005/8/layout/process1"/>
    <dgm:cxn modelId="{DA1F4EE2-4B50-4898-A2A2-EC475CA0AC2A}" type="presOf" srcId="{B19389C0-A064-4A8A-BB3C-98A72192F64C}" destId="{795E9725-B1BA-45AD-A05B-C8C70A9BB600}" srcOrd="0" destOrd="0" presId="urn:microsoft.com/office/officeart/2005/8/layout/process1"/>
    <dgm:cxn modelId="{5B2F3653-9FFB-48F6-99B3-1D3855E752C4}" srcId="{6DB8E155-3960-4603-8ED8-F436CB2F0660}" destId="{77BF8CB9-80A3-404A-8699-B0A7B254B488}" srcOrd="1" destOrd="0" parTransId="{3E269978-EE7E-4A87-A857-2A9BA9BC58AE}" sibTransId="{B19389C0-A064-4A8A-BB3C-98A72192F64C}"/>
    <dgm:cxn modelId="{7D1FF741-11C1-4441-AEB8-3C8DA82E4BA8}" type="presOf" srcId="{6DB8E155-3960-4603-8ED8-F436CB2F0660}" destId="{05D4877D-9A87-4161-935F-2D753A6E1CD5}" srcOrd="0" destOrd="0" presId="urn:microsoft.com/office/officeart/2005/8/layout/process1"/>
    <dgm:cxn modelId="{59740339-072F-452F-A901-30A01DBEDA62}" type="presOf" srcId="{D781FAAF-F669-4A0D-9E9C-AE2E3DB0A29A}" destId="{77D55EE3-E8C8-4381-B7FD-4E0608BD7AFD}" srcOrd="0" destOrd="0" presId="urn:microsoft.com/office/officeart/2005/8/layout/process1"/>
    <dgm:cxn modelId="{25163EE6-5C6E-4B59-A78B-2BA5878800EC}" type="presOf" srcId="{ED07F6D7-032B-48DA-94D2-A783AED19025}" destId="{D0C95DC1-6187-4BBA-ACFD-C7CD3E36C233}" srcOrd="0" destOrd="0" presId="urn:microsoft.com/office/officeart/2005/8/layout/process1"/>
    <dgm:cxn modelId="{221FC9E1-DF17-4A31-8C04-601BCD05B92B}" srcId="{6DB8E155-3960-4603-8ED8-F436CB2F0660}" destId="{C314F4CC-5785-4A9D-A5E6-9F299AC015CA}" srcOrd="3" destOrd="0" parTransId="{938D0A7B-9A3A-4633-9E32-F0CA61F7140F}" sibTransId="{1554AFBE-F9C6-4219-BBD9-076686C14E56}"/>
    <dgm:cxn modelId="{FACB9FB6-73F6-4453-869B-BE949F58C609}" type="presOf" srcId="{5265997A-51D2-47BB-8006-2BB7004A34D0}" destId="{99DB3D93-3EA7-412B-B864-ABD76AD177F4}" srcOrd="0" destOrd="0" presId="urn:microsoft.com/office/officeart/2005/8/layout/process1"/>
    <dgm:cxn modelId="{C2E8A978-5C41-404D-9683-6CCE6BE957BF}" type="presOf" srcId="{1554AFBE-F9C6-4219-BBD9-076686C14E56}" destId="{637909B9-B417-49B8-AC30-D5B527D76435}" srcOrd="0" destOrd="0" presId="urn:microsoft.com/office/officeart/2005/8/layout/process1"/>
    <dgm:cxn modelId="{69142AF1-ABE4-498C-B000-468A9D900969}" srcId="{6DB8E155-3960-4603-8ED8-F436CB2F0660}" destId="{7165541A-3348-4DE2-8F96-7368BEA399CA}" srcOrd="5" destOrd="0" parTransId="{293F4AE4-B661-44AD-ACE7-F5A2125DF09D}" sibTransId="{9B4C864A-382E-42E8-87A1-2EFF6D050E9F}"/>
    <dgm:cxn modelId="{CA2E7236-1B6B-4C67-8A7F-F38711C4D2CD}" type="presParOf" srcId="{05D4877D-9A87-4161-935F-2D753A6E1CD5}" destId="{D0C95DC1-6187-4BBA-ACFD-C7CD3E36C233}" srcOrd="0" destOrd="0" presId="urn:microsoft.com/office/officeart/2005/8/layout/process1"/>
    <dgm:cxn modelId="{B139A4A7-D020-43AC-AD56-3501320BC37E}" type="presParOf" srcId="{05D4877D-9A87-4161-935F-2D753A6E1CD5}" destId="{D1729306-F5B2-4EE7-B491-C7731D933B6B}" srcOrd="1" destOrd="0" presId="urn:microsoft.com/office/officeart/2005/8/layout/process1"/>
    <dgm:cxn modelId="{4BD9133F-C197-40B5-80DE-D1E5A242D84E}" type="presParOf" srcId="{D1729306-F5B2-4EE7-B491-C7731D933B6B}" destId="{4D359152-66D3-4C18-8C01-70B3EC128957}" srcOrd="0" destOrd="0" presId="urn:microsoft.com/office/officeart/2005/8/layout/process1"/>
    <dgm:cxn modelId="{2F253E7D-A3D8-44DB-B396-C7B7747CF857}" type="presParOf" srcId="{05D4877D-9A87-4161-935F-2D753A6E1CD5}" destId="{0E0195C5-A499-4DE1-8AD5-89582383D5EE}" srcOrd="2" destOrd="0" presId="urn:microsoft.com/office/officeart/2005/8/layout/process1"/>
    <dgm:cxn modelId="{3BEB774B-68D6-40ED-961E-8838C3EFEE8C}" type="presParOf" srcId="{05D4877D-9A87-4161-935F-2D753A6E1CD5}" destId="{795E9725-B1BA-45AD-A05B-C8C70A9BB600}" srcOrd="3" destOrd="0" presId="urn:microsoft.com/office/officeart/2005/8/layout/process1"/>
    <dgm:cxn modelId="{6E9462A5-CFE2-4AF2-AB9A-F8F3D2E29C18}" type="presParOf" srcId="{795E9725-B1BA-45AD-A05B-C8C70A9BB600}" destId="{78A6F444-C47B-421D-A77C-F62106AFAD05}" srcOrd="0" destOrd="0" presId="urn:microsoft.com/office/officeart/2005/8/layout/process1"/>
    <dgm:cxn modelId="{F207536F-D90D-438F-AAD8-631D13A5D80F}" type="presParOf" srcId="{05D4877D-9A87-4161-935F-2D753A6E1CD5}" destId="{77D55EE3-E8C8-4381-B7FD-4E0608BD7AFD}" srcOrd="4" destOrd="0" presId="urn:microsoft.com/office/officeart/2005/8/layout/process1"/>
    <dgm:cxn modelId="{1CB503D4-5499-428A-A10C-A0676F3CCD68}" type="presParOf" srcId="{05D4877D-9A87-4161-935F-2D753A6E1CD5}" destId="{99DB3D93-3EA7-412B-B864-ABD76AD177F4}" srcOrd="5" destOrd="0" presId="urn:microsoft.com/office/officeart/2005/8/layout/process1"/>
    <dgm:cxn modelId="{C67C21FA-B727-48CB-8C32-301C889A6F42}" type="presParOf" srcId="{99DB3D93-3EA7-412B-B864-ABD76AD177F4}" destId="{1C15ACFA-D396-4D72-B0ED-587BAC629967}" srcOrd="0" destOrd="0" presId="urn:microsoft.com/office/officeart/2005/8/layout/process1"/>
    <dgm:cxn modelId="{620639D3-3516-41A2-AF1B-35E577C3BAC2}" type="presParOf" srcId="{05D4877D-9A87-4161-935F-2D753A6E1CD5}" destId="{5ED6AC3B-86C3-4FBF-9A75-A76516D060CF}" srcOrd="6" destOrd="0" presId="urn:microsoft.com/office/officeart/2005/8/layout/process1"/>
    <dgm:cxn modelId="{FBF98E31-4BC0-4C71-9548-CAC636F500D3}" type="presParOf" srcId="{05D4877D-9A87-4161-935F-2D753A6E1CD5}" destId="{637909B9-B417-49B8-AC30-D5B527D76435}" srcOrd="7" destOrd="0" presId="urn:microsoft.com/office/officeart/2005/8/layout/process1"/>
    <dgm:cxn modelId="{975002D2-AD28-40AD-8ED6-2DB26A47EA44}" type="presParOf" srcId="{637909B9-B417-49B8-AC30-D5B527D76435}" destId="{C9A2D946-A297-468D-9B08-A466A304854D}" srcOrd="0" destOrd="0" presId="urn:microsoft.com/office/officeart/2005/8/layout/process1"/>
    <dgm:cxn modelId="{9866F7F8-E21E-4844-9492-722062B48261}" type="presParOf" srcId="{05D4877D-9A87-4161-935F-2D753A6E1CD5}" destId="{FBD85637-9561-4E20-B469-4E49248BA606}" srcOrd="8" destOrd="0" presId="urn:microsoft.com/office/officeart/2005/8/layout/process1"/>
    <dgm:cxn modelId="{1B5B1CA3-439C-48E2-9D42-917879C91558}" type="presParOf" srcId="{05D4877D-9A87-4161-935F-2D753A6E1CD5}" destId="{9366C430-3FBB-451E-98DA-F9F29615A733}" srcOrd="9" destOrd="0" presId="urn:microsoft.com/office/officeart/2005/8/layout/process1"/>
    <dgm:cxn modelId="{42BC49BB-ABD1-46FA-9323-D794A9B6F7EF}" type="presParOf" srcId="{9366C430-3FBB-451E-98DA-F9F29615A733}" destId="{9544375E-5F90-4855-AAF0-8C273ACE5513}" srcOrd="0" destOrd="0" presId="urn:microsoft.com/office/officeart/2005/8/layout/process1"/>
    <dgm:cxn modelId="{92E675FD-367C-4C0E-B998-5293B559F39B}" type="presParOf" srcId="{05D4877D-9A87-4161-935F-2D753A6E1CD5}" destId="{6589798B-7159-4093-9A1A-D897D6AC88A9}" srcOrd="10"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BD5C6970-8265-4A25-8F5E-3FA5E2913F6C}" type="doc">
      <dgm:prSet loTypeId="urn:microsoft.com/office/officeart/2005/8/layout/hList6" loCatId="list" qsTypeId="urn:microsoft.com/office/officeart/2005/8/quickstyle/simple1" qsCatId="simple" csTypeId="urn:microsoft.com/office/officeart/2005/8/colors/colorful1" csCatId="colorful" phldr="1"/>
      <dgm:spPr/>
      <dgm:t>
        <a:bodyPr/>
        <a:lstStyle/>
        <a:p>
          <a:endParaRPr lang="en-US"/>
        </a:p>
      </dgm:t>
    </dgm:pt>
    <dgm:pt modelId="{2FA11BD8-AF32-4116-B62D-19FAD2E2CF0E}">
      <dgm:prSet phldrT="[Text]" custT="1"/>
      <dgm:spPr/>
      <dgm:t>
        <a:bodyPr/>
        <a:lstStyle/>
        <a:p>
          <a:r>
            <a:rPr lang="fa-IR" sz="1400" b="1" dirty="0" smtClean="0">
              <a:solidFill>
                <a:schemeClr val="tx1"/>
              </a:solidFill>
              <a:cs typeface="B Nazanin" panose="00000400000000000000" pitchFamily="2" charset="-78"/>
            </a:rPr>
            <a:t>روحانیت، نهادی اجتماعی‏ است که خداوند به تکمیل نیروی آن فرمان داده(</a:t>
          </a:r>
          <a:r>
            <a:rPr lang="ar-SA" sz="1400" b="1" dirty="0" smtClean="0">
              <a:solidFill>
                <a:schemeClr val="tx1"/>
              </a:solidFill>
              <a:cs typeface="B Nazanin" panose="00000400000000000000" pitchFamily="2" charset="-78"/>
            </a:rPr>
            <a:t>توبه: 122 </a:t>
          </a:r>
          <a:r>
            <a:rPr lang="fa-IR" sz="1400" b="1" dirty="0" smtClean="0">
              <a:solidFill>
                <a:schemeClr val="tx1"/>
              </a:solidFill>
              <a:cs typeface="B Nazanin" panose="00000400000000000000" pitchFamily="2" charset="-78"/>
            </a:rPr>
            <a:t>)و مستقیماً برای تأمین کادر آن اقدام کرده است. خدای متعال برای نیاز جامعه به کسب و تجارت یا پزشکی و مهندسی یا رانندگی و آهنگری، به‌صورت مستقیم نیرو نفرستاده است؛ اما </a:t>
          </a:r>
          <a:r>
            <a:rPr lang="fa-IR" sz="1400" b="1" dirty="0" smtClean="0">
              <a:solidFill>
                <a:schemeClr val="bg1"/>
              </a:solidFill>
              <a:cs typeface="B Titr" panose="00000700000000000000" pitchFamily="2" charset="-78"/>
            </a:rPr>
            <a:t>برای رفع نیاز بشر به دین، اخلاق و معنویت 124000 انسان صالح، ارسال داشته و آنها را به‌گونه‏های مختلف، تأیید و هدایت و حمایت کرده است. بعثت پیامبران در پی نیاز انسان‌ها به تعلیم و تزکیه بوده و این نیاز چندان اساسی و بزرگ است که از میان همۀ نعمت‏ها، خدای بزرگ تنها نعمت بعثت را به رخ انسان‏ کشیده و بر او منّت نهاده است.</a:t>
          </a:r>
          <a:r>
            <a:rPr lang="fa-IR" sz="1400" b="1" dirty="0" smtClean="0">
              <a:solidFill>
                <a:schemeClr val="tx1"/>
              </a:solidFill>
              <a:cs typeface="B Titr" panose="00000700000000000000" pitchFamily="2" charset="-78"/>
            </a:rPr>
            <a:t> </a:t>
          </a:r>
          <a:r>
            <a:rPr lang="fa-IR" sz="1400" b="1" dirty="0" smtClean="0">
              <a:solidFill>
                <a:schemeClr val="tx1"/>
              </a:solidFill>
              <a:cs typeface="B Nazanin" panose="00000400000000000000" pitchFamily="2" charset="-78"/>
            </a:rPr>
            <a:t>(</a:t>
          </a:r>
          <a:r>
            <a:rPr lang="ar-SA" sz="1400" b="1" dirty="0" smtClean="0">
              <a:solidFill>
                <a:schemeClr val="tx1"/>
              </a:solidFill>
              <a:cs typeface="B Nazanin" panose="00000400000000000000" pitchFamily="2" charset="-78"/>
            </a:rPr>
            <a:t>هُوَ الَّذِی بَعَثَ فی الأُمِّیینَ رَسُولاً مِنهُم یتلُو عَلَیهِم ءَایاتِهِ وَ یزَکیهِم وَ یعَلِّمُهُمُ الکتَابَ وَ الحِکمَة وَ إِن کانُوا مِن قَبلُ لَفِی ضَلالٍ مُّبِینٍ. جمعه: 2</a:t>
          </a:r>
          <a:r>
            <a:rPr lang="fa-IR" sz="1400" b="1" dirty="0" smtClean="0">
              <a:solidFill>
                <a:schemeClr val="tx1"/>
              </a:solidFill>
              <a:cs typeface="B Nazanin" panose="00000400000000000000" pitchFamily="2" charset="-78"/>
            </a:rPr>
            <a:t>)</a:t>
          </a:r>
          <a:endParaRPr lang="en-US" sz="1400" dirty="0">
            <a:solidFill>
              <a:schemeClr val="tx1"/>
            </a:solidFill>
          </a:endParaRPr>
        </a:p>
      </dgm:t>
    </dgm:pt>
    <dgm:pt modelId="{227E80A4-6F0F-4D27-92EE-4CC28C878FD8}" type="parTrans" cxnId="{648F3627-D28F-400B-B962-337BA605ED4C}">
      <dgm:prSet/>
      <dgm:spPr/>
      <dgm:t>
        <a:bodyPr/>
        <a:lstStyle/>
        <a:p>
          <a:endParaRPr lang="en-US"/>
        </a:p>
      </dgm:t>
    </dgm:pt>
    <dgm:pt modelId="{B4108345-33FC-4A38-BE10-C97334DC2EF7}" type="sibTrans" cxnId="{648F3627-D28F-400B-B962-337BA605ED4C}">
      <dgm:prSet/>
      <dgm:spPr/>
      <dgm:t>
        <a:bodyPr/>
        <a:lstStyle/>
        <a:p>
          <a:endParaRPr lang="en-US"/>
        </a:p>
      </dgm:t>
    </dgm:pt>
    <dgm:pt modelId="{1D0B91CA-56EE-4E1D-BE2E-2DE33E87EC07}">
      <dgm:prSet phldrT="[Text]" custT="1"/>
      <dgm:spPr/>
      <dgm:t>
        <a:bodyPr/>
        <a:lstStyle/>
        <a:p>
          <a:pPr algn="just"/>
          <a:r>
            <a:rPr lang="fa-IR" sz="1600" b="1" dirty="0" smtClean="0">
              <a:solidFill>
                <a:srgbClr val="002060"/>
              </a:solidFill>
              <a:cs typeface="B Nazanin" panose="00000400000000000000" pitchFamily="2" charset="-78"/>
            </a:rPr>
            <a:t>نهاد مقدس روحانیت، در نظام گستردۀ تقسیم کار اجتماعی، و در شبکۀ روابط انسانی، متکفل ارائۀ خدمات ویژه‏ای است. نقش ویژۀ این سازمان مهم در مناسبت با «دین اسلام» تعریف می‏شود. </a:t>
          </a:r>
          <a:r>
            <a:rPr lang="fa-IR" sz="1600" b="1" dirty="0" smtClean="0">
              <a:solidFill>
                <a:srgbClr val="FF0000"/>
              </a:solidFill>
              <a:cs typeface="B Titr" panose="00000700000000000000" pitchFamily="2" charset="-78"/>
            </a:rPr>
            <a:t>روحانیت، بالمآل عهده‏دار وظیفۀ تعلیم و تربیت دینی نسل‏ها و جوامع انسانی است. روحانی نیز مانند نیاکان صنفی خود ـ پیامبران و اولیا ـ یا معلم کتاب و حکمت خواهد بود، یا مربی و مزکّی جان‌های آماده</a:t>
          </a:r>
          <a:r>
            <a:rPr lang="fa-IR" sz="1600" b="1" dirty="0" smtClean="0">
              <a:solidFill>
                <a:srgbClr val="FF0000"/>
              </a:solidFill>
              <a:cs typeface="B Nazanin" panose="00000400000000000000" pitchFamily="2" charset="-78"/>
            </a:rPr>
            <a:t>. </a:t>
          </a:r>
          <a:r>
            <a:rPr lang="ar-SA" sz="1600" b="1" dirty="0" smtClean="0">
              <a:solidFill>
                <a:srgbClr val="002060"/>
              </a:solidFill>
              <a:cs typeface="B Nazanin" panose="00000400000000000000" pitchFamily="2" charset="-78"/>
            </a:rPr>
            <a:t>(یعَلِّمُهُمُ الکتَابَ وَ الحِکمَۀ وَ یُزَکّیهِم</a:t>
          </a:r>
          <a:r>
            <a:rPr lang="fa-IR" sz="1600" b="1" dirty="0" smtClean="0">
              <a:solidFill>
                <a:srgbClr val="002060"/>
              </a:solidFill>
              <a:cs typeface="B Nazanin" panose="00000400000000000000" pitchFamily="2" charset="-78"/>
            </a:rPr>
            <a:t>) (</a:t>
          </a:r>
          <a:r>
            <a:rPr lang="ar-SA" sz="1600" b="1" dirty="0" smtClean="0">
              <a:solidFill>
                <a:srgbClr val="002060"/>
              </a:solidFill>
              <a:cs typeface="B Nazanin" panose="00000400000000000000" pitchFamily="2" charset="-78"/>
            </a:rPr>
            <a:t>بقرة: 129 </a:t>
          </a:r>
          <a:r>
            <a:rPr lang="fa-IR" sz="1600" b="1" dirty="0" smtClean="0">
              <a:solidFill>
                <a:srgbClr val="002060"/>
              </a:solidFill>
              <a:cs typeface="B Nazanin" panose="00000400000000000000" pitchFamily="2" charset="-78"/>
            </a:rPr>
            <a:t>) و از او انتظار می‏رود در راه افزایش شناخت، آگاهی و بصیرت دینی، تقویت انگیزه‏های الهی و گسترش رفتار اخلاقی ترازِ دین در میان مردم تلاش کند.</a:t>
          </a:r>
          <a:endParaRPr lang="en-US" sz="1600" dirty="0">
            <a:solidFill>
              <a:srgbClr val="002060"/>
            </a:solidFill>
          </a:endParaRPr>
        </a:p>
      </dgm:t>
    </dgm:pt>
    <dgm:pt modelId="{3519B87D-B334-407A-85D1-DECAD5C138D7}" type="parTrans" cxnId="{7BC121E6-6AA7-4691-9C5C-153B06948427}">
      <dgm:prSet/>
      <dgm:spPr/>
      <dgm:t>
        <a:bodyPr/>
        <a:lstStyle/>
        <a:p>
          <a:endParaRPr lang="en-US"/>
        </a:p>
      </dgm:t>
    </dgm:pt>
    <dgm:pt modelId="{7A31EF53-5E4A-4BCC-85DC-D18917C39354}" type="sibTrans" cxnId="{7BC121E6-6AA7-4691-9C5C-153B06948427}">
      <dgm:prSet/>
      <dgm:spPr/>
      <dgm:t>
        <a:bodyPr/>
        <a:lstStyle/>
        <a:p>
          <a:endParaRPr lang="en-US"/>
        </a:p>
      </dgm:t>
    </dgm:pt>
    <dgm:pt modelId="{6A3BA40E-F62C-42D9-9317-9DE7A36E5BEC}" type="pres">
      <dgm:prSet presAssocID="{BD5C6970-8265-4A25-8F5E-3FA5E2913F6C}" presName="Name0" presStyleCnt="0">
        <dgm:presLayoutVars>
          <dgm:dir val="rev"/>
          <dgm:resizeHandles val="exact"/>
        </dgm:presLayoutVars>
      </dgm:prSet>
      <dgm:spPr/>
      <dgm:t>
        <a:bodyPr/>
        <a:lstStyle/>
        <a:p>
          <a:endParaRPr lang="en-US"/>
        </a:p>
      </dgm:t>
    </dgm:pt>
    <dgm:pt modelId="{72B5F635-4A5C-4D36-ACC1-A9D41355661F}" type="pres">
      <dgm:prSet presAssocID="{2FA11BD8-AF32-4116-B62D-19FAD2E2CF0E}" presName="node" presStyleLbl="node1" presStyleIdx="0" presStyleCnt="2">
        <dgm:presLayoutVars>
          <dgm:bulletEnabled val="1"/>
        </dgm:presLayoutVars>
      </dgm:prSet>
      <dgm:spPr/>
      <dgm:t>
        <a:bodyPr/>
        <a:lstStyle/>
        <a:p>
          <a:endParaRPr lang="en-US"/>
        </a:p>
      </dgm:t>
    </dgm:pt>
    <dgm:pt modelId="{C5B73596-BF69-49E9-B6D6-9698DA372EC2}" type="pres">
      <dgm:prSet presAssocID="{B4108345-33FC-4A38-BE10-C97334DC2EF7}" presName="sibTrans" presStyleCnt="0"/>
      <dgm:spPr/>
    </dgm:pt>
    <dgm:pt modelId="{C9E7DDE3-BC15-44F1-BD2C-A7A493F70BCC}" type="pres">
      <dgm:prSet presAssocID="{1D0B91CA-56EE-4E1D-BE2E-2DE33E87EC07}" presName="node" presStyleLbl="node1" presStyleIdx="1" presStyleCnt="2">
        <dgm:presLayoutVars>
          <dgm:bulletEnabled val="1"/>
        </dgm:presLayoutVars>
      </dgm:prSet>
      <dgm:spPr/>
      <dgm:t>
        <a:bodyPr/>
        <a:lstStyle/>
        <a:p>
          <a:endParaRPr lang="en-US"/>
        </a:p>
      </dgm:t>
    </dgm:pt>
  </dgm:ptLst>
  <dgm:cxnLst>
    <dgm:cxn modelId="{F6178E49-7338-4438-B506-1E3A6A3A4511}" type="presOf" srcId="{2FA11BD8-AF32-4116-B62D-19FAD2E2CF0E}" destId="{72B5F635-4A5C-4D36-ACC1-A9D41355661F}" srcOrd="0" destOrd="0" presId="urn:microsoft.com/office/officeart/2005/8/layout/hList6"/>
    <dgm:cxn modelId="{7BC121E6-6AA7-4691-9C5C-153B06948427}" srcId="{BD5C6970-8265-4A25-8F5E-3FA5E2913F6C}" destId="{1D0B91CA-56EE-4E1D-BE2E-2DE33E87EC07}" srcOrd="1" destOrd="0" parTransId="{3519B87D-B334-407A-85D1-DECAD5C138D7}" sibTransId="{7A31EF53-5E4A-4BCC-85DC-D18917C39354}"/>
    <dgm:cxn modelId="{648F3627-D28F-400B-B962-337BA605ED4C}" srcId="{BD5C6970-8265-4A25-8F5E-3FA5E2913F6C}" destId="{2FA11BD8-AF32-4116-B62D-19FAD2E2CF0E}" srcOrd="0" destOrd="0" parTransId="{227E80A4-6F0F-4D27-92EE-4CC28C878FD8}" sibTransId="{B4108345-33FC-4A38-BE10-C97334DC2EF7}"/>
    <dgm:cxn modelId="{76FC1F8D-B860-44B4-8253-0E529F0625A0}" type="presOf" srcId="{1D0B91CA-56EE-4E1D-BE2E-2DE33E87EC07}" destId="{C9E7DDE3-BC15-44F1-BD2C-A7A493F70BCC}" srcOrd="0" destOrd="0" presId="urn:microsoft.com/office/officeart/2005/8/layout/hList6"/>
    <dgm:cxn modelId="{E90774C5-796C-4DF8-9770-C2D6683861C0}" type="presOf" srcId="{BD5C6970-8265-4A25-8F5E-3FA5E2913F6C}" destId="{6A3BA40E-F62C-42D9-9317-9DE7A36E5BEC}" srcOrd="0" destOrd="0" presId="urn:microsoft.com/office/officeart/2005/8/layout/hList6"/>
    <dgm:cxn modelId="{147A6BB0-E104-46C1-B13B-24C5DDD96FE3}" type="presParOf" srcId="{6A3BA40E-F62C-42D9-9317-9DE7A36E5BEC}" destId="{72B5F635-4A5C-4D36-ACC1-A9D41355661F}" srcOrd="0" destOrd="0" presId="urn:microsoft.com/office/officeart/2005/8/layout/hList6"/>
    <dgm:cxn modelId="{85422B35-B6EE-4BFF-9065-B1665A1C4BD3}" type="presParOf" srcId="{6A3BA40E-F62C-42D9-9317-9DE7A36E5BEC}" destId="{C5B73596-BF69-49E9-B6D6-9698DA372EC2}" srcOrd="1" destOrd="0" presId="urn:microsoft.com/office/officeart/2005/8/layout/hList6"/>
    <dgm:cxn modelId="{CD4C38D9-FD19-4590-8820-F4759D6ADA98}" type="presParOf" srcId="{6A3BA40E-F62C-42D9-9317-9DE7A36E5BEC}" destId="{C9E7DDE3-BC15-44F1-BD2C-A7A493F70BCC}" srcOrd="2"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1550B51B-CF29-4016-8DC9-5E61218133F8}" type="doc">
      <dgm:prSet loTypeId="urn:microsoft.com/office/officeart/2005/8/layout/vList3" loCatId="list" qsTypeId="urn:microsoft.com/office/officeart/2005/8/quickstyle/simple1" qsCatId="simple" csTypeId="urn:microsoft.com/office/officeart/2005/8/colors/colorful1" csCatId="colorful" phldr="1"/>
      <dgm:spPr/>
    </dgm:pt>
    <dgm:pt modelId="{F15FE4EF-F390-41B8-B882-D9693BAC0C00}">
      <dgm:prSet phldrT="[Text]" custT="1"/>
      <dgm:spPr/>
      <dgm:t>
        <a:bodyPr/>
        <a:lstStyle/>
        <a:p>
          <a:r>
            <a:rPr lang="fa-IR" sz="1800" b="1" dirty="0" smtClean="0">
              <a:solidFill>
                <a:schemeClr val="bg2"/>
              </a:solidFill>
              <a:cs typeface="B Nazanin" panose="00000400000000000000" pitchFamily="2" charset="-78"/>
            </a:rPr>
            <a:t>طلبه می‏تواند از نیرو، استعداد، فرصت و امکان خود در زمینه‏های مختلف بهره گیرد و انواع خدمات ارزشمند اجتماعی را برعهده گیرد. </a:t>
          </a:r>
          <a:endParaRPr lang="en-US" sz="1800" dirty="0">
            <a:solidFill>
              <a:schemeClr val="bg2"/>
            </a:solidFill>
          </a:endParaRPr>
        </a:p>
      </dgm:t>
    </dgm:pt>
    <dgm:pt modelId="{C169A0E6-E328-4DD9-B5B3-3C30D45A711A}" type="parTrans" cxnId="{1BFB3C93-170C-4657-98B9-9CD4FAB96E98}">
      <dgm:prSet/>
      <dgm:spPr/>
      <dgm:t>
        <a:bodyPr/>
        <a:lstStyle/>
        <a:p>
          <a:endParaRPr lang="en-US"/>
        </a:p>
      </dgm:t>
    </dgm:pt>
    <dgm:pt modelId="{F509E8F5-773E-46F4-92F1-35F456959E82}" type="sibTrans" cxnId="{1BFB3C93-170C-4657-98B9-9CD4FAB96E98}">
      <dgm:prSet/>
      <dgm:spPr/>
      <dgm:t>
        <a:bodyPr/>
        <a:lstStyle/>
        <a:p>
          <a:endParaRPr lang="en-US"/>
        </a:p>
      </dgm:t>
    </dgm:pt>
    <dgm:pt modelId="{4026664F-AC30-4C1E-87F7-72BA945E0E60}">
      <dgm:prSet phldrT="[Text]" custT="1"/>
      <dgm:spPr/>
      <dgm:t>
        <a:bodyPr/>
        <a:lstStyle/>
        <a:p>
          <a:r>
            <a:rPr lang="fa-IR" sz="1800" b="1" dirty="0" smtClean="0">
              <a:solidFill>
                <a:srgbClr val="002060"/>
              </a:solidFill>
              <a:cs typeface="B Nazanin" panose="00000400000000000000" pitchFamily="2" charset="-78"/>
            </a:rPr>
            <a:t>یک روحانی می‏تواند پزشک باشد و علاوه بر تبلیغ دین به معالجه و درمان مردم بپردازد، روحانی می‏تواند با کودکان و نوجوانان انس گیرد و به آنها خط و املا و ریاضی و زبان بیاموزد، روحانی می‏تواند در یک موسسۀ مالی ـ اعتباری سهیم باشد و در بهبود اقتصاد کشور خویش نقشی ایفا کند. روحانی می‏تواند به تولید محصولات کشاورزی، دام یا فرآورده‏های صنعتی اقدام کند، روحانی می‏تواند خدمات فنی و حرفه‏ای ارائه دهد... </a:t>
          </a:r>
          <a:endParaRPr lang="en-US" sz="1800" dirty="0">
            <a:solidFill>
              <a:srgbClr val="002060"/>
            </a:solidFill>
          </a:endParaRPr>
        </a:p>
      </dgm:t>
    </dgm:pt>
    <dgm:pt modelId="{14FCA359-D68D-47A7-ADF0-CC99C5729F01}" type="parTrans" cxnId="{D15E8718-0347-4535-8D9D-74C7394BC1CC}">
      <dgm:prSet/>
      <dgm:spPr/>
      <dgm:t>
        <a:bodyPr/>
        <a:lstStyle/>
        <a:p>
          <a:endParaRPr lang="en-US"/>
        </a:p>
      </dgm:t>
    </dgm:pt>
    <dgm:pt modelId="{1C9FDFBC-A0C1-4AC6-BF59-2AE59A8A5849}" type="sibTrans" cxnId="{D15E8718-0347-4535-8D9D-74C7394BC1CC}">
      <dgm:prSet/>
      <dgm:spPr/>
      <dgm:t>
        <a:bodyPr/>
        <a:lstStyle/>
        <a:p>
          <a:endParaRPr lang="en-US"/>
        </a:p>
      </dgm:t>
    </dgm:pt>
    <dgm:pt modelId="{94FDECCE-FD24-4229-8C43-53E12B884729}">
      <dgm:prSet phldrT="[Text]" custT="1"/>
      <dgm:spPr/>
      <dgm:t>
        <a:bodyPr/>
        <a:lstStyle/>
        <a:p>
          <a:r>
            <a:rPr lang="fa-IR" sz="1800" b="1" dirty="0" smtClean="0">
              <a:solidFill>
                <a:srgbClr val="FFFF00"/>
              </a:solidFill>
              <a:cs typeface="B Titr" panose="00000700000000000000" pitchFamily="2" charset="-78"/>
            </a:rPr>
            <a:t>اما هیچ یک از این فعالیت‏ها، فعالیت صنفی روحانی به‌شمار نمی‏رود و به طلبگی، روحانیت، لباس و نقش اجتماعی ویژۀ او مربوط نیست. </a:t>
          </a:r>
          <a:endParaRPr lang="en-US" sz="1800" dirty="0">
            <a:solidFill>
              <a:srgbClr val="FFFF00"/>
            </a:solidFill>
          </a:endParaRPr>
        </a:p>
      </dgm:t>
    </dgm:pt>
    <dgm:pt modelId="{E573E41A-304F-4080-B85E-46E1AF61F5F3}" type="parTrans" cxnId="{8E3BB18E-2D7B-4AE6-AE5B-FAED1C14903E}">
      <dgm:prSet/>
      <dgm:spPr/>
      <dgm:t>
        <a:bodyPr/>
        <a:lstStyle/>
        <a:p>
          <a:endParaRPr lang="en-US"/>
        </a:p>
      </dgm:t>
    </dgm:pt>
    <dgm:pt modelId="{D71A54EE-A9B8-4180-814F-03820C636443}" type="sibTrans" cxnId="{8E3BB18E-2D7B-4AE6-AE5B-FAED1C14903E}">
      <dgm:prSet/>
      <dgm:spPr/>
      <dgm:t>
        <a:bodyPr/>
        <a:lstStyle/>
        <a:p>
          <a:endParaRPr lang="en-US"/>
        </a:p>
      </dgm:t>
    </dgm:pt>
    <dgm:pt modelId="{D81541B5-76FE-4DAF-A93A-EB55FC332CD4}">
      <dgm:prSet phldrT="[Text]" custT="1"/>
      <dgm:spPr/>
      <dgm:t>
        <a:bodyPr/>
        <a:lstStyle/>
        <a:p>
          <a:pPr algn="just"/>
          <a:r>
            <a:rPr lang="fa-IR" sz="1400" b="1" dirty="0" smtClean="0">
              <a:solidFill>
                <a:srgbClr val="002060"/>
              </a:solidFill>
              <a:cs typeface="B Nazanin" panose="00000400000000000000" pitchFamily="2" charset="-78"/>
            </a:rPr>
            <a:t>کسی از روحانی توقع ندارد توان آموزش فن رایانه یا هنر خوش‌نویسی را داشته باشد. کسی توقع ندارد که روحانی پاسخ‌گوی     پرسش‏های فیزیک و شیمی و جبر و حساب و هندسه باشد. هیچ کس از روحانی برای ساخت یک بنای مسکونی یا تعمیروسیلۀ نقلیۀ خود مشاورۀ فنی نمی‏طلبد. روحانی مسئول حل معضل ترافیک یا بهینه‌سازی تجهیزات آزمایشگاهی مدارس نیست. </a:t>
          </a:r>
          <a:endParaRPr lang="en-US" sz="1400" dirty="0">
            <a:solidFill>
              <a:srgbClr val="002060"/>
            </a:solidFill>
          </a:endParaRPr>
        </a:p>
      </dgm:t>
    </dgm:pt>
    <dgm:pt modelId="{E84694B7-83CA-4668-84CB-C3A80D120695}" type="parTrans" cxnId="{D53CD2AB-85DD-4B4D-911F-2D8224AA15FB}">
      <dgm:prSet/>
      <dgm:spPr/>
      <dgm:t>
        <a:bodyPr/>
        <a:lstStyle/>
        <a:p>
          <a:endParaRPr lang="en-US"/>
        </a:p>
      </dgm:t>
    </dgm:pt>
    <dgm:pt modelId="{749E3FDB-22DD-47C3-99B1-8274CE2727BB}" type="sibTrans" cxnId="{D53CD2AB-85DD-4B4D-911F-2D8224AA15FB}">
      <dgm:prSet/>
      <dgm:spPr/>
      <dgm:t>
        <a:bodyPr/>
        <a:lstStyle/>
        <a:p>
          <a:endParaRPr lang="en-US"/>
        </a:p>
      </dgm:t>
    </dgm:pt>
    <dgm:pt modelId="{5019CD05-6654-4BE1-8EFD-3F6543889DB6}">
      <dgm:prSet phldrT="[Text]" custT="1"/>
      <dgm:spPr/>
      <dgm:t>
        <a:bodyPr/>
        <a:lstStyle/>
        <a:p>
          <a:pPr>
            <a:lnSpc>
              <a:spcPct val="100000"/>
            </a:lnSpc>
          </a:pPr>
          <a:r>
            <a:rPr lang="fa-IR" sz="1800" b="1" dirty="0" smtClean="0">
              <a:solidFill>
                <a:srgbClr val="002060"/>
              </a:solidFill>
              <a:cs typeface="B Nazanin" panose="00000400000000000000" pitchFamily="2" charset="-78"/>
            </a:rPr>
            <a:t>هیچ کدام از این گزینه‏ها از روحانی ـ از آن جهت که روحانی است ـ انتظار نمی‏رود و روحانی به </a:t>
          </a:r>
        </a:p>
        <a:p>
          <a:pPr>
            <a:lnSpc>
              <a:spcPct val="100000"/>
            </a:lnSpc>
          </a:pPr>
          <a:r>
            <a:rPr lang="fa-IR" sz="1800" b="1" dirty="0" smtClean="0">
              <a:solidFill>
                <a:srgbClr val="002060"/>
              </a:solidFill>
              <a:cs typeface="B Nazanin" panose="00000400000000000000" pitchFamily="2" charset="-78"/>
            </a:rPr>
            <a:t>خاطر کاستی و کاهلی در آن هرگز مؤاخذه و ملامت نمی‏شود. </a:t>
          </a:r>
          <a:endParaRPr lang="en-US" sz="1800" dirty="0">
            <a:solidFill>
              <a:srgbClr val="002060"/>
            </a:solidFill>
          </a:endParaRPr>
        </a:p>
      </dgm:t>
    </dgm:pt>
    <dgm:pt modelId="{EB439217-DC02-4E94-8305-AB1AFBD53D4F}" type="parTrans" cxnId="{D0A68C1B-D650-4080-BDE5-7CAD7D473203}">
      <dgm:prSet/>
      <dgm:spPr/>
      <dgm:t>
        <a:bodyPr/>
        <a:lstStyle/>
        <a:p>
          <a:endParaRPr lang="en-US"/>
        </a:p>
      </dgm:t>
    </dgm:pt>
    <dgm:pt modelId="{DFBCBED1-0EBE-4314-BD56-D79F1CEEA893}" type="sibTrans" cxnId="{D0A68C1B-D650-4080-BDE5-7CAD7D473203}">
      <dgm:prSet/>
      <dgm:spPr/>
      <dgm:t>
        <a:bodyPr/>
        <a:lstStyle/>
        <a:p>
          <a:endParaRPr lang="en-US"/>
        </a:p>
      </dgm:t>
    </dgm:pt>
    <dgm:pt modelId="{3CD7FA0A-C040-45F0-A070-18DE8EE662A9}" type="pres">
      <dgm:prSet presAssocID="{1550B51B-CF29-4016-8DC9-5E61218133F8}" presName="linearFlow" presStyleCnt="0">
        <dgm:presLayoutVars>
          <dgm:dir val="rev"/>
          <dgm:resizeHandles val="exact"/>
        </dgm:presLayoutVars>
      </dgm:prSet>
      <dgm:spPr/>
    </dgm:pt>
    <dgm:pt modelId="{C71484CE-A00A-4CA9-8399-CDD6E83C210C}" type="pres">
      <dgm:prSet presAssocID="{F15FE4EF-F390-41B8-B882-D9693BAC0C00}" presName="composite" presStyleCnt="0"/>
      <dgm:spPr/>
    </dgm:pt>
    <dgm:pt modelId="{BE14F24E-7160-4E47-B369-7F6BE84B17F1}" type="pres">
      <dgm:prSet presAssocID="{F15FE4EF-F390-41B8-B882-D9693BAC0C00}" presName="imgShp" presStyleLbl="fgImgPlace1" presStyleIdx="0" presStyleCnt="5" custLinFactX="100000" custLinFactNeighborX="101821" custLinFactNeighborY="-589"/>
      <dgm:spPr/>
    </dgm:pt>
    <dgm:pt modelId="{D94DA70B-DAF7-4801-9B0E-DF34BC6363BF}" type="pres">
      <dgm:prSet presAssocID="{F15FE4EF-F390-41B8-B882-D9693BAC0C00}" presName="txShp" presStyleLbl="node1" presStyleIdx="0" presStyleCnt="5" custScaleX="146654" custScaleY="162368" custLinFactNeighborY="-8818">
        <dgm:presLayoutVars>
          <dgm:bulletEnabled val="1"/>
        </dgm:presLayoutVars>
      </dgm:prSet>
      <dgm:spPr/>
      <dgm:t>
        <a:bodyPr/>
        <a:lstStyle/>
        <a:p>
          <a:endParaRPr lang="en-US"/>
        </a:p>
      </dgm:t>
    </dgm:pt>
    <dgm:pt modelId="{BB308D1E-A85D-4F3C-8304-69313B2C16D0}" type="pres">
      <dgm:prSet presAssocID="{F509E8F5-773E-46F4-92F1-35F456959E82}" presName="spacing" presStyleCnt="0"/>
      <dgm:spPr/>
    </dgm:pt>
    <dgm:pt modelId="{24D73CB9-29F0-4B80-8DCE-3746A2C73E8D}" type="pres">
      <dgm:prSet presAssocID="{4026664F-AC30-4C1E-87F7-72BA945E0E60}" presName="composite" presStyleCnt="0"/>
      <dgm:spPr/>
    </dgm:pt>
    <dgm:pt modelId="{0C9A4E54-F59E-4E46-A978-A6DCF6D29E60}" type="pres">
      <dgm:prSet presAssocID="{4026664F-AC30-4C1E-87F7-72BA945E0E60}" presName="imgShp" presStyleLbl="fgImgPlace1" presStyleIdx="1" presStyleCnt="5" custLinFactX="100000" custLinFactNeighborX="101821" custLinFactNeighborY="-5859"/>
      <dgm:spPr/>
    </dgm:pt>
    <dgm:pt modelId="{1909B34C-7E6D-4297-9E1D-75463567B29D}" type="pres">
      <dgm:prSet presAssocID="{4026664F-AC30-4C1E-87F7-72BA945E0E60}" presName="txShp" presStyleLbl="node1" presStyleIdx="1" presStyleCnt="5" custScaleX="146654" custScaleY="297112" custLinFactNeighborY="-5859">
        <dgm:presLayoutVars>
          <dgm:bulletEnabled val="1"/>
        </dgm:presLayoutVars>
      </dgm:prSet>
      <dgm:spPr/>
      <dgm:t>
        <a:bodyPr/>
        <a:lstStyle/>
        <a:p>
          <a:endParaRPr lang="en-US"/>
        </a:p>
      </dgm:t>
    </dgm:pt>
    <dgm:pt modelId="{13EC21CD-E79B-43D2-AB66-EAF6420F0C35}" type="pres">
      <dgm:prSet presAssocID="{1C9FDFBC-A0C1-4AC6-BF59-2AE59A8A5849}" presName="spacing" presStyleCnt="0"/>
      <dgm:spPr/>
    </dgm:pt>
    <dgm:pt modelId="{5E4E051A-6A6F-48A1-A41A-CD7B4C272379}" type="pres">
      <dgm:prSet presAssocID="{94FDECCE-FD24-4229-8C43-53E12B884729}" presName="composite" presStyleCnt="0"/>
      <dgm:spPr/>
    </dgm:pt>
    <dgm:pt modelId="{096889C4-D48F-41B0-907D-DF0F7A8D4B62}" type="pres">
      <dgm:prSet presAssocID="{94FDECCE-FD24-4229-8C43-53E12B884729}" presName="imgShp" presStyleLbl="fgImgPlace1" presStyleIdx="2" presStyleCnt="5" custLinFactX="100000" custLinFactNeighborX="104232" custLinFactNeighborY="-12173"/>
      <dgm:spPr/>
    </dgm:pt>
    <dgm:pt modelId="{CB00E64A-0012-4CE8-8591-9E0713EFFDC9}" type="pres">
      <dgm:prSet presAssocID="{94FDECCE-FD24-4229-8C43-53E12B884729}" presName="txShp" presStyleLbl="node1" presStyleIdx="2" presStyleCnt="5" custScaleX="146654" custScaleY="136127" custLinFactNeighborY="-12173">
        <dgm:presLayoutVars>
          <dgm:bulletEnabled val="1"/>
        </dgm:presLayoutVars>
      </dgm:prSet>
      <dgm:spPr/>
      <dgm:t>
        <a:bodyPr/>
        <a:lstStyle/>
        <a:p>
          <a:endParaRPr lang="en-US"/>
        </a:p>
      </dgm:t>
    </dgm:pt>
    <dgm:pt modelId="{66DB4812-59FF-4ACD-A24B-DCB3B91504D9}" type="pres">
      <dgm:prSet presAssocID="{D71A54EE-A9B8-4180-814F-03820C636443}" presName="spacing" presStyleCnt="0"/>
      <dgm:spPr/>
    </dgm:pt>
    <dgm:pt modelId="{80C82C94-F16A-4E7C-A879-759727BB9F15}" type="pres">
      <dgm:prSet presAssocID="{5019CD05-6654-4BE1-8EFD-3F6543889DB6}" presName="composite" presStyleCnt="0"/>
      <dgm:spPr/>
    </dgm:pt>
    <dgm:pt modelId="{A7FBBC7B-88A6-4F61-9BAA-9AA800B984B4}" type="pres">
      <dgm:prSet presAssocID="{5019CD05-6654-4BE1-8EFD-3F6543889DB6}" presName="imgShp" presStyleLbl="fgImgPlace1" presStyleIdx="3" presStyleCnt="5" custLinFactX="100000" custLinFactNeighborX="101821" custLinFactNeighborY="-10856"/>
      <dgm:spPr/>
    </dgm:pt>
    <dgm:pt modelId="{16F6A02A-6403-48F7-B84A-6FE7B062EBD6}" type="pres">
      <dgm:prSet presAssocID="{5019CD05-6654-4BE1-8EFD-3F6543889DB6}" presName="txShp" presStyleLbl="node1" presStyleIdx="3" presStyleCnt="5" custScaleX="146654" custScaleY="163142" custLinFactNeighborY="-10856">
        <dgm:presLayoutVars>
          <dgm:bulletEnabled val="1"/>
        </dgm:presLayoutVars>
      </dgm:prSet>
      <dgm:spPr/>
      <dgm:t>
        <a:bodyPr/>
        <a:lstStyle/>
        <a:p>
          <a:endParaRPr lang="en-US"/>
        </a:p>
      </dgm:t>
    </dgm:pt>
    <dgm:pt modelId="{7EE5D521-4A44-47B9-ADA2-3F2429AFFFF5}" type="pres">
      <dgm:prSet presAssocID="{DFBCBED1-0EBE-4314-BD56-D79F1CEEA893}" presName="spacing" presStyleCnt="0"/>
      <dgm:spPr/>
    </dgm:pt>
    <dgm:pt modelId="{CA0AA2DE-D9BD-4793-955E-71F4AF8CCD2A}" type="pres">
      <dgm:prSet presAssocID="{D81541B5-76FE-4DAF-A93A-EB55FC332CD4}" presName="composite" presStyleCnt="0"/>
      <dgm:spPr/>
    </dgm:pt>
    <dgm:pt modelId="{53318EDF-AD29-4673-915A-61769F34CB6E}" type="pres">
      <dgm:prSet presAssocID="{D81541B5-76FE-4DAF-A93A-EB55FC332CD4}" presName="imgShp" presStyleLbl="fgImgPlace1" presStyleIdx="4" presStyleCnt="5" custLinFactX="100000" custLinFactNeighborX="101821" custLinFactNeighborY="-22612"/>
      <dgm:spPr/>
    </dgm:pt>
    <dgm:pt modelId="{BC7CDD38-5CF0-4E22-99B3-7554CBF1E5D7}" type="pres">
      <dgm:prSet presAssocID="{D81541B5-76FE-4DAF-A93A-EB55FC332CD4}" presName="txShp" presStyleLbl="node1" presStyleIdx="4" presStyleCnt="5" custScaleX="142539" custScaleY="138967" custLinFactNeighborX="-2057" custLinFactNeighborY="-22612">
        <dgm:presLayoutVars>
          <dgm:bulletEnabled val="1"/>
        </dgm:presLayoutVars>
      </dgm:prSet>
      <dgm:spPr/>
      <dgm:t>
        <a:bodyPr/>
        <a:lstStyle/>
        <a:p>
          <a:endParaRPr lang="en-US"/>
        </a:p>
      </dgm:t>
    </dgm:pt>
  </dgm:ptLst>
  <dgm:cxnLst>
    <dgm:cxn modelId="{8E3BB18E-2D7B-4AE6-AE5B-FAED1C14903E}" srcId="{1550B51B-CF29-4016-8DC9-5E61218133F8}" destId="{94FDECCE-FD24-4229-8C43-53E12B884729}" srcOrd="2" destOrd="0" parTransId="{E573E41A-304F-4080-B85E-46E1AF61F5F3}" sibTransId="{D71A54EE-A9B8-4180-814F-03820C636443}"/>
    <dgm:cxn modelId="{D15E8718-0347-4535-8D9D-74C7394BC1CC}" srcId="{1550B51B-CF29-4016-8DC9-5E61218133F8}" destId="{4026664F-AC30-4C1E-87F7-72BA945E0E60}" srcOrd="1" destOrd="0" parTransId="{14FCA359-D68D-47A7-ADF0-CC99C5729F01}" sibTransId="{1C9FDFBC-A0C1-4AC6-BF59-2AE59A8A5849}"/>
    <dgm:cxn modelId="{ECDC375D-E9A1-4105-B49B-0136D2F919AD}" type="presOf" srcId="{4026664F-AC30-4C1E-87F7-72BA945E0E60}" destId="{1909B34C-7E6D-4297-9E1D-75463567B29D}" srcOrd="0" destOrd="0" presId="urn:microsoft.com/office/officeart/2005/8/layout/vList3"/>
    <dgm:cxn modelId="{D53CD2AB-85DD-4B4D-911F-2D8224AA15FB}" srcId="{1550B51B-CF29-4016-8DC9-5E61218133F8}" destId="{D81541B5-76FE-4DAF-A93A-EB55FC332CD4}" srcOrd="4" destOrd="0" parTransId="{E84694B7-83CA-4668-84CB-C3A80D120695}" sibTransId="{749E3FDB-22DD-47C3-99B1-8274CE2727BB}"/>
    <dgm:cxn modelId="{1F92A204-256C-40C6-A5FD-9E5B411DE3DF}" type="presOf" srcId="{94FDECCE-FD24-4229-8C43-53E12B884729}" destId="{CB00E64A-0012-4CE8-8591-9E0713EFFDC9}" srcOrd="0" destOrd="0" presId="urn:microsoft.com/office/officeart/2005/8/layout/vList3"/>
    <dgm:cxn modelId="{34BA0909-DC0C-452C-A57A-94715817C0CA}" type="presOf" srcId="{D81541B5-76FE-4DAF-A93A-EB55FC332CD4}" destId="{BC7CDD38-5CF0-4E22-99B3-7554CBF1E5D7}" srcOrd="0" destOrd="0" presId="urn:microsoft.com/office/officeart/2005/8/layout/vList3"/>
    <dgm:cxn modelId="{337F9A3D-4119-4F04-B45D-D18395619975}" type="presOf" srcId="{F15FE4EF-F390-41B8-B882-D9693BAC0C00}" destId="{D94DA70B-DAF7-4801-9B0E-DF34BC6363BF}" srcOrd="0" destOrd="0" presId="urn:microsoft.com/office/officeart/2005/8/layout/vList3"/>
    <dgm:cxn modelId="{AEF67646-1165-4C89-8823-AA94D369A21C}" type="presOf" srcId="{1550B51B-CF29-4016-8DC9-5E61218133F8}" destId="{3CD7FA0A-C040-45F0-A070-18DE8EE662A9}" srcOrd="0" destOrd="0" presId="urn:microsoft.com/office/officeart/2005/8/layout/vList3"/>
    <dgm:cxn modelId="{DFF312ED-3BD6-434A-B037-CB47C81B600A}" type="presOf" srcId="{5019CD05-6654-4BE1-8EFD-3F6543889DB6}" destId="{16F6A02A-6403-48F7-B84A-6FE7B062EBD6}" srcOrd="0" destOrd="0" presId="urn:microsoft.com/office/officeart/2005/8/layout/vList3"/>
    <dgm:cxn modelId="{D0A68C1B-D650-4080-BDE5-7CAD7D473203}" srcId="{1550B51B-CF29-4016-8DC9-5E61218133F8}" destId="{5019CD05-6654-4BE1-8EFD-3F6543889DB6}" srcOrd="3" destOrd="0" parTransId="{EB439217-DC02-4E94-8305-AB1AFBD53D4F}" sibTransId="{DFBCBED1-0EBE-4314-BD56-D79F1CEEA893}"/>
    <dgm:cxn modelId="{1BFB3C93-170C-4657-98B9-9CD4FAB96E98}" srcId="{1550B51B-CF29-4016-8DC9-5E61218133F8}" destId="{F15FE4EF-F390-41B8-B882-D9693BAC0C00}" srcOrd="0" destOrd="0" parTransId="{C169A0E6-E328-4DD9-B5B3-3C30D45A711A}" sibTransId="{F509E8F5-773E-46F4-92F1-35F456959E82}"/>
    <dgm:cxn modelId="{11384D09-31E7-4ABA-BE4F-D88AF3200DEC}" type="presParOf" srcId="{3CD7FA0A-C040-45F0-A070-18DE8EE662A9}" destId="{C71484CE-A00A-4CA9-8399-CDD6E83C210C}" srcOrd="0" destOrd="0" presId="urn:microsoft.com/office/officeart/2005/8/layout/vList3"/>
    <dgm:cxn modelId="{61A03AAA-428A-4FEA-9FF6-CDA008E9DE61}" type="presParOf" srcId="{C71484CE-A00A-4CA9-8399-CDD6E83C210C}" destId="{BE14F24E-7160-4E47-B369-7F6BE84B17F1}" srcOrd="0" destOrd="0" presId="urn:microsoft.com/office/officeart/2005/8/layout/vList3"/>
    <dgm:cxn modelId="{A0BFF76E-9715-400F-AF37-7356908E6EE5}" type="presParOf" srcId="{C71484CE-A00A-4CA9-8399-CDD6E83C210C}" destId="{D94DA70B-DAF7-4801-9B0E-DF34BC6363BF}" srcOrd="1" destOrd="0" presId="urn:microsoft.com/office/officeart/2005/8/layout/vList3"/>
    <dgm:cxn modelId="{CD959A8C-9A81-4FBC-AF1F-6301C46D2C8A}" type="presParOf" srcId="{3CD7FA0A-C040-45F0-A070-18DE8EE662A9}" destId="{BB308D1E-A85D-4F3C-8304-69313B2C16D0}" srcOrd="1" destOrd="0" presId="urn:microsoft.com/office/officeart/2005/8/layout/vList3"/>
    <dgm:cxn modelId="{DD1229F6-1F21-4AEC-8F13-F99F472F0E65}" type="presParOf" srcId="{3CD7FA0A-C040-45F0-A070-18DE8EE662A9}" destId="{24D73CB9-29F0-4B80-8DCE-3746A2C73E8D}" srcOrd="2" destOrd="0" presId="urn:microsoft.com/office/officeart/2005/8/layout/vList3"/>
    <dgm:cxn modelId="{EAD940E7-3C81-4EDB-AC31-4F798777B680}" type="presParOf" srcId="{24D73CB9-29F0-4B80-8DCE-3746A2C73E8D}" destId="{0C9A4E54-F59E-4E46-A978-A6DCF6D29E60}" srcOrd="0" destOrd="0" presId="urn:microsoft.com/office/officeart/2005/8/layout/vList3"/>
    <dgm:cxn modelId="{34626446-23E1-4917-8795-55400A22353B}" type="presParOf" srcId="{24D73CB9-29F0-4B80-8DCE-3746A2C73E8D}" destId="{1909B34C-7E6D-4297-9E1D-75463567B29D}" srcOrd="1" destOrd="0" presId="urn:microsoft.com/office/officeart/2005/8/layout/vList3"/>
    <dgm:cxn modelId="{58980287-F065-4878-B034-3842806074C6}" type="presParOf" srcId="{3CD7FA0A-C040-45F0-A070-18DE8EE662A9}" destId="{13EC21CD-E79B-43D2-AB66-EAF6420F0C35}" srcOrd="3" destOrd="0" presId="urn:microsoft.com/office/officeart/2005/8/layout/vList3"/>
    <dgm:cxn modelId="{7407FBF5-4513-4F41-ACA9-D5C5C8CB2F93}" type="presParOf" srcId="{3CD7FA0A-C040-45F0-A070-18DE8EE662A9}" destId="{5E4E051A-6A6F-48A1-A41A-CD7B4C272379}" srcOrd="4" destOrd="0" presId="urn:microsoft.com/office/officeart/2005/8/layout/vList3"/>
    <dgm:cxn modelId="{F6595593-0C4D-4C8C-92D5-E5D85C51BACB}" type="presParOf" srcId="{5E4E051A-6A6F-48A1-A41A-CD7B4C272379}" destId="{096889C4-D48F-41B0-907D-DF0F7A8D4B62}" srcOrd="0" destOrd="0" presId="urn:microsoft.com/office/officeart/2005/8/layout/vList3"/>
    <dgm:cxn modelId="{259C0C25-B304-4383-A90D-0B41C16AF802}" type="presParOf" srcId="{5E4E051A-6A6F-48A1-A41A-CD7B4C272379}" destId="{CB00E64A-0012-4CE8-8591-9E0713EFFDC9}" srcOrd="1" destOrd="0" presId="urn:microsoft.com/office/officeart/2005/8/layout/vList3"/>
    <dgm:cxn modelId="{3A473BCA-4B74-4201-A84A-848031F32734}" type="presParOf" srcId="{3CD7FA0A-C040-45F0-A070-18DE8EE662A9}" destId="{66DB4812-59FF-4ACD-A24B-DCB3B91504D9}" srcOrd="5" destOrd="0" presId="urn:microsoft.com/office/officeart/2005/8/layout/vList3"/>
    <dgm:cxn modelId="{495EC967-44B4-428E-AF65-D967483D2AFC}" type="presParOf" srcId="{3CD7FA0A-C040-45F0-A070-18DE8EE662A9}" destId="{80C82C94-F16A-4E7C-A879-759727BB9F15}" srcOrd="6" destOrd="0" presId="urn:microsoft.com/office/officeart/2005/8/layout/vList3"/>
    <dgm:cxn modelId="{7DAD85D4-150D-4944-9340-842D738AA36C}" type="presParOf" srcId="{80C82C94-F16A-4E7C-A879-759727BB9F15}" destId="{A7FBBC7B-88A6-4F61-9BAA-9AA800B984B4}" srcOrd="0" destOrd="0" presId="urn:microsoft.com/office/officeart/2005/8/layout/vList3"/>
    <dgm:cxn modelId="{1AA8D532-35F3-4D55-B736-144F4E4E56A9}" type="presParOf" srcId="{80C82C94-F16A-4E7C-A879-759727BB9F15}" destId="{16F6A02A-6403-48F7-B84A-6FE7B062EBD6}" srcOrd="1" destOrd="0" presId="urn:microsoft.com/office/officeart/2005/8/layout/vList3"/>
    <dgm:cxn modelId="{172A2AC3-896D-465D-889A-6F0B1F6C74CD}" type="presParOf" srcId="{3CD7FA0A-C040-45F0-A070-18DE8EE662A9}" destId="{7EE5D521-4A44-47B9-ADA2-3F2429AFFFF5}" srcOrd="7" destOrd="0" presId="urn:microsoft.com/office/officeart/2005/8/layout/vList3"/>
    <dgm:cxn modelId="{24590F56-AE21-449A-8406-01D3A83BBD04}" type="presParOf" srcId="{3CD7FA0A-C040-45F0-A070-18DE8EE662A9}" destId="{CA0AA2DE-D9BD-4793-955E-71F4AF8CCD2A}" srcOrd="8" destOrd="0" presId="urn:microsoft.com/office/officeart/2005/8/layout/vList3"/>
    <dgm:cxn modelId="{D744349F-F71E-49BD-A516-DEFD616C7E00}" type="presParOf" srcId="{CA0AA2DE-D9BD-4793-955E-71F4AF8CCD2A}" destId="{53318EDF-AD29-4673-915A-61769F34CB6E}" srcOrd="0" destOrd="0" presId="urn:microsoft.com/office/officeart/2005/8/layout/vList3"/>
    <dgm:cxn modelId="{04292B9C-BC3F-4866-919F-57A5AD533BDE}" type="presParOf" srcId="{CA0AA2DE-D9BD-4793-955E-71F4AF8CCD2A}" destId="{BC7CDD38-5CF0-4E22-99B3-7554CBF1E5D7}"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5.xml><?xml version="1.0" encoding="utf-8"?>
<dgm:dataModel xmlns:dgm="http://schemas.openxmlformats.org/drawingml/2006/diagram" xmlns:a="http://schemas.openxmlformats.org/drawingml/2006/main">
  <dgm:ptLst>
    <dgm:pt modelId="{D0560CAD-F52B-4E64-9591-81D0435D3A58}" type="doc">
      <dgm:prSet loTypeId="urn:microsoft.com/office/officeart/2008/layout/VerticalCircleList" loCatId="list" qsTypeId="urn:microsoft.com/office/officeart/2005/8/quickstyle/simple1" qsCatId="simple" csTypeId="urn:microsoft.com/office/officeart/2005/8/colors/colorful4" csCatId="colorful" phldr="1"/>
      <dgm:spPr/>
      <dgm:t>
        <a:bodyPr/>
        <a:lstStyle/>
        <a:p>
          <a:endParaRPr lang="en-US"/>
        </a:p>
      </dgm:t>
    </dgm:pt>
    <dgm:pt modelId="{B1EEB791-9935-4A93-B94A-6BC971285C54}">
      <dgm:prSet phldrT="[Text]"/>
      <dgm:spPr/>
      <dgm:t>
        <a:bodyPr/>
        <a:lstStyle/>
        <a:p>
          <a:pPr algn="just"/>
          <a:r>
            <a:rPr lang="fa-IR" b="1" dirty="0" smtClean="0">
              <a:solidFill>
                <a:srgbClr val="002060"/>
              </a:solidFill>
              <a:cs typeface="B Titr" panose="00000700000000000000" pitchFamily="2" charset="-78"/>
            </a:rPr>
            <a:t>دفاع از معارف دینی در مقابل تهاجم فکری و عقیدتی جبهۀ کفر است. روحانی باید آموزه‏های فقهی، اخلاقی و معرفتی اسلام را به‌خوبی دریافته باشد و نسبت میان آنها را بداند.</a:t>
          </a:r>
          <a:endParaRPr lang="en-US" dirty="0">
            <a:solidFill>
              <a:srgbClr val="002060"/>
            </a:solidFill>
          </a:endParaRPr>
        </a:p>
      </dgm:t>
    </dgm:pt>
    <dgm:pt modelId="{3212535C-A2AC-444D-8C17-3D93F58DF28A}" type="parTrans" cxnId="{9277906F-7B8A-4CC3-B5E3-81BF283DB849}">
      <dgm:prSet/>
      <dgm:spPr/>
      <dgm:t>
        <a:bodyPr/>
        <a:lstStyle/>
        <a:p>
          <a:endParaRPr lang="en-US">
            <a:solidFill>
              <a:srgbClr val="FF0000"/>
            </a:solidFill>
          </a:endParaRPr>
        </a:p>
      </dgm:t>
    </dgm:pt>
    <dgm:pt modelId="{2F5582FD-D279-4C5A-B913-3522D0AC317C}" type="sibTrans" cxnId="{9277906F-7B8A-4CC3-B5E3-81BF283DB849}">
      <dgm:prSet/>
      <dgm:spPr/>
      <dgm:t>
        <a:bodyPr/>
        <a:lstStyle/>
        <a:p>
          <a:endParaRPr lang="en-US">
            <a:solidFill>
              <a:srgbClr val="FF0000"/>
            </a:solidFill>
          </a:endParaRPr>
        </a:p>
      </dgm:t>
    </dgm:pt>
    <dgm:pt modelId="{78D58130-7AA3-4BC3-943B-05D18F686993}">
      <dgm:prSet phldrT="[Text]"/>
      <dgm:spPr/>
      <dgm:t>
        <a:bodyPr/>
        <a:lstStyle/>
        <a:p>
          <a:r>
            <a:rPr lang="fa-IR" b="1" dirty="0" smtClean="0">
              <a:solidFill>
                <a:srgbClr val="FF0000"/>
              </a:solidFill>
              <a:cs typeface="B Titr" panose="00000700000000000000" pitchFamily="2" charset="-78"/>
            </a:rPr>
            <a:t>روحانی مسئول </a:t>
          </a:r>
          <a:endParaRPr lang="en-US" dirty="0">
            <a:solidFill>
              <a:srgbClr val="FF0000"/>
            </a:solidFill>
          </a:endParaRPr>
        </a:p>
      </dgm:t>
    </dgm:pt>
    <dgm:pt modelId="{C75D4ACB-ABE2-46F4-A586-FC10ABEF1B85}" type="sibTrans" cxnId="{0EDCD24E-E92D-4039-BA3C-0BCC9FCBEBB9}">
      <dgm:prSet/>
      <dgm:spPr/>
      <dgm:t>
        <a:bodyPr/>
        <a:lstStyle/>
        <a:p>
          <a:endParaRPr lang="en-US">
            <a:solidFill>
              <a:srgbClr val="FF0000"/>
            </a:solidFill>
          </a:endParaRPr>
        </a:p>
      </dgm:t>
    </dgm:pt>
    <dgm:pt modelId="{152A3A23-FB7C-4DBB-8216-C41BBECDEA1F}" type="parTrans" cxnId="{0EDCD24E-E92D-4039-BA3C-0BCC9FCBEBB9}">
      <dgm:prSet/>
      <dgm:spPr/>
      <dgm:t>
        <a:bodyPr/>
        <a:lstStyle/>
        <a:p>
          <a:endParaRPr lang="en-US">
            <a:solidFill>
              <a:srgbClr val="FF0000"/>
            </a:solidFill>
          </a:endParaRPr>
        </a:p>
      </dgm:t>
    </dgm:pt>
    <dgm:pt modelId="{9CCDE021-76BA-4099-8F8C-B941FFC4D2A9}" type="pres">
      <dgm:prSet presAssocID="{D0560CAD-F52B-4E64-9591-81D0435D3A58}" presName="Name0" presStyleCnt="0">
        <dgm:presLayoutVars>
          <dgm:dir/>
        </dgm:presLayoutVars>
      </dgm:prSet>
      <dgm:spPr/>
      <dgm:t>
        <a:bodyPr/>
        <a:lstStyle/>
        <a:p>
          <a:endParaRPr lang="en-US"/>
        </a:p>
      </dgm:t>
    </dgm:pt>
    <dgm:pt modelId="{76ADD337-9A56-4CA5-BF7E-6A6654B64B51}" type="pres">
      <dgm:prSet presAssocID="{78D58130-7AA3-4BC3-943B-05D18F686993}" presName="withChildren" presStyleCnt="0"/>
      <dgm:spPr/>
    </dgm:pt>
    <dgm:pt modelId="{DEDEE93E-96DF-4C06-A343-6AF67BB28219}" type="pres">
      <dgm:prSet presAssocID="{78D58130-7AA3-4BC3-943B-05D18F686993}" presName="bigCircle" presStyleLbl="vennNode1" presStyleIdx="0" presStyleCnt="2" custLinFactNeighborY="-1958"/>
      <dgm:spPr/>
    </dgm:pt>
    <dgm:pt modelId="{9CC2452C-D961-41F5-B29F-504CB60D0421}" type="pres">
      <dgm:prSet presAssocID="{78D58130-7AA3-4BC3-943B-05D18F686993}" presName="medCircle" presStyleLbl="vennNode1" presStyleIdx="1" presStyleCnt="2"/>
      <dgm:spPr/>
    </dgm:pt>
    <dgm:pt modelId="{14E6FE25-D896-402A-91AF-A6575DDC79B6}" type="pres">
      <dgm:prSet presAssocID="{78D58130-7AA3-4BC3-943B-05D18F686993}" presName="txLvl1" presStyleLbl="revTx" presStyleIdx="0" presStyleCnt="2" custLinFactNeighborX="-10506" custLinFactNeighborY="9179"/>
      <dgm:spPr/>
      <dgm:t>
        <a:bodyPr/>
        <a:lstStyle/>
        <a:p>
          <a:endParaRPr lang="en-US"/>
        </a:p>
      </dgm:t>
    </dgm:pt>
    <dgm:pt modelId="{E6A19541-B589-4AAA-8017-340799939931}" type="pres">
      <dgm:prSet presAssocID="{78D58130-7AA3-4BC3-943B-05D18F686993}" presName="lin" presStyleCnt="0"/>
      <dgm:spPr/>
    </dgm:pt>
    <dgm:pt modelId="{04422FF6-C9D5-4BBC-84BA-ACDEDFD95987}" type="pres">
      <dgm:prSet presAssocID="{B1EEB791-9935-4A93-B94A-6BC971285C54}" presName="txLvl2" presStyleLbl="revTx" presStyleIdx="1" presStyleCnt="2" custScaleX="90637" custScaleY="102530" custLinFactNeighborX="-9179" custLinFactNeighborY="5532"/>
      <dgm:spPr/>
      <dgm:t>
        <a:bodyPr/>
        <a:lstStyle/>
        <a:p>
          <a:endParaRPr lang="en-US"/>
        </a:p>
      </dgm:t>
    </dgm:pt>
  </dgm:ptLst>
  <dgm:cxnLst>
    <dgm:cxn modelId="{5FB02167-2E14-4F6D-88F8-EF0B2B8D449D}" type="presOf" srcId="{D0560CAD-F52B-4E64-9591-81D0435D3A58}" destId="{9CCDE021-76BA-4099-8F8C-B941FFC4D2A9}" srcOrd="0" destOrd="0" presId="urn:microsoft.com/office/officeart/2008/layout/VerticalCircleList"/>
    <dgm:cxn modelId="{0E791C3C-1183-4EC8-904E-49BBA9502482}" type="presOf" srcId="{78D58130-7AA3-4BC3-943B-05D18F686993}" destId="{14E6FE25-D896-402A-91AF-A6575DDC79B6}" srcOrd="0" destOrd="0" presId="urn:microsoft.com/office/officeart/2008/layout/VerticalCircleList"/>
    <dgm:cxn modelId="{9277906F-7B8A-4CC3-B5E3-81BF283DB849}" srcId="{78D58130-7AA3-4BC3-943B-05D18F686993}" destId="{B1EEB791-9935-4A93-B94A-6BC971285C54}" srcOrd="0" destOrd="0" parTransId="{3212535C-A2AC-444D-8C17-3D93F58DF28A}" sibTransId="{2F5582FD-D279-4C5A-B913-3522D0AC317C}"/>
    <dgm:cxn modelId="{B1F1CB2D-5908-48C9-AE47-1FA446474AA0}" type="presOf" srcId="{B1EEB791-9935-4A93-B94A-6BC971285C54}" destId="{04422FF6-C9D5-4BBC-84BA-ACDEDFD95987}" srcOrd="0" destOrd="0" presId="urn:microsoft.com/office/officeart/2008/layout/VerticalCircleList"/>
    <dgm:cxn modelId="{0EDCD24E-E92D-4039-BA3C-0BCC9FCBEBB9}" srcId="{D0560CAD-F52B-4E64-9591-81D0435D3A58}" destId="{78D58130-7AA3-4BC3-943B-05D18F686993}" srcOrd="0" destOrd="0" parTransId="{152A3A23-FB7C-4DBB-8216-C41BBECDEA1F}" sibTransId="{C75D4ACB-ABE2-46F4-A586-FC10ABEF1B85}"/>
    <dgm:cxn modelId="{7EF5A7BA-47CD-4B7C-966A-2138C89C67C4}" type="presParOf" srcId="{9CCDE021-76BA-4099-8F8C-B941FFC4D2A9}" destId="{76ADD337-9A56-4CA5-BF7E-6A6654B64B51}" srcOrd="0" destOrd="0" presId="urn:microsoft.com/office/officeart/2008/layout/VerticalCircleList"/>
    <dgm:cxn modelId="{F5D49697-8A18-4E63-B423-C2FB49A1C2A9}" type="presParOf" srcId="{76ADD337-9A56-4CA5-BF7E-6A6654B64B51}" destId="{DEDEE93E-96DF-4C06-A343-6AF67BB28219}" srcOrd="0" destOrd="0" presId="urn:microsoft.com/office/officeart/2008/layout/VerticalCircleList"/>
    <dgm:cxn modelId="{3DBBA54E-8AAF-45AE-B24D-EB389FD0BBF4}" type="presParOf" srcId="{76ADD337-9A56-4CA5-BF7E-6A6654B64B51}" destId="{9CC2452C-D961-41F5-B29F-504CB60D0421}" srcOrd="1" destOrd="0" presId="urn:microsoft.com/office/officeart/2008/layout/VerticalCircleList"/>
    <dgm:cxn modelId="{B7E87989-6258-4DA3-B376-57A0B7B0BCFC}" type="presParOf" srcId="{76ADD337-9A56-4CA5-BF7E-6A6654B64B51}" destId="{14E6FE25-D896-402A-91AF-A6575DDC79B6}" srcOrd="2" destOrd="0" presId="urn:microsoft.com/office/officeart/2008/layout/VerticalCircleList"/>
    <dgm:cxn modelId="{103B0DDC-E33F-4CB2-82A7-6EA65609293A}" type="presParOf" srcId="{76ADD337-9A56-4CA5-BF7E-6A6654B64B51}" destId="{E6A19541-B589-4AAA-8017-340799939931}" srcOrd="3" destOrd="0" presId="urn:microsoft.com/office/officeart/2008/layout/VerticalCircleList"/>
    <dgm:cxn modelId="{5911B6C1-39E3-4E0C-816E-479124628784}" type="presParOf" srcId="{E6A19541-B589-4AAA-8017-340799939931}" destId="{04422FF6-C9D5-4BBC-84BA-ACDEDFD95987}" srcOrd="0" destOrd="0" presId="urn:microsoft.com/office/officeart/2008/layout/VerticalCircl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6.xml><?xml version="1.0" encoding="utf-8"?>
<dgm:dataModel xmlns:dgm="http://schemas.openxmlformats.org/drawingml/2006/diagram" xmlns:a="http://schemas.openxmlformats.org/drawingml/2006/main">
  <dgm:ptLst>
    <dgm:pt modelId="{0C0CC72C-6480-480F-BFB9-96C859A25EAB}" type="doc">
      <dgm:prSet loTypeId="urn:microsoft.com/office/officeart/2005/8/layout/hProcess3" loCatId="process" qsTypeId="urn:microsoft.com/office/officeart/2005/8/quickstyle/simple1" qsCatId="simple" csTypeId="urn:microsoft.com/office/officeart/2005/8/colors/colorful1" csCatId="colorful" phldr="1"/>
      <dgm:spPr/>
    </dgm:pt>
    <dgm:pt modelId="{57CF1E8E-AFE9-41DE-A005-4E2069EA49EB}">
      <dgm:prSet phldrT="[Text]"/>
      <dgm:spPr/>
      <dgm:t>
        <a:bodyPr/>
        <a:lstStyle/>
        <a:p>
          <a:r>
            <a:rPr lang="fa-IR" b="1" dirty="0" smtClean="0">
              <a:solidFill>
                <a:srgbClr val="FFFF00"/>
              </a:solidFill>
              <a:cs typeface="B Titr" panose="00000700000000000000" pitchFamily="2" charset="-78"/>
            </a:rPr>
            <a:t>روحانی عالِم دین است. تمام تعریف خود را از «مناسبت با دین» دریافت می‏کند و تمام تعهد خود را در این نسبت به کار می‏گیرد.</a:t>
          </a:r>
          <a:endParaRPr lang="en-US" dirty="0">
            <a:solidFill>
              <a:srgbClr val="FFFF00"/>
            </a:solidFill>
            <a:cs typeface="B Titr" panose="00000700000000000000" pitchFamily="2" charset="-78"/>
          </a:endParaRPr>
        </a:p>
      </dgm:t>
    </dgm:pt>
    <dgm:pt modelId="{283E1399-7E3C-4EBD-874E-A1B5E6A78454}" type="parTrans" cxnId="{E75E7BAB-316E-4DAB-833F-EBA2EC5B0B37}">
      <dgm:prSet/>
      <dgm:spPr/>
      <dgm:t>
        <a:bodyPr/>
        <a:lstStyle/>
        <a:p>
          <a:endParaRPr lang="en-US">
            <a:solidFill>
              <a:srgbClr val="FFFF00"/>
            </a:solidFill>
          </a:endParaRPr>
        </a:p>
      </dgm:t>
    </dgm:pt>
    <dgm:pt modelId="{E00C7A74-B858-4FA0-8560-F35F3F914248}" type="sibTrans" cxnId="{E75E7BAB-316E-4DAB-833F-EBA2EC5B0B37}">
      <dgm:prSet/>
      <dgm:spPr/>
      <dgm:t>
        <a:bodyPr/>
        <a:lstStyle/>
        <a:p>
          <a:endParaRPr lang="en-US">
            <a:solidFill>
              <a:srgbClr val="FFFF00"/>
            </a:solidFill>
          </a:endParaRPr>
        </a:p>
      </dgm:t>
    </dgm:pt>
    <dgm:pt modelId="{39245EBF-A5C7-4894-876A-F6654F1E3D7C}" type="pres">
      <dgm:prSet presAssocID="{0C0CC72C-6480-480F-BFB9-96C859A25EAB}" presName="Name0" presStyleCnt="0">
        <dgm:presLayoutVars>
          <dgm:dir val="rev"/>
          <dgm:animLvl val="lvl"/>
          <dgm:resizeHandles val="exact"/>
        </dgm:presLayoutVars>
      </dgm:prSet>
      <dgm:spPr/>
    </dgm:pt>
    <dgm:pt modelId="{82F31541-9B37-4BE2-8225-15E46BAFE48E}" type="pres">
      <dgm:prSet presAssocID="{0C0CC72C-6480-480F-BFB9-96C859A25EAB}" presName="dummy" presStyleCnt="0"/>
      <dgm:spPr/>
    </dgm:pt>
    <dgm:pt modelId="{BB41EE6D-64E4-4DB3-9951-FBB7867B8D31}" type="pres">
      <dgm:prSet presAssocID="{0C0CC72C-6480-480F-BFB9-96C859A25EAB}" presName="linH" presStyleCnt="0"/>
      <dgm:spPr/>
    </dgm:pt>
    <dgm:pt modelId="{EBA395BD-829F-447C-92D0-F42758BDF651}" type="pres">
      <dgm:prSet presAssocID="{0C0CC72C-6480-480F-BFB9-96C859A25EAB}" presName="padding1" presStyleCnt="0"/>
      <dgm:spPr/>
    </dgm:pt>
    <dgm:pt modelId="{EDAF5751-8BC6-4C16-9DDC-D86C232A7016}" type="pres">
      <dgm:prSet presAssocID="{57CF1E8E-AFE9-41DE-A005-4E2069EA49EB}" presName="linV" presStyleCnt="0"/>
      <dgm:spPr/>
    </dgm:pt>
    <dgm:pt modelId="{55FA064F-39B8-4794-B465-29C42B260E39}" type="pres">
      <dgm:prSet presAssocID="{57CF1E8E-AFE9-41DE-A005-4E2069EA49EB}" presName="spVertical1" presStyleCnt="0"/>
      <dgm:spPr/>
    </dgm:pt>
    <dgm:pt modelId="{9995F0AB-E712-41C3-824D-51BCD3E9D8C5}" type="pres">
      <dgm:prSet presAssocID="{57CF1E8E-AFE9-41DE-A005-4E2069EA49EB}" presName="parTx" presStyleLbl="revTx" presStyleIdx="0" presStyleCnt="1">
        <dgm:presLayoutVars>
          <dgm:chMax val="0"/>
          <dgm:chPref val="0"/>
          <dgm:bulletEnabled val="1"/>
        </dgm:presLayoutVars>
      </dgm:prSet>
      <dgm:spPr/>
      <dgm:t>
        <a:bodyPr/>
        <a:lstStyle/>
        <a:p>
          <a:endParaRPr lang="en-US"/>
        </a:p>
      </dgm:t>
    </dgm:pt>
    <dgm:pt modelId="{01C84A35-9AF2-48F5-9E23-95BB2E1B1E23}" type="pres">
      <dgm:prSet presAssocID="{57CF1E8E-AFE9-41DE-A005-4E2069EA49EB}" presName="spVertical2" presStyleCnt="0"/>
      <dgm:spPr/>
    </dgm:pt>
    <dgm:pt modelId="{9F354F54-2897-4B20-9A9A-F7B696215210}" type="pres">
      <dgm:prSet presAssocID="{57CF1E8E-AFE9-41DE-A005-4E2069EA49EB}" presName="spVertical3" presStyleCnt="0"/>
      <dgm:spPr/>
    </dgm:pt>
    <dgm:pt modelId="{D9593507-9A56-4463-AC65-209374254985}" type="pres">
      <dgm:prSet presAssocID="{0C0CC72C-6480-480F-BFB9-96C859A25EAB}" presName="padding2" presStyleCnt="0"/>
      <dgm:spPr/>
    </dgm:pt>
    <dgm:pt modelId="{73D551A8-4907-48CB-8AAB-EA7B594EDF34}" type="pres">
      <dgm:prSet presAssocID="{0C0CC72C-6480-480F-BFB9-96C859A25EAB}" presName="negArrow" presStyleCnt="0"/>
      <dgm:spPr/>
    </dgm:pt>
    <dgm:pt modelId="{582690EE-1EB7-47D6-9951-CBE19052AAD0}" type="pres">
      <dgm:prSet presAssocID="{0C0CC72C-6480-480F-BFB9-96C859A25EAB}" presName="backgroundArrow" presStyleLbl="node1" presStyleIdx="0" presStyleCnt="1" custLinFactNeighborY="-3828"/>
      <dgm:spPr/>
    </dgm:pt>
  </dgm:ptLst>
  <dgm:cxnLst>
    <dgm:cxn modelId="{E87A6B9A-34E9-4468-9674-36A8EF0D806A}" type="presOf" srcId="{0C0CC72C-6480-480F-BFB9-96C859A25EAB}" destId="{39245EBF-A5C7-4894-876A-F6654F1E3D7C}" srcOrd="0" destOrd="0" presId="urn:microsoft.com/office/officeart/2005/8/layout/hProcess3"/>
    <dgm:cxn modelId="{E75E7BAB-316E-4DAB-833F-EBA2EC5B0B37}" srcId="{0C0CC72C-6480-480F-BFB9-96C859A25EAB}" destId="{57CF1E8E-AFE9-41DE-A005-4E2069EA49EB}" srcOrd="0" destOrd="0" parTransId="{283E1399-7E3C-4EBD-874E-A1B5E6A78454}" sibTransId="{E00C7A74-B858-4FA0-8560-F35F3F914248}"/>
    <dgm:cxn modelId="{A1621F01-F366-4DB6-9571-60087BF1A127}" type="presOf" srcId="{57CF1E8E-AFE9-41DE-A005-4E2069EA49EB}" destId="{9995F0AB-E712-41C3-824D-51BCD3E9D8C5}" srcOrd="0" destOrd="0" presId="urn:microsoft.com/office/officeart/2005/8/layout/hProcess3"/>
    <dgm:cxn modelId="{D12EBAB7-3E73-4012-9CB4-2A26F60F7BA7}" type="presParOf" srcId="{39245EBF-A5C7-4894-876A-F6654F1E3D7C}" destId="{82F31541-9B37-4BE2-8225-15E46BAFE48E}" srcOrd="0" destOrd="0" presId="urn:microsoft.com/office/officeart/2005/8/layout/hProcess3"/>
    <dgm:cxn modelId="{8736B2AF-F3B1-4DDB-B725-F8DDE25B2492}" type="presParOf" srcId="{39245EBF-A5C7-4894-876A-F6654F1E3D7C}" destId="{BB41EE6D-64E4-4DB3-9951-FBB7867B8D31}" srcOrd="1" destOrd="0" presId="urn:microsoft.com/office/officeart/2005/8/layout/hProcess3"/>
    <dgm:cxn modelId="{04D86033-EEB6-4FEF-A69A-95ED0ECC12FD}" type="presParOf" srcId="{BB41EE6D-64E4-4DB3-9951-FBB7867B8D31}" destId="{EBA395BD-829F-447C-92D0-F42758BDF651}" srcOrd="0" destOrd="0" presId="urn:microsoft.com/office/officeart/2005/8/layout/hProcess3"/>
    <dgm:cxn modelId="{D60A5642-CE0A-4B47-A7C3-0C0DD40892EF}" type="presParOf" srcId="{BB41EE6D-64E4-4DB3-9951-FBB7867B8D31}" destId="{EDAF5751-8BC6-4C16-9DDC-D86C232A7016}" srcOrd="1" destOrd="0" presId="urn:microsoft.com/office/officeart/2005/8/layout/hProcess3"/>
    <dgm:cxn modelId="{BB163AF9-968B-4C8F-99D3-81A3F5D1FEAB}" type="presParOf" srcId="{EDAF5751-8BC6-4C16-9DDC-D86C232A7016}" destId="{55FA064F-39B8-4794-B465-29C42B260E39}" srcOrd="0" destOrd="0" presId="urn:microsoft.com/office/officeart/2005/8/layout/hProcess3"/>
    <dgm:cxn modelId="{C0AB12B8-C473-4B07-BF8F-1EA1C8155746}" type="presParOf" srcId="{EDAF5751-8BC6-4C16-9DDC-D86C232A7016}" destId="{9995F0AB-E712-41C3-824D-51BCD3E9D8C5}" srcOrd="1" destOrd="0" presId="urn:microsoft.com/office/officeart/2005/8/layout/hProcess3"/>
    <dgm:cxn modelId="{E5885BD0-A3EE-4358-8439-360C2C41BE50}" type="presParOf" srcId="{EDAF5751-8BC6-4C16-9DDC-D86C232A7016}" destId="{01C84A35-9AF2-48F5-9E23-95BB2E1B1E23}" srcOrd="2" destOrd="0" presId="urn:microsoft.com/office/officeart/2005/8/layout/hProcess3"/>
    <dgm:cxn modelId="{84DD70C9-4313-49D5-AFBB-2A30E8409FC3}" type="presParOf" srcId="{EDAF5751-8BC6-4C16-9DDC-D86C232A7016}" destId="{9F354F54-2897-4B20-9A9A-F7B696215210}" srcOrd="3" destOrd="0" presId="urn:microsoft.com/office/officeart/2005/8/layout/hProcess3"/>
    <dgm:cxn modelId="{C40B52D2-D96C-4C79-89A3-1E463FF378BB}" type="presParOf" srcId="{BB41EE6D-64E4-4DB3-9951-FBB7867B8D31}" destId="{D9593507-9A56-4463-AC65-209374254985}" srcOrd="2" destOrd="0" presId="urn:microsoft.com/office/officeart/2005/8/layout/hProcess3"/>
    <dgm:cxn modelId="{E92EFFD6-D08C-4F32-8922-583681F92C07}" type="presParOf" srcId="{BB41EE6D-64E4-4DB3-9951-FBB7867B8D31}" destId="{73D551A8-4907-48CB-8AAB-EA7B594EDF34}" srcOrd="3" destOrd="0" presId="urn:microsoft.com/office/officeart/2005/8/layout/hProcess3"/>
    <dgm:cxn modelId="{1CDA5157-5C2F-454C-B013-48B5BFB4BC8F}" type="presParOf" srcId="{BB41EE6D-64E4-4DB3-9951-FBB7867B8D31}" destId="{582690EE-1EB7-47D6-9951-CBE19052AAD0}" srcOrd="4" destOrd="0" presId="urn:microsoft.com/office/officeart/2005/8/layout/h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7.xml><?xml version="1.0" encoding="utf-8"?>
<dgm:dataModel xmlns:dgm="http://schemas.openxmlformats.org/drawingml/2006/diagram" xmlns:a="http://schemas.openxmlformats.org/drawingml/2006/main">
  <dgm:ptLst>
    <dgm:pt modelId="{C027F805-6BA1-4199-821B-6122D82C0B1A}"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86A02575-6A3A-494A-AA8A-F5B3A5B8A1A0}">
      <dgm:prSet phldrT="[Text]" custT="1"/>
      <dgm:spPr/>
      <dgm:t>
        <a:bodyPr/>
        <a:lstStyle/>
        <a:p>
          <a:pPr algn="ctr"/>
          <a:r>
            <a:rPr lang="fa-IR" sz="1800" b="1" dirty="0" smtClean="0">
              <a:solidFill>
                <a:srgbClr val="FFFF00"/>
              </a:solidFill>
              <a:cs typeface="B Nazanin" panose="00000400000000000000" pitchFamily="2" charset="-78"/>
            </a:rPr>
            <a:t>البته روحانیت وظیفه دارد</a:t>
          </a:r>
          <a:endParaRPr lang="en-US" sz="1800" dirty="0">
            <a:solidFill>
              <a:srgbClr val="FFFF00"/>
            </a:solidFill>
          </a:endParaRPr>
        </a:p>
      </dgm:t>
    </dgm:pt>
    <dgm:pt modelId="{7B794FDF-3213-493F-AB09-D98561A736F9}" type="parTrans" cxnId="{0D83318E-F5DB-49E7-8CD6-10477CEE65C5}">
      <dgm:prSet/>
      <dgm:spPr/>
      <dgm:t>
        <a:bodyPr/>
        <a:lstStyle/>
        <a:p>
          <a:endParaRPr lang="en-US"/>
        </a:p>
      </dgm:t>
    </dgm:pt>
    <dgm:pt modelId="{8B675B95-33E1-4EC5-A105-9382E91F8ED5}" type="sibTrans" cxnId="{0D83318E-F5DB-49E7-8CD6-10477CEE65C5}">
      <dgm:prSet/>
      <dgm:spPr/>
      <dgm:t>
        <a:bodyPr/>
        <a:lstStyle/>
        <a:p>
          <a:endParaRPr lang="en-US"/>
        </a:p>
      </dgm:t>
    </dgm:pt>
    <dgm:pt modelId="{43D5637B-361D-4166-AE94-C8DE298787CA}">
      <dgm:prSet phldrT="[Text]" custT="1"/>
      <dgm:spPr/>
      <dgm:t>
        <a:bodyPr/>
        <a:lstStyle/>
        <a:p>
          <a:pPr algn="ctr"/>
          <a:r>
            <a:rPr lang="fa-IR" sz="1800" b="1" dirty="0" smtClean="0">
              <a:solidFill>
                <a:srgbClr val="FF0000"/>
              </a:solidFill>
              <a:cs typeface="B Nazanin" panose="00000400000000000000" pitchFamily="2" charset="-78"/>
            </a:rPr>
            <a:t>در راه به‏فهمی دین خدا هرگونه تلاشی را به‌کار گیرد</a:t>
          </a:r>
          <a:endParaRPr lang="en-US" sz="1800" dirty="0">
            <a:solidFill>
              <a:srgbClr val="FF0000"/>
            </a:solidFill>
          </a:endParaRPr>
        </a:p>
      </dgm:t>
    </dgm:pt>
    <dgm:pt modelId="{1B9811F2-430C-4A3B-B2C0-96D396A2B348}" type="parTrans" cxnId="{8BE45699-A095-4A5A-B77A-793E0A4A558C}">
      <dgm:prSet/>
      <dgm:spPr/>
      <dgm:t>
        <a:bodyPr/>
        <a:lstStyle/>
        <a:p>
          <a:endParaRPr lang="en-US"/>
        </a:p>
      </dgm:t>
    </dgm:pt>
    <dgm:pt modelId="{10FB5179-27EA-4D66-8EA4-1375CEFF166F}" type="sibTrans" cxnId="{8BE45699-A095-4A5A-B77A-793E0A4A558C}">
      <dgm:prSet/>
      <dgm:spPr/>
      <dgm:t>
        <a:bodyPr/>
        <a:lstStyle/>
        <a:p>
          <a:endParaRPr lang="en-US"/>
        </a:p>
      </dgm:t>
    </dgm:pt>
    <dgm:pt modelId="{B49D2A9E-C724-46B5-9B91-B38434B11BC1}">
      <dgm:prSet phldrT="[Text]" custT="1"/>
      <dgm:spPr/>
      <dgm:t>
        <a:bodyPr/>
        <a:lstStyle/>
        <a:p>
          <a:pPr algn="ctr"/>
          <a:r>
            <a:rPr lang="fa-IR" sz="1800" b="1" dirty="0" smtClean="0">
              <a:solidFill>
                <a:srgbClr val="002060"/>
              </a:solidFill>
              <a:cs typeface="B Nazanin" panose="00000400000000000000" pitchFamily="2" charset="-78"/>
            </a:rPr>
            <a:t>هدف اصلی او به‏فهمی دین است و در این راه مقدمات لازم را باید کسب کند</a:t>
          </a:r>
          <a:endParaRPr lang="en-US" sz="1800" dirty="0">
            <a:solidFill>
              <a:srgbClr val="002060"/>
            </a:solidFill>
          </a:endParaRPr>
        </a:p>
      </dgm:t>
    </dgm:pt>
    <dgm:pt modelId="{0076415A-0A90-4E8E-A13C-4AD54C962D47}" type="parTrans" cxnId="{A19DE23E-96C6-4106-B698-1CAEB53DE922}">
      <dgm:prSet/>
      <dgm:spPr/>
      <dgm:t>
        <a:bodyPr/>
        <a:lstStyle/>
        <a:p>
          <a:endParaRPr lang="en-US"/>
        </a:p>
      </dgm:t>
    </dgm:pt>
    <dgm:pt modelId="{DDA39C1D-6314-4CD2-AFA3-E63DD448512A}" type="sibTrans" cxnId="{A19DE23E-96C6-4106-B698-1CAEB53DE922}">
      <dgm:prSet/>
      <dgm:spPr/>
      <dgm:t>
        <a:bodyPr/>
        <a:lstStyle/>
        <a:p>
          <a:endParaRPr lang="en-US"/>
        </a:p>
      </dgm:t>
    </dgm:pt>
    <dgm:pt modelId="{90EFF8CE-A42D-44A4-82E5-6EAE329AC964}">
      <dgm:prSet phldrT="[Text]" custT="1"/>
      <dgm:spPr/>
      <dgm:t>
        <a:bodyPr/>
        <a:lstStyle/>
        <a:p>
          <a:pPr algn="ctr"/>
          <a:r>
            <a:rPr lang="fa-IR" sz="1800" b="1" dirty="0" smtClean="0">
              <a:solidFill>
                <a:srgbClr val="002060"/>
              </a:solidFill>
              <a:cs typeface="B Nazanin" panose="00000400000000000000" pitchFamily="2" charset="-78"/>
            </a:rPr>
            <a:t>انواع فعالیت‏های علمی (عقلانی، تجربی و....) به هدف کشف آفاق جدید دین از وظایف روحانی است</a:t>
          </a:r>
          <a:endParaRPr lang="en-US" sz="1800" dirty="0">
            <a:solidFill>
              <a:srgbClr val="002060"/>
            </a:solidFill>
          </a:endParaRPr>
        </a:p>
      </dgm:t>
    </dgm:pt>
    <dgm:pt modelId="{E825C7B5-F215-46F2-98D6-A37AC1767925}" type="parTrans" cxnId="{E775606B-6EF8-43A9-BDDF-80E9C3AC454E}">
      <dgm:prSet/>
      <dgm:spPr/>
      <dgm:t>
        <a:bodyPr/>
        <a:lstStyle/>
        <a:p>
          <a:endParaRPr lang="en-US"/>
        </a:p>
      </dgm:t>
    </dgm:pt>
    <dgm:pt modelId="{0887E398-035A-4F73-8D6B-86BBD0C8DFFE}" type="sibTrans" cxnId="{E775606B-6EF8-43A9-BDDF-80E9C3AC454E}">
      <dgm:prSet/>
      <dgm:spPr/>
      <dgm:t>
        <a:bodyPr/>
        <a:lstStyle/>
        <a:p>
          <a:endParaRPr lang="en-US"/>
        </a:p>
      </dgm:t>
    </dgm:pt>
    <dgm:pt modelId="{57F71379-6053-4EF6-9FB6-E6CE7CF20396}" type="pres">
      <dgm:prSet presAssocID="{C027F805-6BA1-4199-821B-6122D82C0B1A}" presName="outerComposite" presStyleCnt="0">
        <dgm:presLayoutVars>
          <dgm:chMax val="5"/>
          <dgm:dir val="rev"/>
          <dgm:resizeHandles val="exact"/>
        </dgm:presLayoutVars>
      </dgm:prSet>
      <dgm:spPr/>
      <dgm:t>
        <a:bodyPr/>
        <a:lstStyle/>
        <a:p>
          <a:endParaRPr lang="en-US"/>
        </a:p>
      </dgm:t>
    </dgm:pt>
    <dgm:pt modelId="{B5E00764-95FB-4626-AB4C-31FB8B1E6A65}" type="pres">
      <dgm:prSet presAssocID="{C027F805-6BA1-4199-821B-6122D82C0B1A}" presName="dummyMaxCanvas" presStyleCnt="0">
        <dgm:presLayoutVars/>
      </dgm:prSet>
      <dgm:spPr/>
    </dgm:pt>
    <dgm:pt modelId="{F19E5F9E-F7C7-4123-9763-83E62DD97705}" type="pres">
      <dgm:prSet presAssocID="{C027F805-6BA1-4199-821B-6122D82C0B1A}" presName="FourNodes_1" presStyleLbl="node1" presStyleIdx="0" presStyleCnt="4" custLinFactNeighborY="-11962">
        <dgm:presLayoutVars>
          <dgm:bulletEnabled val="1"/>
        </dgm:presLayoutVars>
      </dgm:prSet>
      <dgm:spPr/>
      <dgm:t>
        <a:bodyPr/>
        <a:lstStyle/>
        <a:p>
          <a:endParaRPr lang="en-US"/>
        </a:p>
      </dgm:t>
    </dgm:pt>
    <dgm:pt modelId="{664E168B-F7AE-465A-ABFE-17E0E94CC69F}" type="pres">
      <dgm:prSet presAssocID="{C027F805-6BA1-4199-821B-6122D82C0B1A}" presName="FourNodes_2" presStyleLbl="node1" presStyleIdx="1" presStyleCnt="4">
        <dgm:presLayoutVars>
          <dgm:bulletEnabled val="1"/>
        </dgm:presLayoutVars>
      </dgm:prSet>
      <dgm:spPr/>
      <dgm:t>
        <a:bodyPr/>
        <a:lstStyle/>
        <a:p>
          <a:endParaRPr lang="en-US"/>
        </a:p>
      </dgm:t>
    </dgm:pt>
    <dgm:pt modelId="{8725944E-157B-4301-A9C9-1BA2B4ACA8AB}" type="pres">
      <dgm:prSet presAssocID="{C027F805-6BA1-4199-821B-6122D82C0B1A}" presName="FourNodes_3" presStyleLbl="node1" presStyleIdx="2" presStyleCnt="4">
        <dgm:presLayoutVars>
          <dgm:bulletEnabled val="1"/>
        </dgm:presLayoutVars>
      </dgm:prSet>
      <dgm:spPr/>
      <dgm:t>
        <a:bodyPr/>
        <a:lstStyle/>
        <a:p>
          <a:endParaRPr lang="en-US"/>
        </a:p>
      </dgm:t>
    </dgm:pt>
    <dgm:pt modelId="{43AE3C6E-D13F-48CE-BFF1-D07D28B5E01B}" type="pres">
      <dgm:prSet presAssocID="{C027F805-6BA1-4199-821B-6122D82C0B1A}" presName="FourNodes_4" presStyleLbl="node1" presStyleIdx="3" presStyleCnt="4">
        <dgm:presLayoutVars>
          <dgm:bulletEnabled val="1"/>
        </dgm:presLayoutVars>
      </dgm:prSet>
      <dgm:spPr/>
      <dgm:t>
        <a:bodyPr/>
        <a:lstStyle/>
        <a:p>
          <a:endParaRPr lang="en-US"/>
        </a:p>
      </dgm:t>
    </dgm:pt>
    <dgm:pt modelId="{737C6F79-00CD-4BBE-995B-9319F1F47760}" type="pres">
      <dgm:prSet presAssocID="{C027F805-6BA1-4199-821B-6122D82C0B1A}" presName="FourConn_1-2" presStyleLbl="fgAccFollowNode1" presStyleIdx="0" presStyleCnt="3">
        <dgm:presLayoutVars>
          <dgm:bulletEnabled val="1"/>
        </dgm:presLayoutVars>
      </dgm:prSet>
      <dgm:spPr/>
      <dgm:t>
        <a:bodyPr/>
        <a:lstStyle/>
        <a:p>
          <a:endParaRPr lang="en-US"/>
        </a:p>
      </dgm:t>
    </dgm:pt>
    <dgm:pt modelId="{E5DD65C4-6993-4B2D-8DC1-7C1C665596F2}" type="pres">
      <dgm:prSet presAssocID="{C027F805-6BA1-4199-821B-6122D82C0B1A}" presName="FourConn_2-3" presStyleLbl="fgAccFollowNode1" presStyleIdx="1" presStyleCnt="3">
        <dgm:presLayoutVars>
          <dgm:bulletEnabled val="1"/>
        </dgm:presLayoutVars>
      </dgm:prSet>
      <dgm:spPr/>
      <dgm:t>
        <a:bodyPr/>
        <a:lstStyle/>
        <a:p>
          <a:endParaRPr lang="en-US"/>
        </a:p>
      </dgm:t>
    </dgm:pt>
    <dgm:pt modelId="{7D7C2157-D38E-4934-8168-D896F0E24FEE}" type="pres">
      <dgm:prSet presAssocID="{C027F805-6BA1-4199-821B-6122D82C0B1A}" presName="FourConn_3-4" presStyleLbl="fgAccFollowNode1" presStyleIdx="2" presStyleCnt="3">
        <dgm:presLayoutVars>
          <dgm:bulletEnabled val="1"/>
        </dgm:presLayoutVars>
      </dgm:prSet>
      <dgm:spPr/>
      <dgm:t>
        <a:bodyPr/>
        <a:lstStyle/>
        <a:p>
          <a:endParaRPr lang="en-US"/>
        </a:p>
      </dgm:t>
    </dgm:pt>
    <dgm:pt modelId="{BBCBE56E-1029-4AA9-B8DB-24FDE5B6E510}" type="pres">
      <dgm:prSet presAssocID="{C027F805-6BA1-4199-821B-6122D82C0B1A}" presName="FourNodes_1_text" presStyleLbl="node1" presStyleIdx="3" presStyleCnt="4">
        <dgm:presLayoutVars>
          <dgm:bulletEnabled val="1"/>
        </dgm:presLayoutVars>
      </dgm:prSet>
      <dgm:spPr/>
      <dgm:t>
        <a:bodyPr/>
        <a:lstStyle/>
        <a:p>
          <a:endParaRPr lang="en-US"/>
        </a:p>
      </dgm:t>
    </dgm:pt>
    <dgm:pt modelId="{2AFFBADA-8E28-4F7F-B664-3B078689C150}" type="pres">
      <dgm:prSet presAssocID="{C027F805-6BA1-4199-821B-6122D82C0B1A}" presName="FourNodes_2_text" presStyleLbl="node1" presStyleIdx="3" presStyleCnt="4">
        <dgm:presLayoutVars>
          <dgm:bulletEnabled val="1"/>
        </dgm:presLayoutVars>
      </dgm:prSet>
      <dgm:spPr/>
      <dgm:t>
        <a:bodyPr/>
        <a:lstStyle/>
        <a:p>
          <a:endParaRPr lang="en-US"/>
        </a:p>
      </dgm:t>
    </dgm:pt>
    <dgm:pt modelId="{1A6487B3-0304-45B8-A9B7-B7EE52052257}" type="pres">
      <dgm:prSet presAssocID="{C027F805-6BA1-4199-821B-6122D82C0B1A}" presName="FourNodes_3_text" presStyleLbl="node1" presStyleIdx="3" presStyleCnt="4">
        <dgm:presLayoutVars>
          <dgm:bulletEnabled val="1"/>
        </dgm:presLayoutVars>
      </dgm:prSet>
      <dgm:spPr/>
      <dgm:t>
        <a:bodyPr/>
        <a:lstStyle/>
        <a:p>
          <a:endParaRPr lang="en-US"/>
        </a:p>
      </dgm:t>
    </dgm:pt>
    <dgm:pt modelId="{A717A50B-B79F-435F-9186-4F6987C761DA}" type="pres">
      <dgm:prSet presAssocID="{C027F805-6BA1-4199-821B-6122D82C0B1A}" presName="FourNodes_4_text" presStyleLbl="node1" presStyleIdx="3" presStyleCnt="4">
        <dgm:presLayoutVars>
          <dgm:bulletEnabled val="1"/>
        </dgm:presLayoutVars>
      </dgm:prSet>
      <dgm:spPr/>
      <dgm:t>
        <a:bodyPr/>
        <a:lstStyle/>
        <a:p>
          <a:endParaRPr lang="en-US"/>
        </a:p>
      </dgm:t>
    </dgm:pt>
  </dgm:ptLst>
  <dgm:cxnLst>
    <dgm:cxn modelId="{22323863-B7A2-45E2-AA99-DD234ED4E296}" type="presOf" srcId="{8B675B95-33E1-4EC5-A105-9382E91F8ED5}" destId="{737C6F79-00CD-4BBE-995B-9319F1F47760}" srcOrd="0" destOrd="0" presId="urn:microsoft.com/office/officeart/2005/8/layout/vProcess5"/>
    <dgm:cxn modelId="{06BBDC82-2D29-4924-9641-6E51899C5D9C}" type="presOf" srcId="{C027F805-6BA1-4199-821B-6122D82C0B1A}" destId="{57F71379-6053-4EF6-9FB6-E6CE7CF20396}" srcOrd="0" destOrd="0" presId="urn:microsoft.com/office/officeart/2005/8/layout/vProcess5"/>
    <dgm:cxn modelId="{D5DEAAD6-7B36-4B08-A145-DA57161AC989}" type="presOf" srcId="{0887E398-035A-4F73-8D6B-86BBD0C8DFFE}" destId="{7D7C2157-D38E-4934-8168-D896F0E24FEE}" srcOrd="0" destOrd="0" presId="urn:microsoft.com/office/officeart/2005/8/layout/vProcess5"/>
    <dgm:cxn modelId="{844144A5-4C85-4669-B12A-20B646F8F8BD}" type="presOf" srcId="{86A02575-6A3A-494A-AA8A-F5B3A5B8A1A0}" destId="{F19E5F9E-F7C7-4123-9763-83E62DD97705}" srcOrd="0" destOrd="0" presId="urn:microsoft.com/office/officeart/2005/8/layout/vProcess5"/>
    <dgm:cxn modelId="{B5D29308-DED0-42A9-BE14-132D1D3E5737}" type="presOf" srcId="{43D5637B-361D-4166-AE94-C8DE298787CA}" destId="{664E168B-F7AE-465A-ABFE-17E0E94CC69F}" srcOrd="0" destOrd="0" presId="urn:microsoft.com/office/officeart/2005/8/layout/vProcess5"/>
    <dgm:cxn modelId="{7AFBEB97-F265-412D-845E-FC24298A0BD4}" type="presOf" srcId="{90EFF8CE-A42D-44A4-82E5-6EAE329AC964}" destId="{8725944E-157B-4301-A9C9-1BA2B4ACA8AB}" srcOrd="0" destOrd="0" presId="urn:microsoft.com/office/officeart/2005/8/layout/vProcess5"/>
    <dgm:cxn modelId="{A617B470-5A27-4152-B60B-A149D6EC1F53}" type="presOf" srcId="{86A02575-6A3A-494A-AA8A-F5B3A5B8A1A0}" destId="{BBCBE56E-1029-4AA9-B8DB-24FDE5B6E510}" srcOrd="1" destOrd="0" presId="urn:microsoft.com/office/officeart/2005/8/layout/vProcess5"/>
    <dgm:cxn modelId="{E9517E33-5ADB-48E6-A7D0-1F8271BE6BF7}" type="presOf" srcId="{B49D2A9E-C724-46B5-9B91-B38434B11BC1}" destId="{A717A50B-B79F-435F-9186-4F6987C761DA}" srcOrd="1" destOrd="0" presId="urn:microsoft.com/office/officeart/2005/8/layout/vProcess5"/>
    <dgm:cxn modelId="{6CC3B1A0-6B00-4DB3-9D49-ED6AA6499C74}" type="presOf" srcId="{90EFF8CE-A42D-44A4-82E5-6EAE329AC964}" destId="{1A6487B3-0304-45B8-A9B7-B7EE52052257}" srcOrd="1" destOrd="0" presId="urn:microsoft.com/office/officeart/2005/8/layout/vProcess5"/>
    <dgm:cxn modelId="{A19DE23E-96C6-4106-B698-1CAEB53DE922}" srcId="{C027F805-6BA1-4199-821B-6122D82C0B1A}" destId="{B49D2A9E-C724-46B5-9B91-B38434B11BC1}" srcOrd="3" destOrd="0" parTransId="{0076415A-0A90-4E8E-A13C-4AD54C962D47}" sibTransId="{DDA39C1D-6314-4CD2-AFA3-E63DD448512A}"/>
    <dgm:cxn modelId="{0D83318E-F5DB-49E7-8CD6-10477CEE65C5}" srcId="{C027F805-6BA1-4199-821B-6122D82C0B1A}" destId="{86A02575-6A3A-494A-AA8A-F5B3A5B8A1A0}" srcOrd="0" destOrd="0" parTransId="{7B794FDF-3213-493F-AB09-D98561A736F9}" sibTransId="{8B675B95-33E1-4EC5-A105-9382E91F8ED5}"/>
    <dgm:cxn modelId="{7924A26C-1613-411B-83D7-09EE659EB16D}" type="presOf" srcId="{B49D2A9E-C724-46B5-9B91-B38434B11BC1}" destId="{43AE3C6E-D13F-48CE-BFF1-D07D28B5E01B}" srcOrd="0" destOrd="0" presId="urn:microsoft.com/office/officeart/2005/8/layout/vProcess5"/>
    <dgm:cxn modelId="{B9AB5389-DCCF-48EE-BB99-79D710919162}" type="presOf" srcId="{43D5637B-361D-4166-AE94-C8DE298787CA}" destId="{2AFFBADA-8E28-4F7F-B664-3B078689C150}" srcOrd="1" destOrd="0" presId="urn:microsoft.com/office/officeart/2005/8/layout/vProcess5"/>
    <dgm:cxn modelId="{63AD76CA-CCC0-400C-B64F-EFDD86162B3C}" type="presOf" srcId="{10FB5179-27EA-4D66-8EA4-1375CEFF166F}" destId="{E5DD65C4-6993-4B2D-8DC1-7C1C665596F2}" srcOrd="0" destOrd="0" presId="urn:microsoft.com/office/officeart/2005/8/layout/vProcess5"/>
    <dgm:cxn modelId="{8BE45699-A095-4A5A-B77A-793E0A4A558C}" srcId="{C027F805-6BA1-4199-821B-6122D82C0B1A}" destId="{43D5637B-361D-4166-AE94-C8DE298787CA}" srcOrd="1" destOrd="0" parTransId="{1B9811F2-430C-4A3B-B2C0-96D396A2B348}" sibTransId="{10FB5179-27EA-4D66-8EA4-1375CEFF166F}"/>
    <dgm:cxn modelId="{E775606B-6EF8-43A9-BDDF-80E9C3AC454E}" srcId="{C027F805-6BA1-4199-821B-6122D82C0B1A}" destId="{90EFF8CE-A42D-44A4-82E5-6EAE329AC964}" srcOrd="2" destOrd="0" parTransId="{E825C7B5-F215-46F2-98D6-A37AC1767925}" sibTransId="{0887E398-035A-4F73-8D6B-86BBD0C8DFFE}"/>
    <dgm:cxn modelId="{7844B76B-D601-4322-BBB4-C90DDE75B574}" type="presParOf" srcId="{57F71379-6053-4EF6-9FB6-E6CE7CF20396}" destId="{B5E00764-95FB-4626-AB4C-31FB8B1E6A65}" srcOrd="0" destOrd="0" presId="urn:microsoft.com/office/officeart/2005/8/layout/vProcess5"/>
    <dgm:cxn modelId="{E24506E5-FE0C-47F3-B582-3F432EE50258}" type="presParOf" srcId="{57F71379-6053-4EF6-9FB6-E6CE7CF20396}" destId="{F19E5F9E-F7C7-4123-9763-83E62DD97705}" srcOrd="1" destOrd="0" presId="urn:microsoft.com/office/officeart/2005/8/layout/vProcess5"/>
    <dgm:cxn modelId="{6D56100E-02EF-4B31-8560-A85217561F5B}" type="presParOf" srcId="{57F71379-6053-4EF6-9FB6-E6CE7CF20396}" destId="{664E168B-F7AE-465A-ABFE-17E0E94CC69F}" srcOrd="2" destOrd="0" presId="urn:microsoft.com/office/officeart/2005/8/layout/vProcess5"/>
    <dgm:cxn modelId="{BB40DDB7-EC3A-4021-B491-7E8F9E99ED4B}" type="presParOf" srcId="{57F71379-6053-4EF6-9FB6-E6CE7CF20396}" destId="{8725944E-157B-4301-A9C9-1BA2B4ACA8AB}" srcOrd="3" destOrd="0" presId="urn:microsoft.com/office/officeart/2005/8/layout/vProcess5"/>
    <dgm:cxn modelId="{3C1ACA4B-ACA5-47CD-81DF-8C33FB46085C}" type="presParOf" srcId="{57F71379-6053-4EF6-9FB6-E6CE7CF20396}" destId="{43AE3C6E-D13F-48CE-BFF1-D07D28B5E01B}" srcOrd="4" destOrd="0" presId="urn:microsoft.com/office/officeart/2005/8/layout/vProcess5"/>
    <dgm:cxn modelId="{F598B943-6D94-439D-8D22-E9F6E0226A71}" type="presParOf" srcId="{57F71379-6053-4EF6-9FB6-E6CE7CF20396}" destId="{737C6F79-00CD-4BBE-995B-9319F1F47760}" srcOrd="5" destOrd="0" presId="urn:microsoft.com/office/officeart/2005/8/layout/vProcess5"/>
    <dgm:cxn modelId="{D777FA48-8720-46EB-9953-E4B2CCE84B98}" type="presParOf" srcId="{57F71379-6053-4EF6-9FB6-E6CE7CF20396}" destId="{E5DD65C4-6993-4B2D-8DC1-7C1C665596F2}" srcOrd="6" destOrd="0" presId="urn:microsoft.com/office/officeart/2005/8/layout/vProcess5"/>
    <dgm:cxn modelId="{9D217CA6-725D-4DB7-8EB1-76DA818148C5}" type="presParOf" srcId="{57F71379-6053-4EF6-9FB6-E6CE7CF20396}" destId="{7D7C2157-D38E-4934-8168-D896F0E24FEE}" srcOrd="7" destOrd="0" presId="urn:microsoft.com/office/officeart/2005/8/layout/vProcess5"/>
    <dgm:cxn modelId="{9315198D-B782-4603-8F4E-CBFACF7B5BCE}" type="presParOf" srcId="{57F71379-6053-4EF6-9FB6-E6CE7CF20396}" destId="{BBCBE56E-1029-4AA9-B8DB-24FDE5B6E510}" srcOrd="8" destOrd="0" presId="urn:microsoft.com/office/officeart/2005/8/layout/vProcess5"/>
    <dgm:cxn modelId="{41BE3492-A9BF-40D6-BC0B-4626C6A00D84}" type="presParOf" srcId="{57F71379-6053-4EF6-9FB6-E6CE7CF20396}" destId="{2AFFBADA-8E28-4F7F-B664-3B078689C150}" srcOrd="9" destOrd="0" presId="urn:microsoft.com/office/officeart/2005/8/layout/vProcess5"/>
    <dgm:cxn modelId="{4E81EDFD-A843-464E-A5FB-AC76F4F59760}" type="presParOf" srcId="{57F71379-6053-4EF6-9FB6-E6CE7CF20396}" destId="{1A6487B3-0304-45B8-A9B7-B7EE52052257}" srcOrd="10" destOrd="0" presId="urn:microsoft.com/office/officeart/2005/8/layout/vProcess5"/>
    <dgm:cxn modelId="{22B28399-D3EF-42E6-BBBF-BCB1FC74DF28}" type="presParOf" srcId="{57F71379-6053-4EF6-9FB6-E6CE7CF20396}" destId="{A717A50B-B79F-435F-9186-4F6987C761DA}"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8.xml><?xml version="1.0" encoding="utf-8"?>
<dgm:dataModel xmlns:dgm="http://schemas.openxmlformats.org/drawingml/2006/diagram" xmlns:a="http://schemas.openxmlformats.org/drawingml/2006/main">
  <dgm:ptLst>
    <dgm:pt modelId="{8C8F9FEA-DFEC-4B50-867F-EFE1F3141914}" type="doc">
      <dgm:prSet loTypeId="urn:microsoft.com/office/officeart/2005/8/layout/radial5" loCatId="cycle" qsTypeId="urn:microsoft.com/office/officeart/2005/8/quickstyle/simple1" qsCatId="simple" csTypeId="urn:microsoft.com/office/officeart/2005/8/colors/colorful1" csCatId="colorful" phldr="1"/>
      <dgm:spPr/>
      <dgm:t>
        <a:bodyPr/>
        <a:lstStyle/>
        <a:p>
          <a:endParaRPr lang="en-US"/>
        </a:p>
      </dgm:t>
    </dgm:pt>
    <dgm:pt modelId="{21F241A6-E549-4BE1-B2C4-9F3AD1FD4CA2}">
      <dgm:prSet phldrT="[Text]"/>
      <dgm:spPr/>
      <dgm:t>
        <a:bodyPr/>
        <a:lstStyle/>
        <a:p>
          <a:r>
            <a:rPr lang="fa-IR" dirty="0" smtClean="0">
              <a:solidFill>
                <a:srgbClr val="FFFF00"/>
              </a:solidFill>
              <a:cs typeface="B Titr" panose="00000700000000000000" pitchFamily="2" charset="-78"/>
            </a:rPr>
            <a:t>فعالیت طلبه پس از انقلاب</a:t>
          </a:r>
          <a:endParaRPr lang="en-US" dirty="0">
            <a:solidFill>
              <a:srgbClr val="FFFF00"/>
            </a:solidFill>
            <a:cs typeface="B Titr" panose="00000700000000000000" pitchFamily="2" charset="-78"/>
          </a:endParaRPr>
        </a:p>
      </dgm:t>
    </dgm:pt>
    <dgm:pt modelId="{F9D20DDD-27CA-4F7A-AE43-149061448019}" type="parTrans" cxnId="{AFE2A55B-C6EB-4ACC-ACDA-BB7EF45549EC}">
      <dgm:prSet/>
      <dgm:spPr/>
      <dgm:t>
        <a:bodyPr/>
        <a:lstStyle/>
        <a:p>
          <a:endParaRPr lang="en-US"/>
        </a:p>
      </dgm:t>
    </dgm:pt>
    <dgm:pt modelId="{2B6862AC-E23A-46D5-8B86-435D4A32BED9}" type="sibTrans" cxnId="{AFE2A55B-C6EB-4ACC-ACDA-BB7EF45549EC}">
      <dgm:prSet/>
      <dgm:spPr/>
      <dgm:t>
        <a:bodyPr/>
        <a:lstStyle/>
        <a:p>
          <a:endParaRPr lang="en-US"/>
        </a:p>
      </dgm:t>
    </dgm:pt>
    <dgm:pt modelId="{B6CECC1D-0E42-4306-BF7E-899CC528005E}">
      <dgm:prSet phldrT="[Text]" custT="1"/>
      <dgm:spPr/>
      <dgm:t>
        <a:bodyPr/>
        <a:lstStyle/>
        <a:p>
          <a:r>
            <a:rPr lang="fa-IR" sz="2800" b="1" dirty="0" smtClean="0">
              <a:solidFill>
                <a:schemeClr val="tx1"/>
              </a:solidFill>
              <a:cs typeface="B Nazanin" panose="00000400000000000000" pitchFamily="2" charset="-78"/>
            </a:rPr>
            <a:t> فهم دین</a:t>
          </a:r>
          <a:endParaRPr lang="en-US" sz="2800" dirty="0">
            <a:solidFill>
              <a:schemeClr val="tx1"/>
            </a:solidFill>
          </a:endParaRPr>
        </a:p>
      </dgm:t>
    </dgm:pt>
    <dgm:pt modelId="{9EAAD2A7-AE72-4C23-B05C-0ECF024461F4}" type="parTrans" cxnId="{48602D77-17AB-4C44-8D98-AB3BA02CC4B5}">
      <dgm:prSet/>
      <dgm:spPr/>
      <dgm:t>
        <a:bodyPr/>
        <a:lstStyle/>
        <a:p>
          <a:endParaRPr lang="en-US"/>
        </a:p>
      </dgm:t>
    </dgm:pt>
    <dgm:pt modelId="{E7CF4BF0-42D3-470C-AC85-10DA977D7905}" type="sibTrans" cxnId="{48602D77-17AB-4C44-8D98-AB3BA02CC4B5}">
      <dgm:prSet/>
      <dgm:spPr/>
      <dgm:t>
        <a:bodyPr/>
        <a:lstStyle/>
        <a:p>
          <a:endParaRPr lang="en-US"/>
        </a:p>
      </dgm:t>
    </dgm:pt>
    <dgm:pt modelId="{9755AE7C-43A5-4517-B79F-E19F1C7A439E}">
      <dgm:prSet phldrT="[Text]" custT="1"/>
      <dgm:spPr/>
      <dgm:t>
        <a:bodyPr/>
        <a:lstStyle/>
        <a:p>
          <a:r>
            <a:rPr lang="fa-IR" sz="2600" b="1" dirty="0" smtClean="0">
              <a:solidFill>
                <a:schemeClr val="tx1"/>
              </a:solidFill>
              <a:cs typeface="B Nazanin" panose="00000400000000000000" pitchFamily="2" charset="-78"/>
            </a:rPr>
            <a:t>ابلاغ پیام دین </a:t>
          </a:r>
          <a:endParaRPr lang="en-US" sz="2600" dirty="0">
            <a:solidFill>
              <a:schemeClr val="tx1"/>
            </a:solidFill>
          </a:endParaRPr>
        </a:p>
      </dgm:t>
    </dgm:pt>
    <dgm:pt modelId="{824175ED-F733-4924-AD83-2FBAF5C01C8B}" type="parTrans" cxnId="{62C41B7D-A05F-4F3F-9105-DCB63568BFD2}">
      <dgm:prSet/>
      <dgm:spPr/>
      <dgm:t>
        <a:bodyPr/>
        <a:lstStyle/>
        <a:p>
          <a:endParaRPr lang="en-US"/>
        </a:p>
      </dgm:t>
    </dgm:pt>
    <dgm:pt modelId="{295D540A-9CC0-4881-8436-88F8D51B9032}" type="sibTrans" cxnId="{62C41B7D-A05F-4F3F-9105-DCB63568BFD2}">
      <dgm:prSet/>
      <dgm:spPr/>
      <dgm:t>
        <a:bodyPr/>
        <a:lstStyle/>
        <a:p>
          <a:endParaRPr lang="en-US"/>
        </a:p>
      </dgm:t>
    </dgm:pt>
    <dgm:pt modelId="{55F5443F-5105-4FD7-AB08-72517F7C565E}">
      <dgm:prSet phldrT="[Text]" custT="1"/>
      <dgm:spPr/>
      <dgm:t>
        <a:bodyPr/>
        <a:lstStyle/>
        <a:p>
          <a:r>
            <a:rPr lang="fa-IR" sz="2800" b="1" dirty="0" smtClean="0">
              <a:solidFill>
                <a:schemeClr val="tx1"/>
              </a:solidFill>
              <a:cs typeface="B Nazanin" panose="00000400000000000000" pitchFamily="2" charset="-78"/>
            </a:rPr>
            <a:t>دفاع از دین</a:t>
          </a:r>
          <a:endParaRPr lang="en-US" sz="2800" dirty="0">
            <a:solidFill>
              <a:schemeClr val="tx1"/>
            </a:solidFill>
          </a:endParaRPr>
        </a:p>
      </dgm:t>
    </dgm:pt>
    <dgm:pt modelId="{AD2E4A2E-BD4C-4651-AE1A-2C756C6E9D99}" type="parTrans" cxnId="{896E071A-E648-489A-8982-37DB845F0D56}">
      <dgm:prSet/>
      <dgm:spPr/>
      <dgm:t>
        <a:bodyPr/>
        <a:lstStyle/>
        <a:p>
          <a:endParaRPr lang="en-US"/>
        </a:p>
      </dgm:t>
    </dgm:pt>
    <dgm:pt modelId="{AD901C3C-E9C3-44D0-ABB0-18E5122026A7}" type="sibTrans" cxnId="{896E071A-E648-489A-8982-37DB845F0D56}">
      <dgm:prSet/>
      <dgm:spPr/>
      <dgm:t>
        <a:bodyPr/>
        <a:lstStyle/>
        <a:p>
          <a:endParaRPr lang="en-US"/>
        </a:p>
      </dgm:t>
    </dgm:pt>
    <dgm:pt modelId="{80C6E66C-7BCB-42AE-86FD-560FF6907E7E}">
      <dgm:prSet phldrT="[Text]" custT="1"/>
      <dgm:spPr/>
      <dgm:t>
        <a:bodyPr/>
        <a:lstStyle/>
        <a:p>
          <a:r>
            <a:rPr lang="fa-IR" sz="2600" b="1" dirty="0" smtClean="0">
              <a:solidFill>
                <a:schemeClr val="tx1"/>
              </a:solidFill>
              <a:cs typeface="B Nazanin" panose="00000400000000000000" pitchFamily="2" charset="-78"/>
            </a:rPr>
            <a:t>تحقق دین در جامعه </a:t>
          </a:r>
          <a:endParaRPr lang="en-US" sz="2600" dirty="0">
            <a:solidFill>
              <a:schemeClr val="tx1"/>
            </a:solidFill>
          </a:endParaRPr>
        </a:p>
      </dgm:t>
    </dgm:pt>
    <dgm:pt modelId="{0B14117E-8662-4D0F-8AC2-E900205F6B51}" type="parTrans" cxnId="{95EE3D59-3E1A-4183-9182-BF817FF2014D}">
      <dgm:prSet/>
      <dgm:spPr/>
      <dgm:t>
        <a:bodyPr/>
        <a:lstStyle/>
        <a:p>
          <a:endParaRPr lang="en-US"/>
        </a:p>
      </dgm:t>
    </dgm:pt>
    <dgm:pt modelId="{A2BB339B-67C9-482E-8D12-3182E47C4F6B}" type="sibTrans" cxnId="{95EE3D59-3E1A-4183-9182-BF817FF2014D}">
      <dgm:prSet/>
      <dgm:spPr/>
      <dgm:t>
        <a:bodyPr/>
        <a:lstStyle/>
        <a:p>
          <a:endParaRPr lang="en-US"/>
        </a:p>
      </dgm:t>
    </dgm:pt>
    <dgm:pt modelId="{17ED1C33-AA21-4843-9986-B798AB7A4CEA}" type="pres">
      <dgm:prSet presAssocID="{8C8F9FEA-DFEC-4B50-867F-EFE1F3141914}" presName="Name0" presStyleCnt="0">
        <dgm:presLayoutVars>
          <dgm:chMax val="1"/>
          <dgm:dir/>
          <dgm:animLvl val="ctr"/>
          <dgm:resizeHandles val="exact"/>
        </dgm:presLayoutVars>
      </dgm:prSet>
      <dgm:spPr/>
      <dgm:t>
        <a:bodyPr/>
        <a:lstStyle/>
        <a:p>
          <a:endParaRPr lang="en-US"/>
        </a:p>
      </dgm:t>
    </dgm:pt>
    <dgm:pt modelId="{9CB5C7F0-E8E7-4CB2-8DE0-201EA86DA59B}" type="pres">
      <dgm:prSet presAssocID="{21F241A6-E549-4BE1-B2C4-9F3AD1FD4CA2}" presName="centerShape" presStyleLbl="node0" presStyleIdx="0" presStyleCnt="1"/>
      <dgm:spPr/>
      <dgm:t>
        <a:bodyPr/>
        <a:lstStyle/>
        <a:p>
          <a:endParaRPr lang="en-US"/>
        </a:p>
      </dgm:t>
    </dgm:pt>
    <dgm:pt modelId="{E1B1F48F-1E47-457A-9659-2CAD08D6727E}" type="pres">
      <dgm:prSet presAssocID="{9EAAD2A7-AE72-4C23-B05C-0ECF024461F4}" presName="parTrans" presStyleLbl="sibTrans2D1" presStyleIdx="0" presStyleCnt="4"/>
      <dgm:spPr/>
      <dgm:t>
        <a:bodyPr/>
        <a:lstStyle/>
        <a:p>
          <a:endParaRPr lang="en-US"/>
        </a:p>
      </dgm:t>
    </dgm:pt>
    <dgm:pt modelId="{A69998EE-587B-4B85-909D-45B453A513E5}" type="pres">
      <dgm:prSet presAssocID="{9EAAD2A7-AE72-4C23-B05C-0ECF024461F4}" presName="connectorText" presStyleLbl="sibTrans2D1" presStyleIdx="0" presStyleCnt="4"/>
      <dgm:spPr/>
      <dgm:t>
        <a:bodyPr/>
        <a:lstStyle/>
        <a:p>
          <a:endParaRPr lang="en-US"/>
        </a:p>
      </dgm:t>
    </dgm:pt>
    <dgm:pt modelId="{B1ABA9DE-58C2-4C3D-B1B1-37F885BDDD37}" type="pres">
      <dgm:prSet presAssocID="{B6CECC1D-0E42-4306-BF7E-899CC528005E}" presName="node" presStyleLbl="node1" presStyleIdx="0" presStyleCnt="4">
        <dgm:presLayoutVars>
          <dgm:bulletEnabled val="1"/>
        </dgm:presLayoutVars>
      </dgm:prSet>
      <dgm:spPr/>
      <dgm:t>
        <a:bodyPr/>
        <a:lstStyle/>
        <a:p>
          <a:endParaRPr lang="en-US"/>
        </a:p>
      </dgm:t>
    </dgm:pt>
    <dgm:pt modelId="{60AB98F4-5B83-4710-A08E-8CE99486E488}" type="pres">
      <dgm:prSet presAssocID="{824175ED-F733-4924-AD83-2FBAF5C01C8B}" presName="parTrans" presStyleLbl="sibTrans2D1" presStyleIdx="1" presStyleCnt="4"/>
      <dgm:spPr/>
      <dgm:t>
        <a:bodyPr/>
        <a:lstStyle/>
        <a:p>
          <a:endParaRPr lang="en-US"/>
        </a:p>
      </dgm:t>
    </dgm:pt>
    <dgm:pt modelId="{8ADFDB02-5F5D-4E91-B4E1-4BCAA0A4F42E}" type="pres">
      <dgm:prSet presAssocID="{824175ED-F733-4924-AD83-2FBAF5C01C8B}" presName="connectorText" presStyleLbl="sibTrans2D1" presStyleIdx="1" presStyleCnt="4"/>
      <dgm:spPr/>
      <dgm:t>
        <a:bodyPr/>
        <a:lstStyle/>
        <a:p>
          <a:endParaRPr lang="en-US"/>
        </a:p>
      </dgm:t>
    </dgm:pt>
    <dgm:pt modelId="{A0AF47C8-DDB2-4A58-B93E-A3603D93020A}" type="pres">
      <dgm:prSet presAssocID="{9755AE7C-43A5-4517-B79F-E19F1C7A439E}" presName="node" presStyleLbl="node1" presStyleIdx="1" presStyleCnt="4">
        <dgm:presLayoutVars>
          <dgm:bulletEnabled val="1"/>
        </dgm:presLayoutVars>
      </dgm:prSet>
      <dgm:spPr/>
      <dgm:t>
        <a:bodyPr/>
        <a:lstStyle/>
        <a:p>
          <a:endParaRPr lang="en-US"/>
        </a:p>
      </dgm:t>
    </dgm:pt>
    <dgm:pt modelId="{6669271A-EAD0-4B73-997E-B2EF5D9556A8}" type="pres">
      <dgm:prSet presAssocID="{AD2E4A2E-BD4C-4651-AE1A-2C756C6E9D99}" presName="parTrans" presStyleLbl="sibTrans2D1" presStyleIdx="2" presStyleCnt="4"/>
      <dgm:spPr/>
      <dgm:t>
        <a:bodyPr/>
        <a:lstStyle/>
        <a:p>
          <a:endParaRPr lang="en-US"/>
        </a:p>
      </dgm:t>
    </dgm:pt>
    <dgm:pt modelId="{73071841-BF02-468C-A589-AB89027CF455}" type="pres">
      <dgm:prSet presAssocID="{AD2E4A2E-BD4C-4651-AE1A-2C756C6E9D99}" presName="connectorText" presStyleLbl="sibTrans2D1" presStyleIdx="2" presStyleCnt="4"/>
      <dgm:spPr/>
      <dgm:t>
        <a:bodyPr/>
        <a:lstStyle/>
        <a:p>
          <a:endParaRPr lang="en-US"/>
        </a:p>
      </dgm:t>
    </dgm:pt>
    <dgm:pt modelId="{CB0E7B16-AF68-4B59-8EE0-63654936DB1F}" type="pres">
      <dgm:prSet presAssocID="{55F5443F-5105-4FD7-AB08-72517F7C565E}" presName="node" presStyleLbl="node1" presStyleIdx="2" presStyleCnt="4">
        <dgm:presLayoutVars>
          <dgm:bulletEnabled val="1"/>
        </dgm:presLayoutVars>
      </dgm:prSet>
      <dgm:spPr/>
      <dgm:t>
        <a:bodyPr/>
        <a:lstStyle/>
        <a:p>
          <a:endParaRPr lang="en-US"/>
        </a:p>
      </dgm:t>
    </dgm:pt>
    <dgm:pt modelId="{45BD1E2F-5AB0-4D03-B2E4-27B16AB1C14B}" type="pres">
      <dgm:prSet presAssocID="{0B14117E-8662-4D0F-8AC2-E900205F6B51}" presName="parTrans" presStyleLbl="sibTrans2D1" presStyleIdx="3" presStyleCnt="4"/>
      <dgm:spPr/>
      <dgm:t>
        <a:bodyPr/>
        <a:lstStyle/>
        <a:p>
          <a:endParaRPr lang="en-US"/>
        </a:p>
      </dgm:t>
    </dgm:pt>
    <dgm:pt modelId="{3CC2F0E9-6E4D-4CE5-A344-7545F1054613}" type="pres">
      <dgm:prSet presAssocID="{0B14117E-8662-4D0F-8AC2-E900205F6B51}" presName="connectorText" presStyleLbl="sibTrans2D1" presStyleIdx="3" presStyleCnt="4"/>
      <dgm:spPr/>
      <dgm:t>
        <a:bodyPr/>
        <a:lstStyle/>
        <a:p>
          <a:endParaRPr lang="en-US"/>
        </a:p>
      </dgm:t>
    </dgm:pt>
    <dgm:pt modelId="{F25F10F8-7981-4FD9-A7BB-D8A3D3678A4C}" type="pres">
      <dgm:prSet presAssocID="{80C6E66C-7BCB-42AE-86FD-560FF6907E7E}" presName="node" presStyleLbl="node1" presStyleIdx="3" presStyleCnt="4">
        <dgm:presLayoutVars>
          <dgm:bulletEnabled val="1"/>
        </dgm:presLayoutVars>
      </dgm:prSet>
      <dgm:spPr/>
      <dgm:t>
        <a:bodyPr/>
        <a:lstStyle/>
        <a:p>
          <a:endParaRPr lang="en-US"/>
        </a:p>
      </dgm:t>
    </dgm:pt>
  </dgm:ptLst>
  <dgm:cxnLst>
    <dgm:cxn modelId="{79A07915-600A-419B-B4A6-A796D30C2C72}" type="presOf" srcId="{9EAAD2A7-AE72-4C23-B05C-0ECF024461F4}" destId="{E1B1F48F-1E47-457A-9659-2CAD08D6727E}" srcOrd="0" destOrd="0" presId="urn:microsoft.com/office/officeart/2005/8/layout/radial5"/>
    <dgm:cxn modelId="{676B4E32-2A3F-4353-B0CE-D4EF336EBAF9}" type="presOf" srcId="{AD2E4A2E-BD4C-4651-AE1A-2C756C6E9D99}" destId="{6669271A-EAD0-4B73-997E-B2EF5D9556A8}" srcOrd="0" destOrd="0" presId="urn:microsoft.com/office/officeart/2005/8/layout/radial5"/>
    <dgm:cxn modelId="{1B6429F3-76E4-4462-A974-4A59CF231BC6}" type="presOf" srcId="{80C6E66C-7BCB-42AE-86FD-560FF6907E7E}" destId="{F25F10F8-7981-4FD9-A7BB-D8A3D3678A4C}" srcOrd="0" destOrd="0" presId="urn:microsoft.com/office/officeart/2005/8/layout/radial5"/>
    <dgm:cxn modelId="{040A80BC-9E0B-455D-AEFF-CBF9B1B6A5A4}" type="presOf" srcId="{AD2E4A2E-BD4C-4651-AE1A-2C756C6E9D99}" destId="{73071841-BF02-468C-A589-AB89027CF455}" srcOrd="1" destOrd="0" presId="urn:microsoft.com/office/officeart/2005/8/layout/radial5"/>
    <dgm:cxn modelId="{B0FF6ACD-D6FE-4570-B030-E46D918C68F8}" type="presOf" srcId="{824175ED-F733-4924-AD83-2FBAF5C01C8B}" destId="{60AB98F4-5B83-4710-A08E-8CE99486E488}" srcOrd="0" destOrd="0" presId="urn:microsoft.com/office/officeart/2005/8/layout/radial5"/>
    <dgm:cxn modelId="{D6A5B12A-8DEF-40C7-993C-D96719220BFA}" type="presOf" srcId="{824175ED-F733-4924-AD83-2FBAF5C01C8B}" destId="{8ADFDB02-5F5D-4E91-B4E1-4BCAA0A4F42E}" srcOrd="1" destOrd="0" presId="urn:microsoft.com/office/officeart/2005/8/layout/radial5"/>
    <dgm:cxn modelId="{49231E4D-ADBC-4EED-8C49-7BE16101C530}" type="presOf" srcId="{9755AE7C-43A5-4517-B79F-E19F1C7A439E}" destId="{A0AF47C8-DDB2-4A58-B93E-A3603D93020A}" srcOrd="0" destOrd="0" presId="urn:microsoft.com/office/officeart/2005/8/layout/radial5"/>
    <dgm:cxn modelId="{4FF8941C-5E31-4C42-9E6F-C737FA335B96}" type="presOf" srcId="{8C8F9FEA-DFEC-4B50-867F-EFE1F3141914}" destId="{17ED1C33-AA21-4843-9986-B798AB7A4CEA}" srcOrd="0" destOrd="0" presId="urn:microsoft.com/office/officeart/2005/8/layout/radial5"/>
    <dgm:cxn modelId="{48602D77-17AB-4C44-8D98-AB3BA02CC4B5}" srcId="{21F241A6-E549-4BE1-B2C4-9F3AD1FD4CA2}" destId="{B6CECC1D-0E42-4306-BF7E-899CC528005E}" srcOrd="0" destOrd="0" parTransId="{9EAAD2A7-AE72-4C23-B05C-0ECF024461F4}" sibTransId="{E7CF4BF0-42D3-470C-AC85-10DA977D7905}"/>
    <dgm:cxn modelId="{DD37E37D-EE7B-45E2-A27C-13B25472D6FD}" type="presOf" srcId="{B6CECC1D-0E42-4306-BF7E-899CC528005E}" destId="{B1ABA9DE-58C2-4C3D-B1B1-37F885BDDD37}" srcOrd="0" destOrd="0" presId="urn:microsoft.com/office/officeart/2005/8/layout/radial5"/>
    <dgm:cxn modelId="{62C41B7D-A05F-4F3F-9105-DCB63568BFD2}" srcId="{21F241A6-E549-4BE1-B2C4-9F3AD1FD4CA2}" destId="{9755AE7C-43A5-4517-B79F-E19F1C7A439E}" srcOrd="1" destOrd="0" parTransId="{824175ED-F733-4924-AD83-2FBAF5C01C8B}" sibTransId="{295D540A-9CC0-4881-8436-88F8D51B9032}"/>
    <dgm:cxn modelId="{896E071A-E648-489A-8982-37DB845F0D56}" srcId="{21F241A6-E549-4BE1-B2C4-9F3AD1FD4CA2}" destId="{55F5443F-5105-4FD7-AB08-72517F7C565E}" srcOrd="2" destOrd="0" parTransId="{AD2E4A2E-BD4C-4651-AE1A-2C756C6E9D99}" sibTransId="{AD901C3C-E9C3-44D0-ABB0-18E5122026A7}"/>
    <dgm:cxn modelId="{D79406DC-6777-49D1-B49F-42FD728C97F1}" type="presOf" srcId="{0B14117E-8662-4D0F-8AC2-E900205F6B51}" destId="{45BD1E2F-5AB0-4D03-B2E4-27B16AB1C14B}" srcOrd="0" destOrd="0" presId="urn:microsoft.com/office/officeart/2005/8/layout/radial5"/>
    <dgm:cxn modelId="{AFE2A55B-C6EB-4ACC-ACDA-BB7EF45549EC}" srcId="{8C8F9FEA-DFEC-4B50-867F-EFE1F3141914}" destId="{21F241A6-E549-4BE1-B2C4-9F3AD1FD4CA2}" srcOrd="0" destOrd="0" parTransId="{F9D20DDD-27CA-4F7A-AE43-149061448019}" sibTransId="{2B6862AC-E23A-46D5-8B86-435D4A32BED9}"/>
    <dgm:cxn modelId="{479FC87C-2A8F-427A-A65E-892F4EF5C814}" type="presOf" srcId="{55F5443F-5105-4FD7-AB08-72517F7C565E}" destId="{CB0E7B16-AF68-4B59-8EE0-63654936DB1F}" srcOrd="0" destOrd="0" presId="urn:microsoft.com/office/officeart/2005/8/layout/radial5"/>
    <dgm:cxn modelId="{BF0562A7-968C-447D-8DB9-FB8C6E83BDBA}" type="presOf" srcId="{0B14117E-8662-4D0F-8AC2-E900205F6B51}" destId="{3CC2F0E9-6E4D-4CE5-A344-7545F1054613}" srcOrd="1" destOrd="0" presId="urn:microsoft.com/office/officeart/2005/8/layout/radial5"/>
    <dgm:cxn modelId="{AA19200B-ABF0-44B9-8D0A-B1D093269B9C}" type="presOf" srcId="{9EAAD2A7-AE72-4C23-B05C-0ECF024461F4}" destId="{A69998EE-587B-4B85-909D-45B453A513E5}" srcOrd="1" destOrd="0" presId="urn:microsoft.com/office/officeart/2005/8/layout/radial5"/>
    <dgm:cxn modelId="{95EE3D59-3E1A-4183-9182-BF817FF2014D}" srcId="{21F241A6-E549-4BE1-B2C4-9F3AD1FD4CA2}" destId="{80C6E66C-7BCB-42AE-86FD-560FF6907E7E}" srcOrd="3" destOrd="0" parTransId="{0B14117E-8662-4D0F-8AC2-E900205F6B51}" sibTransId="{A2BB339B-67C9-482E-8D12-3182E47C4F6B}"/>
    <dgm:cxn modelId="{FCAD41C2-7884-44D2-92B2-7568AC09C666}" type="presOf" srcId="{21F241A6-E549-4BE1-B2C4-9F3AD1FD4CA2}" destId="{9CB5C7F0-E8E7-4CB2-8DE0-201EA86DA59B}" srcOrd="0" destOrd="0" presId="urn:microsoft.com/office/officeart/2005/8/layout/radial5"/>
    <dgm:cxn modelId="{07C9F62E-F199-45F6-ABB7-000EE8F18EBF}" type="presParOf" srcId="{17ED1C33-AA21-4843-9986-B798AB7A4CEA}" destId="{9CB5C7F0-E8E7-4CB2-8DE0-201EA86DA59B}" srcOrd="0" destOrd="0" presId="urn:microsoft.com/office/officeart/2005/8/layout/radial5"/>
    <dgm:cxn modelId="{31818B13-1001-4017-BC99-43BC7FA55610}" type="presParOf" srcId="{17ED1C33-AA21-4843-9986-B798AB7A4CEA}" destId="{E1B1F48F-1E47-457A-9659-2CAD08D6727E}" srcOrd="1" destOrd="0" presId="urn:microsoft.com/office/officeart/2005/8/layout/radial5"/>
    <dgm:cxn modelId="{21024401-AA37-4FCC-9A38-F0EC9F607B8E}" type="presParOf" srcId="{E1B1F48F-1E47-457A-9659-2CAD08D6727E}" destId="{A69998EE-587B-4B85-909D-45B453A513E5}" srcOrd="0" destOrd="0" presId="urn:microsoft.com/office/officeart/2005/8/layout/radial5"/>
    <dgm:cxn modelId="{79D14CBA-9FB0-4202-B551-1EAD470F4D75}" type="presParOf" srcId="{17ED1C33-AA21-4843-9986-B798AB7A4CEA}" destId="{B1ABA9DE-58C2-4C3D-B1B1-37F885BDDD37}" srcOrd="2" destOrd="0" presId="urn:microsoft.com/office/officeart/2005/8/layout/radial5"/>
    <dgm:cxn modelId="{4694D71C-3A3E-4A28-9C98-45AA00D0A833}" type="presParOf" srcId="{17ED1C33-AA21-4843-9986-B798AB7A4CEA}" destId="{60AB98F4-5B83-4710-A08E-8CE99486E488}" srcOrd="3" destOrd="0" presId="urn:microsoft.com/office/officeart/2005/8/layout/radial5"/>
    <dgm:cxn modelId="{4A0EC950-E5C2-4D49-976A-8E9167C60E6F}" type="presParOf" srcId="{60AB98F4-5B83-4710-A08E-8CE99486E488}" destId="{8ADFDB02-5F5D-4E91-B4E1-4BCAA0A4F42E}" srcOrd="0" destOrd="0" presId="urn:microsoft.com/office/officeart/2005/8/layout/radial5"/>
    <dgm:cxn modelId="{E77A04C2-B445-4C00-9A17-0FA531C6077F}" type="presParOf" srcId="{17ED1C33-AA21-4843-9986-B798AB7A4CEA}" destId="{A0AF47C8-DDB2-4A58-B93E-A3603D93020A}" srcOrd="4" destOrd="0" presId="urn:microsoft.com/office/officeart/2005/8/layout/radial5"/>
    <dgm:cxn modelId="{4E371D29-9DD3-4AA9-AD7B-B862E3F63A06}" type="presParOf" srcId="{17ED1C33-AA21-4843-9986-B798AB7A4CEA}" destId="{6669271A-EAD0-4B73-997E-B2EF5D9556A8}" srcOrd="5" destOrd="0" presId="urn:microsoft.com/office/officeart/2005/8/layout/radial5"/>
    <dgm:cxn modelId="{979BBE7B-8B9A-49B6-B9E4-8A578538061A}" type="presParOf" srcId="{6669271A-EAD0-4B73-997E-B2EF5D9556A8}" destId="{73071841-BF02-468C-A589-AB89027CF455}" srcOrd="0" destOrd="0" presId="urn:microsoft.com/office/officeart/2005/8/layout/radial5"/>
    <dgm:cxn modelId="{0F4E3E59-453B-4A5E-9E37-1E171DE3B2D5}" type="presParOf" srcId="{17ED1C33-AA21-4843-9986-B798AB7A4CEA}" destId="{CB0E7B16-AF68-4B59-8EE0-63654936DB1F}" srcOrd="6" destOrd="0" presId="urn:microsoft.com/office/officeart/2005/8/layout/radial5"/>
    <dgm:cxn modelId="{DC9C997A-91D4-4929-8DA9-AE9BF3A3E7BA}" type="presParOf" srcId="{17ED1C33-AA21-4843-9986-B798AB7A4CEA}" destId="{45BD1E2F-5AB0-4D03-B2E4-27B16AB1C14B}" srcOrd="7" destOrd="0" presId="urn:microsoft.com/office/officeart/2005/8/layout/radial5"/>
    <dgm:cxn modelId="{98736A6D-CDA2-4DA8-9050-F8F601AAFB9B}" type="presParOf" srcId="{45BD1E2F-5AB0-4D03-B2E4-27B16AB1C14B}" destId="{3CC2F0E9-6E4D-4CE5-A344-7545F1054613}" srcOrd="0" destOrd="0" presId="urn:microsoft.com/office/officeart/2005/8/layout/radial5"/>
    <dgm:cxn modelId="{C1775521-BCD8-4D88-93D9-68EFE52A6348}" type="presParOf" srcId="{17ED1C33-AA21-4843-9986-B798AB7A4CEA}" destId="{F25F10F8-7981-4FD9-A7BB-D8A3D3678A4C}" srcOrd="8" destOrd="0" presId="urn:microsoft.com/office/officeart/2005/8/layout/radial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9.xml><?xml version="1.0" encoding="utf-8"?>
<dgm:dataModel xmlns:dgm="http://schemas.openxmlformats.org/drawingml/2006/diagram" xmlns:a="http://schemas.openxmlformats.org/drawingml/2006/main">
  <dgm:ptLst>
    <dgm:pt modelId="{79E673EB-2297-4BCC-A697-DF2B31CD5EBF}" type="doc">
      <dgm:prSet loTypeId="urn:microsoft.com/office/officeart/2005/8/layout/arrow3" loCatId="relationship" qsTypeId="urn:microsoft.com/office/officeart/2005/8/quickstyle/simple1" qsCatId="simple" csTypeId="urn:microsoft.com/office/officeart/2005/8/colors/colorful1" csCatId="colorful" phldr="1"/>
      <dgm:spPr/>
      <dgm:t>
        <a:bodyPr/>
        <a:lstStyle/>
        <a:p>
          <a:endParaRPr lang="en-US"/>
        </a:p>
      </dgm:t>
    </dgm:pt>
    <dgm:pt modelId="{162372F2-1B32-4D14-BD42-FB09EC5FD3D6}">
      <dgm:prSet phldrT="[Text]" custT="1"/>
      <dgm:spPr/>
      <dgm:t>
        <a:bodyPr/>
        <a:lstStyle/>
        <a:p>
          <a:r>
            <a:rPr lang="fa-IR" sz="3600" b="1" dirty="0" smtClean="0">
              <a:solidFill>
                <a:srgbClr val="FF0000"/>
              </a:solidFill>
              <a:cs typeface="B Nazanin" panose="00000400000000000000" pitchFamily="2" charset="-78"/>
            </a:rPr>
            <a:t>حوزۀ امروز باید درصدد ارائۀ الگوی همه‌جانبۀ ادارۀ جامعۀ اسلامی ـ و غیر اسلامی ـ </a:t>
          </a:r>
          <a:endParaRPr lang="en-US" sz="3600" dirty="0">
            <a:solidFill>
              <a:srgbClr val="FF0000"/>
            </a:solidFill>
          </a:endParaRPr>
        </a:p>
      </dgm:t>
    </dgm:pt>
    <dgm:pt modelId="{1390AD5A-1E79-48C9-8856-EE9C185056C8}" type="parTrans" cxnId="{80B74B2E-608E-438F-805A-8AFF90691851}">
      <dgm:prSet/>
      <dgm:spPr/>
      <dgm:t>
        <a:bodyPr/>
        <a:lstStyle/>
        <a:p>
          <a:endParaRPr lang="en-US"/>
        </a:p>
      </dgm:t>
    </dgm:pt>
    <dgm:pt modelId="{161FC33C-99AC-49B9-B2CE-181663650BE4}" type="sibTrans" cxnId="{80B74B2E-608E-438F-805A-8AFF90691851}">
      <dgm:prSet/>
      <dgm:spPr/>
      <dgm:t>
        <a:bodyPr/>
        <a:lstStyle/>
        <a:p>
          <a:endParaRPr lang="en-US"/>
        </a:p>
      </dgm:t>
    </dgm:pt>
    <dgm:pt modelId="{1D75E6F1-CC96-4203-829B-FBBF107A1491}">
      <dgm:prSet phldrT="[Text]" custT="1"/>
      <dgm:spPr/>
      <dgm:t>
        <a:bodyPr/>
        <a:lstStyle/>
        <a:p>
          <a:pPr algn="ctr"/>
          <a:r>
            <a:rPr lang="fa-IR" sz="3600" b="1" dirty="0" smtClean="0">
              <a:solidFill>
                <a:srgbClr val="7030A0"/>
              </a:solidFill>
              <a:cs typeface="B Nazanin" panose="00000400000000000000" pitchFamily="2" charset="-78"/>
            </a:rPr>
            <a:t>بر اساس آن نظام معرفتی و حرکت به‌سوی تمدن‌سازی اسلامی باشد</a:t>
          </a:r>
          <a:endParaRPr lang="en-US" sz="3600" dirty="0">
            <a:solidFill>
              <a:srgbClr val="7030A0"/>
            </a:solidFill>
          </a:endParaRPr>
        </a:p>
      </dgm:t>
    </dgm:pt>
    <dgm:pt modelId="{F96E1919-F65E-4176-AE91-DC07D2BA6C8B}" type="parTrans" cxnId="{BA4D4EF4-707C-483D-8743-6114C817DA7E}">
      <dgm:prSet/>
      <dgm:spPr/>
      <dgm:t>
        <a:bodyPr/>
        <a:lstStyle/>
        <a:p>
          <a:endParaRPr lang="en-US"/>
        </a:p>
      </dgm:t>
    </dgm:pt>
    <dgm:pt modelId="{66A48F94-93DF-47C3-8BA2-8E477D252336}" type="sibTrans" cxnId="{BA4D4EF4-707C-483D-8743-6114C817DA7E}">
      <dgm:prSet/>
      <dgm:spPr/>
      <dgm:t>
        <a:bodyPr/>
        <a:lstStyle/>
        <a:p>
          <a:endParaRPr lang="en-US"/>
        </a:p>
      </dgm:t>
    </dgm:pt>
    <dgm:pt modelId="{EE306996-BEF2-4115-B4DA-001975A8CA7E}" type="pres">
      <dgm:prSet presAssocID="{79E673EB-2297-4BCC-A697-DF2B31CD5EBF}" presName="compositeShape" presStyleCnt="0">
        <dgm:presLayoutVars>
          <dgm:chMax val="2"/>
          <dgm:dir/>
          <dgm:resizeHandles val="exact"/>
        </dgm:presLayoutVars>
      </dgm:prSet>
      <dgm:spPr/>
      <dgm:t>
        <a:bodyPr/>
        <a:lstStyle/>
        <a:p>
          <a:endParaRPr lang="en-US"/>
        </a:p>
      </dgm:t>
    </dgm:pt>
    <dgm:pt modelId="{FA26A97F-E7E5-40E2-81EC-A563188721AF}" type="pres">
      <dgm:prSet presAssocID="{79E673EB-2297-4BCC-A697-DF2B31CD5EBF}" presName="divider" presStyleLbl="fgShp" presStyleIdx="0" presStyleCnt="1"/>
      <dgm:spPr/>
    </dgm:pt>
    <dgm:pt modelId="{40FB5418-0ABB-47A8-BD79-D1AD93AD694B}" type="pres">
      <dgm:prSet presAssocID="{162372F2-1B32-4D14-BD42-FB09EC5FD3D6}" presName="downArrow" presStyleLbl="node1" presStyleIdx="0" presStyleCnt="2"/>
      <dgm:spPr/>
    </dgm:pt>
    <dgm:pt modelId="{A6E08C82-CB57-40BF-80D2-048B0215A351}" type="pres">
      <dgm:prSet presAssocID="{162372F2-1B32-4D14-BD42-FB09EC5FD3D6}" presName="downArrowText" presStyleLbl="revTx" presStyleIdx="0" presStyleCnt="2" custScaleX="200481">
        <dgm:presLayoutVars>
          <dgm:bulletEnabled val="1"/>
        </dgm:presLayoutVars>
      </dgm:prSet>
      <dgm:spPr/>
      <dgm:t>
        <a:bodyPr/>
        <a:lstStyle/>
        <a:p>
          <a:endParaRPr lang="en-US"/>
        </a:p>
      </dgm:t>
    </dgm:pt>
    <dgm:pt modelId="{120FE4F8-4C8D-4152-88BF-5DFEAF9BFC93}" type="pres">
      <dgm:prSet presAssocID="{1D75E6F1-CC96-4203-829B-FBBF107A1491}" presName="upArrow" presStyleLbl="node1" presStyleIdx="1" presStyleCnt="2"/>
      <dgm:spPr/>
    </dgm:pt>
    <dgm:pt modelId="{808237C4-C877-4662-BED0-AA9A8F99500A}" type="pres">
      <dgm:prSet presAssocID="{1D75E6F1-CC96-4203-829B-FBBF107A1491}" presName="upArrowText" presStyleLbl="revTx" presStyleIdx="1" presStyleCnt="2" custScaleX="164904">
        <dgm:presLayoutVars>
          <dgm:bulletEnabled val="1"/>
        </dgm:presLayoutVars>
      </dgm:prSet>
      <dgm:spPr/>
      <dgm:t>
        <a:bodyPr/>
        <a:lstStyle/>
        <a:p>
          <a:endParaRPr lang="en-US"/>
        </a:p>
      </dgm:t>
    </dgm:pt>
  </dgm:ptLst>
  <dgm:cxnLst>
    <dgm:cxn modelId="{80B74B2E-608E-438F-805A-8AFF90691851}" srcId="{79E673EB-2297-4BCC-A697-DF2B31CD5EBF}" destId="{162372F2-1B32-4D14-BD42-FB09EC5FD3D6}" srcOrd="0" destOrd="0" parTransId="{1390AD5A-1E79-48C9-8856-EE9C185056C8}" sibTransId="{161FC33C-99AC-49B9-B2CE-181663650BE4}"/>
    <dgm:cxn modelId="{BA4D4EF4-707C-483D-8743-6114C817DA7E}" srcId="{79E673EB-2297-4BCC-A697-DF2B31CD5EBF}" destId="{1D75E6F1-CC96-4203-829B-FBBF107A1491}" srcOrd="1" destOrd="0" parTransId="{F96E1919-F65E-4176-AE91-DC07D2BA6C8B}" sibTransId="{66A48F94-93DF-47C3-8BA2-8E477D252336}"/>
    <dgm:cxn modelId="{3717352D-3845-454E-9CFF-08637613E78C}" type="presOf" srcId="{79E673EB-2297-4BCC-A697-DF2B31CD5EBF}" destId="{EE306996-BEF2-4115-B4DA-001975A8CA7E}" srcOrd="0" destOrd="0" presId="urn:microsoft.com/office/officeart/2005/8/layout/arrow3"/>
    <dgm:cxn modelId="{218A7032-418A-4D4D-AD23-6FEEB53B7BE4}" type="presOf" srcId="{162372F2-1B32-4D14-BD42-FB09EC5FD3D6}" destId="{A6E08C82-CB57-40BF-80D2-048B0215A351}" srcOrd="0" destOrd="0" presId="urn:microsoft.com/office/officeart/2005/8/layout/arrow3"/>
    <dgm:cxn modelId="{BA484265-EC48-46E9-A0FA-7A8DED9BE0BA}" type="presOf" srcId="{1D75E6F1-CC96-4203-829B-FBBF107A1491}" destId="{808237C4-C877-4662-BED0-AA9A8F99500A}" srcOrd="0" destOrd="0" presId="urn:microsoft.com/office/officeart/2005/8/layout/arrow3"/>
    <dgm:cxn modelId="{34DAA25E-5275-4FFB-9740-FD306EDC618F}" type="presParOf" srcId="{EE306996-BEF2-4115-B4DA-001975A8CA7E}" destId="{FA26A97F-E7E5-40E2-81EC-A563188721AF}" srcOrd="0" destOrd="0" presId="urn:microsoft.com/office/officeart/2005/8/layout/arrow3"/>
    <dgm:cxn modelId="{1E8270C8-A24C-4BFB-ABBF-426726F4F106}" type="presParOf" srcId="{EE306996-BEF2-4115-B4DA-001975A8CA7E}" destId="{40FB5418-0ABB-47A8-BD79-D1AD93AD694B}" srcOrd="1" destOrd="0" presId="urn:microsoft.com/office/officeart/2005/8/layout/arrow3"/>
    <dgm:cxn modelId="{218D1920-292A-4A32-97EA-B8883532A007}" type="presParOf" srcId="{EE306996-BEF2-4115-B4DA-001975A8CA7E}" destId="{A6E08C82-CB57-40BF-80D2-048B0215A351}" srcOrd="2" destOrd="0" presId="urn:microsoft.com/office/officeart/2005/8/layout/arrow3"/>
    <dgm:cxn modelId="{EBF767B4-18D3-4904-A695-FF6C1259CC43}" type="presParOf" srcId="{EE306996-BEF2-4115-B4DA-001975A8CA7E}" destId="{120FE4F8-4C8D-4152-88BF-5DFEAF9BFC93}" srcOrd="3" destOrd="0" presId="urn:microsoft.com/office/officeart/2005/8/layout/arrow3"/>
    <dgm:cxn modelId="{6D34CCF5-3E90-4574-888B-995F680CF7CE}" type="presParOf" srcId="{EE306996-BEF2-4115-B4DA-001975A8CA7E}" destId="{808237C4-C877-4662-BED0-AA9A8F99500A}" srcOrd="4" destOrd="0" presId="urn:microsoft.com/office/officeart/2005/8/layout/arrow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08FBFE16-7487-40E0-AD17-291F96DA67CC}" type="doc">
      <dgm:prSet loTypeId="urn:microsoft.com/office/officeart/2005/8/layout/radial4" loCatId="relationship" qsTypeId="urn:microsoft.com/office/officeart/2005/8/quickstyle/simple1" qsCatId="simple" csTypeId="urn:microsoft.com/office/officeart/2005/8/colors/colorful1" csCatId="colorful" phldr="1"/>
      <dgm:spPr/>
      <dgm:t>
        <a:bodyPr/>
        <a:lstStyle/>
        <a:p>
          <a:endParaRPr lang="en-US"/>
        </a:p>
      </dgm:t>
    </dgm:pt>
    <dgm:pt modelId="{1C0021A1-220F-4BEC-A164-BCE4C6BF0C83}">
      <dgm:prSet phldrT="[Text]" custT="1"/>
      <dgm:spPr/>
      <dgm:t>
        <a:bodyPr/>
        <a:lstStyle/>
        <a:p>
          <a:r>
            <a:rPr lang="fa-IR" sz="2200" dirty="0" smtClean="0">
              <a:solidFill>
                <a:srgbClr val="FFFF00"/>
              </a:solidFill>
              <a:cs typeface="B Titr" panose="00000700000000000000" pitchFamily="2" charset="-78"/>
            </a:rPr>
            <a:t>هویت صنفی طلبه و معنای طلبگی</a:t>
          </a:r>
          <a:endParaRPr lang="en-US" sz="2200" dirty="0">
            <a:solidFill>
              <a:srgbClr val="FFFF00"/>
            </a:solidFill>
            <a:cs typeface="B Titr" panose="00000700000000000000" pitchFamily="2" charset="-78"/>
          </a:endParaRPr>
        </a:p>
      </dgm:t>
    </dgm:pt>
    <dgm:pt modelId="{43D7230E-02E3-4481-9C9C-DD75ED2BCEC1}" type="parTrans" cxnId="{15BB5946-981F-46D6-96D4-E82D6976D3EB}">
      <dgm:prSet/>
      <dgm:spPr/>
      <dgm:t>
        <a:bodyPr/>
        <a:lstStyle/>
        <a:p>
          <a:endParaRPr lang="en-US"/>
        </a:p>
      </dgm:t>
    </dgm:pt>
    <dgm:pt modelId="{11593B3B-5373-4667-B4DE-CD77598505E4}" type="sibTrans" cxnId="{15BB5946-981F-46D6-96D4-E82D6976D3EB}">
      <dgm:prSet/>
      <dgm:spPr/>
      <dgm:t>
        <a:bodyPr/>
        <a:lstStyle/>
        <a:p>
          <a:endParaRPr lang="en-US"/>
        </a:p>
      </dgm:t>
    </dgm:pt>
    <dgm:pt modelId="{F6072C18-7387-405F-85DB-9DB015B644CD}">
      <dgm:prSet phldrT="[Text]" custT="1"/>
      <dgm:spPr/>
      <dgm:t>
        <a:bodyPr/>
        <a:lstStyle/>
        <a:p>
          <a:r>
            <a:rPr lang="fa-IR" sz="2400" b="1" dirty="0" smtClean="0">
              <a:solidFill>
                <a:srgbClr val="FFFF00"/>
              </a:solidFill>
              <a:cs typeface="B Nazanin" panose="00000400000000000000" pitchFamily="2" charset="-78"/>
            </a:rPr>
            <a:t>فلسفه پیدایش و رسالت روحانیت</a:t>
          </a:r>
          <a:endParaRPr lang="en-US" sz="2400" b="1" dirty="0">
            <a:solidFill>
              <a:srgbClr val="FFFF00"/>
            </a:solidFill>
            <a:cs typeface="B Nazanin" panose="00000400000000000000" pitchFamily="2" charset="-78"/>
          </a:endParaRPr>
        </a:p>
      </dgm:t>
    </dgm:pt>
    <dgm:pt modelId="{1D489080-79E9-4834-95FB-4D108942FB50}" type="parTrans" cxnId="{50B8472F-823F-43B8-8128-C397FA740E02}">
      <dgm:prSet/>
      <dgm:spPr/>
      <dgm:t>
        <a:bodyPr/>
        <a:lstStyle/>
        <a:p>
          <a:endParaRPr lang="en-US"/>
        </a:p>
      </dgm:t>
    </dgm:pt>
    <dgm:pt modelId="{DFA890EC-B55A-44E1-8311-23F768AE5198}" type="sibTrans" cxnId="{50B8472F-823F-43B8-8128-C397FA740E02}">
      <dgm:prSet/>
      <dgm:spPr/>
      <dgm:t>
        <a:bodyPr/>
        <a:lstStyle/>
        <a:p>
          <a:endParaRPr lang="en-US"/>
        </a:p>
      </dgm:t>
    </dgm:pt>
    <dgm:pt modelId="{3EF9011B-F1AE-4CBF-B676-1A5C2090E57F}">
      <dgm:prSet phldrT="[Text]" custT="1"/>
      <dgm:spPr/>
      <dgm:t>
        <a:bodyPr/>
        <a:lstStyle/>
        <a:p>
          <a:r>
            <a:rPr lang="fa-IR" sz="3200" b="1" dirty="0" smtClean="0">
              <a:solidFill>
                <a:srgbClr val="002060"/>
              </a:solidFill>
              <a:cs typeface="B Nazanin" panose="00000400000000000000" pitchFamily="2" charset="-78"/>
            </a:rPr>
            <a:t>کار طلبگی</a:t>
          </a:r>
          <a:endParaRPr lang="en-US" sz="3200" b="1" dirty="0">
            <a:solidFill>
              <a:srgbClr val="002060"/>
            </a:solidFill>
            <a:cs typeface="B Nazanin" panose="00000400000000000000" pitchFamily="2" charset="-78"/>
          </a:endParaRPr>
        </a:p>
      </dgm:t>
    </dgm:pt>
    <dgm:pt modelId="{F8FAB84C-B841-44C2-AF50-FC3EBF66734E}" type="parTrans" cxnId="{82196421-10CC-4AAC-BD4F-848007C70256}">
      <dgm:prSet/>
      <dgm:spPr/>
      <dgm:t>
        <a:bodyPr/>
        <a:lstStyle/>
        <a:p>
          <a:endParaRPr lang="en-US"/>
        </a:p>
      </dgm:t>
    </dgm:pt>
    <dgm:pt modelId="{1D3DEFAE-8064-4A05-9D38-B4E75231D473}" type="sibTrans" cxnId="{82196421-10CC-4AAC-BD4F-848007C70256}">
      <dgm:prSet/>
      <dgm:spPr/>
      <dgm:t>
        <a:bodyPr/>
        <a:lstStyle/>
        <a:p>
          <a:endParaRPr lang="en-US"/>
        </a:p>
      </dgm:t>
    </dgm:pt>
    <dgm:pt modelId="{D1713F21-96B6-490A-AA87-2AAF90A90983}">
      <dgm:prSet phldrT="[Text]" custT="1"/>
      <dgm:spPr/>
      <dgm:t>
        <a:bodyPr/>
        <a:lstStyle/>
        <a:p>
          <a:r>
            <a:rPr lang="fa-IR" sz="3200" b="1" dirty="0" smtClean="0">
              <a:solidFill>
                <a:srgbClr val="7030A0"/>
              </a:solidFill>
              <a:cs typeface="B Nazanin" panose="00000400000000000000" pitchFamily="2" charset="-78"/>
            </a:rPr>
            <a:t>نصاب طلبگی</a:t>
          </a:r>
          <a:endParaRPr lang="en-US" sz="3200" b="1" dirty="0">
            <a:solidFill>
              <a:srgbClr val="7030A0"/>
            </a:solidFill>
            <a:cs typeface="B Nazanin" panose="00000400000000000000" pitchFamily="2" charset="-78"/>
          </a:endParaRPr>
        </a:p>
      </dgm:t>
    </dgm:pt>
    <dgm:pt modelId="{F2A74D0C-BD7F-4ECF-B9C9-32B9D40BC535}" type="parTrans" cxnId="{85A3F687-408E-4CF9-8308-C8CCA50BCF58}">
      <dgm:prSet/>
      <dgm:spPr/>
      <dgm:t>
        <a:bodyPr/>
        <a:lstStyle/>
        <a:p>
          <a:endParaRPr lang="en-US"/>
        </a:p>
      </dgm:t>
    </dgm:pt>
    <dgm:pt modelId="{0BB6437A-EE4D-42F2-899D-40F70083CC92}" type="sibTrans" cxnId="{85A3F687-408E-4CF9-8308-C8CCA50BCF58}">
      <dgm:prSet/>
      <dgm:spPr/>
      <dgm:t>
        <a:bodyPr/>
        <a:lstStyle/>
        <a:p>
          <a:endParaRPr lang="en-US"/>
        </a:p>
      </dgm:t>
    </dgm:pt>
    <dgm:pt modelId="{B4CFEF85-5CA8-46DE-AB3C-626DED813C55}">
      <dgm:prSet phldrT="[Text]" custT="1"/>
      <dgm:spPr/>
      <dgm:t>
        <a:bodyPr/>
        <a:lstStyle/>
        <a:p>
          <a:r>
            <a:rPr lang="fa-IR" sz="3200" b="1" dirty="0" smtClean="0">
              <a:solidFill>
                <a:schemeClr val="tx1"/>
              </a:solidFill>
              <a:cs typeface="B Nazanin" panose="00000400000000000000" pitchFamily="2" charset="-78"/>
            </a:rPr>
            <a:t>آینده کاری طلبه</a:t>
          </a:r>
          <a:endParaRPr lang="en-US" sz="3200" b="1" dirty="0">
            <a:solidFill>
              <a:schemeClr val="tx1"/>
            </a:solidFill>
            <a:cs typeface="B Nazanin" panose="00000400000000000000" pitchFamily="2" charset="-78"/>
          </a:endParaRPr>
        </a:p>
      </dgm:t>
    </dgm:pt>
    <dgm:pt modelId="{A2DDE2C0-0224-4850-8FDB-8D8E478D171D}" type="parTrans" cxnId="{7500B434-AE47-4BE2-B225-6BBC9EFFAC39}">
      <dgm:prSet/>
      <dgm:spPr/>
      <dgm:t>
        <a:bodyPr/>
        <a:lstStyle/>
        <a:p>
          <a:endParaRPr lang="en-US"/>
        </a:p>
      </dgm:t>
    </dgm:pt>
    <dgm:pt modelId="{E817D09B-E510-4196-AE9A-5110E9259A8D}" type="sibTrans" cxnId="{7500B434-AE47-4BE2-B225-6BBC9EFFAC39}">
      <dgm:prSet/>
      <dgm:spPr/>
      <dgm:t>
        <a:bodyPr/>
        <a:lstStyle/>
        <a:p>
          <a:endParaRPr lang="en-US"/>
        </a:p>
      </dgm:t>
    </dgm:pt>
    <dgm:pt modelId="{C2A564D9-1A9A-426E-AA02-750B775B37E1}" type="pres">
      <dgm:prSet presAssocID="{08FBFE16-7487-40E0-AD17-291F96DA67CC}" presName="cycle" presStyleCnt="0">
        <dgm:presLayoutVars>
          <dgm:chMax val="1"/>
          <dgm:dir/>
          <dgm:animLvl val="ctr"/>
          <dgm:resizeHandles val="exact"/>
        </dgm:presLayoutVars>
      </dgm:prSet>
      <dgm:spPr/>
      <dgm:t>
        <a:bodyPr/>
        <a:lstStyle/>
        <a:p>
          <a:endParaRPr lang="en-US"/>
        </a:p>
      </dgm:t>
    </dgm:pt>
    <dgm:pt modelId="{73E0F2CC-E86F-49DA-8DE0-2DFB69DD2652}" type="pres">
      <dgm:prSet presAssocID="{1C0021A1-220F-4BEC-A164-BCE4C6BF0C83}" presName="centerShape" presStyleLbl="node0" presStyleIdx="0" presStyleCnt="1"/>
      <dgm:spPr/>
      <dgm:t>
        <a:bodyPr/>
        <a:lstStyle/>
        <a:p>
          <a:endParaRPr lang="en-US"/>
        </a:p>
      </dgm:t>
    </dgm:pt>
    <dgm:pt modelId="{31300113-DE65-4B0F-94F3-CACA06A02ABA}" type="pres">
      <dgm:prSet presAssocID="{1D489080-79E9-4834-95FB-4D108942FB50}" presName="parTrans" presStyleLbl="bgSibTrans2D1" presStyleIdx="0" presStyleCnt="4"/>
      <dgm:spPr/>
      <dgm:t>
        <a:bodyPr/>
        <a:lstStyle/>
        <a:p>
          <a:endParaRPr lang="en-US"/>
        </a:p>
      </dgm:t>
    </dgm:pt>
    <dgm:pt modelId="{FF472768-E2E0-47A0-88A9-C2E922781231}" type="pres">
      <dgm:prSet presAssocID="{F6072C18-7387-405F-85DB-9DB015B644CD}" presName="node" presStyleLbl="node1" presStyleIdx="0" presStyleCnt="4">
        <dgm:presLayoutVars>
          <dgm:bulletEnabled val="1"/>
        </dgm:presLayoutVars>
      </dgm:prSet>
      <dgm:spPr/>
      <dgm:t>
        <a:bodyPr/>
        <a:lstStyle/>
        <a:p>
          <a:endParaRPr lang="en-US"/>
        </a:p>
      </dgm:t>
    </dgm:pt>
    <dgm:pt modelId="{05E2372D-864D-4247-8EC2-190C86489160}" type="pres">
      <dgm:prSet presAssocID="{F8FAB84C-B841-44C2-AF50-FC3EBF66734E}" presName="parTrans" presStyleLbl="bgSibTrans2D1" presStyleIdx="1" presStyleCnt="4"/>
      <dgm:spPr/>
      <dgm:t>
        <a:bodyPr/>
        <a:lstStyle/>
        <a:p>
          <a:endParaRPr lang="en-US"/>
        </a:p>
      </dgm:t>
    </dgm:pt>
    <dgm:pt modelId="{95FF68C7-E6CE-4958-B7F5-D27C40CE3373}" type="pres">
      <dgm:prSet presAssocID="{3EF9011B-F1AE-4CBF-B676-1A5C2090E57F}" presName="node" presStyleLbl="node1" presStyleIdx="1" presStyleCnt="4">
        <dgm:presLayoutVars>
          <dgm:bulletEnabled val="1"/>
        </dgm:presLayoutVars>
      </dgm:prSet>
      <dgm:spPr/>
      <dgm:t>
        <a:bodyPr/>
        <a:lstStyle/>
        <a:p>
          <a:endParaRPr lang="en-US"/>
        </a:p>
      </dgm:t>
    </dgm:pt>
    <dgm:pt modelId="{C4C0CA43-2498-4D82-B1F1-F7CE223A4259}" type="pres">
      <dgm:prSet presAssocID="{F2A74D0C-BD7F-4ECF-B9C9-32B9D40BC535}" presName="parTrans" presStyleLbl="bgSibTrans2D1" presStyleIdx="2" presStyleCnt="4"/>
      <dgm:spPr/>
      <dgm:t>
        <a:bodyPr/>
        <a:lstStyle/>
        <a:p>
          <a:endParaRPr lang="en-US"/>
        </a:p>
      </dgm:t>
    </dgm:pt>
    <dgm:pt modelId="{E8C16D84-541D-41CA-B264-31160A11DD06}" type="pres">
      <dgm:prSet presAssocID="{D1713F21-96B6-490A-AA87-2AAF90A90983}" presName="node" presStyleLbl="node1" presStyleIdx="2" presStyleCnt="4">
        <dgm:presLayoutVars>
          <dgm:bulletEnabled val="1"/>
        </dgm:presLayoutVars>
      </dgm:prSet>
      <dgm:spPr/>
      <dgm:t>
        <a:bodyPr/>
        <a:lstStyle/>
        <a:p>
          <a:endParaRPr lang="en-US"/>
        </a:p>
      </dgm:t>
    </dgm:pt>
    <dgm:pt modelId="{60EEFC2E-CA14-4116-A7DE-51BC3D07959A}" type="pres">
      <dgm:prSet presAssocID="{A2DDE2C0-0224-4850-8FDB-8D8E478D171D}" presName="parTrans" presStyleLbl="bgSibTrans2D1" presStyleIdx="3" presStyleCnt="4"/>
      <dgm:spPr/>
      <dgm:t>
        <a:bodyPr/>
        <a:lstStyle/>
        <a:p>
          <a:endParaRPr lang="en-US"/>
        </a:p>
      </dgm:t>
    </dgm:pt>
    <dgm:pt modelId="{EDBF42A9-5E4E-4760-87B7-35FA27AA0D42}" type="pres">
      <dgm:prSet presAssocID="{B4CFEF85-5CA8-46DE-AB3C-626DED813C55}" presName="node" presStyleLbl="node1" presStyleIdx="3" presStyleCnt="4">
        <dgm:presLayoutVars>
          <dgm:bulletEnabled val="1"/>
        </dgm:presLayoutVars>
      </dgm:prSet>
      <dgm:spPr/>
      <dgm:t>
        <a:bodyPr/>
        <a:lstStyle/>
        <a:p>
          <a:endParaRPr lang="en-US"/>
        </a:p>
      </dgm:t>
    </dgm:pt>
  </dgm:ptLst>
  <dgm:cxnLst>
    <dgm:cxn modelId="{E41B06CB-4E87-4765-83B0-3378A815017D}" type="presOf" srcId="{3EF9011B-F1AE-4CBF-B676-1A5C2090E57F}" destId="{95FF68C7-E6CE-4958-B7F5-D27C40CE3373}" srcOrd="0" destOrd="0" presId="urn:microsoft.com/office/officeart/2005/8/layout/radial4"/>
    <dgm:cxn modelId="{8760367D-7C3A-4FDE-8CBE-E45926B801C1}" type="presOf" srcId="{F8FAB84C-B841-44C2-AF50-FC3EBF66734E}" destId="{05E2372D-864D-4247-8EC2-190C86489160}" srcOrd="0" destOrd="0" presId="urn:microsoft.com/office/officeart/2005/8/layout/radial4"/>
    <dgm:cxn modelId="{7500B434-AE47-4BE2-B225-6BBC9EFFAC39}" srcId="{1C0021A1-220F-4BEC-A164-BCE4C6BF0C83}" destId="{B4CFEF85-5CA8-46DE-AB3C-626DED813C55}" srcOrd="3" destOrd="0" parTransId="{A2DDE2C0-0224-4850-8FDB-8D8E478D171D}" sibTransId="{E817D09B-E510-4196-AE9A-5110E9259A8D}"/>
    <dgm:cxn modelId="{9B8A60EF-9921-4315-86C9-F3B26A55FEB2}" type="presOf" srcId="{F2A74D0C-BD7F-4ECF-B9C9-32B9D40BC535}" destId="{C4C0CA43-2498-4D82-B1F1-F7CE223A4259}" srcOrd="0" destOrd="0" presId="urn:microsoft.com/office/officeart/2005/8/layout/radial4"/>
    <dgm:cxn modelId="{15BB5946-981F-46D6-96D4-E82D6976D3EB}" srcId="{08FBFE16-7487-40E0-AD17-291F96DA67CC}" destId="{1C0021A1-220F-4BEC-A164-BCE4C6BF0C83}" srcOrd="0" destOrd="0" parTransId="{43D7230E-02E3-4481-9C9C-DD75ED2BCEC1}" sibTransId="{11593B3B-5373-4667-B4DE-CD77598505E4}"/>
    <dgm:cxn modelId="{B0699353-D9FB-4F37-B144-CF3981A43304}" type="presOf" srcId="{D1713F21-96B6-490A-AA87-2AAF90A90983}" destId="{E8C16D84-541D-41CA-B264-31160A11DD06}" srcOrd="0" destOrd="0" presId="urn:microsoft.com/office/officeart/2005/8/layout/radial4"/>
    <dgm:cxn modelId="{D5489D26-F545-47B2-83EB-0A69BD65403A}" type="presOf" srcId="{F6072C18-7387-405F-85DB-9DB015B644CD}" destId="{FF472768-E2E0-47A0-88A9-C2E922781231}" srcOrd="0" destOrd="0" presId="urn:microsoft.com/office/officeart/2005/8/layout/radial4"/>
    <dgm:cxn modelId="{85A3F687-408E-4CF9-8308-C8CCA50BCF58}" srcId="{1C0021A1-220F-4BEC-A164-BCE4C6BF0C83}" destId="{D1713F21-96B6-490A-AA87-2AAF90A90983}" srcOrd="2" destOrd="0" parTransId="{F2A74D0C-BD7F-4ECF-B9C9-32B9D40BC535}" sibTransId="{0BB6437A-EE4D-42F2-899D-40F70083CC92}"/>
    <dgm:cxn modelId="{50B8472F-823F-43B8-8128-C397FA740E02}" srcId="{1C0021A1-220F-4BEC-A164-BCE4C6BF0C83}" destId="{F6072C18-7387-405F-85DB-9DB015B644CD}" srcOrd="0" destOrd="0" parTransId="{1D489080-79E9-4834-95FB-4D108942FB50}" sibTransId="{DFA890EC-B55A-44E1-8311-23F768AE5198}"/>
    <dgm:cxn modelId="{1F54E6FD-5F5F-4C61-8823-30CD5524E797}" type="presOf" srcId="{A2DDE2C0-0224-4850-8FDB-8D8E478D171D}" destId="{60EEFC2E-CA14-4116-A7DE-51BC3D07959A}" srcOrd="0" destOrd="0" presId="urn:microsoft.com/office/officeart/2005/8/layout/radial4"/>
    <dgm:cxn modelId="{82196421-10CC-4AAC-BD4F-848007C70256}" srcId="{1C0021A1-220F-4BEC-A164-BCE4C6BF0C83}" destId="{3EF9011B-F1AE-4CBF-B676-1A5C2090E57F}" srcOrd="1" destOrd="0" parTransId="{F8FAB84C-B841-44C2-AF50-FC3EBF66734E}" sibTransId="{1D3DEFAE-8064-4A05-9D38-B4E75231D473}"/>
    <dgm:cxn modelId="{1C4F2AE4-2F14-446F-9DC4-FBECDAB761C1}" type="presOf" srcId="{B4CFEF85-5CA8-46DE-AB3C-626DED813C55}" destId="{EDBF42A9-5E4E-4760-87B7-35FA27AA0D42}" srcOrd="0" destOrd="0" presId="urn:microsoft.com/office/officeart/2005/8/layout/radial4"/>
    <dgm:cxn modelId="{D3C7B6CA-980B-424F-A30D-38AF3C815BA0}" type="presOf" srcId="{1C0021A1-220F-4BEC-A164-BCE4C6BF0C83}" destId="{73E0F2CC-E86F-49DA-8DE0-2DFB69DD2652}" srcOrd="0" destOrd="0" presId="urn:microsoft.com/office/officeart/2005/8/layout/radial4"/>
    <dgm:cxn modelId="{6F3876D6-AA85-44B9-A250-9EB84FC5CC71}" type="presOf" srcId="{1D489080-79E9-4834-95FB-4D108942FB50}" destId="{31300113-DE65-4B0F-94F3-CACA06A02ABA}" srcOrd="0" destOrd="0" presId="urn:microsoft.com/office/officeart/2005/8/layout/radial4"/>
    <dgm:cxn modelId="{4A508B3D-77EC-43E2-BEFA-619AAFA0FD2F}" type="presOf" srcId="{08FBFE16-7487-40E0-AD17-291F96DA67CC}" destId="{C2A564D9-1A9A-426E-AA02-750B775B37E1}" srcOrd="0" destOrd="0" presId="urn:microsoft.com/office/officeart/2005/8/layout/radial4"/>
    <dgm:cxn modelId="{3C0DF090-011F-439F-B707-B22DBFECABA1}" type="presParOf" srcId="{C2A564D9-1A9A-426E-AA02-750B775B37E1}" destId="{73E0F2CC-E86F-49DA-8DE0-2DFB69DD2652}" srcOrd="0" destOrd="0" presId="urn:microsoft.com/office/officeart/2005/8/layout/radial4"/>
    <dgm:cxn modelId="{99B86C1A-5279-40BC-9AB1-76059186A994}" type="presParOf" srcId="{C2A564D9-1A9A-426E-AA02-750B775B37E1}" destId="{31300113-DE65-4B0F-94F3-CACA06A02ABA}" srcOrd="1" destOrd="0" presId="urn:microsoft.com/office/officeart/2005/8/layout/radial4"/>
    <dgm:cxn modelId="{E57487F8-82B6-4DBD-8E6B-2DF752B3DA75}" type="presParOf" srcId="{C2A564D9-1A9A-426E-AA02-750B775B37E1}" destId="{FF472768-E2E0-47A0-88A9-C2E922781231}" srcOrd="2" destOrd="0" presId="urn:microsoft.com/office/officeart/2005/8/layout/radial4"/>
    <dgm:cxn modelId="{2AA71182-1F04-4A40-A5FD-8F894F3DABDD}" type="presParOf" srcId="{C2A564D9-1A9A-426E-AA02-750B775B37E1}" destId="{05E2372D-864D-4247-8EC2-190C86489160}" srcOrd="3" destOrd="0" presId="urn:microsoft.com/office/officeart/2005/8/layout/radial4"/>
    <dgm:cxn modelId="{E9780EC2-096A-4AEA-BEF5-DD3B8050459B}" type="presParOf" srcId="{C2A564D9-1A9A-426E-AA02-750B775B37E1}" destId="{95FF68C7-E6CE-4958-B7F5-D27C40CE3373}" srcOrd="4" destOrd="0" presId="urn:microsoft.com/office/officeart/2005/8/layout/radial4"/>
    <dgm:cxn modelId="{B9FC6CF9-C6DD-43E0-9384-818B63B652BB}" type="presParOf" srcId="{C2A564D9-1A9A-426E-AA02-750B775B37E1}" destId="{C4C0CA43-2498-4D82-B1F1-F7CE223A4259}" srcOrd="5" destOrd="0" presId="urn:microsoft.com/office/officeart/2005/8/layout/radial4"/>
    <dgm:cxn modelId="{D682A07B-9657-440C-B0B0-E6C54B373C71}" type="presParOf" srcId="{C2A564D9-1A9A-426E-AA02-750B775B37E1}" destId="{E8C16D84-541D-41CA-B264-31160A11DD06}" srcOrd="6" destOrd="0" presId="urn:microsoft.com/office/officeart/2005/8/layout/radial4"/>
    <dgm:cxn modelId="{D64EDCE8-FDC6-4937-8B39-0D7D78E6D828}" type="presParOf" srcId="{C2A564D9-1A9A-426E-AA02-750B775B37E1}" destId="{60EEFC2E-CA14-4116-A7DE-51BC3D07959A}" srcOrd="7" destOrd="0" presId="urn:microsoft.com/office/officeart/2005/8/layout/radial4"/>
    <dgm:cxn modelId="{26C47BD0-26A7-4FBA-BC25-33245715EB7A}" type="presParOf" srcId="{C2A564D9-1A9A-426E-AA02-750B775B37E1}" destId="{EDBF42A9-5E4E-4760-87B7-35FA27AA0D42}" srcOrd="8" destOrd="0" presId="urn:microsoft.com/office/officeart/2005/8/layout/radial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0.xml><?xml version="1.0" encoding="utf-8"?>
<dgm:dataModel xmlns:dgm="http://schemas.openxmlformats.org/drawingml/2006/diagram" xmlns:a="http://schemas.openxmlformats.org/drawingml/2006/main">
  <dgm:ptLst>
    <dgm:pt modelId="{DF33FB86-B940-4D34-A4DB-94493C030DB6}" type="doc">
      <dgm:prSet loTypeId="urn:microsoft.com/office/officeart/2005/8/layout/pyramid1" loCatId="pyramid" qsTypeId="urn:microsoft.com/office/officeart/2005/8/quickstyle/simple1" qsCatId="simple" csTypeId="urn:microsoft.com/office/officeart/2005/8/colors/colorful1" csCatId="colorful" phldr="1"/>
      <dgm:spPr/>
    </dgm:pt>
    <dgm:pt modelId="{3B826405-3034-4D33-9656-87D8887453B7}">
      <dgm:prSet custT="1"/>
      <dgm:spPr/>
      <dgm:t>
        <a:bodyPr/>
        <a:lstStyle/>
        <a:p>
          <a:pPr>
            <a:lnSpc>
              <a:spcPct val="100000"/>
            </a:lnSpc>
          </a:pPr>
          <a:endParaRPr lang="fa-IR" sz="2000" dirty="0" smtClean="0">
            <a:solidFill>
              <a:srgbClr val="002060"/>
            </a:solidFill>
            <a:cs typeface="B Titr" panose="00000700000000000000" pitchFamily="2" charset="-78"/>
          </a:endParaRPr>
        </a:p>
        <a:p>
          <a:pPr>
            <a:lnSpc>
              <a:spcPct val="100000"/>
            </a:lnSpc>
          </a:pPr>
          <a:r>
            <a:rPr lang="fa-IR" sz="2000" dirty="0" smtClean="0">
              <a:solidFill>
                <a:srgbClr val="002060"/>
              </a:solidFill>
              <a:cs typeface="B Titr" panose="00000700000000000000" pitchFamily="2" charset="-78"/>
            </a:rPr>
            <a:t>  تمدن اسلامی یعنی</a:t>
          </a:r>
          <a:endParaRPr lang="en-US" sz="2000" dirty="0">
            <a:solidFill>
              <a:srgbClr val="002060"/>
            </a:solidFill>
            <a:cs typeface="B Titr" panose="00000700000000000000" pitchFamily="2" charset="-78"/>
          </a:endParaRPr>
        </a:p>
      </dgm:t>
    </dgm:pt>
    <dgm:pt modelId="{91DCABA7-786D-4F71-8B20-682B345E95E7}" type="parTrans" cxnId="{6DB21EBD-6CF8-40AE-843C-EB4CDCF0EA98}">
      <dgm:prSet/>
      <dgm:spPr/>
      <dgm:t>
        <a:bodyPr/>
        <a:lstStyle/>
        <a:p>
          <a:endParaRPr lang="en-US"/>
        </a:p>
      </dgm:t>
    </dgm:pt>
    <dgm:pt modelId="{55B0BF6F-6AE3-43AB-B68D-A8ACBA18C391}" type="sibTrans" cxnId="{6DB21EBD-6CF8-40AE-843C-EB4CDCF0EA98}">
      <dgm:prSet/>
      <dgm:spPr/>
      <dgm:t>
        <a:bodyPr/>
        <a:lstStyle/>
        <a:p>
          <a:endParaRPr lang="en-US"/>
        </a:p>
      </dgm:t>
    </dgm:pt>
    <dgm:pt modelId="{10E6B4EE-E7E5-477D-B8DD-0D86641FF897}">
      <dgm:prSet custT="1"/>
      <dgm:spPr/>
      <dgm:t>
        <a:bodyPr/>
        <a:lstStyle/>
        <a:p>
          <a:r>
            <a:rPr lang="fa-IR" sz="1800" b="1" smtClean="0">
              <a:cs typeface="B Nazanin" panose="00000400000000000000" pitchFamily="2" charset="-78"/>
            </a:rPr>
            <a:t>یک تحول اجتماعی فراگیر </a:t>
          </a:r>
          <a:endParaRPr lang="en-US" sz="1800" b="1">
            <a:cs typeface="B Nazanin" panose="00000400000000000000" pitchFamily="2" charset="-78"/>
          </a:endParaRPr>
        </a:p>
      </dgm:t>
    </dgm:pt>
    <dgm:pt modelId="{497447C8-5CD6-425E-9038-254EABA67D0B}" type="parTrans" cxnId="{8BC3207E-1186-47A1-9A37-D4A173BD1678}">
      <dgm:prSet/>
      <dgm:spPr/>
      <dgm:t>
        <a:bodyPr/>
        <a:lstStyle/>
        <a:p>
          <a:endParaRPr lang="en-US"/>
        </a:p>
      </dgm:t>
    </dgm:pt>
    <dgm:pt modelId="{FF5C8905-1D68-4676-896F-B4EBC31C90FF}" type="sibTrans" cxnId="{8BC3207E-1186-47A1-9A37-D4A173BD1678}">
      <dgm:prSet/>
      <dgm:spPr/>
      <dgm:t>
        <a:bodyPr/>
        <a:lstStyle/>
        <a:p>
          <a:endParaRPr lang="en-US"/>
        </a:p>
      </dgm:t>
    </dgm:pt>
    <dgm:pt modelId="{C4682853-591A-48AF-8804-01809793B446}">
      <dgm:prSet custT="1"/>
      <dgm:spPr/>
      <dgm:t>
        <a:bodyPr/>
        <a:lstStyle/>
        <a:p>
          <a:r>
            <a:rPr lang="fa-IR" sz="1800" b="1" dirty="0" smtClean="0">
              <a:cs typeface="B Nazanin" panose="00000400000000000000" pitchFamily="2" charset="-78"/>
            </a:rPr>
            <a:t>و تلاش برای تشکیل جامعۀ آرمانی بر اساس نظام آموزه‌های اسلامی</a:t>
          </a:r>
          <a:endParaRPr lang="en-US" sz="1800" b="1" dirty="0">
            <a:cs typeface="B Nazanin" panose="00000400000000000000" pitchFamily="2" charset="-78"/>
          </a:endParaRPr>
        </a:p>
      </dgm:t>
    </dgm:pt>
    <dgm:pt modelId="{284131C2-6E6A-4861-BEB6-6D957E7C61BE}" type="parTrans" cxnId="{089E8FBF-CBC5-426B-82EC-A5235749A988}">
      <dgm:prSet/>
      <dgm:spPr/>
      <dgm:t>
        <a:bodyPr/>
        <a:lstStyle/>
        <a:p>
          <a:endParaRPr lang="en-US"/>
        </a:p>
      </dgm:t>
    </dgm:pt>
    <dgm:pt modelId="{CB3FDEA5-09D0-4ABC-81AE-E22C09B59DAE}" type="sibTrans" cxnId="{089E8FBF-CBC5-426B-82EC-A5235749A988}">
      <dgm:prSet/>
      <dgm:spPr/>
      <dgm:t>
        <a:bodyPr/>
        <a:lstStyle/>
        <a:p>
          <a:endParaRPr lang="en-US"/>
        </a:p>
      </dgm:t>
    </dgm:pt>
    <dgm:pt modelId="{66CC46DA-C8D7-462A-9E55-C23AE2A79244}">
      <dgm:prSet custT="1"/>
      <dgm:spPr/>
      <dgm:t>
        <a:bodyPr/>
        <a:lstStyle/>
        <a:p>
          <a:r>
            <a:rPr lang="fa-IR" sz="1800" b="1" smtClean="0">
              <a:cs typeface="B Nazanin" panose="00000400000000000000" pitchFamily="2" charset="-78"/>
            </a:rPr>
            <a:t>جامعه‌ای که در آن کسب معرفت و اجرای احکام فقهی، حقوقی و اخلاقی اسلام، روان و پویا و مستمر باشد.</a:t>
          </a:r>
          <a:endParaRPr lang="en-US" sz="1800" b="1">
            <a:cs typeface="B Nazanin" panose="00000400000000000000" pitchFamily="2" charset="-78"/>
          </a:endParaRPr>
        </a:p>
      </dgm:t>
    </dgm:pt>
    <dgm:pt modelId="{100DA463-290E-454F-8137-9F71E20E0187}" type="parTrans" cxnId="{6F460993-FC92-44BD-B362-611E73E82E79}">
      <dgm:prSet/>
      <dgm:spPr/>
      <dgm:t>
        <a:bodyPr/>
        <a:lstStyle/>
        <a:p>
          <a:endParaRPr lang="en-US"/>
        </a:p>
      </dgm:t>
    </dgm:pt>
    <dgm:pt modelId="{0EFB9A0B-2E2B-4E7B-963D-C14B8920BF54}" type="sibTrans" cxnId="{6F460993-FC92-44BD-B362-611E73E82E79}">
      <dgm:prSet/>
      <dgm:spPr/>
      <dgm:t>
        <a:bodyPr/>
        <a:lstStyle/>
        <a:p>
          <a:endParaRPr lang="en-US"/>
        </a:p>
      </dgm:t>
    </dgm:pt>
    <dgm:pt modelId="{93D8B3B9-BE9D-41AF-9CBD-4C7DF44F91B5}" type="pres">
      <dgm:prSet presAssocID="{DF33FB86-B940-4D34-A4DB-94493C030DB6}" presName="Name0" presStyleCnt="0">
        <dgm:presLayoutVars>
          <dgm:dir/>
          <dgm:animLvl val="lvl"/>
          <dgm:resizeHandles val="exact"/>
        </dgm:presLayoutVars>
      </dgm:prSet>
      <dgm:spPr/>
    </dgm:pt>
    <dgm:pt modelId="{13A6A6D3-B765-4C29-8737-BAC96428B20C}" type="pres">
      <dgm:prSet presAssocID="{3B826405-3034-4D33-9656-87D8887453B7}" presName="Name8" presStyleCnt="0"/>
      <dgm:spPr/>
    </dgm:pt>
    <dgm:pt modelId="{3D3BF957-DA63-4757-A151-0103C6D16AFF}" type="pres">
      <dgm:prSet presAssocID="{3B826405-3034-4D33-9656-87D8887453B7}" presName="level" presStyleLbl="node1" presStyleIdx="0" presStyleCnt="4">
        <dgm:presLayoutVars>
          <dgm:chMax val="1"/>
          <dgm:bulletEnabled val="1"/>
        </dgm:presLayoutVars>
      </dgm:prSet>
      <dgm:spPr/>
      <dgm:t>
        <a:bodyPr/>
        <a:lstStyle/>
        <a:p>
          <a:endParaRPr lang="en-US"/>
        </a:p>
      </dgm:t>
    </dgm:pt>
    <dgm:pt modelId="{67B4BA04-E166-4E41-A527-BE9CFDA0FC1A}" type="pres">
      <dgm:prSet presAssocID="{3B826405-3034-4D33-9656-87D8887453B7}" presName="levelTx" presStyleLbl="revTx" presStyleIdx="0" presStyleCnt="0">
        <dgm:presLayoutVars>
          <dgm:chMax val="1"/>
          <dgm:bulletEnabled val="1"/>
        </dgm:presLayoutVars>
      </dgm:prSet>
      <dgm:spPr/>
      <dgm:t>
        <a:bodyPr/>
        <a:lstStyle/>
        <a:p>
          <a:endParaRPr lang="en-US"/>
        </a:p>
      </dgm:t>
    </dgm:pt>
    <dgm:pt modelId="{67B48611-CCFA-425E-A096-CAAC84BE9C78}" type="pres">
      <dgm:prSet presAssocID="{10E6B4EE-E7E5-477D-B8DD-0D86641FF897}" presName="Name8" presStyleCnt="0"/>
      <dgm:spPr/>
    </dgm:pt>
    <dgm:pt modelId="{04FA64AF-F77F-44B0-9D38-7D62352B8EC2}" type="pres">
      <dgm:prSet presAssocID="{10E6B4EE-E7E5-477D-B8DD-0D86641FF897}" presName="level" presStyleLbl="node1" presStyleIdx="1" presStyleCnt="4">
        <dgm:presLayoutVars>
          <dgm:chMax val="1"/>
          <dgm:bulletEnabled val="1"/>
        </dgm:presLayoutVars>
      </dgm:prSet>
      <dgm:spPr/>
      <dgm:t>
        <a:bodyPr/>
        <a:lstStyle/>
        <a:p>
          <a:endParaRPr lang="en-US"/>
        </a:p>
      </dgm:t>
    </dgm:pt>
    <dgm:pt modelId="{F5D01E6B-86E4-4E1B-BE73-7AABF7AD5878}" type="pres">
      <dgm:prSet presAssocID="{10E6B4EE-E7E5-477D-B8DD-0D86641FF897}" presName="levelTx" presStyleLbl="revTx" presStyleIdx="0" presStyleCnt="0">
        <dgm:presLayoutVars>
          <dgm:chMax val="1"/>
          <dgm:bulletEnabled val="1"/>
        </dgm:presLayoutVars>
      </dgm:prSet>
      <dgm:spPr/>
      <dgm:t>
        <a:bodyPr/>
        <a:lstStyle/>
        <a:p>
          <a:endParaRPr lang="en-US"/>
        </a:p>
      </dgm:t>
    </dgm:pt>
    <dgm:pt modelId="{B261037A-56A7-4250-A65D-42F1261D151D}" type="pres">
      <dgm:prSet presAssocID="{C4682853-591A-48AF-8804-01809793B446}" presName="Name8" presStyleCnt="0"/>
      <dgm:spPr/>
    </dgm:pt>
    <dgm:pt modelId="{ED791A0C-373A-4559-9218-BFFA6C3D3283}" type="pres">
      <dgm:prSet presAssocID="{C4682853-591A-48AF-8804-01809793B446}" presName="level" presStyleLbl="node1" presStyleIdx="2" presStyleCnt="4">
        <dgm:presLayoutVars>
          <dgm:chMax val="1"/>
          <dgm:bulletEnabled val="1"/>
        </dgm:presLayoutVars>
      </dgm:prSet>
      <dgm:spPr/>
      <dgm:t>
        <a:bodyPr/>
        <a:lstStyle/>
        <a:p>
          <a:endParaRPr lang="en-US"/>
        </a:p>
      </dgm:t>
    </dgm:pt>
    <dgm:pt modelId="{ACE28904-9597-4CF3-8BC2-EB32087933E0}" type="pres">
      <dgm:prSet presAssocID="{C4682853-591A-48AF-8804-01809793B446}" presName="levelTx" presStyleLbl="revTx" presStyleIdx="0" presStyleCnt="0">
        <dgm:presLayoutVars>
          <dgm:chMax val="1"/>
          <dgm:bulletEnabled val="1"/>
        </dgm:presLayoutVars>
      </dgm:prSet>
      <dgm:spPr/>
      <dgm:t>
        <a:bodyPr/>
        <a:lstStyle/>
        <a:p>
          <a:endParaRPr lang="en-US"/>
        </a:p>
      </dgm:t>
    </dgm:pt>
    <dgm:pt modelId="{C74A9272-8CE2-42FC-BF70-81D112960E94}" type="pres">
      <dgm:prSet presAssocID="{66CC46DA-C8D7-462A-9E55-C23AE2A79244}" presName="Name8" presStyleCnt="0"/>
      <dgm:spPr/>
    </dgm:pt>
    <dgm:pt modelId="{647918D4-3FC8-4254-9BE8-7DB9344C58D3}" type="pres">
      <dgm:prSet presAssocID="{66CC46DA-C8D7-462A-9E55-C23AE2A79244}" presName="level" presStyleLbl="node1" presStyleIdx="3" presStyleCnt="4" custLinFactNeighborY="-6015">
        <dgm:presLayoutVars>
          <dgm:chMax val="1"/>
          <dgm:bulletEnabled val="1"/>
        </dgm:presLayoutVars>
      </dgm:prSet>
      <dgm:spPr/>
      <dgm:t>
        <a:bodyPr/>
        <a:lstStyle/>
        <a:p>
          <a:endParaRPr lang="en-US"/>
        </a:p>
      </dgm:t>
    </dgm:pt>
    <dgm:pt modelId="{5A72513E-152B-4966-A9AB-E1141CDC923D}" type="pres">
      <dgm:prSet presAssocID="{66CC46DA-C8D7-462A-9E55-C23AE2A79244}" presName="levelTx" presStyleLbl="revTx" presStyleIdx="0" presStyleCnt="0">
        <dgm:presLayoutVars>
          <dgm:chMax val="1"/>
          <dgm:bulletEnabled val="1"/>
        </dgm:presLayoutVars>
      </dgm:prSet>
      <dgm:spPr/>
      <dgm:t>
        <a:bodyPr/>
        <a:lstStyle/>
        <a:p>
          <a:endParaRPr lang="en-US"/>
        </a:p>
      </dgm:t>
    </dgm:pt>
  </dgm:ptLst>
  <dgm:cxnLst>
    <dgm:cxn modelId="{8BC3207E-1186-47A1-9A37-D4A173BD1678}" srcId="{DF33FB86-B940-4D34-A4DB-94493C030DB6}" destId="{10E6B4EE-E7E5-477D-B8DD-0D86641FF897}" srcOrd="1" destOrd="0" parTransId="{497447C8-5CD6-425E-9038-254EABA67D0B}" sibTransId="{FF5C8905-1D68-4676-896F-B4EBC31C90FF}"/>
    <dgm:cxn modelId="{8E881608-D1E8-4FCE-A9F2-BF4E0930929E}" type="presOf" srcId="{3B826405-3034-4D33-9656-87D8887453B7}" destId="{67B4BA04-E166-4E41-A527-BE9CFDA0FC1A}" srcOrd="1" destOrd="0" presId="urn:microsoft.com/office/officeart/2005/8/layout/pyramid1"/>
    <dgm:cxn modelId="{6DB21EBD-6CF8-40AE-843C-EB4CDCF0EA98}" srcId="{DF33FB86-B940-4D34-A4DB-94493C030DB6}" destId="{3B826405-3034-4D33-9656-87D8887453B7}" srcOrd="0" destOrd="0" parTransId="{91DCABA7-786D-4F71-8B20-682B345E95E7}" sibTransId="{55B0BF6F-6AE3-43AB-B68D-A8ACBA18C391}"/>
    <dgm:cxn modelId="{ED556A77-299D-4FC9-B47C-A2C9DB9EABF4}" type="presOf" srcId="{C4682853-591A-48AF-8804-01809793B446}" destId="{ED791A0C-373A-4559-9218-BFFA6C3D3283}" srcOrd="0" destOrd="0" presId="urn:microsoft.com/office/officeart/2005/8/layout/pyramid1"/>
    <dgm:cxn modelId="{6F460993-FC92-44BD-B362-611E73E82E79}" srcId="{DF33FB86-B940-4D34-A4DB-94493C030DB6}" destId="{66CC46DA-C8D7-462A-9E55-C23AE2A79244}" srcOrd="3" destOrd="0" parTransId="{100DA463-290E-454F-8137-9F71E20E0187}" sibTransId="{0EFB9A0B-2E2B-4E7B-963D-C14B8920BF54}"/>
    <dgm:cxn modelId="{CD1E14C7-2CFA-4A6F-932C-D09DAD37731F}" type="presOf" srcId="{DF33FB86-B940-4D34-A4DB-94493C030DB6}" destId="{93D8B3B9-BE9D-41AF-9CBD-4C7DF44F91B5}" srcOrd="0" destOrd="0" presId="urn:microsoft.com/office/officeart/2005/8/layout/pyramid1"/>
    <dgm:cxn modelId="{6A99C890-4A59-4F11-B4FA-3202D38A4DFA}" type="presOf" srcId="{10E6B4EE-E7E5-477D-B8DD-0D86641FF897}" destId="{04FA64AF-F77F-44B0-9D38-7D62352B8EC2}" srcOrd="0" destOrd="0" presId="urn:microsoft.com/office/officeart/2005/8/layout/pyramid1"/>
    <dgm:cxn modelId="{ABCA5548-D316-4C08-889F-53764073C16C}" type="presOf" srcId="{66CC46DA-C8D7-462A-9E55-C23AE2A79244}" destId="{5A72513E-152B-4966-A9AB-E1141CDC923D}" srcOrd="1" destOrd="0" presId="urn:microsoft.com/office/officeart/2005/8/layout/pyramid1"/>
    <dgm:cxn modelId="{411B68D8-33F5-4550-89E3-84102DC77B1D}" type="presOf" srcId="{C4682853-591A-48AF-8804-01809793B446}" destId="{ACE28904-9597-4CF3-8BC2-EB32087933E0}" srcOrd="1" destOrd="0" presId="urn:microsoft.com/office/officeart/2005/8/layout/pyramid1"/>
    <dgm:cxn modelId="{089E8FBF-CBC5-426B-82EC-A5235749A988}" srcId="{DF33FB86-B940-4D34-A4DB-94493C030DB6}" destId="{C4682853-591A-48AF-8804-01809793B446}" srcOrd="2" destOrd="0" parTransId="{284131C2-6E6A-4861-BEB6-6D957E7C61BE}" sibTransId="{CB3FDEA5-09D0-4ABC-81AE-E22C09B59DAE}"/>
    <dgm:cxn modelId="{EF45546A-8EC7-4C69-8E97-BD1370F8B6A1}" type="presOf" srcId="{10E6B4EE-E7E5-477D-B8DD-0D86641FF897}" destId="{F5D01E6B-86E4-4E1B-BE73-7AABF7AD5878}" srcOrd="1" destOrd="0" presId="urn:microsoft.com/office/officeart/2005/8/layout/pyramid1"/>
    <dgm:cxn modelId="{61E9E84E-EEBB-44AA-8A4C-8E8B798BBD96}" type="presOf" srcId="{66CC46DA-C8D7-462A-9E55-C23AE2A79244}" destId="{647918D4-3FC8-4254-9BE8-7DB9344C58D3}" srcOrd="0" destOrd="0" presId="urn:microsoft.com/office/officeart/2005/8/layout/pyramid1"/>
    <dgm:cxn modelId="{BE13223B-2571-4444-BD3F-F1CA77A4A9BA}" type="presOf" srcId="{3B826405-3034-4D33-9656-87D8887453B7}" destId="{3D3BF957-DA63-4757-A151-0103C6D16AFF}" srcOrd="0" destOrd="0" presId="urn:microsoft.com/office/officeart/2005/8/layout/pyramid1"/>
    <dgm:cxn modelId="{C4FAC2F4-7C6C-4190-A59E-1E246B114C69}" type="presParOf" srcId="{93D8B3B9-BE9D-41AF-9CBD-4C7DF44F91B5}" destId="{13A6A6D3-B765-4C29-8737-BAC96428B20C}" srcOrd="0" destOrd="0" presId="urn:microsoft.com/office/officeart/2005/8/layout/pyramid1"/>
    <dgm:cxn modelId="{A260CE35-F89A-41C8-BE7C-AEF4F6C74DE7}" type="presParOf" srcId="{13A6A6D3-B765-4C29-8737-BAC96428B20C}" destId="{3D3BF957-DA63-4757-A151-0103C6D16AFF}" srcOrd="0" destOrd="0" presId="urn:microsoft.com/office/officeart/2005/8/layout/pyramid1"/>
    <dgm:cxn modelId="{8EB7C4E6-96A4-43FC-AEBD-2535A10C645D}" type="presParOf" srcId="{13A6A6D3-B765-4C29-8737-BAC96428B20C}" destId="{67B4BA04-E166-4E41-A527-BE9CFDA0FC1A}" srcOrd="1" destOrd="0" presId="urn:microsoft.com/office/officeart/2005/8/layout/pyramid1"/>
    <dgm:cxn modelId="{7AC9F496-1B79-429C-950C-BBD1D5F58CA9}" type="presParOf" srcId="{93D8B3B9-BE9D-41AF-9CBD-4C7DF44F91B5}" destId="{67B48611-CCFA-425E-A096-CAAC84BE9C78}" srcOrd="1" destOrd="0" presId="urn:microsoft.com/office/officeart/2005/8/layout/pyramid1"/>
    <dgm:cxn modelId="{C9880B1A-3C11-46F1-BE54-6D573522702B}" type="presParOf" srcId="{67B48611-CCFA-425E-A096-CAAC84BE9C78}" destId="{04FA64AF-F77F-44B0-9D38-7D62352B8EC2}" srcOrd="0" destOrd="0" presId="urn:microsoft.com/office/officeart/2005/8/layout/pyramid1"/>
    <dgm:cxn modelId="{D4FFC71E-435A-404E-B5DC-642DEE3744CE}" type="presParOf" srcId="{67B48611-CCFA-425E-A096-CAAC84BE9C78}" destId="{F5D01E6B-86E4-4E1B-BE73-7AABF7AD5878}" srcOrd="1" destOrd="0" presId="urn:microsoft.com/office/officeart/2005/8/layout/pyramid1"/>
    <dgm:cxn modelId="{59A77858-CBE0-4DDD-AD23-06F3E115AABA}" type="presParOf" srcId="{93D8B3B9-BE9D-41AF-9CBD-4C7DF44F91B5}" destId="{B261037A-56A7-4250-A65D-42F1261D151D}" srcOrd="2" destOrd="0" presId="urn:microsoft.com/office/officeart/2005/8/layout/pyramid1"/>
    <dgm:cxn modelId="{02452166-655E-4D9F-8CC7-661532C89614}" type="presParOf" srcId="{B261037A-56A7-4250-A65D-42F1261D151D}" destId="{ED791A0C-373A-4559-9218-BFFA6C3D3283}" srcOrd="0" destOrd="0" presId="urn:microsoft.com/office/officeart/2005/8/layout/pyramid1"/>
    <dgm:cxn modelId="{FAC68386-20AF-4D97-9ADF-E9B6E06ADA9D}" type="presParOf" srcId="{B261037A-56A7-4250-A65D-42F1261D151D}" destId="{ACE28904-9597-4CF3-8BC2-EB32087933E0}" srcOrd="1" destOrd="0" presId="urn:microsoft.com/office/officeart/2005/8/layout/pyramid1"/>
    <dgm:cxn modelId="{CF7E3158-DBE7-4DBF-BE48-349BD7747A13}" type="presParOf" srcId="{93D8B3B9-BE9D-41AF-9CBD-4C7DF44F91B5}" destId="{C74A9272-8CE2-42FC-BF70-81D112960E94}" srcOrd="3" destOrd="0" presId="urn:microsoft.com/office/officeart/2005/8/layout/pyramid1"/>
    <dgm:cxn modelId="{7879571D-B6CC-41B6-9492-5A3198B4071A}" type="presParOf" srcId="{C74A9272-8CE2-42FC-BF70-81D112960E94}" destId="{647918D4-3FC8-4254-9BE8-7DB9344C58D3}" srcOrd="0" destOrd="0" presId="urn:microsoft.com/office/officeart/2005/8/layout/pyramid1"/>
    <dgm:cxn modelId="{7251B3F3-33A6-4F84-AD8E-0855605923B7}" type="presParOf" srcId="{C74A9272-8CE2-42FC-BF70-81D112960E94}" destId="{5A72513E-152B-4966-A9AB-E1141CDC923D}" srcOrd="1" destOrd="0" presId="urn:microsoft.com/office/officeart/2005/8/layout/pyramid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1.xml><?xml version="1.0" encoding="utf-8"?>
<dgm:dataModel xmlns:dgm="http://schemas.openxmlformats.org/drawingml/2006/diagram" xmlns:a="http://schemas.openxmlformats.org/drawingml/2006/main">
  <dgm:ptLst>
    <dgm:pt modelId="{9205FFBE-7CDD-4B5D-9382-ABC8CF7B284F}" type="doc">
      <dgm:prSet loTypeId="urn:microsoft.com/office/officeart/2005/8/layout/hProcess4" loCatId="process" qsTypeId="urn:microsoft.com/office/officeart/2005/8/quickstyle/simple1" qsCatId="simple" csTypeId="urn:microsoft.com/office/officeart/2005/8/colors/colorful1" csCatId="colorful" phldr="1"/>
      <dgm:spPr/>
      <dgm:t>
        <a:bodyPr/>
        <a:lstStyle/>
        <a:p>
          <a:endParaRPr lang="en-US"/>
        </a:p>
      </dgm:t>
    </dgm:pt>
    <dgm:pt modelId="{8BEA4B93-1B18-4D75-81B9-3BD2EC4E5798}">
      <dgm:prSet phldrT="[Text]"/>
      <dgm:spPr/>
      <dgm:t>
        <a:bodyPr/>
        <a:lstStyle/>
        <a:p>
          <a:r>
            <a:rPr lang="fa-IR" dirty="0" smtClean="0">
              <a:solidFill>
                <a:srgbClr val="FFFF00"/>
              </a:solidFill>
              <a:cs typeface="B Titr" panose="00000700000000000000" pitchFamily="2" charset="-78"/>
            </a:rPr>
            <a:t>شاخص کار طلبگی</a:t>
          </a:r>
          <a:endParaRPr lang="en-US" dirty="0">
            <a:solidFill>
              <a:srgbClr val="FFFF00"/>
            </a:solidFill>
            <a:cs typeface="B Titr" panose="00000700000000000000" pitchFamily="2" charset="-78"/>
          </a:endParaRPr>
        </a:p>
      </dgm:t>
    </dgm:pt>
    <dgm:pt modelId="{186C9AE6-74EA-4A26-9973-A019623E41FA}" type="parTrans" cxnId="{0E34C23C-B69C-4923-A999-C99D7490AF4E}">
      <dgm:prSet/>
      <dgm:spPr/>
      <dgm:t>
        <a:bodyPr/>
        <a:lstStyle/>
        <a:p>
          <a:endParaRPr lang="en-US"/>
        </a:p>
      </dgm:t>
    </dgm:pt>
    <dgm:pt modelId="{2CD730AF-657E-49AC-853A-AD3246361118}" type="sibTrans" cxnId="{0E34C23C-B69C-4923-A999-C99D7490AF4E}">
      <dgm:prSet/>
      <dgm:spPr/>
      <dgm:t>
        <a:bodyPr/>
        <a:lstStyle/>
        <a:p>
          <a:endParaRPr lang="en-US"/>
        </a:p>
      </dgm:t>
    </dgm:pt>
    <dgm:pt modelId="{0F429C53-0CE4-4C5F-9D09-46AB0ADD1763}">
      <dgm:prSet phldrT="[Text]" custT="1"/>
      <dgm:spPr/>
      <dgm:t>
        <a:bodyPr/>
        <a:lstStyle/>
        <a:p>
          <a:pPr algn="ctr"/>
          <a:r>
            <a:rPr lang="fa-IR" sz="1800" b="1" smtClean="0">
              <a:cs typeface="B Nazanin" panose="00000400000000000000" pitchFamily="2" charset="-78"/>
            </a:rPr>
            <a:t>با این توضیحات، گویا شاخصی برای شناخت کار طلبگی از کارهای دیگر به‌دست آورده‌ایم. </a:t>
          </a:r>
          <a:endParaRPr lang="en-US" sz="1800" dirty="0"/>
        </a:p>
      </dgm:t>
    </dgm:pt>
    <dgm:pt modelId="{962396B7-A3AE-453C-B779-A8B776342A88}" type="parTrans" cxnId="{1C773E94-F01F-4CD0-8E4E-271901E7B2F9}">
      <dgm:prSet/>
      <dgm:spPr/>
      <dgm:t>
        <a:bodyPr/>
        <a:lstStyle/>
        <a:p>
          <a:endParaRPr lang="en-US"/>
        </a:p>
      </dgm:t>
    </dgm:pt>
    <dgm:pt modelId="{63092BBA-3CDF-447D-B2FF-216482AFA338}" type="sibTrans" cxnId="{1C773E94-F01F-4CD0-8E4E-271901E7B2F9}">
      <dgm:prSet/>
      <dgm:spPr/>
      <dgm:t>
        <a:bodyPr/>
        <a:lstStyle/>
        <a:p>
          <a:endParaRPr lang="en-US"/>
        </a:p>
      </dgm:t>
    </dgm:pt>
    <dgm:pt modelId="{FD5F0D6A-F129-4C18-B072-5C8D1E9C0A10}">
      <dgm:prSet phldrT="[Text]"/>
      <dgm:spPr/>
      <dgm:t>
        <a:bodyPr/>
        <a:lstStyle/>
        <a:p>
          <a:r>
            <a:rPr lang="fa-IR" dirty="0" smtClean="0">
              <a:solidFill>
                <a:srgbClr val="002060"/>
              </a:solidFill>
              <a:cs typeface="B Titr" panose="00000700000000000000" pitchFamily="2" charset="-78"/>
            </a:rPr>
            <a:t>تامین رسالت هایی که گفته شد</a:t>
          </a:r>
          <a:endParaRPr lang="en-US" dirty="0">
            <a:solidFill>
              <a:srgbClr val="002060"/>
            </a:solidFill>
            <a:cs typeface="B Titr" panose="00000700000000000000" pitchFamily="2" charset="-78"/>
          </a:endParaRPr>
        </a:p>
      </dgm:t>
    </dgm:pt>
    <dgm:pt modelId="{6A50E369-20A3-426E-A528-BA4BBBB6F8DD}" type="parTrans" cxnId="{18EAB28D-23B1-458C-841B-214DB1CDC63E}">
      <dgm:prSet/>
      <dgm:spPr/>
      <dgm:t>
        <a:bodyPr/>
        <a:lstStyle/>
        <a:p>
          <a:endParaRPr lang="en-US"/>
        </a:p>
      </dgm:t>
    </dgm:pt>
    <dgm:pt modelId="{209B9021-9787-417D-9D31-89A04A57B572}" type="sibTrans" cxnId="{18EAB28D-23B1-458C-841B-214DB1CDC63E}">
      <dgm:prSet/>
      <dgm:spPr/>
      <dgm:t>
        <a:bodyPr/>
        <a:lstStyle/>
        <a:p>
          <a:endParaRPr lang="en-US"/>
        </a:p>
      </dgm:t>
    </dgm:pt>
    <dgm:pt modelId="{7AAAE04D-F92E-4E9F-9B9C-E1FFA496431E}">
      <dgm:prSet phldrT="[Text]" custT="1"/>
      <dgm:spPr/>
      <dgm:t>
        <a:bodyPr/>
        <a:lstStyle/>
        <a:p>
          <a:pPr algn="ctr"/>
          <a:r>
            <a:rPr lang="fa-IR" sz="1600" b="1" dirty="0" smtClean="0">
              <a:cs typeface="B Nazanin" panose="00000400000000000000" pitchFamily="2" charset="-78"/>
            </a:rPr>
            <a:t>کار طلبگی کاری است که این رسالت‌ها را تأمین کند. فعالیتی که مستقیما این رسالت‌ها را تأمین کند قطعا کار طلبگی است</a:t>
          </a:r>
          <a:endParaRPr lang="en-US" sz="1600" dirty="0"/>
        </a:p>
      </dgm:t>
    </dgm:pt>
    <dgm:pt modelId="{A3ADFE23-86EC-46D8-9BEC-C1D267582938}" type="parTrans" cxnId="{D9161F94-3751-4E4E-AF91-FB4466F999AC}">
      <dgm:prSet/>
      <dgm:spPr/>
      <dgm:t>
        <a:bodyPr/>
        <a:lstStyle/>
        <a:p>
          <a:endParaRPr lang="en-US"/>
        </a:p>
      </dgm:t>
    </dgm:pt>
    <dgm:pt modelId="{6325D450-2AEA-4DCA-8619-77B4F692BE87}" type="sibTrans" cxnId="{D9161F94-3751-4E4E-AF91-FB4466F999AC}">
      <dgm:prSet/>
      <dgm:spPr/>
      <dgm:t>
        <a:bodyPr/>
        <a:lstStyle/>
        <a:p>
          <a:endParaRPr lang="en-US"/>
        </a:p>
      </dgm:t>
    </dgm:pt>
    <dgm:pt modelId="{4CFDC93D-CD58-4825-8917-F3416E465162}">
      <dgm:prSet phldrT="[Text]" custT="1"/>
      <dgm:spPr/>
      <dgm:t>
        <a:bodyPr/>
        <a:lstStyle/>
        <a:p>
          <a:r>
            <a:rPr lang="fa-IR" sz="2000" dirty="0" smtClean="0">
              <a:solidFill>
                <a:srgbClr val="002060"/>
              </a:solidFill>
              <a:cs typeface="B Titr" panose="00000700000000000000" pitchFamily="2" charset="-78"/>
            </a:rPr>
            <a:t>تامین رسالت ها با واسطه</a:t>
          </a:r>
          <a:endParaRPr lang="en-US" sz="2000" dirty="0">
            <a:solidFill>
              <a:srgbClr val="002060"/>
            </a:solidFill>
            <a:cs typeface="B Titr" panose="00000700000000000000" pitchFamily="2" charset="-78"/>
          </a:endParaRPr>
        </a:p>
      </dgm:t>
    </dgm:pt>
    <dgm:pt modelId="{153BE838-2E86-434C-874E-1C209B6E0861}" type="parTrans" cxnId="{1996005A-F234-4BCA-B7F9-FA2AB2AA46B4}">
      <dgm:prSet/>
      <dgm:spPr/>
      <dgm:t>
        <a:bodyPr/>
        <a:lstStyle/>
        <a:p>
          <a:endParaRPr lang="en-US"/>
        </a:p>
      </dgm:t>
    </dgm:pt>
    <dgm:pt modelId="{F942A1B4-758F-416C-9B82-222B70D61DCB}" type="sibTrans" cxnId="{1996005A-F234-4BCA-B7F9-FA2AB2AA46B4}">
      <dgm:prSet/>
      <dgm:spPr/>
      <dgm:t>
        <a:bodyPr/>
        <a:lstStyle/>
        <a:p>
          <a:endParaRPr lang="en-US"/>
        </a:p>
      </dgm:t>
    </dgm:pt>
    <dgm:pt modelId="{672A6E2F-E615-4A89-B54B-F06A9331231D}">
      <dgm:prSet phldrT="[Text]" custT="1"/>
      <dgm:spPr/>
      <dgm:t>
        <a:bodyPr/>
        <a:lstStyle/>
        <a:p>
          <a:r>
            <a:rPr lang="fa-IR" sz="1400" b="1" dirty="0" smtClean="0">
              <a:cs typeface="B Nazanin" panose="00000400000000000000" pitchFamily="2" charset="-78"/>
            </a:rPr>
            <a:t>فعالیتی که با واسطه به تأمین این رسالت‌ها کمک کند نیز اگر هیچ نهاد دیگری نتواند از ایفای آن برآید یعنی قابل واگذاری به اصناف دیگر نباشد، کار طلبگی است</a:t>
          </a:r>
          <a:endParaRPr lang="en-US" sz="1400" dirty="0"/>
        </a:p>
      </dgm:t>
    </dgm:pt>
    <dgm:pt modelId="{C189ED7B-860E-4619-85FA-399901594E37}" type="parTrans" cxnId="{C48BDBE0-D953-4420-8A7A-E917F8A7E94F}">
      <dgm:prSet/>
      <dgm:spPr/>
      <dgm:t>
        <a:bodyPr/>
        <a:lstStyle/>
        <a:p>
          <a:endParaRPr lang="en-US"/>
        </a:p>
      </dgm:t>
    </dgm:pt>
    <dgm:pt modelId="{07A27868-D5BC-4EFD-A6A1-7BBEB11602F4}" type="sibTrans" cxnId="{C48BDBE0-D953-4420-8A7A-E917F8A7E94F}">
      <dgm:prSet/>
      <dgm:spPr/>
      <dgm:t>
        <a:bodyPr/>
        <a:lstStyle/>
        <a:p>
          <a:endParaRPr lang="en-US"/>
        </a:p>
      </dgm:t>
    </dgm:pt>
    <dgm:pt modelId="{31FB8EFD-733D-4DB4-9AF7-0377012EB820}" type="pres">
      <dgm:prSet presAssocID="{9205FFBE-7CDD-4B5D-9382-ABC8CF7B284F}" presName="Name0" presStyleCnt="0">
        <dgm:presLayoutVars>
          <dgm:dir val="rev"/>
          <dgm:animLvl val="lvl"/>
          <dgm:resizeHandles val="exact"/>
        </dgm:presLayoutVars>
      </dgm:prSet>
      <dgm:spPr/>
      <dgm:t>
        <a:bodyPr/>
        <a:lstStyle/>
        <a:p>
          <a:endParaRPr lang="en-US"/>
        </a:p>
      </dgm:t>
    </dgm:pt>
    <dgm:pt modelId="{D5F2383E-0D10-45EB-903F-DFD1B5AB1E5B}" type="pres">
      <dgm:prSet presAssocID="{9205FFBE-7CDD-4B5D-9382-ABC8CF7B284F}" presName="tSp" presStyleCnt="0"/>
      <dgm:spPr/>
    </dgm:pt>
    <dgm:pt modelId="{EAF17A67-EEE5-472F-B2CC-E8A8989D2F39}" type="pres">
      <dgm:prSet presAssocID="{9205FFBE-7CDD-4B5D-9382-ABC8CF7B284F}" presName="bSp" presStyleCnt="0"/>
      <dgm:spPr/>
    </dgm:pt>
    <dgm:pt modelId="{A9BA7920-6EC4-4715-BDF8-04AA5E6239A3}" type="pres">
      <dgm:prSet presAssocID="{9205FFBE-7CDD-4B5D-9382-ABC8CF7B284F}" presName="process" presStyleCnt="0"/>
      <dgm:spPr/>
    </dgm:pt>
    <dgm:pt modelId="{E21FCD51-39F1-4FA6-A264-E61E26161987}" type="pres">
      <dgm:prSet presAssocID="{8BEA4B93-1B18-4D75-81B9-3BD2EC4E5798}" presName="composite1" presStyleCnt="0"/>
      <dgm:spPr/>
    </dgm:pt>
    <dgm:pt modelId="{A00C90DE-2A18-4488-9521-936C013C3854}" type="pres">
      <dgm:prSet presAssocID="{8BEA4B93-1B18-4D75-81B9-3BD2EC4E5798}" presName="dummyNode1" presStyleLbl="node1" presStyleIdx="0" presStyleCnt="3"/>
      <dgm:spPr/>
    </dgm:pt>
    <dgm:pt modelId="{01534037-1CBB-48D3-BB90-796FFD3995CE}" type="pres">
      <dgm:prSet presAssocID="{8BEA4B93-1B18-4D75-81B9-3BD2EC4E5798}" presName="childNode1" presStyleLbl="bgAcc1" presStyleIdx="0" presStyleCnt="3" custScaleX="167887" custScaleY="183059" custLinFactNeighborX="600" custLinFactNeighborY="3783">
        <dgm:presLayoutVars>
          <dgm:bulletEnabled val="1"/>
        </dgm:presLayoutVars>
      </dgm:prSet>
      <dgm:spPr/>
      <dgm:t>
        <a:bodyPr/>
        <a:lstStyle/>
        <a:p>
          <a:endParaRPr lang="en-US"/>
        </a:p>
      </dgm:t>
    </dgm:pt>
    <dgm:pt modelId="{2D0E924B-EF01-4172-8DFA-5C6F6B8FADA2}" type="pres">
      <dgm:prSet presAssocID="{8BEA4B93-1B18-4D75-81B9-3BD2EC4E5798}" presName="childNode1tx" presStyleLbl="bgAcc1" presStyleIdx="0" presStyleCnt="3">
        <dgm:presLayoutVars>
          <dgm:bulletEnabled val="1"/>
        </dgm:presLayoutVars>
      </dgm:prSet>
      <dgm:spPr/>
      <dgm:t>
        <a:bodyPr/>
        <a:lstStyle/>
        <a:p>
          <a:endParaRPr lang="en-US"/>
        </a:p>
      </dgm:t>
    </dgm:pt>
    <dgm:pt modelId="{4AC0C6AD-CF7E-440B-97E7-8D701D2EA842}" type="pres">
      <dgm:prSet presAssocID="{8BEA4B93-1B18-4D75-81B9-3BD2EC4E5798}" presName="parentNode1" presStyleLbl="node1" presStyleIdx="0" presStyleCnt="3" custScaleX="167887" custScaleY="183059" custLinFactNeighborX="20621" custLinFactNeighborY="89220">
        <dgm:presLayoutVars>
          <dgm:chMax val="1"/>
          <dgm:bulletEnabled val="1"/>
        </dgm:presLayoutVars>
      </dgm:prSet>
      <dgm:spPr/>
      <dgm:t>
        <a:bodyPr/>
        <a:lstStyle/>
        <a:p>
          <a:endParaRPr lang="en-US"/>
        </a:p>
      </dgm:t>
    </dgm:pt>
    <dgm:pt modelId="{46DC063A-5757-4FEF-AA2F-D627669FBB63}" type="pres">
      <dgm:prSet presAssocID="{8BEA4B93-1B18-4D75-81B9-3BD2EC4E5798}" presName="connSite1" presStyleCnt="0"/>
      <dgm:spPr/>
    </dgm:pt>
    <dgm:pt modelId="{0E0EFC42-4679-43BF-915A-2E3E3BF89FE3}" type="pres">
      <dgm:prSet presAssocID="{2CD730AF-657E-49AC-853A-AD3246361118}" presName="Name9" presStyleLbl="sibTrans2D1" presStyleIdx="0" presStyleCnt="2"/>
      <dgm:spPr/>
      <dgm:t>
        <a:bodyPr/>
        <a:lstStyle/>
        <a:p>
          <a:endParaRPr lang="en-US"/>
        </a:p>
      </dgm:t>
    </dgm:pt>
    <dgm:pt modelId="{FA60F303-D444-41F1-BA53-0B1F8789AB57}" type="pres">
      <dgm:prSet presAssocID="{FD5F0D6A-F129-4C18-B072-5C8D1E9C0A10}" presName="composite2" presStyleCnt="0"/>
      <dgm:spPr/>
    </dgm:pt>
    <dgm:pt modelId="{2BDE6116-9B95-4AC0-BC4E-0E6B61720F0D}" type="pres">
      <dgm:prSet presAssocID="{FD5F0D6A-F129-4C18-B072-5C8D1E9C0A10}" presName="dummyNode2" presStyleLbl="node1" presStyleIdx="0" presStyleCnt="3"/>
      <dgm:spPr/>
    </dgm:pt>
    <dgm:pt modelId="{9B36AA91-8C29-4FEF-9139-A9915146062B}" type="pres">
      <dgm:prSet presAssocID="{FD5F0D6A-F129-4C18-B072-5C8D1E9C0A10}" presName="childNode2" presStyleLbl="bgAcc1" presStyleIdx="1" presStyleCnt="3" custScaleX="167887" custScaleY="183059" custLinFactNeighborX="600" custLinFactNeighborY="3783">
        <dgm:presLayoutVars>
          <dgm:bulletEnabled val="1"/>
        </dgm:presLayoutVars>
      </dgm:prSet>
      <dgm:spPr/>
      <dgm:t>
        <a:bodyPr/>
        <a:lstStyle/>
        <a:p>
          <a:endParaRPr lang="en-US"/>
        </a:p>
      </dgm:t>
    </dgm:pt>
    <dgm:pt modelId="{4F887043-4637-41D8-9F28-F7F776AA9CB4}" type="pres">
      <dgm:prSet presAssocID="{FD5F0D6A-F129-4C18-B072-5C8D1E9C0A10}" presName="childNode2tx" presStyleLbl="bgAcc1" presStyleIdx="1" presStyleCnt="3">
        <dgm:presLayoutVars>
          <dgm:bulletEnabled val="1"/>
        </dgm:presLayoutVars>
      </dgm:prSet>
      <dgm:spPr/>
      <dgm:t>
        <a:bodyPr/>
        <a:lstStyle/>
        <a:p>
          <a:endParaRPr lang="en-US"/>
        </a:p>
      </dgm:t>
    </dgm:pt>
    <dgm:pt modelId="{04CD8AA6-84CF-4D2A-8126-E33B6CF113CF}" type="pres">
      <dgm:prSet presAssocID="{FD5F0D6A-F129-4C18-B072-5C8D1E9C0A10}" presName="parentNode2" presStyleLbl="node1" presStyleIdx="1" presStyleCnt="3" custScaleX="167887" custScaleY="183059" custLinFactY="-7968" custLinFactNeighborX="15638" custLinFactNeighborY="-100000">
        <dgm:presLayoutVars>
          <dgm:chMax val="0"/>
          <dgm:bulletEnabled val="1"/>
        </dgm:presLayoutVars>
      </dgm:prSet>
      <dgm:spPr/>
      <dgm:t>
        <a:bodyPr/>
        <a:lstStyle/>
        <a:p>
          <a:endParaRPr lang="en-US"/>
        </a:p>
      </dgm:t>
    </dgm:pt>
    <dgm:pt modelId="{2EEC8E51-D701-4FC7-A92A-E304CFECC1BE}" type="pres">
      <dgm:prSet presAssocID="{FD5F0D6A-F129-4C18-B072-5C8D1E9C0A10}" presName="connSite2" presStyleCnt="0"/>
      <dgm:spPr/>
    </dgm:pt>
    <dgm:pt modelId="{9FA804CF-31B4-4186-9350-99562047A751}" type="pres">
      <dgm:prSet presAssocID="{209B9021-9787-417D-9D31-89A04A57B572}" presName="Name18" presStyleLbl="sibTrans2D1" presStyleIdx="1" presStyleCnt="2"/>
      <dgm:spPr/>
      <dgm:t>
        <a:bodyPr/>
        <a:lstStyle/>
        <a:p>
          <a:endParaRPr lang="en-US"/>
        </a:p>
      </dgm:t>
    </dgm:pt>
    <dgm:pt modelId="{6E51FF00-07BD-457E-BE21-C01CFE063277}" type="pres">
      <dgm:prSet presAssocID="{4CFDC93D-CD58-4825-8917-F3416E465162}" presName="composite1" presStyleCnt="0"/>
      <dgm:spPr/>
    </dgm:pt>
    <dgm:pt modelId="{FC16B551-F750-4CCA-9BBD-498FD4F2105D}" type="pres">
      <dgm:prSet presAssocID="{4CFDC93D-CD58-4825-8917-F3416E465162}" presName="dummyNode1" presStyleLbl="node1" presStyleIdx="1" presStyleCnt="3"/>
      <dgm:spPr/>
    </dgm:pt>
    <dgm:pt modelId="{DAFAFB01-7078-4359-B3DD-0E6766B886D8}" type="pres">
      <dgm:prSet presAssocID="{4CFDC93D-CD58-4825-8917-F3416E465162}" presName="childNode1" presStyleLbl="bgAcc1" presStyleIdx="2" presStyleCnt="3" custScaleX="167887" custScaleY="183059" custLinFactNeighborX="600" custLinFactNeighborY="3783">
        <dgm:presLayoutVars>
          <dgm:bulletEnabled val="1"/>
        </dgm:presLayoutVars>
      </dgm:prSet>
      <dgm:spPr/>
      <dgm:t>
        <a:bodyPr/>
        <a:lstStyle/>
        <a:p>
          <a:endParaRPr lang="en-US"/>
        </a:p>
      </dgm:t>
    </dgm:pt>
    <dgm:pt modelId="{C8EB206F-92A6-41AE-B437-020C232DAB13}" type="pres">
      <dgm:prSet presAssocID="{4CFDC93D-CD58-4825-8917-F3416E465162}" presName="childNode1tx" presStyleLbl="bgAcc1" presStyleIdx="2" presStyleCnt="3">
        <dgm:presLayoutVars>
          <dgm:bulletEnabled val="1"/>
        </dgm:presLayoutVars>
      </dgm:prSet>
      <dgm:spPr/>
      <dgm:t>
        <a:bodyPr/>
        <a:lstStyle/>
        <a:p>
          <a:endParaRPr lang="en-US"/>
        </a:p>
      </dgm:t>
    </dgm:pt>
    <dgm:pt modelId="{A81CCADD-BF22-43DF-8590-5EA9E57E83E0}" type="pres">
      <dgm:prSet presAssocID="{4CFDC93D-CD58-4825-8917-F3416E465162}" presName="parentNode1" presStyleLbl="node1" presStyleIdx="2" presStyleCnt="3" custScaleX="167887" custScaleY="183059" custLinFactY="26885" custLinFactNeighborX="9887" custLinFactNeighborY="100000">
        <dgm:presLayoutVars>
          <dgm:chMax val="1"/>
          <dgm:bulletEnabled val="1"/>
        </dgm:presLayoutVars>
      </dgm:prSet>
      <dgm:spPr/>
      <dgm:t>
        <a:bodyPr/>
        <a:lstStyle/>
        <a:p>
          <a:endParaRPr lang="en-US"/>
        </a:p>
      </dgm:t>
    </dgm:pt>
    <dgm:pt modelId="{45361783-7C59-4891-B910-14A45CF466EA}" type="pres">
      <dgm:prSet presAssocID="{4CFDC93D-CD58-4825-8917-F3416E465162}" presName="connSite1" presStyleCnt="0"/>
      <dgm:spPr/>
    </dgm:pt>
  </dgm:ptLst>
  <dgm:cxnLst>
    <dgm:cxn modelId="{1996005A-F234-4BCA-B7F9-FA2AB2AA46B4}" srcId="{9205FFBE-7CDD-4B5D-9382-ABC8CF7B284F}" destId="{4CFDC93D-CD58-4825-8917-F3416E465162}" srcOrd="2" destOrd="0" parTransId="{153BE838-2E86-434C-874E-1C209B6E0861}" sibTransId="{F942A1B4-758F-416C-9B82-222B70D61DCB}"/>
    <dgm:cxn modelId="{7FE193C4-F3CC-46E8-83EF-36E0D16EA73C}" type="presOf" srcId="{7AAAE04D-F92E-4E9F-9B9C-E1FFA496431E}" destId="{9B36AA91-8C29-4FEF-9139-A9915146062B}" srcOrd="0" destOrd="0" presId="urn:microsoft.com/office/officeart/2005/8/layout/hProcess4"/>
    <dgm:cxn modelId="{D9161F94-3751-4E4E-AF91-FB4466F999AC}" srcId="{FD5F0D6A-F129-4C18-B072-5C8D1E9C0A10}" destId="{7AAAE04D-F92E-4E9F-9B9C-E1FFA496431E}" srcOrd="0" destOrd="0" parTransId="{A3ADFE23-86EC-46D8-9BEC-C1D267582938}" sibTransId="{6325D450-2AEA-4DCA-8619-77B4F692BE87}"/>
    <dgm:cxn modelId="{5590D6D0-089F-410F-9BC7-0AC04C1D57A2}" type="presOf" srcId="{209B9021-9787-417D-9D31-89A04A57B572}" destId="{9FA804CF-31B4-4186-9350-99562047A751}" srcOrd="0" destOrd="0" presId="urn:microsoft.com/office/officeart/2005/8/layout/hProcess4"/>
    <dgm:cxn modelId="{85538C10-D3FE-4FAA-AB77-1B8D8D624795}" type="presOf" srcId="{2CD730AF-657E-49AC-853A-AD3246361118}" destId="{0E0EFC42-4679-43BF-915A-2E3E3BF89FE3}" srcOrd="0" destOrd="0" presId="urn:microsoft.com/office/officeart/2005/8/layout/hProcess4"/>
    <dgm:cxn modelId="{18EAB28D-23B1-458C-841B-214DB1CDC63E}" srcId="{9205FFBE-7CDD-4B5D-9382-ABC8CF7B284F}" destId="{FD5F0D6A-F129-4C18-B072-5C8D1E9C0A10}" srcOrd="1" destOrd="0" parTransId="{6A50E369-20A3-426E-A528-BA4BBBB6F8DD}" sibTransId="{209B9021-9787-417D-9D31-89A04A57B572}"/>
    <dgm:cxn modelId="{092B5B4D-E5D4-45EA-B553-9E48FC779BC1}" type="presOf" srcId="{4CFDC93D-CD58-4825-8917-F3416E465162}" destId="{A81CCADD-BF22-43DF-8590-5EA9E57E83E0}" srcOrd="0" destOrd="0" presId="urn:microsoft.com/office/officeart/2005/8/layout/hProcess4"/>
    <dgm:cxn modelId="{E824C04E-2C80-4EA9-86CB-2EA29BF15537}" type="presOf" srcId="{7AAAE04D-F92E-4E9F-9B9C-E1FFA496431E}" destId="{4F887043-4637-41D8-9F28-F7F776AA9CB4}" srcOrd="1" destOrd="0" presId="urn:microsoft.com/office/officeart/2005/8/layout/hProcess4"/>
    <dgm:cxn modelId="{9662B245-2713-4ED8-AA6A-C1DC47C428E0}" type="presOf" srcId="{0F429C53-0CE4-4C5F-9D09-46AB0ADD1763}" destId="{01534037-1CBB-48D3-BB90-796FFD3995CE}" srcOrd="0" destOrd="0" presId="urn:microsoft.com/office/officeart/2005/8/layout/hProcess4"/>
    <dgm:cxn modelId="{685BCAF0-042B-425F-A845-95D3189E1852}" type="presOf" srcId="{672A6E2F-E615-4A89-B54B-F06A9331231D}" destId="{C8EB206F-92A6-41AE-B437-020C232DAB13}" srcOrd="1" destOrd="0" presId="urn:microsoft.com/office/officeart/2005/8/layout/hProcess4"/>
    <dgm:cxn modelId="{1C773E94-F01F-4CD0-8E4E-271901E7B2F9}" srcId="{8BEA4B93-1B18-4D75-81B9-3BD2EC4E5798}" destId="{0F429C53-0CE4-4C5F-9D09-46AB0ADD1763}" srcOrd="0" destOrd="0" parTransId="{962396B7-A3AE-453C-B779-A8B776342A88}" sibTransId="{63092BBA-3CDF-447D-B2FF-216482AFA338}"/>
    <dgm:cxn modelId="{70823C57-1721-4E86-AC3E-719855567571}" type="presOf" srcId="{0F429C53-0CE4-4C5F-9D09-46AB0ADD1763}" destId="{2D0E924B-EF01-4172-8DFA-5C6F6B8FADA2}" srcOrd="1" destOrd="0" presId="urn:microsoft.com/office/officeart/2005/8/layout/hProcess4"/>
    <dgm:cxn modelId="{C48BDBE0-D953-4420-8A7A-E917F8A7E94F}" srcId="{4CFDC93D-CD58-4825-8917-F3416E465162}" destId="{672A6E2F-E615-4A89-B54B-F06A9331231D}" srcOrd="0" destOrd="0" parTransId="{C189ED7B-860E-4619-85FA-399901594E37}" sibTransId="{07A27868-D5BC-4EFD-A6A1-7BBEB11602F4}"/>
    <dgm:cxn modelId="{1C985D54-29AC-4C06-B9AE-142BFF896B9D}" type="presOf" srcId="{9205FFBE-7CDD-4B5D-9382-ABC8CF7B284F}" destId="{31FB8EFD-733D-4DB4-9AF7-0377012EB820}" srcOrd="0" destOrd="0" presId="urn:microsoft.com/office/officeart/2005/8/layout/hProcess4"/>
    <dgm:cxn modelId="{FA28B443-C837-48DB-952E-D1C5EC569C24}" type="presOf" srcId="{8BEA4B93-1B18-4D75-81B9-3BD2EC4E5798}" destId="{4AC0C6AD-CF7E-440B-97E7-8D701D2EA842}" srcOrd="0" destOrd="0" presId="urn:microsoft.com/office/officeart/2005/8/layout/hProcess4"/>
    <dgm:cxn modelId="{6075A2AC-0401-4A7C-B5DC-C2E0261C7BDB}" type="presOf" srcId="{FD5F0D6A-F129-4C18-B072-5C8D1E9C0A10}" destId="{04CD8AA6-84CF-4D2A-8126-E33B6CF113CF}" srcOrd="0" destOrd="0" presId="urn:microsoft.com/office/officeart/2005/8/layout/hProcess4"/>
    <dgm:cxn modelId="{7B306981-4ADC-417A-B242-7D02EF1E4165}" type="presOf" srcId="{672A6E2F-E615-4A89-B54B-F06A9331231D}" destId="{DAFAFB01-7078-4359-B3DD-0E6766B886D8}" srcOrd="0" destOrd="0" presId="urn:microsoft.com/office/officeart/2005/8/layout/hProcess4"/>
    <dgm:cxn modelId="{0E34C23C-B69C-4923-A999-C99D7490AF4E}" srcId="{9205FFBE-7CDD-4B5D-9382-ABC8CF7B284F}" destId="{8BEA4B93-1B18-4D75-81B9-3BD2EC4E5798}" srcOrd="0" destOrd="0" parTransId="{186C9AE6-74EA-4A26-9973-A019623E41FA}" sibTransId="{2CD730AF-657E-49AC-853A-AD3246361118}"/>
    <dgm:cxn modelId="{23AFB1F7-614C-45AF-82ED-CFA7252AA720}" type="presParOf" srcId="{31FB8EFD-733D-4DB4-9AF7-0377012EB820}" destId="{D5F2383E-0D10-45EB-903F-DFD1B5AB1E5B}" srcOrd="0" destOrd="0" presId="urn:microsoft.com/office/officeart/2005/8/layout/hProcess4"/>
    <dgm:cxn modelId="{7AF72A01-A5C2-4438-B50B-3E70D41E0C24}" type="presParOf" srcId="{31FB8EFD-733D-4DB4-9AF7-0377012EB820}" destId="{EAF17A67-EEE5-472F-B2CC-E8A8989D2F39}" srcOrd="1" destOrd="0" presId="urn:microsoft.com/office/officeart/2005/8/layout/hProcess4"/>
    <dgm:cxn modelId="{0D6876D1-8D42-4206-9543-1906F4AF6E6F}" type="presParOf" srcId="{31FB8EFD-733D-4DB4-9AF7-0377012EB820}" destId="{A9BA7920-6EC4-4715-BDF8-04AA5E6239A3}" srcOrd="2" destOrd="0" presId="urn:microsoft.com/office/officeart/2005/8/layout/hProcess4"/>
    <dgm:cxn modelId="{94826350-1463-4EA1-A48A-A7048784C42F}" type="presParOf" srcId="{A9BA7920-6EC4-4715-BDF8-04AA5E6239A3}" destId="{E21FCD51-39F1-4FA6-A264-E61E26161987}" srcOrd="0" destOrd="0" presId="urn:microsoft.com/office/officeart/2005/8/layout/hProcess4"/>
    <dgm:cxn modelId="{9C6740C7-A8F3-4270-B17C-13BE7CE333D7}" type="presParOf" srcId="{E21FCD51-39F1-4FA6-A264-E61E26161987}" destId="{A00C90DE-2A18-4488-9521-936C013C3854}" srcOrd="0" destOrd="0" presId="urn:microsoft.com/office/officeart/2005/8/layout/hProcess4"/>
    <dgm:cxn modelId="{5ADE7D97-9448-476E-8829-E396D391F110}" type="presParOf" srcId="{E21FCD51-39F1-4FA6-A264-E61E26161987}" destId="{01534037-1CBB-48D3-BB90-796FFD3995CE}" srcOrd="1" destOrd="0" presId="urn:microsoft.com/office/officeart/2005/8/layout/hProcess4"/>
    <dgm:cxn modelId="{7DAE56E0-92C3-489B-A20F-14C3F1D25863}" type="presParOf" srcId="{E21FCD51-39F1-4FA6-A264-E61E26161987}" destId="{2D0E924B-EF01-4172-8DFA-5C6F6B8FADA2}" srcOrd="2" destOrd="0" presId="urn:microsoft.com/office/officeart/2005/8/layout/hProcess4"/>
    <dgm:cxn modelId="{687DC3E5-51EE-4694-87C6-42B398A4EF4E}" type="presParOf" srcId="{E21FCD51-39F1-4FA6-A264-E61E26161987}" destId="{4AC0C6AD-CF7E-440B-97E7-8D701D2EA842}" srcOrd="3" destOrd="0" presId="urn:microsoft.com/office/officeart/2005/8/layout/hProcess4"/>
    <dgm:cxn modelId="{5A58DBFE-1EF3-4326-B742-21FB7DB88662}" type="presParOf" srcId="{E21FCD51-39F1-4FA6-A264-E61E26161987}" destId="{46DC063A-5757-4FEF-AA2F-D627669FBB63}" srcOrd="4" destOrd="0" presId="urn:microsoft.com/office/officeart/2005/8/layout/hProcess4"/>
    <dgm:cxn modelId="{5A8ED48D-7F1C-49EF-915C-82FA0631F2D6}" type="presParOf" srcId="{A9BA7920-6EC4-4715-BDF8-04AA5E6239A3}" destId="{0E0EFC42-4679-43BF-915A-2E3E3BF89FE3}" srcOrd="1" destOrd="0" presId="urn:microsoft.com/office/officeart/2005/8/layout/hProcess4"/>
    <dgm:cxn modelId="{DEAEFB67-A2D9-4657-B601-C6A51B536538}" type="presParOf" srcId="{A9BA7920-6EC4-4715-BDF8-04AA5E6239A3}" destId="{FA60F303-D444-41F1-BA53-0B1F8789AB57}" srcOrd="2" destOrd="0" presId="urn:microsoft.com/office/officeart/2005/8/layout/hProcess4"/>
    <dgm:cxn modelId="{D94B2A85-81A6-4405-A476-3E11AE9306E1}" type="presParOf" srcId="{FA60F303-D444-41F1-BA53-0B1F8789AB57}" destId="{2BDE6116-9B95-4AC0-BC4E-0E6B61720F0D}" srcOrd="0" destOrd="0" presId="urn:microsoft.com/office/officeart/2005/8/layout/hProcess4"/>
    <dgm:cxn modelId="{0EA036FB-28EE-4AB5-8EDA-4D4CF76FA6FC}" type="presParOf" srcId="{FA60F303-D444-41F1-BA53-0B1F8789AB57}" destId="{9B36AA91-8C29-4FEF-9139-A9915146062B}" srcOrd="1" destOrd="0" presId="urn:microsoft.com/office/officeart/2005/8/layout/hProcess4"/>
    <dgm:cxn modelId="{67A0A416-E787-412B-8F19-4CCCA55175FD}" type="presParOf" srcId="{FA60F303-D444-41F1-BA53-0B1F8789AB57}" destId="{4F887043-4637-41D8-9F28-F7F776AA9CB4}" srcOrd="2" destOrd="0" presId="urn:microsoft.com/office/officeart/2005/8/layout/hProcess4"/>
    <dgm:cxn modelId="{8A39E053-A072-4F73-ADAC-0FFCD553DA07}" type="presParOf" srcId="{FA60F303-D444-41F1-BA53-0B1F8789AB57}" destId="{04CD8AA6-84CF-4D2A-8126-E33B6CF113CF}" srcOrd="3" destOrd="0" presId="urn:microsoft.com/office/officeart/2005/8/layout/hProcess4"/>
    <dgm:cxn modelId="{E7B55939-9D1B-42D6-B2B2-F0D569A8355E}" type="presParOf" srcId="{FA60F303-D444-41F1-BA53-0B1F8789AB57}" destId="{2EEC8E51-D701-4FC7-A92A-E304CFECC1BE}" srcOrd="4" destOrd="0" presId="urn:microsoft.com/office/officeart/2005/8/layout/hProcess4"/>
    <dgm:cxn modelId="{A0889B9B-84D6-42DC-A04C-3065C9A85B54}" type="presParOf" srcId="{A9BA7920-6EC4-4715-BDF8-04AA5E6239A3}" destId="{9FA804CF-31B4-4186-9350-99562047A751}" srcOrd="3" destOrd="0" presId="urn:microsoft.com/office/officeart/2005/8/layout/hProcess4"/>
    <dgm:cxn modelId="{EF695633-4913-48D1-8816-D5666E9165D5}" type="presParOf" srcId="{A9BA7920-6EC4-4715-BDF8-04AA5E6239A3}" destId="{6E51FF00-07BD-457E-BE21-C01CFE063277}" srcOrd="4" destOrd="0" presId="urn:microsoft.com/office/officeart/2005/8/layout/hProcess4"/>
    <dgm:cxn modelId="{73DEF1B4-6201-49B6-AC98-32CEAAFA7BEB}" type="presParOf" srcId="{6E51FF00-07BD-457E-BE21-C01CFE063277}" destId="{FC16B551-F750-4CCA-9BBD-498FD4F2105D}" srcOrd="0" destOrd="0" presId="urn:microsoft.com/office/officeart/2005/8/layout/hProcess4"/>
    <dgm:cxn modelId="{CA33178C-EEED-40DA-AEC8-EEE5E9716E3D}" type="presParOf" srcId="{6E51FF00-07BD-457E-BE21-C01CFE063277}" destId="{DAFAFB01-7078-4359-B3DD-0E6766B886D8}" srcOrd="1" destOrd="0" presId="urn:microsoft.com/office/officeart/2005/8/layout/hProcess4"/>
    <dgm:cxn modelId="{92EBD6B7-2679-4A7A-9E5E-FBDC2868DF83}" type="presParOf" srcId="{6E51FF00-07BD-457E-BE21-C01CFE063277}" destId="{C8EB206F-92A6-41AE-B437-020C232DAB13}" srcOrd="2" destOrd="0" presId="urn:microsoft.com/office/officeart/2005/8/layout/hProcess4"/>
    <dgm:cxn modelId="{CAEFD62A-8761-4796-9CB5-C30848948860}" type="presParOf" srcId="{6E51FF00-07BD-457E-BE21-C01CFE063277}" destId="{A81CCADD-BF22-43DF-8590-5EA9E57E83E0}" srcOrd="3" destOrd="0" presId="urn:microsoft.com/office/officeart/2005/8/layout/hProcess4"/>
    <dgm:cxn modelId="{550CA693-A033-45F5-91C9-24FAE882DCBE}" type="presParOf" srcId="{6E51FF00-07BD-457E-BE21-C01CFE063277}" destId="{45361783-7C59-4891-B910-14A45CF466EA}" srcOrd="4" destOrd="0" presId="urn:microsoft.com/office/officeart/2005/8/layout/h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2.xml><?xml version="1.0" encoding="utf-8"?>
<dgm:dataModel xmlns:dgm="http://schemas.openxmlformats.org/drawingml/2006/diagram" xmlns:a="http://schemas.openxmlformats.org/drawingml/2006/main">
  <dgm:ptLst>
    <dgm:pt modelId="{18F304AA-DE65-4250-B3B3-D68349ABF929}" type="doc">
      <dgm:prSet loTypeId="urn:microsoft.com/office/officeart/2008/layout/VerticalAccentList" loCatId="list" qsTypeId="urn:microsoft.com/office/officeart/2005/8/quickstyle/simple1" qsCatId="simple" csTypeId="urn:microsoft.com/office/officeart/2005/8/colors/colorful1" csCatId="colorful" phldr="1"/>
      <dgm:spPr/>
      <dgm:t>
        <a:bodyPr/>
        <a:lstStyle/>
        <a:p>
          <a:endParaRPr lang="en-US"/>
        </a:p>
      </dgm:t>
    </dgm:pt>
    <dgm:pt modelId="{D78A1BB8-8BA6-4DFE-A548-6E6F34F22B2B}">
      <dgm:prSet phldrT="[Text]" custT="1"/>
      <dgm:spPr/>
      <dgm:t>
        <a:bodyPr/>
        <a:lstStyle/>
        <a:p>
          <a:r>
            <a:rPr lang="fa-IR" sz="2000" b="1" dirty="0" smtClean="0">
              <a:solidFill>
                <a:srgbClr val="FF0000"/>
              </a:solidFill>
              <a:cs typeface="B Titr" panose="00000700000000000000" pitchFamily="2" charset="-78"/>
            </a:rPr>
            <a:t>طلبه نیرویی است که باید </a:t>
          </a:r>
          <a:endParaRPr lang="en-US" sz="2000" dirty="0">
            <a:solidFill>
              <a:srgbClr val="FF0000"/>
            </a:solidFill>
            <a:cs typeface="B Titr" panose="00000700000000000000" pitchFamily="2" charset="-78"/>
          </a:endParaRPr>
        </a:p>
      </dgm:t>
    </dgm:pt>
    <dgm:pt modelId="{0F5B5B3B-A789-46E5-B5D3-88B8157DB18F}" type="parTrans" cxnId="{DEFC02B3-BC21-4889-A669-7B8B589B739D}">
      <dgm:prSet/>
      <dgm:spPr/>
      <dgm:t>
        <a:bodyPr/>
        <a:lstStyle/>
        <a:p>
          <a:endParaRPr lang="en-US"/>
        </a:p>
      </dgm:t>
    </dgm:pt>
    <dgm:pt modelId="{1FD254AC-143E-4A6B-B596-86E88960CA3B}" type="sibTrans" cxnId="{DEFC02B3-BC21-4889-A669-7B8B589B739D}">
      <dgm:prSet/>
      <dgm:spPr/>
      <dgm:t>
        <a:bodyPr/>
        <a:lstStyle/>
        <a:p>
          <a:endParaRPr lang="en-US"/>
        </a:p>
      </dgm:t>
    </dgm:pt>
    <dgm:pt modelId="{F92F45F8-0DF8-4AB3-876B-EFEEC89504AB}">
      <dgm:prSet phldrT="[Text]" custT="1"/>
      <dgm:spPr/>
      <dgm:t>
        <a:bodyPr/>
        <a:lstStyle/>
        <a:p>
          <a:r>
            <a:rPr lang="fa-IR" sz="1800" b="1" dirty="0" smtClean="0">
              <a:solidFill>
                <a:schemeClr val="tx1">
                  <a:lumMod val="95000"/>
                  <a:lumOff val="5000"/>
                </a:schemeClr>
              </a:solidFill>
              <a:cs typeface="B Nazanin" panose="00000400000000000000" pitchFamily="2" charset="-78"/>
            </a:rPr>
            <a:t>در خدمت رسالت‏های انبیا، امام زمان </a:t>
          </a:r>
          <a:r>
            <a:rPr lang="fa-IR" sz="1200" b="1" dirty="0" smtClean="0">
              <a:solidFill>
                <a:schemeClr val="tx1">
                  <a:lumMod val="95000"/>
                  <a:lumOff val="5000"/>
                </a:schemeClr>
              </a:solidFill>
              <a:cs typeface="B Nazanin" panose="00000400000000000000" pitchFamily="2" charset="-78"/>
            </a:rPr>
            <a:t>(عج) </a:t>
          </a:r>
          <a:r>
            <a:rPr lang="fa-IR" sz="1800" b="1" dirty="0" smtClean="0">
              <a:solidFill>
                <a:schemeClr val="tx1">
                  <a:lumMod val="95000"/>
                  <a:lumOff val="5000"/>
                </a:schemeClr>
              </a:solidFill>
              <a:cs typeface="B Nazanin" panose="00000400000000000000" pitchFamily="2" charset="-78"/>
            </a:rPr>
            <a:t>و حوزه‏های علمیه قرار گیرد. </a:t>
          </a:r>
          <a:endParaRPr lang="en-US" sz="1800" dirty="0">
            <a:solidFill>
              <a:schemeClr val="tx1">
                <a:lumMod val="95000"/>
                <a:lumOff val="5000"/>
              </a:schemeClr>
            </a:solidFill>
          </a:endParaRPr>
        </a:p>
      </dgm:t>
    </dgm:pt>
    <dgm:pt modelId="{85CA7A17-52CA-49F6-8ABD-8BDFD906EDFB}" type="parTrans" cxnId="{4980579E-6E15-4A41-B75A-D218428740AB}">
      <dgm:prSet/>
      <dgm:spPr/>
      <dgm:t>
        <a:bodyPr/>
        <a:lstStyle/>
        <a:p>
          <a:endParaRPr lang="en-US"/>
        </a:p>
      </dgm:t>
    </dgm:pt>
    <dgm:pt modelId="{4B010B1C-A036-49FC-9DB9-6B4FD126C9AC}" type="sibTrans" cxnId="{4980579E-6E15-4A41-B75A-D218428740AB}">
      <dgm:prSet/>
      <dgm:spPr/>
      <dgm:t>
        <a:bodyPr/>
        <a:lstStyle/>
        <a:p>
          <a:endParaRPr lang="en-US"/>
        </a:p>
      </dgm:t>
    </dgm:pt>
    <dgm:pt modelId="{55F1297F-7262-4A76-ABEB-BEA5EA61ED02}">
      <dgm:prSet phldrT="[Text]" custT="1"/>
      <dgm:spPr/>
      <dgm:t>
        <a:bodyPr/>
        <a:lstStyle/>
        <a:p>
          <a:r>
            <a:rPr lang="fa-IR" sz="2000" dirty="0" smtClean="0">
              <a:solidFill>
                <a:srgbClr val="FF0000"/>
              </a:solidFill>
              <a:cs typeface="B Titr" panose="00000700000000000000" pitchFamily="2" charset="-78"/>
            </a:rPr>
            <a:t>تقدم فهم دین</a:t>
          </a:r>
          <a:endParaRPr lang="en-US" sz="2000" dirty="0">
            <a:solidFill>
              <a:srgbClr val="FF0000"/>
            </a:solidFill>
            <a:cs typeface="B Titr" panose="00000700000000000000" pitchFamily="2" charset="-78"/>
          </a:endParaRPr>
        </a:p>
      </dgm:t>
    </dgm:pt>
    <dgm:pt modelId="{0FD65D82-954D-4A66-A6FD-35E026B5938A}" type="parTrans" cxnId="{44D26FB3-CF8F-4545-A767-66E99A552516}">
      <dgm:prSet/>
      <dgm:spPr/>
      <dgm:t>
        <a:bodyPr/>
        <a:lstStyle/>
        <a:p>
          <a:endParaRPr lang="en-US"/>
        </a:p>
      </dgm:t>
    </dgm:pt>
    <dgm:pt modelId="{9FE57002-86A6-40E5-B23A-A34292029B6E}" type="sibTrans" cxnId="{44D26FB3-CF8F-4545-A767-66E99A552516}">
      <dgm:prSet/>
      <dgm:spPr/>
      <dgm:t>
        <a:bodyPr/>
        <a:lstStyle/>
        <a:p>
          <a:endParaRPr lang="en-US"/>
        </a:p>
      </dgm:t>
    </dgm:pt>
    <dgm:pt modelId="{2350D1DD-0A48-4D54-A770-913A9BAF77CE}">
      <dgm:prSet phldrT="[Text]" custT="1"/>
      <dgm:spPr/>
      <dgm:t>
        <a:bodyPr/>
        <a:lstStyle/>
        <a:p>
          <a:r>
            <a:rPr lang="fa-IR" sz="1600" b="1" smtClean="0">
              <a:solidFill>
                <a:schemeClr val="tx1">
                  <a:lumMod val="95000"/>
                  <a:lumOff val="5000"/>
                </a:schemeClr>
              </a:solidFill>
              <a:cs typeface="B Nazanin" panose="00000400000000000000" pitchFamily="2" charset="-78"/>
            </a:rPr>
            <a:t>از میان این رسالت‏ها، فهم دین ـ در حدود ممکن ـ بر ابلاغ و اجرای دین تقدم دارد . و قطعاً دورۀ زمانی مشخصی را باید به این مهم اختصاص داد</a:t>
          </a:r>
          <a:endParaRPr lang="en-US" sz="1600" dirty="0">
            <a:solidFill>
              <a:schemeClr val="tx1">
                <a:lumMod val="95000"/>
                <a:lumOff val="5000"/>
              </a:schemeClr>
            </a:solidFill>
          </a:endParaRPr>
        </a:p>
      </dgm:t>
    </dgm:pt>
    <dgm:pt modelId="{AFA0C96C-D65B-4832-92A9-D1532BFF7678}" type="parTrans" cxnId="{0D7A00AA-805B-4D2C-B8B9-DE36C60FD948}">
      <dgm:prSet/>
      <dgm:spPr/>
      <dgm:t>
        <a:bodyPr/>
        <a:lstStyle/>
        <a:p>
          <a:endParaRPr lang="en-US"/>
        </a:p>
      </dgm:t>
    </dgm:pt>
    <dgm:pt modelId="{671669B9-2373-4E57-8CB3-205F95372807}" type="sibTrans" cxnId="{0D7A00AA-805B-4D2C-B8B9-DE36C60FD948}">
      <dgm:prSet/>
      <dgm:spPr/>
      <dgm:t>
        <a:bodyPr/>
        <a:lstStyle/>
        <a:p>
          <a:endParaRPr lang="en-US"/>
        </a:p>
      </dgm:t>
    </dgm:pt>
    <dgm:pt modelId="{2983216C-9E72-48C5-8896-2CAA18102221}">
      <dgm:prSet phldrT="[Text]" custT="1"/>
      <dgm:spPr/>
      <dgm:t>
        <a:bodyPr/>
        <a:lstStyle/>
        <a:p>
          <a:r>
            <a:rPr lang="fa-IR" sz="2000" dirty="0" smtClean="0">
              <a:solidFill>
                <a:srgbClr val="FF0000"/>
              </a:solidFill>
              <a:cs typeface="B Titr" panose="00000700000000000000" pitchFamily="2" charset="-78"/>
            </a:rPr>
            <a:t>وقت گذاری برای فهم دین</a:t>
          </a:r>
          <a:endParaRPr lang="en-US" sz="2000" dirty="0">
            <a:solidFill>
              <a:srgbClr val="FF0000"/>
            </a:solidFill>
            <a:cs typeface="B Titr" panose="00000700000000000000" pitchFamily="2" charset="-78"/>
          </a:endParaRPr>
        </a:p>
      </dgm:t>
    </dgm:pt>
    <dgm:pt modelId="{7FEFCF57-9EEA-408F-8AC0-A1F4F27A6FEB}" type="parTrans" cxnId="{65B9ADF7-E021-4D07-A426-8454251DDC4F}">
      <dgm:prSet/>
      <dgm:spPr/>
      <dgm:t>
        <a:bodyPr/>
        <a:lstStyle/>
        <a:p>
          <a:endParaRPr lang="en-US"/>
        </a:p>
      </dgm:t>
    </dgm:pt>
    <dgm:pt modelId="{81989B48-C64D-4C74-A1DA-E53B0C2C99E3}" type="sibTrans" cxnId="{65B9ADF7-E021-4D07-A426-8454251DDC4F}">
      <dgm:prSet/>
      <dgm:spPr/>
      <dgm:t>
        <a:bodyPr/>
        <a:lstStyle/>
        <a:p>
          <a:endParaRPr lang="en-US"/>
        </a:p>
      </dgm:t>
    </dgm:pt>
    <dgm:pt modelId="{0435749D-5378-45CD-A2D7-F32EDEE09137}">
      <dgm:prSet phldrT="[Text]" custT="1"/>
      <dgm:spPr/>
      <dgm:t>
        <a:bodyPr/>
        <a:lstStyle/>
        <a:p>
          <a:pPr algn="r"/>
          <a:r>
            <a:rPr lang="fa-IR" sz="1600" b="1" dirty="0" smtClean="0">
              <a:solidFill>
                <a:schemeClr val="tx1">
                  <a:lumMod val="95000"/>
                  <a:lumOff val="5000"/>
                </a:schemeClr>
              </a:solidFill>
              <a:cs typeface="B Nazanin" panose="00000400000000000000" pitchFamily="2" charset="-78"/>
            </a:rPr>
            <a:t>در این دوره، عمدۀ توان و وقت طلبه باید صرف آموختن معارف دینی و به ‏دست‏آوردن مقدمات آن گردد و هر فعالیت دیگری، به ‏شرطی در زمرۀ فعالیت‏های صنفی طلبه قرار می‏گیرد که در همین راستا باشد</a:t>
          </a:r>
          <a:endParaRPr lang="en-US" sz="1600" dirty="0">
            <a:solidFill>
              <a:schemeClr val="tx1">
                <a:lumMod val="95000"/>
                <a:lumOff val="5000"/>
              </a:schemeClr>
            </a:solidFill>
          </a:endParaRPr>
        </a:p>
      </dgm:t>
    </dgm:pt>
    <dgm:pt modelId="{2F16F404-4D5A-49CE-85F3-ECC559BCFB01}" type="parTrans" cxnId="{0E51775E-C3F5-463E-96B5-AC79CBC3BAD3}">
      <dgm:prSet/>
      <dgm:spPr/>
      <dgm:t>
        <a:bodyPr/>
        <a:lstStyle/>
        <a:p>
          <a:endParaRPr lang="en-US"/>
        </a:p>
      </dgm:t>
    </dgm:pt>
    <dgm:pt modelId="{566BE36F-120A-4139-99CD-BEEDECCB0EE2}" type="sibTrans" cxnId="{0E51775E-C3F5-463E-96B5-AC79CBC3BAD3}">
      <dgm:prSet/>
      <dgm:spPr/>
      <dgm:t>
        <a:bodyPr/>
        <a:lstStyle/>
        <a:p>
          <a:endParaRPr lang="en-US"/>
        </a:p>
      </dgm:t>
    </dgm:pt>
    <dgm:pt modelId="{D59E17BD-2DF8-42BC-9556-050C3A58DED5}" type="pres">
      <dgm:prSet presAssocID="{18F304AA-DE65-4250-B3B3-D68349ABF929}" presName="Name0" presStyleCnt="0">
        <dgm:presLayoutVars>
          <dgm:chMax/>
          <dgm:chPref/>
          <dgm:dir val="rev"/>
        </dgm:presLayoutVars>
      </dgm:prSet>
      <dgm:spPr/>
      <dgm:t>
        <a:bodyPr/>
        <a:lstStyle/>
        <a:p>
          <a:endParaRPr lang="en-US"/>
        </a:p>
      </dgm:t>
    </dgm:pt>
    <dgm:pt modelId="{E4787A0D-18B3-4803-8AC4-DE6289FFE27F}" type="pres">
      <dgm:prSet presAssocID="{D78A1BB8-8BA6-4DFE-A548-6E6F34F22B2B}" presName="parenttextcomposite" presStyleCnt="0"/>
      <dgm:spPr/>
    </dgm:pt>
    <dgm:pt modelId="{3D5BFBAF-35E0-4A7D-B6B0-5C0F88B07B6F}" type="pres">
      <dgm:prSet presAssocID="{D78A1BB8-8BA6-4DFE-A548-6E6F34F22B2B}" presName="parenttext" presStyleLbl="revTx" presStyleIdx="0" presStyleCnt="3">
        <dgm:presLayoutVars>
          <dgm:chMax/>
          <dgm:chPref val="2"/>
          <dgm:bulletEnabled val="1"/>
        </dgm:presLayoutVars>
      </dgm:prSet>
      <dgm:spPr/>
      <dgm:t>
        <a:bodyPr/>
        <a:lstStyle/>
        <a:p>
          <a:endParaRPr lang="en-US"/>
        </a:p>
      </dgm:t>
    </dgm:pt>
    <dgm:pt modelId="{8FFD1EF0-EA63-4BD3-A38F-FA3D455989EE}" type="pres">
      <dgm:prSet presAssocID="{D78A1BB8-8BA6-4DFE-A548-6E6F34F22B2B}" presName="composite" presStyleCnt="0"/>
      <dgm:spPr/>
    </dgm:pt>
    <dgm:pt modelId="{512A5E7C-E1A6-4259-AA92-ADE2B390005D}" type="pres">
      <dgm:prSet presAssocID="{D78A1BB8-8BA6-4DFE-A548-6E6F34F22B2B}" presName="chevron1" presStyleLbl="alignNode1" presStyleIdx="0" presStyleCnt="21"/>
      <dgm:spPr/>
    </dgm:pt>
    <dgm:pt modelId="{3D325FC0-093B-410F-9673-3A9490975818}" type="pres">
      <dgm:prSet presAssocID="{D78A1BB8-8BA6-4DFE-A548-6E6F34F22B2B}" presName="chevron2" presStyleLbl="alignNode1" presStyleIdx="1" presStyleCnt="21"/>
      <dgm:spPr/>
    </dgm:pt>
    <dgm:pt modelId="{B8C109F5-0E03-4297-BD1D-F729721F14E5}" type="pres">
      <dgm:prSet presAssocID="{D78A1BB8-8BA6-4DFE-A548-6E6F34F22B2B}" presName="chevron3" presStyleLbl="alignNode1" presStyleIdx="2" presStyleCnt="21"/>
      <dgm:spPr/>
    </dgm:pt>
    <dgm:pt modelId="{6A2A0823-FE33-48DE-8C1D-539B9CA8F061}" type="pres">
      <dgm:prSet presAssocID="{D78A1BB8-8BA6-4DFE-A548-6E6F34F22B2B}" presName="chevron4" presStyleLbl="alignNode1" presStyleIdx="3" presStyleCnt="21"/>
      <dgm:spPr/>
    </dgm:pt>
    <dgm:pt modelId="{ED841E53-3E34-4D85-B0A2-266BC6B97DCE}" type="pres">
      <dgm:prSet presAssocID="{D78A1BB8-8BA6-4DFE-A548-6E6F34F22B2B}" presName="chevron5" presStyleLbl="alignNode1" presStyleIdx="4" presStyleCnt="21"/>
      <dgm:spPr/>
    </dgm:pt>
    <dgm:pt modelId="{B0890452-6238-48D0-84EB-85376E37DE86}" type="pres">
      <dgm:prSet presAssocID="{D78A1BB8-8BA6-4DFE-A548-6E6F34F22B2B}" presName="chevron6" presStyleLbl="alignNode1" presStyleIdx="5" presStyleCnt="21"/>
      <dgm:spPr/>
    </dgm:pt>
    <dgm:pt modelId="{0A29F217-D1D9-476A-9353-F77B50D39A96}" type="pres">
      <dgm:prSet presAssocID="{D78A1BB8-8BA6-4DFE-A548-6E6F34F22B2B}" presName="chevron7" presStyleLbl="alignNode1" presStyleIdx="6" presStyleCnt="21"/>
      <dgm:spPr/>
    </dgm:pt>
    <dgm:pt modelId="{6CF2829B-8D87-4188-B429-42440489D86E}" type="pres">
      <dgm:prSet presAssocID="{D78A1BB8-8BA6-4DFE-A548-6E6F34F22B2B}" presName="childtext" presStyleLbl="solidFgAcc1" presStyleIdx="0" presStyleCnt="3">
        <dgm:presLayoutVars>
          <dgm:chMax/>
          <dgm:chPref val="0"/>
          <dgm:bulletEnabled val="1"/>
        </dgm:presLayoutVars>
      </dgm:prSet>
      <dgm:spPr/>
      <dgm:t>
        <a:bodyPr/>
        <a:lstStyle/>
        <a:p>
          <a:endParaRPr lang="en-US"/>
        </a:p>
      </dgm:t>
    </dgm:pt>
    <dgm:pt modelId="{BD7A4419-0EC0-4D27-B99E-443FA7D068D4}" type="pres">
      <dgm:prSet presAssocID="{1FD254AC-143E-4A6B-B596-86E88960CA3B}" presName="sibTrans" presStyleCnt="0"/>
      <dgm:spPr/>
    </dgm:pt>
    <dgm:pt modelId="{C1A9DA5F-6D7C-454A-A9B2-ADC25FF9B4C6}" type="pres">
      <dgm:prSet presAssocID="{55F1297F-7262-4A76-ABEB-BEA5EA61ED02}" presName="parenttextcomposite" presStyleCnt="0"/>
      <dgm:spPr/>
    </dgm:pt>
    <dgm:pt modelId="{FE443289-4E42-4E90-9FAF-E6B11F967D19}" type="pres">
      <dgm:prSet presAssocID="{55F1297F-7262-4A76-ABEB-BEA5EA61ED02}" presName="parenttext" presStyleLbl="revTx" presStyleIdx="1" presStyleCnt="3">
        <dgm:presLayoutVars>
          <dgm:chMax/>
          <dgm:chPref val="2"/>
          <dgm:bulletEnabled val="1"/>
        </dgm:presLayoutVars>
      </dgm:prSet>
      <dgm:spPr/>
      <dgm:t>
        <a:bodyPr/>
        <a:lstStyle/>
        <a:p>
          <a:endParaRPr lang="en-US"/>
        </a:p>
      </dgm:t>
    </dgm:pt>
    <dgm:pt modelId="{E97A2AB9-1EA4-4FF0-AB88-B8405B1ED631}" type="pres">
      <dgm:prSet presAssocID="{55F1297F-7262-4A76-ABEB-BEA5EA61ED02}" presName="composite" presStyleCnt="0"/>
      <dgm:spPr/>
    </dgm:pt>
    <dgm:pt modelId="{FE9718F1-1992-4327-B290-713D574406DE}" type="pres">
      <dgm:prSet presAssocID="{55F1297F-7262-4A76-ABEB-BEA5EA61ED02}" presName="chevron1" presStyleLbl="alignNode1" presStyleIdx="7" presStyleCnt="21"/>
      <dgm:spPr/>
    </dgm:pt>
    <dgm:pt modelId="{D6F7A01A-3D05-45A6-9436-C60546B72CEC}" type="pres">
      <dgm:prSet presAssocID="{55F1297F-7262-4A76-ABEB-BEA5EA61ED02}" presName="chevron2" presStyleLbl="alignNode1" presStyleIdx="8" presStyleCnt="21"/>
      <dgm:spPr/>
    </dgm:pt>
    <dgm:pt modelId="{542E0189-8C87-412D-86F1-A50BCC7C95E9}" type="pres">
      <dgm:prSet presAssocID="{55F1297F-7262-4A76-ABEB-BEA5EA61ED02}" presName="chevron3" presStyleLbl="alignNode1" presStyleIdx="9" presStyleCnt="21"/>
      <dgm:spPr/>
    </dgm:pt>
    <dgm:pt modelId="{E28794C9-52E9-40B3-8AD8-7EAC1328F27E}" type="pres">
      <dgm:prSet presAssocID="{55F1297F-7262-4A76-ABEB-BEA5EA61ED02}" presName="chevron4" presStyleLbl="alignNode1" presStyleIdx="10" presStyleCnt="21"/>
      <dgm:spPr/>
    </dgm:pt>
    <dgm:pt modelId="{ED17E759-A4F1-4E94-BAB4-E5F1B77D0255}" type="pres">
      <dgm:prSet presAssocID="{55F1297F-7262-4A76-ABEB-BEA5EA61ED02}" presName="chevron5" presStyleLbl="alignNode1" presStyleIdx="11" presStyleCnt="21"/>
      <dgm:spPr/>
    </dgm:pt>
    <dgm:pt modelId="{42F92A21-54C0-42AE-B146-E3774B402526}" type="pres">
      <dgm:prSet presAssocID="{55F1297F-7262-4A76-ABEB-BEA5EA61ED02}" presName="chevron6" presStyleLbl="alignNode1" presStyleIdx="12" presStyleCnt="21"/>
      <dgm:spPr/>
    </dgm:pt>
    <dgm:pt modelId="{4C00E84D-51D3-4024-A5A3-26B2F3A634B2}" type="pres">
      <dgm:prSet presAssocID="{55F1297F-7262-4A76-ABEB-BEA5EA61ED02}" presName="chevron7" presStyleLbl="alignNode1" presStyleIdx="13" presStyleCnt="21"/>
      <dgm:spPr/>
    </dgm:pt>
    <dgm:pt modelId="{398C547C-54E0-4355-AD9A-2D4BED046B31}" type="pres">
      <dgm:prSet presAssocID="{55F1297F-7262-4A76-ABEB-BEA5EA61ED02}" presName="childtext" presStyleLbl="solidFgAcc1" presStyleIdx="1" presStyleCnt="3">
        <dgm:presLayoutVars>
          <dgm:chMax/>
          <dgm:chPref val="0"/>
          <dgm:bulletEnabled val="1"/>
        </dgm:presLayoutVars>
      </dgm:prSet>
      <dgm:spPr/>
      <dgm:t>
        <a:bodyPr/>
        <a:lstStyle/>
        <a:p>
          <a:endParaRPr lang="en-US"/>
        </a:p>
      </dgm:t>
    </dgm:pt>
    <dgm:pt modelId="{66B83246-06B6-4799-9F56-FDC87C2E9E82}" type="pres">
      <dgm:prSet presAssocID="{9FE57002-86A6-40E5-B23A-A34292029B6E}" presName="sibTrans" presStyleCnt="0"/>
      <dgm:spPr/>
    </dgm:pt>
    <dgm:pt modelId="{17311337-46AB-4F69-A649-7C350D9DCB28}" type="pres">
      <dgm:prSet presAssocID="{2983216C-9E72-48C5-8896-2CAA18102221}" presName="parenttextcomposite" presStyleCnt="0"/>
      <dgm:spPr/>
    </dgm:pt>
    <dgm:pt modelId="{AF14323D-CC2C-4190-A8E9-0EE92D3B4F59}" type="pres">
      <dgm:prSet presAssocID="{2983216C-9E72-48C5-8896-2CAA18102221}" presName="parenttext" presStyleLbl="revTx" presStyleIdx="2" presStyleCnt="3">
        <dgm:presLayoutVars>
          <dgm:chMax/>
          <dgm:chPref val="2"/>
          <dgm:bulletEnabled val="1"/>
        </dgm:presLayoutVars>
      </dgm:prSet>
      <dgm:spPr/>
      <dgm:t>
        <a:bodyPr/>
        <a:lstStyle/>
        <a:p>
          <a:endParaRPr lang="en-US"/>
        </a:p>
      </dgm:t>
    </dgm:pt>
    <dgm:pt modelId="{FEABC57C-2BA9-4CA1-B753-A4805F671273}" type="pres">
      <dgm:prSet presAssocID="{2983216C-9E72-48C5-8896-2CAA18102221}" presName="composite" presStyleCnt="0"/>
      <dgm:spPr/>
    </dgm:pt>
    <dgm:pt modelId="{585248FA-F79A-4DDF-A840-8367BF4264EB}" type="pres">
      <dgm:prSet presAssocID="{2983216C-9E72-48C5-8896-2CAA18102221}" presName="chevron1" presStyleLbl="alignNode1" presStyleIdx="14" presStyleCnt="21"/>
      <dgm:spPr/>
    </dgm:pt>
    <dgm:pt modelId="{4B94D348-FA03-415B-B1F8-E626FF42B288}" type="pres">
      <dgm:prSet presAssocID="{2983216C-9E72-48C5-8896-2CAA18102221}" presName="chevron2" presStyleLbl="alignNode1" presStyleIdx="15" presStyleCnt="21"/>
      <dgm:spPr/>
    </dgm:pt>
    <dgm:pt modelId="{8DE5F0BA-D9BA-4461-8AAE-64F3256DF7CB}" type="pres">
      <dgm:prSet presAssocID="{2983216C-9E72-48C5-8896-2CAA18102221}" presName="chevron3" presStyleLbl="alignNode1" presStyleIdx="16" presStyleCnt="21"/>
      <dgm:spPr/>
    </dgm:pt>
    <dgm:pt modelId="{F7FB2DCE-E219-43AF-9BF3-F1706108BDC6}" type="pres">
      <dgm:prSet presAssocID="{2983216C-9E72-48C5-8896-2CAA18102221}" presName="chevron4" presStyleLbl="alignNode1" presStyleIdx="17" presStyleCnt="21"/>
      <dgm:spPr/>
    </dgm:pt>
    <dgm:pt modelId="{40F7AEFC-D522-4EAC-B362-62C7AAA6864F}" type="pres">
      <dgm:prSet presAssocID="{2983216C-9E72-48C5-8896-2CAA18102221}" presName="chevron5" presStyleLbl="alignNode1" presStyleIdx="18" presStyleCnt="21"/>
      <dgm:spPr/>
    </dgm:pt>
    <dgm:pt modelId="{07153343-2C56-402E-BACF-59DAA31ED6CC}" type="pres">
      <dgm:prSet presAssocID="{2983216C-9E72-48C5-8896-2CAA18102221}" presName="chevron6" presStyleLbl="alignNode1" presStyleIdx="19" presStyleCnt="21"/>
      <dgm:spPr/>
    </dgm:pt>
    <dgm:pt modelId="{C70F3F9E-3B5B-4817-A9B5-7ECFA91F9C09}" type="pres">
      <dgm:prSet presAssocID="{2983216C-9E72-48C5-8896-2CAA18102221}" presName="chevron7" presStyleLbl="alignNode1" presStyleIdx="20" presStyleCnt="21"/>
      <dgm:spPr/>
    </dgm:pt>
    <dgm:pt modelId="{B622E260-897D-4622-B27B-5DCA414E6372}" type="pres">
      <dgm:prSet presAssocID="{2983216C-9E72-48C5-8896-2CAA18102221}" presName="childtext" presStyleLbl="solidFgAcc1" presStyleIdx="2" presStyleCnt="3">
        <dgm:presLayoutVars>
          <dgm:chMax/>
          <dgm:chPref val="0"/>
          <dgm:bulletEnabled val="1"/>
        </dgm:presLayoutVars>
      </dgm:prSet>
      <dgm:spPr/>
      <dgm:t>
        <a:bodyPr/>
        <a:lstStyle/>
        <a:p>
          <a:endParaRPr lang="en-US"/>
        </a:p>
      </dgm:t>
    </dgm:pt>
  </dgm:ptLst>
  <dgm:cxnLst>
    <dgm:cxn modelId="{BD0E60D4-9F61-4A8A-8F7D-0D0FD54F93BE}" type="presOf" srcId="{F92F45F8-0DF8-4AB3-876B-EFEEC89504AB}" destId="{6CF2829B-8D87-4188-B429-42440489D86E}" srcOrd="0" destOrd="0" presId="urn:microsoft.com/office/officeart/2008/layout/VerticalAccentList"/>
    <dgm:cxn modelId="{E2FDC3C4-0019-4EBA-AF6A-10945BD19D7B}" type="presOf" srcId="{0435749D-5378-45CD-A2D7-F32EDEE09137}" destId="{B622E260-897D-4622-B27B-5DCA414E6372}" srcOrd="0" destOrd="0" presId="urn:microsoft.com/office/officeart/2008/layout/VerticalAccentList"/>
    <dgm:cxn modelId="{44D26FB3-CF8F-4545-A767-66E99A552516}" srcId="{18F304AA-DE65-4250-B3B3-D68349ABF929}" destId="{55F1297F-7262-4A76-ABEB-BEA5EA61ED02}" srcOrd="1" destOrd="0" parTransId="{0FD65D82-954D-4A66-A6FD-35E026B5938A}" sibTransId="{9FE57002-86A6-40E5-B23A-A34292029B6E}"/>
    <dgm:cxn modelId="{0D7A00AA-805B-4D2C-B8B9-DE36C60FD948}" srcId="{55F1297F-7262-4A76-ABEB-BEA5EA61ED02}" destId="{2350D1DD-0A48-4D54-A770-913A9BAF77CE}" srcOrd="0" destOrd="0" parTransId="{AFA0C96C-D65B-4832-92A9-D1532BFF7678}" sibTransId="{671669B9-2373-4E57-8CB3-205F95372807}"/>
    <dgm:cxn modelId="{C9843FA3-2298-490F-8BEE-747A7563228B}" type="presOf" srcId="{2350D1DD-0A48-4D54-A770-913A9BAF77CE}" destId="{398C547C-54E0-4355-AD9A-2D4BED046B31}" srcOrd="0" destOrd="0" presId="urn:microsoft.com/office/officeart/2008/layout/VerticalAccentList"/>
    <dgm:cxn modelId="{0E51775E-C3F5-463E-96B5-AC79CBC3BAD3}" srcId="{2983216C-9E72-48C5-8896-2CAA18102221}" destId="{0435749D-5378-45CD-A2D7-F32EDEE09137}" srcOrd="0" destOrd="0" parTransId="{2F16F404-4D5A-49CE-85F3-ECC559BCFB01}" sibTransId="{566BE36F-120A-4139-99CD-BEEDECCB0EE2}"/>
    <dgm:cxn modelId="{CF6A7315-334F-46A5-9BF7-6512003C2EA2}" type="presOf" srcId="{D78A1BB8-8BA6-4DFE-A548-6E6F34F22B2B}" destId="{3D5BFBAF-35E0-4A7D-B6B0-5C0F88B07B6F}" srcOrd="0" destOrd="0" presId="urn:microsoft.com/office/officeart/2008/layout/VerticalAccentList"/>
    <dgm:cxn modelId="{65B9ADF7-E021-4D07-A426-8454251DDC4F}" srcId="{18F304AA-DE65-4250-B3B3-D68349ABF929}" destId="{2983216C-9E72-48C5-8896-2CAA18102221}" srcOrd="2" destOrd="0" parTransId="{7FEFCF57-9EEA-408F-8AC0-A1F4F27A6FEB}" sibTransId="{81989B48-C64D-4C74-A1DA-E53B0C2C99E3}"/>
    <dgm:cxn modelId="{F3FD3C0B-EAFE-49EA-8D28-97AF71E91C52}" type="presOf" srcId="{55F1297F-7262-4A76-ABEB-BEA5EA61ED02}" destId="{FE443289-4E42-4E90-9FAF-E6B11F967D19}" srcOrd="0" destOrd="0" presId="urn:microsoft.com/office/officeart/2008/layout/VerticalAccentList"/>
    <dgm:cxn modelId="{DEFC02B3-BC21-4889-A669-7B8B589B739D}" srcId="{18F304AA-DE65-4250-B3B3-D68349ABF929}" destId="{D78A1BB8-8BA6-4DFE-A548-6E6F34F22B2B}" srcOrd="0" destOrd="0" parTransId="{0F5B5B3B-A789-46E5-B5D3-88B8157DB18F}" sibTransId="{1FD254AC-143E-4A6B-B596-86E88960CA3B}"/>
    <dgm:cxn modelId="{F3547848-63CE-4C2C-928A-7338C738C5CA}" type="presOf" srcId="{18F304AA-DE65-4250-B3B3-D68349ABF929}" destId="{D59E17BD-2DF8-42BC-9556-050C3A58DED5}" srcOrd="0" destOrd="0" presId="urn:microsoft.com/office/officeart/2008/layout/VerticalAccentList"/>
    <dgm:cxn modelId="{17156AD4-9FA9-47CE-A41B-03EBEA915B04}" type="presOf" srcId="{2983216C-9E72-48C5-8896-2CAA18102221}" destId="{AF14323D-CC2C-4190-A8E9-0EE92D3B4F59}" srcOrd="0" destOrd="0" presId="urn:microsoft.com/office/officeart/2008/layout/VerticalAccentList"/>
    <dgm:cxn modelId="{4980579E-6E15-4A41-B75A-D218428740AB}" srcId="{D78A1BB8-8BA6-4DFE-A548-6E6F34F22B2B}" destId="{F92F45F8-0DF8-4AB3-876B-EFEEC89504AB}" srcOrd="0" destOrd="0" parTransId="{85CA7A17-52CA-49F6-8ABD-8BDFD906EDFB}" sibTransId="{4B010B1C-A036-49FC-9DB9-6B4FD126C9AC}"/>
    <dgm:cxn modelId="{3F99C2A3-33F6-4265-BB61-1C1731578456}" type="presParOf" srcId="{D59E17BD-2DF8-42BC-9556-050C3A58DED5}" destId="{E4787A0D-18B3-4803-8AC4-DE6289FFE27F}" srcOrd="0" destOrd="0" presId="urn:microsoft.com/office/officeart/2008/layout/VerticalAccentList"/>
    <dgm:cxn modelId="{9D03520E-985A-42EB-9CBA-2589E280594A}" type="presParOf" srcId="{E4787A0D-18B3-4803-8AC4-DE6289FFE27F}" destId="{3D5BFBAF-35E0-4A7D-B6B0-5C0F88B07B6F}" srcOrd="0" destOrd="0" presId="urn:microsoft.com/office/officeart/2008/layout/VerticalAccentList"/>
    <dgm:cxn modelId="{E7C8C1D7-A122-4E41-BAA7-4F3329717A8A}" type="presParOf" srcId="{D59E17BD-2DF8-42BC-9556-050C3A58DED5}" destId="{8FFD1EF0-EA63-4BD3-A38F-FA3D455989EE}" srcOrd="1" destOrd="0" presId="urn:microsoft.com/office/officeart/2008/layout/VerticalAccentList"/>
    <dgm:cxn modelId="{B879BB7C-AFA3-44F7-B88F-DED6BA22D9D5}" type="presParOf" srcId="{8FFD1EF0-EA63-4BD3-A38F-FA3D455989EE}" destId="{512A5E7C-E1A6-4259-AA92-ADE2B390005D}" srcOrd="0" destOrd="0" presId="urn:microsoft.com/office/officeart/2008/layout/VerticalAccentList"/>
    <dgm:cxn modelId="{19573618-A558-49E4-BF21-DE1973A09436}" type="presParOf" srcId="{8FFD1EF0-EA63-4BD3-A38F-FA3D455989EE}" destId="{3D325FC0-093B-410F-9673-3A9490975818}" srcOrd="1" destOrd="0" presId="urn:microsoft.com/office/officeart/2008/layout/VerticalAccentList"/>
    <dgm:cxn modelId="{EB70962E-7108-4737-8492-7450DDC189E5}" type="presParOf" srcId="{8FFD1EF0-EA63-4BD3-A38F-FA3D455989EE}" destId="{B8C109F5-0E03-4297-BD1D-F729721F14E5}" srcOrd="2" destOrd="0" presId="urn:microsoft.com/office/officeart/2008/layout/VerticalAccentList"/>
    <dgm:cxn modelId="{361765FA-625B-417C-9296-2A545CD65A05}" type="presParOf" srcId="{8FFD1EF0-EA63-4BD3-A38F-FA3D455989EE}" destId="{6A2A0823-FE33-48DE-8C1D-539B9CA8F061}" srcOrd="3" destOrd="0" presId="urn:microsoft.com/office/officeart/2008/layout/VerticalAccentList"/>
    <dgm:cxn modelId="{3FA4137B-1C9A-433E-9E28-28B83271EECB}" type="presParOf" srcId="{8FFD1EF0-EA63-4BD3-A38F-FA3D455989EE}" destId="{ED841E53-3E34-4D85-B0A2-266BC6B97DCE}" srcOrd="4" destOrd="0" presId="urn:microsoft.com/office/officeart/2008/layout/VerticalAccentList"/>
    <dgm:cxn modelId="{E2D4C923-EEB5-4FA0-9E90-8599B29AD9CD}" type="presParOf" srcId="{8FFD1EF0-EA63-4BD3-A38F-FA3D455989EE}" destId="{B0890452-6238-48D0-84EB-85376E37DE86}" srcOrd="5" destOrd="0" presId="urn:microsoft.com/office/officeart/2008/layout/VerticalAccentList"/>
    <dgm:cxn modelId="{18006369-A1C7-43DA-A6AD-0FE6A78E976A}" type="presParOf" srcId="{8FFD1EF0-EA63-4BD3-A38F-FA3D455989EE}" destId="{0A29F217-D1D9-476A-9353-F77B50D39A96}" srcOrd="6" destOrd="0" presId="urn:microsoft.com/office/officeart/2008/layout/VerticalAccentList"/>
    <dgm:cxn modelId="{50B2FFF0-EF3C-4978-A63F-0FF7C85CF1DB}" type="presParOf" srcId="{8FFD1EF0-EA63-4BD3-A38F-FA3D455989EE}" destId="{6CF2829B-8D87-4188-B429-42440489D86E}" srcOrd="7" destOrd="0" presId="urn:microsoft.com/office/officeart/2008/layout/VerticalAccentList"/>
    <dgm:cxn modelId="{7987EB5C-3289-4002-87BE-BCB33CEEB0BF}" type="presParOf" srcId="{D59E17BD-2DF8-42BC-9556-050C3A58DED5}" destId="{BD7A4419-0EC0-4D27-B99E-443FA7D068D4}" srcOrd="2" destOrd="0" presId="urn:microsoft.com/office/officeart/2008/layout/VerticalAccentList"/>
    <dgm:cxn modelId="{935A0F2C-BE9C-435E-AA27-5737F3AB3238}" type="presParOf" srcId="{D59E17BD-2DF8-42BC-9556-050C3A58DED5}" destId="{C1A9DA5F-6D7C-454A-A9B2-ADC25FF9B4C6}" srcOrd="3" destOrd="0" presId="urn:microsoft.com/office/officeart/2008/layout/VerticalAccentList"/>
    <dgm:cxn modelId="{AFBD3932-02E7-4681-9B3D-136B20AF4A79}" type="presParOf" srcId="{C1A9DA5F-6D7C-454A-A9B2-ADC25FF9B4C6}" destId="{FE443289-4E42-4E90-9FAF-E6B11F967D19}" srcOrd="0" destOrd="0" presId="urn:microsoft.com/office/officeart/2008/layout/VerticalAccentList"/>
    <dgm:cxn modelId="{D2A7FBEB-6068-406D-BC9C-333FFB027704}" type="presParOf" srcId="{D59E17BD-2DF8-42BC-9556-050C3A58DED5}" destId="{E97A2AB9-1EA4-4FF0-AB88-B8405B1ED631}" srcOrd="4" destOrd="0" presId="urn:microsoft.com/office/officeart/2008/layout/VerticalAccentList"/>
    <dgm:cxn modelId="{2A198616-27F1-4624-B35A-9890CAEDBBF8}" type="presParOf" srcId="{E97A2AB9-1EA4-4FF0-AB88-B8405B1ED631}" destId="{FE9718F1-1992-4327-B290-713D574406DE}" srcOrd="0" destOrd="0" presId="urn:microsoft.com/office/officeart/2008/layout/VerticalAccentList"/>
    <dgm:cxn modelId="{C523B1DB-A43A-4DD6-87A8-99439516B5F0}" type="presParOf" srcId="{E97A2AB9-1EA4-4FF0-AB88-B8405B1ED631}" destId="{D6F7A01A-3D05-45A6-9436-C60546B72CEC}" srcOrd="1" destOrd="0" presId="urn:microsoft.com/office/officeart/2008/layout/VerticalAccentList"/>
    <dgm:cxn modelId="{C03F4FE0-56B2-433F-A078-CECC75DD1EB3}" type="presParOf" srcId="{E97A2AB9-1EA4-4FF0-AB88-B8405B1ED631}" destId="{542E0189-8C87-412D-86F1-A50BCC7C95E9}" srcOrd="2" destOrd="0" presId="urn:microsoft.com/office/officeart/2008/layout/VerticalAccentList"/>
    <dgm:cxn modelId="{10D3902B-7E74-4D05-A012-332217A012E3}" type="presParOf" srcId="{E97A2AB9-1EA4-4FF0-AB88-B8405B1ED631}" destId="{E28794C9-52E9-40B3-8AD8-7EAC1328F27E}" srcOrd="3" destOrd="0" presId="urn:microsoft.com/office/officeart/2008/layout/VerticalAccentList"/>
    <dgm:cxn modelId="{4384383A-D5BE-4C8E-83B4-2E1C5D55B45A}" type="presParOf" srcId="{E97A2AB9-1EA4-4FF0-AB88-B8405B1ED631}" destId="{ED17E759-A4F1-4E94-BAB4-E5F1B77D0255}" srcOrd="4" destOrd="0" presId="urn:microsoft.com/office/officeart/2008/layout/VerticalAccentList"/>
    <dgm:cxn modelId="{55B20C9C-5289-4A50-8F25-2A004D35ED67}" type="presParOf" srcId="{E97A2AB9-1EA4-4FF0-AB88-B8405B1ED631}" destId="{42F92A21-54C0-42AE-B146-E3774B402526}" srcOrd="5" destOrd="0" presId="urn:microsoft.com/office/officeart/2008/layout/VerticalAccentList"/>
    <dgm:cxn modelId="{DCCC5DF9-E164-40EA-9086-0F0ACFFAAD78}" type="presParOf" srcId="{E97A2AB9-1EA4-4FF0-AB88-B8405B1ED631}" destId="{4C00E84D-51D3-4024-A5A3-26B2F3A634B2}" srcOrd="6" destOrd="0" presId="urn:microsoft.com/office/officeart/2008/layout/VerticalAccentList"/>
    <dgm:cxn modelId="{96A05D68-C68D-48A7-8053-85C6C24FA613}" type="presParOf" srcId="{E97A2AB9-1EA4-4FF0-AB88-B8405B1ED631}" destId="{398C547C-54E0-4355-AD9A-2D4BED046B31}" srcOrd="7" destOrd="0" presId="urn:microsoft.com/office/officeart/2008/layout/VerticalAccentList"/>
    <dgm:cxn modelId="{4D79B18D-9EB6-4201-BB57-9A1AF26DF620}" type="presParOf" srcId="{D59E17BD-2DF8-42BC-9556-050C3A58DED5}" destId="{66B83246-06B6-4799-9F56-FDC87C2E9E82}" srcOrd="5" destOrd="0" presId="urn:microsoft.com/office/officeart/2008/layout/VerticalAccentList"/>
    <dgm:cxn modelId="{2C12C490-003E-420C-A32B-DE79B866A302}" type="presParOf" srcId="{D59E17BD-2DF8-42BC-9556-050C3A58DED5}" destId="{17311337-46AB-4F69-A649-7C350D9DCB28}" srcOrd="6" destOrd="0" presId="urn:microsoft.com/office/officeart/2008/layout/VerticalAccentList"/>
    <dgm:cxn modelId="{9456A099-D51F-44BA-9A4A-C102419B036F}" type="presParOf" srcId="{17311337-46AB-4F69-A649-7C350D9DCB28}" destId="{AF14323D-CC2C-4190-A8E9-0EE92D3B4F59}" srcOrd="0" destOrd="0" presId="urn:microsoft.com/office/officeart/2008/layout/VerticalAccentList"/>
    <dgm:cxn modelId="{058DB4EF-0401-413B-96B4-55BB1896648A}" type="presParOf" srcId="{D59E17BD-2DF8-42BC-9556-050C3A58DED5}" destId="{FEABC57C-2BA9-4CA1-B753-A4805F671273}" srcOrd="7" destOrd="0" presId="urn:microsoft.com/office/officeart/2008/layout/VerticalAccentList"/>
    <dgm:cxn modelId="{6B0B3D21-9F9F-424F-B88C-9E33D11EDC83}" type="presParOf" srcId="{FEABC57C-2BA9-4CA1-B753-A4805F671273}" destId="{585248FA-F79A-4DDF-A840-8367BF4264EB}" srcOrd="0" destOrd="0" presId="urn:microsoft.com/office/officeart/2008/layout/VerticalAccentList"/>
    <dgm:cxn modelId="{151C1549-BA2C-4F5E-9F37-E18263FB0C0D}" type="presParOf" srcId="{FEABC57C-2BA9-4CA1-B753-A4805F671273}" destId="{4B94D348-FA03-415B-B1F8-E626FF42B288}" srcOrd="1" destOrd="0" presId="urn:microsoft.com/office/officeart/2008/layout/VerticalAccentList"/>
    <dgm:cxn modelId="{E0E3BCE2-9FFE-4D15-9B14-7EC2D6835E7F}" type="presParOf" srcId="{FEABC57C-2BA9-4CA1-B753-A4805F671273}" destId="{8DE5F0BA-D9BA-4461-8AAE-64F3256DF7CB}" srcOrd="2" destOrd="0" presId="urn:microsoft.com/office/officeart/2008/layout/VerticalAccentList"/>
    <dgm:cxn modelId="{16094BF0-B21C-42F1-9910-5C580588E4B0}" type="presParOf" srcId="{FEABC57C-2BA9-4CA1-B753-A4805F671273}" destId="{F7FB2DCE-E219-43AF-9BF3-F1706108BDC6}" srcOrd="3" destOrd="0" presId="urn:microsoft.com/office/officeart/2008/layout/VerticalAccentList"/>
    <dgm:cxn modelId="{92A89414-E803-4A69-8CAC-EC8A7F981600}" type="presParOf" srcId="{FEABC57C-2BA9-4CA1-B753-A4805F671273}" destId="{40F7AEFC-D522-4EAC-B362-62C7AAA6864F}" srcOrd="4" destOrd="0" presId="urn:microsoft.com/office/officeart/2008/layout/VerticalAccentList"/>
    <dgm:cxn modelId="{2388B462-AB59-4663-AC43-5E61ABD44E2D}" type="presParOf" srcId="{FEABC57C-2BA9-4CA1-B753-A4805F671273}" destId="{07153343-2C56-402E-BACF-59DAA31ED6CC}" srcOrd="5" destOrd="0" presId="urn:microsoft.com/office/officeart/2008/layout/VerticalAccentList"/>
    <dgm:cxn modelId="{22DE9026-CDF9-41B3-8EA5-E619492E02EE}" type="presParOf" srcId="{FEABC57C-2BA9-4CA1-B753-A4805F671273}" destId="{C70F3F9E-3B5B-4817-A9B5-7ECFA91F9C09}" srcOrd="6" destOrd="0" presId="urn:microsoft.com/office/officeart/2008/layout/VerticalAccentList"/>
    <dgm:cxn modelId="{23FBFB63-5F57-4583-AD75-2932D44A3073}" type="presParOf" srcId="{FEABC57C-2BA9-4CA1-B753-A4805F671273}" destId="{B622E260-897D-4622-B27B-5DCA414E6372}"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3.xml><?xml version="1.0" encoding="utf-8"?>
<dgm:dataModel xmlns:dgm="http://schemas.openxmlformats.org/drawingml/2006/diagram" xmlns:a="http://schemas.openxmlformats.org/drawingml/2006/main">
  <dgm:ptLst>
    <dgm:pt modelId="{FE6BDC40-286D-4962-9D9C-6C790B2878F3}" type="doc">
      <dgm:prSet loTypeId="urn:microsoft.com/office/officeart/2005/8/layout/hProcess9" loCatId="process" qsTypeId="urn:microsoft.com/office/officeart/2005/8/quickstyle/simple1" qsCatId="simple" csTypeId="urn:microsoft.com/office/officeart/2005/8/colors/colorful2" csCatId="colorful" phldr="1"/>
      <dgm:spPr/>
    </dgm:pt>
    <dgm:pt modelId="{6EDE06D7-5322-4B17-B87D-486C600673A5}">
      <dgm:prSet phldrT="[Text]" custT="1"/>
      <dgm:spPr/>
      <dgm:t>
        <a:bodyPr/>
        <a:lstStyle/>
        <a:p>
          <a:r>
            <a:rPr lang="fa-IR" sz="2000" dirty="0" smtClean="0">
              <a:solidFill>
                <a:srgbClr val="FFFF00"/>
              </a:solidFill>
              <a:cs typeface="B Titr" panose="00000700000000000000" pitchFamily="2" charset="-78"/>
            </a:rPr>
            <a:t>مراد از </a:t>
          </a:r>
        </a:p>
        <a:p>
          <a:r>
            <a:rPr lang="fa-IR" sz="2000" dirty="0" smtClean="0">
              <a:solidFill>
                <a:srgbClr val="FFFF00"/>
              </a:solidFill>
              <a:cs typeface="B Titr" panose="00000700000000000000" pitchFamily="2" charset="-78"/>
            </a:rPr>
            <a:t>«نصاب طلبگی»</a:t>
          </a:r>
          <a:endParaRPr lang="en-US" sz="2000" dirty="0">
            <a:solidFill>
              <a:srgbClr val="FFFF00"/>
            </a:solidFill>
            <a:cs typeface="B Titr" panose="00000700000000000000" pitchFamily="2" charset="-78"/>
          </a:endParaRPr>
        </a:p>
      </dgm:t>
    </dgm:pt>
    <dgm:pt modelId="{EDA4E2C8-DDF0-449A-B2F8-BB6D15E689CA}" type="parTrans" cxnId="{0F1E2E8B-60C6-4616-8059-EACBE5116FB8}">
      <dgm:prSet/>
      <dgm:spPr/>
      <dgm:t>
        <a:bodyPr/>
        <a:lstStyle/>
        <a:p>
          <a:endParaRPr lang="en-US"/>
        </a:p>
      </dgm:t>
    </dgm:pt>
    <dgm:pt modelId="{691040F1-AA72-424E-AA94-91A5D4EDD6CB}" type="sibTrans" cxnId="{0F1E2E8B-60C6-4616-8059-EACBE5116FB8}">
      <dgm:prSet/>
      <dgm:spPr/>
      <dgm:t>
        <a:bodyPr/>
        <a:lstStyle/>
        <a:p>
          <a:endParaRPr lang="en-US"/>
        </a:p>
      </dgm:t>
    </dgm:pt>
    <dgm:pt modelId="{8F489A64-92FF-447B-8315-8DF859F98032}">
      <dgm:prSet phldrT="[Text]" custT="1"/>
      <dgm:spPr/>
      <dgm:t>
        <a:bodyPr/>
        <a:lstStyle/>
        <a:p>
          <a:r>
            <a:rPr lang="fa-IR" sz="1600" b="1" dirty="0" smtClean="0">
              <a:solidFill>
                <a:srgbClr val="002060"/>
              </a:solidFill>
              <a:cs typeface="B Nazanin" panose="00000400000000000000" pitchFamily="2" charset="-78"/>
            </a:rPr>
            <a:t>حداقلِّ برخورداری‌ها و ویژگی‌هایی است که یک طلبه باید دارا باشد تا طلبه نامیده شود، به‌صورتی که با کمتر از آن اطلاقِ عنوان طلبه بر او شوخی، دروغ یا مَجاز است. </a:t>
          </a:r>
          <a:endParaRPr lang="en-US" sz="1600" b="1" dirty="0">
            <a:solidFill>
              <a:srgbClr val="002060"/>
            </a:solidFill>
            <a:cs typeface="B Nazanin" panose="00000400000000000000" pitchFamily="2" charset="-78"/>
          </a:endParaRPr>
        </a:p>
      </dgm:t>
    </dgm:pt>
    <dgm:pt modelId="{1D211823-E4B9-4DBA-879D-02FC366283AC}" type="parTrans" cxnId="{D51DCF35-E83A-48AF-8262-F032D56C67B8}">
      <dgm:prSet/>
      <dgm:spPr/>
      <dgm:t>
        <a:bodyPr/>
        <a:lstStyle/>
        <a:p>
          <a:endParaRPr lang="en-US"/>
        </a:p>
      </dgm:t>
    </dgm:pt>
    <dgm:pt modelId="{2992BA4B-2121-45BF-A631-1907ABDEBDC2}" type="sibTrans" cxnId="{D51DCF35-E83A-48AF-8262-F032D56C67B8}">
      <dgm:prSet/>
      <dgm:spPr/>
      <dgm:t>
        <a:bodyPr/>
        <a:lstStyle/>
        <a:p>
          <a:endParaRPr lang="en-US"/>
        </a:p>
      </dgm:t>
    </dgm:pt>
    <dgm:pt modelId="{04BBD91D-CF2D-43A7-92DE-87DA7383C795}">
      <dgm:prSet phldrT="[Text]" custT="1"/>
      <dgm:spPr/>
      <dgm:t>
        <a:bodyPr/>
        <a:lstStyle/>
        <a:p>
          <a:r>
            <a:rPr lang="fa-IR" sz="1800" b="1" dirty="0" smtClean="0">
              <a:solidFill>
                <a:srgbClr val="002060"/>
              </a:solidFill>
              <a:cs typeface="B Nazanin" panose="00000400000000000000" pitchFamily="2" charset="-78"/>
            </a:rPr>
            <a:t>قدر متیقنی که هر طلبه با هر رویکرد و تخصصی باید داشته باشد که اگر آن را نداشته باشد طلبه به‌شمار نمی‌رود و اگر آن را داشته باشد به هر تخصصی وارد شود مفید و رواست.</a:t>
          </a:r>
          <a:endParaRPr lang="en-US" sz="1800" b="1" dirty="0">
            <a:solidFill>
              <a:srgbClr val="002060"/>
            </a:solidFill>
            <a:cs typeface="B Nazanin" panose="00000400000000000000" pitchFamily="2" charset="-78"/>
          </a:endParaRPr>
        </a:p>
      </dgm:t>
    </dgm:pt>
    <dgm:pt modelId="{791DD8CC-1B2E-464D-B179-47CD68D9CB87}" type="parTrans" cxnId="{483E76BA-B824-4B18-9069-7F4AE303B9E7}">
      <dgm:prSet/>
      <dgm:spPr/>
      <dgm:t>
        <a:bodyPr/>
        <a:lstStyle/>
        <a:p>
          <a:endParaRPr lang="en-US"/>
        </a:p>
      </dgm:t>
    </dgm:pt>
    <dgm:pt modelId="{3DE19FE4-66A0-4BF2-81CD-01236CA6DF26}" type="sibTrans" cxnId="{483E76BA-B824-4B18-9069-7F4AE303B9E7}">
      <dgm:prSet/>
      <dgm:spPr/>
      <dgm:t>
        <a:bodyPr/>
        <a:lstStyle/>
        <a:p>
          <a:endParaRPr lang="en-US"/>
        </a:p>
      </dgm:t>
    </dgm:pt>
    <dgm:pt modelId="{D4E53B53-B4DA-4361-B68D-F248B2FF22C2}" type="pres">
      <dgm:prSet presAssocID="{FE6BDC40-286D-4962-9D9C-6C790B2878F3}" presName="CompostProcess" presStyleCnt="0">
        <dgm:presLayoutVars>
          <dgm:dir val="rev"/>
          <dgm:resizeHandles val="exact"/>
        </dgm:presLayoutVars>
      </dgm:prSet>
      <dgm:spPr/>
    </dgm:pt>
    <dgm:pt modelId="{32193499-30D4-413A-BD2F-F0E385CA419E}" type="pres">
      <dgm:prSet presAssocID="{FE6BDC40-286D-4962-9D9C-6C790B2878F3}" presName="arrow" presStyleLbl="bgShp" presStyleIdx="0" presStyleCnt="1"/>
      <dgm:spPr/>
    </dgm:pt>
    <dgm:pt modelId="{36B0F2CA-7B44-4151-9D73-2C6D55F0473B}" type="pres">
      <dgm:prSet presAssocID="{FE6BDC40-286D-4962-9D9C-6C790B2878F3}" presName="linearProcess" presStyleCnt="0"/>
      <dgm:spPr/>
    </dgm:pt>
    <dgm:pt modelId="{B28E7DC9-AA85-44D3-AC07-A79E3A1B395C}" type="pres">
      <dgm:prSet presAssocID="{6EDE06D7-5322-4B17-B87D-486C600673A5}" presName="textNode" presStyleLbl="node1" presStyleIdx="0" presStyleCnt="3" custScaleX="65172" custScaleY="96939">
        <dgm:presLayoutVars>
          <dgm:bulletEnabled val="1"/>
        </dgm:presLayoutVars>
      </dgm:prSet>
      <dgm:spPr/>
      <dgm:t>
        <a:bodyPr/>
        <a:lstStyle/>
        <a:p>
          <a:endParaRPr lang="en-US"/>
        </a:p>
      </dgm:t>
    </dgm:pt>
    <dgm:pt modelId="{A5BB92F9-4CEA-455D-AC98-D43233B4187B}" type="pres">
      <dgm:prSet presAssocID="{691040F1-AA72-424E-AA94-91A5D4EDD6CB}" presName="sibTrans" presStyleCnt="0"/>
      <dgm:spPr/>
    </dgm:pt>
    <dgm:pt modelId="{72B78D6E-2A7F-450B-A651-8F0A10339689}" type="pres">
      <dgm:prSet presAssocID="{8F489A64-92FF-447B-8315-8DF859F98032}" presName="textNode" presStyleLbl="node1" presStyleIdx="1" presStyleCnt="3">
        <dgm:presLayoutVars>
          <dgm:bulletEnabled val="1"/>
        </dgm:presLayoutVars>
      </dgm:prSet>
      <dgm:spPr/>
      <dgm:t>
        <a:bodyPr/>
        <a:lstStyle/>
        <a:p>
          <a:endParaRPr lang="en-US"/>
        </a:p>
      </dgm:t>
    </dgm:pt>
    <dgm:pt modelId="{69A6FE1C-353F-4689-AD81-3047AA1BA26E}" type="pres">
      <dgm:prSet presAssocID="{2992BA4B-2121-45BF-A631-1907ABDEBDC2}" presName="sibTrans" presStyleCnt="0"/>
      <dgm:spPr/>
    </dgm:pt>
    <dgm:pt modelId="{AE1C20F9-C287-49EF-8324-5968C72861E3}" type="pres">
      <dgm:prSet presAssocID="{04BBD91D-CF2D-43A7-92DE-87DA7383C795}" presName="textNode" presStyleLbl="node1" presStyleIdx="2" presStyleCnt="3" custScaleX="146940" custScaleY="86735">
        <dgm:presLayoutVars>
          <dgm:bulletEnabled val="1"/>
        </dgm:presLayoutVars>
      </dgm:prSet>
      <dgm:spPr/>
      <dgm:t>
        <a:bodyPr/>
        <a:lstStyle/>
        <a:p>
          <a:endParaRPr lang="en-US"/>
        </a:p>
      </dgm:t>
    </dgm:pt>
  </dgm:ptLst>
  <dgm:cxnLst>
    <dgm:cxn modelId="{D51DCF35-E83A-48AF-8262-F032D56C67B8}" srcId="{FE6BDC40-286D-4962-9D9C-6C790B2878F3}" destId="{8F489A64-92FF-447B-8315-8DF859F98032}" srcOrd="1" destOrd="0" parTransId="{1D211823-E4B9-4DBA-879D-02FC366283AC}" sibTransId="{2992BA4B-2121-45BF-A631-1907ABDEBDC2}"/>
    <dgm:cxn modelId="{0F1E2E8B-60C6-4616-8059-EACBE5116FB8}" srcId="{FE6BDC40-286D-4962-9D9C-6C790B2878F3}" destId="{6EDE06D7-5322-4B17-B87D-486C600673A5}" srcOrd="0" destOrd="0" parTransId="{EDA4E2C8-DDF0-449A-B2F8-BB6D15E689CA}" sibTransId="{691040F1-AA72-424E-AA94-91A5D4EDD6CB}"/>
    <dgm:cxn modelId="{483E76BA-B824-4B18-9069-7F4AE303B9E7}" srcId="{FE6BDC40-286D-4962-9D9C-6C790B2878F3}" destId="{04BBD91D-CF2D-43A7-92DE-87DA7383C795}" srcOrd="2" destOrd="0" parTransId="{791DD8CC-1B2E-464D-B179-47CD68D9CB87}" sibTransId="{3DE19FE4-66A0-4BF2-81CD-01236CA6DF26}"/>
    <dgm:cxn modelId="{7C4EBC7A-673D-42D7-A60B-992CE3534B55}" type="presOf" srcId="{04BBD91D-CF2D-43A7-92DE-87DA7383C795}" destId="{AE1C20F9-C287-49EF-8324-5968C72861E3}" srcOrd="0" destOrd="0" presId="urn:microsoft.com/office/officeart/2005/8/layout/hProcess9"/>
    <dgm:cxn modelId="{958F7FBB-A5F5-4B79-AFB8-4D6E1FF2F478}" type="presOf" srcId="{8F489A64-92FF-447B-8315-8DF859F98032}" destId="{72B78D6E-2A7F-450B-A651-8F0A10339689}" srcOrd="0" destOrd="0" presId="urn:microsoft.com/office/officeart/2005/8/layout/hProcess9"/>
    <dgm:cxn modelId="{F44935DC-5711-4180-ABC4-A454DCFF731F}" type="presOf" srcId="{6EDE06D7-5322-4B17-B87D-486C600673A5}" destId="{B28E7DC9-AA85-44D3-AC07-A79E3A1B395C}" srcOrd="0" destOrd="0" presId="urn:microsoft.com/office/officeart/2005/8/layout/hProcess9"/>
    <dgm:cxn modelId="{FAE65A8B-0F65-44DF-A2DB-4DA5E2758032}" type="presOf" srcId="{FE6BDC40-286D-4962-9D9C-6C790B2878F3}" destId="{D4E53B53-B4DA-4361-B68D-F248B2FF22C2}" srcOrd="0" destOrd="0" presId="urn:microsoft.com/office/officeart/2005/8/layout/hProcess9"/>
    <dgm:cxn modelId="{24CA381D-CDCF-490C-A8FF-A9420762C2C7}" type="presParOf" srcId="{D4E53B53-B4DA-4361-B68D-F248B2FF22C2}" destId="{32193499-30D4-413A-BD2F-F0E385CA419E}" srcOrd="0" destOrd="0" presId="urn:microsoft.com/office/officeart/2005/8/layout/hProcess9"/>
    <dgm:cxn modelId="{D72543D0-7208-4139-90D3-1BCDAB5CF610}" type="presParOf" srcId="{D4E53B53-B4DA-4361-B68D-F248B2FF22C2}" destId="{36B0F2CA-7B44-4151-9D73-2C6D55F0473B}" srcOrd="1" destOrd="0" presId="urn:microsoft.com/office/officeart/2005/8/layout/hProcess9"/>
    <dgm:cxn modelId="{4836B392-E8F0-4038-8DB7-96E92AA0AF8B}" type="presParOf" srcId="{36B0F2CA-7B44-4151-9D73-2C6D55F0473B}" destId="{B28E7DC9-AA85-44D3-AC07-A79E3A1B395C}" srcOrd="0" destOrd="0" presId="urn:microsoft.com/office/officeart/2005/8/layout/hProcess9"/>
    <dgm:cxn modelId="{FFB29BA5-9894-4A38-86A8-50E4809BA2E4}" type="presParOf" srcId="{36B0F2CA-7B44-4151-9D73-2C6D55F0473B}" destId="{A5BB92F9-4CEA-455D-AC98-D43233B4187B}" srcOrd="1" destOrd="0" presId="urn:microsoft.com/office/officeart/2005/8/layout/hProcess9"/>
    <dgm:cxn modelId="{018C5365-D827-43F7-A65B-9FB4617A00A2}" type="presParOf" srcId="{36B0F2CA-7B44-4151-9D73-2C6D55F0473B}" destId="{72B78D6E-2A7F-450B-A651-8F0A10339689}" srcOrd="2" destOrd="0" presId="urn:microsoft.com/office/officeart/2005/8/layout/hProcess9"/>
    <dgm:cxn modelId="{96DEB0ED-6D89-4902-9175-0D5DD5394AB1}" type="presParOf" srcId="{36B0F2CA-7B44-4151-9D73-2C6D55F0473B}" destId="{69A6FE1C-353F-4689-AD81-3047AA1BA26E}" srcOrd="3" destOrd="0" presId="urn:microsoft.com/office/officeart/2005/8/layout/hProcess9"/>
    <dgm:cxn modelId="{218B0C8C-888D-48A8-8B09-F6A539BE7BC0}" type="presParOf" srcId="{36B0F2CA-7B44-4151-9D73-2C6D55F0473B}" destId="{AE1C20F9-C287-49EF-8324-5968C72861E3}" srcOrd="4"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4.xml><?xml version="1.0" encoding="utf-8"?>
<dgm:dataModel xmlns:dgm="http://schemas.openxmlformats.org/drawingml/2006/diagram" xmlns:a="http://schemas.openxmlformats.org/drawingml/2006/main">
  <dgm:ptLst>
    <dgm:pt modelId="{5C922CEF-CDD9-4EE9-9A81-E20415BA52EC}" type="doc">
      <dgm:prSet loTypeId="urn:microsoft.com/office/officeart/2005/8/layout/chevron2" loCatId="list" qsTypeId="urn:microsoft.com/office/officeart/2005/8/quickstyle/simple1" qsCatId="simple" csTypeId="urn:microsoft.com/office/officeart/2005/8/colors/colorful1" csCatId="colorful" phldr="1"/>
      <dgm:spPr/>
      <dgm:t>
        <a:bodyPr/>
        <a:lstStyle/>
        <a:p>
          <a:endParaRPr lang="en-US"/>
        </a:p>
      </dgm:t>
    </dgm:pt>
    <dgm:pt modelId="{20CFE605-F8A9-4E8E-926D-FFA2BE52B0A0}">
      <dgm:prSet phldrT="[Text]" custT="1"/>
      <dgm:spPr/>
      <dgm:t>
        <a:bodyPr/>
        <a:lstStyle/>
        <a:p>
          <a:r>
            <a:rPr lang="fa-IR" sz="2000" b="1" dirty="0" smtClean="0">
              <a:solidFill>
                <a:srgbClr val="FF0000"/>
              </a:solidFill>
              <a:cs typeface="B Titr" panose="00000700000000000000" pitchFamily="2" charset="-78"/>
            </a:rPr>
            <a:t>لباس روحانیت</a:t>
          </a:r>
          <a:endParaRPr lang="en-US" sz="2000" b="1" dirty="0">
            <a:solidFill>
              <a:srgbClr val="FF0000"/>
            </a:solidFill>
            <a:cs typeface="B Titr" panose="00000700000000000000" pitchFamily="2" charset="-78"/>
          </a:endParaRPr>
        </a:p>
      </dgm:t>
    </dgm:pt>
    <dgm:pt modelId="{F9BB70A1-6B0C-4A61-ACE6-A27441DA9A82}" type="parTrans" cxnId="{67A8386D-60F5-4CCF-A7A7-A9C5A25D4932}">
      <dgm:prSet/>
      <dgm:spPr/>
      <dgm:t>
        <a:bodyPr/>
        <a:lstStyle/>
        <a:p>
          <a:endParaRPr lang="en-US"/>
        </a:p>
      </dgm:t>
    </dgm:pt>
    <dgm:pt modelId="{5DD2B946-0914-446E-99C0-0A30BF4C3EB7}" type="sibTrans" cxnId="{67A8386D-60F5-4CCF-A7A7-A9C5A25D4932}">
      <dgm:prSet/>
      <dgm:spPr/>
      <dgm:t>
        <a:bodyPr/>
        <a:lstStyle/>
        <a:p>
          <a:endParaRPr lang="en-US"/>
        </a:p>
      </dgm:t>
    </dgm:pt>
    <dgm:pt modelId="{FFC16477-A297-40F8-A15F-BD37F24B7C2B}">
      <dgm:prSet phldrT="[Text]" custT="1"/>
      <dgm:spPr/>
      <dgm:t>
        <a:bodyPr/>
        <a:lstStyle/>
        <a:p>
          <a:pPr algn="r"/>
          <a:r>
            <a:rPr lang="fa-IR" sz="1600" b="1" dirty="0" smtClean="0">
              <a:cs typeface="B Nazanin" panose="00000400000000000000" pitchFamily="2" charset="-78"/>
            </a:rPr>
            <a:t>آیا برای صدقِ حقیقیِ عنوان طلبه، لباس روحانیت کافی است؟ بی‌تردید نه! نه هر کس این لباس را دارد به حقیقت روحانی است و نه هر کسی در این لباس نیست از وصف روحانیت محروم است</a:t>
          </a:r>
          <a:endParaRPr lang="en-US" sz="1600" b="1" dirty="0">
            <a:cs typeface="B Nazanin" panose="00000400000000000000" pitchFamily="2" charset="-78"/>
          </a:endParaRPr>
        </a:p>
      </dgm:t>
    </dgm:pt>
    <dgm:pt modelId="{E2EA3B81-1597-4D06-8F01-1FFE27AEE5C5}" type="parTrans" cxnId="{3D365C7D-BC3B-4DAB-8997-5D0CC651A53D}">
      <dgm:prSet/>
      <dgm:spPr/>
      <dgm:t>
        <a:bodyPr/>
        <a:lstStyle/>
        <a:p>
          <a:endParaRPr lang="en-US"/>
        </a:p>
      </dgm:t>
    </dgm:pt>
    <dgm:pt modelId="{E812D374-9522-4BDF-9E4C-F742D9382A7E}" type="sibTrans" cxnId="{3D365C7D-BC3B-4DAB-8997-5D0CC651A53D}">
      <dgm:prSet/>
      <dgm:spPr/>
      <dgm:t>
        <a:bodyPr/>
        <a:lstStyle/>
        <a:p>
          <a:endParaRPr lang="en-US"/>
        </a:p>
      </dgm:t>
    </dgm:pt>
    <dgm:pt modelId="{A03FE0E9-C452-4CB5-A75E-FCB31CA0B2A4}">
      <dgm:prSet phldrT="[Text]" custT="1"/>
      <dgm:spPr/>
      <dgm:t>
        <a:bodyPr/>
        <a:lstStyle/>
        <a:p>
          <a:r>
            <a:rPr lang="fa-IR" sz="2000" b="1" dirty="0" smtClean="0">
              <a:solidFill>
                <a:srgbClr val="FF0000"/>
              </a:solidFill>
              <a:cs typeface="B Titr" panose="00000700000000000000" pitchFamily="2" charset="-78"/>
            </a:rPr>
            <a:t>تقوا و معنویت</a:t>
          </a:r>
          <a:endParaRPr lang="en-US" sz="2000" b="1" dirty="0">
            <a:solidFill>
              <a:srgbClr val="FF0000"/>
            </a:solidFill>
            <a:cs typeface="B Titr" panose="00000700000000000000" pitchFamily="2" charset="-78"/>
          </a:endParaRPr>
        </a:p>
      </dgm:t>
    </dgm:pt>
    <dgm:pt modelId="{42141BE4-3692-4327-900D-C25F6DBC98B8}" type="parTrans" cxnId="{333AA33E-8A28-4856-A7A5-474EFBCBC34A}">
      <dgm:prSet/>
      <dgm:spPr/>
      <dgm:t>
        <a:bodyPr/>
        <a:lstStyle/>
        <a:p>
          <a:endParaRPr lang="en-US"/>
        </a:p>
      </dgm:t>
    </dgm:pt>
    <dgm:pt modelId="{B9C3DB3D-A398-4E3B-8114-FB242BD0ACEF}" type="sibTrans" cxnId="{333AA33E-8A28-4856-A7A5-474EFBCBC34A}">
      <dgm:prSet/>
      <dgm:spPr/>
      <dgm:t>
        <a:bodyPr/>
        <a:lstStyle/>
        <a:p>
          <a:endParaRPr lang="en-US"/>
        </a:p>
      </dgm:t>
    </dgm:pt>
    <dgm:pt modelId="{7DF1CEF0-D90F-4FB3-A331-5F7F588B4A96}">
      <dgm:prSet phldrT="[Text]" custT="1"/>
      <dgm:spPr/>
      <dgm:t>
        <a:bodyPr/>
        <a:lstStyle/>
        <a:p>
          <a:pPr algn="r"/>
          <a:r>
            <a:rPr lang="fa-IR" sz="1600" b="1" dirty="0" smtClean="0">
              <a:cs typeface="B Nazanin" panose="00000400000000000000" pitchFamily="2" charset="-78"/>
            </a:rPr>
            <a:t>آیا تقوا و معنویت و سلوک برای صدق عنوان طلبگی کافی است و هر مؤمن متقیِ اهل معنایی را می‌توان طلبه نامید؟ خیر! گرچه تقوا و معنویت شرط لازم طلبگی است؛ اما هرگز نمی‌توان ادعا کرد که این شرط برای طلبه کافی است. مثلا بزرگانی مانند پیر پالان دوز یا مرحوم دولابی که طلاب و اهل علم در امور معنوی از محضرشان بهره می‌گرفتند، خود طلبه نبوده‌اند.</a:t>
          </a:r>
          <a:endParaRPr lang="en-US" sz="1600" b="1" dirty="0">
            <a:cs typeface="B Nazanin" panose="00000400000000000000" pitchFamily="2" charset="-78"/>
          </a:endParaRPr>
        </a:p>
      </dgm:t>
    </dgm:pt>
    <dgm:pt modelId="{BC454905-C326-47B4-8912-B83E66E59CAB}" type="parTrans" cxnId="{28078CC9-7BA5-4682-813C-4B566402FB3F}">
      <dgm:prSet/>
      <dgm:spPr/>
      <dgm:t>
        <a:bodyPr/>
        <a:lstStyle/>
        <a:p>
          <a:endParaRPr lang="en-US"/>
        </a:p>
      </dgm:t>
    </dgm:pt>
    <dgm:pt modelId="{0479A54C-3974-4024-AD57-2233FEE59757}" type="sibTrans" cxnId="{28078CC9-7BA5-4682-813C-4B566402FB3F}">
      <dgm:prSet/>
      <dgm:spPr/>
      <dgm:t>
        <a:bodyPr/>
        <a:lstStyle/>
        <a:p>
          <a:endParaRPr lang="en-US"/>
        </a:p>
      </dgm:t>
    </dgm:pt>
    <dgm:pt modelId="{176A6BF1-9545-4D9D-93AC-8B216415813D}">
      <dgm:prSet phldrT="[Text]" custT="1"/>
      <dgm:spPr/>
      <dgm:t>
        <a:bodyPr/>
        <a:lstStyle/>
        <a:p>
          <a:r>
            <a:rPr lang="fa-IR" sz="2000" b="1" dirty="0" smtClean="0">
              <a:solidFill>
                <a:srgbClr val="FF0000"/>
              </a:solidFill>
              <a:cs typeface="B Titr" panose="00000700000000000000" pitchFamily="2" charset="-78"/>
            </a:rPr>
            <a:t>تبلیغ</a:t>
          </a:r>
          <a:endParaRPr lang="en-US" sz="2000" b="1" dirty="0">
            <a:solidFill>
              <a:srgbClr val="FF0000"/>
            </a:solidFill>
            <a:cs typeface="B Titr" panose="00000700000000000000" pitchFamily="2" charset="-78"/>
          </a:endParaRPr>
        </a:p>
      </dgm:t>
    </dgm:pt>
    <dgm:pt modelId="{FBC3AEA8-29CB-44BE-A079-377D0D534551}" type="parTrans" cxnId="{8D11AB21-4161-4DAD-846E-E8B5B37C4DE4}">
      <dgm:prSet/>
      <dgm:spPr/>
      <dgm:t>
        <a:bodyPr/>
        <a:lstStyle/>
        <a:p>
          <a:endParaRPr lang="en-US"/>
        </a:p>
      </dgm:t>
    </dgm:pt>
    <dgm:pt modelId="{E9BF4A5E-7EC8-4977-831A-F7EF62388E71}" type="sibTrans" cxnId="{8D11AB21-4161-4DAD-846E-E8B5B37C4DE4}">
      <dgm:prSet/>
      <dgm:spPr/>
      <dgm:t>
        <a:bodyPr/>
        <a:lstStyle/>
        <a:p>
          <a:endParaRPr lang="en-US"/>
        </a:p>
      </dgm:t>
    </dgm:pt>
    <dgm:pt modelId="{1235A966-7C1E-4684-8A02-EB2CB6F9574E}">
      <dgm:prSet phldrT="[Text]" custT="1"/>
      <dgm:spPr/>
      <dgm:t>
        <a:bodyPr/>
        <a:lstStyle/>
        <a:p>
          <a:pPr algn="r"/>
          <a:r>
            <a:rPr lang="fa-IR" sz="1600" b="1" dirty="0" smtClean="0">
              <a:cs typeface="B Nazanin" panose="00000400000000000000" pitchFamily="2" charset="-78"/>
            </a:rPr>
            <a:t>آیا تبلیغ آموزه‌های دینی برای این منظور کافی است و هر کس به کار انتقال پیام خدا مشغول باشد طلبه است؟ اگر چنین باشد کارمند رادیو معارف، نویسنده و کارگردان سریال‌های دینی، و آن رانندۀ تاکسی که برای مسافران خود آیات و روایات را بیان می‌کند و اطلاعات دینی خود را در اختیار دیگران قرار می‌دهد نیز باید طلبه باشند. آیا چنین است؟ خیر! این کسان به نحو تخصصی به این موضوع نمی‌پردازند و اعضای اصناف دیگر هستند</a:t>
          </a:r>
          <a:endParaRPr lang="en-US" sz="1600" b="1" dirty="0">
            <a:cs typeface="B Nazanin" panose="00000400000000000000" pitchFamily="2" charset="-78"/>
          </a:endParaRPr>
        </a:p>
      </dgm:t>
    </dgm:pt>
    <dgm:pt modelId="{61AD9B67-97DB-4F3A-8939-C16B0DFFE8A6}" type="parTrans" cxnId="{0FA44997-BB62-4E3F-8053-2DDD656D279B}">
      <dgm:prSet/>
      <dgm:spPr/>
      <dgm:t>
        <a:bodyPr/>
        <a:lstStyle/>
        <a:p>
          <a:endParaRPr lang="en-US"/>
        </a:p>
      </dgm:t>
    </dgm:pt>
    <dgm:pt modelId="{BA360069-B0C5-42E9-9E46-6DA760316E72}" type="sibTrans" cxnId="{0FA44997-BB62-4E3F-8053-2DDD656D279B}">
      <dgm:prSet/>
      <dgm:spPr/>
      <dgm:t>
        <a:bodyPr/>
        <a:lstStyle/>
        <a:p>
          <a:endParaRPr lang="en-US"/>
        </a:p>
      </dgm:t>
    </dgm:pt>
    <dgm:pt modelId="{73C48760-9AA2-495F-9B30-E4A3AFA78103}" type="pres">
      <dgm:prSet presAssocID="{5C922CEF-CDD9-4EE9-9A81-E20415BA52EC}" presName="linearFlow" presStyleCnt="0">
        <dgm:presLayoutVars>
          <dgm:dir val="rev"/>
          <dgm:animLvl val="lvl"/>
          <dgm:resizeHandles val="exact"/>
        </dgm:presLayoutVars>
      </dgm:prSet>
      <dgm:spPr/>
      <dgm:t>
        <a:bodyPr/>
        <a:lstStyle/>
        <a:p>
          <a:endParaRPr lang="en-US"/>
        </a:p>
      </dgm:t>
    </dgm:pt>
    <dgm:pt modelId="{71BFCD54-9EF4-4A56-8602-D2C954A356AA}" type="pres">
      <dgm:prSet presAssocID="{20CFE605-F8A9-4E8E-926D-FFA2BE52B0A0}" presName="composite" presStyleCnt="0"/>
      <dgm:spPr/>
    </dgm:pt>
    <dgm:pt modelId="{39051820-7A6E-4BE9-8ED6-E584B6570957}" type="pres">
      <dgm:prSet presAssocID="{20CFE605-F8A9-4E8E-926D-FFA2BE52B0A0}" presName="parentText" presStyleLbl="alignNode1" presStyleIdx="0" presStyleCnt="3">
        <dgm:presLayoutVars>
          <dgm:chMax val="1"/>
          <dgm:bulletEnabled val="1"/>
        </dgm:presLayoutVars>
      </dgm:prSet>
      <dgm:spPr/>
      <dgm:t>
        <a:bodyPr/>
        <a:lstStyle/>
        <a:p>
          <a:endParaRPr lang="en-US"/>
        </a:p>
      </dgm:t>
    </dgm:pt>
    <dgm:pt modelId="{41C0F31C-B626-4BAE-8023-B6A450604E8E}" type="pres">
      <dgm:prSet presAssocID="{20CFE605-F8A9-4E8E-926D-FFA2BE52B0A0}" presName="descendantText" presStyleLbl="alignAcc1" presStyleIdx="0" presStyleCnt="3">
        <dgm:presLayoutVars>
          <dgm:bulletEnabled val="1"/>
        </dgm:presLayoutVars>
      </dgm:prSet>
      <dgm:spPr/>
      <dgm:t>
        <a:bodyPr/>
        <a:lstStyle/>
        <a:p>
          <a:endParaRPr lang="en-US"/>
        </a:p>
      </dgm:t>
    </dgm:pt>
    <dgm:pt modelId="{927F887D-646A-4D36-A2B9-5DA06C96B50F}" type="pres">
      <dgm:prSet presAssocID="{5DD2B946-0914-446E-99C0-0A30BF4C3EB7}" presName="sp" presStyleCnt="0"/>
      <dgm:spPr/>
    </dgm:pt>
    <dgm:pt modelId="{73D05D04-8170-4DAD-B57A-B7086B555512}" type="pres">
      <dgm:prSet presAssocID="{A03FE0E9-C452-4CB5-A75E-FCB31CA0B2A4}" presName="composite" presStyleCnt="0"/>
      <dgm:spPr/>
    </dgm:pt>
    <dgm:pt modelId="{30232313-6316-4DB2-B8AB-4FE5235AAC20}" type="pres">
      <dgm:prSet presAssocID="{A03FE0E9-C452-4CB5-A75E-FCB31CA0B2A4}" presName="parentText" presStyleLbl="alignNode1" presStyleIdx="1" presStyleCnt="3">
        <dgm:presLayoutVars>
          <dgm:chMax val="1"/>
          <dgm:bulletEnabled val="1"/>
        </dgm:presLayoutVars>
      </dgm:prSet>
      <dgm:spPr/>
      <dgm:t>
        <a:bodyPr/>
        <a:lstStyle/>
        <a:p>
          <a:endParaRPr lang="en-US"/>
        </a:p>
      </dgm:t>
    </dgm:pt>
    <dgm:pt modelId="{1C98D0EC-CC02-4CE5-986C-95540B0E78ED}" type="pres">
      <dgm:prSet presAssocID="{A03FE0E9-C452-4CB5-A75E-FCB31CA0B2A4}" presName="descendantText" presStyleLbl="alignAcc1" presStyleIdx="1" presStyleCnt="3" custScaleY="136173">
        <dgm:presLayoutVars>
          <dgm:bulletEnabled val="1"/>
        </dgm:presLayoutVars>
      </dgm:prSet>
      <dgm:spPr/>
      <dgm:t>
        <a:bodyPr/>
        <a:lstStyle/>
        <a:p>
          <a:endParaRPr lang="en-US"/>
        </a:p>
      </dgm:t>
    </dgm:pt>
    <dgm:pt modelId="{DC0A0CAC-2499-4BFD-B7F2-D144C36B78D1}" type="pres">
      <dgm:prSet presAssocID="{B9C3DB3D-A398-4E3B-8114-FB242BD0ACEF}" presName="sp" presStyleCnt="0"/>
      <dgm:spPr/>
    </dgm:pt>
    <dgm:pt modelId="{4A771DED-906E-428F-9CB9-B774E34AD864}" type="pres">
      <dgm:prSet presAssocID="{176A6BF1-9545-4D9D-93AC-8B216415813D}" presName="composite" presStyleCnt="0"/>
      <dgm:spPr/>
    </dgm:pt>
    <dgm:pt modelId="{32D67F5B-FEB3-4CFA-8B71-6D796FCA6C01}" type="pres">
      <dgm:prSet presAssocID="{176A6BF1-9545-4D9D-93AC-8B216415813D}" presName="parentText" presStyleLbl="alignNode1" presStyleIdx="2" presStyleCnt="3">
        <dgm:presLayoutVars>
          <dgm:chMax val="1"/>
          <dgm:bulletEnabled val="1"/>
        </dgm:presLayoutVars>
      </dgm:prSet>
      <dgm:spPr/>
      <dgm:t>
        <a:bodyPr/>
        <a:lstStyle/>
        <a:p>
          <a:endParaRPr lang="en-US"/>
        </a:p>
      </dgm:t>
    </dgm:pt>
    <dgm:pt modelId="{F160E040-4692-48D3-B07C-6BBABF82436A}" type="pres">
      <dgm:prSet presAssocID="{176A6BF1-9545-4D9D-93AC-8B216415813D}" presName="descendantText" presStyleLbl="alignAcc1" presStyleIdx="2" presStyleCnt="3" custScaleY="172925">
        <dgm:presLayoutVars>
          <dgm:bulletEnabled val="1"/>
        </dgm:presLayoutVars>
      </dgm:prSet>
      <dgm:spPr/>
      <dgm:t>
        <a:bodyPr/>
        <a:lstStyle/>
        <a:p>
          <a:endParaRPr lang="en-US"/>
        </a:p>
      </dgm:t>
    </dgm:pt>
  </dgm:ptLst>
  <dgm:cxnLst>
    <dgm:cxn modelId="{744A358B-75D4-4ED8-B9F2-E420BCE87503}" type="presOf" srcId="{1235A966-7C1E-4684-8A02-EB2CB6F9574E}" destId="{F160E040-4692-48D3-B07C-6BBABF82436A}" srcOrd="0" destOrd="0" presId="urn:microsoft.com/office/officeart/2005/8/layout/chevron2"/>
    <dgm:cxn modelId="{8D11AB21-4161-4DAD-846E-E8B5B37C4DE4}" srcId="{5C922CEF-CDD9-4EE9-9A81-E20415BA52EC}" destId="{176A6BF1-9545-4D9D-93AC-8B216415813D}" srcOrd="2" destOrd="0" parTransId="{FBC3AEA8-29CB-44BE-A079-377D0D534551}" sibTransId="{E9BF4A5E-7EC8-4977-831A-F7EF62388E71}"/>
    <dgm:cxn modelId="{72FD0B66-D8FF-4933-9F63-7AE40740FE7E}" type="presOf" srcId="{5C922CEF-CDD9-4EE9-9A81-E20415BA52EC}" destId="{73C48760-9AA2-495F-9B30-E4A3AFA78103}" srcOrd="0" destOrd="0" presId="urn:microsoft.com/office/officeart/2005/8/layout/chevron2"/>
    <dgm:cxn modelId="{3D365C7D-BC3B-4DAB-8997-5D0CC651A53D}" srcId="{20CFE605-F8A9-4E8E-926D-FFA2BE52B0A0}" destId="{FFC16477-A297-40F8-A15F-BD37F24B7C2B}" srcOrd="0" destOrd="0" parTransId="{E2EA3B81-1597-4D06-8F01-1FFE27AEE5C5}" sibTransId="{E812D374-9522-4BDF-9E4C-F742D9382A7E}"/>
    <dgm:cxn modelId="{28078CC9-7BA5-4682-813C-4B566402FB3F}" srcId="{A03FE0E9-C452-4CB5-A75E-FCB31CA0B2A4}" destId="{7DF1CEF0-D90F-4FB3-A331-5F7F588B4A96}" srcOrd="0" destOrd="0" parTransId="{BC454905-C326-47B4-8912-B83E66E59CAB}" sibTransId="{0479A54C-3974-4024-AD57-2233FEE59757}"/>
    <dgm:cxn modelId="{67A8386D-60F5-4CCF-A7A7-A9C5A25D4932}" srcId="{5C922CEF-CDD9-4EE9-9A81-E20415BA52EC}" destId="{20CFE605-F8A9-4E8E-926D-FFA2BE52B0A0}" srcOrd="0" destOrd="0" parTransId="{F9BB70A1-6B0C-4A61-ACE6-A27441DA9A82}" sibTransId="{5DD2B946-0914-446E-99C0-0A30BF4C3EB7}"/>
    <dgm:cxn modelId="{C6D24DE5-E5BD-4D5E-AA21-631F8E049D9F}" type="presOf" srcId="{176A6BF1-9545-4D9D-93AC-8B216415813D}" destId="{32D67F5B-FEB3-4CFA-8B71-6D796FCA6C01}" srcOrd="0" destOrd="0" presId="urn:microsoft.com/office/officeart/2005/8/layout/chevron2"/>
    <dgm:cxn modelId="{9BFFF3AB-35A2-4653-A1FF-F0FED206C321}" type="presOf" srcId="{7DF1CEF0-D90F-4FB3-A331-5F7F588B4A96}" destId="{1C98D0EC-CC02-4CE5-986C-95540B0E78ED}" srcOrd="0" destOrd="0" presId="urn:microsoft.com/office/officeart/2005/8/layout/chevron2"/>
    <dgm:cxn modelId="{0FA44997-BB62-4E3F-8053-2DDD656D279B}" srcId="{176A6BF1-9545-4D9D-93AC-8B216415813D}" destId="{1235A966-7C1E-4684-8A02-EB2CB6F9574E}" srcOrd="0" destOrd="0" parTransId="{61AD9B67-97DB-4F3A-8939-C16B0DFFE8A6}" sibTransId="{BA360069-B0C5-42E9-9E46-6DA760316E72}"/>
    <dgm:cxn modelId="{E0BF605B-C2DD-4224-8308-3E4145AF93E8}" type="presOf" srcId="{FFC16477-A297-40F8-A15F-BD37F24B7C2B}" destId="{41C0F31C-B626-4BAE-8023-B6A450604E8E}" srcOrd="0" destOrd="0" presId="urn:microsoft.com/office/officeart/2005/8/layout/chevron2"/>
    <dgm:cxn modelId="{333AA33E-8A28-4856-A7A5-474EFBCBC34A}" srcId="{5C922CEF-CDD9-4EE9-9A81-E20415BA52EC}" destId="{A03FE0E9-C452-4CB5-A75E-FCB31CA0B2A4}" srcOrd="1" destOrd="0" parTransId="{42141BE4-3692-4327-900D-C25F6DBC98B8}" sibTransId="{B9C3DB3D-A398-4E3B-8114-FB242BD0ACEF}"/>
    <dgm:cxn modelId="{B0E4891F-BAAB-496D-8252-1B5FB9E4E4C5}" type="presOf" srcId="{A03FE0E9-C452-4CB5-A75E-FCB31CA0B2A4}" destId="{30232313-6316-4DB2-B8AB-4FE5235AAC20}" srcOrd="0" destOrd="0" presId="urn:microsoft.com/office/officeart/2005/8/layout/chevron2"/>
    <dgm:cxn modelId="{15C37D6A-3415-4541-8AFB-54FFA9B8CBF5}" type="presOf" srcId="{20CFE605-F8A9-4E8E-926D-FFA2BE52B0A0}" destId="{39051820-7A6E-4BE9-8ED6-E584B6570957}" srcOrd="0" destOrd="0" presId="urn:microsoft.com/office/officeart/2005/8/layout/chevron2"/>
    <dgm:cxn modelId="{3D67605A-3DC5-4DD3-95DC-B5443137469A}" type="presParOf" srcId="{73C48760-9AA2-495F-9B30-E4A3AFA78103}" destId="{71BFCD54-9EF4-4A56-8602-D2C954A356AA}" srcOrd="0" destOrd="0" presId="urn:microsoft.com/office/officeart/2005/8/layout/chevron2"/>
    <dgm:cxn modelId="{D77790EC-B922-47E9-895A-729D18ED1114}" type="presParOf" srcId="{71BFCD54-9EF4-4A56-8602-D2C954A356AA}" destId="{39051820-7A6E-4BE9-8ED6-E584B6570957}" srcOrd="0" destOrd="0" presId="urn:microsoft.com/office/officeart/2005/8/layout/chevron2"/>
    <dgm:cxn modelId="{9028221A-F9AE-4892-84C2-D3823FF11254}" type="presParOf" srcId="{71BFCD54-9EF4-4A56-8602-D2C954A356AA}" destId="{41C0F31C-B626-4BAE-8023-B6A450604E8E}" srcOrd="1" destOrd="0" presId="urn:microsoft.com/office/officeart/2005/8/layout/chevron2"/>
    <dgm:cxn modelId="{3C30DEDD-B8EF-4E74-8745-4A24BDC32512}" type="presParOf" srcId="{73C48760-9AA2-495F-9B30-E4A3AFA78103}" destId="{927F887D-646A-4D36-A2B9-5DA06C96B50F}" srcOrd="1" destOrd="0" presId="urn:microsoft.com/office/officeart/2005/8/layout/chevron2"/>
    <dgm:cxn modelId="{266C0D10-45F8-47A9-9AEF-8FCEFD0B4CF0}" type="presParOf" srcId="{73C48760-9AA2-495F-9B30-E4A3AFA78103}" destId="{73D05D04-8170-4DAD-B57A-B7086B555512}" srcOrd="2" destOrd="0" presId="urn:microsoft.com/office/officeart/2005/8/layout/chevron2"/>
    <dgm:cxn modelId="{7283A484-60B1-4DB9-948A-8380135D0B7C}" type="presParOf" srcId="{73D05D04-8170-4DAD-B57A-B7086B555512}" destId="{30232313-6316-4DB2-B8AB-4FE5235AAC20}" srcOrd="0" destOrd="0" presId="urn:microsoft.com/office/officeart/2005/8/layout/chevron2"/>
    <dgm:cxn modelId="{A7FA868A-F89F-4389-8547-0389B0848A11}" type="presParOf" srcId="{73D05D04-8170-4DAD-B57A-B7086B555512}" destId="{1C98D0EC-CC02-4CE5-986C-95540B0E78ED}" srcOrd="1" destOrd="0" presId="urn:microsoft.com/office/officeart/2005/8/layout/chevron2"/>
    <dgm:cxn modelId="{A117643C-7524-4814-B4EE-EF2D4B3D5016}" type="presParOf" srcId="{73C48760-9AA2-495F-9B30-E4A3AFA78103}" destId="{DC0A0CAC-2499-4BFD-B7F2-D144C36B78D1}" srcOrd="3" destOrd="0" presId="urn:microsoft.com/office/officeart/2005/8/layout/chevron2"/>
    <dgm:cxn modelId="{252F249F-E769-4D97-8DC2-28A54BDEAE7D}" type="presParOf" srcId="{73C48760-9AA2-495F-9B30-E4A3AFA78103}" destId="{4A771DED-906E-428F-9CB9-B774E34AD864}" srcOrd="4" destOrd="0" presId="urn:microsoft.com/office/officeart/2005/8/layout/chevron2"/>
    <dgm:cxn modelId="{2D0DA033-932E-4943-A747-E20C7E3F54FC}" type="presParOf" srcId="{4A771DED-906E-428F-9CB9-B774E34AD864}" destId="{32D67F5B-FEB3-4CFA-8B71-6D796FCA6C01}" srcOrd="0" destOrd="0" presId="urn:microsoft.com/office/officeart/2005/8/layout/chevron2"/>
    <dgm:cxn modelId="{D18C6F8B-9EC6-4463-AD3A-639695B57DE2}" type="presParOf" srcId="{4A771DED-906E-428F-9CB9-B774E34AD864}" destId="{F160E040-4692-48D3-B07C-6BBABF82436A}"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5.xml><?xml version="1.0" encoding="utf-8"?>
<dgm:dataModel xmlns:dgm="http://schemas.openxmlformats.org/drawingml/2006/diagram" xmlns:a="http://schemas.openxmlformats.org/drawingml/2006/main">
  <dgm:ptLst>
    <dgm:pt modelId="{84C13F6B-A744-4D09-8B19-FB7B9039CA5D}" type="doc">
      <dgm:prSet loTypeId="urn:microsoft.com/office/officeart/2005/8/layout/chevron2" loCatId="list" qsTypeId="urn:microsoft.com/office/officeart/2005/8/quickstyle/simple1" qsCatId="simple" csTypeId="urn:microsoft.com/office/officeart/2005/8/colors/colorful2" csCatId="colorful" phldr="1"/>
      <dgm:spPr/>
      <dgm:t>
        <a:bodyPr/>
        <a:lstStyle/>
        <a:p>
          <a:endParaRPr lang="en-US"/>
        </a:p>
      </dgm:t>
    </dgm:pt>
    <dgm:pt modelId="{EAF83F5C-D528-4E65-A471-9B29F4EF613D}">
      <dgm:prSet phldrT="[Text]"/>
      <dgm:spPr/>
      <dgm:t>
        <a:bodyPr/>
        <a:lstStyle/>
        <a:p>
          <a:r>
            <a:rPr lang="fa-IR" smtClean="0">
              <a:solidFill>
                <a:srgbClr val="FFFF00"/>
              </a:solidFill>
              <a:cs typeface="B Titr" panose="00000700000000000000" pitchFamily="2" charset="-78"/>
            </a:rPr>
            <a:t>خدمت به دین</a:t>
          </a:r>
          <a:endParaRPr lang="en-US" dirty="0">
            <a:solidFill>
              <a:srgbClr val="FFFF00"/>
            </a:solidFill>
            <a:cs typeface="B Titr" panose="00000700000000000000" pitchFamily="2" charset="-78"/>
          </a:endParaRPr>
        </a:p>
      </dgm:t>
    </dgm:pt>
    <dgm:pt modelId="{924E7BDD-41CB-466E-A3A9-7D0B040BB151}" type="parTrans" cxnId="{F8F0BC68-76D6-409C-81CD-45F5063E71BF}">
      <dgm:prSet/>
      <dgm:spPr/>
      <dgm:t>
        <a:bodyPr/>
        <a:lstStyle/>
        <a:p>
          <a:endParaRPr lang="en-US"/>
        </a:p>
      </dgm:t>
    </dgm:pt>
    <dgm:pt modelId="{665F23D7-4FCE-4EA3-A705-8C8EEDD0304F}" type="sibTrans" cxnId="{F8F0BC68-76D6-409C-81CD-45F5063E71BF}">
      <dgm:prSet/>
      <dgm:spPr/>
      <dgm:t>
        <a:bodyPr/>
        <a:lstStyle/>
        <a:p>
          <a:endParaRPr lang="en-US"/>
        </a:p>
      </dgm:t>
    </dgm:pt>
    <dgm:pt modelId="{F5649B43-B662-426C-B48A-1FB63737FD62}">
      <dgm:prSet phldrT="[Text]" custT="1"/>
      <dgm:spPr/>
      <dgm:t>
        <a:bodyPr/>
        <a:lstStyle/>
        <a:p>
          <a:pPr algn="r"/>
          <a:r>
            <a:rPr lang="fa-IR" sz="1400" b="1" dirty="0" smtClean="0">
              <a:cs typeface="B Nazanin" panose="00000400000000000000" pitchFamily="2" charset="-78"/>
            </a:rPr>
            <a:t>آیا خدمت به دین خدا یا عزم آن برای طلبگی کافی است؟ یعنی هر کس در مسیر خدمت به دین و پاسداری از وحی قرار دارد طلبه است؟ خیر! بسیاری از اعضای اصناف دیگر نیز به دین خدا یاری می‌رسانند و به نیت انجام وظیفۀ الهی و واجب کفایی در جامعۀ اسلامی خدمت می‌کنند، در حالی‌که هیچ یک طلبه نیستند. دست کم در خود حوزه‌های علمیه کارمندان ادارات، نگهبانان و آشپزها که خالصانه به نظام طلبگی خدمت می‌کنند و بالمآل در مسیر اهداف امام زمان7 قرار گرفته‌اند، عنوان طلبه ندارند و از صنف طلبگی به‌شمار نمی‌روند</a:t>
          </a:r>
          <a:endParaRPr lang="en-US" sz="1400" b="1" dirty="0">
            <a:cs typeface="B Nazanin" panose="00000400000000000000" pitchFamily="2" charset="-78"/>
          </a:endParaRPr>
        </a:p>
      </dgm:t>
    </dgm:pt>
    <dgm:pt modelId="{82A9EA9C-75FD-4B9D-9D13-18CA0DC25AE9}" type="parTrans" cxnId="{8D98E36C-574F-4E93-8F85-D83266AE7548}">
      <dgm:prSet/>
      <dgm:spPr/>
      <dgm:t>
        <a:bodyPr/>
        <a:lstStyle/>
        <a:p>
          <a:endParaRPr lang="en-US"/>
        </a:p>
      </dgm:t>
    </dgm:pt>
    <dgm:pt modelId="{A35CE0C4-A5AB-49F7-82C8-0BEBE19ADA60}" type="sibTrans" cxnId="{8D98E36C-574F-4E93-8F85-D83266AE7548}">
      <dgm:prSet/>
      <dgm:spPr/>
      <dgm:t>
        <a:bodyPr/>
        <a:lstStyle/>
        <a:p>
          <a:endParaRPr lang="en-US"/>
        </a:p>
      </dgm:t>
    </dgm:pt>
    <dgm:pt modelId="{40944AD5-B910-4945-9F6E-BF26C0B1E683}">
      <dgm:prSet phldrT="[Text]"/>
      <dgm:spPr/>
      <dgm:t>
        <a:bodyPr/>
        <a:lstStyle/>
        <a:p>
          <a:r>
            <a:rPr lang="fa-IR" dirty="0" smtClean="0">
              <a:solidFill>
                <a:srgbClr val="FFFF00"/>
              </a:solidFill>
              <a:cs typeface="B Titr" panose="00000700000000000000" pitchFamily="2" charset="-78"/>
            </a:rPr>
            <a:t>تفقه و اجتهاد</a:t>
          </a:r>
          <a:endParaRPr lang="en-US" dirty="0">
            <a:solidFill>
              <a:srgbClr val="FFFF00"/>
            </a:solidFill>
            <a:cs typeface="B Titr" panose="00000700000000000000" pitchFamily="2" charset="-78"/>
          </a:endParaRPr>
        </a:p>
      </dgm:t>
    </dgm:pt>
    <dgm:pt modelId="{589B58B8-A449-4404-8D57-47BE014A5574}" type="parTrans" cxnId="{3765B033-1B60-45EE-A7CF-F7F1E1C57864}">
      <dgm:prSet/>
      <dgm:spPr/>
      <dgm:t>
        <a:bodyPr/>
        <a:lstStyle/>
        <a:p>
          <a:endParaRPr lang="en-US"/>
        </a:p>
      </dgm:t>
    </dgm:pt>
    <dgm:pt modelId="{38BAC7F0-BB34-4372-9F7C-892035D038F5}" type="sibTrans" cxnId="{3765B033-1B60-45EE-A7CF-F7F1E1C57864}">
      <dgm:prSet/>
      <dgm:spPr/>
      <dgm:t>
        <a:bodyPr/>
        <a:lstStyle/>
        <a:p>
          <a:endParaRPr lang="en-US"/>
        </a:p>
      </dgm:t>
    </dgm:pt>
    <dgm:pt modelId="{8E61BD4E-FE67-4CD8-A414-C2AB57B651F8}">
      <dgm:prSet phldrT="[Text]" custT="1"/>
      <dgm:spPr/>
      <dgm:t>
        <a:bodyPr/>
        <a:lstStyle/>
        <a:p>
          <a:pPr algn="justLow"/>
          <a:r>
            <a:rPr lang="fa-IR" sz="1400" b="1" dirty="0" smtClean="0">
              <a:cs typeface="B Nazanin" panose="00000400000000000000" pitchFamily="2" charset="-78"/>
            </a:rPr>
            <a:t>آیا تفقه و اجتهاد به معنی آشنایی با دانش‌های حوزوی و توان استنباط گزاره‌های شرعی از قرآن و حدیث برای طلبگی لازم و کافی است؟ یعنی طلبۀ حقیقی کسی است که مجتهد و فقیه باشد و هر کس این توان را به‌دست نیاورده باشد یا دست کم در مسیر تحصیل آن نباشد حقیقتا طلبه نیست؟ مثلا طلبه‌ای که مقداری درس خوانده و به هر دلیل از دست‌یابی به توان فقاهت و اجتهاد محروم مانده؛ اما به کار تبلیغ در شهر خود مشغول است حقیقتاً طلبه به‌شمار نمی‌رود. آیا چنین است؟ اگر چنین باشد بیش از 80 درصد طلاب علوم دینی که مجتهد نیستند اما در کسوت روحانیت به رسالت‌های این نهاد مقدس تلاش می‌کنند و افتخار می‌آفرینند باید از زمرۀ طلاب بیرون روند و این البته فرض بعیدی است. از سوی دیگر هر مجتهدی را نیز نمی‌توان به حقیقت طلبه نامید. زیرا برای صدقِ حقیقیِ عنوان طلبگی شرایط دیگری نیز وجود دارد</a:t>
          </a:r>
          <a:endParaRPr lang="en-US" sz="1400" b="1" dirty="0">
            <a:cs typeface="B Nazanin" panose="00000400000000000000" pitchFamily="2" charset="-78"/>
          </a:endParaRPr>
        </a:p>
      </dgm:t>
    </dgm:pt>
    <dgm:pt modelId="{F13D6DCD-5D63-4481-B9B3-EFBC514815F4}" type="parTrans" cxnId="{4C362FA9-1BFF-4EE8-89ED-6A7BE5F1A8CB}">
      <dgm:prSet/>
      <dgm:spPr/>
      <dgm:t>
        <a:bodyPr/>
        <a:lstStyle/>
        <a:p>
          <a:endParaRPr lang="en-US"/>
        </a:p>
      </dgm:t>
    </dgm:pt>
    <dgm:pt modelId="{CD5B2E5F-2106-45F8-AC58-3A4C97EBEAE4}" type="sibTrans" cxnId="{4C362FA9-1BFF-4EE8-89ED-6A7BE5F1A8CB}">
      <dgm:prSet/>
      <dgm:spPr/>
      <dgm:t>
        <a:bodyPr/>
        <a:lstStyle/>
        <a:p>
          <a:endParaRPr lang="en-US"/>
        </a:p>
      </dgm:t>
    </dgm:pt>
    <dgm:pt modelId="{17AAF23B-A385-47FB-9258-80B72C917FA8}" type="pres">
      <dgm:prSet presAssocID="{84C13F6B-A744-4D09-8B19-FB7B9039CA5D}" presName="linearFlow" presStyleCnt="0">
        <dgm:presLayoutVars>
          <dgm:dir val="rev"/>
          <dgm:animLvl val="lvl"/>
          <dgm:resizeHandles val="exact"/>
        </dgm:presLayoutVars>
      </dgm:prSet>
      <dgm:spPr/>
      <dgm:t>
        <a:bodyPr/>
        <a:lstStyle/>
        <a:p>
          <a:endParaRPr lang="en-US"/>
        </a:p>
      </dgm:t>
    </dgm:pt>
    <dgm:pt modelId="{48833ED1-9494-4CBF-8DE5-8BF8278E98A3}" type="pres">
      <dgm:prSet presAssocID="{EAF83F5C-D528-4E65-A471-9B29F4EF613D}" presName="composite" presStyleCnt="0"/>
      <dgm:spPr/>
    </dgm:pt>
    <dgm:pt modelId="{76F320BA-D66D-4E82-ABBB-F41D977FFED6}" type="pres">
      <dgm:prSet presAssocID="{EAF83F5C-D528-4E65-A471-9B29F4EF613D}" presName="parentText" presStyleLbl="alignNode1" presStyleIdx="0" presStyleCnt="2">
        <dgm:presLayoutVars>
          <dgm:chMax val="1"/>
          <dgm:bulletEnabled val="1"/>
        </dgm:presLayoutVars>
      </dgm:prSet>
      <dgm:spPr/>
      <dgm:t>
        <a:bodyPr/>
        <a:lstStyle/>
        <a:p>
          <a:endParaRPr lang="en-US"/>
        </a:p>
      </dgm:t>
    </dgm:pt>
    <dgm:pt modelId="{41452876-B244-4B4C-8580-40BDBF36E16D}" type="pres">
      <dgm:prSet presAssocID="{EAF83F5C-D528-4E65-A471-9B29F4EF613D}" presName="descendantText" presStyleLbl="alignAcc1" presStyleIdx="0" presStyleCnt="2">
        <dgm:presLayoutVars>
          <dgm:bulletEnabled val="1"/>
        </dgm:presLayoutVars>
      </dgm:prSet>
      <dgm:spPr/>
      <dgm:t>
        <a:bodyPr/>
        <a:lstStyle/>
        <a:p>
          <a:endParaRPr lang="en-US"/>
        </a:p>
      </dgm:t>
    </dgm:pt>
    <dgm:pt modelId="{D141FB20-68FF-435D-B715-8933AC76DEAB}" type="pres">
      <dgm:prSet presAssocID="{665F23D7-4FCE-4EA3-A705-8C8EEDD0304F}" presName="sp" presStyleCnt="0"/>
      <dgm:spPr/>
    </dgm:pt>
    <dgm:pt modelId="{5300F124-F8B4-4533-835A-2DDF141A7DEA}" type="pres">
      <dgm:prSet presAssocID="{40944AD5-B910-4945-9F6E-BF26C0B1E683}" presName="composite" presStyleCnt="0"/>
      <dgm:spPr/>
    </dgm:pt>
    <dgm:pt modelId="{2ECB5DA9-A07A-46E7-B985-3DA3A3A90ED3}" type="pres">
      <dgm:prSet presAssocID="{40944AD5-B910-4945-9F6E-BF26C0B1E683}" presName="parentText" presStyleLbl="alignNode1" presStyleIdx="1" presStyleCnt="2">
        <dgm:presLayoutVars>
          <dgm:chMax val="1"/>
          <dgm:bulletEnabled val="1"/>
        </dgm:presLayoutVars>
      </dgm:prSet>
      <dgm:spPr/>
      <dgm:t>
        <a:bodyPr/>
        <a:lstStyle/>
        <a:p>
          <a:endParaRPr lang="en-US"/>
        </a:p>
      </dgm:t>
    </dgm:pt>
    <dgm:pt modelId="{03D82F60-B40A-4AD5-987D-0376D8CE161C}" type="pres">
      <dgm:prSet presAssocID="{40944AD5-B910-4945-9F6E-BF26C0B1E683}" presName="descendantText" presStyleLbl="alignAcc1" presStyleIdx="1" presStyleCnt="2" custScaleY="210669">
        <dgm:presLayoutVars>
          <dgm:bulletEnabled val="1"/>
        </dgm:presLayoutVars>
      </dgm:prSet>
      <dgm:spPr/>
      <dgm:t>
        <a:bodyPr/>
        <a:lstStyle/>
        <a:p>
          <a:endParaRPr lang="en-US"/>
        </a:p>
      </dgm:t>
    </dgm:pt>
  </dgm:ptLst>
  <dgm:cxnLst>
    <dgm:cxn modelId="{F8F0BC68-76D6-409C-81CD-45F5063E71BF}" srcId="{84C13F6B-A744-4D09-8B19-FB7B9039CA5D}" destId="{EAF83F5C-D528-4E65-A471-9B29F4EF613D}" srcOrd="0" destOrd="0" parTransId="{924E7BDD-41CB-466E-A3A9-7D0B040BB151}" sibTransId="{665F23D7-4FCE-4EA3-A705-8C8EEDD0304F}"/>
    <dgm:cxn modelId="{7FEF9320-7F88-4431-AA2A-5258F14E6104}" type="presOf" srcId="{EAF83F5C-D528-4E65-A471-9B29F4EF613D}" destId="{76F320BA-D66D-4E82-ABBB-F41D977FFED6}" srcOrd="0" destOrd="0" presId="urn:microsoft.com/office/officeart/2005/8/layout/chevron2"/>
    <dgm:cxn modelId="{5FCBDD1C-9D69-4A19-BCB0-F899EC93B641}" type="presOf" srcId="{F5649B43-B662-426C-B48A-1FB63737FD62}" destId="{41452876-B244-4B4C-8580-40BDBF36E16D}" srcOrd="0" destOrd="0" presId="urn:microsoft.com/office/officeart/2005/8/layout/chevron2"/>
    <dgm:cxn modelId="{3765B033-1B60-45EE-A7CF-F7F1E1C57864}" srcId="{84C13F6B-A744-4D09-8B19-FB7B9039CA5D}" destId="{40944AD5-B910-4945-9F6E-BF26C0B1E683}" srcOrd="1" destOrd="0" parTransId="{589B58B8-A449-4404-8D57-47BE014A5574}" sibTransId="{38BAC7F0-BB34-4372-9F7C-892035D038F5}"/>
    <dgm:cxn modelId="{1C37B8D9-C018-4043-A770-00FC58FB0EEC}" type="presOf" srcId="{8E61BD4E-FE67-4CD8-A414-C2AB57B651F8}" destId="{03D82F60-B40A-4AD5-987D-0376D8CE161C}" srcOrd="0" destOrd="0" presId="urn:microsoft.com/office/officeart/2005/8/layout/chevron2"/>
    <dgm:cxn modelId="{D94B903D-B472-4BC7-A7FF-C328CD180047}" type="presOf" srcId="{84C13F6B-A744-4D09-8B19-FB7B9039CA5D}" destId="{17AAF23B-A385-47FB-9258-80B72C917FA8}" srcOrd="0" destOrd="0" presId="urn:microsoft.com/office/officeart/2005/8/layout/chevron2"/>
    <dgm:cxn modelId="{4C362FA9-1BFF-4EE8-89ED-6A7BE5F1A8CB}" srcId="{40944AD5-B910-4945-9F6E-BF26C0B1E683}" destId="{8E61BD4E-FE67-4CD8-A414-C2AB57B651F8}" srcOrd="0" destOrd="0" parTransId="{F13D6DCD-5D63-4481-B9B3-EFBC514815F4}" sibTransId="{CD5B2E5F-2106-45F8-AC58-3A4C97EBEAE4}"/>
    <dgm:cxn modelId="{032285F3-2714-4D1D-862D-0DF7E45C0FC2}" type="presOf" srcId="{40944AD5-B910-4945-9F6E-BF26C0B1E683}" destId="{2ECB5DA9-A07A-46E7-B985-3DA3A3A90ED3}" srcOrd="0" destOrd="0" presId="urn:microsoft.com/office/officeart/2005/8/layout/chevron2"/>
    <dgm:cxn modelId="{8D98E36C-574F-4E93-8F85-D83266AE7548}" srcId="{EAF83F5C-D528-4E65-A471-9B29F4EF613D}" destId="{F5649B43-B662-426C-B48A-1FB63737FD62}" srcOrd="0" destOrd="0" parTransId="{82A9EA9C-75FD-4B9D-9D13-18CA0DC25AE9}" sibTransId="{A35CE0C4-A5AB-49F7-82C8-0BEBE19ADA60}"/>
    <dgm:cxn modelId="{D8A3FB4B-0397-41FB-B681-AAE2141156C9}" type="presParOf" srcId="{17AAF23B-A385-47FB-9258-80B72C917FA8}" destId="{48833ED1-9494-4CBF-8DE5-8BF8278E98A3}" srcOrd="0" destOrd="0" presId="urn:microsoft.com/office/officeart/2005/8/layout/chevron2"/>
    <dgm:cxn modelId="{42010EEE-E1A8-4CD1-AACB-EBE1854EDB9A}" type="presParOf" srcId="{48833ED1-9494-4CBF-8DE5-8BF8278E98A3}" destId="{76F320BA-D66D-4E82-ABBB-F41D977FFED6}" srcOrd="0" destOrd="0" presId="urn:microsoft.com/office/officeart/2005/8/layout/chevron2"/>
    <dgm:cxn modelId="{9C2197C8-C464-4758-8827-BC43EB2CA451}" type="presParOf" srcId="{48833ED1-9494-4CBF-8DE5-8BF8278E98A3}" destId="{41452876-B244-4B4C-8580-40BDBF36E16D}" srcOrd="1" destOrd="0" presId="urn:microsoft.com/office/officeart/2005/8/layout/chevron2"/>
    <dgm:cxn modelId="{00E0E781-FF1A-4BF1-A9D3-6D7930A970AC}" type="presParOf" srcId="{17AAF23B-A385-47FB-9258-80B72C917FA8}" destId="{D141FB20-68FF-435D-B715-8933AC76DEAB}" srcOrd="1" destOrd="0" presId="urn:microsoft.com/office/officeart/2005/8/layout/chevron2"/>
    <dgm:cxn modelId="{6519BBE4-843B-4E82-9693-7233C05370F4}" type="presParOf" srcId="{17AAF23B-A385-47FB-9258-80B72C917FA8}" destId="{5300F124-F8B4-4533-835A-2DDF141A7DEA}" srcOrd="2" destOrd="0" presId="urn:microsoft.com/office/officeart/2005/8/layout/chevron2"/>
    <dgm:cxn modelId="{705D019F-AE84-46F1-A260-B9CEDB9F1469}" type="presParOf" srcId="{5300F124-F8B4-4533-835A-2DDF141A7DEA}" destId="{2ECB5DA9-A07A-46E7-B985-3DA3A3A90ED3}" srcOrd="0" destOrd="0" presId="urn:microsoft.com/office/officeart/2005/8/layout/chevron2"/>
    <dgm:cxn modelId="{80EC8C38-4974-42C9-8575-83E879546506}" type="presParOf" srcId="{5300F124-F8B4-4533-835A-2DDF141A7DEA}" destId="{03D82F60-B40A-4AD5-987D-0376D8CE161C}" srcOrd="1" destOrd="0" presId="urn:microsoft.com/office/officeart/2005/8/layout/chevron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6.xml><?xml version="1.0" encoding="utf-8"?>
<dgm:dataModel xmlns:dgm="http://schemas.openxmlformats.org/drawingml/2006/diagram" xmlns:a="http://schemas.openxmlformats.org/drawingml/2006/main">
  <dgm:ptLst>
    <dgm:pt modelId="{9F6CA610-01E2-49C6-8E91-FC86AA93C21E}" type="doc">
      <dgm:prSet loTypeId="urn:microsoft.com/office/officeart/2005/8/layout/hList3" loCatId="list" qsTypeId="urn:microsoft.com/office/officeart/2005/8/quickstyle/simple1" qsCatId="simple" csTypeId="urn:microsoft.com/office/officeart/2005/8/colors/colorful2" csCatId="colorful" phldr="1"/>
      <dgm:spPr/>
      <dgm:t>
        <a:bodyPr/>
        <a:lstStyle/>
        <a:p>
          <a:endParaRPr lang="en-US"/>
        </a:p>
      </dgm:t>
    </dgm:pt>
    <dgm:pt modelId="{C98552B3-5351-454C-B98F-1AEA51E007CB}">
      <dgm:prSet phldrT="[Text]" custT="1"/>
      <dgm:spPr/>
      <dgm:t>
        <a:bodyPr/>
        <a:lstStyle/>
        <a:p>
          <a:r>
            <a:rPr lang="fa-IR" sz="1800" b="1" dirty="0" smtClean="0">
              <a:solidFill>
                <a:schemeClr val="bg2"/>
              </a:solidFill>
              <a:cs typeface="B Titr" panose="00000700000000000000" pitchFamily="2" charset="-78"/>
            </a:rPr>
            <a:t>آیامجموعه‌ وپیوستاری از این صفات، شرط لازم و کافی برای طلبگی به‌شمار می‌رود؟ باچه میزان و چه ترکیبی؟</a:t>
          </a:r>
          <a:endParaRPr lang="en-US" sz="1800" dirty="0">
            <a:solidFill>
              <a:schemeClr val="bg2"/>
            </a:solidFill>
            <a:cs typeface="B Titr" panose="00000700000000000000" pitchFamily="2" charset="-78"/>
          </a:endParaRPr>
        </a:p>
      </dgm:t>
    </dgm:pt>
    <dgm:pt modelId="{61C8DC0E-9A9C-4A0B-8CEF-DF7FB27BAF39}" type="parTrans" cxnId="{B12F0C3D-9D4B-418C-993F-518D5782E4FD}">
      <dgm:prSet/>
      <dgm:spPr/>
      <dgm:t>
        <a:bodyPr/>
        <a:lstStyle/>
        <a:p>
          <a:endParaRPr lang="en-US"/>
        </a:p>
      </dgm:t>
    </dgm:pt>
    <dgm:pt modelId="{453CB455-8D02-4492-B0EB-A35F3D062D3F}" type="sibTrans" cxnId="{B12F0C3D-9D4B-418C-993F-518D5782E4FD}">
      <dgm:prSet/>
      <dgm:spPr/>
      <dgm:t>
        <a:bodyPr/>
        <a:lstStyle/>
        <a:p>
          <a:endParaRPr lang="en-US"/>
        </a:p>
      </dgm:t>
    </dgm:pt>
    <dgm:pt modelId="{5AAD6231-EC37-4A3A-897E-7156F082C76A}">
      <dgm:prSet phldrT="[Text]" custT="1"/>
      <dgm:spPr/>
      <dgm:t>
        <a:bodyPr/>
        <a:lstStyle/>
        <a:p>
          <a:pPr algn="ctr"/>
          <a:r>
            <a:rPr lang="fa-IR" sz="1800" b="1" dirty="0" smtClean="0">
              <a:solidFill>
                <a:srgbClr val="FFFF00"/>
              </a:solidFill>
              <a:cs typeface="B Nazanin" panose="00000400000000000000" pitchFamily="2" charset="-78"/>
            </a:rPr>
            <a:t>کمترین وابستگی به نظام روحانیت با ثبت نام در حوزه‌های علمیه و داشتن پروندۀ پرسنلی تحقق می‌یابد. یعنی طلبه با تشکیل پرونده در مدیریت حوزه از حیث قانونی و اعتباری طلبه شناخته می‌شود و مشمول آنچه که به طلبه تعلق می‌گیرد می‌گردد؛ هر چند درس نخواندوتقوا نداشته باشد. </a:t>
          </a:r>
          <a:endParaRPr lang="en-US" sz="1800" dirty="0"/>
        </a:p>
      </dgm:t>
    </dgm:pt>
    <dgm:pt modelId="{435E234B-E183-46C5-A934-B250D4952E0A}" type="parTrans" cxnId="{BCFAD9A3-4192-4B2C-B82B-8301766875C6}">
      <dgm:prSet/>
      <dgm:spPr/>
      <dgm:t>
        <a:bodyPr/>
        <a:lstStyle/>
        <a:p>
          <a:endParaRPr lang="en-US"/>
        </a:p>
      </dgm:t>
    </dgm:pt>
    <dgm:pt modelId="{5062DEAD-C859-4635-8B54-8AD3B466EAB4}" type="sibTrans" cxnId="{BCFAD9A3-4192-4B2C-B82B-8301766875C6}">
      <dgm:prSet/>
      <dgm:spPr/>
      <dgm:t>
        <a:bodyPr/>
        <a:lstStyle/>
        <a:p>
          <a:endParaRPr lang="en-US"/>
        </a:p>
      </dgm:t>
    </dgm:pt>
    <dgm:pt modelId="{B56513E7-1740-45BC-A8E1-A572848ABEE9}">
      <dgm:prSet phldrT="[Text]" custT="1"/>
      <dgm:spPr/>
      <dgm:t>
        <a:bodyPr/>
        <a:lstStyle/>
        <a:p>
          <a:r>
            <a:rPr lang="fa-IR" sz="1800" b="1" dirty="0" smtClean="0">
              <a:solidFill>
                <a:srgbClr val="002060"/>
              </a:solidFill>
              <a:cs typeface="B Nazanin" panose="00000400000000000000" pitchFamily="2" charset="-78"/>
            </a:rPr>
            <a:t>در نظر تودۀ مردم نیز کسی که به‌صورت غالبی لباس روحانی بپوشد طلبه است؛ هرچند کارمند یک اداره یا کاسب باشد. به همین جهت در میان مردم انتظارات خاصی از او رقم می‌خورد؛ اما سخن ما در اطلاقِ حقیقی عنوان طلبه بود، نه اطلاق پرتسامح عرفی یا شمول قانونی. به همین جهت لازم است ویژگی‌های طلبه را به دقت بیشتری بررسی کنیم.</a:t>
          </a:r>
          <a:endParaRPr lang="en-US" sz="1800" dirty="0"/>
        </a:p>
      </dgm:t>
    </dgm:pt>
    <dgm:pt modelId="{FD109DEA-C7CE-4B39-A457-63EABDD4C53B}" type="parTrans" cxnId="{E03227BF-5776-47DC-8CB7-F39842A75FDE}">
      <dgm:prSet/>
      <dgm:spPr/>
      <dgm:t>
        <a:bodyPr/>
        <a:lstStyle/>
        <a:p>
          <a:endParaRPr lang="en-US"/>
        </a:p>
      </dgm:t>
    </dgm:pt>
    <dgm:pt modelId="{7935F753-D2B9-4A1E-B2F9-6DCA3B702108}" type="sibTrans" cxnId="{E03227BF-5776-47DC-8CB7-F39842A75FDE}">
      <dgm:prSet/>
      <dgm:spPr/>
      <dgm:t>
        <a:bodyPr/>
        <a:lstStyle/>
        <a:p>
          <a:endParaRPr lang="en-US"/>
        </a:p>
      </dgm:t>
    </dgm:pt>
    <dgm:pt modelId="{343C7FFB-6DD3-4D2B-A85A-AA3EE869D757}">
      <dgm:prSet phldrT="[Text]" custT="1"/>
      <dgm:spPr/>
      <dgm:t>
        <a:bodyPr/>
        <a:lstStyle/>
        <a:p>
          <a:r>
            <a:rPr lang="fa-IR" sz="1400" b="1" dirty="0" smtClean="0">
              <a:solidFill>
                <a:srgbClr val="002060"/>
              </a:solidFill>
              <a:cs typeface="B Nazanin" panose="00000400000000000000" pitchFamily="2" charset="-78"/>
            </a:rPr>
            <a:t>به نظر می‌رسد از نظر جامعه‌شناختی انتساب حقیقی به این صنف ـ مانند همۀ اصناف دیگر ـ درصورتی است که شخص، عمدۀ زمان و توان خود را به کارکردها و رسالت‌های این صنف اختصاص دهد. هویت طلبه با دین خدا گره خورده و تعریف طلبه از مناسبت او با دین به‌دست می‌آید. طلبه در راه شناخت عمیق دین خدا و ابلاغ و دفاع و اجرای آن می‌کوشد و برنامۀ خدمت اجتماعی خود را در این رسالت متمرکز کرده است. یعنی برخلاف دیگر مردم که عمدۀ زمان و توان خود را در برنامه‌های دیگر می‌گذرانند، طلبه سرمایۀ توان و زمان خود را عمدتاً به ارتباط با منابع دینی و تلاش برای فهم و تبلیغ آن یا دفاع از آن یا گسترش زندگی دینی در سطح جامعه صرف می‌کند.</a:t>
          </a:r>
          <a:endParaRPr lang="en-US" sz="1400" dirty="0"/>
        </a:p>
      </dgm:t>
    </dgm:pt>
    <dgm:pt modelId="{622CA792-46BA-4431-A79E-C8554F7C0437}" type="parTrans" cxnId="{C0DCFAC8-4107-4254-8027-B67B4B11DAB3}">
      <dgm:prSet/>
      <dgm:spPr/>
      <dgm:t>
        <a:bodyPr/>
        <a:lstStyle/>
        <a:p>
          <a:endParaRPr lang="en-US"/>
        </a:p>
      </dgm:t>
    </dgm:pt>
    <dgm:pt modelId="{753587CC-9C11-4DCF-9103-8FBABE9F57D7}" type="sibTrans" cxnId="{C0DCFAC8-4107-4254-8027-B67B4B11DAB3}">
      <dgm:prSet/>
      <dgm:spPr/>
      <dgm:t>
        <a:bodyPr/>
        <a:lstStyle/>
        <a:p>
          <a:endParaRPr lang="en-US"/>
        </a:p>
      </dgm:t>
    </dgm:pt>
    <dgm:pt modelId="{2609AFA6-E0A9-4804-8C54-876DA56815B3}" type="pres">
      <dgm:prSet presAssocID="{9F6CA610-01E2-49C6-8E91-FC86AA93C21E}" presName="composite" presStyleCnt="0">
        <dgm:presLayoutVars>
          <dgm:chMax val="1"/>
          <dgm:dir/>
          <dgm:resizeHandles val="exact"/>
        </dgm:presLayoutVars>
      </dgm:prSet>
      <dgm:spPr/>
      <dgm:t>
        <a:bodyPr/>
        <a:lstStyle/>
        <a:p>
          <a:endParaRPr lang="en-US"/>
        </a:p>
      </dgm:t>
    </dgm:pt>
    <dgm:pt modelId="{CEEEE02A-BDC2-49F8-B138-AD4730140E59}" type="pres">
      <dgm:prSet presAssocID="{C98552B3-5351-454C-B98F-1AEA51E007CB}" presName="roof" presStyleLbl="dkBgShp" presStyleIdx="0" presStyleCnt="2"/>
      <dgm:spPr/>
      <dgm:t>
        <a:bodyPr/>
        <a:lstStyle/>
        <a:p>
          <a:endParaRPr lang="en-US"/>
        </a:p>
      </dgm:t>
    </dgm:pt>
    <dgm:pt modelId="{94F3DD3D-84DB-4E0B-8805-E5300528FF4B}" type="pres">
      <dgm:prSet presAssocID="{C98552B3-5351-454C-B98F-1AEA51E007CB}" presName="pillars" presStyleCnt="0"/>
      <dgm:spPr/>
    </dgm:pt>
    <dgm:pt modelId="{BF5860E0-58B8-417C-ACB0-930C324752AA}" type="pres">
      <dgm:prSet presAssocID="{C98552B3-5351-454C-B98F-1AEA51E007CB}" presName="pillar1" presStyleLbl="node1" presStyleIdx="0" presStyleCnt="3" custScaleY="97619">
        <dgm:presLayoutVars>
          <dgm:bulletEnabled val="1"/>
        </dgm:presLayoutVars>
      </dgm:prSet>
      <dgm:spPr/>
      <dgm:t>
        <a:bodyPr/>
        <a:lstStyle/>
        <a:p>
          <a:endParaRPr lang="en-US"/>
        </a:p>
      </dgm:t>
    </dgm:pt>
    <dgm:pt modelId="{74D82CD7-126F-477F-9FCF-5BE19788BC90}" type="pres">
      <dgm:prSet presAssocID="{B56513E7-1740-45BC-A8E1-A572848ABEE9}" presName="pillarX" presStyleLbl="node1" presStyleIdx="1" presStyleCnt="3" custScaleY="115256">
        <dgm:presLayoutVars>
          <dgm:bulletEnabled val="1"/>
        </dgm:presLayoutVars>
      </dgm:prSet>
      <dgm:spPr/>
      <dgm:t>
        <a:bodyPr/>
        <a:lstStyle/>
        <a:p>
          <a:endParaRPr lang="en-US"/>
        </a:p>
      </dgm:t>
    </dgm:pt>
    <dgm:pt modelId="{60DA6E8A-E2C2-4091-B1B1-8C109010D681}" type="pres">
      <dgm:prSet presAssocID="{343C7FFB-6DD3-4D2B-A85A-AA3EE869D757}" presName="pillarX" presStyleLbl="node1" presStyleIdx="2" presStyleCnt="3" custScaleY="132275">
        <dgm:presLayoutVars>
          <dgm:bulletEnabled val="1"/>
        </dgm:presLayoutVars>
      </dgm:prSet>
      <dgm:spPr/>
      <dgm:t>
        <a:bodyPr/>
        <a:lstStyle/>
        <a:p>
          <a:endParaRPr lang="en-US"/>
        </a:p>
      </dgm:t>
    </dgm:pt>
    <dgm:pt modelId="{BA6AC29E-1821-4967-B4D7-893A8E90B0F6}" type="pres">
      <dgm:prSet presAssocID="{C98552B3-5351-454C-B98F-1AEA51E007CB}" presName="base" presStyleLbl="dkBgShp" presStyleIdx="1" presStyleCnt="2" custLinFactY="-636722" custLinFactNeighborX="407" custLinFactNeighborY="-700000"/>
      <dgm:spPr/>
    </dgm:pt>
  </dgm:ptLst>
  <dgm:cxnLst>
    <dgm:cxn modelId="{17A68C5F-CAA6-493E-B9B5-A3D8921F3275}" type="presOf" srcId="{C98552B3-5351-454C-B98F-1AEA51E007CB}" destId="{CEEEE02A-BDC2-49F8-B138-AD4730140E59}" srcOrd="0" destOrd="0" presId="urn:microsoft.com/office/officeart/2005/8/layout/hList3"/>
    <dgm:cxn modelId="{8B1C1654-6D70-45B6-884D-C809A3996F71}" type="presOf" srcId="{B56513E7-1740-45BC-A8E1-A572848ABEE9}" destId="{74D82CD7-126F-477F-9FCF-5BE19788BC90}" srcOrd="0" destOrd="0" presId="urn:microsoft.com/office/officeart/2005/8/layout/hList3"/>
    <dgm:cxn modelId="{5BF2A12C-A94A-4261-9E16-BCCE48A73D08}" type="presOf" srcId="{343C7FFB-6DD3-4D2B-A85A-AA3EE869D757}" destId="{60DA6E8A-E2C2-4091-B1B1-8C109010D681}" srcOrd="0" destOrd="0" presId="urn:microsoft.com/office/officeart/2005/8/layout/hList3"/>
    <dgm:cxn modelId="{BCFAD9A3-4192-4B2C-B82B-8301766875C6}" srcId="{C98552B3-5351-454C-B98F-1AEA51E007CB}" destId="{5AAD6231-EC37-4A3A-897E-7156F082C76A}" srcOrd="0" destOrd="0" parTransId="{435E234B-E183-46C5-A934-B250D4952E0A}" sibTransId="{5062DEAD-C859-4635-8B54-8AD3B466EAB4}"/>
    <dgm:cxn modelId="{E03227BF-5776-47DC-8CB7-F39842A75FDE}" srcId="{C98552B3-5351-454C-B98F-1AEA51E007CB}" destId="{B56513E7-1740-45BC-A8E1-A572848ABEE9}" srcOrd="1" destOrd="0" parTransId="{FD109DEA-C7CE-4B39-A457-63EABDD4C53B}" sibTransId="{7935F753-D2B9-4A1E-B2F9-6DCA3B702108}"/>
    <dgm:cxn modelId="{B12F0C3D-9D4B-418C-993F-518D5782E4FD}" srcId="{9F6CA610-01E2-49C6-8E91-FC86AA93C21E}" destId="{C98552B3-5351-454C-B98F-1AEA51E007CB}" srcOrd="0" destOrd="0" parTransId="{61C8DC0E-9A9C-4A0B-8CEF-DF7FB27BAF39}" sibTransId="{453CB455-8D02-4492-B0EB-A35F3D062D3F}"/>
    <dgm:cxn modelId="{7ED4C9C0-BDBE-4AAB-B2F2-CCC11CBD8288}" type="presOf" srcId="{5AAD6231-EC37-4A3A-897E-7156F082C76A}" destId="{BF5860E0-58B8-417C-ACB0-930C324752AA}" srcOrd="0" destOrd="0" presId="urn:microsoft.com/office/officeart/2005/8/layout/hList3"/>
    <dgm:cxn modelId="{1FE83F79-B6A0-432D-ADB2-4D2E17399810}" type="presOf" srcId="{9F6CA610-01E2-49C6-8E91-FC86AA93C21E}" destId="{2609AFA6-E0A9-4804-8C54-876DA56815B3}" srcOrd="0" destOrd="0" presId="urn:microsoft.com/office/officeart/2005/8/layout/hList3"/>
    <dgm:cxn modelId="{C0DCFAC8-4107-4254-8027-B67B4B11DAB3}" srcId="{C98552B3-5351-454C-B98F-1AEA51E007CB}" destId="{343C7FFB-6DD3-4D2B-A85A-AA3EE869D757}" srcOrd="2" destOrd="0" parTransId="{622CA792-46BA-4431-A79E-C8554F7C0437}" sibTransId="{753587CC-9C11-4DCF-9103-8FBABE9F57D7}"/>
    <dgm:cxn modelId="{190FBD7E-AE40-45B5-A8E9-9DAB829E8944}" type="presParOf" srcId="{2609AFA6-E0A9-4804-8C54-876DA56815B3}" destId="{CEEEE02A-BDC2-49F8-B138-AD4730140E59}" srcOrd="0" destOrd="0" presId="urn:microsoft.com/office/officeart/2005/8/layout/hList3"/>
    <dgm:cxn modelId="{A3B614AA-C86A-4574-8AE3-249C441303DA}" type="presParOf" srcId="{2609AFA6-E0A9-4804-8C54-876DA56815B3}" destId="{94F3DD3D-84DB-4E0B-8805-E5300528FF4B}" srcOrd="1" destOrd="0" presId="urn:microsoft.com/office/officeart/2005/8/layout/hList3"/>
    <dgm:cxn modelId="{DEB90040-B59C-4281-856D-218E6BAFE8CA}" type="presParOf" srcId="{94F3DD3D-84DB-4E0B-8805-E5300528FF4B}" destId="{BF5860E0-58B8-417C-ACB0-930C324752AA}" srcOrd="0" destOrd="0" presId="urn:microsoft.com/office/officeart/2005/8/layout/hList3"/>
    <dgm:cxn modelId="{A7449151-FE45-439B-B83C-DD6B28B9611F}" type="presParOf" srcId="{94F3DD3D-84DB-4E0B-8805-E5300528FF4B}" destId="{74D82CD7-126F-477F-9FCF-5BE19788BC90}" srcOrd="1" destOrd="0" presId="urn:microsoft.com/office/officeart/2005/8/layout/hList3"/>
    <dgm:cxn modelId="{2096EA62-993E-49A8-B097-0F01A8B1A49C}" type="presParOf" srcId="{94F3DD3D-84DB-4E0B-8805-E5300528FF4B}" destId="{60DA6E8A-E2C2-4091-B1B1-8C109010D681}" srcOrd="2" destOrd="0" presId="urn:microsoft.com/office/officeart/2005/8/layout/hList3"/>
    <dgm:cxn modelId="{6B9A0E66-C4FB-4790-A87B-29F7F5E5C327}" type="presParOf" srcId="{2609AFA6-E0A9-4804-8C54-876DA56815B3}" destId="{BA6AC29E-1821-4967-B4D7-893A8E90B0F6}"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7.xml><?xml version="1.0" encoding="utf-8"?>
<dgm:dataModel xmlns:dgm="http://schemas.openxmlformats.org/drawingml/2006/diagram" xmlns:a="http://schemas.openxmlformats.org/drawingml/2006/main">
  <dgm:ptLst>
    <dgm:pt modelId="{D730997F-9265-4385-813D-30F44D02A8DE}" type="doc">
      <dgm:prSet loTypeId="urn:microsoft.com/office/officeart/2005/8/layout/vList6" loCatId="list" qsTypeId="urn:microsoft.com/office/officeart/2005/8/quickstyle/simple1" qsCatId="simple" csTypeId="urn:microsoft.com/office/officeart/2005/8/colors/colorful1" csCatId="colorful" phldr="1"/>
      <dgm:spPr/>
      <dgm:t>
        <a:bodyPr/>
        <a:lstStyle/>
        <a:p>
          <a:endParaRPr lang="en-US"/>
        </a:p>
      </dgm:t>
    </dgm:pt>
    <dgm:pt modelId="{706141E1-4D82-4E24-BF4A-A15A5627884F}">
      <dgm:prSet phldrT="[Text]"/>
      <dgm:spPr/>
      <dgm:t>
        <a:bodyPr/>
        <a:lstStyle/>
        <a:p>
          <a:r>
            <a:rPr lang="fa-IR" b="1" dirty="0" smtClean="0">
              <a:solidFill>
                <a:srgbClr val="002060"/>
              </a:solidFill>
              <a:cs typeface="B Nazanin" panose="00000400000000000000" pitchFamily="2" charset="-78"/>
            </a:rPr>
            <a:t>طلبه در راه شناخت عمیق دین خدا و ابلاغ و دفاع و اجرای آن می‌کوشد </a:t>
          </a:r>
          <a:endParaRPr lang="en-US" dirty="0">
            <a:solidFill>
              <a:srgbClr val="002060"/>
            </a:solidFill>
          </a:endParaRPr>
        </a:p>
      </dgm:t>
    </dgm:pt>
    <dgm:pt modelId="{0F9CB28D-3B01-4AC5-B73D-8C2E815DCABD}" type="parTrans" cxnId="{1193E3A4-549B-4C78-AF18-55F5C469ACBF}">
      <dgm:prSet/>
      <dgm:spPr/>
      <dgm:t>
        <a:bodyPr/>
        <a:lstStyle/>
        <a:p>
          <a:endParaRPr lang="en-US">
            <a:solidFill>
              <a:srgbClr val="FFFF00"/>
            </a:solidFill>
          </a:endParaRPr>
        </a:p>
      </dgm:t>
    </dgm:pt>
    <dgm:pt modelId="{2C78301E-9552-4340-B05C-861BE21943FE}" type="sibTrans" cxnId="{1193E3A4-549B-4C78-AF18-55F5C469ACBF}">
      <dgm:prSet/>
      <dgm:spPr/>
      <dgm:t>
        <a:bodyPr/>
        <a:lstStyle/>
        <a:p>
          <a:endParaRPr lang="en-US">
            <a:solidFill>
              <a:srgbClr val="FFFF00"/>
            </a:solidFill>
          </a:endParaRPr>
        </a:p>
      </dgm:t>
    </dgm:pt>
    <dgm:pt modelId="{657AF9E9-162E-49C3-9DE2-0F9CB43C20D0}">
      <dgm:prSet phldrT="[Text]" custT="1"/>
      <dgm:spPr/>
      <dgm:t>
        <a:bodyPr/>
        <a:lstStyle/>
        <a:p>
          <a:r>
            <a:rPr lang="fa-IR" sz="2000" b="1" dirty="0" smtClean="0">
              <a:solidFill>
                <a:srgbClr val="FF0000"/>
              </a:solidFill>
              <a:cs typeface="B Nazanin" panose="00000400000000000000" pitchFamily="2" charset="-78"/>
            </a:rPr>
            <a:t>و برنامۀ خدمت اجتماعی خود را در این رسالت متمرکز کرده است</a:t>
          </a:r>
          <a:endParaRPr lang="en-US" sz="2000" dirty="0">
            <a:solidFill>
              <a:srgbClr val="FF0000"/>
            </a:solidFill>
          </a:endParaRPr>
        </a:p>
      </dgm:t>
    </dgm:pt>
    <dgm:pt modelId="{CB81CAC4-7EB8-4FE7-8D34-0DD0C22FAEDD}" type="parTrans" cxnId="{092F4261-D501-46A7-A0BB-1420BB470B5F}">
      <dgm:prSet/>
      <dgm:spPr/>
      <dgm:t>
        <a:bodyPr/>
        <a:lstStyle/>
        <a:p>
          <a:endParaRPr lang="en-US">
            <a:solidFill>
              <a:srgbClr val="FFFF00"/>
            </a:solidFill>
          </a:endParaRPr>
        </a:p>
      </dgm:t>
    </dgm:pt>
    <dgm:pt modelId="{4CB5982F-529F-4F26-9822-C0A306BBABC0}" type="sibTrans" cxnId="{092F4261-D501-46A7-A0BB-1420BB470B5F}">
      <dgm:prSet/>
      <dgm:spPr/>
      <dgm:t>
        <a:bodyPr/>
        <a:lstStyle/>
        <a:p>
          <a:endParaRPr lang="en-US">
            <a:solidFill>
              <a:srgbClr val="FFFF00"/>
            </a:solidFill>
          </a:endParaRPr>
        </a:p>
      </dgm:t>
    </dgm:pt>
    <dgm:pt modelId="{A4500651-F342-42B4-9BFE-0359D9476318}">
      <dgm:prSet phldrT="[Text]" custT="1"/>
      <dgm:spPr/>
      <dgm:t>
        <a:bodyPr/>
        <a:lstStyle/>
        <a:p>
          <a:r>
            <a:rPr lang="fa-IR" sz="1600" b="1" dirty="0" smtClean="0">
              <a:solidFill>
                <a:srgbClr val="002060"/>
              </a:solidFill>
              <a:cs typeface="B Nazanin" panose="00000400000000000000" pitchFamily="2" charset="-78"/>
            </a:rPr>
            <a:t>به نظر می‌رسد از نظر جامعه‌شناختی انتساب حقیقی به این صنف ـ مانند همۀ اصناف دیگر ـ درصورتی است که شخص</a:t>
          </a:r>
          <a:endParaRPr lang="en-US" sz="1600" dirty="0">
            <a:solidFill>
              <a:srgbClr val="002060"/>
            </a:solidFill>
          </a:endParaRPr>
        </a:p>
      </dgm:t>
    </dgm:pt>
    <dgm:pt modelId="{A6C61B47-0373-4088-A055-61EAD98C5795}" type="parTrans" cxnId="{5D3FBA8F-B6F5-41DC-8223-4BD2242E4326}">
      <dgm:prSet/>
      <dgm:spPr/>
      <dgm:t>
        <a:bodyPr/>
        <a:lstStyle/>
        <a:p>
          <a:endParaRPr lang="en-US"/>
        </a:p>
      </dgm:t>
    </dgm:pt>
    <dgm:pt modelId="{EC0C70CE-A567-4F4C-8DEC-B1069374E233}" type="sibTrans" cxnId="{5D3FBA8F-B6F5-41DC-8223-4BD2242E4326}">
      <dgm:prSet/>
      <dgm:spPr/>
      <dgm:t>
        <a:bodyPr/>
        <a:lstStyle/>
        <a:p>
          <a:endParaRPr lang="en-US"/>
        </a:p>
      </dgm:t>
    </dgm:pt>
    <dgm:pt modelId="{20010F33-09B9-4D6E-BD7D-9AAAB9DA4C33}">
      <dgm:prSet phldrT="[Text]"/>
      <dgm:spPr/>
      <dgm:t>
        <a:bodyPr/>
        <a:lstStyle/>
        <a:p>
          <a:r>
            <a:rPr lang="fa-IR" b="1" dirty="0" smtClean="0">
              <a:solidFill>
                <a:srgbClr val="002060"/>
              </a:solidFill>
              <a:cs typeface="B Nazanin" panose="00000400000000000000" pitchFamily="2" charset="-78"/>
            </a:rPr>
            <a:t>هویت طلبه با دین خدا گره خورده </a:t>
          </a:r>
          <a:endParaRPr lang="en-US" dirty="0">
            <a:solidFill>
              <a:srgbClr val="002060"/>
            </a:solidFill>
          </a:endParaRPr>
        </a:p>
      </dgm:t>
    </dgm:pt>
    <dgm:pt modelId="{01EF52D3-15DE-4BC1-A932-36765619AC2E}" type="parTrans" cxnId="{0DA6CED4-37D1-4467-8292-0FC07A35AB0E}">
      <dgm:prSet/>
      <dgm:spPr/>
      <dgm:t>
        <a:bodyPr/>
        <a:lstStyle/>
        <a:p>
          <a:endParaRPr lang="en-US"/>
        </a:p>
      </dgm:t>
    </dgm:pt>
    <dgm:pt modelId="{BC088264-ED88-457C-99AF-C92586E6D383}" type="sibTrans" cxnId="{0DA6CED4-37D1-4467-8292-0FC07A35AB0E}">
      <dgm:prSet/>
      <dgm:spPr/>
      <dgm:t>
        <a:bodyPr/>
        <a:lstStyle/>
        <a:p>
          <a:endParaRPr lang="en-US"/>
        </a:p>
      </dgm:t>
    </dgm:pt>
    <dgm:pt modelId="{D335FD39-2678-49A9-8FBC-48250D641893}">
      <dgm:prSet/>
      <dgm:spPr/>
      <dgm:t>
        <a:bodyPr/>
        <a:lstStyle/>
        <a:p>
          <a:r>
            <a:rPr lang="fa-IR" b="1" dirty="0" smtClean="0">
              <a:solidFill>
                <a:srgbClr val="FF0000"/>
              </a:solidFill>
              <a:cs typeface="B Nazanin" panose="00000400000000000000" pitchFamily="2" charset="-78"/>
            </a:rPr>
            <a:t>عمدۀ زمان و توان خود را به کارکردها و رسالت‌های این صنف اختصاص دهد</a:t>
          </a:r>
          <a:endParaRPr lang="en-US" dirty="0">
            <a:solidFill>
              <a:srgbClr val="FF0000"/>
            </a:solidFill>
          </a:endParaRPr>
        </a:p>
      </dgm:t>
    </dgm:pt>
    <dgm:pt modelId="{93C8B19F-4927-4FF8-81C7-A8E3E1AEA6EC}" type="parTrans" cxnId="{8A09DBD6-9A68-46A7-AF58-2E80D5F05EA2}">
      <dgm:prSet/>
      <dgm:spPr/>
      <dgm:t>
        <a:bodyPr/>
        <a:lstStyle/>
        <a:p>
          <a:endParaRPr lang="en-US"/>
        </a:p>
      </dgm:t>
    </dgm:pt>
    <dgm:pt modelId="{CC85B807-4819-4A26-B660-534CA387A38D}" type="sibTrans" cxnId="{8A09DBD6-9A68-46A7-AF58-2E80D5F05EA2}">
      <dgm:prSet/>
      <dgm:spPr/>
      <dgm:t>
        <a:bodyPr/>
        <a:lstStyle/>
        <a:p>
          <a:endParaRPr lang="en-US"/>
        </a:p>
      </dgm:t>
    </dgm:pt>
    <dgm:pt modelId="{FD366F7C-F3D7-4617-BF21-7420CBB2B195}">
      <dgm:prSet custT="1"/>
      <dgm:spPr/>
      <dgm:t>
        <a:bodyPr/>
        <a:lstStyle/>
        <a:p>
          <a:pPr algn="ctr"/>
          <a:r>
            <a:rPr lang="fa-IR" sz="2400" b="1" dirty="0" smtClean="0">
              <a:solidFill>
                <a:srgbClr val="FF0000"/>
              </a:solidFill>
              <a:cs typeface="B Nazanin" panose="00000400000000000000" pitchFamily="2" charset="-78"/>
            </a:rPr>
            <a:t>و تعریف طلبه از مناسبت او با دین به‌دست می‌آید</a:t>
          </a:r>
          <a:endParaRPr lang="en-US" sz="2400" dirty="0">
            <a:solidFill>
              <a:srgbClr val="FF0000"/>
            </a:solidFill>
          </a:endParaRPr>
        </a:p>
      </dgm:t>
    </dgm:pt>
    <dgm:pt modelId="{F35421BB-4BC8-4FC0-8B89-A53AF1811C6A}" type="sibTrans" cxnId="{FAFE0AEA-1BB8-4F1C-A635-05D43AF24E96}">
      <dgm:prSet/>
      <dgm:spPr/>
      <dgm:t>
        <a:bodyPr/>
        <a:lstStyle/>
        <a:p>
          <a:endParaRPr lang="en-US"/>
        </a:p>
      </dgm:t>
    </dgm:pt>
    <dgm:pt modelId="{049EE240-6E75-4988-AE82-D4AD63E3E593}" type="parTrans" cxnId="{FAFE0AEA-1BB8-4F1C-A635-05D43AF24E96}">
      <dgm:prSet/>
      <dgm:spPr/>
      <dgm:t>
        <a:bodyPr/>
        <a:lstStyle/>
        <a:p>
          <a:endParaRPr lang="en-US"/>
        </a:p>
      </dgm:t>
    </dgm:pt>
    <dgm:pt modelId="{A753DAC5-CE5C-4306-94C1-86A1FE6715AB}" type="pres">
      <dgm:prSet presAssocID="{D730997F-9265-4385-813D-30F44D02A8DE}" presName="Name0" presStyleCnt="0">
        <dgm:presLayoutVars>
          <dgm:dir val="rev"/>
          <dgm:animLvl val="lvl"/>
          <dgm:resizeHandles/>
        </dgm:presLayoutVars>
      </dgm:prSet>
      <dgm:spPr/>
      <dgm:t>
        <a:bodyPr/>
        <a:lstStyle/>
        <a:p>
          <a:endParaRPr lang="en-US"/>
        </a:p>
      </dgm:t>
    </dgm:pt>
    <dgm:pt modelId="{86CC72A2-5688-40CC-A4A1-E055422A36D0}" type="pres">
      <dgm:prSet presAssocID="{A4500651-F342-42B4-9BFE-0359D9476318}" presName="linNode" presStyleCnt="0"/>
      <dgm:spPr/>
    </dgm:pt>
    <dgm:pt modelId="{F2A74ADD-3F2E-436E-9F79-52108C5A0699}" type="pres">
      <dgm:prSet presAssocID="{A4500651-F342-42B4-9BFE-0359D9476318}" presName="parentShp" presStyleLbl="node1" presStyleIdx="0" presStyleCnt="3">
        <dgm:presLayoutVars>
          <dgm:bulletEnabled val="1"/>
        </dgm:presLayoutVars>
      </dgm:prSet>
      <dgm:spPr/>
      <dgm:t>
        <a:bodyPr/>
        <a:lstStyle/>
        <a:p>
          <a:endParaRPr lang="en-US"/>
        </a:p>
      </dgm:t>
    </dgm:pt>
    <dgm:pt modelId="{2B81DE71-464E-4C57-BE21-FAB25F7EE660}" type="pres">
      <dgm:prSet presAssocID="{A4500651-F342-42B4-9BFE-0359D9476318}" presName="childShp" presStyleLbl="bgAccFollowNode1" presStyleIdx="0" presStyleCnt="3">
        <dgm:presLayoutVars>
          <dgm:bulletEnabled val="1"/>
        </dgm:presLayoutVars>
      </dgm:prSet>
      <dgm:spPr/>
      <dgm:t>
        <a:bodyPr/>
        <a:lstStyle/>
        <a:p>
          <a:endParaRPr lang="en-US"/>
        </a:p>
      </dgm:t>
    </dgm:pt>
    <dgm:pt modelId="{800E3986-FC18-4EC1-8E34-630816F6A87B}" type="pres">
      <dgm:prSet presAssocID="{EC0C70CE-A567-4F4C-8DEC-B1069374E233}" presName="spacing" presStyleCnt="0"/>
      <dgm:spPr/>
    </dgm:pt>
    <dgm:pt modelId="{8525C82F-29B0-47D4-8FD9-504886D11C48}" type="pres">
      <dgm:prSet presAssocID="{20010F33-09B9-4D6E-BD7D-9AAAB9DA4C33}" presName="linNode" presStyleCnt="0"/>
      <dgm:spPr/>
    </dgm:pt>
    <dgm:pt modelId="{C7459CE3-B292-4F20-B0F4-F592F3B56423}" type="pres">
      <dgm:prSet presAssocID="{20010F33-09B9-4D6E-BD7D-9AAAB9DA4C33}" presName="parentShp" presStyleLbl="node1" presStyleIdx="1" presStyleCnt="3">
        <dgm:presLayoutVars>
          <dgm:bulletEnabled val="1"/>
        </dgm:presLayoutVars>
      </dgm:prSet>
      <dgm:spPr/>
      <dgm:t>
        <a:bodyPr/>
        <a:lstStyle/>
        <a:p>
          <a:endParaRPr lang="en-US"/>
        </a:p>
      </dgm:t>
    </dgm:pt>
    <dgm:pt modelId="{C65C01CF-C972-471C-A064-4BF207B08F14}" type="pres">
      <dgm:prSet presAssocID="{20010F33-09B9-4D6E-BD7D-9AAAB9DA4C33}" presName="childShp" presStyleLbl="bgAccFollowNode1" presStyleIdx="1" presStyleCnt="3">
        <dgm:presLayoutVars>
          <dgm:bulletEnabled val="1"/>
        </dgm:presLayoutVars>
      </dgm:prSet>
      <dgm:spPr/>
      <dgm:t>
        <a:bodyPr/>
        <a:lstStyle/>
        <a:p>
          <a:endParaRPr lang="en-US"/>
        </a:p>
      </dgm:t>
    </dgm:pt>
    <dgm:pt modelId="{C3D9B83B-C49D-486E-8510-62BC5D72909D}" type="pres">
      <dgm:prSet presAssocID="{BC088264-ED88-457C-99AF-C92586E6D383}" presName="spacing" presStyleCnt="0"/>
      <dgm:spPr/>
    </dgm:pt>
    <dgm:pt modelId="{3B2AC50E-A0A5-4C5E-A350-CCA70B4F875A}" type="pres">
      <dgm:prSet presAssocID="{706141E1-4D82-4E24-BF4A-A15A5627884F}" presName="linNode" presStyleCnt="0"/>
      <dgm:spPr/>
    </dgm:pt>
    <dgm:pt modelId="{5099328F-50C2-4674-9EC4-6A2EB361066C}" type="pres">
      <dgm:prSet presAssocID="{706141E1-4D82-4E24-BF4A-A15A5627884F}" presName="parentShp" presStyleLbl="node1" presStyleIdx="2" presStyleCnt="3">
        <dgm:presLayoutVars>
          <dgm:bulletEnabled val="1"/>
        </dgm:presLayoutVars>
      </dgm:prSet>
      <dgm:spPr/>
      <dgm:t>
        <a:bodyPr/>
        <a:lstStyle/>
        <a:p>
          <a:endParaRPr lang="en-US"/>
        </a:p>
      </dgm:t>
    </dgm:pt>
    <dgm:pt modelId="{4538AF06-4DD1-4389-BBAE-7608A89AB5BB}" type="pres">
      <dgm:prSet presAssocID="{706141E1-4D82-4E24-BF4A-A15A5627884F}" presName="childShp" presStyleLbl="bgAccFollowNode1" presStyleIdx="2" presStyleCnt="3">
        <dgm:presLayoutVars>
          <dgm:bulletEnabled val="1"/>
        </dgm:presLayoutVars>
      </dgm:prSet>
      <dgm:spPr/>
      <dgm:t>
        <a:bodyPr/>
        <a:lstStyle/>
        <a:p>
          <a:endParaRPr lang="en-US"/>
        </a:p>
      </dgm:t>
    </dgm:pt>
  </dgm:ptLst>
  <dgm:cxnLst>
    <dgm:cxn modelId="{E4E41BDF-0BB9-44C3-8AF1-AE257AA997D0}" type="presOf" srcId="{20010F33-09B9-4D6E-BD7D-9AAAB9DA4C33}" destId="{C7459CE3-B292-4F20-B0F4-F592F3B56423}" srcOrd="0" destOrd="0" presId="urn:microsoft.com/office/officeart/2005/8/layout/vList6"/>
    <dgm:cxn modelId="{ABC108B9-0016-4C8D-B5AD-F129ABD15E7D}" type="presOf" srcId="{657AF9E9-162E-49C3-9DE2-0F9CB43C20D0}" destId="{4538AF06-4DD1-4389-BBAE-7608A89AB5BB}" srcOrd="0" destOrd="0" presId="urn:microsoft.com/office/officeart/2005/8/layout/vList6"/>
    <dgm:cxn modelId="{78A79D06-D607-4D6C-BAF3-A817803ED286}" type="presOf" srcId="{D335FD39-2678-49A9-8FBC-48250D641893}" destId="{2B81DE71-464E-4C57-BE21-FAB25F7EE660}" srcOrd="0" destOrd="0" presId="urn:microsoft.com/office/officeart/2005/8/layout/vList6"/>
    <dgm:cxn modelId="{5D3FBA8F-B6F5-41DC-8223-4BD2242E4326}" srcId="{D730997F-9265-4385-813D-30F44D02A8DE}" destId="{A4500651-F342-42B4-9BFE-0359D9476318}" srcOrd="0" destOrd="0" parTransId="{A6C61B47-0373-4088-A055-61EAD98C5795}" sibTransId="{EC0C70CE-A567-4F4C-8DEC-B1069374E233}"/>
    <dgm:cxn modelId="{ECD3058F-2FA2-48C9-A628-CB52BE119BE4}" type="presOf" srcId="{A4500651-F342-42B4-9BFE-0359D9476318}" destId="{F2A74ADD-3F2E-436E-9F79-52108C5A0699}" srcOrd="0" destOrd="0" presId="urn:microsoft.com/office/officeart/2005/8/layout/vList6"/>
    <dgm:cxn modelId="{FAFE0AEA-1BB8-4F1C-A635-05D43AF24E96}" srcId="{20010F33-09B9-4D6E-BD7D-9AAAB9DA4C33}" destId="{FD366F7C-F3D7-4617-BF21-7420CBB2B195}" srcOrd="0" destOrd="0" parTransId="{049EE240-6E75-4988-AE82-D4AD63E3E593}" sibTransId="{F35421BB-4BC8-4FC0-8B89-A53AF1811C6A}"/>
    <dgm:cxn modelId="{1193E3A4-549B-4C78-AF18-55F5C469ACBF}" srcId="{D730997F-9265-4385-813D-30F44D02A8DE}" destId="{706141E1-4D82-4E24-BF4A-A15A5627884F}" srcOrd="2" destOrd="0" parTransId="{0F9CB28D-3B01-4AC5-B73D-8C2E815DCABD}" sibTransId="{2C78301E-9552-4340-B05C-861BE21943FE}"/>
    <dgm:cxn modelId="{8A09DBD6-9A68-46A7-AF58-2E80D5F05EA2}" srcId="{A4500651-F342-42B4-9BFE-0359D9476318}" destId="{D335FD39-2678-49A9-8FBC-48250D641893}" srcOrd="0" destOrd="0" parTransId="{93C8B19F-4927-4FF8-81C7-A8E3E1AEA6EC}" sibTransId="{CC85B807-4819-4A26-B660-534CA387A38D}"/>
    <dgm:cxn modelId="{B08ED0FA-FBCE-411C-B46A-CBF20DCC0787}" type="presOf" srcId="{FD366F7C-F3D7-4617-BF21-7420CBB2B195}" destId="{C65C01CF-C972-471C-A064-4BF207B08F14}" srcOrd="0" destOrd="0" presId="urn:microsoft.com/office/officeart/2005/8/layout/vList6"/>
    <dgm:cxn modelId="{A984D806-AD0D-428A-9295-B077B0FA8F3D}" type="presOf" srcId="{706141E1-4D82-4E24-BF4A-A15A5627884F}" destId="{5099328F-50C2-4674-9EC4-6A2EB361066C}" srcOrd="0" destOrd="0" presId="urn:microsoft.com/office/officeart/2005/8/layout/vList6"/>
    <dgm:cxn modelId="{092F4261-D501-46A7-A0BB-1420BB470B5F}" srcId="{706141E1-4D82-4E24-BF4A-A15A5627884F}" destId="{657AF9E9-162E-49C3-9DE2-0F9CB43C20D0}" srcOrd="0" destOrd="0" parTransId="{CB81CAC4-7EB8-4FE7-8D34-0DD0C22FAEDD}" sibTransId="{4CB5982F-529F-4F26-9822-C0A306BBABC0}"/>
    <dgm:cxn modelId="{E631E547-8739-478E-889A-B32F53FB578B}" type="presOf" srcId="{D730997F-9265-4385-813D-30F44D02A8DE}" destId="{A753DAC5-CE5C-4306-94C1-86A1FE6715AB}" srcOrd="0" destOrd="0" presId="urn:microsoft.com/office/officeart/2005/8/layout/vList6"/>
    <dgm:cxn modelId="{0DA6CED4-37D1-4467-8292-0FC07A35AB0E}" srcId="{D730997F-9265-4385-813D-30F44D02A8DE}" destId="{20010F33-09B9-4D6E-BD7D-9AAAB9DA4C33}" srcOrd="1" destOrd="0" parTransId="{01EF52D3-15DE-4BC1-A932-36765619AC2E}" sibTransId="{BC088264-ED88-457C-99AF-C92586E6D383}"/>
    <dgm:cxn modelId="{6ED21727-95F0-4633-A20D-4C2688BE6478}" type="presParOf" srcId="{A753DAC5-CE5C-4306-94C1-86A1FE6715AB}" destId="{86CC72A2-5688-40CC-A4A1-E055422A36D0}" srcOrd="0" destOrd="0" presId="urn:microsoft.com/office/officeart/2005/8/layout/vList6"/>
    <dgm:cxn modelId="{F3190C43-4C54-4A2B-91B8-B200B2770D90}" type="presParOf" srcId="{86CC72A2-5688-40CC-A4A1-E055422A36D0}" destId="{F2A74ADD-3F2E-436E-9F79-52108C5A0699}" srcOrd="0" destOrd="0" presId="urn:microsoft.com/office/officeart/2005/8/layout/vList6"/>
    <dgm:cxn modelId="{B46BB9FA-3C80-45E9-BE43-C3C343DD8B15}" type="presParOf" srcId="{86CC72A2-5688-40CC-A4A1-E055422A36D0}" destId="{2B81DE71-464E-4C57-BE21-FAB25F7EE660}" srcOrd="1" destOrd="0" presId="urn:microsoft.com/office/officeart/2005/8/layout/vList6"/>
    <dgm:cxn modelId="{E9B6FA52-38EA-426A-B573-2B14DF699BC3}" type="presParOf" srcId="{A753DAC5-CE5C-4306-94C1-86A1FE6715AB}" destId="{800E3986-FC18-4EC1-8E34-630816F6A87B}" srcOrd="1" destOrd="0" presId="urn:microsoft.com/office/officeart/2005/8/layout/vList6"/>
    <dgm:cxn modelId="{3D5F2393-177C-463A-8417-7A53CE5CAEC8}" type="presParOf" srcId="{A753DAC5-CE5C-4306-94C1-86A1FE6715AB}" destId="{8525C82F-29B0-47D4-8FD9-504886D11C48}" srcOrd="2" destOrd="0" presId="urn:microsoft.com/office/officeart/2005/8/layout/vList6"/>
    <dgm:cxn modelId="{4A01BDA4-1FE7-411E-8D52-E3D74892B208}" type="presParOf" srcId="{8525C82F-29B0-47D4-8FD9-504886D11C48}" destId="{C7459CE3-B292-4F20-B0F4-F592F3B56423}" srcOrd="0" destOrd="0" presId="urn:microsoft.com/office/officeart/2005/8/layout/vList6"/>
    <dgm:cxn modelId="{01281BFC-8A56-47FC-BA8A-825A08D5EE40}" type="presParOf" srcId="{8525C82F-29B0-47D4-8FD9-504886D11C48}" destId="{C65C01CF-C972-471C-A064-4BF207B08F14}" srcOrd="1" destOrd="0" presId="urn:microsoft.com/office/officeart/2005/8/layout/vList6"/>
    <dgm:cxn modelId="{B9D2DF77-2F46-4877-A222-7B0C83C27A36}" type="presParOf" srcId="{A753DAC5-CE5C-4306-94C1-86A1FE6715AB}" destId="{C3D9B83B-C49D-486E-8510-62BC5D72909D}" srcOrd="3" destOrd="0" presId="urn:microsoft.com/office/officeart/2005/8/layout/vList6"/>
    <dgm:cxn modelId="{7B818715-148C-48B0-B341-588FCA82C274}" type="presParOf" srcId="{A753DAC5-CE5C-4306-94C1-86A1FE6715AB}" destId="{3B2AC50E-A0A5-4C5E-A350-CCA70B4F875A}" srcOrd="4" destOrd="0" presId="urn:microsoft.com/office/officeart/2005/8/layout/vList6"/>
    <dgm:cxn modelId="{6675B842-E77B-4752-AA08-7CADC58707FE}" type="presParOf" srcId="{3B2AC50E-A0A5-4C5E-A350-CCA70B4F875A}" destId="{5099328F-50C2-4674-9EC4-6A2EB361066C}" srcOrd="0" destOrd="0" presId="urn:microsoft.com/office/officeart/2005/8/layout/vList6"/>
    <dgm:cxn modelId="{3A343EBA-88ED-4DF4-9BCF-65364828C133}" type="presParOf" srcId="{3B2AC50E-A0A5-4C5E-A350-CCA70B4F875A}" destId="{4538AF06-4DD1-4389-BBAE-7608A89AB5BB}" srcOrd="1" destOrd="0" presId="urn:microsoft.com/office/officeart/2005/8/layout/v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8.xml><?xml version="1.0" encoding="utf-8"?>
<dgm:dataModel xmlns:dgm="http://schemas.openxmlformats.org/drawingml/2006/diagram" xmlns:a="http://schemas.openxmlformats.org/drawingml/2006/main">
  <dgm:ptLst>
    <dgm:pt modelId="{0B2C8283-3DF9-466E-8692-F8E1B0930C46}"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US"/>
        </a:p>
      </dgm:t>
    </dgm:pt>
    <dgm:pt modelId="{A91AAB4D-C362-4908-ACF3-CF4C7B219176}">
      <dgm:prSet phldrT="[Text]" custT="1"/>
      <dgm:spPr/>
      <dgm:t>
        <a:bodyPr/>
        <a:lstStyle/>
        <a:p>
          <a:r>
            <a:rPr lang="fa-IR" sz="2400" dirty="0" smtClean="0">
              <a:solidFill>
                <a:srgbClr val="FFFF00"/>
              </a:solidFill>
              <a:cs typeface="B Titr" panose="00000700000000000000" pitchFamily="2" charset="-78"/>
            </a:rPr>
            <a:t>تفاوت طلبه با سایر مردم در امر ابلاغ دین</a:t>
          </a:r>
          <a:endParaRPr lang="en-US" sz="2400" dirty="0">
            <a:solidFill>
              <a:srgbClr val="FFFF00"/>
            </a:solidFill>
            <a:cs typeface="B Titr" panose="00000700000000000000" pitchFamily="2" charset="-78"/>
          </a:endParaRPr>
        </a:p>
      </dgm:t>
    </dgm:pt>
    <dgm:pt modelId="{BDA222BA-75B0-4973-8991-67EE3A34D496}" type="parTrans" cxnId="{E93CC5DD-0B0F-4E4D-9D42-37443B557251}">
      <dgm:prSet/>
      <dgm:spPr/>
      <dgm:t>
        <a:bodyPr/>
        <a:lstStyle/>
        <a:p>
          <a:endParaRPr lang="en-US"/>
        </a:p>
      </dgm:t>
    </dgm:pt>
    <dgm:pt modelId="{3CBDFB12-5021-4F70-8D71-4468C45461B0}" type="sibTrans" cxnId="{E93CC5DD-0B0F-4E4D-9D42-37443B557251}">
      <dgm:prSet/>
      <dgm:spPr/>
      <dgm:t>
        <a:bodyPr/>
        <a:lstStyle/>
        <a:p>
          <a:endParaRPr lang="en-US"/>
        </a:p>
      </dgm:t>
    </dgm:pt>
    <dgm:pt modelId="{04786744-AD8B-42A0-8D15-4590E5CF5F6D}">
      <dgm:prSet phldrT="[Text]" custT="1"/>
      <dgm:spPr/>
      <dgm:t>
        <a:bodyPr/>
        <a:lstStyle/>
        <a:p>
          <a:r>
            <a:rPr lang="fa-IR" sz="1800" b="1" dirty="0" smtClean="0">
              <a:solidFill>
                <a:schemeClr val="tx1"/>
              </a:solidFill>
              <a:cs typeface="B Nazanin" panose="00000400000000000000" pitchFamily="2" charset="-78"/>
            </a:rPr>
            <a:t>طلبه این مسئولیت را به‌عنوان رسالت صنفی خود گرفته و کل خدمات صنفی خود را در آن متمرکز کرده و زمان و توان خود را بیشتر به آن اختصاص داده است</a:t>
          </a:r>
          <a:endParaRPr lang="en-US" sz="1800" dirty="0">
            <a:solidFill>
              <a:schemeClr val="tx1"/>
            </a:solidFill>
          </a:endParaRPr>
        </a:p>
      </dgm:t>
    </dgm:pt>
    <dgm:pt modelId="{AFA18C98-F96B-4A67-9538-A4F5E87A3E4B}" type="parTrans" cxnId="{04042CD6-6C82-4748-8507-F7D2155928A4}">
      <dgm:prSet/>
      <dgm:spPr/>
      <dgm:t>
        <a:bodyPr/>
        <a:lstStyle/>
        <a:p>
          <a:endParaRPr lang="en-US"/>
        </a:p>
      </dgm:t>
    </dgm:pt>
    <dgm:pt modelId="{0D17D597-B495-4675-BA06-9C57AC8B70BE}" type="sibTrans" cxnId="{04042CD6-6C82-4748-8507-F7D2155928A4}">
      <dgm:prSet/>
      <dgm:spPr/>
      <dgm:t>
        <a:bodyPr/>
        <a:lstStyle/>
        <a:p>
          <a:endParaRPr lang="en-US"/>
        </a:p>
      </dgm:t>
    </dgm:pt>
    <dgm:pt modelId="{54A9F39D-EC8D-4D63-B657-55C860A4237C}">
      <dgm:prSet phldrT="[Text]" custT="1"/>
      <dgm:spPr/>
      <dgm:t>
        <a:bodyPr/>
        <a:lstStyle/>
        <a:p>
          <a:r>
            <a:rPr lang="fa-IR" sz="1800" b="1" smtClean="0">
              <a:solidFill>
                <a:schemeClr val="tx1"/>
              </a:solidFill>
              <a:cs typeface="B Nazanin" panose="00000400000000000000" pitchFamily="2" charset="-78"/>
            </a:rPr>
            <a:t>درحالی‌که سایر مردم بیشتر به کارها و خدمات دیگر مشغول‌اند و تنها در حاشیه، به امر دین می‌پردازند؛ یعنی مأموریت محوری طلبه در حوزۀ معارف دینی تعریف شده و این‌گونه نیست که به‌صورت تفننی و درحاشیه به آن بپردازد</a:t>
          </a:r>
          <a:endParaRPr lang="en-US" sz="1800" dirty="0">
            <a:solidFill>
              <a:schemeClr val="tx1"/>
            </a:solidFill>
          </a:endParaRPr>
        </a:p>
      </dgm:t>
    </dgm:pt>
    <dgm:pt modelId="{BDDFF60A-0915-4847-BDCB-B57176DBCD2F}" type="sibTrans" cxnId="{1FEB6F26-FE1A-4776-9403-07F672504827}">
      <dgm:prSet/>
      <dgm:spPr/>
      <dgm:t>
        <a:bodyPr/>
        <a:lstStyle/>
        <a:p>
          <a:endParaRPr lang="en-US"/>
        </a:p>
      </dgm:t>
    </dgm:pt>
    <dgm:pt modelId="{56F301A9-0953-4972-A189-878B37179C00}" type="parTrans" cxnId="{1FEB6F26-FE1A-4776-9403-07F672504827}">
      <dgm:prSet/>
      <dgm:spPr/>
      <dgm:t>
        <a:bodyPr/>
        <a:lstStyle/>
        <a:p>
          <a:endParaRPr lang="en-US"/>
        </a:p>
      </dgm:t>
    </dgm:pt>
    <dgm:pt modelId="{E6F4E49D-5AA8-4895-8666-DCA0BFD6EA5D}" type="pres">
      <dgm:prSet presAssocID="{0B2C8283-3DF9-466E-8692-F8E1B0930C46}" presName="diagram" presStyleCnt="0">
        <dgm:presLayoutVars>
          <dgm:chPref val="1"/>
          <dgm:dir val="rev"/>
          <dgm:animOne val="branch"/>
          <dgm:animLvl val="lvl"/>
          <dgm:resizeHandles val="exact"/>
        </dgm:presLayoutVars>
      </dgm:prSet>
      <dgm:spPr/>
      <dgm:t>
        <a:bodyPr/>
        <a:lstStyle/>
        <a:p>
          <a:endParaRPr lang="en-US"/>
        </a:p>
      </dgm:t>
    </dgm:pt>
    <dgm:pt modelId="{E0D0ABAA-47A8-451B-A5BC-F3492B2237CA}" type="pres">
      <dgm:prSet presAssocID="{A91AAB4D-C362-4908-ACF3-CF4C7B219176}" presName="root1" presStyleCnt="0"/>
      <dgm:spPr/>
    </dgm:pt>
    <dgm:pt modelId="{B96A0711-0669-4473-BA83-516BC16079F6}" type="pres">
      <dgm:prSet presAssocID="{A91AAB4D-C362-4908-ACF3-CF4C7B219176}" presName="LevelOneTextNode" presStyleLbl="node0" presStyleIdx="0" presStyleCnt="1">
        <dgm:presLayoutVars>
          <dgm:chPref val="3"/>
        </dgm:presLayoutVars>
      </dgm:prSet>
      <dgm:spPr/>
      <dgm:t>
        <a:bodyPr/>
        <a:lstStyle/>
        <a:p>
          <a:endParaRPr lang="en-US"/>
        </a:p>
      </dgm:t>
    </dgm:pt>
    <dgm:pt modelId="{41A7BCFD-02A2-4348-BCFB-24E79A95D1AC}" type="pres">
      <dgm:prSet presAssocID="{A91AAB4D-C362-4908-ACF3-CF4C7B219176}" presName="level2hierChild" presStyleCnt="0"/>
      <dgm:spPr/>
    </dgm:pt>
    <dgm:pt modelId="{A80CE663-77EB-46CE-A225-38AD40FF98AE}" type="pres">
      <dgm:prSet presAssocID="{AFA18C98-F96B-4A67-9538-A4F5E87A3E4B}" presName="conn2-1" presStyleLbl="parChTrans1D2" presStyleIdx="0" presStyleCnt="2"/>
      <dgm:spPr/>
      <dgm:t>
        <a:bodyPr/>
        <a:lstStyle/>
        <a:p>
          <a:endParaRPr lang="en-US"/>
        </a:p>
      </dgm:t>
    </dgm:pt>
    <dgm:pt modelId="{C9F87221-31CA-4162-A600-5DF8086B510B}" type="pres">
      <dgm:prSet presAssocID="{AFA18C98-F96B-4A67-9538-A4F5E87A3E4B}" presName="connTx" presStyleLbl="parChTrans1D2" presStyleIdx="0" presStyleCnt="2"/>
      <dgm:spPr/>
      <dgm:t>
        <a:bodyPr/>
        <a:lstStyle/>
        <a:p>
          <a:endParaRPr lang="en-US"/>
        </a:p>
      </dgm:t>
    </dgm:pt>
    <dgm:pt modelId="{48BF4429-3C5C-429B-89BE-80455E139639}" type="pres">
      <dgm:prSet presAssocID="{04786744-AD8B-42A0-8D15-4590E5CF5F6D}" presName="root2" presStyleCnt="0"/>
      <dgm:spPr/>
    </dgm:pt>
    <dgm:pt modelId="{1C72D631-3491-4AC5-91C6-6A12E10FC2E0}" type="pres">
      <dgm:prSet presAssocID="{04786744-AD8B-42A0-8D15-4590E5CF5F6D}" presName="LevelTwoTextNode" presStyleLbl="node2" presStyleIdx="0" presStyleCnt="2" custScaleX="194542">
        <dgm:presLayoutVars>
          <dgm:chPref val="3"/>
        </dgm:presLayoutVars>
      </dgm:prSet>
      <dgm:spPr/>
      <dgm:t>
        <a:bodyPr/>
        <a:lstStyle/>
        <a:p>
          <a:endParaRPr lang="en-US"/>
        </a:p>
      </dgm:t>
    </dgm:pt>
    <dgm:pt modelId="{1C9A6C03-8FBD-491C-A12B-418092169B30}" type="pres">
      <dgm:prSet presAssocID="{04786744-AD8B-42A0-8D15-4590E5CF5F6D}" presName="level3hierChild" presStyleCnt="0"/>
      <dgm:spPr/>
    </dgm:pt>
    <dgm:pt modelId="{28966BCE-7798-400F-B2D4-3A3063B5F1BD}" type="pres">
      <dgm:prSet presAssocID="{56F301A9-0953-4972-A189-878B37179C00}" presName="conn2-1" presStyleLbl="parChTrans1D2" presStyleIdx="1" presStyleCnt="2"/>
      <dgm:spPr/>
      <dgm:t>
        <a:bodyPr/>
        <a:lstStyle/>
        <a:p>
          <a:endParaRPr lang="en-US"/>
        </a:p>
      </dgm:t>
    </dgm:pt>
    <dgm:pt modelId="{6FFEFD23-6DC4-4658-949A-287BCBE0054C}" type="pres">
      <dgm:prSet presAssocID="{56F301A9-0953-4972-A189-878B37179C00}" presName="connTx" presStyleLbl="parChTrans1D2" presStyleIdx="1" presStyleCnt="2"/>
      <dgm:spPr/>
      <dgm:t>
        <a:bodyPr/>
        <a:lstStyle/>
        <a:p>
          <a:endParaRPr lang="en-US"/>
        </a:p>
      </dgm:t>
    </dgm:pt>
    <dgm:pt modelId="{85A25E1F-2083-46BD-96E7-C2A0212D03B0}" type="pres">
      <dgm:prSet presAssocID="{54A9F39D-EC8D-4D63-B657-55C860A4237C}" presName="root2" presStyleCnt="0"/>
      <dgm:spPr/>
    </dgm:pt>
    <dgm:pt modelId="{77DA3903-79A1-4D62-92FD-DA73496194AD}" type="pres">
      <dgm:prSet presAssocID="{54A9F39D-EC8D-4D63-B657-55C860A4237C}" presName="LevelTwoTextNode" presStyleLbl="node2" presStyleIdx="1" presStyleCnt="2" custScaleX="194542">
        <dgm:presLayoutVars>
          <dgm:chPref val="3"/>
        </dgm:presLayoutVars>
      </dgm:prSet>
      <dgm:spPr/>
      <dgm:t>
        <a:bodyPr/>
        <a:lstStyle/>
        <a:p>
          <a:endParaRPr lang="en-US"/>
        </a:p>
      </dgm:t>
    </dgm:pt>
    <dgm:pt modelId="{3989307F-07CD-482B-8085-B87801DC348C}" type="pres">
      <dgm:prSet presAssocID="{54A9F39D-EC8D-4D63-B657-55C860A4237C}" presName="level3hierChild" presStyleCnt="0"/>
      <dgm:spPr/>
    </dgm:pt>
  </dgm:ptLst>
  <dgm:cxnLst>
    <dgm:cxn modelId="{91BEE3FD-E852-42F0-B7D4-37D937280528}" type="presOf" srcId="{56F301A9-0953-4972-A189-878B37179C00}" destId="{6FFEFD23-6DC4-4658-949A-287BCBE0054C}" srcOrd="1" destOrd="0" presId="urn:microsoft.com/office/officeart/2005/8/layout/hierarchy2"/>
    <dgm:cxn modelId="{E93CC5DD-0B0F-4E4D-9D42-37443B557251}" srcId="{0B2C8283-3DF9-466E-8692-F8E1B0930C46}" destId="{A91AAB4D-C362-4908-ACF3-CF4C7B219176}" srcOrd="0" destOrd="0" parTransId="{BDA222BA-75B0-4973-8991-67EE3A34D496}" sibTransId="{3CBDFB12-5021-4F70-8D71-4468C45461B0}"/>
    <dgm:cxn modelId="{B82A64BD-2E14-402B-BD61-852E3978070D}" type="presOf" srcId="{AFA18C98-F96B-4A67-9538-A4F5E87A3E4B}" destId="{A80CE663-77EB-46CE-A225-38AD40FF98AE}" srcOrd="0" destOrd="0" presId="urn:microsoft.com/office/officeart/2005/8/layout/hierarchy2"/>
    <dgm:cxn modelId="{99966F5E-A9EB-4511-9682-82D11DBA2805}" type="presOf" srcId="{54A9F39D-EC8D-4D63-B657-55C860A4237C}" destId="{77DA3903-79A1-4D62-92FD-DA73496194AD}" srcOrd="0" destOrd="0" presId="urn:microsoft.com/office/officeart/2005/8/layout/hierarchy2"/>
    <dgm:cxn modelId="{04042CD6-6C82-4748-8507-F7D2155928A4}" srcId="{A91AAB4D-C362-4908-ACF3-CF4C7B219176}" destId="{04786744-AD8B-42A0-8D15-4590E5CF5F6D}" srcOrd="0" destOrd="0" parTransId="{AFA18C98-F96B-4A67-9538-A4F5E87A3E4B}" sibTransId="{0D17D597-B495-4675-BA06-9C57AC8B70BE}"/>
    <dgm:cxn modelId="{B61D25EF-662B-4199-B09A-53400D1A6880}" type="presOf" srcId="{04786744-AD8B-42A0-8D15-4590E5CF5F6D}" destId="{1C72D631-3491-4AC5-91C6-6A12E10FC2E0}" srcOrd="0" destOrd="0" presId="urn:microsoft.com/office/officeart/2005/8/layout/hierarchy2"/>
    <dgm:cxn modelId="{66E897B2-70A8-42F8-ABC1-F20390B00B5B}" type="presOf" srcId="{0B2C8283-3DF9-466E-8692-F8E1B0930C46}" destId="{E6F4E49D-5AA8-4895-8666-DCA0BFD6EA5D}" srcOrd="0" destOrd="0" presId="urn:microsoft.com/office/officeart/2005/8/layout/hierarchy2"/>
    <dgm:cxn modelId="{1FEB6F26-FE1A-4776-9403-07F672504827}" srcId="{A91AAB4D-C362-4908-ACF3-CF4C7B219176}" destId="{54A9F39D-EC8D-4D63-B657-55C860A4237C}" srcOrd="1" destOrd="0" parTransId="{56F301A9-0953-4972-A189-878B37179C00}" sibTransId="{BDDFF60A-0915-4847-BDCB-B57176DBCD2F}"/>
    <dgm:cxn modelId="{9FE0C74F-031E-4071-95F7-36C5E7FE34CD}" type="presOf" srcId="{56F301A9-0953-4972-A189-878B37179C00}" destId="{28966BCE-7798-400F-B2D4-3A3063B5F1BD}" srcOrd="0" destOrd="0" presId="urn:microsoft.com/office/officeart/2005/8/layout/hierarchy2"/>
    <dgm:cxn modelId="{385C6BA1-6D32-4BEE-8C92-20D315BEF3D8}" type="presOf" srcId="{AFA18C98-F96B-4A67-9538-A4F5E87A3E4B}" destId="{C9F87221-31CA-4162-A600-5DF8086B510B}" srcOrd="1" destOrd="0" presId="urn:microsoft.com/office/officeart/2005/8/layout/hierarchy2"/>
    <dgm:cxn modelId="{1E829DA1-27CB-4B3E-8875-23213FF19F6A}" type="presOf" srcId="{A91AAB4D-C362-4908-ACF3-CF4C7B219176}" destId="{B96A0711-0669-4473-BA83-516BC16079F6}" srcOrd="0" destOrd="0" presId="urn:microsoft.com/office/officeart/2005/8/layout/hierarchy2"/>
    <dgm:cxn modelId="{A92BD899-4D2A-4EBE-99F1-6FA9CF6B38B0}" type="presParOf" srcId="{E6F4E49D-5AA8-4895-8666-DCA0BFD6EA5D}" destId="{E0D0ABAA-47A8-451B-A5BC-F3492B2237CA}" srcOrd="0" destOrd="0" presId="urn:microsoft.com/office/officeart/2005/8/layout/hierarchy2"/>
    <dgm:cxn modelId="{9B274DB7-1114-4394-917A-B08784341BA4}" type="presParOf" srcId="{E0D0ABAA-47A8-451B-A5BC-F3492B2237CA}" destId="{B96A0711-0669-4473-BA83-516BC16079F6}" srcOrd="0" destOrd="0" presId="urn:microsoft.com/office/officeart/2005/8/layout/hierarchy2"/>
    <dgm:cxn modelId="{B5B720FE-191E-44E2-9670-0405968444A1}" type="presParOf" srcId="{E0D0ABAA-47A8-451B-A5BC-F3492B2237CA}" destId="{41A7BCFD-02A2-4348-BCFB-24E79A95D1AC}" srcOrd="1" destOrd="0" presId="urn:microsoft.com/office/officeart/2005/8/layout/hierarchy2"/>
    <dgm:cxn modelId="{B854E6E4-18B8-46EF-9D28-C77FC89DDCA7}" type="presParOf" srcId="{41A7BCFD-02A2-4348-BCFB-24E79A95D1AC}" destId="{A80CE663-77EB-46CE-A225-38AD40FF98AE}" srcOrd="0" destOrd="0" presId="urn:microsoft.com/office/officeart/2005/8/layout/hierarchy2"/>
    <dgm:cxn modelId="{D1A92CA7-9646-41CC-9BFB-C294E161E761}" type="presParOf" srcId="{A80CE663-77EB-46CE-A225-38AD40FF98AE}" destId="{C9F87221-31CA-4162-A600-5DF8086B510B}" srcOrd="0" destOrd="0" presId="urn:microsoft.com/office/officeart/2005/8/layout/hierarchy2"/>
    <dgm:cxn modelId="{474F6635-F095-46A8-BDEF-7A47CF402CF2}" type="presParOf" srcId="{41A7BCFD-02A2-4348-BCFB-24E79A95D1AC}" destId="{48BF4429-3C5C-429B-89BE-80455E139639}" srcOrd="1" destOrd="0" presId="urn:microsoft.com/office/officeart/2005/8/layout/hierarchy2"/>
    <dgm:cxn modelId="{593F4A7C-B348-4877-AC2D-B189CF0ADD0C}" type="presParOf" srcId="{48BF4429-3C5C-429B-89BE-80455E139639}" destId="{1C72D631-3491-4AC5-91C6-6A12E10FC2E0}" srcOrd="0" destOrd="0" presId="urn:microsoft.com/office/officeart/2005/8/layout/hierarchy2"/>
    <dgm:cxn modelId="{E4FF0937-4481-4F2E-B57B-AD0995BA55D5}" type="presParOf" srcId="{48BF4429-3C5C-429B-89BE-80455E139639}" destId="{1C9A6C03-8FBD-491C-A12B-418092169B30}" srcOrd="1" destOrd="0" presId="urn:microsoft.com/office/officeart/2005/8/layout/hierarchy2"/>
    <dgm:cxn modelId="{83E9FCC0-FE0D-45F1-93B1-553F173F92C3}" type="presParOf" srcId="{41A7BCFD-02A2-4348-BCFB-24E79A95D1AC}" destId="{28966BCE-7798-400F-B2D4-3A3063B5F1BD}" srcOrd="2" destOrd="0" presId="urn:microsoft.com/office/officeart/2005/8/layout/hierarchy2"/>
    <dgm:cxn modelId="{AE6E2E74-781F-4F55-902E-C5C29F8F4055}" type="presParOf" srcId="{28966BCE-7798-400F-B2D4-3A3063B5F1BD}" destId="{6FFEFD23-6DC4-4658-949A-287BCBE0054C}" srcOrd="0" destOrd="0" presId="urn:microsoft.com/office/officeart/2005/8/layout/hierarchy2"/>
    <dgm:cxn modelId="{698C9AF4-529D-4E0D-B9BB-C09749F8312C}" type="presParOf" srcId="{41A7BCFD-02A2-4348-BCFB-24E79A95D1AC}" destId="{85A25E1F-2083-46BD-96E7-C2A0212D03B0}" srcOrd="3" destOrd="0" presId="urn:microsoft.com/office/officeart/2005/8/layout/hierarchy2"/>
    <dgm:cxn modelId="{F4F3058A-9B8D-49AD-92C9-BFA32DE3CD71}" type="presParOf" srcId="{85A25E1F-2083-46BD-96E7-C2A0212D03B0}" destId="{77DA3903-79A1-4D62-92FD-DA73496194AD}" srcOrd="0" destOrd="0" presId="urn:microsoft.com/office/officeart/2005/8/layout/hierarchy2"/>
    <dgm:cxn modelId="{4BC23FDB-3C2A-4C37-80FD-317B341351C9}" type="presParOf" srcId="{85A25E1F-2083-46BD-96E7-C2A0212D03B0}" destId="{3989307F-07CD-482B-8085-B87801DC348C}"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9.xml><?xml version="1.0" encoding="utf-8"?>
<dgm:dataModel xmlns:dgm="http://schemas.openxmlformats.org/drawingml/2006/diagram" xmlns:a="http://schemas.openxmlformats.org/drawingml/2006/main">
  <dgm:ptLst>
    <dgm:pt modelId="{8CE92D40-DD17-400C-B362-DD0D8B478D2B}" type="doc">
      <dgm:prSet loTypeId="urn:microsoft.com/office/officeart/2005/8/layout/vList5" loCatId="list" qsTypeId="urn:microsoft.com/office/officeart/2005/8/quickstyle/simple1" qsCatId="simple" csTypeId="urn:microsoft.com/office/officeart/2005/8/colors/colorful1" csCatId="colorful" phldr="1"/>
      <dgm:spPr/>
      <dgm:t>
        <a:bodyPr/>
        <a:lstStyle/>
        <a:p>
          <a:endParaRPr lang="en-US"/>
        </a:p>
      </dgm:t>
    </dgm:pt>
    <dgm:pt modelId="{1ACDDEF3-D303-40F0-A68C-F3B6EFCE38A4}">
      <dgm:prSet phldrT="[Text]"/>
      <dgm:spPr/>
      <dgm:t>
        <a:bodyPr/>
        <a:lstStyle/>
        <a:p>
          <a:r>
            <a:rPr lang="fa-IR" dirty="0" smtClean="0">
              <a:solidFill>
                <a:srgbClr val="FFFF00"/>
              </a:solidFill>
              <a:cs typeface="B Titr" panose="00000700000000000000" pitchFamily="2" charset="-78"/>
            </a:rPr>
            <a:t>طلبه در حقیقت</a:t>
          </a:r>
          <a:endParaRPr lang="en-US" dirty="0">
            <a:solidFill>
              <a:srgbClr val="FFFF00"/>
            </a:solidFill>
            <a:cs typeface="B Titr" panose="00000700000000000000" pitchFamily="2" charset="-78"/>
          </a:endParaRPr>
        </a:p>
      </dgm:t>
    </dgm:pt>
    <dgm:pt modelId="{9B42E7CB-2F79-4D90-A83E-EAE50A959507}" type="parTrans" cxnId="{1E47FBAA-46C8-42FB-A9D0-828CA3394E2D}">
      <dgm:prSet/>
      <dgm:spPr/>
      <dgm:t>
        <a:bodyPr/>
        <a:lstStyle/>
        <a:p>
          <a:endParaRPr lang="en-US"/>
        </a:p>
      </dgm:t>
    </dgm:pt>
    <dgm:pt modelId="{7991E0AD-D8C8-4FAD-A5FE-EDD402A03643}" type="sibTrans" cxnId="{1E47FBAA-46C8-42FB-A9D0-828CA3394E2D}">
      <dgm:prSet/>
      <dgm:spPr/>
      <dgm:t>
        <a:bodyPr/>
        <a:lstStyle/>
        <a:p>
          <a:endParaRPr lang="en-US"/>
        </a:p>
      </dgm:t>
    </dgm:pt>
    <dgm:pt modelId="{C05442F8-1E7F-42A1-B2AF-5E3982C908AE}">
      <dgm:prSet phldrT="[Text]" custT="1"/>
      <dgm:spPr/>
      <dgm:t>
        <a:bodyPr/>
        <a:lstStyle/>
        <a:p>
          <a:pPr algn="r"/>
          <a:r>
            <a:rPr lang="fa-IR" sz="1800" b="1" dirty="0" smtClean="0">
              <a:cs typeface="B Nazanin" panose="00000400000000000000" pitchFamily="2" charset="-78"/>
            </a:rPr>
            <a:t>طلبه کسی است که عمدۀ زمان و توان خود را صرف رسالت‌های نهاد روحانیت گرداند. وابستگی چنین کسی به حوزۀ علمیه و صنف روحانی حقیقی است.</a:t>
          </a:r>
          <a:endParaRPr lang="en-US" sz="1800" b="1" dirty="0">
            <a:cs typeface="B Nazanin" panose="00000400000000000000" pitchFamily="2" charset="-78"/>
          </a:endParaRPr>
        </a:p>
      </dgm:t>
    </dgm:pt>
    <dgm:pt modelId="{ED113752-E3E5-4CFC-901C-F65326FDF483}" type="parTrans" cxnId="{7602BEC3-D550-4C93-8A0E-171B7F51F701}">
      <dgm:prSet/>
      <dgm:spPr/>
      <dgm:t>
        <a:bodyPr/>
        <a:lstStyle/>
        <a:p>
          <a:endParaRPr lang="en-US"/>
        </a:p>
      </dgm:t>
    </dgm:pt>
    <dgm:pt modelId="{269CF8E4-E7D5-4714-BDB0-F4A863ECEAFA}" type="sibTrans" cxnId="{7602BEC3-D550-4C93-8A0E-171B7F51F701}">
      <dgm:prSet/>
      <dgm:spPr/>
      <dgm:t>
        <a:bodyPr/>
        <a:lstStyle/>
        <a:p>
          <a:endParaRPr lang="en-US"/>
        </a:p>
      </dgm:t>
    </dgm:pt>
    <dgm:pt modelId="{7A1416C6-F77C-4C77-A14E-F6B208BC3950}">
      <dgm:prSet phldrT="[Text]"/>
      <dgm:spPr/>
      <dgm:t>
        <a:bodyPr/>
        <a:lstStyle/>
        <a:p>
          <a:r>
            <a:rPr lang="fa-IR" dirty="0" smtClean="0">
              <a:solidFill>
                <a:srgbClr val="FFFF00"/>
              </a:solidFill>
              <a:cs typeface="B Titr" panose="00000700000000000000" pitchFamily="2" charset="-78"/>
            </a:rPr>
            <a:t>طلبه در مجاز</a:t>
          </a:r>
          <a:endParaRPr lang="en-US" dirty="0">
            <a:solidFill>
              <a:srgbClr val="FFFF00"/>
            </a:solidFill>
            <a:cs typeface="B Titr" panose="00000700000000000000" pitchFamily="2" charset="-78"/>
          </a:endParaRPr>
        </a:p>
      </dgm:t>
    </dgm:pt>
    <dgm:pt modelId="{D463CD4E-89A7-4AC7-AE7B-2F78BF977298}" type="parTrans" cxnId="{98280941-B768-42D8-BCCB-8EC1EE0898B0}">
      <dgm:prSet/>
      <dgm:spPr/>
      <dgm:t>
        <a:bodyPr/>
        <a:lstStyle/>
        <a:p>
          <a:endParaRPr lang="en-US"/>
        </a:p>
      </dgm:t>
    </dgm:pt>
    <dgm:pt modelId="{211D654F-3C01-4CD3-84A3-D45FF3DA551F}" type="sibTrans" cxnId="{98280941-B768-42D8-BCCB-8EC1EE0898B0}">
      <dgm:prSet/>
      <dgm:spPr/>
      <dgm:t>
        <a:bodyPr/>
        <a:lstStyle/>
        <a:p>
          <a:endParaRPr lang="en-US"/>
        </a:p>
      </dgm:t>
    </dgm:pt>
    <dgm:pt modelId="{CB5B6496-6548-4837-9300-91546FE7848C}">
      <dgm:prSet phldrT="[Text]" custT="1"/>
      <dgm:spPr/>
      <dgm:t>
        <a:bodyPr/>
        <a:lstStyle/>
        <a:p>
          <a:pPr algn="r"/>
          <a:r>
            <a:rPr lang="fa-IR" sz="1800" b="1" dirty="0" smtClean="0">
              <a:cs typeface="B Nazanin" panose="00000400000000000000" pitchFamily="2" charset="-78"/>
            </a:rPr>
            <a:t>درحالی‌که وابستگی کسی که درس حوزه خوانده و لباس روحانی پوشیده ولی به کسب و کار، ویرایش یا فعالیت اداری مشغول شده، به حوزه، مجازی و به قول ادیبان به اعتبار ما کان است </a:t>
          </a:r>
          <a:endParaRPr lang="en-US" sz="1800" b="1" dirty="0">
            <a:cs typeface="B Nazanin" panose="00000400000000000000" pitchFamily="2" charset="-78"/>
          </a:endParaRPr>
        </a:p>
      </dgm:t>
    </dgm:pt>
    <dgm:pt modelId="{139BA5B7-3078-4C9F-9738-9F7C91C8AD01}" type="parTrans" cxnId="{C98DF8F4-08A7-40C0-A598-287E48AFF308}">
      <dgm:prSet/>
      <dgm:spPr/>
      <dgm:t>
        <a:bodyPr/>
        <a:lstStyle/>
        <a:p>
          <a:endParaRPr lang="en-US"/>
        </a:p>
      </dgm:t>
    </dgm:pt>
    <dgm:pt modelId="{C05F92D2-F722-400E-B7B4-5FC06E0EE5CF}" type="sibTrans" cxnId="{C98DF8F4-08A7-40C0-A598-287E48AFF308}">
      <dgm:prSet/>
      <dgm:spPr/>
      <dgm:t>
        <a:bodyPr/>
        <a:lstStyle/>
        <a:p>
          <a:endParaRPr lang="en-US"/>
        </a:p>
      </dgm:t>
    </dgm:pt>
    <dgm:pt modelId="{1A7082F7-D49B-46BA-B72F-67BE076846CC}">
      <dgm:prSet phldrT="[Text]"/>
      <dgm:spPr/>
      <dgm:t>
        <a:bodyPr/>
        <a:lstStyle/>
        <a:p>
          <a:r>
            <a:rPr lang="fa-IR" dirty="0" smtClean="0">
              <a:solidFill>
                <a:srgbClr val="FFFF00"/>
              </a:solidFill>
              <a:cs typeface="B Titr" panose="00000700000000000000" pitchFamily="2" charset="-78"/>
            </a:rPr>
            <a:t>غیر طلبه</a:t>
          </a:r>
          <a:endParaRPr lang="en-US" dirty="0">
            <a:solidFill>
              <a:srgbClr val="FFFF00"/>
            </a:solidFill>
            <a:cs typeface="B Titr" panose="00000700000000000000" pitchFamily="2" charset="-78"/>
          </a:endParaRPr>
        </a:p>
      </dgm:t>
    </dgm:pt>
    <dgm:pt modelId="{33D0F28B-0EC5-467B-A96D-CF59268E86C6}" type="parTrans" cxnId="{DE31E9DF-7FD5-426A-845E-F7F5DA50D6EE}">
      <dgm:prSet/>
      <dgm:spPr/>
      <dgm:t>
        <a:bodyPr/>
        <a:lstStyle/>
        <a:p>
          <a:endParaRPr lang="en-US"/>
        </a:p>
      </dgm:t>
    </dgm:pt>
    <dgm:pt modelId="{99C1C69F-AB9B-4FF1-BF13-FDF22ACE332A}" type="sibTrans" cxnId="{DE31E9DF-7FD5-426A-845E-F7F5DA50D6EE}">
      <dgm:prSet/>
      <dgm:spPr/>
      <dgm:t>
        <a:bodyPr/>
        <a:lstStyle/>
        <a:p>
          <a:endParaRPr lang="en-US"/>
        </a:p>
      </dgm:t>
    </dgm:pt>
    <dgm:pt modelId="{0CBE4872-61FD-44C6-9413-D0B60A335BC8}">
      <dgm:prSet phldrT="[Text]" custT="1"/>
      <dgm:spPr/>
      <dgm:t>
        <a:bodyPr/>
        <a:lstStyle/>
        <a:p>
          <a:pPr algn="r"/>
          <a:r>
            <a:rPr lang="fa-IR" sz="1800" b="1" dirty="0" smtClean="0">
              <a:cs typeface="B Nazanin" panose="00000400000000000000" pitchFamily="2" charset="-78"/>
            </a:rPr>
            <a:t>و وابستگی کسی که هرگز درس حوزه نخوانده؛ ولی لباس روحانی به تن می‌کند کاملاً شوخی یا دروغین است.</a:t>
          </a:r>
          <a:endParaRPr lang="en-US" sz="1800" b="1" dirty="0">
            <a:cs typeface="B Nazanin" panose="00000400000000000000" pitchFamily="2" charset="-78"/>
          </a:endParaRPr>
        </a:p>
      </dgm:t>
    </dgm:pt>
    <dgm:pt modelId="{F44B84CF-3ADC-4193-9A7E-952895F7A557}" type="parTrans" cxnId="{D645544F-C302-4656-8B83-43357EA33EFA}">
      <dgm:prSet/>
      <dgm:spPr/>
      <dgm:t>
        <a:bodyPr/>
        <a:lstStyle/>
        <a:p>
          <a:endParaRPr lang="en-US"/>
        </a:p>
      </dgm:t>
    </dgm:pt>
    <dgm:pt modelId="{87F2C832-713A-427A-A0D6-91580A7A46A0}" type="sibTrans" cxnId="{D645544F-C302-4656-8B83-43357EA33EFA}">
      <dgm:prSet/>
      <dgm:spPr/>
      <dgm:t>
        <a:bodyPr/>
        <a:lstStyle/>
        <a:p>
          <a:endParaRPr lang="en-US"/>
        </a:p>
      </dgm:t>
    </dgm:pt>
    <dgm:pt modelId="{0DEDA0E2-10E5-4B8A-84CA-02F68609F1F9}" type="pres">
      <dgm:prSet presAssocID="{8CE92D40-DD17-400C-B362-DD0D8B478D2B}" presName="Name0" presStyleCnt="0">
        <dgm:presLayoutVars>
          <dgm:dir val="rev"/>
          <dgm:animLvl val="lvl"/>
          <dgm:resizeHandles val="exact"/>
        </dgm:presLayoutVars>
      </dgm:prSet>
      <dgm:spPr/>
      <dgm:t>
        <a:bodyPr/>
        <a:lstStyle/>
        <a:p>
          <a:endParaRPr lang="en-US"/>
        </a:p>
      </dgm:t>
    </dgm:pt>
    <dgm:pt modelId="{FAFE0BE4-2DB2-406E-A619-FDE2F50F29FE}" type="pres">
      <dgm:prSet presAssocID="{1ACDDEF3-D303-40F0-A68C-F3B6EFCE38A4}" presName="linNode" presStyleCnt="0"/>
      <dgm:spPr/>
    </dgm:pt>
    <dgm:pt modelId="{5E1D73E6-9444-4782-BE7B-BC0270BD6DE3}" type="pres">
      <dgm:prSet presAssocID="{1ACDDEF3-D303-40F0-A68C-F3B6EFCE38A4}" presName="parentText" presStyleLbl="node1" presStyleIdx="0" presStyleCnt="3">
        <dgm:presLayoutVars>
          <dgm:chMax val="1"/>
          <dgm:bulletEnabled val="1"/>
        </dgm:presLayoutVars>
      </dgm:prSet>
      <dgm:spPr/>
      <dgm:t>
        <a:bodyPr/>
        <a:lstStyle/>
        <a:p>
          <a:endParaRPr lang="en-US"/>
        </a:p>
      </dgm:t>
    </dgm:pt>
    <dgm:pt modelId="{C483ACFC-31CF-4899-BAE1-89CFF222A61A}" type="pres">
      <dgm:prSet presAssocID="{1ACDDEF3-D303-40F0-A68C-F3B6EFCE38A4}" presName="descendantText" presStyleLbl="alignAccFollowNode1" presStyleIdx="0" presStyleCnt="3" custScaleX="126773">
        <dgm:presLayoutVars>
          <dgm:bulletEnabled val="1"/>
        </dgm:presLayoutVars>
      </dgm:prSet>
      <dgm:spPr/>
      <dgm:t>
        <a:bodyPr/>
        <a:lstStyle/>
        <a:p>
          <a:endParaRPr lang="en-US"/>
        </a:p>
      </dgm:t>
    </dgm:pt>
    <dgm:pt modelId="{811D1CB7-ACE2-41A4-87AE-3408C06E3432}" type="pres">
      <dgm:prSet presAssocID="{7991E0AD-D8C8-4FAD-A5FE-EDD402A03643}" presName="sp" presStyleCnt="0"/>
      <dgm:spPr/>
    </dgm:pt>
    <dgm:pt modelId="{D1D7A7C0-9EF7-4653-B17B-7DA8977F4B52}" type="pres">
      <dgm:prSet presAssocID="{7A1416C6-F77C-4C77-A14E-F6B208BC3950}" presName="linNode" presStyleCnt="0"/>
      <dgm:spPr/>
    </dgm:pt>
    <dgm:pt modelId="{0ADFE0AB-8C02-498D-A535-D17E43DAB623}" type="pres">
      <dgm:prSet presAssocID="{7A1416C6-F77C-4C77-A14E-F6B208BC3950}" presName="parentText" presStyleLbl="node1" presStyleIdx="1" presStyleCnt="3">
        <dgm:presLayoutVars>
          <dgm:chMax val="1"/>
          <dgm:bulletEnabled val="1"/>
        </dgm:presLayoutVars>
      </dgm:prSet>
      <dgm:spPr/>
      <dgm:t>
        <a:bodyPr/>
        <a:lstStyle/>
        <a:p>
          <a:endParaRPr lang="en-US"/>
        </a:p>
      </dgm:t>
    </dgm:pt>
    <dgm:pt modelId="{B283448A-1D37-4096-B1C2-0F1517C71D8F}" type="pres">
      <dgm:prSet presAssocID="{7A1416C6-F77C-4C77-A14E-F6B208BC3950}" presName="descendantText" presStyleLbl="alignAccFollowNode1" presStyleIdx="1" presStyleCnt="3" custScaleX="126773">
        <dgm:presLayoutVars>
          <dgm:bulletEnabled val="1"/>
        </dgm:presLayoutVars>
      </dgm:prSet>
      <dgm:spPr/>
      <dgm:t>
        <a:bodyPr/>
        <a:lstStyle/>
        <a:p>
          <a:endParaRPr lang="en-US"/>
        </a:p>
      </dgm:t>
    </dgm:pt>
    <dgm:pt modelId="{6592CD04-BFF3-408E-AC33-EB07B7A5E6C8}" type="pres">
      <dgm:prSet presAssocID="{211D654F-3C01-4CD3-84A3-D45FF3DA551F}" presName="sp" presStyleCnt="0"/>
      <dgm:spPr/>
    </dgm:pt>
    <dgm:pt modelId="{F113B577-4B83-4EAC-A0E4-238343911A84}" type="pres">
      <dgm:prSet presAssocID="{1A7082F7-D49B-46BA-B72F-67BE076846CC}" presName="linNode" presStyleCnt="0"/>
      <dgm:spPr/>
    </dgm:pt>
    <dgm:pt modelId="{63498525-034E-4D18-AAA1-1A60804C37D7}" type="pres">
      <dgm:prSet presAssocID="{1A7082F7-D49B-46BA-B72F-67BE076846CC}" presName="parentText" presStyleLbl="node1" presStyleIdx="2" presStyleCnt="3">
        <dgm:presLayoutVars>
          <dgm:chMax val="1"/>
          <dgm:bulletEnabled val="1"/>
        </dgm:presLayoutVars>
      </dgm:prSet>
      <dgm:spPr/>
      <dgm:t>
        <a:bodyPr/>
        <a:lstStyle/>
        <a:p>
          <a:endParaRPr lang="en-US"/>
        </a:p>
      </dgm:t>
    </dgm:pt>
    <dgm:pt modelId="{F180B708-3CCB-4111-8718-F9B6BF23123B}" type="pres">
      <dgm:prSet presAssocID="{1A7082F7-D49B-46BA-B72F-67BE076846CC}" presName="descendantText" presStyleLbl="alignAccFollowNode1" presStyleIdx="2" presStyleCnt="3" custScaleX="126773">
        <dgm:presLayoutVars>
          <dgm:bulletEnabled val="1"/>
        </dgm:presLayoutVars>
      </dgm:prSet>
      <dgm:spPr/>
      <dgm:t>
        <a:bodyPr/>
        <a:lstStyle/>
        <a:p>
          <a:endParaRPr lang="en-US"/>
        </a:p>
      </dgm:t>
    </dgm:pt>
  </dgm:ptLst>
  <dgm:cxnLst>
    <dgm:cxn modelId="{FA19B3F0-E9F2-42D6-95F3-40E19C20E9F3}" type="presOf" srcId="{C05442F8-1E7F-42A1-B2AF-5E3982C908AE}" destId="{C483ACFC-31CF-4899-BAE1-89CFF222A61A}" srcOrd="0" destOrd="0" presId="urn:microsoft.com/office/officeart/2005/8/layout/vList5"/>
    <dgm:cxn modelId="{1E47FBAA-46C8-42FB-A9D0-828CA3394E2D}" srcId="{8CE92D40-DD17-400C-B362-DD0D8B478D2B}" destId="{1ACDDEF3-D303-40F0-A68C-F3B6EFCE38A4}" srcOrd="0" destOrd="0" parTransId="{9B42E7CB-2F79-4D90-A83E-EAE50A959507}" sibTransId="{7991E0AD-D8C8-4FAD-A5FE-EDD402A03643}"/>
    <dgm:cxn modelId="{D1E0BADB-807A-4A19-9117-3C22CC54FC29}" type="presOf" srcId="{1ACDDEF3-D303-40F0-A68C-F3B6EFCE38A4}" destId="{5E1D73E6-9444-4782-BE7B-BC0270BD6DE3}" srcOrd="0" destOrd="0" presId="urn:microsoft.com/office/officeart/2005/8/layout/vList5"/>
    <dgm:cxn modelId="{5091AF2B-E80A-4E6E-893C-2D54180C2361}" type="presOf" srcId="{7A1416C6-F77C-4C77-A14E-F6B208BC3950}" destId="{0ADFE0AB-8C02-498D-A535-D17E43DAB623}" srcOrd="0" destOrd="0" presId="urn:microsoft.com/office/officeart/2005/8/layout/vList5"/>
    <dgm:cxn modelId="{98280941-B768-42D8-BCCB-8EC1EE0898B0}" srcId="{8CE92D40-DD17-400C-B362-DD0D8B478D2B}" destId="{7A1416C6-F77C-4C77-A14E-F6B208BC3950}" srcOrd="1" destOrd="0" parTransId="{D463CD4E-89A7-4AC7-AE7B-2F78BF977298}" sibTransId="{211D654F-3C01-4CD3-84A3-D45FF3DA551F}"/>
    <dgm:cxn modelId="{D645544F-C302-4656-8B83-43357EA33EFA}" srcId="{1A7082F7-D49B-46BA-B72F-67BE076846CC}" destId="{0CBE4872-61FD-44C6-9413-D0B60A335BC8}" srcOrd="0" destOrd="0" parTransId="{F44B84CF-3ADC-4193-9A7E-952895F7A557}" sibTransId="{87F2C832-713A-427A-A0D6-91580A7A46A0}"/>
    <dgm:cxn modelId="{1BE8DA88-B9FB-4C2F-9EA3-D955A8A53D0C}" type="presOf" srcId="{8CE92D40-DD17-400C-B362-DD0D8B478D2B}" destId="{0DEDA0E2-10E5-4B8A-84CA-02F68609F1F9}" srcOrd="0" destOrd="0" presId="urn:microsoft.com/office/officeart/2005/8/layout/vList5"/>
    <dgm:cxn modelId="{DE31E9DF-7FD5-426A-845E-F7F5DA50D6EE}" srcId="{8CE92D40-DD17-400C-B362-DD0D8B478D2B}" destId="{1A7082F7-D49B-46BA-B72F-67BE076846CC}" srcOrd="2" destOrd="0" parTransId="{33D0F28B-0EC5-467B-A96D-CF59268E86C6}" sibTransId="{99C1C69F-AB9B-4FF1-BF13-FDF22ACE332A}"/>
    <dgm:cxn modelId="{52B2F67A-A3D5-4E98-A82C-0AA244E8DB9A}" type="presOf" srcId="{CB5B6496-6548-4837-9300-91546FE7848C}" destId="{B283448A-1D37-4096-B1C2-0F1517C71D8F}" srcOrd="0" destOrd="0" presId="urn:microsoft.com/office/officeart/2005/8/layout/vList5"/>
    <dgm:cxn modelId="{B0F22F33-8273-42EC-AE57-1CA3029ACB63}" type="presOf" srcId="{0CBE4872-61FD-44C6-9413-D0B60A335BC8}" destId="{F180B708-3CCB-4111-8718-F9B6BF23123B}" srcOrd="0" destOrd="0" presId="urn:microsoft.com/office/officeart/2005/8/layout/vList5"/>
    <dgm:cxn modelId="{940E4CC5-6C83-4843-AC9C-504F47B5007A}" type="presOf" srcId="{1A7082F7-D49B-46BA-B72F-67BE076846CC}" destId="{63498525-034E-4D18-AAA1-1A60804C37D7}" srcOrd="0" destOrd="0" presId="urn:microsoft.com/office/officeart/2005/8/layout/vList5"/>
    <dgm:cxn modelId="{C98DF8F4-08A7-40C0-A598-287E48AFF308}" srcId="{7A1416C6-F77C-4C77-A14E-F6B208BC3950}" destId="{CB5B6496-6548-4837-9300-91546FE7848C}" srcOrd="0" destOrd="0" parTransId="{139BA5B7-3078-4C9F-9738-9F7C91C8AD01}" sibTransId="{C05F92D2-F722-400E-B7B4-5FC06E0EE5CF}"/>
    <dgm:cxn modelId="{7602BEC3-D550-4C93-8A0E-171B7F51F701}" srcId="{1ACDDEF3-D303-40F0-A68C-F3B6EFCE38A4}" destId="{C05442F8-1E7F-42A1-B2AF-5E3982C908AE}" srcOrd="0" destOrd="0" parTransId="{ED113752-E3E5-4CFC-901C-F65326FDF483}" sibTransId="{269CF8E4-E7D5-4714-BDB0-F4A863ECEAFA}"/>
    <dgm:cxn modelId="{B743DCB8-99EF-4E73-97AD-0693C188805D}" type="presParOf" srcId="{0DEDA0E2-10E5-4B8A-84CA-02F68609F1F9}" destId="{FAFE0BE4-2DB2-406E-A619-FDE2F50F29FE}" srcOrd="0" destOrd="0" presId="urn:microsoft.com/office/officeart/2005/8/layout/vList5"/>
    <dgm:cxn modelId="{FFAF9C18-B691-4D2D-B5CF-24E5F9853D77}" type="presParOf" srcId="{FAFE0BE4-2DB2-406E-A619-FDE2F50F29FE}" destId="{5E1D73E6-9444-4782-BE7B-BC0270BD6DE3}" srcOrd="0" destOrd="0" presId="urn:microsoft.com/office/officeart/2005/8/layout/vList5"/>
    <dgm:cxn modelId="{4373F43D-E125-4642-80C5-0D5E2EC0F931}" type="presParOf" srcId="{FAFE0BE4-2DB2-406E-A619-FDE2F50F29FE}" destId="{C483ACFC-31CF-4899-BAE1-89CFF222A61A}" srcOrd="1" destOrd="0" presId="urn:microsoft.com/office/officeart/2005/8/layout/vList5"/>
    <dgm:cxn modelId="{01162B22-93DB-4F60-839B-531960B78E76}" type="presParOf" srcId="{0DEDA0E2-10E5-4B8A-84CA-02F68609F1F9}" destId="{811D1CB7-ACE2-41A4-87AE-3408C06E3432}" srcOrd="1" destOrd="0" presId="urn:microsoft.com/office/officeart/2005/8/layout/vList5"/>
    <dgm:cxn modelId="{2794D1A2-EB1C-4104-A9B5-4704367E6CA9}" type="presParOf" srcId="{0DEDA0E2-10E5-4B8A-84CA-02F68609F1F9}" destId="{D1D7A7C0-9EF7-4653-B17B-7DA8977F4B52}" srcOrd="2" destOrd="0" presId="urn:microsoft.com/office/officeart/2005/8/layout/vList5"/>
    <dgm:cxn modelId="{0B43F9DE-B69C-472A-A028-F565C7875F1C}" type="presParOf" srcId="{D1D7A7C0-9EF7-4653-B17B-7DA8977F4B52}" destId="{0ADFE0AB-8C02-498D-A535-D17E43DAB623}" srcOrd="0" destOrd="0" presId="urn:microsoft.com/office/officeart/2005/8/layout/vList5"/>
    <dgm:cxn modelId="{CAFF826D-AC48-4308-A1F1-70651F33FFFB}" type="presParOf" srcId="{D1D7A7C0-9EF7-4653-B17B-7DA8977F4B52}" destId="{B283448A-1D37-4096-B1C2-0F1517C71D8F}" srcOrd="1" destOrd="0" presId="urn:microsoft.com/office/officeart/2005/8/layout/vList5"/>
    <dgm:cxn modelId="{2940D457-1722-4DF6-AE75-BA16BB1FCF95}" type="presParOf" srcId="{0DEDA0E2-10E5-4B8A-84CA-02F68609F1F9}" destId="{6592CD04-BFF3-408E-AC33-EB07B7A5E6C8}" srcOrd="3" destOrd="0" presId="urn:microsoft.com/office/officeart/2005/8/layout/vList5"/>
    <dgm:cxn modelId="{D5F822C6-30AE-4E6A-AC50-90B8FB961AD1}" type="presParOf" srcId="{0DEDA0E2-10E5-4B8A-84CA-02F68609F1F9}" destId="{F113B577-4B83-4EAC-A0E4-238343911A84}" srcOrd="4" destOrd="0" presId="urn:microsoft.com/office/officeart/2005/8/layout/vList5"/>
    <dgm:cxn modelId="{8A94EF41-7643-41DE-9C0B-58526C0CB0F3}" type="presParOf" srcId="{F113B577-4B83-4EAC-A0E4-238343911A84}" destId="{63498525-034E-4D18-AAA1-1A60804C37D7}" srcOrd="0" destOrd="0" presId="urn:microsoft.com/office/officeart/2005/8/layout/vList5"/>
    <dgm:cxn modelId="{9B192A99-F116-4E50-8D5D-E0D43A4C8793}" type="presParOf" srcId="{F113B577-4B83-4EAC-A0E4-238343911A84}" destId="{F180B708-3CCB-4111-8718-F9B6BF23123B}"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38A1704F-E341-474F-87E4-BEADF5C2947C}" type="doc">
      <dgm:prSet loTypeId="urn:microsoft.com/office/officeart/2008/layout/VerticalAccentList" loCatId="list" qsTypeId="urn:microsoft.com/office/officeart/2005/8/quickstyle/simple1" qsCatId="simple" csTypeId="urn:microsoft.com/office/officeart/2005/8/colors/colorful1" csCatId="colorful" phldr="1"/>
      <dgm:spPr/>
      <dgm:t>
        <a:bodyPr/>
        <a:lstStyle/>
        <a:p>
          <a:endParaRPr lang="en-US"/>
        </a:p>
      </dgm:t>
    </dgm:pt>
    <dgm:pt modelId="{9A3BA085-F0C2-4A3E-AFA8-34E505D72328}">
      <dgm:prSet phldrT="[Text]" custT="1"/>
      <dgm:spPr/>
      <dgm:t>
        <a:bodyPr/>
        <a:lstStyle/>
        <a:p>
          <a:pPr algn="ctr"/>
          <a:r>
            <a:rPr lang="fa-IR" sz="2000" dirty="0" smtClean="0">
              <a:solidFill>
                <a:srgbClr val="FF0000"/>
              </a:solidFill>
              <a:cs typeface="B Titr" panose="00000700000000000000" pitchFamily="2" charset="-78"/>
            </a:rPr>
            <a:t>هویت فردی</a:t>
          </a:r>
          <a:endParaRPr lang="en-US" sz="2000" dirty="0">
            <a:solidFill>
              <a:srgbClr val="FF0000"/>
            </a:solidFill>
            <a:cs typeface="B Titr" panose="00000700000000000000" pitchFamily="2" charset="-78"/>
          </a:endParaRPr>
        </a:p>
      </dgm:t>
    </dgm:pt>
    <dgm:pt modelId="{F374B991-BC06-4054-A298-CDAACAB727D4}" type="parTrans" cxnId="{FB3CEBE4-6A46-4A63-8156-BAC30C6D2B35}">
      <dgm:prSet/>
      <dgm:spPr/>
      <dgm:t>
        <a:bodyPr/>
        <a:lstStyle/>
        <a:p>
          <a:endParaRPr lang="en-US"/>
        </a:p>
      </dgm:t>
    </dgm:pt>
    <dgm:pt modelId="{D85AD2A1-B50B-4E74-BBFA-47C149A8F0AE}" type="sibTrans" cxnId="{FB3CEBE4-6A46-4A63-8156-BAC30C6D2B35}">
      <dgm:prSet/>
      <dgm:spPr/>
      <dgm:t>
        <a:bodyPr/>
        <a:lstStyle/>
        <a:p>
          <a:endParaRPr lang="en-US"/>
        </a:p>
      </dgm:t>
    </dgm:pt>
    <dgm:pt modelId="{2A46712E-DBF2-45B0-A155-580152E1CED1}">
      <dgm:prSet phldrT="[Text]" custT="1"/>
      <dgm:spPr/>
      <dgm:t>
        <a:bodyPr/>
        <a:lstStyle/>
        <a:p>
          <a:r>
            <a:rPr lang="fa-IR" sz="1800" b="1" smtClean="0">
              <a:cs typeface="B Nazanin" panose="00000400000000000000" pitchFamily="2" charset="-78"/>
            </a:rPr>
            <a:t>هویت فردی، یک فرد را از سایر افراد متمایز می‌سازد</a:t>
          </a:r>
          <a:endParaRPr lang="en-US" sz="1800" b="1" dirty="0"/>
        </a:p>
      </dgm:t>
    </dgm:pt>
    <dgm:pt modelId="{83DB099A-E464-4A90-B490-8693D90ED7FD}" type="parTrans" cxnId="{0159F84B-9A9D-45AC-BF70-E20BF6C7D503}">
      <dgm:prSet/>
      <dgm:spPr/>
      <dgm:t>
        <a:bodyPr/>
        <a:lstStyle/>
        <a:p>
          <a:endParaRPr lang="en-US"/>
        </a:p>
      </dgm:t>
    </dgm:pt>
    <dgm:pt modelId="{5DEC81A4-B72E-4D20-84EE-C53F6CA395CE}" type="sibTrans" cxnId="{0159F84B-9A9D-45AC-BF70-E20BF6C7D503}">
      <dgm:prSet/>
      <dgm:spPr/>
      <dgm:t>
        <a:bodyPr/>
        <a:lstStyle/>
        <a:p>
          <a:endParaRPr lang="en-US"/>
        </a:p>
      </dgm:t>
    </dgm:pt>
    <dgm:pt modelId="{905E0736-D933-4B17-82CE-5422C4FA30A4}">
      <dgm:prSet phldrT="[Text]" custT="1"/>
      <dgm:spPr/>
      <dgm:t>
        <a:bodyPr/>
        <a:lstStyle/>
        <a:p>
          <a:pPr algn="ctr"/>
          <a:r>
            <a:rPr lang="fa-IR" sz="2000" dirty="0" smtClean="0">
              <a:solidFill>
                <a:srgbClr val="FF0000"/>
              </a:solidFill>
              <a:cs typeface="B Titr" panose="00000700000000000000" pitchFamily="2" charset="-78"/>
            </a:rPr>
            <a:t>هویت نوعی</a:t>
          </a:r>
          <a:endParaRPr lang="en-US" sz="2000" dirty="0">
            <a:solidFill>
              <a:srgbClr val="FF0000"/>
            </a:solidFill>
            <a:cs typeface="B Titr" panose="00000700000000000000" pitchFamily="2" charset="-78"/>
          </a:endParaRPr>
        </a:p>
      </dgm:t>
    </dgm:pt>
    <dgm:pt modelId="{485CE13A-C33F-4E19-9208-604A6FADC549}" type="parTrans" cxnId="{736FA990-2B78-4860-8EE5-217BBBF46803}">
      <dgm:prSet/>
      <dgm:spPr/>
      <dgm:t>
        <a:bodyPr/>
        <a:lstStyle/>
        <a:p>
          <a:endParaRPr lang="en-US"/>
        </a:p>
      </dgm:t>
    </dgm:pt>
    <dgm:pt modelId="{19296E7F-3A0B-452B-8B9C-956DBE1399EF}" type="sibTrans" cxnId="{736FA990-2B78-4860-8EE5-217BBBF46803}">
      <dgm:prSet/>
      <dgm:spPr/>
      <dgm:t>
        <a:bodyPr/>
        <a:lstStyle/>
        <a:p>
          <a:endParaRPr lang="en-US"/>
        </a:p>
      </dgm:t>
    </dgm:pt>
    <dgm:pt modelId="{C0592EFD-F65A-4FDB-AD99-F1FF3FC72CB6}">
      <dgm:prSet phldrT="[Text]" custT="1"/>
      <dgm:spPr/>
      <dgm:t>
        <a:bodyPr/>
        <a:lstStyle/>
        <a:p>
          <a:r>
            <a:rPr lang="fa-IR" sz="1800" b="1" smtClean="0">
              <a:cs typeface="B Nazanin" panose="00000400000000000000" pitchFamily="2" charset="-78"/>
            </a:rPr>
            <a:t>هویت نوعی یک نوع کلی را از سایر انواع مشخص می‌کند؛ اما نمی‌تواند تمایزات میان افراد را معلوم کند </a:t>
          </a:r>
          <a:endParaRPr lang="en-US" sz="1800" b="1" dirty="0"/>
        </a:p>
      </dgm:t>
    </dgm:pt>
    <dgm:pt modelId="{838395FE-CB02-4ABA-84D4-26C6209A9A83}" type="parTrans" cxnId="{1DEB207C-F5F0-4B9C-8B56-8BAC4E5B9C5A}">
      <dgm:prSet/>
      <dgm:spPr/>
      <dgm:t>
        <a:bodyPr/>
        <a:lstStyle/>
        <a:p>
          <a:endParaRPr lang="en-US"/>
        </a:p>
      </dgm:t>
    </dgm:pt>
    <dgm:pt modelId="{10078CFC-594C-4E10-8002-05A414022161}" type="sibTrans" cxnId="{1DEB207C-F5F0-4B9C-8B56-8BAC4E5B9C5A}">
      <dgm:prSet/>
      <dgm:spPr/>
      <dgm:t>
        <a:bodyPr/>
        <a:lstStyle/>
        <a:p>
          <a:endParaRPr lang="en-US"/>
        </a:p>
      </dgm:t>
    </dgm:pt>
    <dgm:pt modelId="{C51684BB-0263-46EF-831D-1F660A2C65CB}">
      <dgm:prSet phldrT="[Text]" custT="1"/>
      <dgm:spPr/>
      <dgm:t>
        <a:bodyPr/>
        <a:lstStyle/>
        <a:p>
          <a:pPr algn="ctr"/>
          <a:r>
            <a:rPr lang="fa-IR" sz="2000" dirty="0" smtClean="0">
              <a:solidFill>
                <a:srgbClr val="FF0000"/>
              </a:solidFill>
              <a:cs typeface="B Titr" panose="00000700000000000000" pitchFamily="2" charset="-78"/>
            </a:rPr>
            <a:t>هویت صنفی</a:t>
          </a:r>
          <a:endParaRPr lang="en-US" sz="2000" dirty="0">
            <a:solidFill>
              <a:srgbClr val="FF0000"/>
            </a:solidFill>
            <a:cs typeface="B Titr" panose="00000700000000000000" pitchFamily="2" charset="-78"/>
          </a:endParaRPr>
        </a:p>
      </dgm:t>
    </dgm:pt>
    <dgm:pt modelId="{4A4299C7-EEFD-4052-B21E-505AEF1A8C3A}" type="parTrans" cxnId="{D1A00CBC-EC12-42CB-8FE0-3E4315449ABC}">
      <dgm:prSet/>
      <dgm:spPr/>
      <dgm:t>
        <a:bodyPr/>
        <a:lstStyle/>
        <a:p>
          <a:endParaRPr lang="en-US"/>
        </a:p>
      </dgm:t>
    </dgm:pt>
    <dgm:pt modelId="{16A5D05E-50FC-410D-9FDA-DC48BC43DC14}" type="sibTrans" cxnId="{D1A00CBC-EC12-42CB-8FE0-3E4315449ABC}">
      <dgm:prSet/>
      <dgm:spPr/>
      <dgm:t>
        <a:bodyPr/>
        <a:lstStyle/>
        <a:p>
          <a:endParaRPr lang="en-US"/>
        </a:p>
      </dgm:t>
    </dgm:pt>
    <dgm:pt modelId="{46129703-CD6B-41B1-9A67-C5C26105E19F}">
      <dgm:prSet phldrT="[Text]" custT="1"/>
      <dgm:spPr/>
      <dgm:t>
        <a:bodyPr/>
        <a:lstStyle/>
        <a:p>
          <a:r>
            <a:rPr lang="fa-IR" sz="1800" b="1" smtClean="0">
              <a:cs typeface="B Nazanin" panose="00000400000000000000" pitchFamily="2" charset="-78"/>
            </a:rPr>
            <a:t>هویت صنفی نیز تمایز یک صنف نسبت به سایر اصناف تحت یک نوع را ذکر می‌کند</a:t>
          </a:r>
          <a:endParaRPr lang="en-US" sz="1800" b="1" dirty="0"/>
        </a:p>
      </dgm:t>
    </dgm:pt>
    <dgm:pt modelId="{80C79AE2-7085-4887-AF16-C7D5B484086A}" type="parTrans" cxnId="{4615C3DA-6A74-4DE9-AD56-8AD784703FD0}">
      <dgm:prSet/>
      <dgm:spPr/>
      <dgm:t>
        <a:bodyPr/>
        <a:lstStyle/>
        <a:p>
          <a:endParaRPr lang="en-US"/>
        </a:p>
      </dgm:t>
    </dgm:pt>
    <dgm:pt modelId="{A1FE9255-E117-43E8-95C0-3B1F5486BD89}" type="sibTrans" cxnId="{4615C3DA-6A74-4DE9-AD56-8AD784703FD0}">
      <dgm:prSet/>
      <dgm:spPr/>
      <dgm:t>
        <a:bodyPr/>
        <a:lstStyle/>
        <a:p>
          <a:endParaRPr lang="en-US"/>
        </a:p>
      </dgm:t>
    </dgm:pt>
    <dgm:pt modelId="{A5E0B6AD-2C27-4464-AAFC-891567CABB1B}" type="pres">
      <dgm:prSet presAssocID="{38A1704F-E341-474F-87E4-BEADF5C2947C}" presName="Name0" presStyleCnt="0">
        <dgm:presLayoutVars>
          <dgm:chMax/>
          <dgm:chPref/>
          <dgm:dir val="rev"/>
        </dgm:presLayoutVars>
      </dgm:prSet>
      <dgm:spPr/>
      <dgm:t>
        <a:bodyPr/>
        <a:lstStyle/>
        <a:p>
          <a:endParaRPr lang="en-US"/>
        </a:p>
      </dgm:t>
    </dgm:pt>
    <dgm:pt modelId="{CA30764A-0592-4576-BF1E-4957409D69A5}" type="pres">
      <dgm:prSet presAssocID="{9A3BA085-F0C2-4A3E-AFA8-34E505D72328}" presName="parenttextcomposite" presStyleCnt="0"/>
      <dgm:spPr/>
    </dgm:pt>
    <dgm:pt modelId="{8356B9F2-2496-4628-BBFB-BB4DEBF39266}" type="pres">
      <dgm:prSet presAssocID="{9A3BA085-F0C2-4A3E-AFA8-34E505D72328}" presName="parenttext" presStyleLbl="revTx" presStyleIdx="0" presStyleCnt="3" custLinFactNeighborX="-40395" custLinFactNeighborY="18281">
        <dgm:presLayoutVars>
          <dgm:chMax/>
          <dgm:chPref val="2"/>
          <dgm:bulletEnabled val="1"/>
        </dgm:presLayoutVars>
      </dgm:prSet>
      <dgm:spPr/>
      <dgm:t>
        <a:bodyPr/>
        <a:lstStyle/>
        <a:p>
          <a:endParaRPr lang="en-US"/>
        </a:p>
      </dgm:t>
    </dgm:pt>
    <dgm:pt modelId="{7F5D1568-FE40-4628-AC6F-B9805D79D479}" type="pres">
      <dgm:prSet presAssocID="{9A3BA085-F0C2-4A3E-AFA8-34E505D72328}" presName="composite" presStyleCnt="0"/>
      <dgm:spPr/>
    </dgm:pt>
    <dgm:pt modelId="{E91C03FA-8CFE-4CE9-AC98-AE0CD8E8060E}" type="pres">
      <dgm:prSet presAssocID="{9A3BA085-F0C2-4A3E-AFA8-34E505D72328}" presName="chevron1" presStyleLbl="alignNode1" presStyleIdx="0" presStyleCnt="21"/>
      <dgm:spPr/>
    </dgm:pt>
    <dgm:pt modelId="{AF6E3D33-C1AA-4A4A-97E3-002DB21770FE}" type="pres">
      <dgm:prSet presAssocID="{9A3BA085-F0C2-4A3E-AFA8-34E505D72328}" presName="chevron2" presStyleLbl="alignNode1" presStyleIdx="1" presStyleCnt="21"/>
      <dgm:spPr/>
    </dgm:pt>
    <dgm:pt modelId="{46835701-98FB-43A0-850E-8D598E403CA5}" type="pres">
      <dgm:prSet presAssocID="{9A3BA085-F0C2-4A3E-AFA8-34E505D72328}" presName="chevron3" presStyleLbl="alignNode1" presStyleIdx="2" presStyleCnt="21"/>
      <dgm:spPr/>
    </dgm:pt>
    <dgm:pt modelId="{C4E4A339-3F02-4A8C-88CA-E0FCB70E2697}" type="pres">
      <dgm:prSet presAssocID="{9A3BA085-F0C2-4A3E-AFA8-34E505D72328}" presName="chevron4" presStyleLbl="alignNode1" presStyleIdx="3" presStyleCnt="21"/>
      <dgm:spPr/>
    </dgm:pt>
    <dgm:pt modelId="{85EC69A9-8417-43DA-ACDB-C34F06743969}" type="pres">
      <dgm:prSet presAssocID="{9A3BA085-F0C2-4A3E-AFA8-34E505D72328}" presName="chevron5" presStyleLbl="alignNode1" presStyleIdx="4" presStyleCnt="21"/>
      <dgm:spPr/>
    </dgm:pt>
    <dgm:pt modelId="{2858A73A-3DAC-477C-943E-1BFD6AAFBE3E}" type="pres">
      <dgm:prSet presAssocID="{9A3BA085-F0C2-4A3E-AFA8-34E505D72328}" presName="chevron6" presStyleLbl="alignNode1" presStyleIdx="5" presStyleCnt="21"/>
      <dgm:spPr/>
    </dgm:pt>
    <dgm:pt modelId="{D51C2B87-4D8F-4997-B1D4-C708B7D38822}" type="pres">
      <dgm:prSet presAssocID="{9A3BA085-F0C2-4A3E-AFA8-34E505D72328}" presName="chevron7" presStyleLbl="alignNode1" presStyleIdx="6" presStyleCnt="21"/>
      <dgm:spPr/>
    </dgm:pt>
    <dgm:pt modelId="{3B3EBD8D-6BEA-4165-89AA-C5E8C954AA99}" type="pres">
      <dgm:prSet presAssocID="{9A3BA085-F0C2-4A3E-AFA8-34E505D72328}" presName="childtext" presStyleLbl="solidFgAcc1" presStyleIdx="0" presStyleCnt="3" custScaleX="191786" custScaleY="85145">
        <dgm:presLayoutVars>
          <dgm:chMax/>
          <dgm:chPref val="0"/>
          <dgm:bulletEnabled val="1"/>
        </dgm:presLayoutVars>
      </dgm:prSet>
      <dgm:spPr/>
      <dgm:t>
        <a:bodyPr/>
        <a:lstStyle/>
        <a:p>
          <a:endParaRPr lang="en-US"/>
        </a:p>
      </dgm:t>
    </dgm:pt>
    <dgm:pt modelId="{6F520CFA-1AED-4B6E-8405-5BBB40DA0945}" type="pres">
      <dgm:prSet presAssocID="{D85AD2A1-B50B-4E74-BBFA-47C149A8F0AE}" presName="sibTrans" presStyleCnt="0"/>
      <dgm:spPr/>
    </dgm:pt>
    <dgm:pt modelId="{C3AFF75B-95F9-4582-9CA1-F8E01AA13F3A}" type="pres">
      <dgm:prSet presAssocID="{905E0736-D933-4B17-82CE-5422C4FA30A4}" presName="parenttextcomposite" presStyleCnt="0"/>
      <dgm:spPr/>
    </dgm:pt>
    <dgm:pt modelId="{BBEFAE89-66E0-49FB-9BBA-0CE17DC9B840}" type="pres">
      <dgm:prSet presAssocID="{905E0736-D933-4B17-82CE-5422C4FA30A4}" presName="parenttext" presStyleLbl="revTx" presStyleIdx="1" presStyleCnt="3" custLinFactNeighborX="-40395" custLinFactNeighborY="-751">
        <dgm:presLayoutVars>
          <dgm:chMax/>
          <dgm:chPref val="2"/>
          <dgm:bulletEnabled val="1"/>
        </dgm:presLayoutVars>
      </dgm:prSet>
      <dgm:spPr/>
      <dgm:t>
        <a:bodyPr/>
        <a:lstStyle/>
        <a:p>
          <a:endParaRPr lang="en-US"/>
        </a:p>
      </dgm:t>
    </dgm:pt>
    <dgm:pt modelId="{28B39BE6-0B6A-408C-98B4-38BDE4B7DE3C}" type="pres">
      <dgm:prSet presAssocID="{905E0736-D933-4B17-82CE-5422C4FA30A4}" presName="composite" presStyleCnt="0"/>
      <dgm:spPr/>
    </dgm:pt>
    <dgm:pt modelId="{54F6EB03-507F-41AA-9137-71CA46DC06DC}" type="pres">
      <dgm:prSet presAssocID="{905E0736-D933-4B17-82CE-5422C4FA30A4}" presName="chevron1" presStyleLbl="alignNode1" presStyleIdx="7" presStyleCnt="21"/>
      <dgm:spPr/>
    </dgm:pt>
    <dgm:pt modelId="{54D90F6D-6DBD-44E9-9BCC-ACC85A39EC34}" type="pres">
      <dgm:prSet presAssocID="{905E0736-D933-4B17-82CE-5422C4FA30A4}" presName="chevron2" presStyleLbl="alignNode1" presStyleIdx="8" presStyleCnt="21"/>
      <dgm:spPr/>
    </dgm:pt>
    <dgm:pt modelId="{BE5DE11A-8BCC-4E58-96F9-27269CF655FD}" type="pres">
      <dgm:prSet presAssocID="{905E0736-D933-4B17-82CE-5422C4FA30A4}" presName="chevron3" presStyleLbl="alignNode1" presStyleIdx="9" presStyleCnt="21"/>
      <dgm:spPr/>
    </dgm:pt>
    <dgm:pt modelId="{1B79ADFE-7EF3-4039-9D39-2067B189D272}" type="pres">
      <dgm:prSet presAssocID="{905E0736-D933-4B17-82CE-5422C4FA30A4}" presName="chevron4" presStyleLbl="alignNode1" presStyleIdx="10" presStyleCnt="21"/>
      <dgm:spPr/>
    </dgm:pt>
    <dgm:pt modelId="{8B2F72E4-4152-4C0E-9313-800CC96F81AA}" type="pres">
      <dgm:prSet presAssocID="{905E0736-D933-4B17-82CE-5422C4FA30A4}" presName="chevron5" presStyleLbl="alignNode1" presStyleIdx="11" presStyleCnt="21"/>
      <dgm:spPr/>
    </dgm:pt>
    <dgm:pt modelId="{66EE5F4A-4795-4052-B48E-DAC32078E85F}" type="pres">
      <dgm:prSet presAssocID="{905E0736-D933-4B17-82CE-5422C4FA30A4}" presName="chevron6" presStyleLbl="alignNode1" presStyleIdx="12" presStyleCnt="21"/>
      <dgm:spPr/>
    </dgm:pt>
    <dgm:pt modelId="{F4D5425D-4132-4C16-A5CB-5DB831C49B5D}" type="pres">
      <dgm:prSet presAssocID="{905E0736-D933-4B17-82CE-5422C4FA30A4}" presName="chevron7" presStyleLbl="alignNode1" presStyleIdx="13" presStyleCnt="21"/>
      <dgm:spPr/>
    </dgm:pt>
    <dgm:pt modelId="{E18867C8-0E41-45A4-94B1-CAB501BCF8A3}" type="pres">
      <dgm:prSet presAssocID="{905E0736-D933-4B17-82CE-5422C4FA30A4}" presName="childtext" presStyleLbl="solidFgAcc1" presStyleIdx="1" presStyleCnt="3" custScaleX="191786" custScaleY="85145">
        <dgm:presLayoutVars>
          <dgm:chMax/>
          <dgm:chPref val="0"/>
          <dgm:bulletEnabled val="1"/>
        </dgm:presLayoutVars>
      </dgm:prSet>
      <dgm:spPr/>
      <dgm:t>
        <a:bodyPr/>
        <a:lstStyle/>
        <a:p>
          <a:endParaRPr lang="en-US"/>
        </a:p>
      </dgm:t>
    </dgm:pt>
    <dgm:pt modelId="{92A9E771-EF8E-47E0-AF75-F23A160919A3}" type="pres">
      <dgm:prSet presAssocID="{19296E7F-3A0B-452B-8B9C-956DBE1399EF}" presName="sibTrans" presStyleCnt="0"/>
      <dgm:spPr/>
    </dgm:pt>
    <dgm:pt modelId="{0FFE9F70-CA1E-4C69-A123-7A6D43373325}" type="pres">
      <dgm:prSet presAssocID="{C51684BB-0263-46EF-831D-1F660A2C65CB}" presName="parenttextcomposite" presStyleCnt="0"/>
      <dgm:spPr/>
    </dgm:pt>
    <dgm:pt modelId="{7B397C86-E341-4038-9373-8C7B55AA7636}" type="pres">
      <dgm:prSet presAssocID="{C51684BB-0263-46EF-831D-1F660A2C65CB}" presName="parenttext" presStyleLbl="revTx" presStyleIdx="2" presStyleCnt="3" custLinFactNeighborX="-40395" custLinFactNeighborY="-751">
        <dgm:presLayoutVars>
          <dgm:chMax/>
          <dgm:chPref val="2"/>
          <dgm:bulletEnabled val="1"/>
        </dgm:presLayoutVars>
      </dgm:prSet>
      <dgm:spPr/>
      <dgm:t>
        <a:bodyPr/>
        <a:lstStyle/>
        <a:p>
          <a:endParaRPr lang="en-US"/>
        </a:p>
      </dgm:t>
    </dgm:pt>
    <dgm:pt modelId="{9294F06A-4B7A-49E9-B548-13B8321B9FB0}" type="pres">
      <dgm:prSet presAssocID="{C51684BB-0263-46EF-831D-1F660A2C65CB}" presName="composite" presStyleCnt="0"/>
      <dgm:spPr/>
    </dgm:pt>
    <dgm:pt modelId="{966CFC2D-9858-4288-9B9A-C67CC5EA1DE5}" type="pres">
      <dgm:prSet presAssocID="{C51684BB-0263-46EF-831D-1F660A2C65CB}" presName="chevron1" presStyleLbl="alignNode1" presStyleIdx="14" presStyleCnt="21"/>
      <dgm:spPr/>
    </dgm:pt>
    <dgm:pt modelId="{5993E734-70CE-47F5-AFD3-3CF05AFB353E}" type="pres">
      <dgm:prSet presAssocID="{C51684BB-0263-46EF-831D-1F660A2C65CB}" presName="chevron2" presStyleLbl="alignNode1" presStyleIdx="15" presStyleCnt="21"/>
      <dgm:spPr/>
    </dgm:pt>
    <dgm:pt modelId="{D56ABEE4-E9B4-47B4-91A0-533F7C4435EB}" type="pres">
      <dgm:prSet presAssocID="{C51684BB-0263-46EF-831D-1F660A2C65CB}" presName="chevron3" presStyleLbl="alignNode1" presStyleIdx="16" presStyleCnt="21"/>
      <dgm:spPr/>
    </dgm:pt>
    <dgm:pt modelId="{72741FCC-7C9D-4F72-A29A-7E2AC3EDFCB1}" type="pres">
      <dgm:prSet presAssocID="{C51684BB-0263-46EF-831D-1F660A2C65CB}" presName="chevron4" presStyleLbl="alignNode1" presStyleIdx="17" presStyleCnt="21"/>
      <dgm:spPr/>
    </dgm:pt>
    <dgm:pt modelId="{13AF26F9-AC3B-41FA-B8F7-7ABDF02073F9}" type="pres">
      <dgm:prSet presAssocID="{C51684BB-0263-46EF-831D-1F660A2C65CB}" presName="chevron5" presStyleLbl="alignNode1" presStyleIdx="18" presStyleCnt="21"/>
      <dgm:spPr/>
    </dgm:pt>
    <dgm:pt modelId="{BECE6CAA-1ECC-4E52-AACF-C4BFD5FB58F3}" type="pres">
      <dgm:prSet presAssocID="{C51684BB-0263-46EF-831D-1F660A2C65CB}" presName="chevron6" presStyleLbl="alignNode1" presStyleIdx="19" presStyleCnt="21"/>
      <dgm:spPr/>
    </dgm:pt>
    <dgm:pt modelId="{EEE57EBC-5FF0-47E3-BEB9-A0FF112B8F0D}" type="pres">
      <dgm:prSet presAssocID="{C51684BB-0263-46EF-831D-1F660A2C65CB}" presName="chevron7" presStyleLbl="alignNode1" presStyleIdx="20" presStyleCnt="21"/>
      <dgm:spPr/>
    </dgm:pt>
    <dgm:pt modelId="{DE2CD2FA-16F1-499E-93ED-1DF492DF08D0}" type="pres">
      <dgm:prSet presAssocID="{C51684BB-0263-46EF-831D-1F660A2C65CB}" presName="childtext" presStyleLbl="solidFgAcc1" presStyleIdx="2" presStyleCnt="3" custScaleX="191786" custScaleY="85145">
        <dgm:presLayoutVars>
          <dgm:chMax/>
          <dgm:chPref val="0"/>
          <dgm:bulletEnabled val="1"/>
        </dgm:presLayoutVars>
      </dgm:prSet>
      <dgm:spPr/>
      <dgm:t>
        <a:bodyPr/>
        <a:lstStyle/>
        <a:p>
          <a:endParaRPr lang="en-US"/>
        </a:p>
      </dgm:t>
    </dgm:pt>
  </dgm:ptLst>
  <dgm:cxnLst>
    <dgm:cxn modelId="{736FA990-2B78-4860-8EE5-217BBBF46803}" srcId="{38A1704F-E341-474F-87E4-BEADF5C2947C}" destId="{905E0736-D933-4B17-82CE-5422C4FA30A4}" srcOrd="1" destOrd="0" parTransId="{485CE13A-C33F-4E19-9208-604A6FADC549}" sibTransId="{19296E7F-3A0B-452B-8B9C-956DBE1399EF}"/>
    <dgm:cxn modelId="{1F889CAF-F0A0-4266-A9D5-1EBD7C3450B6}" type="presOf" srcId="{46129703-CD6B-41B1-9A67-C5C26105E19F}" destId="{DE2CD2FA-16F1-499E-93ED-1DF492DF08D0}" srcOrd="0" destOrd="0" presId="urn:microsoft.com/office/officeart/2008/layout/VerticalAccentList"/>
    <dgm:cxn modelId="{FB3CEBE4-6A46-4A63-8156-BAC30C6D2B35}" srcId="{38A1704F-E341-474F-87E4-BEADF5C2947C}" destId="{9A3BA085-F0C2-4A3E-AFA8-34E505D72328}" srcOrd="0" destOrd="0" parTransId="{F374B991-BC06-4054-A298-CDAACAB727D4}" sibTransId="{D85AD2A1-B50B-4E74-BBFA-47C149A8F0AE}"/>
    <dgm:cxn modelId="{4615C3DA-6A74-4DE9-AD56-8AD784703FD0}" srcId="{C51684BB-0263-46EF-831D-1F660A2C65CB}" destId="{46129703-CD6B-41B1-9A67-C5C26105E19F}" srcOrd="0" destOrd="0" parTransId="{80C79AE2-7085-4887-AF16-C7D5B484086A}" sibTransId="{A1FE9255-E117-43E8-95C0-3B1F5486BD89}"/>
    <dgm:cxn modelId="{647BBE19-B134-4AED-9041-2B54408F1269}" type="presOf" srcId="{9A3BA085-F0C2-4A3E-AFA8-34E505D72328}" destId="{8356B9F2-2496-4628-BBFB-BB4DEBF39266}" srcOrd="0" destOrd="0" presId="urn:microsoft.com/office/officeart/2008/layout/VerticalAccentList"/>
    <dgm:cxn modelId="{D1A00CBC-EC12-42CB-8FE0-3E4315449ABC}" srcId="{38A1704F-E341-474F-87E4-BEADF5C2947C}" destId="{C51684BB-0263-46EF-831D-1F660A2C65CB}" srcOrd="2" destOrd="0" parTransId="{4A4299C7-EEFD-4052-B21E-505AEF1A8C3A}" sibTransId="{16A5D05E-50FC-410D-9FDA-DC48BC43DC14}"/>
    <dgm:cxn modelId="{1E449583-DFF5-412E-B4E9-AF1182507A5F}" type="presOf" srcId="{905E0736-D933-4B17-82CE-5422C4FA30A4}" destId="{BBEFAE89-66E0-49FB-9BBA-0CE17DC9B840}" srcOrd="0" destOrd="0" presId="urn:microsoft.com/office/officeart/2008/layout/VerticalAccentList"/>
    <dgm:cxn modelId="{D7050768-C2D4-4817-A93D-97A45A854C12}" type="presOf" srcId="{38A1704F-E341-474F-87E4-BEADF5C2947C}" destId="{A5E0B6AD-2C27-4464-AAFC-891567CABB1B}" srcOrd="0" destOrd="0" presId="urn:microsoft.com/office/officeart/2008/layout/VerticalAccentList"/>
    <dgm:cxn modelId="{252CC4C9-72F0-4F49-B124-B24310D7238D}" type="presOf" srcId="{2A46712E-DBF2-45B0-A155-580152E1CED1}" destId="{3B3EBD8D-6BEA-4165-89AA-C5E8C954AA99}" srcOrd="0" destOrd="0" presId="urn:microsoft.com/office/officeart/2008/layout/VerticalAccentList"/>
    <dgm:cxn modelId="{20DF92C3-2D65-4FDA-853D-74381DF5CA90}" type="presOf" srcId="{C0592EFD-F65A-4FDB-AD99-F1FF3FC72CB6}" destId="{E18867C8-0E41-45A4-94B1-CAB501BCF8A3}" srcOrd="0" destOrd="0" presId="urn:microsoft.com/office/officeart/2008/layout/VerticalAccentList"/>
    <dgm:cxn modelId="{1DEB207C-F5F0-4B9C-8B56-8BAC4E5B9C5A}" srcId="{905E0736-D933-4B17-82CE-5422C4FA30A4}" destId="{C0592EFD-F65A-4FDB-AD99-F1FF3FC72CB6}" srcOrd="0" destOrd="0" parTransId="{838395FE-CB02-4ABA-84D4-26C6209A9A83}" sibTransId="{10078CFC-594C-4E10-8002-05A414022161}"/>
    <dgm:cxn modelId="{0159F84B-9A9D-45AC-BF70-E20BF6C7D503}" srcId="{9A3BA085-F0C2-4A3E-AFA8-34E505D72328}" destId="{2A46712E-DBF2-45B0-A155-580152E1CED1}" srcOrd="0" destOrd="0" parTransId="{83DB099A-E464-4A90-B490-8693D90ED7FD}" sibTransId="{5DEC81A4-B72E-4D20-84EE-C53F6CA395CE}"/>
    <dgm:cxn modelId="{5726B2F4-7D4F-4744-BF70-A095C84EC7A3}" type="presOf" srcId="{C51684BB-0263-46EF-831D-1F660A2C65CB}" destId="{7B397C86-E341-4038-9373-8C7B55AA7636}" srcOrd="0" destOrd="0" presId="urn:microsoft.com/office/officeart/2008/layout/VerticalAccentList"/>
    <dgm:cxn modelId="{D21472E5-7B95-40D3-B17C-E3BFDC2C4B8A}" type="presParOf" srcId="{A5E0B6AD-2C27-4464-AAFC-891567CABB1B}" destId="{CA30764A-0592-4576-BF1E-4957409D69A5}" srcOrd="0" destOrd="0" presId="urn:microsoft.com/office/officeart/2008/layout/VerticalAccentList"/>
    <dgm:cxn modelId="{F096AB5E-50FF-4EAD-9972-0761E78578ED}" type="presParOf" srcId="{CA30764A-0592-4576-BF1E-4957409D69A5}" destId="{8356B9F2-2496-4628-BBFB-BB4DEBF39266}" srcOrd="0" destOrd="0" presId="urn:microsoft.com/office/officeart/2008/layout/VerticalAccentList"/>
    <dgm:cxn modelId="{34B6E16F-B01E-4CDD-AF53-3910F04E790E}" type="presParOf" srcId="{A5E0B6AD-2C27-4464-AAFC-891567CABB1B}" destId="{7F5D1568-FE40-4628-AC6F-B9805D79D479}" srcOrd="1" destOrd="0" presId="urn:microsoft.com/office/officeart/2008/layout/VerticalAccentList"/>
    <dgm:cxn modelId="{DA9350A0-16E2-4182-988F-9C68E242138B}" type="presParOf" srcId="{7F5D1568-FE40-4628-AC6F-B9805D79D479}" destId="{E91C03FA-8CFE-4CE9-AC98-AE0CD8E8060E}" srcOrd="0" destOrd="0" presId="urn:microsoft.com/office/officeart/2008/layout/VerticalAccentList"/>
    <dgm:cxn modelId="{CCFF2C3F-ED21-4220-AA1B-98A3324E9842}" type="presParOf" srcId="{7F5D1568-FE40-4628-AC6F-B9805D79D479}" destId="{AF6E3D33-C1AA-4A4A-97E3-002DB21770FE}" srcOrd="1" destOrd="0" presId="urn:microsoft.com/office/officeart/2008/layout/VerticalAccentList"/>
    <dgm:cxn modelId="{8AB91135-2388-4C0D-B664-A9D534912D35}" type="presParOf" srcId="{7F5D1568-FE40-4628-AC6F-B9805D79D479}" destId="{46835701-98FB-43A0-850E-8D598E403CA5}" srcOrd="2" destOrd="0" presId="urn:microsoft.com/office/officeart/2008/layout/VerticalAccentList"/>
    <dgm:cxn modelId="{3018FDB5-C31F-4AF3-A21B-17C4FC61B2AD}" type="presParOf" srcId="{7F5D1568-FE40-4628-AC6F-B9805D79D479}" destId="{C4E4A339-3F02-4A8C-88CA-E0FCB70E2697}" srcOrd="3" destOrd="0" presId="urn:microsoft.com/office/officeart/2008/layout/VerticalAccentList"/>
    <dgm:cxn modelId="{8BB8A103-9DB0-4183-844B-165AE1E1ADD0}" type="presParOf" srcId="{7F5D1568-FE40-4628-AC6F-B9805D79D479}" destId="{85EC69A9-8417-43DA-ACDB-C34F06743969}" srcOrd="4" destOrd="0" presId="urn:microsoft.com/office/officeart/2008/layout/VerticalAccentList"/>
    <dgm:cxn modelId="{51A58411-0935-46CB-89CE-DDFEAF387AB0}" type="presParOf" srcId="{7F5D1568-FE40-4628-AC6F-B9805D79D479}" destId="{2858A73A-3DAC-477C-943E-1BFD6AAFBE3E}" srcOrd="5" destOrd="0" presId="urn:microsoft.com/office/officeart/2008/layout/VerticalAccentList"/>
    <dgm:cxn modelId="{BA75E331-338A-4361-A067-03B9B8F77278}" type="presParOf" srcId="{7F5D1568-FE40-4628-AC6F-B9805D79D479}" destId="{D51C2B87-4D8F-4997-B1D4-C708B7D38822}" srcOrd="6" destOrd="0" presId="urn:microsoft.com/office/officeart/2008/layout/VerticalAccentList"/>
    <dgm:cxn modelId="{8A0942D7-2F26-4A57-8D85-05260958D210}" type="presParOf" srcId="{7F5D1568-FE40-4628-AC6F-B9805D79D479}" destId="{3B3EBD8D-6BEA-4165-89AA-C5E8C954AA99}" srcOrd="7" destOrd="0" presId="urn:microsoft.com/office/officeart/2008/layout/VerticalAccentList"/>
    <dgm:cxn modelId="{EC6E0CFC-C745-4985-B40D-06B8FBD334E3}" type="presParOf" srcId="{A5E0B6AD-2C27-4464-AAFC-891567CABB1B}" destId="{6F520CFA-1AED-4B6E-8405-5BBB40DA0945}" srcOrd="2" destOrd="0" presId="urn:microsoft.com/office/officeart/2008/layout/VerticalAccentList"/>
    <dgm:cxn modelId="{05054CFB-736C-4D43-8A1C-CD9BE79FA10F}" type="presParOf" srcId="{A5E0B6AD-2C27-4464-AAFC-891567CABB1B}" destId="{C3AFF75B-95F9-4582-9CA1-F8E01AA13F3A}" srcOrd="3" destOrd="0" presId="urn:microsoft.com/office/officeart/2008/layout/VerticalAccentList"/>
    <dgm:cxn modelId="{9EC3B4ED-E7D6-4F66-8CD5-2F3FD1990375}" type="presParOf" srcId="{C3AFF75B-95F9-4582-9CA1-F8E01AA13F3A}" destId="{BBEFAE89-66E0-49FB-9BBA-0CE17DC9B840}" srcOrd="0" destOrd="0" presId="urn:microsoft.com/office/officeart/2008/layout/VerticalAccentList"/>
    <dgm:cxn modelId="{6BAF7FAD-F81F-4295-9F6F-9C46D078A291}" type="presParOf" srcId="{A5E0B6AD-2C27-4464-AAFC-891567CABB1B}" destId="{28B39BE6-0B6A-408C-98B4-38BDE4B7DE3C}" srcOrd="4" destOrd="0" presId="urn:microsoft.com/office/officeart/2008/layout/VerticalAccentList"/>
    <dgm:cxn modelId="{31013C23-449C-40B9-90B5-AD364768DFBC}" type="presParOf" srcId="{28B39BE6-0B6A-408C-98B4-38BDE4B7DE3C}" destId="{54F6EB03-507F-41AA-9137-71CA46DC06DC}" srcOrd="0" destOrd="0" presId="urn:microsoft.com/office/officeart/2008/layout/VerticalAccentList"/>
    <dgm:cxn modelId="{D7FDEAD0-19E6-4DC3-8D00-E8E5F80089FD}" type="presParOf" srcId="{28B39BE6-0B6A-408C-98B4-38BDE4B7DE3C}" destId="{54D90F6D-6DBD-44E9-9BCC-ACC85A39EC34}" srcOrd="1" destOrd="0" presId="urn:microsoft.com/office/officeart/2008/layout/VerticalAccentList"/>
    <dgm:cxn modelId="{90ECC873-54C9-495A-B506-5487C61B4A2B}" type="presParOf" srcId="{28B39BE6-0B6A-408C-98B4-38BDE4B7DE3C}" destId="{BE5DE11A-8BCC-4E58-96F9-27269CF655FD}" srcOrd="2" destOrd="0" presId="urn:microsoft.com/office/officeart/2008/layout/VerticalAccentList"/>
    <dgm:cxn modelId="{998F78B4-4133-4573-9A6F-FD726A22320A}" type="presParOf" srcId="{28B39BE6-0B6A-408C-98B4-38BDE4B7DE3C}" destId="{1B79ADFE-7EF3-4039-9D39-2067B189D272}" srcOrd="3" destOrd="0" presId="urn:microsoft.com/office/officeart/2008/layout/VerticalAccentList"/>
    <dgm:cxn modelId="{893CEF4E-444C-4D6D-AF6F-8ABD59004342}" type="presParOf" srcId="{28B39BE6-0B6A-408C-98B4-38BDE4B7DE3C}" destId="{8B2F72E4-4152-4C0E-9313-800CC96F81AA}" srcOrd="4" destOrd="0" presId="urn:microsoft.com/office/officeart/2008/layout/VerticalAccentList"/>
    <dgm:cxn modelId="{1874B25E-6282-4756-9435-75917AA22D03}" type="presParOf" srcId="{28B39BE6-0B6A-408C-98B4-38BDE4B7DE3C}" destId="{66EE5F4A-4795-4052-B48E-DAC32078E85F}" srcOrd="5" destOrd="0" presId="urn:microsoft.com/office/officeart/2008/layout/VerticalAccentList"/>
    <dgm:cxn modelId="{FB50DC46-64BA-4408-A072-C9D5F18B4D44}" type="presParOf" srcId="{28B39BE6-0B6A-408C-98B4-38BDE4B7DE3C}" destId="{F4D5425D-4132-4C16-A5CB-5DB831C49B5D}" srcOrd="6" destOrd="0" presId="urn:microsoft.com/office/officeart/2008/layout/VerticalAccentList"/>
    <dgm:cxn modelId="{2CD18632-79B3-42F2-9180-F11FD80CBAC9}" type="presParOf" srcId="{28B39BE6-0B6A-408C-98B4-38BDE4B7DE3C}" destId="{E18867C8-0E41-45A4-94B1-CAB501BCF8A3}" srcOrd="7" destOrd="0" presId="urn:microsoft.com/office/officeart/2008/layout/VerticalAccentList"/>
    <dgm:cxn modelId="{5C311242-4226-4013-B7B3-A08D38CFBCDC}" type="presParOf" srcId="{A5E0B6AD-2C27-4464-AAFC-891567CABB1B}" destId="{92A9E771-EF8E-47E0-AF75-F23A160919A3}" srcOrd="5" destOrd="0" presId="urn:microsoft.com/office/officeart/2008/layout/VerticalAccentList"/>
    <dgm:cxn modelId="{EC6EA49A-9528-46D5-A600-D4AD239D856F}" type="presParOf" srcId="{A5E0B6AD-2C27-4464-AAFC-891567CABB1B}" destId="{0FFE9F70-CA1E-4C69-A123-7A6D43373325}" srcOrd="6" destOrd="0" presId="urn:microsoft.com/office/officeart/2008/layout/VerticalAccentList"/>
    <dgm:cxn modelId="{3D8B670C-4BFB-4BD7-92A8-286DDD5F76ED}" type="presParOf" srcId="{0FFE9F70-CA1E-4C69-A123-7A6D43373325}" destId="{7B397C86-E341-4038-9373-8C7B55AA7636}" srcOrd="0" destOrd="0" presId="urn:microsoft.com/office/officeart/2008/layout/VerticalAccentList"/>
    <dgm:cxn modelId="{5B94867A-5896-4213-B57E-AC02FB994ABD}" type="presParOf" srcId="{A5E0B6AD-2C27-4464-AAFC-891567CABB1B}" destId="{9294F06A-4B7A-49E9-B548-13B8321B9FB0}" srcOrd="7" destOrd="0" presId="urn:microsoft.com/office/officeart/2008/layout/VerticalAccentList"/>
    <dgm:cxn modelId="{7CA5B5B9-1336-4831-9950-57616392131D}" type="presParOf" srcId="{9294F06A-4B7A-49E9-B548-13B8321B9FB0}" destId="{966CFC2D-9858-4288-9B9A-C67CC5EA1DE5}" srcOrd="0" destOrd="0" presId="urn:microsoft.com/office/officeart/2008/layout/VerticalAccentList"/>
    <dgm:cxn modelId="{8D239341-DA3A-4889-BCB2-6C97568A93A3}" type="presParOf" srcId="{9294F06A-4B7A-49E9-B548-13B8321B9FB0}" destId="{5993E734-70CE-47F5-AFD3-3CF05AFB353E}" srcOrd="1" destOrd="0" presId="urn:microsoft.com/office/officeart/2008/layout/VerticalAccentList"/>
    <dgm:cxn modelId="{8E193732-D559-4679-AB64-B0A62431B4E1}" type="presParOf" srcId="{9294F06A-4B7A-49E9-B548-13B8321B9FB0}" destId="{D56ABEE4-E9B4-47B4-91A0-533F7C4435EB}" srcOrd="2" destOrd="0" presId="urn:microsoft.com/office/officeart/2008/layout/VerticalAccentList"/>
    <dgm:cxn modelId="{57C7DAC9-5486-405E-A5E7-25F640669731}" type="presParOf" srcId="{9294F06A-4B7A-49E9-B548-13B8321B9FB0}" destId="{72741FCC-7C9D-4F72-A29A-7E2AC3EDFCB1}" srcOrd="3" destOrd="0" presId="urn:microsoft.com/office/officeart/2008/layout/VerticalAccentList"/>
    <dgm:cxn modelId="{43ADCA1E-CBA9-4C6F-80F0-3AA4A1E339BC}" type="presParOf" srcId="{9294F06A-4B7A-49E9-B548-13B8321B9FB0}" destId="{13AF26F9-AC3B-41FA-B8F7-7ABDF02073F9}" srcOrd="4" destOrd="0" presId="urn:microsoft.com/office/officeart/2008/layout/VerticalAccentList"/>
    <dgm:cxn modelId="{03C68FDC-F888-47BD-ABA4-578FCE21AD17}" type="presParOf" srcId="{9294F06A-4B7A-49E9-B548-13B8321B9FB0}" destId="{BECE6CAA-1ECC-4E52-AACF-C4BFD5FB58F3}" srcOrd="5" destOrd="0" presId="urn:microsoft.com/office/officeart/2008/layout/VerticalAccentList"/>
    <dgm:cxn modelId="{4F76EF18-CFDC-4722-B069-37AD8522787C}" type="presParOf" srcId="{9294F06A-4B7A-49E9-B548-13B8321B9FB0}" destId="{EEE57EBC-5FF0-47E3-BEB9-A0FF112B8F0D}" srcOrd="6" destOrd="0" presId="urn:microsoft.com/office/officeart/2008/layout/VerticalAccentList"/>
    <dgm:cxn modelId="{DA6E6E71-F71C-4436-9566-F64461A37431}" type="presParOf" srcId="{9294F06A-4B7A-49E9-B548-13B8321B9FB0}" destId="{DE2CD2FA-16F1-499E-93ED-1DF492DF08D0}"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0.xml><?xml version="1.0" encoding="utf-8"?>
<dgm:dataModel xmlns:dgm="http://schemas.openxmlformats.org/drawingml/2006/diagram" xmlns:a="http://schemas.openxmlformats.org/drawingml/2006/main">
  <dgm:ptLst>
    <dgm:pt modelId="{5234897F-1D4A-4D4A-89D0-199585036CCC}" type="doc">
      <dgm:prSet loTypeId="urn:microsoft.com/office/officeart/2005/8/layout/process1" loCatId="process" qsTypeId="urn:microsoft.com/office/officeart/2005/8/quickstyle/simple1" qsCatId="simple" csTypeId="urn:microsoft.com/office/officeart/2005/8/colors/colorful1" csCatId="colorful" phldr="1"/>
      <dgm:spPr/>
    </dgm:pt>
    <dgm:pt modelId="{2501F4A6-B950-4F9B-8019-3A3BEC911A49}">
      <dgm:prSet phldrT="[Text]"/>
      <dgm:spPr/>
      <dgm:t>
        <a:bodyPr/>
        <a:lstStyle/>
        <a:p>
          <a:r>
            <a:rPr lang="fa-IR" b="1" dirty="0" smtClean="0">
              <a:solidFill>
                <a:srgbClr val="FFFF00"/>
              </a:solidFill>
              <a:cs typeface="B Nazanin" panose="00000400000000000000" pitchFamily="2" charset="-78"/>
            </a:rPr>
            <a:t>کسی که عمدۀ زمان و توان خود را به کار روحانیت یعنی </a:t>
          </a:r>
          <a:endParaRPr lang="en-US" dirty="0">
            <a:solidFill>
              <a:srgbClr val="FFFF00"/>
            </a:solidFill>
          </a:endParaRPr>
        </a:p>
      </dgm:t>
    </dgm:pt>
    <dgm:pt modelId="{A23846D0-3CBB-4712-9E4E-225E0E81F39B}" type="parTrans" cxnId="{850D6FA3-E18C-4724-9EC0-8EA3923327D0}">
      <dgm:prSet/>
      <dgm:spPr/>
      <dgm:t>
        <a:bodyPr/>
        <a:lstStyle/>
        <a:p>
          <a:endParaRPr lang="en-US"/>
        </a:p>
      </dgm:t>
    </dgm:pt>
    <dgm:pt modelId="{48B59F06-804A-4162-8E52-AE881F7A63BD}" type="sibTrans" cxnId="{850D6FA3-E18C-4724-9EC0-8EA3923327D0}">
      <dgm:prSet/>
      <dgm:spPr/>
      <dgm:t>
        <a:bodyPr/>
        <a:lstStyle/>
        <a:p>
          <a:endParaRPr lang="en-US"/>
        </a:p>
      </dgm:t>
    </dgm:pt>
    <dgm:pt modelId="{61A89274-D749-4B47-9125-FCFAF5B3A13B}">
      <dgm:prSet phldrT="[Text]"/>
      <dgm:spPr/>
      <dgm:t>
        <a:bodyPr/>
        <a:lstStyle/>
        <a:p>
          <a:r>
            <a:rPr lang="fa-IR" b="1" dirty="0" smtClean="0">
              <a:solidFill>
                <a:srgbClr val="002060"/>
              </a:solidFill>
              <a:cs typeface="B Nazanin" panose="00000400000000000000" pitchFamily="2" charset="-78"/>
            </a:rPr>
            <a:t>فهم و تبلیغ و اجرا و دفاع از دین خدا اختصاص داده باشد </a:t>
          </a:r>
          <a:endParaRPr lang="en-US" dirty="0">
            <a:solidFill>
              <a:srgbClr val="002060"/>
            </a:solidFill>
          </a:endParaRPr>
        </a:p>
      </dgm:t>
    </dgm:pt>
    <dgm:pt modelId="{10A096D0-0044-41D8-A94E-38F1B62B63D3}" type="parTrans" cxnId="{6E122963-5FB5-4EC1-ACD2-1BC1847FC8E5}">
      <dgm:prSet/>
      <dgm:spPr/>
      <dgm:t>
        <a:bodyPr/>
        <a:lstStyle/>
        <a:p>
          <a:endParaRPr lang="en-US"/>
        </a:p>
      </dgm:t>
    </dgm:pt>
    <dgm:pt modelId="{0EFA1E17-BD37-4A93-8E63-439AEEE85237}" type="sibTrans" cxnId="{6E122963-5FB5-4EC1-ACD2-1BC1847FC8E5}">
      <dgm:prSet/>
      <dgm:spPr/>
      <dgm:t>
        <a:bodyPr/>
        <a:lstStyle/>
        <a:p>
          <a:endParaRPr lang="en-US"/>
        </a:p>
      </dgm:t>
    </dgm:pt>
    <dgm:pt modelId="{298A5A3C-E1B2-431F-9934-85D98C72A997}">
      <dgm:prSet phldrT="[Text]"/>
      <dgm:spPr/>
      <dgm:t>
        <a:bodyPr/>
        <a:lstStyle/>
        <a:p>
          <a:r>
            <a:rPr lang="fa-IR" b="1" dirty="0" smtClean="0">
              <a:solidFill>
                <a:srgbClr val="C00000"/>
              </a:solidFill>
              <a:cs typeface="B Nazanin" panose="00000400000000000000" pitchFamily="2" charset="-78"/>
            </a:rPr>
            <a:t>از نظر جامعه‌شناختی حقیقتاً متعلق به این صنف به‌شمار می‌رود</a:t>
          </a:r>
          <a:endParaRPr lang="en-US" dirty="0">
            <a:solidFill>
              <a:srgbClr val="C00000"/>
            </a:solidFill>
          </a:endParaRPr>
        </a:p>
      </dgm:t>
    </dgm:pt>
    <dgm:pt modelId="{679C8C22-FFDE-4068-A46D-13230A996103}" type="parTrans" cxnId="{9B898D11-F5C9-4286-92A0-BEF66B391A42}">
      <dgm:prSet/>
      <dgm:spPr/>
      <dgm:t>
        <a:bodyPr/>
        <a:lstStyle/>
        <a:p>
          <a:endParaRPr lang="en-US"/>
        </a:p>
      </dgm:t>
    </dgm:pt>
    <dgm:pt modelId="{D8219CD6-E0CC-4D69-9DAF-8AE985C2603D}" type="sibTrans" cxnId="{9B898D11-F5C9-4286-92A0-BEF66B391A42}">
      <dgm:prSet/>
      <dgm:spPr/>
      <dgm:t>
        <a:bodyPr/>
        <a:lstStyle/>
        <a:p>
          <a:endParaRPr lang="en-US"/>
        </a:p>
      </dgm:t>
    </dgm:pt>
    <dgm:pt modelId="{9A4A43E8-3883-47E0-8F20-31A6E2F1A52F}" type="pres">
      <dgm:prSet presAssocID="{5234897F-1D4A-4D4A-89D0-199585036CCC}" presName="Name0" presStyleCnt="0">
        <dgm:presLayoutVars>
          <dgm:dir val="rev"/>
          <dgm:resizeHandles val="exact"/>
        </dgm:presLayoutVars>
      </dgm:prSet>
      <dgm:spPr/>
    </dgm:pt>
    <dgm:pt modelId="{EC719413-D751-4A2F-9AEA-7E110DCBAF84}" type="pres">
      <dgm:prSet presAssocID="{2501F4A6-B950-4F9B-8019-3A3BEC911A49}" presName="node" presStyleLbl="node1" presStyleIdx="0" presStyleCnt="3">
        <dgm:presLayoutVars>
          <dgm:bulletEnabled val="1"/>
        </dgm:presLayoutVars>
      </dgm:prSet>
      <dgm:spPr/>
      <dgm:t>
        <a:bodyPr/>
        <a:lstStyle/>
        <a:p>
          <a:endParaRPr lang="en-US"/>
        </a:p>
      </dgm:t>
    </dgm:pt>
    <dgm:pt modelId="{51A4ECDB-72D9-462B-A9B9-FA67E509F9A6}" type="pres">
      <dgm:prSet presAssocID="{48B59F06-804A-4162-8E52-AE881F7A63BD}" presName="sibTrans" presStyleLbl="sibTrans2D1" presStyleIdx="0" presStyleCnt="2"/>
      <dgm:spPr/>
      <dgm:t>
        <a:bodyPr/>
        <a:lstStyle/>
        <a:p>
          <a:endParaRPr lang="en-US"/>
        </a:p>
      </dgm:t>
    </dgm:pt>
    <dgm:pt modelId="{088C160D-CF65-45B9-B36F-D45DC8324CF1}" type="pres">
      <dgm:prSet presAssocID="{48B59F06-804A-4162-8E52-AE881F7A63BD}" presName="connectorText" presStyleLbl="sibTrans2D1" presStyleIdx="0" presStyleCnt="2"/>
      <dgm:spPr/>
      <dgm:t>
        <a:bodyPr/>
        <a:lstStyle/>
        <a:p>
          <a:endParaRPr lang="en-US"/>
        </a:p>
      </dgm:t>
    </dgm:pt>
    <dgm:pt modelId="{B25BF9E1-EBD4-4CDA-B6B0-3B1146F41D1B}" type="pres">
      <dgm:prSet presAssocID="{61A89274-D749-4B47-9125-FCFAF5B3A13B}" presName="node" presStyleLbl="node1" presStyleIdx="1" presStyleCnt="3">
        <dgm:presLayoutVars>
          <dgm:bulletEnabled val="1"/>
        </dgm:presLayoutVars>
      </dgm:prSet>
      <dgm:spPr/>
      <dgm:t>
        <a:bodyPr/>
        <a:lstStyle/>
        <a:p>
          <a:endParaRPr lang="en-US"/>
        </a:p>
      </dgm:t>
    </dgm:pt>
    <dgm:pt modelId="{C9C9F682-74E7-4143-A201-FF542D97C2E1}" type="pres">
      <dgm:prSet presAssocID="{0EFA1E17-BD37-4A93-8E63-439AEEE85237}" presName="sibTrans" presStyleLbl="sibTrans2D1" presStyleIdx="1" presStyleCnt="2"/>
      <dgm:spPr/>
      <dgm:t>
        <a:bodyPr/>
        <a:lstStyle/>
        <a:p>
          <a:endParaRPr lang="en-US"/>
        </a:p>
      </dgm:t>
    </dgm:pt>
    <dgm:pt modelId="{36666B0B-F327-4CFB-9607-2CA53AD59C48}" type="pres">
      <dgm:prSet presAssocID="{0EFA1E17-BD37-4A93-8E63-439AEEE85237}" presName="connectorText" presStyleLbl="sibTrans2D1" presStyleIdx="1" presStyleCnt="2"/>
      <dgm:spPr/>
      <dgm:t>
        <a:bodyPr/>
        <a:lstStyle/>
        <a:p>
          <a:endParaRPr lang="en-US"/>
        </a:p>
      </dgm:t>
    </dgm:pt>
    <dgm:pt modelId="{9D0F2D1C-6793-42D9-8838-8C2364ED413A}" type="pres">
      <dgm:prSet presAssocID="{298A5A3C-E1B2-431F-9934-85D98C72A997}" presName="node" presStyleLbl="node1" presStyleIdx="2" presStyleCnt="3">
        <dgm:presLayoutVars>
          <dgm:bulletEnabled val="1"/>
        </dgm:presLayoutVars>
      </dgm:prSet>
      <dgm:spPr/>
      <dgm:t>
        <a:bodyPr/>
        <a:lstStyle/>
        <a:p>
          <a:endParaRPr lang="en-US"/>
        </a:p>
      </dgm:t>
    </dgm:pt>
  </dgm:ptLst>
  <dgm:cxnLst>
    <dgm:cxn modelId="{EFEE33E4-3ACB-4384-BE50-5ECE276805D8}" type="presOf" srcId="{2501F4A6-B950-4F9B-8019-3A3BEC911A49}" destId="{EC719413-D751-4A2F-9AEA-7E110DCBAF84}" srcOrd="0" destOrd="0" presId="urn:microsoft.com/office/officeart/2005/8/layout/process1"/>
    <dgm:cxn modelId="{9B898D11-F5C9-4286-92A0-BEF66B391A42}" srcId="{5234897F-1D4A-4D4A-89D0-199585036CCC}" destId="{298A5A3C-E1B2-431F-9934-85D98C72A997}" srcOrd="2" destOrd="0" parTransId="{679C8C22-FFDE-4068-A46D-13230A996103}" sibTransId="{D8219CD6-E0CC-4D69-9DAF-8AE985C2603D}"/>
    <dgm:cxn modelId="{7C13F90A-43E3-4A10-A923-1AEF835CE695}" type="presOf" srcId="{48B59F06-804A-4162-8E52-AE881F7A63BD}" destId="{088C160D-CF65-45B9-B36F-D45DC8324CF1}" srcOrd="1" destOrd="0" presId="urn:microsoft.com/office/officeart/2005/8/layout/process1"/>
    <dgm:cxn modelId="{0F23F79F-24C6-43FA-9D96-E9C1E5266A8C}" type="presOf" srcId="{298A5A3C-E1B2-431F-9934-85D98C72A997}" destId="{9D0F2D1C-6793-42D9-8838-8C2364ED413A}" srcOrd="0" destOrd="0" presId="urn:microsoft.com/office/officeart/2005/8/layout/process1"/>
    <dgm:cxn modelId="{850D6FA3-E18C-4724-9EC0-8EA3923327D0}" srcId="{5234897F-1D4A-4D4A-89D0-199585036CCC}" destId="{2501F4A6-B950-4F9B-8019-3A3BEC911A49}" srcOrd="0" destOrd="0" parTransId="{A23846D0-3CBB-4712-9E4E-225E0E81F39B}" sibTransId="{48B59F06-804A-4162-8E52-AE881F7A63BD}"/>
    <dgm:cxn modelId="{A65D8656-CAF8-40BA-87A8-247842AA6A45}" type="presOf" srcId="{5234897F-1D4A-4D4A-89D0-199585036CCC}" destId="{9A4A43E8-3883-47E0-8F20-31A6E2F1A52F}" srcOrd="0" destOrd="0" presId="urn:microsoft.com/office/officeart/2005/8/layout/process1"/>
    <dgm:cxn modelId="{A8088671-86F8-4C44-AA4C-96E01B82A459}" type="presOf" srcId="{48B59F06-804A-4162-8E52-AE881F7A63BD}" destId="{51A4ECDB-72D9-462B-A9B9-FA67E509F9A6}" srcOrd="0" destOrd="0" presId="urn:microsoft.com/office/officeart/2005/8/layout/process1"/>
    <dgm:cxn modelId="{D7280A2F-7515-407A-8A53-42086359D049}" type="presOf" srcId="{0EFA1E17-BD37-4A93-8E63-439AEEE85237}" destId="{C9C9F682-74E7-4143-A201-FF542D97C2E1}" srcOrd="0" destOrd="0" presId="urn:microsoft.com/office/officeart/2005/8/layout/process1"/>
    <dgm:cxn modelId="{6E122963-5FB5-4EC1-ACD2-1BC1847FC8E5}" srcId="{5234897F-1D4A-4D4A-89D0-199585036CCC}" destId="{61A89274-D749-4B47-9125-FCFAF5B3A13B}" srcOrd="1" destOrd="0" parTransId="{10A096D0-0044-41D8-A94E-38F1B62B63D3}" sibTransId="{0EFA1E17-BD37-4A93-8E63-439AEEE85237}"/>
    <dgm:cxn modelId="{EFA83527-337E-43EA-9BC3-9B8F5C5165A5}" type="presOf" srcId="{61A89274-D749-4B47-9125-FCFAF5B3A13B}" destId="{B25BF9E1-EBD4-4CDA-B6B0-3B1146F41D1B}" srcOrd="0" destOrd="0" presId="urn:microsoft.com/office/officeart/2005/8/layout/process1"/>
    <dgm:cxn modelId="{CCAA85A1-4ED1-4EFA-8846-879CB4C1AED0}" type="presOf" srcId="{0EFA1E17-BD37-4A93-8E63-439AEEE85237}" destId="{36666B0B-F327-4CFB-9607-2CA53AD59C48}" srcOrd="1" destOrd="0" presId="urn:microsoft.com/office/officeart/2005/8/layout/process1"/>
    <dgm:cxn modelId="{8AFB2BB3-C8E5-4D6B-AC5A-96CD76783A39}" type="presParOf" srcId="{9A4A43E8-3883-47E0-8F20-31A6E2F1A52F}" destId="{EC719413-D751-4A2F-9AEA-7E110DCBAF84}" srcOrd="0" destOrd="0" presId="urn:microsoft.com/office/officeart/2005/8/layout/process1"/>
    <dgm:cxn modelId="{61ED9F61-7D08-4F52-8C00-17BB2937FCC6}" type="presParOf" srcId="{9A4A43E8-3883-47E0-8F20-31A6E2F1A52F}" destId="{51A4ECDB-72D9-462B-A9B9-FA67E509F9A6}" srcOrd="1" destOrd="0" presId="urn:microsoft.com/office/officeart/2005/8/layout/process1"/>
    <dgm:cxn modelId="{2905EE2C-E65E-403F-8764-195A96BBF4DB}" type="presParOf" srcId="{51A4ECDB-72D9-462B-A9B9-FA67E509F9A6}" destId="{088C160D-CF65-45B9-B36F-D45DC8324CF1}" srcOrd="0" destOrd="0" presId="urn:microsoft.com/office/officeart/2005/8/layout/process1"/>
    <dgm:cxn modelId="{955DF521-128B-4AAF-AB28-35978A54DA5E}" type="presParOf" srcId="{9A4A43E8-3883-47E0-8F20-31A6E2F1A52F}" destId="{B25BF9E1-EBD4-4CDA-B6B0-3B1146F41D1B}" srcOrd="2" destOrd="0" presId="urn:microsoft.com/office/officeart/2005/8/layout/process1"/>
    <dgm:cxn modelId="{9D4D8D87-9131-42FB-B57A-3AE74A321FC8}" type="presParOf" srcId="{9A4A43E8-3883-47E0-8F20-31A6E2F1A52F}" destId="{C9C9F682-74E7-4143-A201-FF542D97C2E1}" srcOrd="3" destOrd="0" presId="urn:microsoft.com/office/officeart/2005/8/layout/process1"/>
    <dgm:cxn modelId="{2F59FD86-BFDF-4A62-9DBD-241BCAAFC51B}" type="presParOf" srcId="{C9C9F682-74E7-4143-A201-FF542D97C2E1}" destId="{36666B0B-F327-4CFB-9607-2CA53AD59C48}" srcOrd="0" destOrd="0" presId="urn:microsoft.com/office/officeart/2005/8/layout/process1"/>
    <dgm:cxn modelId="{4A048027-6674-480B-A1AC-B1B23CC114A2}" type="presParOf" srcId="{9A4A43E8-3883-47E0-8F20-31A6E2F1A52F}" destId="{9D0F2D1C-6793-42D9-8838-8C2364ED413A}" srcOrd="4"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1.xml><?xml version="1.0" encoding="utf-8"?>
<dgm:dataModel xmlns:dgm="http://schemas.openxmlformats.org/drawingml/2006/diagram" xmlns:a="http://schemas.openxmlformats.org/drawingml/2006/main">
  <dgm:ptLst>
    <dgm:pt modelId="{4B8F533D-9269-4F43-9CAE-735DB99DE795}" type="doc">
      <dgm:prSet loTypeId="urn:microsoft.com/office/officeart/2005/8/layout/vList3" loCatId="list" qsTypeId="urn:microsoft.com/office/officeart/2005/8/quickstyle/simple1" qsCatId="simple" csTypeId="urn:microsoft.com/office/officeart/2005/8/colors/colorful2" csCatId="colorful" phldr="1"/>
      <dgm:spPr/>
    </dgm:pt>
    <dgm:pt modelId="{B04DCF1E-9FA7-4F51-B348-F8DB788FBAFF}">
      <dgm:prSet phldrT="[Text]"/>
      <dgm:spPr/>
      <dgm:t>
        <a:bodyPr/>
        <a:lstStyle/>
        <a:p>
          <a:r>
            <a:rPr lang="fa-IR" dirty="0" smtClean="0">
              <a:solidFill>
                <a:srgbClr val="FFFF00"/>
              </a:solidFill>
              <a:cs typeface="B Titr" panose="00000700000000000000" pitchFamily="2" charset="-78"/>
            </a:rPr>
            <a:t>تفقّه</a:t>
          </a:r>
          <a:endParaRPr lang="en-US" dirty="0">
            <a:solidFill>
              <a:srgbClr val="FFFF00"/>
            </a:solidFill>
            <a:cs typeface="B Titr" panose="00000700000000000000" pitchFamily="2" charset="-78"/>
          </a:endParaRPr>
        </a:p>
      </dgm:t>
    </dgm:pt>
    <dgm:pt modelId="{F9E19390-0305-4942-9C2A-CA993488DFE9}" type="parTrans" cxnId="{215C2B33-0CC5-4DD5-882E-9F42CCF5641D}">
      <dgm:prSet/>
      <dgm:spPr/>
      <dgm:t>
        <a:bodyPr/>
        <a:lstStyle/>
        <a:p>
          <a:endParaRPr lang="en-US"/>
        </a:p>
      </dgm:t>
    </dgm:pt>
    <dgm:pt modelId="{D96A6ADE-17FF-4AAD-8EC9-A78A1BBE7DB6}" type="sibTrans" cxnId="{215C2B33-0CC5-4DD5-882E-9F42CCF5641D}">
      <dgm:prSet/>
      <dgm:spPr/>
      <dgm:t>
        <a:bodyPr/>
        <a:lstStyle/>
        <a:p>
          <a:endParaRPr lang="en-US"/>
        </a:p>
      </dgm:t>
    </dgm:pt>
    <dgm:pt modelId="{F46219B7-7AB3-4A01-8C20-275FB12843AA}">
      <dgm:prSet phldrT="[Text]"/>
      <dgm:spPr/>
      <dgm:t>
        <a:bodyPr/>
        <a:lstStyle/>
        <a:p>
          <a:r>
            <a:rPr lang="fa-IR" dirty="0" smtClean="0">
              <a:solidFill>
                <a:srgbClr val="FFFF00"/>
              </a:solidFill>
              <a:cs typeface="B Titr" panose="00000700000000000000" pitchFamily="2" charset="-78"/>
            </a:rPr>
            <a:t>تزکیه</a:t>
          </a:r>
          <a:endParaRPr lang="en-US" dirty="0">
            <a:solidFill>
              <a:srgbClr val="FFFF00"/>
            </a:solidFill>
            <a:cs typeface="B Titr" panose="00000700000000000000" pitchFamily="2" charset="-78"/>
          </a:endParaRPr>
        </a:p>
      </dgm:t>
    </dgm:pt>
    <dgm:pt modelId="{D3643600-6CF2-431E-A540-988B2CD8B041}" type="parTrans" cxnId="{FCC8780F-F983-4F7E-B00C-0DCD0283E0DC}">
      <dgm:prSet/>
      <dgm:spPr/>
      <dgm:t>
        <a:bodyPr/>
        <a:lstStyle/>
        <a:p>
          <a:endParaRPr lang="en-US"/>
        </a:p>
      </dgm:t>
    </dgm:pt>
    <dgm:pt modelId="{40AEE531-4E23-4970-AB2C-DE38C9F6381D}" type="sibTrans" cxnId="{FCC8780F-F983-4F7E-B00C-0DCD0283E0DC}">
      <dgm:prSet/>
      <dgm:spPr/>
      <dgm:t>
        <a:bodyPr/>
        <a:lstStyle/>
        <a:p>
          <a:endParaRPr lang="en-US"/>
        </a:p>
      </dgm:t>
    </dgm:pt>
    <dgm:pt modelId="{28BDB5A9-7F37-4FB9-9A8B-28B0F27592C7}">
      <dgm:prSet phldrT="[Text]"/>
      <dgm:spPr/>
      <dgm:t>
        <a:bodyPr/>
        <a:lstStyle/>
        <a:p>
          <a:r>
            <a:rPr lang="fa-IR" dirty="0" smtClean="0">
              <a:solidFill>
                <a:srgbClr val="FFFF00"/>
              </a:solidFill>
              <a:cs typeface="B Titr" panose="00000700000000000000" pitchFamily="2" charset="-78"/>
            </a:rPr>
            <a:t>ایفای نقش اجتماعی</a:t>
          </a:r>
          <a:endParaRPr lang="en-US" dirty="0">
            <a:solidFill>
              <a:srgbClr val="FFFF00"/>
            </a:solidFill>
            <a:cs typeface="B Titr" panose="00000700000000000000" pitchFamily="2" charset="-78"/>
          </a:endParaRPr>
        </a:p>
      </dgm:t>
    </dgm:pt>
    <dgm:pt modelId="{D66DC737-053D-4122-A91E-245E07927729}" type="parTrans" cxnId="{7B0D2DBA-FA78-4871-BD3F-670EA19B2740}">
      <dgm:prSet/>
      <dgm:spPr/>
      <dgm:t>
        <a:bodyPr/>
        <a:lstStyle/>
        <a:p>
          <a:endParaRPr lang="en-US"/>
        </a:p>
      </dgm:t>
    </dgm:pt>
    <dgm:pt modelId="{531CEF21-9DEC-464C-BBAE-C5724A1B3AD0}" type="sibTrans" cxnId="{7B0D2DBA-FA78-4871-BD3F-670EA19B2740}">
      <dgm:prSet/>
      <dgm:spPr/>
      <dgm:t>
        <a:bodyPr/>
        <a:lstStyle/>
        <a:p>
          <a:endParaRPr lang="en-US"/>
        </a:p>
      </dgm:t>
    </dgm:pt>
    <dgm:pt modelId="{F714CD85-AC77-4A0F-A251-994F33CC23C1}" type="pres">
      <dgm:prSet presAssocID="{4B8F533D-9269-4F43-9CAE-735DB99DE795}" presName="linearFlow" presStyleCnt="0">
        <dgm:presLayoutVars>
          <dgm:dir val="rev"/>
          <dgm:resizeHandles val="exact"/>
        </dgm:presLayoutVars>
      </dgm:prSet>
      <dgm:spPr/>
    </dgm:pt>
    <dgm:pt modelId="{F7590401-7867-4510-BD08-D15754B637AE}" type="pres">
      <dgm:prSet presAssocID="{B04DCF1E-9FA7-4F51-B348-F8DB788FBAFF}" presName="composite" presStyleCnt="0"/>
      <dgm:spPr/>
    </dgm:pt>
    <dgm:pt modelId="{0DF65640-0520-498A-9C66-5ED28B7054A3}" type="pres">
      <dgm:prSet presAssocID="{B04DCF1E-9FA7-4F51-B348-F8DB788FBAFF}" presName="imgShp" presStyleLbl="fgImgPlace1" presStyleIdx="0" presStyleCnt="3"/>
      <dgm:spPr>
        <a:blipFill rotWithShape="1">
          <a:blip xmlns:r="http://schemas.openxmlformats.org/officeDocument/2006/relationships" r:embed="rId1"/>
          <a:stretch>
            <a:fillRect/>
          </a:stretch>
        </a:blipFill>
      </dgm:spPr>
    </dgm:pt>
    <dgm:pt modelId="{74B322D6-F521-41AE-9B7E-B3E899F65C72}" type="pres">
      <dgm:prSet presAssocID="{B04DCF1E-9FA7-4F51-B348-F8DB788FBAFF}" presName="txShp" presStyleLbl="node1" presStyleIdx="0" presStyleCnt="3">
        <dgm:presLayoutVars>
          <dgm:bulletEnabled val="1"/>
        </dgm:presLayoutVars>
      </dgm:prSet>
      <dgm:spPr/>
      <dgm:t>
        <a:bodyPr/>
        <a:lstStyle/>
        <a:p>
          <a:endParaRPr lang="en-US"/>
        </a:p>
      </dgm:t>
    </dgm:pt>
    <dgm:pt modelId="{7F795C04-64AF-4BB6-BB9C-C4E442F126E5}" type="pres">
      <dgm:prSet presAssocID="{D96A6ADE-17FF-4AAD-8EC9-A78A1BBE7DB6}" presName="spacing" presStyleCnt="0"/>
      <dgm:spPr/>
    </dgm:pt>
    <dgm:pt modelId="{97945937-996B-446E-8792-C8F8B09D8041}" type="pres">
      <dgm:prSet presAssocID="{F46219B7-7AB3-4A01-8C20-275FB12843AA}" presName="composite" presStyleCnt="0"/>
      <dgm:spPr/>
    </dgm:pt>
    <dgm:pt modelId="{A12DB024-08DB-4DBD-95FD-A64BA3E7B946}" type="pres">
      <dgm:prSet presAssocID="{F46219B7-7AB3-4A01-8C20-275FB12843AA}" presName="imgShp" presStyleLbl="fgImgPlace1" presStyleIdx="1" presStyleCnt="3"/>
      <dgm:spPr>
        <a:blipFill rotWithShape="1">
          <a:blip xmlns:r="http://schemas.openxmlformats.org/officeDocument/2006/relationships" r:embed="rId2"/>
          <a:stretch>
            <a:fillRect/>
          </a:stretch>
        </a:blipFill>
      </dgm:spPr>
    </dgm:pt>
    <dgm:pt modelId="{7D057171-691E-49FF-8327-FFDA5AB61552}" type="pres">
      <dgm:prSet presAssocID="{F46219B7-7AB3-4A01-8C20-275FB12843AA}" presName="txShp" presStyleLbl="node1" presStyleIdx="1" presStyleCnt="3">
        <dgm:presLayoutVars>
          <dgm:bulletEnabled val="1"/>
        </dgm:presLayoutVars>
      </dgm:prSet>
      <dgm:spPr/>
      <dgm:t>
        <a:bodyPr/>
        <a:lstStyle/>
        <a:p>
          <a:endParaRPr lang="en-US"/>
        </a:p>
      </dgm:t>
    </dgm:pt>
    <dgm:pt modelId="{F4FED51E-DC56-4FD1-9621-4B0C3DCE18CC}" type="pres">
      <dgm:prSet presAssocID="{40AEE531-4E23-4970-AB2C-DE38C9F6381D}" presName="spacing" presStyleCnt="0"/>
      <dgm:spPr/>
    </dgm:pt>
    <dgm:pt modelId="{6BB6A36E-8DD1-4D91-8528-DD43B5FCC72E}" type="pres">
      <dgm:prSet presAssocID="{28BDB5A9-7F37-4FB9-9A8B-28B0F27592C7}" presName="composite" presStyleCnt="0"/>
      <dgm:spPr/>
    </dgm:pt>
    <dgm:pt modelId="{2CD28C86-C715-442A-BDEB-2B26FDFD8600}" type="pres">
      <dgm:prSet presAssocID="{28BDB5A9-7F37-4FB9-9A8B-28B0F27592C7}" presName="imgShp" presStyleLbl="fgImgPlace1" presStyleIdx="2" presStyleCnt="3"/>
      <dgm:spPr>
        <a:blipFill rotWithShape="1">
          <a:blip xmlns:r="http://schemas.openxmlformats.org/officeDocument/2006/relationships" r:embed="rId3"/>
          <a:stretch>
            <a:fillRect/>
          </a:stretch>
        </a:blipFill>
      </dgm:spPr>
    </dgm:pt>
    <dgm:pt modelId="{355938ED-B856-4582-9233-A0C02AC50C48}" type="pres">
      <dgm:prSet presAssocID="{28BDB5A9-7F37-4FB9-9A8B-28B0F27592C7}" presName="txShp" presStyleLbl="node1" presStyleIdx="2" presStyleCnt="3">
        <dgm:presLayoutVars>
          <dgm:bulletEnabled val="1"/>
        </dgm:presLayoutVars>
      </dgm:prSet>
      <dgm:spPr/>
      <dgm:t>
        <a:bodyPr/>
        <a:lstStyle/>
        <a:p>
          <a:endParaRPr lang="en-US"/>
        </a:p>
      </dgm:t>
    </dgm:pt>
  </dgm:ptLst>
  <dgm:cxnLst>
    <dgm:cxn modelId="{FCC8780F-F983-4F7E-B00C-0DCD0283E0DC}" srcId="{4B8F533D-9269-4F43-9CAE-735DB99DE795}" destId="{F46219B7-7AB3-4A01-8C20-275FB12843AA}" srcOrd="1" destOrd="0" parTransId="{D3643600-6CF2-431E-A540-988B2CD8B041}" sibTransId="{40AEE531-4E23-4970-AB2C-DE38C9F6381D}"/>
    <dgm:cxn modelId="{D9E5F187-7F7C-4BD2-8472-E7ACD8CFFABD}" type="presOf" srcId="{F46219B7-7AB3-4A01-8C20-275FB12843AA}" destId="{7D057171-691E-49FF-8327-FFDA5AB61552}" srcOrd="0" destOrd="0" presId="urn:microsoft.com/office/officeart/2005/8/layout/vList3"/>
    <dgm:cxn modelId="{BF62B766-4723-4D1D-A37A-203310BA5F86}" type="presOf" srcId="{B04DCF1E-9FA7-4F51-B348-F8DB788FBAFF}" destId="{74B322D6-F521-41AE-9B7E-B3E899F65C72}" srcOrd="0" destOrd="0" presId="urn:microsoft.com/office/officeart/2005/8/layout/vList3"/>
    <dgm:cxn modelId="{DAFE2B2C-04FC-468E-9555-A9AB0A9C2037}" type="presOf" srcId="{28BDB5A9-7F37-4FB9-9A8B-28B0F27592C7}" destId="{355938ED-B856-4582-9233-A0C02AC50C48}" srcOrd="0" destOrd="0" presId="urn:microsoft.com/office/officeart/2005/8/layout/vList3"/>
    <dgm:cxn modelId="{215C2B33-0CC5-4DD5-882E-9F42CCF5641D}" srcId="{4B8F533D-9269-4F43-9CAE-735DB99DE795}" destId="{B04DCF1E-9FA7-4F51-B348-F8DB788FBAFF}" srcOrd="0" destOrd="0" parTransId="{F9E19390-0305-4942-9C2A-CA993488DFE9}" sibTransId="{D96A6ADE-17FF-4AAD-8EC9-A78A1BBE7DB6}"/>
    <dgm:cxn modelId="{2F5ED90D-9422-4CC6-A867-1949E2153286}" type="presOf" srcId="{4B8F533D-9269-4F43-9CAE-735DB99DE795}" destId="{F714CD85-AC77-4A0F-A251-994F33CC23C1}" srcOrd="0" destOrd="0" presId="urn:microsoft.com/office/officeart/2005/8/layout/vList3"/>
    <dgm:cxn modelId="{7B0D2DBA-FA78-4871-BD3F-670EA19B2740}" srcId="{4B8F533D-9269-4F43-9CAE-735DB99DE795}" destId="{28BDB5A9-7F37-4FB9-9A8B-28B0F27592C7}" srcOrd="2" destOrd="0" parTransId="{D66DC737-053D-4122-A91E-245E07927729}" sibTransId="{531CEF21-9DEC-464C-BBAE-C5724A1B3AD0}"/>
    <dgm:cxn modelId="{B2918D53-5E60-43CD-8A59-FCAE6F0732C6}" type="presParOf" srcId="{F714CD85-AC77-4A0F-A251-994F33CC23C1}" destId="{F7590401-7867-4510-BD08-D15754B637AE}" srcOrd="0" destOrd="0" presId="urn:microsoft.com/office/officeart/2005/8/layout/vList3"/>
    <dgm:cxn modelId="{AAA807A8-34D1-4765-9122-18B97FB0C4AA}" type="presParOf" srcId="{F7590401-7867-4510-BD08-D15754B637AE}" destId="{0DF65640-0520-498A-9C66-5ED28B7054A3}" srcOrd="0" destOrd="0" presId="urn:microsoft.com/office/officeart/2005/8/layout/vList3"/>
    <dgm:cxn modelId="{3628A4CC-AF47-4107-AD63-3CDF92871AAE}" type="presParOf" srcId="{F7590401-7867-4510-BD08-D15754B637AE}" destId="{74B322D6-F521-41AE-9B7E-B3E899F65C72}" srcOrd="1" destOrd="0" presId="urn:microsoft.com/office/officeart/2005/8/layout/vList3"/>
    <dgm:cxn modelId="{273DE757-49EB-4F43-B8F3-D6D7D4C45A0B}" type="presParOf" srcId="{F714CD85-AC77-4A0F-A251-994F33CC23C1}" destId="{7F795C04-64AF-4BB6-BB9C-C4E442F126E5}" srcOrd="1" destOrd="0" presId="urn:microsoft.com/office/officeart/2005/8/layout/vList3"/>
    <dgm:cxn modelId="{DE941035-DA29-4469-BA5E-2003EC1776A0}" type="presParOf" srcId="{F714CD85-AC77-4A0F-A251-994F33CC23C1}" destId="{97945937-996B-446E-8792-C8F8B09D8041}" srcOrd="2" destOrd="0" presId="urn:microsoft.com/office/officeart/2005/8/layout/vList3"/>
    <dgm:cxn modelId="{42C929EB-3050-4899-B99F-25E7846812C4}" type="presParOf" srcId="{97945937-996B-446E-8792-C8F8B09D8041}" destId="{A12DB024-08DB-4DBD-95FD-A64BA3E7B946}" srcOrd="0" destOrd="0" presId="urn:microsoft.com/office/officeart/2005/8/layout/vList3"/>
    <dgm:cxn modelId="{9C79DD36-9E16-4836-B4A6-C01F4F5E608A}" type="presParOf" srcId="{97945937-996B-446E-8792-C8F8B09D8041}" destId="{7D057171-691E-49FF-8327-FFDA5AB61552}" srcOrd="1" destOrd="0" presId="urn:microsoft.com/office/officeart/2005/8/layout/vList3"/>
    <dgm:cxn modelId="{3D2ED026-DA19-4C66-9F5B-796ADF50FCC9}" type="presParOf" srcId="{F714CD85-AC77-4A0F-A251-994F33CC23C1}" destId="{F4FED51E-DC56-4FD1-9621-4B0C3DCE18CC}" srcOrd="3" destOrd="0" presId="urn:microsoft.com/office/officeart/2005/8/layout/vList3"/>
    <dgm:cxn modelId="{A73F1BB8-839A-403D-BD55-A9940675B4D1}" type="presParOf" srcId="{F714CD85-AC77-4A0F-A251-994F33CC23C1}" destId="{6BB6A36E-8DD1-4D91-8528-DD43B5FCC72E}" srcOrd="4" destOrd="0" presId="urn:microsoft.com/office/officeart/2005/8/layout/vList3"/>
    <dgm:cxn modelId="{A25FEB1D-7667-4BA8-B23C-ACCFF28B3EAC}" type="presParOf" srcId="{6BB6A36E-8DD1-4D91-8528-DD43B5FCC72E}" destId="{2CD28C86-C715-442A-BDEB-2B26FDFD8600}" srcOrd="0" destOrd="0" presId="urn:microsoft.com/office/officeart/2005/8/layout/vList3"/>
    <dgm:cxn modelId="{887F60F6-CE54-4C05-AD98-E7CC6ECCF1A2}" type="presParOf" srcId="{6BB6A36E-8DD1-4D91-8528-DD43B5FCC72E}" destId="{355938ED-B856-4582-9233-A0C02AC50C48}"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2.xml><?xml version="1.0" encoding="utf-8"?>
<dgm:dataModel xmlns:dgm="http://schemas.openxmlformats.org/drawingml/2006/diagram" xmlns:a="http://schemas.openxmlformats.org/drawingml/2006/main">
  <dgm:ptLst>
    <dgm:pt modelId="{A1429ABD-4E14-4A97-B8B9-596D4C339FD3}"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n-US"/>
        </a:p>
      </dgm:t>
    </dgm:pt>
    <dgm:pt modelId="{5DC1BF27-76D9-4ACF-9FF7-A879E3A84AF2}">
      <dgm:prSet phldrT="[Text]" custT="1"/>
      <dgm:spPr/>
      <dgm:t>
        <a:bodyPr/>
        <a:lstStyle/>
        <a:p>
          <a:r>
            <a:rPr lang="fa-IR" sz="1800" b="1" dirty="0" smtClean="0">
              <a:solidFill>
                <a:schemeClr val="tx1"/>
              </a:solidFill>
              <a:cs typeface="B Nazanin" panose="00000400000000000000" pitchFamily="2" charset="-78"/>
            </a:rPr>
            <a:t>طلبه باید با دین خدا به‌صورتی کامل، موزون و متناسب آشنا باشد</a:t>
          </a:r>
          <a:endParaRPr lang="en-US" sz="1800" b="1" dirty="0">
            <a:solidFill>
              <a:schemeClr val="tx1"/>
            </a:solidFill>
          </a:endParaRPr>
        </a:p>
      </dgm:t>
    </dgm:pt>
    <dgm:pt modelId="{3EF2CB41-C5BF-472C-8C95-655173D0E16D}" type="parTrans" cxnId="{F399BD0C-7294-4939-BCAF-E2403214850F}">
      <dgm:prSet/>
      <dgm:spPr/>
      <dgm:t>
        <a:bodyPr/>
        <a:lstStyle/>
        <a:p>
          <a:endParaRPr lang="en-US"/>
        </a:p>
      </dgm:t>
    </dgm:pt>
    <dgm:pt modelId="{3FD349B6-0B72-44AB-B087-FA785A8572E1}" type="sibTrans" cxnId="{F399BD0C-7294-4939-BCAF-E2403214850F}">
      <dgm:prSet/>
      <dgm:spPr/>
      <dgm:t>
        <a:bodyPr/>
        <a:lstStyle/>
        <a:p>
          <a:endParaRPr lang="en-US"/>
        </a:p>
      </dgm:t>
    </dgm:pt>
    <dgm:pt modelId="{446D2EA7-F46C-4F53-BB4A-23EF872ACA9D}">
      <dgm:prSet phldrT="[Text]" custT="1"/>
      <dgm:spPr/>
      <dgm:t>
        <a:bodyPr/>
        <a:lstStyle/>
        <a:p>
          <a:r>
            <a:rPr lang="fa-IR" sz="1600" b="1" dirty="0" smtClean="0">
              <a:solidFill>
                <a:schemeClr val="tx1"/>
              </a:solidFill>
              <a:cs typeface="B Nazanin" panose="00000400000000000000" pitchFamily="2" charset="-78"/>
            </a:rPr>
            <a:t>اگرفرض کنیم طلبه شناخت متوازنی از دین خدا نداشته باشد نمی‌تواند در نهاد متولی امر دین به‌خوبی نقش ایفاکند.</a:t>
          </a:r>
          <a:endParaRPr lang="en-US" sz="1600" b="1" dirty="0">
            <a:solidFill>
              <a:schemeClr val="tx1"/>
            </a:solidFill>
          </a:endParaRPr>
        </a:p>
      </dgm:t>
    </dgm:pt>
    <dgm:pt modelId="{DAE8D739-801E-4290-94CE-E21DA9E426B2}" type="parTrans" cxnId="{C83105E7-D597-4B2A-A4FC-52EE21609647}">
      <dgm:prSet/>
      <dgm:spPr/>
      <dgm:t>
        <a:bodyPr/>
        <a:lstStyle/>
        <a:p>
          <a:endParaRPr lang="en-US"/>
        </a:p>
      </dgm:t>
    </dgm:pt>
    <dgm:pt modelId="{F36F060A-8EE1-44D4-A73E-AD4DD719601F}" type="sibTrans" cxnId="{C83105E7-D597-4B2A-A4FC-52EE21609647}">
      <dgm:prSet/>
      <dgm:spPr/>
      <dgm:t>
        <a:bodyPr/>
        <a:lstStyle/>
        <a:p>
          <a:endParaRPr lang="en-US"/>
        </a:p>
      </dgm:t>
    </dgm:pt>
    <dgm:pt modelId="{31CC5ACD-C56D-44F0-B365-05B9595CE51A}">
      <dgm:prSet phldrT="[Text]" custT="1"/>
      <dgm:spPr/>
      <dgm:t>
        <a:bodyPr/>
        <a:lstStyle/>
        <a:p>
          <a:r>
            <a:rPr lang="fa-IR" sz="1600" b="1" dirty="0" smtClean="0">
              <a:solidFill>
                <a:schemeClr val="tx1"/>
              </a:solidFill>
              <a:cs typeface="B Nazanin" panose="00000400000000000000" pitchFamily="2" charset="-78"/>
            </a:rPr>
            <a:t>یعنی درصورتی که طلبه موضوع فعالیت‌های خود را نشناخته باشد نمی‌تواند بدان خدمت کند</a:t>
          </a:r>
          <a:endParaRPr lang="en-US" sz="1600" b="1" dirty="0">
            <a:solidFill>
              <a:schemeClr val="tx1"/>
            </a:solidFill>
          </a:endParaRPr>
        </a:p>
      </dgm:t>
    </dgm:pt>
    <dgm:pt modelId="{4E8EDAC4-E171-4030-B32C-4CC8644B5531}" type="parTrans" cxnId="{0265510F-F720-4682-AB10-CA6D55DE2A02}">
      <dgm:prSet/>
      <dgm:spPr/>
      <dgm:t>
        <a:bodyPr/>
        <a:lstStyle/>
        <a:p>
          <a:endParaRPr lang="en-US"/>
        </a:p>
      </dgm:t>
    </dgm:pt>
    <dgm:pt modelId="{53E9B7B6-F216-44DB-8AFE-02D04C415FD8}" type="sibTrans" cxnId="{0265510F-F720-4682-AB10-CA6D55DE2A02}">
      <dgm:prSet/>
      <dgm:spPr/>
      <dgm:t>
        <a:bodyPr/>
        <a:lstStyle/>
        <a:p>
          <a:endParaRPr lang="en-US"/>
        </a:p>
      </dgm:t>
    </dgm:pt>
    <dgm:pt modelId="{E1807ABD-D83A-44A5-AE0F-2CF24651153E}">
      <dgm:prSet phldrT="[Text]" custT="1"/>
      <dgm:spPr/>
      <dgm:t>
        <a:bodyPr/>
        <a:lstStyle/>
        <a:p>
          <a:r>
            <a:rPr lang="fa-IR" sz="1600" b="1" dirty="0" smtClean="0">
              <a:solidFill>
                <a:schemeClr val="tx1"/>
              </a:solidFill>
              <a:cs typeface="B Nazanin" panose="00000400000000000000" pitchFamily="2" charset="-78"/>
            </a:rPr>
            <a:t>این تفقه یا دین‌شناسی به معنای اجتهاد نیست؛ بلکه با اجتهاد نسبت عموم و خصوص من وجه دارد</a:t>
          </a:r>
          <a:endParaRPr lang="en-US" sz="1600" b="1" dirty="0">
            <a:solidFill>
              <a:schemeClr val="tx1"/>
            </a:solidFill>
          </a:endParaRPr>
        </a:p>
      </dgm:t>
    </dgm:pt>
    <dgm:pt modelId="{1F4A7EB7-618A-481E-884E-678ED193423B}" type="parTrans" cxnId="{234A6793-73E3-4F9B-BE93-9C142981361C}">
      <dgm:prSet/>
      <dgm:spPr/>
      <dgm:t>
        <a:bodyPr/>
        <a:lstStyle/>
        <a:p>
          <a:endParaRPr lang="en-US"/>
        </a:p>
      </dgm:t>
    </dgm:pt>
    <dgm:pt modelId="{B2839D2D-A6AC-4DC1-895D-2C8FCBDC3E68}" type="sibTrans" cxnId="{234A6793-73E3-4F9B-BE93-9C142981361C}">
      <dgm:prSet/>
      <dgm:spPr/>
      <dgm:t>
        <a:bodyPr/>
        <a:lstStyle/>
        <a:p>
          <a:endParaRPr lang="en-US"/>
        </a:p>
      </dgm:t>
    </dgm:pt>
    <dgm:pt modelId="{AD10EE90-B9AD-482D-81DB-E81629D91213}">
      <dgm:prSet phldrT="[Text]" custT="1"/>
      <dgm:spPr/>
      <dgm:t>
        <a:bodyPr/>
        <a:lstStyle/>
        <a:p>
          <a:r>
            <a:rPr lang="fa-IR" sz="1800" b="1" dirty="0" smtClean="0">
              <a:solidFill>
                <a:schemeClr val="tx1"/>
              </a:solidFill>
              <a:cs typeface="B Nazanin" panose="00000400000000000000" pitchFamily="2" charset="-78"/>
            </a:rPr>
            <a:t>یعنی برخی از دین‌شناسان، مجتهد و برخی از مجتهدان دین‌شناس نیستند. </a:t>
          </a:r>
          <a:endParaRPr lang="en-US" sz="1800" b="1" dirty="0">
            <a:solidFill>
              <a:schemeClr val="tx1"/>
            </a:solidFill>
          </a:endParaRPr>
        </a:p>
      </dgm:t>
    </dgm:pt>
    <dgm:pt modelId="{376438F0-F2CF-4F64-A64E-CF74CF6728C0}" type="parTrans" cxnId="{F038D33C-2A73-4192-B616-601AF85E759E}">
      <dgm:prSet/>
      <dgm:spPr/>
      <dgm:t>
        <a:bodyPr/>
        <a:lstStyle/>
        <a:p>
          <a:endParaRPr lang="en-US"/>
        </a:p>
      </dgm:t>
    </dgm:pt>
    <dgm:pt modelId="{3820BC89-84C5-4354-B928-5CCFFDEAEDE6}" type="sibTrans" cxnId="{F038D33C-2A73-4192-B616-601AF85E759E}">
      <dgm:prSet/>
      <dgm:spPr/>
      <dgm:t>
        <a:bodyPr/>
        <a:lstStyle/>
        <a:p>
          <a:endParaRPr lang="en-US"/>
        </a:p>
      </dgm:t>
    </dgm:pt>
    <dgm:pt modelId="{C79CF7A0-2D57-4509-A874-97B895E179BD}" type="pres">
      <dgm:prSet presAssocID="{A1429ABD-4E14-4A97-B8B9-596D4C339FD3}" presName="Name0" presStyleCnt="0">
        <dgm:presLayoutVars>
          <dgm:chMax val="7"/>
          <dgm:chPref val="7"/>
          <dgm:dir val="rev"/>
        </dgm:presLayoutVars>
      </dgm:prSet>
      <dgm:spPr/>
      <dgm:t>
        <a:bodyPr/>
        <a:lstStyle/>
        <a:p>
          <a:endParaRPr lang="en-US"/>
        </a:p>
      </dgm:t>
    </dgm:pt>
    <dgm:pt modelId="{E868CBBC-8E7F-4D65-AA12-3EC16E7C11BE}" type="pres">
      <dgm:prSet presAssocID="{A1429ABD-4E14-4A97-B8B9-596D4C339FD3}" presName="Name1" presStyleCnt="0"/>
      <dgm:spPr/>
    </dgm:pt>
    <dgm:pt modelId="{452BDB24-5854-422A-8B83-DE1F0F006425}" type="pres">
      <dgm:prSet presAssocID="{A1429ABD-4E14-4A97-B8B9-596D4C339FD3}" presName="cycle" presStyleCnt="0"/>
      <dgm:spPr/>
    </dgm:pt>
    <dgm:pt modelId="{566DE4C2-E1AE-4EAD-A2B5-6CE50EB274C5}" type="pres">
      <dgm:prSet presAssocID="{A1429ABD-4E14-4A97-B8B9-596D4C339FD3}" presName="srcNode" presStyleLbl="node1" presStyleIdx="0" presStyleCnt="5"/>
      <dgm:spPr/>
    </dgm:pt>
    <dgm:pt modelId="{2AF4F946-8F17-411D-9A97-64C04E206C63}" type="pres">
      <dgm:prSet presAssocID="{A1429ABD-4E14-4A97-B8B9-596D4C339FD3}" presName="conn" presStyleLbl="parChTrans1D2" presStyleIdx="0" presStyleCnt="1"/>
      <dgm:spPr/>
      <dgm:t>
        <a:bodyPr/>
        <a:lstStyle/>
        <a:p>
          <a:endParaRPr lang="en-US"/>
        </a:p>
      </dgm:t>
    </dgm:pt>
    <dgm:pt modelId="{4EC4C008-8811-44A3-8AF8-40D2D5487462}" type="pres">
      <dgm:prSet presAssocID="{A1429ABD-4E14-4A97-B8B9-596D4C339FD3}" presName="extraNode" presStyleLbl="node1" presStyleIdx="0" presStyleCnt="5"/>
      <dgm:spPr/>
    </dgm:pt>
    <dgm:pt modelId="{E56A45D7-F747-4DBD-8720-226F4660D09C}" type="pres">
      <dgm:prSet presAssocID="{A1429ABD-4E14-4A97-B8B9-596D4C339FD3}" presName="dstNode" presStyleLbl="node1" presStyleIdx="0" presStyleCnt="5"/>
      <dgm:spPr/>
    </dgm:pt>
    <dgm:pt modelId="{DC994E72-6773-4A63-A034-1EAA756F25D6}" type="pres">
      <dgm:prSet presAssocID="{5DC1BF27-76D9-4ACF-9FF7-A879E3A84AF2}" presName="text_1" presStyleLbl="node1" presStyleIdx="0" presStyleCnt="5">
        <dgm:presLayoutVars>
          <dgm:bulletEnabled val="1"/>
        </dgm:presLayoutVars>
      </dgm:prSet>
      <dgm:spPr/>
      <dgm:t>
        <a:bodyPr/>
        <a:lstStyle/>
        <a:p>
          <a:endParaRPr lang="en-US"/>
        </a:p>
      </dgm:t>
    </dgm:pt>
    <dgm:pt modelId="{819117FA-B1D3-4117-8BA8-4BDF2D46DE16}" type="pres">
      <dgm:prSet presAssocID="{5DC1BF27-76D9-4ACF-9FF7-A879E3A84AF2}" presName="accent_1" presStyleCnt="0"/>
      <dgm:spPr/>
    </dgm:pt>
    <dgm:pt modelId="{70C5D082-42D4-4E61-9F76-ACE3AB3F54F2}" type="pres">
      <dgm:prSet presAssocID="{5DC1BF27-76D9-4ACF-9FF7-A879E3A84AF2}" presName="accentRepeatNode" presStyleLbl="solidFgAcc1" presStyleIdx="0" presStyleCnt="5"/>
      <dgm:spPr/>
    </dgm:pt>
    <dgm:pt modelId="{56D14341-EFFF-4514-A832-20F2820A1F78}" type="pres">
      <dgm:prSet presAssocID="{446D2EA7-F46C-4F53-BB4A-23EF872ACA9D}" presName="text_2" presStyleLbl="node1" presStyleIdx="1" presStyleCnt="5">
        <dgm:presLayoutVars>
          <dgm:bulletEnabled val="1"/>
        </dgm:presLayoutVars>
      </dgm:prSet>
      <dgm:spPr/>
      <dgm:t>
        <a:bodyPr/>
        <a:lstStyle/>
        <a:p>
          <a:endParaRPr lang="en-US"/>
        </a:p>
      </dgm:t>
    </dgm:pt>
    <dgm:pt modelId="{F6E2F1BB-CC7E-433D-A976-70E5150687E6}" type="pres">
      <dgm:prSet presAssocID="{446D2EA7-F46C-4F53-BB4A-23EF872ACA9D}" presName="accent_2" presStyleCnt="0"/>
      <dgm:spPr/>
    </dgm:pt>
    <dgm:pt modelId="{197924F7-BF3D-4FE1-A32E-A9D8928D7442}" type="pres">
      <dgm:prSet presAssocID="{446D2EA7-F46C-4F53-BB4A-23EF872ACA9D}" presName="accentRepeatNode" presStyleLbl="solidFgAcc1" presStyleIdx="1" presStyleCnt="5"/>
      <dgm:spPr/>
    </dgm:pt>
    <dgm:pt modelId="{6A57FAEA-AFA6-4881-856F-2FAA36F08018}" type="pres">
      <dgm:prSet presAssocID="{31CC5ACD-C56D-44F0-B365-05B9595CE51A}" presName="text_3" presStyleLbl="node1" presStyleIdx="2" presStyleCnt="5">
        <dgm:presLayoutVars>
          <dgm:bulletEnabled val="1"/>
        </dgm:presLayoutVars>
      </dgm:prSet>
      <dgm:spPr/>
      <dgm:t>
        <a:bodyPr/>
        <a:lstStyle/>
        <a:p>
          <a:endParaRPr lang="en-US"/>
        </a:p>
      </dgm:t>
    </dgm:pt>
    <dgm:pt modelId="{10FC63C8-265F-4DDC-AD67-DC9CAD37E0E3}" type="pres">
      <dgm:prSet presAssocID="{31CC5ACD-C56D-44F0-B365-05B9595CE51A}" presName="accent_3" presStyleCnt="0"/>
      <dgm:spPr/>
    </dgm:pt>
    <dgm:pt modelId="{E91DD2D5-C0D1-46D9-BD93-6A5B78B57CF3}" type="pres">
      <dgm:prSet presAssocID="{31CC5ACD-C56D-44F0-B365-05B9595CE51A}" presName="accentRepeatNode" presStyleLbl="solidFgAcc1" presStyleIdx="2" presStyleCnt="5"/>
      <dgm:spPr/>
    </dgm:pt>
    <dgm:pt modelId="{57C2FDAC-4802-4AC7-BD31-1E08F86F197D}" type="pres">
      <dgm:prSet presAssocID="{E1807ABD-D83A-44A5-AE0F-2CF24651153E}" presName="text_4" presStyleLbl="node1" presStyleIdx="3" presStyleCnt="5">
        <dgm:presLayoutVars>
          <dgm:bulletEnabled val="1"/>
        </dgm:presLayoutVars>
      </dgm:prSet>
      <dgm:spPr/>
      <dgm:t>
        <a:bodyPr/>
        <a:lstStyle/>
        <a:p>
          <a:endParaRPr lang="en-US"/>
        </a:p>
      </dgm:t>
    </dgm:pt>
    <dgm:pt modelId="{6C531EB5-59FE-405F-AC45-BA54C909E38E}" type="pres">
      <dgm:prSet presAssocID="{E1807ABD-D83A-44A5-AE0F-2CF24651153E}" presName="accent_4" presStyleCnt="0"/>
      <dgm:spPr/>
    </dgm:pt>
    <dgm:pt modelId="{2B41E917-DDEA-45B1-B320-7D379F2F3FD6}" type="pres">
      <dgm:prSet presAssocID="{E1807ABD-D83A-44A5-AE0F-2CF24651153E}" presName="accentRepeatNode" presStyleLbl="solidFgAcc1" presStyleIdx="3" presStyleCnt="5"/>
      <dgm:spPr/>
    </dgm:pt>
    <dgm:pt modelId="{AAFC89D4-98A6-4D96-A854-6FB9F7B424B5}" type="pres">
      <dgm:prSet presAssocID="{AD10EE90-B9AD-482D-81DB-E81629D91213}" presName="text_5" presStyleLbl="node1" presStyleIdx="4" presStyleCnt="5">
        <dgm:presLayoutVars>
          <dgm:bulletEnabled val="1"/>
        </dgm:presLayoutVars>
      </dgm:prSet>
      <dgm:spPr/>
      <dgm:t>
        <a:bodyPr/>
        <a:lstStyle/>
        <a:p>
          <a:endParaRPr lang="en-US"/>
        </a:p>
      </dgm:t>
    </dgm:pt>
    <dgm:pt modelId="{64CA0560-E914-424B-8BF1-2A822A07A240}" type="pres">
      <dgm:prSet presAssocID="{AD10EE90-B9AD-482D-81DB-E81629D91213}" presName="accent_5" presStyleCnt="0"/>
      <dgm:spPr/>
    </dgm:pt>
    <dgm:pt modelId="{0EEB4BBC-A09A-4BBC-B24D-7E56408D14A5}" type="pres">
      <dgm:prSet presAssocID="{AD10EE90-B9AD-482D-81DB-E81629D91213}" presName="accentRepeatNode" presStyleLbl="solidFgAcc1" presStyleIdx="4" presStyleCnt="5"/>
      <dgm:spPr/>
    </dgm:pt>
  </dgm:ptLst>
  <dgm:cxnLst>
    <dgm:cxn modelId="{234A6793-73E3-4F9B-BE93-9C142981361C}" srcId="{A1429ABD-4E14-4A97-B8B9-596D4C339FD3}" destId="{E1807ABD-D83A-44A5-AE0F-2CF24651153E}" srcOrd="3" destOrd="0" parTransId="{1F4A7EB7-618A-481E-884E-678ED193423B}" sibTransId="{B2839D2D-A6AC-4DC1-895D-2C8FCBDC3E68}"/>
    <dgm:cxn modelId="{D861D0A6-B754-4263-8EFD-38045351197D}" type="presOf" srcId="{31CC5ACD-C56D-44F0-B365-05B9595CE51A}" destId="{6A57FAEA-AFA6-4881-856F-2FAA36F08018}" srcOrd="0" destOrd="0" presId="urn:microsoft.com/office/officeart/2008/layout/VerticalCurvedList"/>
    <dgm:cxn modelId="{788FBAA1-A284-4D2D-B321-4BCAECDF2834}" type="presOf" srcId="{A1429ABD-4E14-4A97-B8B9-596D4C339FD3}" destId="{C79CF7A0-2D57-4509-A874-97B895E179BD}" srcOrd="0" destOrd="0" presId="urn:microsoft.com/office/officeart/2008/layout/VerticalCurvedList"/>
    <dgm:cxn modelId="{F038D33C-2A73-4192-B616-601AF85E759E}" srcId="{A1429ABD-4E14-4A97-B8B9-596D4C339FD3}" destId="{AD10EE90-B9AD-482D-81DB-E81629D91213}" srcOrd="4" destOrd="0" parTransId="{376438F0-F2CF-4F64-A64E-CF74CF6728C0}" sibTransId="{3820BC89-84C5-4354-B928-5CCFFDEAEDE6}"/>
    <dgm:cxn modelId="{001BD29E-4CEE-4920-9016-3060D52FA037}" type="presOf" srcId="{3FD349B6-0B72-44AB-B087-FA785A8572E1}" destId="{2AF4F946-8F17-411D-9A97-64C04E206C63}" srcOrd="0" destOrd="0" presId="urn:microsoft.com/office/officeart/2008/layout/VerticalCurvedList"/>
    <dgm:cxn modelId="{C83105E7-D597-4B2A-A4FC-52EE21609647}" srcId="{A1429ABD-4E14-4A97-B8B9-596D4C339FD3}" destId="{446D2EA7-F46C-4F53-BB4A-23EF872ACA9D}" srcOrd="1" destOrd="0" parTransId="{DAE8D739-801E-4290-94CE-E21DA9E426B2}" sibTransId="{F36F060A-8EE1-44D4-A73E-AD4DD719601F}"/>
    <dgm:cxn modelId="{F399BD0C-7294-4939-BCAF-E2403214850F}" srcId="{A1429ABD-4E14-4A97-B8B9-596D4C339FD3}" destId="{5DC1BF27-76D9-4ACF-9FF7-A879E3A84AF2}" srcOrd="0" destOrd="0" parTransId="{3EF2CB41-C5BF-472C-8C95-655173D0E16D}" sibTransId="{3FD349B6-0B72-44AB-B087-FA785A8572E1}"/>
    <dgm:cxn modelId="{0265510F-F720-4682-AB10-CA6D55DE2A02}" srcId="{A1429ABD-4E14-4A97-B8B9-596D4C339FD3}" destId="{31CC5ACD-C56D-44F0-B365-05B9595CE51A}" srcOrd="2" destOrd="0" parTransId="{4E8EDAC4-E171-4030-B32C-4CC8644B5531}" sibTransId="{53E9B7B6-F216-44DB-8AFE-02D04C415FD8}"/>
    <dgm:cxn modelId="{4237676E-9C0E-4D91-BBDC-463B90B3B871}" type="presOf" srcId="{E1807ABD-D83A-44A5-AE0F-2CF24651153E}" destId="{57C2FDAC-4802-4AC7-BD31-1E08F86F197D}" srcOrd="0" destOrd="0" presId="urn:microsoft.com/office/officeart/2008/layout/VerticalCurvedList"/>
    <dgm:cxn modelId="{DDFB0879-9912-457F-AF16-3E420F73A7E2}" type="presOf" srcId="{5DC1BF27-76D9-4ACF-9FF7-A879E3A84AF2}" destId="{DC994E72-6773-4A63-A034-1EAA756F25D6}" srcOrd="0" destOrd="0" presId="urn:microsoft.com/office/officeart/2008/layout/VerticalCurvedList"/>
    <dgm:cxn modelId="{31988936-4948-4D01-8847-3C3333417423}" type="presOf" srcId="{AD10EE90-B9AD-482D-81DB-E81629D91213}" destId="{AAFC89D4-98A6-4D96-A854-6FB9F7B424B5}" srcOrd="0" destOrd="0" presId="urn:microsoft.com/office/officeart/2008/layout/VerticalCurvedList"/>
    <dgm:cxn modelId="{B0D71116-D833-4341-9D14-75F4C5537AEA}" type="presOf" srcId="{446D2EA7-F46C-4F53-BB4A-23EF872ACA9D}" destId="{56D14341-EFFF-4514-A832-20F2820A1F78}" srcOrd="0" destOrd="0" presId="urn:microsoft.com/office/officeart/2008/layout/VerticalCurvedList"/>
    <dgm:cxn modelId="{893F414D-A6AC-4A28-A615-0DFEE85EAC6B}" type="presParOf" srcId="{C79CF7A0-2D57-4509-A874-97B895E179BD}" destId="{E868CBBC-8E7F-4D65-AA12-3EC16E7C11BE}" srcOrd="0" destOrd="0" presId="urn:microsoft.com/office/officeart/2008/layout/VerticalCurvedList"/>
    <dgm:cxn modelId="{90687D74-D5B3-4B20-8AD3-EDAA2C800926}" type="presParOf" srcId="{E868CBBC-8E7F-4D65-AA12-3EC16E7C11BE}" destId="{452BDB24-5854-422A-8B83-DE1F0F006425}" srcOrd="0" destOrd="0" presId="urn:microsoft.com/office/officeart/2008/layout/VerticalCurvedList"/>
    <dgm:cxn modelId="{4717382E-E8A6-4192-AF24-A8C66BBF4FD7}" type="presParOf" srcId="{452BDB24-5854-422A-8B83-DE1F0F006425}" destId="{566DE4C2-E1AE-4EAD-A2B5-6CE50EB274C5}" srcOrd="0" destOrd="0" presId="urn:microsoft.com/office/officeart/2008/layout/VerticalCurvedList"/>
    <dgm:cxn modelId="{D095739F-0157-4277-B6E4-E64D1E83240F}" type="presParOf" srcId="{452BDB24-5854-422A-8B83-DE1F0F006425}" destId="{2AF4F946-8F17-411D-9A97-64C04E206C63}" srcOrd="1" destOrd="0" presId="urn:microsoft.com/office/officeart/2008/layout/VerticalCurvedList"/>
    <dgm:cxn modelId="{424EF050-72F3-4177-B415-26B95254CFBF}" type="presParOf" srcId="{452BDB24-5854-422A-8B83-DE1F0F006425}" destId="{4EC4C008-8811-44A3-8AF8-40D2D5487462}" srcOrd="2" destOrd="0" presId="urn:microsoft.com/office/officeart/2008/layout/VerticalCurvedList"/>
    <dgm:cxn modelId="{A6E5FBDB-6DE4-4A66-951E-15D4E5BB90C0}" type="presParOf" srcId="{452BDB24-5854-422A-8B83-DE1F0F006425}" destId="{E56A45D7-F747-4DBD-8720-226F4660D09C}" srcOrd="3" destOrd="0" presId="urn:microsoft.com/office/officeart/2008/layout/VerticalCurvedList"/>
    <dgm:cxn modelId="{C2D9C15E-22D1-4D3A-B69F-AFD66C3CEB16}" type="presParOf" srcId="{E868CBBC-8E7F-4D65-AA12-3EC16E7C11BE}" destId="{DC994E72-6773-4A63-A034-1EAA756F25D6}" srcOrd="1" destOrd="0" presId="urn:microsoft.com/office/officeart/2008/layout/VerticalCurvedList"/>
    <dgm:cxn modelId="{35A49DA2-9BAB-477E-8051-A77FF50AB405}" type="presParOf" srcId="{E868CBBC-8E7F-4D65-AA12-3EC16E7C11BE}" destId="{819117FA-B1D3-4117-8BA8-4BDF2D46DE16}" srcOrd="2" destOrd="0" presId="urn:microsoft.com/office/officeart/2008/layout/VerticalCurvedList"/>
    <dgm:cxn modelId="{E7F4C7D6-67F9-44BE-A1EC-C665E82018A8}" type="presParOf" srcId="{819117FA-B1D3-4117-8BA8-4BDF2D46DE16}" destId="{70C5D082-42D4-4E61-9F76-ACE3AB3F54F2}" srcOrd="0" destOrd="0" presId="urn:microsoft.com/office/officeart/2008/layout/VerticalCurvedList"/>
    <dgm:cxn modelId="{C4DCB0F9-388C-4DB5-AC32-2A0B46938CE4}" type="presParOf" srcId="{E868CBBC-8E7F-4D65-AA12-3EC16E7C11BE}" destId="{56D14341-EFFF-4514-A832-20F2820A1F78}" srcOrd="3" destOrd="0" presId="urn:microsoft.com/office/officeart/2008/layout/VerticalCurvedList"/>
    <dgm:cxn modelId="{6C0BBF00-DB95-4EA2-AD88-6F49DCC590AA}" type="presParOf" srcId="{E868CBBC-8E7F-4D65-AA12-3EC16E7C11BE}" destId="{F6E2F1BB-CC7E-433D-A976-70E5150687E6}" srcOrd="4" destOrd="0" presId="urn:microsoft.com/office/officeart/2008/layout/VerticalCurvedList"/>
    <dgm:cxn modelId="{D2A89916-DE98-42BC-995B-34DB040E8E41}" type="presParOf" srcId="{F6E2F1BB-CC7E-433D-A976-70E5150687E6}" destId="{197924F7-BF3D-4FE1-A32E-A9D8928D7442}" srcOrd="0" destOrd="0" presId="urn:microsoft.com/office/officeart/2008/layout/VerticalCurvedList"/>
    <dgm:cxn modelId="{8A9A5B93-F29A-47F3-996C-DEDEC4621E88}" type="presParOf" srcId="{E868CBBC-8E7F-4D65-AA12-3EC16E7C11BE}" destId="{6A57FAEA-AFA6-4881-856F-2FAA36F08018}" srcOrd="5" destOrd="0" presId="urn:microsoft.com/office/officeart/2008/layout/VerticalCurvedList"/>
    <dgm:cxn modelId="{BDEF0994-9651-41E0-A152-18F3A545E16D}" type="presParOf" srcId="{E868CBBC-8E7F-4D65-AA12-3EC16E7C11BE}" destId="{10FC63C8-265F-4DDC-AD67-DC9CAD37E0E3}" srcOrd="6" destOrd="0" presId="urn:microsoft.com/office/officeart/2008/layout/VerticalCurvedList"/>
    <dgm:cxn modelId="{80524339-3FBA-4B38-981D-722318993A05}" type="presParOf" srcId="{10FC63C8-265F-4DDC-AD67-DC9CAD37E0E3}" destId="{E91DD2D5-C0D1-46D9-BD93-6A5B78B57CF3}" srcOrd="0" destOrd="0" presId="urn:microsoft.com/office/officeart/2008/layout/VerticalCurvedList"/>
    <dgm:cxn modelId="{515085E6-1B0A-4FD4-A868-3BD15A66F862}" type="presParOf" srcId="{E868CBBC-8E7F-4D65-AA12-3EC16E7C11BE}" destId="{57C2FDAC-4802-4AC7-BD31-1E08F86F197D}" srcOrd="7" destOrd="0" presId="urn:microsoft.com/office/officeart/2008/layout/VerticalCurvedList"/>
    <dgm:cxn modelId="{38852233-8E9C-431B-88EA-109223233A07}" type="presParOf" srcId="{E868CBBC-8E7F-4D65-AA12-3EC16E7C11BE}" destId="{6C531EB5-59FE-405F-AC45-BA54C909E38E}" srcOrd="8" destOrd="0" presId="urn:microsoft.com/office/officeart/2008/layout/VerticalCurvedList"/>
    <dgm:cxn modelId="{372C98ED-0567-463A-9CDE-8290E9D0E877}" type="presParOf" srcId="{6C531EB5-59FE-405F-AC45-BA54C909E38E}" destId="{2B41E917-DDEA-45B1-B320-7D379F2F3FD6}" srcOrd="0" destOrd="0" presId="urn:microsoft.com/office/officeart/2008/layout/VerticalCurvedList"/>
    <dgm:cxn modelId="{20C8808C-C983-4C97-8342-FDEF4C871129}" type="presParOf" srcId="{E868CBBC-8E7F-4D65-AA12-3EC16E7C11BE}" destId="{AAFC89D4-98A6-4D96-A854-6FB9F7B424B5}" srcOrd="9" destOrd="0" presId="urn:microsoft.com/office/officeart/2008/layout/VerticalCurvedList"/>
    <dgm:cxn modelId="{09FB640B-C4D2-4234-842A-64666AD9FF8C}" type="presParOf" srcId="{E868CBBC-8E7F-4D65-AA12-3EC16E7C11BE}" destId="{64CA0560-E914-424B-8BF1-2A822A07A240}" srcOrd="10" destOrd="0" presId="urn:microsoft.com/office/officeart/2008/layout/VerticalCurvedList"/>
    <dgm:cxn modelId="{9BF7636E-234B-45AC-9C7D-CB852D164578}" type="presParOf" srcId="{64CA0560-E914-424B-8BF1-2A822A07A240}" destId="{0EEB4BBC-A09A-4BBC-B24D-7E56408D14A5}"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3.xml><?xml version="1.0" encoding="utf-8"?>
<dgm:dataModel xmlns:dgm="http://schemas.openxmlformats.org/drawingml/2006/diagram" xmlns:a="http://schemas.openxmlformats.org/drawingml/2006/main">
  <dgm:ptLst>
    <dgm:pt modelId="{6ABE1C8D-BAF3-4953-8379-C6FA0639E36C}"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US"/>
        </a:p>
      </dgm:t>
    </dgm:pt>
    <dgm:pt modelId="{EBF7DCFE-0651-49EA-895F-0E2BC40767E7}">
      <dgm:prSet phldrT="[Text]" custT="1"/>
      <dgm:spPr/>
      <dgm:t>
        <a:bodyPr/>
        <a:lstStyle/>
        <a:p>
          <a:r>
            <a:rPr lang="fa-IR" sz="1400" dirty="0" smtClean="0">
              <a:solidFill>
                <a:srgbClr val="FFFF00"/>
              </a:solidFill>
              <a:cs typeface="B Titr" panose="00000700000000000000" pitchFamily="2" charset="-78"/>
            </a:rPr>
            <a:t>دو شیوه دین شناسی</a:t>
          </a:r>
          <a:endParaRPr lang="en-US" sz="1400" dirty="0">
            <a:solidFill>
              <a:srgbClr val="FFFF00"/>
            </a:solidFill>
            <a:cs typeface="B Titr" panose="00000700000000000000" pitchFamily="2" charset="-78"/>
          </a:endParaRPr>
        </a:p>
      </dgm:t>
    </dgm:pt>
    <dgm:pt modelId="{B8515546-8FB0-4A87-B9C0-56D384B48EB4}" type="parTrans" cxnId="{F92BBADF-150E-499F-AC9E-B250C14E1390}">
      <dgm:prSet/>
      <dgm:spPr/>
      <dgm:t>
        <a:bodyPr/>
        <a:lstStyle/>
        <a:p>
          <a:endParaRPr lang="en-US"/>
        </a:p>
      </dgm:t>
    </dgm:pt>
    <dgm:pt modelId="{B25A9B9C-4138-4340-8915-423A79B4899D}" type="sibTrans" cxnId="{F92BBADF-150E-499F-AC9E-B250C14E1390}">
      <dgm:prSet/>
      <dgm:spPr/>
      <dgm:t>
        <a:bodyPr/>
        <a:lstStyle/>
        <a:p>
          <a:endParaRPr lang="en-US"/>
        </a:p>
      </dgm:t>
    </dgm:pt>
    <dgm:pt modelId="{CD0BEED4-FCF7-4F43-8193-9462017CD50F}">
      <dgm:prSet phldrT="[Text]" custT="1"/>
      <dgm:spPr/>
      <dgm:t>
        <a:bodyPr/>
        <a:lstStyle/>
        <a:p>
          <a:r>
            <a:rPr lang="fa-IR" sz="1800" b="1" dirty="0" smtClean="0">
              <a:solidFill>
                <a:srgbClr val="002060"/>
              </a:solidFill>
              <a:cs typeface="B Nazanin" panose="00000400000000000000" pitchFamily="2" charset="-78"/>
            </a:rPr>
            <a:t>دین‌شناسیِ اجتهادی مسیر بسیار طولانی در پیش دارد و در کوتاه‌مدت ممکن نیست</a:t>
          </a:r>
          <a:endParaRPr lang="en-US" sz="1800" dirty="0">
            <a:solidFill>
              <a:srgbClr val="002060"/>
            </a:solidFill>
            <a:cs typeface="B Nazanin" panose="00000400000000000000" pitchFamily="2" charset="-78"/>
          </a:endParaRPr>
        </a:p>
      </dgm:t>
    </dgm:pt>
    <dgm:pt modelId="{B7083888-F552-4BB3-A0B7-051896A20D16}" type="parTrans" cxnId="{C7C94CC1-ADB3-4C36-98F1-3D85EC13083C}">
      <dgm:prSet/>
      <dgm:spPr/>
      <dgm:t>
        <a:bodyPr/>
        <a:lstStyle/>
        <a:p>
          <a:endParaRPr lang="en-US"/>
        </a:p>
      </dgm:t>
    </dgm:pt>
    <dgm:pt modelId="{FBC7B1BA-5139-4452-8900-EDFFD61AAE60}" type="sibTrans" cxnId="{C7C94CC1-ADB3-4C36-98F1-3D85EC13083C}">
      <dgm:prSet/>
      <dgm:spPr/>
      <dgm:t>
        <a:bodyPr/>
        <a:lstStyle/>
        <a:p>
          <a:endParaRPr lang="en-US"/>
        </a:p>
      </dgm:t>
    </dgm:pt>
    <dgm:pt modelId="{6BFCC9E3-107F-444F-8FD3-A22443135FD9}">
      <dgm:prSet phldrT="[Text]" custT="1"/>
      <dgm:spPr/>
      <dgm:t>
        <a:bodyPr/>
        <a:lstStyle/>
        <a:p>
          <a:r>
            <a:rPr lang="fa-IR" sz="1800" b="1" dirty="0" smtClean="0">
              <a:solidFill>
                <a:srgbClr val="002060"/>
              </a:solidFill>
              <a:cs typeface="B Nazanin" panose="00000400000000000000" pitchFamily="2" charset="-78"/>
            </a:rPr>
            <a:t>اما دین‌شناسی عمومی و غیراجتهادی در کوتاه‌مدت قابل دست‌یابی است . راه کوتاه برای به‌دست آوردن دین‌شناسی غیر اجتهادی، مطالعة آثار اندیشمندان بزرگی مانند شهید مطهری، شهید صدر، استاد مصباح یزدی، امام خمینی، علامه‌ طباطبایی و مقام رهبری آیت الله خامنه‌ای است</a:t>
          </a:r>
          <a:endParaRPr lang="en-US" sz="1800" dirty="0">
            <a:solidFill>
              <a:srgbClr val="002060"/>
            </a:solidFill>
            <a:cs typeface="B Nazanin" panose="00000400000000000000" pitchFamily="2" charset="-78"/>
          </a:endParaRPr>
        </a:p>
      </dgm:t>
    </dgm:pt>
    <dgm:pt modelId="{8563F948-AE66-4A0F-8818-7D951F700246}" type="parTrans" cxnId="{3AC6BA6B-5FCE-422A-BAB4-679ECA82EC08}">
      <dgm:prSet/>
      <dgm:spPr/>
      <dgm:t>
        <a:bodyPr/>
        <a:lstStyle/>
        <a:p>
          <a:endParaRPr lang="en-US"/>
        </a:p>
      </dgm:t>
    </dgm:pt>
    <dgm:pt modelId="{1CE11874-C47B-449A-8959-8A9D5C941BBF}" type="sibTrans" cxnId="{3AC6BA6B-5FCE-422A-BAB4-679ECA82EC08}">
      <dgm:prSet/>
      <dgm:spPr/>
      <dgm:t>
        <a:bodyPr/>
        <a:lstStyle/>
        <a:p>
          <a:endParaRPr lang="en-US"/>
        </a:p>
      </dgm:t>
    </dgm:pt>
    <dgm:pt modelId="{B88C0697-CDFB-4B26-9AF6-73E694E8E45E}" type="pres">
      <dgm:prSet presAssocID="{6ABE1C8D-BAF3-4953-8379-C6FA0639E36C}" presName="diagram" presStyleCnt="0">
        <dgm:presLayoutVars>
          <dgm:chPref val="1"/>
          <dgm:dir val="rev"/>
          <dgm:animOne val="branch"/>
          <dgm:animLvl val="lvl"/>
          <dgm:resizeHandles val="exact"/>
        </dgm:presLayoutVars>
      </dgm:prSet>
      <dgm:spPr/>
      <dgm:t>
        <a:bodyPr/>
        <a:lstStyle/>
        <a:p>
          <a:endParaRPr lang="en-US"/>
        </a:p>
      </dgm:t>
    </dgm:pt>
    <dgm:pt modelId="{766BE829-8279-42AE-80F6-673256C0EB47}" type="pres">
      <dgm:prSet presAssocID="{EBF7DCFE-0651-49EA-895F-0E2BC40767E7}" presName="root1" presStyleCnt="0"/>
      <dgm:spPr/>
    </dgm:pt>
    <dgm:pt modelId="{EC4FA0CD-ED2B-4714-895A-717765478722}" type="pres">
      <dgm:prSet presAssocID="{EBF7DCFE-0651-49EA-895F-0E2BC40767E7}" presName="LevelOneTextNode" presStyleLbl="node0" presStyleIdx="0" presStyleCnt="1" custScaleY="216630">
        <dgm:presLayoutVars>
          <dgm:chPref val="3"/>
        </dgm:presLayoutVars>
      </dgm:prSet>
      <dgm:spPr/>
      <dgm:t>
        <a:bodyPr/>
        <a:lstStyle/>
        <a:p>
          <a:endParaRPr lang="en-US"/>
        </a:p>
      </dgm:t>
    </dgm:pt>
    <dgm:pt modelId="{7713C24F-920C-43DA-A81B-5352BB2462BB}" type="pres">
      <dgm:prSet presAssocID="{EBF7DCFE-0651-49EA-895F-0E2BC40767E7}" presName="level2hierChild" presStyleCnt="0"/>
      <dgm:spPr/>
    </dgm:pt>
    <dgm:pt modelId="{7F230129-F6B7-4449-B2EC-41275D9EB861}" type="pres">
      <dgm:prSet presAssocID="{B7083888-F552-4BB3-A0B7-051896A20D16}" presName="conn2-1" presStyleLbl="parChTrans1D2" presStyleIdx="0" presStyleCnt="2"/>
      <dgm:spPr/>
      <dgm:t>
        <a:bodyPr/>
        <a:lstStyle/>
        <a:p>
          <a:endParaRPr lang="en-US"/>
        </a:p>
      </dgm:t>
    </dgm:pt>
    <dgm:pt modelId="{228FBB41-A173-4AA5-866A-8AD94A97874B}" type="pres">
      <dgm:prSet presAssocID="{B7083888-F552-4BB3-A0B7-051896A20D16}" presName="connTx" presStyleLbl="parChTrans1D2" presStyleIdx="0" presStyleCnt="2"/>
      <dgm:spPr/>
      <dgm:t>
        <a:bodyPr/>
        <a:lstStyle/>
        <a:p>
          <a:endParaRPr lang="en-US"/>
        </a:p>
      </dgm:t>
    </dgm:pt>
    <dgm:pt modelId="{5B278EB8-D3DD-4D58-AB32-EC011A125605}" type="pres">
      <dgm:prSet presAssocID="{CD0BEED4-FCF7-4F43-8193-9462017CD50F}" presName="root2" presStyleCnt="0"/>
      <dgm:spPr/>
    </dgm:pt>
    <dgm:pt modelId="{CC93B8EC-A998-4BDA-9DDF-848008C748E3}" type="pres">
      <dgm:prSet presAssocID="{CD0BEED4-FCF7-4F43-8193-9462017CD50F}" presName="LevelTwoTextNode" presStyleLbl="node2" presStyleIdx="0" presStyleCnt="2" custScaleX="903286" custScaleY="145894" custLinFactNeighborY="-25405">
        <dgm:presLayoutVars>
          <dgm:chPref val="3"/>
        </dgm:presLayoutVars>
      </dgm:prSet>
      <dgm:spPr/>
      <dgm:t>
        <a:bodyPr/>
        <a:lstStyle/>
        <a:p>
          <a:endParaRPr lang="en-US"/>
        </a:p>
      </dgm:t>
    </dgm:pt>
    <dgm:pt modelId="{26A1416C-6675-48A1-9B8E-478A4E5578B4}" type="pres">
      <dgm:prSet presAssocID="{CD0BEED4-FCF7-4F43-8193-9462017CD50F}" presName="level3hierChild" presStyleCnt="0"/>
      <dgm:spPr/>
    </dgm:pt>
    <dgm:pt modelId="{50364E35-E276-4E9A-9B40-06D87C612F38}" type="pres">
      <dgm:prSet presAssocID="{8563F948-AE66-4A0F-8818-7D951F700246}" presName="conn2-1" presStyleLbl="parChTrans1D2" presStyleIdx="1" presStyleCnt="2"/>
      <dgm:spPr/>
      <dgm:t>
        <a:bodyPr/>
        <a:lstStyle/>
        <a:p>
          <a:endParaRPr lang="en-US"/>
        </a:p>
      </dgm:t>
    </dgm:pt>
    <dgm:pt modelId="{441C2F69-640B-49C6-A14D-8503E61DBECE}" type="pres">
      <dgm:prSet presAssocID="{8563F948-AE66-4A0F-8818-7D951F700246}" presName="connTx" presStyleLbl="parChTrans1D2" presStyleIdx="1" presStyleCnt="2"/>
      <dgm:spPr/>
      <dgm:t>
        <a:bodyPr/>
        <a:lstStyle/>
        <a:p>
          <a:endParaRPr lang="en-US"/>
        </a:p>
      </dgm:t>
    </dgm:pt>
    <dgm:pt modelId="{6DF23232-AE5A-4C30-B84F-A206116CA271}" type="pres">
      <dgm:prSet presAssocID="{6BFCC9E3-107F-444F-8FD3-A22443135FD9}" presName="root2" presStyleCnt="0"/>
      <dgm:spPr/>
    </dgm:pt>
    <dgm:pt modelId="{34F984DF-E9F1-45B8-929A-22DA1D35318F}" type="pres">
      <dgm:prSet presAssocID="{6BFCC9E3-107F-444F-8FD3-A22443135FD9}" presName="LevelTwoTextNode" presStyleLbl="node2" presStyleIdx="1" presStyleCnt="2" custScaleX="903286" custScaleY="222602" custLinFactNeighborY="70737">
        <dgm:presLayoutVars>
          <dgm:chPref val="3"/>
        </dgm:presLayoutVars>
      </dgm:prSet>
      <dgm:spPr/>
      <dgm:t>
        <a:bodyPr/>
        <a:lstStyle/>
        <a:p>
          <a:endParaRPr lang="en-US"/>
        </a:p>
      </dgm:t>
    </dgm:pt>
    <dgm:pt modelId="{406EF571-64D2-4A83-9B64-DA6FBD9EB3E0}" type="pres">
      <dgm:prSet presAssocID="{6BFCC9E3-107F-444F-8FD3-A22443135FD9}" presName="level3hierChild" presStyleCnt="0"/>
      <dgm:spPr/>
    </dgm:pt>
  </dgm:ptLst>
  <dgm:cxnLst>
    <dgm:cxn modelId="{9E65FB53-7975-447D-BB0E-A7AAED60AA50}" type="presOf" srcId="{CD0BEED4-FCF7-4F43-8193-9462017CD50F}" destId="{CC93B8EC-A998-4BDA-9DDF-848008C748E3}" srcOrd="0" destOrd="0" presId="urn:microsoft.com/office/officeart/2005/8/layout/hierarchy2"/>
    <dgm:cxn modelId="{3AC6BA6B-5FCE-422A-BAB4-679ECA82EC08}" srcId="{EBF7DCFE-0651-49EA-895F-0E2BC40767E7}" destId="{6BFCC9E3-107F-444F-8FD3-A22443135FD9}" srcOrd="1" destOrd="0" parTransId="{8563F948-AE66-4A0F-8818-7D951F700246}" sibTransId="{1CE11874-C47B-449A-8959-8A9D5C941BBF}"/>
    <dgm:cxn modelId="{3AF21AF5-6DA8-499A-A23D-150A81B96BCA}" type="presOf" srcId="{EBF7DCFE-0651-49EA-895F-0E2BC40767E7}" destId="{EC4FA0CD-ED2B-4714-895A-717765478722}" srcOrd="0" destOrd="0" presId="urn:microsoft.com/office/officeart/2005/8/layout/hierarchy2"/>
    <dgm:cxn modelId="{EB4870C5-2EBA-4443-9B08-2572F1CF2D36}" type="presOf" srcId="{8563F948-AE66-4A0F-8818-7D951F700246}" destId="{441C2F69-640B-49C6-A14D-8503E61DBECE}" srcOrd="1" destOrd="0" presId="urn:microsoft.com/office/officeart/2005/8/layout/hierarchy2"/>
    <dgm:cxn modelId="{F92BBADF-150E-499F-AC9E-B250C14E1390}" srcId="{6ABE1C8D-BAF3-4953-8379-C6FA0639E36C}" destId="{EBF7DCFE-0651-49EA-895F-0E2BC40767E7}" srcOrd="0" destOrd="0" parTransId="{B8515546-8FB0-4A87-B9C0-56D384B48EB4}" sibTransId="{B25A9B9C-4138-4340-8915-423A79B4899D}"/>
    <dgm:cxn modelId="{F56CB00B-EF00-4D57-ABAE-2BDBAF0C997C}" type="presOf" srcId="{6BFCC9E3-107F-444F-8FD3-A22443135FD9}" destId="{34F984DF-E9F1-45B8-929A-22DA1D35318F}" srcOrd="0" destOrd="0" presId="urn:microsoft.com/office/officeart/2005/8/layout/hierarchy2"/>
    <dgm:cxn modelId="{59A032C0-6E2A-4F25-BB5F-96DA5DD5F0C0}" type="presOf" srcId="{B7083888-F552-4BB3-A0B7-051896A20D16}" destId="{228FBB41-A173-4AA5-866A-8AD94A97874B}" srcOrd="1" destOrd="0" presId="urn:microsoft.com/office/officeart/2005/8/layout/hierarchy2"/>
    <dgm:cxn modelId="{475A25A0-9211-4F30-9CCB-41B2E7AFB0A3}" type="presOf" srcId="{B7083888-F552-4BB3-A0B7-051896A20D16}" destId="{7F230129-F6B7-4449-B2EC-41275D9EB861}" srcOrd="0" destOrd="0" presId="urn:microsoft.com/office/officeart/2005/8/layout/hierarchy2"/>
    <dgm:cxn modelId="{C7C94CC1-ADB3-4C36-98F1-3D85EC13083C}" srcId="{EBF7DCFE-0651-49EA-895F-0E2BC40767E7}" destId="{CD0BEED4-FCF7-4F43-8193-9462017CD50F}" srcOrd="0" destOrd="0" parTransId="{B7083888-F552-4BB3-A0B7-051896A20D16}" sibTransId="{FBC7B1BA-5139-4452-8900-EDFFD61AAE60}"/>
    <dgm:cxn modelId="{AEB86F95-96CB-4C65-8364-F2CF6D150CDD}" type="presOf" srcId="{6ABE1C8D-BAF3-4953-8379-C6FA0639E36C}" destId="{B88C0697-CDFB-4B26-9AF6-73E694E8E45E}" srcOrd="0" destOrd="0" presId="urn:microsoft.com/office/officeart/2005/8/layout/hierarchy2"/>
    <dgm:cxn modelId="{7FC64E80-DB05-42B6-88E6-7C029706C73E}" type="presOf" srcId="{8563F948-AE66-4A0F-8818-7D951F700246}" destId="{50364E35-E276-4E9A-9B40-06D87C612F38}" srcOrd="0" destOrd="0" presId="urn:microsoft.com/office/officeart/2005/8/layout/hierarchy2"/>
    <dgm:cxn modelId="{240FD8AA-11B0-4373-93B6-D7E10F51BBFB}" type="presParOf" srcId="{B88C0697-CDFB-4B26-9AF6-73E694E8E45E}" destId="{766BE829-8279-42AE-80F6-673256C0EB47}" srcOrd="0" destOrd="0" presId="urn:microsoft.com/office/officeart/2005/8/layout/hierarchy2"/>
    <dgm:cxn modelId="{3CFE4095-641E-45D2-8261-56BD77567C06}" type="presParOf" srcId="{766BE829-8279-42AE-80F6-673256C0EB47}" destId="{EC4FA0CD-ED2B-4714-895A-717765478722}" srcOrd="0" destOrd="0" presId="urn:microsoft.com/office/officeart/2005/8/layout/hierarchy2"/>
    <dgm:cxn modelId="{C98AE4A9-C256-4517-8F07-9D419BD7F811}" type="presParOf" srcId="{766BE829-8279-42AE-80F6-673256C0EB47}" destId="{7713C24F-920C-43DA-A81B-5352BB2462BB}" srcOrd="1" destOrd="0" presId="urn:microsoft.com/office/officeart/2005/8/layout/hierarchy2"/>
    <dgm:cxn modelId="{74DEB270-6285-41C4-9E84-03139995D4D9}" type="presParOf" srcId="{7713C24F-920C-43DA-A81B-5352BB2462BB}" destId="{7F230129-F6B7-4449-B2EC-41275D9EB861}" srcOrd="0" destOrd="0" presId="urn:microsoft.com/office/officeart/2005/8/layout/hierarchy2"/>
    <dgm:cxn modelId="{2E08FD06-9477-41B1-B9BB-CAB8EEE53B76}" type="presParOf" srcId="{7F230129-F6B7-4449-B2EC-41275D9EB861}" destId="{228FBB41-A173-4AA5-866A-8AD94A97874B}" srcOrd="0" destOrd="0" presId="urn:microsoft.com/office/officeart/2005/8/layout/hierarchy2"/>
    <dgm:cxn modelId="{255E0DBE-7F33-4430-A03E-E26F0A61F157}" type="presParOf" srcId="{7713C24F-920C-43DA-A81B-5352BB2462BB}" destId="{5B278EB8-D3DD-4D58-AB32-EC011A125605}" srcOrd="1" destOrd="0" presId="urn:microsoft.com/office/officeart/2005/8/layout/hierarchy2"/>
    <dgm:cxn modelId="{963A7CA9-15E8-46D9-BF12-065F8F291F45}" type="presParOf" srcId="{5B278EB8-D3DD-4D58-AB32-EC011A125605}" destId="{CC93B8EC-A998-4BDA-9DDF-848008C748E3}" srcOrd="0" destOrd="0" presId="urn:microsoft.com/office/officeart/2005/8/layout/hierarchy2"/>
    <dgm:cxn modelId="{B6132DC4-B676-4A98-B066-F4AC8CB72DBF}" type="presParOf" srcId="{5B278EB8-D3DD-4D58-AB32-EC011A125605}" destId="{26A1416C-6675-48A1-9B8E-478A4E5578B4}" srcOrd="1" destOrd="0" presId="urn:microsoft.com/office/officeart/2005/8/layout/hierarchy2"/>
    <dgm:cxn modelId="{FA75819D-E9F0-4D05-9151-1E727C92B361}" type="presParOf" srcId="{7713C24F-920C-43DA-A81B-5352BB2462BB}" destId="{50364E35-E276-4E9A-9B40-06D87C612F38}" srcOrd="2" destOrd="0" presId="urn:microsoft.com/office/officeart/2005/8/layout/hierarchy2"/>
    <dgm:cxn modelId="{6F0BD6A7-F204-414F-A85C-56296B89053C}" type="presParOf" srcId="{50364E35-E276-4E9A-9B40-06D87C612F38}" destId="{441C2F69-640B-49C6-A14D-8503E61DBECE}" srcOrd="0" destOrd="0" presId="urn:microsoft.com/office/officeart/2005/8/layout/hierarchy2"/>
    <dgm:cxn modelId="{A7155CE7-6E59-4937-A213-524D11A48700}" type="presParOf" srcId="{7713C24F-920C-43DA-A81B-5352BB2462BB}" destId="{6DF23232-AE5A-4C30-B84F-A206116CA271}" srcOrd="3" destOrd="0" presId="urn:microsoft.com/office/officeart/2005/8/layout/hierarchy2"/>
    <dgm:cxn modelId="{01FD3712-232E-4106-9216-78864A38EFEF}" type="presParOf" srcId="{6DF23232-AE5A-4C30-B84F-A206116CA271}" destId="{34F984DF-E9F1-45B8-929A-22DA1D35318F}" srcOrd="0" destOrd="0" presId="urn:microsoft.com/office/officeart/2005/8/layout/hierarchy2"/>
    <dgm:cxn modelId="{F500FF36-2626-4A4B-BDA7-4F2BE218C094}" type="presParOf" srcId="{6DF23232-AE5A-4C30-B84F-A206116CA271}" destId="{406EF571-64D2-4A83-9B64-DA6FBD9EB3E0}" srcOrd="1" destOrd="0" presId="urn:microsoft.com/office/officeart/2005/8/layout/hierarchy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44.xml><?xml version="1.0" encoding="utf-8"?>
<dgm:dataModel xmlns:dgm="http://schemas.openxmlformats.org/drawingml/2006/diagram" xmlns:a="http://schemas.openxmlformats.org/drawingml/2006/main">
  <dgm:ptLst>
    <dgm:pt modelId="{4F82586D-09C2-44DC-88CB-FF4A7C59091F}" type="doc">
      <dgm:prSet loTypeId="urn:microsoft.com/office/officeart/2008/layout/VerticalCurvedList" loCatId="list" qsTypeId="urn:microsoft.com/office/officeart/2005/8/quickstyle/simple1" qsCatId="simple" csTypeId="urn:microsoft.com/office/officeart/2005/8/colors/colorful2" csCatId="colorful" phldr="1"/>
      <dgm:spPr/>
      <dgm:t>
        <a:bodyPr/>
        <a:lstStyle/>
        <a:p>
          <a:endParaRPr lang="en-US"/>
        </a:p>
      </dgm:t>
    </dgm:pt>
    <dgm:pt modelId="{111F79E7-2759-4C77-927C-05DE082940A8}">
      <dgm:prSet phldrT="[Text]" custT="1"/>
      <dgm:spPr/>
      <dgm:t>
        <a:bodyPr/>
        <a:lstStyle/>
        <a:p>
          <a:r>
            <a:rPr lang="fa-IR" sz="1600" b="1" dirty="0" smtClean="0">
              <a:solidFill>
                <a:srgbClr val="002060"/>
              </a:solidFill>
              <a:cs typeface="B Nazanin" panose="00000400000000000000" pitchFamily="2" charset="-78"/>
            </a:rPr>
            <a:t>طلبه باید در راستای ایفای نقش اجتماعی سنگین خود به پالایش روحی پرداخته باشد و از ایمان سرشار و اخلاق فاضله برخوردار باشد</a:t>
          </a:r>
          <a:endParaRPr lang="en-US" sz="1600" b="1" dirty="0">
            <a:solidFill>
              <a:srgbClr val="002060"/>
            </a:solidFill>
          </a:endParaRPr>
        </a:p>
      </dgm:t>
    </dgm:pt>
    <dgm:pt modelId="{56A9D947-51AA-49EB-9555-A3DE56904E0A}" type="parTrans" cxnId="{4DAF425D-C38A-41C3-AB66-21A67FC7F996}">
      <dgm:prSet/>
      <dgm:spPr/>
      <dgm:t>
        <a:bodyPr/>
        <a:lstStyle/>
        <a:p>
          <a:endParaRPr lang="en-US"/>
        </a:p>
      </dgm:t>
    </dgm:pt>
    <dgm:pt modelId="{9084E68D-AD29-46F2-B5CE-4DE31EFB8503}" type="sibTrans" cxnId="{4DAF425D-C38A-41C3-AB66-21A67FC7F996}">
      <dgm:prSet/>
      <dgm:spPr/>
      <dgm:t>
        <a:bodyPr/>
        <a:lstStyle/>
        <a:p>
          <a:endParaRPr lang="en-US"/>
        </a:p>
      </dgm:t>
    </dgm:pt>
    <dgm:pt modelId="{D441F8AC-8A12-453E-8420-3B1C076699EF}">
      <dgm:prSet phldrT="[Text]" custT="1"/>
      <dgm:spPr/>
      <dgm:t>
        <a:bodyPr/>
        <a:lstStyle/>
        <a:p>
          <a:r>
            <a:rPr lang="fa-IR" sz="1800" b="1" dirty="0" smtClean="0">
              <a:solidFill>
                <a:srgbClr val="002060"/>
              </a:solidFill>
              <a:cs typeface="B Nazanin" panose="00000400000000000000" pitchFamily="2" charset="-78"/>
            </a:rPr>
            <a:t>هرچه این صفت در وجود طلبه بیشتر باشد در هویت صنفی خود استوارتر خواهد بود</a:t>
          </a:r>
          <a:endParaRPr lang="en-US" sz="1800" b="1" dirty="0">
            <a:solidFill>
              <a:srgbClr val="002060"/>
            </a:solidFill>
          </a:endParaRPr>
        </a:p>
      </dgm:t>
    </dgm:pt>
    <dgm:pt modelId="{D51BDCEC-0686-4E23-9A13-E4B1AD4996C6}" type="parTrans" cxnId="{5821CA03-91ED-4E8D-BB98-15E7E29EDEFA}">
      <dgm:prSet/>
      <dgm:spPr/>
      <dgm:t>
        <a:bodyPr/>
        <a:lstStyle/>
        <a:p>
          <a:endParaRPr lang="en-US"/>
        </a:p>
      </dgm:t>
    </dgm:pt>
    <dgm:pt modelId="{5B6E31CB-E34C-431F-A513-13435B053B98}" type="sibTrans" cxnId="{5821CA03-91ED-4E8D-BB98-15E7E29EDEFA}">
      <dgm:prSet/>
      <dgm:spPr/>
      <dgm:t>
        <a:bodyPr/>
        <a:lstStyle/>
        <a:p>
          <a:endParaRPr lang="en-US"/>
        </a:p>
      </dgm:t>
    </dgm:pt>
    <dgm:pt modelId="{4D20C938-1497-4886-9A82-26FD7F46CA76}">
      <dgm:prSet phldrT="[Text]" custT="1"/>
      <dgm:spPr/>
      <dgm:t>
        <a:bodyPr/>
        <a:lstStyle/>
        <a:p>
          <a:r>
            <a:rPr lang="fa-IR" sz="1600" b="1" dirty="0" smtClean="0">
              <a:solidFill>
                <a:srgbClr val="002060"/>
              </a:solidFill>
              <a:cs typeface="B Nazanin" panose="00000400000000000000" pitchFamily="2" charset="-78"/>
            </a:rPr>
            <a:t>حد اقلِّ این صفت تزکیه «عدالت فقهی» یعنی پرهیز از گناه و انجام واجبات است. ویژگی‌های اخلاقی متعددی نیز وجود دارد که طلبه باید بدان آراسته باشد</a:t>
          </a:r>
          <a:endParaRPr lang="en-US" sz="1600" b="1" dirty="0">
            <a:solidFill>
              <a:srgbClr val="002060"/>
            </a:solidFill>
          </a:endParaRPr>
        </a:p>
      </dgm:t>
    </dgm:pt>
    <dgm:pt modelId="{9E751339-874F-4810-89ED-C363AF894D82}" type="parTrans" cxnId="{97967EB9-2B8E-44BE-AEBB-70B35B39E00D}">
      <dgm:prSet/>
      <dgm:spPr/>
      <dgm:t>
        <a:bodyPr/>
        <a:lstStyle/>
        <a:p>
          <a:endParaRPr lang="en-US"/>
        </a:p>
      </dgm:t>
    </dgm:pt>
    <dgm:pt modelId="{75AE7EAF-2990-40B5-BFE2-28FB02AA68A1}" type="sibTrans" cxnId="{97967EB9-2B8E-44BE-AEBB-70B35B39E00D}">
      <dgm:prSet/>
      <dgm:spPr/>
      <dgm:t>
        <a:bodyPr/>
        <a:lstStyle/>
        <a:p>
          <a:endParaRPr lang="en-US"/>
        </a:p>
      </dgm:t>
    </dgm:pt>
    <dgm:pt modelId="{9172F549-C2EB-4364-BFEB-21481D16553D}">
      <dgm:prSet phldrT="[Text]" custT="1"/>
      <dgm:spPr/>
      <dgm:t>
        <a:bodyPr/>
        <a:lstStyle/>
        <a:p>
          <a:r>
            <a:rPr lang="fa-IR" sz="1600" b="1" dirty="0" smtClean="0">
              <a:solidFill>
                <a:srgbClr val="002060"/>
              </a:solidFill>
              <a:cs typeface="B Nazanin" panose="00000400000000000000" pitchFamily="2" charset="-78"/>
            </a:rPr>
            <a:t>زیرا تقوا و تهذیب نفس، هم در فهم معارف دینی شرط لازم است، هم در تبلیغ و انتقال آموزه‌های دینی به جامعه و دفاع از اندیشه دینی بسیار نقش‌آفرین است و هم خود مصداق تحقق عینی دین به‌شمار می‌رود</a:t>
          </a:r>
          <a:endParaRPr lang="en-US" sz="1600" b="1" dirty="0">
            <a:solidFill>
              <a:srgbClr val="002060"/>
            </a:solidFill>
          </a:endParaRPr>
        </a:p>
      </dgm:t>
    </dgm:pt>
    <dgm:pt modelId="{FF8FC8D3-34AE-40E1-B30E-307D67B1C48C}" type="parTrans" cxnId="{78554008-707F-4E46-97FC-82C959B6D21B}">
      <dgm:prSet/>
      <dgm:spPr/>
      <dgm:t>
        <a:bodyPr/>
        <a:lstStyle/>
        <a:p>
          <a:endParaRPr lang="en-US"/>
        </a:p>
      </dgm:t>
    </dgm:pt>
    <dgm:pt modelId="{6301AFED-4399-4A5E-A0BF-A5E5F7F92132}" type="sibTrans" cxnId="{78554008-707F-4E46-97FC-82C959B6D21B}">
      <dgm:prSet/>
      <dgm:spPr/>
      <dgm:t>
        <a:bodyPr/>
        <a:lstStyle/>
        <a:p>
          <a:endParaRPr lang="en-US"/>
        </a:p>
      </dgm:t>
    </dgm:pt>
    <dgm:pt modelId="{5BC19913-1AFE-420D-B7E6-AA683441897D}">
      <dgm:prSet phldrT="[Text]" custT="1"/>
      <dgm:spPr/>
      <dgm:t>
        <a:bodyPr/>
        <a:lstStyle/>
        <a:p>
          <a:r>
            <a:rPr lang="fa-IR" sz="1600" b="1" dirty="0" smtClean="0">
              <a:solidFill>
                <a:srgbClr val="002060"/>
              </a:solidFill>
              <a:cs typeface="B Nazanin" panose="00000400000000000000" pitchFamily="2" charset="-78"/>
            </a:rPr>
            <a:t>طلبه اگر تجربۀ حیات دینی نداشته باشد و روزگاری دین‌دارانه زندگی نکرده باشد توان ایفای نقش اجتماعی خود را ندارد</a:t>
          </a:r>
          <a:endParaRPr lang="en-US" sz="1600" b="1" dirty="0">
            <a:solidFill>
              <a:srgbClr val="002060"/>
            </a:solidFill>
          </a:endParaRPr>
        </a:p>
      </dgm:t>
    </dgm:pt>
    <dgm:pt modelId="{2D62D8AD-7EFB-48B7-8C7E-4A2F387BB536}" type="parTrans" cxnId="{C755A9E1-A6FA-4E4E-9A45-5EE7C84DFC97}">
      <dgm:prSet/>
      <dgm:spPr/>
      <dgm:t>
        <a:bodyPr/>
        <a:lstStyle/>
        <a:p>
          <a:endParaRPr lang="en-US"/>
        </a:p>
      </dgm:t>
    </dgm:pt>
    <dgm:pt modelId="{62A34F9C-B481-4E77-A963-4F6BFEEDDD45}" type="sibTrans" cxnId="{C755A9E1-A6FA-4E4E-9A45-5EE7C84DFC97}">
      <dgm:prSet/>
      <dgm:spPr/>
      <dgm:t>
        <a:bodyPr/>
        <a:lstStyle/>
        <a:p>
          <a:endParaRPr lang="en-US"/>
        </a:p>
      </dgm:t>
    </dgm:pt>
    <dgm:pt modelId="{566E37A1-0B41-4024-B4E9-294CE5BB0070}">
      <dgm:prSet phldrT="[Text]" custT="1"/>
      <dgm:spPr/>
      <dgm:t>
        <a:bodyPr/>
        <a:lstStyle/>
        <a:p>
          <a:r>
            <a:rPr lang="fa-IR" sz="1600" b="1" dirty="0" smtClean="0">
              <a:solidFill>
                <a:srgbClr val="002060"/>
              </a:solidFill>
              <a:cs typeface="B Nazanin" panose="00000400000000000000" pitchFamily="2" charset="-78"/>
            </a:rPr>
            <a:t>این ویژگی را شاید در هیچ صنف دیگری نتوان سراغ گرفت. یعنی پزشک و راننده و مهندس ممکن است از نظر اخلاقی و کمال انسانی ضعیف باشند؛ اما کارکرد صنفی خود را به‌خوبی ایفا کنند</a:t>
          </a:r>
          <a:endParaRPr lang="en-US" sz="1600" b="1" dirty="0">
            <a:solidFill>
              <a:srgbClr val="002060"/>
            </a:solidFill>
          </a:endParaRPr>
        </a:p>
      </dgm:t>
    </dgm:pt>
    <dgm:pt modelId="{C8A7521E-23CE-46F8-80CF-410252ACD1E5}" type="parTrans" cxnId="{39E376BE-69CB-4395-ADA9-7741EA9F2CB1}">
      <dgm:prSet/>
      <dgm:spPr/>
      <dgm:t>
        <a:bodyPr/>
        <a:lstStyle/>
        <a:p>
          <a:endParaRPr lang="en-US"/>
        </a:p>
      </dgm:t>
    </dgm:pt>
    <dgm:pt modelId="{84C53E87-3A43-40AA-86DC-91B0A53D656E}" type="sibTrans" cxnId="{39E376BE-69CB-4395-ADA9-7741EA9F2CB1}">
      <dgm:prSet/>
      <dgm:spPr/>
      <dgm:t>
        <a:bodyPr/>
        <a:lstStyle/>
        <a:p>
          <a:endParaRPr lang="en-US"/>
        </a:p>
      </dgm:t>
    </dgm:pt>
    <dgm:pt modelId="{10DAE0CD-C9D8-4A87-9C96-27D75601C9F9}">
      <dgm:prSet phldrT="[Text]" custT="1"/>
      <dgm:spPr/>
      <dgm:t>
        <a:bodyPr/>
        <a:lstStyle/>
        <a:p>
          <a:r>
            <a:rPr lang="fa-IR" sz="1600" b="1" dirty="0" smtClean="0">
              <a:solidFill>
                <a:srgbClr val="002060"/>
              </a:solidFill>
              <a:cs typeface="B Nazanin" panose="00000400000000000000" pitchFamily="2" charset="-78"/>
            </a:rPr>
            <a:t>ولی طلبه اگر تهذیب نفس نداشته و بر اساس تعالیم دینی زندگی خود را رقم نزده باشد در انجام وظایف طلبگی خود هرگز کارآمد نیست.</a:t>
          </a:r>
          <a:endParaRPr lang="en-US" sz="1600" b="1" dirty="0">
            <a:solidFill>
              <a:srgbClr val="002060"/>
            </a:solidFill>
          </a:endParaRPr>
        </a:p>
      </dgm:t>
    </dgm:pt>
    <dgm:pt modelId="{9301FA8B-6F73-47E9-80AF-567011EC9929}" type="parTrans" cxnId="{82EE1186-D67F-4F6A-B1C8-FC9EEEC04D2B}">
      <dgm:prSet/>
      <dgm:spPr/>
      <dgm:t>
        <a:bodyPr/>
        <a:lstStyle/>
        <a:p>
          <a:endParaRPr lang="en-US"/>
        </a:p>
      </dgm:t>
    </dgm:pt>
    <dgm:pt modelId="{A5AFA8CC-FAC9-42E9-AD6A-13D33287F50E}" type="sibTrans" cxnId="{82EE1186-D67F-4F6A-B1C8-FC9EEEC04D2B}">
      <dgm:prSet/>
      <dgm:spPr/>
      <dgm:t>
        <a:bodyPr/>
        <a:lstStyle/>
        <a:p>
          <a:endParaRPr lang="en-US"/>
        </a:p>
      </dgm:t>
    </dgm:pt>
    <dgm:pt modelId="{2A05B9FD-A3EC-45FB-920A-4F0FA241774D}" type="pres">
      <dgm:prSet presAssocID="{4F82586D-09C2-44DC-88CB-FF4A7C59091F}" presName="Name0" presStyleCnt="0">
        <dgm:presLayoutVars>
          <dgm:chMax val="7"/>
          <dgm:chPref val="7"/>
          <dgm:dir val="rev"/>
        </dgm:presLayoutVars>
      </dgm:prSet>
      <dgm:spPr/>
      <dgm:t>
        <a:bodyPr/>
        <a:lstStyle/>
        <a:p>
          <a:endParaRPr lang="en-US"/>
        </a:p>
      </dgm:t>
    </dgm:pt>
    <dgm:pt modelId="{664BD2E5-7437-4227-A5AC-F941AD01E5B1}" type="pres">
      <dgm:prSet presAssocID="{4F82586D-09C2-44DC-88CB-FF4A7C59091F}" presName="Name1" presStyleCnt="0"/>
      <dgm:spPr/>
    </dgm:pt>
    <dgm:pt modelId="{2804CB5D-7DBA-4DE3-9241-339BD733BAC5}" type="pres">
      <dgm:prSet presAssocID="{4F82586D-09C2-44DC-88CB-FF4A7C59091F}" presName="cycle" presStyleCnt="0"/>
      <dgm:spPr/>
    </dgm:pt>
    <dgm:pt modelId="{861F5D6C-5BBE-4ECE-9E2C-2AC553EFA647}" type="pres">
      <dgm:prSet presAssocID="{4F82586D-09C2-44DC-88CB-FF4A7C59091F}" presName="srcNode" presStyleLbl="node1" presStyleIdx="0" presStyleCnt="7"/>
      <dgm:spPr/>
    </dgm:pt>
    <dgm:pt modelId="{93A4DEE9-4706-4338-A84C-FD2E239D433A}" type="pres">
      <dgm:prSet presAssocID="{4F82586D-09C2-44DC-88CB-FF4A7C59091F}" presName="conn" presStyleLbl="parChTrans1D2" presStyleIdx="0" presStyleCnt="1"/>
      <dgm:spPr/>
      <dgm:t>
        <a:bodyPr/>
        <a:lstStyle/>
        <a:p>
          <a:endParaRPr lang="en-US"/>
        </a:p>
      </dgm:t>
    </dgm:pt>
    <dgm:pt modelId="{16395C5F-AE3C-4580-B281-79789D805CF4}" type="pres">
      <dgm:prSet presAssocID="{4F82586D-09C2-44DC-88CB-FF4A7C59091F}" presName="extraNode" presStyleLbl="node1" presStyleIdx="0" presStyleCnt="7"/>
      <dgm:spPr/>
    </dgm:pt>
    <dgm:pt modelId="{CB560696-71AB-4BA7-A835-2234FEE23500}" type="pres">
      <dgm:prSet presAssocID="{4F82586D-09C2-44DC-88CB-FF4A7C59091F}" presName="dstNode" presStyleLbl="node1" presStyleIdx="0" presStyleCnt="7"/>
      <dgm:spPr/>
    </dgm:pt>
    <dgm:pt modelId="{6AE8D170-99E6-4A75-A54A-6F7A0D091F88}" type="pres">
      <dgm:prSet presAssocID="{111F79E7-2759-4C77-927C-05DE082940A8}" presName="text_1" presStyleLbl="node1" presStyleIdx="0" presStyleCnt="7">
        <dgm:presLayoutVars>
          <dgm:bulletEnabled val="1"/>
        </dgm:presLayoutVars>
      </dgm:prSet>
      <dgm:spPr/>
      <dgm:t>
        <a:bodyPr/>
        <a:lstStyle/>
        <a:p>
          <a:endParaRPr lang="en-US"/>
        </a:p>
      </dgm:t>
    </dgm:pt>
    <dgm:pt modelId="{D88D3156-7CFF-4E27-A2D0-3CB5147D0812}" type="pres">
      <dgm:prSet presAssocID="{111F79E7-2759-4C77-927C-05DE082940A8}" presName="accent_1" presStyleCnt="0"/>
      <dgm:spPr/>
    </dgm:pt>
    <dgm:pt modelId="{2A8AE652-8852-46B7-935C-E14725F3E2CF}" type="pres">
      <dgm:prSet presAssocID="{111F79E7-2759-4C77-927C-05DE082940A8}" presName="accentRepeatNode" presStyleLbl="solidFgAcc1" presStyleIdx="0" presStyleCnt="7"/>
      <dgm:spPr/>
    </dgm:pt>
    <dgm:pt modelId="{93FFCB11-2034-48C0-9EFE-DEE3B84235C4}" type="pres">
      <dgm:prSet presAssocID="{D441F8AC-8A12-453E-8420-3B1C076699EF}" presName="text_2" presStyleLbl="node1" presStyleIdx="1" presStyleCnt="7">
        <dgm:presLayoutVars>
          <dgm:bulletEnabled val="1"/>
        </dgm:presLayoutVars>
      </dgm:prSet>
      <dgm:spPr/>
      <dgm:t>
        <a:bodyPr/>
        <a:lstStyle/>
        <a:p>
          <a:endParaRPr lang="en-US"/>
        </a:p>
      </dgm:t>
    </dgm:pt>
    <dgm:pt modelId="{72E39086-6D89-40B8-8FD2-8D56C2778CF4}" type="pres">
      <dgm:prSet presAssocID="{D441F8AC-8A12-453E-8420-3B1C076699EF}" presName="accent_2" presStyleCnt="0"/>
      <dgm:spPr/>
    </dgm:pt>
    <dgm:pt modelId="{F90FA682-588D-440E-BC65-B392450BE6DC}" type="pres">
      <dgm:prSet presAssocID="{D441F8AC-8A12-453E-8420-3B1C076699EF}" presName="accentRepeatNode" presStyleLbl="solidFgAcc1" presStyleIdx="1" presStyleCnt="7"/>
      <dgm:spPr/>
    </dgm:pt>
    <dgm:pt modelId="{0684E4AF-19EF-4882-B1EB-9B44B5226DB0}" type="pres">
      <dgm:prSet presAssocID="{9172F549-C2EB-4364-BFEB-21481D16553D}" presName="text_3" presStyleLbl="node1" presStyleIdx="2" presStyleCnt="7">
        <dgm:presLayoutVars>
          <dgm:bulletEnabled val="1"/>
        </dgm:presLayoutVars>
      </dgm:prSet>
      <dgm:spPr/>
      <dgm:t>
        <a:bodyPr/>
        <a:lstStyle/>
        <a:p>
          <a:endParaRPr lang="en-US"/>
        </a:p>
      </dgm:t>
    </dgm:pt>
    <dgm:pt modelId="{F5FD889F-5C61-4B47-9864-5D8B736BBCBD}" type="pres">
      <dgm:prSet presAssocID="{9172F549-C2EB-4364-BFEB-21481D16553D}" presName="accent_3" presStyleCnt="0"/>
      <dgm:spPr/>
    </dgm:pt>
    <dgm:pt modelId="{A4D9DB59-D26B-4AD3-994D-8CF12E37C661}" type="pres">
      <dgm:prSet presAssocID="{9172F549-C2EB-4364-BFEB-21481D16553D}" presName="accentRepeatNode" presStyleLbl="solidFgAcc1" presStyleIdx="2" presStyleCnt="7"/>
      <dgm:spPr/>
    </dgm:pt>
    <dgm:pt modelId="{E4E65F6E-E889-4223-AF81-13A323389258}" type="pres">
      <dgm:prSet presAssocID="{5BC19913-1AFE-420D-B7E6-AA683441897D}" presName="text_4" presStyleLbl="node1" presStyleIdx="3" presStyleCnt="7" custLinFactNeighborX="-852" custLinFactNeighborY="1462">
        <dgm:presLayoutVars>
          <dgm:bulletEnabled val="1"/>
        </dgm:presLayoutVars>
      </dgm:prSet>
      <dgm:spPr/>
      <dgm:t>
        <a:bodyPr/>
        <a:lstStyle/>
        <a:p>
          <a:endParaRPr lang="en-US"/>
        </a:p>
      </dgm:t>
    </dgm:pt>
    <dgm:pt modelId="{F3DC6EF8-601A-405A-8A47-E72697CF28E7}" type="pres">
      <dgm:prSet presAssocID="{5BC19913-1AFE-420D-B7E6-AA683441897D}" presName="accent_4" presStyleCnt="0"/>
      <dgm:spPr/>
    </dgm:pt>
    <dgm:pt modelId="{0637224D-3A25-4C13-84DE-87B052C83226}" type="pres">
      <dgm:prSet presAssocID="{5BC19913-1AFE-420D-B7E6-AA683441897D}" presName="accentRepeatNode" presStyleLbl="solidFgAcc1" presStyleIdx="3" presStyleCnt="7"/>
      <dgm:spPr/>
    </dgm:pt>
    <dgm:pt modelId="{AAE1A659-0693-4F7F-93C0-07810B1124DC}" type="pres">
      <dgm:prSet presAssocID="{566E37A1-0B41-4024-B4E9-294CE5BB0070}" presName="text_5" presStyleLbl="node1" presStyleIdx="4" presStyleCnt="7">
        <dgm:presLayoutVars>
          <dgm:bulletEnabled val="1"/>
        </dgm:presLayoutVars>
      </dgm:prSet>
      <dgm:spPr/>
      <dgm:t>
        <a:bodyPr/>
        <a:lstStyle/>
        <a:p>
          <a:endParaRPr lang="en-US"/>
        </a:p>
      </dgm:t>
    </dgm:pt>
    <dgm:pt modelId="{47FB6F07-51CC-49F1-800E-778D7BB67DA5}" type="pres">
      <dgm:prSet presAssocID="{566E37A1-0B41-4024-B4E9-294CE5BB0070}" presName="accent_5" presStyleCnt="0"/>
      <dgm:spPr/>
    </dgm:pt>
    <dgm:pt modelId="{98E311D1-198C-441D-9DB1-DE46D19BEDAC}" type="pres">
      <dgm:prSet presAssocID="{566E37A1-0B41-4024-B4E9-294CE5BB0070}" presName="accentRepeatNode" presStyleLbl="solidFgAcc1" presStyleIdx="4" presStyleCnt="7"/>
      <dgm:spPr/>
    </dgm:pt>
    <dgm:pt modelId="{A468A755-4AE7-4D35-93DC-EF4A002A1DD3}" type="pres">
      <dgm:prSet presAssocID="{10DAE0CD-C9D8-4A87-9C96-27D75601C9F9}" presName="text_6" presStyleLbl="node1" presStyleIdx="5" presStyleCnt="7">
        <dgm:presLayoutVars>
          <dgm:bulletEnabled val="1"/>
        </dgm:presLayoutVars>
      </dgm:prSet>
      <dgm:spPr/>
      <dgm:t>
        <a:bodyPr/>
        <a:lstStyle/>
        <a:p>
          <a:endParaRPr lang="en-US"/>
        </a:p>
      </dgm:t>
    </dgm:pt>
    <dgm:pt modelId="{FE37AB97-0399-416D-9B11-872EAA0F6192}" type="pres">
      <dgm:prSet presAssocID="{10DAE0CD-C9D8-4A87-9C96-27D75601C9F9}" presName="accent_6" presStyleCnt="0"/>
      <dgm:spPr/>
    </dgm:pt>
    <dgm:pt modelId="{D8FF1DF6-4D49-4BE9-8046-5CF2F9188DB7}" type="pres">
      <dgm:prSet presAssocID="{10DAE0CD-C9D8-4A87-9C96-27D75601C9F9}" presName="accentRepeatNode" presStyleLbl="solidFgAcc1" presStyleIdx="5" presStyleCnt="7"/>
      <dgm:spPr/>
    </dgm:pt>
    <dgm:pt modelId="{E141CBC1-DBFD-47D1-873A-A1737B592162}" type="pres">
      <dgm:prSet presAssocID="{4D20C938-1497-4886-9A82-26FD7F46CA76}" presName="text_7" presStyleLbl="node1" presStyleIdx="6" presStyleCnt="7">
        <dgm:presLayoutVars>
          <dgm:bulletEnabled val="1"/>
        </dgm:presLayoutVars>
      </dgm:prSet>
      <dgm:spPr/>
      <dgm:t>
        <a:bodyPr/>
        <a:lstStyle/>
        <a:p>
          <a:endParaRPr lang="en-US"/>
        </a:p>
      </dgm:t>
    </dgm:pt>
    <dgm:pt modelId="{94CEF885-EF3A-443D-8F84-3D5229A3BF9D}" type="pres">
      <dgm:prSet presAssocID="{4D20C938-1497-4886-9A82-26FD7F46CA76}" presName="accent_7" presStyleCnt="0"/>
      <dgm:spPr/>
    </dgm:pt>
    <dgm:pt modelId="{0A7CD607-D26A-4A92-B58F-554A28848F99}" type="pres">
      <dgm:prSet presAssocID="{4D20C938-1497-4886-9A82-26FD7F46CA76}" presName="accentRepeatNode" presStyleLbl="solidFgAcc1" presStyleIdx="6" presStyleCnt="7"/>
      <dgm:spPr/>
    </dgm:pt>
  </dgm:ptLst>
  <dgm:cxnLst>
    <dgm:cxn modelId="{E0DAF2F3-F663-4CB2-AADF-145FF322E887}" type="presOf" srcId="{5BC19913-1AFE-420D-B7E6-AA683441897D}" destId="{E4E65F6E-E889-4223-AF81-13A323389258}" srcOrd="0" destOrd="0" presId="urn:microsoft.com/office/officeart/2008/layout/VerticalCurvedList"/>
    <dgm:cxn modelId="{4DAF425D-C38A-41C3-AB66-21A67FC7F996}" srcId="{4F82586D-09C2-44DC-88CB-FF4A7C59091F}" destId="{111F79E7-2759-4C77-927C-05DE082940A8}" srcOrd="0" destOrd="0" parTransId="{56A9D947-51AA-49EB-9555-A3DE56904E0A}" sibTransId="{9084E68D-AD29-46F2-B5CE-4DE31EFB8503}"/>
    <dgm:cxn modelId="{7FC31AA5-6C87-4026-850D-11103D778DD7}" type="presOf" srcId="{4F82586D-09C2-44DC-88CB-FF4A7C59091F}" destId="{2A05B9FD-A3EC-45FB-920A-4F0FA241774D}" srcOrd="0" destOrd="0" presId="urn:microsoft.com/office/officeart/2008/layout/VerticalCurvedList"/>
    <dgm:cxn modelId="{DBE8B5F7-738F-4CDB-87B4-FBC2FF2D8EB7}" type="presOf" srcId="{D441F8AC-8A12-453E-8420-3B1C076699EF}" destId="{93FFCB11-2034-48C0-9EFE-DEE3B84235C4}" srcOrd="0" destOrd="0" presId="urn:microsoft.com/office/officeart/2008/layout/VerticalCurvedList"/>
    <dgm:cxn modelId="{C755A9E1-A6FA-4E4E-9A45-5EE7C84DFC97}" srcId="{4F82586D-09C2-44DC-88CB-FF4A7C59091F}" destId="{5BC19913-1AFE-420D-B7E6-AA683441897D}" srcOrd="3" destOrd="0" parTransId="{2D62D8AD-7EFB-48B7-8C7E-4A2F387BB536}" sibTransId="{62A34F9C-B481-4E77-A963-4F6BFEEDDD45}"/>
    <dgm:cxn modelId="{314A5BA1-628E-4E4B-8CAC-E81BAAF8834B}" type="presOf" srcId="{9084E68D-AD29-46F2-B5CE-4DE31EFB8503}" destId="{93A4DEE9-4706-4338-A84C-FD2E239D433A}" srcOrd="0" destOrd="0" presId="urn:microsoft.com/office/officeart/2008/layout/VerticalCurvedList"/>
    <dgm:cxn modelId="{82EE1186-D67F-4F6A-B1C8-FC9EEEC04D2B}" srcId="{4F82586D-09C2-44DC-88CB-FF4A7C59091F}" destId="{10DAE0CD-C9D8-4A87-9C96-27D75601C9F9}" srcOrd="5" destOrd="0" parTransId="{9301FA8B-6F73-47E9-80AF-567011EC9929}" sibTransId="{A5AFA8CC-FAC9-42E9-AD6A-13D33287F50E}"/>
    <dgm:cxn modelId="{97967EB9-2B8E-44BE-AEBB-70B35B39E00D}" srcId="{4F82586D-09C2-44DC-88CB-FF4A7C59091F}" destId="{4D20C938-1497-4886-9A82-26FD7F46CA76}" srcOrd="6" destOrd="0" parTransId="{9E751339-874F-4810-89ED-C363AF894D82}" sibTransId="{75AE7EAF-2990-40B5-BFE2-28FB02AA68A1}"/>
    <dgm:cxn modelId="{F04A8AC1-5B64-46A2-859B-5C2BD12317D9}" type="presOf" srcId="{566E37A1-0B41-4024-B4E9-294CE5BB0070}" destId="{AAE1A659-0693-4F7F-93C0-07810B1124DC}" srcOrd="0" destOrd="0" presId="urn:microsoft.com/office/officeart/2008/layout/VerticalCurvedList"/>
    <dgm:cxn modelId="{5821CA03-91ED-4E8D-BB98-15E7E29EDEFA}" srcId="{4F82586D-09C2-44DC-88CB-FF4A7C59091F}" destId="{D441F8AC-8A12-453E-8420-3B1C076699EF}" srcOrd="1" destOrd="0" parTransId="{D51BDCEC-0686-4E23-9A13-E4B1AD4996C6}" sibTransId="{5B6E31CB-E34C-431F-A513-13435B053B98}"/>
    <dgm:cxn modelId="{39E376BE-69CB-4395-ADA9-7741EA9F2CB1}" srcId="{4F82586D-09C2-44DC-88CB-FF4A7C59091F}" destId="{566E37A1-0B41-4024-B4E9-294CE5BB0070}" srcOrd="4" destOrd="0" parTransId="{C8A7521E-23CE-46F8-80CF-410252ACD1E5}" sibTransId="{84C53E87-3A43-40AA-86DC-91B0A53D656E}"/>
    <dgm:cxn modelId="{B73812E1-5AFF-43B9-99F7-B00000E43D2C}" type="presOf" srcId="{10DAE0CD-C9D8-4A87-9C96-27D75601C9F9}" destId="{A468A755-4AE7-4D35-93DC-EF4A002A1DD3}" srcOrd="0" destOrd="0" presId="urn:microsoft.com/office/officeart/2008/layout/VerticalCurvedList"/>
    <dgm:cxn modelId="{E762EA64-BFCA-423A-A2D8-5480D7E37BEE}" type="presOf" srcId="{111F79E7-2759-4C77-927C-05DE082940A8}" destId="{6AE8D170-99E6-4A75-A54A-6F7A0D091F88}" srcOrd="0" destOrd="0" presId="urn:microsoft.com/office/officeart/2008/layout/VerticalCurvedList"/>
    <dgm:cxn modelId="{0659F7B0-9448-419A-9613-4A7235717A4F}" type="presOf" srcId="{9172F549-C2EB-4364-BFEB-21481D16553D}" destId="{0684E4AF-19EF-4882-B1EB-9B44B5226DB0}" srcOrd="0" destOrd="0" presId="urn:microsoft.com/office/officeart/2008/layout/VerticalCurvedList"/>
    <dgm:cxn modelId="{78554008-707F-4E46-97FC-82C959B6D21B}" srcId="{4F82586D-09C2-44DC-88CB-FF4A7C59091F}" destId="{9172F549-C2EB-4364-BFEB-21481D16553D}" srcOrd="2" destOrd="0" parTransId="{FF8FC8D3-34AE-40E1-B30E-307D67B1C48C}" sibTransId="{6301AFED-4399-4A5E-A0BF-A5E5F7F92132}"/>
    <dgm:cxn modelId="{14F1F216-228F-4048-A36A-E124DD55C105}" type="presOf" srcId="{4D20C938-1497-4886-9A82-26FD7F46CA76}" destId="{E141CBC1-DBFD-47D1-873A-A1737B592162}" srcOrd="0" destOrd="0" presId="urn:microsoft.com/office/officeart/2008/layout/VerticalCurvedList"/>
    <dgm:cxn modelId="{0847D5E1-C111-4C9F-948F-BBFFAA1852AB}" type="presParOf" srcId="{2A05B9FD-A3EC-45FB-920A-4F0FA241774D}" destId="{664BD2E5-7437-4227-A5AC-F941AD01E5B1}" srcOrd="0" destOrd="0" presId="urn:microsoft.com/office/officeart/2008/layout/VerticalCurvedList"/>
    <dgm:cxn modelId="{517EC47F-B9A6-45EC-BA89-677377CD88B6}" type="presParOf" srcId="{664BD2E5-7437-4227-A5AC-F941AD01E5B1}" destId="{2804CB5D-7DBA-4DE3-9241-339BD733BAC5}" srcOrd="0" destOrd="0" presId="urn:microsoft.com/office/officeart/2008/layout/VerticalCurvedList"/>
    <dgm:cxn modelId="{F090B262-E497-419B-ABA6-81BBC59941D6}" type="presParOf" srcId="{2804CB5D-7DBA-4DE3-9241-339BD733BAC5}" destId="{861F5D6C-5BBE-4ECE-9E2C-2AC553EFA647}" srcOrd="0" destOrd="0" presId="urn:microsoft.com/office/officeart/2008/layout/VerticalCurvedList"/>
    <dgm:cxn modelId="{457A0248-70EC-4DB6-977A-D68E538B25CD}" type="presParOf" srcId="{2804CB5D-7DBA-4DE3-9241-339BD733BAC5}" destId="{93A4DEE9-4706-4338-A84C-FD2E239D433A}" srcOrd="1" destOrd="0" presId="urn:microsoft.com/office/officeart/2008/layout/VerticalCurvedList"/>
    <dgm:cxn modelId="{C3F2AE74-C9A9-4108-B4B8-E745DE4C50C1}" type="presParOf" srcId="{2804CB5D-7DBA-4DE3-9241-339BD733BAC5}" destId="{16395C5F-AE3C-4580-B281-79789D805CF4}" srcOrd="2" destOrd="0" presId="urn:microsoft.com/office/officeart/2008/layout/VerticalCurvedList"/>
    <dgm:cxn modelId="{3668686E-AAC3-4385-A565-7F0FED6FCB7A}" type="presParOf" srcId="{2804CB5D-7DBA-4DE3-9241-339BD733BAC5}" destId="{CB560696-71AB-4BA7-A835-2234FEE23500}" srcOrd="3" destOrd="0" presId="urn:microsoft.com/office/officeart/2008/layout/VerticalCurvedList"/>
    <dgm:cxn modelId="{454FD2C5-1FC5-4085-A2AE-31E2D93E196D}" type="presParOf" srcId="{664BD2E5-7437-4227-A5AC-F941AD01E5B1}" destId="{6AE8D170-99E6-4A75-A54A-6F7A0D091F88}" srcOrd="1" destOrd="0" presId="urn:microsoft.com/office/officeart/2008/layout/VerticalCurvedList"/>
    <dgm:cxn modelId="{E80B484C-9FB2-4D25-80C3-E0556D87346F}" type="presParOf" srcId="{664BD2E5-7437-4227-A5AC-F941AD01E5B1}" destId="{D88D3156-7CFF-4E27-A2D0-3CB5147D0812}" srcOrd="2" destOrd="0" presId="urn:microsoft.com/office/officeart/2008/layout/VerticalCurvedList"/>
    <dgm:cxn modelId="{DE690FA3-4133-4E4B-AF20-6212F432EB5D}" type="presParOf" srcId="{D88D3156-7CFF-4E27-A2D0-3CB5147D0812}" destId="{2A8AE652-8852-46B7-935C-E14725F3E2CF}" srcOrd="0" destOrd="0" presId="urn:microsoft.com/office/officeart/2008/layout/VerticalCurvedList"/>
    <dgm:cxn modelId="{5BA21325-B50E-4AD4-BA9D-A08674758976}" type="presParOf" srcId="{664BD2E5-7437-4227-A5AC-F941AD01E5B1}" destId="{93FFCB11-2034-48C0-9EFE-DEE3B84235C4}" srcOrd="3" destOrd="0" presId="urn:microsoft.com/office/officeart/2008/layout/VerticalCurvedList"/>
    <dgm:cxn modelId="{E951A05F-BB67-4208-8D9A-8E4517BADE97}" type="presParOf" srcId="{664BD2E5-7437-4227-A5AC-F941AD01E5B1}" destId="{72E39086-6D89-40B8-8FD2-8D56C2778CF4}" srcOrd="4" destOrd="0" presId="urn:microsoft.com/office/officeart/2008/layout/VerticalCurvedList"/>
    <dgm:cxn modelId="{80437C30-EFCC-4A31-9BA6-7C0A111AAA4F}" type="presParOf" srcId="{72E39086-6D89-40B8-8FD2-8D56C2778CF4}" destId="{F90FA682-588D-440E-BC65-B392450BE6DC}" srcOrd="0" destOrd="0" presId="urn:microsoft.com/office/officeart/2008/layout/VerticalCurvedList"/>
    <dgm:cxn modelId="{1EA3C3DC-AC43-49B9-9FFF-E7DB805C2773}" type="presParOf" srcId="{664BD2E5-7437-4227-A5AC-F941AD01E5B1}" destId="{0684E4AF-19EF-4882-B1EB-9B44B5226DB0}" srcOrd="5" destOrd="0" presId="urn:microsoft.com/office/officeart/2008/layout/VerticalCurvedList"/>
    <dgm:cxn modelId="{2B6FB017-830A-473F-B068-7FAAA0692465}" type="presParOf" srcId="{664BD2E5-7437-4227-A5AC-F941AD01E5B1}" destId="{F5FD889F-5C61-4B47-9864-5D8B736BBCBD}" srcOrd="6" destOrd="0" presId="urn:microsoft.com/office/officeart/2008/layout/VerticalCurvedList"/>
    <dgm:cxn modelId="{BE218D56-157E-48D9-A358-A1A17A2ED8BC}" type="presParOf" srcId="{F5FD889F-5C61-4B47-9864-5D8B736BBCBD}" destId="{A4D9DB59-D26B-4AD3-994D-8CF12E37C661}" srcOrd="0" destOrd="0" presId="urn:microsoft.com/office/officeart/2008/layout/VerticalCurvedList"/>
    <dgm:cxn modelId="{EE8C802F-D8DB-420C-8F3C-836476F40F83}" type="presParOf" srcId="{664BD2E5-7437-4227-A5AC-F941AD01E5B1}" destId="{E4E65F6E-E889-4223-AF81-13A323389258}" srcOrd="7" destOrd="0" presId="urn:microsoft.com/office/officeart/2008/layout/VerticalCurvedList"/>
    <dgm:cxn modelId="{D98E1F46-341A-4348-B34E-4D40DB32848A}" type="presParOf" srcId="{664BD2E5-7437-4227-A5AC-F941AD01E5B1}" destId="{F3DC6EF8-601A-405A-8A47-E72697CF28E7}" srcOrd="8" destOrd="0" presId="urn:microsoft.com/office/officeart/2008/layout/VerticalCurvedList"/>
    <dgm:cxn modelId="{043B3686-A226-46CA-AAD1-54070F2948CB}" type="presParOf" srcId="{F3DC6EF8-601A-405A-8A47-E72697CF28E7}" destId="{0637224D-3A25-4C13-84DE-87B052C83226}" srcOrd="0" destOrd="0" presId="urn:microsoft.com/office/officeart/2008/layout/VerticalCurvedList"/>
    <dgm:cxn modelId="{28E46F30-A008-4E71-BCF7-E5400A65C512}" type="presParOf" srcId="{664BD2E5-7437-4227-A5AC-F941AD01E5B1}" destId="{AAE1A659-0693-4F7F-93C0-07810B1124DC}" srcOrd="9" destOrd="0" presId="urn:microsoft.com/office/officeart/2008/layout/VerticalCurvedList"/>
    <dgm:cxn modelId="{711A2E22-204A-49F7-BE84-3EAB08F61E17}" type="presParOf" srcId="{664BD2E5-7437-4227-A5AC-F941AD01E5B1}" destId="{47FB6F07-51CC-49F1-800E-778D7BB67DA5}" srcOrd="10" destOrd="0" presId="urn:microsoft.com/office/officeart/2008/layout/VerticalCurvedList"/>
    <dgm:cxn modelId="{2B1CAEC1-D225-4F7E-8384-47E7FF0A4D30}" type="presParOf" srcId="{47FB6F07-51CC-49F1-800E-778D7BB67DA5}" destId="{98E311D1-198C-441D-9DB1-DE46D19BEDAC}" srcOrd="0" destOrd="0" presId="urn:microsoft.com/office/officeart/2008/layout/VerticalCurvedList"/>
    <dgm:cxn modelId="{7E8F17CB-C7F9-4F30-870E-14816253E1F0}" type="presParOf" srcId="{664BD2E5-7437-4227-A5AC-F941AD01E5B1}" destId="{A468A755-4AE7-4D35-93DC-EF4A002A1DD3}" srcOrd="11" destOrd="0" presId="urn:microsoft.com/office/officeart/2008/layout/VerticalCurvedList"/>
    <dgm:cxn modelId="{40D82CB4-C626-4DB5-9F20-E31CCDB23186}" type="presParOf" srcId="{664BD2E5-7437-4227-A5AC-F941AD01E5B1}" destId="{FE37AB97-0399-416D-9B11-872EAA0F6192}" srcOrd="12" destOrd="0" presId="urn:microsoft.com/office/officeart/2008/layout/VerticalCurvedList"/>
    <dgm:cxn modelId="{A4D57D22-B663-4CC5-93E2-AEC073973A30}" type="presParOf" srcId="{FE37AB97-0399-416D-9B11-872EAA0F6192}" destId="{D8FF1DF6-4D49-4BE9-8046-5CF2F9188DB7}" srcOrd="0" destOrd="0" presId="urn:microsoft.com/office/officeart/2008/layout/VerticalCurvedList"/>
    <dgm:cxn modelId="{BEC53812-200E-4567-A4A8-87D17D38FC24}" type="presParOf" srcId="{664BD2E5-7437-4227-A5AC-F941AD01E5B1}" destId="{E141CBC1-DBFD-47D1-873A-A1737B592162}" srcOrd="13" destOrd="0" presId="urn:microsoft.com/office/officeart/2008/layout/VerticalCurvedList"/>
    <dgm:cxn modelId="{2D5BA478-2542-4AF3-BB22-EE8CF2D0E2DF}" type="presParOf" srcId="{664BD2E5-7437-4227-A5AC-F941AD01E5B1}" destId="{94CEF885-EF3A-443D-8F84-3D5229A3BF9D}" srcOrd="14" destOrd="0" presId="urn:microsoft.com/office/officeart/2008/layout/VerticalCurvedList"/>
    <dgm:cxn modelId="{90B3B86C-E2F8-475A-B822-262268C2C3FF}" type="presParOf" srcId="{94CEF885-EF3A-443D-8F84-3D5229A3BF9D}" destId="{0A7CD607-D26A-4A92-B58F-554A28848F99}"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5.xml><?xml version="1.0" encoding="utf-8"?>
<dgm:dataModel xmlns:dgm="http://schemas.openxmlformats.org/drawingml/2006/diagram" xmlns:a="http://schemas.openxmlformats.org/drawingml/2006/main">
  <dgm:ptLst>
    <dgm:pt modelId="{57CBB227-BBE8-4A0C-8DBC-FA469A4DA5DC}"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n-US"/>
        </a:p>
      </dgm:t>
    </dgm:pt>
    <dgm:pt modelId="{FCB69326-07A8-4DA0-B03D-30CD015BDBBA}">
      <dgm:prSet phldrT="[Text]" custT="1"/>
      <dgm:spPr/>
      <dgm:t>
        <a:bodyPr/>
        <a:lstStyle/>
        <a:p>
          <a:r>
            <a:rPr lang="fa-IR" sz="1800" b="1" dirty="0" smtClean="0">
              <a:solidFill>
                <a:srgbClr val="002060"/>
              </a:solidFill>
              <a:cs typeface="B Nazanin" panose="00000400000000000000" pitchFamily="2" charset="-78"/>
            </a:rPr>
            <a:t>طلبه باید دغدغۀ خدمت به جامعه را داشته باشد و تلاش‌های خود را معطوف به نیازهای اجتماعی ـ یعنی چیزی علاوه بر بهرۀ شخصی خود ـ رقم زند</a:t>
          </a:r>
          <a:endParaRPr lang="en-US" sz="1800" b="1" dirty="0">
            <a:solidFill>
              <a:srgbClr val="002060"/>
            </a:solidFill>
          </a:endParaRPr>
        </a:p>
      </dgm:t>
    </dgm:pt>
    <dgm:pt modelId="{E5FCBA13-B08D-4563-BDF8-CD800CBF5D8D}" type="parTrans" cxnId="{AE5E8D0E-4A70-4D0C-829C-23B4708C7EF7}">
      <dgm:prSet/>
      <dgm:spPr/>
      <dgm:t>
        <a:bodyPr/>
        <a:lstStyle/>
        <a:p>
          <a:endParaRPr lang="en-US"/>
        </a:p>
      </dgm:t>
    </dgm:pt>
    <dgm:pt modelId="{D65E8CE5-4AC0-4219-84E4-79689578428A}" type="sibTrans" cxnId="{AE5E8D0E-4A70-4D0C-829C-23B4708C7EF7}">
      <dgm:prSet/>
      <dgm:spPr/>
      <dgm:t>
        <a:bodyPr/>
        <a:lstStyle/>
        <a:p>
          <a:endParaRPr lang="en-US"/>
        </a:p>
      </dgm:t>
    </dgm:pt>
    <dgm:pt modelId="{5E54BEA8-656D-47EA-87E3-3209CF5D0060}">
      <dgm:prSet phldrT="[Text]" custT="1"/>
      <dgm:spPr/>
      <dgm:t>
        <a:bodyPr/>
        <a:lstStyle/>
        <a:p>
          <a:r>
            <a:rPr lang="fa-IR" sz="1800" b="1" dirty="0" smtClean="0">
              <a:solidFill>
                <a:srgbClr val="002060"/>
              </a:solidFill>
              <a:cs typeface="B Nazanin" panose="00000400000000000000" pitchFamily="2" charset="-78"/>
            </a:rPr>
            <a:t>اگر فرض کنیم طلبه از دین‌شناسی و تقوا برخوردار باشد و عمدۀ زمان و توان خود را صرف این امور کند؛ اما اثری در جامعه نداشته باشد، انتساب او به صنف روحانیت کارآمد نیست. </a:t>
          </a:r>
          <a:endParaRPr lang="en-US" sz="1800" b="1" dirty="0">
            <a:solidFill>
              <a:srgbClr val="002060"/>
            </a:solidFill>
          </a:endParaRPr>
        </a:p>
      </dgm:t>
    </dgm:pt>
    <dgm:pt modelId="{90226174-BE40-42E5-A17F-447A1779C1D6}" type="parTrans" cxnId="{312303D3-52EF-4560-B125-52B82D11C08B}">
      <dgm:prSet/>
      <dgm:spPr/>
      <dgm:t>
        <a:bodyPr/>
        <a:lstStyle/>
        <a:p>
          <a:endParaRPr lang="en-US"/>
        </a:p>
      </dgm:t>
    </dgm:pt>
    <dgm:pt modelId="{99244364-4DF2-44E8-AAC2-D4D74B816190}" type="sibTrans" cxnId="{312303D3-52EF-4560-B125-52B82D11C08B}">
      <dgm:prSet/>
      <dgm:spPr/>
      <dgm:t>
        <a:bodyPr/>
        <a:lstStyle/>
        <a:p>
          <a:endParaRPr lang="en-US"/>
        </a:p>
      </dgm:t>
    </dgm:pt>
    <dgm:pt modelId="{790B029E-96FF-4025-8086-CFB4368C43B8}">
      <dgm:prSet phldrT="[Text]" custT="1"/>
      <dgm:spPr/>
      <dgm:t>
        <a:bodyPr/>
        <a:lstStyle/>
        <a:p>
          <a:r>
            <a:rPr lang="fa-IR" sz="1800" b="1" dirty="0" smtClean="0">
              <a:solidFill>
                <a:srgbClr val="002060"/>
              </a:solidFill>
              <a:cs typeface="B Nazanin" panose="00000400000000000000" pitchFamily="2" charset="-78"/>
            </a:rPr>
            <a:t>مانند کاسبی که تنها به اندازۀ نیاز روزمرۀ خود جنس به مغازه می‌آورد، یا راننده‌ای که تنها خانوادۀ خود را جابجا می‌کند!</a:t>
          </a:r>
          <a:endParaRPr lang="en-US" sz="1800" b="1" dirty="0">
            <a:solidFill>
              <a:srgbClr val="002060"/>
            </a:solidFill>
          </a:endParaRPr>
        </a:p>
      </dgm:t>
    </dgm:pt>
    <dgm:pt modelId="{124122C1-5DC7-45EF-9955-0D54F163E6BA}" type="parTrans" cxnId="{384A1541-77BE-460A-B648-8DDC75D69A0B}">
      <dgm:prSet/>
      <dgm:spPr/>
      <dgm:t>
        <a:bodyPr/>
        <a:lstStyle/>
        <a:p>
          <a:endParaRPr lang="en-US"/>
        </a:p>
      </dgm:t>
    </dgm:pt>
    <dgm:pt modelId="{1CC77BB5-7127-4E88-9FAE-FAE3D1E9D067}" type="sibTrans" cxnId="{384A1541-77BE-460A-B648-8DDC75D69A0B}">
      <dgm:prSet/>
      <dgm:spPr/>
      <dgm:t>
        <a:bodyPr/>
        <a:lstStyle/>
        <a:p>
          <a:endParaRPr lang="en-US"/>
        </a:p>
      </dgm:t>
    </dgm:pt>
    <dgm:pt modelId="{D9D1495F-7A19-4309-B5CA-A2E0AAF59030}" type="pres">
      <dgm:prSet presAssocID="{57CBB227-BBE8-4A0C-8DBC-FA469A4DA5DC}" presName="Name0" presStyleCnt="0">
        <dgm:presLayoutVars>
          <dgm:chMax val="7"/>
          <dgm:chPref val="7"/>
          <dgm:dir val="rev"/>
        </dgm:presLayoutVars>
      </dgm:prSet>
      <dgm:spPr/>
      <dgm:t>
        <a:bodyPr/>
        <a:lstStyle/>
        <a:p>
          <a:endParaRPr lang="en-US"/>
        </a:p>
      </dgm:t>
    </dgm:pt>
    <dgm:pt modelId="{C9908355-02D3-41A0-ABAC-83F910878ED4}" type="pres">
      <dgm:prSet presAssocID="{57CBB227-BBE8-4A0C-8DBC-FA469A4DA5DC}" presName="Name1" presStyleCnt="0"/>
      <dgm:spPr/>
    </dgm:pt>
    <dgm:pt modelId="{A4181011-16E4-4AC7-B8A4-05DD07D75A17}" type="pres">
      <dgm:prSet presAssocID="{57CBB227-BBE8-4A0C-8DBC-FA469A4DA5DC}" presName="cycle" presStyleCnt="0"/>
      <dgm:spPr/>
    </dgm:pt>
    <dgm:pt modelId="{1DA3F4B1-CA3F-4844-B0A8-BE24321286D0}" type="pres">
      <dgm:prSet presAssocID="{57CBB227-BBE8-4A0C-8DBC-FA469A4DA5DC}" presName="srcNode" presStyleLbl="node1" presStyleIdx="0" presStyleCnt="3"/>
      <dgm:spPr/>
    </dgm:pt>
    <dgm:pt modelId="{F867FA55-43EC-4744-AB0C-65C46AAC243D}" type="pres">
      <dgm:prSet presAssocID="{57CBB227-BBE8-4A0C-8DBC-FA469A4DA5DC}" presName="conn" presStyleLbl="parChTrans1D2" presStyleIdx="0" presStyleCnt="1"/>
      <dgm:spPr/>
      <dgm:t>
        <a:bodyPr/>
        <a:lstStyle/>
        <a:p>
          <a:endParaRPr lang="en-US"/>
        </a:p>
      </dgm:t>
    </dgm:pt>
    <dgm:pt modelId="{D6727211-0761-40F3-B625-3129054BA15A}" type="pres">
      <dgm:prSet presAssocID="{57CBB227-BBE8-4A0C-8DBC-FA469A4DA5DC}" presName="extraNode" presStyleLbl="node1" presStyleIdx="0" presStyleCnt="3"/>
      <dgm:spPr/>
    </dgm:pt>
    <dgm:pt modelId="{FEBB5F61-0BD9-42BB-9108-C0C8A23326AC}" type="pres">
      <dgm:prSet presAssocID="{57CBB227-BBE8-4A0C-8DBC-FA469A4DA5DC}" presName="dstNode" presStyleLbl="node1" presStyleIdx="0" presStyleCnt="3"/>
      <dgm:spPr/>
    </dgm:pt>
    <dgm:pt modelId="{A4D03FE7-C4E6-4B63-8285-1C982BA1B7BA}" type="pres">
      <dgm:prSet presAssocID="{FCB69326-07A8-4DA0-B03D-30CD015BDBBA}" presName="text_1" presStyleLbl="node1" presStyleIdx="0" presStyleCnt="3">
        <dgm:presLayoutVars>
          <dgm:bulletEnabled val="1"/>
        </dgm:presLayoutVars>
      </dgm:prSet>
      <dgm:spPr/>
      <dgm:t>
        <a:bodyPr/>
        <a:lstStyle/>
        <a:p>
          <a:endParaRPr lang="en-US"/>
        </a:p>
      </dgm:t>
    </dgm:pt>
    <dgm:pt modelId="{B72E90C0-C5BB-4C08-B111-959543C6D96F}" type="pres">
      <dgm:prSet presAssocID="{FCB69326-07A8-4DA0-B03D-30CD015BDBBA}" presName="accent_1" presStyleCnt="0"/>
      <dgm:spPr/>
    </dgm:pt>
    <dgm:pt modelId="{6331F5D5-699B-4F33-ACB9-596892B3F7C0}" type="pres">
      <dgm:prSet presAssocID="{FCB69326-07A8-4DA0-B03D-30CD015BDBBA}" presName="accentRepeatNode" presStyleLbl="solidFgAcc1" presStyleIdx="0" presStyleCnt="3"/>
      <dgm:spPr/>
    </dgm:pt>
    <dgm:pt modelId="{464C20CE-0E3F-44F4-9778-AB01408CC82A}" type="pres">
      <dgm:prSet presAssocID="{5E54BEA8-656D-47EA-87E3-3209CF5D0060}" presName="text_2" presStyleLbl="node1" presStyleIdx="1" presStyleCnt="3">
        <dgm:presLayoutVars>
          <dgm:bulletEnabled val="1"/>
        </dgm:presLayoutVars>
      </dgm:prSet>
      <dgm:spPr/>
      <dgm:t>
        <a:bodyPr/>
        <a:lstStyle/>
        <a:p>
          <a:endParaRPr lang="en-US"/>
        </a:p>
      </dgm:t>
    </dgm:pt>
    <dgm:pt modelId="{CB9831BF-D503-4605-8652-C48C6874C14D}" type="pres">
      <dgm:prSet presAssocID="{5E54BEA8-656D-47EA-87E3-3209CF5D0060}" presName="accent_2" presStyleCnt="0"/>
      <dgm:spPr/>
    </dgm:pt>
    <dgm:pt modelId="{BFA8685B-93D4-44C0-AEFE-2058AC075A45}" type="pres">
      <dgm:prSet presAssocID="{5E54BEA8-656D-47EA-87E3-3209CF5D0060}" presName="accentRepeatNode" presStyleLbl="solidFgAcc1" presStyleIdx="1" presStyleCnt="3"/>
      <dgm:spPr/>
    </dgm:pt>
    <dgm:pt modelId="{F1C92AC8-3D3A-4CEF-AB71-EC95620DAE78}" type="pres">
      <dgm:prSet presAssocID="{790B029E-96FF-4025-8086-CFB4368C43B8}" presName="text_3" presStyleLbl="node1" presStyleIdx="2" presStyleCnt="3">
        <dgm:presLayoutVars>
          <dgm:bulletEnabled val="1"/>
        </dgm:presLayoutVars>
      </dgm:prSet>
      <dgm:spPr/>
      <dgm:t>
        <a:bodyPr/>
        <a:lstStyle/>
        <a:p>
          <a:endParaRPr lang="en-US"/>
        </a:p>
      </dgm:t>
    </dgm:pt>
    <dgm:pt modelId="{EF918BC8-D63F-410B-964F-BF80F102FBC1}" type="pres">
      <dgm:prSet presAssocID="{790B029E-96FF-4025-8086-CFB4368C43B8}" presName="accent_3" presStyleCnt="0"/>
      <dgm:spPr/>
    </dgm:pt>
    <dgm:pt modelId="{96471E4A-9389-431C-B1AE-F229026EF1D2}" type="pres">
      <dgm:prSet presAssocID="{790B029E-96FF-4025-8086-CFB4368C43B8}" presName="accentRepeatNode" presStyleLbl="solidFgAcc1" presStyleIdx="2" presStyleCnt="3"/>
      <dgm:spPr/>
    </dgm:pt>
  </dgm:ptLst>
  <dgm:cxnLst>
    <dgm:cxn modelId="{384A1541-77BE-460A-B648-8DDC75D69A0B}" srcId="{57CBB227-BBE8-4A0C-8DBC-FA469A4DA5DC}" destId="{790B029E-96FF-4025-8086-CFB4368C43B8}" srcOrd="2" destOrd="0" parTransId="{124122C1-5DC7-45EF-9955-0D54F163E6BA}" sibTransId="{1CC77BB5-7127-4E88-9FAE-FAE3D1E9D067}"/>
    <dgm:cxn modelId="{EB90E9AE-4B2F-45B4-B7DE-D1480F3EE8C4}" type="presOf" srcId="{790B029E-96FF-4025-8086-CFB4368C43B8}" destId="{F1C92AC8-3D3A-4CEF-AB71-EC95620DAE78}" srcOrd="0" destOrd="0" presId="urn:microsoft.com/office/officeart/2008/layout/VerticalCurvedList"/>
    <dgm:cxn modelId="{1EC46E29-6BC0-4CE7-AD66-7EC631BF2EFA}" type="presOf" srcId="{57CBB227-BBE8-4A0C-8DBC-FA469A4DA5DC}" destId="{D9D1495F-7A19-4309-B5CA-A2E0AAF59030}" srcOrd="0" destOrd="0" presId="urn:microsoft.com/office/officeart/2008/layout/VerticalCurvedList"/>
    <dgm:cxn modelId="{FB9A2DE8-3A25-40C2-BF38-082D519C5798}" type="presOf" srcId="{5E54BEA8-656D-47EA-87E3-3209CF5D0060}" destId="{464C20CE-0E3F-44F4-9778-AB01408CC82A}" srcOrd="0" destOrd="0" presId="urn:microsoft.com/office/officeart/2008/layout/VerticalCurvedList"/>
    <dgm:cxn modelId="{305BF17A-2FEC-4743-992C-810734AFDD3F}" type="presOf" srcId="{FCB69326-07A8-4DA0-B03D-30CD015BDBBA}" destId="{A4D03FE7-C4E6-4B63-8285-1C982BA1B7BA}" srcOrd="0" destOrd="0" presId="urn:microsoft.com/office/officeart/2008/layout/VerticalCurvedList"/>
    <dgm:cxn modelId="{AE5E8D0E-4A70-4D0C-829C-23B4708C7EF7}" srcId="{57CBB227-BBE8-4A0C-8DBC-FA469A4DA5DC}" destId="{FCB69326-07A8-4DA0-B03D-30CD015BDBBA}" srcOrd="0" destOrd="0" parTransId="{E5FCBA13-B08D-4563-BDF8-CD800CBF5D8D}" sibTransId="{D65E8CE5-4AC0-4219-84E4-79689578428A}"/>
    <dgm:cxn modelId="{F3E134FC-5C97-485F-B217-4D58E4CD0B86}" type="presOf" srcId="{D65E8CE5-4AC0-4219-84E4-79689578428A}" destId="{F867FA55-43EC-4744-AB0C-65C46AAC243D}" srcOrd="0" destOrd="0" presId="urn:microsoft.com/office/officeart/2008/layout/VerticalCurvedList"/>
    <dgm:cxn modelId="{312303D3-52EF-4560-B125-52B82D11C08B}" srcId="{57CBB227-BBE8-4A0C-8DBC-FA469A4DA5DC}" destId="{5E54BEA8-656D-47EA-87E3-3209CF5D0060}" srcOrd="1" destOrd="0" parTransId="{90226174-BE40-42E5-A17F-447A1779C1D6}" sibTransId="{99244364-4DF2-44E8-AAC2-D4D74B816190}"/>
    <dgm:cxn modelId="{9E7C7E65-D367-4B1A-BD99-BEC74F9B0245}" type="presParOf" srcId="{D9D1495F-7A19-4309-B5CA-A2E0AAF59030}" destId="{C9908355-02D3-41A0-ABAC-83F910878ED4}" srcOrd="0" destOrd="0" presId="urn:microsoft.com/office/officeart/2008/layout/VerticalCurvedList"/>
    <dgm:cxn modelId="{9F81660D-70E8-4821-8F60-30D786E8F687}" type="presParOf" srcId="{C9908355-02D3-41A0-ABAC-83F910878ED4}" destId="{A4181011-16E4-4AC7-B8A4-05DD07D75A17}" srcOrd="0" destOrd="0" presId="urn:microsoft.com/office/officeart/2008/layout/VerticalCurvedList"/>
    <dgm:cxn modelId="{63C51C0C-8103-4FC1-BEF9-15F94DED2D99}" type="presParOf" srcId="{A4181011-16E4-4AC7-B8A4-05DD07D75A17}" destId="{1DA3F4B1-CA3F-4844-B0A8-BE24321286D0}" srcOrd="0" destOrd="0" presId="urn:microsoft.com/office/officeart/2008/layout/VerticalCurvedList"/>
    <dgm:cxn modelId="{1DBDE64A-E3D3-4EE3-A3C1-7A46D807E72F}" type="presParOf" srcId="{A4181011-16E4-4AC7-B8A4-05DD07D75A17}" destId="{F867FA55-43EC-4744-AB0C-65C46AAC243D}" srcOrd="1" destOrd="0" presId="urn:microsoft.com/office/officeart/2008/layout/VerticalCurvedList"/>
    <dgm:cxn modelId="{A5901DAB-9C91-48F1-8DDC-C16714CA7E0A}" type="presParOf" srcId="{A4181011-16E4-4AC7-B8A4-05DD07D75A17}" destId="{D6727211-0761-40F3-B625-3129054BA15A}" srcOrd="2" destOrd="0" presId="urn:microsoft.com/office/officeart/2008/layout/VerticalCurvedList"/>
    <dgm:cxn modelId="{C06093FA-982D-4DA1-B80A-2EF399129693}" type="presParOf" srcId="{A4181011-16E4-4AC7-B8A4-05DD07D75A17}" destId="{FEBB5F61-0BD9-42BB-9108-C0C8A23326AC}" srcOrd="3" destOrd="0" presId="urn:microsoft.com/office/officeart/2008/layout/VerticalCurvedList"/>
    <dgm:cxn modelId="{B53AD1EB-183D-4CB4-B9FA-C42417BE7DB8}" type="presParOf" srcId="{C9908355-02D3-41A0-ABAC-83F910878ED4}" destId="{A4D03FE7-C4E6-4B63-8285-1C982BA1B7BA}" srcOrd="1" destOrd="0" presId="urn:microsoft.com/office/officeart/2008/layout/VerticalCurvedList"/>
    <dgm:cxn modelId="{AF9DA2B4-B713-489D-9F7C-69CEF35D412A}" type="presParOf" srcId="{C9908355-02D3-41A0-ABAC-83F910878ED4}" destId="{B72E90C0-C5BB-4C08-B111-959543C6D96F}" srcOrd="2" destOrd="0" presId="urn:microsoft.com/office/officeart/2008/layout/VerticalCurvedList"/>
    <dgm:cxn modelId="{DB82992A-695C-47FA-9238-5B51B8198374}" type="presParOf" srcId="{B72E90C0-C5BB-4C08-B111-959543C6D96F}" destId="{6331F5D5-699B-4F33-ACB9-596892B3F7C0}" srcOrd="0" destOrd="0" presId="urn:microsoft.com/office/officeart/2008/layout/VerticalCurvedList"/>
    <dgm:cxn modelId="{831A12EE-2655-40C7-9AEA-50D611B7D420}" type="presParOf" srcId="{C9908355-02D3-41A0-ABAC-83F910878ED4}" destId="{464C20CE-0E3F-44F4-9778-AB01408CC82A}" srcOrd="3" destOrd="0" presId="urn:microsoft.com/office/officeart/2008/layout/VerticalCurvedList"/>
    <dgm:cxn modelId="{1043850B-7985-4762-B5DD-DAF19AD9969D}" type="presParOf" srcId="{C9908355-02D3-41A0-ABAC-83F910878ED4}" destId="{CB9831BF-D503-4605-8652-C48C6874C14D}" srcOrd="4" destOrd="0" presId="urn:microsoft.com/office/officeart/2008/layout/VerticalCurvedList"/>
    <dgm:cxn modelId="{BF3924E8-0009-4053-AF39-B44D280F33A5}" type="presParOf" srcId="{CB9831BF-D503-4605-8652-C48C6874C14D}" destId="{BFA8685B-93D4-44C0-AEFE-2058AC075A45}" srcOrd="0" destOrd="0" presId="urn:microsoft.com/office/officeart/2008/layout/VerticalCurvedList"/>
    <dgm:cxn modelId="{C54F3491-E214-474E-9CAD-B3C378C94A9E}" type="presParOf" srcId="{C9908355-02D3-41A0-ABAC-83F910878ED4}" destId="{F1C92AC8-3D3A-4CEF-AB71-EC95620DAE78}" srcOrd="5" destOrd="0" presId="urn:microsoft.com/office/officeart/2008/layout/VerticalCurvedList"/>
    <dgm:cxn modelId="{7C630AAA-0A30-43F0-8506-50A8806E15A0}" type="presParOf" srcId="{C9908355-02D3-41A0-ABAC-83F910878ED4}" destId="{EF918BC8-D63F-410B-964F-BF80F102FBC1}" srcOrd="6" destOrd="0" presId="urn:microsoft.com/office/officeart/2008/layout/VerticalCurvedList"/>
    <dgm:cxn modelId="{987605FD-2337-45DB-9ACB-5E0CBF5C9378}" type="presParOf" srcId="{EF918BC8-D63F-410B-964F-BF80F102FBC1}" destId="{96471E4A-9389-431C-B1AE-F229026EF1D2}"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6.xml><?xml version="1.0" encoding="utf-8"?>
<dgm:dataModel xmlns:dgm="http://schemas.openxmlformats.org/drawingml/2006/diagram" xmlns:a="http://schemas.openxmlformats.org/drawingml/2006/main">
  <dgm:ptLst>
    <dgm:pt modelId="{53B28860-B72E-4A8E-9F6D-134DC2B2D18F}" type="doc">
      <dgm:prSet loTypeId="urn:microsoft.com/office/officeart/2005/8/layout/hProcess9" loCatId="process" qsTypeId="urn:microsoft.com/office/officeart/2005/8/quickstyle/simple1" qsCatId="simple" csTypeId="urn:microsoft.com/office/officeart/2005/8/colors/colorful1" csCatId="colorful" phldr="1"/>
      <dgm:spPr/>
    </dgm:pt>
    <dgm:pt modelId="{FC076945-A84B-40B5-9536-5BC8EB8199E1}">
      <dgm:prSet phldrT="[Text]" custT="1"/>
      <dgm:spPr/>
      <dgm:t>
        <a:bodyPr/>
        <a:lstStyle/>
        <a:p>
          <a:r>
            <a:rPr lang="fa-IR" sz="1800" b="1" dirty="0" smtClean="0">
              <a:solidFill>
                <a:srgbClr val="002060"/>
              </a:solidFill>
              <a:cs typeface="B Nazanin" panose="00000400000000000000" pitchFamily="2" charset="-78"/>
            </a:rPr>
            <a:t>طلبه پس از دورۀ تحصیل باید </a:t>
          </a:r>
          <a:endParaRPr lang="en-US" sz="1800" b="1" dirty="0">
            <a:solidFill>
              <a:srgbClr val="002060"/>
            </a:solidFill>
            <a:cs typeface="B Nazanin" panose="00000400000000000000" pitchFamily="2" charset="-78"/>
          </a:endParaRPr>
        </a:p>
      </dgm:t>
    </dgm:pt>
    <dgm:pt modelId="{C284930E-F7F9-4537-9813-2CF709ABA24D}" type="parTrans" cxnId="{A3A25522-350C-482A-93BB-14F29625EC05}">
      <dgm:prSet/>
      <dgm:spPr/>
      <dgm:t>
        <a:bodyPr/>
        <a:lstStyle/>
        <a:p>
          <a:endParaRPr lang="en-US"/>
        </a:p>
      </dgm:t>
    </dgm:pt>
    <dgm:pt modelId="{D1D5A4DD-8738-4587-97AD-F224600B4A53}" type="sibTrans" cxnId="{A3A25522-350C-482A-93BB-14F29625EC05}">
      <dgm:prSet/>
      <dgm:spPr/>
      <dgm:t>
        <a:bodyPr/>
        <a:lstStyle/>
        <a:p>
          <a:endParaRPr lang="en-US"/>
        </a:p>
      </dgm:t>
    </dgm:pt>
    <dgm:pt modelId="{52AC4A70-E268-4D5E-B8CA-D932EA737544}">
      <dgm:prSet phldrT="[Text]" custT="1"/>
      <dgm:spPr/>
      <dgm:t>
        <a:bodyPr/>
        <a:lstStyle/>
        <a:p>
          <a:r>
            <a:rPr lang="fa-IR" sz="1800" b="1" dirty="0" smtClean="0">
              <a:solidFill>
                <a:srgbClr val="002060"/>
              </a:solidFill>
              <a:cs typeface="B Nazanin" panose="00000400000000000000" pitchFamily="2" charset="-78"/>
            </a:rPr>
            <a:t>باری را از زمین بردارد</a:t>
          </a:r>
          <a:endParaRPr lang="en-US" sz="1800" b="1" dirty="0">
            <a:solidFill>
              <a:srgbClr val="002060"/>
            </a:solidFill>
            <a:cs typeface="B Nazanin" panose="00000400000000000000" pitchFamily="2" charset="-78"/>
          </a:endParaRPr>
        </a:p>
      </dgm:t>
    </dgm:pt>
    <dgm:pt modelId="{0641C04E-3C45-4E11-98A5-B2322C60F5DE}" type="parTrans" cxnId="{8AF31AD5-FB30-4B4C-974E-65A2903AC284}">
      <dgm:prSet/>
      <dgm:spPr/>
      <dgm:t>
        <a:bodyPr/>
        <a:lstStyle/>
        <a:p>
          <a:endParaRPr lang="en-US"/>
        </a:p>
      </dgm:t>
    </dgm:pt>
    <dgm:pt modelId="{B396B28E-E67C-4469-913A-B36DE3E4AE78}" type="sibTrans" cxnId="{8AF31AD5-FB30-4B4C-974E-65A2903AC284}">
      <dgm:prSet/>
      <dgm:spPr/>
      <dgm:t>
        <a:bodyPr/>
        <a:lstStyle/>
        <a:p>
          <a:endParaRPr lang="en-US"/>
        </a:p>
      </dgm:t>
    </dgm:pt>
    <dgm:pt modelId="{B73CC0AB-E95D-438E-A115-EC3A3EE82B30}">
      <dgm:prSet phldrT="[Text]" custT="1"/>
      <dgm:spPr/>
      <dgm:t>
        <a:bodyPr/>
        <a:lstStyle/>
        <a:p>
          <a:r>
            <a:rPr lang="fa-IR" sz="1800" b="1" dirty="0" smtClean="0">
              <a:solidFill>
                <a:srgbClr val="002060"/>
              </a:solidFill>
              <a:cs typeface="B Nazanin" panose="00000400000000000000" pitchFamily="2" charset="-78"/>
            </a:rPr>
            <a:t>گرهی ناگشوده را باز کند</a:t>
          </a:r>
          <a:endParaRPr lang="en-US" sz="1800" b="1" dirty="0">
            <a:solidFill>
              <a:srgbClr val="002060"/>
            </a:solidFill>
            <a:cs typeface="B Nazanin" panose="00000400000000000000" pitchFamily="2" charset="-78"/>
          </a:endParaRPr>
        </a:p>
      </dgm:t>
    </dgm:pt>
    <dgm:pt modelId="{FAEA28EA-7F28-432F-A313-C9BCEF8C85AB}" type="parTrans" cxnId="{BB0BAC32-3D0D-4715-B5D8-64850DC3FE67}">
      <dgm:prSet/>
      <dgm:spPr/>
      <dgm:t>
        <a:bodyPr/>
        <a:lstStyle/>
        <a:p>
          <a:endParaRPr lang="en-US"/>
        </a:p>
      </dgm:t>
    </dgm:pt>
    <dgm:pt modelId="{2FABCB19-AFFB-4221-894E-F48C1CF72BFC}" type="sibTrans" cxnId="{BB0BAC32-3D0D-4715-B5D8-64850DC3FE67}">
      <dgm:prSet/>
      <dgm:spPr/>
      <dgm:t>
        <a:bodyPr/>
        <a:lstStyle/>
        <a:p>
          <a:endParaRPr lang="en-US"/>
        </a:p>
      </dgm:t>
    </dgm:pt>
    <dgm:pt modelId="{15E46A50-5F07-4C7D-94F9-B9E840571A21}">
      <dgm:prSet phldrT="[Text]" custT="1"/>
      <dgm:spPr/>
      <dgm:t>
        <a:bodyPr/>
        <a:lstStyle/>
        <a:p>
          <a:r>
            <a:rPr lang="fa-IR" sz="1600" b="1" dirty="0" smtClean="0">
              <a:solidFill>
                <a:srgbClr val="002060"/>
              </a:solidFill>
              <a:cs typeface="B Nazanin" panose="00000400000000000000" pitchFamily="2" charset="-78"/>
            </a:rPr>
            <a:t>و هرگز نباید وجود و عدم او برای جامعه مساوی باشد</a:t>
          </a:r>
          <a:endParaRPr lang="en-US" sz="1600" b="1" dirty="0">
            <a:solidFill>
              <a:srgbClr val="002060"/>
            </a:solidFill>
            <a:cs typeface="B Nazanin" panose="00000400000000000000" pitchFamily="2" charset="-78"/>
          </a:endParaRPr>
        </a:p>
      </dgm:t>
    </dgm:pt>
    <dgm:pt modelId="{E102C4D4-D308-4253-8DD7-CA33E8F2EDB5}" type="parTrans" cxnId="{0BBA03D4-7C43-47B3-B570-E7165E73079D}">
      <dgm:prSet/>
      <dgm:spPr/>
      <dgm:t>
        <a:bodyPr/>
        <a:lstStyle/>
        <a:p>
          <a:endParaRPr lang="en-US"/>
        </a:p>
      </dgm:t>
    </dgm:pt>
    <dgm:pt modelId="{6B00B3F9-45FE-499F-9706-A9618477223B}" type="sibTrans" cxnId="{0BBA03D4-7C43-47B3-B570-E7165E73079D}">
      <dgm:prSet/>
      <dgm:spPr/>
      <dgm:t>
        <a:bodyPr/>
        <a:lstStyle/>
        <a:p>
          <a:endParaRPr lang="en-US"/>
        </a:p>
      </dgm:t>
    </dgm:pt>
    <dgm:pt modelId="{0ABAF852-5611-434B-9D69-97A3B696580F}">
      <dgm:prSet phldrT="[Text]" custT="1"/>
      <dgm:spPr/>
      <dgm:t>
        <a:bodyPr/>
        <a:lstStyle/>
        <a:p>
          <a:r>
            <a:rPr lang="fa-IR" sz="1600" b="1" dirty="0" smtClean="0">
              <a:solidFill>
                <a:srgbClr val="002060"/>
              </a:solidFill>
              <a:cs typeface="B Nazanin" panose="00000400000000000000" pitchFamily="2" charset="-78"/>
            </a:rPr>
            <a:t>دردی را دوا کند و حضور خود را بنمایاند</a:t>
          </a:r>
          <a:endParaRPr lang="en-US" sz="1600" b="1" dirty="0">
            <a:solidFill>
              <a:srgbClr val="002060"/>
            </a:solidFill>
            <a:cs typeface="B Nazanin" panose="00000400000000000000" pitchFamily="2" charset="-78"/>
          </a:endParaRPr>
        </a:p>
      </dgm:t>
    </dgm:pt>
    <dgm:pt modelId="{6A718961-13B5-4DB9-8264-75970E78F16C}" type="parTrans" cxnId="{F78301DE-88B1-4628-8561-B26CCAA309D7}">
      <dgm:prSet/>
      <dgm:spPr/>
      <dgm:t>
        <a:bodyPr/>
        <a:lstStyle/>
        <a:p>
          <a:endParaRPr lang="en-US"/>
        </a:p>
      </dgm:t>
    </dgm:pt>
    <dgm:pt modelId="{064E268B-6FD5-4561-ADBF-B5A81B621083}" type="sibTrans" cxnId="{F78301DE-88B1-4628-8561-B26CCAA309D7}">
      <dgm:prSet/>
      <dgm:spPr/>
      <dgm:t>
        <a:bodyPr/>
        <a:lstStyle/>
        <a:p>
          <a:endParaRPr lang="en-US"/>
        </a:p>
      </dgm:t>
    </dgm:pt>
    <dgm:pt modelId="{1C65D595-8B61-47FA-941F-002187C44F36}">
      <dgm:prSet phldrT="[Text]" custT="1"/>
      <dgm:spPr/>
      <dgm:t>
        <a:bodyPr/>
        <a:lstStyle/>
        <a:p>
          <a:r>
            <a:rPr lang="fa-IR" sz="1800" b="1" dirty="0" smtClean="0">
              <a:solidFill>
                <a:srgbClr val="002060"/>
              </a:solidFill>
              <a:cs typeface="B Nazanin" panose="00000400000000000000" pitchFamily="2" charset="-78"/>
            </a:rPr>
            <a:t>دست به اقدامی زند</a:t>
          </a:r>
          <a:endParaRPr lang="en-US" sz="1800" b="1" dirty="0">
            <a:solidFill>
              <a:srgbClr val="002060"/>
            </a:solidFill>
            <a:cs typeface="B Nazanin" panose="00000400000000000000" pitchFamily="2" charset="-78"/>
          </a:endParaRPr>
        </a:p>
      </dgm:t>
    </dgm:pt>
    <dgm:pt modelId="{63D5CA54-5E88-408E-92D3-C068D56A06C9}" type="parTrans" cxnId="{8A9EFBB6-D958-4E78-A876-317F80AA56CC}">
      <dgm:prSet/>
      <dgm:spPr/>
      <dgm:t>
        <a:bodyPr/>
        <a:lstStyle/>
        <a:p>
          <a:endParaRPr lang="en-US"/>
        </a:p>
      </dgm:t>
    </dgm:pt>
    <dgm:pt modelId="{C6E8B844-0DAC-4173-9425-F900FAAB720B}" type="sibTrans" cxnId="{8A9EFBB6-D958-4E78-A876-317F80AA56CC}">
      <dgm:prSet/>
      <dgm:spPr/>
      <dgm:t>
        <a:bodyPr/>
        <a:lstStyle/>
        <a:p>
          <a:endParaRPr lang="en-US"/>
        </a:p>
      </dgm:t>
    </dgm:pt>
    <dgm:pt modelId="{40D6E732-FA76-43B6-8D13-1CCF57C4DF5F}">
      <dgm:prSet phldrT="[Text]" custT="1"/>
      <dgm:spPr/>
      <dgm:t>
        <a:bodyPr/>
        <a:lstStyle/>
        <a:p>
          <a:r>
            <a:rPr lang="fa-IR" sz="1800" b="1" dirty="0" smtClean="0">
              <a:solidFill>
                <a:srgbClr val="002060"/>
              </a:solidFill>
              <a:cs typeface="B Nazanin" panose="00000400000000000000" pitchFamily="2" charset="-78"/>
            </a:rPr>
            <a:t>کاری عرضه کند</a:t>
          </a:r>
          <a:endParaRPr lang="en-US" sz="1800" b="1" dirty="0">
            <a:solidFill>
              <a:srgbClr val="002060"/>
            </a:solidFill>
            <a:cs typeface="B Nazanin" panose="00000400000000000000" pitchFamily="2" charset="-78"/>
          </a:endParaRPr>
        </a:p>
      </dgm:t>
    </dgm:pt>
    <dgm:pt modelId="{1F34A649-6290-4F87-BBD6-1C0DDB48C975}" type="parTrans" cxnId="{E009D028-D64B-41B1-8775-90D0C27D36A1}">
      <dgm:prSet/>
      <dgm:spPr/>
      <dgm:t>
        <a:bodyPr/>
        <a:lstStyle/>
        <a:p>
          <a:endParaRPr lang="en-US"/>
        </a:p>
      </dgm:t>
    </dgm:pt>
    <dgm:pt modelId="{92C91E18-911D-42D3-A523-42A92B218406}" type="sibTrans" cxnId="{E009D028-D64B-41B1-8775-90D0C27D36A1}">
      <dgm:prSet/>
      <dgm:spPr/>
      <dgm:t>
        <a:bodyPr/>
        <a:lstStyle/>
        <a:p>
          <a:endParaRPr lang="en-US"/>
        </a:p>
      </dgm:t>
    </dgm:pt>
    <dgm:pt modelId="{5A10380D-E6E3-4969-A614-4BC1CC3AD2D1}">
      <dgm:prSet phldrT="[Text]" custT="1"/>
      <dgm:spPr/>
      <dgm:t>
        <a:bodyPr/>
        <a:lstStyle/>
        <a:p>
          <a:r>
            <a:rPr lang="fa-IR" sz="1800" b="1" dirty="0" smtClean="0">
              <a:solidFill>
                <a:srgbClr val="002060"/>
              </a:solidFill>
              <a:cs typeface="B Nazanin" panose="00000400000000000000" pitchFamily="2" charset="-78"/>
            </a:rPr>
            <a:t>نتیجه‌ای تحویل دهد</a:t>
          </a:r>
          <a:endParaRPr lang="en-US" sz="1800" b="1" dirty="0">
            <a:solidFill>
              <a:srgbClr val="002060"/>
            </a:solidFill>
            <a:cs typeface="B Nazanin" panose="00000400000000000000" pitchFamily="2" charset="-78"/>
          </a:endParaRPr>
        </a:p>
      </dgm:t>
    </dgm:pt>
    <dgm:pt modelId="{98E8C242-A783-4658-AFE5-7226277ACBC8}" type="parTrans" cxnId="{17B8F94A-1223-4327-9BD7-DF9B96E4088C}">
      <dgm:prSet/>
      <dgm:spPr/>
      <dgm:t>
        <a:bodyPr/>
        <a:lstStyle/>
        <a:p>
          <a:endParaRPr lang="en-US"/>
        </a:p>
      </dgm:t>
    </dgm:pt>
    <dgm:pt modelId="{40C4DA48-5459-4203-B2D6-3BB165B45990}" type="sibTrans" cxnId="{17B8F94A-1223-4327-9BD7-DF9B96E4088C}">
      <dgm:prSet/>
      <dgm:spPr/>
      <dgm:t>
        <a:bodyPr/>
        <a:lstStyle/>
        <a:p>
          <a:endParaRPr lang="en-US"/>
        </a:p>
      </dgm:t>
    </dgm:pt>
    <dgm:pt modelId="{1D583D9D-6B79-495B-A65E-9BCC3E8AD762}">
      <dgm:prSet phldrT="[Text]" custT="1"/>
      <dgm:spPr/>
      <dgm:t>
        <a:bodyPr/>
        <a:lstStyle/>
        <a:p>
          <a:r>
            <a:rPr lang="fa-IR" sz="1800" b="1" dirty="0" smtClean="0">
              <a:solidFill>
                <a:srgbClr val="002060"/>
              </a:solidFill>
              <a:cs typeface="B Nazanin" panose="00000400000000000000" pitchFamily="2" charset="-78"/>
            </a:rPr>
            <a:t>خروجی‌ای داشته باشد</a:t>
          </a:r>
          <a:endParaRPr lang="en-US" sz="1800" b="1" dirty="0">
            <a:solidFill>
              <a:srgbClr val="002060"/>
            </a:solidFill>
            <a:cs typeface="B Nazanin" panose="00000400000000000000" pitchFamily="2" charset="-78"/>
          </a:endParaRPr>
        </a:p>
      </dgm:t>
    </dgm:pt>
    <dgm:pt modelId="{990AE14C-49FB-49A4-B023-427BA7CDB76D}" type="parTrans" cxnId="{5E59ECFD-7715-4864-82C4-CCC1916EF358}">
      <dgm:prSet/>
      <dgm:spPr/>
      <dgm:t>
        <a:bodyPr/>
        <a:lstStyle/>
        <a:p>
          <a:endParaRPr lang="en-US"/>
        </a:p>
      </dgm:t>
    </dgm:pt>
    <dgm:pt modelId="{F69DC732-A767-4C27-BF43-7A47F65A264A}" type="sibTrans" cxnId="{5E59ECFD-7715-4864-82C4-CCC1916EF358}">
      <dgm:prSet/>
      <dgm:spPr/>
      <dgm:t>
        <a:bodyPr/>
        <a:lstStyle/>
        <a:p>
          <a:endParaRPr lang="en-US"/>
        </a:p>
      </dgm:t>
    </dgm:pt>
    <dgm:pt modelId="{052F4A77-60B6-4452-AAEF-7A56156D78E6}">
      <dgm:prSet phldrT="[Text]" custT="1"/>
      <dgm:spPr/>
      <dgm:t>
        <a:bodyPr/>
        <a:lstStyle/>
        <a:p>
          <a:r>
            <a:rPr lang="fa-IR" sz="1600" b="1" dirty="0" smtClean="0">
              <a:solidFill>
                <a:srgbClr val="002060"/>
              </a:solidFill>
              <a:cs typeface="B Nazanin" panose="00000400000000000000" pitchFamily="2" charset="-78"/>
            </a:rPr>
            <a:t>طرح مفیدی را به سرانجام رساند‌</a:t>
          </a:r>
          <a:endParaRPr lang="en-US" sz="1600" b="1" dirty="0">
            <a:solidFill>
              <a:srgbClr val="002060"/>
            </a:solidFill>
            <a:cs typeface="B Nazanin" panose="00000400000000000000" pitchFamily="2" charset="-78"/>
          </a:endParaRPr>
        </a:p>
      </dgm:t>
    </dgm:pt>
    <dgm:pt modelId="{AA327677-2862-426E-917E-DA8284CA9C34}" type="parTrans" cxnId="{223D90A0-4950-480B-9A5E-58DFAE5CD493}">
      <dgm:prSet/>
      <dgm:spPr/>
      <dgm:t>
        <a:bodyPr/>
        <a:lstStyle/>
        <a:p>
          <a:endParaRPr lang="en-US"/>
        </a:p>
      </dgm:t>
    </dgm:pt>
    <dgm:pt modelId="{D9339D0A-6431-4A6E-A0DC-11A13FD2082A}" type="sibTrans" cxnId="{223D90A0-4950-480B-9A5E-58DFAE5CD493}">
      <dgm:prSet/>
      <dgm:spPr/>
      <dgm:t>
        <a:bodyPr/>
        <a:lstStyle/>
        <a:p>
          <a:endParaRPr lang="en-US"/>
        </a:p>
      </dgm:t>
    </dgm:pt>
    <dgm:pt modelId="{77382BB2-75FB-4302-9F6B-6CD202A260A1}" type="pres">
      <dgm:prSet presAssocID="{53B28860-B72E-4A8E-9F6D-134DC2B2D18F}" presName="CompostProcess" presStyleCnt="0">
        <dgm:presLayoutVars>
          <dgm:dir val="rev"/>
          <dgm:resizeHandles val="exact"/>
        </dgm:presLayoutVars>
      </dgm:prSet>
      <dgm:spPr/>
    </dgm:pt>
    <dgm:pt modelId="{9D1B0D35-130B-4A78-B20C-EBC11933C2AB}" type="pres">
      <dgm:prSet presAssocID="{53B28860-B72E-4A8E-9F6D-134DC2B2D18F}" presName="arrow" presStyleLbl="bgShp" presStyleIdx="0" presStyleCnt="1"/>
      <dgm:spPr/>
    </dgm:pt>
    <dgm:pt modelId="{2C47FD30-6661-45AB-849A-214A0E5221D4}" type="pres">
      <dgm:prSet presAssocID="{53B28860-B72E-4A8E-9F6D-134DC2B2D18F}" presName="linearProcess" presStyleCnt="0"/>
      <dgm:spPr/>
    </dgm:pt>
    <dgm:pt modelId="{9903A0CF-0BF0-451D-98E3-AACB1A7E23A6}" type="pres">
      <dgm:prSet presAssocID="{FC076945-A84B-40B5-9536-5BC8EB8199E1}" presName="textNode" presStyleLbl="node1" presStyleIdx="0" presStyleCnt="10" custScaleX="131515" custScaleY="145689">
        <dgm:presLayoutVars>
          <dgm:bulletEnabled val="1"/>
        </dgm:presLayoutVars>
      </dgm:prSet>
      <dgm:spPr/>
      <dgm:t>
        <a:bodyPr/>
        <a:lstStyle/>
        <a:p>
          <a:endParaRPr lang="en-US"/>
        </a:p>
      </dgm:t>
    </dgm:pt>
    <dgm:pt modelId="{1F218B53-2C90-42CF-8239-6A93B6B70459}" type="pres">
      <dgm:prSet presAssocID="{D1D5A4DD-8738-4587-97AD-F224600B4A53}" presName="sibTrans" presStyleCnt="0"/>
      <dgm:spPr/>
    </dgm:pt>
    <dgm:pt modelId="{E9BC3AFC-96A4-4537-B0E6-2D1080E5569B}" type="pres">
      <dgm:prSet presAssocID="{52AC4A70-E268-4D5E-B8CA-D932EA737544}" presName="textNode" presStyleLbl="node1" presStyleIdx="1" presStyleCnt="10">
        <dgm:presLayoutVars>
          <dgm:bulletEnabled val="1"/>
        </dgm:presLayoutVars>
      </dgm:prSet>
      <dgm:spPr/>
      <dgm:t>
        <a:bodyPr/>
        <a:lstStyle/>
        <a:p>
          <a:endParaRPr lang="en-US"/>
        </a:p>
      </dgm:t>
    </dgm:pt>
    <dgm:pt modelId="{5711BE3D-2E5E-4ED1-9A02-F5F1FAFFA9CA}" type="pres">
      <dgm:prSet presAssocID="{B396B28E-E67C-4469-913A-B36DE3E4AE78}" presName="sibTrans" presStyleCnt="0"/>
      <dgm:spPr/>
    </dgm:pt>
    <dgm:pt modelId="{A3ABCACC-E337-46A6-A205-62F5A197AFB7}" type="pres">
      <dgm:prSet presAssocID="{B73CC0AB-E95D-438E-A115-EC3A3EE82B30}" presName="textNode" presStyleLbl="node1" presStyleIdx="2" presStyleCnt="10">
        <dgm:presLayoutVars>
          <dgm:bulletEnabled val="1"/>
        </dgm:presLayoutVars>
      </dgm:prSet>
      <dgm:spPr/>
      <dgm:t>
        <a:bodyPr/>
        <a:lstStyle/>
        <a:p>
          <a:endParaRPr lang="en-US"/>
        </a:p>
      </dgm:t>
    </dgm:pt>
    <dgm:pt modelId="{0DC6700E-C6CA-4C14-9A9D-BCCE7DF8B92C}" type="pres">
      <dgm:prSet presAssocID="{2FABCB19-AFFB-4221-894E-F48C1CF72BFC}" presName="sibTrans" presStyleCnt="0"/>
      <dgm:spPr/>
    </dgm:pt>
    <dgm:pt modelId="{A33F276E-9C75-46D7-AB1B-BA7E38BE8264}" type="pres">
      <dgm:prSet presAssocID="{0ABAF852-5611-434B-9D69-97A3B696580F}" presName="textNode" presStyleLbl="node1" presStyleIdx="3" presStyleCnt="10">
        <dgm:presLayoutVars>
          <dgm:bulletEnabled val="1"/>
        </dgm:presLayoutVars>
      </dgm:prSet>
      <dgm:spPr/>
      <dgm:t>
        <a:bodyPr/>
        <a:lstStyle/>
        <a:p>
          <a:endParaRPr lang="en-US"/>
        </a:p>
      </dgm:t>
    </dgm:pt>
    <dgm:pt modelId="{D9C6ECF3-5E1E-481B-9008-76E48DF424F9}" type="pres">
      <dgm:prSet presAssocID="{064E268B-6FD5-4561-ADBF-B5A81B621083}" presName="sibTrans" presStyleCnt="0"/>
      <dgm:spPr/>
    </dgm:pt>
    <dgm:pt modelId="{F59CDC6D-8F3F-4E5D-A823-4C666418F2A9}" type="pres">
      <dgm:prSet presAssocID="{1C65D595-8B61-47FA-941F-002187C44F36}" presName="textNode" presStyleLbl="node1" presStyleIdx="4" presStyleCnt="10">
        <dgm:presLayoutVars>
          <dgm:bulletEnabled val="1"/>
        </dgm:presLayoutVars>
      </dgm:prSet>
      <dgm:spPr/>
      <dgm:t>
        <a:bodyPr/>
        <a:lstStyle/>
        <a:p>
          <a:endParaRPr lang="en-US"/>
        </a:p>
      </dgm:t>
    </dgm:pt>
    <dgm:pt modelId="{745CE0A1-BDCE-47D9-BF4A-B32DFAFF69E6}" type="pres">
      <dgm:prSet presAssocID="{C6E8B844-0DAC-4173-9425-F900FAAB720B}" presName="sibTrans" presStyleCnt="0"/>
      <dgm:spPr/>
    </dgm:pt>
    <dgm:pt modelId="{F0082944-1A8D-42EE-937E-5FACCF809824}" type="pres">
      <dgm:prSet presAssocID="{40D6E732-FA76-43B6-8D13-1CCF57C4DF5F}" presName="textNode" presStyleLbl="node1" presStyleIdx="5" presStyleCnt="10">
        <dgm:presLayoutVars>
          <dgm:bulletEnabled val="1"/>
        </dgm:presLayoutVars>
      </dgm:prSet>
      <dgm:spPr/>
      <dgm:t>
        <a:bodyPr/>
        <a:lstStyle/>
        <a:p>
          <a:endParaRPr lang="en-US"/>
        </a:p>
      </dgm:t>
    </dgm:pt>
    <dgm:pt modelId="{F3358B42-DD97-406D-8E69-B5A28AB37907}" type="pres">
      <dgm:prSet presAssocID="{92C91E18-911D-42D3-A523-42A92B218406}" presName="sibTrans" presStyleCnt="0"/>
      <dgm:spPr/>
    </dgm:pt>
    <dgm:pt modelId="{2A2AEE64-FB81-4BA8-9FDA-281303693E03}" type="pres">
      <dgm:prSet presAssocID="{5A10380D-E6E3-4969-A614-4BC1CC3AD2D1}" presName="textNode" presStyleLbl="node1" presStyleIdx="6" presStyleCnt="10">
        <dgm:presLayoutVars>
          <dgm:bulletEnabled val="1"/>
        </dgm:presLayoutVars>
      </dgm:prSet>
      <dgm:spPr/>
      <dgm:t>
        <a:bodyPr/>
        <a:lstStyle/>
        <a:p>
          <a:endParaRPr lang="en-US"/>
        </a:p>
      </dgm:t>
    </dgm:pt>
    <dgm:pt modelId="{75E7B567-8531-42E8-827B-456E72698244}" type="pres">
      <dgm:prSet presAssocID="{40C4DA48-5459-4203-B2D6-3BB165B45990}" presName="sibTrans" presStyleCnt="0"/>
      <dgm:spPr/>
    </dgm:pt>
    <dgm:pt modelId="{D3277B59-F8B5-49BD-8CEB-3ECA084BC26E}" type="pres">
      <dgm:prSet presAssocID="{1D583D9D-6B79-495B-A65E-9BCC3E8AD762}" presName="textNode" presStyleLbl="node1" presStyleIdx="7" presStyleCnt="10">
        <dgm:presLayoutVars>
          <dgm:bulletEnabled val="1"/>
        </dgm:presLayoutVars>
      </dgm:prSet>
      <dgm:spPr/>
      <dgm:t>
        <a:bodyPr/>
        <a:lstStyle/>
        <a:p>
          <a:endParaRPr lang="en-US"/>
        </a:p>
      </dgm:t>
    </dgm:pt>
    <dgm:pt modelId="{BB5EAC94-D9BB-4911-99C3-FA908A490B19}" type="pres">
      <dgm:prSet presAssocID="{F69DC732-A767-4C27-BF43-7A47F65A264A}" presName="sibTrans" presStyleCnt="0"/>
      <dgm:spPr/>
    </dgm:pt>
    <dgm:pt modelId="{8D36D810-DDAD-4A52-938E-C5571E1216C0}" type="pres">
      <dgm:prSet presAssocID="{052F4A77-60B6-4452-AAEF-7A56156D78E6}" presName="textNode" presStyleLbl="node1" presStyleIdx="8" presStyleCnt="10">
        <dgm:presLayoutVars>
          <dgm:bulletEnabled val="1"/>
        </dgm:presLayoutVars>
      </dgm:prSet>
      <dgm:spPr/>
      <dgm:t>
        <a:bodyPr/>
        <a:lstStyle/>
        <a:p>
          <a:endParaRPr lang="en-US"/>
        </a:p>
      </dgm:t>
    </dgm:pt>
    <dgm:pt modelId="{4FFC58FF-8104-4B49-897D-13C571286539}" type="pres">
      <dgm:prSet presAssocID="{D9339D0A-6431-4A6E-A0DC-11A13FD2082A}" presName="sibTrans" presStyleCnt="0"/>
      <dgm:spPr/>
    </dgm:pt>
    <dgm:pt modelId="{4C572194-00EE-4CDC-AAC2-2E8EAE842808}" type="pres">
      <dgm:prSet presAssocID="{15E46A50-5F07-4C7D-94F9-B9E840571A21}" presName="textNode" presStyleLbl="node1" presStyleIdx="9" presStyleCnt="10" custScaleX="125305" custScaleY="145689">
        <dgm:presLayoutVars>
          <dgm:bulletEnabled val="1"/>
        </dgm:presLayoutVars>
      </dgm:prSet>
      <dgm:spPr/>
      <dgm:t>
        <a:bodyPr/>
        <a:lstStyle/>
        <a:p>
          <a:endParaRPr lang="en-US"/>
        </a:p>
      </dgm:t>
    </dgm:pt>
  </dgm:ptLst>
  <dgm:cxnLst>
    <dgm:cxn modelId="{F78301DE-88B1-4628-8561-B26CCAA309D7}" srcId="{53B28860-B72E-4A8E-9F6D-134DC2B2D18F}" destId="{0ABAF852-5611-434B-9D69-97A3B696580F}" srcOrd="3" destOrd="0" parTransId="{6A718961-13B5-4DB9-8264-75970E78F16C}" sibTransId="{064E268B-6FD5-4561-ADBF-B5A81B621083}"/>
    <dgm:cxn modelId="{5E59ECFD-7715-4864-82C4-CCC1916EF358}" srcId="{53B28860-B72E-4A8E-9F6D-134DC2B2D18F}" destId="{1D583D9D-6B79-495B-A65E-9BCC3E8AD762}" srcOrd="7" destOrd="0" parTransId="{990AE14C-49FB-49A4-B023-427BA7CDB76D}" sibTransId="{F69DC732-A767-4C27-BF43-7A47F65A264A}"/>
    <dgm:cxn modelId="{FFB71E86-A409-4F3B-BCD9-2F0CC12C711E}" type="presOf" srcId="{052F4A77-60B6-4452-AAEF-7A56156D78E6}" destId="{8D36D810-DDAD-4A52-938E-C5571E1216C0}" srcOrd="0" destOrd="0" presId="urn:microsoft.com/office/officeart/2005/8/layout/hProcess9"/>
    <dgm:cxn modelId="{BB0BAC32-3D0D-4715-B5D8-64850DC3FE67}" srcId="{53B28860-B72E-4A8E-9F6D-134DC2B2D18F}" destId="{B73CC0AB-E95D-438E-A115-EC3A3EE82B30}" srcOrd="2" destOrd="0" parTransId="{FAEA28EA-7F28-432F-A313-C9BCEF8C85AB}" sibTransId="{2FABCB19-AFFB-4221-894E-F48C1CF72BFC}"/>
    <dgm:cxn modelId="{BA63E440-CE86-420C-AD56-C47615813630}" type="presOf" srcId="{52AC4A70-E268-4D5E-B8CA-D932EA737544}" destId="{E9BC3AFC-96A4-4537-B0E6-2D1080E5569B}" srcOrd="0" destOrd="0" presId="urn:microsoft.com/office/officeart/2005/8/layout/hProcess9"/>
    <dgm:cxn modelId="{35AE55D7-2CF5-4CBF-9497-3B050FE020B6}" type="presOf" srcId="{53B28860-B72E-4A8E-9F6D-134DC2B2D18F}" destId="{77382BB2-75FB-4302-9F6B-6CD202A260A1}" srcOrd="0" destOrd="0" presId="urn:microsoft.com/office/officeart/2005/8/layout/hProcess9"/>
    <dgm:cxn modelId="{17B8F94A-1223-4327-9BD7-DF9B96E4088C}" srcId="{53B28860-B72E-4A8E-9F6D-134DC2B2D18F}" destId="{5A10380D-E6E3-4969-A614-4BC1CC3AD2D1}" srcOrd="6" destOrd="0" parTransId="{98E8C242-A783-4658-AFE5-7226277ACBC8}" sibTransId="{40C4DA48-5459-4203-B2D6-3BB165B45990}"/>
    <dgm:cxn modelId="{5A0FBE59-9C6C-407E-B868-609186E31B7F}" type="presOf" srcId="{5A10380D-E6E3-4969-A614-4BC1CC3AD2D1}" destId="{2A2AEE64-FB81-4BA8-9FDA-281303693E03}" srcOrd="0" destOrd="0" presId="urn:microsoft.com/office/officeart/2005/8/layout/hProcess9"/>
    <dgm:cxn modelId="{777BDB6E-69C7-4061-8F0C-5D98E4F79A7D}" type="presOf" srcId="{1D583D9D-6B79-495B-A65E-9BCC3E8AD762}" destId="{D3277B59-F8B5-49BD-8CEB-3ECA084BC26E}" srcOrd="0" destOrd="0" presId="urn:microsoft.com/office/officeart/2005/8/layout/hProcess9"/>
    <dgm:cxn modelId="{9E889F6A-C1F5-4118-9F20-D18538B0A6E4}" type="presOf" srcId="{40D6E732-FA76-43B6-8D13-1CCF57C4DF5F}" destId="{F0082944-1A8D-42EE-937E-5FACCF809824}" srcOrd="0" destOrd="0" presId="urn:microsoft.com/office/officeart/2005/8/layout/hProcess9"/>
    <dgm:cxn modelId="{9D3F5A9D-4A69-4D53-AC76-D248C1E7DCE0}" type="presOf" srcId="{15E46A50-5F07-4C7D-94F9-B9E840571A21}" destId="{4C572194-00EE-4CDC-AAC2-2E8EAE842808}" srcOrd="0" destOrd="0" presId="urn:microsoft.com/office/officeart/2005/8/layout/hProcess9"/>
    <dgm:cxn modelId="{0BBA03D4-7C43-47B3-B570-E7165E73079D}" srcId="{53B28860-B72E-4A8E-9F6D-134DC2B2D18F}" destId="{15E46A50-5F07-4C7D-94F9-B9E840571A21}" srcOrd="9" destOrd="0" parTransId="{E102C4D4-D308-4253-8DD7-CA33E8F2EDB5}" sibTransId="{6B00B3F9-45FE-499F-9706-A9618477223B}"/>
    <dgm:cxn modelId="{8AF31AD5-FB30-4B4C-974E-65A2903AC284}" srcId="{53B28860-B72E-4A8E-9F6D-134DC2B2D18F}" destId="{52AC4A70-E268-4D5E-B8CA-D932EA737544}" srcOrd="1" destOrd="0" parTransId="{0641C04E-3C45-4E11-98A5-B2322C60F5DE}" sibTransId="{B396B28E-E67C-4469-913A-B36DE3E4AE78}"/>
    <dgm:cxn modelId="{FDB992CD-D785-41FC-8F01-015C4A074405}" type="presOf" srcId="{0ABAF852-5611-434B-9D69-97A3B696580F}" destId="{A33F276E-9C75-46D7-AB1B-BA7E38BE8264}" srcOrd="0" destOrd="0" presId="urn:microsoft.com/office/officeart/2005/8/layout/hProcess9"/>
    <dgm:cxn modelId="{223D90A0-4950-480B-9A5E-58DFAE5CD493}" srcId="{53B28860-B72E-4A8E-9F6D-134DC2B2D18F}" destId="{052F4A77-60B6-4452-AAEF-7A56156D78E6}" srcOrd="8" destOrd="0" parTransId="{AA327677-2862-426E-917E-DA8284CA9C34}" sibTransId="{D9339D0A-6431-4A6E-A0DC-11A13FD2082A}"/>
    <dgm:cxn modelId="{C0AF0571-690A-4C7A-95C6-EF243F89BED5}" type="presOf" srcId="{FC076945-A84B-40B5-9536-5BC8EB8199E1}" destId="{9903A0CF-0BF0-451D-98E3-AACB1A7E23A6}" srcOrd="0" destOrd="0" presId="urn:microsoft.com/office/officeart/2005/8/layout/hProcess9"/>
    <dgm:cxn modelId="{9F40D325-07BE-4CA8-9991-C3C52C91108A}" type="presOf" srcId="{B73CC0AB-E95D-438E-A115-EC3A3EE82B30}" destId="{A3ABCACC-E337-46A6-A205-62F5A197AFB7}" srcOrd="0" destOrd="0" presId="urn:microsoft.com/office/officeart/2005/8/layout/hProcess9"/>
    <dgm:cxn modelId="{E009D028-D64B-41B1-8775-90D0C27D36A1}" srcId="{53B28860-B72E-4A8E-9F6D-134DC2B2D18F}" destId="{40D6E732-FA76-43B6-8D13-1CCF57C4DF5F}" srcOrd="5" destOrd="0" parTransId="{1F34A649-6290-4F87-BBD6-1C0DDB48C975}" sibTransId="{92C91E18-911D-42D3-A523-42A92B218406}"/>
    <dgm:cxn modelId="{E73EBE6C-B248-48A7-B502-B7C07E70C285}" type="presOf" srcId="{1C65D595-8B61-47FA-941F-002187C44F36}" destId="{F59CDC6D-8F3F-4E5D-A823-4C666418F2A9}" srcOrd="0" destOrd="0" presId="urn:microsoft.com/office/officeart/2005/8/layout/hProcess9"/>
    <dgm:cxn modelId="{A3A25522-350C-482A-93BB-14F29625EC05}" srcId="{53B28860-B72E-4A8E-9F6D-134DC2B2D18F}" destId="{FC076945-A84B-40B5-9536-5BC8EB8199E1}" srcOrd="0" destOrd="0" parTransId="{C284930E-F7F9-4537-9813-2CF709ABA24D}" sibTransId="{D1D5A4DD-8738-4587-97AD-F224600B4A53}"/>
    <dgm:cxn modelId="{8A9EFBB6-D958-4E78-A876-317F80AA56CC}" srcId="{53B28860-B72E-4A8E-9F6D-134DC2B2D18F}" destId="{1C65D595-8B61-47FA-941F-002187C44F36}" srcOrd="4" destOrd="0" parTransId="{63D5CA54-5E88-408E-92D3-C068D56A06C9}" sibTransId="{C6E8B844-0DAC-4173-9425-F900FAAB720B}"/>
    <dgm:cxn modelId="{9D57CAA6-CA8C-4391-8F60-174529A4D1D2}" type="presParOf" srcId="{77382BB2-75FB-4302-9F6B-6CD202A260A1}" destId="{9D1B0D35-130B-4A78-B20C-EBC11933C2AB}" srcOrd="0" destOrd="0" presId="urn:microsoft.com/office/officeart/2005/8/layout/hProcess9"/>
    <dgm:cxn modelId="{A36B3DC3-A7FE-4D9E-A0C3-63F6C6903EF9}" type="presParOf" srcId="{77382BB2-75FB-4302-9F6B-6CD202A260A1}" destId="{2C47FD30-6661-45AB-849A-214A0E5221D4}" srcOrd="1" destOrd="0" presId="urn:microsoft.com/office/officeart/2005/8/layout/hProcess9"/>
    <dgm:cxn modelId="{03983178-5BE9-4275-A7B2-1888EFD69182}" type="presParOf" srcId="{2C47FD30-6661-45AB-849A-214A0E5221D4}" destId="{9903A0CF-0BF0-451D-98E3-AACB1A7E23A6}" srcOrd="0" destOrd="0" presId="urn:microsoft.com/office/officeart/2005/8/layout/hProcess9"/>
    <dgm:cxn modelId="{87564EF2-CFD8-42FE-A6D6-80E0C7891CFE}" type="presParOf" srcId="{2C47FD30-6661-45AB-849A-214A0E5221D4}" destId="{1F218B53-2C90-42CF-8239-6A93B6B70459}" srcOrd="1" destOrd="0" presId="urn:microsoft.com/office/officeart/2005/8/layout/hProcess9"/>
    <dgm:cxn modelId="{C10F2D73-37CE-46D1-BF1F-6D14225A24DF}" type="presParOf" srcId="{2C47FD30-6661-45AB-849A-214A0E5221D4}" destId="{E9BC3AFC-96A4-4537-B0E6-2D1080E5569B}" srcOrd="2" destOrd="0" presId="urn:microsoft.com/office/officeart/2005/8/layout/hProcess9"/>
    <dgm:cxn modelId="{55621A6C-E705-482B-8B20-EEC4A53D8839}" type="presParOf" srcId="{2C47FD30-6661-45AB-849A-214A0E5221D4}" destId="{5711BE3D-2E5E-4ED1-9A02-F5F1FAFFA9CA}" srcOrd="3" destOrd="0" presId="urn:microsoft.com/office/officeart/2005/8/layout/hProcess9"/>
    <dgm:cxn modelId="{91BC04C3-2F17-4310-BF97-DA2ED788363A}" type="presParOf" srcId="{2C47FD30-6661-45AB-849A-214A0E5221D4}" destId="{A3ABCACC-E337-46A6-A205-62F5A197AFB7}" srcOrd="4" destOrd="0" presId="urn:microsoft.com/office/officeart/2005/8/layout/hProcess9"/>
    <dgm:cxn modelId="{617AB143-CA3D-4E54-806F-883A1F0318B6}" type="presParOf" srcId="{2C47FD30-6661-45AB-849A-214A0E5221D4}" destId="{0DC6700E-C6CA-4C14-9A9D-BCCE7DF8B92C}" srcOrd="5" destOrd="0" presId="urn:microsoft.com/office/officeart/2005/8/layout/hProcess9"/>
    <dgm:cxn modelId="{4790514B-178C-4850-BDF9-BF1ABFB87DA4}" type="presParOf" srcId="{2C47FD30-6661-45AB-849A-214A0E5221D4}" destId="{A33F276E-9C75-46D7-AB1B-BA7E38BE8264}" srcOrd="6" destOrd="0" presId="urn:microsoft.com/office/officeart/2005/8/layout/hProcess9"/>
    <dgm:cxn modelId="{256BDC58-79E0-4E14-8A14-E6F0AD855437}" type="presParOf" srcId="{2C47FD30-6661-45AB-849A-214A0E5221D4}" destId="{D9C6ECF3-5E1E-481B-9008-76E48DF424F9}" srcOrd="7" destOrd="0" presId="urn:microsoft.com/office/officeart/2005/8/layout/hProcess9"/>
    <dgm:cxn modelId="{A8ADB6B2-7A61-49FC-A4D6-8E8D5D11227C}" type="presParOf" srcId="{2C47FD30-6661-45AB-849A-214A0E5221D4}" destId="{F59CDC6D-8F3F-4E5D-A823-4C666418F2A9}" srcOrd="8" destOrd="0" presId="urn:microsoft.com/office/officeart/2005/8/layout/hProcess9"/>
    <dgm:cxn modelId="{9F493EC4-1CB7-4B3B-9724-7661B9BCB071}" type="presParOf" srcId="{2C47FD30-6661-45AB-849A-214A0E5221D4}" destId="{745CE0A1-BDCE-47D9-BF4A-B32DFAFF69E6}" srcOrd="9" destOrd="0" presId="urn:microsoft.com/office/officeart/2005/8/layout/hProcess9"/>
    <dgm:cxn modelId="{3AD2310B-4047-4954-A6A0-6B872AEC4714}" type="presParOf" srcId="{2C47FD30-6661-45AB-849A-214A0E5221D4}" destId="{F0082944-1A8D-42EE-937E-5FACCF809824}" srcOrd="10" destOrd="0" presId="urn:microsoft.com/office/officeart/2005/8/layout/hProcess9"/>
    <dgm:cxn modelId="{11E73F3A-7969-4BBB-A5E1-F308B33472DD}" type="presParOf" srcId="{2C47FD30-6661-45AB-849A-214A0E5221D4}" destId="{F3358B42-DD97-406D-8E69-B5A28AB37907}" srcOrd="11" destOrd="0" presId="urn:microsoft.com/office/officeart/2005/8/layout/hProcess9"/>
    <dgm:cxn modelId="{085B8FD2-5349-46E6-B00D-39E1E1B8AEE8}" type="presParOf" srcId="{2C47FD30-6661-45AB-849A-214A0E5221D4}" destId="{2A2AEE64-FB81-4BA8-9FDA-281303693E03}" srcOrd="12" destOrd="0" presId="urn:microsoft.com/office/officeart/2005/8/layout/hProcess9"/>
    <dgm:cxn modelId="{D99DFD4B-F020-4B7C-8334-93FFEE2AC2C7}" type="presParOf" srcId="{2C47FD30-6661-45AB-849A-214A0E5221D4}" destId="{75E7B567-8531-42E8-827B-456E72698244}" srcOrd="13" destOrd="0" presId="urn:microsoft.com/office/officeart/2005/8/layout/hProcess9"/>
    <dgm:cxn modelId="{0CCB5591-F36A-44AD-92B2-1367D72022C0}" type="presParOf" srcId="{2C47FD30-6661-45AB-849A-214A0E5221D4}" destId="{D3277B59-F8B5-49BD-8CEB-3ECA084BC26E}" srcOrd="14" destOrd="0" presId="urn:microsoft.com/office/officeart/2005/8/layout/hProcess9"/>
    <dgm:cxn modelId="{703ADC38-24E5-493F-9397-99E78BB0AAA2}" type="presParOf" srcId="{2C47FD30-6661-45AB-849A-214A0E5221D4}" destId="{BB5EAC94-D9BB-4911-99C3-FA908A490B19}" srcOrd="15" destOrd="0" presId="urn:microsoft.com/office/officeart/2005/8/layout/hProcess9"/>
    <dgm:cxn modelId="{80EA4E67-D54D-4E33-A2B7-3E6B993B9F9D}" type="presParOf" srcId="{2C47FD30-6661-45AB-849A-214A0E5221D4}" destId="{8D36D810-DDAD-4A52-938E-C5571E1216C0}" srcOrd="16" destOrd="0" presId="urn:microsoft.com/office/officeart/2005/8/layout/hProcess9"/>
    <dgm:cxn modelId="{F30F4030-7C6E-4B99-853B-459FC5F83D07}" type="presParOf" srcId="{2C47FD30-6661-45AB-849A-214A0E5221D4}" destId="{4FFC58FF-8104-4B49-897D-13C571286539}" srcOrd="17" destOrd="0" presId="urn:microsoft.com/office/officeart/2005/8/layout/hProcess9"/>
    <dgm:cxn modelId="{4F2BEBF0-D44D-4357-B651-B211DBA7E3BC}" type="presParOf" srcId="{2C47FD30-6661-45AB-849A-214A0E5221D4}" destId="{4C572194-00EE-4CDC-AAC2-2E8EAE842808}" srcOrd="18"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7.xml><?xml version="1.0" encoding="utf-8"?>
<dgm:dataModel xmlns:dgm="http://schemas.openxmlformats.org/drawingml/2006/diagram" xmlns:a="http://schemas.openxmlformats.org/drawingml/2006/main">
  <dgm:ptLst>
    <dgm:pt modelId="{2E7953AB-8A7C-43E7-B2B3-5CC510EE62FC}" type="doc">
      <dgm:prSet loTypeId="urn:microsoft.com/office/officeart/2009/3/layout/IncreasingArrowsProcess" loCatId="process" qsTypeId="urn:microsoft.com/office/officeart/2005/8/quickstyle/simple1" qsCatId="simple" csTypeId="urn:microsoft.com/office/officeart/2005/8/colors/colorful2" csCatId="colorful" phldr="1"/>
      <dgm:spPr/>
      <dgm:t>
        <a:bodyPr/>
        <a:lstStyle/>
        <a:p>
          <a:endParaRPr lang="en-US"/>
        </a:p>
      </dgm:t>
    </dgm:pt>
    <dgm:pt modelId="{962360EC-7C83-48B6-9CAB-11BB1008F692}">
      <dgm:prSet phldrT="[Text]" custT="1"/>
      <dgm:spPr/>
      <dgm:t>
        <a:bodyPr/>
        <a:lstStyle/>
        <a:p>
          <a:r>
            <a:rPr lang="fa-IR" sz="3200" dirty="0" smtClean="0">
              <a:solidFill>
                <a:srgbClr val="FFFF00"/>
              </a:solidFill>
              <a:cs typeface="B Titr" panose="00000700000000000000" pitchFamily="2" charset="-78"/>
            </a:rPr>
            <a:t>طلبه باید</a:t>
          </a:r>
          <a:endParaRPr lang="en-US" sz="3200" dirty="0">
            <a:solidFill>
              <a:srgbClr val="FFFF00"/>
            </a:solidFill>
            <a:cs typeface="B Titr" panose="00000700000000000000" pitchFamily="2" charset="-78"/>
          </a:endParaRPr>
        </a:p>
      </dgm:t>
    </dgm:pt>
    <dgm:pt modelId="{E1D5E91C-9E55-42B8-A09C-92ECB50AAA00}" type="parTrans" cxnId="{125AD8F7-2950-43A3-9C1A-B04A0934BAFE}">
      <dgm:prSet/>
      <dgm:spPr/>
      <dgm:t>
        <a:bodyPr/>
        <a:lstStyle/>
        <a:p>
          <a:endParaRPr lang="en-US"/>
        </a:p>
      </dgm:t>
    </dgm:pt>
    <dgm:pt modelId="{197AA47D-3183-47ED-B9A6-9BF6C50B1631}" type="sibTrans" cxnId="{125AD8F7-2950-43A3-9C1A-B04A0934BAFE}">
      <dgm:prSet/>
      <dgm:spPr/>
      <dgm:t>
        <a:bodyPr/>
        <a:lstStyle/>
        <a:p>
          <a:endParaRPr lang="en-US"/>
        </a:p>
      </dgm:t>
    </dgm:pt>
    <dgm:pt modelId="{933F4A42-A869-481F-A8AB-7EE381F8BC58}">
      <dgm:prSet phldrT="[Text]" custT="1"/>
      <dgm:spPr/>
      <dgm:t>
        <a:bodyPr/>
        <a:lstStyle/>
        <a:p>
          <a:r>
            <a:rPr lang="fa-IR" sz="1800" b="1" smtClean="0">
              <a:cs typeface="B Nazanin" panose="00000400000000000000" pitchFamily="2" charset="-78"/>
            </a:rPr>
            <a:t>خود را مکلف به یاری دین خدا و ارائۀ خدمتی بداند و برای آن خود را از پیش آماده کرده باشد</a:t>
          </a:r>
          <a:endParaRPr lang="en-US" sz="1800" b="1" dirty="0">
            <a:cs typeface="B Nazanin" panose="00000400000000000000" pitchFamily="2" charset="-78"/>
          </a:endParaRPr>
        </a:p>
      </dgm:t>
    </dgm:pt>
    <dgm:pt modelId="{F61A28A5-0395-461E-B7E5-133614743D2D}" type="parTrans" cxnId="{03CCA624-633C-4224-9BDE-4720786A866B}">
      <dgm:prSet/>
      <dgm:spPr/>
      <dgm:t>
        <a:bodyPr/>
        <a:lstStyle/>
        <a:p>
          <a:endParaRPr lang="en-US"/>
        </a:p>
      </dgm:t>
    </dgm:pt>
    <dgm:pt modelId="{A0497CDE-6ED9-47EF-97AC-F4B363BF715E}" type="sibTrans" cxnId="{03CCA624-633C-4224-9BDE-4720786A866B}">
      <dgm:prSet/>
      <dgm:spPr/>
      <dgm:t>
        <a:bodyPr/>
        <a:lstStyle/>
        <a:p>
          <a:endParaRPr lang="en-US"/>
        </a:p>
      </dgm:t>
    </dgm:pt>
    <dgm:pt modelId="{649DC4C9-CA08-42B4-9191-23EFCD9F7E7D}">
      <dgm:prSet phldrT="[Text]" custT="1"/>
      <dgm:spPr/>
      <dgm:t>
        <a:bodyPr/>
        <a:lstStyle/>
        <a:p>
          <a:r>
            <a:rPr lang="fa-IR" sz="3200" smtClean="0">
              <a:solidFill>
                <a:srgbClr val="FFFF00"/>
              </a:solidFill>
              <a:cs typeface="B Titr" panose="00000700000000000000" pitchFamily="2" charset="-78"/>
            </a:rPr>
            <a:t>طلبه باید</a:t>
          </a:r>
          <a:endParaRPr lang="en-US" sz="3200" dirty="0">
            <a:solidFill>
              <a:srgbClr val="FFFF00"/>
            </a:solidFill>
          </a:endParaRPr>
        </a:p>
      </dgm:t>
    </dgm:pt>
    <dgm:pt modelId="{26A8A0B6-0994-475F-B821-CBD589E8DD61}" type="parTrans" cxnId="{BB5D342E-230E-4DCA-A619-1B5ABE2CAAF1}">
      <dgm:prSet/>
      <dgm:spPr/>
      <dgm:t>
        <a:bodyPr/>
        <a:lstStyle/>
        <a:p>
          <a:endParaRPr lang="en-US"/>
        </a:p>
      </dgm:t>
    </dgm:pt>
    <dgm:pt modelId="{875A0B88-BACE-47EA-ACF4-1FBDCC6F233D}" type="sibTrans" cxnId="{BB5D342E-230E-4DCA-A619-1B5ABE2CAAF1}">
      <dgm:prSet/>
      <dgm:spPr/>
      <dgm:t>
        <a:bodyPr/>
        <a:lstStyle/>
        <a:p>
          <a:endParaRPr lang="en-US"/>
        </a:p>
      </dgm:t>
    </dgm:pt>
    <dgm:pt modelId="{45DCB5A5-8811-42B6-9932-D0C725D54F8A}">
      <dgm:prSet phldrT="[Text]" custT="1"/>
      <dgm:spPr/>
      <dgm:t>
        <a:bodyPr/>
        <a:lstStyle/>
        <a:p>
          <a:pPr algn="just"/>
          <a:r>
            <a:rPr lang="fa-IR" sz="1800" b="1" smtClean="0">
              <a:cs typeface="B Nazanin" panose="00000400000000000000" pitchFamily="2" charset="-78"/>
            </a:rPr>
            <a:t>یک نقش اجتماعی و کارکرد مثبت برای خود تعریف کند و تعهدی برای اجرای یک برنامه بدهد و سنگری را با مسئولیت و تعهد پر کند و گوشه‌ای از مرز فرهنگی را پاسداری نماید؛ به‌گونه‌ای که خیال دیگران از حضور و ظهور او در آن عرصه آسوده گردد</a:t>
          </a:r>
          <a:endParaRPr lang="en-US" sz="1800" b="1" dirty="0">
            <a:cs typeface="B Nazanin" panose="00000400000000000000" pitchFamily="2" charset="-78"/>
          </a:endParaRPr>
        </a:p>
      </dgm:t>
    </dgm:pt>
    <dgm:pt modelId="{D67F1555-7E64-4356-9FCC-565E3D26A002}" type="parTrans" cxnId="{ADF5AA29-E09C-41AB-BFD6-7669301BD437}">
      <dgm:prSet/>
      <dgm:spPr/>
      <dgm:t>
        <a:bodyPr/>
        <a:lstStyle/>
        <a:p>
          <a:endParaRPr lang="en-US"/>
        </a:p>
      </dgm:t>
    </dgm:pt>
    <dgm:pt modelId="{FB1D2158-72F1-41B4-9AEA-4043154FD879}" type="sibTrans" cxnId="{ADF5AA29-E09C-41AB-BFD6-7669301BD437}">
      <dgm:prSet/>
      <dgm:spPr/>
      <dgm:t>
        <a:bodyPr/>
        <a:lstStyle/>
        <a:p>
          <a:endParaRPr lang="en-US"/>
        </a:p>
      </dgm:t>
    </dgm:pt>
    <dgm:pt modelId="{50C29A5E-47DB-4A44-8969-8202A92236DC}">
      <dgm:prSet phldrT="[Text]" custT="1"/>
      <dgm:spPr/>
      <dgm:t>
        <a:bodyPr/>
        <a:lstStyle/>
        <a:p>
          <a:r>
            <a:rPr lang="fa-IR" sz="3200" smtClean="0">
              <a:solidFill>
                <a:srgbClr val="FFFF00"/>
              </a:solidFill>
              <a:cs typeface="B Titr" panose="00000700000000000000" pitchFamily="2" charset="-78"/>
            </a:rPr>
            <a:t>طلبه باید</a:t>
          </a:r>
          <a:endParaRPr lang="en-US" sz="3200" dirty="0">
            <a:solidFill>
              <a:srgbClr val="FFFF00"/>
            </a:solidFill>
          </a:endParaRPr>
        </a:p>
      </dgm:t>
    </dgm:pt>
    <dgm:pt modelId="{7E3E1891-AB8E-49E5-BF0E-4B90934DB83E}" type="parTrans" cxnId="{386136C6-2223-446E-89F4-323E1AD64786}">
      <dgm:prSet/>
      <dgm:spPr/>
      <dgm:t>
        <a:bodyPr/>
        <a:lstStyle/>
        <a:p>
          <a:endParaRPr lang="en-US"/>
        </a:p>
      </dgm:t>
    </dgm:pt>
    <dgm:pt modelId="{BE1594FE-AF2F-4E51-B2CA-305B03DF1DDE}" type="sibTrans" cxnId="{386136C6-2223-446E-89F4-323E1AD64786}">
      <dgm:prSet/>
      <dgm:spPr/>
      <dgm:t>
        <a:bodyPr/>
        <a:lstStyle/>
        <a:p>
          <a:endParaRPr lang="en-US"/>
        </a:p>
      </dgm:t>
    </dgm:pt>
    <dgm:pt modelId="{E526B60B-8F09-453A-A49F-D51688C436E8}">
      <dgm:prSet phldrT="[Text]" custT="1"/>
      <dgm:spPr/>
      <dgm:t>
        <a:bodyPr/>
        <a:lstStyle/>
        <a:p>
          <a:r>
            <a:rPr lang="fa-IR" sz="1800" b="1" smtClean="0">
              <a:cs typeface="B Nazanin" panose="00000400000000000000" pitchFamily="2" charset="-78"/>
            </a:rPr>
            <a:t>یک عضو مفید برای پیکرۀ اجتماع باشد؛ یک بازوی توانا، چشم بینا، گوش شنوا، زبان گویا و یک کارگزار امین برای اهداف امام عصر(عج)، و با قوت و قدرت آن وظیفه را به انجام رساند.</a:t>
          </a:r>
          <a:endParaRPr lang="en-US" sz="1800" b="1" dirty="0">
            <a:cs typeface="B Nazanin" panose="00000400000000000000" pitchFamily="2" charset="-78"/>
          </a:endParaRPr>
        </a:p>
      </dgm:t>
    </dgm:pt>
    <dgm:pt modelId="{12AF65AC-8022-4A9E-8C85-6427B0A70A0E}" type="parTrans" cxnId="{31C0F22F-3F0A-487C-A314-E4C78E69DFB3}">
      <dgm:prSet/>
      <dgm:spPr/>
      <dgm:t>
        <a:bodyPr/>
        <a:lstStyle/>
        <a:p>
          <a:endParaRPr lang="en-US"/>
        </a:p>
      </dgm:t>
    </dgm:pt>
    <dgm:pt modelId="{A2F589E3-A291-456A-94FB-201E4956053B}" type="sibTrans" cxnId="{31C0F22F-3F0A-487C-A314-E4C78E69DFB3}">
      <dgm:prSet/>
      <dgm:spPr/>
      <dgm:t>
        <a:bodyPr/>
        <a:lstStyle/>
        <a:p>
          <a:endParaRPr lang="en-US"/>
        </a:p>
      </dgm:t>
    </dgm:pt>
    <dgm:pt modelId="{395CA853-BD12-4210-AA83-EB8522C460FC}" type="pres">
      <dgm:prSet presAssocID="{2E7953AB-8A7C-43E7-B2B3-5CC510EE62FC}" presName="Name0" presStyleCnt="0">
        <dgm:presLayoutVars>
          <dgm:chMax val="5"/>
          <dgm:chPref val="5"/>
          <dgm:dir val="rev"/>
          <dgm:animLvl val="lvl"/>
        </dgm:presLayoutVars>
      </dgm:prSet>
      <dgm:spPr/>
      <dgm:t>
        <a:bodyPr/>
        <a:lstStyle/>
        <a:p>
          <a:endParaRPr lang="en-US"/>
        </a:p>
      </dgm:t>
    </dgm:pt>
    <dgm:pt modelId="{3C8DD557-244A-46F5-BA89-FBF127C953A7}" type="pres">
      <dgm:prSet presAssocID="{962360EC-7C83-48B6-9CAB-11BB1008F692}" presName="parentText1" presStyleLbl="node1" presStyleIdx="0" presStyleCnt="3">
        <dgm:presLayoutVars>
          <dgm:chMax/>
          <dgm:chPref val="3"/>
          <dgm:bulletEnabled val="1"/>
        </dgm:presLayoutVars>
      </dgm:prSet>
      <dgm:spPr/>
      <dgm:t>
        <a:bodyPr/>
        <a:lstStyle/>
        <a:p>
          <a:endParaRPr lang="en-US"/>
        </a:p>
      </dgm:t>
    </dgm:pt>
    <dgm:pt modelId="{C4001992-5215-4AA6-A109-54B20DDE0BCE}" type="pres">
      <dgm:prSet presAssocID="{962360EC-7C83-48B6-9CAB-11BB1008F692}" presName="childText1" presStyleLbl="solidAlignAcc1" presStyleIdx="0" presStyleCnt="3" custScaleX="85478" custLinFactNeighborX="13012">
        <dgm:presLayoutVars>
          <dgm:chMax val="0"/>
          <dgm:chPref val="0"/>
          <dgm:bulletEnabled val="1"/>
        </dgm:presLayoutVars>
      </dgm:prSet>
      <dgm:spPr/>
      <dgm:t>
        <a:bodyPr/>
        <a:lstStyle/>
        <a:p>
          <a:endParaRPr lang="en-US"/>
        </a:p>
      </dgm:t>
    </dgm:pt>
    <dgm:pt modelId="{222DBF46-B75D-4540-87D5-9E1BC07444BE}" type="pres">
      <dgm:prSet presAssocID="{649DC4C9-CA08-42B4-9191-23EFCD9F7E7D}" presName="parentText2" presStyleLbl="node1" presStyleIdx="1" presStyleCnt="3" custScaleX="106465" custLinFactNeighborX="1858">
        <dgm:presLayoutVars>
          <dgm:chMax/>
          <dgm:chPref val="3"/>
          <dgm:bulletEnabled val="1"/>
        </dgm:presLayoutVars>
      </dgm:prSet>
      <dgm:spPr/>
      <dgm:t>
        <a:bodyPr/>
        <a:lstStyle/>
        <a:p>
          <a:endParaRPr lang="en-US"/>
        </a:p>
      </dgm:t>
    </dgm:pt>
    <dgm:pt modelId="{846EFFDF-60E9-4B4E-95AE-05B2295F8177}" type="pres">
      <dgm:prSet presAssocID="{649DC4C9-CA08-42B4-9191-23EFCD9F7E7D}" presName="childText2" presStyleLbl="solidAlignAcc1" presStyleIdx="1" presStyleCnt="3" custScaleX="114524" custLinFactNeighborX="4202">
        <dgm:presLayoutVars>
          <dgm:chMax val="0"/>
          <dgm:chPref val="0"/>
          <dgm:bulletEnabled val="1"/>
        </dgm:presLayoutVars>
      </dgm:prSet>
      <dgm:spPr/>
      <dgm:t>
        <a:bodyPr/>
        <a:lstStyle/>
        <a:p>
          <a:endParaRPr lang="en-US"/>
        </a:p>
      </dgm:t>
    </dgm:pt>
    <dgm:pt modelId="{7C7FD50A-9831-4DF9-BCD3-049D2A453307}" type="pres">
      <dgm:prSet presAssocID="{50C29A5E-47DB-4A44-8969-8202A92236DC}" presName="parentText3" presStyleLbl="node1" presStyleIdx="2" presStyleCnt="3">
        <dgm:presLayoutVars>
          <dgm:chMax/>
          <dgm:chPref val="3"/>
          <dgm:bulletEnabled val="1"/>
        </dgm:presLayoutVars>
      </dgm:prSet>
      <dgm:spPr/>
      <dgm:t>
        <a:bodyPr/>
        <a:lstStyle/>
        <a:p>
          <a:endParaRPr lang="en-US"/>
        </a:p>
      </dgm:t>
    </dgm:pt>
    <dgm:pt modelId="{FC57DFD3-F011-4ABC-957A-B75FC79E640D}" type="pres">
      <dgm:prSet presAssocID="{50C29A5E-47DB-4A44-8969-8202A92236DC}" presName="childText3" presStyleLbl="solidAlignAcc1" presStyleIdx="2" presStyleCnt="3" custLinFactNeighborX="-4546">
        <dgm:presLayoutVars>
          <dgm:chMax val="0"/>
          <dgm:chPref val="0"/>
          <dgm:bulletEnabled val="1"/>
        </dgm:presLayoutVars>
      </dgm:prSet>
      <dgm:spPr/>
      <dgm:t>
        <a:bodyPr/>
        <a:lstStyle/>
        <a:p>
          <a:endParaRPr lang="en-US"/>
        </a:p>
      </dgm:t>
    </dgm:pt>
  </dgm:ptLst>
  <dgm:cxnLst>
    <dgm:cxn modelId="{5A95D903-BD48-4814-90EB-60ED3B3051B3}" type="presOf" srcId="{E526B60B-8F09-453A-A49F-D51688C436E8}" destId="{FC57DFD3-F011-4ABC-957A-B75FC79E640D}" srcOrd="0" destOrd="0" presId="urn:microsoft.com/office/officeart/2009/3/layout/IncreasingArrowsProcess"/>
    <dgm:cxn modelId="{31C0F22F-3F0A-487C-A314-E4C78E69DFB3}" srcId="{50C29A5E-47DB-4A44-8969-8202A92236DC}" destId="{E526B60B-8F09-453A-A49F-D51688C436E8}" srcOrd="0" destOrd="0" parTransId="{12AF65AC-8022-4A9E-8C85-6427B0A70A0E}" sibTransId="{A2F589E3-A291-456A-94FB-201E4956053B}"/>
    <dgm:cxn modelId="{47729CC8-2A5B-4586-A9BC-7EDF75CB4CC9}" type="presOf" srcId="{2E7953AB-8A7C-43E7-B2B3-5CC510EE62FC}" destId="{395CA853-BD12-4210-AA83-EB8522C460FC}" srcOrd="0" destOrd="0" presId="urn:microsoft.com/office/officeart/2009/3/layout/IncreasingArrowsProcess"/>
    <dgm:cxn modelId="{125AD8F7-2950-43A3-9C1A-B04A0934BAFE}" srcId="{2E7953AB-8A7C-43E7-B2B3-5CC510EE62FC}" destId="{962360EC-7C83-48B6-9CAB-11BB1008F692}" srcOrd="0" destOrd="0" parTransId="{E1D5E91C-9E55-42B8-A09C-92ECB50AAA00}" sibTransId="{197AA47D-3183-47ED-B9A6-9BF6C50B1631}"/>
    <dgm:cxn modelId="{1E1ACD67-BBD2-4664-A573-A7E559313833}" type="presOf" srcId="{962360EC-7C83-48B6-9CAB-11BB1008F692}" destId="{3C8DD557-244A-46F5-BA89-FBF127C953A7}" srcOrd="0" destOrd="0" presId="urn:microsoft.com/office/officeart/2009/3/layout/IncreasingArrowsProcess"/>
    <dgm:cxn modelId="{9070AFE0-D942-48F0-A62E-4ECF41599990}" type="presOf" srcId="{649DC4C9-CA08-42B4-9191-23EFCD9F7E7D}" destId="{222DBF46-B75D-4540-87D5-9E1BC07444BE}" srcOrd="0" destOrd="0" presId="urn:microsoft.com/office/officeart/2009/3/layout/IncreasingArrowsProcess"/>
    <dgm:cxn modelId="{0D94276B-2456-4CE0-8FA3-DDFAB3E85123}" type="presOf" srcId="{933F4A42-A869-481F-A8AB-7EE381F8BC58}" destId="{C4001992-5215-4AA6-A109-54B20DDE0BCE}" srcOrd="0" destOrd="0" presId="urn:microsoft.com/office/officeart/2009/3/layout/IncreasingArrowsProcess"/>
    <dgm:cxn modelId="{6EFCC6BF-28BC-4796-AB0E-27144A2F23BC}" type="presOf" srcId="{45DCB5A5-8811-42B6-9932-D0C725D54F8A}" destId="{846EFFDF-60E9-4B4E-95AE-05B2295F8177}" srcOrd="0" destOrd="0" presId="urn:microsoft.com/office/officeart/2009/3/layout/IncreasingArrowsProcess"/>
    <dgm:cxn modelId="{03CCA624-633C-4224-9BDE-4720786A866B}" srcId="{962360EC-7C83-48B6-9CAB-11BB1008F692}" destId="{933F4A42-A869-481F-A8AB-7EE381F8BC58}" srcOrd="0" destOrd="0" parTransId="{F61A28A5-0395-461E-B7E5-133614743D2D}" sibTransId="{A0497CDE-6ED9-47EF-97AC-F4B363BF715E}"/>
    <dgm:cxn modelId="{ADF5AA29-E09C-41AB-BFD6-7669301BD437}" srcId="{649DC4C9-CA08-42B4-9191-23EFCD9F7E7D}" destId="{45DCB5A5-8811-42B6-9932-D0C725D54F8A}" srcOrd="0" destOrd="0" parTransId="{D67F1555-7E64-4356-9FCC-565E3D26A002}" sibTransId="{FB1D2158-72F1-41B4-9AEA-4043154FD879}"/>
    <dgm:cxn modelId="{E103DD00-72B3-48AE-9136-FA0D2FC96167}" type="presOf" srcId="{50C29A5E-47DB-4A44-8969-8202A92236DC}" destId="{7C7FD50A-9831-4DF9-BCD3-049D2A453307}" srcOrd="0" destOrd="0" presId="urn:microsoft.com/office/officeart/2009/3/layout/IncreasingArrowsProcess"/>
    <dgm:cxn modelId="{BB5D342E-230E-4DCA-A619-1B5ABE2CAAF1}" srcId="{2E7953AB-8A7C-43E7-B2B3-5CC510EE62FC}" destId="{649DC4C9-CA08-42B4-9191-23EFCD9F7E7D}" srcOrd="1" destOrd="0" parTransId="{26A8A0B6-0994-475F-B821-CBD589E8DD61}" sibTransId="{875A0B88-BACE-47EA-ACF4-1FBDCC6F233D}"/>
    <dgm:cxn modelId="{386136C6-2223-446E-89F4-323E1AD64786}" srcId="{2E7953AB-8A7C-43E7-B2B3-5CC510EE62FC}" destId="{50C29A5E-47DB-4A44-8969-8202A92236DC}" srcOrd="2" destOrd="0" parTransId="{7E3E1891-AB8E-49E5-BF0E-4B90934DB83E}" sibTransId="{BE1594FE-AF2F-4E51-B2CA-305B03DF1DDE}"/>
    <dgm:cxn modelId="{218117E3-6FA7-4D0B-BF4E-DEB5CF631213}" type="presParOf" srcId="{395CA853-BD12-4210-AA83-EB8522C460FC}" destId="{3C8DD557-244A-46F5-BA89-FBF127C953A7}" srcOrd="0" destOrd="0" presId="urn:microsoft.com/office/officeart/2009/3/layout/IncreasingArrowsProcess"/>
    <dgm:cxn modelId="{1B0E6323-9870-4950-90B2-6EACA41B650B}" type="presParOf" srcId="{395CA853-BD12-4210-AA83-EB8522C460FC}" destId="{C4001992-5215-4AA6-A109-54B20DDE0BCE}" srcOrd="1" destOrd="0" presId="urn:microsoft.com/office/officeart/2009/3/layout/IncreasingArrowsProcess"/>
    <dgm:cxn modelId="{4D59FE01-9731-4CBA-B374-D5FB00DA2366}" type="presParOf" srcId="{395CA853-BD12-4210-AA83-EB8522C460FC}" destId="{222DBF46-B75D-4540-87D5-9E1BC07444BE}" srcOrd="2" destOrd="0" presId="urn:microsoft.com/office/officeart/2009/3/layout/IncreasingArrowsProcess"/>
    <dgm:cxn modelId="{92C87A47-E2C2-4886-80CC-C8EC67B7AD5A}" type="presParOf" srcId="{395CA853-BD12-4210-AA83-EB8522C460FC}" destId="{846EFFDF-60E9-4B4E-95AE-05B2295F8177}" srcOrd="3" destOrd="0" presId="urn:microsoft.com/office/officeart/2009/3/layout/IncreasingArrowsProcess"/>
    <dgm:cxn modelId="{1EFAB09E-888D-4233-AEEF-31D1D76D64AD}" type="presParOf" srcId="{395CA853-BD12-4210-AA83-EB8522C460FC}" destId="{7C7FD50A-9831-4DF9-BCD3-049D2A453307}" srcOrd="4" destOrd="0" presId="urn:microsoft.com/office/officeart/2009/3/layout/IncreasingArrowsProcess"/>
    <dgm:cxn modelId="{A9FA319C-E891-43C7-9B0D-75A1A898EF82}" type="presParOf" srcId="{395CA853-BD12-4210-AA83-EB8522C460FC}" destId="{FC57DFD3-F011-4ABC-957A-B75FC79E640D}" srcOrd="5"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8.xml><?xml version="1.0" encoding="utf-8"?>
<dgm:dataModel xmlns:dgm="http://schemas.openxmlformats.org/drawingml/2006/diagram" xmlns:a="http://schemas.openxmlformats.org/drawingml/2006/main">
  <dgm:ptLst>
    <dgm:pt modelId="{7A3A0577-483F-4D28-8551-05DBCBE8E208}" type="doc">
      <dgm:prSet loTypeId="urn:microsoft.com/office/officeart/2005/8/layout/list1" loCatId="list" qsTypeId="urn:microsoft.com/office/officeart/2005/8/quickstyle/simple1" qsCatId="simple" csTypeId="urn:microsoft.com/office/officeart/2005/8/colors/colorful1" csCatId="colorful" phldr="1"/>
      <dgm:spPr/>
      <dgm:t>
        <a:bodyPr/>
        <a:lstStyle/>
        <a:p>
          <a:endParaRPr lang="en-US"/>
        </a:p>
      </dgm:t>
    </dgm:pt>
    <dgm:pt modelId="{B7FDC4F4-5967-4D50-840B-929D58ECB01A}">
      <dgm:prSet phldrT="[Text]" custT="1"/>
      <dgm:spPr/>
      <dgm:t>
        <a:bodyPr/>
        <a:lstStyle/>
        <a:p>
          <a:r>
            <a:rPr lang="fa-IR" sz="1800" b="1" dirty="0" smtClean="0">
              <a:solidFill>
                <a:srgbClr val="FFFF00"/>
              </a:solidFill>
              <a:cs typeface="B Nazanin" panose="00000400000000000000" pitchFamily="2" charset="-78"/>
            </a:rPr>
            <a:t>کارکردهای طلبه و خدمات تخصصی‌ای که می‌تواند ارائه دهد، آیندۀ کاری او و مأموریتی که باید برعهده گیرد، غایات و مقاصدی که بر طلبگی مترتب است، اهداف کاری، و آفاق طلبگی یعنی افق‌های دوردستی که شایسته است یک طلبه برای انتهای مسیر خود در نظر گیرد چیست؟ </a:t>
          </a:r>
          <a:endParaRPr lang="en-US" sz="1800" b="1" dirty="0">
            <a:solidFill>
              <a:srgbClr val="FFFF00"/>
            </a:solidFill>
            <a:cs typeface="B Nazanin" panose="00000400000000000000" pitchFamily="2" charset="-78"/>
          </a:endParaRPr>
        </a:p>
      </dgm:t>
    </dgm:pt>
    <dgm:pt modelId="{619F6C9B-8D86-4218-B155-2F4CCFAF66F5}" type="parTrans" cxnId="{998037FC-251A-4A83-92FD-37F459FF21B5}">
      <dgm:prSet/>
      <dgm:spPr/>
      <dgm:t>
        <a:bodyPr/>
        <a:lstStyle/>
        <a:p>
          <a:endParaRPr lang="en-US"/>
        </a:p>
      </dgm:t>
    </dgm:pt>
    <dgm:pt modelId="{132D1B70-8BB7-4A21-B45E-C2B1463372AD}" type="sibTrans" cxnId="{998037FC-251A-4A83-92FD-37F459FF21B5}">
      <dgm:prSet/>
      <dgm:spPr/>
      <dgm:t>
        <a:bodyPr/>
        <a:lstStyle/>
        <a:p>
          <a:endParaRPr lang="en-US"/>
        </a:p>
      </dgm:t>
    </dgm:pt>
    <dgm:pt modelId="{16938B97-BA1F-405E-9E4E-08E4057306AB}">
      <dgm:prSet phldrT="[Text]" custT="1"/>
      <dgm:spPr/>
      <dgm:t>
        <a:bodyPr/>
        <a:lstStyle/>
        <a:p>
          <a:r>
            <a:rPr lang="fa-IR" sz="1800" b="1" dirty="0" smtClean="0">
              <a:solidFill>
                <a:srgbClr val="002060"/>
              </a:solidFill>
              <a:cs typeface="B Nazanin" panose="00000400000000000000" pitchFamily="2" charset="-78"/>
            </a:rPr>
            <a:t>کارکردهای طلبه و خدمات تخصصی‌ای که می‌تواند ارائه دهد، آیندۀ کاری او و مأموریتی که باید برعهده گیرد، غایات و مقاصدی که بر طلبگی مترتب است، اهداف کاری، و آفاق طلبگی یعنی افق‌های دوردستی که شایسته است یک طلبه برای انتهای مسیر خود در نظر گیرد چیست؟</a:t>
          </a:r>
          <a:endParaRPr lang="en-US" sz="1800" b="1" dirty="0">
            <a:solidFill>
              <a:srgbClr val="002060"/>
            </a:solidFill>
            <a:cs typeface="B Nazanin" panose="00000400000000000000" pitchFamily="2" charset="-78"/>
          </a:endParaRPr>
        </a:p>
      </dgm:t>
    </dgm:pt>
    <dgm:pt modelId="{F3C13E0C-2B06-435F-9BFF-E6C9F87C7B95}" type="parTrans" cxnId="{83276ECA-5C9A-4F0D-BDC9-BEDB87E815B0}">
      <dgm:prSet/>
      <dgm:spPr/>
      <dgm:t>
        <a:bodyPr/>
        <a:lstStyle/>
        <a:p>
          <a:endParaRPr lang="en-US"/>
        </a:p>
      </dgm:t>
    </dgm:pt>
    <dgm:pt modelId="{B980974C-E168-4371-8072-B4465BFF4E57}" type="sibTrans" cxnId="{83276ECA-5C9A-4F0D-BDC9-BEDB87E815B0}">
      <dgm:prSet/>
      <dgm:spPr/>
      <dgm:t>
        <a:bodyPr/>
        <a:lstStyle/>
        <a:p>
          <a:endParaRPr lang="en-US"/>
        </a:p>
      </dgm:t>
    </dgm:pt>
    <dgm:pt modelId="{56F772C5-808B-45EC-995C-612B0F808172}">
      <dgm:prSet phldrT="[Text]" custT="1"/>
      <dgm:spPr/>
      <dgm:t>
        <a:bodyPr/>
        <a:lstStyle/>
        <a:p>
          <a:r>
            <a:rPr lang="fa-IR" sz="2400" b="1" dirty="0" smtClean="0">
              <a:solidFill>
                <a:srgbClr val="002060"/>
              </a:solidFill>
              <a:cs typeface="B Nazanin" panose="00000400000000000000" pitchFamily="2" charset="-78"/>
            </a:rPr>
            <a:t>و به دیگر زبان شئون تخصصی حوزویان و تیپ‌های تخصصی در عالم طلبگی کدام‌اند و چگونه طبقه‌بندی می‌شود؟</a:t>
          </a:r>
          <a:endParaRPr lang="en-US" sz="2400" b="1" dirty="0">
            <a:solidFill>
              <a:srgbClr val="002060"/>
            </a:solidFill>
            <a:cs typeface="B Nazanin" panose="00000400000000000000" pitchFamily="2" charset="-78"/>
          </a:endParaRPr>
        </a:p>
      </dgm:t>
    </dgm:pt>
    <dgm:pt modelId="{8DB89488-130D-4E57-9F27-961C32F67CA1}" type="parTrans" cxnId="{751E6FDC-DFD3-4DE2-AD78-EEA9C024AD78}">
      <dgm:prSet/>
      <dgm:spPr/>
      <dgm:t>
        <a:bodyPr/>
        <a:lstStyle/>
        <a:p>
          <a:endParaRPr lang="en-US"/>
        </a:p>
      </dgm:t>
    </dgm:pt>
    <dgm:pt modelId="{963B6A97-3035-42EF-B568-8B0231978933}" type="sibTrans" cxnId="{751E6FDC-DFD3-4DE2-AD78-EEA9C024AD78}">
      <dgm:prSet/>
      <dgm:spPr/>
      <dgm:t>
        <a:bodyPr/>
        <a:lstStyle/>
        <a:p>
          <a:endParaRPr lang="en-US"/>
        </a:p>
      </dgm:t>
    </dgm:pt>
    <dgm:pt modelId="{3AFCF4B0-6A40-4B21-A6F7-660BE256AFD2}">
      <dgm:prSet phldrT="[Text]" custT="1"/>
      <dgm:spPr/>
      <dgm:t>
        <a:bodyPr/>
        <a:lstStyle/>
        <a:p>
          <a:r>
            <a:rPr lang="fa-IR" sz="2400" b="1" dirty="0" smtClean="0">
              <a:solidFill>
                <a:srgbClr val="002060"/>
              </a:solidFill>
              <a:cs typeface="B Nazanin" panose="00000400000000000000" pitchFamily="2" charset="-78"/>
            </a:rPr>
            <a:t>چه نقش‌ها و شئون اجتماعی در انتظار او است؟ </a:t>
          </a:r>
          <a:endParaRPr lang="en-US" sz="2400" b="1" dirty="0">
            <a:solidFill>
              <a:srgbClr val="002060"/>
            </a:solidFill>
            <a:cs typeface="B Nazanin" panose="00000400000000000000" pitchFamily="2" charset="-78"/>
          </a:endParaRPr>
        </a:p>
      </dgm:t>
    </dgm:pt>
    <dgm:pt modelId="{65E7EA61-C114-412F-B2A7-688FA4B428A6}" type="parTrans" cxnId="{389D1C3D-6616-4D54-9616-03826DF9CB57}">
      <dgm:prSet/>
      <dgm:spPr/>
      <dgm:t>
        <a:bodyPr/>
        <a:lstStyle/>
        <a:p>
          <a:endParaRPr lang="en-US"/>
        </a:p>
      </dgm:t>
    </dgm:pt>
    <dgm:pt modelId="{719D5177-8963-4B98-871F-A6898ABAB209}" type="sibTrans" cxnId="{389D1C3D-6616-4D54-9616-03826DF9CB57}">
      <dgm:prSet/>
      <dgm:spPr/>
      <dgm:t>
        <a:bodyPr/>
        <a:lstStyle/>
        <a:p>
          <a:endParaRPr lang="en-US"/>
        </a:p>
      </dgm:t>
    </dgm:pt>
    <dgm:pt modelId="{B6D23F13-E207-4677-9740-9D7C2CC11D8B}" type="pres">
      <dgm:prSet presAssocID="{7A3A0577-483F-4D28-8551-05DBCBE8E208}" presName="linear" presStyleCnt="0">
        <dgm:presLayoutVars>
          <dgm:dir val="rev"/>
          <dgm:animLvl val="lvl"/>
          <dgm:resizeHandles val="exact"/>
        </dgm:presLayoutVars>
      </dgm:prSet>
      <dgm:spPr/>
      <dgm:t>
        <a:bodyPr/>
        <a:lstStyle/>
        <a:p>
          <a:endParaRPr lang="en-US"/>
        </a:p>
      </dgm:t>
    </dgm:pt>
    <dgm:pt modelId="{9BD9FA3A-9BD7-45A0-8BBD-50FDED408760}" type="pres">
      <dgm:prSet presAssocID="{B7FDC4F4-5967-4D50-840B-929D58ECB01A}" presName="parentLin" presStyleCnt="0"/>
      <dgm:spPr/>
    </dgm:pt>
    <dgm:pt modelId="{E58B0066-97B0-4EC8-8DBB-4BEC1724276F}" type="pres">
      <dgm:prSet presAssocID="{B7FDC4F4-5967-4D50-840B-929D58ECB01A}" presName="parentLeftMargin" presStyleLbl="node1" presStyleIdx="0" presStyleCnt="4"/>
      <dgm:spPr/>
      <dgm:t>
        <a:bodyPr/>
        <a:lstStyle/>
        <a:p>
          <a:endParaRPr lang="en-US"/>
        </a:p>
      </dgm:t>
    </dgm:pt>
    <dgm:pt modelId="{D55FF076-EBF3-4296-B9A8-5BBF0B27AAEC}" type="pres">
      <dgm:prSet presAssocID="{B7FDC4F4-5967-4D50-840B-929D58ECB01A}" presName="parentText" presStyleLbl="node1" presStyleIdx="0" presStyleCnt="4" custScaleX="131556" custScaleY="440090">
        <dgm:presLayoutVars>
          <dgm:chMax val="0"/>
          <dgm:bulletEnabled val="1"/>
        </dgm:presLayoutVars>
      </dgm:prSet>
      <dgm:spPr/>
      <dgm:t>
        <a:bodyPr/>
        <a:lstStyle/>
        <a:p>
          <a:endParaRPr lang="en-US"/>
        </a:p>
      </dgm:t>
    </dgm:pt>
    <dgm:pt modelId="{910D1F3B-B3E1-473A-8DC3-68C4C1EE005E}" type="pres">
      <dgm:prSet presAssocID="{B7FDC4F4-5967-4D50-840B-929D58ECB01A}" presName="negativeSpace" presStyleCnt="0"/>
      <dgm:spPr/>
    </dgm:pt>
    <dgm:pt modelId="{16EBC02F-842B-4583-94C1-23C462BF460E}" type="pres">
      <dgm:prSet presAssocID="{B7FDC4F4-5967-4D50-840B-929D58ECB01A}" presName="childText" presStyleLbl="conFgAcc1" presStyleIdx="0" presStyleCnt="4">
        <dgm:presLayoutVars>
          <dgm:bulletEnabled val="1"/>
        </dgm:presLayoutVars>
      </dgm:prSet>
      <dgm:spPr/>
      <dgm:t>
        <a:bodyPr/>
        <a:lstStyle/>
        <a:p>
          <a:endParaRPr lang="en-US"/>
        </a:p>
      </dgm:t>
    </dgm:pt>
    <dgm:pt modelId="{5741CD2C-FB24-4079-8F8F-DEECCA1FC06E}" type="pres">
      <dgm:prSet presAssocID="{132D1B70-8BB7-4A21-B45E-C2B1463372AD}" presName="spaceBetweenRectangles" presStyleCnt="0"/>
      <dgm:spPr/>
    </dgm:pt>
    <dgm:pt modelId="{3074E69D-9594-4E9A-9852-4C0BCC47DD52}" type="pres">
      <dgm:prSet presAssocID="{3AFCF4B0-6A40-4B21-A6F7-660BE256AFD2}" presName="parentLin" presStyleCnt="0"/>
      <dgm:spPr/>
    </dgm:pt>
    <dgm:pt modelId="{C2D8BEF4-E97E-48D2-AE3F-752C63F26CDE}" type="pres">
      <dgm:prSet presAssocID="{3AFCF4B0-6A40-4B21-A6F7-660BE256AFD2}" presName="parentLeftMargin" presStyleLbl="node1" presStyleIdx="0" presStyleCnt="4"/>
      <dgm:spPr/>
      <dgm:t>
        <a:bodyPr/>
        <a:lstStyle/>
        <a:p>
          <a:endParaRPr lang="en-US"/>
        </a:p>
      </dgm:t>
    </dgm:pt>
    <dgm:pt modelId="{B8CE5EB4-B94C-47F8-82AA-035424BBECC3}" type="pres">
      <dgm:prSet presAssocID="{3AFCF4B0-6A40-4B21-A6F7-660BE256AFD2}" presName="parentText" presStyleLbl="node1" presStyleIdx="1" presStyleCnt="4" custScaleX="131556" custScaleY="440090">
        <dgm:presLayoutVars>
          <dgm:chMax val="0"/>
          <dgm:bulletEnabled val="1"/>
        </dgm:presLayoutVars>
      </dgm:prSet>
      <dgm:spPr/>
      <dgm:t>
        <a:bodyPr/>
        <a:lstStyle/>
        <a:p>
          <a:endParaRPr lang="en-US"/>
        </a:p>
      </dgm:t>
    </dgm:pt>
    <dgm:pt modelId="{CCC3D787-76AA-4660-9276-E4A7F3BFA7B9}" type="pres">
      <dgm:prSet presAssocID="{3AFCF4B0-6A40-4B21-A6F7-660BE256AFD2}" presName="negativeSpace" presStyleCnt="0"/>
      <dgm:spPr/>
    </dgm:pt>
    <dgm:pt modelId="{7F56D6B2-E422-4602-9E6D-297B26AC0CC8}" type="pres">
      <dgm:prSet presAssocID="{3AFCF4B0-6A40-4B21-A6F7-660BE256AFD2}" presName="childText" presStyleLbl="conFgAcc1" presStyleIdx="1" presStyleCnt="4">
        <dgm:presLayoutVars>
          <dgm:bulletEnabled val="1"/>
        </dgm:presLayoutVars>
      </dgm:prSet>
      <dgm:spPr/>
      <dgm:t>
        <a:bodyPr/>
        <a:lstStyle/>
        <a:p>
          <a:endParaRPr lang="en-US"/>
        </a:p>
      </dgm:t>
    </dgm:pt>
    <dgm:pt modelId="{4928494E-3F90-4353-80C2-D65D0FCD05DC}" type="pres">
      <dgm:prSet presAssocID="{719D5177-8963-4B98-871F-A6898ABAB209}" presName="spaceBetweenRectangles" presStyleCnt="0"/>
      <dgm:spPr/>
    </dgm:pt>
    <dgm:pt modelId="{C7736BBF-EBA4-4BC7-97B0-406011BFF75E}" type="pres">
      <dgm:prSet presAssocID="{16938B97-BA1F-405E-9E4E-08E4057306AB}" presName="parentLin" presStyleCnt="0"/>
      <dgm:spPr/>
    </dgm:pt>
    <dgm:pt modelId="{540BDFEC-CC95-41B9-99EF-004B5B1ED639}" type="pres">
      <dgm:prSet presAssocID="{16938B97-BA1F-405E-9E4E-08E4057306AB}" presName="parentLeftMargin" presStyleLbl="node1" presStyleIdx="1" presStyleCnt="4"/>
      <dgm:spPr/>
      <dgm:t>
        <a:bodyPr/>
        <a:lstStyle/>
        <a:p>
          <a:endParaRPr lang="en-US"/>
        </a:p>
      </dgm:t>
    </dgm:pt>
    <dgm:pt modelId="{B555F8E9-0761-4CE2-8318-F62B7702E4B8}" type="pres">
      <dgm:prSet presAssocID="{16938B97-BA1F-405E-9E4E-08E4057306AB}" presName="parentText" presStyleLbl="node1" presStyleIdx="2" presStyleCnt="4" custScaleX="131556" custScaleY="440090">
        <dgm:presLayoutVars>
          <dgm:chMax val="0"/>
          <dgm:bulletEnabled val="1"/>
        </dgm:presLayoutVars>
      </dgm:prSet>
      <dgm:spPr/>
      <dgm:t>
        <a:bodyPr/>
        <a:lstStyle/>
        <a:p>
          <a:endParaRPr lang="en-US"/>
        </a:p>
      </dgm:t>
    </dgm:pt>
    <dgm:pt modelId="{98B7A778-A416-4D13-AF8A-413F73AE503F}" type="pres">
      <dgm:prSet presAssocID="{16938B97-BA1F-405E-9E4E-08E4057306AB}" presName="negativeSpace" presStyleCnt="0"/>
      <dgm:spPr/>
    </dgm:pt>
    <dgm:pt modelId="{E92384D7-8B32-420F-B367-EE3E76BC1DE0}" type="pres">
      <dgm:prSet presAssocID="{16938B97-BA1F-405E-9E4E-08E4057306AB}" presName="childText" presStyleLbl="conFgAcc1" presStyleIdx="2" presStyleCnt="4">
        <dgm:presLayoutVars>
          <dgm:bulletEnabled val="1"/>
        </dgm:presLayoutVars>
      </dgm:prSet>
      <dgm:spPr/>
      <dgm:t>
        <a:bodyPr/>
        <a:lstStyle/>
        <a:p>
          <a:endParaRPr lang="en-US"/>
        </a:p>
      </dgm:t>
    </dgm:pt>
    <dgm:pt modelId="{F073C473-6EEA-46E1-92A4-86920F4C96FF}" type="pres">
      <dgm:prSet presAssocID="{B980974C-E168-4371-8072-B4465BFF4E57}" presName="spaceBetweenRectangles" presStyleCnt="0"/>
      <dgm:spPr/>
    </dgm:pt>
    <dgm:pt modelId="{853E79C1-6355-475F-AF9A-6F034039F52A}" type="pres">
      <dgm:prSet presAssocID="{56F772C5-808B-45EC-995C-612B0F808172}" presName="parentLin" presStyleCnt="0"/>
      <dgm:spPr/>
    </dgm:pt>
    <dgm:pt modelId="{19115F9B-CED0-447E-B341-BD3B7F47AC4B}" type="pres">
      <dgm:prSet presAssocID="{56F772C5-808B-45EC-995C-612B0F808172}" presName="parentLeftMargin" presStyleLbl="node1" presStyleIdx="2" presStyleCnt="4"/>
      <dgm:spPr/>
      <dgm:t>
        <a:bodyPr/>
        <a:lstStyle/>
        <a:p>
          <a:endParaRPr lang="en-US"/>
        </a:p>
      </dgm:t>
    </dgm:pt>
    <dgm:pt modelId="{05656A02-4854-40B6-82CC-15209D721B8C}" type="pres">
      <dgm:prSet presAssocID="{56F772C5-808B-45EC-995C-612B0F808172}" presName="parentText" presStyleLbl="node1" presStyleIdx="3" presStyleCnt="4" custScaleX="131556" custScaleY="440090">
        <dgm:presLayoutVars>
          <dgm:chMax val="0"/>
          <dgm:bulletEnabled val="1"/>
        </dgm:presLayoutVars>
      </dgm:prSet>
      <dgm:spPr/>
      <dgm:t>
        <a:bodyPr/>
        <a:lstStyle/>
        <a:p>
          <a:endParaRPr lang="en-US"/>
        </a:p>
      </dgm:t>
    </dgm:pt>
    <dgm:pt modelId="{B22FE1E7-5851-4352-8DE5-F920B989FEF5}" type="pres">
      <dgm:prSet presAssocID="{56F772C5-808B-45EC-995C-612B0F808172}" presName="negativeSpace" presStyleCnt="0"/>
      <dgm:spPr/>
    </dgm:pt>
    <dgm:pt modelId="{D9E7DD5D-1A8D-4D48-A321-7D4C8951A540}" type="pres">
      <dgm:prSet presAssocID="{56F772C5-808B-45EC-995C-612B0F808172}" presName="childText" presStyleLbl="conFgAcc1" presStyleIdx="3" presStyleCnt="4">
        <dgm:presLayoutVars>
          <dgm:bulletEnabled val="1"/>
        </dgm:presLayoutVars>
      </dgm:prSet>
      <dgm:spPr/>
      <dgm:t>
        <a:bodyPr/>
        <a:lstStyle/>
        <a:p>
          <a:endParaRPr lang="en-US"/>
        </a:p>
      </dgm:t>
    </dgm:pt>
  </dgm:ptLst>
  <dgm:cxnLst>
    <dgm:cxn modelId="{13A67D53-BEDC-41B9-A571-F4668F7595C2}" type="presOf" srcId="{16938B97-BA1F-405E-9E4E-08E4057306AB}" destId="{540BDFEC-CC95-41B9-99EF-004B5B1ED639}" srcOrd="0" destOrd="0" presId="urn:microsoft.com/office/officeart/2005/8/layout/list1"/>
    <dgm:cxn modelId="{D56D2230-7170-4567-971A-10C3B657AC9C}" type="presOf" srcId="{56F772C5-808B-45EC-995C-612B0F808172}" destId="{19115F9B-CED0-447E-B341-BD3B7F47AC4B}" srcOrd="0" destOrd="0" presId="urn:microsoft.com/office/officeart/2005/8/layout/list1"/>
    <dgm:cxn modelId="{B6171F8D-31CA-43BE-BC20-EBD65391FF01}" type="presOf" srcId="{16938B97-BA1F-405E-9E4E-08E4057306AB}" destId="{B555F8E9-0761-4CE2-8318-F62B7702E4B8}" srcOrd="1" destOrd="0" presId="urn:microsoft.com/office/officeart/2005/8/layout/list1"/>
    <dgm:cxn modelId="{D89F029E-FFF1-465C-B04E-94AAC606EC13}" type="presOf" srcId="{56F772C5-808B-45EC-995C-612B0F808172}" destId="{05656A02-4854-40B6-82CC-15209D721B8C}" srcOrd="1" destOrd="0" presId="urn:microsoft.com/office/officeart/2005/8/layout/list1"/>
    <dgm:cxn modelId="{389D1C3D-6616-4D54-9616-03826DF9CB57}" srcId="{7A3A0577-483F-4D28-8551-05DBCBE8E208}" destId="{3AFCF4B0-6A40-4B21-A6F7-660BE256AFD2}" srcOrd="1" destOrd="0" parTransId="{65E7EA61-C114-412F-B2A7-688FA4B428A6}" sibTransId="{719D5177-8963-4B98-871F-A6898ABAB209}"/>
    <dgm:cxn modelId="{48E5E8B5-69F6-4CF4-8A59-196870E5EDAE}" type="presOf" srcId="{3AFCF4B0-6A40-4B21-A6F7-660BE256AFD2}" destId="{C2D8BEF4-E97E-48D2-AE3F-752C63F26CDE}" srcOrd="0" destOrd="0" presId="urn:microsoft.com/office/officeart/2005/8/layout/list1"/>
    <dgm:cxn modelId="{747CB44C-38C5-4846-B035-6114BDED4AFB}" type="presOf" srcId="{B7FDC4F4-5967-4D50-840B-929D58ECB01A}" destId="{D55FF076-EBF3-4296-B9A8-5BBF0B27AAEC}" srcOrd="1" destOrd="0" presId="urn:microsoft.com/office/officeart/2005/8/layout/list1"/>
    <dgm:cxn modelId="{152F82DE-D458-45AC-869B-D3DBA9E482E3}" type="presOf" srcId="{B7FDC4F4-5967-4D50-840B-929D58ECB01A}" destId="{E58B0066-97B0-4EC8-8DBB-4BEC1724276F}" srcOrd="0" destOrd="0" presId="urn:microsoft.com/office/officeart/2005/8/layout/list1"/>
    <dgm:cxn modelId="{A34B715F-BF6B-4198-94A3-DBD8862EC389}" type="presOf" srcId="{3AFCF4B0-6A40-4B21-A6F7-660BE256AFD2}" destId="{B8CE5EB4-B94C-47F8-82AA-035424BBECC3}" srcOrd="1" destOrd="0" presId="urn:microsoft.com/office/officeart/2005/8/layout/list1"/>
    <dgm:cxn modelId="{998037FC-251A-4A83-92FD-37F459FF21B5}" srcId="{7A3A0577-483F-4D28-8551-05DBCBE8E208}" destId="{B7FDC4F4-5967-4D50-840B-929D58ECB01A}" srcOrd="0" destOrd="0" parTransId="{619F6C9B-8D86-4218-B155-2F4CCFAF66F5}" sibTransId="{132D1B70-8BB7-4A21-B45E-C2B1463372AD}"/>
    <dgm:cxn modelId="{83276ECA-5C9A-4F0D-BDC9-BEDB87E815B0}" srcId="{7A3A0577-483F-4D28-8551-05DBCBE8E208}" destId="{16938B97-BA1F-405E-9E4E-08E4057306AB}" srcOrd="2" destOrd="0" parTransId="{F3C13E0C-2B06-435F-9BFF-E6C9F87C7B95}" sibTransId="{B980974C-E168-4371-8072-B4465BFF4E57}"/>
    <dgm:cxn modelId="{6DE694A0-0AE6-4228-AD47-7A83A8E3F1F3}" type="presOf" srcId="{7A3A0577-483F-4D28-8551-05DBCBE8E208}" destId="{B6D23F13-E207-4677-9740-9D7C2CC11D8B}" srcOrd="0" destOrd="0" presId="urn:microsoft.com/office/officeart/2005/8/layout/list1"/>
    <dgm:cxn modelId="{751E6FDC-DFD3-4DE2-AD78-EEA9C024AD78}" srcId="{7A3A0577-483F-4D28-8551-05DBCBE8E208}" destId="{56F772C5-808B-45EC-995C-612B0F808172}" srcOrd="3" destOrd="0" parTransId="{8DB89488-130D-4E57-9F27-961C32F67CA1}" sibTransId="{963B6A97-3035-42EF-B568-8B0231978933}"/>
    <dgm:cxn modelId="{E9919C2D-9829-4605-8305-0DFA3948DC28}" type="presParOf" srcId="{B6D23F13-E207-4677-9740-9D7C2CC11D8B}" destId="{9BD9FA3A-9BD7-45A0-8BBD-50FDED408760}" srcOrd="0" destOrd="0" presId="urn:microsoft.com/office/officeart/2005/8/layout/list1"/>
    <dgm:cxn modelId="{F3F48548-ED7D-42B9-90CF-924B937CF724}" type="presParOf" srcId="{9BD9FA3A-9BD7-45A0-8BBD-50FDED408760}" destId="{E58B0066-97B0-4EC8-8DBB-4BEC1724276F}" srcOrd="0" destOrd="0" presId="urn:microsoft.com/office/officeart/2005/8/layout/list1"/>
    <dgm:cxn modelId="{6999B32F-5B6C-4707-AD0B-B778C7FD43DC}" type="presParOf" srcId="{9BD9FA3A-9BD7-45A0-8BBD-50FDED408760}" destId="{D55FF076-EBF3-4296-B9A8-5BBF0B27AAEC}" srcOrd="1" destOrd="0" presId="urn:microsoft.com/office/officeart/2005/8/layout/list1"/>
    <dgm:cxn modelId="{D0A988B3-EEF2-470C-A527-B095DC767DE9}" type="presParOf" srcId="{B6D23F13-E207-4677-9740-9D7C2CC11D8B}" destId="{910D1F3B-B3E1-473A-8DC3-68C4C1EE005E}" srcOrd="1" destOrd="0" presId="urn:microsoft.com/office/officeart/2005/8/layout/list1"/>
    <dgm:cxn modelId="{B13A258A-5023-4A80-8309-EB67F61CC1F9}" type="presParOf" srcId="{B6D23F13-E207-4677-9740-9D7C2CC11D8B}" destId="{16EBC02F-842B-4583-94C1-23C462BF460E}" srcOrd="2" destOrd="0" presId="urn:microsoft.com/office/officeart/2005/8/layout/list1"/>
    <dgm:cxn modelId="{9E4ABB1E-D98F-4319-A6BF-BFF25849D1B1}" type="presParOf" srcId="{B6D23F13-E207-4677-9740-9D7C2CC11D8B}" destId="{5741CD2C-FB24-4079-8F8F-DEECCA1FC06E}" srcOrd="3" destOrd="0" presId="urn:microsoft.com/office/officeart/2005/8/layout/list1"/>
    <dgm:cxn modelId="{6151475A-E9F9-4D32-A8D5-3F55564025FB}" type="presParOf" srcId="{B6D23F13-E207-4677-9740-9D7C2CC11D8B}" destId="{3074E69D-9594-4E9A-9852-4C0BCC47DD52}" srcOrd="4" destOrd="0" presId="urn:microsoft.com/office/officeart/2005/8/layout/list1"/>
    <dgm:cxn modelId="{CC25BBFE-D0AF-4B2B-B8ED-322A89FF256F}" type="presParOf" srcId="{3074E69D-9594-4E9A-9852-4C0BCC47DD52}" destId="{C2D8BEF4-E97E-48D2-AE3F-752C63F26CDE}" srcOrd="0" destOrd="0" presId="urn:microsoft.com/office/officeart/2005/8/layout/list1"/>
    <dgm:cxn modelId="{BCD75D3A-1867-44C2-9DB6-A2228815A53A}" type="presParOf" srcId="{3074E69D-9594-4E9A-9852-4C0BCC47DD52}" destId="{B8CE5EB4-B94C-47F8-82AA-035424BBECC3}" srcOrd="1" destOrd="0" presId="urn:microsoft.com/office/officeart/2005/8/layout/list1"/>
    <dgm:cxn modelId="{D35A4214-FD4A-4891-B4E8-2F8464192B89}" type="presParOf" srcId="{B6D23F13-E207-4677-9740-9D7C2CC11D8B}" destId="{CCC3D787-76AA-4660-9276-E4A7F3BFA7B9}" srcOrd="5" destOrd="0" presId="urn:microsoft.com/office/officeart/2005/8/layout/list1"/>
    <dgm:cxn modelId="{70F0FA06-135E-4AB9-A42E-DC03A5D9E409}" type="presParOf" srcId="{B6D23F13-E207-4677-9740-9D7C2CC11D8B}" destId="{7F56D6B2-E422-4602-9E6D-297B26AC0CC8}" srcOrd="6" destOrd="0" presId="urn:microsoft.com/office/officeart/2005/8/layout/list1"/>
    <dgm:cxn modelId="{A64A526F-4AA9-46F5-9E8C-2A6187ED0A85}" type="presParOf" srcId="{B6D23F13-E207-4677-9740-9D7C2CC11D8B}" destId="{4928494E-3F90-4353-80C2-D65D0FCD05DC}" srcOrd="7" destOrd="0" presId="urn:microsoft.com/office/officeart/2005/8/layout/list1"/>
    <dgm:cxn modelId="{EED1C8F6-6441-410B-974B-DA6386EC8040}" type="presParOf" srcId="{B6D23F13-E207-4677-9740-9D7C2CC11D8B}" destId="{C7736BBF-EBA4-4BC7-97B0-406011BFF75E}" srcOrd="8" destOrd="0" presId="urn:microsoft.com/office/officeart/2005/8/layout/list1"/>
    <dgm:cxn modelId="{48A3F07F-9D62-4EF5-BA28-DB6E99B7BE40}" type="presParOf" srcId="{C7736BBF-EBA4-4BC7-97B0-406011BFF75E}" destId="{540BDFEC-CC95-41B9-99EF-004B5B1ED639}" srcOrd="0" destOrd="0" presId="urn:microsoft.com/office/officeart/2005/8/layout/list1"/>
    <dgm:cxn modelId="{5B90B9BC-62B0-4959-8DE5-59F86ED25791}" type="presParOf" srcId="{C7736BBF-EBA4-4BC7-97B0-406011BFF75E}" destId="{B555F8E9-0761-4CE2-8318-F62B7702E4B8}" srcOrd="1" destOrd="0" presId="urn:microsoft.com/office/officeart/2005/8/layout/list1"/>
    <dgm:cxn modelId="{190E3FA1-23F1-448A-9529-8AECA603AFCB}" type="presParOf" srcId="{B6D23F13-E207-4677-9740-9D7C2CC11D8B}" destId="{98B7A778-A416-4D13-AF8A-413F73AE503F}" srcOrd="9" destOrd="0" presId="urn:microsoft.com/office/officeart/2005/8/layout/list1"/>
    <dgm:cxn modelId="{867190B4-3185-43EF-BE61-D5DA6023AF89}" type="presParOf" srcId="{B6D23F13-E207-4677-9740-9D7C2CC11D8B}" destId="{E92384D7-8B32-420F-B367-EE3E76BC1DE0}" srcOrd="10" destOrd="0" presId="urn:microsoft.com/office/officeart/2005/8/layout/list1"/>
    <dgm:cxn modelId="{D0CF9229-4565-404D-A03F-A88E0AC81273}" type="presParOf" srcId="{B6D23F13-E207-4677-9740-9D7C2CC11D8B}" destId="{F073C473-6EEA-46E1-92A4-86920F4C96FF}" srcOrd="11" destOrd="0" presId="urn:microsoft.com/office/officeart/2005/8/layout/list1"/>
    <dgm:cxn modelId="{7CF0301C-EA0E-4EF6-96D3-77401E3B954F}" type="presParOf" srcId="{B6D23F13-E207-4677-9740-9D7C2CC11D8B}" destId="{853E79C1-6355-475F-AF9A-6F034039F52A}" srcOrd="12" destOrd="0" presId="urn:microsoft.com/office/officeart/2005/8/layout/list1"/>
    <dgm:cxn modelId="{86B9A56F-18F7-4EF1-8657-40530204B4C1}" type="presParOf" srcId="{853E79C1-6355-475F-AF9A-6F034039F52A}" destId="{19115F9B-CED0-447E-B341-BD3B7F47AC4B}" srcOrd="0" destOrd="0" presId="urn:microsoft.com/office/officeart/2005/8/layout/list1"/>
    <dgm:cxn modelId="{95E018E0-1712-4058-B388-9DB31D5107B9}" type="presParOf" srcId="{853E79C1-6355-475F-AF9A-6F034039F52A}" destId="{05656A02-4854-40B6-82CC-15209D721B8C}" srcOrd="1" destOrd="0" presId="urn:microsoft.com/office/officeart/2005/8/layout/list1"/>
    <dgm:cxn modelId="{9ADF3B87-700A-4510-9ADB-9F7BE524A8A1}" type="presParOf" srcId="{B6D23F13-E207-4677-9740-9D7C2CC11D8B}" destId="{B22FE1E7-5851-4352-8DE5-F920B989FEF5}" srcOrd="13" destOrd="0" presId="urn:microsoft.com/office/officeart/2005/8/layout/list1"/>
    <dgm:cxn modelId="{94DBFB2B-C51C-411E-B2EB-5617D0A519E8}" type="presParOf" srcId="{B6D23F13-E207-4677-9740-9D7C2CC11D8B}" destId="{D9E7DD5D-1A8D-4D48-A321-7D4C8951A540}" srcOrd="14" destOrd="0" presId="urn:microsoft.com/office/officeart/2005/8/layout/lis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9.xml><?xml version="1.0" encoding="utf-8"?>
<dgm:dataModel xmlns:dgm="http://schemas.openxmlformats.org/drawingml/2006/diagram" xmlns:a="http://schemas.openxmlformats.org/drawingml/2006/main">
  <dgm:ptLst>
    <dgm:pt modelId="{F0334394-A21B-4917-83A5-DA95B52E4EC9}" type="doc">
      <dgm:prSet loTypeId="urn:microsoft.com/office/officeart/2005/8/layout/hierarchy2" loCatId="hierarchy" qsTypeId="urn:microsoft.com/office/officeart/2005/8/quickstyle/simple1" qsCatId="simple" csTypeId="urn:microsoft.com/office/officeart/2005/8/colors/colorful3" csCatId="colorful" phldr="1"/>
      <dgm:spPr/>
      <dgm:t>
        <a:bodyPr/>
        <a:lstStyle/>
        <a:p>
          <a:endParaRPr lang="en-US"/>
        </a:p>
      </dgm:t>
    </dgm:pt>
    <dgm:pt modelId="{A200BBF7-14D1-4248-BDFD-B22E8C9377F9}">
      <dgm:prSet phldrT="[Text]" custT="1"/>
      <dgm:spPr/>
      <dgm:t>
        <a:bodyPr/>
        <a:lstStyle/>
        <a:p>
          <a:r>
            <a:rPr lang="fa-IR" sz="1800" dirty="0" smtClean="0">
              <a:solidFill>
                <a:srgbClr val="FFFF00"/>
              </a:solidFill>
              <a:cs typeface="B Titr" panose="00000700000000000000" pitchFamily="2" charset="-78"/>
            </a:rPr>
            <a:t>برای پاسخ به این سؤال از دو راه می‌توان پیش رفت؛ </a:t>
          </a:r>
          <a:endParaRPr lang="en-US" sz="1800" dirty="0">
            <a:solidFill>
              <a:srgbClr val="FFFF00"/>
            </a:solidFill>
            <a:cs typeface="B Titr" panose="00000700000000000000" pitchFamily="2" charset="-78"/>
          </a:endParaRPr>
        </a:p>
      </dgm:t>
    </dgm:pt>
    <dgm:pt modelId="{7E460588-14EB-41AC-B259-8276E904B3F3}" type="parTrans" cxnId="{3E74A7C8-6AC7-48CA-B49F-B91547D5631B}">
      <dgm:prSet/>
      <dgm:spPr/>
      <dgm:t>
        <a:bodyPr/>
        <a:lstStyle/>
        <a:p>
          <a:endParaRPr lang="en-US"/>
        </a:p>
      </dgm:t>
    </dgm:pt>
    <dgm:pt modelId="{FA3DFECA-4D37-4444-9E33-C927117DEB1F}" type="sibTrans" cxnId="{3E74A7C8-6AC7-48CA-B49F-B91547D5631B}">
      <dgm:prSet/>
      <dgm:spPr/>
      <dgm:t>
        <a:bodyPr/>
        <a:lstStyle/>
        <a:p>
          <a:endParaRPr lang="en-US"/>
        </a:p>
      </dgm:t>
    </dgm:pt>
    <dgm:pt modelId="{245687D9-353C-4BEC-80B9-EBD7E2785824}">
      <dgm:prSet phldrT="[Text]" custT="1"/>
      <dgm:spPr/>
      <dgm:t>
        <a:bodyPr/>
        <a:lstStyle/>
        <a:p>
          <a:r>
            <a:rPr lang="fa-IR" sz="1600" b="1" dirty="0" smtClean="0">
              <a:solidFill>
                <a:srgbClr val="002060"/>
              </a:solidFill>
              <a:cs typeface="B Nazanin" panose="00000400000000000000" pitchFamily="2" charset="-78"/>
            </a:rPr>
            <a:t>راه دوم این است که به‌صورت پیش‌آرا و قیاسی ـ از کلی به جزئی ـ حرکت کنیم. یعنی نظام جامع رسالت‌های حوزه را به‌دست آوریم و در امکانات محیطی و شرایط روز ضرب کنیم. این حرکت به یک آرایش پیشین منطقی از انواع فعالیت‌های حوزه خواهد رسید که تکرار و تداخل در آن وجود ندارد و قابل تطبیق بر انواع فعالیت‌های موجود می‌باشد. </a:t>
          </a:r>
          <a:endParaRPr lang="en-US" sz="1600" b="1" dirty="0">
            <a:solidFill>
              <a:srgbClr val="002060"/>
            </a:solidFill>
            <a:cs typeface="B Nazanin" panose="00000400000000000000" pitchFamily="2" charset="-78"/>
          </a:endParaRPr>
        </a:p>
      </dgm:t>
    </dgm:pt>
    <dgm:pt modelId="{8BF5AA9E-0CC2-4401-B2FC-028277D430D7}" type="parTrans" cxnId="{F9465CEA-3651-4E8E-AD29-767EA958C861}">
      <dgm:prSet/>
      <dgm:spPr/>
      <dgm:t>
        <a:bodyPr/>
        <a:lstStyle/>
        <a:p>
          <a:endParaRPr lang="en-US"/>
        </a:p>
      </dgm:t>
    </dgm:pt>
    <dgm:pt modelId="{A68B59B7-D385-4A14-BD16-88733A582678}" type="sibTrans" cxnId="{F9465CEA-3651-4E8E-AD29-767EA958C861}">
      <dgm:prSet/>
      <dgm:spPr/>
      <dgm:t>
        <a:bodyPr/>
        <a:lstStyle/>
        <a:p>
          <a:endParaRPr lang="en-US"/>
        </a:p>
      </dgm:t>
    </dgm:pt>
    <dgm:pt modelId="{CB2DE8A4-0370-4F4C-BE1C-DA0FD502EB51}">
      <dgm:prSet phldrT="[Text]" custT="1"/>
      <dgm:spPr/>
      <dgm:t>
        <a:bodyPr/>
        <a:lstStyle/>
        <a:p>
          <a:r>
            <a:rPr lang="fa-IR" sz="1600" b="1" dirty="0" smtClean="0">
              <a:solidFill>
                <a:srgbClr val="002060"/>
              </a:solidFill>
              <a:cs typeface="B Nazanin" panose="00000400000000000000" pitchFamily="2" charset="-78"/>
            </a:rPr>
            <a:t>راه اول مسیر استقرایی ـ از جزئی به کلی ـ است. یعنی با نظر به عملکرد شخصیت‌های روحانی موفق و خدمات تخصصی‌ای که طلاب در جامعه امروز برعهده گرفته‌اند، فهرستی تفصیلی و جامع از نقش‌های اجتماعی حوزویان پدید آوریم و به‌صورتی پس‌آرا آنها را طبقه‌بندی و بسامان کنیم.</a:t>
          </a:r>
          <a:endParaRPr lang="en-US" sz="1600" b="1" dirty="0">
            <a:solidFill>
              <a:srgbClr val="002060"/>
            </a:solidFill>
            <a:cs typeface="B Nazanin" panose="00000400000000000000" pitchFamily="2" charset="-78"/>
          </a:endParaRPr>
        </a:p>
      </dgm:t>
    </dgm:pt>
    <dgm:pt modelId="{F8AC19C3-9D7F-4B7A-B951-A170DC110000}" type="sibTrans" cxnId="{40E3E2E5-1038-4A3C-9048-B401B5F61482}">
      <dgm:prSet/>
      <dgm:spPr/>
      <dgm:t>
        <a:bodyPr/>
        <a:lstStyle/>
        <a:p>
          <a:endParaRPr lang="en-US"/>
        </a:p>
      </dgm:t>
    </dgm:pt>
    <dgm:pt modelId="{3B243C94-EC8E-48B6-83C8-42848B71918E}" type="parTrans" cxnId="{40E3E2E5-1038-4A3C-9048-B401B5F61482}">
      <dgm:prSet/>
      <dgm:spPr/>
      <dgm:t>
        <a:bodyPr/>
        <a:lstStyle/>
        <a:p>
          <a:endParaRPr lang="en-US"/>
        </a:p>
      </dgm:t>
    </dgm:pt>
    <dgm:pt modelId="{28E76760-E662-4C96-99BA-50D4F10430FC}">
      <dgm:prSet phldrT="[Text]" custT="1"/>
      <dgm:spPr/>
      <dgm:t>
        <a:bodyPr/>
        <a:lstStyle/>
        <a:p>
          <a:r>
            <a:rPr lang="fa-IR" sz="1600" b="1" dirty="0" smtClean="0">
              <a:solidFill>
                <a:srgbClr val="002060"/>
              </a:solidFill>
              <a:cs typeface="B Nazanin" panose="00000400000000000000" pitchFamily="2" charset="-78"/>
            </a:rPr>
            <a:t>گویا بهترین روش این است که این دو حرکت را به‌صورت تلفیقی و مکمل دنبال کنیم. یعنی یک بار از آرمان‌ها و غایات طلبگی آغاز کنیم و برای آنکه تمام آن مقاصد محقق گردد وظایف، نقش‌ها و تخصص‌هایی برای طلاب تعریف کنیم و یک بار نظر به انواع عملکرد‌های موفق موجود کنیم و از میان آن نقش‌های تخصصی طلاب را تعریف کنیم؛ سپس حاصل این دو را با هم تلفیق نماییم.</a:t>
          </a:r>
          <a:endParaRPr lang="en-US" sz="1600" b="1" dirty="0">
            <a:solidFill>
              <a:srgbClr val="002060"/>
            </a:solidFill>
            <a:cs typeface="B Nazanin" panose="00000400000000000000" pitchFamily="2" charset="-78"/>
          </a:endParaRPr>
        </a:p>
      </dgm:t>
    </dgm:pt>
    <dgm:pt modelId="{A4DB561A-7C14-45FE-B7EE-11619A47D1CD}" type="parTrans" cxnId="{5741E8D8-F56B-4B78-9657-77C4E66EC892}">
      <dgm:prSet/>
      <dgm:spPr/>
      <dgm:t>
        <a:bodyPr/>
        <a:lstStyle/>
        <a:p>
          <a:endParaRPr lang="en-US"/>
        </a:p>
      </dgm:t>
    </dgm:pt>
    <dgm:pt modelId="{32AF0848-9679-4F76-AF49-B123CB55A175}" type="sibTrans" cxnId="{5741E8D8-F56B-4B78-9657-77C4E66EC892}">
      <dgm:prSet/>
      <dgm:spPr/>
      <dgm:t>
        <a:bodyPr/>
        <a:lstStyle/>
        <a:p>
          <a:endParaRPr lang="en-US"/>
        </a:p>
      </dgm:t>
    </dgm:pt>
    <dgm:pt modelId="{EEDAD7A5-1B5E-4101-86EB-3EE654F0D3BB}" type="pres">
      <dgm:prSet presAssocID="{F0334394-A21B-4917-83A5-DA95B52E4EC9}" presName="diagram" presStyleCnt="0">
        <dgm:presLayoutVars>
          <dgm:chPref val="1"/>
          <dgm:dir val="rev"/>
          <dgm:animOne val="branch"/>
          <dgm:animLvl val="lvl"/>
          <dgm:resizeHandles val="exact"/>
        </dgm:presLayoutVars>
      </dgm:prSet>
      <dgm:spPr/>
      <dgm:t>
        <a:bodyPr/>
        <a:lstStyle/>
        <a:p>
          <a:endParaRPr lang="en-US"/>
        </a:p>
      </dgm:t>
    </dgm:pt>
    <dgm:pt modelId="{02AA84DE-8687-431A-A33B-591695B2E1D2}" type="pres">
      <dgm:prSet presAssocID="{A200BBF7-14D1-4248-BDFD-B22E8C9377F9}" presName="root1" presStyleCnt="0"/>
      <dgm:spPr/>
    </dgm:pt>
    <dgm:pt modelId="{E901D12D-691C-4A9E-9584-A0246396279C}" type="pres">
      <dgm:prSet presAssocID="{A200BBF7-14D1-4248-BDFD-B22E8C9377F9}" presName="LevelOneTextNode" presStyleLbl="node0" presStyleIdx="0" presStyleCnt="1" custScaleX="111360" custScaleY="265795">
        <dgm:presLayoutVars>
          <dgm:chPref val="3"/>
        </dgm:presLayoutVars>
      </dgm:prSet>
      <dgm:spPr/>
      <dgm:t>
        <a:bodyPr/>
        <a:lstStyle/>
        <a:p>
          <a:endParaRPr lang="en-US"/>
        </a:p>
      </dgm:t>
    </dgm:pt>
    <dgm:pt modelId="{9256D979-D1F6-4B77-9783-65C92C4E08CA}" type="pres">
      <dgm:prSet presAssocID="{A200BBF7-14D1-4248-BDFD-B22E8C9377F9}" presName="level2hierChild" presStyleCnt="0"/>
      <dgm:spPr/>
    </dgm:pt>
    <dgm:pt modelId="{E3561C02-9F31-44E8-9A2C-D407308B41A2}" type="pres">
      <dgm:prSet presAssocID="{3B243C94-EC8E-48B6-83C8-42848B71918E}" presName="conn2-1" presStyleLbl="parChTrans1D2" presStyleIdx="0" presStyleCnt="3"/>
      <dgm:spPr/>
      <dgm:t>
        <a:bodyPr/>
        <a:lstStyle/>
        <a:p>
          <a:endParaRPr lang="en-US"/>
        </a:p>
      </dgm:t>
    </dgm:pt>
    <dgm:pt modelId="{3DFE894B-E7B3-4B4B-AE00-36BF7205B91E}" type="pres">
      <dgm:prSet presAssocID="{3B243C94-EC8E-48B6-83C8-42848B71918E}" presName="connTx" presStyleLbl="parChTrans1D2" presStyleIdx="0" presStyleCnt="3"/>
      <dgm:spPr/>
      <dgm:t>
        <a:bodyPr/>
        <a:lstStyle/>
        <a:p>
          <a:endParaRPr lang="en-US"/>
        </a:p>
      </dgm:t>
    </dgm:pt>
    <dgm:pt modelId="{45D9A295-C7EE-4FFF-AD96-C105E49E6CDF}" type="pres">
      <dgm:prSet presAssocID="{CB2DE8A4-0370-4F4C-BE1C-DA0FD502EB51}" presName="root2" presStyleCnt="0"/>
      <dgm:spPr/>
    </dgm:pt>
    <dgm:pt modelId="{851EC518-3646-498C-A950-1AE96C4805D2}" type="pres">
      <dgm:prSet presAssocID="{CB2DE8A4-0370-4F4C-BE1C-DA0FD502EB51}" presName="LevelTwoTextNode" presStyleLbl="node2" presStyleIdx="0" presStyleCnt="3" custScaleX="524566" custScaleY="260076">
        <dgm:presLayoutVars>
          <dgm:chPref val="3"/>
        </dgm:presLayoutVars>
      </dgm:prSet>
      <dgm:spPr/>
      <dgm:t>
        <a:bodyPr/>
        <a:lstStyle/>
        <a:p>
          <a:endParaRPr lang="en-US"/>
        </a:p>
      </dgm:t>
    </dgm:pt>
    <dgm:pt modelId="{96B1CF60-AB7D-4820-8AE3-ABA7F2531EC2}" type="pres">
      <dgm:prSet presAssocID="{CB2DE8A4-0370-4F4C-BE1C-DA0FD502EB51}" presName="level3hierChild" presStyleCnt="0"/>
      <dgm:spPr/>
    </dgm:pt>
    <dgm:pt modelId="{77A7F0B2-E2FB-45D0-B7CB-50F15B07CEE6}" type="pres">
      <dgm:prSet presAssocID="{8BF5AA9E-0CC2-4401-B2FC-028277D430D7}" presName="conn2-1" presStyleLbl="parChTrans1D2" presStyleIdx="1" presStyleCnt="3"/>
      <dgm:spPr/>
      <dgm:t>
        <a:bodyPr/>
        <a:lstStyle/>
        <a:p>
          <a:endParaRPr lang="en-US"/>
        </a:p>
      </dgm:t>
    </dgm:pt>
    <dgm:pt modelId="{F9A010BC-D8F1-4BFD-981A-0FF3F9150F80}" type="pres">
      <dgm:prSet presAssocID="{8BF5AA9E-0CC2-4401-B2FC-028277D430D7}" presName="connTx" presStyleLbl="parChTrans1D2" presStyleIdx="1" presStyleCnt="3"/>
      <dgm:spPr/>
      <dgm:t>
        <a:bodyPr/>
        <a:lstStyle/>
        <a:p>
          <a:endParaRPr lang="en-US"/>
        </a:p>
      </dgm:t>
    </dgm:pt>
    <dgm:pt modelId="{90372B1B-76D4-4A6D-9693-5414743D2368}" type="pres">
      <dgm:prSet presAssocID="{245687D9-353C-4BEC-80B9-EBD7E2785824}" presName="root2" presStyleCnt="0"/>
      <dgm:spPr/>
    </dgm:pt>
    <dgm:pt modelId="{2638A0DD-E1BD-4460-B33F-C5771F846CA4}" type="pres">
      <dgm:prSet presAssocID="{245687D9-353C-4BEC-80B9-EBD7E2785824}" presName="LevelTwoTextNode" presStyleLbl="node2" presStyleIdx="1" presStyleCnt="3" custScaleX="524566" custScaleY="260076">
        <dgm:presLayoutVars>
          <dgm:chPref val="3"/>
        </dgm:presLayoutVars>
      </dgm:prSet>
      <dgm:spPr/>
      <dgm:t>
        <a:bodyPr/>
        <a:lstStyle/>
        <a:p>
          <a:endParaRPr lang="en-US"/>
        </a:p>
      </dgm:t>
    </dgm:pt>
    <dgm:pt modelId="{FEDFB33C-8453-4C7E-A5FC-2B8529F47830}" type="pres">
      <dgm:prSet presAssocID="{245687D9-353C-4BEC-80B9-EBD7E2785824}" presName="level3hierChild" presStyleCnt="0"/>
      <dgm:spPr/>
    </dgm:pt>
    <dgm:pt modelId="{C0E33868-F5FA-43FB-BC49-816DA3CD40B3}" type="pres">
      <dgm:prSet presAssocID="{A4DB561A-7C14-45FE-B7EE-11619A47D1CD}" presName="conn2-1" presStyleLbl="parChTrans1D2" presStyleIdx="2" presStyleCnt="3"/>
      <dgm:spPr/>
      <dgm:t>
        <a:bodyPr/>
        <a:lstStyle/>
        <a:p>
          <a:endParaRPr lang="en-US"/>
        </a:p>
      </dgm:t>
    </dgm:pt>
    <dgm:pt modelId="{AA8C8CDC-7135-4341-97D5-E3CF67BFFE67}" type="pres">
      <dgm:prSet presAssocID="{A4DB561A-7C14-45FE-B7EE-11619A47D1CD}" presName="connTx" presStyleLbl="parChTrans1D2" presStyleIdx="2" presStyleCnt="3"/>
      <dgm:spPr/>
      <dgm:t>
        <a:bodyPr/>
        <a:lstStyle/>
        <a:p>
          <a:endParaRPr lang="en-US"/>
        </a:p>
      </dgm:t>
    </dgm:pt>
    <dgm:pt modelId="{CAA35F12-3ABC-4299-B266-449D53A0D6F4}" type="pres">
      <dgm:prSet presAssocID="{28E76760-E662-4C96-99BA-50D4F10430FC}" presName="root2" presStyleCnt="0"/>
      <dgm:spPr/>
    </dgm:pt>
    <dgm:pt modelId="{A990F98D-D72D-4E4A-861E-87E2DDA1A177}" type="pres">
      <dgm:prSet presAssocID="{28E76760-E662-4C96-99BA-50D4F10430FC}" presName="LevelTwoTextNode" presStyleLbl="node2" presStyleIdx="2" presStyleCnt="3" custScaleX="524566" custScaleY="260076">
        <dgm:presLayoutVars>
          <dgm:chPref val="3"/>
        </dgm:presLayoutVars>
      </dgm:prSet>
      <dgm:spPr/>
      <dgm:t>
        <a:bodyPr/>
        <a:lstStyle/>
        <a:p>
          <a:endParaRPr lang="en-US"/>
        </a:p>
      </dgm:t>
    </dgm:pt>
    <dgm:pt modelId="{5FB60E95-B43E-49EC-96DF-B2F8DE53D3AE}" type="pres">
      <dgm:prSet presAssocID="{28E76760-E662-4C96-99BA-50D4F10430FC}" presName="level3hierChild" presStyleCnt="0"/>
      <dgm:spPr/>
    </dgm:pt>
  </dgm:ptLst>
  <dgm:cxnLst>
    <dgm:cxn modelId="{40E3E2E5-1038-4A3C-9048-B401B5F61482}" srcId="{A200BBF7-14D1-4248-BDFD-B22E8C9377F9}" destId="{CB2DE8A4-0370-4F4C-BE1C-DA0FD502EB51}" srcOrd="0" destOrd="0" parTransId="{3B243C94-EC8E-48B6-83C8-42848B71918E}" sibTransId="{F8AC19C3-9D7F-4B7A-B951-A170DC110000}"/>
    <dgm:cxn modelId="{FD8BFBD3-927C-46D0-AF5E-17CE9FFD49B1}" type="presOf" srcId="{8BF5AA9E-0CC2-4401-B2FC-028277D430D7}" destId="{F9A010BC-D8F1-4BFD-981A-0FF3F9150F80}" srcOrd="1" destOrd="0" presId="urn:microsoft.com/office/officeart/2005/8/layout/hierarchy2"/>
    <dgm:cxn modelId="{5741E8D8-F56B-4B78-9657-77C4E66EC892}" srcId="{A200BBF7-14D1-4248-BDFD-B22E8C9377F9}" destId="{28E76760-E662-4C96-99BA-50D4F10430FC}" srcOrd="2" destOrd="0" parTransId="{A4DB561A-7C14-45FE-B7EE-11619A47D1CD}" sibTransId="{32AF0848-9679-4F76-AF49-B123CB55A175}"/>
    <dgm:cxn modelId="{F865B50D-175C-44D0-8534-A01308D6E397}" type="presOf" srcId="{245687D9-353C-4BEC-80B9-EBD7E2785824}" destId="{2638A0DD-E1BD-4460-B33F-C5771F846CA4}" srcOrd="0" destOrd="0" presId="urn:microsoft.com/office/officeart/2005/8/layout/hierarchy2"/>
    <dgm:cxn modelId="{3E74A7C8-6AC7-48CA-B49F-B91547D5631B}" srcId="{F0334394-A21B-4917-83A5-DA95B52E4EC9}" destId="{A200BBF7-14D1-4248-BDFD-B22E8C9377F9}" srcOrd="0" destOrd="0" parTransId="{7E460588-14EB-41AC-B259-8276E904B3F3}" sibTransId="{FA3DFECA-4D37-4444-9E33-C927117DEB1F}"/>
    <dgm:cxn modelId="{F9465CEA-3651-4E8E-AD29-767EA958C861}" srcId="{A200BBF7-14D1-4248-BDFD-B22E8C9377F9}" destId="{245687D9-353C-4BEC-80B9-EBD7E2785824}" srcOrd="1" destOrd="0" parTransId="{8BF5AA9E-0CC2-4401-B2FC-028277D430D7}" sibTransId="{A68B59B7-D385-4A14-BD16-88733A582678}"/>
    <dgm:cxn modelId="{C0FBD92A-961B-4472-A550-1BD18DA86B4B}" type="presOf" srcId="{A4DB561A-7C14-45FE-B7EE-11619A47D1CD}" destId="{C0E33868-F5FA-43FB-BC49-816DA3CD40B3}" srcOrd="0" destOrd="0" presId="urn:microsoft.com/office/officeart/2005/8/layout/hierarchy2"/>
    <dgm:cxn modelId="{B447AA8E-342C-4C32-A91D-9E7DEF613BA1}" type="presOf" srcId="{CB2DE8A4-0370-4F4C-BE1C-DA0FD502EB51}" destId="{851EC518-3646-498C-A950-1AE96C4805D2}" srcOrd="0" destOrd="0" presId="urn:microsoft.com/office/officeart/2005/8/layout/hierarchy2"/>
    <dgm:cxn modelId="{60972024-7884-4DE2-8882-798588855D1C}" type="presOf" srcId="{28E76760-E662-4C96-99BA-50D4F10430FC}" destId="{A990F98D-D72D-4E4A-861E-87E2DDA1A177}" srcOrd="0" destOrd="0" presId="urn:microsoft.com/office/officeart/2005/8/layout/hierarchy2"/>
    <dgm:cxn modelId="{0C945D64-52A6-4EE8-9E37-46B8A03BC9A3}" type="presOf" srcId="{F0334394-A21B-4917-83A5-DA95B52E4EC9}" destId="{EEDAD7A5-1B5E-4101-86EB-3EE654F0D3BB}" srcOrd="0" destOrd="0" presId="urn:microsoft.com/office/officeart/2005/8/layout/hierarchy2"/>
    <dgm:cxn modelId="{B0B607CC-95EC-4E29-B371-36BDB70EBFF6}" type="presOf" srcId="{3B243C94-EC8E-48B6-83C8-42848B71918E}" destId="{3DFE894B-E7B3-4B4B-AE00-36BF7205B91E}" srcOrd="1" destOrd="0" presId="urn:microsoft.com/office/officeart/2005/8/layout/hierarchy2"/>
    <dgm:cxn modelId="{FAC46D54-D140-4ED8-8F75-FC653803AB16}" type="presOf" srcId="{A200BBF7-14D1-4248-BDFD-B22E8C9377F9}" destId="{E901D12D-691C-4A9E-9584-A0246396279C}" srcOrd="0" destOrd="0" presId="urn:microsoft.com/office/officeart/2005/8/layout/hierarchy2"/>
    <dgm:cxn modelId="{3B74CE67-712F-4735-8D9B-4E0637C37C08}" type="presOf" srcId="{3B243C94-EC8E-48B6-83C8-42848B71918E}" destId="{E3561C02-9F31-44E8-9A2C-D407308B41A2}" srcOrd="0" destOrd="0" presId="urn:microsoft.com/office/officeart/2005/8/layout/hierarchy2"/>
    <dgm:cxn modelId="{9360AF8D-FB75-4227-B83D-986F2D7C3690}" type="presOf" srcId="{8BF5AA9E-0CC2-4401-B2FC-028277D430D7}" destId="{77A7F0B2-E2FB-45D0-B7CB-50F15B07CEE6}" srcOrd="0" destOrd="0" presId="urn:microsoft.com/office/officeart/2005/8/layout/hierarchy2"/>
    <dgm:cxn modelId="{F32424E7-9DB1-4AAA-8BC2-EA4093290C2B}" type="presOf" srcId="{A4DB561A-7C14-45FE-B7EE-11619A47D1CD}" destId="{AA8C8CDC-7135-4341-97D5-E3CF67BFFE67}" srcOrd="1" destOrd="0" presId="urn:microsoft.com/office/officeart/2005/8/layout/hierarchy2"/>
    <dgm:cxn modelId="{5FA731DC-86E6-46FD-86E9-126A7AA60266}" type="presParOf" srcId="{EEDAD7A5-1B5E-4101-86EB-3EE654F0D3BB}" destId="{02AA84DE-8687-431A-A33B-591695B2E1D2}" srcOrd="0" destOrd="0" presId="urn:microsoft.com/office/officeart/2005/8/layout/hierarchy2"/>
    <dgm:cxn modelId="{9E7A7731-39EF-4369-8669-5B962041208E}" type="presParOf" srcId="{02AA84DE-8687-431A-A33B-591695B2E1D2}" destId="{E901D12D-691C-4A9E-9584-A0246396279C}" srcOrd="0" destOrd="0" presId="urn:microsoft.com/office/officeart/2005/8/layout/hierarchy2"/>
    <dgm:cxn modelId="{E70C1D47-9A74-48CF-8699-14E7A4BEA338}" type="presParOf" srcId="{02AA84DE-8687-431A-A33B-591695B2E1D2}" destId="{9256D979-D1F6-4B77-9783-65C92C4E08CA}" srcOrd="1" destOrd="0" presId="urn:microsoft.com/office/officeart/2005/8/layout/hierarchy2"/>
    <dgm:cxn modelId="{9C937B9F-53F9-4996-9E28-D37293626972}" type="presParOf" srcId="{9256D979-D1F6-4B77-9783-65C92C4E08CA}" destId="{E3561C02-9F31-44E8-9A2C-D407308B41A2}" srcOrd="0" destOrd="0" presId="urn:microsoft.com/office/officeart/2005/8/layout/hierarchy2"/>
    <dgm:cxn modelId="{5D5B5C2E-3FBB-483D-9554-CA1055970210}" type="presParOf" srcId="{E3561C02-9F31-44E8-9A2C-D407308B41A2}" destId="{3DFE894B-E7B3-4B4B-AE00-36BF7205B91E}" srcOrd="0" destOrd="0" presId="urn:microsoft.com/office/officeart/2005/8/layout/hierarchy2"/>
    <dgm:cxn modelId="{C755B310-B170-485E-8548-603BEB0ACD58}" type="presParOf" srcId="{9256D979-D1F6-4B77-9783-65C92C4E08CA}" destId="{45D9A295-C7EE-4FFF-AD96-C105E49E6CDF}" srcOrd="1" destOrd="0" presId="urn:microsoft.com/office/officeart/2005/8/layout/hierarchy2"/>
    <dgm:cxn modelId="{855A6790-45BA-474D-B4D8-A321AF589F11}" type="presParOf" srcId="{45D9A295-C7EE-4FFF-AD96-C105E49E6CDF}" destId="{851EC518-3646-498C-A950-1AE96C4805D2}" srcOrd="0" destOrd="0" presId="urn:microsoft.com/office/officeart/2005/8/layout/hierarchy2"/>
    <dgm:cxn modelId="{7E357C67-7CA1-4629-92D7-5D97B3AFB22B}" type="presParOf" srcId="{45D9A295-C7EE-4FFF-AD96-C105E49E6CDF}" destId="{96B1CF60-AB7D-4820-8AE3-ABA7F2531EC2}" srcOrd="1" destOrd="0" presId="urn:microsoft.com/office/officeart/2005/8/layout/hierarchy2"/>
    <dgm:cxn modelId="{96777379-5EB6-4C2C-8CA2-E092DA45568B}" type="presParOf" srcId="{9256D979-D1F6-4B77-9783-65C92C4E08CA}" destId="{77A7F0B2-E2FB-45D0-B7CB-50F15B07CEE6}" srcOrd="2" destOrd="0" presId="urn:microsoft.com/office/officeart/2005/8/layout/hierarchy2"/>
    <dgm:cxn modelId="{03B1A00D-E22D-499C-A7FF-566430018295}" type="presParOf" srcId="{77A7F0B2-E2FB-45D0-B7CB-50F15B07CEE6}" destId="{F9A010BC-D8F1-4BFD-981A-0FF3F9150F80}" srcOrd="0" destOrd="0" presId="urn:microsoft.com/office/officeart/2005/8/layout/hierarchy2"/>
    <dgm:cxn modelId="{4C028F43-3D75-44D4-99CB-17FBA13EBDEB}" type="presParOf" srcId="{9256D979-D1F6-4B77-9783-65C92C4E08CA}" destId="{90372B1B-76D4-4A6D-9693-5414743D2368}" srcOrd="3" destOrd="0" presId="urn:microsoft.com/office/officeart/2005/8/layout/hierarchy2"/>
    <dgm:cxn modelId="{CE677705-948F-4CA2-B0D2-EBDA4A036C53}" type="presParOf" srcId="{90372B1B-76D4-4A6D-9693-5414743D2368}" destId="{2638A0DD-E1BD-4460-B33F-C5771F846CA4}" srcOrd="0" destOrd="0" presId="urn:microsoft.com/office/officeart/2005/8/layout/hierarchy2"/>
    <dgm:cxn modelId="{EFE4F7B4-30A8-4BE0-BC40-4CCB6B5B2AD1}" type="presParOf" srcId="{90372B1B-76D4-4A6D-9693-5414743D2368}" destId="{FEDFB33C-8453-4C7E-A5FC-2B8529F47830}" srcOrd="1" destOrd="0" presId="urn:microsoft.com/office/officeart/2005/8/layout/hierarchy2"/>
    <dgm:cxn modelId="{81F8D422-338B-47B8-91F5-25C9EED1A7F2}" type="presParOf" srcId="{9256D979-D1F6-4B77-9783-65C92C4E08CA}" destId="{C0E33868-F5FA-43FB-BC49-816DA3CD40B3}" srcOrd="4" destOrd="0" presId="urn:microsoft.com/office/officeart/2005/8/layout/hierarchy2"/>
    <dgm:cxn modelId="{DF5F5FDF-AA6F-4DF8-9737-181D8D331BFF}" type="presParOf" srcId="{C0E33868-F5FA-43FB-BC49-816DA3CD40B3}" destId="{AA8C8CDC-7135-4341-97D5-E3CF67BFFE67}" srcOrd="0" destOrd="0" presId="urn:microsoft.com/office/officeart/2005/8/layout/hierarchy2"/>
    <dgm:cxn modelId="{DD364E81-106E-4F17-8B2B-6A9DB8C58DDD}" type="presParOf" srcId="{9256D979-D1F6-4B77-9783-65C92C4E08CA}" destId="{CAA35F12-3ABC-4299-B266-449D53A0D6F4}" srcOrd="5" destOrd="0" presId="urn:microsoft.com/office/officeart/2005/8/layout/hierarchy2"/>
    <dgm:cxn modelId="{BCDDF806-F2CD-4720-9074-34A983261B95}" type="presParOf" srcId="{CAA35F12-3ABC-4299-B266-449D53A0D6F4}" destId="{A990F98D-D72D-4E4A-861E-87E2DDA1A177}" srcOrd="0" destOrd="0" presId="urn:microsoft.com/office/officeart/2005/8/layout/hierarchy2"/>
    <dgm:cxn modelId="{B87DDF20-7944-406E-B70A-50A63452C6A3}" type="presParOf" srcId="{CAA35F12-3ABC-4299-B266-449D53A0D6F4}" destId="{5FB60E95-B43E-49EC-96DF-B2F8DE53D3AE}"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6EC58069-E0D1-4D1F-825C-7ADCCFE58819}" type="doc">
      <dgm:prSet loTypeId="urn:microsoft.com/office/officeart/2005/8/layout/hList7" loCatId="list" qsTypeId="urn:microsoft.com/office/officeart/2005/8/quickstyle/simple1" qsCatId="simple" csTypeId="urn:microsoft.com/office/officeart/2005/8/colors/colorful1" csCatId="colorful" phldr="1"/>
      <dgm:spPr/>
    </dgm:pt>
    <dgm:pt modelId="{4F32A227-09CC-405C-B3AA-F6D3B0ACCE10}">
      <dgm:prSet phldrT="[Text]" custT="1"/>
      <dgm:spPr/>
      <dgm:t>
        <a:bodyPr/>
        <a:lstStyle/>
        <a:p>
          <a:r>
            <a:rPr lang="fa-IR" sz="2400" b="1" dirty="0" smtClean="0">
              <a:solidFill>
                <a:srgbClr val="FFFF00"/>
              </a:solidFill>
              <a:cs typeface="B Nazanin" panose="00000400000000000000" pitchFamily="2" charset="-78"/>
            </a:rPr>
            <a:t>بنابراین هویت صنفی طلبه از طرفی مایۀ امتیاز طلبه از غیرطلبه است</a:t>
          </a:r>
          <a:endParaRPr lang="en-US" sz="2400" dirty="0">
            <a:solidFill>
              <a:srgbClr val="FFFF00"/>
            </a:solidFill>
          </a:endParaRPr>
        </a:p>
      </dgm:t>
    </dgm:pt>
    <dgm:pt modelId="{3850E5C8-7B5C-40F2-8FB8-A7A727EC65E8}" type="parTrans" cxnId="{D436AF78-CCF9-4DC3-9C7D-E69153FF5A06}">
      <dgm:prSet/>
      <dgm:spPr/>
      <dgm:t>
        <a:bodyPr/>
        <a:lstStyle/>
        <a:p>
          <a:endParaRPr lang="en-US"/>
        </a:p>
      </dgm:t>
    </dgm:pt>
    <dgm:pt modelId="{2F1CC47C-0FED-4889-9874-A0116C16CFFC}" type="sibTrans" cxnId="{D436AF78-CCF9-4DC3-9C7D-E69153FF5A06}">
      <dgm:prSet/>
      <dgm:spPr/>
      <dgm:t>
        <a:bodyPr/>
        <a:lstStyle/>
        <a:p>
          <a:endParaRPr lang="en-US"/>
        </a:p>
      </dgm:t>
    </dgm:pt>
    <dgm:pt modelId="{842E1336-E7BD-4BCF-BD5D-233D6984F828}">
      <dgm:prSet phldrT="[Text]" custT="1"/>
      <dgm:spPr/>
      <dgm:t>
        <a:bodyPr/>
        <a:lstStyle/>
        <a:p>
          <a:r>
            <a:rPr lang="fa-IR" sz="3200" b="1" dirty="0" smtClean="0">
              <a:solidFill>
                <a:srgbClr val="002060"/>
              </a:solidFill>
              <a:cs typeface="B Nazanin" panose="00000400000000000000" pitchFamily="2" charset="-78"/>
            </a:rPr>
            <a:t>و از طرفی مایۀ اشتراک طلبه‌ها با یک‌دیگر. </a:t>
          </a:r>
          <a:endParaRPr lang="en-US" sz="3200" dirty="0">
            <a:solidFill>
              <a:srgbClr val="002060"/>
            </a:solidFill>
          </a:endParaRPr>
        </a:p>
      </dgm:t>
    </dgm:pt>
    <dgm:pt modelId="{9F45F507-11E1-43B0-BB80-758913246DCD}" type="parTrans" cxnId="{ECBF72E0-ECAA-47D3-8EE9-C8039015FC03}">
      <dgm:prSet/>
      <dgm:spPr/>
      <dgm:t>
        <a:bodyPr/>
        <a:lstStyle/>
        <a:p>
          <a:endParaRPr lang="en-US"/>
        </a:p>
      </dgm:t>
    </dgm:pt>
    <dgm:pt modelId="{F56DBFD0-B56E-43FF-B4EC-300993FA586D}" type="sibTrans" cxnId="{ECBF72E0-ECAA-47D3-8EE9-C8039015FC03}">
      <dgm:prSet/>
      <dgm:spPr/>
      <dgm:t>
        <a:bodyPr/>
        <a:lstStyle/>
        <a:p>
          <a:endParaRPr lang="en-US"/>
        </a:p>
      </dgm:t>
    </dgm:pt>
    <dgm:pt modelId="{3F303BE0-8EC0-4D68-BF2C-4F07EEE86E1F}">
      <dgm:prSet phldrT="[Text]" custT="1"/>
      <dgm:spPr/>
      <dgm:t>
        <a:bodyPr/>
        <a:lstStyle/>
        <a:p>
          <a:pPr algn="just"/>
          <a:r>
            <a:rPr lang="fa-IR" sz="1800" b="1" dirty="0" smtClean="0">
              <a:solidFill>
                <a:srgbClr val="002060"/>
              </a:solidFill>
              <a:cs typeface="B Nazanin" panose="00000400000000000000" pitchFamily="2" charset="-78"/>
            </a:rPr>
            <a:t>در بیان هویت طلبه باید اوصافی ذکر شود که اختصاص به طلبه دارد و طلبه را از سایر اصناف اجتماعی ممتاز می‌گرداند و موجب می‌شود مصداق طلبه از غیرطلبه به‌خوبی بازشناخته شود.</a:t>
          </a:r>
          <a:endParaRPr lang="en-US" sz="1800" b="1" dirty="0"/>
        </a:p>
      </dgm:t>
    </dgm:pt>
    <dgm:pt modelId="{D6ED195D-C264-4BE3-A9E8-A9A0D4163502}" type="parTrans" cxnId="{9C9521D6-093A-4BC8-84B3-0F085408C927}">
      <dgm:prSet/>
      <dgm:spPr/>
      <dgm:t>
        <a:bodyPr/>
        <a:lstStyle/>
        <a:p>
          <a:endParaRPr lang="en-US"/>
        </a:p>
      </dgm:t>
    </dgm:pt>
    <dgm:pt modelId="{3C77AFE2-8994-48D7-892B-C8F2B96F4814}" type="sibTrans" cxnId="{9C9521D6-093A-4BC8-84B3-0F085408C927}">
      <dgm:prSet/>
      <dgm:spPr/>
      <dgm:t>
        <a:bodyPr/>
        <a:lstStyle/>
        <a:p>
          <a:endParaRPr lang="en-US"/>
        </a:p>
      </dgm:t>
    </dgm:pt>
    <dgm:pt modelId="{E8D8FF4D-897A-4A92-9365-B574B34BA6F8}" type="pres">
      <dgm:prSet presAssocID="{6EC58069-E0D1-4D1F-825C-7ADCCFE58819}" presName="Name0" presStyleCnt="0">
        <dgm:presLayoutVars>
          <dgm:dir/>
          <dgm:resizeHandles val="exact"/>
        </dgm:presLayoutVars>
      </dgm:prSet>
      <dgm:spPr/>
    </dgm:pt>
    <dgm:pt modelId="{44DE3969-5CE7-4BD4-ADA0-B98C43FE035E}" type="pres">
      <dgm:prSet presAssocID="{6EC58069-E0D1-4D1F-825C-7ADCCFE58819}" presName="fgShape" presStyleLbl="fgShp" presStyleIdx="0" presStyleCnt="1" custLinFactNeighborY="39099"/>
      <dgm:spPr/>
    </dgm:pt>
    <dgm:pt modelId="{BE95F123-77C0-4D4C-AD15-73FDC687FA7B}" type="pres">
      <dgm:prSet presAssocID="{6EC58069-E0D1-4D1F-825C-7ADCCFE58819}" presName="linComp" presStyleCnt="0"/>
      <dgm:spPr/>
    </dgm:pt>
    <dgm:pt modelId="{580CA0FB-FF12-4947-B942-B0AB7D7F81BD}" type="pres">
      <dgm:prSet presAssocID="{4F32A227-09CC-405C-B3AA-F6D3B0ACCE10}" presName="compNode" presStyleCnt="0"/>
      <dgm:spPr/>
    </dgm:pt>
    <dgm:pt modelId="{1A218923-FFD2-485E-AD32-6D2FD835B2C6}" type="pres">
      <dgm:prSet presAssocID="{4F32A227-09CC-405C-B3AA-F6D3B0ACCE10}" presName="bkgdShape" presStyleLbl="node1" presStyleIdx="0" presStyleCnt="3"/>
      <dgm:spPr/>
      <dgm:t>
        <a:bodyPr/>
        <a:lstStyle/>
        <a:p>
          <a:endParaRPr lang="en-US"/>
        </a:p>
      </dgm:t>
    </dgm:pt>
    <dgm:pt modelId="{6E62B0AA-21E0-483C-A517-4C5BFBF26D8B}" type="pres">
      <dgm:prSet presAssocID="{4F32A227-09CC-405C-B3AA-F6D3B0ACCE10}" presName="nodeTx" presStyleLbl="node1" presStyleIdx="0" presStyleCnt="3">
        <dgm:presLayoutVars>
          <dgm:bulletEnabled val="1"/>
        </dgm:presLayoutVars>
      </dgm:prSet>
      <dgm:spPr/>
      <dgm:t>
        <a:bodyPr/>
        <a:lstStyle/>
        <a:p>
          <a:endParaRPr lang="en-US"/>
        </a:p>
      </dgm:t>
    </dgm:pt>
    <dgm:pt modelId="{40E60231-4F12-4DFC-8510-DA2A8ED9D6A9}" type="pres">
      <dgm:prSet presAssocID="{4F32A227-09CC-405C-B3AA-F6D3B0ACCE10}" presName="invisiNode" presStyleLbl="node1" presStyleIdx="0" presStyleCnt="3"/>
      <dgm:spPr/>
    </dgm:pt>
    <dgm:pt modelId="{ABA21E3F-E8DF-4CFE-8479-41B43C358792}" type="pres">
      <dgm:prSet presAssocID="{4F32A227-09CC-405C-B3AA-F6D3B0ACCE10}" presName="imagNode" presStyleLbl="fgImgPlace1" presStyleIdx="0" presStyleCnt="3" custScaleX="91226" custScaleY="91110" custLinFactNeighborY="-16120"/>
      <dgm:spPr>
        <a:blipFill rotWithShape="1">
          <a:blip xmlns:r="http://schemas.openxmlformats.org/officeDocument/2006/relationships" r:embed="rId1"/>
          <a:stretch>
            <a:fillRect/>
          </a:stretch>
        </a:blipFill>
      </dgm:spPr>
    </dgm:pt>
    <dgm:pt modelId="{136528B7-69B4-4050-9D67-664506A942FC}" type="pres">
      <dgm:prSet presAssocID="{2F1CC47C-0FED-4889-9874-A0116C16CFFC}" presName="sibTrans" presStyleLbl="sibTrans2D1" presStyleIdx="0" presStyleCnt="0"/>
      <dgm:spPr/>
      <dgm:t>
        <a:bodyPr/>
        <a:lstStyle/>
        <a:p>
          <a:endParaRPr lang="en-US"/>
        </a:p>
      </dgm:t>
    </dgm:pt>
    <dgm:pt modelId="{15BB24BF-2A43-4FD2-BAA9-95D1633853FB}" type="pres">
      <dgm:prSet presAssocID="{842E1336-E7BD-4BCF-BD5D-233D6984F828}" presName="compNode" presStyleCnt="0"/>
      <dgm:spPr/>
    </dgm:pt>
    <dgm:pt modelId="{BA4A6F6F-5B34-4F8D-9D5D-4D73FEE2383A}" type="pres">
      <dgm:prSet presAssocID="{842E1336-E7BD-4BCF-BD5D-233D6984F828}" presName="bkgdShape" presStyleLbl="node1" presStyleIdx="1" presStyleCnt="3"/>
      <dgm:spPr/>
      <dgm:t>
        <a:bodyPr/>
        <a:lstStyle/>
        <a:p>
          <a:endParaRPr lang="en-US"/>
        </a:p>
      </dgm:t>
    </dgm:pt>
    <dgm:pt modelId="{1C97420B-6748-48B9-8A98-B1FD68F5D11A}" type="pres">
      <dgm:prSet presAssocID="{842E1336-E7BD-4BCF-BD5D-233D6984F828}" presName="nodeTx" presStyleLbl="node1" presStyleIdx="1" presStyleCnt="3">
        <dgm:presLayoutVars>
          <dgm:bulletEnabled val="1"/>
        </dgm:presLayoutVars>
      </dgm:prSet>
      <dgm:spPr/>
      <dgm:t>
        <a:bodyPr/>
        <a:lstStyle/>
        <a:p>
          <a:endParaRPr lang="en-US"/>
        </a:p>
      </dgm:t>
    </dgm:pt>
    <dgm:pt modelId="{5D46B3C5-F454-47BD-9EC1-42D1BE549635}" type="pres">
      <dgm:prSet presAssocID="{842E1336-E7BD-4BCF-BD5D-233D6984F828}" presName="invisiNode" presStyleLbl="node1" presStyleIdx="1" presStyleCnt="3"/>
      <dgm:spPr/>
    </dgm:pt>
    <dgm:pt modelId="{F421F6C1-573B-4EE8-B9D7-9F74E153D374}" type="pres">
      <dgm:prSet presAssocID="{842E1336-E7BD-4BCF-BD5D-233D6984F828}" presName="imagNode" presStyleLbl="fgImgPlace1" presStyleIdx="1" presStyleCnt="3" custLinFactNeighborY="-16120"/>
      <dgm:spPr>
        <a:blipFill rotWithShape="1">
          <a:blip xmlns:r="http://schemas.openxmlformats.org/officeDocument/2006/relationships" r:embed="rId2"/>
          <a:stretch>
            <a:fillRect/>
          </a:stretch>
        </a:blipFill>
      </dgm:spPr>
    </dgm:pt>
    <dgm:pt modelId="{291B1CE7-B228-4A2A-9B88-D2E9E988C262}" type="pres">
      <dgm:prSet presAssocID="{F56DBFD0-B56E-43FF-B4EC-300993FA586D}" presName="sibTrans" presStyleLbl="sibTrans2D1" presStyleIdx="0" presStyleCnt="0"/>
      <dgm:spPr/>
      <dgm:t>
        <a:bodyPr/>
        <a:lstStyle/>
        <a:p>
          <a:endParaRPr lang="en-US"/>
        </a:p>
      </dgm:t>
    </dgm:pt>
    <dgm:pt modelId="{2440DF1F-7905-4287-91AB-B8BC7BD63BAC}" type="pres">
      <dgm:prSet presAssocID="{3F303BE0-8EC0-4D68-BF2C-4F07EEE86E1F}" presName="compNode" presStyleCnt="0"/>
      <dgm:spPr/>
    </dgm:pt>
    <dgm:pt modelId="{A26425A8-7F43-4C11-BA7B-AFD1C2A26B7C}" type="pres">
      <dgm:prSet presAssocID="{3F303BE0-8EC0-4D68-BF2C-4F07EEE86E1F}" presName="bkgdShape" presStyleLbl="node1" presStyleIdx="2" presStyleCnt="3"/>
      <dgm:spPr/>
      <dgm:t>
        <a:bodyPr/>
        <a:lstStyle/>
        <a:p>
          <a:endParaRPr lang="en-US"/>
        </a:p>
      </dgm:t>
    </dgm:pt>
    <dgm:pt modelId="{170A8720-BD49-4EF9-8699-B3578D199F7F}" type="pres">
      <dgm:prSet presAssocID="{3F303BE0-8EC0-4D68-BF2C-4F07EEE86E1F}" presName="nodeTx" presStyleLbl="node1" presStyleIdx="2" presStyleCnt="3">
        <dgm:presLayoutVars>
          <dgm:bulletEnabled val="1"/>
        </dgm:presLayoutVars>
      </dgm:prSet>
      <dgm:spPr/>
      <dgm:t>
        <a:bodyPr/>
        <a:lstStyle/>
        <a:p>
          <a:endParaRPr lang="en-US"/>
        </a:p>
      </dgm:t>
    </dgm:pt>
    <dgm:pt modelId="{9979205B-1700-4A6B-9D01-B793C89A2975}" type="pres">
      <dgm:prSet presAssocID="{3F303BE0-8EC0-4D68-BF2C-4F07EEE86E1F}" presName="invisiNode" presStyleLbl="node1" presStyleIdx="2" presStyleCnt="3"/>
      <dgm:spPr/>
    </dgm:pt>
    <dgm:pt modelId="{A9742B4E-118F-4494-95E7-E6CD28AEA039}" type="pres">
      <dgm:prSet presAssocID="{3F303BE0-8EC0-4D68-BF2C-4F07EEE86E1F}" presName="imagNode" presStyleLbl="fgImgPlace1" presStyleIdx="2" presStyleCnt="3" custLinFactNeighborY="-16120"/>
      <dgm:spPr>
        <a:blipFill rotWithShape="1">
          <a:blip xmlns:r="http://schemas.openxmlformats.org/officeDocument/2006/relationships" r:embed="rId3"/>
          <a:stretch>
            <a:fillRect/>
          </a:stretch>
        </a:blipFill>
      </dgm:spPr>
    </dgm:pt>
  </dgm:ptLst>
  <dgm:cxnLst>
    <dgm:cxn modelId="{D436AF78-CCF9-4DC3-9C7D-E69153FF5A06}" srcId="{6EC58069-E0D1-4D1F-825C-7ADCCFE58819}" destId="{4F32A227-09CC-405C-B3AA-F6D3B0ACCE10}" srcOrd="0" destOrd="0" parTransId="{3850E5C8-7B5C-40F2-8FB8-A7A727EC65E8}" sibTransId="{2F1CC47C-0FED-4889-9874-A0116C16CFFC}"/>
    <dgm:cxn modelId="{9C9521D6-093A-4BC8-84B3-0F085408C927}" srcId="{6EC58069-E0D1-4D1F-825C-7ADCCFE58819}" destId="{3F303BE0-8EC0-4D68-BF2C-4F07EEE86E1F}" srcOrd="2" destOrd="0" parTransId="{D6ED195D-C264-4BE3-A9E8-A9A0D4163502}" sibTransId="{3C77AFE2-8994-48D7-892B-C8F2B96F4814}"/>
    <dgm:cxn modelId="{1375124E-30B4-4C8D-80D5-53A4555C1914}" type="presOf" srcId="{F56DBFD0-B56E-43FF-B4EC-300993FA586D}" destId="{291B1CE7-B228-4A2A-9B88-D2E9E988C262}" srcOrd="0" destOrd="0" presId="urn:microsoft.com/office/officeart/2005/8/layout/hList7"/>
    <dgm:cxn modelId="{47FA97B9-3207-4516-BF67-6468456E1BA1}" type="presOf" srcId="{3F303BE0-8EC0-4D68-BF2C-4F07EEE86E1F}" destId="{170A8720-BD49-4EF9-8699-B3578D199F7F}" srcOrd="1" destOrd="0" presId="urn:microsoft.com/office/officeart/2005/8/layout/hList7"/>
    <dgm:cxn modelId="{B5A59CAA-218D-4B80-BF85-02457FB795D1}" type="presOf" srcId="{4F32A227-09CC-405C-B3AA-F6D3B0ACCE10}" destId="{1A218923-FFD2-485E-AD32-6D2FD835B2C6}" srcOrd="0" destOrd="0" presId="urn:microsoft.com/office/officeart/2005/8/layout/hList7"/>
    <dgm:cxn modelId="{EE47B799-6F90-42B6-8751-69B078256CC7}" type="presOf" srcId="{842E1336-E7BD-4BCF-BD5D-233D6984F828}" destId="{1C97420B-6748-48B9-8A98-B1FD68F5D11A}" srcOrd="1" destOrd="0" presId="urn:microsoft.com/office/officeart/2005/8/layout/hList7"/>
    <dgm:cxn modelId="{B7F7F884-C9ED-4087-99C4-1ECE33D6E597}" type="presOf" srcId="{2F1CC47C-0FED-4889-9874-A0116C16CFFC}" destId="{136528B7-69B4-4050-9D67-664506A942FC}" srcOrd="0" destOrd="0" presId="urn:microsoft.com/office/officeart/2005/8/layout/hList7"/>
    <dgm:cxn modelId="{C158B6FD-BD6A-4B57-80B4-64ADAE687EE0}" type="presOf" srcId="{4F32A227-09CC-405C-B3AA-F6D3B0ACCE10}" destId="{6E62B0AA-21E0-483C-A517-4C5BFBF26D8B}" srcOrd="1" destOrd="0" presId="urn:microsoft.com/office/officeart/2005/8/layout/hList7"/>
    <dgm:cxn modelId="{16C34628-ED49-48D1-AFC1-ABD746ED05AC}" type="presOf" srcId="{3F303BE0-8EC0-4D68-BF2C-4F07EEE86E1F}" destId="{A26425A8-7F43-4C11-BA7B-AFD1C2A26B7C}" srcOrd="0" destOrd="0" presId="urn:microsoft.com/office/officeart/2005/8/layout/hList7"/>
    <dgm:cxn modelId="{ECBF72E0-ECAA-47D3-8EE9-C8039015FC03}" srcId="{6EC58069-E0D1-4D1F-825C-7ADCCFE58819}" destId="{842E1336-E7BD-4BCF-BD5D-233D6984F828}" srcOrd="1" destOrd="0" parTransId="{9F45F507-11E1-43B0-BB80-758913246DCD}" sibTransId="{F56DBFD0-B56E-43FF-B4EC-300993FA586D}"/>
    <dgm:cxn modelId="{A649B899-8F09-4DF5-A514-6D3D1D40E7A9}" type="presOf" srcId="{6EC58069-E0D1-4D1F-825C-7ADCCFE58819}" destId="{E8D8FF4D-897A-4A92-9365-B574B34BA6F8}" srcOrd="0" destOrd="0" presId="urn:microsoft.com/office/officeart/2005/8/layout/hList7"/>
    <dgm:cxn modelId="{0B88E8DC-93D5-495E-82E7-474EE5A2660F}" type="presOf" srcId="{842E1336-E7BD-4BCF-BD5D-233D6984F828}" destId="{BA4A6F6F-5B34-4F8D-9D5D-4D73FEE2383A}" srcOrd="0" destOrd="0" presId="urn:microsoft.com/office/officeart/2005/8/layout/hList7"/>
    <dgm:cxn modelId="{ACEAC27E-67E5-40C8-ADA3-2A41965FB232}" type="presParOf" srcId="{E8D8FF4D-897A-4A92-9365-B574B34BA6F8}" destId="{44DE3969-5CE7-4BD4-ADA0-B98C43FE035E}" srcOrd="0" destOrd="0" presId="urn:microsoft.com/office/officeart/2005/8/layout/hList7"/>
    <dgm:cxn modelId="{15B05418-17B4-4B7C-969C-5A11860BB0E6}" type="presParOf" srcId="{E8D8FF4D-897A-4A92-9365-B574B34BA6F8}" destId="{BE95F123-77C0-4D4C-AD15-73FDC687FA7B}" srcOrd="1" destOrd="0" presId="urn:microsoft.com/office/officeart/2005/8/layout/hList7"/>
    <dgm:cxn modelId="{7E368F7C-D956-49D8-BC53-1ECDECE6A9FB}" type="presParOf" srcId="{BE95F123-77C0-4D4C-AD15-73FDC687FA7B}" destId="{580CA0FB-FF12-4947-B942-B0AB7D7F81BD}" srcOrd="0" destOrd="0" presId="urn:microsoft.com/office/officeart/2005/8/layout/hList7"/>
    <dgm:cxn modelId="{41B8FBEF-BBAF-4BC2-AF85-351720EC0559}" type="presParOf" srcId="{580CA0FB-FF12-4947-B942-B0AB7D7F81BD}" destId="{1A218923-FFD2-485E-AD32-6D2FD835B2C6}" srcOrd="0" destOrd="0" presId="urn:microsoft.com/office/officeart/2005/8/layout/hList7"/>
    <dgm:cxn modelId="{A0B50F44-8583-44F9-8836-0FDE3D57C136}" type="presParOf" srcId="{580CA0FB-FF12-4947-B942-B0AB7D7F81BD}" destId="{6E62B0AA-21E0-483C-A517-4C5BFBF26D8B}" srcOrd="1" destOrd="0" presId="urn:microsoft.com/office/officeart/2005/8/layout/hList7"/>
    <dgm:cxn modelId="{D5824F16-E18B-4BFE-9F6D-6D9BDF86B2F6}" type="presParOf" srcId="{580CA0FB-FF12-4947-B942-B0AB7D7F81BD}" destId="{40E60231-4F12-4DFC-8510-DA2A8ED9D6A9}" srcOrd="2" destOrd="0" presId="urn:microsoft.com/office/officeart/2005/8/layout/hList7"/>
    <dgm:cxn modelId="{201DB823-F6FD-46F2-82BA-2096AF7F7D75}" type="presParOf" srcId="{580CA0FB-FF12-4947-B942-B0AB7D7F81BD}" destId="{ABA21E3F-E8DF-4CFE-8479-41B43C358792}" srcOrd="3" destOrd="0" presId="urn:microsoft.com/office/officeart/2005/8/layout/hList7"/>
    <dgm:cxn modelId="{DA833A35-595F-4C44-9835-F27B1F8A526E}" type="presParOf" srcId="{BE95F123-77C0-4D4C-AD15-73FDC687FA7B}" destId="{136528B7-69B4-4050-9D67-664506A942FC}" srcOrd="1" destOrd="0" presId="urn:microsoft.com/office/officeart/2005/8/layout/hList7"/>
    <dgm:cxn modelId="{5690B0F2-9FB2-48F4-B0D0-3D96934B076F}" type="presParOf" srcId="{BE95F123-77C0-4D4C-AD15-73FDC687FA7B}" destId="{15BB24BF-2A43-4FD2-BAA9-95D1633853FB}" srcOrd="2" destOrd="0" presId="urn:microsoft.com/office/officeart/2005/8/layout/hList7"/>
    <dgm:cxn modelId="{100301AF-D90B-4444-86CA-FF70956A89A6}" type="presParOf" srcId="{15BB24BF-2A43-4FD2-BAA9-95D1633853FB}" destId="{BA4A6F6F-5B34-4F8D-9D5D-4D73FEE2383A}" srcOrd="0" destOrd="0" presId="urn:microsoft.com/office/officeart/2005/8/layout/hList7"/>
    <dgm:cxn modelId="{58B0773F-00C0-4DC8-B611-5D85067C365F}" type="presParOf" srcId="{15BB24BF-2A43-4FD2-BAA9-95D1633853FB}" destId="{1C97420B-6748-48B9-8A98-B1FD68F5D11A}" srcOrd="1" destOrd="0" presId="urn:microsoft.com/office/officeart/2005/8/layout/hList7"/>
    <dgm:cxn modelId="{9FD88447-0DB4-49D7-86BB-2F2936D58832}" type="presParOf" srcId="{15BB24BF-2A43-4FD2-BAA9-95D1633853FB}" destId="{5D46B3C5-F454-47BD-9EC1-42D1BE549635}" srcOrd="2" destOrd="0" presId="urn:microsoft.com/office/officeart/2005/8/layout/hList7"/>
    <dgm:cxn modelId="{89DACC91-484D-44B2-893E-AB9E4D3EBEEC}" type="presParOf" srcId="{15BB24BF-2A43-4FD2-BAA9-95D1633853FB}" destId="{F421F6C1-573B-4EE8-B9D7-9F74E153D374}" srcOrd="3" destOrd="0" presId="urn:microsoft.com/office/officeart/2005/8/layout/hList7"/>
    <dgm:cxn modelId="{07F3E688-2B2A-425D-ACD9-48CED68E912D}" type="presParOf" srcId="{BE95F123-77C0-4D4C-AD15-73FDC687FA7B}" destId="{291B1CE7-B228-4A2A-9B88-D2E9E988C262}" srcOrd="3" destOrd="0" presId="urn:microsoft.com/office/officeart/2005/8/layout/hList7"/>
    <dgm:cxn modelId="{35146882-7386-44FB-B68A-4207CAB3CB88}" type="presParOf" srcId="{BE95F123-77C0-4D4C-AD15-73FDC687FA7B}" destId="{2440DF1F-7905-4287-91AB-B8BC7BD63BAC}" srcOrd="4" destOrd="0" presId="urn:microsoft.com/office/officeart/2005/8/layout/hList7"/>
    <dgm:cxn modelId="{2C8B8A94-7719-443E-9FFE-2D44329354A9}" type="presParOf" srcId="{2440DF1F-7905-4287-91AB-B8BC7BD63BAC}" destId="{A26425A8-7F43-4C11-BA7B-AFD1C2A26B7C}" srcOrd="0" destOrd="0" presId="urn:microsoft.com/office/officeart/2005/8/layout/hList7"/>
    <dgm:cxn modelId="{1F6EEB91-4E02-4797-A5D1-E2C70D8E3BFC}" type="presParOf" srcId="{2440DF1F-7905-4287-91AB-B8BC7BD63BAC}" destId="{170A8720-BD49-4EF9-8699-B3578D199F7F}" srcOrd="1" destOrd="0" presId="urn:microsoft.com/office/officeart/2005/8/layout/hList7"/>
    <dgm:cxn modelId="{9930486A-22DB-4ACD-8130-6C748FA56E99}" type="presParOf" srcId="{2440DF1F-7905-4287-91AB-B8BC7BD63BAC}" destId="{9979205B-1700-4A6B-9D01-B793C89A2975}" srcOrd="2" destOrd="0" presId="urn:microsoft.com/office/officeart/2005/8/layout/hList7"/>
    <dgm:cxn modelId="{CDBEB733-C1A5-4E16-9654-AD66A84D3E9A}" type="presParOf" srcId="{2440DF1F-7905-4287-91AB-B8BC7BD63BAC}" destId="{A9742B4E-118F-4494-95E7-E6CD28AEA039}" srcOrd="3" destOrd="0" presId="urn:microsoft.com/office/officeart/2005/8/layout/hList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0.xml><?xml version="1.0" encoding="utf-8"?>
<dgm:dataModel xmlns:dgm="http://schemas.openxmlformats.org/drawingml/2006/diagram" xmlns:a="http://schemas.openxmlformats.org/drawingml/2006/main">
  <dgm:ptLst>
    <dgm:pt modelId="{F90F0F43-2B24-4F0B-A8C3-8CBCEBFADB78}"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3BC86FDC-1942-4EE8-A35F-9C5A5144F241}">
      <dgm:prSet phldrT="[Text]" custT="1"/>
      <dgm:spPr/>
      <dgm:t>
        <a:bodyPr/>
        <a:lstStyle/>
        <a:p>
          <a:r>
            <a:rPr lang="fa-IR" sz="1400" b="1" dirty="0" smtClean="0">
              <a:solidFill>
                <a:srgbClr val="FFFF00"/>
              </a:solidFill>
              <a:cs typeface="B Titr" panose="00000700000000000000" pitchFamily="2" charset="-78"/>
            </a:rPr>
            <a:t>اگر بخواهیم به این سؤال یک جواب فوری و کوتاه دهیم و در یک جمله آیندۀ کاری طلبه را معلوم گردانیم، باید همان‌گونه که در صفحات قبل نیز گفتیم این دو گزاره را به هم پیوند دهیم. </a:t>
          </a:r>
          <a:endParaRPr lang="en-US" sz="1400" b="1" dirty="0">
            <a:solidFill>
              <a:srgbClr val="FFFF00"/>
            </a:solidFill>
            <a:cs typeface="B Titr" panose="00000700000000000000" pitchFamily="2" charset="-78"/>
          </a:endParaRPr>
        </a:p>
      </dgm:t>
    </dgm:pt>
    <dgm:pt modelId="{7A2B6BD5-9BC6-4065-9151-6FCB9D1FF625}" type="parTrans" cxnId="{A352DA07-7C43-460E-81B8-932ACFB2F760}">
      <dgm:prSet/>
      <dgm:spPr/>
      <dgm:t>
        <a:bodyPr/>
        <a:lstStyle/>
        <a:p>
          <a:endParaRPr lang="en-US"/>
        </a:p>
      </dgm:t>
    </dgm:pt>
    <dgm:pt modelId="{5D456E8F-421E-4682-B876-29B154BB07C2}" type="sibTrans" cxnId="{A352DA07-7C43-460E-81B8-932ACFB2F760}">
      <dgm:prSet/>
      <dgm:spPr/>
      <dgm:t>
        <a:bodyPr/>
        <a:lstStyle/>
        <a:p>
          <a:endParaRPr lang="en-US"/>
        </a:p>
      </dgm:t>
    </dgm:pt>
    <dgm:pt modelId="{C2F61AA9-1627-4C91-92BE-B4E8504C58CD}">
      <dgm:prSet phldrT="[Text]"/>
      <dgm:spPr/>
      <dgm:t>
        <a:bodyPr/>
        <a:lstStyle/>
        <a:p>
          <a:pPr algn="ctr"/>
          <a:r>
            <a:rPr lang="fa-IR" b="1" dirty="0" smtClean="0">
              <a:solidFill>
                <a:srgbClr val="002060"/>
              </a:solidFill>
              <a:cs typeface="B Nazanin" panose="00000400000000000000" pitchFamily="2" charset="-78"/>
            </a:rPr>
            <a:t>الف) «</a:t>
          </a:r>
          <a:r>
            <a:rPr lang="ar-SA" b="1" dirty="0" smtClean="0">
              <a:solidFill>
                <a:srgbClr val="002060"/>
              </a:solidFill>
              <a:cs typeface="B Nazanin" panose="00000400000000000000" pitchFamily="2" charset="-78"/>
            </a:rPr>
            <a:t>انّ العُلَماءَ وَرَثَة الأنبیاءِ</a:t>
          </a:r>
          <a:r>
            <a:rPr lang="fa-IR" b="1" dirty="0" smtClean="0">
              <a:solidFill>
                <a:srgbClr val="002060"/>
              </a:solidFill>
              <a:cs typeface="B Nazanin" panose="00000400000000000000" pitchFamily="2" charset="-78"/>
            </a:rPr>
            <a:t>» </a:t>
          </a:r>
          <a:r>
            <a:rPr lang="ar-SA" b="1" dirty="0" smtClean="0">
              <a:solidFill>
                <a:srgbClr val="002060"/>
              </a:solidFill>
              <a:cs typeface="B Nazanin" panose="00000400000000000000" pitchFamily="2" charset="-78"/>
            </a:rPr>
            <a:t>کلینی، </a:t>
          </a:r>
          <a:r>
            <a:rPr lang="ar-SA" b="1" i="0" dirty="0" smtClean="0">
              <a:solidFill>
                <a:srgbClr val="002060"/>
              </a:solidFill>
              <a:cs typeface="B Nazanin" panose="00000400000000000000" pitchFamily="2" charset="-78"/>
            </a:rPr>
            <a:t>الکافی، ج 1، </a:t>
          </a:r>
          <a:r>
            <a:rPr lang="ar-SA" b="1" dirty="0" smtClean="0">
              <a:solidFill>
                <a:srgbClr val="002060"/>
              </a:solidFill>
              <a:cs typeface="B Nazanin" panose="00000400000000000000" pitchFamily="2" charset="-78"/>
            </a:rPr>
            <a:t>ص 32</a:t>
          </a:r>
          <a:endParaRPr lang="en-US" b="1" dirty="0">
            <a:solidFill>
              <a:srgbClr val="002060"/>
            </a:solidFill>
            <a:cs typeface="B Nazanin" panose="00000400000000000000" pitchFamily="2" charset="-78"/>
          </a:endParaRPr>
        </a:p>
      </dgm:t>
    </dgm:pt>
    <dgm:pt modelId="{8FD58FCB-A1F9-4AD0-A713-1B56A6B12C67}" type="parTrans" cxnId="{5D540044-2A0E-4023-98DE-560443195B98}">
      <dgm:prSet/>
      <dgm:spPr/>
      <dgm:t>
        <a:bodyPr/>
        <a:lstStyle/>
        <a:p>
          <a:endParaRPr lang="en-US"/>
        </a:p>
      </dgm:t>
    </dgm:pt>
    <dgm:pt modelId="{A2966B1E-972A-4183-ABC1-3328254957BC}" type="sibTrans" cxnId="{5D540044-2A0E-4023-98DE-560443195B98}">
      <dgm:prSet/>
      <dgm:spPr/>
      <dgm:t>
        <a:bodyPr/>
        <a:lstStyle/>
        <a:p>
          <a:endParaRPr lang="en-US"/>
        </a:p>
      </dgm:t>
    </dgm:pt>
    <dgm:pt modelId="{A309DD0E-1F07-4279-8036-79979931E579}">
      <dgm:prSet phldrT="[Text]"/>
      <dgm:spPr/>
      <dgm:t>
        <a:bodyPr/>
        <a:lstStyle/>
        <a:p>
          <a:pPr algn="ctr"/>
          <a:r>
            <a:rPr lang="fa-IR" b="1" dirty="0" smtClean="0">
              <a:solidFill>
                <a:srgbClr val="002060"/>
              </a:solidFill>
              <a:cs typeface="B Nazanin" panose="00000400000000000000" pitchFamily="2" charset="-78"/>
            </a:rPr>
            <a:t>ب) (</a:t>
          </a:r>
          <a:r>
            <a:rPr lang="ar-SA" b="1" dirty="0" smtClean="0">
              <a:solidFill>
                <a:srgbClr val="002060"/>
              </a:solidFill>
              <a:cs typeface="B Nazanin" panose="00000400000000000000" pitchFamily="2" charset="-78"/>
            </a:rPr>
            <a:t>هُوَ الَّذی بَعَثَ فِی الأُمِّیّینَ رَسُولاً مِنهُم یتلُو عَلَیهِم آیاتِهِ وَ یزَکّیهِم وَ یعَلِّمُهُمُ الکِتابَ وَ الحِکمَة</a:t>
          </a:r>
          <a:r>
            <a:rPr lang="fa-IR" b="1" dirty="0" smtClean="0">
              <a:solidFill>
                <a:srgbClr val="002060"/>
              </a:solidFill>
              <a:cs typeface="B Nazanin" panose="00000400000000000000" pitchFamily="2" charset="-78"/>
            </a:rPr>
            <a:t>)  </a:t>
          </a:r>
          <a:r>
            <a:rPr lang="ar-SA" b="1" dirty="0" smtClean="0">
              <a:solidFill>
                <a:srgbClr val="002060"/>
              </a:solidFill>
              <a:cs typeface="B Nazanin" panose="00000400000000000000" pitchFamily="2" charset="-78"/>
            </a:rPr>
            <a:t>جمعه:‌ 2</a:t>
          </a:r>
          <a:endParaRPr lang="en-US" b="1" dirty="0">
            <a:solidFill>
              <a:srgbClr val="002060"/>
            </a:solidFill>
            <a:cs typeface="B Nazanin" panose="00000400000000000000" pitchFamily="2" charset="-78"/>
          </a:endParaRPr>
        </a:p>
      </dgm:t>
    </dgm:pt>
    <dgm:pt modelId="{B3640C45-7633-4239-9D73-5DBEEE2B30CC}" type="parTrans" cxnId="{FC18F706-4586-4B5D-B28B-DF01400364D0}">
      <dgm:prSet/>
      <dgm:spPr/>
      <dgm:t>
        <a:bodyPr/>
        <a:lstStyle/>
        <a:p>
          <a:endParaRPr lang="en-US"/>
        </a:p>
      </dgm:t>
    </dgm:pt>
    <dgm:pt modelId="{BAC38C22-BF0E-4689-A74C-58CEA56C8A07}" type="sibTrans" cxnId="{FC18F706-4586-4B5D-B28B-DF01400364D0}">
      <dgm:prSet/>
      <dgm:spPr/>
      <dgm:t>
        <a:bodyPr/>
        <a:lstStyle/>
        <a:p>
          <a:endParaRPr lang="en-US"/>
        </a:p>
      </dgm:t>
    </dgm:pt>
    <dgm:pt modelId="{D7A512AB-0231-4FB5-8B84-B85F0BECC819}" type="pres">
      <dgm:prSet presAssocID="{F90F0F43-2B24-4F0B-A8C3-8CBCEBFADB78}" presName="outerComposite" presStyleCnt="0">
        <dgm:presLayoutVars>
          <dgm:chMax val="5"/>
          <dgm:dir val="rev"/>
          <dgm:resizeHandles val="exact"/>
        </dgm:presLayoutVars>
      </dgm:prSet>
      <dgm:spPr/>
      <dgm:t>
        <a:bodyPr/>
        <a:lstStyle/>
        <a:p>
          <a:endParaRPr lang="en-US"/>
        </a:p>
      </dgm:t>
    </dgm:pt>
    <dgm:pt modelId="{688FA7AD-41F0-4780-9DD4-7C2F555BEA39}" type="pres">
      <dgm:prSet presAssocID="{F90F0F43-2B24-4F0B-A8C3-8CBCEBFADB78}" presName="dummyMaxCanvas" presStyleCnt="0">
        <dgm:presLayoutVars/>
      </dgm:prSet>
      <dgm:spPr/>
    </dgm:pt>
    <dgm:pt modelId="{4174190B-2657-488C-9B53-9195C8BEE9A7}" type="pres">
      <dgm:prSet presAssocID="{F90F0F43-2B24-4F0B-A8C3-8CBCEBFADB78}" presName="ThreeNodes_1" presStyleLbl="node1" presStyleIdx="0" presStyleCnt="3">
        <dgm:presLayoutVars>
          <dgm:bulletEnabled val="1"/>
        </dgm:presLayoutVars>
      </dgm:prSet>
      <dgm:spPr/>
      <dgm:t>
        <a:bodyPr/>
        <a:lstStyle/>
        <a:p>
          <a:endParaRPr lang="en-US"/>
        </a:p>
      </dgm:t>
    </dgm:pt>
    <dgm:pt modelId="{9245CDC8-F9F0-4968-96D9-B6FD9B6FB858}" type="pres">
      <dgm:prSet presAssocID="{F90F0F43-2B24-4F0B-A8C3-8CBCEBFADB78}" presName="ThreeNodes_2" presStyleLbl="node1" presStyleIdx="1" presStyleCnt="3">
        <dgm:presLayoutVars>
          <dgm:bulletEnabled val="1"/>
        </dgm:presLayoutVars>
      </dgm:prSet>
      <dgm:spPr/>
      <dgm:t>
        <a:bodyPr/>
        <a:lstStyle/>
        <a:p>
          <a:endParaRPr lang="en-US"/>
        </a:p>
      </dgm:t>
    </dgm:pt>
    <dgm:pt modelId="{A89C0E3A-60DC-4F83-A675-E3F24D1F962B}" type="pres">
      <dgm:prSet presAssocID="{F90F0F43-2B24-4F0B-A8C3-8CBCEBFADB78}" presName="ThreeNodes_3" presStyleLbl="node1" presStyleIdx="2" presStyleCnt="3">
        <dgm:presLayoutVars>
          <dgm:bulletEnabled val="1"/>
        </dgm:presLayoutVars>
      </dgm:prSet>
      <dgm:spPr/>
      <dgm:t>
        <a:bodyPr/>
        <a:lstStyle/>
        <a:p>
          <a:endParaRPr lang="en-US"/>
        </a:p>
      </dgm:t>
    </dgm:pt>
    <dgm:pt modelId="{95E508D2-BD18-40E1-8424-CB3FAFDD441E}" type="pres">
      <dgm:prSet presAssocID="{F90F0F43-2B24-4F0B-A8C3-8CBCEBFADB78}" presName="ThreeConn_1-2" presStyleLbl="fgAccFollowNode1" presStyleIdx="0" presStyleCnt="2">
        <dgm:presLayoutVars>
          <dgm:bulletEnabled val="1"/>
        </dgm:presLayoutVars>
      </dgm:prSet>
      <dgm:spPr/>
      <dgm:t>
        <a:bodyPr/>
        <a:lstStyle/>
        <a:p>
          <a:endParaRPr lang="en-US"/>
        </a:p>
      </dgm:t>
    </dgm:pt>
    <dgm:pt modelId="{BD455F59-BCA5-48DE-8BCB-578E047786F7}" type="pres">
      <dgm:prSet presAssocID="{F90F0F43-2B24-4F0B-A8C3-8CBCEBFADB78}" presName="ThreeConn_2-3" presStyleLbl="fgAccFollowNode1" presStyleIdx="1" presStyleCnt="2">
        <dgm:presLayoutVars>
          <dgm:bulletEnabled val="1"/>
        </dgm:presLayoutVars>
      </dgm:prSet>
      <dgm:spPr/>
      <dgm:t>
        <a:bodyPr/>
        <a:lstStyle/>
        <a:p>
          <a:endParaRPr lang="en-US"/>
        </a:p>
      </dgm:t>
    </dgm:pt>
    <dgm:pt modelId="{FA01FF38-4F70-4E91-BB3C-9CF0457A292F}" type="pres">
      <dgm:prSet presAssocID="{F90F0F43-2B24-4F0B-A8C3-8CBCEBFADB78}" presName="ThreeNodes_1_text" presStyleLbl="node1" presStyleIdx="2" presStyleCnt="3">
        <dgm:presLayoutVars>
          <dgm:bulletEnabled val="1"/>
        </dgm:presLayoutVars>
      </dgm:prSet>
      <dgm:spPr/>
      <dgm:t>
        <a:bodyPr/>
        <a:lstStyle/>
        <a:p>
          <a:endParaRPr lang="en-US"/>
        </a:p>
      </dgm:t>
    </dgm:pt>
    <dgm:pt modelId="{FC885ED9-B3D9-42D6-86B0-79A633FE3304}" type="pres">
      <dgm:prSet presAssocID="{F90F0F43-2B24-4F0B-A8C3-8CBCEBFADB78}" presName="ThreeNodes_2_text" presStyleLbl="node1" presStyleIdx="2" presStyleCnt="3">
        <dgm:presLayoutVars>
          <dgm:bulletEnabled val="1"/>
        </dgm:presLayoutVars>
      </dgm:prSet>
      <dgm:spPr/>
      <dgm:t>
        <a:bodyPr/>
        <a:lstStyle/>
        <a:p>
          <a:endParaRPr lang="en-US"/>
        </a:p>
      </dgm:t>
    </dgm:pt>
    <dgm:pt modelId="{C9200D67-E56C-4E15-B816-3F5C6678A5C1}" type="pres">
      <dgm:prSet presAssocID="{F90F0F43-2B24-4F0B-A8C3-8CBCEBFADB78}" presName="ThreeNodes_3_text" presStyleLbl="node1" presStyleIdx="2" presStyleCnt="3">
        <dgm:presLayoutVars>
          <dgm:bulletEnabled val="1"/>
        </dgm:presLayoutVars>
      </dgm:prSet>
      <dgm:spPr/>
      <dgm:t>
        <a:bodyPr/>
        <a:lstStyle/>
        <a:p>
          <a:endParaRPr lang="en-US"/>
        </a:p>
      </dgm:t>
    </dgm:pt>
  </dgm:ptLst>
  <dgm:cxnLst>
    <dgm:cxn modelId="{9E624408-DE9D-4562-BF6B-C0FFB570A5E3}" type="presOf" srcId="{C2F61AA9-1627-4C91-92BE-B4E8504C58CD}" destId="{FC885ED9-B3D9-42D6-86B0-79A633FE3304}" srcOrd="1" destOrd="0" presId="urn:microsoft.com/office/officeart/2005/8/layout/vProcess5"/>
    <dgm:cxn modelId="{FC18F706-4586-4B5D-B28B-DF01400364D0}" srcId="{F90F0F43-2B24-4F0B-A8C3-8CBCEBFADB78}" destId="{A309DD0E-1F07-4279-8036-79979931E579}" srcOrd="2" destOrd="0" parTransId="{B3640C45-7633-4239-9D73-5DBEEE2B30CC}" sibTransId="{BAC38C22-BF0E-4689-A74C-58CEA56C8A07}"/>
    <dgm:cxn modelId="{A36B081C-4DB3-4190-9DFE-EE011DED3048}" type="presOf" srcId="{A2966B1E-972A-4183-ABC1-3328254957BC}" destId="{BD455F59-BCA5-48DE-8BCB-578E047786F7}" srcOrd="0" destOrd="0" presId="urn:microsoft.com/office/officeart/2005/8/layout/vProcess5"/>
    <dgm:cxn modelId="{8D1BCCEB-E5E7-4B71-A55B-134EE74E77F8}" type="presOf" srcId="{A309DD0E-1F07-4279-8036-79979931E579}" destId="{A89C0E3A-60DC-4F83-A675-E3F24D1F962B}" srcOrd="0" destOrd="0" presId="urn:microsoft.com/office/officeart/2005/8/layout/vProcess5"/>
    <dgm:cxn modelId="{395845EE-56C9-4B0C-A25C-11D9EE385226}" type="presOf" srcId="{C2F61AA9-1627-4C91-92BE-B4E8504C58CD}" destId="{9245CDC8-F9F0-4968-96D9-B6FD9B6FB858}" srcOrd="0" destOrd="0" presId="urn:microsoft.com/office/officeart/2005/8/layout/vProcess5"/>
    <dgm:cxn modelId="{FD42F88D-8826-4601-B8DA-2F79CB7C6B8D}" type="presOf" srcId="{F90F0F43-2B24-4F0B-A8C3-8CBCEBFADB78}" destId="{D7A512AB-0231-4FB5-8B84-B85F0BECC819}" srcOrd="0" destOrd="0" presId="urn:microsoft.com/office/officeart/2005/8/layout/vProcess5"/>
    <dgm:cxn modelId="{41AC3ECF-F7EC-407E-802B-9C851CCC2FC1}" type="presOf" srcId="{A309DD0E-1F07-4279-8036-79979931E579}" destId="{C9200D67-E56C-4E15-B816-3F5C6678A5C1}" srcOrd="1" destOrd="0" presId="urn:microsoft.com/office/officeart/2005/8/layout/vProcess5"/>
    <dgm:cxn modelId="{2862C0FA-8002-43AE-9752-8F681574B9AC}" type="presOf" srcId="{5D456E8F-421E-4682-B876-29B154BB07C2}" destId="{95E508D2-BD18-40E1-8424-CB3FAFDD441E}" srcOrd="0" destOrd="0" presId="urn:microsoft.com/office/officeart/2005/8/layout/vProcess5"/>
    <dgm:cxn modelId="{A352DA07-7C43-460E-81B8-932ACFB2F760}" srcId="{F90F0F43-2B24-4F0B-A8C3-8CBCEBFADB78}" destId="{3BC86FDC-1942-4EE8-A35F-9C5A5144F241}" srcOrd="0" destOrd="0" parTransId="{7A2B6BD5-9BC6-4065-9151-6FCB9D1FF625}" sibTransId="{5D456E8F-421E-4682-B876-29B154BB07C2}"/>
    <dgm:cxn modelId="{0E1CB8C3-C1A0-4B07-A506-D1460665F68E}" type="presOf" srcId="{3BC86FDC-1942-4EE8-A35F-9C5A5144F241}" destId="{FA01FF38-4F70-4E91-BB3C-9CF0457A292F}" srcOrd="1" destOrd="0" presId="urn:microsoft.com/office/officeart/2005/8/layout/vProcess5"/>
    <dgm:cxn modelId="{5D540044-2A0E-4023-98DE-560443195B98}" srcId="{F90F0F43-2B24-4F0B-A8C3-8CBCEBFADB78}" destId="{C2F61AA9-1627-4C91-92BE-B4E8504C58CD}" srcOrd="1" destOrd="0" parTransId="{8FD58FCB-A1F9-4AD0-A713-1B56A6B12C67}" sibTransId="{A2966B1E-972A-4183-ABC1-3328254957BC}"/>
    <dgm:cxn modelId="{81BF1DD5-2388-4163-BA42-7692761EA443}" type="presOf" srcId="{3BC86FDC-1942-4EE8-A35F-9C5A5144F241}" destId="{4174190B-2657-488C-9B53-9195C8BEE9A7}" srcOrd="0" destOrd="0" presId="urn:microsoft.com/office/officeart/2005/8/layout/vProcess5"/>
    <dgm:cxn modelId="{C1C2CE1F-11F3-4CA2-80F6-6E459C641952}" type="presParOf" srcId="{D7A512AB-0231-4FB5-8B84-B85F0BECC819}" destId="{688FA7AD-41F0-4780-9DD4-7C2F555BEA39}" srcOrd="0" destOrd="0" presId="urn:microsoft.com/office/officeart/2005/8/layout/vProcess5"/>
    <dgm:cxn modelId="{3A7F1D8C-F9C2-41C6-AE0F-0CBE1BD92EDA}" type="presParOf" srcId="{D7A512AB-0231-4FB5-8B84-B85F0BECC819}" destId="{4174190B-2657-488C-9B53-9195C8BEE9A7}" srcOrd="1" destOrd="0" presId="urn:microsoft.com/office/officeart/2005/8/layout/vProcess5"/>
    <dgm:cxn modelId="{3F426F8D-EF6B-4AE7-9863-7AA0DB3B5140}" type="presParOf" srcId="{D7A512AB-0231-4FB5-8B84-B85F0BECC819}" destId="{9245CDC8-F9F0-4968-96D9-B6FD9B6FB858}" srcOrd="2" destOrd="0" presId="urn:microsoft.com/office/officeart/2005/8/layout/vProcess5"/>
    <dgm:cxn modelId="{9CE96340-1F33-4A31-86C7-DCB70E7F9E38}" type="presParOf" srcId="{D7A512AB-0231-4FB5-8B84-B85F0BECC819}" destId="{A89C0E3A-60DC-4F83-A675-E3F24D1F962B}" srcOrd="3" destOrd="0" presId="urn:microsoft.com/office/officeart/2005/8/layout/vProcess5"/>
    <dgm:cxn modelId="{B292D411-2FF3-481F-A409-4277E4ACDC71}" type="presParOf" srcId="{D7A512AB-0231-4FB5-8B84-B85F0BECC819}" destId="{95E508D2-BD18-40E1-8424-CB3FAFDD441E}" srcOrd="4" destOrd="0" presId="urn:microsoft.com/office/officeart/2005/8/layout/vProcess5"/>
    <dgm:cxn modelId="{353E92BD-6024-48A4-A547-DBBE11DD025F}" type="presParOf" srcId="{D7A512AB-0231-4FB5-8B84-B85F0BECC819}" destId="{BD455F59-BCA5-48DE-8BCB-578E047786F7}" srcOrd="5" destOrd="0" presId="urn:microsoft.com/office/officeart/2005/8/layout/vProcess5"/>
    <dgm:cxn modelId="{F7678641-B879-4A9A-80EA-83358F8B2DA1}" type="presParOf" srcId="{D7A512AB-0231-4FB5-8B84-B85F0BECC819}" destId="{FA01FF38-4F70-4E91-BB3C-9CF0457A292F}" srcOrd="6" destOrd="0" presId="urn:microsoft.com/office/officeart/2005/8/layout/vProcess5"/>
    <dgm:cxn modelId="{4EDD0BC3-A1C0-4BCC-95F2-6854613BD858}" type="presParOf" srcId="{D7A512AB-0231-4FB5-8B84-B85F0BECC819}" destId="{FC885ED9-B3D9-42D6-86B0-79A633FE3304}" srcOrd="7" destOrd="0" presId="urn:microsoft.com/office/officeart/2005/8/layout/vProcess5"/>
    <dgm:cxn modelId="{706C4647-0480-4C2E-B438-302DE3FB7C64}" type="presParOf" srcId="{D7A512AB-0231-4FB5-8B84-B85F0BECC819}" destId="{C9200D67-E56C-4E15-B816-3F5C6678A5C1}"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1.xml><?xml version="1.0" encoding="utf-8"?>
<dgm:dataModel xmlns:dgm="http://schemas.openxmlformats.org/drawingml/2006/diagram" xmlns:a="http://schemas.openxmlformats.org/drawingml/2006/main">
  <dgm:ptLst>
    <dgm:pt modelId="{8669BD24-1381-4DA3-8652-1DCEFD586036}" type="doc">
      <dgm:prSet loTypeId="urn:microsoft.com/office/officeart/2005/8/layout/radial6" loCatId="cycle" qsTypeId="urn:microsoft.com/office/officeart/2005/8/quickstyle/simple1" qsCatId="simple" csTypeId="urn:microsoft.com/office/officeart/2005/8/colors/colorful1" csCatId="colorful" phldr="1"/>
      <dgm:spPr/>
      <dgm:t>
        <a:bodyPr/>
        <a:lstStyle/>
        <a:p>
          <a:endParaRPr lang="en-US"/>
        </a:p>
      </dgm:t>
    </dgm:pt>
    <dgm:pt modelId="{D59A4D26-DF96-4BAE-9CFD-664A5E988329}">
      <dgm:prSet phldrT="[Text]" custT="1"/>
      <dgm:spPr/>
      <dgm:t>
        <a:bodyPr/>
        <a:lstStyle/>
        <a:p>
          <a:r>
            <a:rPr lang="fa-IR" sz="16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این پاسخ فشرده را به‌صورتی کاملاً استقرایی می‌توان تفصیل داد و تیپ‌های تخصّصی حوزویان را این‌گونه ترسیم کرد:</a:t>
          </a:r>
          <a:endParaRPr lang="en-US" sz="1600" dirty="0">
            <a:solidFill>
              <a:srgbClr val="FFFF00"/>
            </a:solidFill>
            <a:cs typeface="B Titr" panose="00000700000000000000" pitchFamily="2" charset="-78"/>
          </a:endParaRPr>
        </a:p>
      </dgm:t>
    </dgm:pt>
    <dgm:pt modelId="{A1074CB5-ECF3-481E-A2CC-21D3B2838BA0}" type="parTrans" cxnId="{415ACB03-1E58-4DE2-9D95-81DC19980E7C}">
      <dgm:prSet/>
      <dgm:spPr/>
      <dgm:t>
        <a:bodyPr/>
        <a:lstStyle/>
        <a:p>
          <a:endParaRPr lang="en-US"/>
        </a:p>
      </dgm:t>
    </dgm:pt>
    <dgm:pt modelId="{51311143-DCAC-4A4C-A906-F0696B4B4CAC}" type="sibTrans" cxnId="{415ACB03-1E58-4DE2-9D95-81DC19980E7C}">
      <dgm:prSet/>
      <dgm:spPr/>
      <dgm:t>
        <a:bodyPr/>
        <a:lstStyle/>
        <a:p>
          <a:endParaRPr lang="en-US"/>
        </a:p>
      </dgm:t>
    </dgm:pt>
    <dgm:pt modelId="{6C31D4CC-73CF-4C19-A600-779A24C83097}">
      <dgm:prSet phldrT="[Text]" custT="1"/>
      <dgm:spPr/>
      <dgm:t>
        <a:bodyPr/>
        <a:lstStyle/>
        <a:p>
          <a:r>
            <a:rPr lang="fa-IR" sz="1800" b="1" dirty="0" smtClean="0">
              <a:solidFill>
                <a:schemeClr val="tx1"/>
              </a:solidFill>
              <a:latin typeface="Times New Roman" panose="02020603050405020304" pitchFamily="18" charset="0"/>
              <a:ea typeface="Times New Roman" panose="02020603050405020304" pitchFamily="18" charset="0"/>
              <a:cs typeface="B Nazanin" panose="00000400000000000000" pitchFamily="2" charset="-78"/>
            </a:rPr>
            <a:t>محققان علوم دینی که به حفظ، ترمیم و بالنده‌سازی معرفت دینی و فهم شریعت نبوی مشغول‌اند </a:t>
          </a:r>
          <a:endParaRPr lang="en-US" sz="1800" b="1" dirty="0">
            <a:solidFill>
              <a:schemeClr val="tx1"/>
            </a:solidFill>
            <a:cs typeface="B Nazanin" panose="00000400000000000000" pitchFamily="2" charset="-78"/>
          </a:endParaRPr>
        </a:p>
      </dgm:t>
    </dgm:pt>
    <dgm:pt modelId="{FC412737-9B60-42F0-8397-FAA82B270197}" type="parTrans" cxnId="{6CB59A8A-AA9B-44F7-8BC8-741F98F154CA}">
      <dgm:prSet/>
      <dgm:spPr/>
      <dgm:t>
        <a:bodyPr/>
        <a:lstStyle/>
        <a:p>
          <a:endParaRPr lang="en-US"/>
        </a:p>
      </dgm:t>
    </dgm:pt>
    <dgm:pt modelId="{561DF23E-C274-47B6-8F26-F78D2D0E1600}" type="sibTrans" cxnId="{6CB59A8A-AA9B-44F7-8BC8-741F98F154CA}">
      <dgm:prSet/>
      <dgm:spPr/>
      <dgm:t>
        <a:bodyPr/>
        <a:lstStyle/>
        <a:p>
          <a:endParaRPr lang="en-US"/>
        </a:p>
      </dgm:t>
    </dgm:pt>
    <dgm:pt modelId="{701D0D9C-3726-45A0-86EA-77671A244E12}">
      <dgm:prSet phldrT="[Text]" custT="1"/>
      <dgm:spPr/>
      <dgm:t>
        <a:bodyPr/>
        <a:lstStyle/>
        <a:p>
          <a:r>
            <a:rPr lang="fa-IR" sz="1800" b="1" dirty="0" smtClean="0">
              <a:solidFill>
                <a:schemeClr val="tx1"/>
              </a:solidFill>
              <a:latin typeface="Times New Roman" panose="02020603050405020304" pitchFamily="18" charset="0"/>
              <a:ea typeface="Times New Roman" panose="02020603050405020304" pitchFamily="18" charset="0"/>
              <a:cs typeface="B Nazanin" panose="00000400000000000000" pitchFamily="2" charset="-78"/>
            </a:rPr>
            <a:t>مروجان و مبلغان آموزه‌های دینی </a:t>
          </a:r>
          <a:endParaRPr lang="en-US" sz="1800" b="1" dirty="0">
            <a:solidFill>
              <a:schemeClr val="tx1"/>
            </a:solidFill>
            <a:cs typeface="B Nazanin" panose="00000400000000000000" pitchFamily="2" charset="-78"/>
          </a:endParaRPr>
        </a:p>
      </dgm:t>
    </dgm:pt>
    <dgm:pt modelId="{625A4A81-412D-48C2-A3DE-5A253C2BF8C7}" type="parTrans" cxnId="{BCBE8A2A-B7FF-4085-86BB-26F6E2B00612}">
      <dgm:prSet/>
      <dgm:spPr/>
      <dgm:t>
        <a:bodyPr/>
        <a:lstStyle/>
        <a:p>
          <a:endParaRPr lang="en-US"/>
        </a:p>
      </dgm:t>
    </dgm:pt>
    <dgm:pt modelId="{964B88EE-B461-41ED-8B84-5EDD0D549783}" type="sibTrans" cxnId="{BCBE8A2A-B7FF-4085-86BB-26F6E2B00612}">
      <dgm:prSet/>
      <dgm:spPr/>
      <dgm:t>
        <a:bodyPr/>
        <a:lstStyle/>
        <a:p>
          <a:endParaRPr lang="en-US"/>
        </a:p>
      </dgm:t>
    </dgm:pt>
    <dgm:pt modelId="{56B1650B-B4AA-4ECA-ACD7-E49CB79CDA79}">
      <dgm:prSet phldrT="[Text]" custT="1"/>
      <dgm:spPr/>
      <dgm:t>
        <a:bodyPr/>
        <a:lstStyle/>
        <a:p>
          <a:r>
            <a:rPr lang="fa-IR" sz="1800" b="1" dirty="0" smtClean="0">
              <a:solidFill>
                <a:schemeClr val="tx1"/>
              </a:solidFill>
              <a:latin typeface="Times New Roman" panose="02020603050405020304" pitchFamily="18" charset="0"/>
              <a:ea typeface="Times New Roman" panose="02020603050405020304" pitchFamily="18" charset="0"/>
              <a:cs typeface="B Nazanin" panose="00000400000000000000" pitchFamily="2" charset="-78"/>
            </a:rPr>
            <a:t>متصدّیان مناصب اجرایی مختصّ حوزویان که برای تحقق دین در سطح جامعه و ادارۀ دینی نظام اجتماعی </a:t>
          </a:r>
          <a:endParaRPr lang="en-US" sz="1800" b="1" dirty="0">
            <a:solidFill>
              <a:schemeClr val="tx1"/>
            </a:solidFill>
            <a:cs typeface="B Nazanin" panose="00000400000000000000" pitchFamily="2" charset="-78"/>
          </a:endParaRPr>
        </a:p>
      </dgm:t>
    </dgm:pt>
    <dgm:pt modelId="{37E22E7F-E477-4A4A-89DC-8CFE00C07FA4}" type="parTrans" cxnId="{67F05224-B7C0-45DE-AD24-D9D3CD88DFEF}">
      <dgm:prSet/>
      <dgm:spPr/>
      <dgm:t>
        <a:bodyPr/>
        <a:lstStyle/>
        <a:p>
          <a:endParaRPr lang="en-US"/>
        </a:p>
      </dgm:t>
    </dgm:pt>
    <dgm:pt modelId="{97701A0C-26FB-4B4B-BE2C-52F196040F85}" type="sibTrans" cxnId="{67F05224-B7C0-45DE-AD24-D9D3CD88DFEF}">
      <dgm:prSet/>
      <dgm:spPr/>
      <dgm:t>
        <a:bodyPr/>
        <a:lstStyle/>
        <a:p>
          <a:endParaRPr lang="en-US"/>
        </a:p>
      </dgm:t>
    </dgm:pt>
    <dgm:pt modelId="{5D74A4E6-B5F3-41D0-BB6C-5489E1EE0D84}">
      <dgm:prSet phldrT="[Text]"/>
      <dgm:spPr/>
      <dgm:t>
        <a:bodyPr/>
        <a:lstStyle/>
        <a:p>
          <a:endParaRPr lang="en-US" dirty="0"/>
        </a:p>
      </dgm:t>
    </dgm:pt>
    <dgm:pt modelId="{2D81F1F1-A010-4C6F-B644-81916FDEBC5B}" type="parTrans" cxnId="{67400D45-723F-49F3-A9D8-2E95D08247B3}">
      <dgm:prSet/>
      <dgm:spPr/>
      <dgm:t>
        <a:bodyPr/>
        <a:lstStyle/>
        <a:p>
          <a:endParaRPr lang="en-US"/>
        </a:p>
      </dgm:t>
    </dgm:pt>
    <dgm:pt modelId="{53766163-421C-41DD-83F6-3F888E5F1F65}" type="sibTrans" cxnId="{67400D45-723F-49F3-A9D8-2E95D08247B3}">
      <dgm:prSet/>
      <dgm:spPr/>
      <dgm:t>
        <a:bodyPr/>
        <a:lstStyle/>
        <a:p>
          <a:endParaRPr lang="en-US"/>
        </a:p>
      </dgm:t>
    </dgm:pt>
    <dgm:pt modelId="{8375A4BB-79F1-4894-82FA-814CA53363B9}" type="pres">
      <dgm:prSet presAssocID="{8669BD24-1381-4DA3-8652-1DCEFD586036}" presName="Name0" presStyleCnt="0">
        <dgm:presLayoutVars>
          <dgm:chMax val="1"/>
          <dgm:dir/>
          <dgm:animLvl val="ctr"/>
          <dgm:resizeHandles val="exact"/>
        </dgm:presLayoutVars>
      </dgm:prSet>
      <dgm:spPr/>
      <dgm:t>
        <a:bodyPr/>
        <a:lstStyle/>
        <a:p>
          <a:endParaRPr lang="en-US"/>
        </a:p>
      </dgm:t>
    </dgm:pt>
    <dgm:pt modelId="{FF4EDE59-104A-4787-9247-C41A43001025}" type="pres">
      <dgm:prSet presAssocID="{D59A4D26-DF96-4BAE-9CFD-664A5E988329}" presName="centerShape" presStyleLbl="node0" presStyleIdx="0" presStyleCnt="1" custScaleX="110535" custScaleY="111851" custLinFactNeighborY="6391"/>
      <dgm:spPr/>
      <dgm:t>
        <a:bodyPr/>
        <a:lstStyle/>
        <a:p>
          <a:endParaRPr lang="en-US"/>
        </a:p>
      </dgm:t>
    </dgm:pt>
    <dgm:pt modelId="{35C487BA-BD36-4312-B497-74B084F6ACEC}" type="pres">
      <dgm:prSet presAssocID="{6C31D4CC-73CF-4C19-A600-779A24C83097}" presName="node" presStyleLbl="node1" presStyleIdx="0" presStyleCnt="3" custScaleX="166490" custScaleY="159562" custRadScaleRad="93410">
        <dgm:presLayoutVars>
          <dgm:bulletEnabled val="1"/>
        </dgm:presLayoutVars>
      </dgm:prSet>
      <dgm:spPr/>
      <dgm:t>
        <a:bodyPr/>
        <a:lstStyle/>
        <a:p>
          <a:endParaRPr lang="en-US"/>
        </a:p>
      </dgm:t>
    </dgm:pt>
    <dgm:pt modelId="{3637A3DE-A244-4BF2-B8EA-7A0E6711D733}" type="pres">
      <dgm:prSet presAssocID="{6C31D4CC-73CF-4C19-A600-779A24C83097}" presName="dummy" presStyleCnt="0"/>
      <dgm:spPr/>
    </dgm:pt>
    <dgm:pt modelId="{42D3BC1D-AABC-4660-9211-94F876F397CD}" type="pres">
      <dgm:prSet presAssocID="{561DF23E-C274-47B6-8F26-F78D2D0E1600}" presName="sibTrans" presStyleLbl="sibTrans2D1" presStyleIdx="0" presStyleCnt="3"/>
      <dgm:spPr/>
      <dgm:t>
        <a:bodyPr/>
        <a:lstStyle/>
        <a:p>
          <a:endParaRPr lang="en-US"/>
        </a:p>
      </dgm:t>
    </dgm:pt>
    <dgm:pt modelId="{EF726330-914D-4C7B-95BE-6F3DE3F9072F}" type="pres">
      <dgm:prSet presAssocID="{701D0D9C-3726-45A0-86EA-77671A244E12}" presName="node" presStyleLbl="node1" presStyleIdx="1" presStyleCnt="3" custScaleX="166490" custScaleY="159562" custRadScaleRad="107212" custRadScaleInc="-66781">
        <dgm:presLayoutVars>
          <dgm:bulletEnabled val="1"/>
        </dgm:presLayoutVars>
      </dgm:prSet>
      <dgm:spPr/>
      <dgm:t>
        <a:bodyPr/>
        <a:lstStyle/>
        <a:p>
          <a:endParaRPr lang="en-US"/>
        </a:p>
      </dgm:t>
    </dgm:pt>
    <dgm:pt modelId="{71818F6D-136D-4793-8726-BA4C8E3D6138}" type="pres">
      <dgm:prSet presAssocID="{701D0D9C-3726-45A0-86EA-77671A244E12}" presName="dummy" presStyleCnt="0"/>
      <dgm:spPr/>
    </dgm:pt>
    <dgm:pt modelId="{821127A7-73F3-47B1-A577-E09111C888C6}" type="pres">
      <dgm:prSet presAssocID="{964B88EE-B461-41ED-8B84-5EDD0D549783}" presName="sibTrans" presStyleLbl="sibTrans2D1" presStyleIdx="1" presStyleCnt="3"/>
      <dgm:spPr/>
      <dgm:t>
        <a:bodyPr/>
        <a:lstStyle/>
        <a:p>
          <a:endParaRPr lang="en-US"/>
        </a:p>
      </dgm:t>
    </dgm:pt>
    <dgm:pt modelId="{1BCB1CF2-2B51-45DB-BF8F-44A26D5D2C26}" type="pres">
      <dgm:prSet presAssocID="{56B1650B-B4AA-4ECA-ACD7-E49CB79CDA79}" presName="node" presStyleLbl="node1" presStyleIdx="2" presStyleCnt="3" custScaleX="166490" custScaleY="159562" custRadScaleRad="109006" custRadScaleInc="62819">
        <dgm:presLayoutVars>
          <dgm:bulletEnabled val="1"/>
        </dgm:presLayoutVars>
      </dgm:prSet>
      <dgm:spPr/>
      <dgm:t>
        <a:bodyPr/>
        <a:lstStyle/>
        <a:p>
          <a:endParaRPr lang="en-US"/>
        </a:p>
      </dgm:t>
    </dgm:pt>
    <dgm:pt modelId="{EEF96276-E486-4846-8FAB-85C121E6D681}" type="pres">
      <dgm:prSet presAssocID="{56B1650B-B4AA-4ECA-ACD7-E49CB79CDA79}" presName="dummy" presStyleCnt="0"/>
      <dgm:spPr/>
    </dgm:pt>
    <dgm:pt modelId="{C630BD9E-6259-4ED8-836D-9931F3F73E18}" type="pres">
      <dgm:prSet presAssocID="{97701A0C-26FB-4B4B-BE2C-52F196040F85}" presName="sibTrans" presStyleLbl="sibTrans2D1" presStyleIdx="2" presStyleCnt="3"/>
      <dgm:spPr/>
      <dgm:t>
        <a:bodyPr/>
        <a:lstStyle/>
        <a:p>
          <a:endParaRPr lang="en-US"/>
        </a:p>
      </dgm:t>
    </dgm:pt>
  </dgm:ptLst>
  <dgm:cxnLst>
    <dgm:cxn modelId="{67F05224-B7C0-45DE-AD24-D9D3CD88DFEF}" srcId="{D59A4D26-DF96-4BAE-9CFD-664A5E988329}" destId="{56B1650B-B4AA-4ECA-ACD7-E49CB79CDA79}" srcOrd="2" destOrd="0" parTransId="{37E22E7F-E477-4A4A-89DC-8CFE00C07FA4}" sibTransId="{97701A0C-26FB-4B4B-BE2C-52F196040F85}"/>
    <dgm:cxn modelId="{110EDF12-2CCB-4655-95FB-A05E28888019}" type="presOf" srcId="{701D0D9C-3726-45A0-86EA-77671A244E12}" destId="{EF726330-914D-4C7B-95BE-6F3DE3F9072F}" srcOrd="0" destOrd="0" presId="urn:microsoft.com/office/officeart/2005/8/layout/radial6"/>
    <dgm:cxn modelId="{BCBE8A2A-B7FF-4085-86BB-26F6E2B00612}" srcId="{D59A4D26-DF96-4BAE-9CFD-664A5E988329}" destId="{701D0D9C-3726-45A0-86EA-77671A244E12}" srcOrd="1" destOrd="0" parTransId="{625A4A81-412D-48C2-A3DE-5A253C2BF8C7}" sibTransId="{964B88EE-B461-41ED-8B84-5EDD0D549783}"/>
    <dgm:cxn modelId="{F821C978-6F1F-46C6-873A-E869AF966FC6}" type="presOf" srcId="{964B88EE-B461-41ED-8B84-5EDD0D549783}" destId="{821127A7-73F3-47B1-A577-E09111C888C6}" srcOrd="0" destOrd="0" presId="urn:microsoft.com/office/officeart/2005/8/layout/radial6"/>
    <dgm:cxn modelId="{158EA44E-0C08-4B81-8F5A-E594A6F1F0E6}" type="presOf" srcId="{8669BD24-1381-4DA3-8652-1DCEFD586036}" destId="{8375A4BB-79F1-4894-82FA-814CA53363B9}" srcOrd="0" destOrd="0" presId="urn:microsoft.com/office/officeart/2005/8/layout/radial6"/>
    <dgm:cxn modelId="{624835F1-F663-4F90-A8B9-C7D4C34F86FB}" type="presOf" srcId="{97701A0C-26FB-4B4B-BE2C-52F196040F85}" destId="{C630BD9E-6259-4ED8-836D-9931F3F73E18}" srcOrd="0" destOrd="0" presId="urn:microsoft.com/office/officeart/2005/8/layout/radial6"/>
    <dgm:cxn modelId="{9B400E5E-2EA6-4B4F-86FA-F7EBA50DDA7C}" type="presOf" srcId="{D59A4D26-DF96-4BAE-9CFD-664A5E988329}" destId="{FF4EDE59-104A-4787-9247-C41A43001025}" srcOrd="0" destOrd="0" presId="urn:microsoft.com/office/officeart/2005/8/layout/radial6"/>
    <dgm:cxn modelId="{8831FF37-AEDC-4FE3-A769-7397906F2E2B}" type="presOf" srcId="{6C31D4CC-73CF-4C19-A600-779A24C83097}" destId="{35C487BA-BD36-4312-B497-74B084F6ACEC}" srcOrd="0" destOrd="0" presId="urn:microsoft.com/office/officeart/2005/8/layout/radial6"/>
    <dgm:cxn modelId="{67400D45-723F-49F3-A9D8-2E95D08247B3}" srcId="{8669BD24-1381-4DA3-8652-1DCEFD586036}" destId="{5D74A4E6-B5F3-41D0-BB6C-5489E1EE0D84}" srcOrd="1" destOrd="0" parTransId="{2D81F1F1-A010-4C6F-B644-81916FDEBC5B}" sibTransId="{53766163-421C-41DD-83F6-3F888E5F1F65}"/>
    <dgm:cxn modelId="{6CB59A8A-AA9B-44F7-8BC8-741F98F154CA}" srcId="{D59A4D26-DF96-4BAE-9CFD-664A5E988329}" destId="{6C31D4CC-73CF-4C19-A600-779A24C83097}" srcOrd="0" destOrd="0" parTransId="{FC412737-9B60-42F0-8397-FAA82B270197}" sibTransId="{561DF23E-C274-47B6-8F26-F78D2D0E1600}"/>
    <dgm:cxn modelId="{4508BA43-CBB8-41E0-B4B4-3796593424DC}" type="presOf" srcId="{56B1650B-B4AA-4ECA-ACD7-E49CB79CDA79}" destId="{1BCB1CF2-2B51-45DB-BF8F-44A26D5D2C26}" srcOrd="0" destOrd="0" presId="urn:microsoft.com/office/officeart/2005/8/layout/radial6"/>
    <dgm:cxn modelId="{8C5BDA18-302A-4DC0-B779-D625B5A3BFFF}" type="presOf" srcId="{561DF23E-C274-47B6-8F26-F78D2D0E1600}" destId="{42D3BC1D-AABC-4660-9211-94F876F397CD}" srcOrd="0" destOrd="0" presId="urn:microsoft.com/office/officeart/2005/8/layout/radial6"/>
    <dgm:cxn modelId="{415ACB03-1E58-4DE2-9D95-81DC19980E7C}" srcId="{8669BD24-1381-4DA3-8652-1DCEFD586036}" destId="{D59A4D26-DF96-4BAE-9CFD-664A5E988329}" srcOrd="0" destOrd="0" parTransId="{A1074CB5-ECF3-481E-A2CC-21D3B2838BA0}" sibTransId="{51311143-DCAC-4A4C-A906-F0696B4B4CAC}"/>
    <dgm:cxn modelId="{7D6DFD3E-AE36-4C04-A2CA-8E07C56874A8}" type="presParOf" srcId="{8375A4BB-79F1-4894-82FA-814CA53363B9}" destId="{FF4EDE59-104A-4787-9247-C41A43001025}" srcOrd="0" destOrd="0" presId="urn:microsoft.com/office/officeart/2005/8/layout/radial6"/>
    <dgm:cxn modelId="{E777E96D-CB0B-4072-BABF-83047592FA63}" type="presParOf" srcId="{8375A4BB-79F1-4894-82FA-814CA53363B9}" destId="{35C487BA-BD36-4312-B497-74B084F6ACEC}" srcOrd="1" destOrd="0" presId="urn:microsoft.com/office/officeart/2005/8/layout/radial6"/>
    <dgm:cxn modelId="{82254ABC-FDD7-4035-988D-04D8A17B6BAA}" type="presParOf" srcId="{8375A4BB-79F1-4894-82FA-814CA53363B9}" destId="{3637A3DE-A244-4BF2-B8EA-7A0E6711D733}" srcOrd="2" destOrd="0" presId="urn:microsoft.com/office/officeart/2005/8/layout/radial6"/>
    <dgm:cxn modelId="{E665E4C0-B9CA-4A51-B55F-4799A801BD4B}" type="presParOf" srcId="{8375A4BB-79F1-4894-82FA-814CA53363B9}" destId="{42D3BC1D-AABC-4660-9211-94F876F397CD}" srcOrd="3" destOrd="0" presId="urn:microsoft.com/office/officeart/2005/8/layout/radial6"/>
    <dgm:cxn modelId="{DFB0C1C6-9F1E-4476-8B03-090870A7CC4D}" type="presParOf" srcId="{8375A4BB-79F1-4894-82FA-814CA53363B9}" destId="{EF726330-914D-4C7B-95BE-6F3DE3F9072F}" srcOrd="4" destOrd="0" presId="urn:microsoft.com/office/officeart/2005/8/layout/radial6"/>
    <dgm:cxn modelId="{7282F64C-66EA-4C21-ABA4-1F07865E7BCA}" type="presParOf" srcId="{8375A4BB-79F1-4894-82FA-814CA53363B9}" destId="{71818F6D-136D-4793-8726-BA4C8E3D6138}" srcOrd="5" destOrd="0" presId="urn:microsoft.com/office/officeart/2005/8/layout/radial6"/>
    <dgm:cxn modelId="{07AE3938-C67C-4493-9290-944B899473C2}" type="presParOf" srcId="{8375A4BB-79F1-4894-82FA-814CA53363B9}" destId="{821127A7-73F3-47B1-A577-E09111C888C6}" srcOrd="6" destOrd="0" presId="urn:microsoft.com/office/officeart/2005/8/layout/radial6"/>
    <dgm:cxn modelId="{D4F14BA8-17F6-470F-92F7-1AE582515E0B}" type="presParOf" srcId="{8375A4BB-79F1-4894-82FA-814CA53363B9}" destId="{1BCB1CF2-2B51-45DB-BF8F-44A26D5D2C26}" srcOrd="7" destOrd="0" presId="urn:microsoft.com/office/officeart/2005/8/layout/radial6"/>
    <dgm:cxn modelId="{27F0F1BA-B86A-488F-A8BA-AF42B1C28D14}" type="presParOf" srcId="{8375A4BB-79F1-4894-82FA-814CA53363B9}" destId="{EEF96276-E486-4846-8FAB-85C121E6D681}" srcOrd="8" destOrd="0" presId="urn:microsoft.com/office/officeart/2005/8/layout/radial6"/>
    <dgm:cxn modelId="{8CFFE334-53E7-4AA7-9D05-9FC615A5A23C}" type="presParOf" srcId="{8375A4BB-79F1-4894-82FA-814CA53363B9}" destId="{C630BD9E-6259-4ED8-836D-9931F3F73E18}" srcOrd="9" destOrd="0" presId="urn:microsoft.com/office/officeart/2005/8/layout/radial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2.xml><?xml version="1.0" encoding="utf-8"?>
<dgm:dataModel xmlns:dgm="http://schemas.openxmlformats.org/drawingml/2006/diagram" xmlns:a="http://schemas.openxmlformats.org/drawingml/2006/main">
  <dgm:ptLst>
    <dgm:pt modelId="{C1F929D7-7DD3-426F-9921-4F190A35D517}" type="doc">
      <dgm:prSet loTypeId="urn:microsoft.com/office/officeart/2005/8/layout/chart3" loCatId="cycle" qsTypeId="urn:microsoft.com/office/officeart/2005/8/quickstyle/simple1" qsCatId="simple" csTypeId="urn:microsoft.com/office/officeart/2005/8/colors/colorful1" csCatId="colorful" phldr="1"/>
      <dgm:spPr/>
    </dgm:pt>
    <dgm:pt modelId="{DD503F19-35DD-4FB7-838E-0ECD966863DF}">
      <dgm:prSet phldrT="[Text]" custT="1"/>
      <dgm:spPr/>
      <dgm:t>
        <a:bodyPr/>
        <a:lstStyle/>
        <a:p>
          <a:r>
            <a:rPr lang="fa-IR" sz="1800" b="1"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استنباط و تبیین عقاید اسلامی و نگرش‌های کلان دین: فلسفه، کلام، و....</a:t>
          </a:r>
          <a:endParaRPr lang="en-US" sz="1800" b="1" dirty="0">
            <a:solidFill>
              <a:srgbClr val="FFFF00"/>
            </a:solidFill>
            <a:cs typeface="B Nazanin" panose="00000400000000000000" pitchFamily="2" charset="-78"/>
          </a:endParaRPr>
        </a:p>
      </dgm:t>
    </dgm:pt>
    <dgm:pt modelId="{FAA9C913-A36F-4C24-9E59-EB19D0D9A18F}" type="parTrans" cxnId="{36E69FE8-AE61-4500-B15C-3F8992C6792A}">
      <dgm:prSet/>
      <dgm:spPr/>
      <dgm:t>
        <a:bodyPr/>
        <a:lstStyle/>
        <a:p>
          <a:endParaRPr lang="en-US" sz="3200" b="1">
            <a:solidFill>
              <a:srgbClr val="002060"/>
            </a:solidFill>
            <a:cs typeface="B Nazanin" panose="00000400000000000000" pitchFamily="2" charset="-78"/>
          </a:endParaRPr>
        </a:p>
      </dgm:t>
    </dgm:pt>
    <dgm:pt modelId="{96609E05-65CE-4AF7-9EA8-363640BC4405}" type="sibTrans" cxnId="{36E69FE8-AE61-4500-B15C-3F8992C6792A}">
      <dgm:prSet/>
      <dgm:spPr/>
      <dgm:t>
        <a:bodyPr/>
        <a:lstStyle/>
        <a:p>
          <a:endParaRPr lang="en-US" sz="3200" b="1">
            <a:solidFill>
              <a:srgbClr val="002060"/>
            </a:solidFill>
            <a:cs typeface="B Nazanin" panose="00000400000000000000" pitchFamily="2" charset="-78"/>
          </a:endParaRPr>
        </a:p>
      </dgm:t>
    </dgm:pt>
    <dgm:pt modelId="{309A2AEB-A1D6-430F-A0E5-61D60243DFAF}">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p>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کشف و تبیین نظام‌های کلان دینی (سیاسی، اقتصادی، قضایی، مدیریتی، تربیتی، حقوقی، و...)</a:t>
          </a:r>
          <a:endParaRPr lang="en-US" sz="1800" b="1" dirty="0">
            <a:solidFill>
              <a:srgbClr val="002060"/>
            </a:solidFill>
            <a:cs typeface="B Nazanin" panose="00000400000000000000" pitchFamily="2" charset="-78"/>
          </a:endParaRPr>
        </a:p>
      </dgm:t>
    </dgm:pt>
    <dgm:pt modelId="{02722FA3-1EF8-4304-AEFE-0EC5D2EEA89F}" type="parTrans" cxnId="{81622851-D84A-4FF6-A8F4-9A8461B57C5A}">
      <dgm:prSet/>
      <dgm:spPr/>
      <dgm:t>
        <a:bodyPr/>
        <a:lstStyle/>
        <a:p>
          <a:endParaRPr lang="en-US" sz="3200" b="1">
            <a:solidFill>
              <a:srgbClr val="002060"/>
            </a:solidFill>
            <a:cs typeface="B Nazanin" panose="00000400000000000000" pitchFamily="2" charset="-78"/>
          </a:endParaRPr>
        </a:p>
      </dgm:t>
    </dgm:pt>
    <dgm:pt modelId="{D650C10D-BB2F-49BC-95C8-A77CD786E675}" type="sibTrans" cxnId="{81622851-D84A-4FF6-A8F4-9A8461B57C5A}">
      <dgm:prSet/>
      <dgm:spPr/>
      <dgm:t>
        <a:bodyPr/>
        <a:lstStyle/>
        <a:p>
          <a:endParaRPr lang="en-US" sz="3200" b="1">
            <a:solidFill>
              <a:srgbClr val="002060"/>
            </a:solidFill>
            <a:cs typeface="B Nazanin" panose="00000400000000000000" pitchFamily="2" charset="-78"/>
          </a:endParaRPr>
        </a:p>
      </dgm:t>
    </dgm:pt>
    <dgm:pt modelId="{73295C38-8361-4B6E-AB1A-22AB481E933C}">
      <dgm:prSet phldrT="[Text]" custT="1"/>
      <dgm:spPr/>
      <dgm:t>
        <a:bodyPr/>
        <a:lstStyle/>
        <a:p>
          <a:endPar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endParaRPr>
        </a:p>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کشف و تبیین فرهنگ و ارزش‌های دینی: معنویت، اخلاق، آداب، سبک زندگی،.... </a:t>
          </a:r>
          <a:endParaRPr lang="en-US" sz="1800" b="1" dirty="0">
            <a:solidFill>
              <a:srgbClr val="002060"/>
            </a:solidFill>
            <a:cs typeface="B Nazanin" panose="00000400000000000000" pitchFamily="2" charset="-78"/>
          </a:endParaRPr>
        </a:p>
      </dgm:t>
    </dgm:pt>
    <dgm:pt modelId="{A8381A0C-5F2F-46A1-9547-D74344DAD779}" type="parTrans" cxnId="{F021F89B-FF8A-40F6-8F3A-27B65AB4524D}">
      <dgm:prSet/>
      <dgm:spPr/>
      <dgm:t>
        <a:bodyPr/>
        <a:lstStyle/>
        <a:p>
          <a:endParaRPr lang="en-US" sz="3200" b="1">
            <a:solidFill>
              <a:srgbClr val="002060"/>
            </a:solidFill>
            <a:cs typeface="B Nazanin" panose="00000400000000000000" pitchFamily="2" charset="-78"/>
          </a:endParaRPr>
        </a:p>
      </dgm:t>
    </dgm:pt>
    <dgm:pt modelId="{CA7C16AB-F4D9-445F-BD9A-BA6832C6AA04}" type="sibTrans" cxnId="{F021F89B-FF8A-40F6-8F3A-27B65AB4524D}">
      <dgm:prSet/>
      <dgm:spPr/>
      <dgm:t>
        <a:bodyPr/>
        <a:lstStyle/>
        <a:p>
          <a:endParaRPr lang="en-US" sz="3200" b="1">
            <a:solidFill>
              <a:srgbClr val="002060"/>
            </a:solidFill>
            <a:cs typeface="B Nazanin" panose="00000400000000000000" pitchFamily="2" charset="-78"/>
          </a:endParaRPr>
        </a:p>
      </dgm:t>
    </dgm:pt>
    <dgm:pt modelId="{2AD068AE-2ECF-414B-8D2C-75A9242ED135}">
      <dgm:prSet phldrT="[Text]" custT="1"/>
      <dgm:spPr/>
      <dgm:t>
        <a:bodyPr/>
        <a:lstStyle/>
        <a:p>
          <a:r>
            <a:rPr lang="fa-IR" sz="18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کشف و تبیین قانون دینی و احکام فقهی.</a:t>
          </a:r>
          <a:endParaRPr lang="en-US" sz="1800" b="1" dirty="0">
            <a:solidFill>
              <a:srgbClr val="002060"/>
            </a:solidFill>
            <a:cs typeface="B Nazanin" panose="00000400000000000000" pitchFamily="2" charset="-78"/>
          </a:endParaRPr>
        </a:p>
      </dgm:t>
    </dgm:pt>
    <dgm:pt modelId="{04733037-7F89-4AE6-9491-385D7F7EAAB3}" type="parTrans" cxnId="{C6B693B5-3ECD-4CFA-9149-A5E408A4C001}">
      <dgm:prSet/>
      <dgm:spPr/>
      <dgm:t>
        <a:bodyPr/>
        <a:lstStyle/>
        <a:p>
          <a:endParaRPr lang="en-US" sz="3200" b="1">
            <a:solidFill>
              <a:srgbClr val="002060"/>
            </a:solidFill>
            <a:cs typeface="B Nazanin" panose="00000400000000000000" pitchFamily="2" charset="-78"/>
          </a:endParaRPr>
        </a:p>
      </dgm:t>
    </dgm:pt>
    <dgm:pt modelId="{09C05EDD-B21D-4FD2-AADE-C3D299CFB9B1}" type="sibTrans" cxnId="{C6B693B5-3ECD-4CFA-9149-A5E408A4C001}">
      <dgm:prSet/>
      <dgm:spPr/>
      <dgm:t>
        <a:bodyPr/>
        <a:lstStyle/>
        <a:p>
          <a:endParaRPr lang="en-US" sz="3200" b="1">
            <a:solidFill>
              <a:srgbClr val="002060"/>
            </a:solidFill>
            <a:cs typeface="B Nazanin" panose="00000400000000000000" pitchFamily="2" charset="-78"/>
          </a:endParaRPr>
        </a:p>
      </dgm:t>
    </dgm:pt>
    <dgm:pt modelId="{52241371-02BB-4207-A061-91898DB6B76C}" type="pres">
      <dgm:prSet presAssocID="{C1F929D7-7DD3-426F-9921-4F190A35D517}" presName="compositeShape" presStyleCnt="0">
        <dgm:presLayoutVars>
          <dgm:chMax val="7"/>
          <dgm:dir/>
          <dgm:resizeHandles val="exact"/>
        </dgm:presLayoutVars>
      </dgm:prSet>
      <dgm:spPr/>
    </dgm:pt>
    <dgm:pt modelId="{4E9E10A5-6BAF-4B38-B7D5-0837A5388FCD}" type="pres">
      <dgm:prSet presAssocID="{C1F929D7-7DD3-426F-9921-4F190A35D517}" presName="wedge1" presStyleLbl="node1" presStyleIdx="0" presStyleCnt="4" custScaleX="147902" custScaleY="128453"/>
      <dgm:spPr/>
      <dgm:t>
        <a:bodyPr/>
        <a:lstStyle/>
        <a:p>
          <a:endParaRPr lang="en-US"/>
        </a:p>
      </dgm:t>
    </dgm:pt>
    <dgm:pt modelId="{80B4DB7B-8CDE-41ED-9316-3478BB804B6B}" type="pres">
      <dgm:prSet presAssocID="{C1F929D7-7DD3-426F-9921-4F190A35D517}" presName="wedge1Tx" presStyleLbl="node1" presStyleIdx="0" presStyleCnt="4">
        <dgm:presLayoutVars>
          <dgm:chMax val="0"/>
          <dgm:chPref val="0"/>
          <dgm:bulletEnabled val="1"/>
        </dgm:presLayoutVars>
      </dgm:prSet>
      <dgm:spPr/>
      <dgm:t>
        <a:bodyPr/>
        <a:lstStyle/>
        <a:p>
          <a:endParaRPr lang="en-US"/>
        </a:p>
      </dgm:t>
    </dgm:pt>
    <dgm:pt modelId="{B5F4261C-035B-4DC9-8D1B-A933A9AAB579}" type="pres">
      <dgm:prSet presAssocID="{C1F929D7-7DD3-426F-9921-4F190A35D517}" presName="wedge2" presStyleLbl="node1" presStyleIdx="1" presStyleCnt="4" custScaleX="147902" custScaleY="128453"/>
      <dgm:spPr/>
      <dgm:t>
        <a:bodyPr/>
        <a:lstStyle/>
        <a:p>
          <a:endParaRPr lang="en-US"/>
        </a:p>
      </dgm:t>
    </dgm:pt>
    <dgm:pt modelId="{ABC96F55-5CED-44D9-97E0-08A0DB784F52}" type="pres">
      <dgm:prSet presAssocID="{C1F929D7-7DD3-426F-9921-4F190A35D517}" presName="wedge2Tx" presStyleLbl="node1" presStyleIdx="1" presStyleCnt="4">
        <dgm:presLayoutVars>
          <dgm:chMax val="0"/>
          <dgm:chPref val="0"/>
          <dgm:bulletEnabled val="1"/>
        </dgm:presLayoutVars>
      </dgm:prSet>
      <dgm:spPr/>
      <dgm:t>
        <a:bodyPr/>
        <a:lstStyle/>
        <a:p>
          <a:endParaRPr lang="en-US"/>
        </a:p>
      </dgm:t>
    </dgm:pt>
    <dgm:pt modelId="{DACE8DA7-268C-4E44-9125-D22BE5F23D7A}" type="pres">
      <dgm:prSet presAssocID="{C1F929D7-7DD3-426F-9921-4F190A35D517}" presName="wedge3" presStyleLbl="node1" presStyleIdx="2" presStyleCnt="4" custScaleX="147902" custScaleY="128453"/>
      <dgm:spPr/>
      <dgm:t>
        <a:bodyPr/>
        <a:lstStyle/>
        <a:p>
          <a:endParaRPr lang="en-US"/>
        </a:p>
      </dgm:t>
    </dgm:pt>
    <dgm:pt modelId="{839C51D3-9B0B-4377-9DA4-440F376908A5}" type="pres">
      <dgm:prSet presAssocID="{C1F929D7-7DD3-426F-9921-4F190A35D517}" presName="wedge3Tx" presStyleLbl="node1" presStyleIdx="2" presStyleCnt="4">
        <dgm:presLayoutVars>
          <dgm:chMax val="0"/>
          <dgm:chPref val="0"/>
          <dgm:bulletEnabled val="1"/>
        </dgm:presLayoutVars>
      </dgm:prSet>
      <dgm:spPr/>
      <dgm:t>
        <a:bodyPr/>
        <a:lstStyle/>
        <a:p>
          <a:endParaRPr lang="en-US"/>
        </a:p>
      </dgm:t>
    </dgm:pt>
    <dgm:pt modelId="{4246951C-FAF5-4255-81FC-0CC5553B48F8}" type="pres">
      <dgm:prSet presAssocID="{C1F929D7-7DD3-426F-9921-4F190A35D517}" presName="wedge4" presStyleLbl="node1" presStyleIdx="3" presStyleCnt="4" custScaleX="147902" custScaleY="128453"/>
      <dgm:spPr/>
      <dgm:t>
        <a:bodyPr/>
        <a:lstStyle/>
        <a:p>
          <a:endParaRPr lang="en-US"/>
        </a:p>
      </dgm:t>
    </dgm:pt>
    <dgm:pt modelId="{88E806E7-36B0-4749-A127-699B770D8C67}" type="pres">
      <dgm:prSet presAssocID="{C1F929D7-7DD3-426F-9921-4F190A35D517}" presName="wedge4Tx" presStyleLbl="node1" presStyleIdx="3" presStyleCnt="4">
        <dgm:presLayoutVars>
          <dgm:chMax val="0"/>
          <dgm:chPref val="0"/>
          <dgm:bulletEnabled val="1"/>
        </dgm:presLayoutVars>
      </dgm:prSet>
      <dgm:spPr/>
      <dgm:t>
        <a:bodyPr/>
        <a:lstStyle/>
        <a:p>
          <a:endParaRPr lang="en-US"/>
        </a:p>
      </dgm:t>
    </dgm:pt>
  </dgm:ptLst>
  <dgm:cxnLst>
    <dgm:cxn modelId="{A1CD40D5-E8BD-45D6-AF20-3440F73817A1}" type="presOf" srcId="{2AD068AE-2ECF-414B-8D2C-75A9242ED135}" destId="{4246951C-FAF5-4255-81FC-0CC5553B48F8}" srcOrd="0" destOrd="0" presId="urn:microsoft.com/office/officeart/2005/8/layout/chart3"/>
    <dgm:cxn modelId="{81622851-D84A-4FF6-A8F4-9A8461B57C5A}" srcId="{C1F929D7-7DD3-426F-9921-4F190A35D517}" destId="{309A2AEB-A1D6-430F-A0E5-61D60243DFAF}" srcOrd="1" destOrd="0" parTransId="{02722FA3-1EF8-4304-AEFE-0EC5D2EEA89F}" sibTransId="{D650C10D-BB2F-49BC-95C8-A77CD786E675}"/>
    <dgm:cxn modelId="{7CA06605-5917-475C-A1B7-7D9F74261C79}" type="presOf" srcId="{73295C38-8361-4B6E-AB1A-22AB481E933C}" destId="{839C51D3-9B0B-4377-9DA4-440F376908A5}" srcOrd="1" destOrd="0" presId="urn:microsoft.com/office/officeart/2005/8/layout/chart3"/>
    <dgm:cxn modelId="{0713608C-041E-4BE6-AE78-AFFB4575ADCE}" type="presOf" srcId="{DD503F19-35DD-4FB7-838E-0ECD966863DF}" destId="{80B4DB7B-8CDE-41ED-9316-3478BB804B6B}" srcOrd="1" destOrd="0" presId="urn:microsoft.com/office/officeart/2005/8/layout/chart3"/>
    <dgm:cxn modelId="{36E69FE8-AE61-4500-B15C-3F8992C6792A}" srcId="{C1F929D7-7DD3-426F-9921-4F190A35D517}" destId="{DD503F19-35DD-4FB7-838E-0ECD966863DF}" srcOrd="0" destOrd="0" parTransId="{FAA9C913-A36F-4C24-9E59-EB19D0D9A18F}" sibTransId="{96609E05-65CE-4AF7-9EA8-363640BC4405}"/>
    <dgm:cxn modelId="{25989D14-DB00-4BAB-B272-3419A6288663}" type="presOf" srcId="{309A2AEB-A1D6-430F-A0E5-61D60243DFAF}" destId="{B5F4261C-035B-4DC9-8D1B-A933A9AAB579}" srcOrd="0" destOrd="0" presId="urn:microsoft.com/office/officeart/2005/8/layout/chart3"/>
    <dgm:cxn modelId="{C6B693B5-3ECD-4CFA-9149-A5E408A4C001}" srcId="{C1F929D7-7DD3-426F-9921-4F190A35D517}" destId="{2AD068AE-2ECF-414B-8D2C-75A9242ED135}" srcOrd="3" destOrd="0" parTransId="{04733037-7F89-4AE6-9491-385D7F7EAAB3}" sibTransId="{09C05EDD-B21D-4FD2-AADE-C3D299CFB9B1}"/>
    <dgm:cxn modelId="{DE61C1A1-44C2-4FF3-B401-B78F5F0F6812}" type="presOf" srcId="{73295C38-8361-4B6E-AB1A-22AB481E933C}" destId="{DACE8DA7-268C-4E44-9125-D22BE5F23D7A}" srcOrd="0" destOrd="0" presId="urn:microsoft.com/office/officeart/2005/8/layout/chart3"/>
    <dgm:cxn modelId="{F021F89B-FF8A-40F6-8F3A-27B65AB4524D}" srcId="{C1F929D7-7DD3-426F-9921-4F190A35D517}" destId="{73295C38-8361-4B6E-AB1A-22AB481E933C}" srcOrd="2" destOrd="0" parTransId="{A8381A0C-5F2F-46A1-9547-D74344DAD779}" sibTransId="{CA7C16AB-F4D9-445F-BD9A-BA6832C6AA04}"/>
    <dgm:cxn modelId="{BCD8CFD8-CF86-4052-BC56-F8B064397CD3}" type="presOf" srcId="{C1F929D7-7DD3-426F-9921-4F190A35D517}" destId="{52241371-02BB-4207-A061-91898DB6B76C}" srcOrd="0" destOrd="0" presId="urn:microsoft.com/office/officeart/2005/8/layout/chart3"/>
    <dgm:cxn modelId="{BFC6C351-D33E-4CAE-AD60-93CC64030D77}" type="presOf" srcId="{DD503F19-35DD-4FB7-838E-0ECD966863DF}" destId="{4E9E10A5-6BAF-4B38-B7D5-0837A5388FCD}" srcOrd="0" destOrd="0" presId="urn:microsoft.com/office/officeart/2005/8/layout/chart3"/>
    <dgm:cxn modelId="{75E030A7-6BCB-4C07-9CF9-087BF8B8D45D}" type="presOf" srcId="{2AD068AE-2ECF-414B-8D2C-75A9242ED135}" destId="{88E806E7-36B0-4749-A127-699B770D8C67}" srcOrd="1" destOrd="0" presId="urn:microsoft.com/office/officeart/2005/8/layout/chart3"/>
    <dgm:cxn modelId="{797D8C63-7E80-4902-A62D-A4D14E6E5300}" type="presOf" srcId="{309A2AEB-A1D6-430F-A0E5-61D60243DFAF}" destId="{ABC96F55-5CED-44D9-97E0-08A0DB784F52}" srcOrd="1" destOrd="0" presId="urn:microsoft.com/office/officeart/2005/8/layout/chart3"/>
    <dgm:cxn modelId="{805ACD85-0A62-487F-AA65-8D3608E5F797}" type="presParOf" srcId="{52241371-02BB-4207-A061-91898DB6B76C}" destId="{4E9E10A5-6BAF-4B38-B7D5-0837A5388FCD}" srcOrd="0" destOrd="0" presId="urn:microsoft.com/office/officeart/2005/8/layout/chart3"/>
    <dgm:cxn modelId="{37047DC8-8DB4-412E-B812-5F2321D82DA5}" type="presParOf" srcId="{52241371-02BB-4207-A061-91898DB6B76C}" destId="{80B4DB7B-8CDE-41ED-9316-3478BB804B6B}" srcOrd="1" destOrd="0" presId="urn:microsoft.com/office/officeart/2005/8/layout/chart3"/>
    <dgm:cxn modelId="{1F1F2A8B-CA53-4A5F-80DC-15CCB5AD7B2D}" type="presParOf" srcId="{52241371-02BB-4207-A061-91898DB6B76C}" destId="{B5F4261C-035B-4DC9-8D1B-A933A9AAB579}" srcOrd="2" destOrd="0" presId="urn:microsoft.com/office/officeart/2005/8/layout/chart3"/>
    <dgm:cxn modelId="{016E6AB5-BB12-42CB-858E-ACA8951DCC4F}" type="presParOf" srcId="{52241371-02BB-4207-A061-91898DB6B76C}" destId="{ABC96F55-5CED-44D9-97E0-08A0DB784F52}" srcOrd="3" destOrd="0" presId="urn:microsoft.com/office/officeart/2005/8/layout/chart3"/>
    <dgm:cxn modelId="{8C726FB6-3BAE-4C5D-A59C-E963F3C78CD0}" type="presParOf" srcId="{52241371-02BB-4207-A061-91898DB6B76C}" destId="{DACE8DA7-268C-4E44-9125-D22BE5F23D7A}" srcOrd="4" destOrd="0" presId="urn:microsoft.com/office/officeart/2005/8/layout/chart3"/>
    <dgm:cxn modelId="{4F98BA04-FFF7-40B5-82DE-118040CC4CC2}" type="presParOf" srcId="{52241371-02BB-4207-A061-91898DB6B76C}" destId="{839C51D3-9B0B-4377-9DA4-440F376908A5}" srcOrd="5" destOrd="0" presId="urn:microsoft.com/office/officeart/2005/8/layout/chart3"/>
    <dgm:cxn modelId="{DE085575-EBEC-4F09-849A-CA79EA909E4D}" type="presParOf" srcId="{52241371-02BB-4207-A061-91898DB6B76C}" destId="{4246951C-FAF5-4255-81FC-0CC5553B48F8}" srcOrd="6" destOrd="0" presId="urn:microsoft.com/office/officeart/2005/8/layout/chart3"/>
    <dgm:cxn modelId="{376A94A8-9E0A-4EC1-9B90-118A76AA75DE}" type="presParOf" srcId="{52241371-02BB-4207-A061-91898DB6B76C}" destId="{88E806E7-36B0-4749-A127-699B770D8C67}" srcOrd="7" destOrd="0" presId="urn:microsoft.com/office/officeart/2005/8/layout/char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3.xml><?xml version="1.0" encoding="utf-8"?>
<dgm:dataModel xmlns:dgm="http://schemas.openxmlformats.org/drawingml/2006/diagram" xmlns:a="http://schemas.openxmlformats.org/drawingml/2006/main">
  <dgm:ptLst>
    <dgm:pt modelId="{95F5C0AF-F47C-4104-BBDC-3DFD7BB199FF}" type="doc">
      <dgm:prSet loTypeId="urn:microsoft.com/office/officeart/2011/layout/HexagonRadial" loCatId="cycle" qsTypeId="urn:microsoft.com/office/officeart/2005/8/quickstyle/simple1" qsCatId="simple" csTypeId="urn:microsoft.com/office/officeart/2005/8/colors/colorful1" csCatId="colorful" phldr="1"/>
      <dgm:spPr/>
      <dgm:t>
        <a:bodyPr/>
        <a:lstStyle/>
        <a:p>
          <a:endParaRPr lang="en-US"/>
        </a:p>
      </dgm:t>
    </dgm:pt>
    <dgm:pt modelId="{033E29FD-F61C-4E73-B2F5-2661DAE155A6}">
      <dgm:prSet phldrT="[Text]" custT="1"/>
      <dgm:spPr/>
      <dgm:t>
        <a:bodyPr/>
        <a:lstStyle/>
        <a:p>
          <a:r>
            <a:rPr lang="fa-IR" sz="18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مروجان و مبلغان آموزه‌های دینی به‌صورت</a:t>
          </a:r>
          <a:endParaRPr lang="en-US" sz="1800" dirty="0">
            <a:solidFill>
              <a:srgbClr val="FFFF00"/>
            </a:solidFill>
            <a:cs typeface="B Titr" panose="00000700000000000000" pitchFamily="2" charset="-78"/>
          </a:endParaRPr>
        </a:p>
      </dgm:t>
    </dgm:pt>
    <dgm:pt modelId="{F0434A90-23AE-4F8C-AD46-8CC409223448}" type="parTrans" cxnId="{3FABBA1A-8321-41E4-A133-B847DB7361E3}">
      <dgm:prSet/>
      <dgm:spPr/>
      <dgm:t>
        <a:bodyPr/>
        <a:lstStyle/>
        <a:p>
          <a:endParaRPr lang="en-US"/>
        </a:p>
      </dgm:t>
    </dgm:pt>
    <dgm:pt modelId="{848A6A4B-9F4F-4BCE-80B2-DA96A2EA1F1D}" type="sibTrans" cxnId="{3FABBA1A-8321-41E4-A133-B847DB7361E3}">
      <dgm:prSet/>
      <dgm:spPr/>
      <dgm:t>
        <a:bodyPr/>
        <a:lstStyle/>
        <a:p>
          <a:endParaRPr lang="en-US"/>
        </a:p>
      </dgm:t>
    </dgm:pt>
    <dgm:pt modelId="{BE4FD0E6-C4E6-4F41-8E3C-6154F0279C01}">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استاد اخلاق؛ مبلّغ و گویندۀ مذهبی (برای عموم مردم)</a:t>
          </a:r>
          <a:endParaRPr lang="en-US" sz="1800" b="1" dirty="0">
            <a:solidFill>
              <a:srgbClr val="002060"/>
            </a:solidFill>
            <a:cs typeface="B Nazanin" panose="00000400000000000000" pitchFamily="2" charset="-78"/>
          </a:endParaRPr>
        </a:p>
      </dgm:t>
    </dgm:pt>
    <dgm:pt modelId="{68AD5C14-7251-40FD-BD61-699359818275}" type="parTrans" cxnId="{A260BC70-27A7-49F6-8E12-4CD1B49013DF}">
      <dgm:prSet/>
      <dgm:spPr/>
      <dgm:t>
        <a:bodyPr/>
        <a:lstStyle/>
        <a:p>
          <a:endParaRPr lang="en-US"/>
        </a:p>
      </dgm:t>
    </dgm:pt>
    <dgm:pt modelId="{84CB61D3-AD0D-4153-B83A-2D30578239B5}" type="sibTrans" cxnId="{A260BC70-27A7-49F6-8E12-4CD1B49013DF}">
      <dgm:prSet/>
      <dgm:spPr/>
      <dgm:t>
        <a:bodyPr/>
        <a:lstStyle/>
        <a:p>
          <a:endParaRPr lang="en-US"/>
        </a:p>
      </dgm:t>
    </dgm:pt>
    <dgm:pt modelId="{CF34C022-7ABA-42A7-8E54-B018B6C110B5}">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مبلّغان تخصّصی (برای کودکان، نوجوانان، جوانان، دانشجویان، سربازان، ورزشکاران، کارگران، زندانیان، کشورهای خارجی، کاروان‌های زیارتی، و...)</a:t>
          </a:r>
          <a:endParaRPr lang="en-US" sz="1800" b="1" dirty="0">
            <a:solidFill>
              <a:srgbClr val="002060"/>
            </a:solidFill>
            <a:cs typeface="B Nazanin" panose="00000400000000000000" pitchFamily="2" charset="-78"/>
          </a:endParaRPr>
        </a:p>
      </dgm:t>
    </dgm:pt>
    <dgm:pt modelId="{7F75F5AC-06DE-4468-B67F-94E80EA79801}" type="parTrans" cxnId="{0FA99124-4E75-4C07-A34C-94930DDFE1DE}">
      <dgm:prSet/>
      <dgm:spPr/>
      <dgm:t>
        <a:bodyPr/>
        <a:lstStyle/>
        <a:p>
          <a:endParaRPr lang="en-US"/>
        </a:p>
      </dgm:t>
    </dgm:pt>
    <dgm:pt modelId="{74691F31-8453-4ABE-B94F-28F451005972}" type="sibTrans" cxnId="{0FA99124-4E75-4C07-A34C-94930DDFE1DE}">
      <dgm:prSet/>
      <dgm:spPr/>
      <dgm:t>
        <a:bodyPr/>
        <a:lstStyle/>
        <a:p>
          <a:endParaRPr lang="en-US"/>
        </a:p>
      </dgm:t>
    </dgm:pt>
    <dgm:pt modelId="{E30370A3-8F20-4188-A2CF-6BD872FDFA9D}">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نویسنده و مؤلف؛ مدرّس (حوزه، دانشگاه، مدارس)</a:t>
          </a:r>
          <a:endParaRPr lang="en-US" sz="1800" b="1" dirty="0">
            <a:solidFill>
              <a:srgbClr val="002060"/>
            </a:solidFill>
            <a:cs typeface="B Nazanin" panose="00000400000000000000" pitchFamily="2" charset="-78"/>
          </a:endParaRPr>
        </a:p>
      </dgm:t>
    </dgm:pt>
    <dgm:pt modelId="{56BB1529-AB16-4C4F-8E1B-AC1560599B5E}" type="parTrans" cxnId="{F63E7EF1-EF00-4924-BCFC-B417246BE098}">
      <dgm:prSet/>
      <dgm:spPr/>
      <dgm:t>
        <a:bodyPr/>
        <a:lstStyle/>
        <a:p>
          <a:endParaRPr lang="en-US"/>
        </a:p>
      </dgm:t>
    </dgm:pt>
    <dgm:pt modelId="{38056067-78C3-4DFC-9B56-27A83E6B7221}" type="sibTrans" cxnId="{F63E7EF1-EF00-4924-BCFC-B417246BE098}">
      <dgm:prSet/>
      <dgm:spPr/>
      <dgm:t>
        <a:bodyPr/>
        <a:lstStyle/>
        <a:p>
          <a:endParaRPr lang="en-US"/>
        </a:p>
      </dgm:t>
    </dgm:pt>
    <dgm:pt modelId="{0ED7A7CC-47FA-4538-957D-CF238556D824}">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مربی (کودکان، نوجوانان، جوانان، و...)</a:t>
          </a:r>
          <a:endParaRPr lang="en-US" sz="1800" b="1" dirty="0">
            <a:solidFill>
              <a:srgbClr val="002060"/>
            </a:solidFill>
            <a:cs typeface="B Nazanin" panose="00000400000000000000" pitchFamily="2" charset="-78"/>
          </a:endParaRPr>
        </a:p>
      </dgm:t>
    </dgm:pt>
    <dgm:pt modelId="{A3CACBA1-697C-4EF4-B376-1FABFAF72B54}" type="parTrans" cxnId="{465EE9CE-10CA-4B3A-86F3-B1976633D85D}">
      <dgm:prSet/>
      <dgm:spPr/>
      <dgm:t>
        <a:bodyPr/>
        <a:lstStyle/>
        <a:p>
          <a:endParaRPr lang="en-US"/>
        </a:p>
      </dgm:t>
    </dgm:pt>
    <dgm:pt modelId="{8D4824ED-8F44-4F8E-8D7D-B04C086C9E48}" type="sibTrans" cxnId="{465EE9CE-10CA-4B3A-86F3-B1976633D85D}">
      <dgm:prSet/>
      <dgm:spPr/>
      <dgm:t>
        <a:bodyPr/>
        <a:lstStyle/>
        <a:p>
          <a:endParaRPr lang="en-US"/>
        </a:p>
      </dgm:t>
    </dgm:pt>
    <dgm:pt modelId="{57944EA5-E636-4BDD-9055-84D1C464E9DB}">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محقّقان میانی؛ امام جماعت و مدیر مساجد، حسینیه‌ها و هیأت‌های مذهبی</a:t>
          </a:r>
          <a:endParaRPr lang="en-US" sz="1800" b="1" dirty="0">
            <a:solidFill>
              <a:srgbClr val="002060"/>
            </a:solidFill>
            <a:cs typeface="B Nazanin" panose="00000400000000000000" pitchFamily="2" charset="-78"/>
          </a:endParaRPr>
        </a:p>
      </dgm:t>
    </dgm:pt>
    <dgm:pt modelId="{DD1A2579-968C-401F-B2C5-FAF5CC55C94B}" type="parTrans" cxnId="{E7518883-C29F-477A-8443-29AD74F84713}">
      <dgm:prSet/>
      <dgm:spPr/>
      <dgm:t>
        <a:bodyPr/>
        <a:lstStyle/>
        <a:p>
          <a:endParaRPr lang="en-US"/>
        </a:p>
      </dgm:t>
    </dgm:pt>
    <dgm:pt modelId="{65ABAE3C-4DDF-4E5F-B28C-AA6B703BF94F}" type="sibTrans" cxnId="{E7518883-C29F-477A-8443-29AD74F84713}">
      <dgm:prSet/>
      <dgm:spPr/>
      <dgm:t>
        <a:bodyPr/>
        <a:lstStyle/>
        <a:p>
          <a:endParaRPr lang="en-US"/>
        </a:p>
      </dgm:t>
    </dgm:pt>
    <dgm:pt modelId="{8E1379C0-E246-4479-B284-748E7D556209}">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مدیران فرهنگی اجتماعی مانند نمایندگان ولی فقیه در دانشگاه و نیروهای انتظامی؛ قضاوت؛ مدیریّت مدرسه یا حوزه علمیه</a:t>
          </a:r>
          <a:endParaRPr lang="en-US" sz="1800" b="1" dirty="0">
            <a:solidFill>
              <a:srgbClr val="002060"/>
            </a:solidFill>
            <a:cs typeface="B Nazanin" panose="00000400000000000000" pitchFamily="2" charset="-78"/>
          </a:endParaRPr>
        </a:p>
      </dgm:t>
    </dgm:pt>
    <dgm:pt modelId="{B91C4D8F-15FE-4569-A8D4-F6A14FDCE288}" type="parTrans" cxnId="{00129797-AED5-4786-9139-5372EFBDB5C6}">
      <dgm:prSet/>
      <dgm:spPr/>
      <dgm:t>
        <a:bodyPr/>
        <a:lstStyle/>
        <a:p>
          <a:endParaRPr lang="en-US"/>
        </a:p>
      </dgm:t>
    </dgm:pt>
    <dgm:pt modelId="{F302ADDF-3048-47D4-8E65-21240B6BC847}" type="sibTrans" cxnId="{00129797-AED5-4786-9139-5372EFBDB5C6}">
      <dgm:prSet/>
      <dgm:spPr/>
      <dgm:t>
        <a:bodyPr/>
        <a:lstStyle/>
        <a:p>
          <a:endParaRPr lang="en-US"/>
        </a:p>
      </dgm:t>
    </dgm:pt>
    <dgm:pt modelId="{F6BB4AA3-90D9-4D13-81D6-6C6E61CD2517}" type="pres">
      <dgm:prSet presAssocID="{95F5C0AF-F47C-4104-BBDC-3DFD7BB199FF}" presName="Name0" presStyleCnt="0">
        <dgm:presLayoutVars>
          <dgm:chMax val="1"/>
          <dgm:chPref val="1"/>
          <dgm:dir/>
          <dgm:animOne val="branch"/>
          <dgm:animLvl val="lvl"/>
        </dgm:presLayoutVars>
      </dgm:prSet>
      <dgm:spPr/>
      <dgm:t>
        <a:bodyPr/>
        <a:lstStyle/>
        <a:p>
          <a:endParaRPr lang="en-US"/>
        </a:p>
      </dgm:t>
    </dgm:pt>
    <dgm:pt modelId="{DB759000-481D-4AF6-B7B8-B89190BF8A03}" type="pres">
      <dgm:prSet presAssocID="{033E29FD-F61C-4E73-B2F5-2661DAE155A6}" presName="Parent" presStyleLbl="node0" presStyleIdx="0" presStyleCnt="1">
        <dgm:presLayoutVars>
          <dgm:chMax val="6"/>
          <dgm:chPref val="6"/>
        </dgm:presLayoutVars>
      </dgm:prSet>
      <dgm:spPr/>
      <dgm:t>
        <a:bodyPr/>
        <a:lstStyle/>
        <a:p>
          <a:endParaRPr lang="en-US"/>
        </a:p>
      </dgm:t>
    </dgm:pt>
    <dgm:pt modelId="{6A89555C-D8AA-44B4-919D-C76BB5486060}" type="pres">
      <dgm:prSet presAssocID="{BE4FD0E6-C4E6-4F41-8E3C-6154F0279C01}" presName="Accent1" presStyleCnt="0"/>
      <dgm:spPr/>
    </dgm:pt>
    <dgm:pt modelId="{8D0B6A83-A9EC-4B84-8C70-E9CE271CDC58}" type="pres">
      <dgm:prSet presAssocID="{BE4FD0E6-C4E6-4F41-8E3C-6154F0279C01}" presName="Accent" presStyleLbl="bgShp" presStyleIdx="0" presStyleCnt="6"/>
      <dgm:spPr/>
    </dgm:pt>
    <dgm:pt modelId="{B4CF9190-6CA2-4E52-980B-D9658FD17319}" type="pres">
      <dgm:prSet presAssocID="{BE4FD0E6-C4E6-4F41-8E3C-6154F0279C01}" presName="Child1" presStyleLbl="node1" presStyleIdx="0" presStyleCnt="6">
        <dgm:presLayoutVars>
          <dgm:chMax val="0"/>
          <dgm:chPref val="0"/>
          <dgm:bulletEnabled val="1"/>
        </dgm:presLayoutVars>
      </dgm:prSet>
      <dgm:spPr/>
      <dgm:t>
        <a:bodyPr/>
        <a:lstStyle/>
        <a:p>
          <a:endParaRPr lang="en-US"/>
        </a:p>
      </dgm:t>
    </dgm:pt>
    <dgm:pt modelId="{2F0F9AC9-E5F7-4AB0-A41F-D3FE0D17C649}" type="pres">
      <dgm:prSet presAssocID="{CF34C022-7ABA-42A7-8E54-B018B6C110B5}" presName="Accent2" presStyleCnt="0"/>
      <dgm:spPr/>
    </dgm:pt>
    <dgm:pt modelId="{AAA3F964-05AA-4AAE-8FDA-1FA6E7613209}" type="pres">
      <dgm:prSet presAssocID="{CF34C022-7ABA-42A7-8E54-B018B6C110B5}" presName="Accent" presStyleLbl="bgShp" presStyleIdx="1" presStyleCnt="6"/>
      <dgm:spPr/>
    </dgm:pt>
    <dgm:pt modelId="{530E1A72-4BE0-4482-A056-AFC475D03CCD}" type="pres">
      <dgm:prSet presAssocID="{CF34C022-7ABA-42A7-8E54-B018B6C110B5}" presName="Child2" presStyleLbl="node1" presStyleIdx="1" presStyleCnt="6" custScaleX="189110" custScaleY="129633" custLinFactNeighborX="38691" custLinFactNeighborY="-2418">
        <dgm:presLayoutVars>
          <dgm:chMax val="0"/>
          <dgm:chPref val="0"/>
          <dgm:bulletEnabled val="1"/>
        </dgm:presLayoutVars>
      </dgm:prSet>
      <dgm:spPr/>
      <dgm:t>
        <a:bodyPr/>
        <a:lstStyle/>
        <a:p>
          <a:endParaRPr lang="en-US"/>
        </a:p>
      </dgm:t>
    </dgm:pt>
    <dgm:pt modelId="{A7DC42FE-77F7-418C-92A1-1B80C7F5B7BF}" type="pres">
      <dgm:prSet presAssocID="{E30370A3-8F20-4188-A2CF-6BD872FDFA9D}" presName="Accent3" presStyleCnt="0"/>
      <dgm:spPr/>
    </dgm:pt>
    <dgm:pt modelId="{2B80E0BF-1D61-4ADB-8844-81A42C654194}" type="pres">
      <dgm:prSet presAssocID="{E30370A3-8F20-4188-A2CF-6BD872FDFA9D}" presName="Accent" presStyleLbl="bgShp" presStyleIdx="2" presStyleCnt="6"/>
      <dgm:spPr/>
    </dgm:pt>
    <dgm:pt modelId="{06393FE9-1707-4B49-8F05-198ABFD9BEF9}" type="pres">
      <dgm:prSet presAssocID="{E30370A3-8F20-4188-A2CF-6BD872FDFA9D}" presName="Child3" presStyleLbl="node1" presStyleIdx="2" presStyleCnt="6" custScaleX="156504" custScaleY="113528" custLinFactNeighborX="26464" custLinFactNeighborY="9491">
        <dgm:presLayoutVars>
          <dgm:chMax val="0"/>
          <dgm:chPref val="0"/>
          <dgm:bulletEnabled val="1"/>
        </dgm:presLayoutVars>
      </dgm:prSet>
      <dgm:spPr/>
      <dgm:t>
        <a:bodyPr/>
        <a:lstStyle/>
        <a:p>
          <a:endParaRPr lang="en-US"/>
        </a:p>
      </dgm:t>
    </dgm:pt>
    <dgm:pt modelId="{8CF76DF7-FBEE-4438-865B-F4AD8549608F}" type="pres">
      <dgm:prSet presAssocID="{0ED7A7CC-47FA-4538-957D-CF238556D824}" presName="Accent4" presStyleCnt="0"/>
      <dgm:spPr/>
    </dgm:pt>
    <dgm:pt modelId="{4C1D62A1-D049-483A-9C21-451FDCFDBF29}" type="pres">
      <dgm:prSet presAssocID="{0ED7A7CC-47FA-4538-957D-CF238556D824}" presName="Accent" presStyleLbl="bgShp" presStyleIdx="3" presStyleCnt="6"/>
      <dgm:spPr/>
    </dgm:pt>
    <dgm:pt modelId="{D579E139-E3D4-43B1-BC65-D7DEAFE81A6D}" type="pres">
      <dgm:prSet presAssocID="{0ED7A7CC-47FA-4538-957D-CF238556D824}" presName="Child4" presStyleLbl="node1" presStyleIdx="3" presStyleCnt="6">
        <dgm:presLayoutVars>
          <dgm:chMax val="0"/>
          <dgm:chPref val="0"/>
          <dgm:bulletEnabled val="1"/>
        </dgm:presLayoutVars>
      </dgm:prSet>
      <dgm:spPr/>
      <dgm:t>
        <a:bodyPr/>
        <a:lstStyle/>
        <a:p>
          <a:endParaRPr lang="en-US"/>
        </a:p>
      </dgm:t>
    </dgm:pt>
    <dgm:pt modelId="{EA979CB2-186D-4181-89A7-D49B5D8057B4}" type="pres">
      <dgm:prSet presAssocID="{57944EA5-E636-4BDD-9055-84D1C464E9DB}" presName="Accent5" presStyleCnt="0"/>
      <dgm:spPr/>
    </dgm:pt>
    <dgm:pt modelId="{1963F317-A469-4538-9296-A4FBA4381871}" type="pres">
      <dgm:prSet presAssocID="{57944EA5-E636-4BDD-9055-84D1C464E9DB}" presName="Accent" presStyleLbl="bgShp" presStyleIdx="4" presStyleCnt="6"/>
      <dgm:spPr/>
    </dgm:pt>
    <dgm:pt modelId="{ACBB3A3F-6A4C-4EB0-95C8-37AE2D32D802}" type="pres">
      <dgm:prSet presAssocID="{57944EA5-E636-4BDD-9055-84D1C464E9DB}" presName="Child5" presStyleLbl="node1" presStyleIdx="4" presStyleCnt="6" custScaleX="156504" custScaleY="113528" custLinFactNeighborX="-28530" custLinFactNeighborY="9422">
        <dgm:presLayoutVars>
          <dgm:chMax val="0"/>
          <dgm:chPref val="0"/>
          <dgm:bulletEnabled val="1"/>
        </dgm:presLayoutVars>
      </dgm:prSet>
      <dgm:spPr/>
      <dgm:t>
        <a:bodyPr/>
        <a:lstStyle/>
        <a:p>
          <a:endParaRPr lang="en-US"/>
        </a:p>
      </dgm:t>
    </dgm:pt>
    <dgm:pt modelId="{7331E252-3D78-4697-A9E2-0E39C5441D6E}" type="pres">
      <dgm:prSet presAssocID="{8E1379C0-E246-4479-B284-748E7D556209}" presName="Accent6" presStyleCnt="0"/>
      <dgm:spPr/>
    </dgm:pt>
    <dgm:pt modelId="{538B0EB2-A344-4BDE-A00E-9BA3A88A08D5}" type="pres">
      <dgm:prSet presAssocID="{8E1379C0-E246-4479-B284-748E7D556209}" presName="Accent" presStyleLbl="bgShp" presStyleIdx="5" presStyleCnt="6"/>
      <dgm:spPr/>
    </dgm:pt>
    <dgm:pt modelId="{807485A7-4CC2-4538-AF16-02FD40D0A9D0}" type="pres">
      <dgm:prSet presAssocID="{8E1379C0-E246-4479-B284-748E7D556209}" presName="Child6" presStyleLbl="node1" presStyleIdx="5" presStyleCnt="6" custScaleX="189110" custScaleY="129633" custLinFactNeighborX="-36682" custLinFactNeighborY="-6992">
        <dgm:presLayoutVars>
          <dgm:chMax val="0"/>
          <dgm:chPref val="0"/>
          <dgm:bulletEnabled val="1"/>
        </dgm:presLayoutVars>
      </dgm:prSet>
      <dgm:spPr/>
      <dgm:t>
        <a:bodyPr/>
        <a:lstStyle/>
        <a:p>
          <a:endParaRPr lang="en-US"/>
        </a:p>
      </dgm:t>
    </dgm:pt>
  </dgm:ptLst>
  <dgm:cxnLst>
    <dgm:cxn modelId="{0FA99124-4E75-4C07-A34C-94930DDFE1DE}" srcId="{033E29FD-F61C-4E73-B2F5-2661DAE155A6}" destId="{CF34C022-7ABA-42A7-8E54-B018B6C110B5}" srcOrd="1" destOrd="0" parTransId="{7F75F5AC-06DE-4468-B67F-94E80EA79801}" sibTransId="{74691F31-8453-4ABE-B94F-28F451005972}"/>
    <dgm:cxn modelId="{69453FB2-99D6-446F-B819-75EA6270CBEF}" type="presOf" srcId="{57944EA5-E636-4BDD-9055-84D1C464E9DB}" destId="{ACBB3A3F-6A4C-4EB0-95C8-37AE2D32D802}" srcOrd="0" destOrd="0" presId="urn:microsoft.com/office/officeart/2011/layout/HexagonRadial"/>
    <dgm:cxn modelId="{3FABBA1A-8321-41E4-A133-B847DB7361E3}" srcId="{95F5C0AF-F47C-4104-BBDC-3DFD7BB199FF}" destId="{033E29FD-F61C-4E73-B2F5-2661DAE155A6}" srcOrd="0" destOrd="0" parTransId="{F0434A90-23AE-4F8C-AD46-8CC409223448}" sibTransId="{848A6A4B-9F4F-4BCE-80B2-DA96A2EA1F1D}"/>
    <dgm:cxn modelId="{BFA78E4B-DBA6-4523-A4A2-93E47DA4DD88}" type="presOf" srcId="{E30370A3-8F20-4188-A2CF-6BD872FDFA9D}" destId="{06393FE9-1707-4B49-8F05-198ABFD9BEF9}" srcOrd="0" destOrd="0" presId="urn:microsoft.com/office/officeart/2011/layout/HexagonRadial"/>
    <dgm:cxn modelId="{00129797-AED5-4786-9139-5372EFBDB5C6}" srcId="{033E29FD-F61C-4E73-B2F5-2661DAE155A6}" destId="{8E1379C0-E246-4479-B284-748E7D556209}" srcOrd="5" destOrd="0" parTransId="{B91C4D8F-15FE-4569-A8D4-F6A14FDCE288}" sibTransId="{F302ADDF-3048-47D4-8E65-21240B6BC847}"/>
    <dgm:cxn modelId="{CA0B45AA-7522-4B03-8E3E-50ED8A796C24}" type="presOf" srcId="{CF34C022-7ABA-42A7-8E54-B018B6C110B5}" destId="{530E1A72-4BE0-4482-A056-AFC475D03CCD}" srcOrd="0" destOrd="0" presId="urn:microsoft.com/office/officeart/2011/layout/HexagonRadial"/>
    <dgm:cxn modelId="{F0A8A803-904D-4FB8-836B-F01212D128CD}" type="presOf" srcId="{BE4FD0E6-C4E6-4F41-8E3C-6154F0279C01}" destId="{B4CF9190-6CA2-4E52-980B-D9658FD17319}" srcOrd="0" destOrd="0" presId="urn:microsoft.com/office/officeart/2011/layout/HexagonRadial"/>
    <dgm:cxn modelId="{E7518883-C29F-477A-8443-29AD74F84713}" srcId="{033E29FD-F61C-4E73-B2F5-2661DAE155A6}" destId="{57944EA5-E636-4BDD-9055-84D1C464E9DB}" srcOrd="4" destOrd="0" parTransId="{DD1A2579-968C-401F-B2C5-FAF5CC55C94B}" sibTransId="{65ABAE3C-4DDF-4E5F-B28C-AA6B703BF94F}"/>
    <dgm:cxn modelId="{69005E10-7928-4DD9-AA43-69BD57BC4CC3}" type="presOf" srcId="{95F5C0AF-F47C-4104-BBDC-3DFD7BB199FF}" destId="{F6BB4AA3-90D9-4D13-81D6-6C6E61CD2517}" srcOrd="0" destOrd="0" presId="urn:microsoft.com/office/officeart/2011/layout/HexagonRadial"/>
    <dgm:cxn modelId="{A260BC70-27A7-49F6-8E12-4CD1B49013DF}" srcId="{033E29FD-F61C-4E73-B2F5-2661DAE155A6}" destId="{BE4FD0E6-C4E6-4F41-8E3C-6154F0279C01}" srcOrd="0" destOrd="0" parTransId="{68AD5C14-7251-40FD-BD61-699359818275}" sibTransId="{84CB61D3-AD0D-4153-B83A-2D30578239B5}"/>
    <dgm:cxn modelId="{465EE9CE-10CA-4B3A-86F3-B1976633D85D}" srcId="{033E29FD-F61C-4E73-B2F5-2661DAE155A6}" destId="{0ED7A7CC-47FA-4538-957D-CF238556D824}" srcOrd="3" destOrd="0" parTransId="{A3CACBA1-697C-4EF4-B376-1FABFAF72B54}" sibTransId="{8D4824ED-8F44-4F8E-8D7D-B04C086C9E48}"/>
    <dgm:cxn modelId="{F074179C-C19D-4CD7-8439-0321AB994198}" type="presOf" srcId="{8E1379C0-E246-4479-B284-748E7D556209}" destId="{807485A7-4CC2-4538-AF16-02FD40D0A9D0}" srcOrd="0" destOrd="0" presId="urn:microsoft.com/office/officeart/2011/layout/HexagonRadial"/>
    <dgm:cxn modelId="{F63E7EF1-EF00-4924-BCFC-B417246BE098}" srcId="{033E29FD-F61C-4E73-B2F5-2661DAE155A6}" destId="{E30370A3-8F20-4188-A2CF-6BD872FDFA9D}" srcOrd="2" destOrd="0" parTransId="{56BB1529-AB16-4C4F-8E1B-AC1560599B5E}" sibTransId="{38056067-78C3-4DFC-9B56-27A83E6B7221}"/>
    <dgm:cxn modelId="{1C918F88-7218-4899-999A-8398D11E6FCA}" type="presOf" srcId="{033E29FD-F61C-4E73-B2F5-2661DAE155A6}" destId="{DB759000-481D-4AF6-B7B8-B89190BF8A03}" srcOrd="0" destOrd="0" presId="urn:microsoft.com/office/officeart/2011/layout/HexagonRadial"/>
    <dgm:cxn modelId="{AED8C639-C430-43C1-B0EA-13115A1C4B30}" type="presOf" srcId="{0ED7A7CC-47FA-4538-957D-CF238556D824}" destId="{D579E139-E3D4-43B1-BC65-D7DEAFE81A6D}" srcOrd="0" destOrd="0" presId="urn:microsoft.com/office/officeart/2011/layout/HexagonRadial"/>
    <dgm:cxn modelId="{4CC57ADA-7358-4CA3-81BF-D2BF824C8637}" type="presParOf" srcId="{F6BB4AA3-90D9-4D13-81D6-6C6E61CD2517}" destId="{DB759000-481D-4AF6-B7B8-B89190BF8A03}" srcOrd="0" destOrd="0" presId="urn:microsoft.com/office/officeart/2011/layout/HexagonRadial"/>
    <dgm:cxn modelId="{4872E668-9516-4154-B428-5A2D7C46F1E4}" type="presParOf" srcId="{F6BB4AA3-90D9-4D13-81D6-6C6E61CD2517}" destId="{6A89555C-D8AA-44B4-919D-C76BB5486060}" srcOrd="1" destOrd="0" presId="urn:microsoft.com/office/officeart/2011/layout/HexagonRadial"/>
    <dgm:cxn modelId="{A2963AB4-7DDF-4DC4-89B5-469F81B787B0}" type="presParOf" srcId="{6A89555C-D8AA-44B4-919D-C76BB5486060}" destId="{8D0B6A83-A9EC-4B84-8C70-E9CE271CDC58}" srcOrd="0" destOrd="0" presId="urn:microsoft.com/office/officeart/2011/layout/HexagonRadial"/>
    <dgm:cxn modelId="{E32188F6-F37A-4C83-A12F-C562FAC7FD48}" type="presParOf" srcId="{F6BB4AA3-90D9-4D13-81D6-6C6E61CD2517}" destId="{B4CF9190-6CA2-4E52-980B-D9658FD17319}" srcOrd="2" destOrd="0" presId="urn:microsoft.com/office/officeart/2011/layout/HexagonRadial"/>
    <dgm:cxn modelId="{E72A41F0-8069-49CF-9E9F-96AF03E4CD34}" type="presParOf" srcId="{F6BB4AA3-90D9-4D13-81D6-6C6E61CD2517}" destId="{2F0F9AC9-E5F7-4AB0-A41F-D3FE0D17C649}" srcOrd="3" destOrd="0" presId="urn:microsoft.com/office/officeart/2011/layout/HexagonRadial"/>
    <dgm:cxn modelId="{E09C32AE-F8E4-402B-8866-F16EAB901876}" type="presParOf" srcId="{2F0F9AC9-E5F7-4AB0-A41F-D3FE0D17C649}" destId="{AAA3F964-05AA-4AAE-8FDA-1FA6E7613209}" srcOrd="0" destOrd="0" presId="urn:microsoft.com/office/officeart/2011/layout/HexagonRadial"/>
    <dgm:cxn modelId="{728B1B3B-88C9-47A6-9391-3B795A44091C}" type="presParOf" srcId="{F6BB4AA3-90D9-4D13-81D6-6C6E61CD2517}" destId="{530E1A72-4BE0-4482-A056-AFC475D03CCD}" srcOrd="4" destOrd="0" presId="urn:microsoft.com/office/officeart/2011/layout/HexagonRadial"/>
    <dgm:cxn modelId="{E486AE47-191C-49B4-9F58-306D75BAE75F}" type="presParOf" srcId="{F6BB4AA3-90D9-4D13-81D6-6C6E61CD2517}" destId="{A7DC42FE-77F7-418C-92A1-1B80C7F5B7BF}" srcOrd="5" destOrd="0" presId="urn:microsoft.com/office/officeart/2011/layout/HexagonRadial"/>
    <dgm:cxn modelId="{76026B65-05EA-4C97-B1FA-31CAE8560DDE}" type="presParOf" srcId="{A7DC42FE-77F7-418C-92A1-1B80C7F5B7BF}" destId="{2B80E0BF-1D61-4ADB-8844-81A42C654194}" srcOrd="0" destOrd="0" presId="urn:microsoft.com/office/officeart/2011/layout/HexagonRadial"/>
    <dgm:cxn modelId="{E8D11A0B-555B-43BD-8982-CA111C0701B4}" type="presParOf" srcId="{F6BB4AA3-90D9-4D13-81D6-6C6E61CD2517}" destId="{06393FE9-1707-4B49-8F05-198ABFD9BEF9}" srcOrd="6" destOrd="0" presId="urn:microsoft.com/office/officeart/2011/layout/HexagonRadial"/>
    <dgm:cxn modelId="{64A69EDE-38A4-458A-B7C1-93AD2FF750CF}" type="presParOf" srcId="{F6BB4AA3-90D9-4D13-81D6-6C6E61CD2517}" destId="{8CF76DF7-FBEE-4438-865B-F4AD8549608F}" srcOrd="7" destOrd="0" presId="urn:microsoft.com/office/officeart/2011/layout/HexagonRadial"/>
    <dgm:cxn modelId="{E65092CC-BDBD-4935-8375-8D94F321AB82}" type="presParOf" srcId="{8CF76DF7-FBEE-4438-865B-F4AD8549608F}" destId="{4C1D62A1-D049-483A-9C21-451FDCFDBF29}" srcOrd="0" destOrd="0" presId="urn:microsoft.com/office/officeart/2011/layout/HexagonRadial"/>
    <dgm:cxn modelId="{0E2EF256-770B-4DB4-8CD8-784D9C355FB0}" type="presParOf" srcId="{F6BB4AA3-90D9-4D13-81D6-6C6E61CD2517}" destId="{D579E139-E3D4-43B1-BC65-D7DEAFE81A6D}" srcOrd="8" destOrd="0" presId="urn:microsoft.com/office/officeart/2011/layout/HexagonRadial"/>
    <dgm:cxn modelId="{E42DFD27-5980-418D-9A25-70D46002A394}" type="presParOf" srcId="{F6BB4AA3-90D9-4D13-81D6-6C6E61CD2517}" destId="{EA979CB2-186D-4181-89A7-D49B5D8057B4}" srcOrd="9" destOrd="0" presId="urn:microsoft.com/office/officeart/2011/layout/HexagonRadial"/>
    <dgm:cxn modelId="{82059336-EF1B-46FA-9ED3-B5284E6C9FD3}" type="presParOf" srcId="{EA979CB2-186D-4181-89A7-D49B5D8057B4}" destId="{1963F317-A469-4538-9296-A4FBA4381871}" srcOrd="0" destOrd="0" presId="urn:microsoft.com/office/officeart/2011/layout/HexagonRadial"/>
    <dgm:cxn modelId="{4368D8C9-A870-441B-8605-9686865FE18D}" type="presParOf" srcId="{F6BB4AA3-90D9-4D13-81D6-6C6E61CD2517}" destId="{ACBB3A3F-6A4C-4EB0-95C8-37AE2D32D802}" srcOrd="10" destOrd="0" presId="urn:microsoft.com/office/officeart/2011/layout/HexagonRadial"/>
    <dgm:cxn modelId="{91A9B6FC-F97F-4CE8-B82F-745F74F7717F}" type="presParOf" srcId="{F6BB4AA3-90D9-4D13-81D6-6C6E61CD2517}" destId="{7331E252-3D78-4697-A9E2-0E39C5441D6E}" srcOrd="11" destOrd="0" presId="urn:microsoft.com/office/officeart/2011/layout/HexagonRadial"/>
    <dgm:cxn modelId="{6306E4A0-521B-4CD3-A5FB-8D2C140B3CCF}" type="presParOf" srcId="{7331E252-3D78-4697-A9E2-0E39C5441D6E}" destId="{538B0EB2-A344-4BDE-A00E-9BA3A88A08D5}" srcOrd="0" destOrd="0" presId="urn:microsoft.com/office/officeart/2011/layout/HexagonRadial"/>
    <dgm:cxn modelId="{07AFD21B-8692-4D67-B3FE-183693038048}" type="presParOf" srcId="{F6BB4AA3-90D9-4D13-81D6-6C6E61CD2517}" destId="{807485A7-4CC2-4538-AF16-02FD40D0A9D0}" srcOrd="12" destOrd="0" presId="urn:microsoft.com/office/officeart/2011/layout/HexagonRadial"/>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4.xml><?xml version="1.0" encoding="utf-8"?>
<dgm:dataModel xmlns:dgm="http://schemas.openxmlformats.org/drawingml/2006/diagram" xmlns:a="http://schemas.openxmlformats.org/drawingml/2006/main">
  <dgm:ptLst>
    <dgm:pt modelId="{F419E3E7-73ED-4B37-BDBF-7FF8F19BB342}" type="doc">
      <dgm:prSet loTypeId="urn:microsoft.com/office/officeart/2008/layout/RadialCluster" loCatId="cycle" qsTypeId="urn:microsoft.com/office/officeart/2005/8/quickstyle/simple1" qsCatId="simple" csTypeId="urn:microsoft.com/office/officeart/2005/8/colors/colorful1" csCatId="colorful" phldr="1"/>
      <dgm:spPr/>
      <dgm:t>
        <a:bodyPr/>
        <a:lstStyle/>
        <a:p>
          <a:endParaRPr lang="en-US"/>
        </a:p>
      </dgm:t>
    </dgm:pt>
    <dgm:pt modelId="{8B6817FC-B851-414D-A631-16EE8B91F328}">
      <dgm:prSet phldrT="[Text]" custT="1"/>
      <dgm:spPr/>
      <dgm:t>
        <a:bodyPr/>
        <a:lstStyle/>
        <a:p>
          <a:r>
            <a:rPr lang="fa-IR" sz="1400" b="1"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ج) متصدّیان مناصب اجرایی مختصّ حوزویان که برای تحقق دین در سطح جامعه و ادارۀ دینی نظام اجتماعی تلاش می‌کنند؛ مانند</a:t>
          </a:r>
          <a:endParaRPr lang="en-US" sz="1400" b="1" dirty="0">
            <a:solidFill>
              <a:srgbClr val="FFFF00"/>
            </a:solidFill>
            <a:cs typeface="B Titr" panose="00000700000000000000" pitchFamily="2" charset="-78"/>
          </a:endParaRPr>
        </a:p>
      </dgm:t>
    </dgm:pt>
    <dgm:pt modelId="{8D627352-F2FF-4F00-89D7-6257B98D5D09}" type="parTrans" cxnId="{63D34998-B2A0-4F1D-B5E1-7EF0D5189339}">
      <dgm:prSet/>
      <dgm:spPr/>
      <dgm:t>
        <a:bodyPr/>
        <a:lstStyle/>
        <a:p>
          <a:endParaRPr lang="en-US"/>
        </a:p>
      </dgm:t>
    </dgm:pt>
    <dgm:pt modelId="{18BB5F68-A64D-4CD2-8DE4-EBFE6251E1B7}" type="sibTrans" cxnId="{63D34998-B2A0-4F1D-B5E1-7EF0D5189339}">
      <dgm:prSet/>
      <dgm:spPr/>
      <dgm:t>
        <a:bodyPr/>
        <a:lstStyle/>
        <a:p>
          <a:endParaRPr lang="en-US"/>
        </a:p>
      </dgm:t>
    </dgm:pt>
    <dgm:pt modelId="{D18C639C-AAAD-4943-B77D-215CA8C9330F}">
      <dgm:prSet phldrT="[Text]" custT="1"/>
      <dgm:spPr/>
      <dgm:t>
        <a:bodyPr/>
        <a:lstStyle/>
        <a:p>
          <a:r>
            <a:rPr lang="fa-IR" sz="2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ولایت فقیه (مرجعیّت دینی، سیاسی، اجتماعی)</a:t>
          </a:r>
          <a:endParaRPr lang="en-US" sz="2400" b="1" dirty="0">
            <a:solidFill>
              <a:srgbClr val="002060"/>
            </a:solidFill>
            <a:cs typeface="B Nazanin" panose="00000400000000000000" pitchFamily="2" charset="-78"/>
          </a:endParaRPr>
        </a:p>
      </dgm:t>
    </dgm:pt>
    <dgm:pt modelId="{5468D63B-C18D-47BC-A97D-8091FD86C557}" type="parTrans" cxnId="{174444D8-F3B2-46BE-B05D-C2B962FE103C}">
      <dgm:prSet/>
      <dgm:spPr/>
      <dgm:t>
        <a:bodyPr/>
        <a:lstStyle/>
        <a:p>
          <a:endParaRPr lang="en-US"/>
        </a:p>
      </dgm:t>
    </dgm:pt>
    <dgm:pt modelId="{C6F5811D-D319-4532-AAC9-70A646F8DD4A}" type="sibTrans" cxnId="{174444D8-F3B2-46BE-B05D-C2B962FE103C}">
      <dgm:prSet/>
      <dgm:spPr/>
      <dgm:t>
        <a:bodyPr/>
        <a:lstStyle/>
        <a:p>
          <a:endParaRPr lang="en-US"/>
        </a:p>
      </dgm:t>
    </dgm:pt>
    <dgm:pt modelId="{74689E62-52DF-497C-A0DA-EF5400E6886A}">
      <dgm:prSet phldrT="[Text]" custT="1"/>
      <dgm:spPr/>
      <dgm:t>
        <a:bodyPr/>
        <a:lstStyle/>
        <a:p>
          <a:r>
            <a:rPr lang="fa-IR" sz="2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مقام افتا و مرجعیّت دینی (به معنای رایج کنونی)</a:t>
          </a:r>
          <a:endParaRPr lang="en-US" sz="2400" b="1" dirty="0">
            <a:solidFill>
              <a:srgbClr val="002060"/>
            </a:solidFill>
            <a:cs typeface="B Nazanin" panose="00000400000000000000" pitchFamily="2" charset="-78"/>
          </a:endParaRPr>
        </a:p>
      </dgm:t>
    </dgm:pt>
    <dgm:pt modelId="{5DCC9CAF-B6BB-4B5E-8EC6-A9FCB43BA81C}" type="parTrans" cxnId="{46E79A7A-744B-4848-9726-25C4B54B64FF}">
      <dgm:prSet/>
      <dgm:spPr/>
      <dgm:t>
        <a:bodyPr/>
        <a:lstStyle/>
        <a:p>
          <a:endParaRPr lang="en-US"/>
        </a:p>
      </dgm:t>
    </dgm:pt>
    <dgm:pt modelId="{C4D0823D-42A4-4908-9249-9565706F9604}" type="sibTrans" cxnId="{46E79A7A-744B-4848-9726-25C4B54B64FF}">
      <dgm:prSet/>
      <dgm:spPr/>
      <dgm:t>
        <a:bodyPr/>
        <a:lstStyle/>
        <a:p>
          <a:endParaRPr lang="en-US"/>
        </a:p>
      </dgm:t>
    </dgm:pt>
    <dgm:pt modelId="{77CA1D4A-05C1-4086-B34C-51335B38DCCF}">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مدیران فرهنگی اجتماعی مانند نمایندگان ولی فقیه در دانشگاه و نیروهای انتظامی؛ قضاوت؛ مدیریّت مدرسه یا حوزه علمیه</a:t>
          </a:r>
          <a:endParaRPr lang="en-US" sz="1800" b="1" dirty="0">
            <a:solidFill>
              <a:srgbClr val="002060"/>
            </a:solidFill>
            <a:cs typeface="B Nazanin" panose="00000400000000000000" pitchFamily="2" charset="-78"/>
          </a:endParaRPr>
        </a:p>
      </dgm:t>
    </dgm:pt>
    <dgm:pt modelId="{2F8A379D-6FA4-4999-929A-BDAF3A5D0DFD}" type="parTrans" cxnId="{349651F6-4BD7-4D3C-AB6F-A833A2203D33}">
      <dgm:prSet/>
      <dgm:spPr/>
      <dgm:t>
        <a:bodyPr/>
        <a:lstStyle/>
        <a:p>
          <a:endParaRPr lang="en-US"/>
        </a:p>
      </dgm:t>
    </dgm:pt>
    <dgm:pt modelId="{C4179209-A521-4060-92DE-A1F9AD947F6E}" type="sibTrans" cxnId="{349651F6-4BD7-4D3C-AB6F-A833A2203D33}">
      <dgm:prSet/>
      <dgm:spPr/>
      <dgm:t>
        <a:bodyPr/>
        <a:lstStyle/>
        <a:p>
          <a:endParaRPr lang="en-US"/>
        </a:p>
      </dgm:t>
    </dgm:pt>
    <dgm:pt modelId="{DB39E69A-028B-4744-AA18-99ADB7973F38}" type="pres">
      <dgm:prSet presAssocID="{F419E3E7-73ED-4B37-BDBF-7FF8F19BB342}" presName="Name0" presStyleCnt="0">
        <dgm:presLayoutVars>
          <dgm:chMax val="1"/>
          <dgm:chPref val="1"/>
          <dgm:dir/>
          <dgm:animOne val="branch"/>
          <dgm:animLvl val="lvl"/>
        </dgm:presLayoutVars>
      </dgm:prSet>
      <dgm:spPr/>
      <dgm:t>
        <a:bodyPr/>
        <a:lstStyle/>
        <a:p>
          <a:endParaRPr lang="en-US"/>
        </a:p>
      </dgm:t>
    </dgm:pt>
    <dgm:pt modelId="{D76E1782-ABA5-4EB3-AF14-F381AF691EBD}" type="pres">
      <dgm:prSet presAssocID="{8B6817FC-B851-414D-A631-16EE8B91F328}" presName="singleCycle" presStyleCnt="0"/>
      <dgm:spPr/>
    </dgm:pt>
    <dgm:pt modelId="{E1B85B27-FB30-42A1-8652-347B79C1E9A4}" type="pres">
      <dgm:prSet presAssocID="{8B6817FC-B851-414D-A631-16EE8B91F328}" presName="singleCenter" presStyleLbl="node1" presStyleIdx="0" presStyleCnt="4" custScaleX="133333" custScaleY="133966">
        <dgm:presLayoutVars>
          <dgm:chMax val="7"/>
          <dgm:chPref val="7"/>
        </dgm:presLayoutVars>
      </dgm:prSet>
      <dgm:spPr/>
      <dgm:t>
        <a:bodyPr/>
        <a:lstStyle/>
        <a:p>
          <a:endParaRPr lang="en-US"/>
        </a:p>
      </dgm:t>
    </dgm:pt>
    <dgm:pt modelId="{8430582D-FC70-4C90-9E77-A55C3D2A75BF}" type="pres">
      <dgm:prSet presAssocID="{5468D63B-C18D-47BC-A97D-8091FD86C557}" presName="Name56" presStyleLbl="parChTrans1D2" presStyleIdx="0" presStyleCnt="3"/>
      <dgm:spPr/>
      <dgm:t>
        <a:bodyPr/>
        <a:lstStyle/>
        <a:p>
          <a:endParaRPr lang="en-US"/>
        </a:p>
      </dgm:t>
    </dgm:pt>
    <dgm:pt modelId="{F8481404-EF2C-491A-837A-294B79A4A559}" type="pres">
      <dgm:prSet presAssocID="{D18C639C-AAAD-4943-B77D-215CA8C9330F}" presName="text0" presStyleLbl="node1" presStyleIdx="1" presStyleCnt="4" custScaleX="242462" custScaleY="201837">
        <dgm:presLayoutVars>
          <dgm:bulletEnabled val="1"/>
        </dgm:presLayoutVars>
      </dgm:prSet>
      <dgm:spPr/>
      <dgm:t>
        <a:bodyPr/>
        <a:lstStyle/>
        <a:p>
          <a:endParaRPr lang="en-US"/>
        </a:p>
      </dgm:t>
    </dgm:pt>
    <dgm:pt modelId="{9439402C-E655-45AD-81E6-2231703FA937}" type="pres">
      <dgm:prSet presAssocID="{5DCC9CAF-B6BB-4B5E-8EC6-A9FCB43BA81C}" presName="Name56" presStyleLbl="parChTrans1D2" presStyleIdx="1" presStyleCnt="3"/>
      <dgm:spPr/>
      <dgm:t>
        <a:bodyPr/>
        <a:lstStyle/>
        <a:p>
          <a:endParaRPr lang="en-US"/>
        </a:p>
      </dgm:t>
    </dgm:pt>
    <dgm:pt modelId="{B8CE97A5-63C1-4B38-A356-06B48DD74419}" type="pres">
      <dgm:prSet presAssocID="{74689E62-52DF-497C-A0DA-EF5400E6886A}" presName="text0" presStyleLbl="node1" presStyleIdx="2" presStyleCnt="4" custScaleX="242462" custScaleY="201837" custRadScaleRad="138302" custRadScaleInc="-23705">
        <dgm:presLayoutVars>
          <dgm:bulletEnabled val="1"/>
        </dgm:presLayoutVars>
      </dgm:prSet>
      <dgm:spPr/>
      <dgm:t>
        <a:bodyPr/>
        <a:lstStyle/>
        <a:p>
          <a:endParaRPr lang="en-US"/>
        </a:p>
      </dgm:t>
    </dgm:pt>
    <dgm:pt modelId="{32E57194-E60B-4D42-9297-76D3CB4B7B34}" type="pres">
      <dgm:prSet presAssocID="{2F8A379D-6FA4-4999-929A-BDAF3A5D0DFD}" presName="Name56" presStyleLbl="parChTrans1D2" presStyleIdx="2" presStyleCnt="3"/>
      <dgm:spPr/>
      <dgm:t>
        <a:bodyPr/>
        <a:lstStyle/>
        <a:p>
          <a:endParaRPr lang="en-US"/>
        </a:p>
      </dgm:t>
    </dgm:pt>
    <dgm:pt modelId="{F38C4B81-CDE9-451B-9CAE-5EB7423567C9}" type="pres">
      <dgm:prSet presAssocID="{77CA1D4A-05C1-4086-B34C-51335B38DCCF}" presName="text0" presStyleLbl="node1" presStyleIdx="3" presStyleCnt="4" custScaleX="242462" custScaleY="201837" custRadScaleRad="139176" custRadScaleInc="21659">
        <dgm:presLayoutVars>
          <dgm:bulletEnabled val="1"/>
        </dgm:presLayoutVars>
      </dgm:prSet>
      <dgm:spPr/>
      <dgm:t>
        <a:bodyPr/>
        <a:lstStyle/>
        <a:p>
          <a:endParaRPr lang="en-US"/>
        </a:p>
      </dgm:t>
    </dgm:pt>
  </dgm:ptLst>
  <dgm:cxnLst>
    <dgm:cxn modelId="{00F55C43-CC5E-4C37-B9FA-8B003F33F670}" type="presOf" srcId="{77CA1D4A-05C1-4086-B34C-51335B38DCCF}" destId="{F38C4B81-CDE9-451B-9CAE-5EB7423567C9}" srcOrd="0" destOrd="0" presId="urn:microsoft.com/office/officeart/2008/layout/RadialCluster"/>
    <dgm:cxn modelId="{46E79A7A-744B-4848-9726-25C4B54B64FF}" srcId="{8B6817FC-B851-414D-A631-16EE8B91F328}" destId="{74689E62-52DF-497C-A0DA-EF5400E6886A}" srcOrd="1" destOrd="0" parTransId="{5DCC9CAF-B6BB-4B5E-8EC6-A9FCB43BA81C}" sibTransId="{C4D0823D-42A4-4908-9249-9565706F9604}"/>
    <dgm:cxn modelId="{28B8FE3B-CFF8-40F2-B71F-B3A3420E99B1}" type="presOf" srcId="{2F8A379D-6FA4-4999-929A-BDAF3A5D0DFD}" destId="{32E57194-E60B-4D42-9297-76D3CB4B7B34}" srcOrd="0" destOrd="0" presId="urn:microsoft.com/office/officeart/2008/layout/RadialCluster"/>
    <dgm:cxn modelId="{349651F6-4BD7-4D3C-AB6F-A833A2203D33}" srcId="{8B6817FC-B851-414D-A631-16EE8B91F328}" destId="{77CA1D4A-05C1-4086-B34C-51335B38DCCF}" srcOrd="2" destOrd="0" parTransId="{2F8A379D-6FA4-4999-929A-BDAF3A5D0DFD}" sibTransId="{C4179209-A521-4060-92DE-A1F9AD947F6E}"/>
    <dgm:cxn modelId="{EF2D747F-352E-43D6-B4B7-74F3D31E1570}" type="presOf" srcId="{8B6817FC-B851-414D-A631-16EE8B91F328}" destId="{E1B85B27-FB30-42A1-8652-347B79C1E9A4}" srcOrd="0" destOrd="0" presId="urn:microsoft.com/office/officeart/2008/layout/RadialCluster"/>
    <dgm:cxn modelId="{63D34998-B2A0-4F1D-B5E1-7EF0D5189339}" srcId="{F419E3E7-73ED-4B37-BDBF-7FF8F19BB342}" destId="{8B6817FC-B851-414D-A631-16EE8B91F328}" srcOrd="0" destOrd="0" parTransId="{8D627352-F2FF-4F00-89D7-6257B98D5D09}" sibTransId="{18BB5F68-A64D-4CD2-8DE4-EBFE6251E1B7}"/>
    <dgm:cxn modelId="{DC713C9B-A2C9-44F5-B6FE-4A7064CE9DFA}" type="presOf" srcId="{5468D63B-C18D-47BC-A97D-8091FD86C557}" destId="{8430582D-FC70-4C90-9E77-A55C3D2A75BF}" srcOrd="0" destOrd="0" presId="urn:microsoft.com/office/officeart/2008/layout/RadialCluster"/>
    <dgm:cxn modelId="{98444AD6-10E2-4404-92C0-5140D8333AB1}" type="presOf" srcId="{74689E62-52DF-497C-A0DA-EF5400E6886A}" destId="{B8CE97A5-63C1-4B38-A356-06B48DD74419}" srcOrd="0" destOrd="0" presId="urn:microsoft.com/office/officeart/2008/layout/RadialCluster"/>
    <dgm:cxn modelId="{0FE9564B-AAB3-4A9E-87F8-DDBCC855FA4E}" type="presOf" srcId="{D18C639C-AAAD-4943-B77D-215CA8C9330F}" destId="{F8481404-EF2C-491A-837A-294B79A4A559}" srcOrd="0" destOrd="0" presId="urn:microsoft.com/office/officeart/2008/layout/RadialCluster"/>
    <dgm:cxn modelId="{CD02F838-2385-4C49-BD16-99796FD996E1}" type="presOf" srcId="{5DCC9CAF-B6BB-4B5E-8EC6-A9FCB43BA81C}" destId="{9439402C-E655-45AD-81E6-2231703FA937}" srcOrd="0" destOrd="0" presId="urn:microsoft.com/office/officeart/2008/layout/RadialCluster"/>
    <dgm:cxn modelId="{DDE8BBDC-BF94-47CE-B7AB-28B30AD3D6DF}" type="presOf" srcId="{F419E3E7-73ED-4B37-BDBF-7FF8F19BB342}" destId="{DB39E69A-028B-4744-AA18-99ADB7973F38}" srcOrd="0" destOrd="0" presId="urn:microsoft.com/office/officeart/2008/layout/RadialCluster"/>
    <dgm:cxn modelId="{174444D8-F3B2-46BE-B05D-C2B962FE103C}" srcId="{8B6817FC-B851-414D-A631-16EE8B91F328}" destId="{D18C639C-AAAD-4943-B77D-215CA8C9330F}" srcOrd="0" destOrd="0" parTransId="{5468D63B-C18D-47BC-A97D-8091FD86C557}" sibTransId="{C6F5811D-D319-4532-AAC9-70A646F8DD4A}"/>
    <dgm:cxn modelId="{78EC2CF2-E28F-4EC1-AAB0-60846F914F9A}" type="presParOf" srcId="{DB39E69A-028B-4744-AA18-99ADB7973F38}" destId="{D76E1782-ABA5-4EB3-AF14-F381AF691EBD}" srcOrd="0" destOrd="0" presId="urn:microsoft.com/office/officeart/2008/layout/RadialCluster"/>
    <dgm:cxn modelId="{0D6D7026-1C87-4676-877C-B58B2CD37695}" type="presParOf" srcId="{D76E1782-ABA5-4EB3-AF14-F381AF691EBD}" destId="{E1B85B27-FB30-42A1-8652-347B79C1E9A4}" srcOrd="0" destOrd="0" presId="urn:microsoft.com/office/officeart/2008/layout/RadialCluster"/>
    <dgm:cxn modelId="{465C5B79-2A24-4115-8FCC-10D76567EB82}" type="presParOf" srcId="{D76E1782-ABA5-4EB3-AF14-F381AF691EBD}" destId="{8430582D-FC70-4C90-9E77-A55C3D2A75BF}" srcOrd="1" destOrd="0" presId="urn:microsoft.com/office/officeart/2008/layout/RadialCluster"/>
    <dgm:cxn modelId="{CD9C5B6B-81DC-4FDA-9231-A4515B371670}" type="presParOf" srcId="{D76E1782-ABA5-4EB3-AF14-F381AF691EBD}" destId="{F8481404-EF2C-491A-837A-294B79A4A559}" srcOrd="2" destOrd="0" presId="urn:microsoft.com/office/officeart/2008/layout/RadialCluster"/>
    <dgm:cxn modelId="{9E9E1556-C826-4CF5-95E3-52A9D553E560}" type="presParOf" srcId="{D76E1782-ABA5-4EB3-AF14-F381AF691EBD}" destId="{9439402C-E655-45AD-81E6-2231703FA937}" srcOrd="3" destOrd="0" presId="urn:microsoft.com/office/officeart/2008/layout/RadialCluster"/>
    <dgm:cxn modelId="{3B8491BB-0694-4936-BA0D-452A229B9C04}" type="presParOf" srcId="{D76E1782-ABA5-4EB3-AF14-F381AF691EBD}" destId="{B8CE97A5-63C1-4B38-A356-06B48DD74419}" srcOrd="4" destOrd="0" presId="urn:microsoft.com/office/officeart/2008/layout/RadialCluster"/>
    <dgm:cxn modelId="{BBD45DE4-8A97-45D8-8733-1C501CF144CE}" type="presParOf" srcId="{D76E1782-ABA5-4EB3-AF14-F381AF691EBD}" destId="{32E57194-E60B-4D42-9297-76D3CB4B7B34}" srcOrd="5" destOrd="0" presId="urn:microsoft.com/office/officeart/2008/layout/RadialCluster"/>
    <dgm:cxn modelId="{8B5D7A69-8E1F-4D7E-B244-0BE6034303FE}" type="presParOf" srcId="{D76E1782-ABA5-4EB3-AF14-F381AF691EBD}" destId="{F38C4B81-CDE9-451B-9CAE-5EB7423567C9}" srcOrd="6" destOrd="0" presId="urn:microsoft.com/office/officeart/2008/layout/Radial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5.xml><?xml version="1.0" encoding="utf-8"?>
<dgm:dataModel xmlns:dgm="http://schemas.openxmlformats.org/drawingml/2006/diagram" xmlns:a="http://schemas.openxmlformats.org/drawingml/2006/main">
  <dgm:ptLst>
    <dgm:pt modelId="{640877AA-1F85-4590-AFB2-D879B0B39EFB}" type="doc">
      <dgm:prSet loTypeId="urn:microsoft.com/office/officeart/2005/8/layout/hierarchy2" loCatId="hierarchy" qsTypeId="urn:microsoft.com/office/officeart/2005/8/quickstyle/simple1" qsCatId="simple" csTypeId="urn:microsoft.com/office/officeart/2005/8/colors/colorful5" csCatId="colorful" phldr="1"/>
      <dgm:spPr/>
      <dgm:t>
        <a:bodyPr/>
        <a:lstStyle/>
        <a:p>
          <a:endParaRPr lang="en-US"/>
        </a:p>
      </dgm:t>
    </dgm:pt>
    <dgm:pt modelId="{726F7B2E-B84B-4325-8D73-F2F8961B5B5A}">
      <dgm:prSet phldrT="[Text]"/>
      <dgm:spPr/>
      <dgm:t>
        <a:bodyPr/>
        <a:lstStyle/>
        <a:p>
          <a:r>
            <a:rPr lang="fa-IR" dirty="0" smtClean="0">
              <a:solidFill>
                <a:srgbClr val="C00000"/>
              </a:solidFill>
              <a:latin typeface="Times New Roman" panose="02020603050405020304" pitchFamily="18" charset="0"/>
              <a:ea typeface="Times New Roman" panose="02020603050405020304" pitchFamily="18" charset="0"/>
              <a:cs typeface="B Titr" panose="00000700000000000000" pitchFamily="2" charset="-78"/>
            </a:rPr>
            <a:t>اقامۀ دین</a:t>
          </a:r>
          <a:endParaRPr lang="en-US" dirty="0">
            <a:solidFill>
              <a:srgbClr val="C00000"/>
            </a:solidFill>
            <a:cs typeface="B Titr" panose="00000700000000000000" pitchFamily="2" charset="-78"/>
          </a:endParaRPr>
        </a:p>
      </dgm:t>
    </dgm:pt>
    <dgm:pt modelId="{C1644F4A-4EB4-4AA0-B3B6-C8C0937E0461}" type="parTrans" cxnId="{D725051B-7A7F-4106-A2CC-FAC3F08D53FF}">
      <dgm:prSet/>
      <dgm:spPr/>
      <dgm:t>
        <a:bodyPr/>
        <a:lstStyle/>
        <a:p>
          <a:endParaRPr lang="en-US"/>
        </a:p>
      </dgm:t>
    </dgm:pt>
    <dgm:pt modelId="{933A7485-5399-4189-B801-36D8667D747E}" type="sibTrans" cxnId="{D725051B-7A7F-4106-A2CC-FAC3F08D53FF}">
      <dgm:prSet/>
      <dgm:spPr/>
      <dgm:t>
        <a:bodyPr/>
        <a:lstStyle/>
        <a:p>
          <a:endParaRPr lang="en-US"/>
        </a:p>
      </dgm:t>
    </dgm:pt>
    <dgm:pt modelId="{77E3F758-66F7-4724-AFC3-432A96C34EF3}">
      <dgm:prSet phldrT="[Text]" custT="1"/>
      <dgm:spPr/>
      <dgm:t>
        <a:bodyPr/>
        <a:lstStyle/>
        <a:p>
          <a:r>
            <a:rPr lang="fa-IR" sz="2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فهم دین</a:t>
          </a:r>
          <a:endParaRPr lang="en-US" sz="2400" b="1" dirty="0">
            <a:solidFill>
              <a:srgbClr val="002060"/>
            </a:solidFill>
            <a:cs typeface="B Nazanin" panose="00000400000000000000" pitchFamily="2" charset="-78"/>
          </a:endParaRPr>
        </a:p>
      </dgm:t>
    </dgm:pt>
    <dgm:pt modelId="{BD6E2E55-3D29-43E5-88D0-593755A683A8}" type="parTrans" cxnId="{C447B7BB-09FE-4953-8E20-6913E9E9B12B}">
      <dgm:prSet/>
      <dgm:spPr/>
      <dgm:t>
        <a:bodyPr/>
        <a:lstStyle/>
        <a:p>
          <a:endParaRPr lang="en-US"/>
        </a:p>
      </dgm:t>
    </dgm:pt>
    <dgm:pt modelId="{214A2499-36F7-4BB6-A665-351C08F7B612}" type="sibTrans" cxnId="{C447B7BB-09FE-4953-8E20-6913E9E9B12B}">
      <dgm:prSet/>
      <dgm:spPr/>
      <dgm:t>
        <a:bodyPr/>
        <a:lstStyle/>
        <a:p>
          <a:endParaRPr lang="en-US"/>
        </a:p>
      </dgm:t>
    </dgm:pt>
    <dgm:pt modelId="{04A4D8F2-FC21-4364-85C2-9A40F7A504FC}">
      <dgm:prSet phldrT="[Text]" custT="1"/>
      <dgm:spPr/>
      <dgm:t>
        <a:bodyPr/>
        <a:lstStyle/>
        <a:p>
          <a:r>
            <a:rPr lang="fa-IR" sz="1800" b="1"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فهم آموزه‌های موجود (تحصیل دین)</a:t>
          </a:r>
          <a:endParaRPr lang="en-US" sz="1800" b="1" dirty="0">
            <a:solidFill>
              <a:srgbClr val="FFFF00"/>
            </a:solidFill>
            <a:cs typeface="B Nazanin" panose="00000400000000000000" pitchFamily="2" charset="-78"/>
          </a:endParaRPr>
        </a:p>
      </dgm:t>
    </dgm:pt>
    <dgm:pt modelId="{5ED3E75F-BD0B-406B-BE00-E4E2E3578218}" type="parTrans" cxnId="{B2A81767-D858-4740-9090-F79B2F199610}">
      <dgm:prSet/>
      <dgm:spPr/>
      <dgm:t>
        <a:bodyPr/>
        <a:lstStyle/>
        <a:p>
          <a:endParaRPr lang="en-US"/>
        </a:p>
      </dgm:t>
    </dgm:pt>
    <dgm:pt modelId="{0579A816-1979-43AC-AB12-C03EDD6880DB}" type="sibTrans" cxnId="{B2A81767-D858-4740-9090-F79B2F199610}">
      <dgm:prSet/>
      <dgm:spPr/>
      <dgm:t>
        <a:bodyPr/>
        <a:lstStyle/>
        <a:p>
          <a:endParaRPr lang="en-US"/>
        </a:p>
      </dgm:t>
    </dgm:pt>
    <dgm:pt modelId="{4D6A7847-3DCF-42B6-BD4E-6CEE542D9529}">
      <dgm:prSet phldrT="[Text]" custT="1"/>
      <dgm:spPr/>
      <dgm:t>
        <a:bodyPr/>
        <a:lstStyle/>
        <a:p>
          <a:r>
            <a:rPr lang="fa-IR" sz="1800" b="1"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فهم زوایای پنهان (تحقیق در دین)</a:t>
          </a:r>
          <a:endParaRPr lang="en-US" sz="1800" b="1" dirty="0">
            <a:solidFill>
              <a:srgbClr val="FFFF00"/>
            </a:solidFill>
            <a:cs typeface="B Nazanin" panose="00000400000000000000" pitchFamily="2" charset="-78"/>
          </a:endParaRPr>
        </a:p>
      </dgm:t>
    </dgm:pt>
    <dgm:pt modelId="{D6D953CD-127A-47D6-8297-4385588F48E3}" type="parTrans" cxnId="{E1E9CB2A-F856-4323-BAD7-B0DD16221477}">
      <dgm:prSet/>
      <dgm:spPr/>
      <dgm:t>
        <a:bodyPr/>
        <a:lstStyle/>
        <a:p>
          <a:endParaRPr lang="en-US"/>
        </a:p>
      </dgm:t>
    </dgm:pt>
    <dgm:pt modelId="{7D87C563-6D4B-4C38-A675-F7F652578D65}" type="sibTrans" cxnId="{E1E9CB2A-F856-4323-BAD7-B0DD16221477}">
      <dgm:prSet/>
      <dgm:spPr/>
      <dgm:t>
        <a:bodyPr/>
        <a:lstStyle/>
        <a:p>
          <a:endParaRPr lang="en-US"/>
        </a:p>
      </dgm:t>
    </dgm:pt>
    <dgm:pt modelId="{2D36D820-CC99-4E62-ACB4-676C52DCE2B3}">
      <dgm:prSet phldrT="[Text]" custT="1"/>
      <dgm:spPr/>
      <dgm:t>
        <a:bodyPr/>
        <a:lstStyle/>
        <a:p>
          <a:r>
            <a:rPr lang="fa-IR" sz="2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ترویج و تبلیغ دین</a:t>
          </a:r>
          <a:endParaRPr lang="en-US" sz="2400" b="1" dirty="0">
            <a:solidFill>
              <a:srgbClr val="002060"/>
            </a:solidFill>
            <a:cs typeface="B Nazanin" panose="00000400000000000000" pitchFamily="2" charset="-78"/>
          </a:endParaRPr>
        </a:p>
      </dgm:t>
    </dgm:pt>
    <dgm:pt modelId="{02E6C787-BBE7-47F5-9A6E-FD6023D39699}" type="parTrans" cxnId="{A55CBD20-2533-442C-AEAE-47B49646271E}">
      <dgm:prSet/>
      <dgm:spPr/>
      <dgm:t>
        <a:bodyPr/>
        <a:lstStyle/>
        <a:p>
          <a:endParaRPr lang="en-US"/>
        </a:p>
      </dgm:t>
    </dgm:pt>
    <dgm:pt modelId="{D8015983-8434-4720-BDF0-C98FA7EE098B}" type="sibTrans" cxnId="{A55CBD20-2533-442C-AEAE-47B49646271E}">
      <dgm:prSet/>
      <dgm:spPr/>
      <dgm:t>
        <a:bodyPr/>
        <a:lstStyle/>
        <a:p>
          <a:endParaRPr lang="en-US"/>
        </a:p>
      </dgm:t>
    </dgm:pt>
    <dgm:pt modelId="{6D270F5B-C4C4-4EB9-8745-1EEA658D7024}">
      <dgm:prSet phldrT="[Text]" custT="1"/>
      <dgm:spPr/>
      <dgm:t>
        <a:bodyPr/>
        <a:lstStyle/>
        <a:p>
          <a:r>
            <a:rPr lang="fa-IR" sz="2400" b="1" dirty="0" smtClean="0">
              <a:solidFill>
                <a:srgbClr val="002060"/>
              </a:solidFill>
              <a:cs typeface="B Nazanin" panose="00000400000000000000" pitchFamily="2" charset="-78"/>
            </a:rPr>
            <a:t>اجرا و تحقق بخشیدن به دین</a:t>
          </a:r>
          <a:endParaRPr lang="en-US" sz="2400" b="1" dirty="0">
            <a:solidFill>
              <a:srgbClr val="002060"/>
            </a:solidFill>
            <a:cs typeface="B Nazanin" panose="00000400000000000000" pitchFamily="2" charset="-78"/>
          </a:endParaRPr>
        </a:p>
      </dgm:t>
    </dgm:pt>
    <dgm:pt modelId="{86DA9636-A09D-493C-8FC2-96E28C4C3855}" type="parTrans" cxnId="{271BA250-9273-4CD5-B440-C82B95295527}">
      <dgm:prSet/>
      <dgm:spPr/>
      <dgm:t>
        <a:bodyPr/>
        <a:lstStyle/>
        <a:p>
          <a:endParaRPr lang="en-US"/>
        </a:p>
      </dgm:t>
    </dgm:pt>
    <dgm:pt modelId="{BA091D88-DABE-4E23-8C54-C9AF26FC77D7}" type="sibTrans" cxnId="{271BA250-9273-4CD5-B440-C82B95295527}">
      <dgm:prSet/>
      <dgm:spPr/>
      <dgm:t>
        <a:bodyPr/>
        <a:lstStyle/>
        <a:p>
          <a:endParaRPr lang="en-US"/>
        </a:p>
      </dgm:t>
    </dgm:pt>
    <dgm:pt modelId="{84EDA441-948E-4C45-83F3-B93D7F9F5A85}">
      <dgm:prSet phldrT="[Text]" custT="1"/>
      <dgm:spPr/>
      <dgm:t>
        <a:bodyPr/>
        <a:lstStyle/>
        <a:p>
          <a:r>
            <a:rPr lang="fa-IR" sz="2400" b="1" dirty="0" smtClean="0">
              <a:solidFill>
                <a:srgbClr val="002060"/>
              </a:solidFill>
              <a:cs typeface="B Nazanin" panose="00000400000000000000" pitchFamily="2" charset="-78"/>
            </a:rPr>
            <a:t>دفاع از دین در مقابل دشمنی‌ها</a:t>
          </a:r>
          <a:endParaRPr lang="en-US" sz="2400" b="1" dirty="0">
            <a:solidFill>
              <a:srgbClr val="002060"/>
            </a:solidFill>
            <a:cs typeface="B Nazanin" panose="00000400000000000000" pitchFamily="2" charset="-78"/>
          </a:endParaRPr>
        </a:p>
      </dgm:t>
    </dgm:pt>
    <dgm:pt modelId="{0B592412-06AC-45CD-9539-3C2BB904FA6F}" type="parTrans" cxnId="{28FDABC9-D8E0-4874-ABB9-76D80B296DB1}">
      <dgm:prSet/>
      <dgm:spPr/>
      <dgm:t>
        <a:bodyPr/>
        <a:lstStyle/>
        <a:p>
          <a:endParaRPr lang="en-US"/>
        </a:p>
      </dgm:t>
    </dgm:pt>
    <dgm:pt modelId="{4C89C3FA-93E2-410E-B3E9-7DF92F54B37E}" type="sibTrans" cxnId="{28FDABC9-D8E0-4874-ABB9-76D80B296DB1}">
      <dgm:prSet/>
      <dgm:spPr/>
      <dgm:t>
        <a:bodyPr/>
        <a:lstStyle/>
        <a:p>
          <a:endParaRPr lang="en-US"/>
        </a:p>
      </dgm:t>
    </dgm:pt>
    <dgm:pt modelId="{FD60566C-2C55-4CC6-B423-3D1756ACB5BB}">
      <dgm:prSet phldrT="[Text]" custT="1">
        <dgm:style>
          <a:lnRef idx="1">
            <a:schemeClr val="accent1"/>
          </a:lnRef>
          <a:fillRef idx="3">
            <a:schemeClr val="accent1"/>
          </a:fillRef>
          <a:effectRef idx="2">
            <a:schemeClr val="accent1"/>
          </a:effectRef>
          <a:fontRef idx="minor">
            <a:schemeClr val="lt1"/>
          </a:fontRef>
        </dgm:style>
      </dgm:prSet>
      <dgm:spPr/>
      <dgm:t>
        <a:bodyPr/>
        <a:lstStyle/>
        <a:p>
          <a:r>
            <a:rPr lang="fa-IR" sz="1600" b="1" dirty="0" smtClean="0">
              <a:solidFill>
                <a:srgbClr val="FFFF00"/>
              </a:solidFill>
              <a:cs typeface="B Nazanin" panose="00000400000000000000" pitchFamily="2" charset="-78"/>
            </a:rPr>
            <a:t>در سطح جان انسان‌ها (انسان‌سازی یا تربیت دینی)</a:t>
          </a:r>
          <a:endParaRPr lang="en-US" sz="1600" b="1" dirty="0">
            <a:solidFill>
              <a:srgbClr val="FFFF00"/>
            </a:solidFill>
            <a:cs typeface="B Nazanin" panose="00000400000000000000" pitchFamily="2" charset="-78"/>
          </a:endParaRPr>
        </a:p>
      </dgm:t>
    </dgm:pt>
    <dgm:pt modelId="{A67C88F2-6634-4A6C-AB26-FE9D31D9D202}" type="parTrans" cxnId="{D17E5968-2BFD-4239-9D96-905A0A76216A}">
      <dgm:prSet/>
      <dgm:spPr/>
      <dgm:t>
        <a:bodyPr/>
        <a:lstStyle/>
        <a:p>
          <a:endParaRPr lang="en-US"/>
        </a:p>
      </dgm:t>
    </dgm:pt>
    <dgm:pt modelId="{21E8BC4F-A366-4631-B439-9DD5D1EA9F39}" type="sibTrans" cxnId="{D17E5968-2BFD-4239-9D96-905A0A76216A}">
      <dgm:prSet/>
      <dgm:spPr/>
      <dgm:t>
        <a:bodyPr/>
        <a:lstStyle/>
        <a:p>
          <a:endParaRPr lang="en-US"/>
        </a:p>
      </dgm:t>
    </dgm:pt>
    <dgm:pt modelId="{E0789AFE-C033-4B14-A7F0-33C214BDFCF1}">
      <dgm:prSet phldrT="[Text]" custT="1">
        <dgm:style>
          <a:lnRef idx="1">
            <a:schemeClr val="accent1"/>
          </a:lnRef>
          <a:fillRef idx="3">
            <a:schemeClr val="accent1"/>
          </a:fillRef>
          <a:effectRef idx="2">
            <a:schemeClr val="accent1"/>
          </a:effectRef>
          <a:fontRef idx="minor">
            <a:schemeClr val="lt1"/>
          </a:fontRef>
        </dgm:style>
      </dgm:prSet>
      <dgm:spPr/>
      <dgm:t>
        <a:bodyPr/>
        <a:lstStyle/>
        <a:p>
          <a:r>
            <a:rPr lang="fa-IR" sz="1800" b="1" dirty="0" smtClean="0">
              <a:solidFill>
                <a:srgbClr val="FFFF00"/>
              </a:solidFill>
              <a:cs typeface="B Nazanin" panose="00000400000000000000" pitchFamily="2" charset="-78"/>
            </a:rPr>
            <a:t>در سطح کلان جامعه </a:t>
          </a:r>
          <a:r>
            <a:rPr lang="fa-IR" sz="1600" b="1" dirty="0" smtClean="0">
              <a:solidFill>
                <a:srgbClr val="FFFF00"/>
              </a:solidFill>
              <a:cs typeface="B Nazanin" panose="00000400000000000000" pitchFamily="2" charset="-78"/>
            </a:rPr>
            <a:t>(جامعه‌سازی دینی یا تمدن‌سازی اسلامی)</a:t>
          </a:r>
          <a:endParaRPr lang="en-US" sz="1600" b="1" dirty="0">
            <a:solidFill>
              <a:srgbClr val="FFFF00"/>
            </a:solidFill>
            <a:cs typeface="B Nazanin" panose="00000400000000000000" pitchFamily="2" charset="-78"/>
          </a:endParaRPr>
        </a:p>
      </dgm:t>
    </dgm:pt>
    <dgm:pt modelId="{6D79F889-DBEC-4A3C-BF88-8BBA4E27FB92}" type="parTrans" cxnId="{DF05980F-BE57-43C1-A6BB-260C1BF25DFB}">
      <dgm:prSet/>
      <dgm:spPr/>
      <dgm:t>
        <a:bodyPr/>
        <a:lstStyle/>
        <a:p>
          <a:endParaRPr lang="en-US"/>
        </a:p>
      </dgm:t>
    </dgm:pt>
    <dgm:pt modelId="{B97DDD4B-35DF-4582-9355-C12559AE10E6}" type="sibTrans" cxnId="{DF05980F-BE57-43C1-A6BB-260C1BF25DFB}">
      <dgm:prSet/>
      <dgm:spPr/>
      <dgm:t>
        <a:bodyPr/>
        <a:lstStyle/>
        <a:p>
          <a:endParaRPr lang="en-US"/>
        </a:p>
      </dgm:t>
    </dgm:pt>
    <dgm:pt modelId="{61A64399-F303-4186-9E95-76B46541AA60}" type="pres">
      <dgm:prSet presAssocID="{640877AA-1F85-4590-AFB2-D879B0B39EFB}" presName="diagram" presStyleCnt="0">
        <dgm:presLayoutVars>
          <dgm:chPref val="1"/>
          <dgm:dir val="rev"/>
          <dgm:animOne val="branch"/>
          <dgm:animLvl val="lvl"/>
          <dgm:resizeHandles val="exact"/>
        </dgm:presLayoutVars>
      </dgm:prSet>
      <dgm:spPr/>
      <dgm:t>
        <a:bodyPr/>
        <a:lstStyle/>
        <a:p>
          <a:endParaRPr lang="en-US"/>
        </a:p>
      </dgm:t>
    </dgm:pt>
    <dgm:pt modelId="{DF920EC2-2EE9-4752-953D-466E1C408ACA}" type="pres">
      <dgm:prSet presAssocID="{726F7B2E-B84B-4325-8D73-F2F8961B5B5A}" presName="root1" presStyleCnt="0"/>
      <dgm:spPr/>
    </dgm:pt>
    <dgm:pt modelId="{D08CA88C-1E6A-4DCC-8F8E-58D0716FDAEA}" type="pres">
      <dgm:prSet presAssocID="{726F7B2E-B84B-4325-8D73-F2F8961B5B5A}" presName="LevelOneTextNode" presStyleLbl="node0" presStyleIdx="0" presStyleCnt="3">
        <dgm:presLayoutVars>
          <dgm:chPref val="3"/>
        </dgm:presLayoutVars>
      </dgm:prSet>
      <dgm:spPr/>
      <dgm:t>
        <a:bodyPr/>
        <a:lstStyle/>
        <a:p>
          <a:endParaRPr lang="en-US"/>
        </a:p>
      </dgm:t>
    </dgm:pt>
    <dgm:pt modelId="{75CF1866-F35D-45A2-83D1-2B5BB740107A}" type="pres">
      <dgm:prSet presAssocID="{726F7B2E-B84B-4325-8D73-F2F8961B5B5A}" presName="level2hierChild" presStyleCnt="0"/>
      <dgm:spPr/>
    </dgm:pt>
    <dgm:pt modelId="{500050B9-94B6-44C2-8BAE-6A8A89D17D06}" type="pres">
      <dgm:prSet presAssocID="{BD6E2E55-3D29-43E5-88D0-593755A683A8}" presName="conn2-1" presStyleLbl="parChTrans1D2" presStyleIdx="0" presStyleCnt="4"/>
      <dgm:spPr/>
      <dgm:t>
        <a:bodyPr/>
        <a:lstStyle/>
        <a:p>
          <a:endParaRPr lang="en-US"/>
        </a:p>
      </dgm:t>
    </dgm:pt>
    <dgm:pt modelId="{90AA7E22-0D99-46E1-BF2B-73C6E63390AD}" type="pres">
      <dgm:prSet presAssocID="{BD6E2E55-3D29-43E5-88D0-593755A683A8}" presName="connTx" presStyleLbl="parChTrans1D2" presStyleIdx="0" presStyleCnt="4"/>
      <dgm:spPr/>
      <dgm:t>
        <a:bodyPr/>
        <a:lstStyle/>
        <a:p>
          <a:endParaRPr lang="en-US"/>
        </a:p>
      </dgm:t>
    </dgm:pt>
    <dgm:pt modelId="{C994313E-36EC-45DA-8D50-A652EDF27786}" type="pres">
      <dgm:prSet presAssocID="{77E3F758-66F7-4724-AFC3-432A96C34EF3}" presName="root2" presStyleCnt="0"/>
      <dgm:spPr/>
    </dgm:pt>
    <dgm:pt modelId="{3C0DFB1E-FB94-4C84-8DCB-F002FAF14A4E}" type="pres">
      <dgm:prSet presAssocID="{77E3F758-66F7-4724-AFC3-432A96C34EF3}" presName="LevelTwoTextNode" presStyleLbl="node2" presStyleIdx="0" presStyleCnt="4" custScaleX="130537">
        <dgm:presLayoutVars>
          <dgm:chPref val="3"/>
        </dgm:presLayoutVars>
      </dgm:prSet>
      <dgm:spPr/>
      <dgm:t>
        <a:bodyPr/>
        <a:lstStyle/>
        <a:p>
          <a:endParaRPr lang="en-US"/>
        </a:p>
      </dgm:t>
    </dgm:pt>
    <dgm:pt modelId="{626DE9EB-ED53-4440-B414-BBA46F44A626}" type="pres">
      <dgm:prSet presAssocID="{77E3F758-66F7-4724-AFC3-432A96C34EF3}" presName="level3hierChild" presStyleCnt="0"/>
      <dgm:spPr/>
    </dgm:pt>
    <dgm:pt modelId="{8869DEC2-79B2-47BC-8992-6294EDC36196}" type="pres">
      <dgm:prSet presAssocID="{5ED3E75F-BD0B-406B-BE00-E4E2E3578218}" presName="conn2-1" presStyleLbl="parChTrans1D3" presStyleIdx="0" presStyleCnt="2"/>
      <dgm:spPr/>
      <dgm:t>
        <a:bodyPr/>
        <a:lstStyle/>
        <a:p>
          <a:endParaRPr lang="en-US"/>
        </a:p>
      </dgm:t>
    </dgm:pt>
    <dgm:pt modelId="{2AD45BB6-5FB0-4223-BBB9-8437FDB5466F}" type="pres">
      <dgm:prSet presAssocID="{5ED3E75F-BD0B-406B-BE00-E4E2E3578218}" presName="connTx" presStyleLbl="parChTrans1D3" presStyleIdx="0" presStyleCnt="2"/>
      <dgm:spPr/>
      <dgm:t>
        <a:bodyPr/>
        <a:lstStyle/>
        <a:p>
          <a:endParaRPr lang="en-US"/>
        </a:p>
      </dgm:t>
    </dgm:pt>
    <dgm:pt modelId="{BC0B431E-0DB7-4376-A377-327BA2ADEB5A}" type="pres">
      <dgm:prSet presAssocID="{04A4D8F2-FC21-4364-85C2-9A40F7A504FC}" presName="root2" presStyleCnt="0"/>
      <dgm:spPr/>
    </dgm:pt>
    <dgm:pt modelId="{20612252-C3B6-49A3-9A10-FE62221AFC81}" type="pres">
      <dgm:prSet presAssocID="{04A4D8F2-FC21-4364-85C2-9A40F7A504FC}" presName="LevelTwoTextNode" presStyleLbl="node3" presStyleIdx="0" presStyleCnt="2" custScaleX="113295">
        <dgm:presLayoutVars>
          <dgm:chPref val="3"/>
        </dgm:presLayoutVars>
      </dgm:prSet>
      <dgm:spPr/>
      <dgm:t>
        <a:bodyPr/>
        <a:lstStyle/>
        <a:p>
          <a:endParaRPr lang="en-US"/>
        </a:p>
      </dgm:t>
    </dgm:pt>
    <dgm:pt modelId="{A4DFA5E6-6514-4127-A013-A59C1C3ED0AE}" type="pres">
      <dgm:prSet presAssocID="{04A4D8F2-FC21-4364-85C2-9A40F7A504FC}" presName="level3hierChild" presStyleCnt="0"/>
      <dgm:spPr/>
    </dgm:pt>
    <dgm:pt modelId="{7C917CCF-926B-4CF3-BA6A-9A7A38DEA3DF}" type="pres">
      <dgm:prSet presAssocID="{D6D953CD-127A-47D6-8297-4385588F48E3}" presName="conn2-1" presStyleLbl="parChTrans1D3" presStyleIdx="1" presStyleCnt="2"/>
      <dgm:spPr/>
      <dgm:t>
        <a:bodyPr/>
        <a:lstStyle/>
        <a:p>
          <a:endParaRPr lang="en-US"/>
        </a:p>
      </dgm:t>
    </dgm:pt>
    <dgm:pt modelId="{A7108EBA-5389-4EEB-BF87-785D7E0D93A4}" type="pres">
      <dgm:prSet presAssocID="{D6D953CD-127A-47D6-8297-4385588F48E3}" presName="connTx" presStyleLbl="parChTrans1D3" presStyleIdx="1" presStyleCnt="2"/>
      <dgm:spPr/>
      <dgm:t>
        <a:bodyPr/>
        <a:lstStyle/>
        <a:p>
          <a:endParaRPr lang="en-US"/>
        </a:p>
      </dgm:t>
    </dgm:pt>
    <dgm:pt modelId="{3B5241ED-7B9A-45FE-9835-805FECCE860A}" type="pres">
      <dgm:prSet presAssocID="{4D6A7847-3DCF-42B6-BD4E-6CEE542D9529}" presName="root2" presStyleCnt="0"/>
      <dgm:spPr/>
    </dgm:pt>
    <dgm:pt modelId="{2F4BA10F-EB97-4DB2-B4DF-458B771B1CA0}" type="pres">
      <dgm:prSet presAssocID="{4D6A7847-3DCF-42B6-BD4E-6CEE542D9529}" presName="LevelTwoTextNode" presStyleLbl="node3" presStyleIdx="1" presStyleCnt="2" custScaleX="113295">
        <dgm:presLayoutVars>
          <dgm:chPref val="3"/>
        </dgm:presLayoutVars>
      </dgm:prSet>
      <dgm:spPr/>
      <dgm:t>
        <a:bodyPr/>
        <a:lstStyle/>
        <a:p>
          <a:endParaRPr lang="en-US"/>
        </a:p>
      </dgm:t>
    </dgm:pt>
    <dgm:pt modelId="{0C058F44-49CA-4442-9B14-3B5671212C7D}" type="pres">
      <dgm:prSet presAssocID="{4D6A7847-3DCF-42B6-BD4E-6CEE542D9529}" presName="level3hierChild" presStyleCnt="0"/>
      <dgm:spPr/>
    </dgm:pt>
    <dgm:pt modelId="{512B4813-677B-4CF1-B7E7-28CEA99AD8FC}" type="pres">
      <dgm:prSet presAssocID="{02E6C787-BBE7-47F5-9A6E-FD6023D39699}" presName="conn2-1" presStyleLbl="parChTrans1D2" presStyleIdx="1" presStyleCnt="4"/>
      <dgm:spPr/>
      <dgm:t>
        <a:bodyPr/>
        <a:lstStyle/>
        <a:p>
          <a:endParaRPr lang="en-US"/>
        </a:p>
      </dgm:t>
    </dgm:pt>
    <dgm:pt modelId="{4AD94767-B479-4F6C-83FD-906D10B17F42}" type="pres">
      <dgm:prSet presAssocID="{02E6C787-BBE7-47F5-9A6E-FD6023D39699}" presName="connTx" presStyleLbl="parChTrans1D2" presStyleIdx="1" presStyleCnt="4"/>
      <dgm:spPr/>
      <dgm:t>
        <a:bodyPr/>
        <a:lstStyle/>
        <a:p>
          <a:endParaRPr lang="en-US"/>
        </a:p>
      </dgm:t>
    </dgm:pt>
    <dgm:pt modelId="{99C49DEE-01AF-4DFD-A253-CAAEBB43C48C}" type="pres">
      <dgm:prSet presAssocID="{2D36D820-CC99-4E62-ACB4-676C52DCE2B3}" presName="root2" presStyleCnt="0"/>
      <dgm:spPr/>
    </dgm:pt>
    <dgm:pt modelId="{9373A609-E16A-45FC-B987-5DAB2F092440}" type="pres">
      <dgm:prSet presAssocID="{2D36D820-CC99-4E62-ACB4-676C52DCE2B3}" presName="LevelTwoTextNode" presStyleLbl="node2" presStyleIdx="1" presStyleCnt="4" custScaleX="130537">
        <dgm:presLayoutVars>
          <dgm:chPref val="3"/>
        </dgm:presLayoutVars>
      </dgm:prSet>
      <dgm:spPr/>
      <dgm:t>
        <a:bodyPr/>
        <a:lstStyle/>
        <a:p>
          <a:endParaRPr lang="en-US"/>
        </a:p>
      </dgm:t>
    </dgm:pt>
    <dgm:pt modelId="{35BCB042-88BB-4555-83A8-EB29C348E166}" type="pres">
      <dgm:prSet presAssocID="{2D36D820-CC99-4E62-ACB4-676C52DCE2B3}" presName="level3hierChild" presStyleCnt="0"/>
      <dgm:spPr/>
    </dgm:pt>
    <dgm:pt modelId="{2EBBD4BD-5DD4-4A1B-8A87-15BB09765A92}" type="pres">
      <dgm:prSet presAssocID="{0B592412-06AC-45CD-9539-3C2BB904FA6F}" presName="conn2-1" presStyleLbl="parChTrans1D2" presStyleIdx="2" presStyleCnt="4"/>
      <dgm:spPr/>
      <dgm:t>
        <a:bodyPr/>
        <a:lstStyle/>
        <a:p>
          <a:endParaRPr lang="en-US"/>
        </a:p>
      </dgm:t>
    </dgm:pt>
    <dgm:pt modelId="{B263AC9C-A299-4BA5-9DD1-60F46EFD7059}" type="pres">
      <dgm:prSet presAssocID="{0B592412-06AC-45CD-9539-3C2BB904FA6F}" presName="connTx" presStyleLbl="parChTrans1D2" presStyleIdx="2" presStyleCnt="4"/>
      <dgm:spPr/>
      <dgm:t>
        <a:bodyPr/>
        <a:lstStyle/>
        <a:p>
          <a:endParaRPr lang="en-US"/>
        </a:p>
      </dgm:t>
    </dgm:pt>
    <dgm:pt modelId="{D3A74D7B-A980-49C6-9E32-3764C50C0AC3}" type="pres">
      <dgm:prSet presAssocID="{84EDA441-948E-4C45-83F3-B93D7F9F5A85}" presName="root2" presStyleCnt="0"/>
      <dgm:spPr/>
    </dgm:pt>
    <dgm:pt modelId="{AA90D417-5336-468B-B079-C94354746ECF}" type="pres">
      <dgm:prSet presAssocID="{84EDA441-948E-4C45-83F3-B93D7F9F5A85}" presName="LevelTwoTextNode" presStyleLbl="node2" presStyleIdx="2" presStyleCnt="4" custScaleX="130537">
        <dgm:presLayoutVars>
          <dgm:chPref val="3"/>
        </dgm:presLayoutVars>
      </dgm:prSet>
      <dgm:spPr/>
      <dgm:t>
        <a:bodyPr/>
        <a:lstStyle/>
        <a:p>
          <a:endParaRPr lang="en-US"/>
        </a:p>
      </dgm:t>
    </dgm:pt>
    <dgm:pt modelId="{FD2D1676-F1A3-4C80-8C2C-44145B87CF47}" type="pres">
      <dgm:prSet presAssocID="{84EDA441-948E-4C45-83F3-B93D7F9F5A85}" presName="level3hierChild" presStyleCnt="0"/>
      <dgm:spPr/>
    </dgm:pt>
    <dgm:pt modelId="{428BB9A9-D9CC-4EA3-864A-B9BA82ED5CB8}" type="pres">
      <dgm:prSet presAssocID="{86DA9636-A09D-493C-8FC2-96E28C4C3855}" presName="conn2-1" presStyleLbl="parChTrans1D2" presStyleIdx="3" presStyleCnt="4"/>
      <dgm:spPr/>
      <dgm:t>
        <a:bodyPr/>
        <a:lstStyle/>
        <a:p>
          <a:endParaRPr lang="en-US"/>
        </a:p>
      </dgm:t>
    </dgm:pt>
    <dgm:pt modelId="{8D0FEEED-7AEA-4E69-A109-CE756F61B5B2}" type="pres">
      <dgm:prSet presAssocID="{86DA9636-A09D-493C-8FC2-96E28C4C3855}" presName="connTx" presStyleLbl="parChTrans1D2" presStyleIdx="3" presStyleCnt="4"/>
      <dgm:spPr/>
      <dgm:t>
        <a:bodyPr/>
        <a:lstStyle/>
        <a:p>
          <a:endParaRPr lang="en-US"/>
        </a:p>
      </dgm:t>
    </dgm:pt>
    <dgm:pt modelId="{FA569FCA-152D-444A-B748-35A70301A05F}" type="pres">
      <dgm:prSet presAssocID="{6D270F5B-C4C4-4EB9-8745-1EEA658D7024}" presName="root2" presStyleCnt="0"/>
      <dgm:spPr/>
    </dgm:pt>
    <dgm:pt modelId="{FF26D14F-5F58-4572-ACBF-20C63971578D}" type="pres">
      <dgm:prSet presAssocID="{6D270F5B-C4C4-4EB9-8745-1EEA658D7024}" presName="LevelTwoTextNode" presStyleLbl="node2" presStyleIdx="3" presStyleCnt="4" custScaleX="130537">
        <dgm:presLayoutVars>
          <dgm:chPref val="3"/>
        </dgm:presLayoutVars>
      </dgm:prSet>
      <dgm:spPr/>
      <dgm:t>
        <a:bodyPr/>
        <a:lstStyle/>
        <a:p>
          <a:endParaRPr lang="en-US"/>
        </a:p>
      </dgm:t>
    </dgm:pt>
    <dgm:pt modelId="{EDA00043-8BE7-4BEC-903A-BD0FE441B9FA}" type="pres">
      <dgm:prSet presAssocID="{6D270F5B-C4C4-4EB9-8745-1EEA658D7024}" presName="level3hierChild" presStyleCnt="0"/>
      <dgm:spPr/>
    </dgm:pt>
    <dgm:pt modelId="{BA2871C6-D75F-4A12-9C9E-0AE96011A680}" type="pres">
      <dgm:prSet presAssocID="{FD60566C-2C55-4CC6-B423-3D1756ACB5BB}" presName="root1" presStyleCnt="0"/>
      <dgm:spPr/>
    </dgm:pt>
    <dgm:pt modelId="{591C0625-24FA-45FF-A1F3-A7F10BFEDA99}" type="pres">
      <dgm:prSet presAssocID="{FD60566C-2C55-4CC6-B423-3D1756ACB5BB}" presName="LevelOneTextNode" presStyleLbl="node0" presStyleIdx="1" presStyleCnt="3" custScaleX="113295" custLinFactX="-115154" custLinFactNeighborX="-200000" custLinFactNeighborY="-7180">
        <dgm:presLayoutVars>
          <dgm:chPref val="3"/>
        </dgm:presLayoutVars>
      </dgm:prSet>
      <dgm:spPr/>
      <dgm:t>
        <a:bodyPr/>
        <a:lstStyle/>
        <a:p>
          <a:endParaRPr lang="en-US"/>
        </a:p>
      </dgm:t>
    </dgm:pt>
    <dgm:pt modelId="{45DE331F-9DC2-4474-A225-98967EEF0B6D}" type="pres">
      <dgm:prSet presAssocID="{FD60566C-2C55-4CC6-B423-3D1756ACB5BB}" presName="level2hierChild" presStyleCnt="0"/>
      <dgm:spPr/>
    </dgm:pt>
    <dgm:pt modelId="{F2ACF9AE-1691-46A9-BE84-74D8331C62C1}" type="pres">
      <dgm:prSet presAssocID="{E0789AFE-C033-4B14-A7F0-33C214BDFCF1}" presName="root1" presStyleCnt="0"/>
      <dgm:spPr/>
    </dgm:pt>
    <dgm:pt modelId="{4406E54A-4CA5-4FE1-AB4D-2D49E866A086}" type="pres">
      <dgm:prSet presAssocID="{E0789AFE-C033-4B14-A7F0-33C214BDFCF1}" presName="LevelOneTextNode" presStyleLbl="node0" presStyleIdx="2" presStyleCnt="3" custScaleX="113295" custLinFactX="-115154" custLinFactNeighborX="-200000" custLinFactNeighborY="-7180">
        <dgm:presLayoutVars>
          <dgm:chPref val="3"/>
        </dgm:presLayoutVars>
      </dgm:prSet>
      <dgm:spPr/>
      <dgm:t>
        <a:bodyPr/>
        <a:lstStyle/>
        <a:p>
          <a:endParaRPr lang="en-US"/>
        </a:p>
      </dgm:t>
    </dgm:pt>
    <dgm:pt modelId="{C4210744-B765-4296-8B80-D06EC69AB260}" type="pres">
      <dgm:prSet presAssocID="{E0789AFE-C033-4B14-A7F0-33C214BDFCF1}" presName="level2hierChild" presStyleCnt="0"/>
      <dgm:spPr/>
    </dgm:pt>
  </dgm:ptLst>
  <dgm:cxnLst>
    <dgm:cxn modelId="{A55CBD20-2533-442C-AEAE-47B49646271E}" srcId="{726F7B2E-B84B-4325-8D73-F2F8961B5B5A}" destId="{2D36D820-CC99-4E62-ACB4-676C52DCE2B3}" srcOrd="1" destOrd="0" parTransId="{02E6C787-BBE7-47F5-9A6E-FD6023D39699}" sibTransId="{D8015983-8434-4720-BDF0-C98FA7EE098B}"/>
    <dgm:cxn modelId="{D17E5968-2BFD-4239-9D96-905A0A76216A}" srcId="{640877AA-1F85-4590-AFB2-D879B0B39EFB}" destId="{FD60566C-2C55-4CC6-B423-3D1756ACB5BB}" srcOrd="1" destOrd="0" parTransId="{A67C88F2-6634-4A6C-AB26-FE9D31D9D202}" sibTransId="{21E8BC4F-A366-4631-B439-9DD5D1EA9F39}"/>
    <dgm:cxn modelId="{DEE07645-BE8E-42D9-80C6-EACB1AB7BB42}" type="presOf" srcId="{5ED3E75F-BD0B-406B-BE00-E4E2E3578218}" destId="{2AD45BB6-5FB0-4223-BBB9-8437FDB5466F}" srcOrd="1" destOrd="0" presId="urn:microsoft.com/office/officeart/2005/8/layout/hierarchy2"/>
    <dgm:cxn modelId="{BEF3224D-18E4-48E9-8C96-7A5F2BB75B1B}" type="presOf" srcId="{D6D953CD-127A-47D6-8297-4385588F48E3}" destId="{7C917CCF-926B-4CF3-BA6A-9A7A38DEA3DF}" srcOrd="0" destOrd="0" presId="urn:microsoft.com/office/officeart/2005/8/layout/hierarchy2"/>
    <dgm:cxn modelId="{F23BC695-5990-4DAA-BEB8-C52DE6BC47ED}" type="presOf" srcId="{02E6C787-BBE7-47F5-9A6E-FD6023D39699}" destId="{4AD94767-B479-4F6C-83FD-906D10B17F42}" srcOrd="1" destOrd="0" presId="urn:microsoft.com/office/officeart/2005/8/layout/hierarchy2"/>
    <dgm:cxn modelId="{7CDD68E0-81A1-4DDF-9BEE-87C99556F559}" type="presOf" srcId="{D6D953CD-127A-47D6-8297-4385588F48E3}" destId="{A7108EBA-5389-4EEB-BF87-785D7E0D93A4}" srcOrd="1" destOrd="0" presId="urn:microsoft.com/office/officeart/2005/8/layout/hierarchy2"/>
    <dgm:cxn modelId="{28FDABC9-D8E0-4874-ABB9-76D80B296DB1}" srcId="{726F7B2E-B84B-4325-8D73-F2F8961B5B5A}" destId="{84EDA441-948E-4C45-83F3-B93D7F9F5A85}" srcOrd="2" destOrd="0" parTransId="{0B592412-06AC-45CD-9539-3C2BB904FA6F}" sibTransId="{4C89C3FA-93E2-410E-B3E9-7DF92F54B37E}"/>
    <dgm:cxn modelId="{43FD0C80-7056-402E-B724-1FE0BE862126}" type="presOf" srcId="{726F7B2E-B84B-4325-8D73-F2F8961B5B5A}" destId="{D08CA88C-1E6A-4DCC-8F8E-58D0716FDAEA}" srcOrd="0" destOrd="0" presId="urn:microsoft.com/office/officeart/2005/8/layout/hierarchy2"/>
    <dgm:cxn modelId="{271BA250-9273-4CD5-B440-C82B95295527}" srcId="{726F7B2E-B84B-4325-8D73-F2F8961B5B5A}" destId="{6D270F5B-C4C4-4EB9-8745-1EEA658D7024}" srcOrd="3" destOrd="0" parTransId="{86DA9636-A09D-493C-8FC2-96E28C4C3855}" sibTransId="{BA091D88-DABE-4E23-8C54-C9AF26FC77D7}"/>
    <dgm:cxn modelId="{DDE725C9-F543-4109-859B-34F627A6474D}" type="presOf" srcId="{BD6E2E55-3D29-43E5-88D0-593755A683A8}" destId="{500050B9-94B6-44C2-8BAE-6A8A89D17D06}" srcOrd="0" destOrd="0" presId="urn:microsoft.com/office/officeart/2005/8/layout/hierarchy2"/>
    <dgm:cxn modelId="{7C801D6A-DA08-472F-A95B-B56CFF8A31BE}" type="presOf" srcId="{0B592412-06AC-45CD-9539-3C2BB904FA6F}" destId="{B263AC9C-A299-4BA5-9DD1-60F46EFD7059}" srcOrd="1" destOrd="0" presId="urn:microsoft.com/office/officeart/2005/8/layout/hierarchy2"/>
    <dgm:cxn modelId="{639734DF-DB2E-47CE-BAD3-1761157EF5CF}" type="presOf" srcId="{77E3F758-66F7-4724-AFC3-432A96C34EF3}" destId="{3C0DFB1E-FB94-4C84-8DCB-F002FAF14A4E}" srcOrd="0" destOrd="0" presId="urn:microsoft.com/office/officeart/2005/8/layout/hierarchy2"/>
    <dgm:cxn modelId="{D725051B-7A7F-4106-A2CC-FAC3F08D53FF}" srcId="{640877AA-1F85-4590-AFB2-D879B0B39EFB}" destId="{726F7B2E-B84B-4325-8D73-F2F8961B5B5A}" srcOrd="0" destOrd="0" parTransId="{C1644F4A-4EB4-4AA0-B3B6-C8C0937E0461}" sibTransId="{933A7485-5399-4189-B801-36D8667D747E}"/>
    <dgm:cxn modelId="{8C0560CE-F049-47BB-8217-5AEFF4EC31F5}" type="presOf" srcId="{86DA9636-A09D-493C-8FC2-96E28C4C3855}" destId="{8D0FEEED-7AEA-4E69-A109-CE756F61B5B2}" srcOrd="1" destOrd="0" presId="urn:microsoft.com/office/officeart/2005/8/layout/hierarchy2"/>
    <dgm:cxn modelId="{2B7BA1D8-6848-4FAF-B7A9-3D92F840D152}" type="presOf" srcId="{02E6C787-BBE7-47F5-9A6E-FD6023D39699}" destId="{512B4813-677B-4CF1-B7E7-28CEA99AD8FC}" srcOrd="0" destOrd="0" presId="urn:microsoft.com/office/officeart/2005/8/layout/hierarchy2"/>
    <dgm:cxn modelId="{C447B7BB-09FE-4953-8E20-6913E9E9B12B}" srcId="{726F7B2E-B84B-4325-8D73-F2F8961B5B5A}" destId="{77E3F758-66F7-4724-AFC3-432A96C34EF3}" srcOrd="0" destOrd="0" parTransId="{BD6E2E55-3D29-43E5-88D0-593755A683A8}" sibTransId="{214A2499-36F7-4BB6-A665-351C08F7B612}"/>
    <dgm:cxn modelId="{EFC23AFD-DFAE-4E79-80C6-089A4D46341D}" type="presOf" srcId="{84EDA441-948E-4C45-83F3-B93D7F9F5A85}" destId="{AA90D417-5336-468B-B079-C94354746ECF}" srcOrd="0" destOrd="0" presId="urn:microsoft.com/office/officeart/2005/8/layout/hierarchy2"/>
    <dgm:cxn modelId="{27C1B985-3432-461A-89D9-6C7C4C90578A}" type="presOf" srcId="{6D270F5B-C4C4-4EB9-8745-1EEA658D7024}" destId="{FF26D14F-5F58-4572-ACBF-20C63971578D}" srcOrd="0" destOrd="0" presId="urn:microsoft.com/office/officeart/2005/8/layout/hierarchy2"/>
    <dgm:cxn modelId="{265C69E7-0C0C-4F47-A6A6-293C4EA48E0B}" type="presOf" srcId="{BD6E2E55-3D29-43E5-88D0-593755A683A8}" destId="{90AA7E22-0D99-46E1-BF2B-73C6E63390AD}" srcOrd="1" destOrd="0" presId="urn:microsoft.com/office/officeart/2005/8/layout/hierarchy2"/>
    <dgm:cxn modelId="{515BE087-2486-4E7A-9C98-B8CE01DDFA5A}" type="presOf" srcId="{FD60566C-2C55-4CC6-B423-3D1756ACB5BB}" destId="{591C0625-24FA-45FF-A1F3-A7F10BFEDA99}" srcOrd="0" destOrd="0" presId="urn:microsoft.com/office/officeart/2005/8/layout/hierarchy2"/>
    <dgm:cxn modelId="{B3A453C6-69A2-4816-B991-F5C63126E10D}" type="presOf" srcId="{2D36D820-CC99-4E62-ACB4-676C52DCE2B3}" destId="{9373A609-E16A-45FC-B987-5DAB2F092440}" srcOrd="0" destOrd="0" presId="urn:microsoft.com/office/officeart/2005/8/layout/hierarchy2"/>
    <dgm:cxn modelId="{7813D753-E29A-48F7-9BCD-62CA1D8F123D}" type="presOf" srcId="{86DA9636-A09D-493C-8FC2-96E28C4C3855}" destId="{428BB9A9-D9CC-4EA3-864A-B9BA82ED5CB8}" srcOrd="0" destOrd="0" presId="urn:microsoft.com/office/officeart/2005/8/layout/hierarchy2"/>
    <dgm:cxn modelId="{E1E9CB2A-F856-4323-BAD7-B0DD16221477}" srcId="{77E3F758-66F7-4724-AFC3-432A96C34EF3}" destId="{4D6A7847-3DCF-42B6-BD4E-6CEE542D9529}" srcOrd="1" destOrd="0" parTransId="{D6D953CD-127A-47D6-8297-4385588F48E3}" sibTransId="{7D87C563-6D4B-4C38-A675-F7F652578D65}"/>
    <dgm:cxn modelId="{B2A81767-D858-4740-9090-F79B2F199610}" srcId="{77E3F758-66F7-4724-AFC3-432A96C34EF3}" destId="{04A4D8F2-FC21-4364-85C2-9A40F7A504FC}" srcOrd="0" destOrd="0" parTransId="{5ED3E75F-BD0B-406B-BE00-E4E2E3578218}" sibTransId="{0579A816-1979-43AC-AB12-C03EDD6880DB}"/>
    <dgm:cxn modelId="{98396C1A-04F4-4DF0-96BB-47738F47FF2C}" type="presOf" srcId="{04A4D8F2-FC21-4364-85C2-9A40F7A504FC}" destId="{20612252-C3B6-49A3-9A10-FE62221AFC81}" srcOrd="0" destOrd="0" presId="urn:microsoft.com/office/officeart/2005/8/layout/hierarchy2"/>
    <dgm:cxn modelId="{B8BA0FCD-8D71-47FB-A588-422FEDA180FE}" type="presOf" srcId="{4D6A7847-3DCF-42B6-BD4E-6CEE542D9529}" destId="{2F4BA10F-EB97-4DB2-B4DF-458B771B1CA0}" srcOrd="0" destOrd="0" presId="urn:microsoft.com/office/officeart/2005/8/layout/hierarchy2"/>
    <dgm:cxn modelId="{05FADE80-EC1B-4AD6-97C5-13B48941FD83}" type="presOf" srcId="{640877AA-1F85-4590-AFB2-D879B0B39EFB}" destId="{61A64399-F303-4186-9E95-76B46541AA60}" srcOrd="0" destOrd="0" presId="urn:microsoft.com/office/officeart/2005/8/layout/hierarchy2"/>
    <dgm:cxn modelId="{6CA768A1-F9B8-4042-A866-8DE33D601C2E}" type="presOf" srcId="{5ED3E75F-BD0B-406B-BE00-E4E2E3578218}" destId="{8869DEC2-79B2-47BC-8992-6294EDC36196}" srcOrd="0" destOrd="0" presId="urn:microsoft.com/office/officeart/2005/8/layout/hierarchy2"/>
    <dgm:cxn modelId="{5A4312F2-D6DB-48EB-8AFB-71F68E7A3164}" type="presOf" srcId="{E0789AFE-C033-4B14-A7F0-33C214BDFCF1}" destId="{4406E54A-4CA5-4FE1-AB4D-2D49E866A086}" srcOrd="0" destOrd="0" presId="urn:microsoft.com/office/officeart/2005/8/layout/hierarchy2"/>
    <dgm:cxn modelId="{CF9E60F8-2A4D-4349-A677-447B77685B3D}" type="presOf" srcId="{0B592412-06AC-45CD-9539-3C2BB904FA6F}" destId="{2EBBD4BD-5DD4-4A1B-8A87-15BB09765A92}" srcOrd="0" destOrd="0" presId="urn:microsoft.com/office/officeart/2005/8/layout/hierarchy2"/>
    <dgm:cxn modelId="{DF05980F-BE57-43C1-A6BB-260C1BF25DFB}" srcId="{640877AA-1F85-4590-AFB2-D879B0B39EFB}" destId="{E0789AFE-C033-4B14-A7F0-33C214BDFCF1}" srcOrd="2" destOrd="0" parTransId="{6D79F889-DBEC-4A3C-BF88-8BBA4E27FB92}" sibTransId="{B97DDD4B-35DF-4582-9355-C12559AE10E6}"/>
    <dgm:cxn modelId="{36FFAF9A-983D-473E-A628-A6AAA023262D}" type="presParOf" srcId="{61A64399-F303-4186-9E95-76B46541AA60}" destId="{DF920EC2-2EE9-4752-953D-466E1C408ACA}" srcOrd="0" destOrd="0" presId="urn:microsoft.com/office/officeart/2005/8/layout/hierarchy2"/>
    <dgm:cxn modelId="{8AC86AC1-C6BD-4DFD-9427-7D4A27DE4890}" type="presParOf" srcId="{DF920EC2-2EE9-4752-953D-466E1C408ACA}" destId="{D08CA88C-1E6A-4DCC-8F8E-58D0716FDAEA}" srcOrd="0" destOrd="0" presId="urn:microsoft.com/office/officeart/2005/8/layout/hierarchy2"/>
    <dgm:cxn modelId="{E723B669-BF18-43D4-952E-DAFA7A6F55C8}" type="presParOf" srcId="{DF920EC2-2EE9-4752-953D-466E1C408ACA}" destId="{75CF1866-F35D-45A2-83D1-2B5BB740107A}" srcOrd="1" destOrd="0" presId="urn:microsoft.com/office/officeart/2005/8/layout/hierarchy2"/>
    <dgm:cxn modelId="{13556E86-FC74-4A20-AA69-BB75BEB2B113}" type="presParOf" srcId="{75CF1866-F35D-45A2-83D1-2B5BB740107A}" destId="{500050B9-94B6-44C2-8BAE-6A8A89D17D06}" srcOrd="0" destOrd="0" presId="urn:microsoft.com/office/officeart/2005/8/layout/hierarchy2"/>
    <dgm:cxn modelId="{96A7B140-6678-44E7-88AC-E7A541BB81BB}" type="presParOf" srcId="{500050B9-94B6-44C2-8BAE-6A8A89D17D06}" destId="{90AA7E22-0D99-46E1-BF2B-73C6E63390AD}" srcOrd="0" destOrd="0" presId="urn:microsoft.com/office/officeart/2005/8/layout/hierarchy2"/>
    <dgm:cxn modelId="{DC1DBE3A-1DD4-40D5-858B-77EA6FF2DF92}" type="presParOf" srcId="{75CF1866-F35D-45A2-83D1-2B5BB740107A}" destId="{C994313E-36EC-45DA-8D50-A652EDF27786}" srcOrd="1" destOrd="0" presId="urn:microsoft.com/office/officeart/2005/8/layout/hierarchy2"/>
    <dgm:cxn modelId="{53ADB04A-90F1-403B-9581-46C5364759AA}" type="presParOf" srcId="{C994313E-36EC-45DA-8D50-A652EDF27786}" destId="{3C0DFB1E-FB94-4C84-8DCB-F002FAF14A4E}" srcOrd="0" destOrd="0" presId="urn:microsoft.com/office/officeart/2005/8/layout/hierarchy2"/>
    <dgm:cxn modelId="{138E0718-7631-4AFA-A573-B21F34B75E41}" type="presParOf" srcId="{C994313E-36EC-45DA-8D50-A652EDF27786}" destId="{626DE9EB-ED53-4440-B414-BBA46F44A626}" srcOrd="1" destOrd="0" presId="urn:microsoft.com/office/officeart/2005/8/layout/hierarchy2"/>
    <dgm:cxn modelId="{51E5C601-802F-4C66-82FE-2796B5C4AC5B}" type="presParOf" srcId="{626DE9EB-ED53-4440-B414-BBA46F44A626}" destId="{8869DEC2-79B2-47BC-8992-6294EDC36196}" srcOrd="0" destOrd="0" presId="urn:microsoft.com/office/officeart/2005/8/layout/hierarchy2"/>
    <dgm:cxn modelId="{BD58C6CF-5929-49F8-85A1-A6FAAC839EB8}" type="presParOf" srcId="{8869DEC2-79B2-47BC-8992-6294EDC36196}" destId="{2AD45BB6-5FB0-4223-BBB9-8437FDB5466F}" srcOrd="0" destOrd="0" presId="urn:microsoft.com/office/officeart/2005/8/layout/hierarchy2"/>
    <dgm:cxn modelId="{1D9E7F24-8755-4345-946C-2CA8DF4BEEAB}" type="presParOf" srcId="{626DE9EB-ED53-4440-B414-BBA46F44A626}" destId="{BC0B431E-0DB7-4376-A377-327BA2ADEB5A}" srcOrd="1" destOrd="0" presId="urn:microsoft.com/office/officeart/2005/8/layout/hierarchy2"/>
    <dgm:cxn modelId="{D2C650F4-4669-4295-B29A-474B860040CF}" type="presParOf" srcId="{BC0B431E-0DB7-4376-A377-327BA2ADEB5A}" destId="{20612252-C3B6-49A3-9A10-FE62221AFC81}" srcOrd="0" destOrd="0" presId="urn:microsoft.com/office/officeart/2005/8/layout/hierarchy2"/>
    <dgm:cxn modelId="{DCE5DF4B-A783-47E9-AD47-8AEEF3F1DCDB}" type="presParOf" srcId="{BC0B431E-0DB7-4376-A377-327BA2ADEB5A}" destId="{A4DFA5E6-6514-4127-A013-A59C1C3ED0AE}" srcOrd="1" destOrd="0" presId="urn:microsoft.com/office/officeart/2005/8/layout/hierarchy2"/>
    <dgm:cxn modelId="{79DCF7BB-D19C-4B05-B764-8A43E4954E3A}" type="presParOf" srcId="{626DE9EB-ED53-4440-B414-BBA46F44A626}" destId="{7C917CCF-926B-4CF3-BA6A-9A7A38DEA3DF}" srcOrd="2" destOrd="0" presId="urn:microsoft.com/office/officeart/2005/8/layout/hierarchy2"/>
    <dgm:cxn modelId="{5035E793-4A15-43E4-9C0F-E79A2441593E}" type="presParOf" srcId="{7C917CCF-926B-4CF3-BA6A-9A7A38DEA3DF}" destId="{A7108EBA-5389-4EEB-BF87-785D7E0D93A4}" srcOrd="0" destOrd="0" presId="urn:microsoft.com/office/officeart/2005/8/layout/hierarchy2"/>
    <dgm:cxn modelId="{6840B15D-2254-419A-BBC3-C218F064B773}" type="presParOf" srcId="{626DE9EB-ED53-4440-B414-BBA46F44A626}" destId="{3B5241ED-7B9A-45FE-9835-805FECCE860A}" srcOrd="3" destOrd="0" presId="urn:microsoft.com/office/officeart/2005/8/layout/hierarchy2"/>
    <dgm:cxn modelId="{489D7B3D-F6FC-41D1-8BD9-05C6CEA064F3}" type="presParOf" srcId="{3B5241ED-7B9A-45FE-9835-805FECCE860A}" destId="{2F4BA10F-EB97-4DB2-B4DF-458B771B1CA0}" srcOrd="0" destOrd="0" presId="urn:microsoft.com/office/officeart/2005/8/layout/hierarchy2"/>
    <dgm:cxn modelId="{8117B7F1-FF64-47A3-B1AE-3FC426E2527B}" type="presParOf" srcId="{3B5241ED-7B9A-45FE-9835-805FECCE860A}" destId="{0C058F44-49CA-4442-9B14-3B5671212C7D}" srcOrd="1" destOrd="0" presId="urn:microsoft.com/office/officeart/2005/8/layout/hierarchy2"/>
    <dgm:cxn modelId="{62C31CFE-2CD2-4428-B07D-9236E1818CC3}" type="presParOf" srcId="{75CF1866-F35D-45A2-83D1-2B5BB740107A}" destId="{512B4813-677B-4CF1-B7E7-28CEA99AD8FC}" srcOrd="2" destOrd="0" presId="urn:microsoft.com/office/officeart/2005/8/layout/hierarchy2"/>
    <dgm:cxn modelId="{CC3D0D54-3CE8-4C78-ABF8-7AACAC2D8FA5}" type="presParOf" srcId="{512B4813-677B-4CF1-B7E7-28CEA99AD8FC}" destId="{4AD94767-B479-4F6C-83FD-906D10B17F42}" srcOrd="0" destOrd="0" presId="urn:microsoft.com/office/officeart/2005/8/layout/hierarchy2"/>
    <dgm:cxn modelId="{B91D229D-0B34-42AD-B1E4-E89C33B5BBDF}" type="presParOf" srcId="{75CF1866-F35D-45A2-83D1-2B5BB740107A}" destId="{99C49DEE-01AF-4DFD-A253-CAAEBB43C48C}" srcOrd="3" destOrd="0" presId="urn:microsoft.com/office/officeart/2005/8/layout/hierarchy2"/>
    <dgm:cxn modelId="{D9784F5B-C956-4DA1-9970-8BA466F7AC63}" type="presParOf" srcId="{99C49DEE-01AF-4DFD-A253-CAAEBB43C48C}" destId="{9373A609-E16A-45FC-B987-5DAB2F092440}" srcOrd="0" destOrd="0" presId="urn:microsoft.com/office/officeart/2005/8/layout/hierarchy2"/>
    <dgm:cxn modelId="{81BC2FE9-24B8-49F3-8665-3E09D9FC971D}" type="presParOf" srcId="{99C49DEE-01AF-4DFD-A253-CAAEBB43C48C}" destId="{35BCB042-88BB-4555-83A8-EB29C348E166}" srcOrd="1" destOrd="0" presId="urn:microsoft.com/office/officeart/2005/8/layout/hierarchy2"/>
    <dgm:cxn modelId="{5E89DF57-5C01-4362-AC88-93FF904BEC2D}" type="presParOf" srcId="{75CF1866-F35D-45A2-83D1-2B5BB740107A}" destId="{2EBBD4BD-5DD4-4A1B-8A87-15BB09765A92}" srcOrd="4" destOrd="0" presId="urn:microsoft.com/office/officeart/2005/8/layout/hierarchy2"/>
    <dgm:cxn modelId="{864E559E-81B4-453B-A79F-6D0039C13938}" type="presParOf" srcId="{2EBBD4BD-5DD4-4A1B-8A87-15BB09765A92}" destId="{B263AC9C-A299-4BA5-9DD1-60F46EFD7059}" srcOrd="0" destOrd="0" presId="urn:microsoft.com/office/officeart/2005/8/layout/hierarchy2"/>
    <dgm:cxn modelId="{411905A0-2CE6-410D-8842-3A71CE9EE42F}" type="presParOf" srcId="{75CF1866-F35D-45A2-83D1-2B5BB740107A}" destId="{D3A74D7B-A980-49C6-9E32-3764C50C0AC3}" srcOrd="5" destOrd="0" presId="urn:microsoft.com/office/officeart/2005/8/layout/hierarchy2"/>
    <dgm:cxn modelId="{9A7C95C2-EEFC-43BB-9CC4-0DAEE192A659}" type="presParOf" srcId="{D3A74D7B-A980-49C6-9E32-3764C50C0AC3}" destId="{AA90D417-5336-468B-B079-C94354746ECF}" srcOrd="0" destOrd="0" presId="urn:microsoft.com/office/officeart/2005/8/layout/hierarchy2"/>
    <dgm:cxn modelId="{DD264A59-B3DF-44F2-BD5A-65F0E5A0E94A}" type="presParOf" srcId="{D3A74D7B-A980-49C6-9E32-3764C50C0AC3}" destId="{FD2D1676-F1A3-4C80-8C2C-44145B87CF47}" srcOrd="1" destOrd="0" presId="urn:microsoft.com/office/officeart/2005/8/layout/hierarchy2"/>
    <dgm:cxn modelId="{BF3DCB4A-FBBC-4A25-8988-F56A60A79DEF}" type="presParOf" srcId="{75CF1866-F35D-45A2-83D1-2B5BB740107A}" destId="{428BB9A9-D9CC-4EA3-864A-B9BA82ED5CB8}" srcOrd="6" destOrd="0" presId="urn:microsoft.com/office/officeart/2005/8/layout/hierarchy2"/>
    <dgm:cxn modelId="{A7B31528-BA30-4AAC-A94E-9C6AFDFD3C58}" type="presParOf" srcId="{428BB9A9-D9CC-4EA3-864A-B9BA82ED5CB8}" destId="{8D0FEEED-7AEA-4E69-A109-CE756F61B5B2}" srcOrd="0" destOrd="0" presId="urn:microsoft.com/office/officeart/2005/8/layout/hierarchy2"/>
    <dgm:cxn modelId="{DD8CCE50-D2A7-440B-BB45-54E7EAE57BB9}" type="presParOf" srcId="{75CF1866-F35D-45A2-83D1-2B5BB740107A}" destId="{FA569FCA-152D-444A-B748-35A70301A05F}" srcOrd="7" destOrd="0" presId="urn:microsoft.com/office/officeart/2005/8/layout/hierarchy2"/>
    <dgm:cxn modelId="{A96680C2-3948-4F15-B2E5-0DDB885C40B5}" type="presParOf" srcId="{FA569FCA-152D-444A-B748-35A70301A05F}" destId="{FF26D14F-5F58-4572-ACBF-20C63971578D}" srcOrd="0" destOrd="0" presId="urn:microsoft.com/office/officeart/2005/8/layout/hierarchy2"/>
    <dgm:cxn modelId="{788447FE-20BB-44A4-BEFA-4C664420722C}" type="presParOf" srcId="{FA569FCA-152D-444A-B748-35A70301A05F}" destId="{EDA00043-8BE7-4BEC-903A-BD0FE441B9FA}" srcOrd="1" destOrd="0" presId="urn:microsoft.com/office/officeart/2005/8/layout/hierarchy2"/>
    <dgm:cxn modelId="{C7C1049B-5284-438F-8DB8-B0438C714550}" type="presParOf" srcId="{61A64399-F303-4186-9E95-76B46541AA60}" destId="{BA2871C6-D75F-4A12-9C9E-0AE96011A680}" srcOrd="1" destOrd="0" presId="urn:microsoft.com/office/officeart/2005/8/layout/hierarchy2"/>
    <dgm:cxn modelId="{99C94D31-8E85-4706-B4E4-EE132CEDB1DC}" type="presParOf" srcId="{BA2871C6-D75F-4A12-9C9E-0AE96011A680}" destId="{591C0625-24FA-45FF-A1F3-A7F10BFEDA99}" srcOrd="0" destOrd="0" presId="urn:microsoft.com/office/officeart/2005/8/layout/hierarchy2"/>
    <dgm:cxn modelId="{7F455A29-E366-412A-9285-12E7D82D6D4B}" type="presParOf" srcId="{BA2871C6-D75F-4A12-9C9E-0AE96011A680}" destId="{45DE331F-9DC2-4474-A225-98967EEF0B6D}" srcOrd="1" destOrd="0" presId="urn:microsoft.com/office/officeart/2005/8/layout/hierarchy2"/>
    <dgm:cxn modelId="{3979EFA3-E041-430B-B116-F321E4BC6745}" type="presParOf" srcId="{61A64399-F303-4186-9E95-76B46541AA60}" destId="{F2ACF9AE-1691-46A9-BE84-74D8331C62C1}" srcOrd="2" destOrd="0" presId="urn:microsoft.com/office/officeart/2005/8/layout/hierarchy2"/>
    <dgm:cxn modelId="{4116D95D-B690-4C8C-8598-12F3FEDE1DFA}" type="presParOf" srcId="{F2ACF9AE-1691-46A9-BE84-74D8331C62C1}" destId="{4406E54A-4CA5-4FE1-AB4D-2D49E866A086}" srcOrd="0" destOrd="0" presId="urn:microsoft.com/office/officeart/2005/8/layout/hierarchy2"/>
    <dgm:cxn modelId="{B24CBF1E-4BC1-4A2D-B08D-D10F81A116CF}" type="presParOf" srcId="{F2ACF9AE-1691-46A9-BE84-74D8331C62C1}" destId="{C4210744-B765-4296-8B80-D06EC69AB260}"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6.xml><?xml version="1.0" encoding="utf-8"?>
<dgm:dataModel xmlns:dgm="http://schemas.openxmlformats.org/drawingml/2006/diagram" xmlns:a="http://schemas.openxmlformats.org/drawingml/2006/main">
  <dgm:ptLst>
    <dgm:pt modelId="{7139331C-075A-451F-9116-AAD68CC1A2AC}" type="doc">
      <dgm:prSet loTypeId="urn:microsoft.com/office/officeart/2005/8/layout/radial5" loCatId="cycle" qsTypeId="urn:microsoft.com/office/officeart/2005/8/quickstyle/simple1" qsCatId="simple" csTypeId="urn:microsoft.com/office/officeart/2005/8/colors/colorful1" csCatId="colorful" phldr="1"/>
      <dgm:spPr/>
      <dgm:t>
        <a:bodyPr/>
        <a:lstStyle/>
        <a:p>
          <a:endParaRPr lang="en-US"/>
        </a:p>
      </dgm:t>
    </dgm:pt>
    <dgm:pt modelId="{BB396353-828E-44B6-ADC3-375F02CA3F8D}">
      <dgm:prSet phldrT="[Text]" custT="1"/>
      <dgm:spPr/>
      <dgm:t>
        <a:bodyPr/>
        <a:lstStyle/>
        <a:p>
          <a:r>
            <a:rPr lang="fa-IR" sz="1800" dirty="0" smtClean="0">
              <a:solidFill>
                <a:srgbClr val="FFFF00"/>
              </a:solidFill>
              <a:cs typeface="B Titr" panose="00000700000000000000" pitchFamily="2" charset="-78"/>
            </a:rPr>
            <a:t>طلبه در دوره رشد و تحصیل</a:t>
          </a:r>
          <a:endParaRPr lang="en-US" sz="1800" dirty="0">
            <a:solidFill>
              <a:srgbClr val="FFFF00"/>
            </a:solidFill>
            <a:cs typeface="B Titr" panose="00000700000000000000" pitchFamily="2" charset="-78"/>
          </a:endParaRPr>
        </a:p>
      </dgm:t>
    </dgm:pt>
    <dgm:pt modelId="{0365012A-123B-4339-B32D-EAB38A0E05ED}" type="parTrans" cxnId="{D575C012-75F9-4D34-B58E-B877F7D5D7DA}">
      <dgm:prSet/>
      <dgm:spPr/>
      <dgm:t>
        <a:bodyPr/>
        <a:lstStyle/>
        <a:p>
          <a:endParaRPr lang="en-US"/>
        </a:p>
      </dgm:t>
    </dgm:pt>
    <dgm:pt modelId="{B7ED7AB1-3D34-4246-AAAE-7B9B7F8D5FBF}" type="sibTrans" cxnId="{D575C012-75F9-4D34-B58E-B877F7D5D7DA}">
      <dgm:prSet/>
      <dgm:spPr/>
      <dgm:t>
        <a:bodyPr/>
        <a:lstStyle/>
        <a:p>
          <a:endParaRPr lang="en-US"/>
        </a:p>
      </dgm:t>
    </dgm:pt>
    <dgm:pt modelId="{1BEC293E-41A6-4691-8A33-30C85656FC9F}">
      <dgm:prSet phldrT="[Text]" custT="1"/>
      <dgm:spPr/>
      <dgm:t>
        <a:bodyPr/>
        <a:lstStyle/>
        <a:p>
          <a:r>
            <a:rPr lang="fa-IR" sz="2800" b="1" dirty="0" smtClean="0">
              <a:solidFill>
                <a:srgbClr val="002060"/>
              </a:solidFill>
              <a:cs typeface="B Nazanin" panose="00000400000000000000" pitchFamily="2" charset="-78"/>
            </a:rPr>
            <a:t>ضرورت تحصیل</a:t>
          </a:r>
          <a:endParaRPr lang="en-US" sz="2800" b="1" dirty="0">
            <a:solidFill>
              <a:srgbClr val="002060"/>
            </a:solidFill>
            <a:cs typeface="B Nazanin" panose="00000400000000000000" pitchFamily="2" charset="-78"/>
          </a:endParaRPr>
        </a:p>
      </dgm:t>
    </dgm:pt>
    <dgm:pt modelId="{378D0346-DABC-49D9-BD5C-35A14780B2FB}" type="parTrans" cxnId="{36A80626-6B42-4203-86F9-E8B7110DF309}">
      <dgm:prSet/>
      <dgm:spPr/>
      <dgm:t>
        <a:bodyPr/>
        <a:lstStyle/>
        <a:p>
          <a:endParaRPr lang="en-US"/>
        </a:p>
      </dgm:t>
    </dgm:pt>
    <dgm:pt modelId="{6DF52EF0-53E7-4FA9-B8D6-CE09CBDA08C8}" type="sibTrans" cxnId="{36A80626-6B42-4203-86F9-E8B7110DF309}">
      <dgm:prSet/>
      <dgm:spPr/>
      <dgm:t>
        <a:bodyPr/>
        <a:lstStyle/>
        <a:p>
          <a:endParaRPr lang="en-US"/>
        </a:p>
      </dgm:t>
    </dgm:pt>
    <dgm:pt modelId="{C6503781-7083-43F4-88F1-7284B49C758A}">
      <dgm:prSet phldrT="[Text]" custT="1"/>
      <dgm:spPr/>
      <dgm:t>
        <a:bodyPr/>
        <a:lstStyle/>
        <a:p>
          <a:r>
            <a:rPr lang="fa-IR" sz="2400" b="1" dirty="0" smtClean="0">
              <a:solidFill>
                <a:srgbClr val="002060"/>
              </a:solidFill>
              <a:cs typeface="B Nazanin" panose="00000400000000000000" pitchFamily="2" charset="-78"/>
            </a:rPr>
            <a:t>سربازان نبرد فرهنگی</a:t>
          </a:r>
          <a:endParaRPr lang="en-US" sz="2400" b="1" dirty="0">
            <a:solidFill>
              <a:srgbClr val="002060"/>
            </a:solidFill>
            <a:cs typeface="B Nazanin" panose="00000400000000000000" pitchFamily="2" charset="-78"/>
          </a:endParaRPr>
        </a:p>
      </dgm:t>
    </dgm:pt>
    <dgm:pt modelId="{5E1960E8-4493-4C0C-BF8D-4666B7B53C59}" type="parTrans" cxnId="{0A4E37B0-1E9F-4B22-964D-EA5037CA99DD}">
      <dgm:prSet/>
      <dgm:spPr/>
      <dgm:t>
        <a:bodyPr/>
        <a:lstStyle/>
        <a:p>
          <a:endParaRPr lang="en-US"/>
        </a:p>
      </dgm:t>
    </dgm:pt>
    <dgm:pt modelId="{A069E9AB-2E2B-419B-B33B-97DA9D0BC08E}" type="sibTrans" cxnId="{0A4E37B0-1E9F-4B22-964D-EA5037CA99DD}">
      <dgm:prSet/>
      <dgm:spPr/>
      <dgm:t>
        <a:bodyPr/>
        <a:lstStyle/>
        <a:p>
          <a:endParaRPr lang="en-US"/>
        </a:p>
      </dgm:t>
    </dgm:pt>
    <dgm:pt modelId="{19122C65-6AC8-4CE0-8075-06DB57BD2495}">
      <dgm:prSet phldrT="[Text]" custT="1"/>
      <dgm:spPr/>
      <dgm:t>
        <a:bodyPr/>
        <a:lstStyle/>
        <a:p>
          <a:r>
            <a:rPr lang="fa-IR" sz="2800" b="1" dirty="0" smtClean="0">
              <a:solidFill>
                <a:srgbClr val="002060"/>
              </a:solidFill>
              <a:cs typeface="B Nazanin" panose="00000400000000000000" pitchFamily="2" charset="-78"/>
            </a:rPr>
            <a:t>نهال فروشی حوزه</a:t>
          </a:r>
          <a:endParaRPr lang="en-US" sz="2800" b="1" dirty="0">
            <a:solidFill>
              <a:srgbClr val="002060"/>
            </a:solidFill>
            <a:cs typeface="B Nazanin" panose="00000400000000000000" pitchFamily="2" charset="-78"/>
          </a:endParaRPr>
        </a:p>
      </dgm:t>
    </dgm:pt>
    <dgm:pt modelId="{59F44738-086C-4446-917E-A954247346CA}" type="parTrans" cxnId="{68D0A6AB-FBD4-4911-B7AD-093B8C5A2EE0}">
      <dgm:prSet/>
      <dgm:spPr/>
      <dgm:t>
        <a:bodyPr/>
        <a:lstStyle/>
        <a:p>
          <a:endParaRPr lang="en-US"/>
        </a:p>
      </dgm:t>
    </dgm:pt>
    <dgm:pt modelId="{4945CC12-A6AC-4014-9DBF-1CED85C80F02}" type="sibTrans" cxnId="{68D0A6AB-FBD4-4911-B7AD-093B8C5A2EE0}">
      <dgm:prSet/>
      <dgm:spPr/>
      <dgm:t>
        <a:bodyPr/>
        <a:lstStyle/>
        <a:p>
          <a:endParaRPr lang="en-US"/>
        </a:p>
      </dgm:t>
    </dgm:pt>
    <dgm:pt modelId="{76BDFB0D-9BD7-43EA-84C4-FAC7468E725B}">
      <dgm:prSet phldrT="[Text]" custT="1"/>
      <dgm:spPr/>
      <dgm:t>
        <a:bodyPr/>
        <a:lstStyle/>
        <a:p>
          <a:r>
            <a:rPr lang="fa-IR" sz="2800" b="1" dirty="0" smtClean="0">
              <a:solidFill>
                <a:srgbClr val="002060"/>
              </a:solidFill>
              <a:cs typeface="B Nazanin" panose="00000400000000000000" pitchFamily="2" charset="-78"/>
            </a:rPr>
            <a:t>ثمرات متفاوت</a:t>
          </a:r>
          <a:endParaRPr lang="en-US" sz="2800" b="1" dirty="0">
            <a:solidFill>
              <a:srgbClr val="002060"/>
            </a:solidFill>
            <a:cs typeface="B Nazanin" panose="00000400000000000000" pitchFamily="2" charset="-78"/>
          </a:endParaRPr>
        </a:p>
      </dgm:t>
    </dgm:pt>
    <dgm:pt modelId="{D3BB33ED-AEE5-4FD8-9F74-07167CF5CC07}" type="parTrans" cxnId="{2237BBD7-8BA6-40F3-AAC8-1EEA846CAA94}">
      <dgm:prSet/>
      <dgm:spPr/>
      <dgm:t>
        <a:bodyPr/>
        <a:lstStyle/>
        <a:p>
          <a:endParaRPr lang="en-US"/>
        </a:p>
      </dgm:t>
    </dgm:pt>
    <dgm:pt modelId="{24528604-052A-48F9-B1F6-9C77A23D640A}" type="sibTrans" cxnId="{2237BBD7-8BA6-40F3-AAC8-1EEA846CAA94}">
      <dgm:prSet/>
      <dgm:spPr/>
      <dgm:t>
        <a:bodyPr/>
        <a:lstStyle/>
        <a:p>
          <a:endParaRPr lang="en-US"/>
        </a:p>
      </dgm:t>
    </dgm:pt>
    <dgm:pt modelId="{F5E56AD7-6D7A-4045-ADE5-83B3777C9914}">
      <dgm:prSet phldrT="[Text]" custT="1"/>
      <dgm:spPr/>
      <dgm:t>
        <a:bodyPr/>
        <a:lstStyle/>
        <a:p>
          <a:r>
            <a:rPr lang="fa-IR" sz="2800" b="1" dirty="0" smtClean="0">
              <a:solidFill>
                <a:srgbClr val="002060"/>
              </a:solidFill>
              <a:cs typeface="B Nazanin" panose="00000400000000000000" pitchFamily="2" charset="-78"/>
            </a:rPr>
            <a:t>یاوران ولیعصر عج</a:t>
          </a:r>
          <a:endParaRPr lang="en-US" sz="2800" b="1" dirty="0">
            <a:solidFill>
              <a:srgbClr val="002060"/>
            </a:solidFill>
            <a:cs typeface="B Nazanin" panose="00000400000000000000" pitchFamily="2" charset="-78"/>
          </a:endParaRPr>
        </a:p>
      </dgm:t>
    </dgm:pt>
    <dgm:pt modelId="{77CC6470-8AC1-4816-AD6C-41C4289333B7}" type="parTrans" cxnId="{8E60F6E1-E9F3-4811-BA99-A134D33025E8}">
      <dgm:prSet/>
      <dgm:spPr/>
      <dgm:t>
        <a:bodyPr/>
        <a:lstStyle/>
        <a:p>
          <a:endParaRPr lang="en-US"/>
        </a:p>
      </dgm:t>
    </dgm:pt>
    <dgm:pt modelId="{A37F14A0-646F-44A7-8CD6-4184A94527CB}" type="sibTrans" cxnId="{8E60F6E1-E9F3-4811-BA99-A134D33025E8}">
      <dgm:prSet/>
      <dgm:spPr/>
      <dgm:t>
        <a:bodyPr/>
        <a:lstStyle/>
        <a:p>
          <a:endParaRPr lang="en-US"/>
        </a:p>
      </dgm:t>
    </dgm:pt>
    <dgm:pt modelId="{4046BEBD-9BD8-4A42-8F6F-57020EE53159}">
      <dgm:prSet/>
      <dgm:spPr/>
      <dgm:t>
        <a:bodyPr/>
        <a:lstStyle/>
        <a:p>
          <a:endParaRPr lang="en-US"/>
        </a:p>
      </dgm:t>
    </dgm:pt>
    <dgm:pt modelId="{BBDA3838-E354-48EA-B68D-EA27CAF3B620}" type="parTrans" cxnId="{F2F09AF4-09E6-4A27-A3F6-C782D88BDE35}">
      <dgm:prSet/>
      <dgm:spPr/>
      <dgm:t>
        <a:bodyPr/>
        <a:lstStyle/>
        <a:p>
          <a:endParaRPr lang="en-US"/>
        </a:p>
      </dgm:t>
    </dgm:pt>
    <dgm:pt modelId="{7F7DC911-A7FE-4040-B5D3-1D7A6EEFB02B}" type="sibTrans" cxnId="{F2F09AF4-09E6-4A27-A3F6-C782D88BDE35}">
      <dgm:prSet/>
      <dgm:spPr/>
      <dgm:t>
        <a:bodyPr/>
        <a:lstStyle/>
        <a:p>
          <a:endParaRPr lang="en-US"/>
        </a:p>
      </dgm:t>
    </dgm:pt>
    <dgm:pt modelId="{E837538F-EB5B-4B1F-967E-28CE1E83D45E}" type="pres">
      <dgm:prSet presAssocID="{7139331C-075A-451F-9116-AAD68CC1A2AC}" presName="Name0" presStyleCnt="0">
        <dgm:presLayoutVars>
          <dgm:chMax val="1"/>
          <dgm:dir/>
          <dgm:animLvl val="ctr"/>
          <dgm:resizeHandles val="exact"/>
        </dgm:presLayoutVars>
      </dgm:prSet>
      <dgm:spPr/>
      <dgm:t>
        <a:bodyPr/>
        <a:lstStyle/>
        <a:p>
          <a:endParaRPr lang="en-US"/>
        </a:p>
      </dgm:t>
    </dgm:pt>
    <dgm:pt modelId="{30137377-46B6-41DC-AC77-E4795AEEB587}" type="pres">
      <dgm:prSet presAssocID="{BB396353-828E-44B6-ADC3-375F02CA3F8D}" presName="centerShape" presStyleLbl="node0" presStyleIdx="0" presStyleCnt="1"/>
      <dgm:spPr/>
      <dgm:t>
        <a:bodyPr/>
        <a:lstStyle/>
        <a:p>
          <a:endParaRPr lang="en-US"/>
        </a:p>
      </dgm:t>
    </dgm:pt>
    <dgm:pt modelId="{F3A2F696-29A2-4BF2-A246-179705368960}" type="pres">
      <dgm:prSet presAssocID="{378D0346-DABC-49D9-BD5C-35A14780B2FB}" presName="parTrans" presStyleLbl="sibTrans2D1" presStyleIdx="0" presStyleCnt="5"/>
      <dgm:spPr/>
      <dgm:t>
        <a:bodyPr/>
        <a:lstStyle/>
        <a:p>
          <a:endParaRPr lang="en-US"/>
        </a:p>
      </dgm:t>
    </dgm:pt>
    <dgm:pt modelId="{A19A1C47-F98A-47B1-8049-D4A930263E84}" type="pres">
      <dgm:prSet presAssocID="{378D0346-DABC-49D9-BD5C-35A14780B2FB}" presName="connectorText" presStyleLbl="sibTrans2D1" presStyleIdx="0" presStyleCnt="5"/>
      <dgm:spPr/>
      <dgm:t>
        <a:bodyPr/>
        <a:lstStyle/>
        <a:p>
          <a:endParaRPr lang="en-US"/>
        </a:p>
      </dgm:t>
    </dgm:pt>
    <dgm:pt modelId="{1B38D233-4649-421D-B2EE-B83DAE870FAB}" type="pres">
      <dgm:prSet presAssocID="{1BEC293E-41A6-4691-8A33-30C85656FC9F}" presName="node" presStyleLbl="node1" presStyleIdx="0" presStyleCnt="5">
        <dgm:presLayoutVars>
          <dgm:bulletEnabled val="1"/>
        </dgm:presLayoutVars>
      </dgm:prSet>
      <dgm:spPr/>
      <dgm:t>
        <a:bodyPr/>
        <a:lstStyle/>
        <a:p>
          <a:endParaRPr lang="en-US"/>
        </a:p>
      </dgm:t>
    </dgm:pt>
    <dgm:pt modelId="{7B07E1B3-4814-4288-A7D1-8E3C9A94DEF5}" type="pres">
      <dgm:prSet presAssocID="{5E1960E8-4493-4C0C-BF8D-4666B7B53C59}" presName="parTrans" presStyleLbl="sibTrans2D1" presStyleIdx="1" presStyleCnt="5"/>
      <dgm:spPr/>
      <dgm:t>
        <a:bodyPr/>
        <a:lstStyle/>
        <a:p>
          <a:endParaRPr lang="en-US"/>
        </a:p>
      </dgm:t>
    </dgm:pt>
    <dgm:pt modelId="{ACF4C3A2-B131-440A-9EF4-7226879E15A0}" type="pres">
      <dgm:prSet presAssocID="{5E1960E8-4493-4C0C-BF8D-4666B7B53C59}" presName="connectorText" presStyleLbl="sibTrans2D1" presStyleIdx="1" presStyleCnt="5"/>
      <dgm:spPr/>
      <dgm:t>
        <a:bodyPr/>
        <a:lstStyle/>
        <a:p>
          <a:endParaRPr lang="en-US"/>
        </a:p>
      </dgm:t>
    </dgm:pt>
    <dgm:pt modelId="{7D989D9F-824E-4631-BE7F-32E8492AE53B}" type="pres">
      <dgm:prSet presAssocID="{C6503781-7083-43F4-88F1-7284B49C758A}" presName="node" presStyleLbl="node1" presStyleIdx="1" presStyleCnt="5">
        <dgm:presLayoutVars>
          <dgm:bulletEnabled val="1"/>
        </dgm:presLayoutVars>
      </dgm:prSet>
      <dgm:spPr/>
      <dgm:t>
        <a:bodyPr/>
        <a:lstStyle/>
        <a:p>
          <a:endParaRPr lang="en-US"/>
        </a:p>
      </dgm:t>
    </dgm:pt>
    <dgm:pt modelId="{7BCAFC89-971D-438B-81A6-61B83F409960}" type="pres">
      <dgm:prSet presAssocID="{59F44738-086C-4446-917E-A954247346CA}" presName="parTrans" presStyleLbl="sibTrans2D1" presStyleIdx="2" presStyleCnt="5"/>
      <dgm:spPr/>
      <dgm:t>
        <a:bodyPr/>
        <a:lstStyle/>
        <a:p>
          <a:endParaRPr lang="en-US"/>
        </a:p>
      </dgm:t>
    </dgm:pt>
    <dgm:pt modelId="{2C3D7D48-F2EA-4102-B6D1-D4F40BB0BE5F}" type="pres">
      <dgm:prSet presAssocID="{59F44738-086C-4446-917E-A954247346CA}" presName="connectorText" presStyleLbl="sibTrans2D1" presStyleIdx="2" presStyleCnt="5"/>
      <dgm:spPr/>
      <dgm:t>
        <a:bodyPr/>
        <a:lstStyle/>
        <a:p>
          <a:endParaRPr lang="en-US"/>
        </a:p>
      </dgm:t>
    </dgm:pt>
    <dgm:pt modelId="{8F623E2A-EFC5-45F5-8C17-DB8692E4A313}" type="pres">
      <dgm:prSet presAssocID="{19122C65-6AC8-4CE0-8075-06DB57BD2495}" presName="node" presStyleLbl="node1" presStyleIdx="2" presStyleCnt="5" custRadScaleRad="98943" custRadScaleInc="2364">
        <dgm:presLayoutVars>
          <dgm:bulletEnabled val="1"/>
        </dgm:presLayoutVars>
      </dgm:prSet>
      <dgm:spPr/>
      <dgm:t>
        <a:bodyPr/>
        <a:lstStyle/>
        <a:p>
          <a:endParaRPr lang="en-US"/>
        </a:p>
      </dgm:t>
    </dgm:pt>
    <dgm:pt modelId="{2961220F-09CE-408E-8F89-C7347F4E7135}" type="pres">
      <dgm:prSet presAssocID="{D3BB33ED-AEE5-4FD8-9F74-07167CF5CC07}" presName="parTrans" presStyleLbl="sibTrans2D1" presStyleIdx="3" presStyleCnt="5"/>
      <dgm:spPr/>
      <dgm:t>
        <a:bodyPr/>
        <a:lstStyle/>
        <a:p>
          <a:endParaRPr lang="en-US"/>
        </a:p>
      </dgm:t>
    </dgm:pt>
    <dgm:pt modelId="{1FA15E39-E209-4918-AEC4-16E7E4A733CD}" type="pres">
      <dgm:prSet presAssocID="{D3BB33ED-AEE5-4FD8-9F74-07167CF5CC07}" presName="connectorText" presStyleLbl="sibTrans2D1" presStyleIdx="3" presStyleCnt="5"/>
      <dgm:spPr/>
      <dgm:t>
        <a:bodyPr/>
        <a:lstStyle/>
        <a:p>
          <a:endParaRPr lang="en-US"/>
        </a:p>
      </dgm:t>
    </dgm:pt>
    <dgm:pt modelId="{02CF25C8-0266-412E-97DF-E241422CBBAD}" type="pres">
      <dgm:prSet presAssocID="{76BDFB0D-9BD7-43EA-84C4-FAC7468E725B}" presName="node" presStyleLbl="node1" presStyleIdx="3" presStyleCnt="5">
        <dgm:presLayoutVars>
          <dgm:bulletEnabled val="1"/>
        </dgm:presLayoutVars>
      </dgm:prSet>
      <dgm:spPr/>
      <dgm:t>
        <a:bodyPr/>
        <a:lstStyle/>
        <a:p>
          <a:endParaRPr lang="en-US"/>
        </a:p>
      </dgm:t>
    </dgm:pt>
    <dgm:pt modelId="{B511D2BD-AB03-44DE-8ADE-7B90BD194A91}" type="pres">
      <dgm:prSet presAssocID="{77CC6470-8AC1-4816-AD6C-41C4289333B7}" presName="parTrans" presStyleLbl="sibTrans2D1" presStyleIdx="4" presStyleCnt="5"/>
      <dgm:spPr/>
      <dgm:t>
        <a:bodyPr/>
        <a:lstStyle/>
        <a:p>
          <a:endParaRPr lang="en-US"/>
        </a:p>
      </dgm:t>
    </dgm:pt>
    <dgm:pt modelId="{EE491642-64B7-4790-8819-05D1162BFC36}" type="pres">
      <dgm:prSet presAssocID="{77CC6470-8AC1-4816-AD6C-41C4289333B7}" presName="connectorText" presStyleLbl="sibTrans2D1" presStyleIdx="4" presStyleCnt="5"/>
      <dgm:spPr/>
      <dgm:t>
        <a:bodyPr/>
        <a:lstStyle/>
        <a:p>
          <a:endParaRPr lang="en-US"/>
        </a:p>
      </dgm:t>
    </dgm:pt>
    <dgm:pt modelId="{7253BAEB-B950-4178-9375-0282A8815B00}" type="pres">
      <dgm:prSet presAssocID="{F5E56AD7-6D7A-4045-ADE5-83B3777C9914}" presName="node" presStyleLbl="node1" presStyleIdx="4" presStyleCnt="5">
        <dgm:presLayoutVars>
          <dgm:bulletEnabled val="1"/>
        </dgm:presLayoutVars>
      </dgm:prSet>
      <dgm:spPr/>
      <dgm:t>
        <a:bodyPr/>
        <a:lstStyle/>
        <a:p>
          <a:endParaRPr lang="en-US"/>
        </a:p>
      </dgm:t>
    </dgm:pt>
  </dgm:ptLst>
  <dgm:cxnLst>
    <dgm:cxn modelId="{2237BBD7-8BA6-40F3-AAC8-1EEA846CAA94}" srcId="{BB396353-828E-44B6-ADC3-375F02CA3F8D}" destId="{76BDFB0D-9BD7-43EA-84C4-FAC7468E725B}" srcOrd="3" destOrd="0" parTransId="{D3BB33ED-AEE5-4FD8-9F74-07167CF5CC07}" sibTransId="{24528604-052A-48F9-B1F6-9C77A23D640A}"/>
    <dgm:cxn modelId="{8FB35A8C-6110-42AB-BB68-0996543070F3}" type="presOf" srcId="{59F44738-086C-4446-917E-A954247346CA}" destId="{7BCAFC89-971D-438B-81A6-61B83F409960}" srcOrd="0" destOrd="0" presId="urn:microsoft.com/office/officeart/2005/8/layout/radial5"/>
    <dgm:cxn modelId="{888F3E56-FD09-4D34-A861-8F2DC47CA273}" type="presOf" srcId="{F5E56AD7-6D7A-4045-ADE5-83B3777C9914}" destId="{7253BAEB-B950-4178-9375-0282A8815B00}" srcOrd="0" destOrd="0" presId="urn:microsoft.com/office/officeart/2005/8/layout/radial5"/>
    <dgm:cxn modelId="{36A80626-6B42-4203-86F9-E8B7110DF309}" srcId="{BB396353-828E-44B6-ADC3-375F02CA3F8D}" destId="{1BEC293E-41A6-4691-8A33-30C85656FC9F}" srcOrd="0" destOrd="0" parTransId="{378D0346-DABC-49D9-BD5C-35A14780B2FB}" sibTransId="{6DF52EF0-53E7-4FA9-B8D6-CE09CBDA08C8}"/>
    <dgm:cxn modelId="{C72E5174-FE3F-4229-BBE7-F6954BCB8336}" type="presOf" srcId="{59F44738-086C-4446-917E-A954247346CA}" destId="{2C3D7D48-F2EA-4102-B6D1-D4F40BB0BE5F}" srcOrd="1" destOrd="0" presId="urn:microsoft.com/office/officeart/2005/8/layout/radial5"/>
    <dgm:cxn modelId="{9DBE6BF6-8824-4D4B-9EEB-446A23B09763}" type="presOf" srcId="{77CC6470-8AC1-4816-AD6C-41C4289333B7}" destId="{B511D2BD-AB03-44DE-8ADE-7B90BD194A91}" srcOrd="0" destOrd="0" presId="urn:microsoft.com/office/officeart/2005/8/layout/radial5"/>
    <dgm:cxn modelId="{1305CB76-A817-4A51-AF4F-C84F5B7409A3}" type="presOf" srcId="{378D0346-DABC-49D9-BD5C-35A14780B2FB}" destId="{A19A1C47-F98A-47B1-8049-D4A930263E84}" srcOrd="1" destOrd="0" presId="urn:microsoft.com/office/officeart/2005/8/layout/radial5"/>
    <dgm:cxn modelId="{68D0A6AB-FBD4-4911-B7AD-093B8C5A2EE0}" srcId="{BB396353-828E-44B6-ADC3-375F02CA3F8D}" destId="{19122C65-6AC8-4CE0-8075-06DB57BD2495}" srcOrd="2" destOrd="0" parTransId="{59F44738-086C-4446-917E-A954247346CA}" sibTransId="{4945CC12-A6AC-4014-9DBF-1CED85C80F02}"/>
    <dgm:cxn modelId="{135E190A-7F90-4AB0-95FC-13D8EAB558B4}" type="presOf" srcId="{1BEC293E-41A6-4691-8A33-30C85656FC9F}" destId="{1B38D233-4649-421D-B2EE-B83DAE870FAB}" srcOrd="0" destOrd="0" presId="urn:microsoft.com/office/officeart/2005/8/layout/radial5"/>
    <dgm:cxn modelId="{8E60F6E1-E9F3-4811-BA99-A134D33025E8}" srcId="{BB396353-828E-44B6-ADC3-375F02CA3F8D}" destId="{F5E56AD7-6D7A-4045-ADE5-83B3777C9914}" srcOrd="4" destOrd="0" parTransId="{77CC6470-8AC1-4816-AD6C-41C4289333B7}" sibTransId="{A37F14A0-646F-44A7-8CD6-4184A94527CB}"/>
    <dgm:cxn modelId="{EE165AA1-0760-44D6-BFA5-019F56771A66}" type="presOf" srcId="{D3BB33ED-AEE5-4FD8-9F74-07167CF5CC07}" destId="{1FA15E39-E209-4918-AEC4-16E7E4A733CD}" srcOrd="1" destOrd="0" presId="urn:microsoft.com/office/officeart/2005/8/layout/radial5"/>
    <dgm:cxn modelId="{F498F47F-7D43-4369-971E-C6D057DAE6AC}" type="presOf" srcId="{C6503781-7083-43F4-88F1-7284B49C758A}" destId="{7D989D9F-824E-4631-BE7F-32E8492AE53B}" srcOrd="0" destOrd="0" presId="urn:microsoft.com/office/officeart/2005/8/layout/radial5"/>
    <dgm:cxn modelId="{CDFAED37-B8E9-4910-B5F3-226CC7C59A33}" type="presOf" srcId="{77CC6470-8AC1-4816-AD6C-41C4289333B7}" destId="{EE491642-64B7-4790-8819-05D1162BFC36}" srcOrd="1" destOrd="0" presId="urn:microsoft.com/office/officeart/2005/8/layout/radial5"/>
    <dgm:cxn modelId="{8FACCEF0-DE83-47FC-B65B-35F804869C94}" type="presOf" srcId="{76BDFB0D-9BD7-43EA-84C4-FAC7468E725B}" destId="{02CF25C8-0266-412E-97DF-E241422CBBAD}" srcOrd="0" destOrd="0" presId="urn:microsoft.com/office/officeart/2005/8/layout/radial5"/>
    <dgm:cxn modelId="{4DD06FC4-12D0-4C6D-92BD-CCC76D3D236C}" type="presOf" srcId="{378D0346-DABC-49D9-BD5C-35A14780B2FB}" destId="{F3A2F696-29A2-4BF2-A246-179705368960}" srcOrd="0" destOrd="0" presId="urn:microsoft.com/office/officeart/2005/8/layout/radial5"/>
    <dgm:cxn modelId="{39C3822E-E655-46E6-BB74-B2B5CD6A00AA}" type="presOf" srcId="{5E1960E8-4493-4C0C-BF8D-4666B7B53C59}" destId="{ACF4C3A2-B131-440A-9EF4-7226879E15A0}" srcOrd="1" destOrd="0" presId="urn:microsoft.com/office/officeart/2005/8/layout/radial5"/>
    <dgm:cxn modelId="{2617A6BA-34BA-425F-8C81-3449042A2858}" type="presOf" srcId="{7139331C-075A-451F-9116-AAD68CC1A2AC}" destId="{E837538F-EB5B-4B1F-967E-28CE1E83D45E}" srcOrd="0" destOrd="0" presId="urn:microsoft.com/office/officeart/2005/8/layout/radial5"/>
    <dgm:cxn modelId="{D8D0D0B5-DFFA-4183-AF63-CFE35526528A}" type="presOf" srcId="{19122C65-6AC8-4CE0-8075-06DB57BD2495}" destId="{8F623E2A-EFC5-45F5-8C17-DB8692E4A313}" srcOrd="0" destOrd="0" presId="urn:microsoft.com/office/officeart/2005/8/layout/radial5"/>
    <dgm:cxn modelId="{9279FBB9-4470-4545-98FD-BE25E681B914}" type="presOf" srcId="{5E1960E8-4493-4C0C-BF8D-4666B7B53C59}" destId="{7B07E1B3-4814-4288-A7D1-8E3C9A94DEF5}" srcOrd="0" destOrd="0" presId="urn:microsoft.com/office/officeart/2005/8/layout/radial5"/>
    <dgm:cxn modelId="{D575C012-75F9-4D34-B58E-B877F7D5D7DA}" srcId="{7139331C-075A-451F-9116-AAD68CC1A2AC}" destId="{BB396353-828E-44B6-ADC3-375F02CA3F8D}" srcOrd="0" destOrd="0" parTransId="{0365012A-123B-4339-B32D-EAB38A0E05ED}" sibTransId="{B7ED7AB1-3D34-4246-AAAE-7B9B7F8D5FBF}"/>
    <dgm:cxn modelId="{F2F09AF4-09E6-4A27-A3F6-C782D88BDE35}" srcId="{7139331C-075A-451F-9116-AAD68CC1A2AC}" destId="{4046BEBD-9BD8-4A42-8F6F-57020EE53159}" srcOrd="1" destOrd="0" parTransId="{BBDA3838-E354-48EA-B68D-EA27CAF3B620}" sibTransId="{7F7DC911-A7FE-4040-B5D3-1D7A6EEFB02B}"/>
    <dgm:cxn modelId="{748C3D8E-86AA-4C4B-B9AC-594005FBBFCE}" type="presOf" srcId="{BB396353-828E-44B6-ADC3-375F02CA3F8D}" destId="{30137377-46B6-41DC-AC77-E4795AEEB587}" srcOrd="0" destOrd="0" presId="urn:microsoft.com/office/officeart/2005/8/layout/radial5"/>
    <dgm:cxn modelId="{13FE07B2-A348-4A27-96D7-04A1E767BD8E}" type="presOf" srcId="{D3BB33ED-AEE5-4FD8-9F74-07167CF5CC07}" destId="{2961220F-09CE-408E-8F89-C7347F4E7135}" srcOrd="0" destOrd="0" presId="urn:microsoft.com/office/officeart/2005/8/layout/radial5"/>
    <dgm:cxn modelId="{0A4E37B0-1E9F-4B22-964D-EA5037CA99DD}" srcId="{BB396353-828E-44B6-ADC3-375F02CA3F8D}" destId="{C6503781-7083-43F4-88F1-7284B49C758A}" srcOrd="1" destOrd="0" parTransId="{5E1960E8-4493-4C0C-BF8D-4666B7B53C59}" sibTransId="{A069E9AB-2E2B-419B-B33B-97DA9D0BC08E}"/>
    <dgm:cxn modelId="{4861174D-E6AC-4C30-B398-DEED9FFF34F2}" type="presParOf" srcId="{E837538F-EB5B-4B1F-967E-28CE1E83D45E}" destId="{30137377-46B6-41DC-AC77-E4795AEEB587}" srcOrd="0" destOrd="0" presId="urn:microsoft.com/office/officeart/2005/8/layout/radial5"/>
    <dgm:cxn modelId="{D80D4FEA-54FF-465F-BDF0-A3F0D853F17B}" type="presParOf" srcId="{E837538F-EB5B-4B1F-967E-28CE1E83D45E}" destId="{F3A2F696-29A2-4BF2-A246-179705368960}" srcOrd="1" destOrd="0" presId="urn:microsoft.com/office/officeart/2005/8/layout/radial5"/>
    <dgm:cxn modelId="{7B0ABD7D-4DBA-40D4-AAEB-4BD2EC34FE60}" type="presParOf" srcId="{F3A2F696-29A2-4BF2-A246-179705368960}" destId="{A19A1C47-F98A-47B1-8049-D4A930263E84}" srcOrd="0" destOrd="0" presId="urn:microsoft.com/office/officeart/2005/8/layout/radial5"/>
    <dgm:cxn modelId="{68812C39-249B-4DA5-A85B-7C40F0760643}" type="presParOf" srcId="{E837538F-EB5B-4B1F-967E-28CE1E83D45E}" destId="{1B38D233-4649-421D-B2EE-B83DAE870FAB}" srcOrd="2" destOrd="0" presId="urn:microsoft.com/office/officeart/2005/8/layout/radial5"/>
    <dgm:cxn modelId="{773C8153-8DA2-4FA5-8306-2189030744A2}" type="presParOf" srcId="{E837538F-EB5B-4B1F-967E-28CE1E83D45E}" destId="{7B07E1B3-4814-4288-A7D1-8E3C9A94DEF5}" srcOrd="3" destOrd="0" presId="urn:microsoft.com/office/officeart/2005/8/layout/radial5"/>
    <dgm:cxn modelId="{C82F8AB9-2BA3-4978-8321-EABADB7A55A4}" type="presParOf" srcId="{7B07E1B3-4814-4288-A7D1-8E3C9A94DEF5}" destId="{ACF4C3A2-B131-440A-9EF4-7226879E15A0}" srcOrd="0" destOrd="0" presId="urn:microsoft.com/office/officeart/2005/8/layout/radial5"/>
    <dgm:cxn modelId="{CE85E17E-08A9-4F4C-A3EC-C4878008245B}" type="presParOf" srcId="{E837538F-EB5B-4B1F-967E-28CE1E83D45E}" destId="{7D989D9F-824E-4631-BE7F-32E8492AE53B}" srcOrd="4" destOrd="0" presId="urn:microsoft.com/office/officeart/2005/8/layout/radial5"/>
    <dgm:cxn modelId="{2541E105-FB20-4FAB-9980-F6C0A77E344E}" type="presParOf" srcId="{E837538F-EB5B-4B1F-967E-28CE1E83D45E}" destId="{7BCAFC89-971D-438B-81A6-61B83F409960}" srcOrd="5" destOrd="0" presId="urn:microsoft.com/office/officeart/2005/8/layout/radial5"/>
    <dgm:cxn modelId="{1F4EB6B9-43AE-4850-AA32-E93BDA219A53}" type="presParOf" srcId="{7BCAFC89-971D-438B-81A6-61B83F409960}" destId="{2C3D7D48-F2EA-4102-B6D1-D4F40BB0BE5F}" srcOrd="0" destOrd="0" presId="urn:microsoft.com/office/officeart/2005/8/layout/radial5"/>
    <dgm:cxn modelId="{18888231-77B2-47F8-9915-9717CD46909E}" type="presParOf" srcId="{E837538F-EB5B-4B1F-967E-28CE1E83D45E}" destId="{8F623E2A-EFC5-45F5-8C17-DB8692E4A313}" srcOrd="6" destOrd="0" presId="urn:microsoft.com/office/officeart/2005/8/layout/radial5"/>
    <dgm:cxn modelId="{326E9BB3-6E1A-42AB-A524-2CAEC5BF32C8}" type="presParOf" srcId="{E837538F-EB5B-4B1F-967E-28CE1E83D45E}" destId="{2961220F-09CE-408E-8F89-C7347F4E7135}" srcOrd="7" destOrd="0" presId="urn:microsoft.com/office/officeart/2005/8/layout/radial5"/>
    <dgm:cxn modelId="{7AE5B719-800A-4220-AD4A-49E904E7F083}" type="presParOf" srcId="{2961220F-09CE-408E-8F89-C7347F4E7135}" destId="{1FA15E39-E209-4918-AEC4-16E7E4A733CD}" srcOrd="0" destOrd="0" presId="urn:microsoft.com/office/officeart/2005/8/layout/radial5"/>
    <dgm:cxn modelId="{91336251-0B9D-40F3-80FA-5D5074C4445D}" type="presParOf" srcId="{E837538F-EB5B-4B1F-967E-28CE1E83D45E}" destId="{02CF25C8-0266-412E-97DF-E241422CBBAD}" srcOrd="8" destOrd="0" presId="urn:microsoft.com/office/officeart/2005/8/layout/radial5"/>
    <dgm:cxn modelId="{FAE33A95-643E-4798-8FC0-92CE9FFBA933}" type="presParOf" srcId="{E837538F-EB5B-4B1F-967E-28CE1E83D45E}" destId="{B511D2BD-AB03-44DE-8ADE-7B90BD194A91}" srcOrd="9" destOrd="0" presId="urn:microsoft.com/office/officeart/2005/8/layout/radial5"/>
    <dgm:cxn modelId="{CDFA8E96-9835-4485-A4BE-88CA47ED7047}" type="presParOf" srcId="{B511D2BD-AB03-44DE-8ADE-7B90BD194A91}" destId="{EE491642-64B7-4790-8819-05D1162BFC36}" srcOrd="0" destOrd="0" presId="urn:microsoft.com/office/officeart/2005/8/layout/radial5"/>
    <dgm:cxn modelId="{69010311-7394-4EA1-BDC9-63C6865A9B8A}" type="presParOf" srcId="{E837538F-EB5B-4B1F-967E-28CE1E83D45E}" destId="{7253BAEB-B950-4178-9375-0282A8815B00}" srcOrd="10" destOrd="0" presId="urn:microsoft.com/office/officeart/2005/8/layout/radial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7.xml><?xml version="1.0" encoding="utf-8"?>
<dgm:dataModel xmlns:dgm="http://schemas.openxmlformats.org/drawingml/2006/diagram" xmlns:a="http://schemas.openxmlformats.org/drawingml/2006/main">
  <dgm:ptLst>
    <dgm:pt modelId="{BE21AAEF-5ECA-4EC9-880A-1E34C301F2B2}" type="doc">
      <dgm:prSet loTypeId="urn:microsoft.com/office/officeart/2005/8/layout/hProcess9" loCatId="process" qsTypeId="urn:microsoft.com/office/officeart/2005/8/quickstyle/simple1" qsCatId="simple" csTypeId="urn:microsoft.com/office/officeart/2005/8/colors/accent1_2" csCatId="accent1" phldr="1"/>
      <dgm:spPr/>
      <dgm:t>
        <a:bodyPr/>
        <a:lstStyle/>
        <a:p>
          <a:endParaRPr lang="en-US"/>
        </a:p>
      </dgm:t>
    </dgm:pt>
    <dgm:pt modelId="{E0F95091-F7B8-4402-A5A4-0E2D9373A329}">
      <dgm:prSet custT="1"/>
      <dgm:spPr/>
      <dgm:t>
        <a:bodyPr/>
        <a:lstStyle/>
        <a:p>
          <a:pPr rtl="1"/>
          <a:r>
            <a:rPr lang="fa-IR" sz="1800" b="1" kern="1200" dirty="0" smtClean="0">
              <a:solidFill>
                <a:srgbClr val="FFFF00"/>
              </a:solidFill>
              <a:latin typeface="Times New Roman" panose="02020603050405020304" pitchFamily="18" charset="0"/>
              <a:ea typeface="Times New Roman" panose="02020603050405020304" pitchFamily="18" charset="0"/>
              <a:cs typeface="B Zar" panose="00000400000000000000" pitchFamily="2" charset="-78"/>
            </a:rPr>
            <a:t>طلبه نسبتی با دین خدا دارد. لباس امام عصر  در بر و تاج پیامبر  به‏سر می‏گذارد و باید «پیام خدا» را به جامعه ابلاغ کند نه «نظر خود» را</a:t>
          </a:r>
          <a:endParaRPr lang="fa-IR" sz="1800" b="1" kern="1200" dirty="0">
            <a:solidFill>
              <a:srgbClr val="FFFF00"/>
            </a:solidFill>
            <a:latin typeface="Times New Roman" panose="02020603050405020304" pitchFamily="18" charset="0"/>
            <a:ea typeface="Times New Roman" panose="02020603050405020304" pitchFamily="18" charset="0"/>
            <a:cs typeface="B Zar" panose="00000400000000000000" pitchFamily="2" charset="-78"/>
          </a:endParaRPr>
        </a:p>
      </dgm:t>
    </dgm:pt>
    <dgm:pt modelId="{19046DE9-3597-42F6-BE51-1F5FA7C922DA}" type="parTrans" cxnId="{6349A77E-5781-4696-B7E0-D35B069318E4}">
      <dgm:prSet/>
      <dgm:spPr/>
      <dgm:t>
        <a:bodyPr/>
        <a:lstStyle/>
        <a:p>
          <a:endParaRPr lang="en-US"/>
        </a:p>
      </dgm:t>
    </dgm:pt>
    <dgm:pt modelId="{5E50AC20-3D2A-49A7-9338-38AC355FCA34}" type="sibTrans" cxnId="{6349A77E-5781-4696-B7E0-D35B069318E4}">
      <dgm:prSet/>
      <dgm:spPr/>
      <dgm:t>
        <a:bodyPr/>
        <a:lstStyle/>
        <a:p>
          <a:endParaRPr lang="en-US"/>
        </a:p>
      </dgm:t>
    </dgm:pt>
    <dgm:pt modelId="{F0E9C89C-4FE1-47BB-A846-842EB8BEF003}" type="pres">
      <dgm:prSet presAssocID="{BE21AAEF-5ECA-4EC9-880A-1E34C301F2B2}" presName="CompostProcess" presStyleCnt="0">
        <dgm:presLayoutVars>
          <dgm:dir/>
          <dgm:resizeHandles val="exact"/>
        </dgm:presLayoutVars>
      </dgm:prSet>
      <dgm:spPr/>
      <dgm:t>
        <a:bodyPr/>
        <a:lstStyle/>
        <a:p>
          <a:endParaRPr lang="en-US"/>
        </a:p>
      </dgm:t>
    </dgm:pt>
    <dgm:pt modelId="{E9907599-948A-4BE6-B9EB-947B26435A5D}" type="pres">
      <dgm:prSet presAssocID="{BE21AAEF-5ECA-4EC9-880A-1E34C301F2B2}" presName="arrow" presStyleLbl="bgShp" presStyleIdx="0" presStyleCnt="1" custAng="10800000" custScaleX="117647" custScaleY="98902" custLinFactNeighborX="86415" custLinFactNeighborY="-956"/>
      <dgm:spPr/>
    </dgm:pt>
    <dgm:pt modelId="{C9196BB4-3335-4755-AB4A-816E8C614A27}" type="pres">
      <dgm:prSet presAssocID="{BE21AAEF-5ECA-4EC9-880A-1E34C301F2B2}" presName="linearProcess" presStyleCnt="0"/>
      <dgm:spPr/>
    </dgm:pt>
    <dgm:pt modelId="{A8065943-5DB1-4EC8-A166-E4CA536B786F}" type="pres">
      <dgm:prSet presAssocID="{E0F95091-F7B8-4402-A5A4-0E2D9373A329}" presName="textNode" presStyleLbl="node1" presStyleIdx="0" presStyleCnt="1" custScaleX="193094" custScaleY="103274" custLinFactNeighborX="29090" custLinFactNeighborY="-2724">
        <dgm:presLayoutVars>
          <dgm:bulletEnabled val="1"/>
        </dgm:presLayoutVars>
      </dgm:prSet>
      <dgm:spPr/>
      <dgm:t>
        <a:bodyPr/>
        <a:lstStyle/>
        <a:p>
          <a:endParaRPr lang="en-US"/>
        </a:p>
      </dgm:t>
    </dgm:pt>
  </dgm:ptLst>
  <dgm:cxnLst>
    <dgm:cxn modelId="{6349A77E-5781-4696-B7E0-D35B069318E4}" srcId="{BE21AAEF-5ECA-4EC9-880A-1E34C301F2B2}" destId="{E0F95091-F7B8-4402-A5A4-0E2D9373A329}" srcOrd="0" destOrd="0" parTransId="{19046DE9-3597-42F6-BE51-1F5FA7C922DA}" sibTransId="{5E50AC20-3D2A-49A7-9338-38AC355FCA34}"/>
    <dgm:cxn modelId="{B939185C-A68E-4B05-AB38-CA8F3AA7F1B9}" type="presOf" srcId="{E0F95091-F7B8-4402-A5A4-0E2D9373A329}" destId="{A8065943-5DB1-4EC8-A166-E4CA536B786F}" srcOrd="0" destOrd="0" presId="urn:microsoft.com/office/officeart/2005/8/layout/hProcess9"/>
    <dgm:cxn modelId="{34868CA7-91E7-473E-BE3D-C91AC5E17AD8}" type="presOf" srcId="{BE21AAEF-5ECA-4EC9-880A-1E34C301F2B2}" destId="{F0E9C89C-4FE1-47BB-A846-842EB8BEF003}" srcOrd="0" destOrd="0" presId="urn:microsoft.com/office/officeart/2005/8/layout/hProcess9"/>
    <dgm:cxn modelId="{79961465-36F1-4049-821E-DBEC2B89BE05}" type="presParOf" srcId="{F0E9C89C-4FE1-47BB-A846-842EB8BEF003}" destId="{E9907599-948A-4BE6-B9EB-947B26435A5D}" srcOrd="0" destOrd="0" presId="urn:microsoft.com/office/officeart/2005/8/layout/hProcess9"/>
    <dgm:cxn modelId="{3D472AA2-1165-4EF3-8548-5AE5736FE0FB}" type="presParOf" srcId="{F0E9C89C-4FE1-47BB-A846-842EB8BEF003}" destId="{C9196BB4-3335-4755-AB4A-816E8C614A27}" srcOrd="1" destOrd="0" presId="urn:microsoft.com/office/officeart/2005/8/layout/hProcess9"/>
    <dgm:cxn modelId="{E8FF4A4B-7EE8-477E-AB66-6C47ED158C9B}" type="presParOf" srcId="{C9196BB4-3335-4755-AB4A-816E8C614A27}" destId="{A8065943-5DB1-4EC8-A166-E4CA536B786F}" srcOrd="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8.xml><?xml version="1.0" encoding="utf-8"?>
<dgm:dataModel xmlns:dgm="http://schemas.openxmlformats.org/drawingml/2006/diagram" xmlns:a="http://schemas.openxmlformats.org/drawingml/2006/main">
  <dgm:ptLst>
    <dgm:pt modelId="{F0334394-A21B-4917-83A5-DA95B52E4EC9}" type="doc">
      <dgm:prSet loTypeId="urn:microsoft.com/office/officeart/2005/8/layout/hierarchy2" loCatId="hierarchy" qsTypeId="urn:microsoft.com/office/officeart/2005/8/quickstyle/simple1" qsCatId="simple" csTypeId="urn:microsoft.com/office/officeart/2005/8/colors/colorful3" csCatId="colorful" phldr="1"/>
      <dgm:spPr/>
      <dgm:t>
        <a:bodyPr/>
        <a:lstStyle/>
        <a:p>
          <a:endParaRPr lang="en-US"/>
        </a:p>
      </dgm:t>
    </dgm:pt>
    <dgm:pt modelId="{A200BBF7-14D1-4248-BDFD-B22E8C9377F9}">
      <dgm:prSet phldrT="[Text]" custT="1"/>
      <dgm:spPr/>
      <dgm:t>
        <a:bodyPr/>
        <a:lstStyle/>
        <a:p>
          <a:r>
            <a:rPr lang="fa-IR" sz="1800" dirty="0" smtClean="0">
              <a:solidFill>
                <a:srgbClr val="FFFF00"/>
              </a:solidFill>
              <a:cs typeface="B Titr" panose="00000700000000000000" pitchFamily="2" charset="-78"/>
            </a:rPr>
            <a:t>سوالاتی پیرامون </a:t>
          </a:r>
          <a:br>
            <a:rPr lang="fa-IR" sz="1800" dirty="0" smtClean="0">
              <a:solidFill>
                <a:srgbClr val="FFFF00"/>
              </a:solidFill>
              <a:cs typeface="B Titr" panose="00000700000000000000" pitchFamily="2" charset="-78"/>
            </a:rPr>
          </a:br>
          <a:r>
            <a:rPr lang="fa-IR" sz="1800" dirty="0" smtClean="0">
              <a:solidFill>
                <a:srgbClr val="FFFF00"/>
              </a:solidFill>
              <a:cs typeface="B Titr" panose="00000700000000000000" pitchFamily="2" charset="-78"/>
            </a:rPr>
            <a:t>ضرورت تحصیل</a:t>
          </a:r>
          <a:endParaRPr lang="en-US" sz="1800" dirty="0">
            <a:solidFill>
              <a:srgbClr val="FFFF00"/>
            </a:solidFill>
            <a:cs typeface="B Titr" panose="00000700000000000000" pitchFamily="2" charset="-78"/>
          </a:endParaRPr>
        </a:p>
      </dgm:t>
    </dgm:pt>
    <dgm:pt modelId="{7E460588-14EB-41AC-B259-8276E904B3F3}" type="parTrans" cxnId="{3E74A7C8-6AC7-48CA-B49F-B91547D5631B}">
      <dgm:prSet/>
      <dgm:spPr/>
      <dgm:t>
        <a:bodyPr/>
        <a:lstStyle/>
        <a:p>
          <a:endParaRPr lang="en-US"/>
        </a:p>
      </dgm:t>
    </dgm:pt>
    <dgm:pt modelId="{FA3DFECA-4D37-4444-9E33-C927117DEB1F}" type="sibTrans" cxnId="{3E74A7C8-6AC7-48CA-B49F-B91547D5631B}">
      <dgm:prSet/>
      <dgm:spPr/>
      <dgm:t>
        <a:bodyPr/>
        <a:lstStyle/>
        <a:p>
          <a:endParaRPr lang="en-US"/>
        </a:p>
      </dgm:t>
    </dgm:pt>
    <dgm:pt modelId="{245687D9-353C-4BEC-80B9-EBD7E2785824}">
      <dgm:prSet phldrT="[Text]" custT="1"/>
      <dgm:spPr/>
      <dgm:t>
        <a:bodyPr/>
        <a:lstStyle/>
        <a:p>
          <a:r>
            <a:rPr lang="fa-IR" sz="2000" b="1" smtClean="0">
              <a:solidFill>
                <a:srgbClr val="002060"/>
              </a:solidFill>
              <a:cs typeface="B Nazanin" panose="00000400000000000000" pitchFamily="2" charset="-78"/>
            </a:rPr>
            <a:t>آیا مناسب‏تر نیست در بحران فرهنگی موجود نیروهای جوان حوزه به‏جای پرداختن به علوم کش‏دار حوزوی به فعالیت‏های فرهنگی، اجتماعی روی آورند؟</a:t>
          </a:r>
          <a:endParaRPr lang="en-US" sz="2000" b="1" dirty="0">
            <a:solidFill>
              <a:srgbClr val="002060"/>
            </a:solidFill>
            <a:cs typeface="B Nazanin" panose="00000400000000000000" pitchFamily="2" charset="-78"/>
          </a:endParaRPr>
        </a:p>
      </dgm:t>
    </dgm:pt>
    <dgm:pt modelId="{8BF5AA9E-0CC2-4401-B2FC-028277D430D7}" type="parTrans" cxnId="{F9465CEA-3651-4E8E-AD29-767EA958C861}">
      <dgm:prSet/>
      <dgm:spPr/>
      <dgm:t>
        <a:bodyPr/>
        <a:lstStyle/>
        <a:p>
          <a:endParaRPr lang="en-US"/>
        </a:p>
      </dgm:t>
    </dgm:pt>
    <dgm:pt modelId="{A68B59B7-D385-4A14-BD16-88733A582678}" type="sibTrans" cxnId="{F9465CEA-3651-4E8E-AD29-767EA958C861}">
      <dgm:prSet/>
      <dgm:spPr/>
      <dgm:t>
        <a:bodyPr/>
        <a:lstStyle/>
        <a:p>
          <a:endParaRPr lang="en-US"/>
        </a:p>
      </dgm:t>
    </dgm:pt>
    <dgm:pt modelId="{CB2DE8A4-0370-4F4C-BE1C-DA0FD502EB51}">
      <dgm:prSet phldrT="[Text]" custT="1"/>
      <dgm:spPr/>
      <dgm:t>
        <a:bodyPr/>
        <a:lstStyle/>
        <a:p>
          <a:r>
            <a:rPr lang="fa-IR" sz="2000" b="1" smtClean="0">
              <a:solidFill>
                <a:srgbClr val="002060"/>
              </a:solidFill>
              <a:cs typeface="B Nazanin" panose="00000400000000000000" pitchFamily="2" charset="-78"/>
            </a:rPr>
            <a:t>آیا تحصیل حوزوی در شرایط کنونی لازم است؟ </a:t>
          </a:r>
          <a:endParaRPr lang="en-US" sz="2000" b="1" dirty="0">
            <a:solidFill>
              <a:srgbClr val="002060"/>
            </a:solidFill>
            <a:cs typeface="B Nazanin" panose="00000400000000000000" pitchFamily="2" charset="-78"/>
          </a:endParaRPr>
        </a:p>
      </dgm:t>
    </dgm:pt>
    <dgm:pt modelId="{F8AC19C3-9D7F-4B7A-B951-A170DC110000}" type="sibTrans" cxnId="{40E3E2E5-1038-4A3C-9048-B401B5F61482}">
      <dgm:prSet/>
      <dgm:spPr/>
      <dgm:t>
        <a:bodyPr/>
        <a:lstStyle/>
        <a:p>
          <a:endParaRPr lang="en-US"/>
        </a:p>
      </dgm:t>
    </dgm:pt>
    <dgm:pt modelId="{3B243C94-EC8E-48B6-83C8-42848B71918E}" type="parTrans" cxnId="{40E3E2E5-1038-4A3C-9048-B401B5F61482}">
      <dgm:prSet/>
      <dgm:spPr/>
      <dgm:t>
        <a:bodyPr/>
        <a:lstStyle/>
        <a:p>
          <a:endParaRPr lang="en-US"/>
        </a:p>
      </dgm:t>
    </dgm:pt>
    <dgm:pt modelId="{28E76760-E662-4C96-99BA-50D4F10430FC}">
      <dgm:prSet phldrT="[Text]" custT="1"/>
      <dgm:spPr/>
      <dgm:t>
        <a:bodyPr/>
        <a:lstStyle/>
        <a:p>
          <a:r>
            <a:rPr lang="fa-IR" sz="2000" b="1" smtClean="0">
              <a:solidFill>
                <a:srgbClr val="002060"/>
              </a:solidFill>
              <a:cs typeface="B Nazanin" panose="00000400000000000000" pitchFamily="2" charset="-78"/>
            </a:rPr>
            <a:t>چرا مراجع تقلید تحصیل دانش دین را واجب شرعی می‏شمارند؟</a:t>
          </a:r>
          <a:endParaRPr lang="en-US" sz="2000" b="1" dirty="0">
            <a:solidFill>
              <a:srgbClr val="002060"/>
            </a:solidFill>
            <a:cs typeface="B Nazanin" panose="00000400000000000000" pitchFamily="2" charset="-78"/>
          </a:endParaRPr>
        </a:p>
      </dgm:t>
    </dgm:pt>
    <dgm:pt modelId="{A4DB561A-7C14-45FE-B7EE-11619A47D1CD}" type="parTrans" cxnId="{5741E8D8-F56B-4B78-9657-77C4E66EC892}">
      <dgm:prSet/>
      <dgm:spPr/>
      <dgm:t>
        <a:bodyPr/>
        <a:lstStyle/>
        <a:p>
          <a:endParaRPr lang="en-US"/>
        </a:p>
      </dgm:t>
    </dgm:pt>
    <dgm:pt modelId="{32AF0848-9679-4F76-AF49-B123CB55A175}" type="sibTrans" cxnId="{5741E8D8-F56B-4B78-9657-77C4E66EC892}">
      <dgm:prSet/>
      <dgm:spPr/>
      <dgm:t>
        <a:bodyPr/>
        <a:lstStyle/>
        <a:p>
          <a:endParaRPr lang="en-US"/>
        </a:p>
      </dgm:t>
    </dgm:pt>
    <dgm:pt modelId="{EEDAD7A5-1B5E-4101-86EB-3EE654F0D3BB}" type="pres">
      <dgm:prSet presAssocID="{F0334394-A21B-4917-83A5-DA95B52E4EC9}" presName="diagram" presStyleCnt="0">
        <dgm:presLayoutVars>
          <dgm:chPref val="1"/>
          <dgm:dir val="rev"/>
          <dgm:animOne val="branch"/>
          <dgm:animLvl val="lvl"/>
          <dgm:resizeHandles val="exact"/>
        </dgm:presLayoutVars>
      </dgm:prSet>
      <dgm:spPr/>
      <dgm:t>
        <a:bodyPr/>
        <a:lstStyle/>
        <a:p>
          <a:endParaRPr lang="en-US"/>
        </a:p>
      </dgm:t>
    </dgm:pt>
    <dgm:pt modelId="{02AA84DE-8687-431A-A33B-591695B2E1D2}" type="pres">
      <dgm:prSet presAssocID="{A200BBF7-14D1-4248-BDFD-B22E8C9377F9}" presName="root1" presStyleCnt="0"/>
      <dgm:spPr/>
      <dgm:t>
        <a:bodyPr/>
        <a:lstStyle/>
        <a:p>
          <a:endParaRPr lang="en-US"/>
        </a:p>
      </dgm:t>
    </dgm:pt>
    <dgm:pt modelId="{E901D12D-691C-4A9E-9584-A0246396279C}" type="pres">
      <dgm:prSet presAssocID="{A200BBF7-14D1-4248-BDFD-B22E8C9377F9}" presName="LevelOneTextNode" presStyleLbl="node0" presStyleIdx="0" presStyleCnt="1" custScaleX="111360" custScaleY="197634">
        <dgm:presLayoutVars>
          <dgm:chPref val="3"/>
        </dgm:presLayoutVars>
      </dgm:prSet>
      <dgm:spPr/>
      <dgm:t>
        <a:bodyPr/>
        <a:lstStyle/>
        <a:p>
          <a:endParaRPr lang="en-US"/>
        </a:p>
      </dgm:t>
    </dgm:pt>
    <dgm:pt modelId="{9256D979-D1F6-4B77-9783-65C92C4E08CA}" type="pres">
      <dgm:prSet presAssocID="{A200BBF7-14D1-4248-BDFD-B22E8C9377F9}" presName="level2hierChild" presStyleCnt="0"/>
      <dgm:spPr/>
      <dgm:t>
        <a:bodyPr/>
        <a:lstStyle/>
        <a:p>
          <a:endParaRPr lang="en-US"/>
        </a:p>
      </dgm:t>
    </dgm:pt>
    <dgm:pt modelId="{E3561C02-9F31-44E8-9A2C-D407308B41A2}" type="pres">
      <dgm:prSet presAssocID="{3B243C94-EC8E-48B6-83C8-42848B71918E}" presName="conn2-1" presStyleLbl="parChTrans1D2" presStyleIdx="0" presStyleCnt="3"/>
      <dgm:spPr/>
      <dgm:t>
        <a:bodyPr/>
        <a:lstStyle/>
        <a:p>
          <a:endParaRPr lang="en-US"/>
        </a:p>
      </dgm:t>
    </dgm:pt>
    <dgm:pt modelId="{3DFE894B-E7B3-4B4B-AE00-36BF7205B91E}" type="pres">
      <dgm:prSet presAssocID="{3B243C94-EC8E-48B6-83C8-42848B71918E}" presName="connTx" presStyleLbl="parChTrans1D2" presStyleIdx="0" presStyleCnt="3"/>
      <dgm:spPr/>
      <dgm:t>
        <a:bodyPr/>
        <a:lstStyle/>
        <a:p>
          <a:endParaRPr lang="en-US"/>
        </a:p>
      </dgm:t>
    </dgm:pt>
    <dgm:pt modelId="{45D9A295-C7EE-4FFF-AD96-C105E49E6CDF}" type="pres">
      <dgm:prSet presAssocID="{CB2DE8A4-0370-4F4C-BE1C-DA0FD502EB51}" presName="root2" presStyleCnt="0"/>
      <dgm:spPr/>
      <dgm:t>
        <a:bodyPr/>
        <a:lstStyle/>
        <a:p>
          <a:endParaRPr lang="en-US"/>
        </a:p>
      </dgm:t>
    </dgm:pt>
    <dgm:pt modelId="{851EC518-3646-498C-A950-1AE96C4805D2}" type="pres">
      <dgm:prSet presAssocID="{CB2DE8A4-0370-4F4C-BE1C-DA0FD502EB51}" presName="LevelTwoTextNode" presStyleLbl="node2" presStyleIdx="0" presStyleCnt="3" custScaleX="481298" custScaleY="161870">
        <dgm:presLayoutVars>
          <dgm:chPref val="3"/>
        </dgm:presLayoutVars>
      </dgm:prSet>
      <dgm:spPr/>
      <dgm:t>
        <a:bodyPr/>
        <a:lstStyle/>
        <a:p>
          <a:endParaRPr lang="en-US"/>
        </a:p>
      </dgm:t>
    </dgm:pt>
    <dgm:pt modelId="{96B1CF60-AB7D-4820-8AE3-ABA7F2531EC2}" type="pres">
      <dgm:prSet presAssocID="{CB2DE8A4-0370-4F4C-BE1C-DA0FD502EB51}" presName="level3hierChild" presStyleCnt="0"/>
      <dgm:spPr/>
      <dgm:t>
        <a:bodyPr/>
        <a:lstStyle/>
        <a:p>
          <a:endParaRPr lang="en-US"/>
        </a:p>
      </dgm:t>
    </dgm:pt>
    <dgm:pt modelId="{77A7F0B2-E2FB-45D0-B7CB-50F15B07CEE6}" type="pres">
      <dgm:prSet presAssocID="{8BF5AA9E-0CC2-4401-B2FC-028277D430D7}" presName="conn2-1" presStyleLbl="parChTrans1D2" presStyleIdx="1" presStyleCnt="3"/>
      <dgm:spPr/>
      <dgm:t>
        <a:bodyPr/>
        <a:lstStyle/>
        <a:p>
          <a:endParaRPr lang="en-US"/>
        </a:p>
      </dgm:t>
    </dgm:pt>
    <dgm:pt modelId="{F9A010BC-D8F1-4BFD-981A-0FF3F9150F80}" type="pres">
      <dgm:prSet presAssocID="{8BF5AA9E-0CC2-4401-B2FC-028277D430D7}" presName="connTx" presStyleLbl="parChTrans1D2" presStyleIdx="1" presStyleCnt="3"/>
      <dgm:spPr/>
      <dgm:t>
        <a:bodyPr/>
        <a:lstStyle/>
        <a:p>
          <a:endParaRPr lang="en-US"/>
        </a:p>
      </dgm:t>
    </dgm:pt>
    <dgm:pt modelId="{90372B1B-76D4-4A6D-9693-5414743D2368}" type="pres">
      <dgm:prSet presAssocID="{245687D9-353C-4BEC-80B9-EBD7E2785824}" presName="root2" presStyleCnt="0"/>
      <dgm:spPr/>
      <dgm:t>
        <a:bodyPr/>
        <a:lstStyle/>
        <a:p>
          <a:endParaRPr lang="en-US"/>
        </a:p>
      </dgm:t>
    </dgm:pt>
    <dgm:pt modelId="{2638A0DD-E1BD-4460-B33F-C5771F846CA4}" type="pres">
      <dgm:prSet presAssocID="{245687D9-353C-4BEC-80B9-EBD7E2785824}" presName="LevelTwoTextNode" presStyleLbl="node2" presStyleIdx="1" presStyleCnt="3" custScaleX="481298" custScaleY="201550">
        <dgm:presLayoutVars>
          <dgm:chPref val="3"/>
        </dgm:presLayoutVars>
      </dgm:prSet>
      <dgm:spPr/>
      <dgm:t>
        <a:bodyPr/>
        <a:lstStyle/>
        <a:p>
          <a:endParaRPr lang="en-US"/>
        </a:p>
      </dgm:t>
    </dgm:pt>
    <dgm:pt modelId="{FEDFB33C-8453-4C7E-A5FC-2B8529F47830}" type="pres">
      <dgm:prSet presAssocID="{245687D9-353C-4BEC-80B9-EBD7E2785824}" presName="level3hierChild" presStyleCnt="0"/>
      <dgm:spPr/>
      <dgm:t>
        <a:bodyPr/>
        <a:lstStyle/>
        <a:p>
          <a:endParaRPr lang="en-US"/>
        </a:p>
      </dgm:t>
    </dgm:pt>
    <dgm:pt modelId="{C0E33868-F5FA-43FB-BC49-816DA3CD40B3}" type="pres">
      <dgm:prSet presAssocID="{A4DB561A-7C14-45FE-B7EE-11619A47D1CD}" presName="conn2-1" presStyleLbl="parChTrans1D2" presStyleIdx="2" presStyleCnt="3"/>
      <dgm:spPr/>
      <dgm:t>
        <a:bodyPr/>
        <a:lstStyle/>
        <a:p>
          <a:endParaRPr lang="en-US"/>
        </a:p>
      </dgm:t>
    </dgm:pt>
    <dgm:pt modelId="{AA8C8CDC-7135-4341-97D5-E3CF67BFFE67}" type="pres">
      <dgm:prSet presAssocID="{A4DB561A-7C14-45FE-B7EE-11619A47D1CD}" presName="connTx" presStyleLbl="parChTrans1D2" presStyleIdx="2" presStyleCnt="3"/>
      <dgm:spPr/>
      <dgm:t>
        <a:bodyPr/>
        <a:lstStyle/>
        <a:p>
          <a:endParaRPr lang="en-US"/>
        </a:p>
      </dgm:t>
    </dgm:pt>
    <dgm:pt modelId="{CAA35F12-3ABC-4299-B266-449D53A0D6F4}" type="pres">
      <dgm:prSet presAssocID="{28E76760-E662-4C96-99BA-50D4F10430FC}" presName="root2" presStyleCnt="0"/>
      <dgm:spPr/>
      <dgm:t>
        <a:bodyPr/>
        <a:lstStyle/>
        <a:p>
          <a:endParaRPr lang="en-US"/>
        </a:p>
      </dgm:t>
    </dgm:pt>
    <dgm:pt modelId="{A990F98D-D72D-4E4A-861E-87E2DDA1A177}" type="pres">
      <dgm:prSet presAssocID="{28E76760-E662-4C96-99BA-50D4F10430FC}" presName="LevelTwoTextNode" presStyleLbl="node2" presStyleIdx="2" presStyleCnt="3" custScaleX="481298" custScaleY="210846">
        <dgm:presLayoutVars>
          <dgm:chPref val="3"/>
        </dgm:presLayoutVars>
      </dgm:prSet>
      <dgm:spPr/>
      <dgm:t>
        <a:bodyPr/>
        <a:lstStyle/>
        <a:p>
          <a:endParaRPr lang="en-US"/>
        </a:p>
      </dgm:t>
    </dgm:pt>
    <dgm:pt modelId="{5FB60E95-B43E-49EC-96DF-B2F8DE53D3AE}" type="pres">
      <dgm:prSet presAssocID="{28E76760-E662-4C96-99BA-50D4F10430FC}" presName="level3hierChild" presStyleCnt="0"/>
      <dgm:spPr/>
      <dgm:t>
        <a:bodyPr/>
        <a:lstStyle/>
        <a:p>
          <a:endParaRPr lang="en-US"/>
        </a:p>
      </dgm:t>
    </dgm:pt>
  </dgm:ptLst>
  <dgm:cxnLst>
    <dgm:cxn modelId="{40E3E2E5-1038-4A3C-9048-B401B5F61482}" srcId="{A200BBF7-14D1-4248-BDFD-B22E8C9377F9}" destId="{CB2DE8A4-0370-4F4C-BE1C-DA0FD502EB51}" srcOrd="0" destOrd="0" parTransId="{3B243C94-EC8E-48B6-83C8-42848B71918E}" sibTransId="{F8AC19C3-9D7F-4B7A-B951-A170DC110000}"/>
    <dgm:cxn modelId="{FD8BFBD3-927C-46D0-AF5E-17CE9FFD49B1}" type="presOf" srcId="{8BF5AA9E-0CC2-4401-B2FC-028277D430D7}" destId="{F9A010BC-D8F1-4BFD-981A-0FF3F9150F80}" srcOrd="1" destOrd="0" presId="urn:microsoft.com/office/officeart/2005/8/layout/hierarchy2"/>
    <dgm:cxn modelId="{5741E8D8-F56B-4B78-9657-77C4E66EC892}" srcId="{A200BBF7-14D1-4248-BDFD-B22E8C9377F9}" destId="{28E76760-E662-4C96-99BA-50D4F10430FC}" srcOrd="2" destOrd="0" parTransId="{A4DB561A-7C14-45FE-B7EE-11619A47D1CD}" sibTransId="{32AF0848-9679-4F76-AF49-B123CB55A175}"/>
    <dgm:cxn modelId="{F865B50D-175C-44D0-8534-A01308D6E397}" type="presOf" srcId="{245687D9-353C-4BEC-80B9-EBD7E2785824}" destId="{2638A0DD-E1BD-4460-B33F-C5771F846CA4}" srcOrd="0" destOrd="0" presId="urn:microsoft.com/office/officeart/2005/8/layout/hierarchy2"/>
    <dgm:cxn modelId="{3E74A7C8-6AC7-48CA-B49F-B91547D5631B}" srcId="{F0334394-A21B-4917-83A5-DA95B52E4EC9}" destId="{A200BBF7-14D1-4248-BDFD-B22E8C9377F9}" srcOrd="0" destOrd="0" parTransId="{7E460588-14EB-41AC-B259-8276E904B3F3}" sibTransId="{FA3DFECA-4D37-4444-9E33-C927117DEB1F}"/>
    <dgm:cxn modelId="{F9465CEA-3651-4E8E-AD29-767EA958C861}" srcId="{A200BBF7-14D1-4248-BDFD-B22E8C9377F9}" destId="{245687D9-353C-4BEC-80B9-EBD7E2785824}" srcOrd="1" destOrd="0" parTransId="{8BF5AA9E-0CC2-4401-B2FC-028277D430D7}" sibTransId="{A68B59B7-D385-4A14-BD16-88733A582678}"/>
    <dgm:cxn modelId="{C0FBD92A-961B-4472-A550-1BD18DA86B4B}" type="presOf" srcId="{A4DB561A-7C14-45FE-B7EE-11619A47D1CD}" destId="{C0E33868-F5FA-43FB-BC49-816DA3CD40B3}" srcOrd="0" destOrd="0" presId="urn:microsoft.com/office/officeart/2005/8/layout/hierarchy2"/>
    <dgm:cxn modelId="{B447AA8E-342C-4C32-A91D-9E7DEF613BA1}" type="presOf" srcId="{CB2DE8A4-0370-4F4C-BE1C-DA0FD502EB51}" destId="{851EC518-3646-498C-A950-1AE96C4805D2}" srcOrd="0" destOrd="0" presId="urn:microsoft.com/office/officeart/2005/8/layout/hierarchy2"/>
    <dgm:cxn modelId="{60972024-7884-4DE2-8882-798588855D1C}" type="presOf" srcId="{28E76760-E662-4C96-99BA-50D4F10430FC}" destId="{A990F98D-D72D-4E4A-861E-87E2DDA1A177}" srcOrd="0" destOrd="0" presId="urn:microsoft.com/office/officeart/2005/8/layout/hierarchy2"/>
    <dgm:cxn modelId="{0C945D64-52A6-4EE8-9E37-46B8A03BC9A3}" type="presOf" srcId="{F0334394-A21B-4917-83A5-DA95B52E4EC9}" destId="{EEDAD7A5-1B5E-4101-86EB-3EE654F0D3BB}" srcOrd="0" destOrd="0" presId="urn:microsoft.com/office/officeart/2005/8/layout/hierarchy2"/>
    <dgm:cxn modelId="{B0B607CC-95EC-4E29-B371-36BDB70EBFF6}" type="presOf" srcId="{3B243C94-EC8E-48B6-83C8-42848B71918E}" destId="{3DFE894B-E7B3-4B4B-AE00-36BF7205B91E}" srcOrd="1" destOrd="0" presId="urn:microsoft.com/office/officeart/2005/8/layout/hierarchy2"/>
    <dgm:cxn modelId="{FAC46D54-D140-4ED8-8F75-FC653803AB16}" type="presOf" srcId="{A200BBF7-14D1-4248-BDFD-B22E8C9377F9}" destId="{E901D12D-691C-4A9E-9584-A0246396279C}" srcOrd="0" destOrd="0" presId="urn:microsoft.com/office/officeart/2005/8/layout/hierarchy2"/>
    <dgm:cxn modelId="{3B74CE67-712F-4735-8D9B-4E0637C37C08}" type="presOf" srcId="{3B243C94-EC8E-48B6-83C8-42848B71918E}" destId="{E3561C02-9F31-44E8-9A2C-D407308B41A2}" srcOrd="0" destOrd="0" presId="urn:microsoft.com/office/officeart/2005/8/layout/hierarchy2"/>
    <dgm:cxn modelId="{9360AF8D-FB75-4227-B83D-986F2D7C3690}" type="presOf" srcId="{8BF5AA9E-0CC2-4401-B2FC-028277D430D7}" destId="{77A7F0B2-E2FB-45D0-B7CB-50F15B07CEE6}" srcOrd="0" destOrd="0" presId="urn:microsoft.com/office/officeart/2005/8/layout/hierarchy2"/>
    <dgm:cxn modelId="{F32424E7-9DB1-4AAA-8BC2-EA4093290C2B}" type="presOf" srcId="{A4DB561A-7C14-45FE-B7EE-11619A47D1CD}" destId="{AA8C8CDC-7135-4341-97D5-E3CF67BFFE67}" srcOrd="1" destOrd="0" presId="urn:microsoft.com/office/officeart/2005/8/layout/hierarchy2"/>
    <dgm:cxn modelId="{5FA731DC-86E6-46FD-86E9-126A7AA60266}" type="presParOf" srcId="{EEDAD7A5-1B5E-4101-86EB-3EE654F0D3BB}" destId="{02AA84DE-8687-431A-A33B-591695B2E1D2}" srcOrd="0" destOrd="0" presId="urn:microsoft.com/office/officeart/2005/8/layout/hierarchy2"/>
    <dgm:cxn modelId="{9E7A7731-39EF-4369-8669-5B962041208E}" type="presParOf" srcId="{02AA84DE-8687-431A-A33B-591695B2E1D2}" destId="{E901D12D-691C-4A9E-9584-A0246396279C}" srcOrd="0" destOrd="0" presId="urn:microsoft.com/office/officeart/2005/8/layout/hierarchy2"/>
    <dgm:cxn modelId="{E70C1D47-9A74-48CF-8699-14E7A4BEA338}" type="presParOf" srcId="{02AA84DE-8687-431A-A33B-591695B2E1D2}" destId="{9256D979-D1F6-4B77-9783-65C92C4E08CA}" srcOrd="1" destOrd="0" presId="urn:microsoft.com/office/officeart/2005/8/layout/hierarchy2"/>
    <dgm:cxn modelId="{9C937B9F-53F9-4996-9E28-D37293626972}" type="presParOf" srcId="{9256D979-D1F6-4B77-9783-65C92C4E08CA}" destId="{E3561C02-9F31-44E8-9A2C-D407308B41A2}" srcOrd="0" destOrd="0" presId="urn:microsoft.com/office/officeart/2005/8/layout/hierarchy2"/>
    <dgm:cxn modelId="{5D5B5C2E-3FBB-483D-9554-CA1055970210}" type="presParOf" srcId="{E3561C02-9F31-44E8-9A2C-D407308B41A2}" destId="{3DFE894B-E7B3-4B4B-AE00-36BF7205B91E}" srcOrd="0" destOrd="0" presId="urn:microsoft.com/office/officeart/2005/8/layout/hierarchy2"/>
    <dgm:cxn modelId="{C755B310-B170-485E-8548-603BEB0ACD58}" type="presParOf" srcId="{9256D979-D1F6-4B77-9783-65C92C4E08CA}" destId="{45D9A295-C7EE-4FFF-AD96-C105E49E6CDF}" srcOrd="1" destOrd="0" presId="urn:microsoft.com/office/officeart/2005/8/layout/hierarchy2"/>
    <dgm:cxn modelId="{855A6790-45BA-474D-B4D8-A321AF589F11}" type="presParOf" srcId="{45D9A295-C7EE-4FFF-AD96-C105E49E6CDF}" destId="{851EC518-3646-498C-A950-1AE96C4805D2}" srcOrd="0" destOrd="0" presId="urn:microsoft.com/office/officeart/2005/8/layout/hierarchy2"/>
    <dgm:cxn modelId="{7E357C67-7CA1-4629-92D7-5D97B3AFB22B}" type="presParOf" srcId="{45D9A295-C7EE-4FFF-AD96-C105E49E6CDF}" destId="{96B1CF60-AB7D-4820-8AE3-ABA7F2531EC2}" srcOrd="1" destOrd="0" presId="urn:microsoft.com/office/officeart/2005/8/layout/hierarchy2"/>
    <dgm:cxn modelId="{96777379-5EB6-4C2C-8CA2-E092DA45568B}" type="presParOf" srcId="{9256D979-D1F6-4B77-9783-65C92C4E08CA}" destId="{77A7F0B2-E2FB-45D0-B7CB-50F15B07CEE6}" srcOrd="2" destOrd="0" presId="urn:microsoft.com/office/officeart/2005/8/layout/hierarchy2"/>
    <dgm:cxn modelId="{03B1A00D-E22D-499C-A7FF-566430018295}" type="presParOf" srcId="{77A7F0B2-E2FB-45D0-B7CB-50F15B07CEE6}" destId="{F9A010BC-D8F1-4BFD-981A-0FF3F9150F80}" srcOrd="0" destOrd="0" presId="urn:microsoft.com/office/officeart/2005/8/layout/hierarchy2"/>
    <dgm:cxn modelId="{4C028F43-3D75-44D4-99CB-17FBA13EBDEB}" type="presParOf" srcId="{9256D979-D1F6-4B77-9783-65C92C4E08CA}" destId="{90372B1B-76D4-4A6D-9693-5414743D2368}" srcOrd="3" destOrd="0" presId="urn:microsoft.com/office/officeart/2005/8/layout/hierarchy2"/>
    <dgm:cxn modelId="{CE677705-948F-4CA2-B0D2-EBDA4A036C53}" type="presParOf" srcId="{90372B1B-76D4-4A6D-9693-5414743D2368}" destId="{2638A0DD-E1BD-4460-B33F-C5771F846CA4}" srcOrd="0" destOrd="0" presId="urn:microsoft.com/office/officeart/2005/8/layout/hierarchy2"/>
    <dgm:cxn modelId="{EFE4F7B4-30A8-4BE0-BC40-4CCB6B5B2AD1}" type="presParOf" srcId="{90372B1B-76D4-4A6D-9693-5414743D2368}" destId="{FEDFB33C-8453-4C7E-A5FC-2B8529F47830}" srcOrd="1" destOrd="0" presId="urn:microsoft.com/office/officeart/2005/8/layout/hierarchy2"/>
    <dgm:cxn modelId="{81F8D422-338B-47B8-91F5-25C9EED1A7F2}" type="presParOf" srcId="{9256D979-D1F6-4B77-9783-65C92C4E08CA}" destId="{C0E33868-F5FA-43FB-BC49-816DA3CD40B3}" srcOrd="4" destOrd="0" presId="urn:microsoft.com/office/officeart/2005/8/layout/hierarchy2"/>
    <dgm:cxn modelId="{DF5F5FDF-AA6F-4DF8-9737-181D8D331BFF}" type="presParOf" srcId="{C0E33868-F5FA-43FB-BC49-816DA3CD40B3}" destId="{AA8C8CDC-7135-4341-97D5-E3CF67BFFE67}" srcOrd="0" destOrd="0" presId="urn:microsoft.com/office/officeart/2005/8/layout/hierarchy2"/>
    <dgm:cxn modelId="{DD364E81-106E-4F17-8B2B-6A9DB8C58DDD}" type="presParOf" srcId="{9256D979-D1F6-4B77-9783-65C92C4E08CA}" destId="{CAA35F12-3ABC-4299-B266-449D53A0D6F4}" srcOrd="5" destOrd="0" presId="urn:microsoft.com/office/officeart/2005/8/layout/hierarchy2"/>
    <dgm:cxn modelId="{BCDDF806-F2CD-4720-9074-34A983261B95}" type="presParOf" srcId="{CAA35F12-3ABC-4299-B266-449D53A0D6F4}" destId="{A990F98D-D72D-4E4A-861E-87E2DDA1A177}" srcOrd="0" destOrd="0" presId="urn:microsoft.com/office/officeart/2005/8/layout/hierarchy2"/>
    <dgm:cxn modelId="{B87DDF20-7944-406E-B70A-50A63452C6A3}" type="presParOf" srcId="{CAA35F12-3ABC-4299-B266-449D53A0D6F4}" destId="{5FB60E95-B43E-49EC-96DF-B2F8DE53D3AE}"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9.xml><?xml version="1.0" encoding="utf-8"?>
<dgm:dataModel xmlns:dgm="http://schemas.openxmlformats.org/drawingml/2006/diagram" xmlns:a="http://schemas.openxmlformats.org/drawingml/2006/main">
  <dgm:ptLst>
    <dgm:pt modelId="{F13E5728-C3EC-4105-99E2-7D5C8071B0FD}" type="doc">
      <dgm:prSet loTypeId="urn:microsoft.com/office/officeart/2008/layout/PictureAccentList" loCatId="list" qsTypeId="urn:microsoft.com/office/officeart/2005/8/quickstyle/simple5" qsCatId="simple" csTypeId="urn:microsoft.com/office/officeart/2005/8/colors/colorful1" csCatId="colorful" phldr="1"/>
      <dgm:spPr/>
      <dgm:t>
        <a:bodyPr/>
        <a:lstStyle/>
        <a:p>
          <a:endParaRPr lang="en-US"/>
        </a:p>
      </dgm:t>
    </dgm:pt>
    <dgm:pt modelId="{4F2B31A1-B076-457C-8116-EBED23753E23}">
      <dgm:prSet phldrT="[Text]"/>
      <dgm:spPr/>
      <dgm:t>
        <a:bodyPr/>
        <a:lstStyle/>
        <a:p>
          <a:pPr algn="ctr"/>
          <a:r>
            <a:rPr lang="fa-IR" dirty="0" smtClean="0">
              <a:solidFill>
                <a:srgbClr val="FFFF00"/>
              </a:solidFill>
              <a:cs typeface="B Titr" panose="00000700000000000000" pitchFamily="2" charset="-78"/>
            </a:rPr>
            <a:t>۱- ارزش تفقّه </a:t>
          </a:r>
          <a:endParaRPr lang="en-US" dirty="0">
            <a:solidFill>
              <a:srgbClr val="FFFF00"/>
            </a:solidFill>
          </a:endParaRPr>
        </a:p>
      </dgm:t>
    </dgm:pt>
    <dgm:pt modelId="{7AAC6AE3-591F-47BB-846B-CD800B857726}" type="parTrans" cxnId="{99153617-ACB2-4701-B588-E1DFEF4C0E90}">
      <dgm:prSet/>
      <dgm:spPr/>
      <dgm:t>
        <a:bodyPr/>
        <a:lstStyle/>
        <a:p>
          <a:endParaRPr lang="en-US"/>
        </a:p>
      </dgm:t>
    </dgm:pt>
    <dgm:pt modelId="{34663D08-B64B-45ED-B23B-129CC513AD00}" type="sibTrans" cxnId="{99153617-ACB2-4701-B588-E1DFEF4C0E90}">
      <dgm:prSet/>
      <dgm:spPr/>
      <dgm:t>
        <a:bodyPr/>
        <a:lstStyle/>
        <a:p>
          <a:endParaRPr lang="en-US"/>
        </a:p>
      </dgm:t>
    </dgm:pt>
    <dgm:pt modelId="{FE01DFF7-9DE2-4904-BF80-F78CD047A206}">
      <dgm:prSet phldrT="[Text]" custT="1"/>
      <dgm:spPr/>
      <dgm:t>
        <a:bodyPr/>
        <a:lstStyle/>
        <a:p>
          <a:pPr rtl="1"/>
          <a:r>
            <a:rPr lang="fa-IR" sz="2000" b="1" dirty="0" smtClean="0">
              <a:solidFill>
                <a:srgbClr val="002060"/>
              </a:solidFill>
              <a:cs typeface="B Nazanin" panose="00000400000000000000" pitchFamily="2" charset="-78"/>
            </a:rPr>
            <a:t>امام صادق علیه اسلام : لَیتَ السِّیاطَ عَلَی رُءُوسِ أَصحَابِی حَتَّی یتَفَقَّهُوا» </a:t>
          </a:r>
          <a:endParaRPr lang="en-US" sz="2000" b="1" dirty="0" smtClean="0">
            <a:solidFill>
              <a:srgbClr val="002060"/>
            </a:solidFill>
            <a:cs typeface="B Nazanin" panose="00000400000000000000" pitchFamily="2" charset="-78"/>
          </a:endParaRPr>
        </a:p>
        <a:p>
          <a:pPr rtl="1"/>
          <a:r>
            <a:rPr lang="fa-IR" sz="2000" b="1" dirty="0" smtClean="0">
              <a:solidFill>
                <a:srgbClr val="002060"/>
              </a:solidFill>
              <a:cs typeface="B Nazanin" panose="00000400000000000000" pitchFamily="2" charset="-78"/>
            </a:rPr>
            <a:t>کاش تازیانه بر سر یاران من می‌بود تا آنان با دین خدا آشنا می‌شدند.  </a:t>
          </a:r>
          <a:r>
            <a:rPr lang="fa-IR" sz="1200" b="1" dirty="0" smtClean="0">
              <a:solidFill>
                <a:srgbClr val="002060"/>
              </a:solidFill>
              <a:cs typeface="B Nazanin" panose="00000400000000000000" pitchFamily="2" charset="-78"/>
            </a:rPr>
            <a:t/>
          </a:r>
          <a:br>
            <a:rPr lang="fa-IR" sz="1200" b="1" dirty="0" smtClean="0">
              <a:solidFill>
                <a:srgbClr val="002060"/>
              </a:solidFill>
              <a:cs typeface="B Nazanin" panose="00000400000000000000" pitchFamily="2" charset="-78"/>
            </a:rPr>
          </a:br>
          <a:r>
            <a:rPr lang="fa-IR" sz="1200" b="0" dirty="0" smtClean="0">
              <a:solidFill>
                <a:srgbClr val="002060"/>
              </a:solidFill>
              <a:cs typeface="B Nazanin" panose="00000400000000000000" pitchFamily="2" charset="-78"/>
            </a:rPr>
            <a:t>برقی؛ المحاسن، ج1، ص229</a:t>
          </a:r>
          <a:endParaRPr lang="en-US" sz="1200" dirty="0">
            <a:solidFill>
              <a:srgbClr val="002060"/>
            </a:solidFill>
            <a:cs typeface="B Nazanin" panose="00000400000000000000" pitchFamily="2" charset="-78"/>
          </a:endParaRPr>
        </a:p>
      </dgm:t>
    </dgm:pt>
    <dgm:pt modelId="{A684B5AD-2115-4E51-8280-213529C17B02}" type="parTrans" cxnId="{0E5BA603-F583-41DE-A5B8-83427B3388E5}">
      <dgm:prSet/>
      <dgm:spPr/>
      <dgm:t>
        <a:bodyPr/>
        <a:lstStyle/>
        <a:p>
          <a:endParaRPr lang="en-US"/>
        </a:p>
      </dgm:t>
    </dgm:pt>
    <dgm:pt modelId="{D4E7653A-4879-4767-9F70-60257568E896}" type="sibTrans" cxnId="{0E5BA603-F583-41DE-A5B8-83427B3388E5}">
      <dgm:prSet/>
      <dgm:spPr/>
      <dgm:t>
        <a:bodyPr/>
        <a:lstStyle/>
        <a:p>
          <a:endParaRPr lang="en-US"/>
        </a:p>
      </dgm:t>
    </dgm:pt>
    <dgm:pt modelId="{0D014601-3E8A-464F-84B5-63A7FAD725D1}">
      <dgm:prSet phldrT="[Text]" custT="1"/>
      <dgm:spPr/>
      <dgm:t>
        <a:bodyPr/>
        <a:lstStyle/>
        <a:p>
          <a:pPr rtl="1"/>
          <a:r>
            <a:rPr lang="fa-IR" sz="1800" b="1" smtClean="0">
              <a:solidFill>
                <a:srgbClr val="002060"/>
              </a:solidFill>
              <a:cs typeface="B Nazanin" panose="00000400000000000000" pitchFamily="2" charset="-78"/>
            </a:rPr>
            <a:t>این حدیث بیانگر اهمیت معرفت دین است و عبارت تازیانه در این روایت کنایه از جایگاه والای آشنایی با دین خدا است. در ضمن نوعی گلایۀ امام از یاران خود را نیز نسبت به کوتاهی آنان در این امر مهم بیان می‌دارد. </a:t>
          </a:r>
          <a:endParaRPr lang="en-US" sz="1800" b="1" dirty="0">
            <a:solidFill>
              <a:srgbClr val="002060"/>
            </a:solidFill>
          </a:endParaRPr>
        </a:p>
      </dgm:t>
    </dgm:pt>
    <dgm:pt modelId="{5D2538A3-FDDE-401E-80EB-809DF7F78B4C}" type="parTrans" cxnId="{D0913B44-A6F4-4E80-A83A-83DF048381F2}">
      <dgm:prSet/>
      <dgm:spPr/>
      <dgm:t>
        <a:bodyPr/>
        <a:lstStyle/>
        <a:p>
          <a:endParaRPr lang="en-US"/>
        </a:p>
      </dgm:t>
    </dgm:pt>
    <dgm:pt modelId="{BC6EF478-FA2D-460F-9613-906E75A68186}" type="sibTrans" cxnId="{D0913B44-A6F4-4E80-A83A-83DF048381F2}">
      <dgm:prSet/>
      <dgm:spPr/>
      <dgm:t>
        <a:bodyPr/>
        <a:lstStyle/>
        <a:p>
          <a:endParaRPr lang="en-US"/>
        </a:p>
      </dgm:t>
    </dgm:pt>
    <dgm:pt modelId="{2B3BE98A-180A-4914-9D8B-A2F8901FF87F}" type="pres">
      <dgm:prSet presAssocID="{F13E5728-C3EC-4105-99E2-7D5C8071B0FD}" presName="layout" presStyleCnt="0">
        <dgm:presLayoutVars>
          <dgm:chMax/>
          <dgm:chPref/>
          <dgm:dir val="rev"/>
          <dgm:animOne val="branch"/>
          <dgm:animLvl val="lvl"/>
          <dgm:resizeHandles/>
        </dgm:presLayoutVars>
      </dgm:prSet>
      <dgm:spPr/>
      <dgm:t>
        <a:bodyPr/>
        <a:lstStyle/>
        <a:p>
          <a:endParaRPr lang="en-US"/>
        </a:p>
      </dgm:t>
    </dgm:pt>
    <dgm:pt modelId="{AEE01EB1-74C6-4D98-956D-279CA267FFA1}" type="pres">
      <dgm:prSet presAssocID="{4F2B31A1-B076-457C-8116-EBED23753E23}" presName="root" presStyleCnt="0">
        <dgm:presLayoutVars>
          <dgm:chMax/>
          <dgm:chPref val="4"/>
        </dgm:presLayoutVars>
      </dgm:prSet>
      <dgm:spPr/>
    </dgm:pt>
    <dgm:pt modelId="{E1F8F670-D9A4-4C44-9D21-3908CDD5E8B0}" type="pres">
      <dgm:prSet presAssocID="{4F2B31A1-B076-457C-8116-EBED23753E23}" presName="rootComposite" presStyleCnt="0">
        <dgm:presLayoutVars/>
      </dgm:prSet>
      <dgm:spPr/>
    </dgm:pt>
    <dgm:pt modelId="{3E74DE9C-4410-418C-9358-E3F253382FDE}" type="pres">
      <dgm:prSet presAssocID="{4F2B31A1-B076-457C-8116-EBED23753E23}" presName="rootText" presStyleLbl="node0" presStyleIdx="0" presStyleCnt="1">
        <dgm:presLayoutVars>
          <dgm:chMax/>
          <dgm:chPref val="4"/>
        </dgm:presLayoutVars>
      </dgm:prSet>
      <dgm:spPr/>
      <dgm:t>
        <a:bodyPr/>
        <a:lstStyle/>
        <a:p>
          <a:endParaRPr lang="en-US"/>
        </a:p>
      </dgm:t>
    </dgm:pt>
    <dgm:pt modelId="{8B044106-0B97-4DA4-A61B-E80021BD338B}" type="pres">
      <dgm:prSet presAssocID="{4F2B31A1-B076-457C-8116-EBED23753E23}" presName="childShape" presStyleCnt="0">
        <dgm:presLayoutVars>
          <dgm:chMax val="0"/>
          <dgm:chPref val="0"/>
        </dgm:presLayoutVars>
      </dgm:prSet>
      <dgm:spPr/>
    </dgm:pt>
    <dgm:pt modelId="{1666707B-0D91-4DB9-99BE-50F62F424814}" type="pres">
      <dgm:prSet presAssocID="{FE01DFF7-9DE2-4904-BF80-F78CD047A206}" presName="childComposite" presStyleCnt="0">
        <dgm:presLayoutVars>
          <dgm:chMax val="0"/>
          <dgm:chPref val="0"/>
        </dgm:presLayoutVars>
      </dgm:prSet>
      <dgm:spPr/>
    </dgm:pt>
    <dgm:pt modelId="{A356E475-6169-4035-BDF7-C8D33FC80FB5}" type="pres">
      <dgm:prSet presAssocID="{FE01DFF7-9DE2-4904-BF80-F78CD047A206}" presName="Image" presStyleLbl="node1" presStyleIdx="0" presStyleCnt="2"/>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4000" r="-4000"/>
          </a:stretch>
        </a:blipFill>
      </dgm:spPr>
      <dgm:t>
        <a:bodyPr/>
        <a:lstStyle/>
        <a:p>
          <a:endParaRPr lang="en-US"/>
        </a:p>
      </dgm:t>
    </dgm:pt>
    <dgm:pt modelId="{39B51C11-BAE0-4F77-BE89-759C027B7D7C}" type="pres">
      <dgm:prSet presAssocID="{FE01DFF7-9DE2-4904-BF80-F78CD047A206}" presName="childText" presStyleLbl="lnNode1" presStyleIdx="0" presStyleCnt="2">
        <dgm:presLayoutVars>
          <dgm:chMax val="0"/>
          <dgm:chPref val="0"/>
          <dgm:bulletEnabled val="1"/>
        </dgm:presLayoutVars>
      </dgm:prSet>
      <dgm:spPr/>
      <dgm:t>
        <a:bodyPr/>
        <a:lstStyle/>
        <a:p>
          <a:endParaRPr lang="en-US"/>
        </a:p>
      </dgm:t>
    </dgm:pt>
    <dgm:pt modelId="{169F178B-20A2-402E-87B4-33BBABA211A0}" type="pres">
      <dgm:prSet presAssocID="{0D014601-3E8A-464F-84B5-63A7FAD725D1}" presName="childComposite" presStyleCnt="0">
        <dgm:presLayoutVars>
          <dgm:chMax val="0"/>
          <dgm:chPref val="0"/>
        </dgm:presLayoutVars>
      </dgm:prSet>
      <dgm:spPr/>
    </dgm:pt>
    <dgm:pt modelId="{300B621D-473A-4C6F-AFE5-7B36DDF5296D}" type="pres">
      <dgm:prSet presAssocID="{0D014601-3E8A-464F-84B5-63A7FAD725D1}" presName="Image" presStyleLbl="node1" presStyleIdx="1" presStyleCnt="2"/>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t="-1000" b="-1000"/>
          </a:stretch>
        </a:blipFill>
      </dgm:spPr>
    </dgm:pt>
    <dgm:pt modelId="{33BB4C90-5402-4C8F-83C8-63FFF1F3384E}" type="pres">
      <dgm:prSet presAssocID="{0D014601-3E8A-464F-84B5-63A7FAD725D1}" presName="childText" presStyleLbl="lnNode1" presStyleIdx="1" presStyleCnt="2">
        <dgm:presLayoutVars>
          <dgm:chMax val="0"/>
          <dgm:chPref val="0"/>
          <dgm:bulletEnabled val="1"/>
        </dgm:presLayoutVars>
      </dgm:prSet>
      <dgm:spPr/>
      <dgm:t>
        <a:bodyPr/>
        <a:lstStyle/>
        <a:p>
          <a:endParaRPr lang="en-US"/>
        </a:p>
      </dgm:t>
    </dgm:pt>
  </dgm:ptLst>
  <dgm:cxnLst>
    <dgm:cxn modelId="{99153617-ACB2-4701-B588-E1DFEF4C0E90}" srcId="{F13E5728-C3EC-4105-99E2-7D5C8071B0FD}" destId="{4F2B31A1-B076-457C-8116-EBED23753E23}" srcOrd="0" destOrd="0" parTransId="{7AAC6AE3-591F-47BB-846B-CD800B857726}" sibTransId="{34663D08-B64B-45ED-B23B-129CC513AD00}"/>
    <dgm:cxn modelId="{2C403ADC-0506-4A6A-AC34-28E82993BD2F}" type="presOf" srcId="{4F2B31A1-B076-457C-8116-EBED23753E23}" destId="{3E74DE9C-4410-418C-9358-E3F253382FDE}" srcOrd="0" destOrd="0" presId="urn:microsoft.com/office/officeart/2008/layout/PictureAccentList"/>
    <dgm:cxn modelId="{138B1470-83E3-4603-8A86-433FE1864710}" type="presOf" srcId="{0D014601-3E8A-464F-84B5-63A7FAD725D1}" destId="{33BB4C90-5402-4C8F-83C8-63FFF1F3384E}" srcOrd="0" destOrd="0" presId="urn:microsoft.com/office/officeart/2008/layout/PictureAccentList"/>
    <dgm:cxn modelId="{2D5FCD8D-F953-4FB0-8155-7360FE8FED28}" type="presOf" srcId="{F13E5728-C3EC-4105-99E2-7D5C8071B0FD}" destId="{2B3BE98A-180A-4914-9D8B-A2F8901FF87F}" srcOrd="0" destOrd="0" presId="urn:microsoft.com/office/officeart/2008/layout/PictureAccentList"/>
    <dgm:cxn modelId="{0E5BA603-F583-41DE-A5B8-83427B3388E5}" srcId="{4F2B31A1-B076-457C-8116-EBED23753E23}" destId="{FE01DFF7-9DE2-4904-BF80-F78CD047A206}" srcOrd="0" destOrd="0" parTransId="{A684B5AD-2115-4E51-8280-213529C17B02}" sibTransId="{D4E7653A-4879-4767-9F70-60257568E896}"/>
    <dgm:cxn modelId="{D0913B44-A6F4-4E80-A83A-83DF048381F2}" srcId="{4F2B31A1-B076-457C-8116-EBED23753E23}" destId="{0D014601-3E8A-464F-84B5-63A7FAD725D1}" srcOrd="1" destOrd="0" parTransId="{5D2538A3-FDDE-401E-80EB-809DF7F78B4C}" sibTransId="{BC6EF478-FA2D-460F-9613-906E75A68186}"/>
    <dgm:cxn modelId="{8436627B-A8FC-4D43-8D1E-845C6DF15E61}" type="presOf" srcId="{FE01DFF7-9DE2-4904-BF80-F78CD047A206}" destId="{39B51C11-BAE0-4F77-BE89-759C027B7D7C}" srcOrd="0" destOrd="0" presId="urn:microsoft.com/office/officeart/2008/layout/PictureAccentList"/>
    <dgm:cxn modelId="{4AFA5D0B-7C3F-4922-9152-CB85772F7854}" type="presParOf" srcId="{2B3BE98A-180A-4914-9D8B-A2F8901FF87F}" destId="{AEE01EB1-74C6-4D98-956D-279CA267FFA1}" srcOrd="0" destOrd="0" presId="urn:microsoft.com/office/officeart/2008/layout/PictureAccentList"/>
    <dgm:cxn modelId="{0C869FFD-EE6A-45D1-BD91-66EBD18FDDE2}" type="presParOf" srcId="{AEE01EB1-74C6-4D98-956D-279CA267FFA1}" destId="{E1F8F670-D9A4-4C44-9D21-3908CDD5E8B0}" srcOrd="0" destOrd="0" presId="urn:microsoft.com/office/officeart/2008/layout/PictureAccentList"/>
    <dgm:cxn modelId="{BC0CF2D3-C542-49F6-9366-EDBFD4E00670}" type="presParOf" srcId="{E1F8F670-D9A4-4C44-9D21-3908CDD5E8B0}" destId="{3E74DE9C-4410-418C-9358-E3F253382FDE}" srcOrd="0" destOrd="0" presId="urn:microsoft.com/office/officeart/2008/layout/PictureAccentList"/>
    <dgm:cxn modelId="{D65FC02B-79C0-41CC-9193-D4B33C1D7942}" type="presParOf" srcId="{AEE01EB1-74C6-4D98-956D-279CA267FFA1}" destId="{8B044106-0B97-4DA4-A61B-E80021BD338B}" srcOrd="1" destOrd="0" presId="urn:microsoft.com/office/officeart/2008/layout/PictureAccentList"/>
    <dgm:cxn modelId="{6EFEA539-9D64-4EAC-A5A1-6B7FF6E85CEC}" type="presParOf" srcId="{8B044106-0B97-4DA4-A61B-E80021BD338B}" destId="{1666707B-0D91-4DB9-99BE-50F62F424814}" srcOrd="0" destOrd="0" presId="urn:microsoft.com/office/officeart/2008/layout/PictureAccentList"/>
    <dgm:cxn modelId="{EF02DE7B-9409-43D8-A443-D3D537420566}" type="presParOf" srcId="{1666707B-0D91-4DB9-99BE-50F62F424814}" destId="{A356E475-6169-4035-BDF7-C8D33FC80FB5}" srcOrd="0" destOrd="0" presId="urn:microsoft.com/office/officeart/2008/layout/PictureAccentList"/>
    <dgm:cxn modelId="{333A8E81-4BEB-4812-980B-51CEFC299162}" type="presParOf" srcId="{1666707B-0D91-4DB9-99BE-50F62F424814}" destId="{39B51C11-BAE0-4F77-BE89-759C027B7D7C}" srcOrd="1" destOrd="0" presId="urn:microsoft.com/office/officeart/2008/layout/PictureAccentList"/>
    <dgm:cxn modelId="{10AD7D75-8370-48DA-9CA0-99CEC1937BC9}" type="presParOf" srcId="{8B044106-0B97-4DA4-A61B-E80021BD338B}" destId="{169F178B-20A2-402E-87B4-33BBABA211A0}" srcOrd="1" destOrd="0" presId="urn:microsoft.com/office/officeart/2008/layout/PictureAccentList"/>
    <dgm:cxn modelId="{436DB997-1A90-4C5A-A639-CF0A9D967163}" type="presParOf" srcId="{169F178B-20A2-402E-87B4-33BBABA211A0}" destId="{300B621D-473A-4C6F-AFE5-7B36DDF5296D}" srcOrd="0" destOrd="0" presId="urn:microsoft.com/office/officeart/2008/layout/PictureAccentList"/>
    <dgm:cxn modelId="{9F6FD747-2DCF-45F2-A100-F1432946DD07}" type="presParOf" srcId="{169F178B-20A2-402E-87B4-33BBABA211A0}" destId="{33BB4C90-5402-4C8F-83C8-63FFF1F3384E}" srcOrd="1" destOrd="0" presId="urn:microsoft.com/office/officeart/2008/layout/Picture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C5EF13B8-3994-4286-83B6-AC2CD2C4BF91}"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13BBA438-9E9E-4223-BDA5-A3CFDF5AC56D}">
      <dgm:prSet phldrT="[Text]" custT="1"/>
      <dgm:spPr/>
      <dgm:t>
        <a:bodyPr/>
        <a:lstStyle/>
        <a:p>
          <a:pPr algn="ctr"/>
          <a:r>
            <a:rPr lang="fa-IR" sz="2200" b="1" dirty="0" smtClean="0">
              <a:solidFill>
                <a:srgbClr val="FFFF00"/>
              </a:solidFill>
              <a:cs typeface="B Nazanin" panose="00000400000000000000" pitchFamily="2" charset="-78"/>
            </a:rPr>
            <a:t>طلبه دارای یک «هویت» و «خودِ» فردی </a:t>
          </a:r>
        </a:p>
        <a:p>
          <a:pPr algn="ctr"/>
          <a:r>
            <a:rPr lang="fa-IR" sz="2200" b="1" dirty="0" smtClean="0">
              <a:solidFill>
                <a:srgbClr val="FFFF00"/>
              </a:solidFill>
              <a:cs typeface="B Nazanin" panose="00000400000000000000" pitchFamily="2" charset="-78"/>
            </a:rPr>
            <a:t>و </a:t>
          </a:r>
          <a:r>
            <a:rPr lang="fa-IR" sz="2800" b="1" dirty="0" smtClean="0">
              <a:solidFill>
                <a:srgbClr val="FFFF00"/>
              </a:solidFill>
              <a:cs typeface="B Nazanin" panose="00000400000000000000" pitchFamily="2" charset="-78"/>
            </a:rPr>
            <a:t>نیز دارای یک هویت و خود صنفی است</a:t>
          </a:r>
          <a:endParaRPr lang="en-US" sz="2200" b="1" dirty="0">
            <a:solidFill>
              <a:srgbClr val="FFFF00"/>
            </a:solidFill>
          </a:endParaRPr>
        </a:p>
      </dgm:t>
    </dgm:pt>
    <dgm:pt modelId="{26CE0DEA-907B-4F4B-A62C-885F20295C7B}" type="parTrans" cxnId="{5BE3CD7D-09B4-44D4-B2E3-458AD8F9839C}">
      <dgm:prSet/>
      <dgm:spPr/>
      <dgm:t>
        <a:bodyPr/>
        <a:lstStyle/>
        <a:p>
          <a:endParaRPr lang="en-US"/>
        </a:p>
      </dgm:t>
    </dgm:pt>
    <dgm:pt modelId="{151E6FF5-884B-487A-ADFE-BA1F3822F69B}" type="sibTrans" cxnId="{5BE3CD7D-09B4-44D4-B2E3-458AD8F9839C}">
      <dgm:prSet/>
      <dgm:spPr/>
      <dgm:t>
        <a:bodyPr/>
        <a:lstStyle/>
        <a:p>
          <a:endParaRPr lang="en-US"/>
        </a:p>
      </dgm:t>
    </dgm:pt>
    <dgm:pt modelId="{211B5B01-DFF7-4912-9C6E-1E4515E8712C}">
      <dgm:prSet phldrT="[Text]" custT="1"/>
      <dgm:spPr/>
      <dgm:t>
        <a:bodyPr/>
        <a:lstStyle/>
        <a:p>
          <a:pPr algn="ctr"/>
          <a:r>
            <a:rPr lang="fa-IR" sz="2200" b="1" dirty="0" smtClean="0">
              <a:solidFill>
                <a:srgbClr val="002060"/>
              </a:solidFill>
              <a:cs typeface="B Nazanin" panose="00000400000000000000" pitchFamily="2" charset="-78"/>
            </a:rPr>
            <a:t>یعنی یک شخصیت حقیقیِ فردی و یک شخصیت حقوقی و صنفی دارد</a:t>
          </a:r>
          <a:endParaRPr lang="en-US" sz="2200" b="1" dirty="0"/>
        </a:p>
      </dgm:t>
    </dgm:pt>
    <dgm:pt modelId="{1C54BFC7-09FB-4790-A9D3-1021FA08B11E}" type="parTrans" cxnId="{92192966-0A6F-4D3F-86A0-08872CEF3207}">
      <dgm:prSet/>
      <dgm:spPr/>
      <dgm:t>
        <a:bodyPr/>
        <a:lstStyle/>
        <a:p>
          <a:endParaRPr lang="en-US"/>
        </a:p>
      </dgm:t>
    </dgm:pt>
    <dgm:pt modelId="{79BA6BA6-EBAC-4F1F-8693-BAEDFE70CF22}" type="sibTrans" cxnId="{92192966-0A6F-4D3F-86A0-08872CEF3207}">
      <dgm:prSet/>
      <dgm:spPr/>
      <dgm:t>
        <a:bodyPr/>
        <a:lstStyle/>
        <a:p>
          <a:endParaRPr lang="en-US"/>
        </a:p>
      </dgm:t>
    </dgm:pt>
    <dgm:pt modelId="{8D7F686F-3506-4681-9A67-B259E4B34321}">
      <dgm:prSet phldrT="[Text]" custT="1"/>
      <dgm:spPr/>
      <dgm:t>
        <a:bodyPr/>
        <a:lstStyle/>
        <a:p>
          <a:pPr algn="ctr"/>
          <a:r>
            <a:rPr lang="fa-IR" sz="2400" b="1" dirty="0" smtClean="0">
              <a:solidFill>
                <a:srgbClr val="002060"/>
              </a:solidFill>
              <a:cs typeface="B Nazanin" panose="00000400000000000000" pitchFamily="2" charset="-78"/>
            </a:rPr>
            <a:t>موظف به </a:t>
          </a:r>
          <a:r>
            <a:rPr lang="fa-IR" sz="2400" b="1" dirty="0" smtClean="0">
              <a:solidFill>
                <a:srgbClr val="FF0000"/>
              </a:solidFill>
              <a:cs typeface="B Nazanin" panose="00000400000000000000" pitchFamily="2" charset="-78"/>
            </a:rPr>
            <a:t>خودشناسی، خودآگاهی و خودسازی </a:t>
          </a:r>
          <a:r>
            <a:rPr lang="fa-IR" sz="2400" b="1" dirty="0" smtClean="0">
              <a:solidFill>
                <a:srgbClr val="002060"/>
              </a:solidFill>
              <a:cs typeface="B Nazanin" panose="00000400000000000000" pitchFamily="2" charset="-78"/>
            </a:rPr>
            <a:t>صنفی است</a:t>
          </a:r>
          <a:endParaRPr lang="en-US" sz="2400" b="1" dirty="0">
            <a:solidFill>
              <a:srgbClr val="002060"/>
            </a:solidFill>
          </a:endParaRPr>
        </a:p>
      </dgm:t>
    </dgm:pt>
    <dgm:pt modelId="{E79A6498-6ADE-4A47-A354-8EC8CBDDA4A5}" type="parTrans" cxnId="{DFD70340-1CA9-4CB6-84FF-D76FDDAA05BA}">
      <dgm:prSet/>
      <dgm:spPr/>
      <dgm:t>
        <a:bodyPr/>
        <a:lstStyle/>
        <a:p>
          <a:endParaRPr lang="en-US"/>
        </a:p>
      </dgm:t>
    </dgm:pt>
    <dgm:pt modelId="{22C5A417-E1E6-460D-AF19-AF5E9B9A8AD4}" type="sibTrans" cxnId="{DFD70340-1CA9-4CB6-84FF-D76FDDAA05BA}">
      <dgm:prSet/>
      <dgm:spPr/>
      <dgm:t>
        <a:bodyPr/>
        <a:lstStyle/>
        <a:p>
          <a:endParaRPr lang="en-US"/>
        </a:p>
      </dgm:t>
    </dgm:pt>
    <dgm:pt modelId="{6D742741-37B0-4AD9-864A-24E8C3A18596}">
      <dgm:prSet phldrT="[Text]" custT="1"/>
      <dgm:spPr/>
      <dgm:t>
        <a:bodyPr/>
        <a:lstStyle/>
        <a:p>
          <a:pPr algn="ctr"/>
          <a:r>
            <a:rPr lang="fa-IR" sz="2200" b="1" dirty="0" smtClean="0">
              <a:solidFill>
                <a:srgbClr val="002060"/>
              </a:solidFill>
              <a:cs typeface="B Nazanin" panose="00000400000000000000" pitchFamily="2" charset="-78"/>
            </a:rPr>
            <a:t>به‌همین جهت همان‌گونه که موظف به </a:t>
          </a:r>
          <a:r>
            <a:rPr lang="fa-IR" sz="2200" b="1" dirty="0" smtClean="0">
              <a:solidFill>
                <a:srgbClr val="FF0000"/>
              </a:solidFill>
              <a:cs typeface="B Nazanin" panose="00000400000000000000" pitchFamily="2" charset="-78"/>
            </a:rPr>
            <a:t>«خودشناسی»، «خودآگاهی» و «خودسازی»</a:t>
          </a:r>
          <a:r>
            <a:rPr lang="fa-IR" sz="2200" b="1" dirty="0" smtClean="0">
              <a:solidFill>
                <a:srgbClr val="002060"/>
              </a:solidFill>
              <a:cs typeface="B Nazanin" panose="00000400000000000000" pitchFamily="2" charset="-78"/>
            </a:rPr>
            <a:t> فردی است</a:t>
          </a:r>
          <a:endParaRPr lang="en-US" sz="2200" b="1" dirty="0">
            <a:solidFill>
              <a:srgbClr val="002060"/>
            </a:solidFill>
          </a:endParaRPr>
        </a:p>
      </dgm:t>
    </dgm:pt>
    <dgm:pt modelId="{933FB5B4-D8DA-47DB-B573-E3055C167A01}" type="parTrans" cxnId="{A11F15E4-6692-45D4-9218-214637282530}">
      <dgm:prSet/>
      <dgm:spPr/>
      <dgm:t>
        <a:bodyPr/>
        <a:lstStyle/>
        <a:p>
          <a:endParaRPr lang="en-US"/>
        </a:p>
      </dgm:t>
    </dgm:pt>
    <dgm:pt modelId="{85A8C0E5-D216-4F3D-8323-1B00C0D714B7}" type="sibTrans" cxnId="{A11F15E4-6692-45D4-9218-214637282530}">
      <dgm:prSet/>
      <dgm:spPr/>
      <dgm:t>
        <a:bodyPr/>
        <a:lstStyle/>
        <a:p>
          <a:endParaRPr lang="en-US"/>
        </a:p>
      </dgm:t>
    </dgm:pt>
    <dgm:pt modelId="{B734C3AC-4DD3-4437-B7B8-A730144804AD}" type="pres">
      <dgm:prSet presAssocID="{C5EF13B8-3994-4286-83B6-AC2CD2C4BF91}" presName="outerComposite" presStyleCnt="0">
        <dgm:presLayoutVars>
          <dgm:chMax val="5"/>
          <dgm:dir val="rev"/>
          <dgm:resizeHandles val="exact"/>
        </dgm:presLayoutVars>
      </dgm:prSet>
      <dgm:spPr/>
      <dgm:t>
        <a:bodyPr/>
        <a:lstStyle/>
        <a:p>
          <a:endParaRPr lang="en-US"/>
        </a:p>
      </dgm:t>
    </dgm:pt>
    <dgm:pt modelId="{1EB25583-C1CF-4AEB-8623-10702AE228DF}" type="pres">
      <dgm:prSet presAssocID="{C5EF13B8-3994-4286-83B6-AC2CD2C4BF91}" presName="dummyMaxCanvas" presStyleCnt="0">
        <dgm:presLayoutVars/>
      </dgm:prSet>
      <dgm:spPr/>
    </dgm:pt>
    <dgm:pt modelId="{1E67224F-6B2D-4A3F-B564-3F127FAB5A6E}" type="pres">
      <dgm:prSet presAssocID="{C5EF13B8-3994-4286-83B6-AC2CD2C4BF91}" presName="FourNodes_1" presStyleLbl="node1" presStyleIdx="0" presStyleCnt="4">
        <dgm:presLayoutVars>
          <dgm:bulletEnabled val="1"/>
        </dgm:presLayoutVars>
      </dgm:prSet>
      <dgm:spPr/>
      <dgm:t>
        <a:bodyPr/>
        <a:lstStyle/>
        <a:p>
          <a:endParaRPr lang="en-US"/>
        </a:p>
      </dgm:t>
    </dgm:pt>
    <dgm:pt modelId="{4F8CA191-2303-4D5B-B673-7B2E760C5F50}" type="pres">
      <dgm:prSet presAssocID="{C5EF13B8-3994-4286-83B6-AC2CD2C4BF91}" presName="FourNodes_2" presStyleLbl="node1" presStyleIdx="1" presStyleCnt="4">
        <dgm:presLayoutVars>
          <dgm:bulletEnabled val="1"/>
        </dgm:presLayoutVars>
      </dgm:prSet>
      <dgm:spPr/>
      <dgm:t>
        <a:bodyPr/>
        <a:lstStyle/>
        <a:p>
          <a:endParaRPr lang="en-US"/>
        </a:p>
      </dgm:t>
    </dgm:pt>
    <dgm:pt modelId="{2DBC344B-5907-48CE-8D95-A8BEB43D1A6F}" type="pres">
      <dgm:prSet presAssocID="{C5EF13B8-3994-4286-83B6-AC2CD2C4BF91}" presName="FourNodes_3" presStyleLbl="node1" presStyleIdx="2" presStyleCnt="4">
        <dgm:presLayoutVars>
          <dgm:bulletEnabled val="1"/>
        </dgm:presLayoutVars>
      </dgm:prSet>
      <dgm:spPr/>
      <dgm:t>
        <a:bodyPr/>
        <a:lstStyle/>
        <a:p>
          <a:endParaRPr lang="en-US"/>
        </a:p>
      </dgm:t>
    </dgm:pt>
    <dgm:pt modelId="{AD83A600-6441-4457-A245-20EE6A5E3AEF}" type="pres">
      <dgm:prSet presAssocID="{C5EF13B8-3994-4286-83B6-AC2CD2C4BF91}" presName="FourNodes_4" presStyleLbl="node1" presStyleIdx="3" presStyleCnt="4">
        <dgm:presLayoutVars>
          <dgm:bulletEnabled val="1"/>
        </dgm:presLayoutVars>
      </dgm:prSet>
      <dgm:spPr/>
      <dgm:t>
        <a:bodyPr/>
        <a:lstStyle/>
        <a:p>
          <a:endParaRPr lang="en-US"/>
        </a:p>
      </dgm:t>
    </dgm:pt>
    <dgm:pt modelId="{DFB5BFE0-B805-4B40-884C-16CDDB75F3B2}" type="pres">
      <dgm:prSet presAssocID="{C5EF13B8-3994-4286-83B6-AC2CD2C4BF91}" presName="FourConn_1-2" presStyleLbl="fgAccFollowNode1" presStyleIdx="0" presStyleCnt="3">
        <dgm:presLayoutVars>
          <dgm:bulletEnabled val="1"/>
        </dgm:presLayoutVars>
      </dgm:prSet>
      <dgm:spPr/>
      <dgm:t>
        <a:bodyPr/>
        <a:lstStyle/>
        <a:p>
          <a:endParaRPr lang="en-US"/>
        </a:p>
      </dgm:t>
    </dgm:pt>
    <dgm:pt modelId="{D901C51A-B566-41A3-830D-633FFD86AC55}" type="pres">
      <dgm:prSet presAssocID="{C5EF13B8-3994-4286-83B6-AC2CD2C4BF91}" presName="FourConn_2-3" presStyleLbl="fgAccFollowNode1" presStyleIdx="1" presStyleCnt="3">
        <dgm:presLayoutVars>
          <dgm:bulletEnabled val="1"/>
        </dgm:presLayoutVars>
      </dgm:prSet>
      <dgm:spPr/>
      <dgm:t>
        <a:bodyPr/>
        <a:lstStyle/>
        <a:p>
          <a:endParaRPr lang="en-US"/>
        </a:p>
      </dgm:t>
    </dgm:pt>
    <dgm:pt modelId="{13D61678-3A16-4130-9D5C-69488BEB3723}" type="pres">
      <dgm:prSet presAssocID="{C5EF13B8-3994-4286-83B6-AC2CD2C4BF91}" presName="FourConn_3-4" presStyleLbl="fgAccFollowNode1" presStyleIdx="2" presStyleCnt="3">
        <dgm:presLayoutVars>
          <dgm:bulletEnabled val="1"/>
        </dgm:presLayoutVars>
      </dgm:prSet>
      <dgm:spPr/>
      <dgm:t>
        <a:bodyPr/>
        <a:lstStyle/>
        <a:p>
          <a:endParaRPr lang="en-US"/>
        </a:p>
      </dgm:t>
    </dgm:pt>
    <dgm:pt modelId="{9176EC49-4DC0-45F7-82A2-BC313EEE5671}" type="pres">
      <dgm:prSet presAssocID="{C5EF13B8-3994-4286-83B6-AC2CD2C4BF91}" presName="FourNodes_1_text" presStyleLbl="node1" presStyleIdx="3" presStyleCnt="4">
        <dgm:presLayoutVars>
          <dgm:bulletEnabled val="1"/>
        </dgm:presLayoutVars>
      </dgm:prSet>
      <dgm:spPr/>
      <dgm:t>
        <a:bodyPr/>
        <a:lstStyle/>
        <a:p>
          <a:endParaRPr lang="en-US"/>
        </a:p>
      </dgm:t>
    </dgm:pt>
    <dgm:pt modelId="{EE408F74-467F-444E-AB7A-16881984DE6D}" type="pres">
      <dgm:prSet presAssocID="{C5EF13B8-3994-4286-83B6-AC2CD2C4BF91}" presName="FourNodes_2_text" presStyleLbl="node1" presStyleIdx="3" presStyleCnt="4">
        <dgm:presLayoutVars>
          <dgm:bulletEnabled val="1"/>
        </dgm:presLayoutVars>
      </dgm:prSet>
      <dgm:spPr/>
      <dgm:t>
        <a:bodyPr/>
        <a:lstStyle/>
        <a:p>
          <a:endParaRPr lang="en-US"/>
        </a:p>
      </dgm:t>
    </dgm:pt>
    <dgm:pt modelId="{0748837D-451B-4BA8-8D39-59EE0322CFEE}" type="pres">
      <dgm:prSet presAssocID="{C5EF13B8-3994-4286-83B6-AC2CD2C4BF91}" presName="FourNodes_3_text" presStyleLbl="node1" presStyleIdx="3" presStyleCnt="4">
        <dgm:presLayoutVars>
          <dgm:bulletEnabled val="1"/>
        </dgm:presLayoutVars>
      </dgm:prSet>
      <dgm:spPr/>
      <dgm:t>
        <a:bodyPr/>
        <a:lstStyle/>
        <a:p>
          <a:endParaRPr lang="en-US"/>
        </a:p>
      </dgm:t>
    </dgm:pt>
    <dgm:pt modelId="{4141CC1D-7A02-4734-896A-F8E2A361B48B}" type="pres">
      <dgm:prSet presAssocID="{C5EF13B8-3994-4286-83B6-AC2CD2C4BF91}" presName="FourNodes_4_text" presStyleLbl="node1" presStyleIdx="3" presStyleCnt="4">
        <dgm:presLayoutVars>
          <dgm:bulletEnabled val="1"/>
        </dgm:presLayoutVars>
      </dgm:prSet>
      <dgm:spPr/>
      <dgm:t>
        <a:bodyPr/>
        <a:lstStyle/>
        <a:p>
          <a:endParaRPr lang="en-US"/>
        </a:p>
      </dgm:t>
    </dgm:pt>
  </dgm:ptLst>
  <dgm:cxnLst>
    <dgm:cxn modelId="{68738580-2F5C-47F6-8B72-5569609603F0}" type="presOf" srcId="{85A8C0E5-D216-4F3D-8323-1B00C0D714B7}" destId="{13D61678-3A16-4130-9D5C-69488BEB3723}" srcOrd="0" destOrd="0" presId="urn:microsoft.com/office/officeart/2005/8/layout/vProcess5"/>
    <dgm:cxn modelId="{D20F5E37-5D60-4B2E-A068-D9FB194495FC}" type="presOf" srcId="{13BBA438-9E9E-4223-BDA5-A3CFDF5AC56D}" destId="{9176EC49-4DC0-45F7-82A2-BC313EEE5671}" srcOrd="1" destOrd="0" presId="urn:microsoft.com/office/officeart/2005/8/layout/vProcess5"/>
    <dgm:cxn modelId="{A11F15E4-6692-45D4-9218-214637282530}" srcId="{C5EF13B8-3994-4286-83B6-AC2CD2C4BF91}" destId="{6D742741-37B0-4AD9-864A-24E8C3A18596}" srcOrd="2" destOrd="0" parTransId="{933FB5B4-D8DA-47DB-B573-E3055C167A01}" sibTransId="{85A8C0E5-D216-4F3D-8323-1B00C0D714B7}"/>
    <dgm:cxn modelId="{A0A9397F-DF72-4AEC-A3B7-0174B1D4DAB8}" type="presOf" srcId="{6D742741-37B0-4AD9-864A-24E8C3A18596}" destId="{2DBC344B-5907-48CE-8D95-A8BEB43D1A6F}" srcOrd="0" destOrd="0" presId="urn:microsoft.com/office/officeart/2005/8/layout/vProcess5"/>
    <dgm:cxn modelId="{1376E7F0-5262-428D-91C4-D4E898483A77}" type="presOf" srcId="{6D742741-37B0-4AD9-864A-24E8C3A18596}" destId="{0748837D-451B-4BA8-8D39-59EE0322CFEE}" srcOrd="1" destOrd="0" presId="urn:microsoft.com/office/officeart/2005/8/layout/vProcess5"/>
    <dgm:cxn modelId="{FE2640AB-EFEB-473C-9285-4269F9E74458}" type="presOf" srcId="{C5EF13B8-3994-4286-83B6-AC2CD2C4BF91}" destId="{B734C3AC-4DD3-4437-B7B8-A730144804AD}" srcOrd="0" destOrd="0" presId="urn:microsoft.com/office/officeart/2005/8/layout/vProcess5"/>
    <dgm:cxn modelId="{5F25C2C6-24E9-4377-BA92-79CEAB4B3974}" type="presOf" srcId="{8D7F686F-3506-4681-9A67-B259E4B34321}" destId="{4141CC1D-7A02-4734-896A-F8E2A361B48B}" srcOrd="1" destOrd="0" presId="urn:microsoft.com/office/officeart/2005/8/layout/vProcess5"/>
    <dgm:cxn modelId="{D62F34E2-EEC9-4B05-BD49-2B635F995DB2}" type="presOf" srcId="{79BA6BA6-EBAC-4F1F-8693-BAEDFE70CF22}" destId="{D901C51A-B566-41A3-830D-633FFD86AC55}" srcOrd="0" destOrd="0" presId="urn:microsoft.com/office/officeart/2005/8/layout/vProcess5"/>
    <dgm:cxn modelId="{F65264BB-1A71-4948-9B07-A5A63E1418AB}" type="presOf" srcId="{211B5B01-DFF7-4912-9C6E-1E4515E8712C}" destId="{EE408F74-467F-444E-AB7A-16881984DE6D}" srcOrd="1" destOrd="0" presId="urn:microsoft.com/office/officeart/2005/8/layout/vProcess5"/>
    <dgm:cxn modelId="{5BE3CD7D-09B4-44D4-B2E3-458AD8F9839C}" srcId="{C5EF13B8-3994-4286-83B6-AC2CD2C4BF91}" destId="{13BBA438-9E9E-4223-BDA5-A3CFDF5AC56D}" srcOrd="0" destOrd="0" parTransId="{26CE0DEA-907B-4F4B-A62C-885F20295C7B}" sibTransId="{151E6FF5-884B-487A-ADFE-BA1F3822F69B}"/>
    <dgm:cxn modelId="{9D299EE4-7119-408D-A28F-3268959B24EA}" type="presOf" srcId="{13BBA438-9E9E-4223-BDA5-A3CFDF5AC56D}" destId="{1E67224F-6B2D-4A3F-B564-3F127FAB5A6E}" srcOrd="0" destOrd="0" presId="urn:microsoft.com/office/officeart/2005/8/layout/vProcess5"/>
    <dgm:cxn modelId="{20D312F8-CA10-4558-9EE6-FC2C088A2C44}" type="presOf" srcId="{211B5B01-DFF7-4912-9C6E-1E4515E8712C}" destId="{4F8CA191-2303-4D5B-B673-7B2E760C5F50}" srcOrd="0" destOrd="0" presId="urn:microsoft.com/office/officeart/2005/8/layout/vProcess5"/>
    <dgm:cxn modelId="{92192966-0A6F-4D3F-86A0-08872CEF3207}" srcId="{C5EF13B8-3994-4286-83B6-AC2CD2C4BF91}" destId="{211B5B01-DFF7-4912-9C6E-1E4515E8712C}" srcOrd="1" destOrd="0" parTransId="{1C54BFC7-09FB-4790-A9D3-1021FA08B11E}" sibTransId="{79BA6BA6-EBAC-4F1F-8693-BAEDFE70CF22}"/>
    <dgm:cxn modelId="{1A0CAC11-E2FB-49A0-92AB-80AB4C4F2995}" type="presOf" srcId="{8D7F686F-3506-4681-9A67-B259E4B34321}" destId="{AD83A600-6441-4457-A245-20EE6A5E3AEF}" srcOrd="0" destOrd="0" presId="urn:microsoft.com/office/officeart/2005/8/layout/vProcess5"/>
    <dgm:cxn modelId="{463417AE-68E3-47CD-A54E-1A9F5AAC102B}" type="presOf" srcId="{151E6FF5-884B-487A-ADFE-BA1F3822F69B}" destId="{DFB5BFE0-B805-4B40-884C-16CDDB75F3B2}" srcOrd="0" destOrd="0" presId="urn:microsoft.com/office/officeart/2005/8/layout/vProcess5"/>
    <dgm:cxn modelId="{DFD70340-1CA9-4CB6-84FF-D76FDDAA05BA}" srcId="{C5EF13B8-3994-4286-83B6-AC2CD2C4BF91}" destId="{8D7F686F-3506-4681-9A67-B259E4B34321}" srcOrd="3" destOrd="0" parTransId="{E79A6498-6ADE-4A47-A354-8EC8CBDDA4A5}" sibTransId="{22C5A417-E1E6-460D-AF19-AF5E9B9A8AD4}"/>
    <dgm:cxn modelId="{49FB59FF-4F28-45C5-A7BD-4701F48007EF}" type="presParOf" srcId="{B734C3AC-4DD3-4437-B7B8-A730144804AD}" destId="{1EB25583-C1CF-4AEB-8623-10702AE228DF}" srcOrd="0" destOrd="0" presId="urn:microsoft.com/office/officeart/2005/8/layout/vProcess5"/>
    <dgm:cxn modelId="{00EF93CB-681A-4C89-8536-58A38195345D}" type="presParOf" srcId="{B734C3AC-4DD3-4437-B7B8-A730144804AD}" destId="{1E67224F-6B2D-4A3F-B564-3F127FAB5A6E}" srcOrd="1" destOrd="0" presId="urn:microsoft.com/office/officeart/2005/8/layout/vProcess5"/>
    <dgm:cxn modelId="{ACA5F938-FA2A-4C45-BF42-457871C0CFC4}" type="presParOf" srcId="{B734C3AC-4DD3-4437-B7B8-A730144804AD}" destId="{4F8CA191-2303-4D5B-B673-7B2E760C5F50}" srcOrd="2" destOrd="0" presId="urn:microsoft.com/office/officeart/2005/8/layout/vProcess5"/>
    <dgm:cxn modelId="{A3767B40-E161-4A8B-A8B0-298FC81B3EB0}" type="presParOf" srcId="{B734C3AC-4DD3-4437-B7B8-A730144804AD}" destId="{2DBC344B-5907-48CE-8D95-A8BEB43D1A6F}" srcOrd="3" destOrd="0" presId="urn:microsoft.com/office/officeart/2005/8/layout/vProcess5"/>
    <dgm:cxn modelId="{B1A50120-04FA-46AC-8C59-70DDBB1C2BBC}" type="presParOf" srcId="{B734C3AC-4DD3-4437-B7B8-A730144804AD}" destId="{AD83A600-6441-4457-A245-20EE6A5E3AEF}" srcOrd="4" destOrd="0" presId="urn:microsoft.com/office/officeart/2005/8/layout/vProcess5"/>
    <dgm:cxn modelId="{D8EF64BF-79CB-43E3-A177-E2D847FFAF67}" type="presParOf" srcId="{B734C3AC-4DD3-4437-B7B8-A730144804AD}" destId="{DFB5BFE0-B805-4B40-884C-16CDDB75F3B2}" srcOrd="5" destOrd="0" presId="urn:microsoft.com/office/officeart/2005/8/layout/vProcess5"/>
    <dgm:cxn modelId="{E84C908A-D75A-46FC-AACC-D59381DCDFAC}" type="presParOf" srcId="{B734C3AC-4DD3-4437-B7B8-A730144804AD}" destId="{D901C51A-B566-41A3-830D-633FFD86AC55}" srcOrd="6" destOrd="0" presId="urn:microsoft.com/office/officeart/2005/8/layout/vProcess5"/>
    <dgm:cxn modelId="{7D345BA0-900B-473B-BAA9-0285791C0223}" type="presParOf" srcId="{B734C3AC-4DD3-4437-B7B8-A730144804AD}" destId="{13D61678-3A16-4130-9D5C-69488BEB3723}" srcOrd="7" destOrd="0" presId="urn:microsoft.com/office/officeart/2005/8/layout/vProcess5"/>
    <dgm:cxn modelId="{AD0FF1AA-002A-47D8-8EF5-A99A368BA122}" type="presParOf" srcId="{B734C3AC-4DD3-4437-B7B8-A730144804AD}" destId="{9176EC49-4DC0-45F7-82A2-BC313EEE5671}" srcOrd="8" destOrd="0" presId="urn:microsoft.com/office/officeart/2005/8/layout/vProcess5"/>
    <dgm:cxn modelId="{DB323EAC-5A33-4829-8917-396E9F4EA233}" type="presParOf" srcId="{B734C3AC-4DD3-4437-B7B8-A730144804AD}" destId="{EE408F74-467F-444E-AB7A-16881984DE6D}" srcOrd="9" destOrd="0" presId="urn:microsoft.com/office/officeart/2005/8/layout/vProcess5"/>
    <dgm:cxn modelId="{2CB94AFF-F6BD-41D1-A96B-074DA95127E6}" type="presParOf" srcId="{B734C3AC-4DD3-4437-B7B8-A730144804AD}" destId="{0748837D-451B-4BA8-8D39-59EE0322CFEE}" srcOrd="10" destOrd="0" presId="urn:microsoft.com/office/officeart/2005/8/layout/vProcess5"/>
    <dgm:cxn modelId="{D84B5004-2717-4173-976D-861D9B8C6A55}" type="presParOf" srcId="{B734C3AC-4DD3-4437-B7B8-A730144804AD}" destId="{4141CC1D-7A02-4734-896A-F8E2A361B48B}" srcOrd="11"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0.xml><?xml version="1.0" encoding="utf-8"?>
<dgm:dataModel xmlns:dgm="http://schemas.openxmlformats.org/drawingml/2006/diagram" xmlns:a="http://schemas.openxmlformats.org/drawingml/2006/main">
  <dgm:ptLst>
    <dgm:pt modelId="{BCB24EF9-06B0-4AF8-A3F2-CA0EDE30913C}" type="doc">
      <dgm:prSet loTypeId="urn:microsoft.com/office/officeart/2005/8/layout/vList5" loCatId="list" qsTypeId="urn:microsoft.com/office/officeart/2005/8/quickstyle/simple1" qsCatId="simple" csTypeId="urn:microsoft.com/office/officeart/2005/8/colors/colorful1" csCatId="colorful" phldr="1"/>
      <dgm:spPr/>
      <dgm:t>
        <a:bodyPr/>
        <a:lstStyle/>
        <a:p>
          <a:endParaRPr lang="en-US"/>
        </a:p>
      </dgm:t>
    </dgm:pt>
    <dgm:pt modelId="{ED172918-D7F3-45A8-B2AD-1831402819E8}">
      <dgm:prSet phldrT="[Text]" custT="1"/>
      <dgm:spPr/>
      <dgm:t>
        <a:bodyPr/>
        <a:lstStyle/>
        <a:p>
          <a:r>
            <a:rPr lang="fa-IR" sz="4000" b="1" dirty="0" smtClean="0">
              <a:solidFill>
                <a:srgbClr val="FFFF00"/>
              </a:solidFill>
              <a:cs typeface="B Nazanin" panose="00000400000000000000" pitchFamily="2" charset="-78"/>
            </a:rPr>
            <a:t>امام صادق            </a:t>
          </a:r>
          <a:r>
            <a:rPr lang="fa-IR" sz="2400" b="1" dirty="0" smtClean="0">
              <a:solidFill>
                <a:srgbClr val="FFFF00"/>
              </a:solidFill>
              <a:cs typeface="B Nazanin" panose="00000400000000000000" pitchFamily="2" charset="-78"/>
            </a:rPr>
            <a:t>علیه السلام </a:t>
          </a:r>
          <a:endParaRPr lang="en-US" sz="2400" dirty="0">
            <a:solidFill>
              <a:srgbClr val="FFFF00"/>
            </a:solidFill>
          </a:endParaRPr>
        </a:p>
      </dgm:t>
    </dgm:pt>
    <dgm:pt modelId="{5BB37904-AAEA-455A-BF4E-725694498D18}" type="parTrans" cxnId="{9DE0DC7E-40F6-4CA7-AEA8-EFA1B39DE444}">
      <dgm:prSet/>
      <dgm:spPr/>
      <dgm:t>
        <a:bodyPr/>
        <a:lstStyle/>
        <a:p>
          <a:endParaRPr lang="en-US"/>
        </a:p>
      </dgm:t>
    </dgm:pt>
    <dgm:pt modelId="{4280B0E9-EE29-4B9A-B946-0978EF2B9EFF}" type="sibTrans" cxnId="{9DE0DC7E-40F6-4CA7-AEA8-EFA1B39DE444}">
      <dgm:prSet/>
      <dgm:spPr/>
      <dgm:t>
        <a:bodyPr/>
        <a:lstStyle/>
        <a:p>
          <a:endParaRPr lang="en-US"/>
        </a:p>
      </dgm:t>
    </dgm:pt>
    <dgm:pt modelId="{FCEC9EA9-71BA-4544-90DA-8780B8E81084}">
      <dgm:prSet phldrT="[Text]" custT="1"/>
      <dgm:spPr/>
      <dgm:t>
        <a:bodyPr/>
        <a:lstStyle/>
        <a:p>
          <a:pPr algn="r"/>
          <a:r>
            <a:rPr lang="ar-SA" sz="1600" b="1" dirty="0" smtClean="0">
              <a:solidFill>
                <a:srgbClr val="002060"/>
              </a:solidFill>
              <a:cs typeface="B Nazanin" panose="00000400000000000000" pitchFamily="2" charset="-78"/>
            </a:rPr>
            <a:t>تَفَقَّهوا فِی دینِ اللهِ وَ لاتَکونوا اَعراباً فَانَّهُ مَن لَم‌یَتَفَقّه فی دینِ اللهِ لَم‌یَنظُرِ اللهُ الیهِ یَومَ القِیامۀ وَ لَم‌یُزَکِّ لَهُ عَمَلاً</a:t>
          </a:r>
          <a:r>
            <a:rPr lang="fa-IR" sz="1600" b="1" dirty="0" smtClean="0">
              <a:solidFill>
                <a:srgbClr val="002060"/>
              </a:solidFill>
              <a:cs typeface="B Nazanin" panose="00000400000000000000" pitchFamily="2" charset="-78"/>
            </a:rPr>
            <a:t>                                                                                                              </a:t>
          </a:r>
          <a:r>
            <a:rPr lang="ar-SA" sz="1600" b="1" dirty="0" smtClean="0">
              <a:solidFill>
                <a:srgbClr val="002060"/>
              </a:solidFill>
              <a:cs typeface="B Nazanin" panose="00000400000000000000" pitchFamily="2" charset="-78"/>
            </a:rPr>
            <a:t>دین خدا را درست بفهمید و جاهل مباشید، زیرا کسی که در دین خدا فقیه نگردد خدا در روز قیامت به او نظر نمی‌کند و عمل او را پاک نمی‌گرداند (و نمی‌پذیرد).</a:t>
          </a:r>
          <a:r>
            <a:rPr lang="fa-IR" sz="1600" dirty="0" smtClean="0"/>
            <a:t> </a:t>
          </a:r>
          <a:r>
            <a:rPr lang="fa-IR" sz="1600" b="1" dirty="0" smtClean="0">
              <a:solidFill>
                <a:srgbClr val="002060"/>
              </a:solidFill>
              <a:cs typeface="B Nazanin" panose="00000400000000000000" pitchFamily="2" charset="-78"/>
            </a:rPr>
            <a:t>برقی؛ المحاسن، ج1، ص229</a:t>
          </a:r>
          <a:r>
            <a:rPr lang="ar-SA" sz="1600" b="1" dirty="0" smtClean="0">
              <a:solidFill>
                <a:srgbClr val="002060"/>
              </a:solidFill>
              <a:cs typeface="B Nazanin" panose="00000400000000000000" pitchFamily="2" charset="-78"/>
            </a:rPr>
            <a:t> </a:t>
          </a:r>
          <a:endParaRPr lang="en-US" sz="1600" b="1" dirty="0">
            <a:solidFill>
              <a:srgbClr val="002060"/>
            </a:solidFill>
            <a:cs typeface="B Nazanin" panose="00000400000000000000" pitchFamily="2" charset="-78"/>
          </a:endParaRPr>
        </a:p>
      </dgm:t>
    </dgm:pt>
    <dgm:pt modelId="{2E93D518-158A-4F86-BEE9-9182E9CA3145}" type="parTrans" cxnId="{61A0A768-E191-4716-BAF7-953CEBA4E7B4}">
      <dgm:prSet/>
      <dgm:spPr/>
      <dgm:t>
        <a:bodyPr/>
        <a:lstStyle/>
        <a:p>
          <a:endParaRPr lang="en-US"/>
        </a:p>
      </dgm:t>
    </dgm:pt>
    <dgm:pt modelId="{7D7CFAC1-8FE3-4A12-B17B-474C149CFC60}" type="sibTrans" cxnId="{61A0A768-E191-4716-BAF7-953CEBA4E7B4}">
      <dgm:prSet/>
      <dgm:spPr/>
      <dgm:t>
        <a:bodyPr/>
        <a:lstStyle/>
        <a:p>
          <a:endParaRPr lang="en-US"/>
        </a:p>
      </dgm:t>
    </dgm:pt>
    <dgm:pt modelId="{A69FA6A1-CD99-4C9C-AEA2-F9D1CDA3FC2F}">
      <dgm:prSet phldrT="[Text]" custT="1"/>
      <dgm:spPr/>
      <dgm:t>
        <a:bodyPr/>
        <a:lstStyle/>
        <a:p>
          <a:r>
            <a:rPr lang="fa-IR" sz="4400" b="1" smtClean="0">
              <a:solidFill>
                <a:srgbClr val="FFFF00"/>
              </a:solidFill>
              <a:cs typeface="B Nazanin" panose="00000400000000000000" pitchFamily="2" charset="-78"/>
            </a:rPr>
            <a:t>امام باقر                </a:t>
          </a:r>
          <a:r>
            <a:rPr lang="fa-IR" sz="2400" b="1" smtClean="0">
              <a:solidFill>
                <a:srgbClr val="FFFF00"/>
              </a:solidFill>
              <a:cs typeface="B Nazanin" panose="00000400000000000000" pitchFamily="2" charset="-78"/>
            </a:rPr>
            <a:t>علیه السلام</a:t>
          </a:r>
          <a:endParaRPr lang="en-US" sz="2400" b="1" dirty="0">
            <a:solidFill>
              <a:srgbClr val="FFFF00"/>
            </a:solidFill>
            <a:cs typeface="B Nazanin" panose="00000400000000000000" pitchFamily="2" charset="-78"/>
          </a:endParaRPr>
        </a:p>
      </dgm:t>
    </dgm:pt>
    <dgm:pt modelId="{1DBF7F32-1ADE-422B-9142-8B1506945EE2}" type="parTrans" cxnId="{FFE64411-4C40-4680-BE29-BA312EEF39D1}">
      <dgm:prSet/>
      <dgm:spPr/>
      <dgm:t>
        <a:bodyPr/>
        <a:lstStyle/>
        <a:p>
          <a:endParaRPr lang="en-US"/>
        </a:p>
      </dgm:t>
    </dgm:pt>
    <dgm:pt modelId="{BE8D27BE-1485-4DEA-9F3C-68E2C241CE9D}" type="sibTrans" cxnId="{FFE64411-4C40-4680-BE29-BA312EEF39D1}">
      <dgm:prSet/>
      <dgm:spPr/>
      <dgm:t>
        <a:bodyPr/>
        <a:lstStyle/>
        <a:p>
          <a:endParaRPr lang="en-US"/>
        </a:p>
      </dgm:t>
    </dgm:pt>
    <dgm:pt modelId="{52D1BC64-220D-4BAC-B0C3-9D646FACD092}">
      <dgm:prSet phldrT="[Text]" custT="1"/>
      <dgm:spPr/>
      <dgm:t>
        <a:bodyPr/>
        <a:lstStyle/>
        <a:p>
          <a:pPr algn="r"/>
          <a:r>
            <a:rPr lang="ar-SA" sz="2000" b="1" dirty="0" smtClean="0">
              <a:solidFill>
                <a:srgbClr val="002060"/>
              </a:solidFill>
              <a:cs typeface="B Nazanin" panose="00000400000000000000" pitchFamily="2" charset="-78"/>
            </a:rPr>
            <a:t>الکمَالُ کلُّ الکمَالِ التَّفَقُّهُ فِی الدِّینِ وَ الصَّبرُ عَلَی النَّائِبَة وَ تَقدِیرُ المَعِیشَة</a:t>
          </a:r>
          <a:r>
            <a:rPr lang="fa-IR" sz="2000" b="1" dirty="0" smtClean="0">
              <a:solidFill>
                <a:srgbClr val="002060"/>
              </a:solidFill>
              <a:cs typeface="B Nazanin" panose="00000400000000000000" pitchFamily="2" charset="-78"/>
            </a:rPr>
            <a:t>                                                                                                                                                                                      </a:t>
          </a:r>
          <a:r>
            <a:rPr lang="ar-SA" sz="1900" b="1" dirty="0" smtClean="0">
              <a:solidFill>
                <a:srgbClr val="002060"/>
              </a:solidFill>
              <a:cs typeface="B Nazanin" panose="00000400000000000000" pitchFamily="2" charset="-78"/>
            </a:rPr>
            <a:t>کمال مطلوب انسان در سه چیز است: آشنایی عمیق با دین، صبر بر مشکلات و حسابگری در زندگی.</a:t>
          </a:r>
          <a:r>
            <a:rPr lang="fa-IR" sz="1900" dirty="0" smtClean="0"/>
            <a:t> </a:t>
          </a:r>
          <a:r>
            <a:rPr lang="fa-IR" sz="1900" b="1" dirty="0" smtClean="0">
              <a:solidFill>
                <a:srgbClr val="002060"/>
              </a:solidFill>
              <a:cs typeface="B Nazanin" panose="00000400000000000000" pitchFamily="2" charset="-78"/>
            </a:rPr>
            <a:t>کلینی؛ الکافی، ج1، ص 32</a:t>
          </a:r>
          <a:endParaRPr lang="en-US" sz="1900" b="1" dirty="0">
            <a:solidFill>
              <a:srgbClr val="002060"/>
            </a:solidFill>
            <a:cs typeface="B Nazanin" panose="00000400000000000000" pitchFamily="2" charset="-78"/>
          </a:endParaRPr>
        </a:p>
      </dgm:t>
    </dgm:pt>
    <dgm:pt modelId="{4974D056-67E4-43DC-80E9-B5D86721EE16}" type="parTrans" cxnId="{3830EEF0-F8C8-4363-B537-45B49155CDF3}">
      <dgm:prSet/>
      <dgm:spPr/>
      <dgm:t>
        <a:bodyPr/>
        <a:lstStyle/>
        <a:p>
          <a:endParaRPr lang="en-US"/>
        </a:p>
      </dgm:t>
    </dgm:pt>
    <dgm:pt modelId="{B5A4EBB4-8675-472B-9F04-88716E221022}" type="sibTrans" cxnId="{3830EEF0-F8C8-4363-B537-45B49155CDF3}">
      <dgm:prSet/>
      <dgm:spPr/>
      <dgm:t>
        <a:bodyPr/>
        <a:lstStyle/>
        <a:p>
          <a:endParaRPr lang="en-US"/>
        </a:p>
      </dgm:t>
    </dgm:pt>
    <dgm:pt modelId="{E19D8E8E-C76D-435B-876A-39A43481F407}">
      <dgm:prSet phldrT="[Text]" custT="1"/>
      <dgm:spPr/>
      <dgm:t>
        <a:bodyPr/>
        <a:lstStyle/>
        <a:p>
          <a:r>
            <a:rPr lang="fa-IR" sz="4400" b="1" smtClean="0">
              <a:solidFill>
                <a:srgbClr val="FFFF00"/>
              </a:solidFill>
              <a:cs typeface="B Nazanin" panose="00000400000000000000" pitchFamily="2" charset="-78"/>
            </a:rPr>
            <a:t>امام جواد      </a:t>
          </a:r>
          <a:r>
            <a:rPr lang="fa-IR" sz="2400" b="1" smtClean="0">
              <a:solidFill>
                <a:srgbClr val="FFFF00"/>
              </a:solidFill>
              <a:cs typeface="B Nazanin" panose="00000400000000000000" pitchFamily="2" charset="-78"/>
            </a:rPr>
            <a:t>علیه السلام </a:t>
          </a:r>
          <a:endParaRPr lang="en-US" sz="2400" b="1" dirty="0">
            <a:solidFill>
              <a:srgbClr val="FFFF00"/>
            </a:solidFill>
            <a:cs typeface="B Nazanin" panose="00000400000000000000" pitchFamily="2" charset="-78"/>
          </a:endParaRPr>
        </a:p>
      </dgm:t>
    </dgm:pt>
    <dgm:pt modelId="{EFD6ACED-2910-40BC-A103-42844455137F}" type="parTrans" cxnId="{E6562BD1-B254-439C-8C30-201F45208BA3}">
      <dgm:prSet/>
      <dgm:spPr/>
      <dgm:t>
        <a:bodyPr/>
        <a:lstStyle/>
        <a:p>
          <a:endParaRPr lang="en-US"/>
        </a:p>
      </dgm:t>
    </dgm:pt>
    <dgm:pt modelId="{9850A138-0879-409B-8691-00D4A8CE1618}" type="sibTrans" cxnId="{E6562BD1-B254-439C-8C30-201F45208BA3}">
      <dgm:prSet/>
      <dgm:spPr/>
      <dgm:t>
        <a:bodyPr/>
        <a:lstStyle/>
        <a:p>
          <a:endParaRPr lang="en-US"/>
        </a:p>
      </dgm:t>
    </dgm:pt>
    <dgm:pt modelId="{C79B3B22-C513-4481-A60F-B0FCED8A138B}">
      <dgm:prSet phldrT="[Text]" custT="1"/>
      <dgm:spPr/>
      <dgm:t>
        <a:bodyPr/>
        <a:lstStyle/>
        <a:p>
          <a:pPr algn="r"/>
          <a:r>
            <a:rPr lang="ar-SA" sz="2000" b="1" smtClean="0">
              <a:solidFill>
                <a:srgbClr val="002060"/>
              </a:solidFill>
              <a:cs typeface="B Nazanin" panose="00000400000000000000" pitchFamily="2" charset="-78"/>
            </a:rPr>
            <a:t>التَّفَقُّهُ ثَمَنٌ لِکلِّ غَالٍ وَ سُلَّمٌ إِلَی کلِّ عَالٍ</a:t>
          </a:r>
          <a:endParaRPr lang="en-US" sz="2000" b="1" dirty="0">
            <a:solidFill>
              <a:srgbClr val="002060"/>
            </a:solidFill>
            <a:cs typeface="B Nazanin" panose="00000400000000000000" pitchFamily="2" charset="-78"/>
          </a:endParaRPr>
        </a:p>
      </dgm:t>
    </dgm:pt>
    <dgm:pt modelId="{6D7F4843-1289-4279-B80F-EF9A8B0DF532}" type="parTrans" cxnId="{F66B8F93-A34F-4F9D-8D9B-D2D3049C82C9}">
      <dgm:prSet/>
      <dgm:spPr/>
      <dgm:t>
        <a:bodyPr/>
        <a:lstStyle/>
        <a:p>
          <a:endParaRPr lang="en-US"/>
        </a:p>
      </dgm:t>
    </dgm:pt>
    <dgm:pt modelId="{1001E4DA-1D7F-4283-88E0-1980DDCF6B9F}" type="sibTrans" cxnId="{F66B8F93-A34F-4F9D-8D9B-D2D3049C82C9}">
      <dgm:prSet/>
      <dgm:spPr/>
      <dgm:t>
        <a:bodyPr/>
        <a:lstStyle/>
        <a:p>
          <a:endParaRPr lang="en-US"/>
        </a:p>
      </dgm:t>
    </dgm:pt>
    <dgm:pt modelId="{06AA2ECC-6D08-475B-BA4B-EFD7FDDDAC86}">
      <dgm:prSet phldrT="[Text]" custT="1"/>
      <dgm:spPr/>
      <dgm:t>
        <a:bodyPr/>
        <a:lstStyle/>
        <a:p>
          <a:pPr algn="r"/>
          <a:r>
            <a:rPr lang="ar-SA" sz="2000" b="1" dirty="0" smtClean="0">
              <a:solidFill>
                <a:srgbClr val="002060"/>
              </a:solidFill>
              <a:cs typeface="B Nazanin" panose="00000400000000000000" pitchFamily="2" charset="-78"/>
            </a:rPr>
            <a:t>دین‌شناسی بهای هر چیز گران‌بها و نردبان همۀ بلندی‌ها است</a:t>
          </a:r>
          <a:r>
            <a:rPr lang="fa-IR" sz="2000" b="1" dirty="0" smtClean="0">
              <a:solidFill>
                <a:srgbClr val="002060"/>
              </a:solidFill>
              <a:cs typeface="B Nazanin" panose="00000400000000000000" pitchFamily="2" charset="-78"/>
            </a:rPr>
            <a:t> </a:t>
          </a:r>
          <a:r>
            <a:rPr lang="fa-IR" sz="1600" b="1" dirty="0" smtClean="0">
              <a:solidFill>
                <a:srgbClr val="002060"/>
              </a:solidFill>
              <a:cs typeface="B Nazanin" panose="00000400000000000000" pitchFamily="2" charset="-78"/>
            </a:rPr>
            <a:t>دیلمی؛ اعلام الدین، ص 309</a:t>
          </a:r>
          <a:endParaRPr lang="en-US" sz="2000" b="1" dirty="0">
            <a:solidFill>
              <a:srgbClr val="002060"/>
            </a:solidFill>
            <a:cs typeface="B Nazanin" panose="00000400000000000000" pitchFamily="2" charset="-78"/>
          </a:endParaRPr>
        </a:p>
      </dgm:t>
    </dgm:pt>
    <dgm:pt modelId="{2838FD7E-84B3-4DAB-AC82-148AC875AA45}" type="parTrans" cxnId="{792B5645-6EC4-4AFA-B893-CD4C33F3611B}">
      <dgm:prSet/>
      <dgm:spPr/>
      <dgm:t>
        <a:bodyPr/>
        <a:lstStyle/>
        <a:p>
          <a:endParaRPr lang="en-US"/>
        </a:p>
      </dgm:t>
    </dgm:pt>
    <dgm:pt modelId="{5ADC6C0F-9455-44D4-9E88-65F1331A1396}" type="sibTrans" cxnId="{792B5645-6EC4-4AFA-B893-CD4C33F3611B}">
      <dgm:prSet/>
      <dgm:spPr/>
      <dgm:t>
        <a:bodyPr/>
        <a:lstStyle/>
        <a:p>
          <a:endParaRPr lang="en-US"/>
        </a:p>
      </dgm:t>
    </dgm:pt>
    <dgm:pt modelId="{3FEC06A9-7CCE-4B7F-9938-DA60ACD2F3DB}" type="pres">
      <dgm:prSet presAssocID="{BCB24EF9-06B0-4AF8-A3F2-CA0EDE30913C}" presName="Name0" presStyleCnt="0">
        <dgm:presLayoutVars>
          <dgm:dir/>
          <dgm:animLvl val="lvl"/>
          <dgm:resizeHandles val="exact"/>
        </dgm:presLayoutVars>
      </dgm:prSet>
      <dgm:spPr/>
      <dgm:t>
        <a:bodyPr/>
        <a:lstStyle/>
        <a:p>
          <a:endParaRPr lang="en-US"/>
        </a:p>
      </dgm:t>
    </dgm:pt>
    <dgm:pt modelId="{B0FBBFFB-2307-4E56-99C5-30A237BA74A9}" type="pres">
      <dgm:prSet presAssocID="{ED172918-D7F3-45A8-B2AD-1831402819E8}" presName="linNode" presStyleCnt="0"/>
      <dgm:spPr/>
      <dgm:t>
        <a:bodyPr/>
        <a:lstStyle/>
        <a:p>
          <a:endParaRPr lang="en-US"/>
        </a:p>
      </dgm:t>
    </dgm:pt>
    <dgm:pt modelId="{AAE0052D-E96E-4FCC-A534-1F0ADD50C5DE}" type="pres">
      <dgm:prSet presAssocID="{ED172918-D7F3-45A8-B2AD-1831402819E8}" presName="parentText" presStyleLbl="node1" presStyleIdx="0" presStyleCnt="3" custScaleX="71635">
        <dgm:presLayoutVars>
          <dgm:chMax val="1"/>
          <dgm:bulletEnabled val="1"/>
        </dgm:presLayoutVars>
      </dgm:prSet>
      <dgm:spPr/>
      <dgm:t>
        <a:bodyPr/>
        <a:lstStyle/>
        <a:p>
          <a:endParaRPr lang="en-US"/>
        </a:p>
      </dgm:t>
    </dgm:pt>
    <dgm:pt modelId="{E3FB5ED7-F013-4E56-9237-9A57CA9ED268}" type="pres">
      <dgm:prSet presAssocID="{ED172918-D7F3-45A8-B2AD-1831402819E8}" presName="descendantText" presStyleLbl="alignAccFollowNode1" presStyleIdx="0" presStyleCnt="3" custScaleX="109621" custScaleY="117975">
        <dgm:presLayoutVars>
          <dgm:bulletEnabled val="1"/>
        </dgm:presLayoutVars>
      </dgm:prSet>
      <dgm:spPr/>
      <dgm:t>
        <a:bodyPr/>
        <a:lstStyle/>
        <a:p>
          <a:endParaRPr lang="en-US"/>
        </a:p>
      </dgm:t>
    </dgm:pt>
    <dgm:pt modelId="{5F0EDEEE-C2DC-4EA8-87A0-BC0B434FEA4C}" type="pres">
      <dgm:prSet presAssocID="{4280B0E9-EE29-4B9A-B946-0978EF2B9EFF}" presName="sp" presStyleCnt="0"/>
      <dgm:spPr/>
      <dgm:t>
        <a:bodyPr/>
        <a:lstStyle/>
        <a:p>
          <a:endParaRPr lang="en-US"/>
        </a:p>
      </dgm:t>
    </dgm:pt>
    <dgm:pt modelId="{EC3E5DA5-70CC-4C22-90F1-6FE5A8AE288B}" type="pres">
      <dgm:prSet presAssocID="{A69FA6A1-CD99-4C9C-AEA2-F9D1CDA3FC2F}" presName="linNode" presStyleCnt="0"/>
      <dgm:spPr/>
      <dgm:t>
        <a:bodyPr/>
        <a:lstStyle/>
        <a:p>
          <a:endParaRPr lang="en-US"/>
        </a:p>
      </dgm:t>
    </dgm:pt>
    <dgm:pt modelId="{236EC810-AB65-48B6-BC3C-98C3ED84DBE8}" type="pres">
      <dgm:prSet presAssocID="{A69FA6A1-CD99-4C9C-AEA2-F9D1CDA3FC2F}" presName="parentText" presStyleLbl="node1" presStyleIdx="1" presStyleCnt="3" custScaleX="71635" custLinFactNeighborY="882">
        <dgm:presLayoutVars>
          <dgm:chMax val="1"/>
          <dgm:bulletEnabled val="1"/>
        </dgm:presLayoutVars>
      </dgm:prSet>
      <dgm:spPr/>
      <dgm:t>
        <a:bodyPr/>
        <a:lstStyle/>
        <a:p>
          <a:endParaRPr lang="en-US"/>
        </a:p>
      </dgm:t>
    </dgm:pt>
    <dgm:pt modelId="{310702E3-FFEF-45E5-A8D9-70CFEFEF13B7}" type="pres">
      <dgm:prSet presAssocID="{A69FA6A1-CD99-4C9C-AEA2-F9D1CDA3FC2F}" presName="descendantText" presStyleLbl="alignAccFollowNode1" presStyleIdx="1" presStyleCnt="3" custScaleX="109621" custScaleY="116244">
        <dgm:presLayoutVars>
          <dgm:bulletEnabled val="1"/>
        </dgm:presLayoutVars>
      </dgm:prSet>
      <dgm:spPr/>
      <dgm:t>
        <a:bodyPr/>
        <a:lstStyle/>
        <a:p>
          <a:endParaRPr lang="en-US"/>
        </a:p>
      </dgm:t>
    </dgm:pt>
    <dgm:pt modelId="{B6F3AE31-FBAA-451D-BE81-AE5B07DE0CA9}" type="pres">
      <dgm:prSet presAssocID="{BE8D27BE-1485-4DEA-9F3C-68E2C241CE9D}" presName="sp" presStyleCnt="0"/>
      <dgm:spPr/>
      <dgm:t>
        <a:bodyPr/>
        <a:lstStyle/>
        <a:p>
          <a:endParaRPr lang="en-US"/>
        </a:p>
      </dgm:t>
    </dgm:pt>
    <dgm:pt modelId="{CD614FEA-1498-4233-8E54-A45763805D28}" type="pres">
      <dgm:prSet presAssocID="{E19D8E8E-C76D-435B-876A-39A43481F407}" presName="linNode" presStyleCnt="0"/>
      <dgm:spPr/>
      <dgm:t>
        <a:bodyPr/>
        <a:lstStyle/>
        <a:p>
          <a:endParaRPr lang="en-US"/>
        </a:p>
      </dgm:t>
    </dgm:pt>
    <dgm:pt modelId="{6B2C50DC-763A-40FD-8FC8-3382875B0BA8}" type="pres">
      <dgm:prSet presAssocID="{E19D8E8E-C76D-435B-876A-39A43481F407}" presName="parentText" presStyleLbl="node1" presStyleIdx="2" presStyleCnt="3" custScaleX="71635">
        <dgm:presLayoutVars>
          <dgm:chMax val="1"/>
          <dgm:bulletEnabled val="1"/>
        </dgm:presLayoutVars>
      </dgm:prSet>
      <dgm:spPr/>
      <dgm:t>
        <a:bodyPr/>
        <a:lstStyle/>
        <a:p>
          <a:endParaRPr lang="en-US"/>
        </a:p>
      </dgm:t>
    </dgm:pt>
    <dgm:pt modelId="{C81D4E28-97C1-4E24-9741-A231436D1C16}" type="pres">
      <dgm:prSet presAssocID="{E19D8E8E-C76D-435B-876A-39A43481F407}" presName="descendantText" presStyleLbl="alignAccFollowNode1" presStyleIdx="2" presStyleCnt="3" custScaleX="109621" custLinFactNeighborX="-481" custLinFactNeighborY="1824">
        <dgm:presLayoutVars>
          <dgm:bulletEnabled val="1"/>
        </dgm:presLayoutVars>
      </dgm:prSet>
      <dgm:spPr/>
      <dgm:t>
        <a:bodyPr/>
        <a:lstStyle/>
        <a:p>
          <a:endParaRPr lang="en-US"/>
        </a:p>
      </dgm:t>
    </dgm:pt>
  </dgm:ptLst>
  <dgm:cxnLst>
    <dgm:cxn modelId="{0441CE8E-B124-4193-B5EF-F4CA823C54CB}" type="presOf" srcId="{ED172918-D7F3-45A8-B2AD-1831402819E8}" destId="{AAE0052D-E96E-4FCC-A534-1F0ADD50C5DE}" srcOrd="0" destOrd="0" presId="urn:microsoft.com/office/officeart/2005/8/layout/vList5"/>
    <dgm:cxn modelId="{B5536F33-AA2E-46C5-AD62-5E2E41A30257}" type="presOf" srcId="{C79B3B22-C513-4481-A60F-B0FCED8A138B}" destId="{C81D4E28-97C1-4E24-9741-A231436D1C16}" srcOrd="0" destOrd="0" presId="urn:microsoft.com/office/officeart/2005/8/layout/vList5"/>
    <dgm:cxn modelId="{E6562BD1-B254-439C-8C30-201F45208BA3}" srcId="{BCB24EF9-06B0-4AF8-A3F2-CA0EDE30913C}" destId="{E19D8E8E-C76D-435B-876A-39A43481F407}" srcOrd="2" destOrd="0" parTransId="{EFD6ACED-2910-40BC-A103-42844455137F}" sibTransId="{9850A138-0879-409B-8691-00D4A8CE1618}"/>
    <dgm:cxn modelId="{792B5645-6EC4-4AFA-B893-CD4C33F3611B}" srcId="{E19D8E8E-C76D-435B-876A-39A43481F407}" destId="{06AA2ECC-6D08-475B-BA4B-EFD7FDDDAC86}" srcOrd="1" destOrd="0" parTransId="{2838FD7E-84B3-4DAB-AC82-148AC875AA45}" sibTransId="{5ADC6C0F-9455-44D4-9E88-65F1331A1396}"/>
    <dgm:cxn modelId="{6CA7790D-0962-40FB-BD02-12EC38D55F35}" type="presOf" srcId="{BCB24EF9-06B0-4AF8-A3F2-CA0EDE30913C}" destId="{3FEC06A9-7CCE-4B7F-9938-DA60ACD2F3DB}" srcOrd="0" destOrd="0" presId="urn:microsoft.com/office/officeart/2005/8/layout/vList5"/>
    <dgm:cxn modelId="{6661850C-E10B-40D2-AA9C-0CA01C27E33A}" type="presOf" srcId="{E19D8E8E-C76D-435B-876A-39A43481F407}" destId="{6B2C50DC-763A-40FD-8FC8-3382875B0BA8}" srcOrd="0" destOrd="0" presId="urn:microsoft.com/office/officeart/2005/8/layout/vList5"/>
    <dgm:cxn modelId="{FFE64411-4C40-4680-BE29-BA312EEF39D1}" srcId="{BCB24EF9-06B0-4AF8-A3F2-CA0EDE30913C}" destId="{A69FA6A1-CD99-4C9C-AEA2-F9D1CDA3FC2F}" srcOrd="1" destOrd="0" parTransId="{1DBF7F32-1ADE-422B-9142-8B1506945EE2}" sibTransId="{BE8D27BE-1485-4DEA-9F3C-68E2C241CE9D}"/>
    <dgm:cxn modelId="{8BA2B491-CAC9-425B-81ED-071BD9B87009}" type="presOf" srcId="{52D1BC64-220D-4BAC-B0C3-9D646FACD092}" destId="{310702E3-FFEF-45E5-A8D9-70CFEFEF13B7}" srcOrd="0" destOrd="0" presId="urn:microsoft.com/office/officeart/2005/8/layout/vList5"/>
    <dgm:cxn modelId="{9DE0DC7E-40F6-4CA7-AEA8-EFA1B39DE444}" srcId="{BCB24EF9-06B0-4AF8-A3F2-CA0EDE30913C}" destId="{ED172918-D7F3-45A8-B2AD-1831402819E8}" srcOrd="0" destOrd="0" parTransId="{5BB37904-AAEA-455A-BF4E-725694498D18}" sibTransId="{4280B0E9-EE29-4B9A-B946-0978EF2B9EFF}"/>
    <dgm:cxn modelId="{61A0A768-E191-4716-BAF7-953CEBA4E7B4}" srcId="{ED172918-D7F3-45A8-B2AD-1831402819E8}" destId="{FCEC9EA9-71BA-4544-90DA-8780B8E81084}" srcOrd="0" destOrd="0" parTransId="{2E93D518-158A-4F86-BEE9-9182E9CA3145}" sibTransId="{7D7CFAC1-8FE3-4A12-B17B-474C149CFC60}"/>
    <dgm:cxn modelId="{3830EEF0-F8C8-4363-B537-45B49155CDF3}" srcId="{A69FA6A1-CD99-4C9C-AEA2-F9D1CDA3FC2F}" destId="{52D1BC64-220D-4BAC-B0C3-9D646FACD092}" srcOrd="0" destOrd="0" parTransId="{4974D056-67E4-43DC-80E9-B5D86721EE16}" sibTransId="{B5A4EBB4-8675-472B-9F04-88716E221022}"/>
    <dgm:cxn modelId="{A424266F-797B-4C8A-96CF-B0FDDCE20398}" type="presOf" srcId="{A69FA6A1-CD99-4C9C-AEA2-F9D1CDA3FC2F}" destId="{236EC810-AB65-48B6-BC3C-98C3ED84DBE8}" srcOrd="0" destOrd="0" presId="urn:microsoft.com/office/officeart/2005/8/layout/vList5"/>
    <dgm:cxn modelId="{68B7E03C-347B-4C2F-867A-B0F91FB398BE}" type="presOf" srcId="{06AA2ECC-6D08-475B-BA4B-EFD7FDDDAC86}" destId="{C81D4E28-97C1-4E24-9741-A231436D1C16}" srcOrd="0" destOrd="1" presId="urn:microsoft.com/office/officeart/2005/8/layout/vList5"/>
    <dgm:cxn modelId="{994C85E7-71A4-4D06-8AE4-BF9DD8E977A4}" type="presOf" srcId="{FCEC9EA9-71BA-4544-90DA-8780B8E81084}" destId="{E3FB5ED7-F013-4E56-9237-9A57CA9ED268}" srcOrd="0" destOrd="0" presId="urn:microsoft.com/office/officeart/2005/8/layout/vList5"/>
    <dgm:cxn modelId="{F66B8F93-A34F-4F9D-8D9B-D2D3049C82C9}" srcId="{E19D8E8E-C76D-435B-876A-39A43481F407}" destId="{C79B3B22-C513-4481-A60F-B0FCED8A138B}" srcOrd="0" destOrd="0" parTransId="{6D7F4843-1289-4279-B80F-EF9A8B0DF532}" sibTransId="{1001E4DA-1D7F-4283-88E0-1980DDCF6B9F}"/>
    <dgm:cxn modelId="{BB1E0287-ACB8-4D5B-BD56-DDD31BC9ACC4}" type="presParOf" srcId="{3FEC06A9-7CCE-4B7F-9938-DA60ACD2F3DB}" destId="{B0FBBFFB-2307-4E56-99C5-30A237BA74A9}" srcOrd="0" destOrd="0" presId="urn:microsoft.com/office/officeart/2005/8/layout/vList5"/>
    <dgm:cxn modelId="{37896A31-A7B3-48E6-BC9E-850530D6262A}" type="presParOf" srcId="{B0FBBFFB-2307-4E56-99C5-30A237BA74A9}" destId="{AAE0052D-E96E-4FCC-A534-1F0ADD50C5DE}" srcOrd="0" destOrd="0" presId="urn:microsoft.com/office/officeart/2005/8/layout/vList5"/>
    <dgm:cxn modelId="{DBD8B072-8C21-4946-BADB-95A413941F65}" type="presParOf" srcId="{B0FBBFFB-2307-4E56-99C5-30A237BA74A9}" destId="{E3FB5ED7-F013-4E56-9237-9A57CA9ED268}" srcOrd="1" destOrd="0" presId="urn:microsoft.com/office/officeart/2005/8/layout/vList5"/>
    <dgm:cxn modelId="{422941B7-EC8C-40F5-A654-B485C36F1DCB}" type="presParOf" srcId="{3FEC06A9-7CCE-4B7F-9938-DA60ACD2F3DB}" destId="{5F0EDEEE-C2DC-4EA8-87A0-BC0B434FEA4C}" srcOrd="1" destOrd="0" presId="urn:microsoft.com/office/officeart/2005/8/layout/vList5"/>
    <dgm:cxn modelId="{361A2F15-E3C1-40AF-811E-A1BEBC661ABF}" type="presParOf" srcId="{3FEC06A9-7CCE-4B7F-9938-DA60ACD2F3DB}" destId="{EC3E5DA5-70CC-4C22-90F1-6FE5A8AE288B}" srcOrd="2" destOrd="0" presId="urn:microsoft.com/office/officeart/2005/8/layout/vList5"/>
    <dgm:cxn modelId="{0CCBD012-20A6-4599-A0F8-2ACCFCAE7DD6}" type="presParOf" srcId="{EC3E5DA5-70CC-4C22-90F1-6FE5A8AE288B}" destId="{236EC810-AB65-48B6-BC3C-98C3ED84DBE8}" srcOrd="0" destOrd="0" presId="urn:microsoft.com/office/officeart/2005/8/layout/vList5"/>
    <dgm:cxn modelId="{32968FC8-7ED1-488D-BB38-ECDDAEB33C56}" type="presParOf" srcId="{EC3E5DA5-70CC-4C22-90F1-6FE5A8AE288B}" destId="{310702E3-FFEF-45E5-A8D9-70CFEFEF13B7}" srcOrd="1" destOrd="0" presId="urn:microsoft.com/office/officeart/2005/8/layout/vList5"/>
    <dgm:cxn modelId="{CC5F1C9C-6D38-4AF1-A8D2-9364FC718CB6}" type="presParOf" srcId="{3FEC06A9-7CCE-4B7F-9938-DA60ACD2F3DB}" destId="{B6F3AE31-FBAA-451D-BE81-AE5B07DE0CA9}" srcOrd="3" destOrd="0" presId="urn:microsoft.com/office/officeart/2005/8/layout/vList5"/>
    <dgm:cxn modelId="{4DA66FC8-6654-4834-B053-37D0ED39F29A}" type="presParOf" srcId="{3FEC06A9-7CCE-4B7F-9938-DA60ACD2F3DB}" destId="{CD614FEA-1498-4233-8E54-A45763805D28}" srcOrd="4" destOrd="0" presId="urn:microsoft.com/office/officeart/2005/8/layout/vList5"/>
    <dgm:cxn modelId="{F1DC31E4-BC2F-42C5-97FE-711AAB50FE08}" type="presParOf" srcId="{CD614FEA-1498-4233-8E54-A45763805D28}" destId="{6B2C50DC-763A-40FD-8FC8-3382875B0BA8}" srcOrd="0" destOrd="0" presId="urn:microsoft.com/office/officeart/2005/8/layout/vList5"/>
    <dgm:cxn modelId="{4D8768C5-79B6-4874-A04E-46200AD34878}" type="presParOf" srcId="{CD614FEA-1498-4233-8E54-A45763805D28}" destId="{C81D4E28-97C1-4E24-9741-A231436D1C16}"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1.xml><?xml version="1.0" encoding="utf-8"?>
<dgm:dataModel xmlns:dgm="http://schemas.openxmlformats.org/drawingml/2006/diagram" xmlns:a="http://schemas.openxmlformats.org/drawingml/2006/main">
  <dgm:ptLst>
    <dgm:pt modelId="{FEC7B9AA-4B25-42DD-A16F-29A55E3817B1}" type="doc">
      <dgm:prSet loTypeId="urn:microsoft.com/office/officeart/2005/8/layout/vList5" loCatId="list" qsTypeId="urn:microsoft.com/office/officeart/2005/8/quickstyle/simple1" qsCatId="simple" csTypeId="urn:microsoft.com/office/officeart/2005/8/colors/colorful1" csCatId="colorful" phldr="1"/>
      <dgm:spPr/>
      <dgm:t>
        <a:bodyPr/>
        <a:lstStyle/>
        <a:p>
          <a:endParaRPr lang="en-US"/>
        </a:p>
      </dgm:t>
    </dgm:pt>
    <dgm:pt modelId="{25F9DAD1-4A88-4993-84D9-A2FA6EA5EDA2}">
      <dgm:prSet phldrT="[Text]" custT="1"/>
      <dgm:spPr/>
      <dgm:t>
        <a:bodyPr/>
        <a:lstStyle/>
        <a:p>
          <a:r>
            <a:rPr lang="fa-IR" sz="4800" b="1" smtClean="0">
              <a:solidFill>
                <a:srgbClr val="002060"/>
              </a:solidFill>
              <a:cs typeface="B Nazanin" panose="00000400000000000000" pitchFamily="2" charset="-78"/>
            </a:rPr>
            <a:t>امام علی           </a:t>
          </a:r>
          <a:r>
            <a:rPr lang="fa-IR" sz="3600" b="1" smtClean="0">
              <a:solidFill>
                <a:srgbClr val="002060"/>
              </a:solidFill>
              <a:cs typeface="B Nazanin" panose="00000400000000000000" pitchFamily="2" charset="-78"/>
            </a:rPr>
            <a:t>علیه السلام </a:t>
          </a:r>
          <a:endParaRPr lang="en-US" sz="4800" dirty="0">
            <a:solidFill>
              <a:srgbClr val="002060"/>
            </a:solidFill>
          </a:endParaRPr>
        </a:p>
      </dgm:t>
    </dgm:pt>
    <dgm:pt modelId="{2E78923E-6005-47CE-8166-5B251BF03B04}" type="parTrans" cxnId="{86E780FA-CA19-48DC-8171-DE3CBA0A2747}">
      <dgm:prSet/>
      <dgm:spPr/>
      <dgm:t>
        <a:bodyPr/>
        <a:lstStyle/>
        <a:p>
          <a:endParaRPr lang="en-US"/>
        </a:p>
      </dgm:t>
    </dgm:pt>
    <dgm:pt modelId="{EE5C5A95-0485-4A06-BA6B-94365D055955}" type="sibTrans" cxnId="{86E780FA-CA19-48DC-8171-DE3CBA0A2747}">
      <dgm:prSet/>
      <dgm:spPr/>
      <dgm:t>
        <a:bodyPr/>
        <a:lstStyle/>
        <a:p>
          <a:endParaRPr lang="en-US"/>
        </a:p>
      </dgm:t>
    </dgm:pt>
    <dgm:pt modelId="{694D0695-EC84-44F2-BCDB-81B89BA442C1}">
      <dgm:prSet phldrT="[Text]" custT="1"/>
      <dgm:spPr/>
      <dgm:t>
        <a:bodyPr/>
        <a:lstStyle/>
        <a:p>
          <a:pPr algn="r"/>
          <a:r>
            <a:rPr lang="ar-SA" sz="1800" b="1" dirty="0" smtClean="0">
              <a:cs typeface="B Nazanin" panose="00000400000000000000" pitchFamily="2" charset="-78"/>
            </a:rPr>
            <a:t>اَيُّهَا النَّاسُ طُوبَى لِمَن شَغَلَهُ عَيبُهُ عَن عُيُوبِ النَّاسِ وَ تَوَاضَعَ مِن غَيرِ مَنقَصَة وَ جَالَسَ أَهلَ التَّفَقُّة وَ الرَّحمَة وَ جَالَسَ أَهلَ الذِّکرِ وَ المَسکَنَة وَ أَنفَقَ مَالا جَمَعَهُ فِي غَيرِ مَعصِيَة</a:t>
          </a:r>
          <a:r>
            <a:rPr lang="fa-IR" sz="1800" b="1" dirty="0" smtClean="0">
              <a:cs typeface="B Nazanin" panose="00000400000000000000" pitchFamily="2" charset="-78"/>
            </a:rPr>
            <a:t>    مجلسی، بحارالانوار، ج66،‌ ص380</a:t>
          </a:r>
          <a:r>
            <a:rPr lang="ar-SA" sz="1800" b="1" dirty="0" smtClean="0">
              <a:cs typeface="B Nazanin" panose="00000400000000000000" pitchFamily="2" charset="-78"/>
            </a:rPr>
            <a:t> </a:t>
          </a:r>
          <a:endParaRPr lang="en-US" sz="1800" b="1" dirty="0">
            <a:cs typeface="B Nazanin" panose="00000400000000000000" pitchFamily="2" charset="-78"/>
          </a:endParaRPr>
        </a:p>
      </dgm:t>
    </dgm:pt>
    <dgm:pt modelId="{74183CF5-6A4A-4D07-854D-8500CE92D67F}" type="parTrans" cxnId="{EE868A04-220D-4575-92B1-8274A3EE02B6}">
      <dgm:prSet/>
      <dgm:spPr/>
      <dgm:t>
        <a:bodyPr/>
        <a:lstStyle/>
        <a:p>
          <a:endParaRPr lang="en-US"/>
        </a:p>
      </dgm:t>
    </dgm:pt>
    <dgm:pt modelId="{2B041445-3888-4721-A376-25F8BA3182F5}" type="sibTrans" cxnId="{EE868A04-220D-4575-92B1-8274A3EE02B6}">
      <dgm:prSet/>
      <dgm:spPr/>
      <dgm:t>
        <a:bodyPr/>
        <a:lstStyle/>
        <a:p>
          <a:endParaRPr lang="en-US"/>
        </a:p>
      </dgm:t>
    </dgm:pt>
    <dgm:pt modelId="{418C4144-E629-4883-9858-EDC23F8ACCA1}">
      <dgm:prSet phldrT="[Text]" custT="1"/>
      <dgm:spPr/>
      <dgm:t>
        <a:bodyPr/>
        <a:lstStyle/>
        <a:p>
          <a:pPr algn="r"/>
          <a:r>
            <a:rPr lang="fa-IR" sz="1800" b="1" dirty="0" smtClean="0">
              <a:cs typeface="B Nazanin" panose="00000400000000000000" pitchFamily="2" charset="-78"/>
            </a:rPr>
            <a:t>خوشا به حال کسی که با اهل تفقه همنشین باشد</a:t>
          </a:r>
          <a:endParaRPr lang="en-US" sz="1800" b="1" dirty="0">
            <a:cs typeface="B Nazanin" panose="00000400000000000000" pitchFamily="2" charset="-78"/>
          </a:endParaRPr>
        </a:p>
      </dgm:t>
    </dgm:pt>
    <dgm:pt modelId="{0460BE31-3CDF-4899-B0F4-0035FF25DD2A}" type="parTrans" cxnId="{1F09C0CF-5E61-4E1D-A834-319A2C819A3C}">
      <dgm:prSet/>
      <dgm:spPr/>
      <dgm:t>
        <a:bodyPr/>
        <a:lstStyle/>
        <a:p>
          <a:endParaRPr lang="en-US"/>
        </a:p>
      </dgm:t>
    </dgm:pt>
    <dgm:pt modelId="{C7D60CA4-8245-4C98-9C81-FE1AE9F7419E}" type="sibTrans" cxnId="{1F09C0CF-5E61-4E1D-A834-319A2C819A3C}">
      <dgm:prSet/>
      <dgm:spPr/>
      <dgm:t>
        <a:bodyPr/>
        <a:lstStyle/>
        <a:p>
          <a:endParaRPr lang="en-US"/>
        </a:p>
      </dgm:t>
    </dgm:pt>
    <dgm:pt modelId="{FB000843-A4A7-4CF4-BF69-0EAB10239685}">
      <dgm:prSet phldrT="[Text]" custT="1"/>
      <dgm:spPr/>
      <dgm:t>
        <a:bodyPr/>
        <a:lstStyle/>
        <a:p>
          <a:r>
            <a:rPr lang="fa-IR" sz="4700" b="1" dirty="0" smtClean="0">
              <a:solidFill>
                <a:srgbClr val="002060"/>
              </a:solidFill>
              <a:cs typeface="B Nazanin" panose="00000400000000000000" pitchFamily="2" charset="-78"/>
            </a:rPr>
            <a:t>امام صادق            </a:t>
          </a:r>
          <a:r>
            <a:rPr lang="fa-IR" sz="3600" b="1" dirty="0" smtClean="0">
              <a:solidFill>
                <a:srgbClr val="002060"/>
              </a:solidFill>
              <a:cs typeface="B Nazanin" panose="00000400000000000000" pitchFamily="2" charset="-78"/>
            </a:rPr>
            <a:t>علیه السلام</a:t>
          </a:r>
          <a:r>
            <a:rPr lang="fa-IR" sz="4700" b="1" dirty="0" smtClean="0">
              <a:solidFill>
                <a:srgbClr val="002060"/>
              </a:solidFill>
              <a:cs typeface="B Nazanin" panose="00000400000000000000" pitchFamily="2" charset="-78"/>
            </a:rPr>
            <a:t> </a:t>
          </a:r>
          <a:endParaRPr lang="en-US" sz="4700" dirty="0">
            <a:solidFill>
              <a:srgbClr val="002060"/>
            </a:solidFill>
          </a:endParaRPr>
        </a:p>
      </dgm:t>
    </dgm:pt>
    <dgm:pt modelId="{77DC8981-1D48-44D5-B7B2-2AC7310A000B}" type="parTrans" cxnId="{70168CD9-464A-41D4-95F1-012C1502FECB}">
      <dgm:prSet/>
      <dgm:spPr/>
      <dgm:t>
        <a:bodyPr/>
        <a:lstStyle/>
        <a:p>
          <a:endParaRPr lang="en-US"/>
        </a:p>
      </dgm:t>
    </dgm:pt>
    <dgm:pt modelId="{7C0D004F-A0BB-4682-9A94-A398258C1F9F}" type="sibTrans" cxnId="{70168CD9-464A-41D4-95F1-012C1502FECB}">
      <dgm:prSet/>
      <dgm:spPr/>
      <dgm:t>
        <a:bodyPr/>
        <a:lstStyle/>
        <a:p>
          <a:endParaRPr lang="en-US"/>
        </a:p>
      </dgm:t>
    </dgm:pt>
    <dgm:pt modelId="{D9821A80-EB49-41D3-AE5D-068C5FD3DE36}">
      <dgm:prSet phldrT="[Text]" custT="1"/>
      <dgm:spPr/>
      <dgm:t>
        <a:bodyPr/>
        <a:lstStyle/>
        <a:p>
          <a:pPr algn="r"/>
          <a:r>
            <a:rPr lang="fa-IR" sz="1600" b="1" dirty="0" smtClean="0">
              <a:cs typeface="B Nazanin" panose="00000400000000000000" pitchFamily="2" charset="-78"/>
            </a:rPr>
            <a:t>سلیمان بن خالد می‌گوید از امام صادق7 در بارۀ «حکمت» در آیۀ شریفۀ </a:t>
          </a:r>
          <a:r>
            <a:rPr lang="ar-SA" sz="1600" b="1" dirty="0" smtClean="0">
              <a:cs typeface="B Nazanin" panose="00000400000000000000" pitchFamily="2" charset="-78"/>
            </a:rPr>
            <a:t>«وَ مَن یؤتَ الحِکمَة فَقَد أُوتِی خَیراً کثِیراً»</a:t>
          </a:r>
          <a:r>
            <a:rPr lang="fa-IR" sz="1600" b="1" dirty="0" smtClean="0">
              <a:cs typeface="B Nazanin" panose="00000400000000000000" pitchFamily="2" charset="-78"/>
            </a:rPr>
            <a:t>(بقره۲۶۹) سؤال کردم حضرت فرمودند:</a:t>
          </a:r>
          <a:endParaRPr lang="en-US" sz="1600" b="1" dirty="0">
            <a:cs typeface="B Nazanin" panose="00000400000000000000" pitchFamily="2" charset="-78"/>
          </a:endParaRPr>
        </a:p>
      </dgm:t>
    </dgm:pt>
    <dgm:pt modelId="{A88F975F-3B8E-4399-A740-2C7066F37D65}" type="parTrans" cxnId="{EB67A73E-5FB5-4A83-9E08-235A94DE815A}">
      <dgm:prSet/>
      <dgm:spPr/>
      <dgm:t>
        <a:bodyPr/>
        <a:lstStyle/>
        <a:p>
          <a:endParaRPr lang="en-US"/>
        </a:p>
      </dgm:t>
    </dgm:pt>
    <dgm:pt modelId="{0B2D6F11-1C90-44A6-86DA-0C7B017FCE42}" type="sibTrans" cxnId="{EB67A73E-5FB5-4A83-9E08-235A94DE815A}">
      <dgm:prSet/>
      <dgm:spPr/>
      <dgm:t>
        <a:bodyPr/>
        <a:lstStyle/>
        <a:p>
          <a:endParaRPr lang="en-US"/>
        </a:p>
      </dgm:t>
    </dgm:pt>
    <dgm:pt modelId="{50EA72BB-BBF4-41B0-843E-39392A07F179}">
      <dgm:prSet custT="1"/>
      <dgm:spPr/>
      <dgm:t>
        <a:bodyPr/>
        <a:lstStyle/>
        <a:p>
          <a:pPr algn="r"/>
          <a:r>
            <a:rPr lang="ar-SA" sz="1600" b="1" dirty="0" smtClean="0">
              <a:cs typeface="B Nazanin" panose="00000400000000000000" pitchFamily="2" charset="-78"/>
            </a:rPr>
            <a:t>«إِنَّ الحِکمَة المَعرِفَة وَ التَّفَقُّهُ فِی الدِّینِ؛ فَمَن فَقُهَ مِنکم فَهُوَ حَکیمٌ وَ مَا أَحَدٌ یمُوتُ مِنَ المُؤمِنِینَ أَحَبَّ إِلَی إِبلِیسَ مِن فَقِیهٍ»</a:t>
          </a:r>
          <a:endParaRPr lang="en-US" sz="1600" b="1" dirty="0">
            <a:cs typeface="B Nazanin" panose="00000400000000000000" pitchFamily="2" charset="-78"/>
          </a:endParaRPr>
        </a:p>
      </dgm:t>
    </dgm:pt>
    <dgm:pt modelId="{ACBABE33-5C98-408C-8323-959517EFBF39}" type="parTrans" cxnId="{95EFD467-9DE1-4178-AD38-D24A647EA616}">
      <dgm:prSet/>
      <dgm:spPr/>
      <dgm:t>
        <a:bodyPr/>
        <a:lstStyle/>
        <a:p>
          <a:endParaRPr lang="en-US"/>
        </a:p>
      </dgm:t>
    </dgm:pt>
    <dgm:pt modelId="{D3BA183F-2E88-4E0C-802D-21279B5F97A4}" type="sibTrans" cxnId="{95EFD467-9DE1-4178-AD38-D24A647EA616}">
      <dgm:prSet/>
      <dgm:spPr/>
      <dgm:t>
        <a:bodyPr/>
        <a:lstStyle/>
        <a:p>
          <a:endParaRPr lang="en-US"/>
        </a:p>
      </dgm:t>
    </dgm:pt>
    <dgm:pt modelId="{AC8DD1A5-41A0-4A47-8E19-146BF5DCD0A2}">
      <dgm:prSet custT="1"/>
      <dgm:spPr/>
      <dgm:t>
        <a:bodyPr/>
        <a:lstStyle/>
        <a:p>
          <a:pPr algn="r"/>
          <a:r>
            <a:rPr lang="ar-SA" sz="1800" b="1" dirty="0" smtClean="0">
              <a:cs typeface="B Nazanin" panose="00000400000000000000" pitchFamily="2" charset="-78"/>
            </a:rPr>
            <a:t>حکمت ـ که در قرآن کریم از آن به خیر کثیر یاد شده ـ همان معرفت و تفقه در دین است. پس هرکس از شما که با دین خدا آشنا باشد او حکیم ـ و برخوردار از آن خیر فراوان ـ است و مرگ هیچ مؤمنی برای ابلیس از مرگ فقیه دوست داشتنی‌تر نیست</a:t>
          </a:r>
          <a:r>
            <a:rPr lang="fa-IR" sz="1800" b="1" dirty="0" smtClean="0">
              <a:cs typeface="B Nazanin" panose="00000400000000000000" pitchFamily="2" charset="-78"/>
            </a:rPr>
            <a:t> </a:t>
          </a:r>
          <a:r>
            <a:rPr lang="fa-IR" sz="1200" b="1" dirty="0" smtClean="0">
              <a:cs typeface="B Nazanin" panose="00000400000000000000" pitchFamily="2" charset="-78"/>
            </a:rPr>
            <a:t>عیاشی؛ تفسیر عیاشی، ج1، ص 151.</a:t>
          </a:r>
          <a:endParaRPr lang="en-US" sz="1800" b="1" dirty="0">
            <a:cs typeface="B Nazanin" panose="00000400000000000000" pitchFamily="2" charset="-78"/>
          </a:endParaRPr>
        </a:p>
      </dgm:t>
    </dgm:pt>
    <dgm:pt modelId="{D64DFFF3-DD5F-4C5C-9C87-8625FBCC3F2E}" type="parTrans" cxnId="{D2307DD6-9611-4A54-987F-08E2AA82EC10}">
      <dgm:prSet/>
      <dgm:spPr/>
      <dgm:t>
        <a:bodyPr/>
        <a:lstStyle/>
        <a:p>
          <a:endParaRPr lang="en-US"/>
        </a:p>
      </dgm:t>
    </dgm:pt>
    <dgm:pt modelId="{8013D789-7AEC-4D8D-BEC7-BC58BB6F887A}" type="sibTrans" cxnId="{D2307DD6-9611-4A54-987F-08E2AA82EC10}">
      <dgm:prSet/>
      <dgm:spPr/>
      <dgm:t>
        <a:bodyPr/>
        <a:lstStyle/>
        <a:p>
          <a:endParaRPr lang="en-US"/>
        </a:p>
      </dgm:t>
    </dgm:pt>
    <dgm:pt modelId="{6A668B96-F08E-41E2-A9D9-C48BE01F7376}" type="pres">
      <dgm:prSet presAssocID="{FEC7B9AA-4B25-42DD-A16F-29A55E3817B1}" presName="Name0" presStyleCnt="0">
        <dgm:presLayoutVars>
          <dgm:dir val="rev"/>
          <dgm:animLvl val="lvl"/>
          <dgm:resizeHandles val="exact"/>
        </dgm:presLayoutVars>
      </dgm:prSet>
      <dgm:spPr/>
      <dgm:t>
        <a:bodyPr/>
        <a:lstStyle/>
        <a:p>
          <a:endParaRPr lang="en-US"/>
        </a:p>
      </dgm:t>
    </dgm:pt>
    <dgm:pt modelId="{427021A8-DA3C-46B6-831F-DD76AB06B884}" type="pres">
      <dgm:prSet presAssocID="{25F9DAD1-4A88-4993-84D9-A2FA6EA5EDA2}" presName="linNode" presStyleCnt="0"/>
      <dgm:spPr/>
    </dgm:pt>
    <dgm:pt modelId="{E8A338C3-3713-41E1-820B-F24724105EA5}" type="pres">
      <dgm:prSet presAssocID="{25F9DAD1-4A88-4993-84D9-A2FA6EA5EDA2}" presName="parentText" presStyleLbl="node1" presStyleIdx="0" presStyleCnt="2" custScaleY="67343">
        <dgm:presLayoutVars>
          <dgm:chMax val="1"/>
          <dgm:bulletEnabled val="1"/>
        </dgm:presLayoutVars>
      </dgm:prSet>
      <dgm:spPr/>
      <dgm:t>
        <a:bodyPr/>
        <a:lstStyle/>
        <a:p>
          <a:endParaRPr lang="en-US"/>
        </a:p>
      </dgm:t>
    </dgm:pt>
    <dgm:pt modelId="{EF3101EF-5ACA-489A-A855-62D53D7C6600}" type="pres">
      <dgm:prSet presAssocID="{25F9DAD1-4A88-4993-84D9-A2FA6EA5EDA2}" presName="descendantText" presStyleLbl="alignAccFollowNode1" presStyleIdx="0" presStyleCnt="2" custScaleX="118800" custScaleY="60008">
        <dgm:presLayoutVars>
          <dgm:bulletEnabled val="1"/>
        </dgm:presLayoutVars>
      </dgm:prSet>
      <dgm:spPr/>
      <dgm:t>
        <a:bodyPr/>
        <a:lstStyle/>
        <a:p>
          <a:endParaRPr lang="en-US"/>
        </a:p>
      </dgm:t>
    </dgm:pt>
    <dgm:pt modelId="{ED3ABAEB-95BB-4144-9289-720CE022BFF1}" type="pres">
      <dgm:prSet presAssocID="{EE5C5A95-0485-4A06-BA6B-94365D055955}" presName="sp" presStyleCnt="0"/>
      <dgm:spPr/>
    </dgm:pt>
    <dgm:pt modelId="{0A30EBBD-1CA7-4E8C-9E4F-5F5A37561AC3}" type="pres">
      <dgm:prSet presAssocID="{FB000843-A4A7-4CF4-BF69-0EAB10239685}" presName="linNode" presStyleCnt="0"/>
      <dgm:spPr/>
    </dgm:pt>
    <dgm:pt modelId="{A0A9EB46-610B-4C49-8859-03689F8F4920}" type="pres">
      <dgm:prSet presAssocID="{FB000843-A4A7-4CF4-BF69-0EAB10239685}" presName="parentText" presStyleLbl="node1" presStyleIdx="1" presStyleCnt="2" custScaleX="90959" custLinFactNeighborY="-4760">
        <dgm:presLayoutVars>
          <dgm:chMax val="1"/>
          <dgm:bulletEnabled val="1"/>
        </dgm:presLayoutVars>
      </dgm:prSet>
      <dgm:spPr/>
      <dgm:t>
        <a:bodyPr/>
        <a:lstStyle/>
        <a:p>
          <a:endParaRPr lang="en-US"/>
        </a:p>
      </dgm:t>
    </dgm:pt>
    <dgm:pt modelId="{C4282999-68C6-4582-9C36-F1738630A343}" type="pres">
      <dgm:prSet presAssocID="{FB000843-A4A7-4CF4-BF69-0EAB10239685}" presName="descendantText" presStyleLbl="alignAccFollowNode1" presStyleIdx="1" presStyleCnt="2" custScaleX="113267" custScaleY="112987" custLinFactNeighborY="-5951">
        <dgm:presLayoutVars>
          <dgm:bulletEnabled val="1"/>
        </dgm:presLayoutVars>
      </dgm:prSet>
      <dgm:spPr/>
      <dgm:t>
        <a:bodyPr/>
        <a:lstStyle/>
        <a:p>
          <a:endParaRPr lang="en-US"/>
        </a:p>
      </dgm:t>
    </dgm:pt>
  </dgm:ptLst>
  <dgm:cxnLst>
    <dgm:cxn modelId="{95EFD467-9DE1-4178-AD38-D24A647EA616}" srcId="{FB000843-A4A7-4CF4-BF69-0EAB10239685}" destId="{50EA72BB-BBF4-41B0-843E-39392A07F179}" srcOrd="1" destOrd="0" parTransId="{ACBABE33-5C98-408C-8323-959517EFBF39}" sibTransId="{D3BA183F-2E88-4E0C-802D-21279B5F97A4}"/>
    <dgm:cxn modelId="{17C17CE1-8F1D-4A77-94CB-36E0DADF8BD4}" type="presOf" srcId="{50EA72BB-BBF4-41B0-843E-39392A07F179}" destId="{C4282999-68C6-4582-9C36-F1738630A343}" srcOrd="0" destOrd="1" presId="urn:microsoft.com/office/officeart/2005/8/layout/vList5"/>
    <dgm:cxn modelId="{ADA2BBAD-9E3E-47D1-9EFE-22A18C36546B}" type="presOf" srcId="{FB000843-A4A7-4CF4-BF69-0EAB10239685}" destId="{A0A9EB46-610B-4C49-8859-03689F8F4920}" srcOrd="0" destOrd="0" presId="urn:microsoft.com/office/officeart/2005/8/layout/vList5"/>
    <dgm:cxn modelId="{DFC85F99-3500-470B-8557-A5824E504488}" type="presOf" srcId="{418C4144-E629-4883-9858-EDC23F8ACCA1}" destId="{EF3101EF-5ACA-489A-A855-62D53D7C6600}" srcOrd="0" destOrd="1" presId="urn:microsoft.com/office/officeart/2005/8/layout/vList5"/>
    <dgm:cxn modelId="{50B63A54-0884-4E16-8283-CB3272BF9443}" type="presOf" srcId="{D9821A80-EB49-41D3-AE5D-068C5FD3DE36}" destId="{C4282999-68C6-4582-9C36-F1738630A343}" srcOrd="0" destOrd="0" presId="urn:microsoft.com/office/officeart/2005/8/layout/vList5"/>
    <dgm:cxn modelId="{86E780FA-CA19-48DC-8171-DE3CBA0A2747}" srcId="{FEC7B9AA-4B25-42DD-A16F-29A55E3817B1}" destId="{25F9DAD1-4A88-4993-84D9-A2FA6EA5EDA2}" srcOrd="0" destOrd="0" parTransId="{2E78923E-6005-47CE-8166-5B251BF03B04}" sibTransId="{EE5C5A95-0485-4A06-BA6B-94365D055955}"/>
    <dgm:cxn modelId="{66C5B2EA-97C6-4AF3-9EA2-307C47521333}" type="presOf" srcId="{FEC7B9AA-4B25-42DD-A16F-29A55E3817B1}" destId="{6A668B96-F08E-41E2-A9D9-C48BE01F7376}" srcOrd="0" destOrd="0" presId="urn:microsoft.com/office/officeart/2005/8/layout/vList5"/>
    <dgm:cxn modelId="{EB67A73E-5FB5-4A83-9E08-235A94DE815A}" srcId="{FB000843-A4A7-4CF4-BF69-0EAB10239685}" destId="{D9821A80-EB49-41D3-AE5D-068C5FD3DE36}" srcOrd="0" destOrd="0" parTransId="{A88F975F-3B8E-4399-A740-2C7066F37D65}" sibTransId="{0B2D6F11-1C90-44A6-86DA-0C7B017FCE42}"/>
    <dgm:cxn modelId="{D2307DD6-9611-4A54-987F-08E2AA82EC10}" srcId="{FB000843-A4A7-4CF4-BF69-0EAB10239685}" destId="{AC8DD1A5-41A0-4A47-8E19-146BF5DCD0A2}" srcOrd="2" destOrd="0" parTransId="{D64DFFF3-DD5F-4C5C-9C87-8625FBCC3F2E}" sibTransId="{8013D789-7AEC-4D8D-BEC7-BC58BB6F887A}"/>
    <dgm:cxn modelId="{F5161709-84B8-4301-A604-6134AA3901A3}" type="presOf" srcId="{25F9DAD1-4A88-4993-84D9-A2FA6EA5EDA2}" destId="{E8A338C3-3713-41E1-820B-F24724105EA5}" srcOrd="0" destOrd="0" presId="urn:microsoft.com/office/officeart/2005/8/layout/vList5"/>
    <dgm:cxn modelId="{A1201E55-50DE-4000-8210-0A9ECB3CE048}" type="presOf" srcId="{AC8DD1A5-41A0-4A47-8E19-146BF5DCD0A2}" destId="{C4282999-68C6-4582-9C36-F1738630A343}" srcOrd="0" destOrd="2" presId="urn:microsoft.com/office/officeart/2005/8/layout/vList5"/>
    <dgm:cxn modelId="{70168CD9-464A-41D4-95F1-012C1502FECB}" srcId="{FEC7B9AA-4B25-42DD-A16F-29A55E3817B1}" destId="{FB000843-A4A7-4CF4-BF69-0EAB10239685}" srcOrd="1" destOrd="0" parTransId="{77DC8981-1D48-44D5-B7B2-2AC7310A000B}" sibTransId="{7C0D004F-A0BB-4682-9A94-A398258C1F9F}"/>
    <dgm:cxn modelId="{EE868A04-220D-4575-92B1-8274A3EE02B6}" srcId="{25F9DAD1-4A88-4993-84D9-A2FA6EA5EDA2}" destId="{694D0695-EC84-44F2-BCDB-81B89BA442C1}" srcOrd="0" destOrd="0" parTransId="{74183CF5-6A4A-4D07-854D-8500CE92D67F}" sibTransId="{2B041445-3888-4721-A376-25F8BA3182F5}"/>
    <dgm:cxn modelId="{08177B2A-2621-475B-BD98-DD48DE3712DC}" type="presOf" srcId="{694D0695-EC84-44F2-BCDB-81B89BA442C1}" destId="{EF3101EF-5ACA-489A-A855-62D53D7C6600}" srcOrd="0" destOrd="0" presId="urn:microsoft.com/office/officeart/2005/8/layout/vList5"/>
    <dgm:cxn modelId="{1F09C0CF-5E61-4E1D-A834-319A2C819A3C}" srcId="{25F9DAD1-4A88-4993-84D9-A2FA6EA5EDA2}" destId="{418C4144-E629-4883-9858-EDC23F8ACCA1}" srcOrd="1" destOrd="0" parTransId="{0460BE31-3CDF-4899-B0F4-0035FF25DD2A}" sibTransId="{C7D60CA4-8245-4C98-9C81-FE1AE9F7419E}"/>
    <dgm:cxn modelId="{D9DECC5E-E7BB-4131-89E1-9D2BA5D16120}" type="presParOf" srcId="{6A668B96-F08E-41E2-A9D9-C48BE01F7376}" destId="{427021A8-DA3C-46B6-831F-DD76AB06B884}" srcOrd="0" destOrd="0" presId="urn:microsoft.com/office/officeart/2005/8/layout/vList5"/>
    <dgm:cxn modelId="{53579519-A45C-4044-8960-769017A19A26}" type="presParOf" srcId="{427021A8-DA3C-46B6-831F-DD76AB06B884}" destId="{E8A338C3-3713-41E1-820B-F24724105EA5}" srcOrd="0" destOrd="0" presId="urn:microsoft.com/office/officeart/2005/8/layout/vList5"/>
    <dgm:cxn modelId="{BF2D82A7-B5E1-43FD-80AD-16E68B4A4DA6}" type="presParOf" srcId="{427021A8-DA3C-46B6-831F-DD76AB06B884}" destId="{EF3101EF-5ACA-489A-A855-62D53D7C6600}" srcOrd="1" destOrd="0" presId="urn:microsoft.com/office/officeart/2005/8/layout/vList5"/>
    <dgm:cxn modelId="{FC49E64D-118C-4259-8DB1-B8C647534E12}" type="presParOf" srcId="{6A668B96-F08E-41E2-A9D9-C48BE01F7376}" destId="{ED3ABAEB-95BB-4144-9289-720CE022BFF1}" srcOrd="1" destOrd="0" presId="urn:microsoft.com/office/officeart/2005/8/layout/vList5"/>
    <dgm:cxn modelId="{76304DF6-1147-4750-8961-E92B735F94FF}" type="presParOf" srcId="{6A668B96-F08E-41E2-A9D9-C48BE01F7376}" destId="{0A30EBBD-1CA7-4E8C-9E4F-5F5A37561AC3}" srcOrd="2" destOrd="0" presId="urn:microsoft.com/office/officeart/2005/8/layout/vList5"/>
    <dgm:cxn modelId="{5A86E954-B866-4BEA-B1A0-3584E8066696}" type="presParOf" srcId="{0A30EBBD-1CA7-4E8C-9E4F-5F5A37561AC3}" destId="{A0A9EB46-610B-4C49-8859-03689F8F4920}" srcOrd="0" destOrd="0" presId="urn:microsoft.com/office/officeart/2005/8/layout/vList5"/>
    <dgm:cxn modelId="{9288BE47-42D1-4E4B-A56A-81772472D3F2}" type="presParOf" srcId="{0A30EBBD-1CA7-4E8C-9E4F-5F5A37561AC3}" destId="{C4282999-68C6-4582-9C36-F1738630A343}"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2.xml><?xml version="1.0" encoding="utf-8"?>
<dgm:dataModel xmlns:dgm="http://schemas.openxmlformats.org/drawingml/2006/diagram" xmlns:a="http://schemas.openxmlformats.org/drawingml/2006/main">
  <dgm:ptLst>
    <dgm:pt modelId="{BBF4D7AF-37EE-444A-8DF3-9A651A98B50F}" type="doc">
      <dgm:prSet loTypeId="urn:microsoft.com/office/officeart/2005/8/layout/vList3" loCatId="list" qsTypeId="urn:microsoft.com/office/officeart/2005/8/quickstyle/simple1" qsCatId="simple" csTypeId="urn:microsoft.com/office/officeart/2005/8/colors/colorful2" csCatId="colorful" phldr="1"/>
      <dgm:spPr/>
    </dgm:pt>
    <dgm:pt modelId="{B6A33AD8-1709-4620-8B1D-812AEF9344D5}">
      <dgm:prSet phldrT="[Text]" custT="1"/>
      <dgm:spPr/>
      <dgm:t>
        <a:bodyPr/>
        <a:lstStyle/>
        <a:p>
          <a:pPr rtl="1"/>
          <a:r>
            <a:rPr lang="fa-IR" sz="1600" b="1" dirty="0" smtClean="0">
              <a:solidFill>
                <a:srgbClr val="FFFF00"/>
              </a:solidFill>
              <a:cs typeface="B Nazanin" panose="00000400000000000000" pitchFamily="2" charset="-78"/>
            </a:rPr>
            <a:t>در زمان دفاع مقدس ـ هنگامی که شعله‏های تجاوز استکبار جهانی به کشور ما روزبه‏روز زبانه می‏کشید و امام بسیجیان، شرکت در جبهه را واجب و جنگ را در رأس همۀ امور می‏دانستند ـ هزاران نفر از جوانان مخلص بسیجی در پادگان‏ها به آموزش نظامی اشتغال داشتند. گرچه جبهه‏های نبرد، تشنۀ حضور این جوانان بود؛ اما در یک محاسبۀ عقلانی، معطل نگهداشتن این جوانان در پادگان و طیّ دوره‏های آموزشی فشرده، از حضور ابتدایی آنها در جبهه، بهتر تشخیص داده ‏شده بود؛ زیرا گذران این دوره آموزشی، کارآیی نیروها را بالا می‏بَرَد و یک سرباز ضعیف را که دانش و توان دفاع از خود را ندارد، تبدیل به نیروی توانمندی می‏کند که بسیار مؤثر و مفید است. </a:t>
          </a:r>
          <a:endParaRPr lang="en-US" sz="1600" b="1" dirty="0">
            <a:solidFill>
              <a:srgbClr val="FFFF00"/>
            </a:solidFill>
            <a:cs typeface="B Nazanin" panose="00000400000000000000" pitchFamily="2" charset="-78"/>
          </a:endParaRPr>
        </a:p>
      </dgm:t>
    </dgm:pt>
    <dgm:pt modelId="{E00C2D0B-4F95-485B-851C-4F6BFA87D289}" type="parTrans" cxnId="{6E246BC8-36B8-46F8-9F86-4AEB4A41E435}">
      <dgm:prSet/>
      <dgm:spPr/>
      <dgm:t>
        <a:bodyPr/>
        <a:lstStyle/>
        <a:p>
          <a:endParaRPr lang="en-US"/>
        </a:p>
      </dgm:t>
    </dgm:pt>
    <dgm:pt modelId="{334866FE-1492-4C56-9A90-4EDFF85B06FB}" type="sibTrans" cxnId="{6E246BC8-36B8-46F8-9F86-4AEB4A41E435}">
      <dgm:prSet/>
      <dgm:spPr/>
      <dgm:t>
        <a:bodyPr/>
        <a:lstStyle/>
        <a:p>
          <a:endParaRPr lang="en-US"/>
        </a:p>
      </dgm:t>
    </dgm:pt>
    <dgm:pt modelId="{A2E1A796-ADB3-4C87-B470-1BEDDDFBFB03}">
      <dgm:prSet phldrT="[Text]"/>
      <dgm:spPr/>
      <dgm:t>
        <a:bodyPr/>
        <a:lstStyle/>
        <a:p>
          <a:pPr rtl="1"/>
          <a:r>
            <a:rPr lang="fa-IR" b="1" dirty="0" smtClean="0">
              <a:solidFill>
                <a:srgbClr val="002060"/>
              </a:solidFill>
              <a:cs typeface="B Nazanin" panose="00000400000000000000" pitchFamily="2" charset="-78"/>
            </a:rPr>
            <a:t>امروز نیز گرچه صحنۀ نبرد فرهنگی نیرو می‏طلبد؛ اما بیش از آنکه به سیاهی لشکر و سربازان ناتوان محتاج باشد به نیروهای مقتدری نیاز دارد که در مدیریت این نبرد سنگین فعالانه حضور یابند و عملیات بزرگ فرهنگی را بر مدار معارف اسلامی تدبیر و اداره نمایند. از این ‏رو نیاز گستردۀ جامعه به حضور فرهنگی طلبه در شرایط کنونی، بهانۀ موجهی برای کنارگذاشتن تحصیل دانش دین نیست. </a:t>
          </a:r>
          <a:endParaRPr lang="en-US" b="1" dirty="0">
            <a:solidFill>
              <a:srgbClr val="002060"/>
            </a:solidFill>
            <a:cs typeface="B Nazanin" panose="00000400000000000000" pitchFamily="2" charset="-78"/>
          </a:endParaRPr>
        </a:p>
      </dgm:t>
    </dgm:pt>
    <dgm:pt modelId="{C98A9951-138B-4EF2-AA9E-E1FFA5CB4F8D}" type="parTrans" cxnId="{ACC6AC32-782D-4CF0-9136-FAF164847F87}">
      <dgm:prSet/>
      <dgm:spPr/>
      <dgm:t>
        <a:bodyPr/>
        <a:lstStyle/>
        <a:p>
          <a:endParaRPr lang="en-US"/>
        </a:p>
      </dgm:t>
    </dgm:pt>
    <dgm:pt modelId="{B7DD152E-1D95-4635-8411-8056768E26DE}" type="sibTrans" cxnId="{ACC6AC32-782D-4CF0-9136-FAF164847F87}">
      <dgm:prSet/>
      <dgm:spPr/>
      <dgm:t>
        <a:bodyPr/>
        <a:lstStyle/>
        <a:p>
          <a:endParaRPr lang="en-US"/>
        </a:p>
      </dgm:t>
    </dgm:pt>
    <dgm:pt modelId="{11F3F59E-F6CC-4CB1-9343-E592B132B4FF}" type="pres">
      <dgm:prSet presAssocID="{BBF4D7AF-37EE-444A-8DF3-9A651A98B50F}" presName="linearFlow" presStyleCnt="0">
        <dgm:presLayoutVars>
          <dgm:dir/>
          <dgm:resizeHandles val="exact"/>
        </dgm:presLayoutVars>
      </dgm:prSet>
      <dgm:spPr/>
    </dgm:pt>
    <dgm:pt modelId="{BC3C0263-F981-4F32-BA84-5A728F35BE6C}" type="pres">
      <dgm:prSet presAssocID="{B6A33AD8-1709-4620-8B1D-812AEF9344D5}" presName="composite" presStyleCnt="0"/>
      <dgm:spPr/>
    </dgm:pt>
    <dgm:pt modelId="{0C784B2B-0269-4743-92F2-377EBA45FC2E}" type="pres">
      <dgm:prSet presAssocID="{B6A33AD8-1709-4620-8B1D-812AEF9344D5}" presName="imgShp" presStyleLbl="fgImgPlace1" presStyleIdx="0" presStyleCnt="2" custLinFactNeighborX="-36333"/>
      <dgm:spPr>
        <a:blipFill>
          <a:blip xmlns:r="http://schemas.openxmlformats.org/officeDocument/2006/relationships" r:embed="rId1">
            <a:extLst>
              <a:ext uri="{28A0092B-C50C-407E-A947-70E740481C1C}">
                <a14:useLocalDpi xmlns:a14="http://schemas.microsoft.com/office/drawing/2010/main" val="0"/>
              </a:ext>
            </a:extLst>
          </a:blip>
          <a:srcRect/>
          <a:stretch>
            <a:fillRect l="-10000" r="-10000"/>
          </a:stretch>
        </a:blipFill>
      </dgm:spPr>
    </dgm:pt>
    <dgm:pt modelId="{6AC4A60F-AD4C-4554-89FA-5EE9FAE40522}" type="pres">
      <dgm:prSet presAssocID="{B6A33AD8-1709-4620-8B1D-812AEF9344D5}" presName="txShp" presStyleLbl="node1" presStyleIdx="0" presStyleCnt="2" custScaleX="131313" custScaleY="100391" custLinFactNeighborX="3195" custLinFactNeighborY="3159">
        <dgm:presLayoutVars>
          <dgm:bulletEnabled val="1"/>
        </dgm:presLayoutVars>
      </dgm:prSet>
      <dgm:spPr/>
      <dgm:t>
        <a:bodyPr/>
        <a:lstStyle/>
        <a:p>
          <a:endParaRPr lang="en-US"/>
        </a:p>
      </dgm:t>
    </dgm:pt>
    <dgm:pt modelId="{5491FE0A-4F76-4138-8EDA-E18248E45089}" type="pres">
      <dgm:prSet presAssocID="{334866FE-1492-4C56-9A90-4EDFF85B06FB}" presName="spacing" presStyleCnt="0"/>
      <dgm:spPr/>
    </dgm:pt>
    <dgm:pt modelId="{F7B457C9-2939-4DC9-8FCE-CCBAEF99D228}" type="pres">
      <dgm:prSet presAssocID="{A2E1A796-ADB3-4C87-B470-1BEDDDFBFB03}" presName="composite" presStyleCnt="0"/>
      <dgm:spPr/>
    </dgm:pt>
    <dgm:pt modelId="{55859578-9BAE-4826-9598-E0FECCC475FF}" type="pres">
      <dgm:prSet presAssocID="{A2E1A796-ADB3-4C87-B470-1BEDDDFBFB03}" presName="imgShp" presStyleLbl="fgImgPlace1" presStyleIdx="1" presStyleCnt="2" custLinFactNeighborX="-36333"/>
      <dgm:spPr>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dgm:spPr>
    </dgm:pt>
    <dgm:pt modelId="{DBEE66F5-9A6B-4478-B87A-946070FAC776}" type="pres">
      <dgm:prSet presAssocID="{A2E1A796-ADB3-4C87-B470-1BEDDDFBFB03}" presName="txShp" presStyleLbl="node1" presStyleIdx="1" presStyleCnt="2" custScaleX="131313" custScaleY="100391" custLinFactNeighborX="4229">
        <dgm:presLayoutVars>
          <dgm:bulletEnabled val="1"/>
        </dgm:presLayoutVars>
      </dgm:prSet>
      <dgm:spPr/>
      <dgm:t>
        <a:bodyPr/>
        <a:lstStyle/>
        <a:p>
          <a:endParaRPr lang="en-US"/>
        </a:p>
      </dgm:t>
    </dgm:pt>
  </dgm:ptLst>
  <dgm:cxnLst>
    <dgm:cxn modelId="{A7C472BE-2248-46E5-933E-C27E8BA986D2}" type="presOf" srcId="{A2E1A796-ADB3-4C87-B470-1BEDDDFBFB03}" destId="{DBEE66F5-9A6B-4478-B87A-946070FAC776}" srcOrd="0" destOrd="0" presId="urn:microsoft.com/office/officeart/2005/8/layout/vList3"/>
    <dgm:cxn modelId="{6E246BC8-36B8-46F8-9F86-4AEB4A41E435}" srcId="{BBF4D7AF-37EE-444A-8DF3-9A651A98B50F}" destId="{B6A33AD8-1709-4620-8B1D-812AEF9344D5}" srcOrd="0" destOrd="0" parTransId="{E00C2D0B-4F95-485B-851C-4F6BFA87D289}" sibTransId="{334866FE-1492-4C56-9A90-4EDFF85B06FB}"/>
    <dgm:cxn modelId="{8FE83197-EEDA-4C51-BC8C-8B4B1EC3A0D8}" type="presOf" srcId="{B6A33AD8-1709-4620-8B1D-812AEF9344D5}" destId="{6AC4A60F-AD4C-4554-89FA-5EE9FAE40522}" srcOrd="0" destOrd="0" presId="urn:microsoft.com/office/officeart/2005/8/layout/vList3"/>
    <dgm:cxn modelId="{ACC6AC32-782D-4CF0-9136-FAF164847F87}" srcId="{BBF4D7AF-37EE-444A-8DF3-9A651A98B50F}" destId="{A2E1A796-ADB3-4C87-B470-1BEDDDFBFB03}" srcOrd="1" destOrd="0" parTransId="{C98A9951-138B-4EF2-AA9E-E1FFA5CB4F8D}" sibTransId="{B7DD152E-1D95-4635-8411-8056768E26DE}"/>
    <dgm:cxn modelId="{2FAEE21C-A230-4A41-953B-C7B99C3FD586}" type="presOf" srcId="{BBF4D7AF-37EE-444A-8DF3-9A651A98B50F}" destId="{11F3F59E-F6CC-4CB1-9343-E592B132B4FF}" srcOrd="0" destOrd="0" presId="urn:microsoft.com/office/officeart/2005/8/layout/vList3"/>
    <dgm:cxn modelId="{439039C2-A089-4EC2-A205-C65CBDF6AAB0}" type="presParOf" srcId="{11F3F59E-F6CC-4CB1-9343-E592B132B4FF}" destId="{BC3C0263-F981-4F32-BA84-5A728F35BE6C}" srcOrd="0" destOrd="0" presId="urn:microsoft.com/office/officeart/2005/8/layout/vList3"/>
    <dgm:cxn modelId="{CB5A5DB3-D038-4CD8-9F4B-13B27207AB0A}" type="presParOf" srcId="{BC3C0263-F981-4F32-BA84-5A728F35BE6C}" destId="{0C784B2B-0269-4743-92F2-377EBA45FC2E}" srcOrd="0" destOrd="0" presId="urn:microsoft.com/office/officeart/2005/8/layout/vList3"/>
    <dgm:cxn modelId="{B0699CAA-513C-4795-A1DC-43512FC775F8}" type="presParOf" srcId="{BC3C0263-F981-4F32-BA84-5A728F35BE6C}" destId="{6AC4A60F-AD4C-4554-89FA-5EE9FAE40522}" srcOrd="1" destOrd="0" presId="urn:microsoft.com/office/officeart/2005/8/layout/vList3"/>
    <dgm:cxn modelId="{795E0382-252B-407C-ADD1-0D49302A97A7}" type="presParOf" srcId="{11F3F59E-F6CC-4CB1-9343-E592B132B4FF}" destId="{5491FE0A-4F76-4138-8EDA-E18248E45089}" srcOrd="1" destOrd="0" presId="urn:microsoft.com/office/officeart/2005/8/layout/vList3"/>
    <dgm:cxn modelId="{83D90017-AECF-4E69-AF84-A7CD04025905}" type="presParOf" srcId="{11F3F59E-F6CC-4CB1-9343-E592B132B4FF}" destId="{F7B457C9-2939-4DC9-8FCE-CCBAEF99D228}" srcOrd="2" destOrd="0" presId="urn:microsoft.com/office/officeart/2005/8/layout/vList3"/>
    <dgm:cxn modelId="{8DFE4550-F0A1-4450-9C71-7829B7F826E9}" type="presParOf" srcId="{F7B457C9-2939-4DC9-8FCE-CCBAEF99D228}" destId="{55859578-9BAE-4826-9598-E0FECCC475FF}" srcOrd="0" destOrd="0" presId="urn:microsoft.com/office/officeart/2005/8/layout/vList3"/>
    <dgm:cxn modelId="{F4D3F18F-562F-49B6-BE72-AB18F6398666}" type="presParOf" srcId="{F7B457C9-2939-4DC9-8FCE-CCBAEF99D228}" destId="{DBEE66F5-9A6B-4478-B87A-946070FAC776}"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3.xml><?xml version="1.0" encoding="utf-8"?>
<dgm:dataModel xmlns:dgm="http://schemas.openxmlformats.org/drawingml/2006/diagram" xmlns:a="http://schemas.openxmlformats.org/drawingml/2006/main">
  <dgm:ptLst>
    <dgm:pt modelId="{E636A557-F3E5-4098-B212-E4CC2FE14B39}"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320A4525-5301-427B-8360-2B9FCEDE8F60}">
      <dgm:prSet phldrT="[Text]" custT="1"/>
      <dgm:spPr/>
      <dgm:t>
        <a:bodyPr/>
        <a:lstStyle/>
        <a:p>
          <a:pPr algn="just" rtl="1"/>
          <a:r>
            <a:rPr lang="fa-IR" sz="2000" b="1" dirty="0" smtClean="0">
              <a:solidFill>
                <a:srgbClr val="FFFF00"/>
              </a:solidFill>
              <a:cs typeface="B Nazanin" panose="00000400000000000000" pitchFamily="2" charset="-78"/>
            </a:rPr>
            <a:t>یکی از آسیب‏های مهم و درعین‏حال ناپیدایی که حوزه را تهدید می‏کند آفتی است که حضرت آیت‌اللّه جوادی آملی از آن به نهال‏چینی تعبیر فرموده‏اند.</a:t>
          </a:r>
          <a:endParaRPr lang="en-US" sz="2000" dirty="0">
            <a:solidFill>
              <a:srgbClr val="FFFF00"/>
            </a:solidFill>
          </a:endParaRPr>
        </a:p>
      </dgm:t>
    </dgm:pt>
    <dgm:pt modelId="{071CF723-A18A-4BD2-8483-99AD3DC44A0A}" type="parTrans" cxnId="{2E867095-7DF3-4217-8440-499F59E7A1ED}">
      <dgm:prSet/>
      <dgm:spPr/>
      <dgm:t>
        <a:bodyPr/>
        <a:lstStyle/>
        <a:p>
          <a:endParaRPr lang="en-US"/>
        </a:p>
      </dgm:t>
    </dgm:pt>
    <dgm:pt modelId="{9B0B8B6E-9C95-4A3B-A5C8-3C1972981D3D}" type="sibTrans" cxnId="{2E867095-7DF3-4217-8440-499F59E7A1ED}">
      <dgm:prSet/>
      <dgm:spPr/>
      <dgm:t>
        <a:bodyPr/>
        <a:lstStyle/>
        <a:p>
          <a:endParaRPr lang="en-US"/>
        </a:p>
      </dgm:t>
    </dgm:pt>
    <dgm:pt modelId="{8E8110FA-409A-46A9-B69A-4B69BE489BB7}">
      <dgm:prSet phldrT="[Text]" custT="1"/>
      <dgm:spPr/>
      <dgm:t>
        <a:bodyPr/>
        <a:lstStyle/>
        <a:p>
          <a:pPr algn="justLow" rtl="1"/>
          <a:r>
            <a:rPr lang="fa-IR" sz="2000" b="1" dirty="0" smtClean="0">
              <a:solidFill>
                <a:srgbClr val="002060"/>
              </a:solidFill>
              <a:cs typeface="B Nazanin" panose="00000400000000000000" pitchFamily="2" charset="-78"/>
            </a:rPr>
            <a:t>برای رفع نیازهای جامعه پیدا می‏کند. در این شرایط دست تقاضای مردم شهرها و روستاها، ارگان‏ها، نهادها، مدارس، دانشگاه‌ها و مراکز فرهنگی یا تحقیقاتی جهت امامت جماعت، تبلیغ، تدریس، پژوهش، تشکیل کانون‏های فرهنگی، ارائۀ مقاله یا طرح‏های مذهبی، ارتباط با جوانان، ادارۀ مراکز دینی، تدوین جزوه، تألیف کتاب و... به ‏سوی طلبه دراز می‏شود و از او دعوت به همکاری می‏گردد. طلبه با مشاهدۀ نیاز فراوان جامعه و توان خود احساس ضرورت می‏کند و جذب این فعالیت‏ها می‏شود.</a:t>
          </a:r>
          <a:endParaRPr lang="en-US" sz="2000" dirty="0">
            <a:solidFill>
              <a:srgbClr val="002060"/>
            </a:solidFill>
          </a:endParaRPr>
        </a:p>
      </dgm:t>
    </dgm:pt>
    <dgm:pt modelId="{CE5C58E1-ED85-434F-8E52-C009BA206B07}" type="parTrans" cxnId="{2C4B29E5-CAF8-45FD-914E-F8DC5D9E01DF}">
      <dgm:prSet/>
      <dgm:spPr/>
      <dgm:t>
        <a:bodyPr/>
        <a:lstStyle/>
        <a:p>
          <a:endParaRPr lang="en-US"/>
        </a:p>
      </dgm:t>
    </dgm:pt>
    <dgm:pt modelId="{6C57FBDA-F54E-4EFC-B68B-FBC18867EB81}" type="sibTrans" cxnId="{2C4B29E5-CAF8-45FD-914E-F8DC5D9E01DF}">
      <dgm:prSet/>
      <dgm:spPr/>
      <dgm:t>
        <a:bodyPr/>
        <a:lstStyle/>
        <a:p>
          <a:endParaRPr lang="en-US"/>
        </a:p>
      </dgm:t>
    </dgm:pt>
    <dgm:pt modelId="{C48EF9C4-5C7A-4BB2-9980-D09DBC859F1C}" type="pres">
      <dgm:prSet presAssocID="{E636A557-F3E5-4098-B212-E4CC2FE14B39}" presName="outerComposite" presStyleCnt="0">
        <dgm:presLayoutVars>
          <dgm:chMax val="5"/>
          <dgm:dir val="rev"/>
          <dgm:resizeHandles val="exact"/>
        </dgm:presLayoutVars>
      </dgm:prSet>
      <dgm:spPr/>
      <dgm:t>
        <a:bodyPr/>
        <a:lstStyle/>
        <a:p>
          <a:endParaRPr lang="en-US"/>
        </a:p>
      </dgm:t>
    </dgm:pt>
    <dgm:pt modelId="{C141778F-8012-492D-B692-D948B1664DCC}" type="pres">
      <dgm:prSet presAssocID="{E636A557-F3E5-4098-B212-E4CC2FE14B39}" presName="dummyMaxCanvas" presStyleCnt="0">
        <dgm:presLayoutVars/>
      </dgm:prSet>
      <dgm:spPr/>
    </dgm:pt>
    <dgm:pt modelId="{DE3EA2DE-F826-4206-A3FA-DF966BA36994}" type="pres">
      <dgm:prSet presAssocID="{E636A557-F3E5-4098-B212-E4CC2FE14B39}" presName="TwoNodes_1" presStyleLbl="node1" presStyleIdx="0" presStyleCnt="2" custScaleX="100861" custScaleY="51909" custLinFactNeighborX="-1913" custLinFactNeighborY="-10925">
        <dgm:presLayoutVars>
          <dgm:bulletEnabled val="1"/>
        </dgm:presLayoutVars>
      </dgm:prSet>
      <dgm:spPr/>
      <dgm:t>
        <a:bodyPr/>
        <a:lstStyle/>
        <a:p>
          <a:endParaRPr lang="en-US"/>
        </a:p>
      </dgm:t>
    </dgm:pt>
    <dgm:pt modelId="{13F4B07B-3934-4D9E-B49B-4951FA0CFE49}" type="pres">
      <dgm:prSet presAssocID="{E636A557-F3E5-4098-B212-E4CC2FE14B39}" presName="TwoNodes_2" presStyleLbl="node1" presStyleIdx="1" presStyleCnt="2" custScaleX="104687" custScaleY="152482" custLinFactNeighborY="-25143">
        <dgm:presLayoutVars>
          <dgm:bulletEnabled val="1"/>
        </dgm:presLayoutVars>
      </dgm:prSet>
      <dgm:spPr/>
      <dgm:t>
        <a:bodyPr/>
        <a:lstStyle/>
        <a:p>
          <a:endParaRPr lang="en-US"/>
        </a:p>
      </dgm:t>
    </dgm:pt>
    <dgm:pt modelId="{F8A21C1E-5F75-486F-8380-6F59FA341D60}" type="pres">
      <dgm:prSet presAssocID="{E636A557-F3E5-4098-B212-E4CC2FE14B39}" presName="TwoConn_1-2" presStyleLbl="fgAccFollowNode1" presStyleIdx="0" presStyleCnt="1" custScaleX="100861" custLinFactNeighborY="-67453">
        <dgm:presLayoutVars>
          <dgm:bulletEnabled val="1"/>
        </dgm:presLayoutVars>
      </dgm:prSet>
      <dgm:spPr/>
      <dgm:t>
        <a:bodyPr/>
        <a:lstStyle/>
        <a:p>
          <a:endParaRPr lang="en-US"/>
        </a:p>
      </dgm:t>
    </dgm:pt>
    <dgm:pt modelId="{B2E5AC86-2718-48DB-80FD-1571804EDD12}" type="pres">
      <dgm:prSet presAssocID="{E636A557-F3E5-4098-B212-E4CC2FE14B39}" presName="TwoNodes_1_text" presStyleLbl="node1" presStyleIdx="1" presStyleCnt="2">
        <dgm:presLayoutVars>
          <dgm:bulletEnabled val="1"/>
        </dgm:presLayoutVars>
      </dgm:prSet>
      <dgm:spPr/>
      <dgm:t>
        <a:bodyPr/>
        <a:lstStyle/>
        <a:p>
          <a:endParaRPr lang="en-US"/>
        </a:p>
      </dgm:t>
    </dgm:pt>
    <dgm:pt modelId="{2A9B3D2B-1EF2-40A2-87DA-1E09EB3B64F8}" type="pres">
      <dgm:prSet presAssocID="{E636A557-F3E5-4098-B212-E4CC2FE14B39}" presName="TwoNodes_2_text" presStyleLbl="node1" presStyleIdx="1" presStyleCnt="2">
        <dgm:presLayoutVars>
          <dgm:bulletEnabled val="1"/>
        </dgm:presLayoutVars>
      </dgm:prSet>
      <dgm:spPr/>
      <dgm:t>
        <a:bodyPr/>
        <a:lstStyle/>
        <a:p>
          <a:endParaRPr lang="en-US"/>
        </a:p>
      </dgm:t>
    </dgm:pt>
  </dgm:ptLst>
  <dgm:cxnLst>
    <dgm:cxn modelId="{2E867095-7DF3-4217-8440-499F59E7A1ED}" srcId="{E636A557-F3E5-4098-B212-E4CC2FE14B39}" destId="{320A4525-5301-427B-8360-2B9FCEDE8F60}" srcOrd="0" destOrd="0" parTransId="{071CF723-A18A-4BD2-8483-99AD3DC44A0A}" sibTransId="{9B0B8B6E-9C95-4A3B-A5C8-3C1972981D3D}"/>
    <dgm:cxn modelId="{DA234C1C-F79E-47B0-B684-A2A85D51AE10}" type="presOf" srcId="{320A4525-5301-427B-8360-2B9FCEDE8F60}" destId="{DE3EA2DE-F826-4206-A3FA-DF966BA36994}" srcOrd="0" destOrd="0" presId="urn:microsoft.com/office/officeart/2005/8/layout/vProcess5"/>
    <dgm:cxn modelId="{6CAD968C-3AC4-40D8-8CE6-D21044EBC830}" type="presOf" srcId="{E636A557-F3E5-4098-B212-E4CC2FE14B39}" destId="{C48EF9C4-5C7A-4BB2-9980-D09DBC859F1C}" srcOrd="0" destOrd="0" presId="urn:microsoft.com/office/officeart/2005/8/layout/vProcess5"/>
    <dgm:cxn modelId="{2C4B29E5-CAF8-45FD-914E-F8DC5D9E01DF}" srcId="{E636A557-F3E5-4098-B212-E4CC2FE14B39}" destId="{8E8110FA-409A-46A9-B69A-4B69BE489BB7}" srcOrd="1" destOrd="0" parTransId="{CE5C58E1-ED85-434F-8E52-C009BA206B07}" sibTransId="{6C57FBDA-F54E-4EFC-B68B-FBC18867EB81}"/>
    <dgm:cxn modelId="{D8C8749F-0FAD-406D-B0DA-331D57D1110F}" type="presOf" srcId="{320A4525-5301-427B-8360-2B9FCEDE8F60}" destId="{B2E5AC86-2718-48DB-80FD-1571804EDD12}" srcOrd="1" destOrd="0" presId="urn:microsoft.com/office/officeart/2005/8/layout/vProcess5"/>
    <dgm:cxn modelId="{9A12DB8F-4D75-48B3-8D3B-240AE4F3A322}" type="presOf" srcId="{8E8110FA-409A-46A9-B69A-4B69BE489BB7}" destId="{2A9B3D2B-1EF2-40A2-87DA-1E09EB3B64F8}" srcOrd="1" destOrd="0" presId="urn:microsoft.com/office/officeart/2005/8/layout/vProcess5"/>
    <dgm:cxn modelId="{BAAE2DF5-A879-4601-9C8A-65854210297E}" type="presOf" srcId="{9B0B8B6E-9C95-4A3B-A5C8-3C1972981D3D}" destId="{F8A21C1E-5F75-486F-8380-6F59FA341D60}" srcOrd="0" destOrd="0" presId="urn:microsoft.com/office/officeart/2005/8/layout/vProcess5"/>
    <dgm:cxn modelId="{D0EAF77F-72A7-462A-ADFF-EEC88A0AE236}" type="presOf" srcId="{8E8110FA-409A-46A9-B69A-4B69BE489BB7}" destId="{13F4B07B-3934-4D9E-B49B-4951FA0CFE49}" srcOrd="0" destOrd="0" presId="urn:microsoft.com/office/officeart/2005/8/layout/vProcess5"/>
    <dgm:cxn modelId="{9B67097D-B398-4BAF-9944-D6266B06A6AD}" type="presParOf" srcId="{C48EF9C4-5C7A-4BB2-9980-D09DBC859F1C}" destId="{C141778F-8012-492D-B692-D948B1664DCC}" srcOrd="0" destOrd="0" presId="urn:microsoft.com/office/officeart/2005/8/layout/vProcess5"/>
    <dgm:cxn modelId="{08FD1AD0-3F73-40ED-A64E-5A63E0CF4332}" type="presParOf" srcId="{C48EF9C4-5C7A-4BB2-9980-D09DBC859F1C}" destId="{DE3EA2DE-F826-4206-A3FA-DF966BA36994}" srcOrd="1" destOrd="0" presId="urn:microsoft.com/office/officeart/2005/8/layout/vProcess5"/>
    <dgm:cxn modelId="{4ABFE3D6-1989-437A-82AB-FF51D258C2AF}" type="presParOf" srcId="{C48EF9C4-5C7A-4BB2-9980-D09DBC859F1C}" destId="{13F4B07B-3934-4D9E-B49B-4951FA0CFE49}" srcOrd="2" destOrd="0" presId="urn:microsoft.com/office/officeart/2005/8/layout/vProcess5"/>
    <dgm:cxn modelId="{9D1A99E6-D78B-4FB2-90E4-2487147ED48E}" type="presParOf" srcId="{C48EF9C4-5C7A-4BB2-9980-D09DBC859F1C}" destId="{F8A21C1E-5F75-486F-8380-6F59FA341D60}" srcOrd="3" destOrd="0" presId="urn:microsoft.com/office/officeart/2005/8/layout/vProcess5"/>
    <dgm:cxn modelId="{C8AAE1DE-DB1F-433B-A30E-7748F6231B3B}" type="presParOf" srcId="{C48EF9C4-5C7A-4BB2-9980-D09DBC859F1C}" destId="{B2E5AC86-2718-48DB-80FD-1571804EDD12}" srcOrd="4" destOrd="0" presId="urn:microsoft.com/office/officeart/2005/8/layout/vProcess5"/>
    <dgm:cxn modelId="{39C47FD5-890E-4417-9087-9C9FF8A8E32A}" type="presParOf" srcId="{C48EF9C4-5C7A-4BB2-9980-D09DBC859F1C}" destId="{2A9B3D2B-1EF2-40A2-87DA-1E09EB3B64F8}" srcOrd="5"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4.xml><?xml version="1.0" encoding="utf-8"?>
<dgm:dataModel xmlns:dgm="http://schemas.openxmlformats.org/drawingml/2006/diagram" xmlns:a="http://schemas.openxmlformats.org/drawingml/2006/main">
  <dgm:ptLst>
    <dgm:pt modelId="{9AA54396-ED95-4DD6-B88D-2AB88CC83A96}" type="doc">
      <dgm:prSet loTypeId="urn:microsoft.com/office/officeart/2005/8/layout/vProcess5" loCatId="process" qsTypeId="urn:microsoft.com/office/officeart/2005/8/quickstyle/simple1" qsCatId="simple" csTypeId="urn:microsoft.com/office/officeart/2005/8/colors/colorful2" csCatId="colorful" phldr="1"/>
      <dgm:spPr/>
      <dgm:t>
        <a:bodyPr/>
        <a:lstStyle/>
        <a:p>
          <a:endParaRPr lang="en-US"/>
        </a:p>
      </dgm:t>
    </dgm:pt>
    <dgm:pt modelId="{0B0932C1-C8A5-4540-AFF5-3F5894BCC154}">
      <dgm:prSet phldrT="[Text]" custT="1"/>
      <dgm:spPr/>
      <dgm:t>
        <a:bodyPr/>
        <a:lstStyle/>
        <a:p>
          <a:pPr algn="just" rtl="1"/>
          <a:r>
            <a:rPr lang="fa-IR" sz="2000" b="1" dirty="0" smtClean="0">
              <a:solidFill>
                <a:srgbClr val="FFFF00"/>
              </a:solidFill>
              <a:cs typeface="B Nazanin" panose="00000400000000000000" pitchFamily="2" charset="-78"/>
            </a:rPr>
            <a:t>برای رفع نیازهای جامعه پیدا می‏کند. در این شرایط دست تقاضای مردم شهرها و روستاها، ارگان‏ها، نهادها، مدارس، دانشگاه‌ها و مراکز فرهنگی یا تحقیقاتی جهت امامت جماعت، تبلیغ، تدریس، پژوهش، تشکیل کانون‏های فرهنگی، ارائۀ مقاله یا طرح‏های مذهبی، ارتباط با جوانان، ادارۀ مراکز دینی، تدوین جزوه، تألیف کتاب و... به ‏سوی طلبه دراز می‏شود و از او دعوت به همکاری می‏گردد. طلبه با مشاهدۀ نیاز فراوان جامعه و توان خود احساس ضرورت می‏کند و جذب این فعالیت‏ها می‏شود.</a:t>
          </a:r>
          <a:endParaRPr lang="en-US" sz="2000" b="1" dirty="0">
            <a:solidFill>
              <a:srgbClr val="FFFF00"/>
            </a:solidFill>
            <a:cs typeface="B Nazanin" panose="00000400000000000000" pitchFamily="2" charset="-78"/>
          </a:endParaRPr>
        </a:p>
      </dgm:t>
    </dgm:pt>
    <dgm:pt modelId="{8640BE35-2993-4702-8768-1FDB5C1A9FA8}" type="parTrans" cxnId="{70181D91-0C07-458F-B7C0-15283511B970}">
      <dgm:prSet/>
      <dgm:spPr/>
      <dgm:t>
        <a:bodyPr/>
        <a:lstStyle/>
        <a:p>
          <a:endParaRPr lang="en-US"/>
        </a:p>
      </dgm:t>
    </dgm:pt>
    <dgm:pt modelId="{E4BC33CA-BA2D-4B04-A6B2-C3B6620A49FB}" type="sibTrans" cxnId="{70181D91-0C07-458F-B7C0-15283511B970}">
      <dgm:prSet/>
      <dgm:spPr/>
      <dgm:t>
        <a:bodyPr/>
        <a:lstStyle/>
        <a:p>
          <a:endParaRPr lang="en-US"/>
        </a:p>
      </dgm:t>
    </dgm:pt>
    <dgm:pt modelId="{F6BD89B6-E61D-4A06-AB1E-CEC4D37D9162}">
      <dgm:prSet phldrT="[Text]" custT="1"/>
      <dgm:spPr/>
      <dgm:t>
        <a:bodyPr/>
        <a:lstStyle/>
        <a:p>
          <a:pPr algn="just" rtl="1"/>
          <a:r>
            <a:rPr lang="fa-IR" sz="2000" b="1" dirty="0" smtClean="0">
              <a:solidFill>
                <a:srgbClr val="002060"/>
              </a:solidFill>
              <a:cs typeface="B Nazanin" panose="00000400000000000000" pitchFamily="2" charset="-78"/>
            </a:rPr>
            <a:t>طلبه‏ای که تنها چند سال در حوزه تحصیل کرده، در این موقعیت به‏ منزله نهالی است که تازه به ‏ثمر نشسته و چند میوۀ نورس، زیبا، خوش‌رنگ و جذاب را به رهگذران می‏نمایاند. اگر این نهال از رشد و تکامل بازداشته شود تا پایان، همین میوه‏ها را خواهد داد.</a:t>
          </a:r>
          <a:endParaRPr lang="en-US" sz="2000" b="1" dirty="0">
            <a:solidFill>
              <a:srgbClr val="002060"/>
            </a:solidFill>
            <a:cs typeface="B Nazanin" panose="00000400000000000000" pitchFamily="2" charset="-78"/>
          </a:endParaRPr>
        </a:p>
      </dgm:t>
    </dgm:pt>
    <dgm:pt modelId="{E4471C80-64F1-4B16-A57B-F05DDCAA7374}" type="parTrans" cxnId="{38794F8C-CE8B-4B77-BC29-9C30DEA96E85}">
      <dgm:prSet/>
      <dgm:spPr/>
      <dgm:t>
        <a:bodyPr/>
        <a:lstStyle/>
        <a:p>
          <a:endParaRPr lang="en-US"/>
        </a:p>
      </dgm:t>
    </dgm:pt>
    <dgm:pt modelId="{BCE25DA2-D7CA-46F5-A902-0E980C63BA46}" type="sibTrans" cxnId="{38794F8C-CE8B-4B77-BC29-9C30DEA96E85}">
      <dgm:prSet/>
      <dgm:spPr/>
      <dgm:t>
        <a:bodyPr/>
        <a:lstStyle/>
        <a:p>
          <a:endParaRPr lang="en-US"/>
        </a:p>
      </dgm:t>
    </dgm:pt>
    <dgm:pt modelId="{298A8563-EA88-4E89-90ED-FB1AAA658081}" type="pres">
      <dgm:prSet presAssocID="{9AA54396-ED95-4DD6-B88D-2AB88CC83A96}" presName="outerComposite" presStyleCnt="0">
        <dgm:presLayoutVars>
          <dgm:chMax val="5"/>
          <dgm:dir/>
          <dgm:resizeHandles val="exact"/>
        </dgm:presLayoutVars>
      </dgm:prSet>
      <dgm:spPr/>
      <dgm:t>
        <a:bodyPr/>
        <a:lstStyle/>
        <a:p>
          <a:endParaRPr lang="en-US"/>
        </a:p>
      </dgm:t>
    </dgm:pt>
    <dgm:pt modelId="{FC8777C8-1E05-443A-889F-7812314076DE}" type="pres">
      <dgm:prSet presAssocID="{9AA54396-ED95-4DD6-B88D-2AB88CC83A96}" presName="dummyMaxCanvas" presStyleCnt="0">
        <dgm:presLayoutVars/>
      </dgm:prSet>
      <dgm:spPr/>
    </dgm:pt>
    <dgm:pt modelId="{7A4A6D61-A537-45BD-A305-82CFB7A4349B}" type="pres">
      <dgm:prSet presAssocID="{9AA54396-ED95-4DD6-B88D-2AB88CC83A96}" presName="TwoNodes_1" presStyleLbl="node1" presStyleIdx="0" presStyleCnt="2" custScaleY="140166" custLinFactNeighborX="637">
        <dgm:presLayoutVars>
          <dgm:bulletEnabled val="1"/>
        </dgm:presLayoutVars>
      </dgm:prSet>
      <dgm:spPr/>
      <dgm:t>
        <a:bodyPr/>
        <a:lstStyle/>
        <a:p>
          <a:endParaRPr lang="en-US"/>
        </a:p>
      </dgm:t>
    </dgm:pt>
    <dgm:pt modelId="{70FD0A79-C688-4E8A-B2BA-558EF892171A}" type="pres">
      <dgm:prSet presAssocID="{9AA54396-ED95-4DD6-B88D-2AB88CC83A96}" presName="TwoNodes_2" presStyleLbl="node1" presStyleIdx="1" presStyleCnt="2" custScaleY="87926" custLinFactNeighborY="-5875">
        <dgm:presLayoutVars>
          <dgm:bulletEnabled val="1"/>
        </dgm:presLayoutVars>
      </dgm:prSet>
      <dgm:spPr/>
      <dgm:t>
        <a:bodyPr/>
        <a:lstStyle/>
        <a:p>
          <a:endParaRPr lang="en-US"/>
        </a:p>
      </dgm:t>
    </dgm:pt>
    <dgm:pt modelId="{1E0930A6-EB8D-4497-84AC-583EA988E72D}" type="pres">
      <dgm:prSet presAssocID="{9AA54396-ED95-4DD6-B88D-2AB88CC83A96}" presName="TwoConn_1-2" presStyleLbl="fgAccFollowNode1" presStyleIdx="0" presStyleCnt="1">
        <dgm:presLayoutVars>
          <dgm:bulletEnabled val="1"/>
        </dgm:presLayoutVars>
      </dgm:prSet>
      <dgm:spPr/>
      <dgm:t>
        <a:bodyPr/>
        <a:lstStyle/>
        <a:p>
          <a:endParaRPr lang="en-US"/>
        </a:p>
      </dgm:t>
    </dgm:pt>
    <dgm:pt modelId="{22EE3739-0D82-45AE-BE41-D8E74D93EA0E}" type="pres">
      <dgm:prSet presAssocID="{9AA54396-ED95-4DD6-B88D-2AB88CC83A96}" presName="TwoNodes_1_text" presStyleLbl="node1" presStyleIdx="1" presStyleCnt="2">
        <dgm:presLayoutVars>
          <dgm:bulletEnabled val="1"/>
        </dgm:presLayoutVars>
      </dgm:prSet>
      <dgm:spPr/>
      <dgm:t>
        <a:bodyPr/>
        <a:lstStyle/>
        <a:p>
          <a:endParaRPr lang="en-US"/>
        </a:p>
      </dgm:t>
    </dgm:pt>
    <dgm:pt modelId="{4273ACCC-4720-465E-941F-CC665B28D8B1}" type="pres">
      <dgm:prSet presAssocID="{9AA54396-ED95-4DD6-B88D-2AB88CC83A96}" presName="TwoNodes_2_text" presStyleLbl="node1" presStyleIdx="1" presStyleCnt="2">
        <dgm:presLayoutVars>
          <dgm:bulletEnabled val="1"/>
        </dgm:presLayoutVars>
      </dgm:prSet>
      <dgm:spPr/>
      <dgm:t>
        <a:bodyPr/>
        <a:lstStyle/>
        <a:p>
          <a:endParaRPr lang="en-US"/>
        </a:p>
      </dgm:t>
    </dgm:pt>
  </dgm:ptLst>
  <dgm:cxnLst>
    <dgm:cxn modelId="{38794F8C-CE8B-4B77-BC29-9C30DEA96E85}" srcId="{9AA54396-ED95-4DD6-B88D-2AB88CC83A96}" destId="{F6BD89B6-E61D-4A06-AB1E-CEC4D37D9162}" srcOrd="1" destOrd="0" parTransId="{E4471C80-64F1-4B16-A57B-F05DDCAA7374}" sibTransId="{BCE25DA2-D7CA-46F5-A902-0E980C63BA46}"/>
    <dgm:cxn modelId="{266F71A9-5830-4BEF-99A3-853A9D29B2B1}" type="presOf" srcId="{9AA54396-ED95-4DD6-B88D-2AB88CC83A96}" destId="{298A8563-EA88-4E89-90ED-FB1AAA658081}" srcOrd="0" destOrd="0" presId="urn:microsoft.com/office/officeart/2005/8/layout/vProcess5"/>
    <dgm:cxn modelId="{2899BCD7-EEE6-4242-8EB0-3FFABAB0CB5B}" type="presOf" srcId="{F6BD89B6-E61D-4A06-AB1E-CEC4D37D9162}" destId="{70FD0A79-C688-4E8A-B2BA-558EF892171A}" srcOrd="0" destOrd="0" presId="urn:microsoft.com/office/officeart/2005/8/layout/vProcess5"/>
    <dgm:cxn modelId="{72F02236-78DB-4E4D-9169-FAC31DD94D6E}" type="presOf" srcId="{E4BC33CA-BA2D-4B04-A6B2-C3B6620A49FB}" destId="{1E0930A6-EB8D-4497-84AC-583EA988E72D}" srcOrd="0" destOrd="0" presId="urn:microsoft.com/office/officeart/2005/8/layout/vProcess5"/>
    <dgm:cxn modelId="{C3501B4F-9197-4273-96D5-12E8C7A63258}" type="presOf" srcId="{0B0932C1-C8A5-4540-AFF5-3F5894BCC154}" destId="{7A4A6D61-A537-45BD-A305-82CFB7A4349B}" srcOrd="0" destOrd="0" presId="urn:microsoft.com/office/officeart/2005/8/layout/vProcess5"/>
    <dgm:cxn modelId="{7DE24273-D926-452B-96B9-1E56A15A6595}" type="presOf" srcId="{F6BD89B6-E61D-4A06-AB1E-CEC4D37D9162}" destId="{4273ACCC-4720-465E-941F-CC665B28D8B1}" srcOrd="1" destOrd="0" presId="urn:microsoft.com/office/officeart/2005/8/layout/vProcess5"/>
    <dgm:cxn modelId="{AA1FE9E5-DCE6-4D5A-8144-F017279422DD}" type="presOf" srcId="{0B0932C1-C8A5-4540-AFF5-3F5894BCC154}" destId="{22EE3739-0D82-45AE-BE41-D8E74D93EA0E}" srcOrd="1" destOrd="0" presId="urn:microsoft.com/office/officeart/2005/8/layout/vProcess5"/>
    <dgm:cxn modelId="{70181D91-0C07-458F-B7C0-15283511B970}" srcId="{9AA54396-ED95-4DD6-B88D-2AB88CC83A96}" destId="{0B0932C1-C8A5-4540-AFF5-3F5894BCC154}" srcOrd="0" destOrd="0" parTransId="{8640BE35-2993-4702-8768-1FDB5C1A9FA8}" sibTransId="{E4BC33CA-BA2D-4B04-A6B2-C3B6620A49FB}"/>
    <dgm:cxn modelId="{BC9B43D4-383E-4EB7-B4DD-ED9797CEEAC4}" type="presParOf" srcId="{298A8563-EA88-4E89-90ED-FB1AAA658081}" destId="{FC8777C8-1E05-443A-889F-7812314076DE}" srcOrd="0" destOrd="0" presId="urn:microsoft.com/office/officeart/2005/8/layout/vProcess5"/>
    <dgm:cxn modelId="{8E10459D-156B-46A3-B75D-FB2F9DD7F8A7}" type="presParOf" srcId="{298A8563-EA88-4E89-90ED-FB1AAA658081}" destId="{7A4A6D61-A537-45BD-A305-82CFB7A4349B}" srcOrd="1" destOrd="0" presId="urn:microsoft.com/office/officeart/2005/8/layout/vProcess5"/>
    <dgm:cxn modelId="{5BB2292E-9CC3-412C-880F-F6866600A00D}" type="presParOf" srcId="{298A8563-EA88-4E89-90ED-FB1AAA658081}" destId="{70FD0A79-C688-4E8A-B2BA-558EF892171A}" srcOrd="2" destOrd="0" presId="urn:microsoft.com/office/officeart/2005/8/layout/vProcess5"/>
    <dgm:cxn modelId="{2DA744FA-C1F1-42EE-B620-BD4D4DFBFF41}" type="presParOf" srcId="{298A8563-EA88-4E89-90ED-FB1AAA658081}" destId="{1E0930A6-EB8D-4497-84AC-583EA988E72D}" srcOrd="3" destOrd="0" presId="urn:microsoft.com/office/officeart/2005/8/layout/vProcess5"/>
    <dgm:cxn modelId="{EB0CB13B-FD18-4FAF-9927-C03BDB163F5F}" type="presParOf" srcId="{298A8563-EA88-4E89-90ED-FB1AAA658081}" destId="{22EE3739-0D82-45AE-BE41-D8E74D93EA0E}" srcOrd="4" destOrd="0" presId="urn:microsoft.com/office/officeart/2005/8/layout/vProcess5"/>
    <dgm:cxn modelId="{F9624FD7-E415-48FF-B744-3452640E8228}" type="presParOf" srcId="{298A8563-EA88-4E89-90ED-FB1AAA658081}" destId="{4273ACCC-4720-465E-941F-CC665B28D8B1}" srcOrd="5"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5.xml><?xml version="1.0" encoding="utf-8"?>
<dgm:dataModel xmlns:dgm="http://schemas.openxmlformats.org/drawingml/2006/diagram" xmlns:a="http://schemas.openxmlformats.org/drawingml/2006/main">
  <dgm:ptLst>
    <dgm:pt modelId="{917BA0ED-E5B4-4615-8EF1-001BA2A07182}"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7D0A61DD-31B5-45A9-BB1F-DCCBD3D49C6C}">
      <dgm:prSet phldrT="[Text]" custT="1"/>
      <dgm:spPr/>
      <dgm:t>
        <a:bodyPr/>
        <a:lstStyle/>
        <a:p>
          <a:pPr algn="just" rtl="1"/>
          <a:r>
            <a:rPr lang="fa-IR" sz="1600" b="1" dirty="0" smtClean="0">
              <a:solidFill>
                <a:srgbClr val="FFFF00"/>
              </a:solidFill>
              <a:cs typeface="B Nazanin" panose="00000400000000000000" pitchFamily="2" charset="-78"/>
            </a:rPr>
            <a:t>طلبه نیز اگر در این موقعیت از خدمت ارزنده و میوۀ زیبایی که ارائه کرده است احساس رضایت کند و از زمینۀ رشد و تحصیل خود جدا شود تا پایان، میوه‏هایی کوچک و اندک از همین دست خواهد داشت و در مقابلِ بادهای ناملایم مقاومتش درهم خواهد شکست. ولی اگر ارتباط این نهال با زمینۀ علمی و معنوی خود محفوظ بماند و مرتب از آن زمینه تغذیه گردد به رشد و پویش خود ادامه می‏دهد و به درخت بالغ تناوری تبدیل می‏شود که علاوه بر میوه‏های آبدار فراوان ـ بسیار بیشتر از آنچه ابتدا عرضه می‏کرد ـ سایۀ پهناوری بر جامعه می‏افکند و تکیه‏گاه علمی و معنوی جمعی گسترده می‏شود. ریشه و تنه و ساقه‏ای مستحکم به‏دست می‏آورد که در طوفان فتنه‏ها قامت استوار خود خم نکند و آفات شبهات، آسیبش نرساند و با شکستن چند شاخۀ ضعیف از پای‏ نیفتد. </a:t>
          </a:r>
          <a:endParaRPr lang="en-US" sz="1600" b="1" dirty="0">
            <a:solidFill>
              <a:srgbClr val="FFFF00"/>
            </a:solidFill>
            <a:cs typeface="B Nazanin" panose="00000400000000000000" pitchFamily="2" charset="-78"/>
          </a:endParaRPr>
        </a:p>
      </dgm:t>
    </dgm:pt>
    <dgm:pt modelId="{0AFF3F29-E27B-467A-8509-63D43120556B}" type="parTrans" cxnId="{F1767BE0-CD39-4904-80AD-381FBE582EAB}">
      <dgm:prSet/>
      <dgm:spPr/>
      <dgm:t>
        <a:bodyPr/>
        <a:lstStyle/>
        <a:p>
          <a:endParaRPr lang="en-US"/>
        </a:p>
      </dgm:t>
    </dgm:pt>
    <dgm:pt modelId="{3EDB6C50-E27F-468A-A6C1-6ADE3CEA8E72}" type="sibTrans" cxnId="{F1767BE0-CD39-4904-80AD-381FBE582EAB}">
      <dgm:prSet/>
      <dgm:spPr/>
      <dgm:t>
        <a:bodyPr/>
        <a:lstStyle/>
        <a:p>
          <a:endParaRPr lang="en-US"/>
        </a:p>
      </dgm:t>
    </dgm:pt>
    <dgm:pt modelId="{7593C7F0-8825-4EF6-82C8-D1A58874F293}">
      <dgm:prSet phldrT="[Text]" custT="1"/>
      <dgm:spPr/>
      <dgm:t>
        <a:bodyPr/>
        <a:lstStyle/>
        <a:p>
          <a:pPr algn="just" rtl="1"/>
          <a:r>
            <a:rPr lang="fa-IR" sz="1800" b="1" dirty="0" smtClean="0">
              <a:solidFill>
                <a:srgbClr val="002060"/>
              </a:solidFill>
              <a:cs typeface="B Nazanin" panose="00000400000000000000" pitchFamily="2" charset="-78"/>
            </a:rPr>
            <a:t>حوزۀ علمیه در شرایط کنونی نهال‏چینی و نهال‏فروشی می‌کند. یعنی نیروهای خود را در موقعیتی که تازه به بار نشسته، یکباره جدا و عرضه می‏کند. درحالی‏که با درنظرگرفتن نیاز آیندۀ جوامع بشری و توانمندی بالقوۀ طلبه باید به‌گونه‏ای دیگر برنامه‏ریزی کرد؛ زیرا رسالت سنگین حوزه، بر دوش نیروهای ضعیف قرار نمی‏گیرد و توان نیروهای حوزوی باید متناسب با آن وظایف عظیم فعال شود.</a:t>
          </a:r>
          <a:endParaRPr lang="en-US" sz="1800" b="1" dirty="0">
            <a:solidFill>
              <a:srgbClr val="002060"/>
            </a:solidFill>
            <a:cs typeface="B Nazanin" panose="00000400000000000000" pitchFamily="2" charset="-78"/>
          </a:endParaRPr>
        </a:p>
      </dgm:t>
    </dgm:pt>
    <dgm:pt modelId="{F9B643F9-BA45-46A0-954C-4218F46CC710}" type="parTrans" cxnId="{2E48FDD8-A794-40CF-98BA-C3333617608E}">
      <dgm:prSet/>
      <dgm:spPr/>
      <dgm:t>
        <a:bodyPr/>
        <a:lstStyle/>
        <a:p>
          <a:endParaRPr lang="en-US"/>
        </a:p>
      </dgm:t>
    </dgm:pt>
    <dgm:pt modelId="{F9291B41-8970-4C8A-B731-DB74DC4CBEE8}" type="sibTrans" cxnId="{2E48FDD8-A794-40CF-98BA-C3333617608E}">
      <dgm:prSet/>
      <dgm:spPr/>
      <dgm:t>
        <a:bodyPr/>
        <a:lstStyle/>
        <a:p>
          <a:endParaRPr lang="en-US"/>
        </a:p>
      </dgm:t>
    </dgm:pt>
    <dgm:pt modelId="{C3553738-D966-4A3A-85DD-A7F804A1D48A}" type="pres">
      <dgm:prSet presAssocID="{917BA0ED-E5B4-4615-8EF1-001BA2A07182}" presName="outerComposite" presStyleCnt="0">
        <dgm:presLayoutVars>
          <dgm:chMax val="5"/>
          <dgm:dir/>
          <dgm:resizeHandles val="exact"/>
        </dgm:presLayoutVars>
      </dgm:prSet>
      <dgm:spPr/>
      <dgm:t>
        <a:bodyPr/>
        <a:lstStyle/>
        <a:p>
          <a:endParaRPr lang="en-US"/>
        </a:p>
      </dgm:t>
    </dgm:pt>
    <dgm:pt modelId="{CEEFAFEC-47BF-480E-9C6F-6A46AF48AED9}" type="pres">
      <dgm:prSet presAssocID="{917BA0ED-E5B4-4615-8EF1-001BA2A07182}" presName="dummyMaxCanvas" presStyleCnt="0">
        <dgm:presLayoutVars/>
      </dgm:prSet>
      <dgm:spPr/>
    </dgm:pt>
    <dgm:pt modelId="{B8A1EED0-6F5A-4BC9-886A-149F19B84879}" type="pres">
      <dgm:prSet presAssocID="{917BA0ED-E5B4-4615-8EF1-001BA2A07182}" presName="TwoNodes_1" presStyleLbl="node1" presStyleIdx="0" presStyleCnt="2" custScaleX="117647" custScaleY="115458" custLinFactNeighborX="8361" custLinFactNeighborY="5266">
        <dgm:presLayoutVars>
          <dgm:bulletEnabled val="1"/>
        </dgm:presLayoutVars>
      </dgm:prSet>
      <dgm:spPr/>
      <dgm:t>
        <a:bodyPr/>
        <a:lstStyle/>
        <a:p>
          <a:endParaRPr lang="en-US"/>
        </a:p>
      </dgm:t>
    </dgm:pt>
    <dgm:pt modelId="{964FA557-B776-4C76-890E-BF0879B363C4}" type="pres">
      <dgm:prSet presAssocID="{917BA0ED-E5B4-4615-8EF1-001BA2A07182}" presName="TwoNodes_2" presStyleLbl="node1" presStyleIdx="1" presStyleCnt="2" custScaleX="117647" custScaleY="92465" custLinFactNeighborX="-8824" custLinFactNeighborY="-1983">
        <dgm:presLayoutVars>
          <dgm:bulletEnabled val="1"/>
        </dgm:presLayoutVars>
      </dgm:prSet>
      <dgm:spPr/>
      <dgm:t>
        <a:bodyPr/>
        <a:lstStyle/>
        <a:p>
          <a:endParaRPr lang="en-US"/>
        </a:p>
      </dgm:t>
    </dgm:pt>
    <dgm:pt modelId="{7A4F49CC-3E10-40D1-B01F-8F9F9317F794}" type="pres">
      <dgm:prSet presAssocID="{917BA0ED-E5B4-4615-8EF1-001BA2A07182}" presName="TwoConn_1-2" presStyleLbl="fgAccFollowNode1" presStyleIdx="0" presStyleCnt="1">
        <dgm:presLayoutVars>
          <dgm:bulletEnabled val="1"/>
        </dgm:presLayoutVars>
      </dgm:prSet>
      <dgm:spPr/>
      <dgm:t>
        <a:bodyPr/>
        <a:lstStyle/>
        <a:p>
          <a:endParaRPr lang="en-US"/>
        </a:p>
      </dgm:t>
    </dgm:pt>
    <dgm:pt modelId="{35297E50-A39D-4C4A-92FA-A1440A76EEFD}" type="pres">
      <dgm:prSet presAssocID="{917BA0ED-E5B4-4615-8EF1-001BA2A07182}" presName="TwoNodes_1_text" presStyleLbl="node1" presStyleIdx="1" presStyleCnt="2">
        <dgm:presLayoutVars>
          <dgm:bulletEnabled val="1"/>
        </dgm:presLayoutVars>
      </dgm:prSet>
      <dgm:spPr/>
      <dgm:t>
        <a:bodyPr/>
        <a:lstStyle/>
        <a:p>
          <a:endParaRPr lang="en-US"/>
        </a:p>
      </dgm:t>
    </dgm:pt>
    <dgm:pt modelId="{7218BC67-3B15-45AE-B9E6-84FA041CC28A}" type="pres">
      <dgm:prSet presAssocID="{917BA0ED-E5B4-4615-8EF1-001BA2A07182}" presName="TwoNodes_2_text" presStyleLbl="node1" presStyleIdx="1" presStyleCnt="2">
        <dgm:presLayoutVars>
          <dgm:bulletEnabled val="1"/>
        </dgm:presLayoutVars>
      </dgm:prSet>
      <dgm:spPr/>
      <dgm:t>
        <a:bodyPr/>
        <a:lstStyle/>
        <a:p>
          <a:endParaRPr lang="en-US"/>
        </a:p>
      </dgm:t>
    </dgm:pt>
  </dgm:ptLst>
  <dgm:cxnLst>
    <dgm:cxn modelId="{4977C627-2B25-417E-AA96-59E6F31B685A}" type="presOf" srcId="{7593C7F0-8825-4EF6-82C8-D1A58874F293}" destId="{7218BC67-3B15-45AE-B9E6-84FA041CC28A}" srcOrd="1" destOrd="0" presId="urn:microsoft.com/office/officeart/2005/8/layout/vProcess5"/>
    <dgm:cxn modelId="{7343DB1D-FEC7-40DA-8427-88F54C621543}" type="presOf" srcId="{7593C7F0-8825-4EF6-82C8-D1A58874F293}" destId="{964FA557-B776-4C76-890E-BF0879B363C4}" srcOrd="0" destOrd="0" presId="urn:microsoft.com/office/officeart/2005/8/layout/vProcess5"/>
    <dgm:cxn modelId="{DEC581A6-738D-4F60-B853-492C965B5976}" type="presOf" srcId="{7D0A61DD-31B5-45A9-BB1F-DCCBD3D49C6C}" destId="{35297E50-A39D-4C4A-92FA-A1440A76EEFD}" srcOrd="1" destOrd="0" presId="urn:microsoft.com/office/officeart/2005/8/layout/vProcess5"/>
    <dgm:cxn modelId="{F1767BE0-CD39-4904-80AD-381FBE582EAB}" srcId="{917BA0ED-E5B4-4615-8EF1-001BA2A07182}" destId="{7D0A61DD-31B5-45A9-BB1F-DCCBD3D49C6C}" srcOrd="0" destOrd="0" parTransId="{0AFF3F29-E27B-467A-8509-63D43120556B}" sibTransId="{3EDB6C50-E27F-468A-A6C1-6ADE3CEA8E72}"/>
    <dgm:cxn modelId="{5330BF51-CB53-4B73-8D88-ADD82CCE76E6}" type="presOf" srcId="{7D0A61DD-31B5-45A9-BB1F-DCCBD3D49C6C}" destId="{B8A1EED0-6F5A-4BC9-886A-149F19B84879}" srcOrd="0" destOrd="0" presId="urn:microsoft.com/office/officeart/2005/8/layout/vProcess5"/>
    <dgm:cxn modelId="{8881FF66-C108-49F4-983D-73A51A535454}" type="presOf" srcId="{3EDB6C50-E27F-468A-A6C1-6ADE3CEA8E72}" destId="{7A4F49CC-3E10-40D1-B01F-8F9F9317F794}" srcOrd="0" destOrd="0" presId="urn:microsoft.com/office/officeart/2005/8/layout/vProcess5"/>
    <dgm:cxn modelId="{2E48FDD8-A794-40CF-98BA-C3333617608E}" srcId="{917BA0ED-E5B4-4615-8EF1-001BA2A07182}" destId="{7593C7F0-8825-4EF6-82C8-D1A58874F293}" srcOrd="1" destOrd="0" parTransId="{F9B643F9-BA45-46A0-954C-4218F46CC710}" sibTransId="{F9291B41-8970-4C8A-B731-DB74DC4CBEE8}"/>
    <dgm:cxn modelId="{4C72FC66-A55E-4366-9E84-8725CDA73967}" type="presOf" srcId="{917BA0ED-E5B4-4615-8EF1-001BA2A07182}" destId="{C3553738-D966-4A3A-85DD-A7F804A1D48A}" srcOrd="0" destOrd="0" presId="urn:microsoft.com/office/officeart/2005/8/layout/vProcess5"/>
    <dgm:cxn modelId="{9243FCE9-B6F6-46F4-AF3F-A47AD7BCA03E}" type="presParOf" srcId="{C3553738-D966-4A3A-85DD-A7F804A1D48A}" destId="{CEEFAFEC-47BF-480E-9C6F-6A46AF48AED9}" srcOrd="0" destOrd="0" presId="urn:microsoft.com/office/officeart/2005/8/layout/vProcess5"/>
    <dgm:cxn modelId="{3A79E68A-AD0A-4B25-96B2-836357AD0C37}" type="presParOf" srcId="{C3553738-D966-4A3A-85DD-A7F804A1D48A}" destId="{B8A1EED0-6F5A-4BC9-886A-149F19B84879}" srcOrd="1" destOrd="0" presId="urn:microsoft.com/office/officeart/2005/8/layout/vProcess5"/>
    <dgm:cxn modelId="{72E9768F-7A44-4688-BE73-F41490EF00F8}" type="presParOf" srcId="{C3553738-D966-4A3A-85DD-A7F804A1D48A}" destId="{964FA557-B776-4C76-890E-BF0879B363C4}" srcOrd="2" destOrd="0" presId="urn:microsoft.com/office/officeart/2005/8/layout/vProcess5"/>
    <dgm:cxn modelId="{2BBEBDE3-AD23-45EB-9E7B-C48E26266B92}" type="presParOf" srcId="{C3553738-D966-4A3A-85DD-A7F804A1D48A}" destId="{7A4F49CC-3E10-40D1-B01F-8F9F9317F794}" srcOrd="3" destOrd="0" presId="urn:microsoft.com/office/officeart/2005/8/layout/vProcess5"/>
    <dgm:cxn modelId="{EFABF770-418B-48BD-B930-E0DAE28A2C11}" type="presParOf" srcId="{C3553738-D966-4A3A-85DD-A7F804A1D48A}" destId="{35297E50-A39D-4C4A-92FA-A1440A76EEFD}" srcOrd="4" destOrd="0" presId="urn:microsoft.com/office/officeart/2005/8/layout/vProcess5"/>
    <dgm:cxn modelId="{245D7C8E-4FB3-4B44-8AEB-9DE94568730F}" type="presParOf" srcId="{C3553738-D966-4A3A-85DD-A7F804A1D48A}" destId="{7218BC67-3B15-45AE-B9E6-84FA041CC28A}" srcOrd="5"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6.xml><?xml version="1.0" encoding="utf-8"?>
<dgm:dataModel xmlns:dgm="http://schemas.openxmlformats.org/drawingml/2006/diagram" xmlns:a="http://schemas.openxmlformats.org/drawingml/2006/main">
  <dgm:ptLst>
    <dgm:pt modelId="{46D1DCD2-CD8C-4B6F-BC0B-213049ABB2AE}" type="doc">
      <dgm:prSet loTypeId="urn:microsoft.com/office/officeart/2005/8/layout/hList7" loCatId="list" qsTypeId="urn:microsoft.com/office/officeart/2005/8/quickstyle/simple1" qsCatId="simple" csTypeId="urn:microsoft.com/office/officeart/2005/8/colors/colorful1" csCatId="colorful" phldr="1"/>
      <dgm:spPr/>
    </dgm:pt>
    <dgm:pt modelId="{C94DE325-744F-43AE-B2C0-81FF102C44B7}">
      <dgm:prSet phldrT="[Text]" custT="1"/>
      <dgm:spPr/>
      <dgm:t>
        <a:bodyPr/>
        <a:lstStyle/>
        <a:p>
          <a:pPr algn="just" rtl="1"/>
          <a:r>
            <a:rPr lang="fa-IR" sz="1600" b="1" dirty="0" smtClean="0">
              <a:solidFill>
                <a:srgbClr val="FFFF00"/>
              </a:solidFill>
              <a:cs typeface="B Nazanin" panose="00000400000000000000" pitchFamily="2" charset="-78"/>
            </a:rPr>
            <a:t>انواع خدمات دینی و حوزوی، توسط عالمان دین و مراکز پژوهشی و فرهنگی در سطح جامعه ارائه و منتشر می‏شود. این‏گونه فعالیت‏ها همه در یک سطح قرار ندارند. این فعالیت‏ها فراورده و ثمرۀ دوره تحصیل حوزوی است و بسته به نوع کار و توان متولیان آن متفاوت است. شبیه اختلاف گردو و خربزه یا خرما و خیار چنبر!</a:t>
          </a:r>
          <a:endParaRPr lang="en-US" sz="1600" dirty="0">
            <a:solidFill>
              <a:srgbClr val="FFFF00"/>
            </a:solidFill>
          </a:endParaRPr>
        </a:p>
      </dgm:t>
    </dgm:pt>
    <dgm:pt modelId="{CE68103A-184B-43B4-A884-F74A3819B64E}" type="parTrans" cxnId="{D0038875-8DEA-4B8F-84BB-A5618C3CF91D}">
      <dgm:prSet/>
      <dgm:spPr/>
      <dgm:t>
        <a:bodyPr/>
        <a:lstStyle/>
        <a:p>
          <a:endParaRPr lang="en-US"/>
        </a:p>
      </dgm:t>
    </dgm:pt>
    <dgm:pt modelId="{6BA016EA-5EFF-4EDB-AE05-E2C31420A51F}" type="sibTrans" cxnId="{D0038875-8DEA-4B8F-84BB-A5618C3CF91D}">
      <dgm:prSet/>
      <dgm:spPr/>
      <dgm:t>
        <a:bodyPr/>
        <a:lstStyle/>
        <a:p>
          <a:endParaRPr lang="en-US"/>
        </a:p>
      </dgm:t>
    </dgm:pt>
    <dgm:pt modelId="{48AC2586-86EA-4A0F-8365-A80E463B4066}">
      <dgm:prSet phldrT="[Text]" custT="1"/>
      <dgm:spPr/>
      <dgm:t>
        <a:bodyPr/>
        <a:lstStyle/>
        <a:p>
          <a:pPr algn="just"/>
          <a:r>
            <a:rPr lang="fa-IR" sz="1600" b="1" dirty="0" smtClean="0">
              <a:solidFill>
                <a:srgbClr val="002060"/>
              </a:solidFill>
              <a:cs typeface="B Nazanin" panose="00000400000000000000" pitchFamily="2" charset="-78"/>
            </a:rPr>
            <a:t>بوته خربزه در کمتر از نیم سال به‌سرعت رشد می‏کند و زمین فراوانی را اشغال می‏نماید. با کمی رسیدگی شکوفه‏ها به میوه تبدیل می‏شود و در اندک زمانی میوه‏های طلایی‌رنگ، خوش¬عطر و بو، بسیار شیرین و آبدار، در ابعادی بسیار درشت و چشمگیر رهگذران را می‏فریبد؛ اما پس از یک سال از بیخ و بن در می‌آید و دیگر اثری از آن بر جای نمی‌ماند. </a:t>
          </a:r>
          <a:endParaRPr lang="en-US" sz="1600" dirty="0">
            <a:solidFill>
              <a:srgbClr val="002060"/>
            </a:solidFill>
          </a:endParaRPr>
        </a:p>
      </dgm:t>
    </dgm:pt>
    <dgm:pt modelId="{4CBC9743-BB90-4D89-AC9B-06E4C8BA6413}" type="parTrans" cxnId="{F5086287-A15B-4440-8EE1-F85E537AAFC9}">
      <dgm:prSet/>
      <dgm:spPr/>
      <dgm:t>
        <a:bodyPr/>
        <a:lstStyle/>
        <a:p>
          <a:endParaRPr lang="en-US"/>
        </a:p>
      </dgm:t>
    </dgm:pt>
    <dgm:pt modelId="{0FB73914-08EA-43FC-AE55-4CEF50B4807A}" type="sibTrans" cxnId="{F5086287-A15B-4440-8EE1-F85E537AAFC9}">
      <dgm:prSet/>
      <dgm:spPr/>
      <dgm:t>
        <a:bodyPr/>
        <a:lstStyle/>
        <a:p>
          <a:endParaRPr lang="en-US"/>
        </a:p>
      </dgm:t>
    </dgm:pt>
    <dgm:pt modelId="{3CB782BF-08D3-4397-83AD-06835F47BEA9}">
      <dgm:prSet phldrT="[Text]" custT="1"/>
      <dgm:spPr/>
      <dgm:t>
        <a:bodyPr/>
        <a:lstStyle/>
        <a:p>
          <a:pPr algn="just" rtl="1"/>
          <a:r>
            <a:rPr lang="fa-IR" sz="1400" b="1" dirty="0" smtClean="0">
              <a:solidFill>
                <a:srgbClr val="002060"/>
              </a:solidFill>
              <a:cs typeface="B Nazanin" panose="00000400000000000000" pitchFamily="2" charset="-78"/>
            </a:rPr>
            <a:t>در مقابل، دانۀ گردو از آن روز که درون خاک قرار می‌گیرد تا آن هنگام که به نهال بالغی تبدیل شود به سال‌ها رسیدگی و تیمار احتیاج دارد. پس از سال‌ها تلاش و انتظار میوه‏ای بر شاخسار این نهال می‏آویزد به ظاهر بسیار کوچک، دارای رنگ تیره، بدون جلوه و رونمایی، درون پوسته‏ای سخت، حاوی دانه‏ای بی‏مقدار و دیریاب؛ اما به‏غایت مقوی، مؤثر، مفید و پرانرژی... و سالیان سال این درخت، پربار و سایه‌سار گسترده‌اش برقرار.</a:t>
          </a:r>
          <a:endParaRPr lang="en-US" sz="1400" dirty="0">
            <a:solidFill>
              <a:srgbClr val="002060"/>
            </a:solidFill>
          </a:endParaRPr>
        </a:p>
      </dgm:t>
    </dgm:pt>
    <dgm:pt modelId="{444A6254-29F9-4D23-914A-94E6305383AB}" type="parTrans" cxnId="{5C8E8162-2078-44BA-8FAA-A24B24A97BC0}">
      <dgm:prSet/>
      <dgm:spPr/>
      <dgm:t>
        <a:bodyPr/>
        <a:lstStyle/>
        <a:p>
          <a:endParaRPr lang="en-US"/>
        </a:p>
      </dgm:t>
    </dgm:pt>
    <dgm:pt modelId="{AA36C965-15C9-4EC5-B6DC-E8113A87A6A0}" type="sibTrans" cxnId="{5C8E8162-2078-44BA-8FAA-A24B24A97BC0}">
      <dgm:prSet/>
      <dgm:spPr/>
      <dgm:t>
        <a:bodyPr/>
        <a:lstStyle/>
        <a:p>
          <a:endParaRPr lang="en-US"/>
        </a:p>
      </dgm:t>
    </dgm:pt>
    <dgm:pt modelId="{03DF194D-8464-4664-82E6-18F9485520C7}" type="pres">
      <dgm:prSet presAssocID="{46D1DCD2-CD8C-4B6F-BC0B-213049ABB2AE}" presName="Name0" presStyleCnt="0">
        <dgm:presLayoutVars>
          <dgm:dir/>
          <dgm:resizeHandles val="exact"/>
        </dgm:presLayoutVars>
      </dgm:prSet>
      <dgm:spPr/>
    </dgm:pt>
    <dgm:pt modelId="{0C548A20-2263-4891-BADF-F1EF5612AF43}" type="pres">
      <dgm:prSet presAssocID="{46D1DCD2-CD8C-4B6F-BC0B-213049ABB2AE}" presName="fgShape" presStyleLbl="fgShp" presStyleIdx="0" presStyleCnt="1" custLinFactNeighborY="33333"/>
      <dgm:spPr/>
    </dgm:pt>
    <dgm:pt modelId="{B13E90B5-7994-488B-B7D2-D15CC669F707}" type="pres">
      <dgm:prSet presAssocID="{46D1DCD2-CD8C-4B6F-BC0B-213049ABB2AE}" presName="linComp" presStyleCnt="0"/>
      <dgm:spPr/>
    </dgm:pt>
    <dgm:pt modelId="{65ECF889-FD34-4CD0-9E93-360E2279DD68}" type="pres">
      <dgm:prSet presAssocID="{C94DE325-744F-43AE-B2C0-81FF102C44B7}" presName="compNode" presStyleCnt="0"/>
      <dgm:spPr/>
    </dgm:pt>
    <dgm:pt modelId="{FC89EDC5-C990-43E1-914E-4D91C54B44CC}" type="pres">
      <dgm:prSet presAssocID="{C94DE325-744F-43AE-B2C0-81FF102C44B7}" presName="bkgdShape" presStyleLbl="node1" presStyleIdx="0" presStyleCnt="3"/>
      <dgm:spPr/>
      <dgm:t>
        <a:bodyPr/>
        <a:lstStyle/>
        <a:p>
          <a:endParaRPr lang="en-US"/>
        </a:p>
      </dgm:t>
    </dgm:pt>
    <dgm:pt modelId="{717FF73F-1559-407F-8AB4-FE7641E74838}" type="pres">
      <dgm:prSet presAssocID="{C94DE325-744F-43AE-B2C0-81FF102C44B7}" presName="nodeTx" presStyleLbl="node1" presStyleIdx="0" presStyleCnt="3">
        <dgm:presLayoutVars>
          <dgm:bulletEnabled val="1"/>
        </dgm:presLayoutVars>
      </dgm:prSet>
      <dgm:spPr/>
      <dgm:t>
        <a:bodyPr/>
        <a:lstStyle/>
        <a:p>
          <a:endParaRPr lang="en-US"/>
        </a:p>
      </dgm:t>
    </dgm:pt>
    <dgm:pt modelId="{CB5C08E6-6339-44FE-89ED-BA1ACF6C9094}" type="pres">
      <dgm:prSet presAssocID="{C94DE325-744F-43AE-B2C0-81FF102C44B7}" presName="invisiNode" presStyleLbl="node1" presStyleIdx="0" presStyleCnt="3"/>
      <dgm:spPr/>
    </dgm:pt>
    <dgm:pt modelId="{7A7CA71E-816C-48C3-9597-F28583874B35}" type="pres">
      <dgm:prSet presAssocID="{C94DE325-744F-43AE-B2C0-81FF102C44B7}" presName="imagNode" presStyleLbl="fgImgPlace1" presStyleIdx="0" presStyleCnt="3" custLinFactNeighborY="-16347"/>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pt>
    <dgm:pt modelId="{22D352B1-7EE6-49AA-98D8-FA2713776C35}" type="pres">
      <dgm:prSet presAssocID="{6BA016EA-5EFF-4EDB-AE05-E2C31420A51F}" presName="sibTrans" presStyleLbl="sibTrans2D1" presStyleIdx="0" presStyleCnt="0"/>
      <dgm:spPr/>
      <dgm:t>
        <a:bodyPr/>
        <a:lstStyle/>
        <a:p>
          <a:endParaRPr lang="en-US"/>
        </a:p>
      </dgm:t>
    </dgm:pt>
    <dgm:pt modelId="{EB05C38A-6773-4DEB-AE7E-7A21D883F36C}" type="pres">
      <dgm:prSet presAssocID="{48AC2586-86EA-4A0F-8365-A80E463B4066}" presName="compNode" presStyleCnt="0"/>
      <dgm:spPr/>
    </dgm:pt>
    <dgm:pt modelId="{EE924C6D-A7D5-45FE-971C-FEBC86FC9E49}" type="pres">
      <dgm:prSet presAssocID="{48AC2586-86EA-4A0F-8365-A80E463B4066}" presName="bkgdShape" presStyleLbl="node1" presStyleIdx="1" presStyleCnt="3"/>
      <dgm:spPr/>
      <dgm:t>
        <a:bodyPr/>
        <a:lstStyle/>
        <a:p>
          <a:endParaRPr lang="en-US"/>
        </a:p>
      </dgm:t>
    </dgm:pt>
    <dgm:pt modelId="{FB34E176-AAC5-4450-8150-940030C7DD66}" type="pres">
      <dgm:prSet presAssocID="{48AC2586-86EA-4A0F-8365-A80E463B4066}" presName="nodeTx" presStyleLbl="node1" presStyleIdx="1" presStyleCnt="3">
        <dgm:presLayoutVars>
          <dgm:bulletEnabled val="1"/>
        </dgm:presLayoutVars>
      </dgm:prSet>
      <dgm:spPr/>
      <dgm:t>
        <a:bodyPr/>
        <a:lstStyle/>
        <a:p>
          <a:endParaRPr lang="en-US"/>
        </a:p>
      </dgm:t>
    </dgm:pt>
    <dgm:pt modelId="{42BFA9FE-EDAF-4B90-AE55-97EFBA84497F}" type="pres">
      <dgm:prSet presAssocID="{48AC2586-86EA-4A0F-8365-A80E463B4066}" presName="invisiNode" presStyleLbl="node1" presStyleIdx="1" presStyleCnt="3"/>
      <dgm:spPr/>
    </dgm:pt>
    <dgm:pt modelId="{21D6290B-02F0-4CB3-8EFC-41E9615656C8}" type="pres">
      <dgm:prSet presAssocID="{48AC2586-86EA-4A0F-8365-A80E463B4066}" presName="imagNode" presStyleLbl="fgImgPlace1" presStyleIdx="1" presStyleCnt="3" custLinFactNeighborY="-20553"/>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7000" r="-7000"/>
          </a:stretch>
        </a:blipFill>
      </dgm:spPr>
    </dgm:pt>
    <dgm:pt modelId="{CC46B5DA-49B9-4201-A212-CF6D89D5494D}" type="pres">
      <dgm:prSet presAssocID="{0FB73914-08EA-43FC-AE55-4CEF50B4807A}" presName="sibTrans" presStyleLbl="sibTrans2D1" presStyleIdx="0" presStyleCnt="0"/>
      <dgm:spPr/>
      <dgm:t>
        <a:bodyPr/>
        <a:lstStyle/>
        <a:p>
          <a:endParaRPr lang="en-US"/>
        </a:p>
      </dgm:t>
    </dgm:pt>
    <dgm:pt modelId="{3F01B71C-57B7-4B52-A146-0B41DA5DC8B4}" type="pres">
      <dgm:prSet presAssocID="{3CB782BF-08D3-4397-83AD-06835F47BEA9}" presName="compNode" presStyleCnt="0"/>
      <dgm:spPr/>
    </dgm:pt>
    <dgm:pt modelId="{EBDDA989-D689-4AC1-AB10-0257ECE267D9}" type="pres">
      <dgm:prSet presAssocID="{3CB782BF-08D3-4397-83AD-06835F47BEA9}" presName="bkgdShape" presStyleLbl="node1" presStyleIdx="2" presStyleCnt="3"/>
      <dgm:spPr/>
      <dgm:t>
        <a:bodyPr/>
        <a:lstStyle/>
        <a:p>
          <a:endParaRPr lang="en-US"/>
        </a:p>
      </dgm:t>
    </dgm:pt>
    <dgm:pt modelId="{118DBD39-6470-4569-8982-F061E4A38740}" type="pres">
      <dgm:prSet presAssocID="{3CB782BF-08D3-4397-83AD-06835F47BEA9}" presName="nodeTx" presStyleLbl="node1" presStyleIdx="2" presStyleCnt="3">
        <dgm:presLayoutVars>
          <dgm:bulletEnabled val="1"/>
        </dgm:presLayoutVars>
      </dgm:prSet>
      <dgm:spPr/>
      <dgm:t>
        <a:bodyPr/>
        <a:lstStyle/>
        <a:p>
          <a:endParaRPr lang="en-US"/>
        </a:p>
      </dgm:t>
    </dgm:pt>
    <dgm:pt modelId="{D3A3326E-E922-4A1E-AC81-E6C3EAE83616}" type="pres">
      <dgm:prSet presAssocID="{3CB782BF-08D3-4397-83AD-06835F47BEA9}" presName="invisiNode" presStyleLbl="node1" presStyleIdx="2" presStyleCnt="3"/>
      <dgm:spPr/>
    </dgm:pt>
    <dgm:pt modelId="{D0B2B03C-3EA9-4F51-98B4-10EA49DA6CA0}" type="pres">
      <dgm:prSet presAssocID="{3CB782BF-08D3-4397-83AD-06835F47BEA9}" presName="imagNode" presStyleLbl="fgImgPlace1" presStyleIdx="2" presStyleCnt="3" custLinFactNeighborY="-16347"/>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18000" r="-18000"/>
          </a:stretch>
        </a:blipFill>
      </dgm:spPr>
    </dgm:pt>
  </dgm:ptLst>
  <dgm:cxnLst>
    <dgm:cxn modelId="{3EC1C326-BBC5-4280-9263-D3E5E48B5D72}" type="presOf" srcId="{3CB782BF-08D3-4397-83AD-06835F47BEA9}" destId="{118DBD39-6470-4569-8982-F061E4A38740}" srcOrd="1" destOrd="0" presId="urn:microsoft.com/office/officeart/2005/8/layout/hList7"/>
    <dgm:cxn modelId="{18C9E19A-5285-4086-94B0-47FF9059501A}" type="presOf" srcId="{48AC2586-86EA-4A0F-8365-A80E463B4066}" destId="{FB34E176-AAC5-4450-8150-940030C7DD66}" srcOrd="1" destOrd="0" presId="urn:microsoft.com/office/officeart/2005/8/layout/hList7"/>
    <dgm:cxn modelId="{5C8E8162-2078-44BA-8FAA-A24B24A97BC0}" srcId="{46D1DCD2-CD8C-4B6F-BC0B-213049ABB2AE}" destId="{3CB782BF-08D3-4397-83AD-06835F47BEA9}" srcOrd="2" destOrd="0" parTransId="{444A6254-29F9-4D23-914A-94E6305383AB}" sibTransId="{AA36C965-15C9-4EC5-B6DC-E8113A87A6A0}"/>
    <dgm:cxn modelId="{C50DCE92-6E95-4385-81E9-940CCB1145FC}" type="presOf" srcId="{0FB73914-08EA-43FC-AE55-4CEF50B4807A}" destId="{CC46B5DA-49B9-4201-A212-CF6D89D5494D}" srcOrd="0" destOrd="0" presId="urn:microsoft.com/office/officeart/2005/8/layout/hList7"/>
    <dgm:cxn modelId="{9167BD74-4231-414F-BBEA-342B9F8A6141}" type="presOf" srcId="{C94DE325-744F-43AE-B2C0-81FF102C44B7}" destId="{717FF73F-1559-407F-8AB4-FE7641E74838}" srcOrd="1" destOrd="0" presId="urn:microsoft.com/office/officeart/2005/8/layout/hList7"/>
    <dgm:cxn modelId="{6A7F5DCE-F977-4462-B09F-3CDF26AEAF2F}" type="presOf" srcId="{48AC2586-86EA-4A0F-8365-A80E463B4066}" destId="{EE924C6D-A7D5-45FE-971C-FEBC86FC9E49}" srcOrd="0" destOrd="0" presId="urn:microsoft.com/office/officeart/2005/8/layout/hList7"/>
    <dgm:cxn modelId="{A42192FF-8EE2-4F26-9D7A-7A767352C24F}" type="presOf" srcId="{C94DE325-744F-43AE-B2C0-81FF102C44B7}" destId="{FC89EDC5-C990-43E1-914E-4D91C54B44CC}" srcOrd="0" destOrd="0" presId="urn:microsoft.com/office/officeart/2005/8/layout/hList7"/>
    <dgm:cxn modelId="{74C44DF3-664D-4355-85BA-B7724DF1DC24}" type="presOf" srcId="{3CB782BF-08D3-4397-83AD-06835F47BEA9}" destId="{EBDDA989-D689-4AC1-AB10-0257ECE267D9}" srcOrd="0" destOrd="0" presId="urn:microsoft.com/office/officeart/2005/8/layout/hList7"/>
    <dgm:cxn modelId="{F5086287-A15B-4440-8EE1-F85E537AAFC9}" srcId="{46D1DCD2-CD8C-4B6F-BC0B-213049ABB2AE}" destId="{48AC2586-86EA-4A0F-8365-A80E463B4066}" srcOrd="1" destOrd="0" parTransId="{4CBC9743-BB90-4D89-AC9B-06E4C8BA6413}" sibTransId="{0FB73914-08EA-43FC-AE55-4CEF50B4807A}"/>
    <dgm:cxn modelId="{3FDCCBC0-F7F6-478A-B05E-94D37F1DEE55}" type="presOf" srcId="{6BA016EA-5EFF-4EDB-AE05-E2C31420A51F}" destId="{22D352B1-7EE6-49AA-98D8-FA2713776C35}" srcOrd="0" destOrd="0" presId="urn:microsoft.com/office/officeart/2005/8/layout/hList7"/>
    <dgm:cxn modelId="{E4B42003-5CA8-43E1-B724-4905AB169152}" type="presOf" srcId="{46D1DCD2-CD8C-4B6F-BC0B-213049ABB2AE}" destId="{03DF194D-8464-4664-82E6-18F9485520C7}" srcOrd="0" destOrd="0" presId="urn:microsoft.com/office/officeart/2005/8/layout/hList7"/>
    <dgm:cxn modelId="{D0038875-8DEA-4B8F-84BB-A5618C3CF91D}" srcId="{46D1DCD2-CD8C-4B6F-BC0B-213049ABB2AE}" destId="{C94DE325-744F-43AE-B2C0-81FF102C44B7}" srcOrd="0" destOrd="0" parTransId="{CE68103A-184B-43B4-A884-F74A3819B64E}" sibTransId="{6BA016EA-5EFF-4EDB-AE05-E2C31420A51F}"/>
    <dgm:cxn modelId="{00FB1952-C560-4483-942C-48568B45CB22}" type="presParOf" srcId="{03DF194D-8464-4664-82E6-18F9485520C7}" destId="{0C548A20-2263-4891-BADF-F1EF5612AF43}" srcOrd="0" destOrd="0" presId="urn:microsoft.com/office/officeart/2005/8/layout/hList7"/>
    <dgm:cxn modelId="{A70F52AE-77F4-4A8B-92EE-52DD33EF535D}" type="presParOf" srcId="{03DF194D-8464-4664-82E6-18F9485520C7}" destId="{B13E90B5-7994-488B-B7D2-D15CC669F707}" srcOrd="1" destOrd="0" presId="urn:microsoft.com/office/officeart/2005/8/layout/hList7"/>
    <dgm:cxn modelId="{DAFD748B-AF69-4107-A567-49DF53784800}" type="presParOf" srcId="{B13E90B5-7994-488B-B7D2-D15CC669F707}" destId="{65ECF889-FD34-4CD0-9E93-360E2279DD68}" srcOrd="0" destOrd="0" presId="urn:microsoft.com/office/officeart/2005/8/layout/hList7"/>
    <dgm:cxn modelId="{DC035423-4B11-4886-83CD-B6055ACF59FA}" type="presParOf" srcId="{65ECF889-FD34-4CD0-9E93-360E2279DD68}" destId="{FC89EDC5-C990-43E1-914E-4D91C54B44CC}" srcOrd="0" destOrd="0" presId="urn:microsoft.com/office/officeart/2005/8/layout/hList7"/>
    <dgm:cxn modelId="{9EB7032B-8DA2-476A-8873-887340EB56FB}" type="presParOf" srcId="{65ECF889-FD34-4CD0-9E93-360E2279DD68}" destId="{717FF73F-1559-407F-8AB4-FE7641E74838}" srcOrd="1" destOrd="0" presId="urn:microsoft.com/office/officeart/2005/8/layout/hList7"/>
    <dgm:cxn modelId="{C7842C22-216E-4CA3-B504-D02B2A68B233}" type="presParOf" srcId="{65ECF889-FD34-4CD0-9E93-360E2279DD68}" destId="{CB5C08E6-6339-44FE-89ED-BA1ACF6C9094}" srcOrd="2" destOrd="0" presId="urn:microsoft.com/office/officeart/2005/8/layout/hList7"/>
    <dgm:cxn modelId="{9B79B8D6-0425-4A72-94FF-60EFD98F1453}" type="presParOf" srcId="{65ECF889-FD34-4CD0-9E93-360E2279DD68}" destId="{7A7CA71E-816C-48C3-9597-F28583874B35}" srcOrd="3" destOrd="0" presId="urn:microsoft.com/office/officeart/2005/8/layout/hList7"/>
    <dgm:cxn modelId="{090BCEF2-A7E7-4EFC-83AD-B677600E115E}" type="presParOf" srcId="{B13E90B5-7994-488B-B7D2-D15CC669F707}" destId="{22D352B1-7EE6-49AA-98D8-FA2713776C35}" srcOrd="1" destOrd="0" presId="urn:microsoft.com/office/officeart/2005/8/layout/hList7"/>
    <dgm:cxn modelId="{A8D654FE-AAD5-459C-ABE3-194A3BD1CCDC}" type="presParOf" srcId="{B13E90B5-7994-488B-B7D2-D15CC669F707}" destId="{EB05C38A-6773-4DEB-AE7E-7A21D883F36C}" srcOrd="2" destOrd="0" presId="urn:microsoft.com/office/officeart/2005/8/layout/hList7"/>
    <dgm:cxn modelId="{16174EBE-6630-47F7-AD26-F9044052034C}" type="presParOf" srcId="{EB05C38A-6773-4DEB-AE7E-7A21D883F36C}" destId="{EE924C6D-A7D5-45FE-971C-FEBC86FC9E49}" srcOrd="0" destOrd="0" presId="urn:microsoft.com/office/officeart/2005/8/layout/hList7"/>
    <dgm:cxn modelId="{020313BC-D63A-4900-830C-12D6F1C79467}" type="presParOf" srcId="{EB05C38A-6773-4DEB-AE7E-7A21D883F36C}" destId="{FB34E176-AAC5-4450-8150-940030C7DD66}" srcOrd="1" destOrd="0" presId="urn:microsoft.com/office/officeart/2005/8/layout/hList7"/>
    <dgm:cxn modelId="{FF416BB2-36E1-4C3F-9DB4-864C21AF662F}" type="presParOf" srcId="{EB05C38A-6773-4DEB-AE7E-7A21D883F36C}" destId="{42BFA9FE-EDAF-4B90-AE55-97EFBA84497F}" srcOrd="2" destOrd="0" presId="urn:microsoft.com/office/officeart/2005/8/layout/hList7"/>
    <dgm:cxn modelId="{E43E9530-3F38-465A-9D2C-3AFFD3F78866}" type="presParOf" srcId="{EB05C38A-6773-4DEB-AE7E-7A21D883F36C}" destId="{21D6290B-02F0-4CB3-8EFC-41E9615656C8}" srcOrd="3" destOrd="0" presId="urn:microsoft.com/office/officeart/2005/8/layout/hList7"/>
    <dgm:cxn modelId="{99A2E05F-C704-4AC4-A9E3-2F5B5C67E0E5}" type="presParOf" srcId="{B13E90B5-7994-488B-B7D2-D15CC669F707}" destId="{CC46B5DA-49B9-4201-A212-CF6D89D5494D}" srcOrd="3" destOrd="0" presId="urn:microsoft.com/office/officeart/2005/8/layout/hList7"/>
    <dgm:cxn modelId="{2A45EE8D-D63E-410B-9FAA-4145EDF124C0}" type="presParOf" srcId="{B13E90B5-7994-488B-B7D2-D15CC669F707}" destId="{3F01B71C-57B7-4B52-A146-0B41DA5DC8B4}" srcOrd="4" destOrd="0" presId="urn:microsoft.com/office/officeart/2005/8/layout/hList7"/>
    <dgm:cxn modelId="{18F36205-0A27-4569-BCD8-9010BC4776FB}" type="presParOf" srcId="{3F01B71C-57B7-4B52-A146-0B41DA5DC8B4}" destId="{EBDDA989-D689-4AC1-AB10-0257ECE267D9}" srcOrd="0" destOrd="0" presId="urn:microsoft.com/office/officeart/2005/8/layout/hList7"/>
    <dgm:cxn modelId="{0816F5B7-5F89-4716-8B2B-E9243FCDD62B}" type="presParOf" srcId="{3F01B71C-57B7-4B52-A146-0B41DA5DC8B4}" destId="{118DBD39-6470-4569-8982-F061E4A38740}" srcOrd="1" destOrd="0" presId="urn:microsoft.com/office/officeart/2005/8/layout/hList7"/>
    <dgm:cxn modelId="{A5FC3A2C-252D-490E-A388-019C185167B1}" type="presParOf" srcId="{3F01B71C-57B7-4B52-A146-0B41DA5DC8B4}" destId="{D3A3326E-E922-4A1E-AC81-E6C3EAE83616}" srcOrd="2" destOrd="0" presId="urn:microsoft.com/office/officeart/2005/8/layout/hList7"/>
    <dgm:cxn modelId="{D71E1CDC-1ABC-4327-9683-AE7AE027CC6B}" type="presParOf" srcId="{3F01B71C-57B7-4B52-A146-0B41DA5DC8B4}" destId="{D0B2B03C-3EA9-4F51-98B4-10EA49DA6CA0}" srcOrd="3" destOrd="0" presId="urn:microsoft.com/office/officeart/2005/8/layout/hList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7.xml><?xml version="1.0" encoding="utf-8"?>
<dgm:dataModel xmlns:dgm="http://schemas.openxmlformats.org/drawingml/2006/diagram" xmlns:a="http://schemas.openxmlformats.org/drawingml/2006/main">
  <dgm:ptLst>
    <dgm:pt modelId="{81982437-C9EB-47CD-98AC-94BB37AEC5F3}" type="doc">
      <dgm:prSet loTypeId="urn:microsoft.com/office/officeart/2005/8/layout/hList7" loCatId="list" qsTypeId="urn:microsoft.com/office/officeart/2005/8/quickstyle/simple1" qsCatId="simple" csTypeId="urn:microsoft.com/office/officeart/2005/8/colors/colorful1" csCatId="colorful" phldr="1"/>
      <dgm:spPr/>
    </dgm:pt>
    <dgm:pt modelId="{931113C9-0592-4AA2-9695-F4143964989E}">
      <dgm:prSet phldrT="[Text]" custT="1"/>
      <dgm:spPr/>
      <dgm:t>
        <a:bodyPr/>
        <a:lstStyle/>
        <a:p>
          <a:pPr algn="just"/>
          <a:r>
            <a:rPr lang="fa-IR" sz="2000" b="1" dirty="0" smtClean="0">
              <a:solidFill>
                <a:srgbClr val="FFFF00"/>
              </a:solidFill>
              <a:cs typeface="B Nazanin" panose="00000400000000000000" pitchFamily="2" charset="-78"/>
            </a:rPr>
            <a:t>پاره‏ای از فعالیت‏های فرهنگی که با تلاش کم، آن هم در مدتی کوتاه به‏ بار می‏نشیند و میوه‏های بزرگ و چشمگیر و شیرین عرضه می‏کند خربزه‏ای بیش نیست و دوام و استمراری ندارد؛ </a:t>
          </a:r>
          <a:endParaRPr lang="en-US" sz="2000" dirty="0">
            <a:solidFill>
              <a:srgbClr val="FFFF00"/>
            </a:solidFill>
          </a:endParaRPr>
        </a:p>
      </dgm:t>
    </dgm:pt>
    <dgm:pt modelId="{96A59BCB-7055-4C54-9630-B07F522AEB5E}" type="parTrans" cxnId="{6D051EB7-C1C4-42C5-B7E1-4BD2EBC65F18}">
      <dgm:prSet/>
      <dgm:spPr/>
      <dgm:t>
        <a:bodyPr/>
        <a:lstStyle/>
        <a:p>
          <a:endParaRPr lang="en-US"/>
        </a:p>
      </dgm:t>
    </dgm:pt>
    <dgm:pt modelId="{1A134E2A-933B-4E35-8502-F4648D4275AF}" type="sibTrans" cxnId="{6D051EB7-C1C4-42C5-B7E1-4BD2EBC65F18}">
      <dgm:prSet/>
      <dgm:spPr/>
      <dgm:t>
        <a:bodyPr/>
        <a:lstStyle/>
        <a:p>
          <a:endParaRPr lang="en-US"/>
        </a:p>
      </dgm:t>
    </dgm:pt>
    <dgm:pt modelId="{132ECC6B-D322-4008-9E1C-D10CE0B9C1EC}">
      <dgm:prSet phldrT="[Text]" custT="1"/>
      <dgm:spPr/>
      <dgm:t>
        <a:bodyPr/>
        <a:lstStyle/>
        <a:p>
          <a:pPr algn="just" rtl="1"/>
          <a:r>
            <a:rPr lang="fa-IR" sz="1600" b="1" dirty="0" smtClean="0">
              <a:solidFill>
                <a:srgbClr val="002060"/>
              </a:solidFill>
              <a:cs typeface="B Nazanin" panose="00000400000000000000" pitchFamily="2" charset="-78"/>
            </a:rPr>
            <a:t>اما پاره‏ای دیگر به پشتوانۀ کوششی پی‏گیر و در زمانی دراز به ‏بار می‏نشیند و محصول آن، گاه، به چشم هم نمی‏آید؛ اما بی‏نهایت سودمند و عمیق و پرمحتوا و مؤثر است. نادرند کسانی که با حوصله و استقامت فراوان و بیش از آن، با فکر و تدبیر و تشخیصِ به‏موقع، متولی این دسته از فعالیت‏ها گردند</a:t>
          </a:r>
          <a:endParaRPr lang="en-US" sz="1600" dirty="0">
            <a:solidFill>
              <a:srgbClr val="002060"/>
            </a:solidFill>
          </a:endParaRPr>
        </a:p>
      </dgm:t>
    </dgm:pt>
    <dgm:pt modelId="{B9B5F790-64FF-4037-A4CF-8DEE48CC19D3}" type="parTrans" cxnId="{C7837CBA-16E9-4E88-9CCA-FF1C848D160F}">
      <dgm:prSet/>
      <dgm:spPr/>
      <dgm:t>
        <a:bodyPr/>
        <a:lstStyle/>
        <a:p>
          <a:endParaRPr lang="en-US"/>
        </a:p>
      </dgm:t>
    </dgm:pt>
    <dgm:pt modelId="{58377EEC-F582-41C8-8D33-C37EDB4CD057}" type="sibTrans" cxnId="{C7837CBA-16E9-4E88-9CCA-FF1C848D160F}">
      <dgm:prSet/>
      <dgm:spPr/>
      <dgm:t>
        <a:bodyPr/>
        <a:lstStyle/>
        <a:p>
          <a:endParaRPr lang="en-US"/>
        </a:p>
      </dgm:t>
    </dgm:pt>
    <dgm:pt modelId="{3EE9EFF0-60A4-4F21-A86C-47ECB2CF26AD}">
      <dgm:prSet phldrT="[Text]" custT="1"/>
      <dgm:spPr/>
      <dgm:t>
        <a:bodyPr/>
        <a:lstStyle/>
        <a:p>
          <a:pPr algn="just"/>
          <a:r>
            <a:rPr lang="fa-IR" sz="1400" b="1" dirty="0" smtClean="0">
              <a:solidFill>
                <a:srgbClr val="002060"/>
              </a:solidFill>
              <a:cs typeface="B Nazanin" panose="00000400000000000000" pitchFamily="2" charset="-78"/>
            </a:rPr>
            <a:t>حوزۀ امروز ما نیازمند مردانی است با پشتوانۀ علمی و فکری مستحکم، زمان‌آگاه و بصیر، خلاق و پرتلاش و پارسا که مسئولیت‏های سنگین حوزه را بر دوش گیرند و جریان فکری جامعه را هدایت دینی نمایند. تربیت این مردان کارآمد برای فردای حوزه در پرتو تحصیل انبانی از توانمندی‏های علمی، فکری، روحی و مهارت‏های جمعی ممکن است. تربیت امروز ما، برای خدمت فرداست و ما، نه موجودیِ امروز که نیروی فرداییم. </a:t>
          </a:r>
          <a:endParaRPr lang="en-US" sz="1400" dirty="0">
            <a:solidFill>
              <a:srgbClr val="002060"/>
            </a:solidFill>
          </a:endParaRPr>
        </a:p>
      </dgm:t>
    </dgm:pt>
    <dgm:pt modelId="{7D5BCE99-C0BB-41DD-892D-5ED517A815CD}" type="parTrans" cxnId="{0B1460E0-FF6D-458C-BBD8-72B15358AAF9}">
      <dgm:prSet/>
      <dgm:spPr/>
      <dgm:t>
        <a:bodyPr/>
        <a:lstStyle/>
        <a:p>
          <a:endParaRPr lang="en-US"/>
        </a:p>
      </dgm:t>
    </dgm:pt>
    <dgm:pt modelId="{2B646BF0-0379-4AEF-8433-75486A36B357}" type="sibTrans" cxnId="{0B1460E0-FF6D-458C-BBD8-72B15358AAF9}">
      <dgm:prSet/>
      <dgm:spPr/>
      <dgm:t>
        <a:bodyPr/>
        <a:lstStyle/>
        <a:p>
          <a:endParaRPr lang="en-US"/>
        </a:p>
      </dgm:t>
    </dgm:pt>
    <dgm:pt modelId="{26FDA430-1543-4E8E-A204-5F09AC9121D5}" type="pres">
      <dgm:prSet presAssocID="{81982437-C9EB-47CD-98AC-94BB37AEC5F3}" presName="Name0" presStyleCnt="0">
        <dgm:presLayoutVars>
          <dgm:dir/>
          <dgm:resizeHandles val="exact"/>
        </dgm:presLayoutVars>
      </dgm:prSet>
      <dgm:spPr/>
    </dgm:pt>
    <dgm:pt modelId="{FBA1F5B5-3B9E-40DD-BC65-C20C8D8371D3}" type="pres">
      <dgm:prSet presAssocID="{81982437-C9EB-47CD-98AC-94BB37AEC5F3}" presName="fgShape" presStyleLbl="fgShp" presStyleIdx="0" presStyleCnt="1" custLinFactNeighborY="42671"/>
      <dgm:spPr/>
    </dgm:pt>
    <dgm:pt modelId="{278426C1-EBCC-480C-B973-0760627F06D0}" type="pres">
      <dgm:prSet presAssocID="{81982437-C9EB-47CD-98AC-94BB37AEC5F3}" presName="linComp" presStyleCnt="0"/>
      <dgm:spPr/>
    </dgm:pt>
    <dgm:pt modelId="{478A0B6E-33D0-40B4-821A-B31D13FA0D9A}" type="pres">
      <dgm:prSet presAssocID="{931113C9-0592-4AA2-9695-F4143964989E}" presName="compNode" presStyleCnt="0"/>
      <dgm:spPr/>
    </dgm:pt>
    <dgm:pt modelId="{D1A591D9-77CE-4570-9882-6EB237E11130}" type="pres">
      <dgm:prSet presAssocID="{931113C9-0592-4AA2-9695-F4143964989E}" presName="bkgdShape" presStyleLbl="node1" presStyleIdx="0" presStyleCnt="3"/>
      <dgm:spPr/>
      <dgm:t>
        <a:bodyPr/>
        <a:lstStyle/>
        <a:p>
          <a:endParaRPr lang="en-US"/>
        </a:p>
      </dgm:t>
    </dgm:pt>
    <dgm:pt modelId="{E12922FC-5532-47E8-A5A4-0B5F5B4C1586}" type="pres">
      <dgm:prSet presAssocID="{931113C9-0592-4AA2-9695-F4143964989E}" presName="nodeTx" presStyleLbl="node1" presStyleIdx="0" presStyleCnt="3">
        <dgm:presLayoutVars>
          <dgm:bulletEnabled val="1"/>
        </dgm:presLayoutVars>
      </dgm:prSet>
      <dgm:spPr/>
      <dgm:t>
        <a:bodyPr/>
        <a:lstStyle/>
        <a:p>
          <a:endParaRPr lang="en-US"/>
        </a:p>
      </dgm:t>
    </dgm:pt>
    <dgm:pt modelId="{9855DA42-D85D-4381-8682-4E36E83C0230}" type="pres">
      <dgm:prSet presAssocID="{931113C9-0592-4AA2-9695-F4143964989E}" presName="invisiNode" presStyleLbl="node1" presStyleIdx="0" presStyleCnt="3"/>
      <dgm:spPr/>
    </dgm:pt>
    <dgm:pt modelId="{B5BC0B0F-6E12-48DE-8515-F9413C9C19AC}" type="pres">
      <dgm:prSet presAssocID="{931113C9-0592-4AA2-9695-F4143964989E}" presName="imagNode" presStyleLbl="fgImgPlace1" presStyleIdx="0" presStyleCnt="3" custLinFactNeighborY="-20553"/>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dgm:spPr>
    </dgm:pt>
    <dgm:pt modelId="{50F23CB0-B134-4DB3-8F8D-C712B345E141}" type="pres">
      <dgm:prSet presAssocID="{1A134E2A-933B-4E35-8502-F4648D4275AF}" presName="sibTrans" presStyleLbl="sibTrans2D1" presStyleIdx="0" presStyleCnt="0"/>
      <dgm:spPr/>
      <dgm:t>
        <a:bodyPr/>
        <a:lstStyle/>
        <a:p>
          <a:endParaRPr lang="en-US"/>
        </a:p>
      </dgm:t>
    </dgm:pt>
    <dgm:pt modelId="{DEC306BA-0CC7-4C52-AE52-6CC9FF45FDC5}" type="pres">
      <dgm:prSet presAssocID="{132ECC6B-D322-4008-9E1C-D10CE0B9C1EC}" presName="compNode" presStyleCnt="0"/>
      <dgm:spPr/>
    </dgm:pt>
    <dgm:pt modelId="{2568E573-B399-45A7-ABF8-26413E81BF5A}" type="pres">
      <dgm:prSet presAssocID="{132ECC6B-D322-4008-9E1C-D10CE0B9C1EC}" presName="bkgdShape" presStyleLbl="node1" presStyleIdx="1" presStyleCnt="3"/>
      <dgm:spPr/>
      <dgm:t>
        <a:bodyPr/>
        <a:lstStyle/>
        <a:p>
          <a:endParaRPr lang="en-US"/>
        </a:p>
      </dgm:t>
    </dgm:pt>
    <dgm:pt modelId="{28C0B8EA-F0E1-4C7D-9ED6-25E636783BE4}" type="pres">
      <dgm:prSet presAssocID="{132ECC6B-D322-4008-9E1C-D10CE0B9C1EC}" presName="nodeTx" presStyleLbl="node1" presStyleIdx="1" presStyleCnt="3">
        <dgm:presLayoutVars>
          <dgm:bulletEnabled val="1"/>
        </dgm:presLayoutVars>
      </dgm:prSet>
      <dgm:spPr/>
      <dgm:t>
        <a:bodyPr/>
        <a:lstStyle/>
        <a:p>
          <a:endParaRPr lang="en-US"/>
        </a:p>
      </dgm:t>
    </dgm:pt>
    <dgm:pt modelId="{B0A9E760-BC9C-4056-9DA9-5C4B22A8EA59}" type="pres">
      <dgm:prSet presAssocID="{132ECC6B-D322-4008-9E1C-D10CE0B9C1EC}" presName="invisiNode" presStyleLbl="node1" presStyleIdx="1" presStyleCnt="3"/>
      <dgm:spPr/>
    </dgm:pt>
    <dgm:pt modelId="{835C1F30-FC4E-4E65-8583-8BFBE018774F}" type="pres">
      <dgm:prSet presAssocID="{132ECC6B-D322-4008-9E1C-D10CE0B9C1EC}" presName="imagNode" presStyleLbl="fgImgPlace1" presStyleIdx="1" presStyleCnt="3" custLinFactNeighborY="-20553"/>
      <dgm:spPr>
        <a:blipFill>
          <a:blip xmlns:r="http://schemas.openxmlformats.org/officeDocument/2006/relationships" r:embed="rId2">
            <a:extLst>
              <a:ext uri="{28A0092B-C50C-407E-A947-70E740481C1C}">
                <a14:useLocalDpi xmlns:a14="http://schemas.microsoft.com/office/drawing/2010/main" val="0"/>
              </a:ext>
            </a:extLst>
          </a:blip>
          <a:srcRect/>
          <a:stretch>
            <a:fillRect l="-33000" r="-33000"/>
          </a:stretch>
        </a:blipFill>
      </dgm:spPr>
    </dgm:pt>
    <dgm:pt modelId="{530AEB3C-E3A8-47E6-8C3A-2DAE38F70FAB}" type="pres">
      <dgm:prSet presAssocID="{58377EEC-F582-41C8-8D33-C37EDB4CD057}" presName="sibTrans" presStyleLbl="sibTrans2D1" presStyleIdx="0" presStyleCnt="0"/>
      <dgm:spPr/>
      <dgm:t>
        <a:bodyPr/>
        <a:lstStyle/>
        <a:p>
          <a:endParaRPr lang="en-US"/>
        </a:p>
      </dgm:t>
    </dgm:pt>
    <dgm:pt modelId="{8D4335C1-738E-4EB6-BB83-1003814802BE}" type="pres">
      <dgm:prSet presAssocID="{3EE9EFF0-60A4-4F21-A86C-47ECB2CF26AD}" presName="compNode" presStyleCnt="0"/>
      <dgm:spPr/>
    </dgm:pt>
    <dgm:pt modelId="{8AF8CD94-F0D8-4D04-9F7D-BCE0479F9F84}" type="pres">
      <dgm:prSet presAssocID="{3EE9EFF0-60A4-4F21-A86C-47ECB2CF26AD}" presName="bkgdShape" presStyleLbl="node1" presStyleIdx="2" presStyleCnt="3"/>
      <dgm:spPr/>
      <dgm:t>
        <a:bodyPr/>
        <a:lstStyle/>
        <a:p>
          <a:endParaRPr lang="en-US"/>
        </a:p>
      </dgm:t>
    </dgm:pt>
    <dgm:pt modelId="{589F0543-8C43-498F-AC39-4CC7A130080A}" type="pres">
      <dgm:prSet presAssocID="{3EE9EFF0-60A4-4F21-A86C-47ECB2CF26AD}" presName="nodeTx" presStyleLbl="node1" presStyleIdx="2" presStyleCnt="3">
        <dgm:presLayoutVars>
          <dgm:bulletEnabled val="1"/>
        </dgm:presLayoutVars>
      </dgm:prSet>
      <dgm:spPr/>
      <dgm:t>
        <a:bodyPr/>
        <a:lstStyle/>
        <a:p>
          <a:endParaRPr lang="en-US"/>
        </a:p>
      </dgm:t>
    </dgm:pt>
    <dgm:pt modelId="{BF721E70-0F86-48D1-AD33-556A5E17D425}" type="pres">
      <dgm:prSet presAssocID="{3EE9EFF0-60A4-4F21-A86C-47ECB2CF26AD}" presName="invisiNode" presStyleLbl="node1" presStyleIdx="2" presStyleCnt="3"/>
      <dgm:spPr/>
    </dgm:pt>
    <dgm:pt modelId="{E6CD04AC-A762-4113-A1FD-0EEE70F58A55}" type="pres">
      <dgm:prSet presAssocID="{3EE9EFF0-60A4-4F21-A86C-47ECB2CF26AD}" presName="imagNode" presStyleLbl="fgImgPlace1" presStyleIdx="2" presStyleCnt="3" custLinFactNeighborY="-20553"/>
      <dgm:spPr>
        <a:blipFill>
          <a:blip xmlns:r="http://schemas.openxmlformats.org/officeDocument/2006/relationships" r:embed="rId3">
            <a:extLst>
              <a:ext uri="{28A0092B-C50C-407E-A947-70E740481C1C}">
                <a14:useLocalDpi xmlns:a14="http://schemas.microsoft.com/office/drawing/2010/main" val="0"/>
              </a:ext>
            </a:extLst>
          </a:blip>
          <a:srcRect/>
          <a:stretch>
            <a:fillRect l="-29000" r="-29000"/>
          </a:stretch>
        </a:blipFill>
      </dgm:spPr>
    </dgm:pt>
  </dgm:ptLst>
  <dgm:cxnLst>
    <dgm:cxn modelId="{6D051EB7-C1C4-42C5-B7E1-4BD2EBC65F18}" srcId="{81982437-C9EB-47CD-98AC-94BB37AEC5F3}" destId="{931113C9-0592-4AA2-9695-F4143964989E}" srcOrd="0" destOrd="0" parTransId="{96A59BCB-7055-4C54-9630-B07F522AEB5E}" sibTransId="{1A134E2A-933B-4E35-8502-F4648D4275AF}"/>
    <dgm:cxn modelId="{28289D04-BFB6-489A-9D3F-97791948204E}" type="presOf" srcId="{931113C9-0592-4AA2-9695-F4143964989E}" destId="{E12922FC-5532-47E8-A5A4-0B5F5B4C1586}" srcOrd="1" destOrd="0" presId="urn:microsoft.com/office/officeart/2005/8/layout/hList7"/>
    <dgm:cxn modelId="{A62B5278-EBFD-48C9-B41C-926AC9077783}" type="presOf" srcId="{931113C9-0592-4AA2-9695-F4143964989E}" destId="{D1A591D9-77CE-4570-9882-6EB237E11130}" srcOrd="0" destOrd="0" presId="urn:microsoft.com/office/officeart/2005/8/layout/hList7"/>
    <dgm:cxn modelId="{2F05BB31-D3BC-4C36-8363-DDEBB0B37DEF}" type="presOf" srcId="{132ECC6B-D322-4008-9E1C-D10CE0B9C1EC}" destId="{2568E573-B399-45A7-ABF8-26413E81BF5A}" srcOrd="0" destOrd="0" presId="urn:microsoft.com/office/officeart/2005/8/layout/hList7"/>
    <dgm:cxn modelId="{42B40074-DB2E-4EAC-8D74-6561A29493AB}" type="presOf" srcId="{132ECC6B-D322-4008-9E1C-D10CE0B9C1EC}" destId="{28C0B8EA-F0E1-4C7D-9ED6-25E636783BE4}" srcOrd="1" destOrd="0" presId="urn:microsoft.com/office/officeart/2005/8/layout/hList7"/>
    <dgm:cxn modelId="{C5E951D8-6D78-45B6-B99C-D8A80D9D71AD}" type="presOf" srcId="{1A134E2A-933B-4E35-8502-F4648D4275AF}" destId="{50F23CB0-B134-4DB3-8F8D-C712B345E141}" srcOrd="0" destOrd="0" presId="urn:microsoft.com/office/officeart/2005/8/layout/hList7"/>
    <dgm:cxn modelId="{0B1460E0-FF6D-458C-BBD8-72B15358AAF9}" srcId="{81982437-C9EB-47CD-98AC-94BB37AEC5F3}" destId="{3EE9EFF0-60A4-4F21-A86C-47ECB2CF26AD}" srcOrd="2" destOrd="0" parTransId="{7D5BCE99-C0BB-41DD-892D-5ED517A815CD}" sibTransId="{2B646BF0-0379-4AEF-8433-75486A36B357}"/>
    <dgm:cxn modelId="{5D75A3C6-AFC0-4A34-B8B5-59153E79D64A}" type="presOf" srcId="{3EE9EFF0-60A4-4F21-A86C-47ECB2CF26AD}" destId="{8AF8CD94-F0D8-4D04-9F7D-BCE0479F9F84}" srcOrd="0" destOrd="0" presId="urn:microsoft.com/office/officeart/2005/8/layout/hList7"/>
    <dgm:cxn modelId="{DEF5CF22-701C-4F2B-B70E-E4C66226722D}" type="presOf" srcId="{81982437-C9EB-47CD-98AC-94BB37AEC5F3}" destId="{26FDA430-1543-4E8E-A204-5F09AC9121D5}" srcOrd="0" destOrd="0" presId="urn:microsoft.com/office/officeart/2005/8/layout/hList7"/>
    <dgm:cxn modelId="{C7837CBA-16E9-4E88-9CCA-FF1C848D160F}" srcId="{81982437-C9EB-47CD-98AC-94BB37AEC5F3}" destId="{132ECC6B-D322-4008-9E1C-D10CE0B9C1EC}" srcOrd="1" destOrd="0" parTransId="{B9B5F790-64FF-4037-A4CF-8DEE48CC19D3}" sibTransId="{58377EEC-F582-41C8-8D33-C37EDB4CD057}"/>
    <dgm:cxn modelId="{F2342071-B2E3-4C61-9333-A0C2A34E667C}" type="presOf" srcId="{3EE9EFF0-60A4-4F21-A86C-47ECB2CF26AD}" destId="{589F0543-8C43-498F-AC39-4CC7A130080A}" srcOrd="1" destOrd="0" presId="urn:microsoft.com/office/officeart/2005/8/layout/hList7"/>
    <dgm:cxn modelId="{3FB02FEC-E1F9-4E3F-A8C6-83043EB73068}" type="presOf" srcId="{58377EEC-F582-41C8-8D33-C37EDB4CD057}" destId="{530AEB3C-E3A8-47E6-8C3A-2DAE38F70FAB}" srcOrd="0" destOrd="0" presId="urn:microsoft.com/office/officeart/2005/8/layout/hList7"/>
    <dgm:cxn modelId="{98480E46-0801-4694-AA08-496F9D8AD1C1}" type="presParOf" srcId="{26FDA430-1543-4E8E-A204-5F09AC9121D5}" destId="{FBA1F5B5-3B9E-40DD-BC65-C20C8D8371D3}" srcOrd="0" destOrd="0" presId="urn:microsoft.com/office/officeart/2005/8/layout/hList7"/>
    <dgm:cxn modelId="{E2C761B2-F0DF-407E-A0ED-863B7CBDF6C3}" type="presParOf" srcId="{26FDA430-1543-4E8E-A204-5F09AC9121D5}" destId="{278426C1-EBCC-480C-B973-0760627F06D0}" srcOrd="1" destOrd="0" presId="urn:microsoft.com/office/officeart/2005/8/layout/hList7"/>
    <dgm:cxn modelId="{AD3F66D7-E204-46C2-BD43-A3267D0A321F}" type="presParOf" srcId="{278426C1-EBCC-480C-B973-0760627F06D0}" destId="{478A0B6E-33D0-40B4-821A-B31D13FA0D9A}" srcOrd="0" destOrd="0" presId="urn:microsoft.com/office/officeart/2005/8/layout/hList7"/>
    <dgm:cxn modelId="{FF3F89BB-F18C-4FB3-AC72-5C9FAFB8B92E}" type="presParOf" srcId="{478A0B6E-33D0-40B4-821A-B31D13FA0D9A}" destId="{D1A591D9-77CE-4570-9882-6EB237E11130}" srcOrd="0" destOrd="0" presId="urn:microsoft.com/office/officeart/2005/8/layout/hList7"/>
    <dgm:cxn modelId="{C6B11126-C20A-4EAB-AD7B-0161BA211008}" type="presParOf" srcId="{478A0B6E-33D0-40B4-821A-B31D13FA0D9A}" destId="{E12922FC-5532-47E8-A5A4-0B5F5B4C1586}" srcOrd="1" destOrd="0" presId="urn:microsoft.com/office/officeart/2005/8/layout/hList7"/>
    <dgm:cxn modelId="{DD0CEE82-5A53-4327-9361-FF616A4A3249}" type="presParOf" srcId="{478A0B6E-33D0-40B4-821A-B31D13FA0D9A}" destId="{9855DA42-D85D-4381-8682-4E36E83C0230}" srcOrd="2" destOrd="0" presId="urn:microsoft.com/office/officeart/2005/8/layout/hList7"/>
    <dgm:cxn modelId="{0E1EC4ED-F6FF-4A48-95A7-D1BAC26BF7CF}" type="presParOf" srcId="{478A0B6E-33D0-40B4-821A-B31D13FA0D9A}" destId="{B5BC0B0F-6E12-48DE-8515-F9413C9C19AC}" srcOrd="3" destOrd="0" presId="urn:microsoft.com/office/officeart/2005/8/layout/hList7"/>
    <dgm:cxn modelId="{F2242179-7451-4218-A9B6-32255F94AB7A}" type="presParOf" srcId="{278426C1-EBCC-480C-B973-0760627F06D0}" destId="{50F23CB0-B134-4DB3-8F8D-C712B345E141}" srcOrd="1" destOrd="0" presId="urn:microsoft.com/office/officeart/2005/8/layout/hList7"/>
    <dgm:cxn modelId="{E8176215-3361-437A-9E87-2975137C7D38}" type="presParOf" srcId="{278426C1-EBCC-480C-B973-0760627F06D0}" destId="{DEC306BA-0CC7-4C52-AE52-6CC9FF45FDC5}" srcOrd="2" destOrd="0" presId="urn:microsoft.com/office/officeart/2005/8/layout/hList7"/>
    <dgm:cxn modelId="{10E90022-9255-40DC-ACC3-E71064A40EA8}" type="presParOf" srcId="{DEC306BA-0CC7-4C52-AE52-6CC9FF45FDC5}" destId="{2568E573-B399-45A7-ABF8-26413E81BF5A}" srcOrd="0" destOrd="0" presId="urn:microsoft.com/office/officeart/2005/8/layout/hList7"/>
    <dgm:cxn modelId="{FED8BB0C-BD2F-4697-83D7-2FFB890E4784}" type="presParOf" srcId="{DEC306BA-0CC7-4C52-AE52-6CC9FF45FDC5}" destId="{28C0B8EA-F0E1-4C7D-9ED6-25E636783BE4}" srcOrd="1" destOrd="0" presId="urn:microsoft.com/office/officeart/2005/8/layout/hList7"/>
    <dgm:cxn modelId="{15FD5C8E-1708-4291-8E5D-EE8D19234966}" type="presParOf" srcId="{DEC306BA-0CC7-4C52-AE52-6CC9FF45FDC5}" destId="{B0A9E760-BC9C-4056-9DA9-5C4B22A8EA59}" srcOrd="2" destOrd="0" presId="urn:microsoft.com/office/officeart/2005/8/layout/hList7"/>
    <dgm:cxn modelId="{A6E457C3-FD35-4F0A-8C65-22C16F1DF7BF}" type="presParOf" srcId="{DEC306BA-0CC7-4C52-AE52-6CC9FF45FDC5}" destId="{835C1F30-FC4E-4E65-8583-8BFBE018774F}" srcOrd="3" destOrd="0" presId="urn:microsoft.com/office/officeart/2005/8/layout/hList7"/>
    <dgm:cxn modelId="{52B73D67-7B6F-42FB-BAB4-ED98D19E3F68}" type="presParOf" srcId="{278426C1-EBCC-480C-B973-0760627F06D0}" destId="{530AEB3C-E3A8-47E6-8C3A-2DAE38F70FAB}" srcOrd="3" destOrd="0" presId="urn:microsoft.com/office/officeart/2005/8/layout/hList7"/>
    <dgm:cxn modelId="{B352678E-E06A-4C9F-8BE5-2F1A5EE80EFA}" type="presParOf" srcId="{278426C1-EBCC-480C-B973-0760627F06D0}" destId="{8D4335C1-738E-4EB6-BB83-1003814802BE}" srcOrd="4" destOrd="0" presId="urn:microsoft.com/office/officeart/2005/8/layout/hList7"/>
    <dgm:cxn modelId="{1925157C-03BD-4BE1-9D61-124DBDF6AEFE}" type="presParOf" srcId="{8D4335C1-738E-4EB6-BB83-1003814802BE}" destId="{8AF8CD94-F0D8-4D04-9F7D-BCE0479F9F84}" srcOrd="0" destOrd="0" presId="urn:microsoft.com/office/officeart/2005/8/layout/hList7"/>
    <dgm:cxn modelId="{52CF2FF4-93EF-4922-A99D-EDADE48C3D1C}" type="presParOf" srcId="{8D4335C1-738E-4EB6-BB83-1003814802BE}" destId="{589F0543-8C43-498F-AC39-4CC7A130080A}" srcOrd="1" destOrd="0" presId="urn:microsoft.com/office/officeart/2005/8/layout/hList7"/>
    <dgm:cxn modelId="{6DC77EAE-2DDD-424B-B51A-07BF98AF1FE1}" type="presParOf" srcId="{8D4335C1-738E-4EB6-BB83-1003814802BE}" destId="{BF721E70-0F86-48D1-AD33-556A5E17D425}" srcOrd="2" destOrd="0" presId="urn:microsoft.com/office/officeart/2005/8/layout/hList7"/>
    <dgm:cxn modelId="{911DDAF8-5393-40E6-A978-45084C368B48}" type="presParOf" srcId="{8D4335C1-738E-4EB6-BB83-1003814802BE}" destId="{E6CD04AC-A762-4113-A1FD-0EEE70F58A55}" srcOrd="3" destOrd="0" presId="urn:microsoft.com/office/officeart/2005/8/layout/hList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8.xml><?xml version="1.0" encoding="utf-8"?>
<dgm:dataModel xmlns:dgm="http://schemas.openxmlformats.org/drawingml/2006/diagram" xmlns:a="http://schemas.openxmlformats.org/drawingml/2006/main">
  <dgm:ptLst>
    <dgm:pt modelId="{38DF171F-93AF-453A-8FFE-4285BC8ACC2B}"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n-US"/>
        </a:p>
      </dgm:t>
    </dgm:pt>
    <dgm:pt modelId="{A32B74EE-AEDE-4676-BB9A-D6DC0E451166}">
      <dgm:prSet phldrT="[Text]"/>
      <dgm:spPr/>
      <dgm:t>
        <a:bodyPr/>
        <a:lstStyle/>
        <a:p>
          <a:pPr algn="just"/>
          <a:r>
            <a:rPr lang="fa-IR" b="1" dirty="0" smtClean="0">
              <a:solidFill>
                <a:srgbClr val="002060"/>
              </a:solidFill>
              <a:cs typeface="B Nazanin" panose="00000400000000000000" pitchFamily="2" charset="-78"/>
            </a:rPr>
            <a:t>همۀ ما آرزو داریم از یاوران خاص امام زمان و در زمرۀ سربازان ویژه آن حضرت باشیم؛ ولی نباید انتظار داشته‏ باشیم بدون هیچ تلاش و زحمتی یکباره چنان تغییر کنیم که توان لازم برای این افتخار مهم را بیابیم! باید شرایط سربازی آن حضرت را تحصیل نماییم و با بالا بردن کمالات و توانمندی‏ها، قابلیت بیشتری به‌دست آوریم. و همین است مفهوم عمیق «انتظار فرج».</a:t>
          </a:r>
          <a:endParaRPr lang="en-US" dirty="0">
            <a:solidFill>
              <a:srgbClr val="002060"/>
            </a:solidFill>
          </a:endParaRPr>
        </a:p>
      </dgm:t>
    </dgm:pt>
    <dgm:pt modelId="{C46537E4-208B-42C0-9DAB-3BCF8FEFDCE3}" type="parTrans" cxnId="{EB2DA226-02B9-4F41-AF3C-865BC5AE01C0}">
      <dgm:prSet/>
      <dgm:spPr/>
      <dgm:t>
        <a:bodyPr/>
        <a:lstStyle/>
        <a:p>
          <a:endParaRPr lang="en-US"/>
        </a:p>
      </dgm:t>
    </dgm:pt>
    <dgm:pt modelId="{EF376849-3E7A-4E23-B3FB-FCB910606B9B}" type="sibTrans" cxnId="{EB2DA226-02B9-4F41-AF3C-865BC5AE01C0}">
      <dgm:prSet/>
      <dgm:spPr/>
      <dgm:t>
        <a:bodyPr/>
        <a:lstStyle/>
        <a:p>
          <a:endParaRPr lang="en-US"/>
        </a:p>
      </dgm:t>
    </dgm:pt>
    <dgm:pt modelId="{F32A0CB4-D20B-421D-B883-4EDC8CBF2AF6}">
      <dgm:prSet phldrT="[Text]"/>
      <dgm:spPr/>
      <dgm:t>
        <a:bodyPr/>
        <a:lstStyle/>
        <a:p>
          <a:pPr algn="just" rtl="1"/>
          <a:r>
            <a:rPr lang="fa-IR" b="1" dirty="0" smtClean="0">
              <a:solidFill>
                <a:srgbClr val="002060"/>
              </a:solidFill>
              <a:cs typeface="B Nazanin" panose="00000400000000000000" pitchFamily="2" charset="-78"/>
            </a:rPr>
            <a:t>امام عصر  پس از ظهور با تصرفات تکوینی و از راه‏های خارق‏العاده جهان را اداره نمی‏کنند. آن حضرت شبیه روش پیامبر و امیرالمؤمنین با استفاده از امکانات عادی، نهضت خود را آغاز می‏کند و با استفاده از نیروهای موجود ـ یعنی کسانی مانند من و شما ـ به اصلاح امر دنیا و اقامه قسط و داد می‏پردازد. طولانی شدن غیبت امام به‌جهت کامل نبودن شمار یاوران آن حضرت به این معنی است که حضرت با نیروهای موجود، توان برپایی آن نهضت عظیم را ندارند.</a:t>
          </a:r>
          <a:endParaRPr lang="en-US" dirty="0">
            <a:solidFill>
              <a:srgbClr val="002060"/>
            </a:solidFill>
          </a:endParaRPr>
        </a:p>
      </dgm:t>
    </dgm:pt>
    <dgm:pt modelId="{7D2E1A9C-A21B-4AA0-876C-BDCA43ACD28B}" type="parTrans" cxnId="{A849EBD3-C309-4C48-BEF5-354519A2943C}">
      <dgm:prSet/>
      <dgm:spPr/>
      <dgm:t>
        <a:bodyPr/>
        <a:lstStyle/>
        <a:p>
          <a:endParaRPr lang="en-US"/>
        </a:p>
      </dgm:t>
    </dgm:pt>
    <dgm:pt modelId="{245D3E6E-2140-4746-8CF7-781282DCA819}" type="sibTrans" cxnId="{A849EBD3-C309-4C48-BEF5-354519A2943C}">
      <dgm:prSet/>
      <dgm:spPr/>
      <dgm:t>
        <a:bodyPr/>
        <a:lstStyle/>
        <a:p>
          <a:endParaRPr lang="en-US"/>
        </a:p>
      </dgm:t>
    </dgm:pt>
    <dgm:pt modelId="{4493A675-9FBF-434B-B4A0-E4FD6C8A525E}" type="pres">
      <dgm:prSet presAssocID="{38DF171F-93AF-453A-8FFE-4285BC8ACC2B}" presName="Name0" presStyleCnt="0">
        <dgm:presLayoutVars>
          <dgm:chMax val="7"/>
          <dgm:chPref val="7"/>
          <dgm:dir/>
        </dgm:presLayoutVars>
      </dgm:prSet>
      <dgm:spPr/>
      <dgm:t>
        <a:bodyPr/>
        <a:lstStyle/>
        <a:p>
          <a:endParaRPr lang="en-US"/>
        </a:p>
      </dgm:t>
    </dgm:pt>
    <dgm:pt modelId="{6DB91504-8A7F-4AC3-8C5D-B3624D85AD39}" type="pres">
      <dgm:prSet presAssocID="{38DF171F-93AF-453A-8FFE-4285BC8ACC2B}" presName="Name1" presStyleCnt="0"/>
      <dgm:spPr/>
    </dgm:pt>
    <dgm:pt modelId="{941FFF6D-E1AE-4E81-9175-1F2BED4A6F5F}" type="pres">
      <dgm:prSet presAssocID="{38DF171F-93AF-453A-8FFE-4285BC8ACC2B}" presName="cycle" presStyleCnt="0"/>
      <dgm:spPr/>
    </dgm:pt>
    <dgm:pt modelId="{0FADCF92-B944-4E58-A49F-1DE4B827CD5A}" type="pres">
      <dgm:prSet presAssocID="{38DF171F-93AF-453A-8FFE-4285BC8ACC2B}" presName="srcNode" presStyleLbl="node1" presStyleIdx="0" presStyleCnt="2"/>
      <dgm:spPr/>
    </dgm:pt>
    <dgm:pt modelId="{E6447CFD-8DA5-4BCD-A5BF-543E404232F9}" type="pres">
      <dgm:prSet presAssocID="{38DF171F-93AF-453A-8FFE-4285BC8ACC2B}" presName="conn" presStyleLbl="parChTrans1D2" presStyleIdx="0" presStyleCnt="1"/>
      <dgm:spPr/>
      <dgm:t>
        <a:bodyPr/>
        <a:lstStyle/>
        <a:p>
          <a:endParaRPr lang="en-US"/>
        </a:p>
      </dgm:t>
    </dgm:pt>
    <dgm:pt modelId="{64DD884C-6366-4927-90B5-E26F3D7B95FE}" type="pres">
      <dgm:prSet presAssocID="{38DF171F-93AF-453A-8FFE-4285BC8ACC2B}" presName="extraNode" presStyleLbl="node1" presStyleIdx="0" presStyleCnt="2"/>
      <dgm:spPr/>
    </dgm:pt>
    <dgm:pt modelId="{17874CF9-A1C3-439B-8129-85FCE8295E05}" type="pres">
      <dgm:prSet presAssocID="{38DF171F-93AF-453A-8FFE-4285BC8ACC2B}" presName="dstNode" presStyleLbl="node1" presStyleIdx="0" presStyleCnt="2"/>
      <dgm:spPr/>
    </dgm:pt>
    <dgm:pt modelId="{0428CD9F-AA55-496E-B0F1-D3C1E99A93C0}" type="pres">
      <dgm:prSet presAssocID="{A32B74EE-AEDE-4676-BB9A-D6DC0E451166}" presName="text_1" presStyleLbl="node1" presStyleIdx="0" presStyleCnt="2" custScaleY="140852" custLinFactNeighborY="-9860">
        <dgm:presLayoutVars>
          <dgm:bulletEnabled val="1"/>
        </dgm:presLayoutVars>
      </dgm:prSet>
      <dgm:spPr/>
      <dgm:t>
        <a:bodyPr/>
        <a:lstStyle/>
        <a:p>
          <a:endParaRPr lang="en-US"/>
        </a:p>
      </dgm:t>
    </dgm:pt>
    <dgm:pt modelId="{293E6EFA-E21D-4884-8C6A-A692814A4C8D}" type="pres">
      <dgm:prSet presAssocID="{A32B74EE-AEDE-4676-BB9A-D6DC0E451166}" presName="accent_1" presStyleCnt="0"/>
      <dgm:spPr/>
    </dgm:pt>
    <dgm:pt modelId="{50B9BAB0-44BC-488C-9D81-8DA80C84F64D}" type="pres">
      <dgm:prSet presAssocID="{A32B74EE-AEDE-4676-BB9A-D6DC0E451166}" presName="accentRepeatNode" presStyleLbl="solidFgAcc1" presStyleIdx="0" presStyleCnt="2"/>
      <dgm:spPr/>
    </dgm:pt>
    <dgm:pt modelId="{AF60B7FC-BFC5-4B8B-B029-48D652806312}" type="pres">
      <dgm:prSet presAssocID="{F32A0CB4-D20B-421D-B883-4EDC8CBF2AF6}" presName="text_2" presStyleLbl="node1" presStyleIdx="1" presStyleCnt="2" custScaleY="140852" custLinFactNeighborY="4930">
        <dgm:presLayoutVars>
          <dgm:bulletEnabled val="1"/>
        </dgm:presLayoutVars>
      </dgm:prSet>
      <dgm:spPr/>
      <dgm:t>
        <a:bodyPr/>
        <a:lstStyle/>
        <a:p>
          <a:endParaRPr lang="en-US"/>
        </a:p>
      </dgm:t>
    </dgm:pt>
    <dgm:pt modelId="{479B5ADC-9DB7-436D-BE43-ECE007033411}" type="pres">
      <dgm:prSet presAssocID="{F32A0CB4-D20B-421D-B883-4EDC8CBF2AF6}" presName="accent_2" presStyleCnt="0"/>
      <dgm:spPr/>
    </dgm:pt>
    <dgm:pt modelId="{9B460BD3-C505-4DB4-8E43-F5895DCD0D50}" type="pres">
      <dgm:prSet presAssocID="{F32A0CB4-D20B-421D-B883-4EDC8CBF2AF6}" presName="accentRepeatNode" presStyleLbl="solidFgAcc1" presStyleIdx="1" presStyleCnt="2"/>
      <dgm:spPr/>
    </dgm:pt>
  </dgm:ptLst>
  <dgm:cxnLst>
    <dgm:cxn modelId="{EB2DA226-02B9-4F41-AF3C-865BC5AE01C0}" srcId="{38DF171F-93AF-453A-8FFE-4285BC8ACC2B}" destId="{A32B74EE-AEDE-4676-BB9A-D6DC0E451166}" srcOrd="0" destOrd="0" parTransId="{C46537E4-208B-42C0-9DAB-3BCF8FEFDCE3}" sibTransId="{EF376849-3E7A-4E23-B3FB-FCB910606B9B}"/>
    <dgm:cxn modelId="{DD900A30-F631-4F6D-A408-2A72A51C37DE}" type="presOf" srcId="{EF376849-3E7A-4E23-B3FB-FCB910606B9B}" destId="{E6447CFD-8DA5-4BCD-A5BF-543E404232F9}" srcOrd="0" destOrd="0" presId="urn:microsoft.com/office/officeart/2008/layout/VerticalCurvedList"/>
    <dgm:cxn modelId="{080691E3-516D-46BF-BC90-07C71C06EA11}" type="presOf" srcId="{38DF171F-93AF-453A-8FFE-4285BC8ACC2B}" destId="{4493A675-9FBF-434B-B4A0-E4FD6C8A525E}" srcOrd="0" destOrd="0" presId="urn:microsoft.com/office/officeart/2008/layout/VerticalCurvedList"/>
    <dgm:cxn modelId="{A849EBD3-C309-4C48-BEF5-354519A2943C}" srcId="{38DF171F-93AF-453A-8FFE-4285BC8ACC2B}" destId="{F32A0CB4-D20B-421D-B883-4EDC8CBF2AF6}" srcOrd="1" destOrd="0" parTransId="{7D2E1A9C-A21B-4AA0-876C-BDCA43ACD28B}" sibTransId="{245D3E6E-2140-4746-8CF7-781282DCA819}"/>
    <dgm:cxn modelId="{F5944D63-5850-4A5C-B3AF-AA84E105176E}" type="presOf" srcId="{F32A0CB4-D20B-421D-B883-4EDC8CBF2AF6}" destId="{AF60B7FC-BFC5-4B8B-B029-48D652806312}" srcOrd="0" destOrd="0" presId="urn:microsoft.com/office/officeart/2008/layout/VerticalCurvedList"/>
    <dgm:cxn modelId="{581FB4BD-4849-46DF-A7F4-3B552765BA67}" type="presOf" srcId="{A32B74EE-AEDE-4676-BB9A-D6DC0E451166}" destId="{0428CD9F-AA55-496E-B0F1-D3C1E99A93C0}" srcOrd="0" destOrd="0" presId="urn:microsoft.com/office/officeart/2008/layout/VerticalCurvedList"/>
    <dgm:cxn modelId="{862AF02B-4D77-4288-8BDC-2BE7162E9AB9}" type="presParOf" srcId="{4493A675-9FBF-434B-B4A0-E4FD6C8A525E}" destId="{6DB91504-8A7F-4AC3-8C5D-B3624D85AD39}" srcOrd="0" destOrd="0" presId="urn:microsoft.com/office/officeart/2008/layout/VerticalCurvedList"/>
    <dgm:cxn modelId="{B60CE2FF-22D9-4FBB-B18D-E6ED266ED193}" type="presParOf" srcId="{6DB91504-8A7F-4AC3-8C5D-B3624D85AD39}" destId="{941FFF6D-E1AE-4E81-9175-1F2BED4A6F5F}" srcOrd="0" destOrd="0" presId="urn:microsoft.com/office/officeart/2008/layout/VerticalCurvedList"/>
    <dgm:cxn modelId="{DE6A2BEF-37EC-48E8-B461-E8B8496340D4}" type="presParOf" srcId="{941FFF6D-E1AE-4E81-9175-1F2BED4A6F5F}" destId="{0FADCF92-B944-4E58-A49F-1DE4B827CD5A}" srcOrd="0" destOrd="0" presId="urn:microsoft.com/office/officeart/2008/layout/VerticalCurvedList"/>
    <dgm:cxn modelId="{2D0B13CE-0111-47AF-86C1-D91E88A485EF}" type="presParOf" srcId="{941FFF6D-E1AE-4E81-9175-1F2BED4A6F5F}" destId="{E6447CFD-8DA5-4BCD-A5BF-543E404232F9}" srcOrd="1" destOrd="0" presId="urn:microsoft.com/office/officeart/2008/layout/VerticalCurvedList"/>
    <dgm:cxn modelId="{8AED7D49-EB3A-4AD0-8EA7-272678DC5079}" type="presParOf" srcId="{941FFF6D-E1AE-4E81-9175-1F2BED4A6F5F}" destId="{64DD884C-6366-4927-90B5-E26F3D7B95FE}" srcOrd="2" destOrd="0" presId="urn:microsoft.com/office/officeart/2008/layout/VerticalCurvedList"/>
    <dgm:cxn modelId="{22FA1796-E3B8-4738-813E-3B0438C6F19F}" type="presParOf" srcId="{941FFF6D-E1AE-4E81-9175-1F2BED4A6F5F}" destId="{17874CF9-A1C3-439B-8129-85FCE8295E05}" srcOrd="3" destOrd="0" presId="urn:microsoft.com/office/officeart/2008/layout/VerticalCurvedList"/>
    <dgm:cxn modelId="{CC8E9837-ECB3-4415-801D-365BBCDE1E65}" type="presParOf" srcId="{6DB91504-8A7F-4AC3-8C5D-B3624D85AD39}" destId="{0428CD9F-AA55-496E-B0F1-D3C1E99A93C0}" srcOrd="1" destOrd="0" presId="urn:microsoft.com/office/officeart/2008/layout/VerticalCurvedList"/>
    <dgm:cxn modelId="{8C00F5FB-B662-41EF-BD78-7D1BB4229878}" type="presParOf" srcId="{6DB91504-8A7F-4AC3-8C5D-B3624D85AD39}" destId="{293E6EFA-E21D-4884-8C6A-A692814A4C8D}" srcOrd="2" destOrd="0" presId="urn:microsoft.com/office/officeart/2008/layout/VerticalCurvedList"/>
    <dgm:cxn modelId="{3D778B11-CA43-4EFE-8D1D-33EF763A2B65}" type="presParOf" srcId="{293E6EFA-E21D-4884-8C6A-A692814A4C8D}" destId="{50B9BAB0-44BC-488C-9D81-8DA80C84F64D}" srcOrd="0" destOrd="0" presId="urn:microsoft.com/office/officeart/2008/layout/VerticalCurvedList"/>
    <dgm:cxn modelId="{0450B981-7C24-4BEC-8369-7FE65A6339B4}" type="presParOf" srcId="{6DB91504-8A7F-4AC3-8C5D-B3624D85AD39}" destId="{AF60B7FC-BFC5-4B8B-B029-48D652806312}" srcOrd="3" destOrd="0" presId="urn:microsoft.com/office/officeart/2008/layout/VerticalCurvedList"/>
    <dgm:cxn modelId="{88937344-C11F-47EA-B538-4C827D497FA7}" type="presParOf" srcId="{6DB91504-8A7F-4AC3-8C5D-B3624D85AD39}" destId="{479B5ADC-9DB7-436D-BE43-ECE007033411}" srcOrd="4" destOrd="0" presId="urn:microsoft.com/office/officeart/2008/layout/VerticalCurvedList"/>
    <dgm:cxn modelId="{B63A254B-1393-472A-9BBD-5A16FFBC1678}" type="presParOf" srcId="{479B5ADC-9DB7-436D-BE43-ECE007033411}" destId="{9B460BD3-C505-4DB4-8E43-F5895DCD0D50}"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9.xml><?xml version="1.0" encoding="utf-8"?>
<dgm:dataModel xmlns:dgm="http://schemas.openxmlformats.org/drawingml/2006/diagram" xmlns:a="http://schemas.openxmlformats.org/drawingml/2006/main">
  <dgm:ptLst>
    <dgm:pt modelId="{99BFD0F1-707C-4EC6-ABD1-145A3C37790F}" type="doc">
      <dgm:prSet loTypeId="urn:microsoft.com/office/officeart/2005/8/layout/cycle7" loCatId="cycle" qsTypeId="urn:microsoft.com/office/officeart/2005/8/quickstyle/simple1" qsCatId="simple" csTypeId="urn:microsoft.com/office/officeart/2005/8/colors/colorful1" csCatId="colorful" phldr="1"/>
      <dgm:spPr/>
      <dgm:t>
        <a:bodyPr/>
        <a:lstStyle/>
        <a:p>
          <a:endParaRPr lang="en-US"/>
        </a:p>
      </dgm:t>
    </dgm:pt>
    <dgm:pt modelId="{D61BA2D8-9069-4612-9A2E-C3C71A601AF7}">
      <dgm:prSet phldrT="[Text]" custT="1"/>
      <dgm:spPr/>
      <dgm:t>
        <a:bodyPr/>
        <a:lstStyle/>
        <a:p>
          <a:r>
            <a:rPr lang="ar-SA" sz="2000" smtClean="0">
              <a:solidFill>
                <a:srgbClr val="FFFF00"/>
              </a:solidFill>
              <a:cs typeface="B Titr" panose="00000700000000000000" pitchFamily="2" charset="-78"/>
            </a:rPr>
            <a:t>فصل سوم: ویژگی‏های کنونی حوزه</a:t>
          </a:r>
          <a:r>
            <a:rPr lang="fa-IR" sz="2000" smtClean="0">
              <a:solidFill>
                <a:srgbClr val="FFFF00"/>
              </a:solidFill>
              <a:cs typeface="B Titr" panose="00000700000000000000" pitchFamily="2" charset="-78"/>
            </a:rPr>
            <a:t> </a:t>
          </a:r>
          <a:br>
            <a:rPr lang="fa-IR" sz="2000" smtClean="0">
              <a:solidFill>
                <a:srgbClr val="FFFF00"/>
              </a:solidFill>
              <a:cs typeface="B Titr" panose="00000700000000000000" pitchFamily="2" charset="-78"/>
            </a:rPr>
          </a:br>
          <a:endParaRPr lang="en-US" sz="2000" dirty="0">
            <a:solidFill>
              <a:srgbClr val="FFFF00"/>
            </a:solidFill>
            <a:cs typeface="B Titr" panose="00000700000000000000" pitchFamily="2" charset="-78"/>
          </a:endParaRPr>
        </a:p>
      </dgm:t>
    </dgm:pt>
    <dgm:pt modelId="{4ABC92A3-8EF8-4059-AD4A-803DCFDBFDBD}" type="parTrans" cxnId="{12485587-F381-463E-8644-D7E0635ACB24}">
      <dgm:prSet/>
      <dgm:spPr/>
      <dgm:t>
        <a:bodyPr/>
        <a:lstStyle/>
        <a:p>
          <a:endParaRPr lang="en-US"/>
        </a:p>
      </dgm:t>
    </dgm:pt>
    <dgm:pt modelId="{D7EF45E1-6E8A-45B1-975D-5D5B4C7F8A54}" type="sibTrans" cxnId="{12485587-F381-463E-8644-D7E0635ACB24}">
      <dgm:prSet/>
      <dgm:spPr/>
      <dgm:t>
        <a:bodyPr/>
        <a:lstStyle/>
        <a:p>
          <a:endParaRPr lang="en-US"/>
        </a:p>
      </dgm:t>
    </dgm:pt>
    <dgm:pt modelId="{87193CD3-CB91-46E4-B221-2BBB71A709D7}">
      <dgm:prSet phldrT="[Text]" custT="1"/>
      <dgm:spPr/>
      <dgm:t>
        <a:bodyPr/>
        <a:lstStyle/>
        <a:p>
          <a:r>
            <a:rPr lang="fa-IR" sz="2000" smtClean="0">
              <a:solidFill>
                <a:srgbClr val="002060"/>
              </a:solidFill>
              <a:cs typeface="B Titr" panose="00000700000000000000" pitchFamily="2" charset="-78"/>
            </a:rPr>
            <a:t>الف) کمبود منابع انسانی در حوزه</a:t>
          </a:r>
          <a:endParaRPr lang="en-US" sz="2000" dirty="0">
            <a:solidFill>
              <a:srgbClr val="002060"/>
            </a:solidFill>
            <a:cs typeface="B Titr" panose="00000700000000000000" pitchFamily="2" charset="-78"/>
          </a:endParaRPr>
        </a:p>
      </dgm:t>
    </dgm:pt>
    <dgm:pt modelId="{B54EDD7C-2807-4468-A544-723A71290571}" type="parTrans" cxnId="{51B608AD-C311-440B-A323-7B77503FBD6E}">
      <dgm:prSet/>
      <dgm:spPr/>
      <dgm:t>
        <a:bodyPr/>
        <a:lstStyle/>
        <a:p>
          <a:endParaRPr lang="en-US"/>
        </a:p>
      </dgm:t>
    </dgm:pt>
    <dgm:pt modelId="{E81DCF40-40DE-4600-8198-356F3D5A6831}" type="sibTrans" cxnId="{51B608AD-C311-440B-A323-7B77503FBD6E}">
      <dgm:prSet/>
      <dgm:spPr/>
      <dgm:t>
        <a:bodyPr/>
        <a:lstStyle/>
        <a:p>
          <a:endParaRPr lang="en-US"/>
        </a:p>
      </dgm:t>
    </dgm:pt>
    <dgm:pt modelId="{597DDE5C-C56A-4261-B59C-94C405D6F50A}">
      <dgm:prSet phldrT="[Text]" custT="1"/>
      <dgm:spPr/>
      <dgm:t>
        <a:bodyPr/>
        <a:lstStyle/>
        <a:p>
          <a:r>
            <a:rPr lang="fa-IR" sz="2000" dirty="0" smtClean="0">
              <a:solidFill>
                <a:srgbClr val="002060"/>
              </a:solidFill>
              <a:cs typeface="B Titr" panose="00000700000000000000" pitchFamily="2" charset="-78"/>
            </a:rPr>
            <a:t>حوزه ، بهترین پایگاه آشنایی با دین</a:t>
          </a:r>
          <a:endParaRPr lang="en-US" sz="2000" dirty="0">
            <a:solidFill>
              <a:srgbClr val="002060"/>
            </a:solidFill>
            <a:cs typeface="B Titr" panose="00000700000000000000" pitchFamily="2" charset="-78"/>
          </a:endParaRPr>
        </a:p>
      </dgm:t>
    </dgm:pt>
    <dgm:pt modelId="{611240A3-EA1F-4D6E-AF38-BE0243161FC4}" type="parTrans" cxnId="{C93CCAC4-CC2A-4F39-B2C8-D679E8DA9D8E}">
      <dgm:prSet/>
      <dgm:spPr/>
      <dgm:t>
        <a:bodyPr/>
        <a:lstStyle/>
        <a:p>
          <a:endParaRPr lang="en-US"/>
        </a:p>
      </dgm:t>
    </dgm:pt>
    <dgm:pt modelId="{F683B4BC-4CC3-4882-8FD9-947202BCF82E}" type="sibTrans" cxnId="{C93CCAC4-CC2A-4F39-B2C8-D679E8DA9D8E}">
      <dgm:prSet/>
      <dgm:spPr/>
      <dgm:t>
        <a:bodyPr/>
        <a:lstStyle/>
        <a:p>
          <a:endParaRPr lang="en-US"/>
        </a:p>
      </dgm:t>
    </dgm:pt>
    <dgm:pt modelId="{1F88B973-0663-4C02-ABE5-416749E75822}" type="pres">
      <dgm:prSet presAssocID="{99BFD0F1-707C-4EC6-ABD1-145A3C37790F}" presName="Name0" presStyleCnt="0">
        <dgm:presLayoutVars>
          <dgm:dir/>
          <dgm:resizeHandles val="exact"/>
        </dgm:presLayoutVars>
      </dgm:prSet>
      <dgm:spPr/>
      <dgm:t>
        <a:bodyPr/>
        <a:lstStyle/>
        <a:p>
          <a:endParaRPr lang="en-US"/>
        </a:p>
      </dgm:t>
    </dgm:pt>
    <dgm:pt modelId="{8E88021D-1FC5-4A67-885A-4025F09E41FB}" type="pres">
      <dgm:prSet presAssocID="{D61BA2D8-9069-4612-9A2E-C3C71A601AF7}" presName="node" presStyleLbl="node1" presStyleIdx="0" presStyleCnt="3" custRadScaleRad="98788">
        <dgm:presLayoutVars>
          <dgm:bulletEnabled val="1"/>
        </dgm:presLayoutVars>
      </dgm:prSet>
      <dgm:spPr/>
      <dgm:t>
        <a:bodyPr/>
        <a:lstStyle/>
        <a:p>
          <a:endParaRPr lang="en-US"/>
        </a:p>
      </dgm:t>
    </dgm:pt>
    <dgm:pt modelId="{17FDC2BD-B87C-430F-A129-E4D81B9F1ACA}" type="pres">
      <dgm:prSet presAssocID="{D7EF45E1-6E8A-45B1-975D-5D5B4C7F8A54}" presName="sibTrans" presStyleLbl="sibTrans2D1" presStyleIdx="0" presStyleCnt="3"/>
      <dgm:spPr/>
      <dgm:t>
        <a:bodyPr/>
        <a:lstStyle/>
        <a:p>
          <a:endParaRPr lang="en-US"/>
        </a:p>
      </dgm:t>
    </dgm:pt>
    <dgm:pt modelId="{0967127B-A7CC-46CA-BA7C-701A555B4EDE}" type="pres">
      <dgm:prSet presAssocID="{D7EF45E1-6E8A-45B1-975D-5D5B4C7F8A54}" presName="connectorText" presStyleLbl="sibTrans2D1" presStyleIdx="0" presStyleCnt="3"/>
      <dgm:spPr/>
      <dgm:t>
        <a:bodyPr/>
        <a:lstStyle/>
        <a:p>
          <a:endParaRPr lang="en-US"/>
        </a:p>
      </dgm:t>
    </dgm:pt>
    <dgm:pt modelId="{00593EDB-8929-4F1F-A285-2D06921EE856}" type="pres">
      <dgm:prSet presAssocID="{87193CD3-CB91-46E4-B221-2BBB71A709D7}" presName="node" presStyleLbl="node1" presStyleIdx="1" presStyleCnt="3">
        <dgm:presLayoutVars>
          <dgm:bulletEnabled val="1"/>
        </dgm:presLayoutVars>
      </dgm:prSet>
      <dgm:spPr/>
      <dgm:t>
        <a:bodyPr/>
        <a:lstStyle/>
        <a:p>
          <a:endParaRPr lang="en-US"/>
        </a:p>
      </dgm:t>
    </dgm:pt>
    <dgm:pt modelId="{6DC7C14B-F0DF-4EAA-947A-3B288A21E02B}" type="pres">
      <dgm:prSet presAssocID="{E81DCF40-40DE-4600-8198-356F3D5A6831}" presName="sibTrans" presStyleLbl="sibTrans2D1" presStyleIdx="1" presStyleCnt="3"/>
      <dgm:spPr/>
      <dgm:t>
        <a:bodyPr/>
        <a:lstStyle/>
        <a:p>
          <a:endParaRPr lang="en-US"/>
        </a:p>
      </dgm:t>
    </dgm:pt>
    <dgm:pt modelId="{7974A937-DDE6-431A-B32A-FCA55D713556}" type="pres">
      <dgm:prSet presAssocID="{E81DCF40-40DE-4600-8198-356F3D5A6831}" presName="connectorText" presStyleLbl="sibTrans2D1" presStyleIdx="1" presStyleCnt="3"/>
      <dgm:spPr/>
      <dgm:t>
        <a:bodyPr/>
        <a:lstStyle/>
        <a:p>
          <a:endParaRPr lang="en-US"/>
        </a:p>
      </dgm:t>
    </dgm:pt>
    <dgm:pt modelId="{F625A883-2819-4BC1-A385-CBF7E5194D93}" type="pres">
      <dgm:prSet presAssocID="{597DDE5C-C56A-4261-B59C-94C405D6F50A}" presName="node" presStyleLbl="node1" presStyleIdx="2" presStyleCnt="3">
        <dgm:presLayoutVars>
          <dgm:bulletEnabled val="1"/>
        </dgm:presLayoutVars>
      </dgm:prSet>
      <dgm:spPr/>
      <dgm:t>
        <a:bodyPr/>
        <a:lstStyle/>
        <a:p>
          <a:endParaRPr lang="en-US"/>
        </a:p>
      </dgm:t>
    </dgm:pt>
    <dgm:pt modelId="{8AD946FF-76F0-4609-812E-779C427792E6}" type="pres">
      <dgm:prSet presAssocID="{F683B4BC-4CC3-4882-8FD9-947202BCF82E}" presName="sibTrans" presStyleLbl="sibTrans2D1" presStyleIdx="2" presStyleCnt="3"/>
      <dgm:spPr/>
      <dgm:t>
        <a:bodyPr/>
        <a:lstStyle/>
        <a:p>
          <a:endParaRPr lang="en-US"/>
        </a:p>
      </dgm:t>
    </dgm:pt>
    <dgm:pt modelId="{0E29C84D-EE94-4BBF-A2E9-2CD13DBCD0C6}" type="pres">
      <dgm:prSet presAssocID="{F683B4BC-4CC3-4882-8FD9-947202BCF82E}" presName="connectorText" presStyleLbl="sibTrans2D1" presStyleIdx="2" presStyleCnt="3"/>
      <dgm:spPr/>
      <dgm:t>
        <a:bodyPr/>
        <a:lstStyle/>
        <a:p>
          <a:endParaRPr lang="en-US"/>
        </a:p>
      </dgm:t>
    </dgm:pt>
  </dgm:ptLst>
  <dgm:cxnLst>
    <dgm:cxn modelId="{7FEDF122-7FBF-4F9C-8725-D40A615432BD}" type="presOf" srcId="{D7EF45E1-6E8A-45B1-975D-5D5B4C7F8A54}" destId="{0967127B-A7CC-46CA-BA7C-701A555B4EDE}" srcOrd="1" destOrd="0" presId="urn:microsoft.com/office/officeart/2005/8/layout/cycle7"/>
    <dgm:cxn modelId="{562A1A3F-E647-4CF1-8F95-32FB832CBB20}" type="presOf" srcId="{87193CD3-CB91-46E4-B221-2BBB71A709D7}" destId="{00593EDB-8929-4F1F-A285-2D06921EE856}" srcOrd="0" destOrd="0" presId="urn:microsoft.com/office/officeart/2005/8/layout/cycle7"/>
    <dgm:cxn modelId="{4EFFA297-5B72-4BA5-B227-0C4512B7F699}" type="presOf" srcId="{99BFD0F1-707C-4EC6-ABD1-145A3C37790F}" destId="{1F88B973-0663-4C02-ABE5-416749E75822}" srcOrd="0" destOrd="0" presId="urn:microsoft.com/office/officeart/2005/8/layout/cycle7"/>
    <dgm:cxn modelId="{1A3DFB5A-C535-4F9A-ABAD-E669A69258E1}" type="presOf" srcId="{F683B4BC-4CC3-4882-8FD9-947202BCF82E}" destId="{8AD946FF-76F0-4609-812E-779C427792E6}" srcOrd="0" destOrd="0" presId="urn:microsoft.com/office/officeart/2005/8/layout/cycle7"/>
    <dgm:cxn modelId="{C93CCAC4-CC2A-4F39-B2C8-D679E8DA9D8E}" srcId="{99BFD0F1-707C-4EC6-ABD1-145A3C37790F}" destId="{597DDE5C-C56A-4261-B59C-94C405D6F50A}" srcOrd="2" destOrd="0" parTransId="{611240A3-EA1F-4D6E-AF38-BE0243161FC4}" sibTransId="{F683B4BC-4CC3-4882-8FD9-947202BCF82E}"/>
    <dgm:cxn modelId="{F51CCE7D-EE7B-4385-87A4-ECEFC439CC95}" type="presOf" srcId="{D61BA2D8-9069-4612-9A2E-C3C71A601AF7}" destId="{8E88021D-1FC5-4A67-885A-4025F09E41FB}" srcOrd="0" destOrd="0" presId="urn:microsoft.com/office/officeart/2005/8/layout/cycle7"/>
    <dgm:cxn modelId="{51B608AD-C311-440B-A323-7B77503FBD6E}" srcId="{99BFD0F1-707C-4EC6-ABD1-145A3C37790F}" destId="{87193CD3-CB91-46E4-B221-2BBB71A709D7}" srcOrd="1" destOrd="0" parTransId="{B54EDD7C-2807-4468-A544-723A71290571}" sibTransId="{E81DCF40-40DE-4600-8198-356F3D5A6831}"/>
    <dgm:cxn modelId="{12485587-F381-463E-8644-D7E0635ACB24}" srcId="{99BFD0F1-707C-4EC6-ABD1-145A3C37790F}" destId="{D61BA2D8-9069-4612-9A2E-C3C71A601AF7}" srcOrd="0" destOrd="0" parTransId="{4ABC92A3-8EF8-4059-AD4A-803DCFDBFDBD}" sibTransId="{D7EF45E1-6E8A-45B1-975D-5D5B4C7F8A54}"/>
    <dgm:cxn modelId="{6FDB1DB6-AD4A-4564-B3E2-3B43361D864C}" type="presOf" srcId="{F683B4BC-4CC3-4882-8FD9-947202BCF82E}" destId="{0E29C84D-EE94-4BBF-A2E9-2CD13DBCD0C6}" srcOrd="1" destOrd="0" presId="urn:microsoft.com/office/officeart/2005/8/layout/cycle7"/>
    <dgm:cxn modelId="{75B19B8A-3287-4E6F-926B-EE826F809271}" type="presOf" srcId="{E81DCF40-40DE-4600-8198-356F3D5A6831}" destId="{7974A937-DDE6-431A-B32A-FCA55D713556}" srcOrd="1" destOrd="0" presId="urn:microsoft.com/office/officeart/2005/8/layout/cycle7"/>
    <dgm:cxn modelId="{C051A877-AA55-4687-8A7F-D7706A1624D4}" type="presOf" srcId="{D7EF45E1-6E8A-45B1-975D-5D5B4C7F8A54}" destId="{17FDC2BD-B87C-430F-A129-E4D81B9F1ACA}" srcOrd="0" destOrd="0" presId="urn:microsoft.com/office/officeart/2005/8/layout/cycle7"/>
    <dgm:cxn modelId="{69163349-30EF-46BC-B1AB-6506AC6A45F2}" type="presOf" srcId="{597DDE5C-C56A-4261-B59C-94C405D6F50A}" destId="{F625A883-2819-4BC1-A385-CBF7E5194D93}" srcOrd="0" destOrd="0" presId="urn:microsoft.com/office/officeart/2005/8/layout/cycle7"/>
    <dgm:cxn modelId="{CB7AC81E-BB4A-4FC4-A9F3-C1E288975013}" type="presOf" srcId="{E81DCF40-40DE-4600-8198-356F3D5A6831}" destId="{6DC7C14B-F0DF-4EAA-947A-3B288A21E02B}" srcOrd="0" destOrd="0" presId="urn:microsoft.com/office/officeart/2005/8/layout/cycle7"/>
    <dgm:cxn modelId="{FF1FAD91-9902-4362-9FDA-57939D88F96C}" type="presParOf" srcId="{1F88B973-0663-4C02-ABE5-416749E75822}" destId="{8E88021D-1FC5-4A67-885A-4025F09E41FB}" srcOrd="0" destOrd="0" presId="urn:microsoft.com/office/officeart/2005/8/layout/cycle7"/>
    <dgm:cxn modelId="{E15EBF2C-CB7D-418A-B284-96500223EE40}" type="presParOf" srcId="{1F88B973-0663-4C02-ABE5-416749E75822}" destId="{17FDC2BD-B87C-430F-A129-E4D81B9F1ACA}" srcOrd="1" destOrd="0" presId="urn:microsoft.com/office/officeart/2005/8/layout/cycle7"/>
    <dgm:cxn modelId="{F2BE74AC-59FD-4E0E-A4ED-001157963B4D}" type="presParOf" srcId="{17FDC2BD-B87C-430F-A129-E4D81B9F1ACA}" destId="{0967127B-A7CC-46CA-BA7C-701A555B4EDE}" srcOrd="0" destOrd="0" presId="urn:microsoft.com/office/officeart/2005/8/layout/cycle7"/>
    <dgm:cxn modelId="{7F97DD25-DC57-484F-A1E5-3C16B5580692}" type="presParOf" srcId="{1F88B973-0663-4C02-ABE5-416749E75822}" destId="{00593EDB-8929-4F1F-A285-2D06921EE856}" srcOrd="2" destOrd="0" presId="urn:microsoft.com/office/officeart/2005/8/layout/cycle7"/>
    <dgm:cxn modelId="{54D43FB1-39AC-4BB5-BDC6-1FC8076356FD}" type="presParOf" srcId="{1F88B973-0663-4C02-ABE5-416749E75822}" destId="{6DC7C14B-F0DF-4EAA-947A-3B288A21E02B}" srcOrd="3" destOrd="0" presId="urn:microsoft.com/office/officeart/2005/8/layout/cycle7"/>
    <dgm:cxn modelId="{368AF0DA-78E7-49FD-A945-B43366FA9D5D}" type="presParOf" srcId="{6DC7C14B-F0DF-4EAA-947A-3B288A21E02B}" destId="{7974A937-DDE6-431A-B32A-FCA55D713556}" srcOrd="0" destOrd="0" presId="urn:microsoft.com/office/officeart/2005/8/layout/cycle7"/>
    <dgm:cxn modelId="{144F9994-34ED-40DA-A73A-325DA6988C36}" type="presParOf" srcId="{1F88B973-0663-4C02-ABE5-416749E75822}" destId="{F625A883-2819-4BC1-A385-CBF7E5194D93}" srcOrd="4" destOrd="0" presId="urn:microsoft.com/office/officeart/2005/8/layout/cycle7"/>
    <dgm:cxn modelId="{B34CD5E1-D5C1-4263-8928-F5AD85EA4137}" type="presParOf" srcId="{1F88B973-0663-4C02-ABE5-416749E75822}" destId="{8AD946FF-76F0-4609-812E-779C427792E6}" srcOrd="5" destOrd="0" presId="urn:microsoft.com/office/officeart/2005/8/layout/cycle7"/>
    <dgm:cxn modelId="{BDE14929-1DD1-410E-8B8F-BC449A2A56AF}" type="presParOf" srcId="{8AD946FF-76F0-4609-812E-779C427792E6}" destId="{0E29C84D-EE94-4BBF-A2E9-2CD13DBCD0C6}" srcOrd="0" destOrd="0" presId="urn:microsoft.com/office/officeart/2005/8/layout/cycle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6A01148C-4CDA-4D20-B2C6-BE21C17AD8AB}" type="doc">
      <dgm:prSet loTypeId="urn:microsoft.com/office/officeart/2011/layout/CircleProcess" loCatId="officeonline" qsTypeId="urn:microsoft.com/office/officeart/2005/8/quickstyle/simple1" qsCatId="simple" csTypeId="urn:microsoft.com/office/officeart/2005/8/colors/colorful1" csCatId="colorful" phldr="1"/>
      <dgm:spPr/>
      <dgm:t>
        <a:bodyPr/>
        <a:lstStyle/>
        <a:p>
          <a:endParaRPr lang="en-US"/>
        </a:p>
      </dgm:t>
    </dgm:pt>
    <dgm:pt modelId="{3D204284-338F-4BAD-AA75-96C5AF29F504}">
      <dgm:prSet phldrT="[Text]" custT="1"/>
      <dgm:spPr/>
      <dgm:t>
        <a:bodyPr/>
        <a:lstStyle/>
        <a:p>
          <a:r>
            <a:rPr lang="fa-IR" sz="1400" b="1" dirty="0" smtClean="0">
              <a:solidFill>
                <a:srgbClr val="FF0000"/>
              </a:solidFill>
              <a:cs typeface="B Nazanin" panose="00000400000000000000" pitchFamily="2" charset="-78"/>
            </a:rPr>
            <a:t>ظرفیت  ‌ها</a:t>
          </a:r>
          <a:endParaRPr lang="en-US" sz="1400" b="1" dirty="0"/>
        </a:p>
      </dgm:t>
    </dgm:pt>
    <dgm:pt modelId="{3C73422D-BBCA-4EF1-99E3-E5D67A24C1DC}" type="parTrans" cxnId="{D5960B3C-D029-4FC5-8ED9-13FD8DFBFA64}">
      <dgm:prSet/>
      <dgm:spPr/>
      <dgm:t>
        <a:bodyPr/>
        <a:lstStyle/>
        <a:p>
          <a:endParaRPr lang="en-US"/>
        </a:p>
      </dgm:t>
    </dgm:pt>
    <dgm:pt modelId="{F8E34C40-E2C7-46EC-860A-08B126422CAE}" type="sibTrans" cxnId="{D5960B3C-D029-4FC5-8ED9-13FD8DFBFA64}">
      <dgm:prSet/>
      <dgm:spPr/>
      <dgm:t>
        <a:bodyPr/>
        <a:lstStyle/>
        <a:p>
          <a:endParaRPr lang="en-US"/>
        </a:p>
      </dgm:t>
    </dgm:pt>
    <dgm:pt modelId="{DEAA0A83-1062-4878-9DCF-66E4739F90B5}">
      <dgm:prSet phldrT="[Text]" custT="1"/>
      <dgm:spPr/>
      <dgm:t>
        <a:bodyPr/>
        <a:lstStyle/>
        <a:p>
          <a:r>
            <a:rPr lang="fa-IR" sz="1400" b="1" dirty="0" smtClean="0">
              <a:solidFill>
                <a:srgbClr val="FF0000"/>
              </a:solidFill>
              <a:cs typeface="B Nazanin" panose="00000400000000000000" pitchFamily="2" charset="-78"/>
            </a:rPr>
            <a:t>کاستی‌های</a:t>
          </a:r>
          <a:endParaRPr lang="en-US" sz="1400" b="1" dirty="0"/>
        </a:p>
      </dgm:t>
    </dgm:pt>
    <dgm:pt modelId="{25063887-BA13-4FD1-90CC-89712AED5FA1}" type="parTrans" cxnId="{EC6AF93C-3B36-49EE-B2B5-2F2AAD1776A4}">
      <dgm:prSet/>
      <dgm:spPr/>
      <dgm:t>
        <a:bodyPr/>
        <a:lstStyle/>
        <a:p>
          <a:endParaRPr lang="en-US"/>
        </a:p>
      </dgm:t>
    </dgm:pt>
    <dgm:pt modelId="{A5312746-DE66-432B-B23D-4C0C871D5410}" type="sibTrans" cxnId="{EC6AF93C-3B36-49EE-B2B5-2F2AAD1776A4}">
      <dgm:prSet/>
      <dgm:spPr/>
      <dgm:t>
        <a:bodyPr/>
        <a:lstStyle/>
        <a:p>
          <a:endParaRPr lang="en-US"/>
        </a:p>
      </dgm:t>
    </dgm:pt>
    <dgm:pt modelId="{2C974984-E4D3-459B-A98D-E965E6EC5B9E}">
      <dgm:prSet phldrT="[Text]" custT="1"/>
      <dgm:spPr/>
      <dgm:t>
        <a:bodyPr/>
        <a:lstStyle/>
        <a:p>
          <a:r>
            <a:rPr lang="fa-IR" sz="1100" dirty="0" smtClean="0">
              <a:solidFill>
                <a:srgbClr val="002060"/>
              </a:solidFill>
              <a:cs typeface="B Titr" panose="00000700000000000000" pitchFamily="2" charset="-78"/>
            </a:rPr>
            <a:t>خود اطلاع داشته باشد </a:t>
          </a:r>
          <a:endParaRPr lang="en-US" sz="1100" dirty="0">
            <a:solidFill>
              <a:srgbClr val="002060"/>
            </a:solidFill>
            <a:cs typeface="B Titr" panose="00000700000000000000" pitchFamily="2" charset="-78"/>
          </a:endParaRPr>
        </a:p>
      </dgm:t>
    </dgm:pt>
    <dgm:pt modelId="{6B951453-AA49-4E41-8B2B-C9E84EE586A8}" type="parTrans" cxnId="{F2E59CD3-07D8-492C-9FCB-E2BD315015FD}">
      <dgm:prSet/>
      <dgm:spPr/>
      <dgm:t>
        <a:bodyPr/>
        <a:lstStyle/>
        <a:p>
          <a:endParaRPr lang="en-US"/>
        </a:p>
      </dgm:t>
    </dgm:pt>
    <dgm:pt modelId="{593B4929-4E4D-456D-99FE-F6C46E8095F0}" type="sibTrans" cxnId="{F2E59CD3-07D8-492C-9FCB-E2BD315015FD}">
      <dgm:prSet/>
      <dgm:spPr/>
      <dgm:t>
        <a:bodyPr/>
        <a:lstStyle/>
        <a:p>
          <a:endParaRPr lang="en-US"/>
        </a:p>
      </dgm:t>
    </dgm:pt>
    <dgm:pt modelId="{D3B13AD5-4E38-40EA-BCBA-D8D4FE32CD69}">
      <dgm:prSet phldrT="[Text]" custT="1"/>
      <dgm:spPr/>
      <dgm:t>
        <a:bodyPr/>
        <a:lstStyle/>
        <a:p>
          <a:r>
            <a:rPr lang="fa-IR" sz="1400" b="1" dirty="0" smtClean="0">
              <a:solidFill>
                <a:srgbClr val="FF0000"/>
              </a:solidFill>
              <a:cs typeface="B Nazanin" panose="00000400000000000000" pitchFamily="2" charset="-78"/>
            </a:rPr>
            <a:t>نیازها</a:t>
          </a:r>
          <a:endParaRPr lang="en-US" sz="1400" b="1" dirty="0"/>
        </a:p>
      </dgm:t>
    </dgm:pt>
    <dgm:pt modelId="{CC8C2683-15ED-410E-A50C-CCE9715C016A}" type="parTrans" cxnId="{EB00E63F-83FA-46B2-B3D6-8D25BFB3C573}">
      <dgm:prSet/>
      <dgm:spPr/>
      <dgm:t>
        <a:bodyPr/>
        <a:lstStyle/>
        <a:p>
          <a:endParaRPr lang="en-US"/>
        </a:p>
      </dgm:t>
    </dgm:pt>
    <dgm:pt modelId="{6D050A32-DE57-467A-838A-11A2CB800912}" type="sibTrans" cxnId="{EB00E63F-83FA-46B2-B3D6-8D25BFB3C573}">
      <dgm:prSet/>
      <dgm:spPr/>
      <dgm:t>
        <a:bodyPr/>
        <a:lstStyle/>
        <a:p>
          <a:endParaRPr lang="en-US"/>
        </a:p>
      </dgm:t>
    </dgm:pt>
    <dgm:pt modelId="{F2379011-EFAD-40AC-9E6A-526744CE713F}">
      <dgm:prSet phldrT="[Text]" custT="1"/>
      <dgm:spPr/>
      <dgm:t>
        <a:bodyPr/>
        <a:lstStyle/>
        <a:p>
          <a:r>
            <a:rPr lang="fa-IR" sz="1400" b="1" dirty="0" smtClean="0">
              <a:solidFill>
                <a:srgbClr val="FF0000"/>
              </a:solidFill>
              <a:cs typeface="B Nazanin" panose="00000400000000000000" pitchFamily="2" charset="-78"/>
            </a:rPr>
            <a:t>دارایی‌ها</a:t>
          </a:r>
          <a:endParaRPr lang="en-US" sz="1400" b="1" dirty="0"/>
        </a:p>
      </dgm:t>
    </dgm:pt>
    <dgm:pt modelId="{36AEFCF5-A7C0-41C5-9129-3CEC0C7E8512}" type="parTrans" cxnId="{46DB818F-3A62-4EDE-AC04-2B65E39BE423}">
      <dgm:prSet/>
      <dgm:spPr/>
      <dgm:t>
        <a:bodyPr/>
        <a:lstStyle/>
        <a:p>
          <a:endParaRPr lang="en-US"/>
        </a:p>
      </dgm:t>
    </dgm:pt>
    <dgm:pt modelId="{0089ECA6-FAB0-449B-B5B7-E81B4D436C0A}" type="sibTrans" cxnId="{46DB818F-3A62-4EDE-AC04-2B65E39BE423}">
      <dgm:prSet/>
      <dgm:spPr/>
      <dgm:t>
        <a:bodyPr/>
        <a:lstStyle/>
        <a:p>
          <a:endParaRPr lang="en-US"/>
        </a:p>
      </dgm:t>
    </dgm:pt>
    <dgm:pt modelId="{6254ECFB-8A81-4FF4-82A7-50FAD80605BA}">
      <dgm:prSet phldrT="[Text]" custT="1"/>
      <dgm:spPr/>
      <dgm:t>
        <a:bodyPr/>
        <a:lstStyle/>
        <a:p>
          <a:r>
            <a:rPr lang="fa-IR" sz="1400" b="1" dirty="0" smtClean="0">
              <a:solidFill>
                <a:srgbClr val="FF0000"/>
              </a:solidFill>
              <a:cs typeface="B Nazanin" panose="00000400000000000000" pitchFamily="2" charset="-78"/>
            </a:rPr>
            <a:t>فرصت‌ها</a:t>
          </a:r>
          <a:endParaRPr lang="en-US" sz="1400" b="1" dirty="0"/>
        </a:p>
      </dgm:t>
    </dgm:pt>
    <dgm:pt modelId="{4EBF8FC3-9DE9-4360-9616-5C43C0281B79}" type="parTrans" cxnId="{DD7296F0-5054-4093-8085-13A4CF3DCB91}">
      <dgm:prSet/>
      <dgm:spPr/>
      <dgm:t>
        <a:bodyPr/>
        <a:lstStyle/>
        <a:p>
          <a:endParaRPr lang="en-US"/>
        </a:p>
      </dgm:t>
    </dgm:pt>
    <dgm:pt modelId="{D56F0B43-79CD-47E3-A96D-23270ECA9106}" type="sibTrans" cxnId="{DD7296F0-5054-4093-8085-13A4CF3DCB91}">
      <dgm:prSet/>
      <dgm:spPr/>
      <dgm:t>
        <a:bodyPr/>
        <a:lstStyle/>
        <a:p>
          <a:endParaRPr lang="en-US"/>
        </a:p>
      </dgm:t>
    </dgm:pt>
    <dgm:pt modelId="{5F9316D6-6191-489D-A4E9-009D82AFFEBD}">
      <dgm:prSet phldrT="[Text]" custT="1"/>
      <dgm:spPr/>
      <dgm:t>
        <a:bodyPr/>
        <a:lstStyle/>
        <a:p>
          <a:r>
            <a:rPr lang="fa-IR" sz="1400" b="1" dirty="0" smtClean="0">
              <a:solidFill>
                <a:srgbClr val="FF0000"/>
              </a:solidFill>
              <a:cs typeface="B Nazanin" panose="00000400000000000000" pitchFamily="2" charset="-78"/>
            </a:rPr>
            <a:t>استعدادها</a:t>
          </a:r>
          <a:endParaRPr lang="en-US" sz="1400" b="1" dirty="0"/>
        </a:p>
      </dgm:t>
    </dgm:pt>
    <dgm:pt modelId="{AA23CA90-2AF9-4BAE-89C7-3D9C745B0EF5}" type="parTrans" cxnId="{810E169D-F6EF-46C3-B4A8-F20C146AC4D8}">
      <dgm:prSet/>
      <dgm:spPr/>
      <dgm:t>
        <a:bodyPr/>
        <a:lstStyle/>
        <a:p>
          <a:endParaRPr lang="en-US"/>
        </a:p>
      </dgm:t>
    </dgm:pt>
    <dgm:pt modelId="{68754F63-75F7-4DE8-8E9A-6008E71027B2}" type="sibTrans" cxnId="{810E169D-F6EF-46C3-B4A8-F20C146AC4D8}">
      <dgm:prSet/>
      <dgm:spPr/>
      <dgm:t>
        <a:bodyPr/>
        <a:lstStyle/>
        <a:p>
          <a:endParaRPr lang="en-US"/>
        </a:p>
      </dgm:t>
    </dgm:pt>
    <dgm:pt modelId="{E6B8EB7F-8C81-4D90-82F2-84E4D69941D7}">
      <dgm:prSet phldrT="[Text]" custT="1"/>
      <dgm:spPr/>
      <dgm:t>
        <a:bodyPr/>
        <a:lstStyle/>
        <a:p>
          <a:r>
            <a:rPr lang="fa-IR" sz="1400" b="1" dirty="0" smtClean="0">
              <a:solidFill>
                <a:srgbClr val="FF0000"/>
              </a:solidFill>
              <a:cs typeface="B Nazanin" panose="00000400000000000000" pitchFamily="2" charset="-78"/>
            </a:rPr>
            <a:t>وظایف</a:t>
          </a:r>
          <a:endParaRPr lang="en-US" sz="1400" b="1" dirty="0"/>
        </a:p>
      </dgm:t>
    </dgm:pt>
    <dgm:pt modelId="{6FE9EDC9-6312-41F4-A56A-0996B101BF46}" type="parTrans" cxnId="{82F5B2E4-E85A-467B-9A0B-5CF6179C09D8}">
      <dgm:prSet/>
      <dgm:spPr/>
      <dgm:t>
        <a:bodyPr/>
        <a:lstStyle/>
        <a:p>
          <a:endParaRPr lang="en-US"/>
        </a:p>
      </dgm:t>
    </dgm:pt>
    <dgm:pt modelId="{AA62FC57-E5BF-4707-BFB6-E7E5E587CE20}" type="sibTrans" cxnId="{82F5B2E4-E85A-467B-9A0B-5CF6179C09D8}">
      <dgm:prSet/>
      <dgm:spPr/>
      <dgm:t>
        <a:bodyPr/>
        <a:lstStyle/>
        <a:p>
          <a:endParaRPr lang="en-US"/>
        </a:p>
      </dgm:t>
    </dgm:pt>
    <dgm:pt modelId="{A0715CA6-46F5-4137-813A-3D5E8FF33B70}">
      <dgm:prSet phldrT="[Text]" custT="1"/>
      <dgm:spPr/>
      <dgm:t>
        <a:bodyPr/>
        <a:lstStyle/>
        <a:p>
          <a:r>
            <a:rPr lang="fa-IR" sz="1400" b="1" dirty="0" smtClean="0">
              <a:solidFill>
                <a:srgbClr val="FF0000"/>
              </a:solidFill>
              <a:cs typeface="B Nazanin" panose="00000400000000000000" pitchFamily="2" charset="-78"/>
            </a:rPr>
            <a:t>بایسته‌ها</a:t>
          </a:r>
          <a:endParaRPr lang="en-US" sz="1400" b="1" dirty="0"/>
        </a:p>
      </dgm:t>
    </dgm:pt>
    <dgm:pt modelId="{6205EC5B-4559-41AC-8E5E-B1D0DF53F6FB}" type="parTrans" cxnId="{661430A4-D3D9-46CA-BD17-D28DECE66B9C}">
      <dgm:prSet/>
      <dgm:spPr/>
      <dgm:t>
        <a:bodyPr/>
        <a:lstStyle/>
        <a:p>
          <a:endParaRPr lang="en-US"/>
        </a:p>
      </dgm:t>
    </dgm:pt>
    <dgm:pt modelId="{702F0AE5-E134-406D-9420-A13405843EDA}" type="sibTrans" cxnId="{661430A4-D3D9-46CA-BD17-D28DECE66B9C}">
      <dgm:prSet/>
      <dgm:spPr/>
      <dgm:t>
        <a:bodyPr/>
        <a:lstStyle/>
        <a:p>
          <a:endParaRPr lang="en-US"/>
        </a:p>
      </dgm:t>
    </dgm:pt>
    <dgm:pt modelId="{62298BCA-073B-4F7C-BBE3-B95D70D91D02}">
      <dgm:prSet phldrT="[Text]" custT="1"/>
      <dgm:spPr/>
      <dgm:t>
        <a:bodyPr/>
        <a:lstStyle/>
        <a:p>
          <a:r>
            <a:rPr lang="fa-IR" sz="1100" dirty="0" smtClean="0">
              <a:solidFill>
                <a:srgbClr val="002060"/>
              </a:solidFill>
              <a:cs typeface="B Titr" panose="00000700000000000000" pitchFamily="2" charset="-78"/>
            </a:rPr>
            <a:t>همان‌گونه که به‌عنوان یک انسان باید از </a:t>
          </a:r>
          <a:endParaRPr lang="en-US" sz="1100" dirty="0">
            <a:solidFill>
              <a:srgbClr val="002060"/>
            </a:solidFill>
            <a:cs typeface="B Titr" panose="00000700000000000000" pitchFamily="2" charset="-78"/>
          </a:endParaRPr>
        </a:p>
      </dgm:t>
    </dgm:pt>
    <dgm:pt modelId="{54F066B2-352A-4680-ADAE-E99BEE7F0A5F}" type="parTrans" cxnId="{E5D9BB32-08C6-4923-AA1B-DEB75E8E537C}">
      <dgm:prSet/>
      <dgm:spPr/>
      <dgm:t>
        <a:bodyPr/>
        <a:lstStyle/>
        <a:p>
          <a:endParaRPr lang="en-US"/>
        </a:p>
      </dgm:t>
    </dgm:pt>
    <dgm:pt modelId="{8971156E-3455-4569-A24A-357B03C2C68B}" type="sibTrans" cxnId="{E5D9BB32-08C6-4923-AA1B-DEB75E8E537C}">
      <dgm:prSet/>
      <dgm:spPr/>
      <dgm:t>
        <a:bodyPr/>
        <a:lstStyle/>
        <a:p>
          <a:endParaRPr lang="en-US"/>
        </a:p>
      </dgm:t>
    </dgm:pt>
    <dgm:pt modelId="{D2250F38-40B0-4D0B-8E28-1820A126DB06}" type="pres">
      <dgm:prSet presAssocID="{6A01148C-4CDA-4D20-B2C6-BE21C17AD8AB}" presName="Name0" presStyleCnt="0">
        <dgm:presLayoutVars>
          <dgm:chMax val="11"/>
          <dgm:chPref val="11"/>
          <dgm:dir val="rev"/>
          <dgm:resizeHandles/>
        </dgm:presLayoutVars>
      </dgm:prSet>
      <dgm:spPr/>
      <dgm:t>
        <a:bodyPr/>
        <a:lstStyle/>
        <a:p>
          <a:endParaRPr lang="en-US"/>
        </a:p>
      </dgm:t>
    </dgm:pt>
    <dgm:pt modelId="{1CEC09A7-A0CA-4891-B68C-8A3CCC1C032A}" type="pres">
      <dgm:prSet presAssocID="{2C974984-E4D3-459B-A98D-E965E6EC5B9E}" presName="Accent10" presStyleCnt="0"/>
      <dgm:spPr/>
    </dgm:pt>
    <dgm:pt modelId="{07A981C0-7F95-44B1-ABC9-B2F3CA113686}" type="pres">
      <dgm:prSet presAssocID="{2C974984-E4D3-459B-A98D-E965E6EC5B9E}" presName="Accent" presStyleLbl="node1" presStyleIdx="0" presStyleCnt="10"/>
      <dgm:spPr/>
    </dgm:pt>
    <dgm:pt modelId="{8AC6D8F4-8926-432A-B415-824983B385A4}" type="pres">
      <dgm:prSet presAssocID="{2C974984-E4D3-459B-A98D-E965E6EC5B9E}" presName="ParentBackground10" presStyleCnt="0"/>
      <dgm:spPr/>
    </dgm:pt>
    <dgm:pt modelId="{B7C7F0B6-4D6D-435C-AFE7-5230036997D6}" type="pres">
      <dgm:prSet presAssocID="{2C974984-E4D3-459B-A98D-E965E6EC5B9E}" presName="ParentBackground" presStyleLbl="fgAcc1" presStyleIdx="0" presStyleCnt="10"/>
      <dgm:spPr/>
      <dgm:t>
        <a:bodyPr/>
        <a:lstStyle/>
        <a:p>
          <a:endParaRPr lang="en-US"/>
        </a:p>
      </dgm:t>
    </dgm:pt>
    <dgm:pt modelId="{235D4073-ED09-4936-ADE2-49023FAA48B4}" type="pres">
      <dgm:prSet presAssocID="{2C974984-E4D3-459B-A98D-E965E6EC5B9E}" presName="Parent10" presStyleLbl="revTx" presStyleIdx="0" presStyleCnt="0">
        <dgm:presLayoutVars>
          <dgm:chMax val="1"/>
          <dgm:chPref val="1"/>
          <dgm:bulletEnabled val="1"/>
        </dgm:presLayoutVars>
      </dgm:prSet>
      <dgm:spPr/>
      <dgm:t>
        <a:bodyPr/>
        <a:lstStyle/>
        <a:p>
          <a:endParaRPr lang="en-US"/>
        </a:p>
      </dgm:t>
    </dgm:pt>
    <dgm:pt modelId="{6AFA103F-DE21-4A14-960C-26C758F0F8F0}" type="pres">
      <dgm:prSet presAssocID="{DEAA0A83-1062-4878-9DCF-66E4739F90B5}" presName="Accent9" presStyleCnt="0"/>
      <dgm:spPr/>
    </dgm:pt>
    <dgm:pt modelId="{ABA5379A-949E-4CA9-92F8-93DE63DA5AE8}" type="pres">
      <dgm:prSet presAssocID="{DEAA0A83-1062-4878-9DCF-66E4739F90B5}" presName="Accent" presStyleLbl="node1" presStyleIdx="1" presStyleCnt="10"/>
      <dgm:spPr/>
    </dgm:pt>
    <dgm:pt modelId="{2A83C0CC-3A71-403D-9EAB-0D49B4D4B68C}" type="pres">
      <dgm:prSet presAssocID="{DEAA0A83-1062-4878-9DCF-66E4739F90B5}" presName="ParentBackground9" presStyleCnt="0"/>
      <dgm:spPr/>
    </dgm:pt>
    <dgm:pt modelId="{33AC2886-9632-4BD1-8D32-14F4C3667CFD}" type="pres">
      <dgm:prSet presAssocID="{DEAA0A83-1062-4878-9DCF-66E4739F90B5}" presName="ParentBackground" presStyleLbl="fgAcc1" presStyleIdx="1" presStyleCnt="10"/>
      <dgm:spPr/>
      <dgm:t>
        <a:bodyPr/>
        <a:lstStyle/>
        <a:p>
          <a:endParaRPr lang="en-US"/>
        </a:p>
      </dgm:t>
    </dgm:pt>
    <dgm:pt modelId="{6E43F982-51EF-4706-9304-F76A3A4EA99B}" type="pres">
      <dgm:prSet presAssocID="{DEAA0A83-1062-4878-9DCF-66E4739F90B5}" presName="Parent9" presStyleLbl="revTx" presStyleIdx="0" presStyleCnt="0">
        <dgm:presLayoutVars>
          <dgm:chMax val="1"/>
          <dgm:chPref val="1"/>
          <dgm:bulletEnabled val="1"/>
        </dgm:presLayoutVars>
      </dgm:prSet>
      <dgm:spPr/>
      <dgm:t>
        <a:bodyPr/>
        <a:lstStyle/>
        <a:p>
          <a:endParaRPr lang="en-US"/>
        </a:p>
      </dgm:t>
    </dgm:pt>
    <dgm:pt modelId="{CAB971AF-A152-48B8-B697-D8DB53413266}" type="pres">
      <dgm:prSet presAssocID="{E6B8EB7F-8C81-4D90-82F2-84E4D69941D7}" presName="Accent8" presStyleCnt="0"/>
      <dgm:spPr/>
    </dgm:pt>
    <dgm:pt modelId="{5EE05BC7-55AA-492A-9948-A92CF29498E2}" type="pres">
      <dgm:prSet presAssocID="{E6B8EB7F-8C81-4D90-82F2-84E4D69941D7}" presName="Accent" presStyleLbl="node1" presStyleIdx="2" presStyleCnt="10"/>
      <dgm:spPr/>
    </dgm:pt>
    <dgm:pt modelId="{40635CF9-3C57-4B26-B8BA-F7F1FF2F4A30}" type="pres">
      <dgm:prSet presAssocID="{E6B8EB7F-8C81-4D90-82F2-84E4D69941D7}" presName="ParentBackground8" presStyleCnt="0"/>
      <dgm:spPr/>
    </dgm:pt>
    <dgm:pt modelId="{755A43EA-0379-4130-A127-2490E1FFAB33}" type="pres">
      <dgm:prSet presAssocID="{E6B8EB7F-8C81-4D90-82F2-84E4D69941D7}" presName="ParentBackground" presStyleLbl="fgAcc1" presStyleIdx="2" presStyleCnt="10"/>
      <dgm:spPr/>
      <dgm:t>
        <a:bodyPr/>
        <a:lstStyle/>
        <a:p>
          <a:endParaRPr lang="en-US"/>
        </a:p>
      </dgm:t>
    </dgm:pt>
    <dgm:pt modelId="{57A56FA3-B7A8-43FE-BBE2-CA5DA6D5042E}" type="pres">
      <dgm:prSet presAssocID="{E6B8EB7F-8C81-4D90-82F2-84E4D69941D7}" presName="Parent8" presStyleLbl="revTx" presStyleIdx="0" presStyleCnt="0">
        <dgm:presLayoutVars>
          <dgm:chMax val="1"/>
          <dgm:chPref val="1"/>
          <dgm:bulletEnabled val="1"/>
        </dgm:presLayoutVars>
      </dgm:prSet>
      <dgm:spPr/>
      <dgm:t>
        <a:bodyPr/>
        <a:lstStyle/>
        <a:p>
          <a:endParaRPr lang="en-US"/>
        </a:p>
      </dgm:t>
    </dgm:pt>
    <dgm:pt modelId="{9E56ACD1-6DBC-4429-A810-BF6D8E3E6455}" type="pres">
      <dgm:prSet presAssocID="{A0715CA6-46F5-4137-813A-3D5E8FF33B70}" presName="Accent7" presStyleCnt="0"/>
      <dgm:spPr/>
    </dgm:pt>
    <dgm:pt modelId="{50AD96B1-AC75-43FD-8C11-8C69B98B288B}" type="pres">
      <dgm:prSet presAssocID="{A0715CA6-46F5-4137-813A-3D5E8FF33B70}" presName="Accent" presStyleLbl="node1" presStyleIdx="3" presStyleCnt="10"/>
      <dgm:spPr/>
    </dgm:pt>
    <dgm:pt modelId="{2C61D0A6-715F-4912-A839-B79DCC475A4F}" type="pres">
      <dgm:prSet presAssocID="{A0715CA6-46F5-4137-813A-3D5E8FF33B70}" presName="ParentBackground7" presStyleCnt="0"/>
      <dgm:spPr/>
    </dgm:pt>
    <dgm:pt modelId="{CEB54DCE-AF49-4FFC-8FAB-7A179541F474}" type="pres">
      <dgm:prSet presAssocID="{A0715CA6-46F5-4137-813A-3D5E8FF33B70}" presName="ParentBackground" presStyleLbl="fgAcc1" presStyleIdx="3" presStyleCnt="10"/>
      <dgm:spPr/>
      <dgm:t>
        <a:bodyPr/>
        <a:lstStyle/>
        <a:p>
          <a:endParaRPr lang="en-US"/>
        </a:p>
      </dgm:t>
    </dgm:pt>
    <dgm:pt modelId="{2ADE1840-2207-4B98-B78B-AA26F00F5F93}" type="pres">
      <dgm:prSet presAssocID="{A0715CA6-46F5-4137-813A-3D5E8FF33B70}" presName="Parent7" presStyleLbl="revTx" presStyleIdx="0" presStyleCnt="0">
        <dgm:presLayoutVars>
          <dgm:chMax val="1"/>
          <dgm:chPref val="1"/>
          <dgm:bulletEnabled val="1"/>
        </dgm:presLayoutVars>
      </dgm:prSet>
      <dgm:spPr/>
      <dgm:t>
        <a:bodyPr/>
        <a:lstStyle/>
        <a:p>
          <a:endParaRPr lang="en-US"/>
        </a:p>
      </dgm:t>
    </dgm:pt>
    <dgm:pt modelId="{23FA2433-A0A8-45D4-9E28-E2022581729C}" type="pres">
      <dgm:prSet presAssocID="{5F9316D6-6191-489D-A4E9-009D82AFFEBD}" presName="Accent6" presStyleCnt="0"/>
      <dgm:spPr/>
    </dgm:pt>
    <dgm:pt modelId="{0CAB0FC8-955D-42A6-9BBE-40B9F8B70835}" type="pres">
      <dgm:prSet presAssocID="{5F9316D6-6191-489D-A4E9-009D82AFFEBD}" presName="Accent" presStyleLbl="node1" presStyleIdx="4" presStyleCnt="10"/>
      <dgm:spPr/>
    </dgm:pt>
    <dgm:pt modelId="{2F845788-B096-4CD5-AAB8-1A7D2EEE5EC1}" type="pres">
      <dgm:prSet presAssocID="{5F9316D6-6191-489D-A4E9-009D82AFFEBD}" presName="ParentBackground6" presStyleCnt="0"/>
      <dgm:spPr/>
    </dgm:pt>
    <dgm:pt modelId="{724757F4-101B-4680-B4B2-B1B157B0B7F3}" type="pres">
      <dgm:prSet presAssocID="{5F9316D6-6191-489D-A4E9-009D82AFFEBD}" presName="ParentBackground" presStyleLbl="fgAcc1" presStyleIdx="4" presStyleCnt="10"/>
      <dgm:spPr/>
      <dgm:t>
        <a:bodyPr/>
        <a:lstStyle/>
        <a:p>
          <a:endParaRPr lang="en-US"/>
        </a:p>
      </dgm:t>
    </dgm:pt>
    <dgm:pt modelId="{472F2C76-5989-430E-B19E-CDDB251CC238}" type="pres">
      <dgm:prSet presAssocID="{5F9316D6-6191-489D-A4E9-009D82AFFEBD}" presName="Parent6" presStyleLbl="revTx" presStyleIdx="0" presStyleCnt="0">
        <dgm:presLayoutVars>
          <dgm:chMax val="1"/>
          <dgm:chPref val="1"/>
          <dgm:bulletEnabled val="1"/>
        </dgm:presLayoutVars>
      </dgm:prSet>
      <dgm:spPr/>
      <dgm:t>
        <a:bodyPr/>
        <a:lstStyle/>
        <a:p>
          <a:endParaRPr lang="en-US"/>
        </a:p>
      </dgm:t>
    </dgm:pt>
    <dgm:pt modelId="{17AF7C3D-600E-4358-A4D7-F88602E5E8B7}" type="pres">
      <dgm:prSet presAssocID="{D3B13AD5-4E38-40EA-BCBA-D8D4FE32CD69}" presName="Accent5" presStyleCnt="0"/>
      <dgm:spPr/>
    </dgm:pt>
    <dgm:pt modelId="{D988F367-DC39-4861-BF52-84A82D411427}" type="pres">
      <dgm:prSet presAssocID="{D3B13AD5-4E38-40EA-BCBA-D8D4FE32CD69}" presName="Accent" presStyleLbl="node1" presStyleIdx="5" presStyleCnt="10"/>
      <dgm:spPr/>
    </dgm:pt>
    <dgm:pt modelId="{AB01ED57-08A5-4C42-940E-7DB9AFB414B5}" type="pres">
      <dgm:prSet presAssocID="{D3B13AD5-4E38-40EA-BCBA-D8D4FE32CD69}" presName="ParentBackground5" presStyleCnt="0"/>
      <dgm:spPr/>
    </dgm:pt>
    <dgm:pt modelId="{13B1A265-5B05-4014-9665-079EB1CE0782}" type="pres">
      <dgm:prSet presAssocID="{D3B13AD5-4E38-40EA-BCBA-D8D4FE32CD69}" presName="ParentBackground" presStyleLbl="fgAcc1" presStyleIdx="5" presStyleCnt="10"/>
      <dgm:spPr/>
      <dgm:t>
        <a:bodyPr/>
        <a:lstStyle/>
        <a:p>
          <a:endParaRPr lang="en-US"/>
        </a:p>
      </dgm:t>
    </dgm:pt>
    <dgm:pt modelId="{CF1AB0BD-53AE-4E15-8ED3-5475E4A6D45F}" type="pres">
      <dgm:prSet presAssocID="{D3B13AD5-4E38-40EA-BCBA-D8D4FE32CD69}" presName="Parent5" presStyleLbl="revTx" presStyleIdx="0" presStyleCnt="0">
        <dgm:presLayoutVars>
          <dgm:chMax val="1"/>
          <dgm:chPref val="1"/>
          <dgm:bulletEnabled val="1"/>
        </dgm:presLayoutVars>
      </dgm:prSet>
      <dgm:spPr/>
      <dgm:t>
        <a:bodyPr/>
        <a:lstStyle/>
        <a:p>
          <a:endParaRPr lang="en-US"/>
        </a:p>
      </dgm:t>
    </dgm:pt>
    <dgm:pt modelId="{23695F60-2E64-4255-A09E-0834572D7F7F}" type="pres">
      <dgm:prSet presAssocID="{6254ECFB-8A81-4FF4-82A7-50FAD80605BA}" presName="Accent4" presStyleCnt="0"/>
      <dgm:spPr/>
    </dgm:pt>
    <dgm:pt modelId="{4B249F99-F265-48F3-AF54-AC78FBFC1FBD}" type="pres">
      <dgm:prSet presAssocID="{6254ECFB-8A81-4FF4-82A7-50FAD80605BA}" presName="Accent" presStyleLbl="node1" presStyleIdx="6" presStyleCnt="10"/>
      <dgm:spPr/>
    </dgm:pt>
    <dgm:pt modelId="{FF63F9AC-116C-49DA-869E-78D3312A58F0}" type="pres">
      <dgm:prSet presAssocID="{6254ECFB-8A81-4FF4-82A7-50FAD80605BA}" presName="ParentBackground4" presStyleCnt="0"/>
      <dgm:spPr/>
    </dgm:pt>
    <dgm:pt modelId="{20E6241F-095C-400B-AC4B-C74EC5D5EFD9}" type="pres">
      <dgm:prSet presAssocID="{6254ECFB-8A81-4FF4-82A7-50FAD80605BA}" presName="ParentBackground" presStyleLbl="fgAcc1" presStyleIdx="6" presStyleCnt="10"/>
      <dgm:spPr/>
      <dgm:t>
        <a:bodyPr/>
        <a:lstStyle/>
        <a:p>
          <a:endParaRPr lang="en-US"/>
        </a:p>
      </dgm:t>
    </dgm:pt>
    <dgm:pt modelId="{1F9BE60D-B448-4325-8736-2DFC89DABA7F}" type="pres">
      <dgm:prSet presAssocID="{6254ECFB-8A81-4FF4-82A7-50FAD80605BA}" presName="Parent4" presStyleLbl="revTx" presStyleIdx="0" presStyleCnt="0">
        <dgm:presLayoutVars>
          <dgm:chMax val="1"/>
          <dgm:chPref val="1"/>
          <dgm:bulletEnabled val="1"/>
        </dgm:presLayoutVars>
      </dgm:prSet>
      <dgm:spPr/>
      <dgm:t>
        <a:bodyPr/>
        <a:lstStyle/>
        <a:p>
          <a:endParaRPr lang="en-US"/>
        </a:p>
      </dgm:t>
    </dgm:pt>
    <dgm:pt modelId="{530ABF3E-F862-4677-8E15-8F6852B5DB46}" type="pres">
      <dgm:prSet presAssocID="{F2379011-EFAD-40AC-9E6A-526744CE713F}" presName="Accent3" presStyleCnt="0"/>
      <dgm:spPr/>
    </dgm:pt>
    <dgm:pt modelId="{D2012E32-7DF3-4F77-86D7-CB8A9FD93EE7}" type="pres">
      <dgm:prSet presAssocID="{F2379011-EFAD-40AC-9E6A-526744CE713F}" presName="Accent" presStyleLbl="node1" presStyleIdx="7" presStyleCnt="10"/>
      <dgm:spPr/>
    </dgm:pt>
    <dgm:pt modelId="{ECC305E6-947E-4845-AD13-49FD1F89125E}" type="pres">
      <dgm:prSet presAssocID="{F2379011-EFAD-40AC-9E6A-526744CE713F}" presName="ParentBackground3" presStyleCnt="0"/>
      <dgm:spPr/>
    </dgm:pt>
    <dgm:pt modelId="{33A2D265-B1A1-464B-A5DF-B093DAB48C87}" type="pres">
      <dgm:prSet presAssocID="{F2379011-EFAD-40AC-9E6A-526744CE713F}" presName="ParentBackground" presStyleLbl="fgAcc1" presStyleIdx="7" presStyleCnt="10"/>
      <dgm:spPr/>
      <dgm:t>
        <a:bodyPr/>
        <a:lstStyle/>
        <a:p>
          <a:endParaRPr lang="en-US"/>
        </a:p>
      </dgm:t>
    </dgm:pt>
    <dgm:pt modelId="{00CF2A3E-90CB-416A-AEF1-B2406A17F168}" type="pres">
      <dgm:prSet presAssocID="{F2379011-EFAD-40AC-9E6A-526744CE713F}" presName="Parent3" presStyleLbl="revTx" presStyleIdx="0" presStyleCnt="0">
        <dgm:presLayoutVars>
          <dgm:chMax val="1"/>
          <dgm:chPref val="1"/>
          <dgm:bulletEnabled val="1"/>
        </dgm:presLayoutVars>
      </dgm:prSet>
      <dgm:spPr/>
      <dgm:t>
        <a:bodyPr/>
        <a:lstStyle/>
        <a:p>
          <a:endParaRPr lang="en-US"/>
        </a:p>
      </dgm:t>
    </dgm:pt>
    <dgm:pt modelId="{B104B3A1-E6C7-4C36-A208-CC7686FE54A0}" type="pres">
      <dgm:prSet presAssocID="{3D204284-338F-4BAD-AA75-96C5AF29F504}" presName="Accent2" presStyleCnt="0"/>
      <dgm:spPr/>
    </dgm:pt>
    <dgm:pt modelId="{4F9F7DE5-5220-4A05-B52F-72D3D561D912}" type="pres">
      <dgm:prSet presAssocID="{3D204284-338F-4BAD-AA75-96C5AF29F504}" presName="Accent" presStyleLbl="node1" presStyleIdx="8" presStyleCnt="10"/>
      <dgm:spPr/>
    </dgm:pt>
    <dgm:pt modelId="{23EF60FE-7BAD-4A93-BA9D-496D1554C3D2}" type="pres">
      <dgm:prSet presAssocID="{3D204284-338F-4BAD-AA75-96C5AF29F504}" presName="ParentBackground2" presStyleCnt="0"/>
      <dgm:spPr/>
    </dgm:pt>
    <dgm:pt modelId="{38B29895-01B2-4D8F-8D6D-45B39E3B62E8}" type="pres">
      <dgm:prSet presAssocID="{3D204284-338F-4BAD-AA75-96C5AF29F504}" presName="ParentBackground" presStyleLbl="fgAcc1" presStyleIdx="8" presStyleCnt="10"/>
      <dgm:spPr/>
      <dgm:t>
        <a:bodyPr/>
        <a:lstStyle/>
        <a:p>
          <a:endParaRPr lang="en-US"/>
        </a:p>
      </dgm:t>
    </dgm:pt>
    <dgm:pt modelId="{7F81E832-0CE1-4259-A3B2-1BCF504C16F5}" type="pres">
      <dgm:prSet presAssocID="{3D204284-338F-4BAD-AA75-96C5AF29F504}" presName="Parent2" presStyleLbl="revTx" presStyleIdx="0" presStyleCnt="0">
        <dgm:presLayoutVars>
          <dgm:chMax val="1"/>
          <dgm:chPref val="1"/>
          <dgm:bulletEnabled val="1"/>
        </dgm:presLayoutVars>
      </dgm:prSet>
      <dgm:spPr/>
      <dgm:t>
        <a:bodyPr/>
        <a:lstStyle/>
        <a:p>
          <a:endParaRPr lang="en-US"/>
        </a:p>
      </dgm:t>
    </dgm:pt>
    <dgm:pt modelId="{A53FAD88-B965-4F7B-A7F6-0BC634849BEF}" type="pres">
      <dgm:prSet presAssocID="{62298BCA-073B-4F7C-BBE3-B95D70D91D02}" presName="Accent1" presStyleCnt="0"/>
      <dgm:spPr/>
    </dgm:pt>
    <dgm:pt modelId="{BE885314-DD95-4C0C-959C-412E237029C8}" type="pres">
      <dgm:prSet presAssocID="{62298BCA-073B-4F7C-BBE3-B95D70D91D02}" presName="Accent" presStyleLbl="node1" presStyleIdx="9" presStyleCnt="10"/>
      <dgm:spPr/>
    </dgm:pt>
    <dgm:pt modelId="{C3B8BDEC-DF3D-47DE-9B16-EBF13783D587}" type="pres">
      <dgm:prSet presAssocID="{62298BCA-073B-4F7C-BBE3-B95D70D91D02}" presName="ParentBackground1" presStyleCnt="0"/>
      <dgm:spPr/>
    </dgm:pt>
    <dgm:pt modelId="{49A63766-7710-4007-AD0C-6AA2A5D8C6DC}" type="pres">
      <dgm:prSet presAssocID="{62298BCA-073B-4F7C-BBE3-B95D70D91D02}" presName="ParentBackground" presStyleLbl="fgAcc1" presStyleIdx="9" presStyleCnt="10"/>
      <dgm:spPr/>
      <dgm:t>
        <a:bodyPr/>
        <a:lstStyle/>
        <a:p>
          <a:endParaRPr lang="en-US"/>
        </a:p>
      </dgm:t>
    </dgm:pt>
    <dgm:pt modelId="{8F9C1EE3-EB22-4CD7-9742-06C2266EED64}" type="pres">
      <dgm:prSet presAssocID="{62298BCA-073B-4F7C-BBE3-B95D70D91D02}" presName="Parent1" presStyleLbl="revTx" presStyleIdx="0" presStyleCnt="0">
        <dgm:presLayoutVars>
          <dgm:chMax val="1"/>
          <dgm:chPref val="1"/>
          <dgm:bulletEnabled val="1"/>
        </dgm:presLayoutVars>
      </dgm:prSet>
      <dgm:spPr/>
      <dgm:t>
        <a:bodyPr/>
        <a:lstStyle/>
        <a:p>
          <a:endParaRPr lang="en-US"/>
        </a:p>
      </dgm:t>
    </dgm:pt>
  </dgm:ptLst>
  <dgm:cxnLst>
    <dgm:cxn modelId="{1DA45FDF-4D01-4DF0-941B-630E3E155AC1}" type="presOf" srcId="{62298BCA-073B-4F7C-BBE3-B95D70D91D02}" destId="{8F9C1EE3-EB22-4CD7-9742-06C2266EED64}" srcOrd="1" destOrd="0" presId="urn:microsoft.com/office/officeart/2011/layout/CircleProcess"/>
    <dgm:cxn modelId="{F2E59CD3-07D8-492C-9FCB-E2BD315015FD}" srcId="{6A01148C-4CDA-4D20-B2C6-BE21C17AD8AB}" destId="{2C974984-E4D3-459B-A98D-E965E6EC5B9E}" srcOrd="9" destOrd="0" parTransId="{6B951453-AA49-4E41-8B2B-C9E84EE586A8}" sibTransId="{593B4929-4E4D-456D-99FE-F6C46E8095F0}"/>
    <dgm:cxn modelId="{4D0CA410-D8FE-4F32-9916-1D122B0B94FC}" type="presOf" srcId="{3D204284-338F-4BAD-AA75-96C5AF29F504}" destId="{38B29895-01B2-4D8F-8D6D-45B39E3B62E8}" srcOrd="0" destOrd="0" presId="urn:microsoft.com/office/officeart/2011/layout/CircleProcess"/>
    <dgm:cxn modelId="{661430A4-D3D9-46CA-BD17-D28DECE66B9C}" srcId="{6A01148C-4CDA-4D20-B2C6-BE21C17AD8AB}" destId="{A0715CA6-46F5-4137-813A-3D5E8FF33B70}" srcOrd="6" destOrd="0" parTransId="{6205EC5B-4559-41AC-8E5E-B1D0DF53F6FB}" sibTransId="{702F0AE5-E134-406D-9420-A13405843EDA}"/>
    <dgm:cxn modelId="{00A6A5B1-776D-474E-9085-91F26A87B2F9}" type="presOf" srcId="{62298BCA-073B-4F7C-BBE3-B95D70D91D02}" destId="{49A63766-7710-4007-AD0C-6AA2A5D8C6DC}" srcOrd="0" destOrd="0" presId="urn:microsoft.com/office/officeart/2011/layout/CircleProcess"/>
    <dgm:cxn modelId="{46DB818F-3A62-4EDE-AC04-2B65E39BE423}" srcId="{6A01148C-4CDA-4D20-B2C6-BE21C17AD8AB}" destId="{F2379011-EFAD-40AC-9E6A-526744CE713F}" srcOrd="2" destOrd="0" parTransId="{36AEFCF5-A7C0-41C5-9129-3CEC0C7E8512}" sibTransId="{0089ECA6-FAB0-449B-B5B7-E81B4D436C0A}"/>
    <dgm:cxn modelId="{EEDCB4C3-DBCB-48B0-B058-E3604C5BFA6E}" type="presOf" srcId="{A0715CA6-46F5-4137-813A-3D5E8FF33B70}" destId="{CEB54DCE-AF49-4FFC-8FAB-7A179541F474}" srcOrd="0" destOrd="0" presId="urn:microsoft.com/office/officeart/2011/layout/CircleProcess"/>
    <dgm:cxn modelId="{FD6FECB0-82C1-42AD-9B2A-CD82A423FA5B}" type="presOf" srcId="{6254ECFB-8A81-4FF4-82A7-50FAD80605BA}" destId="{20E6241F-095C-400B-AC4B-C74EC5D5EFD9}" srcOrd="0" destOrd="0" presId="urn:microsoft.com/office/officeart/2011/layout/CircleProcess"/>
    <dgm:cxn modelId="{6AD08B03-C61E-4EFA-80D0-69A63A6406E0}" type="presOf" srcId="{E6B8EB7F-8C81-4D90-82F2-84E4D69941D7}" destId="{57A56FA3-B7A8-43FE-BBE2-CA5DA6D5042E}" srcOrd="1" destOrd="0" presId="urn:microsoft.com/office/officeart/2011/layout/CircleProcess"/>
    <dgm:cxn modelId="{C767C21E-83BD-4ABC-B6A8-D48812160F00}" type="presOf" srcId="{F2379011-EFAD-40AC-9E6A-526744CE713F}" destId="{33A2D265-B1A1-464B-A5DF-B093DAB48C87}" srcOrd="0" destOrd="0" presId="urn:microsoft.com/office/officeart/2011/layout/CircleProcess"/>
    <dgm:cxn modelId="{8F127345-3BFB-4198-A5BB-24481D1DB666}" type="presOf" srcId="{DEAA0A83-1062-4878-9DCF-66E4739F90B5}" destId="{33AC2886-9632-4BD1-8D32-14F4C3667CFD}" srcOrd="0" destOrd="0" presId="urn:microsoft.com/office/officeart/2011/layout/CircleProcess"/>
    <dgm:cxn modelId="{D337F9E2-7D34-4069-86BC-7A73AC3AE2EC}" type="presOf" srcId="{6A01148C-4CDA-4D20-B2C6-BE21C17AD8AB}" destId="{D2250F38-40B0-4D0B-8E28-1820A126DB06}" srcOrd="0" destOrd="0" presId="urn:microsoft.com/office/officeart/2011/layout/CircleProcess"/>
    <dgm:cxn modelId="{9F8E8915-42F2-4AB6-99E2-0EAD764EE97F}" type="presOf" srcId="{2C974984-E4D3-459B-A98D-E965E6EC5B9E}" destId="{235D4073-ED09-4936-ADE2-49023FAA48B4}" srcOrd="1" destOrd="0" presId="urn:microsoft.com/office/officeart/2011/layout/CircleProcess"/>
    <dgm:cxn modelId="{D5960B3C-D029-4FC5-8ED9-13FD8DFBFA64}" srcId="{6A01148C-4CDA-4D20-B2C6-BE21C17AD8AB}" destId="{3D204284-338F-4BAD-AA75-96C5AF29F504}" srcOrd="1" destOrd="0" parTransId="{3C73422D-BBCA-4EF1-99E3-E5D67A24C1DC}" sibTransId="{F8E34C40-E2C7-46EC-860A-08B126422CAE}"/>
    <dgm:cxn modelId="{E71736DA-A94B-4206-B2D7-D78806C4FCC8}" type="presOf" srcId="{E6B8EB7F-8C81-4D90-82F2-84E4D69941D7}" destId="{755A43EA-0379-4130-A127-2490E1FFAB33}" srcOrd="0" destOrd="0" presId="urn:microsoft.com/office/officeart/2011/layout/CircleProcess"/>
    <dgm:cxn modelId="{DD7296F0-5054-4093-8085-13A4CF3DCB91}" srcId="{6A01148C-4CDA-4D20-B2C6-BE21C17AD8AB}" destId="{6254ECFB-8A81-4FF4-82A7-50FAD80605BA}" srcOrd="3" destOrd="0" parTransId="{4EBF8FC3-9DE9-4360-9616-5C43C0281B79}" sibTransId="{D56F0B43-79CD-47E3-A96D-23270ECA9106}"/>
    <dgm:cxn modelId="{85702CDC-E851-44D6-91D5-A0B43A2ADBB4}" type="presOf" srcId="{3D204284-338F-4BAD-AA75-96C5AF29F504}" destId="{7F81E832-0CE1-4259-A3B2-1BCF504C16F5}" srcOrd="1" destOrd="0" presId="urn:microsoft.com/office/officeart/2011/layout/CircleProcess"/>
    <dgm:cxn modelId="{E5D9BB32-08C6-4923-AA1B-DEB75E8E537C}" srcId="{6A01148C-4CDA-4D20-B2C6-BE21C17AD8AB}" destId="{62298BCA-073B-4F7C-BBE3-B95D70D91D02}" srcOrd="0" destOrd="0" parTransId="{54F066B2-352A-4680-ADAE-E99BEE7F0A5F}" sibTransId="{8971156E-3455-4569-A24A-357B03C2C68B}"/>
    <dgm:cxn modelId="{EB00E63F-83FA-46B2-B3D6-8D25BFB3C573}" srcId="{6A01148C-4CDA-4D20-B2C6-BE21C17AD8AB}" destId="{D3B13AD5-4E38-40EA-BCBA-D8D4FE32CD69}" srcOrd="4" destOrd="0" parTransId="{CC8C2683-15ED-410E-A50C-CCE9715C016A}" sibTransId="{6D050A32-DE57-467A-838A-11A2CB800912}"/>
    <dgm:cxn modelId="{B6927D45-2AEC-4638-BB67-1E8D15CB23C1}" type="presOf" srcId="{5F9316D6-6191-489D-A4E9-009D82AFFEBD}" destId="{472F2C76-5989-430E-B19E-CDDB251CC238}" srcOrd="1" destOrd="0" presId="urn:microsoft.com/office/officeart/2011/layout/CircleProcess"/>
    <dgm:cxn modelId="{82F5B2E4-E85A-467B-9A0B-5CF6179C09D8}" srcId="{6A01148C-4CDA-4D20-B2C6-BE21C17AD8AB}" destId="{E6B8EB7F-8C81-4D90-82F2-84E4D69941D7}" srcOrd="7" destOrd="0" parTransId="{6FE9EDC9-6312-41F4-A56A-0996B101BF46}" sibTransId="{AA62FC57-E5BF-4707-BFB6-E7E5E587CE20}"/>
    <dgm:cxn modelId="{44EB513F-4BB2-4020-9D7A-A6160666A6B2}" type="presOf" srcId="{2C974984-E4D3-459B-A98D-E965E6EC5B9E}" destId="{B7C7F0B6-4D6D-435C-AFE7-5230036997D6}" srcOrd="0" destOrd="0" presId="urn:microsoft.com/office/officeart/2011/layout/CircleProcess"/>
    <dgm:cxn modelId="{2E6DE1FF-C429-4E20-BBFF-5DC2EB040D72}" type="presOf" srcId="{D3B13AD5-4E38-40EA-BCBA-D8D4FE32CD69}" destId="{13B1A265-5B05-4014-9665-079EB1CE0782}" srcOrd="0" destOrd="0" presId="urn:microsoft.com/office/officeart/2011/layout/CircleProcess"/>
    <dgm:cxn modelId="{E1560AAC-661B-4EB6-A6BD-8F041CFEA2FB}" type="presOf" srcId="{5F9316D6-6191-489D-A4E9-009D82AFFEBD}" destId="{724757F4-101B-4680-B4B2-B1B157B0B7F3}" srcOrd="0" destOrd="0" presId="urn:microsoft.com/office/officeart/2011/layout/CircleProcess"/>
    <dgm:cxn modelId="{EC6AF93C-3B36-49EE-B2B5-2F2AAD1776A4}" srcId="{6A01148C-4CDA-4D20-B2C6-BE21C17AD8AB}" destId="{DEAA0A83-1062-4878-9DCF-66E4739F90B5}" srcOrd="8" destOrd="0" parTransId="{25063887-BA13-4FD1-90CC-89712AED5FA1}" sibTransId="{A5312746-DE66-432B-B23D-4C0C871D5410}"/>
    <dgm:cxn modelId="{FC428B42-88C5-4863-8442-A190BDA40497}" type="presOf" srcId="{D3B13AD5-4E38-40EA-BCBA-D8D4FE32CD69}" destId="{CF1AB0BD-53AE-4E15-8ED3-5475E4A6D45F}" srcOrd="1" destOrd="0" presId="urn:microsoft.com/office/officeart/2011/layout/CircleProcess"/>
    <dgm:cxn modelId="{AB8B8C74-627D-43C0-B587-16A9760A20BB}" type="presOf" srcId="{F2379011-EFAD-40AC-9E6A-526744CE713F}" destId="{00CF2A3E-90CB-416A-AEF1-B2406A17F168}" srcOrd="1" destOrd="0" presId="urn:microsoft.com/office/officeart/2011/layout/CircleProcess"/>
    <dgm:cxn modelId="{4FE7D96D-8F04-4074-8317-6A5CB9C6058D}" type="presOf" srcId="{A0715CA6-46F5-4137-813A-3D5E8FF33B70}" destId="{2ADE1840-2207-4B98-B78B-AA26F00F5F93}" srcOrd="1" destOrd="0" presId="urn:microsoft.com/office/officeart/2011/layout/CircleProcess"/>
    <dgm:cxn modelId="{810E169D-F6EF-46C3-B4A8-F20C146AC4D8}" srcId="{6A01148C-4CDA-4D20-B2C6-BE21C17AD8AB}" destId="{5F9316D6-6191-489D-A4E9-009D82AFFEBD}" srcOrd="5" destOrd="0" parTransId="{AA23CA90-2AF9-4BAE-89C7-3D9C745B0EF5}" sibTransId="{68754F63-75F7-4DE8-8E9A-6008E71027B2}"/>
    <dgm:cxn modelId="{452155E9-93EE-4FE2-936E-A4FA314DF32B}" type="presOf" srcId="{DEAA0A83-1062-4878-9DCF-66E4739F90B5}" destId="{6E43F982-51EF-4706-9304-F76A3A4EA99B}" srcOrd="1" destOrd="0" presId="urn:microsoft.com/office/officeart/2011/layout/CircleProcess"/>
    <dgm:cxn modelId="{37CF3712-656F-4377-B717-18C9AB06772A}" type="presOf" srcId="{6254ECFB-8A81-4FF4-82A7-50FAD80605BA}" destId="{1F9BE60D-B448-4325-8736-2DFC89DABA7F}" srcOrd="1" destOrd="0" presId="urn:microsoft.com/office/officeart/2011/layout/CircleProcess"/>
    <dgm:cxn modelId="{3A70C886-AB93-4BAB-8181-04DFAAE43F68}" type="presParOf" srcId="{D2250F38-40B0-4D0B-8E28-1820A126DB06}" destId="{1CEC09A7-A0CA-4891-B68C-8A3CCC1C032A}" srcOrd="0" destOrd="0" presId="urn:microsoft.com/office/officeart/2011/layout/CircleProcess"/>
    <dgm:cxn modelId="{BB2B3A68-ACF3-446F-BCFB-10F56FE4BD70}" type="presParOf" srcId="{1CEC09A7-A0CA-4891-B68C-8A3CCC1C032A}" destId="{07A981C0-7F95-44B1-ABC9-B2F3CA113686}" srcOrd="0" destOrd="0" presId="urn:microsoft.com/office/officeart/2011/layout/CircleProcess"/>
    <dgm:cxn modelId="{72AEB889-6257-499F-8CFE-ABD2455ED621}" type="presParOf" srcId="{D2250F38-40B0-4D0B-8E28-1820A126DB06}" destId="{8AC6D8F4-8926-432A-B415-824983B385A4}" srcOrd="1" destOrd="0" presId="urn:microsoft.com/office/officeart/2011/layout/CircleProcess"/>
    <dgm:cxn modelId="{B3EA6384-52AA-4736-9ACA-D9195927912E}" type="presParOf" srcId="{8AC6D8F4-8926-432A-B415-824983B385A4}" destId="{B7C7F0B6-4D6D-435C-AFE7-5230036997D6}" srcOrd="0" destOrd="0" presId="urn:microsoft.com/office/officeart/2011/layout/CircleProcess"/>
    <dgm:cxn modelId="{BAE613BD-2614-45D3-B465-C17246D4E91A}" type="presParOf" srcId="{D2250F38-40B0-4D0B-8E28-1820A126DB06}" destId="{235D4073-ED09-4936-ADE2-49023FAA48B4}" srcOrd="2" destOrd="0" presId="urn:microsoft.com/office/officeart/2011/layout/CircleProcess"/>
    <dgm:cxn modelId="{03A24847-99FB-4157-8476-A31215A43EAF}" type="presParOf" srcId="{D2250F38-40B0-4D0B-8E28-1820A126DB06}" destId="{6AFA103F-DE21-4A14-960C-26C758F0F8F0}" srcOrd="3" destOrd="0" presId="urn:microsoft.com/office/officeart/2011/layout/CircleProcess"/>
    <dgm:cxn modelId="{7D96F029-9512-4256-99B6-30C44A28808F}" type="presParOf" srcId="{6AFA103F-DE21-4A14-960C-26C758F0F8F0}" destId="{ABA5379A-949E-4CA9-92F8-93DE63DA5AE8}" srcOrd="0" destOrd="0" presId="urn:microsoft.com/office/officeart/2011/layout/CircleProcess"/>
    <dgm:cxn modelId="{F229D900-BF15-4925-A913-27816862CD96}" type="presParOf" srcId="{D2250F38-40B0-4D0B-8E28-1820A126DB06}" destId="{2A83C0CC-3A71-403D-9EAB-0D49B4D4B68C}" srcOrd="4" destOrd="0" presId="urn:microsoft.com/office/officeart/2011/layout/CircleProcess"/>
    <dgm:cxn modelId="{709A5A50-A471-4C68-9FDF-A0D749CCD3AF}" type="presParOf" srcId="{2A83C0CC-3A71-403D-9EAB-0D49B4D4B68C}" destId="{33AC2886-9632-4BD1-8D32-14F4C3667CFD}" srcOrd="0" destOrd="0" presId="urn:microsoft.com/office/officeart/2011/layout/CircleProcess"/>
    <dgm:cxn modelId="{1432E1DD-B844-4C0B-B97E-6B053D122768}" type="presParOf" srcId="{D2250F38-40B0-4D0B-8E28-1820A126DB06}" destId="{6E43F982-51EF-4706-9304-F76A3A4EA99B}" srcOrd="5" destOrd="0" presId="urn:microsoft.com/office/officeart/2011/layout/CircleProcess"/>
    <dgm:cxn modelId="{CDECB0C2-5A6C-4271-B48C-847AC0A827E7}" type="presParOf" srcId="{D2250F38-40B0-4D0B-8E28-1820A126DB06}" destId="{CAB971AF-A152-48B8-B697-D8DB53413266}" srcOrd="6" destOrd="0" presId="urn:microsoft.com/office/officeart/2011/layout/CircleProcess"/>
    <dgm:cxn modelId="{3D25A5C0-4D87-4EFD-B293-E146436D45CF}" type="presParOf" srcId="{CAB971AF-A152-48B8-B697-D8DB53413266}" destId="{5EE05BC7-55AA-492A-9948-A92CF29498E2}" srcOrd="0" destOrd="0" presId="urn:microsoft.com/office/officeart/2011/layout/CircleProcess"/>
    <dgm:cxn modelId="{3755B42F-F965-43B7-8DE4-A0B00294D5E8}" type="presParOf" srcId="{D2250F38-40B0-4D0B-8E28-1820A126DB06}" destId="{40635CF9-3C57-4B26-B8BA-F7F1FF2F4A30}" srcOrd="7" destOrd="0" presId="urn:microsoft.com/office/officeart/2011/layout/CircleProcess"/>
    <dgm:cxn modelId="{D268E5D0-97DC-4CD3-B118-E014833DB8B7}" type="presParOf" srcId="{40635CF9-3C57-4B26-B8BA-F7F1FF2F4A30}" destId="{755A43EA-0379-4130-A127-2490E1FFAB33}" srcOrd="0" destOrd="0" presId="urn:microsoft.com/office/officeart/2011/layout/CircleProcess"/>
    <dgm:cxn modelId="{1A3F1C46-3F2D-43A7-9E06-FA899661DD9E}" type="presParOf" srcId="{D2250F38-40B0-4D0B-8E28-1820A126DB06}" destId="{57A56FA3-B7A8-43FE-BBE2-CA5DA6D5042E}" srcOrd="8" destOrd="0" presId="urn:microsoft.com/office/officeart/2011/layout/CircleProcess"/>
    <dgm:cxn modelId="{06C52D84-89F6-49A3-8D69-FCE91D484CDA}" type="presParOf" srcId="{D2250F38-40B0-4D0B-8E28-1820A126DB06}" destId="{9E56ACD1-6DBC-4429-A810-BF6D8E3E6455}" srcOrd="9" destOrd="0" presId="urn:microsoft.com/office/officeart/2011/layout/CircleProcess"/>
    <dgm:cxn modelId="{C3A6D0F3-DECC-4022-9FB0-FC994648B3FF}" type="presParOf" srcId="{9E56ACD1-6DBC-4429-A810-BF6D8E3E6455}" destId="{50AD96B1-AC75-43FD-8C11-8C69B98B288B}" srcOrd="0" destOrd="0" presId="urn:microsoft.com/office/officeart/2011/layout/CircleProcess"/>
    <dgm:cxn modelId="{DF9B79D7-5E27-4D95-AD59-1CD141B76DBC}" type="presParOf" srcId="{D2250F38-40B0-4D0B-8E28-1820A126DB06}" destId="{2C61D0A6-715F-4912-A839-B79DCC475A4F}" srcOrd="10" destOrd="0" presId="urn:microsoft.com/office/officeart/2011/layout/CircleProcess"/>
    <dgm:cxn modelId="{C2AFE615-E5A6-41BB-8CD2-62B08E236C2D}" type="presParOf" srcId="{2C61D0A6-715F-4912-A839-B79DCC475A4F}" destId="{CEB54DCE-AF49-4FFC-8FAB-7A179541F474}" srcOrd="0" destOrd="0" presId="urn:microsoft.com/office/officeart/2011/layout/CircleProcess"/>
    <dgm:cxn modelId="{74E1062D-BCA4-4AB7-A42B-526494C7B1FA}" type="presParOf" srcId="{D2250F38-40B0-4D0B-8E28-1820A126DB06}" destId="{2ADE1840-2207-4B98-B78B-AA26F00F5F93}" srcOrd="11" destOrd="0" presId="urn:microsoft.com/office/officeart/2011/layout/CircleProcess"/>
    <dgm:cxn modelId="{833F9C40-78CC-468B-9B6C-EC1B5119BC46}" type="presParOf" srcId="{D2250F38-40B0-4D0B-8E28-1820A126DB06}" destId="{23FA2433-A0A8-45D4-9E28-E2022581729C}" srcOrd="12" destOrd="0" presId="urn:microsoft.com/office/officeart/2011/layout/CircleProcess"/>
    <dgm:cxn modelId="{F7BE3FB8-920D-4604-B910-26EF7F7E13C7}" type="presParOf" srcId="{23FA2433-A0A8-45D4-9E28-E2022581729C}" destId="{0CAB0FC8-955D-42A6-9BBE-40B9F8B70835}" srcOrd="0" destOrd="0" presId="urn:microsoft.com/office/officeart/2011/layout/CircleProcess"/>
    <dgm:cxn modelId="{ECA187F0-0CA8-4181-B70B-CDA8277EC6EE}" type="presParOf" srcId="{D2250F38-40B0-4D0B-8E28-1820A126DB06}" destId="{2F845788-B096-4CD5-AAB8-1A7D2EEE5EC1}" srcOrd="13" destOrd="0" presId="urn:microsoft.com/office/officeart/2011/layout/CircleProcess"/>
    <dgm:cxn modelId="{4FE9E993-0DCF-4145-8211-FB7A5D9430EC}" type="presParOf" srcId="{2F845788-B096-4CD5-AAB8-1A7D2EEE5EC1}" destId="{724757F4-101B-4680-B4B2-B1B157B0B7F3}" srcOrd="0" destOrd="0" presId="urn:microsoft.com/office/officeart/2011/layout/CircleProcess"/>
    <dgm:cxn modelId="{1234DA9A-0963-465B-8087-C7B21ACCF356}" type="presParOf" srcId="{D2250F38-40B0-4D0B-8E28-1820A126DB06}" destId="{472F2C76-5989-430E-B19E-CDDB251CC238}" srcOrd="14" destOrd="0" presId="urn:microsoft.com/office/officeart/2011/layout/CircleProcess"/>
    <dgm:cxn modelId="{54686CFD-50FA-40F8-AD7E-3FBA170C0C54}" type="presParOf" srcId="{D2250F38-40B0-4D0B-8E28-1820A126DB06}" destId="{17AF7C3D-600E-4358-A4D7-F88602E5E8B7}" srcOrd="15" destOrd="0" presId="urn:microsoft.com/office/officeart/2011/layout/CircleProcess"/>
    <dgm:cxn modelId="{6224A118-1E45-4B88-9BCB-2BD978E21051}" type="presParOf" srcId="{17AF7C3D-600E-4358-A4D7-F88602E5E8B7}" destId="{D988F367-DC39-4861-BF52-84A82D411427}" srcOrd="0" destOrd="0" presId="urn:microsoft.com/office/officeart/2011/layout/CircleProcess"/>
    <dgm:cxn modelId="{36471798-817E-4FEA-83BA-770488C7C182}" type="presParOf" srcId="{D2250F38-40B0-4D0B-8E28-1820A126DB06}" destId="{AB01ED57-08A5-4C42-940E-7DB9AFB414B5}" srcOrd="16" destOrd="0" presId="urn:microsoft.com/office/officeart/2011/layout/CircleProcess"/>
    <dgm:cxn modelId="{19822B19-A5D4-40B8-83ED-E428ECB6A9AF}" type="presParOf" srcId="{AB01ED57-08A5-4C42-940E-7DB9AFB414B5}" destId="{13B1A265-5B05-4014-9665-079EB1CE0782}" srcOrd="0" destOrd="0" presId="urn:microsoft.com/office/officeart/2011/layout/CircleProcess"/>
    <dgm:cxn modelId="{9A2678B1-3889-4976-94E7-1D4F56E8D75B}" type="presParOf" srcId="{D2250F38-40B0-4D0B-8E28-1820A126DB06}" destId="{CF1AB0BD-53AE-4E15-8ED3-5475E4A6D45F}" srcOrd="17" destOrd="0" presId="urn:microsoft.com/office/officeart/2011/layout/CircleProcess"/>
    <dgm:cxn modelId="{9FBB7F0D-E0FB-4A7D-96DA-8B7ED6BC5985}" type="presParOf" srcId="{D2250F38-40B0-4D0B-8E28-1820A126DB06}" destId="{23695F60-2E64-4255-A09E-0834572D7F7F}" srcOrd="18" destOrd="0" presId="urn:microsoft.com/office/officeart/2011/layout/CircleProcess"/>
    <dgm:cxn modelId="{24072210-8394-40F3-802F-1377BE0ECA93}" type="presParOf" srcId="{23695F60-2E64-4255-A09E-0834572D7F7F}" destId="{4B249F99-F265-48F3-AF54-AC78FBFC1FBD}" srcOrd="0" destOrd="0" presId="urn:microsoft.com/office/officeart/2011/layout/CircleProcess"/>
    <dgm:cxn modelId="{F6C52BD9-424B-441A-9695-6A9A42FAE859}" type="presParOf" srcId="{D2250F38-40B0-4D0B-8E28-1820A126DB06}" destId="{FF63F9AC-116C-49DA-869E-78D3312A58F0}" srcOrd="19" destOrd="0" presId="urn:microsoft.com/office/officeart/2011/layout/CircleProcess"/>
    <dgm:cxn modelId="{7F904C64-9628-4976-961A-1691D8BDA96B}" type="presParOf" srcId="{FF63F9AC-116C-49DA-869E-78D3312A58F0}" destId="{20E6241F-095C-400B-AC4B-C74EC5D5EFD9}" srcOrd="0" destOrd="0" presId="urn:microsoft.com/office/officeart/2011/layout/CircleProcess"/>
    <dgm:cxn modelId="{7BEAEEE4-EFD7-470B-8C83-C1E8664C6E35}" type="presParOf" srcId="{D2250F38-40B0-4D0B-8E28-1820A126DB06}" destId="{1F9BE60D-B448-4325-8736-2DFC89DABA7F}" srcOrd="20" destOrd="0" presId="urn:microsoft.com/office/officeart/2011/layout/CircleProcess"/>
    <dgm:cxn modelId="{5A1B6198-F102-4B9C-B92B-2FE73F06748C}" type="presParOf" srcId="{D2250F38-40B0-4D0B-8E28-1820A126DB06}" destId="{530ABF3E-F862-4677-8E15-8F6852B5DB46}" srcOrd="21" destOrd="0" presId="urn:microsoft.com/office/officeart/2011/layout/CircleProcess"/>
    <dgm:cxn modelId="{83BE20BF-F0C1-43D5-8B34-4FF1C788C195}" type="presParOf" srcId="{530ABF3E-F862-4677-8E15-8F6852B5DB46}" destId="{D2012E32-7DF3-4F77-86D7-CB8A9FD93EE7}" srcOrd="0" destOrd="0" presId="urn:microsoft.com/office/officeart/2011/layout/CircleProcess"/>
    <dgm:cxn modelId="{C6735BAA-6A2E-4E80-B74C-DF3CD80F3087}" type="presParOf" srcId="{D2250F38-40B0-4D0B-8E28-1820A126DB06}" destId="{ECC305E6-947E-4845-AD13-49FD1F89125E}" srcOrd="22" destOrd="0" presId="urn:microsoft.com/office/officeart/2011/layout/CircleProcess"/>
    <dgm:cxn modelId="{3B382BFB-4EEE-4544-A66C-6F8B19A3A1C3}" type="presParOf" srcId="{ECC305E6-947E-4845-AD13-49FD1F89125E}" destId="{33A2D265-B1A1-464B-A5DF-B093DAB48C87}" srcOrd="0" destOrd="0" presId="urn:microsoft.com/office/officeart/2011/layout/CircleProcess"/>
    <dgm:cxn modelId="{56F2651A-7BA9-406B-B213-8424566B7392}" type="presParOf" srcId="{D2250F38-40B0-4D0B-8E28-1820A126DB06}" destId="{00CF2A3E-90CB-416A-AEF1-B2406A17F168}" srcOrd="23" destOrd="0" presId="urn:microsoft.com/office/officeart/2011/layout/CircleProcess"/>
    <dgm:cxn modelId="{B59F5836-0049-4C86-8286-78D6CE7EBC77}" type="presParOf" srcId="{D2250F38-40B0-4D0B-8E28-1820A126DB06}" destId="{B104B3A1-E6C7-4C36-A208-CC7686FE54A0}" srcOrd="24" destOrd="0" presId="urn:microsoft.com/office/officeart/2011/layout/CircleProcess"/>
    <dgm:cxn modelId="{287D4CFC-8481-4525-B330-AFC2D3279900}" type="presParOf" srcId="{B104B3A1-E6C7-4C36-A208-CC7686FE54A0}" destId="{4F9F7DE5-5220-4A05-B52F-72D3D561D912}" srcOrd="0" destOrd="0" presId="urn:microsoft.com/office/officeart/2011/layout/CircleProcess"/>
    <dgm:cxn modelId="{33640902-2AA7-4D1C-8861-81DC779D9D09}" type="presParOf" srcId="{D2250F38-40B0-4D0B-8E28-1820A126DB06}" destId="{23EF60FE-7BAD-4A93-BA9D-496D1554C3D2}" srcOrd="25" destOrd="0" presId="urn:microsoft.com/office/officeart/2011/layout/CircleProcess"/>
    <dgm:cxn modelId="{89F169BF-7D0E-4C91-91E8-827792FEA685}" type="presParOf" srcId="{23EF60FE-7BAD-4A93-BA9D-496D1554C3D2}" destId="{38B29895-01B2-4D8F-8D6D-45B39E3B62E8}" srcOrd="0" destOrd="0" presId="urn:microsoft.com/office/officeart/2011/layout/CircleProcess"/>
    <dgm:cxn modelId="{E560002E-B36D-4139-9296-D87D7BA63943}" type="presParOf" srcId="{D2250F38-40B0-4D0B-8E28-1820A126DB06}" destId="{7F81E832-0CE1-4259-A3B2-1BCF504C16F5}" srcOrd="26" destOrd="0" presId="urn:microsoft.com/office/officeart/2011/layout/CircleProcess"/>
    <dgm:cxn modelId="{7B66FFFD-E8F5-44AB-9E02-F421BC3B378B}" type="presParOf" srcId="{D2250F38-40B0-4D0B-8E28-1820A126DB06}" destId="{A53FAD88-B965-4F7B-A7F6-0BC634849BEF}" srcOrd="27" destOrd="0" presId="urn:microsoft.com/office/officeart/2011/layout/CircleProcess"/>
    <dgm:cxn modelId="{486E7EFA-D523-4FB0-BB8D-7AA48D4ABBEA}" type="presParOf" srcId="{A53FAD88-B965-4F7B-A7F6-0BC634849BEF}" destId="{BE885314-DD95-4C0C-959C-412E237029C8}" srcOrd="0" destOrd="0" presId="urn:microsoft.com/office/officeart/2011/layout/CircleProcess"/>
    <dgm:cxn modelId="{84A3772A-71AE-4157-89F6-77BAEE48C1CB}" type="presParOf" srcId="{D2250F38-40B0-4D0B-8E28-1820A126DB06}" destId="{C3B8BDEC-DF3D-47DE-9B16-EBF13783D587}" srcOrd="28" destOrd="0" presId="urn:microsoft.com/office/officeart/2011/layout/CircleProcess"/>
    <dgm:cxn modelId="{70A34586-E8AD-419B-A2BE-98D8556A2CA7}" type="presParOf" srcId="{C3B8BDEC-DF3D-47DE-9B16-EBF13783D587}" destId="{49A63766-7710-4007-AD0C-6AA2A5D8C6DC}" srcOrd="0" destOrd="0" presId="urn:microsoft.com/office/officeart/2011/layout/CircleProcess"/>
    <dgm:cxn modelId="{D6E20678-C0C4-4D4A-BACE-D356BF7618A5}" type="presParOf" srcId="{D2250F38-40B0-4D0B-8E28-1820A126DB06}" destId="{8F9C1EE3-EB22-4CD7-9742-06C2266EED64}" srcOrd="29"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0.xml><?xml version="1.0" encoding="utf-8"?>
<dgm:dataModel xmlns:dgm="http://schemas.openxmlformats.org/drawingml/2006/diagram" xmlns:a="http://schemas.openxmlformats.org/drawingml/2006/main">
  <dgm:ptLst>
    <dgm:pt modelId="{3F4872FB-F87A-4146-826E-14651F579DCC}" type="doc">
      <dgm:prSet loTypeId="urn:microsoft.com/office/officeart/2005/8/layout/vList4" loCatId="list" qsTypeId="urn:microsoft.com/office/officeart/2005/8/quickstyle/simple1" qsCatId="simple" csTypeId="urn:microsoft.com/office/officeart/2005/8/colors/colorful1" csCatId="colorful" phldr="1"/>
      <dgm:spPr/>
      <dgm:t>
        <a:bodyPr/>
        <a:lstStyle/>
        <a:p>
          <a:endParaRPr lang="en-US"/>
        </a:p>
      </dgm:t>
    </dgm:pt>
    <dgm:pt modelId="{1043424E-C9D3-46C7-A5C1-370D00A74525}">
      <dgm:prSet phldrT="[Text]" custT="1"/>
      <dgm:spPr/>
      <dgm:t>
        <a:bodyPr/>
        <a:lstStyle/>
        <a:p>
          <a:pPr algn="just"/>
          <a:r>
            <a:rPr lang="fa-IR" sz="1600" b="1" dirty="0" smtClean="0">
              <a:solidFill>
                <a:srgbClr val="FFFF00"/>
              </a:solidFill>
              <a:cs typeface="B Nazanin" panose="00000400000000000000" pitchFamily="2" charset="-78"/>
            </a:rPr>
            <a:t>1. همه‏ساله بیش از یک‏ میلیون نفر از جوانان کشور، متقاضی ورود به دانشگاه‌ها هستند و در رقابتی سنگین صدها هزار نفر جذب رشته‏های دانشگاهی می‏شوند. این درحالی است که متقاضی علوم حوزوی در هرسال تنها چند هزار نفر و مجموع پذیرفته‏شدگان فقط کسری از این گروه است. جذابیت‏های متراکمی که تحصیل دانشگاهی را در نظر جوان خوش‌رنگ‏ و نما می‏گرداند به ضمیمۀ مخالفت برخی از خانواده‏ها با تحصیل فرزندان خود در حوزه و منع شدید آنان، به توزیع نابرابر نیروی انسانی دامن می‏زند. </a:t>
          </a:r>
          <a:endParaRPr lang="en-US" sz="1600" b="1" dirty="0">
            <a:solidFill>
              <a:srgbClr val="FFFF00"/>
            </a:solidFill>
            <a:cs typeface="B Nazanin" panose="00000400000000000000" pitchFamily="2" charset="-78"/>
          </a:endParaRPr>
        </a:p>
      </dgm:t>
    </dgm:pt>
    <dgm:pt modelId="{F90725F5-A5D0-4C48-A6C1-AAA0FC59A2EC}" type="parTrans" cxnId="{CC38D759-B7F1-46CA-8C4C-058B1498E7B7}">
      <dgm:prSet/>
      <dgm:spPr/>
      <dgm:t>
        <a:bodyPr/>
        <a:lstStyle/>
        <a:p>
          <a:endParaRPr lang="en-US">
            <a:solidFill>
              <a:srgbClr val="FFFF00"/>
            </a:solidFill>
          </a:endParaRPr>
        </a:p>
      </dgm:t>
    </dgm:pt>
    <dgm:pt modelId="{DD2A8495-D01F-454B-A103-32063DF9D246}" type="sibTrans" cxnId="{CC38D759-B7F1-46CA-8C4C-058B1498E7B7}">
      <dgm:prSet/>
      <dgm:spPr/>
      <dgm:t>
        <a:bodyPr/>
        <a:lstStyle/>
        <a:p>
          <a:endParaRPr lang="en-US">
            <a:solidFill>
              <a:srgbClr val="FFFF00"/>
            </a:solidFill>
          </a:endParaRPr>
        </a:p>
      </dgm:t>
    </dgm:pt>
    <dgm:pt modelId="{32A38A57-9E59-4FA4-9B32-34C4360DB89F}">
      <dgm:prSet custT="1"/>
      <dgm:spPr/>
      <dgm:t>
        <a:bodyPr/>
        <a:lstStyle/>
        <a:p>
          <a:pPr algn="just"/>
          <a:r>
            <a:rPr lang="fa-IR" sz="1600" b="1" dirty="0" smtClean="0">
              <a:solidFill>
                <a:srgbClr val="002060"/>
              </a:solidFill>
              <a:cs typeface="B Nazanin" panose="00000400000000000000" pitchFamily="2" charset="-78"/>
            </a:rPr>
            <a:t>2. تخصص‏های دانشگاهی عمدتاً درصدد رفع نیازهای جسمی و مادی بشر، و تخصص‏های حوزوی عمدتاً ناظر به ابعاد تربیتی و معنوی انسان است. بُعد ناپیدای وجود آدمی که فصل مقوّم ماهیت انسان و حقیقت وجودی اوست به همان نسبت که «اهمیت» افزون‌تری در مقابل جانب خاکی و مادی او دارد، دارای پیچیدگی بیشتری است. طبعاً «شناخت» آن هم بسیار دشوارتر و «مشکلات» آن فراوان‏تر و صعب‏العلاج‏تر است. با این وصف (اهمیت بیشتر، شناخت دشوارتر و مشکلات فراوان‏تر) نیاز به کارشناسان و متخصصان ورزیده‏ای که در سایۀ آموزه‏های آسمانی به شناخت ابعاد روحی و معنوی انسان دست یابند و در حل و رفع این دسته از مشکلات به‏کار آیند، نیازی اساسی است و نیروی انسانی شایسته و فراوانی می‏طلبد.</a:t>
          </a:r>
          <a:endParaRPr lang="en-US" sz="1600" b="1" dirty="0">
            <a:solidFill>
              <a:srgbClr val="002060"/>
            </a:solidFill>
            <a:cs typeface="B Nazanin" panose="00000400000000000000" pitchFamily="2" charset="-78"/>
          </a:endParaRPr>
        </a:p>
      </dgm:t>
    </dgm:pt>
    <dgm:pt modelId="{CFF4AA1D-2109-4C1C-99E3-8A6BA71CD41C}" type="parTrans" cxnId="{4E0DB12B-6CEB-4CD2-B80A-C6D7E5981316}">
      <dgm:prSet/>
      <dgm:spPr/>
      <dgm:t>
        <a:bodyPr/>
        <a:lstStyle/>
        <a:p>
          <a:endParaRPr lang="en-US">
            <a:solidFill>
              <a:srgbClr val="FFFF00"/>
            </a:solidFill>
          </a:endParaRPr>
        </a:p>
      </dgm:t>
    </dgm:pt>
    <dgm:pt modelId="{1244D4B3-81E4-490B-97A1-9003E7C3CD41}" type="sibTrans" cxnId="{4E0DB12B-6CEB-4CD2-B80A-C6D7E5981316}">
      <dgm:prSet/>
      <dgm:spPr/>
      <dgm:t>
        <a:bodyPr/>
        <a:lstStyle/>
        <a:p>
          <a:endParaRPr lang="en-US">
            <a:solidFill>
              <a:srgbClr val="FFFF00"/>
            </a:solidFill>
          </a:endParaRPr>
        </a:p>
      </dgm:t>
    </dgm:pt>
    <dgm:pt modelId="{4232896F-A830-44E8-BD13-A61CD8E89394}" type="pres">
      <dgm:prSet presAssocID="{3F4872FB-F87A-4146-826E-14651F579DCC}" presName="linear" presStyleCnt="0">
        <dgm:presLayoutVars>
          <dgm:dir/>
          <dgm:resizeHandles val="exact"/>
        </dgm:presLayoutVars>
      </dgm:prSet>
      <dgm:spPr/>
      <dgm:t>
        <a:bodyPr/>
        <a:lstStyle/>
        <a:p>
          <a:endParaRPr lang="en-US"/>
        </a:p>
      </dgm:t>
    </dgm:pt>
    <dgm:pt modelId="{A1EBEBCF-85CC-4A30-8BC0-E2BD5520E93F}" type="pres">
      <dgm:prSet presAssocID="{1043424E-C9D3-46C7-A5C1-370D00A74525}" presName="comp" presStyleCnt="0"/>
      <dgm:spPr/>
    </dgm:pt>
    <dgm:pt modelId="{2540E472-030F-4045-8AEE-95B6CF2CF634}" type="pres">
      <dgm:prSet presAssocID="{1043424E-C9D3-46C7-A5C1-370D00A74525}" presName="box" presStyleLbl="node1" presStyleIdx="0" presStyleCnt="2"/>
      <dgm:spPr/>
      <dgm:t>
        <a:bodyPr/>
        <a:lstStyle/>
        <a:p>
          <a:endParaRPr lang="en-US"/>
        </a:p>
      </dgm:t>
    </dgm:pt>
    <dgm:pt modelId="{57A4DFCC-127A-46C7-94F3-4BDD03A15442}" type="pres">
      <dgm:prSet presAssocID="{1043424E-C9D3-46C7-A5C1-370D00A74525}" presName="img" presStyleLbl="fgImgPlace1" presStyleIdx="0" presStyleCnt="2"/>
      <dgm:spPr>
        <a:blipFill>
          <a:blip xmlns:r="http://schemas.openxmlformats.org/officeDocument/2006/relationships" r:embed="rId1">
            <a:extLst>
              <a:ext uri="{28A0092B-C50C-407E-A947-70E740481C1C}">
                <a14:useLocalDpi xmlns:a14="http://schemas.microsoft.com/office/drawing/2010/main" val="0"/>
              </a:ext>
            </a:extLst>
          </a:blip>
          <a:srcRect/>
          <a:stretch>
            <a:fillRect l="-23000" r="-23000"/>
          </a:stretch>
        </a:blipFill>
      </dgm:spPr>
      <dgm:t>
        <a:bodyPr/>
        <a:lstStyle/>
        <a:p>
          <a:endParaRPr lang="en-US"/>
        </a:p>
      </dgm:t>
    </dgm:pt>
    <dgm:pt modelId="{F20A0D0E-DB7B-48A6-8EFE-50EB87288F02}" type="pres">
      <dgm:prSet presAssocID="{1043424E-C9D3-46C7-A5C1-370D00A74525}" presName="text" presStyleLbl="node1" presStyleIdx="0" presStyleCnt="2">
        <dgm:presLayoutVars>
          <dgm:bulletEnabled val="1"/>
        </dgm:presLayoutVars>
      </dgm:prSet>
      <dgm:spPr/>
      <dgm:t>
        <a:bodyPr/>
        <a:lstStyle/>
        <a:p>
          <a:endParaRPr lang="en-US"/>
        </a:p>
      </dgm:t>
    </dgm:pt>
    <dgm:pt modelId="{963025D9-952B-4567-91EA-3DA561FD355C}" type="pres">
      <dgm:prSet presAssocID="{DD2A8495-D01F-454B-A103-32063DF9D246}" presName="spacer" presStyleCnt="0"/>
      <dgm:spPr/>
    </dgm:pt>
    <dgm:pt modelId="{0940EFE9-140C-408B-8B66-EB2D43FCD218}" type="pres">
      <dgm:prSet presAssocID="{32A38A57-9E59-4FA4-9B32-34C4360DB89F}" presName="comp" presStyleCnt="0"/>
      <dgm:spPr/>
    </dgm:pt>
    <dgm:pt modelId="{19656317-9743-43DD-917D-D772C42045A2}" type="pres">
      <dgm:prSet presAssocID="{32A38A57-9E59-4FA4-9B32-34C4360DB89F}" presName="box" presStyleLbl="node1" presStyleIdx="1" presStyleCnt="2"/>
      <dgm:spPr/>
      <dgm:t>
        <a:bodyPr/>
        <a:lstStyle/>
        <a:p>
          <a:endParaRPr lang="en-US"/>
        </a:p>
      </dgm:t>
    </dgm:pt>
    <dgm:pt modelId="{10C5E457-DA97-494A-AB29-47323E0D10DB}" type="pres">
      <dgm:prSet presAssocID="{32A38A57-9E59-4FA4-9B32-34C4360DB89F}" presName="img" presStyleLbl="fgImgPlace1" presStyleIdx="1" presStyleCnt="2"/>
      <dgm:spPr>
        <a:blipFill>
          <a:blip xmlns:r="http://schemas.openxmlformats.org/officeDocument/2006/relationships" r:embed="rId2">
            <a:extLst>
              <a:ext uri="{28A0092B-C50C-407E-A947-70E740481C1C}">
                <a14:useLocalDpi xmlns:a14="http://schemas.microsoft.com/office/drawing/2010/main" val="0"/>
              </a:ext>
            </a:extLst>
          </a:blip>
          <a:srcRect/>
          <a:stretch>
            <a:fillRect l="-110000" r="-110000"/>
          </a:stretch>
        </a:blipFill>
      </dgm:spPr>
      <dgm:t>
        <a:bodyPr/>
        <a:lstStyle/>
        <a:p>
          <a:endParaRPr lang="en-US"/>
        </a:p>
      </dgm:t>
    </dgm:pt>
    <dgm:pt modelId="{0A229890-AF0F-461F-8360-E9AFA4DC208E}" type="pres">
      <dgm:prSet presAssocID="{32A38A57-9E59-4FA4-9B32-34C4360DB89F}" presName="text" presStyleLbl="node1" presStyleIdx="1" presStyleCnt="2">
        <dgm:presLayoutVars>
          <dgm:bulletEnabled val="1"/>
        </dgm:presLayoutVars>
      </dgm:prSet>
      <dgm:spPr/>
      <dgm:t>
        <a:bodyPr/>
        <a:lstStyle/>
        <a:p>
          <a:endParaRPr lang="en-US"/>
        </a:p>
      </dgm:t>
    </dgm:pt>
  </dgm:ptLst>
  <dgm:cxnLst>
    <dgm:cxn modelId="{49367AEE-A2FF-4915-9FED-86138BD0DD26}" type="presOf" srcId="{1043424E-C9D3-46C7-A5C1-370D00A74525}" destId="{F20A0D0E-DB7B-48A6-8EFE-50EB87288F02}" srcOrd="1" destOrd="0" presId="urn:microsoft.com/office/officeart/2005/8/layout/vList4"/>
    <dgm:cxn modelId="{C2E0E6CB-73BD-46C8-8237-D9B5FAEE6822}" type="presOf" srcId="{32A38A57-9E59-4FA4-9B32-34C4360DB89F}" destId="{0A229890-AF0F-461F-8360-E9AFA4DC208E}" srcOrd="1" destOrd="0" presId="urn:microsoft.com/office/officeart/2005/8/layout/vList4"/>
    <dgm:cxn modelId="{98C4F108-A3B4-4EA4-8D75-B77E6A96BBA5}" type="presOf" srcId="{1043424E-C9D3-46C7-A5C1-370D00A74525}" destId="{2540E472-030F-4045-8AEE-95B6CF2CF634}" srcOrd="0" destOrd="0" presId="urn:microsoft.com/office/officeart/2005/8/layout/vList4"/>
    <dgm:cxn modelId="{74D21EE0-02E7-448B-8245-17F748F15A64}" type="presOf" srcId="{3F4872FB-F87A-4146-826E-14651F579DCC}" destId="{4232896F-A830-44E8-BD13-A61CD8E89394}" srcOrd="0" destOrd="0" presId="urn:microsoft.com/office/officeart/2005/8/layout/vList4"/>
    <dgm:cxn modelId="{6CF5D63D-DD2F-4882-BAF6-CC4D69662309}" type="presOf" srcId="{32A38A57-9E59-4FA4-9B32-34C4360DB89F}" destId="{19656317-9743-43DD-917D-D772C42045A2}" srcOrd="0" destOrd="0" presId="urn:microsoft.com/office/officeart/2005/8/layout/vList4"/>
    <dgm:cxn modelId="{4E0DB12B-6CEB-4CD2-B80A-C6D7E5981316}" srcId="{3F4872FB-F87A-4146-826E-14651F579DCC}" destId="{32A38A57-9E59-4FA4-9B32-34C4360DB89F}" srcOrd="1" destOrd="0" parTransId="{CFF4AA1D-2109-4C1C-99E3-8A6BA71CD41C}" sibTransId="{1244D4B3-81E4-490B-97A1-9003E7C3CD41}"/>
    <dgm:cxn modelId="{CC38D759-B7F1-46CA-8C4C-058B1498E7B7}" srcId="{3F4872FB-F87A-4146-826E-14651F579DCC}" destId="{1043424E-C9D3-46C7-A5C1-370D00A74525}" srcOrd="0" destOrd="0" parTransId="{F90725F5-A5D0-4C48-A6C1-AAA0FC59A2EC}" sibTransId="{DD2A8495-D01F-454B-A103-32063DF9D246}"/>
    <dgm:cxn modelId="{A6054BC6-51E9-407E-9E29-A3312EFE9B98}" type="presParOf" srcId="{4232896F-A830-44E8-BD13-A61CD8E89394}" destId="{A1EBEBCF-85CC-4A30-8BC0-E2BD5520E93F}" srcOrd="0" destOrd="0" presId="urn:microsoft.com/office/officeart/2005/8/layout/vList4"/>
    <dgm:cxn modelId="{9AEB75B4-0057-46B0-850C-E2B2BC2622F1}" type="presParOf" srcId="{A1EBEBCF-85CC-4A30-8BC0-E2BD5520E93F}" destId="{2540E472-030F-4045-8AEE-95B6CF2CF634}" srcOrd="0" destOrd="0" presId="urn:microsoft.com/office/officeart/2005/8/layout/vList4"/>
    <dgm:cxn modelId="{874B47DF-DC97-4D2E-8192-2A9396C2CF7A}" type="presParOf" srcId="{A1EBEBCF-85CC-4A30-8BC0-E2BD5520E93F}" destId="{57A4DFCC-127A-46C7-94F3-4BDD03A15442}" srcOrd="1" destOrd="0" presId="urn:microsoft.com/office/officeart/2005/8/layout/vList4"/>
    <dgm:cxn modelId="{4AD64C60-7977-4A09-B252-B7130B371C79}" type="presParOf" srcId="{A1EBEBCF-85CC-4A30-8BC0-E2BD5520E93F}" destId="{F20A0D0E-DB7B-48A6-8EFE-50EB87288F02}" srcOrd="2" destOrd="0" presId="urn:microsoft.com/office/officeart/2005/8/layout/vList4"/>
    <dgm:cxn modelId="{142B8D5A-210D-42A5-9A34-5BE61F4E4AE1}" type="presParOf" srcId="{4232896F-A830-44E8-BD13-A61CD8E89394}" destId="{963025D9-952B-4567-91EA-3DA561FD355C}" srcOrd="1" destOrd="0" presId="urn:microsoft.com/office/officeart/2005/8/layout/vList4"/>
    <dgm:cxn modelId="{85B46BBD-2935-4BEC-84E4-928761429300}" type="presParOf" srcId="{4232896F-A830-44E8-BD13-A61CD8E89394}" destId="{0940EFE9-140C-408B-8B66-EB2D43FCD218}" srcOrd="2" destOrd="0" presId="urn:microsoft.com/office/officeart/2005/8/layout/vList4"/>
    <dgm:cxn modelId="{9CDB0556-5A97-4FE0-99EA-D162CBBAB307}" type="presParOf" srcId="{0940EFE9-140C-408B-8B66-EB2D43FCD218}" destId="{19656317-9743-43DD-917D-D772C42045A2}" srcOrd="0" destOrd="0" presId="urn:microsoft.com/office/officeart/2005/8/layout/vList4"/>
    <dgm:cxn modelId="{A0C8E54C-6253-4BA1-B7BB-F2C04C90D0D5}" type="presParOf" srcId="{0940EFE9-140C-408B-8B66-EB2D43FCD218}" destId="{10C5E457-DA97-494A-AB29-47323E0D10DB}" srcOrd="1" destOrd="0" presId="urn:microsoft.com/office/officeart/2005/8/layout/vList4"/>
    <dgm:cxn modelId="{D73BBE63-7183-4230-AB71-6A73B69AE312}" type="presParOf" srcId="{0940EFE9-140C-408B-8B66-EB2D43FCD218}" destId="{0A229890-AF0F-461F-8360-E9AFA4DC208E}"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1.xml><?xml version="1.0" encoding="utf-8"?>
<dgm:dataModel xmlns:dgm="http://schemas.openxmlformats.org/drawingml/2006/diagram" xmlns:a="http://schemas.openxmlformats.org/drawingml/2006/main">
  <dgm:ptLst>
    <dgm:pt modelId="{020068D0-C22B-452C-8B9A-BA0B0B1D43EB}" type="doc">
      <dgm:prSet loTypeId="urn:microsoft.com/office/officeart/2005/8/layout/vList4" loCatId="list" qsTypeId="urn:microsoft.com/office/officeart/2005/8/quickstyle/simple1" qsCatId="simple" csTypeId="urn:microsoft.com/office/officeart/2005/8/colors/colorful1" csCatId="colorful" phldr="1"/>
      <dgm:spPr/>
      <dgm:t>
        <a:bodyPr/>
        <a:lstStyle/>
        <a:p>
          <a:endParaRPr lang="en-US"/>
        </a:p>
      </dgm:t>
    </dgm:pt>
    <dgm:pt modelId="{3ADA8C09-8AE0-43E4-B65A-88C55B72AECB}">
      <dgm:prSet custT="1"/>
      <dgm:spPr/>
      <dgm:t>
        <a:bodyPr/>
        <a:lstStyle/>
        <a:p>
          <a:pPr algn="just"/>
          <a:r>
            <a:rPr lang="fa-IR" sz="1400" b="1" dirty="0" smtClean="0">
              <a:solidFill>
                <a:srgbClr val="FFFF00"/>
              </a:solidFill>
              <a:cs typeface="B Nazanin" panose="00000400000000000000" pitchFamily="2" charset="-78"/>
            </a:rPr>
            <a:t>3. بخش عمده‏ای از نیازهای جامعۀ ما که اینک توسط متخصصان دانشگاهی مرتفع می‏گردد، در شرایط اضطراری از سایر کشورها نیز قابل تأمین و تدارک است. در ایام دفاع مقدس، شمار قابل‏توجهی از پزشکان و متخصصان دیگر مناطق دنیا در کشور ما به ارائۀ خدمات اشتغال داشتند. این درحالی است که نیاز ما به صاحب‏نظران دینی، جز از طریق حوزه‏های علمی شیعی قابل حل نیست. اکنون حوزه، باید پاسخ‌گوی نیاز فراوان همۀ دنیا به علوم اهل بیت باشد. امروزه دست نیاز مجامع علمی معتبر دنیا به آخرین دستاوردهای حوزوی ما دراز است. کرسی‏های خالی اسلام‏شناسی و شیعه‏شناسی دانشگاه‌های مهم جهان متقاضی حضور روحانیان شایسته و تواناست. مراکز فرهنگی مسلمانان در نقاط مختلف پنج قارۀ دنیا در تکاپو برای دعوت از اندیشمندان و مبلغان، در ارتباط دائم با حوزه‏های علمی ما هستند، و خلاصه پس ‏از انقلاب اسلامی در ایران، همۀ انسان‌های حق‌جو در سراسر جهان در عطش فهم پیام آخرین پیامبر9، رو به‏سوی ما دارند. ادعای بزرگ انقلاب اسلامی این بود که اسلام پاسخ‌گوی تمام نیازهای فردی و اجتماعی انسان از گهواره تا گور می‏باشد و این نیازها را تا دامنۀ قیامت تأمین می‏کند. ارائۀ دستورالعمل جامع حیات بشر براساس وحی محتاج پژوهش‏های عظیم و تلاش فراوان است که نیروی کارآمد حوزوی باید به آن بپردازد.</a:t>
          </a:r>
          <a:endParaRPr lang="en-US" sz="1400" b="1" dirty="0">
            <a:solidFill>
              <a:srgbClr val="FFFF00"/>
            </a:solidFill>
            <a:cs typeface="B Nazanin" panose="00000400000000000000" pitchFamily="2" charset="-78"/>
          </a:endParaRPr>
        </a:p>
      </dgm:t>
    </dgm:pt>
    <dgm:pt modelId="{65024BE8-5774-48AC-94D6-2FE8322F9C9F}" type="parTrans" cxnId="{8188C8D0-214A-45E0-BD63-A6EF0B474116}">
      <dgm:prSet/>
      <dgm:spPr/>
      <dgm:t>
        <a:bodyPr/>
        <a:lstStyle/>
        <a:p>
          <a:endParaRPr lang="en-US"/>
        </a:p>
      </dgm:t>
    </dgm:pt>
    <dgm:pt modelId="{159D30EC-B5D8-4A0E-A781-BDF8143C30FD}" type="sibTrans" cxnId="{8188C8D0-214A-45E0-BD63-A6EF0B474116}">
      <dgm:prSet/>
      <dgm:spPr/>
      <dgm:t>
        <a:bodyPr/>
        <a:lstStyle/>
        <a:p>
          <a:endParaRPr lang="en-US"/>
        </a:p>
      </dgm:t>
    </dgm:pt>
    <dgm:pt modelId="{BFC68732-D357-4D98-8FD9-9BD269A20CC8}">
      <dgm:prSet custT="1"/>
      <dgm:spPr/>
      <dgm:t>
        <a:bodyPr/>
        <a:lstStyle/>
        <a:p>
          <a:pPr algn="just"/>
          <a:r>
            <a:rPr lang="fa-IR" sz="1600" b="1" dirty="0" smtClean="0">
              <a:solidFill>
                <a:srgbClr val="002060"/>
              </a:solidFill>
              <a:cs typeface="B Nazanin" panose="00000400000000000000" pitchFamily="2" charset="-78"/>
            </a:rPr>
            <a:t>4. فرهنگ و تربیت جامعه به متولّی نیاز دارد. در محیط کوچک خانواده، خدای متعال یک عنصر فرهنگی و تربیتی که «مادر» نام دارد را در کنار یک عنصر اقتصادی که «پدر» نام گرفته، قرار داده و پدر را مأمور کرده که نگرانی اقتصادی خانواده را برطرف سازد تا مادر فارغ‏البال و بدون دغدغۀ معیشت در یک محیط آرام، به وظیفۀ تربیت بپردازد. در محیط بزرگ جامعه، آیا به یک نهاد فرهنگی و تربیتی نیاز نیست؟ </a:t>
          </a:r>
          <a:endParaRPr lang="en-US" sz="1600" b="1" dirty="0">
            <a:solidFill>
              <a:srgbClr val="002060"/>
            </a:solidFill>
            <a:cs typeface="B Nazanin" panose="00000400000000000000" pitchFamily="2" charset="-78"/>
          </a:endParaRPr>
        </a:p>
      </dgm:t>
    </dgm:pt>
    <dgm:pt modelId="{04076E6C-CD98-4D2F-B2AC-DF67824C7A40}" type="parTrans" cxnId="{7553B662-DBEE-4430-975D-2D055CDA01C5}">
      <dgm:prSet/>
      <dgm:spPr/>
      <dgm:t>
        <a:bodyPr/>
        <a:lstStyle/>
        <a:p>
          <a:endParaRPr lang="en-US"/>
        </a:p>
      </dgm:t>
    </dgm:pt>
    <dgm:pt modelId="{22404E11-B2D4-4336-9EA9-A2B94159AAB6}" type="sibTrans" cxnId="{7553B662-DBEE-4430-975D-2D055CDA01C5}">
      <dgm:prSet/>
      <dgm:spPr/>
      <dgm:t>
        <a:bodyPr/>
        <a:lstStyle/>
        <a:p>
          <a:endParaRPr lang="en-US"/>
        </a:p>
      </dgm:t>
    </dgm:pt>
    <dgm:pt modelId="{EF42221C-A161-4B57-ADB3-C3E717F790C9}" type="pres">
      <dgm:prSet presAssocID="{020068D0-C22B-452C-8B9A-BA0B0B1D43EB}" presName="linear" presStyleCnt="0">
        <dgm:presLayoutVars>
          <dgm:dir/>
          <dgm:resizeHandles val="exact"/>
        </dgm:presLayoutVars>
      </dgm:prSet>
      <dgm:spPr/>
      <dgm:t>
        <a:bodyPr/>
        <a:lstStyle/>
        <a:p>
          <a:endParaRPr lang="en-US"/>
        </a:p>
      </dgm:t>
    </dgm:pt>
    <dgm:pt modelId="{82CE75A2-5B30-485D-8F48-C1F9F8AC1C7D}" type="pres">
      <dgm:prSet presAssocID="{3ADA8C09-8AE0-43E4-B65A-88C55B72AECB}" presName="comp" presStyleCnt="0"/>
      <dgm:spPr/>
    </dgm:pt>
    <dgm:pt modelId="{24EF7D70-31CA-404C-81EC-2FB1C1B9F05F}" type="pres">
      <dgm:prSet presAssocID="{3ADA8C09-8AE0-43E4-B65A-88C55B72AECB}" presName="box" presStyleLbl="node1" presStyleIdx="0" presStyleCnt="2" custScaleY="135628"/>
      <dgm:spPr/>
      <dgm:t>
        <a:bodyPr/>
        <a:lstStyle/>
        <a:p>
          <a:endParaRPr lang="en-US"/>
        </a:p>
      </dgm:t>
    </dgm:pt>
    <dgm:pt modelId="{35B187EF-FEAF-4482-84C5-16443C198B49}" type="pres">
      <dgm:prSet presAssocID="{3ADA8C09-8AE0-43E4-B65A-88C55B72AECB}" presName="img" presStyleLbl="fgImgPlace1" presStyleIdx="0" presStyleCnt="2"/>
      <dgm:spPr>
        <a:blipFill>
          <a:blip xmlns:r="http://schemas.openxmlformats.org/officeDocument/2006/relationships" r:embed="rId1">
            <a:extLst>
              <a:ext uri="{28A0092B-C50C-407E-A947-70E740481C1C}">
                <a14:useLocalDpi xmlns:a14="http://schemas.microsoft.com/office/drawing/2010/main" val="0"/>
              </a:ext>
            </a:extLst>
          </a:blip>
          <a:srcRect/>
          <a:stretch>
            <a:fillRect l="-70000" r="-70000"/>
          </a:stretch>
        </a:blipFill>
      </dgm:spPr>
      <dgm:t>
        <a:bodyPr/>
        <a:lstStyle/>
        <a:p>
          <a:endParaRPr lang="en-US"/>
        </a:p>
      </dgm:t>
    </dgm:pt>
    <dgm:pt modelId="{8683B8FA-567C-4E50-A028-370079AD0D10}" type="pres">
      <dgm:prSet presAssocID="{3ADA8C09-8AE0-43E4-B65A-88C55B72AECB}" presName="text" presStyleLbl="node1" presStyleIdx="0" presStyleCnt="2">
        <dgm:presLayoutVars>
          <dgm:bulletEnabled val="1"/>
        </dgm:presLayoutVars>
      </dgm:prSet>
      <dgm:spPr/>
      <dgm:t>
        <a:bodyPr/>
        <a:lstStyle/>
        <a:p>
          <a:endParaRPr lang="en-US"/>
        </a:p>
      </dgm:t>
    </dgm:pt>
    <dgm:pt modelId="{B1846A26-FBF0-4875-8DE8-29A1B306DBE3}" type="pres">
      <dgm:prSet presAssocID="{159D30EC-B5D8-4A0E-A781-BDF8143C30FD}" presName="spacer" presStyleCnt="0"/>
      <dgm:spPr/>
    </dgm:pt>
    <dgm:pt modelId="{C2E11FEC-88C5-466F-AFA6-A6FDE77DAB81}" type="pres">
      <dgm:prSet presAssocID="{BFC68732-D357-4D98-8FD9-9BD269A20CC8}" presName="comp" presStyleCnt="0"/>
      <dgm:spPr/>
    </dgm:pt>
    <dgm:pt modelId="{A9AE1DD0-9A0B-4362-ABBC-832F96352F49}" type="pres">
      <dgm:prSet presAssocID="{BFC68732-D357-4D98-8FD9-9BD269A20CC8}" presName="box" presStyleLbl="node1" presStyleIdx="1" presStyleCnt="2" custScaleY="71300"/>
      <dgm:spPr/>
      <dgm:t>
        <a:bodyPr/>
        <a:lstStyle/>
        <a:p>
          <a:endParaRPr lang="en-US"/>
        </a:p>
      </dgm:t>
    </dgm:pt>
    <dgm:pt modelId="{3E4A6A0C-F129-4A8A-96C9-69EC77807E67}" type="pres">
      <dgm:prSet presAssocID="{BFC68732-D357-4D98-8FD9-9BD269A20CC8}" presName="img" presStyleLbl="fgImgPlace1" presStyleIdx="1" presStyleCnt="2" custScaleY="78025"/>
      <dgm:spPr>
        <a:blipFill>
          <a:blip xmlns:r="http://schemas.openxmlformats.org/officeDocument/2006/relationships" r:embed="rId2">
            <a:extLst>
              <a:ext uri="{28A0092B-C50C-407E-A947-70E740481C1C}">
                <a14:useLocalDpi xmlns:a14="http://schemas.microsoft.com/office/drawing/2010/main" val="0"/>
              </a:ext>
            </a:extLst>
          </a:blip>
          <a:srcRect/>
          <a:stretch>
            <a:fillRect l="-10000" r="-10000"/>
          </a:stretch>
        </a:blipFill>
      </dgm:spPr>
      <dgm:t>
        <a:bodyPr/>
        <a:lstStyle/>
        <a:p>
          <a:endParaRPr lang="en-US"/>
        </a:p>
      </dgm:t>
    </dgm:pt>
    <dgm:pt modelId="{7C3CFA6E-2800-49E4-A9B3-76FD94AFA88F}" type="pres">
      <dgm:prSet presAssocID="{BFC68732-D357-4D98-8FD9-9BD269A20CC8}" presName="text" presStyleLbl="node1" presStyleIdx="1" presStyleCnt="2">
        <dgm:presLayoutVars>
          <dgm:bulletEnabled val="1"/>
        </dgm:presLayoutVars>
      </dgm:prSet>
      <dgm:spPr/>
      <dgm:t>
        <a:bodyPr/>
        <a:lstStyle/>
        <a:p>
          <a:endParaRPr lang="en-US"/>
        </a:p>
      </dgm:t>
    </dgm:pt>
  </dgm:ptLst>
  <dgm:cxnLst>
    <dgm:cxn modelId="{8188C8D0-214A-45E0-BD63-A6EF0B474116}" srcId="{020068D0-C22B-452C-8B9A-BA0B0B1D43EB}" destId="{3ADA8C09-8AE0-43E4-B65A-88C55B72AECB}" srcOrd="0" destOrd="0" parTransId="{65024BE8-5774-48AC-94D6-2FE8322F9C9F}" sibTransId="{159D30EC-B5D8-4A0E-A781-BDF8143C30FD}"/>
    <dgm:cxn modelId="{E62F75B3-C47B-4DC5-A78E-9677E501277C}" type="presOf" srcId="{3ADA8C09-8AE0-43E4-B65A-88C55B72AECB}" destId="{8683B8FA-567C-4E50-A028-370079AD0D10}" srcOrd="1" destOrd="0" presId="urn:microsoft.com/office/officeart/2005/8/layout/vList4"/>
    <dgm:cxn modelId="{90F452E5-E0C3-4D7B-A45B-321AAC410A47}" type="presOf" srcId="{BFC68732-D357-4D98-8FD9-9BD269A20CC8}" destId="{7C3CFA6E-2800-49E4-A9B3-76FD94AFA88F}" srcOrd="1" destOrd="0" presId="urn:microsoft.com/office/officeart/2005/8/layout/vList4"/>
    <dgm:cxn modelId="{8F3B64B7-31A0-4A06-8B10-595C48279C36}" type="presOf" srcId="{BFC68732-D357-4D98-8FD9-9BD269A20CC8}" destId="{A9AE1DD0-9A0B-4362-ABBC-832F96352F49}" srcOrd="0" destOrd="0" presId="urn:microsoft.com/office/officeart/2005/8/layout/vList4"/>
    <dgm:cxn modelId="{AF32EA67-71E7-4327-8D09-CF7019CF1FD0}" type="presOf" srcId="{020068D0-C22B-452C-8B9A-BA0B0B1D43EB}" destId="{EF42221C-A161-4B57-ADB3-C3E717F790C9}" srcOrd="0" destOrd="0" presId="urn:microsoft.com/office/officeart/2005/8/layout/vList4"/>
    <dgm:cxn modelId="{7553B662-DBEE-4430-975D-2D055CDA01C5}" srcId="{020068D0-C22B-452C-8B9A-BA0B0B1D43EB}" destId="{BFC68732-D357-4D98-8FD9-9BD269A20CC8}" srcOrd="1" destOrd="0" parTransId="{04076E6C-CD98-4D2F-B2AC-DF67824C7A40}" sibTransId="{22404E11-B2D4-4336-9EA9-A2B94159AAB6}"/>
    <dgm:cxn modelId="{20687E2B-D225-43F1-AD86-292A1D99D8C6}" type="presOf" srcId="{3ADA8C09-8AE0-43E4-B65A-88C55B72AECB}" destId="{24EF7D70-31CA-404C-81EC-2FB1C1B9F05F}" srcOrd="0" destOrd="0" presId="urn:microsoft.com/office/officeart/2005/8/layout/vList4"/>
    <dgm:cxn modelId="{EB0436B4-9CF2-49A2-8282-99E8E6213E2B}" type="presParOf" srcId="{EF42221C-A161-4B57-ADB3-C3E717F790C9}" destId="{82CE75A2-5B30-485D-8F48-C1F9F8AC1C7D}" srcOrd="0" destOrd="0" presId="urn:microsoft.com/office/officeart/2005/8/layout/vList4"/>
    <dgm:cxn modelId="{CBB64F04-1EF7-4243-A64B-65D0B3B2C935}" type="presParOf" srcId="{82CE75A2-5B30-485D-8F48-C1F9F8AC1C7D}" destId="{24EF7D70-31CA-404C-81EC-2FB1C1B9F05F}" srcOrd="0" destOrd="0" presId="urn:microsoft.com/office/officeart/2005/8/layout/vList4"/>
    <dgm:cxn modelId="{489D3B3D-1E10-4D69-B776-BA4030193F42}" type="presParOf" srcId="{82CE75A2-5B30-485D-8F48-C1F9F8AC1C7D}" destId="{35B187EF-FEAF-4482-84C5-16443C198B49}" srcOrd="1" destOrd="0" presId="urn:microsoft.com/office/officeart/2005/8/layout/vList4"/>
    <dgm:cxn modelId="{465C75B0-6E61-45DD-B05B-4618894D6749}" type="presParOf" srcId="{82CE75A2-5B30-485D-8F48-C1F9F8AC1C7D}" destId="{8683B8FA-567C-4E50-A028-370079AD0D10}" srcOrd="2" destOrd="0" presId="urn:microsoft.com/office/officeart/2005/8/layout/vList4"/>
    <dgm:cxn modelId="{7D0A2D70-3E7B-4398-BFAF-1E979A5C87AE}" type="presParOf" srcId="{EF42221C-A161-4B57-ADB3-C3E717F790C9}" destId="{B1846A26-FBF0-4875-8DE8-29A1B306DBE3}" srcOrd="1" destOrd="0" presId="urn:microsoft.com/office/officeart/2005/8/layout/vList4"/>
    <dgm:cxn modelId="{7401D3D2-FA69-4E06-9D5D-2838D511F2A0}" type="presParOf" srcId="{EF42221C-A161-4B57-ADB3-C3E717F790C9}" destId="{C2E11FEC-88C5-466F-AFA6-A6FDE77DAB81}" srcOrd="2" destOrd="0" presId="urn:microsoft.com/office/officeart/2005/8/layout/vList4"/>
    <dgm:cxn modelId="{860AC0E4-2625-4CBC-B84C-9F128544058C}" type="presParOf" srcId="{C2E11FEC-88C5-466F-AFA6-A6FDE77DAB81}" destId="{A9AE1DD0-9A0B-4362-ABBC-832F96352F49}" srcOrd="0" destOrd="0" presId="urn:microsoft.com/office/officeart/2005/8/layout/vList4"/>
    <dgm:cxn modelId="{A095746E-769D-4881-808F-070F9B565A24}" type="presParOf" srcId="{C2E11FEC-88C5-466F-AFA6-A6FDE77DAB81}" destId="{3E4A6A0C-F129-4A8A-96C9-69EC77807E67}" srcOrd="1" destOrd="0" presId="urn:microsoft.com/office/officeart/2005/8/layout/vList4"/>
    <dgm:cxn modelId="{AA3C7A73-6333-41CB-9973-1726CB39B2D6}" type="presParOf" srcId="{C2E11FEC-88C5-466F-AFA6-A6FDE77DAB81}" destId="{7C3CFA6E-2800-49E4-A9B3-76FD94AFA88F}"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2.xml><?xml version="1.0" encoding="utf-8"?>
<dgm:dataModel xmlns:dgm="http://schemas.openxmlformats.org/drawingml/2006/diagram" xmlns:a="http://schemas.openxmlformats.org/drawingml/2006/main">
  <dgm:ptLst>
    <dgm:pt modelId="{AA7DBD78-596B-454B-93CC-9B02B79589CF}" type="doc">
      <dgm:prSet loTypeId="urn:microsoft.com/office/officeart/2005/8/layout/vList4" loCatId="list" qsTypeId="urn:microsoft.com/office/officeart/2005/8/quickstyle/simple1" qsCatId="simple" csTypeId="urn:microsoft.com/office/officeart/2005/8/colors/colorful1" csCatId="colorful" phldr="1"/>
      <dgm:spPr/>
      <dgm:t>
        <a:bodyPr/>
        <a:lstStyle/>
        <a:p>
          <a:endParaRPr lang="en-US"/>
        </a:p>
      </dgm:t>
    </dgm:pt>
    <dgm:pt modelId="{1FA8E842-6DAC-4A0D-9EB9-C5025121BDF0}">
      <dgm:prSet custT="1"/>
      <dgm:spPr/>
      <dgm:t>
        <a:bodyPr/>
        <a:lstStyle/>
        <a:p>
          <a:pPr algn="just"/>
          <a:r>
            <a:rPr lang="fa-IR" sz="1600" b="1" dirty="0" smtClean="0">
              <a:solidFill>
                <a:srgbClr val="002060"/>
              </a:solidFill>
              <a:cs typeface="B Nazanin" panose="00000400000000000000" pitchFamily="2" charset="-78"/>
            </a:rPr>
            <a:t>5. برای ساختن یک ساختمان معمولی، به ده‌ها نیروی کاری متخصص نیاز داریم؛ مهندس، معمار، کارگر، لوله‏کش، آهنگر، برق‏کش، نقاش، کابینت ساز و... یقینا برای ساختن یک جامعۀ اسلامی و بنای یک تمدن تاریخی بزرگ بر اساس اسلام، به ده‌ها هزار نیروی دین‏باورِ زمان‌آگاهِ وارسته احتیاج داریم؛ و این نیرو‌ها در محیط حوزۀ علمیه پرورش می‌یابند؟ </a:t>
          </a:r>
          <a:endParaRPr lang="en-US" sz="1600" b="1" dirty="0">
            <a:solidFill>
              <a:srgbClr val="002060"/>
            </a:solidFill>
            <a:cs typeface="B Nazanin" panose="00000400000000000000" pitchFamily="2" charset="-78"/>
          </a:endParaRPr>
        </a:p>
      </dgm:t>
    </dgm:pt>
    <dgm:pt modelId="{BE0C8AF7-5A5C-4AED-9369-364CC3B89A68}" type="parTrans" cxnId="{CBEE4E95-DCD4-4EF2-B82E-3CEFF04630C3}">
      <dgm:prSet/>
      <dgm:spPr/>
      <dgm:t>
        <a:bodyPr/>
        <a:lstStyle/>
        <a:p>
          <a:endParaRPr lang="en-US"/>
        </a:p>
      </dgm:t>
    </dgm:pt>
    <dgm:pt modelId="{974AC40D-E588-4DD4-B4AE-E3B2E4821C0C}" type="sibTrans" cxnId="{CBEE4E95-DCD4-4EF2-B82E-3CEFF04630C3}">
      <dgm:prSet/>
      <dgm:spPr/>
      <dgm:t>
        <a:bodyPr/>
        <a:lstStyle/>
        <a:p>
          <a:endParaRPr lang="en-US"/>
        </a:p>
      </dgm:t>
    </dgm:pt>
    <dgm:pt modelId="{53F3621E-6B6B-4A19-9501-787311F6E3B0}">
      <dgm:prSet custT="1"/>
      <dgm:spPr/>
      <dgm:t>
        <a:bodyPr/>
        <a:lstStyle/>
        <a:p>
          <a:pPr algn="just"/>
          <a:r>
            <a:rPr lang="fa-IR" sz="1600" b="1">
              <a:solidFill>
                <a:srgbClr val="002060"/>
              </a:solidFill>
              <a:cs typeface="B Nazanin" panose="00000400000000000000" pitchFamily="2" charset="-78"/>
            </a:rPr>
            <a:t>6. فقدان چهره‏های ممتاز و استوانه‏های علمی و معنوی حوزه در مبارزات قبل‏ از انقلاب و حوادث پس ‏از پیروزی و نیز عزم راسخ دشمنان بر از بین ‏بردن شخص یا شخصیت بزرگان دین در شرایطی که اندیشۀ دینی در میان نسل جوان دستخوش طوفان شدید فتنه‏ها و امواج متلاطم شبهات گشته این نیاز را افزون‏تر نموده است. </a:t>
          </a:r>
          <a:endParaRPr lang="en-US" sz="1600" b="1">
            <a:solidFill>
              <a:srgbClr val="002060"/>
            </a:solidFill>
            <a:cs typeface="B Nazanin" panose="00000400000000000000" pitchFamily="2" charset="-78"/>
          </a:endParaRPr>
        </a:p>
      </dgm:t>
    </dgm:pt>
    <dgm:pt modelId="{751AEDCE-2A70-488A-BB8E-69754A4D5BF3}" type="parTrans" cxnId="{DA16A2EF-763D-46D7-B224-58A9E0AF9ACA}">
      <dgm:prSet/>
      <dgm:spPr/>
      <dgm:t>
        <a:bodyPr/>
        <a:lstStyle/>
        <a:p>
          <a:endParaRPr lang="en-US"/>
        </a:p>
      </dgm:t>
    </dgm:pt>
    <dgm:pt modelId="{885A449E-2ECA-484F-B436-361EF37D1D2B}" type="sibTrans" cxnId="{DA16A2EF-763D-46D7-B224-58A9E0AF9ACA}">
      <dgm:prSet/>
      <dgm:spPr/>
      <dgm:t>
        <a:bodyPr/>
        <a:lstStyle/>
        <a:p>
          <a:endParaRPr lang="en-US"/>
        </a:p>
      </dgm:t>
    </dgm:pt>
    <dgm:pt modelId="{D2C16466-AAD5-4AB9-9609-79D2C882541B}">
      <dgm:prSet custT="1"/>
      <dgm:spPr/>
      <dgm:t>
        <a:bodyPr/>
        <a:lstStyle/>
        <a:p>
          <a:pPr algn="just"/>
          <a:r>
            <a:rPr lang="fa-IR" sz="1600" b="1">
              <a:solidFill>
                <a:srgbClr val="002060"/>
              </a:solidFill>
              <a:cs typeface="B Nazanin" panose="00000400000000000000" pitchFamily="2" charset="-78"/>
            </a:rPr>
            <a:t>7. درگیری با انبوهی از شبهات تاریخی که از فضای فکری غرب یک‌باره به زبان بومی ما ترجمه و به جامعۀ ما سرازیر شد بخش قابل ‏ملاحظه‏ای از نیروهای نخبۀ حوزه را مشغول به فعالیت‏های حاشیه‏ای نموده و از رسالت اصلی خود منحرف گردانده‏است؛ گرچه همین مبارزه، برکات فراوانی در پی داشته ‏است.</a:t>
          </a:r>
          <a:endParaRPr lang="en-US" sz="1600" b="1">
            <a:solidFill>
              <a:srgbClr val="002060"/>
            </a:solidFill>
            <a:cs typeface="B Nazanin" panose="00000400000000000000" pitchFamily="2" charset="-78"/>
          </a:endParaRPr>
        </a:p>
      </dgm:t>
    </dgm:pt>
    <dgm:pt modelId="{C8B70A67-64B6-4090-A678-06012A636700}" type="parTrans" cxnId="{99FF7749-17A8-4E11-9AFD-7BAA3EECF19B}">
      <dgm:prSet/>
      <dgm:spPr/>
      <dgm:t>
        <a:bodyPr/>
        <a:lstStyle/>
        <a:p>
          <a:endParaRPr lang="en-US"/>
        </a:p>
      </dgm:t>
    </dgm:pt>
    <dgm:pt modelId="{B673D6B7-014C-4B1A-B4BB-36EC67DBBD71}" type="sibTrans" cxnId="{99FF7749-17A8-4E11-9AFD-7BAA3EECF19B}">
      <dgm:prSet/>
      <dgm:spPr/>
      <dgm:t>
        <a:bodyPr/>
        <a:lstStyle/>
        <a:p>
          <a:endParaRPr lang="en-US"/>
        </a:p>
      </dgm:t>
    </dgm:pt>
    <dgm:pt modelId="{199A6D9E-E123-4895-989B-60896EC16B52}" type="pres">
      <dgm:prSet presAssocID="{AA7DBD78-596B-454B-93CC-9B02B79589CF}" presName="linear" presStyleCnt="0">
        <dgm:presLayoutVars>
          <dgm:dir/>
          <dgm:resizeHandles val="exact"/>
        </dgm:presLayoutVars>
      </dgm:prSet>
      <dgm:spPr/>
      <dgm:t>
        <a:bodyPr/>
        <a:lstStyle/>
        <a:p>
          <a:endParaRPr lang="en-US"/>
        </a:p>
      </dgm:t>
    </dgm:pt>
    <dgm:pt modelId="{91F1A46F-5D50-4557-9868-3D7E72F06538}" type="pres">
      <dgm:prSet presAssocID="{1FA8E842-6DAC-4A0D-9EB9-C5025121BDF0}" presName="comp" presStyleCnt="0"/>
      <dgm:spPr/>
      <dgm:t>
        <a:bodyPr/>
        <a:lstStyle/>
        <a:p>
          <a:endParaRPr lang="en-US"/>
        </a:p>
      </dgm:t>
    </dgm:pt>
    <dgm:pt modelId="{F248C5A9-03D6-408C-857A-36DFF3578A37}" type="pres">
      <dgm:prSet presAssocID="{1FA8E842-6DAC-4A0D-9EB9-C5025121BDF0}" presName="box" presStyleLbl="node1" presStyleIdx="0" presStyleCnt="3"/>
      <dgm:spPr/>
      <dgm:t>
        <a:bodyPr/>
        <a:lstStyle/>
        <a:p>
          <a:endParaRPr lang="en-US"/>
        </a:p>
      </dgm:t>
    </dgm:pt>
    <dgm:pt modelId="{778B3601-BF1E-41A1-9FD9-928056716CA2}" type="pres">
      <dgm:prSet presAssocID="{1FA8E842-6DAC-4A0D-9EB9-C5025121BDF0}" presName="img" presStyleLbl="fgImgPlace1" presStyleIdx="0" presStyleCnt="3"/>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dgm:spPr>
      <dgm:t>
        <a:bodyPr/>
        <a:lstStyle/>
        <a:p>
          <a:endParaRPr lang="en-US"/>
        </a:p>
      </dgm:t>
    </dgm:pt>
    <dgm:pt modelId="{82C0FB0A-7523-4E8F-94E2-F5D9DC3E4E6B}" type="pres">
      <dgm:prSet presAssocID="{1FA8E842-6DAC-4A0D-9EB9-C5025121BDF0}" presName="text" presStyleLbl="node1" presStyleIdx="0" presStyleCnt="3">
        <dgm:presLayoutVars>
          <dgm:bulletEnabled val="1"/>
        </dgm:presLayoutVars>
      </dgm:prSet>
      <dgm:spPr/>
      <dgm:t>
        <a:bodyPr/>
        <a:lstStyle/>
        <a:p>
          <a:endParaRPr lang="en-US"/>
        </a:p>
      </dgm:t>
    </dgm:pt>
    <dgm:pt modelId="{F89C8B5F-D5B6-44B5-9BC8-8D070BB41589}" type="pres">
      <dgm:prSet presAssocID="{974AC40D-E588-4DD4-B4AE-E3B2E4821C0C}" presName="spacer" presStyleCnt="0"/>
      <dgm:spPr/>
      <dgm:t>
        <a:bodyPr/>
        <a:lstStyle/>
        <a:p>
          <a:endParaRPr lang="en-US"/>
        </a:p>
      </dgm:t>
    </dgm:pt>
    <dgm:pt modelId="{0115709C-7666-4D8A-A58B-6A993EFB7D9F}" type="pres">
      <dgm:prSet presAssocID="{53F3621E-6B6B-4A19-9501-787311F6E3B0}" presName="comp" presStyleCnt="0"/>
      <dgm:spPr/>
      <dgm:t>
        <a:bodyPr/>
        <a:lstStyle/>
        <a:p>
          <a:endParaRPr lang="en-US"/>
        </a:p>
      </dgm:t>
    </dgm:pt>
    <dgm:pt modelId="{3702656E-34D6-4CE1-A53B-5156A7A375FF}" type="pres">
      <dgm:prSet presAssocID="{53F3621E-6B6B-4A19-9501-787311F6E3B0}" presName="box" presStyleLbl="node1" presStyleIdx="1" presStyleCnt="3"/>
      <dgm:spPr/>
      <dgm:t>
        <a:bodyPr/>
        <a:lstStyle/>
        <a:p>
          <a:endParaRPr lang="en-US"/>
        </a:p>
      </dgm:t>
    </dgm:pt>
    <dgm:pt modelId="{1BF27FC0-38BE-445C-A457-725A3A6C2304}" type="pres">
      <dgm:prSet presAssocID="{53F3621E-6B6B-4A19-9501-787311F6E3B0}" presName="img" presStyleLbl="fgImgPlace1" presStyleIdx="1" presStyleCnt="3"/>
      <dgm:spPr>
        <a:blipFill>
          <a:blip xmlns:r="http://schemas.openxmlformats.org/officeDocument/2006/relationships" r:embed="rId2">
            <a:extLst>
              <a:ext uri="{28A0092B-C50C-407E-A947-70E740481C1C}">
                <a14:useLocalDpi xmlns:a14="http://schemas.microsoft.com/office/drawing/2010/main" val="0"/>
              </a:ext>
            </a:extLst>
          </a:blip>
          <a:srcRect/>
          <a:stretch>
            <a:fillRect l="-5000" r="-5000"/>
          </a:stretch>
        </a:blipFill>
      </dgm:spPr>
      <dgm:t>
        <a:bodyPr/>
        <a:lstStyle/>
        <a:p>
          <a:endParaRPr lang="en-US"/>
        </a:p>
      </dgm:t>
    </dgm:pt>
    <dgm:pt modelId="{5A2EA195-E7DD-4BB3-8AA8-12DFE75443C8}" type="pres">
      <dgm:prSet presAssocID="{53F3621E-6B6B-4A19-9501-787311F6E3B0}" presName="text" presStyleLbl="node1" presStyleIdx="1" presStyleCnt="3">
        <dgm:presLayoutVars>
          <dgm:bulletEnabled val="1"/>
        </dgm:presLayoutVars>
      </dgm:prSet>
      <dgm:spPr/>
      <dgm:t>
        <a:bodyPr/>
        <a:lstStyle/>
        <a:p>
          <a:endParaRPr lang="en-US"/>
        </a:p>
      </dgm:t>
    </dgm:pt>
    <dgm:pt modelId="{0CB2775A-289B-4E98-B598-E2E6327EED47}" type="pres">
      <dgm:prSet presAssocID="{885A449E-2ECA-484F-B436-361EF37D1D2B}" presName="spacer" presStyleCnt="0"/>
      <dgm:spPr/>
      <dgm:t>
        <a:bodyPr/>
        <a:lstStyle/>
        <a:p>
          <a:endParaRPr lang="en-US"/>
        </a:p>
      </dgm:t>
    </dgm:pt>
    <dgm:pt modelId="{8AC56FD3-446B-476B-B682-CF3844C38FDE}" type="pres">
      <dgm:prSet presAssocID="{D2C16466-AAD5-4AB9-9609-79D2C882541B}" presName="comp" presStyleCnt="0"/>
      <dgm:spPr/>
      <dgm:t>
        <a:bodyPr/>
        <a:lstStyle/>
        <a:p>
          <a:endParaRPr lang="en-US"/>
        </a:p>
      </dgm:t>
    </dgm:pt>
    <dgm:pt modelId="{8B02B390-AF16-4A3B-845A-939ED40841B5}" type="pres">
      <dgm:prSet presAssocID="{D2C16466-AAD5-4AB9-9609-79D2C882541B}" presName="box" presStyleLbl="node1" presStyleIdx="2" presStyleCnt="3"/>
      <dgm:spPr/>
      <dgm:t>
        <a:bodyPr/>
        <a:lstStyle/>
        <a:p>
          <a:endParaRPr lang="en-US"/>
        </a:p>
      </dgm:t>
    </dgm:pt>
    <dgm:pt modelId="{39A07D16-6954-41FF-ABB2-1D002CE41095}" type="pres">
      <dgm:prSet presAssocID="{D2C16466-AAD5-4AB9-9609-79D2C882541B}" presName="img" presStyleLbl="fgImgPlace1" presStyleIdx="2" presStyleCnt="3"/>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t="-27000" b="-27000"/>
          </a:stretch>
        </a:blipFill>
      </dgm:spPr>
      <dgm:t>
        <a:bodyPr/>
        <a:lstStyle/>
        <a:p>
          <a:endParaRPr lang="en-US"/>
        </a:p>
      </dgm:t>
    </dgm:pt>
    <dgm:pt modelId="{DEE6EC72-B08D-4C6D-AE1E-FC9347F14D8B}" type="pres">
      <dgm:prSet presAssocID="{D2C16466-AAD5-4AB9-9609-79D2C882541B}" presName="text" presStyleLbl="node1" presStyleIdx="2" presStyleCnt="3">
        <dgm:presLayoutVars>
          <dgm:bulletEnabled val="1"/>
        </dgm:presLayoutVars>
      </dgm:prSet>
      <dgm:spPr/>
      <dgm:t>
        <a:bodyPr/>
        <a:lstStyle/>
        <a:p>
          <a:endParaRPr lang="en-US"/>
        </a:p>
      </dgm:t>
    </dgm:pt>
  </dgm:ptLst>
  <dgm:cxnLst>
    <dgm:cxn modelId="{CC2229F6-C27B-404E-91F1-8969F7C52597}" type="presOf" srcId="{53F3621E-6B6B-4A19-9501-787311F6E3B0}" destId="{3702656E-34D6-4CE1-A53B-5156A7A375FF}" srcOrd="0" destOrd="0" presId="urn:microsoft.com/office/officeart/2005/8/layout/vList4"/>
    <dgm:cxn modelId="{181E8E39-87E7-4BC0-ABA9-DC1986CBAFB5}" type="presOf" srcId="{D2C16466-AAD5-4AB9-9609-79D2C882541B}" destId="{8B02B390-AF16-4A3B-845A-939ED40841B5}" srcOrd="0" destOrd="0" presId="urn:microsoft.com/office/officeart/2005/8/layout/vList4"/>
    <dgm:cxn modelId="{A0DCCBFF-1B48-469A-A7FC-E930A58122AF}" type="presOf" srcId="{1FA8E842-6DAC-4A0D-9EB9-C5025121BDF0}" destId="{82C0FB0A-7523-4E8F-94E2-F5D9DC3E4E6B}" srcOrd="1" destOrd="0" presId="urn:microsoft.com/office/officeart/2005/8/layout/vList4"/>
    <dgm:cxn modelId="{CBEE4E95-DCD4-4EF2-B82E-3CEFF04630C3}" srcId="{AA7DBD78-596B-454B-93CC-9B02B79589CF}" destId="{1FA8E842-6DAC-4A0D-9EB9-C5025121BDF0}" srcOrd="0" destOrd="0" parTransId="{BE0C8AF7-5A5C-4AED-9369-364CC3B89A68}" sibTransId="{974AC40D-E588-4DD4-B4AE-E3B2E4821C0C}"/>
    <dgm:cxn modelId="{4A7EB4CB-0E57-46BB-8034-F99A4CBFB5BE}" type="presOf" srcId="{1FA8E842-6DAC-4A0D-9EB9-C5025121BDF0}" destId="{F248C5A9-03D6-408C-857A-36DFF3578A37}" srcOrd="0" destOrd="0" presId="urn:microsoft.com/office/officeart/2005/8/layout/vList4"/>
    <dgm:cxn modelId="{99FF7749-17A8-4E11-9AFD-7BAA3EECF19B}" srcId="{AA7DBD78-596B-454B-93CC-9B02B79589CF}" destId="{D2C16466-AAD5-4AB9-9609-79D2C882541B}" srcOrd="2" destOrd="0" parTransId="{C8B70A67-64B6-4090-A678-06012A636700}" sibTransId="{B673D6B7-014C-4B1A-B4BB-36EC67DBBD71}"/>
    <dgm:cxn modelId="{DA16A2EF-763D-46D7-B224-58A9E0AF9ACA}" srcId="{AA7DBD78-596B-454B-93CC-9B02B79589CF}" destId="{53F3621E-6B6B-4A19-9501-787311F6E3B0}" srcOrd="1" destOrd="0" parTransId="{751AEDCE-2A70-488A-BB8E-69754A4D5BF3}" sibTransId="{885A449E-2ECA-484F-B436-361EF37D1D2B}"/>
    <dgm:cxn modelId="{94CB627A-0F76-4AF7-877C-1BBA6F9B1E4F}" type="presOf" srcId="{D2C16466-AAD5-4AB9-9609-79D2C882541B}" destId="{DEE6EC72-B08D-4C6D-AE1E-FC9347F14D8B}" srcOrd="1" destOrd="0" presId="urn:microsoft.com/office/officeart/2005/8/layout/vList4"/>
    <dgm:cxn modelId="{C00DC50E-0BC1-491E-97F1-C3A559AC5BA7}" type="presOf" srcId="{53F3621E-6B6B-4A19-9501-787311F6E3B0}" destId="{5A2EA195-E7DD-4BB3-8AA8-12DFE75443C8}" srcOrd="1" destOrd="0" presId="urn:microsoft.com/office/officeart/2005/8/layout/vList4"/>
    <dgm:cxn modelId="{785A4963-6591-4A82-9D00-812ED94BD2FF}" type="presOf" srcId="{AA7DBD78-596B-454B-93CC-9B02B79589CF}" destId="{199A6D9E-E123-4895-989B-60896EC16B52}" srcOrd="0" destOrd="0" presId="urn:microsoft.com/office/officeart/2005/8/layout/vList4"/>
    <dgm:cxn modelId="{2AEEAF76-6919-4E05-9768-2039F836F6D3}" type="presParOf" srcId="{199A6D9E-E123-4895-989B-60896EC16B52}" destId="{91F1A46F-5D50-4557-9868-3D7E72F06538}" srcOrd="0" destOrd="0" presId="urn:microsoft.com/office/officeart/2005/8/layout/vList4"/>
    <dgm:cxn modelId="{02ADF504-847F-4D60-9C7B-0ACFE04FAF0A}" type="presParOf" srcId="{91F1A46F-5D50-4557-9868-3D7E72F06538}" destId="{F248C5A9-03D6-408C-857A-36DFF3578A37}" srcOrd="0" destOrd="0" presId="urn:microsoft.com/office/officeart/2005/8/layout/vList4"/>
    <dgm:cxn modelId="{64A8F383-E2A3-4F10-BD32-0858438B64D3}" type="presParOf" srcId="{91F1A46F-5D50-4557-9868-3D7E72F06538}" destId="{778B3601-BF1E-41A1-9FD9-928056716CA2}" srcOrd="1" destOrd="0" presId="urn:microsoft.com/office/officeart/2005/8/layout/vList4"/>
    <dgm:cxn modelId="{DDE44148-D43A-4A83-95DF-6AE2B11BBC75}" type="presParOf" srcId="{91F1A46F-5D50-4557-9868-3D7E72F06538}" destId="{82C0FB0A-7523-4E8F-94E2-F5D9DC3E4E6B}" srcOrd="2" destOrd="0" presId="urn:microsoft.com/office/officeart/2005/8/layout/vList4"/>
    <dgm:cxn modelId="{0FB77CDA-14AB-4E22-A72B-B1A934559334}" type="presParOf" srcId="{199A6D9E-E123-4895-989B-60896EC16B52}" destId="{F89C8B5F-D5B6-44B5-9BC8-8D070BB41589}" srcOrd="1" destOrd="0" presId="urn:microsoft.com/office/officeart/2005/8/layout/vList4"/>
    <dgm:cxn modelId="{DF85E7B8-592F-4ECE-B20F-EF07BA88DFAD}" type="presParOf" srcId="{199A6D9E-E123-4895-989B-60896EC16B52}" destId="{0115709C-7666-4D8A-A58B-6A993EFB7D9F}" srcOrd="2" destOrd="0" presId="urn:microsoft.com/office/officeart/2005/8/layout/vList4"/>
    <dgm:cxn modelId="{2EFC0438-7BCF-423B-A6F0-D160B94054D3}" type="presParOf" srcId="{0115709C-7666-4D8A-A58B-6A993EFB7D9F}" destId="{3702656E-34D6-4CE1-A53B-5156A7A375FF}" srcOrd="0" destOrd="0" presId="urn:microsoft.com/office/officeart/2005/8/layout/vList4"/>
    <dgm:cxn modelId="{1A30D597-C783-491E-91C2-7D671E4D3CD0}" type="presParOf" srcId="{0115709C-7666-4D8A-A58B-6A993EFB7D9F}" destId="{1BF27FC0-38BE-445C-A457-725A3A6C2304}" srcOrd="1" destOrd="0" presId="urn:microsoft.com/office/officeart/2005/8/layout/vList4"/>
    <dgm:cxn modelId="{465DA675-3EEA-4F67-9416-8425AA3B7A91}" type="presParOf" srcId="{0115709C-7666-4D8A-A58B-6A993EFB7D9F}" destId="{5A2EA195-E7DD-4BB3-8AA8-12DFE75443C8}" srcOrd="2" destOrd="0" presId="urn:microsoft.com/office/officeart/2005/8/layout/vList4"/>
    <dgm:cxn modelId="{F67C285E-76E7-4B1E-8EBC-F7A2B4C6F849}" type="presParOf" srcId="{199A6D9E-E123-4895-989B-60896EC16B52}" destId="{0CB2775A-289B-4E98-B598-E2E6327EED47}" srcOrd="3" destOrd="0" presId="urn:microsoft.com/office/officeart/2005/8/layout/vList4"/>
    <dgm:cxn modelId="{6E71591D-1A90-4449-9CFA-5FF22E64EEC9}" type="presParOf" srcId="{199A6D9E-E123-4895-989B-60896EC16B52}" destId="{8AC56FD3-446B-476B-B682-CF3844C38FDE}" srcOrd="4" destOrd="0" presId="urn:microsoft.com/office/officeart/2005/8/layout/vList4"/>
    <dgm:cxn modelId="{15B4319D-B650-41DE-80BF-AEB2C1803D2D}" type="presParOf" srcId="{8AC56FD3-446B-476B-B682-CF3844C38FDE}" destId="{8B02B390-AF16-4A3B-845A-939ED40841B5}" srcOrd="0" destOrd="0" presId="urn:microsoft.com/office/officeart/2005/8/layout/vList4"/>
    <dgm:cxn modelId="{C7037F3B-2A30-4A89-A4CA-779DC0426212}" type="presParOf" srcId="{8AC56FD3-446B-476B-B682-CF3844C38FDE}" destId="{39A07D16-6954-41FF-ABB2-1D002CE41095}" srcOrd="1" destOrd="0" presId="urn:microsoft.com/office/officeart/2005/8/layout/vList4"/>
    <dgm:cxn modelId="{FAA2D323-3C9A-47A6-8727-062A8041840A}" type="presParOf" srcId="{8AC56FD3-446B-476B-B682-CF3844C38FDE}" destId="{DEE6EC72-B08D-4C6D-AE1E-FC9347F14D8B}"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3.xml><?xml version="1.0" encoding="utf-8"?>
<dgm:dataModel xmlns:dgm="http://schemas.openxmlformats.org/drawingml/2006/diagram" xmlns:a="http://schemas.openxmlformats.org/drawingml/2006/main">
  <dgm:ptLst>
    <dgm:pt modelId="{0235AB38-92EC-4EE4-8947-AF8C6DB4AD91}" type="doc">
      <dgm:prSet loTypeId="urn:microsoft.com/office/officeart/2005/8/layout/vList4" loCatId="list" qsTypeId="urn:microsoft.com/office/officeart/2005/8/quickstyle/simple1" qsCatId="simple" csTypeId="urn:microsoft.com/office/officeart/2005/8/colors/colorful2" csCatId="colorful" phldr="1"/>
      <dgm:spPr/>
      <dgm:t>
        <a:bodyPr/>
        <a:lstStyle/>
        <a:p>
          <a:endParaRPr lang="en-US"/>
        </a:p>
      </dgm:t>
    </dgm:pt>
    <dgm:pt modelId="{8259E0B6-3438-4B80-AC0F-A55505D1D3CA}">
      <dgm:prSet phldrT="[Text]" custT="1"/>
      <dgm:spPr/>
      <dgm:t>
        <a:bodyPr/>
        <a:lstStyle/>
        <a:p>
          <a:pPr algn="just"/>
          <a:r>
            <a:rPr lang="fa-IR" sz="1800" b="1" dirty="0" smtClean="0">
              <a:solidFill>
                <a:srgbClr val="002060"/>
              </a:solidFill>
              <a:cs typeface="B Nazanin" panose="00000400000000000000" pitchFamily="2" charset="-78"/>
            </a:rPr>
            <a:t>10. آشنایی با دین الهی به‏عنوان پدیده‏ای بسیار عظیم، دارای معارفی عمیق و روابطی بسیار پیچیده، فرایندی درازمدت است. به‏همین جهت مراحل پرورش نیروی کارآمد حوزوی در مقایسه با سایر مراکز علمی بیشتر و نیازمند زمانی درازتر است. تحصیل حوزوی، 15 تا 20 سال استقامت و تلاش نیاز دارد. </a:t>
          </a:r>
          <a:endParaRPr lang="en-US" sz="1800" b="1" dirty="0" smtClean="0">
            <a:solidFill>
              <a:srgbClr val="002060"/>
            </a:solidFill>
            <a:cs typeface="B Nazanin" panose="00000400000000000000" pitchFamily="2" charset="-78"/>
          </a:endParaRPr>
        </a:p>
        <a:p>
          <a:pPr algn="just"/>
          <a:endParaRPr lang="en-US" sz="1800" b="1" dirty="0">
            <a:solidFill>
              <a:srgbClr val="002060"/>
            </a:solidFill>
            <a:cs typeface="B Nazanin" panose="00000400000000000000" pitchFamily="2" charset="-78"/>
          </a:endParaRPr>
        </a:p>
      </dgm:t>
    </dgm:pt>
    <dgm:pt modelId="{48B67753-9A1E-4904-9C92-7FD4F9AAB36D}" type="parTrans" cxnId="{A7BD5888-E3E5-4847-A425-1556329B7559}">
      <dgm:prSet/>
      <dgm:spPr/>
      <dgm:t>
        <a:bodyPr/>
        <a:lstStyle/>
        <a:p>
          <a:endParaRPr lang="en-US"/>
        </a:p>
      </dgm:t>
    </dgm:pt>
    <dgm:pt modelId="{518FB444-9C81-490E-987A-DBE9F19C9AD6}" type="sibTrans" cxnId="{A7BD5888-E3E5-4847-A425-1556329B7559}">
      <dgm:prSet/>
      <dgm:spPr/>
      <dgm:t>
        <a:bodyPr/>
        <a:lstStyle/>
        <a:p>
          <a:endParaRPr lang="en-US"/>
        </a:p>
      </dgm:t>
    </dgm:pt>
    <dgm:pt modelId="{804A2D1B-E00B-418C-87FD-9CC80958730A}">
      <dgm:prSet custT="1"/>
      <dgm:spPr/>
      <dgm:t>
        <a:bodyPr/>
        <a:lstStyle/>
        <a:p>
          <a:pPr algn="just"/>
          <a:r>
            <a:rPr lang="fa-IR" sz="1800" b="1" smtClean="0">
              <a:solidFill>
                <a:srgbClr val="002060"/>
              </a:solidFill>
              <a:cs typeface="B Nazanin" panose="00000400000000000000" pitchFamily="2" charset="-78"/>
            </a:rPr>
            <a:t>8. تحقیقات جدیدی که پس ‏از انقلاب در دستورکار حوزه قرارگرفته و موج موضوعات نوینی که بررسی آنها از منابع دینی، تازه آغاز گشته یا پس‏از این باید آغاز گردد، تولید و تدوین دانش‌های جدید دینی که غالباً ناظر به ابعاد اجتماعی اسلام می‏باشد، و نیز؛</a:t>
          </a:r>
          <a:endParaRPr lang="en-US" sz="1800" b="1">
            <a:solidFill>
              <a:srgbClr val="002060"/>
            </a:solidFill>
            <a:cs typeface="B Nazanin" panose="00000400000000000000" pitchFamily="2" charset="-78"/>
          </a:endParaRPr>
        </a:p>
      </dgm:t>
    </dgm:pt>
    <dgm:pt modelId="{462C0A82-5186-44A2-9379-CE13BBA096DA}" type="parTrans" cxnId="{626385F2-6F97-459D-8ABF-99F93C97F591}">
      <dgm:prSet/>
      <dgm:spPr/>
      <dgm:t>
        <a:bodyPr/>
        <a:lstStyle/>
        <a:p>
          <a:endParaRPr lang="en-US"/>
        </a:p>
      </dgm:t>
    </dgm:pt>
    <dgm:pt modelId="{588A34E9-C01F-420C-828C-FBD7470B38DC}" type="sibTrans" cxnId="{626385F2-6F97-459D-8ABF-99F93C97F591}">
      <dgm:prSet/>
      <dgm:spPr/>
      <dgm:t>
        <a:bodyPr/>
        <a:lstStyle/>
        <a:p>
          <a:endParaRPr lang="en-US"/>
        </a:p>
      </dgm:t>
    </dgm:pt>
    <dgm:pt modelId="{5C2F3F9A-CB4F-46A5-9974-BF4C89BB741D}">
      <dgm:prSet custT="1"/>
      <dgm:spPr/>
      <dgm:t>
        <a:bodyPr/>
        <a:lstStyle/>
        <a:p>
          <a:pPr algn="just"/>
          <a:r>
            <a:rPr lang="fa-IR" sz="1800" b="1" dirty="0" smtClean="0">
              <a:solidFill>
                <a:srgbClr val="002060"/>
              </a:solidFill>
              <a:cs typeface="B Nazanin" panose="00000400000000000000" pitchFamily="2" charset="-78"/>
            </a:rPr>
            <a:t> 9. مسئولیت‏های سترگ اجرایی که قانون اساسی جمهوری اسلامی بر دوش حوزویان نهاده است از عواملی است که نیاز به نیروی انسانی را در این شاخه از فعالیت‏ها روشن‏تر می‏نماید.</a:t>
          </a:r>
          <a:endParaRPr lang="en-US" sz="1800" b="1" dirty="0">
            <a:solidFill>
              <a:srgbClr val="002060"/>
            </a:solidFill>
            <a:cs typeface="B Nazanin" panose="00000400000000000000" pitchFamily="2" charset="-78"/>
          </a:endParaRPr>
        </a:p>
      </dgm:t>
    </dgm:pt>
    <dgm:pt modelId="{936EDC90-C38C-4EC1-B179-F06D71A10979}" type="parTrans" cxnId="{8DCB03AC-F8C7-46F9-BA33-06C92CC1EC89}">
      <dgm:prSet/>
      <dgm:spPr/>
      <dgm:t>
        <a:bodyPr/>
        <a:lstStyle/>
        <a:p>
          <a:endParaRPr lang="en-US"/>
        </a:p>
      </dgm:t>
    </dgm:pt>
    <dgm:pt modelId="{942BC13F-7F66-4664-814F-8CD0E9210B15}" type="sibTrans" cxnId="{8DCB03AC-F8C7-46F9-BA33-06C92CC1EC89}">
      <dgm:prSet/>
      <dgm:spPr/>
      <dgm:t>
        <a:bodyPr/>
        <a:lstStyle/>
        <a:p>
          <a:endParaRPr lang="en-US"/>
        </a:p>
      </dgm:t>
    </dgm:pt>
    <dgm:pt modelId="{C8EC0E8A-0A09-47A9-87E2-0D59CB72F664}" type="pres">
      <dgm:prSet presAssocID="{0235AB38-92EC-4EE4-8947-AF8C6DB4AD91}" presName="linear" presStyleCnt="0">
        <dgm:presLayoutVars>
          <dgm:dir/>
          <dgm:resizeHandles val="exact"/>
        </dgm:presLayoutVars>
      </dgm:prSet>
      <dgm:spPr/>
      <dgm:t>
        <a:bodyPr/>
        <a:lstStyle/>
        <a:p>
          <a:endParaRPr lang="en-US"/>
        </a:p>
      </dgm:t>
    </dgm:pt>
    <dgm:pt modelId="{7E426C2E-8B98-40D3-9177-A7CDD86D29B9}" type="pres">
      <dgm:prSet presAssocID="{804A2D1B-E00B-418C-87FD-9CC80958730A}" presName="comp" presStyleCnt="0"/>
      <dgm:spPr/>
    </dgm:pt>
    <dgm:pt modelId="{2612A916-81E3-498C-92AA-E6DA575CAA73}" type="pres">
      <dgm:prSet presAssocID="{804A2D1B-E00B-418C-87FD-9CC80958730A}" presName="box" presStyleLbl="node1" presStyleIdx="0" presStyleCnt="3"/>
      <dgm:spPr/>
      <dgm:t>
        <a:bodyPr/>
        <a:lstStyle/>
        <a:p>
          <a:endParaRPr lang="en-US"/>
        </a:p>
      </dgm:t>
    </dgm:pt>
    <dgm:pt modelId="{87D3403F-6880-48BC-960F-6297E8C9881B}" type="pres">
      <dgm:prSet presAssocID="{804A2D1B-E00B-418C-87FD-9CC80958730A}" presName="img" presStyleLbl="fgImgPlace1" presStyleIdx="0" presStyleCnt="3"/>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3000" r="-3000"/>
          </a:stretch>
        </a:blipFill>
      </dgm:spPr>
      <dgm:t>
        <a:bodyPr/>
        <a:lstStyle/>
        <a:p>
          <a:endParaRPr lang="en-US"/>
        </a:p>
      </dgm:t>
    </dgm:pt>
    <dgm:pt modelId="{37B08146-BBBE-4879-8C0A-3661CD423E99}" type="pres">
      <dgm:prSet presAssocID="{804A2D1B-E00B-418C-87FD-9CC80958730A}" presName="text" presStyleLbl="node1" presStyleIdx="0" presStyleCnt="3">
        <dgm:presLayoutVars>
          <dgm:bulletEnabled val="1"/>
        </dgm:presLayoutVars>
      </dgm:prSet>
      <dgm:spPr/>
      <dgm:t>
        <a:bodyPr/>
        <a:lstStyle/>
        <a:p>
          <a:endParaRPr lang="en-US"/>
        </a:p>
      </dgm:t>
    </dgm:pt>
    <dgm:pt modelId="{1B563BD6-8E91-4BEA-82EE-E6AAAB3605EA}" type="pres">
      <dgm:prSet presAssocID="{588A34E9-C01F-420C-828C-FBD7470B38DC}" presName="spacer" presStyleCnt="0"/>
      <dgm:spPr/>
    </dgm:pt>
    <dgm:pt modelId="{B548C90E-CB55-4753-82CA-24048E81C035}" type="pres">
      <dgm:prSet presAssocID="{5C2F3F9A-CB4F-46A5-9974-BF4C89BB741D}" presName="comp" presStyleCnt="0"/>
      <dgm:spPr/>
    </dgm:pt>
    <dgm:pt modelId="{A32FD54C-E1B9-4CA7-8CD2-6F17F0AEA1F8}" type="pres">
      <dgm:prSet presAssocID="{5C2F3F9A-CB4F-46A5-9974-BF4C89BB741D}" presName="box" presStyleLbl="node1" presStyleIdx="1" presStyleCnt="3"/>
      <dgm:spPr/>
      <dgm:t>
        <a:bodyPr/>
        <a:lstStyle/>
        <a:p>
          <a:endParaRPr lang="en-US"/>
        </a:p>
      </dgm:t>
    </dgm:pt>
    <dgm:pt modelId="{B5D56433-D1BB-429B-984D-765FBE04DFF6}" type="pres">
      <dgm:prSet presAssocID="{5C2F3F9A-CB4F-46A5-9974-BF4C89BB741D}" presName="img" presStyleLbl="fgImgPlace1" presStyleIdx="1" presStyleCnt="3"/>
      <dgm:spPr>
        <a:blipFill>
          <a:blip xmlns:r="http://schemas.openxmlformats.org/officeDocument/2006/relationships" r:embed="rId2">
            <a:extLst>
              <a:ext uri="{28A0092B-C50C-407E-A947-70E740481C1C}">
                <a14:useLocalDpi xmlns:a14="http://schemas.microsoft.com/office/drawing/2010/main" val="0"/>
              </a:ext>
            </a:extLst>
          </a:blip>
          <a:srcRect/>
          <a:stretch>
            <a:fillRect t="-6000" b="-6000"/>
          </a:stretch>
        </a:blipFill>
      </dgm:spPr>
      <dgm:t>
        <a:bodyPr/>
        <a:lstStyle/>
        <a:p>
          <a:endParaRPr lang="en-US"/>
        </a:p>
      </dgm:t>
    </dgm:pt>
    <dgm:pt modelId="{457F1AF3-03B2-4CD1-9987-59CDEB344FF8}" type="pres">
      <dgm:prSet presAssocID="{5C2F3F9A-CB4F-46A5-9974-BF4C89BB741D}" presName="text" presStyleLbl="node1" presStyleIdx="1" presStyleCnt="3">
        <dgm:presLayoutVars>
          <dgm:bulletEnabled val="1"/>
        </dgm:presLayoutVars>
      </dgm:prSet>
      <dgm:spPr/>
      <dgm:t>
        <a:bodyPr/>
        <a:lstStyle/>
        <a:p>
          <a:endParaRPr lang="en-US"/>
        </a:p>
      </dgm:t>
    </dgm:pt>
    <dgm:pt modelId="{7229CB89-D283-4C3C-90CD-80558C50294E}" type="pres">
      <dgm:prSet presAssocID="{942BC13F-7F66-4664-814F-8CD0E9210B15}" presName="spacer" presStyleCnt="0"/>
      <dgm:spPr/>
    </dgm:pt>
    <dgm:pt modelId="{A03D2657-EF9F-4D8E-9CF8-53982F7A3D97}" type="pres">
      <dgm:prSet presAssocID="{8259E0B6-3438-4B80-AC0F-A55505D1D3CA}" presName="comp" presStyleCnt="0"/>
      <dgm:spPr/>
    </dgm:pt>
    <dgm:pt modelId="{3D4CD63C-FB01-4844-ABE7-8349E85E3F5D}" type="pres">
      <dgm:prSet presAssocID="{8259E0B6-3438-4B80-AC0F-A55505D1D3CA}" presName="box" presStyleLbl="node1" presStyleIdx="2" presStyleCnt="3"/>
      <dgm:spPr/>
      <dgm:t>
        <a:bodyPr/>
        <a:lstStyle/>
        <a:p>
          <a:endParaRPr lang="en-US"/>
        </a:p>
      </dgm:t>
    </dgm:pt>
    <dgm:pt modelId="{FCCB0C08-7A5F-45B5-A644-CBDD06519374}" type="pres">
      <dgm:prSet presAssocID="{8259E0B6-3438-4B80-AC0F-A55505D1D3CA}" presName="img" presStyleLbl="fgImgPlace1" presStyleIdx="2" presStyleCnt="3"/>
      <dgm:spPr>
        <a:blipFill>
          <a:blip xmlns:r="http://schemas.openxmlformats.org/officeDocument/2006/relationships" r:embed="rId3">
            <a:extLst>
              <a:ext uri="{28A0092B-C50C-407E-A947-70E740481C1C}">
                <a14:useLocalDpi xmlns:a14="http://schemas.microsoft.com/office/drawing/2010/main" val="0"/>
              </a:ext>
            </a:extLst>
          </a:blip>
          <a:srcRect/>
          <a:stretch>
            <a:fillRect t="-19000" b="-19000"/>
          </a:stretch>
        </a:blipFill>
      </dgm:spPr>
    </dgm:pt>
    <dgm:pt modelId="{6B198927-CE72-4120-B81D-3C51D7A9892C}" type="pres">
      <dgm:prSet presAssocID="{8259E0B6-3438-4B80-AC0F-A55505D1D3CA}" presName="text" presStyleLbl="node1" presStyleIdx="2" presStyleCnt="3">
        <dgm:presLayoutVars>
          <dgm:bulletEnabled val="1"/>
        </dgm:presLayoutVars>
      </dgm:prSet>
      <dgm:spPr/>
      <dgm:t>
        <a:bodyPr/>
        <a:lstStyle/>
        <a:p>
          <a:endParaRPr lang="en-US"/>
        </a:p>
      </dgm:t>
    </dgm:pt>
  </dgm:ptLst>
  <dgm:cxnLst>
    <dgm:cxn modelId="{20C1FE28-0384-4ED1-B4EA-411EF25F8EE6}" type="presOf" srcId="{804A2D1B-E00B-418C-87FD-9CC80958730A}" destId="{37B08146-BBBE-4879-8C0A-3661CD423E99}" srcOrd="1" destOrd="0" presId="urn:microsoft.com/office/officeart/2005/8/layout/vList4"/>
    <dgm:cxn modelId="{AED5F769-D0E5-4F65-91D0-57EFD8C862B4}" type="presOf" srcId="{5C2F3F9A-CB4F-46A5-9974-BF4C89BB741D}" destId="{A32FD54C-E1B9-4CA7-8CD2-6F17F0AEA1F8}" srcOrd="0" destOrd="0" presId="urn:microsoft.com/office/officeart/2005/8/layout/vList4"/>
    <dgm:cxn modelId="{626385F2-6F97-459D-8ABF-99F93C97F591}" srcId="{0235AB38-92EC-4EE4-8947-AF8C6DB4AD91}" destId="{804A2D1B-E00B-418C-87FD-9CC80958730A}" srcOrd="0" destOrd="0" parTransId="{462C0A82-5186-44A2-9379-CE13BBA096DA}" sibTransId="{588A34E9-C01F-420C-828C-FBD7470B38DC}"/>
    <dgm:cxn modelId="{8DCB03AC-F8C7-46F9-BA33-06C92CC1EC89}" srcId="{0235AB38-92EC-4EE4-8947-AF8C6DB4AD91}" destId="{5C2F3F9A-CB4F-46A5-9974-BF4C89BB741D}" srcOrd="1" destOrd="0" parTransId="{936EDC90-C38C-4EC1-B179-F06D71A10979}" sibTransId="{942BC13F-7F66-4664-814F-8CD0E9210B15}"/>
    <dgm:cxn modelId="{A1D5EA18-2AC5-4813-BAFC-E273FFDD9498}" type="presOf" srcId="{8259E0B6-3438-4B80-AC0F-A55505D1D3CA}" destId="{3D4CD63C-FB01-4844-ABE7-8349E85E3F5D}" srcOrd="0" destOrd="0" presId="urn:microsoft.com/office/officeart/2005/8/layout/vList4"/>
    <dgm:cxn modelId="{A7BD5888-E3E5-4847-A425-1556329B7559}" srcId="{0235AB38-92EC-4EE4-8947-AF8C6DB4AD91}" destId="{8259E0B6-3438-4B80-AC0F-A55505D1D3CA}" srcOrd="2" destOrd="0" parTransId="{48B67753-9A1E-4904-9C92-7FD4F9AAB36D}" sibTransId="{518FB444-9C81-490E-987A-DBE9F19C9AD6}"/>
    <dgm:cxn modelId="{E32170AF-E03B-4019-9F80-ADB3F434FC31}" type="presOf" srcId="{804A2D1B-E00B-418C-87FD-9CC80958730A}" destId="{2612A916-81E3-498C-92AA-E6DA575CAA73}" srcOrd="0" destOrd="0" presId="urn:microsoft.com/office/officeart/2005/8/layout/vList4"/>
    <dgm:cxn modelId="{651C0EC6-3411-42A2-B5B2-093782B96279}" type="presOf" srcId="{5C2F3F9A-CB4F-46A5-9974-BF4C89BB741D}" destId="{457F1AF3-03B2-4CD1-9987-59CDEB344FF8}" srcOrd="1" destOrd="0" presId="urn:microsoft.com/office/officeart/2005/8/layout/vList4"/>
    <dgm:cxn modelId="{8E113938-ACEC-48FE-A910-A0D3C1BC853C}" type="presOf" srcId="{0235AB38-92EC-4EE4-8947-AF8C6DB4AD91}" destId="{C8EC0E8A-0A09-47A9-87E2-0D59CB72F664}" srcOrd="0" destOrd="0" presId="urn:microsoft.com/office/officeart/2005/8/layout/vList4"/>
    <dgm:cxn modelId="{B57A29B2-A1AD-4C18-85F7-9701B21463E1}" type="presOf" srcId="{8259E0B6-3438-4B80-AC0F-A55505D1D3CA}" destId="{6B198927-CE72-4120-B81D-3C51D7A9892C}" srcOrd="1" destOrd="0" presId="urn:microsoft.com/office/officeart/2005/8/layout/vList4"/>
    <dgm:cxn modelId="{A27CE20A-DF25-4D1A-A067-C681F920199F}" type="presParOf" srcId="{C8EC0E8A-0A09-47A9-87E2-0D59CB72F664}" destId="{7E426C2E-8B98-40D3-9177-A7CDD86D29B9}" srcOrd="0" destOrd="0" presId="urn:microsoft.com/office/officeart/2005/8/layout/vList4"/>
    <dgm:cxn modelId="{39D6CCCB-F727-45EA-B3BF-F16EC52BE6C6}" type="presParOf" srcId="{7E426C2E-8B98-40D3-9177-A7CDD86D29B9}" destId="{2612A916-81E3-498C-92AA-E6DA575CAA73}" srcOrd="0" destOrd="0" presId="urn:microsoft.com/office/officeart/2005/8/layout/vList4"/>
    <dgm:cxn modelId="{DBF0D0BB-365F-478A-A641-BABF2741241C}" type="presParOf" srcId="{7E426C2E-8B98-40D3-9177-A7CDD86D29B9}" destId="{87D3403F-6880-48BC-960F-6297E8C9881B}" srcOrd="1" destOrd="0" presId="urn:microsoft.com/office/officeart/2005/8/layout/vList4"/>
    <dgm:cxn modelId="{7EB72D34-E29C-4F4C-9A7A-E5236CAAC065}" type="presParOf" srcId="{7E426C2E-8B98-40D3-9177-A7CDD86D29B9}" destId="{37B08146-BBBE-4879-8C0A-3661CD423E99}" srcOrd="2" destOrd="0" presId="urn:microsoft.com/office/officeart/2005/8/layout/vList4"/>
    <dgm:cxn modelId="{03D9BBE5-E6AF-4500-B91B-7F4564109D6A}" type="presParOf" srcId="{C8EC0E8A-0A09-47A9-87E2-0D59CB72F664}" destId="{1B563BD6-8E91-4BEA-82EE-E6AAAB3605EA}" srcOrd="1" destOrd="0" presId="urn:microsoft.com/office/officeart/2005/8/layout/vList4"/>
    <dgm:cxn modelId="{E7A817C2-8152-4B28-BD79-2DE19DC89D6D}" type="presParOf" srcId="{C8EC0E8A-0A09-47A9-87E2-0D59CB72F664}" destId="{B548C90E-CB55-4753-82CA-24048E81C035}" srcOrd="2" destOrd="0" presId="urn:microsoft.com/office/officeart/2005/8/layout/vList4"/>
    <dgm:cxn modelId="{7C0D7BBC-D791-4B7C-A930-AAC4256FDFC7}" type="presParOf" srcId="{B548C90E-CB55-4753-82CA-24048E81C035}" destId="{A32FD54C-E1B9-4CA7-8CD2-6F17F0AEA1F8}" srcOrd="0" destOrd="0" presId="urn:microsoft.com/office/officeart/2005/8/layout/vList4"/>
    <dgm:cxn modelId="{5D4BFAB9-A3A4-4658-80A1-32BB098FC427}" type="presParOf" srcId="{B548C90E-CB55-4753-82CA-24048E81C035}" destId="{B5D56433-D1BB-429B-984D-765FBE04DFF6}" srcOrd="1" destOrd="0" presId="urn:microsoft.com/office/officeart/2005/8/layout/vList4"/>
    <dgm:cxn modelId="{CA084760-7B28-46F7-A9A1-A69758440937}" type="presParOf" srcId="{B548C90E-CB55-4753-82CA-24048E81C035}" destId="{457F1AF3-03B2-4CD1-9987-59CDEB344FF8}" srcOrd="2" destOrd="0" presId="urn:microsoft.com/office/officeart/2005/8/layout/vList4"/>
    <dgm:cxn modelId="{C1595187-57D0-44B3-8DCC-1546EFCEBE0A}" type="presParOf" srcId="{C8EC0E8A-0A09-47A9-87E2-0D59CB72F664}" destId="{7229CB89-D283-4C3C-90CD-80558C50294E}" srcOrd="3" destOrd="0" presId="urn:microsoft.com/office/officeart/2005/8/layout/vList4"/>
    <dgm:cxn modelId="{7F7A5C8B-6D62-4D21-97A6-9724D6BF00E9}" type="presParOf" srcId="{C8EC0E8A-0A09-47A9-87E2-0D59CB72F664}" destId="{A03D2657-EF9F-4D8E-9CF8-53982F7A3D97}" srcOrd="4" destOrd="0" presId="urn:microsoft.com/office/officeart/2005/8/layout/vList4"/>
    <dgm:cxn modelId="{FA79B173-3DFD-42F6-8E1B-A9B8C1342852}" type="presParOf" srcId="{A03D2657-EF9F-4D8E-9CF8-53982F7A3D97}" destId="{3D4CD63C-FB01-4844-ABE7-8349E85E3F5D}" srcOrd="0" destOrd="0" presId="urn:microsoft.com/office/officeart/2005/8/layout/vList4"/>
    <dgm:cxn modelId="{A156FBBB-7C2B-48FF-B9EC-51591F76A834}" type="presParOf" srcId="{A03D2657-EF9F-4D8E-9CF8-53982F7A3D97}" destId="{FCCB0C08-7A5F-45B5-A644-CBDD06519374}" srcOrd="1" destOrd="0" presId="urn:microsoft.com/office/officeart/2005/8/layout/vList4"/>
    <dgm:cxn modelId="{BA88792E-E284-4506-8ECB-FE57B263E4CA}" type="presParOf" srcId="{A03D2657-EF9F-4D8E-9CF8-53982F7A3D97}" destId="{6B198927-CE72-4120-B81D-3C51D7A9892C}"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4.xml><?xml version="1.0" encoding="utf-8"?>
<dgm:dataModel xmlns:dgm="http://schemas.openxmlformats.org/drawingml/2006/diagram" xmlns:a="http://schemas.openxmlformats.org/drawingml/2006/main">
  <dgm:ptLst>
    <dgm:pt modelId="{F419E3E7-73ED-4B37-BDBF-7FF8F19BB342}" type="doc">
      <dgm:prSet loTypeId="urn:microsoft.com/office/officeart/2008/layout/RadialCluster" loCatId="cycle" qsTypeId="urn:microsoft.com/office/officeart/2005/8/quickstyle/simple2" qsCatId="simple" csTypeId="urn:microsoft.com/office/officeart/2005/8/colors/colorful1" csCatId="colorful" phldr="1"/>
      <dgm:spPr/>
      <dgm:t>
        <a:bodyPr/>
        <a:lstStyle/>
        <a:p>
          <a:endParaRPr lang="en-US"/>
        </a:p>
      </dgm:t>
    </dgm:pt>
    <dgm:pt modelId="{8B6817FC-B851-414D-A631-16EE8B91F328}">
      <dgm:prSet phldrT="[Text]" custT="1"/>
      <dgm:spPr/>
      <dgm:t>
        <a:bodyPr/>
        <a:lstStyle/>
        <a:p>
          <a:r>
            <a:rPr lang="fa-IR" sz="1800" b="1" dirty="0" smtClean="0">
              <a:solidFill>
                <a:srgbClr val="FFFF00"/>
              </a:solidFill>
              <a:latin typeface="Times New Roman" panose="02020603050405020304" pitchFamily="18" charset="0"/>
              <a:cs typeface="B Titr" panose="00000700000000000000" pitchFamily="2" charset="-78"/>
            </a:rPr>
            <a:t>پیامد های طولانی بودن تحصیل در حوزه</a:t>
          </a:r>
          <a:endParaRPr lang="en-US" sz="1800" b="1" dirty="0" smtClean="0">
            <a:solidFill>
              <a:srgbClr val="FFFF00"/>
            </a:solidFill>
            <a:latin typeface="Times New Roman" panose="02020603050405020304" pitchFamily="18" charset="0"/>
            <a:cs typeface="B Titr" panose="00000700000000000000" pitchFamily="2" charset="-78"/>
          </a:endParaRPr>
        </a:p>
      </dgm:t>
    </dgm:pt>
    <dgm:pt modelId="{8D627352-F2FF-4F00-89D7-6257B98D5D09}" type="parTrans" cxnId="{63D34998-B2A0-4F1D-B5E1-7EF0D5189339}">
      <dgm:prSet/>
      <dgm:spPr/>
      <dgm:t>
        <a:bodyPr/>
        <a:lstStyle/>
        <a:p>
          <a:endParaRPr lang="en-US"/>
        </a:p>
      </dgm:t>
    </dgm:pt>
    <dgm:pt modelId="{18BB5F68-A64D-4CD2-8DE4-EBFE6251E1B7}" type="sibTrans" cxnId="{63D34998-B2A0-4F1D-B5E1-7EF0D5189339}">
      <dgm:prSet/>
      <dgm:spPr/>
      <dgm:t>
        <a:bodyPr/>
        <a:lstStyle/>
        <a:p>
          <a:endParaRPr lang="en-US"/>
        </a:p>
      </dgm:t>
    </dgm:pt>
    <dgm:pt modelId="{D18C639C-AAAD-4943-B77D-215CA8C9330F}">
      <dgm:prSet phldrT="[Text]" custT="1"/>
      <dgm:spPr/>
      <dgm:t>
        <a:bodyPr/>
        <a:lstStyle/>
        <a:p>
          <a:r>
            <a:rPr lang="fa-IR" sz="1600" b="1" dirty="0" smtClean="0">
              <a:solidFill>
                <a:srgbClr val="002060"/>
              </a:solidFill>
              <a:latin typeface="Times New Roman" panose="02020603050405020304" pitchFamily="18" charset="0"/>
              <a:cs typeface="B Nazanin" panose="00000400000000000000" pitchFamily="2" charset="-78"/>
            </a:rPr>
            <a:t>1.اضطراب و نگرانی ابتدایی و تزلزل همت متقاضیان ورود به حوزه بر اثر دوردست جلوه‏کردن هدف.</a:t>
          </a:r>
          <a:endParaRPr lang="en-US" sz="1600" b="1" dirty="0" smtClean="0">
            <a:solidFill>
              <a:srgbClr val="002060"/>
            </a:solidFill>
            <a:latin typeface="Times New Roman" panose="02020603050405020304" pitchFamily="18" charset="0"/>
            <a:cs typeface="B Nazanin" panose="00000400000000000000" pitchFamily="2" charset="-78"/>
          </a:endParaRPr>
        </a:p>
      </dgm:t>
    </dgm:pt>
    <dgm:pt modelId="{5468D63B-C18D-47BC-A97D-8091FD86C557}" type="parTrans" cxnId="{174444D8-F3B2-46BE-B05D-C2B962FE103C}">
      <dgm:prSet/>
      <dgm:spPr/>
      <dgm:t>
        <a:bodyPr/>
        <a:lstStyle/>
        <a:p>
          <a:endParaRPr lang="en-US"/>
        </a:p>
      </dgm:t>
    </dgm:pt>
    <dgm:pt modelId="{C6F5811D-D319-4532-AAC9-70A646F8DD4A}" type="sibTrans" cxnId="{174444D8-F3B2-46BE-B05D-C2B962FE103C}">
      <dgm:prSet/>
      <dgm:spPr/>
      <dgm:t>
        <a:bodyPr/>
        <a:lstStyle/>
        <a:p>
          <a:endParaRPr lang="en-US"/>
        </a:p>
      </dgm:t>
    </dgm:pt>
    <dgm:pt modelId="{74689E62-52DF-497C-A0DA-EF5400E6886A}">
      <dgm:prSet phldrT="[Text]" custT="1"/>
      <dgm:spPr/>
      <dgm:t>
        <a:bodyPr/>
        <a:lstStyle/>
        <a:p>
          <a:r>
            <a:rPr lang="fa-IR" sz="1600" b="1" dirty="0" smtClean="0">
              <a:solidFill>
                <a:srgbClr val="002060"/>
              </a:solidFill>
              <a:latin typeface="Times New Roman" panose="02020603050405020304" pitchFamily="18" charset="0"/>
              <a:cs typeface="B Nazanin" panose="00000400000000000000" pitchFamily="2" charset="-78"/>
            </a:rPr>
            <a:t>2.خستگی و دلزدگی طلاب در اواسط مسیر و درنتیجه جدا شدن از خانوادۀ حوزه.</a:t>
          </a:r>
          <a:endParaRPr lang="en-US" sz="1600" b="1" dirty="0">
            <a:solidFill>
              <a:srgbClr val="002060"/>
            </a:solidFill>
            <a:cs typeface="B Nazanin" panose="00000400000000000000" pitchFamily="2" charset="-78"/>
          </a:endParaRPr>
        </a:p>
      </dgm:t>
    </dgm:pt>
    <dgm:pt modelId="{5DCC9CAF-B6BB-4B5E-8EC6-A9FCB43BA81C}" type="parTrans" cxnId="{46E79A7A-744B-4848-9726-25C4B54B64FF}">
      <dgm:prSet/>
      <dgm:spPr/>
      <dgm:t>
        <a:bodyPr/>
        <a:lstStyle/>
        <a:p>
          <a:endParaRPr lang="en-US"/>
        </a:p>
      </dgm:t>
    </dgm:pt>
    <dgm:pt modelId="{C4D0823D-42A4-4908-9249-9565706F9604}" type="sibTrans" cxnId="{46E79A7A-744B-4848-9726-25C4B54B64FF}">
      <dgm:prSet/>
      <dgm:spPr/>
      <dgm:t>
        <a:bodyPr/>
        <a:lstStyle/>
        <a:p>
          <a:endParaRPr lang="en-US"/>
        </a:p>
      </dgm:t>
    </dgm:pt>
    <dgm:pt modelId="{77CA1D4A-05C1-4086-B34C-51335B38DCCF}">
      <dgm:prSet phldrT="[Text]" custT="1"/>
      <dgm:spPr/>
      <dgm:t>
        <a:bodyPr/>
        <a:lstStyle/>
        <a:p>
          <a:pPr algn="ctr"/>
          <a:r>
            <a:rPr lang="fa-IR" sz="1600" b="1" dirty="0" smtClean="0">
              <a:solidFill>
                <a:srgbClr val="002060"/>
              </a:solidFill>
              <a:latin typeface="Times New Roman" panose="02020603050405020304" pitchFamily="18" charset="0"/>
              <a:cs typeface="B Nazanin" panose="00000400000000000000" pitchFamily="2" charset="-78"/>
            </a:rPr>
            <a:t>3.غفلت از هدف اصلی، ورود در حواشی و فرعیات و پرداختن به اموری که مستقیماً رسالت حوزه محسوب نمی‏شود.</a:t>
          </a:r>
          <a:endParaRPr lang="en-US" sz="1600" b="1" dirty="0">
            <a:solidFill>
              <a:srgbClr val="002060"/>
            </a:solidFill>
            <a:cs typeface="B Nazanin" panose="00000400000000000000" pitchFamily="2" charset="-78"/>
          </a:endParaRPr>
        </a:p>
      </dgm:t>
    </dgm:pt>
    <dgm:pt modelId="{2F8A379D-6FA4-4999-929A-BDAF3A5D0DFD}" type="parTrans" cxnId="{349651F6-4BD7-4D3C-AB6F-A833A2203D33}">
      <dgm:prSet/>
      <dgm:spPr/>
      <dgm:t>
        <a:bodyPr/>
        <a:lstStyle/>
        <a:p>
          <a:endParaRPr lang="en-US"/>
        </a:p>
      </dgm:t>
    </dgm:pt>
    <dgm:pt modelId="{C4179209-A521-4060-92DE-A1F9AD947F6E}" type="sibTrans" cxnId="{349651F6-4BD7-4D3C-AB6F-A833A2203D33}">
      <dgm:prSet/>
      <dgm:spPr/>
      <dgm:t>
        <a:bodyPr/>
        <a:lstStyle/>
        <a:p>
          <a:endParaRPr lang="en-US"/>
        </a:p>
      </dgm:t>
    </dgm:pt>
    <dgm:pt modelId="{DB39E69A-028B-4744-AA18-99ADB7973F38}" type="pres">
      <dgm:prSet presAssocID="{F419E3E7-73ED-4B37-BDBF-7FF8F19BB342}" presName="Name0" presStyleCnt="0">
        <dgm:presLayoutVars>
          <dgm:chMax val="1"/>
          <dgm:chPref val="1"/>
          <dgm:dir/>
          <dgm:animOne val="branch"/>
          <dgm:animLvl val="lvl"/>
        </dgm:presLayoutVars>
      </dgm:prSet>
      <dgm:spPr/>
      <dgm:t>
        <a:bodyPr/>
        <a:lstStyle/>
        <a:p>
          <a:endParaRPr lang="en-US"/>
        </a:p>
      </dgm:t>
    </dgm:pt>
    <dgm:pt modelId="{D76E1782-ABA5-4EB3-AF14-F381AF691EBD}" type="pres">
      <dgm:prSet presAssocID="{8B6817FC-B851-414D-A631-16EE8B91F328}" presName="singleCycle" presStyleCnt="0"/>
      <dgm:spPr/>
      <dgm:t>
        <a:bodyPr/>
        <a:lstStyle/>
        <a:p>
          <a:endParaRPr lang="en-US"/>
        </a:p>
      </dgm:t>
    </dgm:pt>
    <dgm:pt modelId="{E1B85B27-FB30-42A1-8652-347B79C1E9A4}" type="pres">
      <dgm:prSet presAssocID="{8B6817FC-B851-414D-A631-16EE8B91F328}" presName="singleCenter" presStyleLbl="node1" presStyleIdx="0" presStyleCnt="4" custScaleX="149203" custScaleY="109442">
        <dgm:presLayoutVars>
          <dgm:chMax val="7"/>
          <dgm:chPref val="7"/>
        </dgm:presLayoutVars>
      </dgm:prSet>
      <dgm:spPr/>
      <dgm:t>
        <a:bodyPr/>
        <a:lstStyle/>
        <a:p>
          <a:endParaRPr lang="en-US"/>
        </a:p>
      </dgm:t>
    </dgm:pt>
    <dgm:pt modelId="{8430582D-FC70-4C90-9E77-A55C3D2A75BF}" type="pres">
      <dgm:prSet presAssocID="{5468D63B-C18D-47BC-A97D-8091FD86C557}" presName="Name56" presStyleLbl="parChTrans1D2" presStyleIdx="0" presStyleCnt="3"/>
      <dgm:spPr/>
      <dgm:t>
        <a:bodyPr/>
        <a:lstStyle/>
        <a:p>
          <a:endParaRPr lang="en-US"/>
        </a:p>
      </dgm:t>
    </dgm:pt>
    <dgm:pt modelId="{F8481404-EF2C-491A-837A-294B79A4A559}" type="pres">
      <dgm:prSet presAssocID="{D18C639C-AAAD-4943-B77D-215CA8C9330F}" presName="text0" presStyleLbl="node1" presStyleIdx="1" presStyleCnt="4" custScaleX="401261" custScaleY="119295" custRadScaleRad="103636" custRadScaleInc="1882">
        <dgm:presLayoutVars>
          <dgm:bulletEnabled val="1"/>
        </dgm:presLayoutVars>
      </dgm:prSet>
      <dgm:spPr/>
      <dgm:t>
        <a:bodyPr/>
        <a:lstStyle/>
        <a:p>
          <a:endParaRPr lang="en-US"/>
        </a:p>
      </dgm:t>
    </dgm:pt>
    <dgm:pt modelId="{9439402C-E655-45AD-81E6-2231703FA937}" type="pres">
      <dgm:prSet presAssocID="{5DCC9CAF-B6BB-4B5E-8EC6-A9FCB43BA81C}" presName="Name56" presStyleLbl="parChTrans1D2" presStyleIdx="1" presStyleCnt="3"/>
      <dgm:spPr/>
      <dgm:t>
        <a:bodyPr/>
        <a:lstStyle/>
        <a:p>
          <a:endParaRPr lang="en-US"/>
        </a:p>
      </dgm:t>
    </dgm:pt>
    <dgm:pt modelId="{B8CE97A5-63C1-4B38-A356-06B48DD74419}" type="pres">
      <dgm:prSet presAssocID="{74689E62-52DF-497C-A0DA-EF5400E6886A}" presName="text0" presStyleLbl="node1" presStyleIdx="2" presStyleCnt="4" custScaleX="402257" custScaleY="131578" custRadScaleRad="156098" custRadScaleInc="-23244">
        <dgm:presLayoutVars>
          <dgm:bulletEnabled val="1"/>
        </dgm:presLayoutVars>
      </dgm:prSet>
      <dgm:spPr/>
      <dgm:t>
        <a:bodyPr/>
        <a:lstStyle/>
        <a:p>
          <a:endParaRPr lang="en-US"/>
        </a:p>
      </dgm:t>
    </dgm:pt>
    <dgm:pt modelId="{32E57194-E60B-4D42-9297-76D3CB4B7B34}" type="pres">
      <dgm:prSet presAssocID="{2F8A379D-6FA4-4999-929A-BDAF3A5D0DFD}" presName="Name56" presStyleLbl="parChTrans1D2" presStyleIdx="2" presStyleCnt="3"/>
      <dgm:spPr/>
      <dgm:t>
        <a:bodyPr/>
        <a:lstStyle/>
        <a:p>
          <a:endParaRPr lang="en-US"/>
        </a:p>
      </dgm:t>
    </dgm:pt>
    <dgm:pt modelId="{F38C4B81-CDE9-451B-9CAE-5EB7423567C9}" type="pres">
      <dgm:prSet presAssocID="{77CA1D4A-05C1-4086-B34C-51335B38DCCF}" presName="text0" presStyleLbl="node1" presStyleIdx="3" presStyleCnt="4" custScaleX="391422" custScaleY="145503" custRadScaleRad="155032" custRadScaleInc="23511">
        <dgm:presLayoutVars>
          <dgm:bulletEnabled val="1"/>
        </dgm:presLayoutVars>
      </dgm:prSet>
      <dgm:spPr/>
      <dgm:t>
        <a:bodyPr/>
        <a:lstStyle/>
        <a:p>
          <a:endParaRPr lang="en-US"/>
        </a:p>
      </dgm:t>
    </dgm:pt>
  </dgm:ptLst>
  <dgm:cxnLst>
    <dgm:cxn modelId="{00F55C43-CC5E-4C37-B9FA-8B003F33F670}" type="presOf" srcId="{77CA1D4A-05C1-4086-B34C-51335B38DCCF}" destId="{F38C4B81-CDE9-451B-9CAE-5EB7423567C9}" srcOrd="0" destOrd="0" presId="urn:microsoft.com/office/officeart/2008/layout/RadialCluster"/>
    <dgm:cxn modelId="{46E79A7A-744B-4848-9726-25C4B54B64FF}" srcId="{8B6817FC-B851-414D-A631-16EE8B91F328}" destId="{74689E62-52DF-497C-A0DA-EF5400E6886A}" srcOrd="1" destOrd="0" parTransId="{5DCC9CAF-B6BB-4B5E-8EC6-A9FCB43BA81C}" sibTransId="{C4D0823D-42A4-4908-9249-9565706F9604}"/>
    <dgm:cxn modelId="{28B8FE3B-CFF8-40F2-B71F-B3A3420E99B1}" type="presOf" srcId="{2F8A379D-6FA4-4999-929A-BDAF3A5D0DFD}" destId="{32E57194-E60B-4D42-9297-76D3CB4B7B34}" srcOrd="0" destOrd="0" presId="urn:microsoft.com/office/officeart/2008/layout/RadialCluster"/>
    <dgm:cxn modelId="{349651F6-4BD7-4D3C-AB6F-A833A2203D33}" srcId="{8B6817FC-B851-414D-A631-16EE8B91F328}" destId="{77CA1D4A-05C1-4086-B34C-51335B38DCCF}" srcOrd="2" destOrd="0" parTransId="{2F8A379D-6FA4-4999-929A-BDAF3A5D0DFD}" sibTransId="{C4179209-A521-4060-92DE-A1F9AD947F6E}"/>
    <dgm:cxn modelId="{EF2D747F-352E-43D6-B4B7-74F3D31E1570}" type="presOf" srcId="{8B6817FC-B851-414D-A631-16EE8B91F328}" destId="{E1B85B27-FB30-42A1-8652-347B79C1E9A4}" srcOrd="0" destOrd="0" presId="urn:microsoft.com/office/officeart/2008/layout/RadialCluster"/>
    <dgm:cxn modelId="{63D34998-B2A0-4F1D-B5E1-7EF0D5189339}" srcId="{F419E3E7-73ED-4B37-BDBF-7FF8F19BB342}" destId="{8B6817FC-B851-414D-A631-16EE8B91F328}" srcOrd="0" destOrd="0" parTransId="{8D627352-F2FF-4F00-89D7-6257B98D5D09}" sibTransId="{18BB5F68-A64D-4CD2-8DE4-EBFE6251E1B7}"/>
    <dgm:cxn modelId="{DC713C9B-A2C9-44F5-B6FE-4A7064CE9DFA}" type="presOf" srcId="{5468D63B-C18D-47BC-A97D-8091FD86C557}" destId="{8430582D-FC70-4C90-9E77-A55C3D2A75BF}" srcOrd="0" destOrd="0" presId="urn:microsoft.com/office/officeart/2008/layout/RadialCluster"/>
    <dgm:cxn modelId="{98444AD6-10E2-4404-92C0-5140D8333AB1}" type="presOf" srcId="{74689E62-52DF-497C-A0DA-EF5400E6886A}" destId="{B8CE97A5-63C1-4B38-A356-06B48DD74419}" srcOrd="0" destOrd="0" presId="urn:microsoft.com/office/officeart/2008/layout/RadialCluster"/>
    <dgm:cxn modelId="{0FE9564B-AAB3-4A9E-87F8-DDBCC855FA4E}" type="presOf" srcId="{D18C639C-AAAD-4943-B77D-215CA8C9330F}" destId="{F8481404-EF2C-491A-837A-294B79A4A559}" srcOrd="0" destOrd="0" presId="urn:microsoft.com/office/officeart/2008/layout/RadialCluster"/>
    <dgm:cxn modelId="{CD02F838-2385-4C49-BD16-99796FD996E1}" type="presOf" srcId="{5DCC9CAF-B6BB-4B5E-8EC6-A9FCB43BA81C}" destId="{9439402C-E655-45AD-81E6-2231703FA937}" srcOrd="0" destOrd="0" presId="urn:microsoft.com/office/officeart/2008/layout/RadialCluster"/>
    <dgm:cxn modelId="{DDE8BBDC-BF94-47CE-B7AB-28B30AD3D6DF}" type="presOf" srcId="{F419E3E7-73ED-4B37-BDBF-7FF8F19BB342}" destId="{DB39E69A-028B-4744-AA18-99ADB7973F38}" srcOrd="0" destOrd="0" presId="urn:microsoft.com/office/officeart/2008/layout/RadialCluster"/>
    <dgm:cxn modelId="{174444D8-F3B2-46BE-B05D-C2B962FE103C}" srcId="{8B6817FC-B851-414D-A631-16EE8B91F328}" destId="{D18C639C-AAAD-4943-B77D-215CA8C9330F}" srcOrd="0" destOrd="0" parTransId="{5468D63B-C18D-47BC-A97D-8091FD86C557}" sibTransId="{C6F5811D-D319-4532-AAC9-70A646F8DD4A}"/>
    <dgm:cxn modelId="{78EC2CF2-E28F-4EC1-AAB0-60846F914F9A}" type="presParOf" srcId="{DB39E69A-028B-4744-AA18-99ADB7973F38}" destId="{D76E1782-ABA5-4EB3-AF14-F381AF691EBD}" srcOrd="0" destOrd="0" presId="urn:microsoft.com/office/officeart/2008/layout/RadialCluster"/>
    <dgm:cxn modelId="{0D6D7026-1C87-4676-877C-B58B2CD37695}" type="presParOf" srcId="{D76E1782-ABA5-4EB3-AF14-F381AF691EBD}" destId="{E1B85B27-FB30-42A1-8652-347B79C1E9A4}" srcOrd="0" destOrd="0" presId="urn:microsoft.com/office/officeart/2008/layout/RadialCluster"/>
    <dgm:cxn modelId="{465C5B79-2A24-4115-8FCC-10D76567EB82}" type="presParOf" srcId="{D76E1782-ABA5-4EB3-AF14-F381AF691EBD}" destId="{8430582D-FC70-4C90-9E77-A55C3D2A75BF}" srcOrd="1" destOrd="0" presId="urn:microsoft.com/office/officeart/2008/layout/RadialCluster"/>
    <dgm:cxn modelId="{CD9C5B6B-81DC-4FDA-9231-A4515B371670}" type="presParOf" srcId="{D76E1782-ABA5-4EB3-AF14-F381AF691EBD}" destId="{F8481404-EF2C-491A-837A-294B79A4A559}" srcOrd="2" destOrd="0" presId="urn:microsoft.com/office/officeart/2008/layout/RadialCluster"/>
    <dgm:cxn modelId="{9E9E1556-C826-4CF5-95E3-52A9D553E560}" type="presParOf" srcId="{D76E1782-ABA5-4EB3-AF14-F381AF691EBD}" destId="{9439402C-E655-45AD-81E6-2231703FA937}" srcOrd="3" destOrd="0" presId="urn:microsoft.com/office/officeart/2008/layout/RadialCluster"/>
    <dgm:cxn modelId="{3B8491BB-0694-4936-BA0D-452A229B9C04}" type="presParOf" srcId="{D76E1782-ABA5-4EB3-AF14-F381AF691EBD}" destId="{B8CE97A5-63C1-4B38-A356-06B48DD74419}" srcOrd="4" destOrd="0" presId="urn:microsoft.com/office/officeart/2008/layout/RadialCluster"/>
    <dgm:cxn modelId="{BBD45DE4-8A97-45D8-8733-1C501CF144CE}" type="presParOf" srcId="{D76E1782-ABA5-4EB3-AF14-F381AF691EBD}" destId="{32E57194-E60B-4D42-9297-76D3CB4B7B34}" srcOrd="5" destOrd="0" presId="urn:microsoft.com/office/officeart/2008/layout/RadialCluster"/>
    <dgm:cxn modelId="{8B5D7A69-8E1F-4D7E-B244-0BE6034303FE}" type="presParOf" srcId="{D76E1782-ABA5-4EB3-AF14-F381AF691EBD}" destId="{F38C4B81-CDE9-451B-9CAE-5EB7423567C9}" srcOrd="6" destOrd="0" presId="urn:microsoft.com/office/officeart/2008/layout/RadialCluster"/>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5.xml><?xml version="1.0" encoding="utf-8"?>
<dgm:dataModel xmlns:dgm="http://schemas.openxmlformats.org/drawingml/2006/diagram" xmlns:a="http://schemas.openxmlformats.org/drawingml/2006/main">
  <dgm:ptLst>
    <dgm:pt modelId="{B66017E4-D772-41F9-912E-95210D6459D4}" type="doc">
      <dgm:prSet loTypeId="urn:microsoft.com/office/officeart/2005/8/layout/vList4" loCatId="list" qsTypeId="urn:microsoft.com/office/officeart/2005/8/quickstyle/simple1" qsCatId="simple" csTypeId="urn:microsoft.com/office/officeart/2005/8/colors/colorful1" csCatId="colorful" phldr="1"/>
      <dgm:spPr/>
      <dgm:t>
        <a:bodyPr/>
        <a:lstStyle/>
        <a:p>
          <a:endParaRPr lang="en-US"/>
        </a:p>
      </dgm:t>
    </dgm:pt>
    <dgm:pt modelId="{1391DA0F-B1D5-4CD4-B915-B5CEB08E6BBA}">
      <dgm:prSet/>
      <dgm:spPr/>
      <dgm:t>
        <a:bodyPr/>
        <a:lstStyle/>
        <a:p>
          <a:pPr algn="just"/>
          <a:r>
            <a:rPr lang="fa-IR" b="1" dirty="0" smtClean="0">
              <a:solidFill>
                <a:srgbClr val="002060"/>
              </a:solidFill>
              <a:cs typeface="B Nazanin" panose="00000400000000000000" pitchFamily="2" charset="-78"/>
            </a:rPr>
            <a:t>11. علاوه بر همۀ این عوامل، نرخ ریزش همین تعداد اندک که در چنین فضای سنگینی افتخار طلبگی یافته‏اند بسیار بالاست. پاره‏ای به‏جهت دلزدگی و بی‏انگیزگی و پاره‏ای به‏جهت دشوار بودن مواد درسی، گروهی بر اثر فشار اجتماعی و گروهی دیگر بر اثر مشکلات اقتصادی ـ خصوصاً پس از تشکیل خانواده ـ و گروهی به‏ دنبال جذابیت مراکز دیگر یا فقدان برنامۀ متناسب با نیاز در حوزه یا.. از حوزه فاصله می‌گیرند. </a:t>
          </a:r>
          <a:endParaRPr lang="en-US" b="1" dirty="0">
            <a:solidFill>
              <a:srgbClr val="002060"/>
            </a:solidFill>
            <a:cs typeface="B Nazanin" panose="00000400000000000000" pitchFamily="2" charset="-78"/>
          </a:endParaRPr>
        </a:p>
      </dgm:t>
    </dgm:pt>
    <dgm:pt modelId="{688B368F-266A-490F-B9F7-8D7BB0F006CE}" type="parTrans" cxnId="{15BEFF03-52E6-4E0C-B3B4-7FFADA00B617}">
      <dgm:prSet/>
      <dgm:spPr/>
      <dgm:t>
        <a:bodyPr/>
        <a:lstStyle/>
        <a:p>
          <a:endParaRPr lang="en-US"/>
        </a:p>
      </dgm:t>
    </dgm:pt>
    <dgm:pt modelId="{050B94F1-195C-4819-A5F9-DFB4B2FA6247}" type="sibTrans" cxnId="{15BEFF03-52E6-4E0C-B3B4-7FFADA00B617}">
      <dgm:prSet/>
      <dgm:spPr/>
      <dgm:t>
        <a:bodyPr/>
        <a:lstStyle/>
        <a:p>
          <a:endParaRPr lang="en-US"/>
        </a:p>
      </dgm:t>
    </dgm:pt>
    <dgm:pt modelId="{60B0443F-9BEC-4BA0-B4A9-4AD2A0FE98F7}">
      <dgm:prSet/>
      <dgm:spPr/>
      <dgm:t>
        <a:bodyPr/>
        <a:lstStyle/>
        <a:p>
          <a:pPr algn="just"/>
          <a:r>
            <a:rPr lang="fa-IR" b="1" dirty="0" smtClean="0">
              <a:solidFill>
                <a:srgbClr val="002060"/>
              </a:solidFill>
              <a:cs typeface="B Nazanin" panose="00000400000000000000" pitchFamily="2" charset="-78"/>
            </a:rPr>
            <a:t>با این وصف، هر یک از طلاب علوم دینی در بحران شدید نیروی انسانی، گوهر گران‏بهای کمیابی محسوب می‏شود و در موقعیت استثنایی و ممتازی قرار گرفته ‏است که با تلاش مضاعف باید جای خالی دیگران را پر کند و به رفع کاستی‏ها همت گمارد. دشواری شرایط فرهنگی به‏ ضمیمۀ ندرت نیروهای توانمند، مسئولیت بیشتری برای او آفریده است.بدین ترتیب روشن است که نظام روحانیت و حوزه‌های علمیه، وظایف بسیار متنوعی بر دوش دارند که هرگونه استعداد و توانایی را می‌توانند به خدمت بگیرند. با شرایطی که توصیف شد، هیچ‌کس نمی‌تواند بگوید من استعداد طلبگی را ندارم. همۀ انواع روحیات و استعداد‌ها می‌توانند به کار خدمت دین بیایند و در نظام روحانیت مورد استفاده قرار گیرند. گرچه مسئولان حوزه نیز موظف‌اند که امکانات محدود موجود را خرج بهترین‌ها کنند و در مراحل گزینش و پذیرش دقت فراوانی به‌کار گیرند.</a:t>
          </a:r>
          <a:endParaRPr lang="en-US" b="1" dirty="0">
            <a:solidFill>
              <a:srgbClr val="002060"/>
            </a:solidFill>
            <a:cs typeface="B Nazanin" panose="00000400000000000000" pitchFamily="2" charset="-78"/>
          </a:endParaRPr>
        </a:p>
      </dgm:t>
    </dgm:pt>
    <dgm:pt modelId="{9F70BC98-077D-4A9D-A2D7-82219C5F1E8D}" type="parTrans" cxnId="{CC8C28F1-EBD4-48D6-99BB-D9C71D08C1BE}">
      <dgm:prSet/>
      <dgm:spPr/>
      <dgm:t>
        <a:bodyPr/>
        <a:lstStyle/>
        <a:p>
          <a:endParaRPr lang="en-US"/>
        </a:p>
      </dgm:t>
    </dgm:pt>
    <dgm:pt modelId="{7A1754CB-9D8F-4BAB-9EB6-42F929A7FB42}" type="sibTrans" cxnId="{CC8C28F1-EBD4-48D6-99BB-D9C71D08C1BE}">
      <dgm:prSet/>
      <dgm:spPr/>
      <dgm:t>
        <a:bodyPr/>
        <a:lstStyle/>
        <a:p>
          <a:endParaRPr lang="en-US"/>
        </a:p>
      </dgm:t>
    </dgm:pt>
    <dgm:pt modelId="{0B2F0CBD-21CC-4585-BABB-92AA24CDC3BE}" type="pres">
      <dgm:prSet presAssocID="{B66017E4-D772-41F9-912E-95210D6459D4}" presName="linear" presStyleCnt="0">
        <dgm:presLayoutVars>
          <dgm:dir/>
          <dgm:resizeHandles val="exact"/>
        </dgm:presLayoutVars>
      </dgm:prSet>
      <dgm:spPr/>
      <dgm:t>
        <a:bodyPr/>
        <a:lstStyle/>
        <a:p>
          <a:endParaRPr lang="en-US"/>
        </a:p>
      </dgm:t>
    </dgm:pt>
    <dgm:pt modelId="{C71D48EF-6E13-4598-9F5A-F9CDBC10D7FA}" type="pres">
      <dgm:prSet presAssocID="{1391DA0F-B1D5-4CD4-B915-B5CEB08E6BBA}" presName="comp" presStyleCnt="0"/>
      <dgm:spPr/>
    </dgm:pt>
    <dgm:pt modelId="{00A21784-A588-4351-ADF8-FBFEE8A434BA}" type="pres">
      <dgm:prSet presAssocID="{1391DA0F-B1D5-4CD4-B915-B5CEB08E6BBA}" presName="box" presStyleLbl="node1" presStyleIdx="0" presStyleCnt="2" custScaleY="73758" custLinFactNeighborX="826" custLinFactNeighborY="-1574"/>
      <dgm:spPr/>
      <dgm:t>
        <a:bodyPr/>
        <a:lstStyle/>
        <a:p>
          <a:endParaRPr lang="en-US"/>
        </a:p>
      </dgm:t>
    </dgm:pt>
    <dgm:pt modelId="{476DC9D3-2DC2-4700-93B4-52580C2D6F25}" type="pres">
      <dgm:prSet presAssocID="{1391DA0F-B1D5-4CD4-B915-B5CEB08E6BBA}" presName="img" presStyleLbl="fgImgPlace1" presStyleIdx="0" presStyleCnt="2" custScaleY="75752"/>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12000" r="-12000"/>
          </a:stretch>
        </a:blipFill>
      </dgm:spPr>
      <dgm:t>
        <a:bodyPr/>
        <a:lstStyle/>
        <a:p>
          <a:endParaRPr lang="en-US"/>
        </a:p>
      </dgm:t>
    </dgm:pt>
    <dgm:pt modelId="{5B65115A-207B-4D00-B444-0BF3C0A9B4D9}" type="pres">
      <dgm:prSet presAssocID="{1391DA0F-B1D5-4CD4-B915-B5CEB08E6BBA}" presName="text" presStyleLbl="node1" presStyleIdx="0" presStyleCnt="2">
        <dgm:presLayoutVars>
          <dgm:bulletEnabled val="1"/>
        </dgm:presLayoutVars>
      </dgm:prSet>
      <dgm:spPr/>
      <dgm:t>
        <a:bodyPr/>
        <a:lstStyle/>
        <a:p>
          <a:endParaRPr lang="en-US"/>
        </a:p>
      </dgm:t>
    </dgm:pt>
    <dgm:pt modelId="{955F0009-5F8C-4DF4-857D-09240D829183}" type="pres">
      <dgm:prSet presAssocID="{050B94F1-195C-4819-A5F9-DFB4B2FA6247}" presName="spacer" presStyleCnt="0"/>
      <dgm:spPr/>
    </dgm:pt>
    <dgm:pt modelId="{089B0E0D-517E-4139-ACDB-19DA433A2F4A}" type="pres">
      <dgm:prSet presAssocID="{60B0443F-9BEC-4BA0-B4A9-4AD2A0FE98F7}" presName="comp" presStyleCnt="0"/>
      <dgm:spPr/>
    </dgm:pt>
    <dgm:pt modelId="{EB03C3AA-E0D7-44C9-BA37-F25491FE4A4B}" type="pres">
      <dgm:prSet presAssocID="{60B0443F-9BEC-4BA0-B4A9-4AD2A0FE98F7}" presName="box" presStyleLbl="node1" presStyleIdx="1" presStyleCnt="2"/>
      <dgm:spPr/>
      <dgm:t>
        <a:bodyPr/>
        <a:lstStyle/>
        <a:p>
          <a:endParaRPr lang="en-US"/>
        </a:p>
      </dgm:t>
    </dgm:pt>
    <dgm:pt modelId="{BA9C0EBC-1500-43C0-871E-F1852B95D369}" type="pres">
      <dgm:prSet presAssocID="{60B0443F-9BEC-4BA0-B4A9-4AD2A0FE98F7}" presName="img" presStyleLbl="fgImgPlace1" presStyleIdx="1" presStyleCnt="2" custLinFactNeighborX="-3427" custLinFactNeighborY="-1648"/>
      <dgm:spPr>
        <a:blipFill>
          <a:blip xmlns:r="http://schemas.openxmlformats.org/officeDocument/2006/relationships" r:embed="rId2">
            <a:extLst>
              <a:ext uri="{28A0092B-C50C-407E-A947-70E740481C1C}">
                <a14:useLocalDpi xmlns:a14="http://schemas.microsoft.com/office/drawing/2010/main" val="0"/>
              </a:ext>
            </a:extLst>
          </a:blip>
          <a:srcRect/>
          <a:stretch>
            <a:fillRect l="-13000" r="-13000"/>
          </a:stretch>
        </a:blipFill>
      </dgm:spPr>
      <dgm:t>
        <a:bodyPr/>
        <a:lstStyle/>
        <a:p>
          <a:endParaRPr lang="en-US"/>
        </a:p>
      </dgm:t>
    </dgm:pt>
    <dgm:pt modelId="{8722864C-394E-47C5-9F2B-6FCE7934C460}" type="pres">
      <dgm:prSet presAssocID="{60B0443F-9BEC-4BA0-B4A9-4AD2A0FE98F7}" presName="text" presStyleLbl="node1" presStyleIdx="1" presStyleCnt="2">
        <dgm:presLayoutVars>
          <dgm:bulletEnabled val="1"/>
        </dgm:presLayoutVars>
      </dgm:prSet>
      <dgm:spPr/>
      <dgm:t>
        <a:bodyPr/>
        <a:lstStyle/>
        <a:p>
          <a:endParaRPr lang="en-US"/>
        </a:p>
      </dgm:t>
    </dgm:pt>
  </dgm:ptLst>
  <dgm:cxnLst>
    <dgm:cxn modelId="{108596F1-CA66-41E8-AF56-8AC9B0E45415}" type="presOf" srcId="{60B0443F-9BEC-4BA0-B4A9-4AD2A0FE98F7}" destId="{8722864C-394E-47C5-9F2B-6FCE7934C460}" srcOrd="1" destOrd="0" presId="urn:microsoft.com/office/officeart/2005/8/layout/vList4"/>
    <dgm:cxn modelId="{11AEE925-3863-48E3-AC54-23719773C24F}" type="presOf" srcId="{B66017E4-D772-41F9-912E-95210D6459D4}" destId="{0B2F0CBD-21CC-4585-BABB-92AA24CDC3BE}" srcOrd="0" destOrd="0" presId="urn:microsoft.com/office/officeart/2005/8/layout/vList4"/>
    <dgm:cxn modelId="{3565F393-C514-453D-B317-9D8CAB930DA2}" type="presOf" srcId="{1391DA0F-B1D5-4CD4-B915-B5CEB08E6BBA}" destId="{5B65115A-207B-4D00-B444-0BF3C0A9B4D9}" srcOrd="1" destOrd="0" presId="urn:microsoft.com/office/officeart/2005/8/layout/vList4"/>
    <dgm:cxn modelId="{0F2A1E7F-16E2-4DDB-AE33-A923F4C5E753}" type="presOf" srcId="{60B0443F-9BEC-4BA0-B4A9-4AD2A0FE98F7}" destId="{EB03C3AA-E0D7-44C9-BA37-F25491FE4A4B}" srcOrd="0" destOrd="0" presId="urn:microsoft.com/office/officeart/2005/8/layout/vList4"/>
    <dgm:cxn modelId="{CC8C28F1-EBD4-48D6-99BB-D9C71D08C1BE}" srcId="{B66017E4-D772-41F9-912E-95210D6459D4}" destId="{60B0443F-9BEC-4BA0-B4A9-4AD2A0FE98F7}" srcOrd="1" destOrd="0" parTransId="{9F70BC98-077D-4A9D-A2D7-82219C5F1E8D}" sibTransId="{7A1754CB-9D8F-4BAB-9EB6-42F929A7FB42}"/>
    <dgm:cxn modelId="{9DDA065A-AFA3-457C-97CC-E0E1EC1C243B}" type="presOf" srcId="{1391DA0F-B1D5-4CD4-B915-B5CEB08E6BBA}" destId="{00A21784-A588-4351-ADF8-FBFEE8A434BA}" srcOrd="0" destOrd="0" presId="urn:microsoft.com/office/officeart/2005/8/layout/vList4"/>
    <dgm:cxn modelId="{15BEFF03-52E6-4E0C-B3B4-7FFADA00B617}" srcId="{B66017E4-D772-41F9-912E-95210D6459D4}" destId="{1391DA0F-B1D5-4CD4-B915-B5CEB08E6BBA}" srcOrd="0" destOrd="0" parTransId="{688B368F-266A-490F-B9F7-8D7BB0F006CE}" sibTransId="{050B94F1-195C-4819-A5F9-DFB4B2FA6247}"/>
    <dgm:cxn modelId="{E8D4E7C2-5D71-4FB3-A885-7AC3CB579A85}" type="presParOf" srcId="{0B2F0CBD-21CC-4585-BABB-92AA24CDC3BE}" destId="{C71D48EF-6E13-4598-9F5A-F9CDBC10D7FA}" srcOrd="0" destOrd="0" presId="urn:microsoft.com/office/officeart/2005/8/layout/vList4"/>
    <dgm:cxn modelId="{44973DEC-B7BF-44D9-A403-BB6467DD5621}" type="presParOf" srcId="{C71D48EF-6E13-4598-9F5A-F9CDBC10D7FA}" destId="{00A21784-A588-4351-ADF8-FBFEE8A434BA}" srcOrd="0" destOrd="0" presId="urn:microsoft.com/office/officeart/2005/8/layout/vList4"/>
    <dgm:cxn modelId="{9172FA5A-CF5B-4ECF-B124-474454620A84}" type="presParOf" srcId="{C71D48EF-6E13-4598-9F5A-F9CDBC10D7FA}" destId="{476DC9D3-2DC2-4700-93B4-52580C2D6F25}" srcOrd="1" destOrd="0" presId="urn:microsoft.com/office/officeart/2005/8/layout/vList4"/>
    <dgm:cxn modelId="{86724447-75C7-47EB-B9FE-E3DFBE16B7C7}" type="presParOf" srcId="{C71D48EF-6E13-4598-9F5A-F9CDBC10D7FA}" destId="{5B65115A-207B-4D00-B444-0BF3C0A9B4D9}" srcOrd="2" destOrd="0" presId="urn:microsoft.com/office/officeart/2005/8/layout/vList4"/>
    <dgm:cxn modelId="{A879DC3D-291E-47BA-BD43-E6EAF75F9336}" type="presParOf" srcId="{0B2F0CBD-21CC-4585-BABB-92AA24CDC3BE}" destId="{955F0009-5F8C-4DF4-857D-09240D829183}" srcOrd="1" destOrd="0" presId="urn:microsoft.com/office/officeart/2005/8/layout/vList4"/>
    <dgm:cxn modelId="{4E9DA0A8-B024-4409-8D98-D4BA3440A309}" type="presParOf" srcId="{0B2F0CBD-21CC-4585-BABB-92AA24CDC3BE}" destId="{089B0E0D-517E-4139-ACDB-19DA433A2F4A}" srcOrd="2" destOrd="0" presId="urn:microsoft.com/office/officeart/2005/8/layout/vList4"/>
    <dgm:cxn modelId="{CF5ACBEF-CE48-406C-979C-850453A3A5BA}" type="presParOf" srcId="{089B0E0D-517E-4139-ACDB-19DA433A2F4A}" destId="{EB03C3AA-E0D7-44C9-BA37-F25491FE4A4B}" srcOrd="0" destOrd="0" presId="urn:microsoft.com/office/officeart/2005/8/layout/vList4"/>
    <dgm:cxn modelId="{474B6173-DC7B-49AB-BE95-11A2C13EE13C}" type="presParOf" srcId="{089B0E0D-517E-4139-ACDB-19DA433A2F4A}" destId="{BA9C0EBC-1500-43C0-871E-F1852B95D369}" srcOrd="1" destOrd="0" presId="urn:microsoft.com/office/officeart/2005/8/layout/vList4"/>
    <dgm:cxn modelId="{69C14442-D075-4337-BDA8-E0EA27862F34}" type="presParOf" srcId="{089B0E0D-517E-4139-ACDB-19DA433A2F4A}" destId="{8722864C-394E-47C5-9F2B-6FCE7934C460}" srcOrd="2" destOrd="0" presId="urn:microsoft.com/office/officeart/2005/8/layout/vList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6.xml><?xml version="1.0" encoding="utf-8"?>
<dgm:dataModel xmlns:dgm="http://schemas.openxmlformats.org/drawingml/2006/diagram" xmlns:a="http://schemas.openxmlformats.org/drawingml/2006/main">
  <dgm:ptLst>
    <dgm:pt modelId="{F90F0F43-2B24-4F0B-A8C3-8CBCEBFADB78}"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3BC86FDC-1942-4EE8-A35F-9C5A5144F241}">
      <dgm:prSet phldrT="[Text]" custT="1"/>
      <dgm:spPr/>
      <dgm:t>
        <a:bodyPr/>
        <a:lstStyle/>
        <a:p>
          <a:pPr algn="just"/>
          <a:r>
            <a:rPr lang="fa-IR" sz="1600" b="1" dirty="0" smtClean="0">
              <a:solidFill>
                <a:srgbClr val="FFFF00"/>
              </a:solidFill>
              <a:cs typeface="B Nazanin" panose="00000400000000000000" pitchFamily="2" charset="-78"/>
            </a:rPr>
            <a:t>حوزه، بهترین پایگاه آشنایی با معارف اسلام است. هیچ مرکز دیگری در سراسر جهان وجود ندارد که در آن به‌صورت رسمی و با برنامه‏ای جامع، با فرهنگ دین و سخن پیشوایان معصوم:، بتوان آشنا شد.</a:t>
          </a:r>
          <a:endParaRPr lang="en-US" sz="1600" b="1" dirty="0">
            <a:solidFill>
              <a:srgbClr val="FFFF00"/>
            </a:solidFill>
            <a:cs typeface="B Nazanin" panose="00000400000000000000" pitchFamily="2" charset="-78"/>
          </a:endParaRPr>
        </a:p>
      </dgm:t>
    </dgm:pt>
    <dgm:pt modelId="{7A2B6BD5-9BC6-4065-9151-6FCB9D1FF625}" type="parTrans" cxnId="{A352DA07-7C43-460E-81B8-932ACFB2F760}">
      <dgm:prSet/>
      <dgm:spPr/>
      <dgm:t>
        <a:bodyPr/>
        <a:lstStyle/>
        <a:p>
          <a:endParaRPr lang="en-US"/>
        </a:p>
      </dgm:t>
    </dgm:pt>
    <dgm:pt modelId="{5D456E8F-421E-4682-B876-29B154BB07C2}" type="sibTrans" cxnId="{A352DA07-7C43-460E-81B8-932ACFB2F760}">
      <dgm:prSet/>
      <dgm:spPr/>
      <dgm:t>
        <a:bodyPr/>
        <a:lstStyle/>
        <a:p>
          <a:endParaRPr lang="en-US"/>
        </a:p>
      </dgm:t>
    </dgm:pt>
    <dgm:pt modelId="{C2F61AA9-1627-4C91-92BE-B4E8504C58CD}">
      <dgm:prSet phldrT="[Text]" custT="1"/>
      <dgm:spPr/>
      <dgm:t>
        <a:bodyPr/>
        <a:lstStyle/>
        <a:p>
          <a:pPr algn="just"/>
          <a:r>
            <a:rPr lang="fa-IR" sz="1600" b="1" dirty="0" smtClean="0">
              <a:solidFill>
                <a:srgbClr val="002060"/>
              </a:solidFill>
              <a:cs typeface="B Nazanin" panose="00000400000000000000" pitchFamily="2" charset="-78"/>
            </a:rPr>
            <a:t>از این نظر شرایطی که برای طلبه پدید می‏آید بسیار مغتنم و قابل استفاده است. البته حوزه‏ها ـ مانند همۀ سازمان‏ها، ادارات و مراکز دیگرـ تا رسیدن به نقطۀ مطلوب و رفع همۀ نقاط ضعف، فاصله‏ای طولانی در پیش دارند؛ اما همۀ کسانی که نقاط ضعف و کاستی‏های آن را گوشزد می‏نمایند، باید به این مسئله به‏خوبی توجه کنند و توجه دهند که هیچ سازمان و مرکز دیگری، رسالت عظیم حوزه و کارکرد آن را نمی‏تواند عهده‏دار شود. </a:t>
          </a:r>
          <a:endParaRPr lang="en-US" sz="1600" b="1" dirty="0">
            <a:solidFill>
              <a:srgbClr val="002060"/>
            </a:solidFill>
            <a:cs typeface="B Nazanin" panose="00000400000000000000" pitchFamily="2" charset="-78"/>
          </a:endParaRPr>
        </a:p>
      </dgm:t>
    </dgm:pt>
    <dgm:pt modelId="{8FD58FCB-A1F9-4AD0-A713-1B56A6B12C67}" type="parTrans" cxnId="{5D540044-2A0E-4023-98DE-560443195B98}">
      <dgm:prSet/>
      <dgm:spPr/>
      <dgm:t>
        <a:bodyPr/>
        <a:lstStyle/>
        <a:p>
          <a:endParaRPr lang="en-US"/>
        </a:p>
      </dgm:t>
    </dgm:pt>
    <dgm:pt modelId="{A2966B1E-972A-4183-ABC1-3328254957BC}" type="sibTrans" cxnId="{5D540044-2A0E-4023-98DE-560443195B98}">
      <dgm:prSet/>
      <dgm:spPr/>
      <dgm:t>
        <a:bodyPr/>
        <a:lstStyle/>
        <a:p>
          <a:endParaRPr lang="en-US"/>
        </a:p>
      </dgm:t>
    </dgm:pt>
    <dgm:pt modelId="{A309DD0E-1F07-4279-8036-79979931E579}">
      <dgm:prSet phldrT="[Text]" custT="1"/>
      <dgm:spPr/>
      <dgm:t>
        <a:bodyPr/>
        <a:lstStyle/>
        <a:p>
          <a:pPr algn="just"/>
          <a:r>
            <a:rPr lang="fa-IR" sz="2400" b="1" dirty="0" smtClean="0">
              <a:solidFill>
                <a:srgbClr val="002060"/>
              </a:solidFill>
              <a:cs typeface="B Nazanin" panose="00000400000000000000" pitchFamily="2" charset="-78"/>
            </a:rPr>
            <a:t>حوزه، به‏رغم همۀ کاستی‏ها و بایسته‏ها، برای اسلام‏شناسی و درک عمیق فرهنگ دین، بهترین شرایط را فراهم می‏کند. </a:t>
          </a:r>
          <a:endParaRPr lang="en-US" sz="2400" b="1" dirty="0">
            <a:solidFill>
              <a:srgbClr val="002060"/>
            </a:solidFill>
            <a:cs typeface="B Nazanin" panose="00000400000000000000" pitchFamily="2" charset="-78"/>
          </a:endParaRPr>
        </a:p>
      </dgm:t>
    </dgm:pt>
    <dgm:pt modelId="{B3640C45-7633-4239-9D73-5DBEEE2B30CC}" type="parTrans" cxnId="{FC18F706-4586-4B5D-B28B-DF01400364D0}">
      <dgm:prSet/>
      <dgm:spPr/>
      <dgm:t>
        <a:bodyPr/>
        <a:lstStyle/>
        <a:p>
          <a:endParaRPr lang="en-US"/>
        </a:p>
      </dgm:t>
    </dgm:pt>
    <dgm:pt modelId="{BAC38C22-BF0E-4689-A74C-58CEA56C8A07}" type="sibTrans" cxnId="{FC18F706-4586-4B5D-B28B-DF01400364D0}">
      <dgm:prSet/>
      <dgm:spPr/>
      <dgm:t>
        <a:bodyPr/>
        <a:lstStyle/>
        <a:p>
          <a:endParaRPr lang="en-US"/>
        </a:p>
      </dgm:t>
    </dgm:pt>
    <dgm:pt modelId="{D7A512AB-0231-4FB5-8B84-B85F0BECC819}" type="pres">
      <dgm:prSet presAssocID="{F90F0F43-2B24-4F0B-A8C3-8CBCEBFADB78}" presName="outerComposite" presStyleCnt="0">
        <dgm:presLayoutVars>
          <dgm:chMax val="5"/>
          <dgm:dir val="rev"/>
          <dgm:resizeHandles val="exact"/>
        </dgm:presLayoutVars>
      </dgm:prSet>
      <dgm:spPr/>
      <dgm:t>
        <a:bodyPr/>
        <a:lstStyle/>
        <a:p>
          <a:endParaRPr lang="en-US"/>
        </a:p>
      </dgm:t>
    </dgm:pt>
    <dgm:pt modelId="{688FA7AD-41F0-4780-9DD4-7C2F555BEA39}" type="pres">
      <dgm:prSet presAssocID="{F90F0F43-2B24-4F0B-A8C3-8CBCEBFADB78}" presName="dummyMaxCanvas" presStyleCnt="0">
        <dgm:presLayoutVars/>
      </dgm:prSet>
      <dgm:spPr/>
    </dgm:pt>
    <dgm:pt modelId="{4174190B-2657-488C-9B53-9195C8BEE9A7}" type="pres">
      <dgm:prSet presAssocID="{F90F0F43-2B24-4F0B-A8C3-8CBCEBFADB78}" presName="ThreeNodes_1" presStyleLbl="node1" presStyleIdx="0" presStyleCnt="3" custScaleX="103058" custScaleY="66667" custLinFactNeighborX="-1308" custLinFactNeighborY="-16666">
        <dgm:presLayoutVars>
          <dgm:bulletEnabled val="1"/>
        </dgm:presLayoutVars>
      </dgm:prSet>
      <dgm:spPr/>
      <dgm:t>
        <a:bodyPr/>
        <a:lstStyle/>
        <a:p>
          <a:endParaRPr lang="en-US"/>
        </a:p>
      </dgm:t>
    </dgm:pt>
    <dgm:pt modelId="{9245CDC8-F9F0-4968-96D9-B6FD9B6FB858}" type="pres">
      <dgm:prSet presAssocID="{F90F0F43-2B24-4F0B-A8C3-8CBCEBFADB78}" presName="ThreeNodes_2" presStyleLbl="node1" presStyleIdx="1" presStyleCnt="3" custScaleX="111523" custScaleY="130727" custLinFactNeighborX="2654" custLinFactNeighborY="-17970">
        <dgm:presLayoutVars>
          <dgm:bulletEnabled val="1"/>
        </dgm:presLayoutVars>
      </dgm:prSet>
      <dgm:spPr/>
      <dgm:t>
        <a:bodyPr/>
        <a:lstStyle/>
        <a:p>
          <a:endParaRPr lang="en-US"/>
        </a:p>
      </dgm:t>
    </dgm:pt>
    <dgm:pt modelId="{A89C0E3A-60DC-4F83-A675-E3F24D1F962B}" type="pres">
      <dgm:prSet presAssocID="{F90F0F43-2B24-4F0B-A8C3-8CBCEBFADB78}" presName="ThreeNodes_3" presStyleLbl="node1" presStyleIdx="2" presStyleCnt="3" custScaleX="105034" custScaleY="72341" custLinFactNeighborX="9190" custLinFactNeighborY="-20972">
        <dgm:presLayoutVars>
          <dgm:bulletEnabled val="1"/>
        </dgm:presLayoutVars>
      </dgm:prSet>
      <dgm:spPr/>
      <dgm:t>
        <a:bodyPr/>
        <a:lstStyle/>
        <a:p>
          <a:endParaRPr lang="en-US"/>
        </a:p>
      </dgm:t>
    </dgm:pt>
    <dgm:pt modelId="{95E508D2-BD18-40E1-8424-CB3FAFDD441E}" type="pres">
      <dgm:prSet presAssocID="{F90F0F43-2B24-4F0B-A8C3-8CBCEBFADB78}" presName="ThreeConn_1-2" presStyleLbl="fgAccFollowNode1" presStyleIdx="0" presStyleCnt="2" custScaleX="66041" custScaleY="100000" custLinFactNeighborX="-21649" custLinFactNeighborY="-37771">
        <dgm:presLayoutVars>
          <dgm:bulletEnabled val="1"/>
        </dgm:presLayoutVars>
      </dgm:prSet>
      <dgm:spPr/>
      <dgm:t>
        <a:bodyPr/>
        <a:lstStyle/>
        <a:p>
          <a:endParaRPr lang="en-US"/>
        </a:p>
      </dgm:t>
    </dgm:pt>
    <dgm:pt modelId="{BD455F59-BCA5-48DE-8BCB-578E047786F7}" type="pres">
      <dgm:prSet presAssocID="{F90F0F43-2B24-4F0B-A8C3-8CBCEBFADB78}" presName="ThreeConn_2-3" presStyleLbl="fgAccFollowNode1" presStyleIdx="1" presStyleCnt="2" custScaleX="66041" custScaleY="100000" custLinFactNeighborX="-4793" custLinFactNeighborY="-26107">
        <dgm:presLayoutVars>
          <dgm:bulletEnabled val="1"/>
        </dgm:presLayoutVars>
      </dgm:prSet>
      <dgm:spPr/>
      <dgm:t>
        <a:bodyPr/>
        <a:lstStyle/>
        <a:p>
          <a:endParaRPr lang="en-US"/>
        </a:p>
      </dgm:t>
    </dgm:pt>
    <dgm:pt modelId="{FA01FF38-4F70-4E91-BB3C-9CF0457A292F}" type="pres">
      <dgm:prSet presAssocID="{F90F0F43-2B24-4F0B-A8C3-8CBCEBFADB78}" presName="ThreeNodes_1_text" presStyleLbl="node1" presStyleIdx="2" presStyleCnt="3">
        <dgm:presLayoutVars>
          <dgm:bulletEnabled val="1"/>
        </dgm:presLayoutVars>
      </dgm:prSet>
      <dgm:spPr/>
      <dgm:t>
        <a:bodyPr/>
        <a:lstStyle/>
        <a:p>
          <a:endParaRPr lang="en-US"/>
        </a:p>
      </dgm:t>
    </dgm:pt>
    <dgm:pt modelId="{FC885ED9-B3D9-42D6-86B0-79A633FE3304}" type="pres">
      <dgm:prSet presAssocID="{F90F0F43-2B24-4F0B-A8C3-8CBCEBFADB78}" presName="ThreeNodes_2_text" presStyleLbl="node1" presStyleIdx="2" presStyleCnt="3">
        <dgm:presLayoutVars>
          <dgm:bulletEnabled val="1"/>
        </dgm:presLayoutVars>
      </dgm:prSet>
      <dgm:spPr/>
      <dgm:t>
        <a:bodyPr/>
        <a:lstStyle/>
        <a:p>
          <a:endParaRPr lang="en-US"/>
        </a:p>
      </dgm:t>
    </dgm:pt>
    <dgm:pt modelId="{C9200D67-E56C-4E15-B816-3F5C6678A5C1}" type="pres">
      <dgm:prSet presAssocID="{F90F0F43-2B24-4F0B-A8C3-8CBCEBFADB78}" presName="ThreeNodes_3_text" presStyleLbl="node1" presStyleIdx="2" presStyleCnt="3">
        <dgm:presLayoutVars>
          <dgm:bulletEnabled val="1"/>
        </dgm:presLayoutVars>
      </dgm:prSet>
      <dgm:spPr/>
      <dgm:t>
        <a:bodyPr/>
        <a:lstStyle/>
        <a:p>
          <a:endParaRPr lang="en-US"/>
        </a:p>
      </dgm:t>
    </dgm:pt>
  </dgm:ptLst>
  <dgm:cxnLst>
    <dgm:cxn modelId="{9E624408-DE9D-4562-BF6B-C0FFB570A5E3}" type="presOf" srcId="{C2F61AA9-1627-4C91-92BE-B4E8504C58CD}" destId="{FC885ED9-B3D9-42D6-86B0-79A633FE3304}" srcOrd="1" destOrd="0" presId="urn:microsoft.com/office/officeart/2005/8/layout/vProcess5"/>
    <dgm:cxn modelId="{FC18F706-4586-4B5D-B28B-DF01400364D0}" srcId="{F90F0F43-2B24-4F0B-A8C3-8CBCEBFADB78}" destId="{A309DD0E-1F07-4279-8036-79979931E579}" srcOrd="2" destOrd="0" parTransId="{B3640C45-7633-4239-9D73-5DBEEE2B30CC}" sibTransId="{BAC38C22-BF0E-4689-A74C-58CEA56C8A07}"/>
    <dgm:cxn modelId="{A36B081C-4DB3-4190-9DFE-EE011DED3048}" type="presOf" srcId="{A2966B1E-972A-4183-ABC1-3328254957BC}" destId="{BD455F59-BCA5-48DE-8BCB-578E047786F7}" srcOrd="0" destOrd="0" presId="urn:microsoft.com/office/officeart/2005/8/layout/vProcess5"/>
    <dgm:cxn modelId="{8D1BCCEB-E5E7-4B71-A55B-134EE74E77F8}" type="presOf" srcId="{A309DD0E-1F07-4279-8036-79979931E579}" destId="{A89C0E3A-60DC-4F83-A675-E3F24D1F962B}" srcOrd="0" destOrd="0" presId="urn:microsoft.com/office/officeart/2005/8/layout/vProcess5"/>
    <dgm:cxn modelId="{395845EE-56C9-4B0C-A25C-11D9EE385226}" type="presOf" srcId="{C2F61AA9-1627-4C91-92BE-B4E8504C58CD}" destId="{9245CDC8-F9F0-4968-96D9-B6FD9B6FB858}" srcOrd="0" destOrd="0" presId="urn:microsoft.com/office/officeart/2005/8/layout/vProcess5"/>
    <dgm:cxn modelId="{FD42F88D-8826-4601-B8DA-2F79CB7C6B8D}" type="presOf" srcId="{F90F0F43-2B24-4F0B-A8C3-8CBCEBFADB78}" destId="{D7A512AB-0231-4FB5-8B84-B85F0BECC819}" srcOrd="0" destOrd="0" presId="urn:microsoft.com/office/officeart/2005/8/layout/vProcess5"/>
    <dgm:cxn modelId="{41AC3ECF-F7EC-407E-802B-9C851CCC2FC1}" type="presOf" srcId="{A309DD0E-1F07-4279-8036-79979931E579}" destId="{C9200D67-E56C-4E15-B816-3F5C6678A5C1}" srcOrd="1" destOrd="0" presId="urn:microsoft.com/office/officeart/2005/8/layout/vProcess5"/>
    <dgm:cxn modelId="{2862C0FA-8002-43AE-9752-8F681574B9AC}" type="presOf" srcId="{5D456E8F-421E-4682-B876-29B154BB07C2}" destId="{95E508D2-BD18-40E1-8424-CB3FAFDD441E}" srcOrd="0" destOrd="0" presId="urn:microsoft.com/office/officeart/2005/8/layout/vProcess5"/>
    <dgm:cxn modelId="{A352DA07-7C43-460E-81B8-932ACFB2F760}" srcId="{F90F0F43-2B24-4F0B-A8C3-8CBCEBFADB78}" destId="{3BC86FDC-1942-4EE8-A35F-9C5A5144F241}" srcOrd="0" destOrd="0" parTransId="{7A2B6BD5-9BC6-4065-9151-6FCB9D1FF625}" sibTransId="{5D456E8F-421E-4682-B876-29B154BB07C2}"/>
    <dgm:cxn modelId="{0E1CB8C3-C1A0-4B07-A506-D1460665F68E}" type="presOf" srcId="{3BC86FDC-1942-4EE8-A35F-9C5A5144F241}" destId="{FA01FF38-4F70-4E91-BB3C-9CF0457A292F}" srcOrd="1" destOrd="0" presId="urn:microsoft.com/office/officeart/2005/8/layout/vProcess5"/>
    <dgm:cxn modelId="{5D540044-2A0E-4023-98DE-560443195B98}" srcId="{F90F0F43-2B24-4F0B-A8C3-8CBCEBFADB78}" destId="{C2F61AA9-1627-4C91-92BE-B4E8504C58CD}" srcOrd="1" destOrd="0" parTransId="{8FD58FCB-A1F9-4AD0-A713-1B56A6B12C67}" sibTransId="{A2966B1E-972A-4183-ABC1-3328254957BC}"/>
    <dgm:cxn modelId="{81BF1DD5-2388-4163-BA42-7692761EA443}" type="presOf" srcId="{3BC86FDC-1942-4EE8-A35F-9C5A5144F241}" destId="{4174190B-2657-488C-9B53-9195C8BEE9A7}" srcOrd="0" destOrd="0" presId="urn:microsoft.com/office/officeart/2005/8/layout/vProcess5"/>
    <dgm:cxn modelId="{C1C2CE1F-11F3-4CA2-80F6-6E459C641952}" type="presParOf" srcId="{D7A512AB-0231-4FB5-8B84-B85F0BECC819}" destId="{688FA7AD-41F0-4780-9DD4-7C2F555BEA39}" srcOrd="0" destOrd="0" presId="urn:microsoft.com/office/officeart/2005/8/layout/vProcess5"/>
    <dgm:cxn modelId="{3A7F1D8C-F9C2-41C6-AE0F-0CBE1BD92EDA}" type="presParOf" srcId="{D7A512AB-0231-4FB5-8B84-B85F0BECC819}" destId="{4174190B-2657-488C-9B53-9195C8BEE9A7}" srcOrd="1" destOrd="0" presId="urn:microsoft.com/office/officeart/2005/8/layout/vProcess5"/>
    <dgm:cxn modelId="{3F426F8D-EF6B-4AE7-9863-7AA0DB3B5140}" type="presParOf" srcId="{D7A512AB-0231-4FB5-8B84-B85F0BECC819}" destId="{9245CDC8-F9F0-4968-96D9-B6FD9B6FB858}" srcOrd="2" destOrd="0" presId="urn:microsoft.com/office/officeart/2005/8/layout/vProcess5"/>
    <dgm:cxn modelId="{9CE96340-1F33-4A31-86C7-DCB70E7F9E38}" type="presParOf" srcId="{D7A512AB-0231-4FB5-8B84-B85F0BECC819}" destId="{A89C0E3A-60DC-4F83-A675-E3F24D1F962B}" srcOrd="3" destOrd="0" presId="urn:microsoft.com/office/officeart/2005/8/layout/vProcess5"/>
    <dgm:cxn modelId="{B292D411-2FF3-481F-A409-4277E4ACDC71}" type="presParOf" srcId="{D7A512AB-0231-4FB5-8B84-B85F0BECC819}" destId="{95E508D2-BD18-40E1-8424-CB3FAFDD441E}" srcOrd="4" destOrd="0" presId="urn:microsoft.com/office/officeart/2005/8/layout/vProcess5"/>
    <dgm:cxn modelId="{353E92BD-6024-48A4-A547-DBBE11DD025F}" type="presParOf" srcId="{D7A512AB-0231-4FB5-8B84-B85F0BECC819}" destId="{BD455F59-BCA5-48DE-8BCB-578E047786F7}" srcOrd="5" destOrd="0" presId="urn:microsoft.com/office/officeart/2005/8/layout/vProcess5"/>
    <dgm:cxn modelId="{F7678641-B879-4A9A-80EA-83358F8B2DA1}" type="presParOf" srcId="{D7A512AB-0231-4FB5-8B84-B85F0BECC819}" destId="{FA01FF38-4F70-4E91-BB3C-9CF0457A292F}" srcOrd="6" destOrd="0" presId="urn:microsoft.com/office/officeart/2005/8/layout/vProcess5"/>
    <dgm:cxn modelId="{4EDD0BC3-A1C0-4BCC-95F2-6854613BD858}" type="presParOf" srcId="{D7A512AB-0231-4FB5-8B84-B85F0BECC819}" destId="{FC885ED9-B3D9-42D6-86B0-79A633FE3304}" srcOrd="7" destOrd="0" presId="urn:microsoft.com/office/officeart/2005/8/layout/vProcess5"/>
    <dgm:cxn modelId="{706C4647-0480-4C2E-B438-302DE3FB7C64}" type="presParOf" srcId="{D7A512AB-0231-4FB5-8B84-B85F0BECC819}" destId="{C9200D67-E56C-4E15-B816-3F5C6678A5C1}"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7.xml><?xml version="1.0" encoding="utf-8"?>
<dgm:dataModel xmlns:dgm="http://schemas.openxmlformats.org/drawingml/2006/diagram" xmlns:a="http://schemas.openxmlformats.org/drawingml/2006/main">
  <dgm:ptLst>
    <dgm:pt modelId="{2751DF2D-3445-4F12-B943-20840B0C1C1B}" type="doc">
      <dgm:prSet loTypeId="urn:microsoft.com/office/officeart/2005/8/layout/hList6" loCatId="list" qsTypeId="urn:microsoft.com/office/officeart/2005/8/quickstyle/simple1" qsCatId="simple" csTypeId="urn:microsoft.com/office/officeart/2005/8/colors/colorful1" csCatId="colorful" phldr="1"/>
      <dgm:spPr/>
      <dgm:t>
        <a:bodyPr/>
        <a:lstStyle/>
        <a:p>
          <a:endParaRPr lang="en-US"/>
        </a:p>
      </dgm:t>
    </dgm:pt>
    <dgm:pt modelId="{6C7E0155-1DAD-463D-B1E6-8D33B4CE6FE5}">
      <dgm:prSet custT="1"/>
      <dgm:spPr/>
      <dgm:t>
        <a:bodyPr/>
        <a:lstStyle/>
        <a:p>
          <a:pPr algn="just"/>
          <a:r>
            <a:rPr lang="fa-IR" sz="1600" b="1" dirty="0" smtClean="0">
              <a:solidFill>
                <a:srgbClr val="FFFF00"/>
              </a:solidFill>
              <a:cs typeface="B Nazanin" panose="00000400000000000000" pitchFamily="2" charset="-78"/>
            </a:rPr>
            <a:t>اگر بخواهیم منتظر اصلاح همۀ کاستی‏ها و مطلوب شدن همۀ موجودها باشیم تا پس از آن، اقدام را آغاز کنیم، باید بدانیم که هیچ‏وقت به چنین نقطه‏ای نخواهیم رسید. همیشه ایده‏آل‏های ما از واقعیت موجود بسیار فاصله دارد. پس عاقلانه‏تر آن‏است که به‏جای تقاضای توسعۀ امکانات، به بهره‏گیری از امکاناتِ موجود توجه کنیم و با اراده و اختیار خود گره‏های بسته را باز نماییم.</a:t>
          </a:r>
          <a:endParaRPr lang="en-US" sz="1600" b="1" dirty="0" smtClean="0">
            <a:solidFill>
              <a:srgbClr val="FFFF00"/>
            </a:solidFill>
            <a:cs typeface="B Nazanin" panose="00000400000000000000" pitchFamily="2" charset="-78"/>
          </a:endParaRPr>
        </a:p>
      </dgm:t>
    </dgm:pt>
    <dgm:pt modelId="{B43DAABC-0C5E-4CBA-A2D5-DBBCDE79FBCB}" type="parTrans" cxnId="{7271D7DE-44DD-463B-9F8D-81D083B1A16E}">
      <dgm:prSet/>
      <dgm:spPr/>
      <dgm:t>
        <a:bodyPr/>
        <a:lstStyle/>
        <a:p>
          <a:endParaRPr lang="en-US"/>
        </a:p>
      </dgm:t>
    </dgm:pt>
    <dgm:pt modelId="{901E7BEE-569F-4962-A2AC-B52D7C95ECA6}" type="sibTrans" cxnId="{7271D7DE-44DD-463B-9F8D-81D083B1A16E}">
      <dgm:prSet/>
      <dgm:spPr/>
      <dgm:t>
        <a:bodyPr/>
        <a:lstStyle/>
        <a:p>
          <a:endParaRPr lang="en-US"/>
        </a:p>
      </dgm:t>
    </dgm:pt>
    <dgm:pt modelId="{B650A1EE-7B68-4C40-9A48-6F276B81B7F0}">
      <dgm:prSet custT="1"/>
      <dgm:spPr/>
      <dgm:t>
        <a:bodyPr/>
        <a:lstStyle/>
        <a:p>
          <a:pPr algn="just"/>
          <a:r>
            <a:rPr lang="fa-IR" sz="1600" b="1" dirty="0" smtClean="0">
              <a:solidFill>
                <a:srgbClr val="002060"/>
              </a:solidFill>
              <a:cs typeface="B Nazanin" panose="00000400000000000000" pitchFamily="2" charset="-78"/>
            </a:rPr>
            <a:t>نظام آموزشی و پرورشی امروز حوزه در کنار همۀ کاستی‏ها، امتیازات چشم‌گیری نیز دارد. در این مجموعه با همین امتیازات، شخصیت‏های برگزیدۀ فراوانی رشد یافته و رسالت پیامبران الهی را بر دوش گرفته‏اند. نه وجود چنین برگزیدگانی بهانۀ موجهی برای عدم اصلاح کاستی‏های حوزه است و نه وجود آن کاستی‏ها، بهانۀ موجهی برای نفی کامل حوزه. </a:t>
          </a:r>
          <a:endParaRPr lang="fa-IR" sz="1600" b="1" dirty="0">
            <a:solidFill>
              <a:srgbClr val="002060"/>
            </a:solidFill>
            <a:cs typeface="B Nazanin" panose="00000400000000000000" pitchFamily="2" charset="-78"/>
          </a:endParaRPr>
        </a:p>
      </dgm:t>
    </dgm:pt>
    <dgm:pt modelId="{ACE451CC-096E-492E-A694-3AACEDC0D75D}" type="parTrans" cxnId="{8941E929-29F5-4911-8195-D7343D4DFC4B}">
      <dgm:prSet/>
      <dgm:spPr/>
      <dgm:t>
        <a:bodyPr/>
        <a:lstStyle/>
        <a:p>
          <a:endParaRPr lang="en-US"/>
        </a:p>
      </dgm:t>
    </dgm:pt>
    <dgm:pt modelId="{9D11E332-51B3-4BC9-B36E-90899513672F}" type="sibTrans" cxnId="{8941E929-29F5-4911-8195-D7343D4DFC4B}">
      <dgm:prSet/>
      <dgm:spPr/>
      <dgm:t>
        <a:bodyPr/>
        <a:lstStyle/>
        <a:p>
          <a:endParaRPr lang="en-US"/>
        </a:p>
      </dgm:t>
    </dgm:pt>
    <dgm:pt modelId="{7BBCBAA9-AAA9-4689-A19D-06081ABD14E6}">
      <dgm:prSet custT="1"/>
      <dgm:spPr/>
      <dgm:t>
        <a:bodyPr/>
        <a:lstStyle/>
        <a:p>
          <a:pPr algn="just" rtl="1"/>
          <a:r>
            <a:rPr lang="fa-IR" sz="1200" b="1" dirty="0" smtClean="0">
              <a:solidFill>
                <a:srgbClr val="002060"/>
              </a:solidFill>
              <a:cs typeface="B Nazanin" panose="00000400000000000000" pitchFamily="2" charset="-78"/>
            </a:rPr>
            <a:t>«لازم است روحانیت را اصلاح کرد نه اینکه آن را از بین برد. ثابت نگاه‏داشتن سازمان روحانیت در وضع فعلی نیز به انقراض آن منتهی خواهد شد. این مطلب را حدود 10 سال است که بارها و بارها تکرار</a:t>
          </a:r>
          <a:br>
            <a:rPr lang="fa-IR" sz="1200" b="1" dirty="0" smtClean="0">
              <a:solidFill>
                <a:srgbClr val="002060"/>
              </a:solidFill>
              <a:cs typeface="B Nazanin" panose="00000400000000000000" pitchFamily="2" charset="-78"/>
            </a:rPr>
          </a:br>
          <a:r>
            <a:rPr lang="fa-IR" sz="1200" b="1" dirty="0" smtClean="0">
              <a:solidFill>
                <a:srgbClr val="002060"/>
              </a:solidFill>
              <a:cs typeface="B Nazanin" panose="00000400000000000000" pitchFamily="2" charset="-78"/>
            </a:rPr>
            <a:t> کرده و گفته‏ام که روحانیت یک درخت آفت‏زده است و باید با آفت‏هایش مبارزه کرد. کسی که می‏گوید دست به ترکیب این درخت نزنید معنای سخنش این است که با آفت‏های آن هم مبارزه نکنید و این باعث می‏شود که آفت‏ها، درخت را از بین ببرند. آن کسی نیز که می‏گوید اصلاً این درخت را باید از ریشه کند اشتباه بزرگی مرتکب می‏شود. زیرا اگر این درخت کنده شود دیگر هیچ کس قادر نخواهد بود تا نهال جدیدی به جای آن بکارد.» </a:t>
          </a:r>
        </a:p>
      </dgm:t>
    </dgm:pt>
    <dgm:pt modelId="{0194FDBD-5F29-46D2-AD7B-38ED1BFA2262}" type="parTrans" cxnId="{572AC912-D2D6-42D6-9CFB-30AD9BD151C8}">
      <dgm:prSet/>
      <dgm:spPr/>
      <dgm:t>
        <a:bodyPr/>
        <a:lstStyle/>
        <a:p>
          <a:endParaRPr lang="en-US"/>
        </a:p>
      </dgm:t>
    </dgm:pt>
    <dgm:pt modelId="{8C942B8D-096A-4CCC-BF88-069E6EE2E274}" type="sibTrans" cxnId="{572AC912-D2D6-42D6-9CFB-30AD9BD151C8}">
      <dgm:prSet/>
      <dgm:spPr/>
      <dgm:t>
        <a:bodyPr/>
        <a:lstStyle/>
        <a:p>
          <a:endParaRPr lang="en-US"/>
        </a:p>
      </dgm:t>
    </dgm:pt>
    <dgm:pt modelId="{D9CBD264-E8BA-485B-9DB0-46022E3E3DA4}" type="pres">
      <dgm:prSet presAssocID="{2751DF2D-3445-4F12-B943-20840B0C1C1B}" presName="Name0" presStyleCnt="0">
        <dgm:presLayoutVars>
          <dgm:dir/>
          <dgm:resizeHandles val="exact"/>
        </dgm:presLayoutVars>
      </dgm:prSet>
      <dgm:spPr/>
      <dgm:t>
        <a:bodyPr/>
        <a:lstStyle/>
        <a:p>
          <a:endParaRPr lang="en-US"/>
        </a:p>
      </dgm:t>
    </dgm:pt>
    <dgm:pt modelId="{0988EC4E-4940-4C77-8583-F6790A6BAF5C}" type="pres">
      <dgm:prSet presAssocID="{6C7E0155-1DAD-463D-B1E6-8D33B4CE6FE5}" presName="node" presStyleLbl="node1" presStyleIdx="0" presStyleCnt="3">
        <dgm:presLayoutVars>
          <dgm:bulletEnabled val="1"/>
        </dgm:presLayoutVars>
      </dgm:prSet>
      <dgm:spPr/>
      <dgm:t>
        <a:bodyPr/>
        <a:lstStyle/>
        <a:p>
          <a:endParaRPr lang="en-US"/>
        </a:p>
      </dgm:t>
    </dgm:pt>
    <dgm:pt modelId="{8D49F2E7-35BC-4171-B3D4-473CA3F6F84B}" type="pres">
      <dgm:prSet presAssocID="{901E7BEE-569F-4962-A2AC-B52D7C95ECA6}" presName="sibTrans" presStyleCnt="0"/>
      <dgm:spPr/>
    </dgm:pt>
    <dgm:pt modelId="{C3E287D7-5F84-41DD-9909-CA1E2116DFD0}" type="pres">
      <dgm:prSet presAssocID="{B650A1EE-7B68-4C40-9A48-6F276B81B7F0}" presName="node" presStyleLbl="node1" presStyleIdx="1" presStyleCnt="3">
        <dgm:presLayoutVars>
          <dgm:bulletEnabled val="1"/>
        </dgm:presLayoutVars>
      </dgm:prSet>
      <dgm:spPr/>
      <dgm:t>
        <a:bodyPr/>
        <a:lstStyle/>
        <a:p>
          <a:endParaRPr lang="en-US"/>
        </a:p>
      </dgm:t>
    </dgm:pt>
    <dgm:pt modelId="{D0CF94AB-F20D-436B-BED3-5399EA642F10}" type="pres">
      <dgm:prSet presAssocID="{9D11E332-51B3-4BC9-B36E-90899513672F}" presName="sibTrans" presStyleCnt="0"/>
      <dgm:spPr/>
    </dgm:pt>
    <dgm:pt modelId="{AA8FB5DF-EFC0-4052-97F2-C177C1673E20}" type="pres">
      <dgm:prSet presAssocID="{7BBCBAA9-AAA9-4689-A19D-06081ABD14E6}" presName="node" presStyleLbl="node1" presStyleIdx="2" presStyleCnt="3">
        <dgm:presLayoutVars>
          <dgm:bulletEnabled val="1"/>
        </dgm:presLayoutVars>
      </dgm:prSet>
      <dgm:spPr/>
      <dgm:t>
        <a:bodyPr/>
        <a:lstStyle/>
        <a:p>
          <a:endParaRPr lang="en-US"/>
        </a:p>
      </dgm:t>
    </dgm:pt>
  </dgm:ptLst>
  <dgm:cxnLst>
    <dgm:cxn modelId="{572AC912-D2D6-42D6-9CFB-30AD9BD151C8}" srcId="{2751DF2D-3445-4F12-B943-20840B0C1C1B}" destId="{7BBCBAA9-AAA9-4689-A19D-06081ABD14E6}" srcOrd="2" destOrd="0" parTransId="{0194FDBD-5F29-46D2-AD7B-38ED1BFA2262}" sibTransId="{8C942B8D-096A-4CCC-BF88-069E6EE2E274}"/>
    <dgm:cxn modelId="{367456B1-6524-431C-88BE-158AC86D3DD5}" type="presOf" srcId="{6C7E0155-1DAD-463D-B1E6-8D33B4CE6FE5}" destId="{0988EC4E-4940-4C77-8583-F6790A6BAF5C}" srcOrd="0" destOrd="0" presId="urn:microsoft.com/office/officeart/2005/8/layout/hList6"/>
    <dgm:cxn modelId="{310561CF-98A2-48AE-91CB-168971A7EBEF}" type="presOf" srcId="{7BBCBAA9-AAA9-4689-A19D-06081ABD14E6}" destId="{AA8FB5DF-EFC0-4052-97F2-C177C1673E20}" srcOrd="0" destOrd="0" presId="urn:microsoft.com/office/officeart/2005/8/layout/hList6"/>
    <dgm:cxn modelId="{8BA04D92-BC14-4024-B864-E5CBB1F690E7}" type="presOf" srcId="{2751DF2D-3445-4F12-B943-20840B0C1C1B}" destId="{D9CBD264-E8BA-485B-9DB0-46022E3E3DA4}" srcOrd="0" destOrd="0" presId="urn:microsoft.com/office/officeart/2005/8/layout/hList6"/>
    <dgm:cxn modelId="{EB969F4C-158A-4E7A-89BE-0480BBB0BE0B}" type="presOf" srcId="{B650A1EE-7B68-4C40-9A48-6F276B81B7F0}" destId="{C3E287D7-5F84-41DD-9909-CA1E2116DFD0}" srcOrd="0" destOrd="0" presId="urn:microsoft.com/office/officeart/2005/8/layout/hList6"/>
    <dgm:cxn modelId="{7271D7DE-44DD-463B-9F8D-81D083B1A16E}" srcId="{2751DF2D-3445-4F12-B943-20840B0C1C1B}" destId="{6C7E0155-1DAD-463D-B1E6-8D33B4CE6FE5}" srcOrd="0" destOrd="0" parTransId="{B43DAABC-0C5E-4CBA-A2D5-DBBCDE79FBCB}" sibTransId="{901E7BEE-569F-4962-A2AC-B52D7C95ECA6}"/>
    <dgm:cxn modelId="{8941E929-29F5-4911-8195-D7343D4DFC4B}" srcId="{2751DF2D-3445-4F12-B943-20840B0C1C1B}" destId="{B650A1EE-7B68-4C40-9A48-6F276B81B7F0}" srcOrd="1" destOrd="0" parTransId="{ACE451CC-096E-492E-A694-3AACEDC0D75D}" sibTransId="{9D11E332-51B3-4BC9-B36E-90899513672F}"/>
    <dgm:cxn modelId="{F8C24899-0ED1-4734-900A-A1FBC814F030}" type="presParOf" srcId="{D9CBD264-E8BA-485B-9DB0-46022E3E3DA4}" destId="{0988EC4E-4940-4C77-8583-F6790A6BAF5C}" srcOrd="0" destOrd="0" presId="urn:microsoft.com/office/officeart/2005/8/layout/hList6"/>
    <dgm:cxn modelId="{C3A3D448-EE3D-49E9-B0F0-E5CD60ED990D}" type="presParOf" srcId="{D9CBD264-E8BA-485B-9DB0-46022E3E3DA4}" destId="{8D49F2E7-35BC-4171-B3D4-473CA3F6F84B}" srcOrd="1" destOrd="0" presId="urn:microsoft.com/office/officeart/2005/8/layout/hList6"/>
    <dgm:cxn modelId="{F6A89D0C-A5BC-4AF7-819C-37085EC4AA9C}" type="presParOf" srcId="{D9CBD264-E8BA-485B-9DB0-46022E3E3DA4}" destId="{C3E287D7-5F84-41DD-9909-CA1E2116DFD0}" srcOrd="2" destOrd="0" presId="urn:microsoft.com/office/officeart/2005/8/layout/hList6"/>
    <dgm:cxn modelId="{5219DEE2-C564-4E9E-B138-90AFE96E2042}" type="presParOf" srcId="{D9CBD264-E8BA-485B-9DB0-46022E3E3DA4}" destId="{D0CF94AB-F20D-436B-BED3-5399EA642F10}" srcOrd="3" destOrd="0" presId="urn:microsoft.com/office/officeart/2005/8/layout/hList6"/>
    <dgm:cxn modelId="{8D4A6457-3420-45D1-BBCD-558E78501CD1}" type="presParOf" srcId="{D9CBD264-E8BA-485B-9DB0-46022E3E3DA4}" destId="{AA8FB5DF-EFC0-4052-97F2-C177C1673E20}" srcOrd="4" destOrd="0" presId="urn:microsoft.com/office/officeart/2005/8/layout/hList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8.xml><?xml version="1.0" encoding="utf-8"?>
<dgm:dataModel xmlns:dgm="http://schemas.openxmlformats.org/drawingml/2006/diagram" xmlns:a="http://schemas.openxmlformats.org/drawingml/2006/main">
  <dgm:ptLst>
    <dgm:pt modelId="{6D997A8D-A740-4180-8DFB-168B75AC4B69}" type="doc">
      <dgm:prSet loTypeId="urn:microsoft.com/office/officeart/2008/layout/VerticalCurvedList" loCatId="list" qsTypeId="urn:microsoft.com/office/officeart/2005/8/quickstyle/simple1" qsCatId="simple" csTypeId="urn:microsoft.com/office/officeart/2005/8/colors/colorful1" csCatId="colorful" phldr="1"/>
      <dgm:spPr/>
      <dgm:t>
        <a:bodyPr/>
        <a:lstStyle/>
        <a:p>
          <a:endParaRPr lang="en-US"/>
        </a:p>
      </dgm:t>
    </dgm:pt>
    <dgm:pt modelId="{EA2EEDB8-A31D-4866-B807-588DECF86B63}">
      <dgm:prSet custT="1"/>
      <dgm:spPr/>
      <dgm:t>
        <a:bodyPr/>
        <a:lstStyle/>
        <a:p>
          <a:r>
            <a:rPr lang="fa-IR" sz="1200" b="1" dirty="0" smtClean="0">
              <a:solidFill>
                <a:srgbClr val="002060"/>
              </a:solidFill>
              <a:cs typeface="B Nazanin" panose="00000400000000000000" pitchFamily="2" charset="-78"/>
            </a:rPr>
            <a:t>امروزه هریک از عناصر برنامۀ آموزشی حوزه، متولی سرسختی برای مخالفت، پیشِ رو دارد. اگر مجموع این مخالفت‏ها را گرد هم آوریم چیزی از نظام آموزشی حوزه باقی نخواهد ماند! درحالی‏که این‏گونه نیست. </a:t>
          </a:r>
          <a:endParaRPr lang="en-US" sz="1200" b="1" dirty="0">
            <a:solidFill>
              <a:srgbClr val="002060"/>
            </a:solidFill>
            <a:cs typeface="B Nazanin" panose="00000400000000000000" pitchFamily="2" charset="-78"/>
          </a:endParaRPr>
        </a:p>
      </dgm:t>
    </dgm:pt>
    <dgm:pt modelId="{041E9F6D-9746-412D-B393-C48A2BAE393B}" type="parTrans" cxnId="{5467E0B1-0D3E-47A1-9E51-2EA55955F225}">
      <dgm:prSet/>
      <dgm:spPr/>
      <dgm:t>
        <a:bodyPr/>
        <a:lstStyle/>
        <a:p>
          <a:endParaRPr lang="en-US" sz="2000" b="1">
            <a:cs typeface="B Nazanin" panose="00000400000000000000" pitchFamily="2" charset="-78"/>
          </a:endParaRPr>
        </a:p>
      </dgm:t>
    </dgm:pt>
    <dgm:pt modelId="{03B3CA50-4BB0-4CFB-B3B5-A3DE19A3EA9C}" type="sibTrans" cxnId="{5467E0B1-0D3E-47A1-9E51-2EA55955F225}">
      <dgm:prSet/>
      <dgm:spPr/>
      <dgm:t>
        <a:bodyPr/>
        <a:lstStyle/>
        <a:p>
          <a:endParaRPr lang="en-US" sz="2000" b="1">
            <a:cs typeface="B Nazanin" panose="00000400000000000000" pitchFamily="2" charset="-78"/>
          </a:endParaRPr>
        </a:p>
      </dgm:t>
    </dgm:pt>
    <dgm:pt modelId="{C9FFA129-F6D3-4981-9FAE-E5EF0766166B}">
      <dgm:prSet custT="1"/>
      <dgm:spPr/>
      <dgm:t>
        <a:bodyPr/>
        <a:lstStyle/>
        <a:p>
          <a:r>
            <a:rPr lang="fa-IR" sz="1600" b="1" smtClean="0">
              <a:solidFill>
                <a:srgbClr val="002060"/>
              </a:solidFill>
              <a:cs typeface="B Nazanin" panose="00000400000000000000" pitchFamily="2" charset="-78"/>
            </a:rPr>
            <a:t>همین متون و همین کتاب‏ها، دست‏مایۀ دانشمندان دین در آشنایی با آموزه‏های مکتب انبیا بوده است. </a:t>
          </a:r>
          <a:endParaRPr lang="en-US" sz="1600" b="1">
            <a:solidFill>
              <a:srgbClr val="002060"/>
            </a:solidFill>
            <a:cs typeface="B Nazanin" panose="00000400000000000000" pitchFamily="2" charset="-78"/>
          </a:endParaRPr>
        </a:p>
      </dgm:t>
    </dgm:pt>
    <dgm:pt modelId="{728DD457-0345-4573-B76E-93518128F904}" type="parTrans" cxnId="{DCB99052-2F49-4081-ACF9-4B91433D44D0}">
      <dgm:prSet/>
      <dgm:spPr/>
      <dgm:t>
        <a:bodyPr/>
        <a:lstStyle/>
        <a:p>
          <a:endParaRPr lang="en-US" sz="2000" b="1">
            <a:cs typeface="B Nazanin" panose="00000400000000000000" pitchFamily="2" charset="-78"/>
          </a:endParaRPr>
        </a:p>
      </dgm:t>
    </dgm:pt>
    <dgm:pt modelId="{CDFE2F1B-C62F-4A9A-A80A-0A347F1904BF}" type="sibTrans" cxnId="{DCB99052-2F49-4081-ACF9-4B91433D44D0}">
      <dgm:prSet/>
      <dgm:spPr/>
      <dgm:t>
        <a:bodyPr/>
        <a:lstStyle/>
        <a:p>
          <a:endParaRPr lang="en-US" sz="2000" b="1">
            <a:cs typeface="B Nazanin" panose="00000400000000000000" pitchFamily="2" charset="-78"/>
          </a:endParaRPr>
        </a:p>
      </dgm:t>
    </dgm:pt>
    <dgm:pt modelId="{FBE023B4-FC99-4DA4-87A4-8D7858520FA8}">
      <dgm:prSet custT="1"/>
      <dgm:spPr/>
      <dgm:t>
        <a:bodyPr/>
        <a:lstStyle/>
        <a:p>
          <a:r>
            <a:rPr lang="fa-IR" sz="1600" b="1" smtClean="0">
              <a:solidFill>
                <a:srgbClr val="002060"/>
              </a:solidFill>
              <a:cs typeface="B Nazanin" panose="00000400000000000000" pitchFamily="2" charset="-78"/>
            </a:rPr>
            <a:t>تکامل این نظام آموزشی و بهبود کیفیت آن همواره مد نظر مصلحان و دلسوزان قرار داشته؛ اما </a:t>
          </a:r>
          <a:endParaRPr lang="en-US" sz="1600" b="1" dirty="0">
            <a:solidFill>
              <a:srgbClr val="002060"/>
            </a:solidFill>
            <a:cs typeface="B Nazanin" panose="00000400000000000000" pitchFamily="2" charset="-78"/>
          </a:endParaRPr>
        </a:p>
      </dgm:t>
    </dgm:pt>
    <dgm:pt modelId="{0249435F-63BB-4270-A45E-6BA21EB400B4}" type="parTrans" cxnId="{5299D0DB-EEE0-4582-84BC-25DED5CA3117}">
      <dgm:prSet/>
      <dgm:spPr/>
      <dgm:t>
        <a:bodyPr/>
        <a:lstStyle/>
        <a:p>
          <a:endParaRPr lang="en-US" sz="2000" b="1">
            <a:cs typeface="B Nazanin" panose="00000400000000000000" pitchFamily="2" charset="-78"/>
          </a:endParaRPr>
        </a:p>
      </dgm:t>
    </dgm:pt>
    <dgm:pt modelId="{0877ADD4-7034-4A21-8033-D5FA92749023}" type="sibTrans" cxnId="{5299D0DB-EEE0-4582-84BC-25DED5CA3117}">
      <dgm:prSet/>
      <dgm:spPr/>
      <dgm:t>
        <a:bodyPr/>
        <a:lstStyle/>
        <a:p>
          <a:endParaRPr lang="en-US" sz="2000" b="1">
            <a:cs typeface="B Nazanin" panose="00000400000000000000" pitchFamily="2" charset="-78"/>
          </a:endParaRPr>
        </a:p>
      </dgm:t>
    </dgm:pt>
    <dgm:pt modelId="{E6447ECD-0B77-434E-A0C7-6C0272D024C0}">
      <dgm:prSet/>
      <dgm:spPr/>
      <dgm:t>
        <a:bodyPr/>
        <a:lstStyle/>
        <a:p>
          <a:pPr rtl="1"/>
          <a:endParaRPr lang="fa-IR" sz="2000" b="1" dirty="0" smtClean="0">
            <a:cs typeface="B Nazanin" panose="00000400000000000000" pitchFamily="2" charset="-78"/>
          </a:endParaRPr>
        </a:p>
      </dgm:t>
    </dgm:pt>
    <dgm:pt modelId="{9571DE3D-9A86-4D7A-BBE3-4FE8200FA65B}" type="parTrans" cxnId="{776E6610-13F9-4B4B-AF05-5783D9C2D6D1}">
      <dgm:prSet/>
      <dgm:spPr/>
      <dgm:t>
        <a:bodyPr/>
        <a:lstStyle/>
        <a:p>
          <a:endParaRPr lang="en-US" sz="2000" b="1">
            <a:cs typeface="B Nazanin" panose="00000400000000000000" pitchFamily="2" charset="-78"/>
          </a:endParaRPr>
        </a:p>
      </dgm:t>
    </dgm:pt>
    <dgm:pt modelId="{3C785AC1-58C1-48E1-A91B-CE01DA7869C4}" type="sibTrans" cxnId="{776E6610-13F9-4B4B-AF05-5783D9C2D6D1}">
      <dgm:prSet/>
      <dgm:spPr/>
      <dgm:t>
        <a:bodyPr/>
        <a:lstStyle/>
        <a:p>
          <a:endParaRPr lang="en-US" sz="2000" b="1">
            <a:cs typeface="B Nazanin" panose="00000400000000000000" pitchFamily="2" charset="-78"/>
          </a:endParaRPr>
        </a:p>
      </dgm:t>
    </dgm:pt>
    <dgm:pt modelId="{9105441C-60A3-459C-A7E6-3434044C0FD0}">
      <dgm:prSet custT="1"/>
      <dgm:spPr/>
      <dgm:t>
        <a:bodyPr/>
        <a:lstStyle/>
        <a:p>
          <a:pPr rtl="1"/>
          <a:r>
            <a:rPr lang="fa-IR" sz="1600" b="1" smtClean="0">
              <a:solidFill>
                <a:srgbClr val="002060"/>
              </a:solidFill>
              <a:cs typeface="B Nazanin" panose="00000400000000000000" pitchFamily="2" charset="-78"/>
            </a:rPr>
            <a:t>اما همان بزرگان بارها تأکید کرده‏اند که موجودی خود را نباید به جرم نداشتن پاره‏ای کمالات، یک‌باره از دست داد! </a:t>
          </a:r>
          <a:endParaRPr lang="fa-IR" sz="1600" b="1" dirty="0" smtClean="0">
            <a:solidFill>
              <a:srgbClr val="002060"/>
            </a:solidFill>
            <a:cs typeface="B Nazanin" panose="00000400000000000000" pitchFamily="2" charset="-78"/>
          </a:endParaRPr>
        </a:p>
      </dgm:t>
    </dgm:pt>
    <dgm:pt modelId="{129D2700-E880-4348-B0AE-DEE122800C50}" type="parTrans" cxnId="{43FE1555-E9DF-467F-B7B2-69D7BA0DFCEF}">
      <dgm:prSet/>
      <dgm:spPr/>
      <dgm:t>
        <a:bodyPr/>
        <a:lstStyle/>
        <a:p>
          <a:endParaRPr lang="en-US" sz="2000" b="1">
            <a:cs typeface="B Nazanin" panose="00000400000000000000" pitchFamily="2" charset="-78"/>
          </a:endParaRPr>
        </a:p>
      </dgm:t>
    </dgm:pt>
    <dgm:pt modelId="{6B2E0F9A-772F-4E72-B62F-868191B8E66B}" type="sibTrans" cxnId="{43FE1555-E9DF-467F-B7B2-69D7BA0DFCEF}">
      <dgm:prSet/>
      <dgm:spPr/>
      <dgm:t>
        <a:bodyPr/>
        <a:lstStyle/>
        <a:p>
          <a:endParaRPr lang="en-US" sz="2000" b="1">
            <a:cs typeface="B Nazanin" panose="00000400000000000000" pitchFamily="2" charset="-78"/>
          </a:endParaRPr>
        </a:p>
      </dgm:t>
    </dgm:pt>
    <dgm:pt modelId="{55F846FF-1AE5-47C8-AF13-2B3EA860B574}">
      <dgm:prSet/>
      <dgm:spPr/>
      <dgm:t>
        <a:bodyPr/>
        <a:lstStyle/>
        <a:p>
          <a:pPr rtl="1"/>
          <a:endParaRPr lang="fa-IR" sz="2000" b="1" dirty="0" smtClean="0">
            <a:cs typeface="B Nazanin" panose="00000400000000000000" pitchFamily="2" charset="-78"/>
          </a:endParaRPr>
        </a:p>
      </dgm:t>
    </dgm:pt>
    <dgm:pt modelId="{F5F9CA71-94FA-4C30-9026-5CC1FAA21223}" type="parTrans" cxnId="{1B5629AD-8396-48B3-ABCA-7DBA7DF58190}">
      <dgm:prSet/>
      <dgm:spPr/>
      <dgm:t>
        <a:bodyPr/>
        <a:lstStyle/>
        <a:p>
          <a:endParaRPr lang="en-US" sz="2000" b="1">
            <a:cs typeface="B Nazanin" panose="00000400000000000000" pitchFamily="2" charset="-78"/>
          </a:endParaRPr>
        </a:p>
      </dgm:t>
    </dgm:pt>
    <dgm:pt modelId="{4B1A8452-88B5-4902-AF90-034752CAB952}" type="sibTrans" cxnId="{1B5629AD-8396-48B3-ABCA-7DBA7DF58190}">
      <dgm:prSet/>
      <dgm:spPr/>
      <dgm:t>
        <a:bodyPr/>
        <a:lstStyle/>
        <a:p>
          <a:endParaRPr lang="en-US" sz="2000" b="1">
            <a:cs typeface="B Nazanin" panose="00000400000000000000" pitchFamily="2" charset="-78"/>
          </a:endParaRPr>
        </a:p>
      </dgm:t>
    </dgm:pt>
    <dgm:pt modelId="{A26E0C81-AFB1-4423-AF6A-21F85E2A506B}">
      <dgm:prSet custT="1"/>
      <dgm:spPr/>
      <dgm:t>
        <a:bodyPr/>
        <a:lstStyle/>
        <a:p>
          <a:r>
            <a:rPr lang="fa-IR" sz="1600" b="1" dirty="0" smtClean="0">
              <a:solidFill>
                <a:srgbClr val="002060"/>
              </a:solidFill>
              <a:cs typeface="B Nazanin" panose="00000400000000000000" pitchFamily="2" charset="-78"/>
            </a:rPr>
            <a:t>بدترین اثری که این انتقادها و اعتراض‏ها بر بدنۀ جوان حوزه وارد آورده ، از بین بردن ایمان و اعتقاد آنها به استحکام این بنیان رفیع است.</a:t>
          </a:r>
          <a:endParaRPr lang="fa-IR" sz="1600" b="1" dirty="0">
            <a:solidFill>
              <a:srgbClr val="002060"/>
            </a:solidFill>
            <a:cs typeface="B Nazanin" panose="00000400000000000000" pitchFamily="2" charset="-78"/>
          </a:endParaRPr>
        </a:p>
      </dgm:t>
    </dgm:pt>
    <dgm:pt modelId="{319E543F-BC46-467F-A413-A9D22CDA781F}" type="parTrans" cxnId="{958E25F9-5DC2-4F61-8C2B-1D42EF8D19C8}">
      <dgm:prSet/>
      <dgm:spPr/>
      <dgm:t>
        <a:bodyPr/>
        <a:lstStyle/>
        <a:p>
          <a:endParaRPr lang="en-US" sz="2000" b="1">
            <a:cs typeface="B Nazanin" panose="00000400000000000000" pitchFamily="2" charset="-78"/>
          </a:endParaRPr>
        </a:p>
      </dgm:t>
    </dgm:pt>
    <dgm:pt modelId="{941D7726-18D4-4858-818D-2D2966C66F09}" type="sibTrans" cxnId="{958E25F9-5DC2-4F61-8C2B-1D42EF8D19C8}">
      <dgm:prSet/>
      <dgm:spPr/>
      <dgm:t>
        <a:bodyPr/>
        <a:lstStyle/>
        <a:p>
          <a:endParaRPr lang="en-US" sz="2000" b="1">
            <a:cs typeface="B Nazanin" panose="00000400000000000000" pitchFamily="2" charset="-78"/>
          </a:endParaRPr>
        </a:p>
      </dgm:t>
    </dgm:pt>
    <dgm:pt modelId="{08482F31-9ADC-4956-8E3B-82FCC76DB8D6}">
      <dgm:prSet custT="1"/>
      <dgm:spPr/>
      <dgm:t>
        <a:bodyPr/>
        <a:lstStyle/>
        <a:p>
          <a:r>
            <a:rPr lang="fa-IR" sz="1600" b="1" smtClean="0">
              <a:solidFill>
                <a:srgbClr val="002060"/>
              </a:solidFill>
              <a:cs typeface="B Nazanin" panose="00000400000000000000" pitchFamily="2" charset="-78"/>
            </a:rPr>
            <a:t>ایمان و اعتقاد به فعالیتی که انجام می‏دهیم، موتور حرکت و پویش ماست</a:t>
          </a:r>
          <a:endParaRPr lang="fa-IR" sz="1600" b="1">
            <a:solidFill>
              <a:srgbClr val="002060"/>
            </a:solidFill>
            <a:cs typeface="B Nazanin" panose="00000400000000000000" pitchFamily="2" charset="-78"/>
          </a:endParaRPr>
        </a:p>
      </dgm:t>
    </dgm:pt>
    <dgm:pt modelId="{81E26F66-99AF-40F5-BA28-A524F0E5DE3B}" type="parTrans" cxnId="{B17457A7-DE32-48E4-987D-A70459B5CEA2}">
      <dgm:prSet/>
      <dgm:spPr/>
      <dgm:t>
        <a:bodyPr/>
        <a:lstStyle/>
        <a:p>
          <a:endParaRPr lang="en-US" sz="2000" b="1">
            <a:cs typeface="B Nazanin" panose="00000400000000000000" pitchFamily="2" charset="-78"/>
          </a:endParaRPr>
        </a:p>
      </dgm:t>
    </dgm:pt>
    <dgm:pt modelId="{5334ED71-2D9A-4CA9-BFF2-4FAE186D1A6D}" type="sibTrans" cxnId="{B17457A7-DE32-48E4-987D-A70459B5CEA2}">
      <dgm:prSet/>
      <dgm:spPr/>
      <dgm:t>
        <a:bodyPr/>
        <a:lstStyle/>
        <a:p>
          <a:endParaRPr lang="en-US" sz="2000" b="1">
            <a:cs typeface="B Nazanin" panose="00000400000000000000" pitchFamily="2" charset="-78"/>
          </a:endParaRPr>
        </a:p>
      </dgm:t>
    </dgm:pt>
    <dgm:pt modelId="{E635F188-11CC-48E6-AAA3-AFFFAB4B4515}">
      <dgm:prSet custT="1"/>
      <dgm:spPr/>
      <dgm:t>
        <a:bodyPr/>
        <a:lstStyle/>
        <a:p>
          <a:r>
            <a:rPr lang="fa-IR" sz="1600" b="1" smtClean="0">
              <a:solidFill>
                <a:srgbClr val="002060"/>
              </a:solidFill>
              <a:cs typeface="B Nazanin" panose="00000400000000000000" pitchFamily="2" charset="-78"/>
            </a:rPr>
            <a:t>«شبهه» این موتور را سرد و خاموش و ما را از حرکت متوقف می‏سازد و خود، توجیه فریبنده‏ای برای سستی و کاهلی قرار می‏گیرد</a:t>
          </a:r>
          <a:endParaRPr lang="fa-IR" sz="1600" b="1">
            <a:solidFill>
              <a:srgbClr val="002060"/>
            </a:solidFill>
            <a:cs typeface="B Nazanin" panose="00000400000000000000" pitchFamily="2" charset="-78"/>
          </a:endParaRPr>
        </a:p>
      </dgm:t>
    </dgm:pt>
    <dgm:pt modelId="{2E5B9028-FDB9-477A-85B5-C289405EB147}" type="parTrans" cxnId="{38018128-89F6-4253-8BC1-86C03B2AECC4}">
      <dgm:prSet/>
      <dgm:spPr/>
      <dgm:t>
        <a:bodyPr/>
        <a:lstStyle/>
        <a:p>
          <a:endParaRPr lang="en-US" sz="2000" b="1">
            <a:cs typeface="B Nazanin" panose="00000400000000000000" pitchFamily="2" charset="-78"/>
          </a:endParaRPr>
        </a:p>
      </dgm:t>
    </dgm:pt>
    <dgm:pt modelId="{F937FC25-B09D-4CCB-894A-584CAEE70643}" type="sibTrans" cxnId="{38018128-89F6-4253-8BC1-86C03B2AECC4}">
      <dgm:prSet/>
      <dgm:spPr/>
      <dgm:t>
        <a:bodyPr/>
        <a:lstStyle/>
        <a:p>
          <a:endParaRPr lang="en-US" sz="2000" b="1">
            <a:cs typeface="B Nazanin" panose="00000400000000000000" pitchFamily="2" charset="-78"/>
          </a:endParaRPr>
        </a:p>
      </dgm:t>
    </dgm:pt>
    <dgm:pt modelId="{A1676732-F4F6-44B9-BA4F-A6FACE6CA4B7}" type="pres">
      <dgm:prSet presAssocID="{6D997A8D-A740-4180-8DFB-168B75AC4B69}" presName="Name0" presStyleCnt="0">
        <dgm:presLayoutVars>
          <dgm:chMax val="7"/>
          <dgm:chPref val="7"/>
          <dgm:dir/>
        </dgm:presLayoutVars>
      </dgm:prSet>
      <dgm:spPr/>
      <dgm:t>
        <a:bodyPr/>
        <a:lstStyle/>
        <a:p>
          <a:endParaRPr lang="en-US"/>
        </a:p>
      </dgm:t>
    </dgm:pt>
    <dgm:pt modelId="{468D3D03-74BC-4045-8D72-DDEA7AAFEB8E}" type="pres">
      <dgm:prSet presAssocID="{6D997A8D-A740-4180-8DFB-168B75AC4B69}" presName="Name1" presStyleCnt="0"/>
      <dgm:spPr/>
    </dgm:pt>
    <dgm:pt modelId="{774F44B0-3A26-450F-9C27-414714ECC6C9}" type="pres">
      <dgm:prSet presAssocID="{6D997A8D-A740-4180-8DFB-168B75AC4B69}" presName="cycle" presStyleCnt="0"/>
      <dgm:spPr/>
    </dgm:pt>
    <dgm:pt modelId="{4BFD0945-8156-4506-940B-863D9B6579D4}" type="pres">
      <dgm:prSet presAssocID="{6D997A8D-A740-4180-8DFB-168B75AC4B69}" presName="srcNode" presStyleLbl="node1" presStyleIdx="0" presStyleCnt="7"/>
      <dgm:spPr/>
    </dgm:pt>
    <dgm:pt modelId="{593D17EB-C6F8-4B6D-8AB1-D9C0E3F42521}" type="pres">
      <dgm:prSet presAssocID="{6D997A8D-A740-4180-8DFB-168B75AC4B69}" presName="conn" presStyleLbl="parChTrans1D2" presStyleIdx="0" presStyleCnt="1"/>
      <dgm:spPr/>
      <dgm:t>
        <a:bodyPr/>
        <a:lstStyle/>
        <a:p>
          <a:endParaRPr lang="en-US"/>
        </a:p>
      </dgm:t>
    </dgm:pt>
    <dgm:pt modelId="{6CD9C02A-4F55-45FA-AAFD-8B4AF09E6407}" type="pres">
      <dgm:prSet presAssocID="{6D997A8D-A740-4180-8DFB-168B75AC4B69}" presName="extraNode" presStyleLbl="node1" presStyleIdx="0" presStyleCnt="7"/>
      <dgm:spPr/>
    </dgm:pt>
    <dgm:pt modelId="{9DCAB7CD-8449-4805-A60F-8E49CF04645F}" type="pres">
      <dgm:prSet presAssocID="{6D997A8D-A740-4180-8DFB-168B75AC4B69}" presName="dstNode" presStyleLbl="node1" presStyleIdx="0" presStyleCnt="7"/>
      <dgm:spPr/>
    </dgm:pt>
    <dgm:pt modelId="{54C84090-7873-4B67-97B5-669F71482ED6}" type="pres">
      <dgm:prSet presAssocID="{EA2EEDB8-A31D-4866-B807-588DECF86B63}" presName="text_1" presStyleLbl="node1" presStyleIdx="0" presStyleCnt="7">
        <dgm:presLayoutVars>
          <dgm:bulletEnabled val="1"/>
        </dgm:presLayoutVars>
      </dgm:prSet>
      <dgm:spPr/>
      <dgm:t>
        <a:bodyPr/>
        <a:lstStyle/>
        <a:p>
          <a:endParaRPr lang="en-US"/>
        </a:p>
      </dgm:t>
    </dgm:pt>
    <dgm:pt modelId="{DC697705-CF3C-4445-95C6-F56D671ADC2A}" type="pres">
      <dgm:prSet presAssocID="{EA2EEDB8-A31D-4866-B807-588DECF86B63}" presName="accent_1" presStyleCnt="0"/>
      <dgm:spPr/>
    </dgm:pt>
    <dgm:pt modelId="{20726E0F-16D8-48B5-991A-656BD040CF31}" type="pres">
      <dgm:prSet presAssocID="{EA2EEDB8-A31D-4866-B807-588DECF86B63}" presName="accentRepeatNode" presStyleLbl="solidFgAcc1" presStyleIdx="0" presStyleCnt="7"/>
      <dgm:spPr/>
    </dgm:pt>
    <dgm:pt modelId="{68084407-2289-4293-978E-7EF3EBE9E063}" type="pres">
      <dgm:prSet presAssocID="{C9FFA129-F6D3-4981-9FAE-E5EF0766166B}" presName="text_2" presStyleLbl="node1" presStyleIdx="1" presStyleCnt="7">
        <dgm:presLayoutVars>
          <dgm:bulletEnabled val="1"/>
        </dgm:presLayoutVars>
      </dgm:prSet>
      <dgm:spPr/>
      <dgm:t>
        <a:bodyPr/>
        <a:lstStyle/>
        <a:p>
          <a:endParaRPr lang="en-US"/>
        </a:p>
      </dgm:t>
    </dgm:pt>
    <dgm:pt modelId="{B5FE6EE9-3715-4665-8110-F204146744D0}" type="pres">
      <dgm:prSet presAssocID="{C9FFA129-F6D3-4981-9FAE-E5EF0766166B}" presName="accent_2" presStyleCnt="0"/>
      <dgm:spPr/>
    </dgm:pt>
    <dgm:pt modelId="{782A6EC5-0C03-42A4-9CA7-E47831561274}" type="pres">
      <dgm:prSet presAssocID="{C9FFA129-F6D3-4981-9FAE-E5EF0766166B}" presName="accentRepeatNode" presStyleLbl="solidFgAcc1" presStyleIdx="1" presStyleCnt="7"/>
      <dgm:spPr/>
    </dgm:pt>
    <dgm:pt modelId="{80D67F36-A0E0-4F60-BA54-C30DDE6333D2}" type="pres">
      <dgm:prSet presAssocID="{FBE023B4-FC99-4DA4-87A4-8D7858520FA8}" presName="text_3" presStyleLbl="node1" presStyleIdx="2" presStyleCnt="7">
        <dgm:presLayoutVars>
          <dgm:bulletEnabled val="1"/>
        </dgm:presLayoutVars>
      </dgm:prSet>
      <dgm:spPr/>
      <dgm:t>
        <a:bodyPr/>
        <a:lstStyle/>
        <a:p>
          <a:endParaRPr lang="en-US"/>
        </a:p>
      </dgm:t>
    </dgm:pt>
    <dgm:pt modelId="{0AB64B53-2634-4694-90AB-2192D13E5C8C}" type="pres">
      <dgm:prSet presAssocID="{FBE023B4-FC99-4DA4-87A4-8D7858520FA8}" presName="accent_3" presStyleCnt="0"/>
      <dgm:spPr/>
    </dgm:pt>
    <dgm:pt modelId="{44B9FCE4-527F-4CD2-910C-E16586789B14}" type="pres">
      <dgm:prSet presAssocID="{FBE023B4-FC99-4DA4-87A4-8D7858520FA8}" presName="accentRepeatNode" presStyleLbl="solidFgAcc1" presStyleIdx="2" presStyleCnt="7"/>
      <dgm:spPr/>
    </dgm:pt>
    <dgm:pt modelId="{F9D2FFCE-CACA-4BAA-9905-F712C0F0ED41}" type="pres">
      <dgm:prSet presAssocID="{9105441C-60A3-459C-A7E6-3434044C0FD0}" presName="text_4" presStyleLbl="node1" presStyleIdx="3" presStyleCnt="7">
        <dgm:presLayoutVars>
          <dgm:bulletEnabled val="1"/>
        </dgm:presLayoutVars>
      </dgm:prSet>
      <dgm:spPr/>
      <dgm:t>
        <a:bodyPr/>
        <a:lstStyle/>
        <a:p>
          <a:endParaRPr lang="en-US"/>
        </a:p>
      </dgm:t>
    </dgm:pt>
    <dgm:pt modelId="{B78E56A3-8728-40E9-A354-A1F6ACF40F9E}" type="pres">
      <dgm:prSet presAssocID="{9105441C-60A3-459C-A7E6-3434044C0FD0}" presName="accent_4" presStyleCnt="0"/>
      <dgm:spPr/>
    </dgm:pt>
    <dgm:pt modelId="{7AC90E31-78ED-4AAE-8341-EE7F49E6851F}" type="pres">
      <dgm:prSet presAssocID="{9105441C-60A3-459C-A7E6-3434044C0FD0}" presName="accentRepeatNode" presStyleLbl="solidFgAcc1" presStyleIdx="3" presStyleCnt="7"/>
      <dgm:spPr/>
    </dgm:pt>
    <dgm:pt modelId="{9B62C99E-CE2A-4754-9A0C-4A83447CBB74}" type="pres">
      <dgm:prSet presAssocID="{A26E0C81-AFB1-4423-AF6A-21F85E2A506B}" presName="text_5" presStyleLbl="node1" presStyleIdx="4" presStyleCnt="7">
        <dgm:presLayoutVars>
          <dgm:bulletEnabled val="1"/>
        </dgm:presLayoutVars>
      </dgm:prSet>
      <dgm:spPr/>
      <dgm:t>
        <a:bodyPr/>
        <a:lstStyle/>
        <a:p>
          <a:endParaRPr lang="en-US"/>
        </a:p>
      </dgm:t>
    </dgm:pt>
    <dgm:pt modelId="{D6975E83-107A-48D4-8B3D-B6C29D6973FA}" type="pres">
      <dgm:prSet presAssocID="{A26E0C81-AFB1-4423-AF6A-21F85E2A506B}" presName="accent_5" presStyleCnt="0"/>
      <dgm:spPr/>
    </dgm:pt>
    <dgm:pt modelId="{CA387276-6D95-4298-AF18-D77197530A04}" type="pres">
      <dgm:prSet presAssocID="{A26E0C81-AFB1-4423-AF6A-21F85E2A506B}" presName="accentRepeatNode" presStyleLbl="solidFgAcc1" presStyleIdx="4" presStyleCnt="7"/>
      <dgm:spPr/>
    </dgm:pt>
    <dgm:pt modelId="{DCDCFD67-D4DA-4727-A3C5-7E7A7099545F}" type="pres">
      <dgm:prSet presAssocID="{08482F31-9ADC-4956-8E3B-82FCC76DB8D6}" presName="text_6" presStyleLbl="node1" presStyleIdx="5" presStyleCnt="7">
        <dgm:presLayoutVars>
          <dgm:bulletEnabled val="1"/>
        </dgm:presLayoutVars>
      </dgm:prSet>
      <dgm:spPr/>
      <dgm:t>
        <a:bodyPr/>
        <a:lstStyle/>
        <a:p>
          <a:endParaRPr lang="en-US"/>
        </a:p>
      </dgm:t>
    </dgm:pt>
    <dgm:pt modelId="{F8BAE5FB-CE53-42E7-8D06-5E537E264BE5}" type="pres">
      <dgm:prSet presAssocID="{08482F31-9ADC-4956-8E3B-82FCC76DB8D6}" presName="accent_6" presStyleCnt="0"/>
      <dgm:spPr/>
    </dgm:pt>
    <dgm:pt modelId="{04224630-BB4D-4F52-95B9-A27BE6FE5B05}" type="pres">
      <dgm:prSet presAssocID="{08482F31-9ADC-4956-8E3B-82FCC76DB8D6}" presName="accentRepeatNode" presStyleLbl="solidFgAcc1" presStyleIdx="5" presStyleCnt="7"/>
      <dgm:spPr/>
    </dgm:pt>
    <dgm:pt modelId="{F5510122-2402-4CB6-93B1-23DBB0C11263}" type="pres">
      <dgm:prSet presAssocID="{E635F188-11CC-48E6-AAA3-AFFFAB4B4515}" presName="text_7" presStyleLbl="node1" presStyleIdx="6" presStyleCnt="7">
        <dgm:presLayoutVars>
          <dgm:bulletEnabled val="1"/>
        </dgm:presLayoutVars>
      </dgm:prSet>
      <dgm:spPr/>
      <dgm:t>
        <a:bodyPr/>
        <a:lstStyle/>
        <a:p>
          <a:endParaRPr lang="en-US"/>
        </a:p>
      </dgm:t>
    </dgm:pt>
    <dgm:pt modelId="{11ECCDB9-1420-4BEF-8308-AFF7789CF611}" type="pres">
      <dgm:prSet presAssocID="{E635F188-11CC-48E6-AAA3-AFFFAB4B4515}" presName="accent_7" presStyleCnt="0"/>
      <dgm:spPr/>
    </dgm:pt>
    <dgm:pt modelId="{1E611F00-69E5-4A47-AE8A-354026E3BA0E}" type="pres">
      <dgm:prSet presAssocID="{E635F188-11CC-48E6-AAA3-AFFFAB4B4515}" presName="accentRepeatNode" presStyleLbl="solidFgAcc1" presStyleIdx="6" presStyleCnt="7"/>
      <dgm:spPr/>
    </dgm:pt>
  </dgm:ptLst>
  <dgm:cxnLst>
    <dgm:cxn modelId="{F134B6C1-AC2A-4B95-9A31-9D6298F10F34}" type="presOf" srcId="{6D997A8D-A740-4180-8DFB-168B75AC4B69}" destId="{A1676732-F4F6-44B9-BA4F-A6FACE6CA4B7}" srcOrd="0" destOrd="0" presId="urn:microsoft.com/office/officeart/2008/layout/VerticalCurvedList"/>
    <dgm:cxn modelId="{5467E0B1-0D3E-47A1-9E51-2EA55955F225}" srcId="{6D997A8D-A740-4180-8DFB-168B75AC4B69}" destId="{EA2EEDB8-A31D-4866-B807-588DECF86B63}" srcOrd="0" destOrd="0" parTransId="{041E9F6D-9746-412D-B393-C48A2BAE393B}" sibTransId="{03B3CA50-4BB0-4CFB-B3B5-A3DE19A3EA9C}"/>
    <dgm:cxn modelId="{9E83C2D8-73D2-461C-BD22-E71ADA17B2DA}" type="presOf" srcId="{03B3CA50-4BB0-4CFB-B3B5-A3DE19A3EA9C}" destId="{593D17EB-C6F8-4B6D-8AB1-D9C0E3F42521}" srcOrd="0" destOrd="0" presId="urn:microsoft.com/office/officeart/2008/layout/VerticalCurvedList"/>
    <dgm:cxn modelId="{C2D86D6E-2885-4E28-A2E0-809943864E8C}" type="presOf" srcId="{E635F188-11CC-48E6-AAA3-AFFFAB4B4515}" destId="{F5510122-2402-4CB6-93B1-23DBB0C11263}" srcOrd="0" destOrd="0" presId="urn:microsoft.com/office/officeart/2008/layout/VerticalCurvedList"/>
    <dgm:cxn modelId="{43FE1555-E9DF-467F-B7B2-69D7BA0DFCEF}" srcId="{6D997A8D-A740-4180-8DFB-168B75AC4B69}" destId="{9105441C-60A3-459C-A7E6-3434044C0FD0}" srcOrd="3" destOrd="0" parTransId="{129D2700-E880-4348-B0AE-DEE122800C50}" sibTransId="{6B2E0F9A-772F-4E72-B62F-868191B8E66B}"/>
    <dgm:cxn modelId="{38018128-89F6-4253-8BC1-86C03B2AECC4}" srcId="{6D997A8D-A740-4180-8DFB-168B75AC4B69}" destId="{E635F188-11CC-48E6-AAA3-AFFFAB4B4515}" srcOrd="6" destOrd="0" parTransId="{2E5B9028-FDB9-477A-85B5-C289405EB147}" sibTransId="{F937FC25-B09D-4CCB-894A-584CAEE70643}"/>
    <dgm:cxn modelId="{5299D0DB-EEE0-4582-84BC-25DED5CA3117}" srcId="{6D997A8D-A740-4180-8DFB-168B75AC4B69}" destId="{FBE023B4-FC99-4DA4-87A4-8D7858520FA8}" srcOrd="2" destOrd="0" parTransId="{0249435F-63BB-4270-A45E-6BA21EB400B4}" sibTransId="{0877ADD4-7034-4A21-8033-D5FA92749023}"/>
    <dgm:cxn modelId="{DA3B9A77-60E9-4548-A52E-BCC981E35F7F}" type="presOf" srcId="{08482F31-9ADC-4956-8E3B-82FCC76DB8D6}" destId="{DCDCFD67-D4DA-4727-A3C5-7E7A7099545F}" srcOrd="0" destOrd="0" presId="urn:microsoft.com/office/officeart/2008/layout/VerticalCurvedList"/>
    <dgm:cxn modelId="{B17457A7-DE32-48E4-987D-A70459B5CEA2}" srcId="{6D997A8D-A740-4180-8DFB-168B75AC4B69}" destId="{08482F31-9ADC-4956-8E3B-82FCC76DB8D6}" srcOrd="5" destOrd="0" parTransId="{81E26F66-99AF-40F5-BA28-A524F0E5DE3B}" sibTransId="{5334ED71-2D9A-4CA9-BFF2-4FAE186D1A6D}"/>
    <dgm:cxn modelId="{D0FE4CCD-96FB-41EF-8973-4090C33882E1}" type="presOf" srcId="{C9FFA129-F6D3-4981-9FAE-E5EF0766166B}" destId="{68084407-2289-4293-978E-7EF3EBE9E063}" srcOrd="0" destOrd="0" presId="urn:microsoft.com/office/officeart/2008/layout/VerticalCurvedList"/>
    <dgm:cxn modelId="{958E25F9-5DC2-4F61-8C2B-1D42EF8D19C8}" srcId="{6D997A8D-A740-4180-8DFB-168B75AC4B69}" destId="{A26E0C81-AFB1-4423-AF6A-21F85E2A506B}" srcOrd="4" destOrd="0" parTransId="{319E543F-BC46-467F-A413-A9D22CDA781F}" sibTransId="{941D7726-18D4-4858-818D-2D2966C66F09}"/>
    <dgm:cxn modelId="{DDED455D-148B-4756-9384-08AAD2DA5CBE}" type="presOf" srcId="{9105441C-60A3-459C-A7E6-3434044C0FD0}" destId="{F9D2FFCE-CACA-4BAA-9905-F712C0F0ED41}" srcOrd="0" destOrd="0" presId="urn:microsoft.com/office/officeart/2008/layout/VerticalCurvedList"/>
    <dgm:cxn modelId="{2E6C07A3-F03C-4DE1-8B56-D1D5BA07ED9D}" type="presOf" srcId="{EA2EEDB8-A31D-4866-B807-588DECF86B63}" destId="{54C84090-7873-4B67-97B5-669F71482ED6}" srcOrd="0" destOrd="0" presId="urn:microsoft.com/office/officeart/2008/layout/VerticalCurvedList"/>
    <dgm:cxn modelId="{D36A2C17-187A-4211-8A9E-456C98482D07}" type="presOf" srcId="{FBE023B4-FC99-4DA4-87A4-8D7858520FA8}" destId="{80D67F36-A0E0-4F60-BA54-C30DDE6333D2}" srcOrd="0" destOrd="0" presId="urn:microsoft.com/office/officeart/2008/layout/VerticalCurvedList"/>
    <dgm:cxn modelId="{776E6610-13F9-4B4B-AF05-5783D9C2D6D1}" srcId="{6D997A8D-A740-4180-8DFB-168B75AC4B69}" destId="{E6447ECD-0B77-434E-A0C7-6C0272D024C0}" srcOrd="8" destOrd="0" parTransId="{9571DE3D-9A86-4D7A-BBE3-4FE8200FA65B}" sibTransId="{3C785AC1-58C1-48E1-A91B-CE01DA7869C4}"/>
    <dgm:cxn modelId="{DCB99052-2F49-4081-ACF9-4B91433D44D0}" srcId="{6D997A8D-A740-4180-8DFB-168B75AC4B69}" destId="{C9FFA129-F6D3-4981-9FAE-E5EF0766166B}" srcOrd="1" destOrd="0" parTransId="{728DD457-0345-4573-B76E-93518128F904}" sibTransId="{CDFE2F1B-C62F-4A9A-A80A-0A347F1904BF}"/>
    <dgm:cxn modelId="{D4C3D026-1106-427D-B2D8-02949320B1AE}" type="presOf" srcId="{A26E0C81-AFB1-4423-AF6A-21F85E2A506B}" destId="{9B62C99E-CE2A-4754-9A0C-4A83447CBB74}" srcOrd="0" destOrd="0" presId="urn:microsoft.com/office/officeart/2008/layout/VerticalCurvedList"/>
    <dgm:cxn modelId="{1B5629AD-8396-48B3-ABCA-7DBA7DF58190}" srcId="{6D997A8D-A740-4180-8DFB-168B75AC4B69}" destId="{55F846FF-1AE5-47C8-AF13-2B3EA860B574}" srcOrd="7" destOrd="0" parTransId="{F5F9CA71-94FA-4C30-9026-5CC1FAA21223}" sibTransId="{4B1A8452-88B5-4902-AF90-034752CAB952}"/>
    <dgm:cxn modelId="{2DBAB678-09B7-4A12-B5BF-45C503BF151C}" type="presParOf" srcId="{A1676732-F4F6-44B9-BA4F-A6FACE6CA4B7}" destId="{468D3D03-74BC-4045-8D72-DDEA7AAFEB8E}" srcOrd="0" destOrd="0" presId="urn:microsoft.com/office/officeart/2008/layout/VerticalCurvedList"/>
    <dgm:cxn modelId="{EBC0B050-78A1-4A65-8B4F-FF81CDE72E45}" type="presParOf" srcId="{468D3D03-74BC-4045-8D72-DDEA7AAFEB8E}" destId="{774F44B0-3A26-450F-9C27-414714ECC6C9}" srcOrd="0" destOrd="0" presId="urn:microsoft.com/office/officeart/2008/layout/VerticalCurvedList"/>
    <dgm:cxn modelId="{8B301D93-14A9-4062-85E8-DA065D36BFC8}" type="presParOf" srcId="{774F44B0-3A26-450F-9C27-414714ECC6C9}" destId="{4BFD0945-8156-4506-940B-863D9B6579D4}" srcOrd="0" destOrd="0" presId="urn:microsoft.com/office/officeart/2008/layout/VerticalCurvedList"/>
    <dgm:cxn modelId="{0411324C-B5B1-4B3A-A2EF-D478EFD0DA15}" type="presParOf" srcId="{774F44B0-3A26-450F-9C27-414714ECC6C9}" destId="{593D17EB-C6F8-4B6D-8AB1-D9C0E3F42521}" srcOrd="1" destOrd="0" presId="urn:microsoft.com/office/officeart/2008/layout/VerticalCurvedList"/>
    <dgm:cxn modelId="{21522644-2955-485F-9D68-A314A348361C}" type="presParOf" srcId="{774F44B0-3A26-450F-9C27-414714ECC6C9}" destId="{6CD9C02A-4F55-45FA-AAFD-8B4AF09E6407}" srcOrd="2" destOrd="0" presId="urn:microsoft.com/office/officeart/2008/layout/VerticalCurvedList"/>
    <dgm:cxn modelId="{21C57407-F1DF-472F-B0C2-A5345A7C9612}" type="presParOf" srcId="{774F44B0-3A26-450F-9C27-414714ECC6C9}" destId="{9DCAB7CD-8449-4805-A60F-8E49CF04645F}" srcOrd="3" destOrd="0" presId="urn:microsoft.com/office/officeart/2008/layout/VerticalCurvedList"/>
    <dgm:cxn modelId="{9657C869-47F3-4663-986E-73BF8AB3A695}" type="presParOf" srcId="{468D3D03-74BC-4045-8D72-DDEA7AAFEB8E}" destId="{54C84090-7873-4B67-97B5-669F71482ED6}" srcOrd="1" destOrd="0" presId="urn:microsoft.com/office/officeart/2008/layout/VerticalCurvedList"/>
    <dgm:cxn modelId="{1055D7C9-BB9D-4799-84CE-D720872C1FFA}" type="presParOf" srcId="{468D3D03-74BC-4045-8D72-DDEA7AAFEB8E}" destId="{DC697705-CF3C-4445-95C6-F56D671ADC2A}" srcOrd="2" destOrd="0" presId="urn:microsoft.com/office/officeart/2008/layout/VerticalCurvedList"/>
    <dgm:cxn modelId="{C240EACF-7E8E-405E-848E-420A79308865}" type="presParOf" srcId="{DC697705-CF3C-4445-95C6-F56D671ADC2A}" destId="{20726E0F-16D8-48B5-991A-656BD040CF31}" srcOrd="0" destOrd="0" presId="urn:microsoft.com/office/officeart/2008/layout/VerticalCurvedList"/>
    <dgm:cxn modelId="{0F0CE81E-CD7A-41DA-9E07-0C7ECB554AB5}" type="presParOf" srcId="{468D3D03-74BC-4045-8D72-DDEA7AAFEB8E}" destId="{68084407-2289-4293-978E-7EF3EBE9E063}" srcOrd="3" destOrd="0" presId="urn:microsoft.com/office/officeart/2008/layout/VerticalCurvedList"/>
    <dgm:cxn modelId="{14D40766-5D4D-4A1A-AE68-3F815D6DA65B}" type="presParOf" srcId="{468D3D03-74BC-4045-8D72-DDEA7AAFEB8E}" destId="{B5FE6EE9-3715-4665-8110-F204146744D0}" srcOrd="4" destOrd="0" presId="urn:microsoft.com/office/officeart/2008/layout/VerticalCurvedList"/>
    <dgm:cxn modelId="{7198DF21-DBDF-4CC0-BC45-767681D471C9}" type="presParOf" srcId="{B5FE6EE9-3715-4665-8110-F204146744D0}" destId="{782A6EC5-0C03-42A4-9CA7-E47831561274}" srcOrd="0" destOrd="0" presId="urn:microsoft.com/office/officeart/2008/layout/VerticalCurvedList"/>
    <dgm:cxn modelId="{15F15AC2-FE5E-4FF4-9883-B6503CB87720}" type="presParOf" srcId="{468D3D03-74BC-4045-8D72-DDEA7AAFEB8E}" destId="{80D67F36-A0E0-4F60-BA54-C30DDE6333D2}" srcOrd="5" destOrd="0" presId="urn:microsoft.com/office/officeart/2008/layout/VerticalCurvedList"/>
    <dgm:cxn modelId="{007C35CF-AA8C-4533-A6F3-742FFF24948E}" type="presParOf" srcId="{468D3D03-74BC-4045-8D72-DDEA7AAFEB8E}" destId="{0AB64B53-2634-4694-90AB-2192D13E5C8C}" srcOrd="6" destOrd="0" presId="urn:microsoft.com/office/officeart/2008/layout/VerticalCurvedList"/>
    <dgm:cxn modelId="{9327DFCC-A0C6-45D5-86BB-55452D4A5113}" type="presParOf" srcId="{0AB64B53-2634-4694-90AB-2192D13E5C8C}" destId="{44B9FCE4-527F-4CD2-910C-E16586789B14}" srcOrd="0" destOrd="0" presId="urn:microsoft.com/office/officeart/2008/layout/VerticalCurvedList"/>
    <dgm:cxn modelId="{4E345853-8FBB-4541-AFB3-E9FC7A6A8337}" type="presParOf" srcId="{468D3D03-74BC-4045-8D72-DDEA7AAFEB8E}" destId="{F9D2FFCE-CACA-4BAA-9905-F712C0F0ED41}" srcOrd="7" destOrd="0" presId="urn:microsoft.com/office/officeart/2008/layout/VerticalCurvedList"/>
    <dgm:cxn modelId="{3C405746-9B47-4CF1-9D73-59F23CCA5C3D}" type="presParOf" srcId="{468D3D03-74BC-4045-8D72-DDEA7AAFEB8E}" destId="{B78E56A3-8728-40E9-A354-A1F6ACF40F9E}" srcOrd="8" destOrd="0" presId="urn:microsoft.com/office/officeart/2008/layout/VerticalCurvedList"/>
    <dgm:cxn modelId="{A91E4CE3-C13D-423D-A76C-4A7F4319EA9C}" type="presParOf" srcId="{B78E56A3-8728-40E9-A354-A1F6ACF40F9E}" destId="{7AC90E31-78ED-4AAE-8341-EE7F49E6851F}" srcOrd="0" destOrd="0" presId="urn:microsoft.com/office/officeart/2008/layout/VerticalCurvedList"/>
    <dgm:cxn modelId="{5459621F-0F64-47C9-97BB-167F01AD7440}" type="presParOf" srcId="{468D3D03-74BC-4045-8D72-DDEA7AAFEB8E}" destId="{9B62C99E-CE2A-4754-9A0C-4A83447CBB74}" srcOrd="9" destOrd="0" presId="urn:microsoft.com/office/officeart/2008/layout/VerticalCurvedList"/>
    <dgm:cxn modelId="{2B062120-AA16-4A73-8B02-4DF4BD0C9470}" type="presParOf" srcId="{468D3D03-74BC-4045-8D72-DDEA7AAFEB8E}" destId="{D6975E83-107A-48D4-8B3D-B6C29D6973FA}" srcOrd="10" destOrd="0" presId="urn:microsoft.com/office/officeart/2008/layout/VerticalCurvedList"/>
    <dgm:cxn modelId="{62934A35-5227-48B5-B75D-7976E7DF5B3B}" type="presParOf" srcId="{D6975E83-107A-48D4-8B3D-B6C29D6973FA}" destId="{CA387276-6D95-4298-AF18-D77197530A04}" srcOrd="0" destOrd="0" presId="urn:microsoft.com/office/officeart/2008/layout/VerticalCurvedList"/>
    <dgm:cxn modelId="{4722EBA7-E37A-48E0-846E-CADA03DE042D}" type="presParOf" srcId="{468D3D03-74BC-4045-8D72-DDEA7AAFEB8E}" destId="{DCDCFD67-D4DA-4727-A3C5-7E7A7099545F}" srcOrd="11" destOrd="0" presId="urn:microsoft.com/office/officeart/2008/layout/VerticalCurvedList"/>
    <dgm:cxn modelId="{7E77C943-2F8D-4398-B70D-5AEB654CF9D2}" type="presParOf" srcId="{468D3D03-74BC-4045-8D72-DDEA7AAFEB8E}" destId="{F8BAE5FB-CE53-42E7-8D06-5E537E264BE5}" srcOrd="12" destOrd="0" presId="urn:microsoft.com/office/officeart/2008/layout/VerticalCurvedList"/>
    <dgm:cxn modelId="{1BA8DCBA-1364-4E6B-B684-0BBD8D33886A}" type="presParOf" srcId="{F8BAE5FB-CE53-42E7-8D06-5E537E264BE5}" destId="{04224630-BB4D-4F52-95B9-A27BE6FE5B05}" srcOrd="0" destOrd="0" presId="urn:microsoft.com/office/officeart/2008/layout/VerticalCurvedList"/>
    <dgm:cxn modelId="{F9290D9D-C425-4E5B-82BE-97BFB64FE44A}" type="presParOf" srcId="{468D3D03-74BC-4045-8D72-DDEA7AAFEB8E}" destId="{F5510122-2402-4CB6-93B1-23DBB0C11263}" srcOrd="13" destOrd="0" presId="urn:microsoft.com/office/officeart/2008/layout/VerticalCurvedList"/>
    <dgm:cxn modelId="{80678BD1-9BDA-4A08-B7E6-3D530C3D4DD0}" type="presParOf" srcId="{468D3D03-74BC-4045-8D72-DDEA7AAFEB8E}" destId="{11ECCDB9-1420-4BEF-8308-AFF7789CF611}" srcOrd="14" destOrd="0" presId="urn:microsoft.com/office/officeart/2008/layout/VerticalCurvedList"/>
    <dgm:cxn modelId="{BA910FC7-7304-4A81-BBC4-C00069FF5EBE}" type="presParOf" srcId="{11ECCDB9-1420-4BEF-8308-AFF7789CF611}" destId="{1E611F00-69E5-4A47-AE8A-354026E3BA0E}" srcOrd="0" destOrd="0" presId="urn:microsoft.com/office/officeart/2008/layout/VerticalCurve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9.xml><?xml version="1.0" encoding="utf-8"?>
<dgm:dataModel xmlns:dgm="http://schemas.openxmlformats.org/drawingml/2006/diagram" xmlns:a="http://schemas.openxmlformats.org/drawingml/2006/main">
  <dgm:ptLst>
    <dgm:pt modelId="{F3164222-A0FC-4DF7-97ED-36CE28A31BF5}" type="doc">
      <dgm:prSet loTypeId="urn:microsoft.com/office/officeart/2005/8/layout/radial3" loCatId="cycle" qsTypeId="urn:microsoft.com/office/officeart/2005/8/quickstyle/simple1" qsCatId="simple" csTypeId="urn:microsoft.com/office/officeart/2005/8/colors/colorful1" csCatId="colorful" phldr="1"/>
      <dgm:spPr/>
      <dgm:t>
        <a:bodyPr/>
        <a:lstStyle/>
        <a:p>
          <a:endParaRPr lang="en-US"/>
        </a:p>
      </dgm:t>
    </dgm:pt>
    <dgm:pt modelId="{DCBAFBB5-61A5-42C7-8F0C-EE0E8218BBFF}">
      <dgm:prSet phldrT="[Text]"/>
      <dgm:spPr/>
      <dgm:t>
        <a:bodyPr/>
        <a:lstStyle/>
        <a:p>
          <a:r>
            <a:rPr lang="fa-IR" dirty="0" smtClean="0">
              <a:solidFill>
                <a:srgbClr val="002060"/>
              </a:solidFill>
              <a:cs typeface="B Titr" panose="00000700000000000000" pitchFamily="2" charset="-78"/>
            </a:rPr>
            <a:t>فصل چهارم : روند کلی فعالیت های طلبه</a:t>
          </a:r>
          <a:endParaRPr lang="en-US" dirty="0">
            <a:solidFill>
              <a:srgbClr val="002060"/>
            </a:solidFill>
            <a:cs typeface="B Titr" panose="00000700000000000000" pitchFamily="2" charset="-78"/>
          </a:endParaRPr>
        </a:p>
      </dgm:t>
    </dgm:pt>
    <dgm:pt modelId="{CA142707-311D-4E67-8599-D0604C2DF7F6}" type="parTrans" cxnId="{4EF1BCB1-3072-4DE1-AA8A-0A433E78C792}">
      <dgm:prSet/>
      <dgm:spPr/>
      <dgm:t>
        <a:bodyPr/>
        <a:lstStyle/>
        <a:p>
          <a:endParaRPr lang="en-US"/>
        </a:p>
      </dgm:t>
    </dgm:pt>
    <dgm:pt modelId="{C8B2FC24-9C58-4F83-84E5-878AC4703387}" type="sibTrans" cxnId="{4EF1BCB1-3072-4DE1-AA8A-0A433E78C792}">
      <dgm:prSet/>
      <dgm:spPr/>
      <dgm:t>
        <a:bodyPr/>
        <a:lstStyle/>
        <a:p>
          <a:endParaRPr lang="en-US"/>
        </a:p>
      </dgm:t>
    </dgm:pt>
    <dgm:pt modelId="{711DA4BF-1723-4970-AEFD-4C83989EF879}">
      <dgm:prSet phldrT="[Text]" custT="1"/>
      <dgm:spPr/>
      <dgm:t>
        <a:bodyPr/>
        <a:lstStyle/>
        <a:p>
          <a:r>
            <a:rPr lang="fa-IR" sz="2000" dirty="0" smtClean="0">
              <a:cs typeface="B Titr" panose="00000700000000000000" pitchFamily="2" charset="-78"/>
            </a:rPr>
            <a:t>دوران زندگی حوزویان</a:t>
          </a:r>
          <a:endParaRPr lang="en-US" sz="2000" dirty="0">
            <a:cs typeface="B Titr" panose="00000700000000000000" pitchFamily="2" charset="-78"/>
          </a:endParaRPr>
        </a:p>
      </dgm:t>
    </dgm:pt>
    <dgm:pt modelId="{164DAE3B-F694-40DB-BFB9-09CA57BDB415}" type="parTrans" cxnId="{B1A4EF84-ADB2-4695-B080-374F3A48B8C6}">
      <dgm:prSet/>
      <dgm:spPr/>
      <dgm:t>
        <a:bodyPr/>
        <a:lstStyle/>
        <a:p>
          <a:endParaRPr lang="en-US"/>
        </a:p>
      </dgm:t>
    </dgm:pt>
    <dgm:pt modelId="{F07E3DEB-0C92-4A43-A0E8-7005D03E2207}" type="sibTrans" cxnId="{B1A4EF84-ADB2-4695-B080-374F3A48B8C6}">
      <dgm:prSet/>
      <dgm:spPr/>
      <dgm:t>
        <a:bodyPr/>
        <a:lstStyle/>
        <a:p>
          <a:endParaRPr lang="en-US"/>
        </a:p>
      </dgm:t>
    </dgm:pt>
    <dgm:pt modelId="{C6DD0C44-2731-4F1A-818E-8A242C5082B9}">
      <dgm:prSet phldrT="[Text]" custT="1"/>
      <dgm:spPr/>
      <dgm:t>
        <a:bodyPr/>
        <a:lstStyle/>
        <a:p>
          <a:r>
            <a:rPr lang="fa-IR" sz="2000" dirty="0" smtClean="0">
              <a:cs typeface="B Titr" panose="00000700000000000000" pitchFamily="2" charset="-78"/>
            </a:rPr>
            <a:t>دوره رشد و تحصیل</a:t>
          </a:r>
          <a:endParaRPr lang="en-US" sz="2000" dirty="0">
            <a:cs typeface="B Titr" panose="00000700000000000000" pitchFamily="2" charset="-78"/>
          </a:endParaRPr>
        </a:p>
      </dgm:t>
    </dgm:pt>
    <dgm:pt modelId="{0083D999-6563-4D86-B75B-147723408F35}" type="parTrans" cxnId="{571E49E6-B321-4530-B575-86C679427285}">
      <dgm:prSet/>
      <dgm:spPr/>
      <dgm:t>
        <a:bodyPr/>
        <a:lstStyle/>
        <a:p>
          <a:endParaRPr lang="en-US"/>
        </a:p>
      </dgm:t>
    </dgm:pt>
    <dgm:pt modelId="{375725FC-F176-41A2-A80E-FAEAEFB2E75F}" type="sibTrans" cxnId="{571E49E6-B321-4530-B575-86C679427285}">
      <dgm:prSet/>
      <dgm:spPr/>
      <dgm:t>
        <a:bodyPr/>
        <a:lstStyle/>
        <a:p>
          <a:endParaRPr lang="en-US"/>
        </a:p>
      </dgm:t>
    </dgm:pt>
    <dgm:pt modelId="{9DC361E4-FDEF-49CE-AD3B-C8CDD77E5AAE}">
      <dgm:prSet phldrT="[Text]" custT="1"/>
      <dgm:spPr/>
      <dgm:t>
        <a:bodyPr/>
        <a:lstStyle/>
        <a:p>
          <a:r>
            <a:rPr lang="fa-IR" sz="1400" dirty="0" smtClean="0">
              <a:cs typeface="B Titr" panose="00000700000000000000" pitchFamily="2" charset="-78"/>
            </a:rPr>
            <a:t>فعالیت های فرهنگی در برنامه عملی طلبه</a:t>
          </a:r>
          <a:endParaRPr lang="en-US" sz="1400" dirty="0">
            <a:cs typeface="B Titr" panose="00000700000000000000" pitchFamily="2" charset="-78"/>
          </a:endParaRPr>
        </a:p>
      </dgm:t>
    </dgm:pt>
    <dgm:pt modelId="{40CFF7DA-1F15-4895-944F-1A21727598A2}" type="parTrans" cxnId="{84B2AF6B-206B-404E-BD04-A412D0F7B10A}">
      <dgm:prSet/>
      <dgm:spPr/>
      <dgm:t>
        <a:bodyPr/>
        <a:lstStyle/>
        <a:p>
          <a:endParaRPr lang="en-US"/>
        </a:p>
      </dgm:t>
    </dgm:pt>
    <dgm:pt modelId="{2C94465A-5C25-45E1-983A-5EFB46E0627D}" type="sibTrans" cxnId="{84B2AF6B-206B-404E-BD04-A412D0F7B10A}">
      <dgm:prSet/>
      <dgm:spPr/>
      <dgm:t>
        <a:bodyPr/>
        <a:lstStyle/>
        <a:p>
          <a:endParaRPr lang="en-US"/>
        </a:p>
      </dgm:t>
    </dgm:pt>
    <dgm:pt modelId="{1533B56D-4382-42F4-AEB5-39FBF8739344}" type="pres">
      <dgm:prSet presAssocID="{F3164222-A0FC-4DF7-97ED-36CE28A31BF5}" presName="composite" presStyleCnt="0">
        <dgm:presLayoutVars>
          <dgm:chMax val="1"/>
          <dgm:dir/>
          <dgm:resizeHandles val="exact"/>
        </dgm:presLayoutVars>
      </dgm:prSet>
      <dgm:spPr/>
      <dgm:t>
        <a:bodyPr/>
        <a:lstStyle/>
        <a:p>
          <a:endParaRPr lang="en-US"/>
        </a:p>
      </dgm:t>
    </dgm:pt>
    <dgm:pt modelId="{38490698-6A41-4C6B-A13A-FA22EC5A2F4D}" type="pres">
      <dgm:prSet presAssocID="{F3164222-A0FC-4DF7-97ED-36CE28A31BF5}" presName="radial" presStyleCnt="0">
        <dgm:presLayoutVars>
          <dgm:animLvl val="ctr"/>
        </dgm:presLayoutVars>
      </dgm:prSet>
      <dgm:spPr/>
    </dgm:pt>
    <dgm:pt modelId="{8C7A1F8F-C901-4CB7-8458-9507B9AC9CD5}" type="pres">
      <dgm:prSet presAssocID="{DCBAFBB5-61A5-42C7-8F0C-EE0E8218BBFF}" presName="centerShape" presStyleLbl="vennNode1" presStyleIdx="0" presStyleCnt="4"/>
      <dgm:spPr/>
      <dgm:t>
        <a:bodyPr/>
        <a:lstStyle/>
        <a:p>
          <a:endParaRPr lang="en-US"/>
        </a:p>
      </dgm:t>
    </dgm:pt>
    <dgm:pt modelId="{E410B2C7-524F-4AB8-BDD8-4CBA9AC2A7E3}" type="pres">
      <dgm:prSet presAssocID="{711DA4BF-1723-4970-AEFD-4C83989EF879}" presName="node" presStyleLbl="vennNode1" presStyleIdx="1" presStyleCnt="4">
        <dgm:presLayoutVars>
          <dgm:bulletEnabled val="1"/>
        </dgm:presLayoutVars>
      </dgm:prSet>
      <dgm:spPr/>
      <dgm:t>
        <a:bodyPr/>
        <a:lstStyle/>
        <a:p>
          <a:endParaRPr lang="en-US"/>
        </a:p>
      </dgm:t>
    </dgm:pt>
    <dgm:pt modelId="{29A8098C-80BC-44E3-8B3F-AE6AF8786B66}" type="pres">
      <dgm:prSet presAssocID="{C6DD0C44-2731-4F1A-818E-8A242C5082B9}" presName="node" presStyleLbl="vennNode1" presStyleIdx="2" presStyleCnt="4">
        <dgm:presLayoutVars>
          <dgm:bulletEnabled val="1"/>
        </dgm:presLayoutVars>
      </dgm:prSet>
      <dgm:spPr/>
      <dgm:t>
        <a:bodyPr/>
        <a:lstStyle/>
        <a:p>
          <a:endParaRPr lang="en-US"/>
        </a:p>
      </dgm:t>
    </dgm:pt>
    <dgm:pt modelId="{4FC8602E-1D4C-4BB7-8864-3B38B334D560}" type="pres">
      <dgm:prSet presAssocID="{9DC361E4-FDEF-49CE-AD3B-C8CDD77E5AAE}" presName="node" presStyleLbl="vennNode1" presStyleIdx="3" presStyleCnt="4">
        <dgm:presLayoutVars>
          <dgm:bulletEnabled val="1"/>
        </dgm:presLayoutVars>
      </dgm:prSet>
      <dgm:spPr/>
      <dgm:t>
        <a:bodyPr/>
        <a:lstStyle/>
        <a:p>
          <a:endParaRPr lang="en-US"/>
        </a:p>
      </dgm:t>
    </dgm:pt>
  </dgm:ptLst>
  <dgm:cxnLst>
    <dgm:cxn modelId="{84B2AF6B-206B-404E-BD04-A412D0F7B10A}" srcId="{DCBAFBB5-61A5-42C7-8F0C-EE0E8218BBFF}" destId="{9DC361E4-FDEF-49CE-AD3B-C8CDD77E5AAE}" srcOrd="2" destOrd="0" parTransId="{40CFF7DA-1F15-4895-944F-1A21727598A2}" sibTransId="{2C94465A-5C25-45E1-983A-5EFB46E0627D}"/>
    <dgm:cxn modelId="{1EA6A5A8-EEEA-4D9C-86D3-56D1BAED7F31}" type="presOf" srcId="{711DA4BF-1723-4970-AEFD-4C83989EF879}" destId="{E410B2C7-524F-4AB8-BDD8-4CBA9AC2A7E3}" srcOrd="0" destOrd="0" presId="urn:microsoft.com/office/officeart/2005/8/layout/radial3"/>
    <dgm:cxn modelId="{BD27D3BF-17D0-42FD-9F6D-E49A35B71281}" type="presOf" srcId="{DCBAFBB5-61A5-42C7-8F0C-EE0E8218BBFF}" destId="{8C7A1F8F-C901-4CB7-8458-9507B9AC9CD5}" srcOrd="0" destOrd="0" presId="urn:microsoft.com/office/officeart/2005/8/layout/radial3"/>
    <dgm:cxn modelId="{571E49E6-B321-4530-B575-86C679427285}" srcId="{DCBAFBB5-61A5-42C7-8F0C-EE0E8218BBFF}" destId="{C6DD0C44-2731-4F1A-818E-8A242C5082B9}" srcOrd="1" destOrd="0" parTransId="{0083D999-6563-4D86-B75B-147723408F35}" sibTransId="{375725FC-F176-41A2-A80E-FAEAEFB2E75F}"/>
    <dgm:cxn modelId="{09740AC4-A186-4AE4-9661-291720495FF0}" type="presOf" srcId="{9DC361E4-FDEF-49CE-AD3B-C8CDD77E5AAE}" destId="{4FC8602E-1D4C-4BB7-8864-3B38B334D560}" srcOrd="0" destOrd="0" presId="urn:microsoft.com/office/officeart/2005/8/layout/radial3"/>
    <dgm:cxn modelId="{4EF1BCB1-3072-4DE1-AA8A-0A433E78C792}" srcId="{F3164222-A0FC-4DF7-97ED-36CE28A31BF5}" destId="{DCBAFBB5-61A5-42C7-8F0C-EE0E8218BBFF}" srcOrd="0" destOrd="0" parTransId="{CA142707-311D-4E67-8599-D0604C2DF7F6}" sibTransId="{C8B2FC24-9C58-4F83-84E5-878AC4703387}"/>
    <dgm:cxn modelId="{14494C53-09F8-44A1-98C5-87FA7B3D2FE9}" type="presOf" srcId="{F3164222-A0FC-4DF7-97ED-36CE28A31BF5}" destId="{1533B56D-4382-42F4-AEB5-39FBF8739344}" srcOrd="0" destOrd="0" presId="urn:microsoft.com/office/officeart/2005/8/layout/radial3"/>
    <dgm:cxn modelId="{F165B8B3-7912-45A8-862C-C6BBDB2BFB80}" type="presOf" srcId="{C6DD0C44-2731-4F1A-818E-8A242C5082B9}" destId="{29A8098C-80BC-44E3-8B3F-AE6AF8786B66}" srcOrd="0" destOrd="0" presId="urn:microsoft.com/office/officeart/2005/8/layout/radial3"/>
    <dgm:cxn modelId="{B1A4EF84-ADB2-4695-B080-374F3A48B8C6}" srcId="{DCBAFBB5-61A5-42C7-8F0C-EE0E8218BBFF}" destId="{711DA4BF-1723-4970-AEFD-4C83989EF879}" srcOrd="0" destOrd="0" parTransId="{164DAE3B-F694-40DB-BFB9-09CA57BDB415}" sibTransId="{F07E3DEB-0C92-4A43-A0E8-7005D03E2207}"/>
    <dgm:cxn modelId="{52D1E731-2658-4E1B-B13B-43293A9A366E}" type="presParOf" srcId="{1533B56D-4382-42F4-AEB5-39FBF8739344}" destId="{38490698-6A41-4C6B-A13A-FA22EC5A2F4D}" srcOrd="0" destOrd="0" presId="urn:microsoft.com/office/officeart/2005/8/layout/radial3"/>
    <dgm:cxn modelId="{7A73C07A-D17B-4C74-8196-E7AE2E78DEC5}" type="presParOf" srcId="{38490698-6A41-4C6B-A13A-FA22EC5A2F4D}" destId="{8C7A1F8F-C901-4CB7-8458-9507B9AC9CD5}" srcOrd="0" destOrd="0" presId="urn:microsoft.com/office/officeart/2005/8/layout/radial3"/>
    <dgm:cxn modelId="{BCB8E610-4B82-40A8-AA4B-B8DFC097D059}" type="presParOf" srcId="{38490698-6A41-4C6B-A13A-FA22EC5A2F4D}" destId="{E410B2C7-524F-4AB8-BDD8-4CBA9AC2A7E3}" srcOrd="1" destOrd="0" presId="urn:microsoft.com/office/officeart/2005/8/layout/radial3"/>
    <dgm:cxn modelId="{B4E336DC-3828-45D6-AD99-1239ABDDBA8D}" type="presParOf" srcId="{38490698-6A41-4C6B-A13A-FA22EC5A2F4D}" destId="{29A8098C-80BC-44E3-8B3F-AE6AF8786B66}" srcOrd="2" destOrd="0" presId="urn:microsoft.com/office/officeart/2005/8/layout/radial3"/>
    <dgm:cxn modelId="{CE35BC9F-A992-4A19-807A-90342597F261}" type="presParOf" srcId="{38490698-6A41-4C6B-A13A-FA22EC5A2F4D}" destId="{4FC8602E-1D4C-4BB7-8864-3B38B334D560}" srcOrd="3" destOrd="0" presId="urn:microsoft.com/office/officeart/2005/8/layout/radial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6A01148C-4CDA-4D20-B2C6-BE21C17AD8AB}" type="doc">
      <dgm:prSet loTypeId="urn:microsoft.com/office/officeart/2011/layout/CircleProcess" loCatId="officeonline" qsTypeId="urn:microsoft.com/office/officeart/2005/8/quickstyle/simple1" qsCatId="simple" csTypeId="urn:microsoft.com/office/officeart/2005/8/colors/colorful1" csCatId="colorful" phldr="1"/>
      <dgm:spPr/>
      <dgm:t>
        <a:bodyPr/>
        <a:lstStyle/>
        <a:p>
          <a:endParaRPr lang="en-US"/>
        </a:p>
      </dgm:t>
    </dgm:pt>
    <dgm:pt modelId="{3D204284-338F-4BAD-AA75-96C5AF29F504}">
      <dgm:prSet phldrT="[Text]" custT="1"/>
      <dgm:spPr/>
      <dgm:t>
        <a:bodyPr/>
        <a:lstStyle/>
        <a:p>
          <a:r>
            <a:rPr lang="fa-IR" sz="1400" b="1" dirty="0" smtClean="0">
              <a:solidFill>
                <a:srgbClr val="FF0000"/>
              </a:solidFill>
              <a:cs typeface="B Nazanin" panose="00000400000000000000" pitchFamily="2" charset="-78"/>
            </a:rPr>
            <a:t>ظرفیت  ‌ها</a:t>
          </a:r>
          <a:endParaRPr lang="en-US" sz="1400" b="1" dirty="0"/>
        </a:p>
      </dgm:t>
    </dgm:pt>
    <dgm:pt modelId="{3C73422D-BBCA-4EF1-99E3-E5D67A24C1DC}" type="parTrans" cxnId="{D5960B3C-D029-4FC5-8ED9-13FD8DFBFA64}">
      <dgm:prSet/>
      <dgm:spPr/>
      <dgm:t>
        <a:bodyPr/>
        <a:lstStyle/>
        <a:p>
          <a:endParaRPr lang="en-US"/>
        </a:p>
      </dgm:t>
    </dgm:pt>
    <dgm:pt modelId="{F8E34C40-E2C7-46EC-860A-08B126422CAE}" type="sibTrans" cxnId="{D5960B3C-D029-4FC5-8ED9-13FD8DFBFA64}">
      <dgm:prSet/>
      <dgm:spPr/>
      <dgm:t>
        <a:bodyPr/>
        <a:lstStyle/>
        <a:p>
          <a:endParaRPr lang="en-US"/>
        </a:p>
      </dgm:t>
    </dgm:pt>
    <dgm:pt modelId="{DEAA0A83-1062-4878-9DCF-66E4739F90B5}">
      <dgm:prSet phldrT="[Text]" custT="1"/>
      <dgm:spPr/>
      <dgm:t>
        <a:bodyPr/>
        <a:lstStyle/>
        <a:p>
          <a:r>
            <a:rPr lang="fa-IR" sz="1400" b="1" dirty="0" smtClean="0">
              <a:solidFill>
                <a:srgbClr val="FF0000"/>
              </a:solidFill>
              <a:cs typeface="B Nazanin" panose="00000400000000000000" pitchFamily="2" charset="-78"/>
            </a:rPr>
            <a:t>کاستی‌های</a:t>
          </a:r>
          <a:endParaRPr lang="en-US" sz="1400" b="1" dirty="0"/>
        </a:p>
      </dgm:t>
    </dgm:pt>
    <dgm:pt modelId="{25063887-BA13-4FD1-90CC-89712AED5FA1}" type="parTrans" cxnId="{EC6AF93C-3B36-49EE-B2B5-2F2AAD1776A4}">
      <dgm:prSet/>
      <dgm:spPr/>
      <dgm:t>
        <a:bodyPr/>
        <a:lstStyle/>
        <a:p>
          <a:endParaRPr lang="en-US"/>
        </a:p>
      </dgm:t>
    </dgm:pt>
    <dgm:pt modelId="{A5312746-DE66-432B-B23D-4C0C871D5410}" type="sibTrans" cxnId="{EC6AF93C-3B36-49EE-B2B5-2F2AAD1776A4}">
      <dgm:prSet/>
      <dgm:spPr/>
      <dgm:t>
        <a:bodyPr/>
        <a:lstStyle/>
        <a:p>
          <a:endParaRPr lang="en-US"/>
        </a:p>
      </dgm:t>
    </dgm:pt>
    <dgm:pt modelId="{2C974984-E4D3-459B-A98D-E965E6EC5B9E}">
      <dgm:prSet phldrT="[Text]" custT="1"/>
      <dgm:spPr/>
      <dgm:t>
        <a:bodyPr/>
        <a:lstStyle/>
        <a:p>
          <a:r>
            <a:rPr lang="fa-IR" sz="1400" dirty="0" smtClean="0">
              <a:solidFill>
                <a:srgbClr val="002060"/>
              </a:solidFill>
              <a:cs typeface="B Titr" panose="00000700000000000000" pitchFamily="2" charset="-78"/>
            </a:rPr>
            <a:t>حوزوی را بداند</a:t>
          </a:r>
          <a:endParaRPr lang="en-US" sz="1400" dirty="0">
            <a:solidFill>
              <a:srgbClr val="002060"/>
            </a:solidFill>
            <a:cs typeface="B Titr" panose="00000700000000000000" pitchFamily="2" charset="-78"/>
          </a:endParaRPr>
        </a:p>
      </dgm:t>
    </dgm:pt>
    <dgm:pt modelId="{6B951453-AA49-4E41-8B2B-C9E84EE586A8}" type="parTrans" cxnId="{F2E59CD3-07D8-492C-9FCB-E2BD315015FD}">
      <dgm:prSet/>
      <dgm:spPr/>
      <dgm:t>
        <a:bodyPr/>
        <a:lstStyle/>
        <a:p>
          <a:endParaRPr lang="en-US"/>
        </a:p>
      </dgm:t>
    </dgm:pt>
    <dgm:pt modelId="{593B4929-4E4D-456D-99FE-F6C46E8095F0}" type="sibTrans" cxnId="{F2E59CD3-07D8-492C-9FCB-E2BD315015FD}">
      <dgm:prSet/>
      <dgm:spPr/>
      <dgm:t>
        <a:bodyPr/>
        <a:lstStyle/>
        <a:p>
          <a:endParaRPr lang="en-US"/>
        </a:p>
      </dgm:t>
    </dgm:pt>
    <dgm:pt modelId="{D3B13AD5-4E38-40EA-BCBA-D8D4FE32CD69}">
      <dgm:prSet phldrT="[Text]" custT="1"/>
      <dgm:spPr/>
      <dgm:t>
        <a:bodyPr/>
        <a:lstStyle/>
        <a:p>
          <a:r>
            <a:rPr lang="fa-IR" sz="1400" b="1" dirty="0" smtClean="0">
              <a:solidFill>
                <a:srgbClr val="FF0000"/>
              </a:solidFill>
              <a:cs typeface="B Nazanin" panose="00000400000000000000" pitchFamily="2" charset="-78"/>
            </a:rPr>
            <a:t>نیازها</a:t>
          </a:r>
          <a:endParaRPr lang="en-US" sz="1400" b="1" dirty="0"/>
        </a:p>
      </dgm:t>
    </dgm:pt>
    <dgm:pt modelId="{CC8C2683-15ED-410E-A50C-CCE9715C016A}" type="parTrans" cxnId="{EB00E63F-83FA-46B2-B3D6-8D25BFB3C573}">
      <dgm:prSet/>
      <dgm:spPr/>
      <dgm:t>
        <a:bodyPr/>
        <a:lstStyle/>
        <a:p>
          <a:endParaRPr lang="en-US"/>
        </a:p>
      </dgm:t>
    </dgm:pt>
    <dgm:pt modelId="{6D050A32-DE57-467A-838A-11A2CB800912}" type="sibTrans" cxnId="{EB00E63F-83FA-46B2-B3D6-8D25BFB3C573}">
      <dgm:prSet/>
      <dgm:spPr/>
      <dgm:t>
        <a:bodyPr/>
        <a:lstStyle/>
        <a:p>
          <a:endParaRPr lang="en-US"/>
        </a:p>
      </dgm:t>
    </dgm:pt>
    <dgm:pt modelId="{F2379011-EFAD-40AC-9E6A-526744CE713F}">
      <dgm:prSet phldrT="[Text]" custT="1"/>
      <dgm:spPr/>
      <dgm:t>
        <a:bodyPr/>
        <a:lstStyle/>
        <a:p>
          <a:r>
            <a:rPr lang="fa-IR" sz="1400" b="1" dirty="0" smtClean="0">
              <a:solidFill>
                <a:srgbClr val="FF0000"/>
              </a:solidFill>
              <a:cs typeface="B Nazanin" panose="00000400000000000000" pitchFamily="2" charset="-78"/>
            </a:rPr>
            <a:t>دارایی‌ها</a:t>
          </a:r>
          <a:endParaRPr lang="en-US" sz="1400" b="1" dirty="0"/>
        </a:p>
      </dgm:t>
    </dgm:pt>
    <dgm:pt modelId="{36AEFCF5-A7C0-41C5-9129-3CEC0C7E8512}" type="parTrans" cxnId="{46DB818F-3A62-4EDE-AC04-2B65E39BE423}">
      <dgm:prSet/>
      <dgm:spPr/>
      <dgm:t>
        <a:bodyPr/>
        <a:lstStyle/>
        <a:p>
          <a:endParaRPr lang="en-US"/>
        </a:p>
      </dgm:t>
    </dgm:pt>
    <dgm:pt modelId="{0089ECA6-FAB0-449B-B5B7-E81B4D436C0A}" type="sibTrans" cxnId="{46DB818F-3A62-4EDE-AC04-2B65E39BE423}">
      <dgm:prSet/>
      <dgm:spPr/>
      <dgm:t>
        <a:bodyPr/>
        <a:lstStyle/>
        <a:p>
          <a:endParaRPr lang="en-US"/>
        </a:p>
      </dgm:t>
    </dgm:pt>
    <dgm:pt modelId="{6254ECFB-8A81-4FF4-82A7-50FAD80605BA}">
      <dgm:prSet phldrT="[Text]" custT="1"/>
      <dgm:spPr/>
      <dgm:t>
        <a:bodyPr/>
        <a:lstStyle/>
        <a:p>
          <a:r>
            <a:rPr lang="fa-IR" sz="1400" b="1" dirty="0" smtClean="0">
              <a:solidFill>
                <a:srgbClr val="FF0000"/>
              </a:solidFill>
              <a:cs typeface="B Nazanin" panose="00000400000000000000" pitchFamily="2" charset="-78"/>
            </a:rPr>
            <a:t>فرصت‌ها</a:t>
          </a:r>
          <a:endParaRPr lang="en-US" sz="1400" b="1" dirty="0"/>
        </a:p>
      </dgm:t>
    </dgm:pt>
    <dgm:pt modelId="{4EBF8FC3-9DE9-4360-9616-5C43C0281B79}" type="parTrans" cxnId="{DD7296F0-5054-4093-8085-13A4CF3DCB91}">
      <dgm:prSet/>
      <dgm:spPr/>
      <dgm:t>
        <a:bodyPr/>
        <a:lstStyle/>
        <a:p>
          <a:endParaRPr lang="en-US"/>
        </a:p>
      </dgm:t>
    </dgm:pt>
    <dgm:pt modelId="{D56F0B43-79CD-47E3-A96D-23270ECA9106}" type="sibTrans" cxnId="{DD7296F0-5054-4093-8085-13A4CF3DCB91}">
      <dgm:prSet/>
      <dgm:spPr/>
      <dgm:t>
        <a:bodyPr/>
        <a:lstStyle/>
        <a:p>
          <a:endParaRPr lang="en-US"/>
        </a:p>
      </dgm:t>
    </dgm:pt>
    <dgm:pt modelId="{5F9316D6-6191-489D-A4E9-009D82AFFEBD}">
      <dgm:prSet phldrT="[Text]" custT="1"/>
      <dgm:spPr/>
      <dgm:t>
        <a:bodyPr/>
        <a:lstStyle/>
        <a:p>
          <a:r>
            <a:rPr lang="fa-IR" sz="1400" b="1" dirty="0" smtClean="0">
              <a:solidFill>
                <a:srgbClr val="FF0000"/>
              </a:solidFill>
              <a:cs typeface="B Nazanin" panose="00000400000000000000" pitchFamily="2" charset="-78"/>
            </a:rPr>
            <a:t>استعدادها</a:t>
          </a:r>
          <a:endParaRPr lang="en-US" sz="1400" b="1" dirty="0"/>
        </a:p>
      </dgm:t>
    </dgm:pt>
    <dgm:pt modelId="{AA23CA90-2AF9-4BAE-89C7-3D9C745B0EF5}" type="parTrans" cxnId="{810E169D-F6EF-46C3-B4A8-F20C146AC4D8}">
      <dgm:prSet/>
      <dgm:spPr/>
      <dgm:t>
        <a:bodyPr/>
        <a:lstStyle/>
        <a:p>
          <a:endParaRPr lang="en-US"/>
        </a:p>
      </dgm:t>
    </dgm:pt>
    <dgm:pt modelId="{68754F63-75F7-4DE8-8E9A-6008E71027B2}" type="sibTrans" cxnId="{810E169D-F6EF-46C3-B4A8-F20C146AC4D8}">
      <dgm:prSet/>
      <dgm:spPr/>
      <dgm:t>
        <a:bodyPr/>
        <a:lstStyle/>
        <a:p>
          <a:endParaRPr lang="en-US"/>
        </a:p>
      </dgm:t>
    </dgm:pt>
    <dgm:pt modelId="{E6B8EB7F-8C81-4D90-82F2-84E4D69941D7}">
      <dgm:prSet phldrT="[Text]" custT="1"/>
      <dgm:spPr/>
      <dgm:t>
        <a:bodyPr/>
        <a:lstStyle/>
        <a:p>
          <a:r>
            <a:rPr lang="fa-IR" sz="1400" b="1" dirty="0" smtClean="0">
              <a:solidFill>
                <a:srgbClr val="FF0000"/>
              </a:solidFill>
              <a:cs typeface="B Nazanin" panose="00000400000000000000" pitchFamily="2" charset="-78"/>
            </a:rPr>
            <a:t>وظایف</a:t>
          </a:r>
          <a:endParaRPr lang="en-US" sz="1400" b="1" dirty="0"/>
        </a:p>
      </dgm:t>
    </dgm:pt>
    <dgm:pt modelId="{6FE9EDC9-6312-41F4-A56A-0996B101BF46}" type="parTrans" cxnId="{82F5B2E4-E85A-467B-9A0B-5CF6179C09D8}">
      <dgm:prSet/>
      <dgm:spPr/>
      <dgm:t>
        <a:bodyPr/>
        <a:lstStyle/>
        <a:p>
          <a:endParaRPr lang="en-US"/>
        </a:p>
      </dgm:t>
    </dgm:pt>
    <dgm:pt modelId="{AA62FC57-E5BF-4707-BFB6-E7E5E587CE20}" type="sibTrans" cxnId="{82F5B2E4-E85A-467B-9A0B-5CF6179C09D8}">
      <dgm:prSet/>
      <dgm:spPr/>
      <dgm:t>
        <a:bodyPr/>
        <a:lstStyle/>
        <a:p>
          <a:endParaRPr lang="en-US"/>
        </a:p>
      </dgm:t>
    </dgm:pt>
    <dgm:pt modelId="{A0715CA6-46F5-4137-813A-3D5E8FF33B70}">
      <dgm:prSet phldrT="[Text]" custT="1"/>
      <dgm:spPr/>
      <dgm:t>
        <a:bodyPr/>
        <a:lstStyle/>
        <a:p>
          <a:r>
            <a:rPr lang="fa-IR" sz="1400" b="1" dirty="0" smtClean="0">
              <a:solidFill>
                <a:srgbClr val="FF0000"/>
              </a:solidFill>
              <a:cs typeface="B Nazanin" panose="00000400000000000000" pitchFamily="2" charset="-78"/>
            </a:rPr>
            <a:t>بایسته‌ها</a:t>
          </a:r>
          <a:endParaRPr lang="en-US" sz="1400" b="1" dirty="0"/>
        </a:p>
      </dgm:t>
    </dgm:pt>
    <dgm:pt modelId="{6205EC5B-4559-41AC-8E5E-B1D0DF53F6FB}" type="parTrans" cxnId="{661430A4-D3D9-46CA-BD17-D28DECE66B9C}">
      <dgm:prSet/>
      <dgm:spPr/>
      <dgm:t>
        <a:bodyPr/>
        <a:lstStyle/>
        <a:p>
          <a:endParaRPr lang="en-US"/>
        </a:p>
      </dgm:t>
    </dgm:pt>
    <dgm:pt modelId="{702F0AE5-E134-406D-9420-A13405843EDA}" type="sibTrans" cxnId="{661430A4-D3D9-46CA-BD17-D28DECE66B9C}">
      <dgm:prSet/>
      <dgm:spPr/>
      <dgm:t>
        <a:bodyPr/>
        <a:lstStyle/>
        <a:p>
          <a:endParaRPr lang="en-US"/>
        </a:p>
      </dgm:t>
    </dgm:pt>
    <dgm:pt modelId="{62298BCA-073B-4F7C-BBE3-B95D70D91D02}">
      <dgm:prSet phldrT="[Text]" custT="1"/>
      <dgm:spPr/>
      <dgm:t>
        <a:bodyPr/>
        <a:lstStyle/>
        <a:p>
          <a:r>
            <a:rPr lang="fa-IR" sz="1100" dirty="0" smtClean="0">
              <a:solidFill>
                <a:srgbClr val="002060"/>
              </a:solidFill>
              <a:cs typeface="B Titr" panose="00000700000000000000" pitchFamily="2" charset="-78"/>
            </a:rPr>
            <a:t>به‌عنوان یک طلبه نیز باید</a:t>
          </a:r>
          <a:endParaRPr lang="en-US" sz="1100" dirty="0">
            <a:solidFill>
              <a:srgbClr val="002060"/>
            </a:solidFill>
            <a:cs typeface="B Titr" panose="00000700000000000000" pitchFamily="2" charset="-78"/>
          </a:endParaRPr>
        </a:p>
      </dgm:t>
    </dgm:pt>
    <dgm:pt modelId="{54F066B2-352A-4680-ADAE-E99BEE7F0A5F}" type="parTrans" cxnId="{E5D9BB32-08C6-4923-AA1B-DEB75E8E537C}">
      <dgm:prSet/>
      <dgm:spPr/>
      <dgm:t>
        <a:bodyPr/>
        <a:lstStyle/>
        <a:p>
          <a:endParaRPr lang="en-US"/>
        </a:p>
      </dgm:t>
    </dgm:pt>
    <dgm:pt modelId="{8971156E-3455-4569-A24A-357B03C2C68B}" type="sibTrans" cxnId="{E5D9BB32-08C6-4923-AA1B-DEB75E8E537C}">
      <dgm:prSet/>
      <dgm:spPr/>
      <dgm:t>
        <a:bodyPr/>
        <a:lstStyle/>
        <a:p>
          <a:endParaRPr lang="en-US"/>
        </a:p>
      </dgm:t>
    </dgm:pt>
    <dgm:pt modelId="{D2250F38-40B0-4D0B-8E28-1820A126DB06}" type="pres">
      <dgm:prSet presAssocID="{6A01148C-4CDA-4D20-B2C6-BE21C17AD8AB}" presName="Name0" presStyleCnt="0">
        <dgm:presLayoutVars>
          <dgm:chMax val="11"/>
          <dgm:chPref val="11"/>
          <dgm:dir/>
          <dgm:resizeHandles/>
        </dgm:presLayoutVars>
      </dgm:prSet>
      <dgm:spPr/>
      <dgm:t>
        <a:bodyPr/>
        <a:lstStyle/>
        <a:p>
          <a:endParaRPr lang="en-US"/>
        </a:p>
      </dgm:t>
    </dgm:pt>
    <dgm:pt modelId="{1CEC09A7-A0CA-4891-B68C-8A3CCC1C032A}" type="pres">
      <dgm:prSet presAssocID="{2C974984-E4D3-459B-A98D-E965E6EC5B9E}" presName="Accent10" presStyleCnt="0"/>
      <dgm:spPr/>
    </dgm:pt>
    <dgm:pt modelId="{07A981C0-7F95-44B1-ABC9-B2F3CA113686}" type="pres">
      <dgm:prSet presAssocID="{2C974984-E4D3-459B-A98D-E965E6EC5B9E}" presName="Accent" presStyleLbl="node1" presStyleIdx="0" presStyleCnt="10"/>
      <dgm:spPr/>
    </dgm:pt>
    <dgm:pt modelId="{8AC6D8F4-8926-432A-B415-824983B385A4}" type="pres">
      <dgm:prSet presAssocID="{2C974984-E4D3-459B-A98D-E965E6EC5B9E}" presName="ParentBackground10" presStyleCnt="0"/>
      <dgm:spPr/>
    </dgm:pt>
    <dgm:pt modelId="{B7C7F0B6-4D6D-435C-AFE7-5230036997D6}" type="pres">
      <dgm:prSet presAssocID="{2C974984-E4D3-459B-A98D-E965E6EC5B9E}" presName="ParentBackground" presStyleLbl="fgAcc1" presStyleIdx="0" presStyleCnt="10"/>
      <dgm:spPr/>
      <dgm:t>
        <a:bodyPr/>
        <a:lstStyle/>
        <a:p>
          <a:endParaRPr lang="en-US"/>
        </a:p>
      </dgm:t>
    </dgm:pt>
    <dgm:pt modelId="{235D4073-ED09-4936-ADE2-49023FAA48B4}" type="pres">
      <dgm:prSet presAssocID="{2C974984-E4D3-459B-A98D-E965E6EC5B9E}" presName="Parent10" presStyleLbl="revTx" presStyleIdx="0" presStyleCnt="0">
        <dgm:presLayoutVars>
          <dgm:chMax val="1"/>
          <dgm:chPref val="1"/>
          <dgm:bulletEnabled val="1"/>
        </dgm:presLayoutVars>
      </dgm:prSet>
      <dgm:spPr/>
      <dgm:t>
        <a:bodyPr/>
        <a:lstStyle/>
        <a:p>
          <a:endParaRPr lang="en-US"/>
        </a:p>
      </dgm:t>
    </dgm:pt>
    <dgm:pt modelId="{6AFA103F-DE21-4A14-960C-26C758F0F8F0}" type="pres">
      <dgm:prSet presAssocID="{DEAA0A83-1062-4878-9DCF-66E4739F90B5}" presName="Accent9" presStyleCnt="0"/>
      <dgm:spPr/>
    </dgm:pt>
    <dgm:pt modelId="{ABA5379A-949E-4CA9-92F8-93DE63DA5AE8}" type="pres">
      <dgm:prSet presAssocID="{DEAA0A83-1062-4878-9DCF-66E4739F90B5}" presName="Accent" presStyleLbl="node1" presStyleIdx="1" presStyleCnt="10"/>
      <dgm:spPr/>
    </dgm:pt>
    <dgm:pt modelId="{2A83C0CC-3A71-403D-9EAB-0D49B4D4B68C}" type="pres">
      <dgm:prSet presAssocID="{DEAA0A83-1062-4878-9DCF-66E4739F90B5}" presName="ParentBackground9" presStyleCnt="0"/>
      <dgm:spPr/>
    </dgm:pt>
    <dgm:pt modelId="{33AC2886-9632-4BD1-8D32-14F4C3667CFD}" type="pres">
      <dgm:prSet presAssocID="{DEAA0A83-1062-4878-9DCF-66E4739F90B5}" presName="ParentBackground" presStyleLbl="fgAcc1" presStyleIdx="1" presStyleCnt="10"/>
      <dgm:spPr/>
      <dgm:t>
        <a:bodyPr/>
        <a:lstStyle/>
        <a:p>
          <a:endParaRPr lang="en-US"/>
        </a:p>
      </dgm:t>
    </dgm:pt>
    <dgm:pt modelId="{6E43F982-51EF-4706-9304-F76A3A4EA99B}" type="pres">
      <dgm:prSet presAssocID="{DEAA0A83-1062-4878-9DCF-66E4739F90B5}" presName="Parent9" presStyleLbl="revTx" presStyleIdx="0" presStyleCnt="0">
        <dgm:presLayoutVars>
          <dgm:chMax val="1"/>
          <dgm:chPref val="1"/>
          <dgm:bulletEnabled val="1"/>
        </dgm:presLayoutVars>
      </dgm:prSet>
      <dgm:spPr/>
      <dgm:t>
        <a:bodyPr/>
        <a:lstStyle/>
        <a:p>
          <a:endParaRPr lang="en-US"/>
        </a:p>
      </dgm:t>
    </dgm:pt>
    <dgm:pt modelId="{CAB971AF-A152-48B8-B697-D8DB53413266}" type="pres">
      <dgm:prSet presAssocID="{E6B8EB7F-8C81-4D90-82F2-84E4D69941D7}" presName="Accent8" presStyleCnt="0"/>
      <dgm:spPr/>
    </dgm:pt>
    <dgm:pt modelId="{5EE05BC7-55AA-492A-9948-A92CF29498E2}" type="pres">
      <dgm:prSet presAssocID="{E6B8EB7F-8C81-4D90-82F2-84E4D69941D7}" presName="Accent" presStyleLbl="node1" presStyleIdx="2" presStyleCnt="10"/>
      <dgm:spPr/>
    </dgm:pt>
    <dgm:pt modelId="{40635CF9-3C57-4B26-B8BA-F7F1FF2F4A30}" type="pres">
      <dgm:prSet presAssocID="{E6B8EB7F-8C81-4D90-82F2-84E4D69941D7}" presName="ParentBackground8" presStyleCnt="0"/>
      <dgm:spPr/>
    </dgm:pt>
    <dgm:pt modelId="{755A43EA-0379-4130-A127-2490E1FFAB33}" type="pres">
      <dgm:prSet presAssocID="{E6B8EB7F-8C81-4D90-82F2-84E4D69941D7}" presName="ParentBackground" presStyleLbl="fgAcc1" presStyleIdx="2" presStyleCnt="10"/>
      <dgm:spPr/>
      <dgm:t>
        <a:bodyPr/>
        <a:lstStyle/>
        <a:p>
          <a:endParaRPr lang="en-US"/>
        </a:p>
      </dgm:t>
    </dgm:pt>
    <dgm:pt modelId="{57A56FA3-B7A8-43FE-BBE2-CA5DA6D5042E}" type="pres">
      <dgm:prSet presAssocID="{E6B8EB7F-8C81-4D90-82F2-84E4D69941D7}" presName="Parent8" presStyleLbl="revTx" presStyleIdx="0" presStyleCnt="0">
        <dgm:presLayoutVars>
          <dgm:chMax val="1"/>
          <dgm:chPref val="1"/>
          <dgm:bulletEnabled val="1"/>
        </dgm:presLayoutVars>
      </dgm:prSet>
      <dgm:spPr/>
      <dgm:t>
        <a:bodyPr/>
        <a:lstStyle/>
        <a:p>
          <a:endParaRPr lang="en-US"/>
        </a:p>
      </dgm:t>
    </dgm:pt>
    <dgm:pt modelId="{9E56ACD1-6DBC-4429-A810-BF6D8E3E6455}" type="pres">
      <dgm:prSet presAssocID="{A0715CA6-46F5-4137-813A-3D5E8FF33B70}" presName="Accent7" presStyleCnt="0"/>
      <dgm:spPr/>
    </dgm:pt>
    <dgm:pt modelId="{50AD96B1-AC75-43FD-8C11-8C69B98B288B}" type="pres">
      <dgm:prSet presAssocID="{A0715CA6-46F5-4137-813A-3D5E8FF33B70}" presName="Accent" presStyleLbl="node1" presStyleIdx="3" presStyleCnt="10"/>
      <dgm:spPr/>
    </dgm:pt>
    <dgm:pt modelId="{2C61D0A6-715F-4912-A839-B79DCC475A4F}" type="pres">
      <dgm:prSet presAssocID="{A0715CA6-46F5-4137-813A-3D5E8FF33B70}" presName="ParentBackground7" presStyleCnt="0"/>
      <dgm:spPr/>
    </dgm:pt>
    <dgm:pt modelId="{CEB54DCE-AF49-4FFC-8FAB-7A179541F474}" type="pres">
      <dgm:prSet presAssocID="{A0715CA6-46F5-4137-813A-3D5E8FF33B70}" presName="ParentBackground" presStyleLbl="fgAcc1" presStyleIdx="3" presStyleCnt="10"/>
      <dgm:spPr/>
      <dgm:t>
        <a:bodyPr/>
        <a:lstStyle/>
        <a:p>
          <a:endParaRPr lang="en-US"/>
        </a:p>
      </dgm:t>
    </dgm:pt>
    <dgm:pt modelId="{2ADE1840-2207-4B98-B78B-AA26F00F5F93}" type="pres">
      <dgm:prSet presAssocID="{A0715CA6-46F5-4137-813A-3D5E8FF33B70}" presName="Parent7" presStyleLbl="revTx" presStyleIdx="0" presStyleCnt="0">
        <dgm:presLayoutVars>
          <dgm:chMax val="1"/>
          <dgm:chPref val="1"/>
          <dgm:bulletEnabled val="1"/>
        </dgm:presLayoutVars>
      </dgm:prSet>
      <dgm:spPr/>
      <dgm:t>
        <a:bodyPr/>
        <a:lstStyle/>
        <a:p>
          <a:endParaRPr lang="en-US"/>
        </a:p>
      </dgm:t>
    </dgm:pt>
    <dgm:pt modelId="{23FA2433-A0A8-45D4-9E28-E2022581729C}" type="pres">
      <dgm:prSet presAssocID="{5F9316D6-6191-489D-A4E9-009D82AFFEBD}" presName="Accent6" presStyleCnt="0"/>
      <dgm:spPr/>
    </dgm:pt>
    <dgm:pt modelId="{0CAB0FC8-955D-42A6-9BBE-40B9F8B70835}" type="pres">
      <dgm:prSet presAssocID="{5F9316D6-6191-489D-A4E9-009D82AFFEBD}" presName="Accent" presStyleLbl="node1" presStyleIdx="4" presStyleCnt="10"/>
      <dgm:spPr/>
    </dgm:pt>
    <dgm:pt modelId="{2F845788-B096-4CD5-AAB8-1A7D2EEE5EC1}" type="pres">
      <dgm:prSet presAssocID="{5F9316D6-6191-489D-A4E9-009D82AFFEBD}" presName="ParentBackground6" presStyleCnt="0"/>
      <dgm:spPr/>
    </dgm:pt>
    <dgm:pt modelId="{724757F4-101B-4680-B4B2-B1B157B0B7F3}" type="pres">
      <dgm:prSet presAssocID="{5F9316D6-6191-489D-A4E9-009D82AFFEBD}" presName="ParentBackground" presStyleLbl="fgAcc1" presStyleIdx="4" presStyleCnt="10"/>
      <dgm:spPr/>
      <dgm:t>
        <a:bodyPr/>
        <a:lstStyle/>
        <a:p>
          <a:endParaRPr lang="en-US"/>
        </a:p>
      </dgm:t>
    </dgm:pt>
    <dgm:pt modelId="{472F2C76-5989-430E-B19E-CDDB251CC238}" type="pres">
      <dgm:prSet presAssocID="{5F9316D6-6191-489D-A4E9-009D82AFFEBD}" presName="Parent6" presStyleLbl="revTx" presStyleIdx="0" presStyleCnt="0">
        <dgm:presLayoutVars>
          <dgm:chMax val="1"/>
          <dgm:chPref val="1"/>
          <dgm:bulletEnabled val="1"/>
        </dgm:presLayoutVars>
      </dgm:prSet>
      <dgm:spPr/>
      <dgm:t>
        <a:bodyPr/>
        <a:lstStyle/>
        <a:p>
          <a:endParaRPr lang="en-US"/>
        </a:p>
      </dgm:t>
    </dgm:pt>
    <dgm:pt modelId="{17AF7C3D-600E-4358-A4D7-F88602E5E8B7}" type="pres">
      <dgm:prSet presAssocID="{D3B13AD5-4E38-40EA-BCBA-D8D4FE32CD69}" presName="Accent5" presStyleCnt="0"/>
      <dgm:spPr/>
    </dgm:pt>
    <dgm:pt modelId="{D988F367-DC39-4861-BF52-84A82D411427}" type="pres">
      <dgm:prSet presAssocID="{D3B13AD5-4E38-40EA-BCBA-D8D4FE32CD69}" presName="Accent" presStyleLbl="node1" presStyleIdx="5" presStyleCnt="10"/>
      <dgm:spPr/>
    </dgm:pt>
    <dgm:pt modelId="{AB01ED57-08A5-4C42-940E-7DB9AFB414B5}" type="pres">
      <dgm:prSet presAssocID="{D3B13AD5-4E38-40EA-BCBA-D8D4FE32CD69}" presName="ParentBackground5" presStyleCnt="0"/>
      <dgm:spPr/>
    </dgm:pt>
    <dgm:pt modelId="{13B1A265-5B05-4014-9665-079EB1CE0782}" type="pres">
      <dgm:prSet presAssocID="{D3B13AD5-4E38-40EA-BCBA-D8D4FE32CD69}" presName="ParentBackground" presStyleLbl="fgAcc1" presStyleIdx="5" presStyleCnt="10"/>
      <dgm:spPr/>
      <dgm:t>
        <a:bodyPr/>
        <a:lstStyle/>
        <a:p>
          <a:endParaRPr lang="en-US"/>
        </a:p>
      </dgm:t>
    </dgm:pt>
    <dgm:pt modelId="{CF1AB0BD-53AE-4E15-8ED3-5475E4A6D45F}" type="pres">
      <dgm:prSet presAssocID="{D3B13AD5-4E38-40EA-BCBA-D8D4FE32CD69}" presName="Parent5" presStyleLbl="revTx" presStyleIdx="0" presStyleCnt="0">
        <dgm:presLayoutVars>
          <dgm:chMax val="1"/>
          <dgm:chPref val="1"/>
          <dgm:bulletEnabled val="1"/>
        </dgm:presLayoutVars>
      </dgm:prSet>
      <dgm:spPr/>
      <dgm:t>
        <a:bodyPr/>
        <a:lstStyle/>
        <a:p>
          <a:endParaRPr lang="en-US"/>
        </a:p>
      </dgm:t>
    </dgm:pt>
    <dgm:pt modelId="{23695F60-2E64-4255-A09E-0834572D7F7F}" type="pres">
      <dgm:prSet presAssocID="{6254ECFB-8A81-4FF4-82A7-50FAD80605BA}" presName="Accent4" presStyleCnt="0"/>
      <dgm:spPr/>
    </dgm:pt>
    <dgm:pt modelId="{4B249F99-F265-48F3-AF54-AC78FBFC1FBD}" type="pres">
      <dgm:prSet presAssocID="{6254ECFB-8A81-4FF4-82A7-50FAD80605BA}" presName="Accent" presStyleLbl="node1" presStyleIdx="6" presStyleCnt="10"/>
      <dgm:spPr/>
    </dgm:pt>
    <dgm:pt modelId="{FF63F9AC-116C-49DA-869E-78D3312A58F0}" type="pres">
      <dgm:prSet presAssocID="{6254ECFB-8A81-4FF4-82A7-50FAD80605BA}" presName="ParentBackground4" presStyleCnt="0"/>
      <dgm:spPr/>
    </dgm:pt>
    <dgm:pt modelId="{20E6241F-095C-400B-AC4B-C74EC5D5EFD9}" type="pres">
      <dgm:prSet presAssocID="{6254ECFB-8A81-4FF4-82A7-50FAD80605BA}" presName="ParentBackground" presStyleLbl="fgAcc1" presStyleIdx="6" presStyleCnt="10"/>
      <dgm:spPr/>
      <dgm:t>
        <a:bodyPr/>
        <a:lstStyle/>
        <a:p>
          <a:endParaRPr lang="en-US"/>
        </a:p>
      </dgm:t>
    </dgm:pt>
    <dgm:pt modelId="{1F9BE60D-B448-4325-8736-2DFC89DABA7F}" type="pres">
      <dgm:prSet presAssocID="{6254ECFB-8A81-4FF4-82A7-50FAD80605BA}" presName="Parent4" presStyleLbl="revTx" presStyleIdx="0" presStyleCnt="0">
        <dgm:presLayoutVars>
          <dgm:chMax val="1"/>
          <dgm:chPref val="1"/>
          <dgm:bulletEnabled val="1"/>
        </dgm:presLayoutVars>
      </dgm:prSet>
      <dgm:spPr/>
      <dgm:t>
        <a:bodyPr/>
        <a:lstStyle/>
        <a:p>
          <a:endParaRPr lang="en-US"/>
        </a:p>
      </dgm:t>
    </dgm:pt>
    <dgm:pt modelId="{530ABF3E-F862-4677-8E15-8F6852B5DB46}" type="pres">
      <dgm:prSet presAssocID="{F2379011-EFAD-40AC-9E6A-526744CE713F}" presName="Accent3" presStyleCnt="0"/>
      <dgm:spPr/>
    </dgm:pt>
    <dgm:pt modelId="{D2012E32-7DF3-4F77-86D7-CB8A9FD93EE7}" type="pres">
      <dgm:prSet presAssocID="{F2379011-EFAD-40AC-9E6A-526744CE713F}" presName="Accent" presStyleLbl="node1" presStyleIdx="7" presStyleCnt="10"/>
      <dgm:spPr/>
    </dgm:pt>
    <dgm:pt modelId="{ECC305E6-947E-4845-AD13-49FD1F89125E}" type="pres">
      <dgm:prSet presAssocID="{F2379011-EFAD-40AC-9E6A-526744CE713F}" presName="ParentBackground3" presStyleCnt="0"/>
      <dgm:spPr/>
    </dgm:pt>
    <dgm:pt modelId="{33A2D265-B1A1-464B-A5DF-B093DAB48C87}" type="pres">
      <dgm:prSet presAssocID="{F2379011-EFAD-40AC-9E6A-526744CE713F}" presName="ParentBackground" presStyleLbl="fgAcc1" presStyleIdx="7" presStyleCnt="10"/>
      <dgm:spPr/>
      <dgm:t>
        <a:bodyPr/>
        <a:lstStyle/>
        <a:p>
          <a:endParaRPr lang="en-US"/>
        </a:p>
      </dgm:t>
    </dgm:pt>
    <dgm:pt modelId="{00CF2A3E-90CB-416A-AEF1-B2406A17F168}" type="pres">
      <dgm:prSet presAssocID="{F2379011-EFAD-40AC-9E6A-526744CE713F}" presName="Parent3" presStyleLbl="revTx" presStyleIdx="0" presStyleCnt="0">
        <dgm:presLayoutVars>
          <dgm:chMax val="1"/>
          <dgm:chPref val="1"/>
          <dgm:bulletEnabled val="1"/>
        </dgm:presLayoutVars>
      </dgm:prSet>
      <dgm:spPr/>
      <dgm:t>
        <a:bodyPr/>
        <a:lstStyle/>
        <a:p>
          <a:endParaRPr lang="en-US"/>
        </a:p>
      </dgm:t>
    </dgm:pt>
    <dgm:pt modelId="{B104B3A1-E6C7-4C36-A208-CC7686FE54A0}" type="pres">
      <dgm:prSet presAssocID="{3D204284-338F-4BAD-AA75-96C5AF29F504}" presName="Accent2" presStyleCnt="0"/>
      <dgm:spPr/>
    </dgm:pt>
    <dgm:pt modelId="{4F9F7DE5-5220-4A05-B52F-72D3D561D912}" type="pres">
      <dgm:prSet presAssocID="{3D204284-338F-4BAD-AA75-96C5AF29F504}" presName="Accent" presStyleLbl="node1" presStyleIdx="8" presStyleCnt="10"/>
      <dgm:spPr/>
    </dgm:pt>
    <dgm:pt modelId="{23EF60FE-7BAD-4A93-BA9D-496D1554C3D2}" type="pres">
      <dgm:prSet presAssocID="{3D204284-338F-4BAD-AA75-96C5AF29F504}" presName="ParentBackground2" presStyleCnt="0"/>
      <dgm:spPr/>
    </dgm:pt>
    <dgm:pt modelId="{38B29895-01B2-4D8F-8D6D-45B39E3B62E8}" type="pres">
      <dgm:prSet presAssocID="{3D204284-338F-4BAD-AA75-96C5AF29F504}" presName="ParentBackground" presStyleLbl="fgAcc1" presStyleIdx="8" presStyleCnt="10"/>
      <dgm:spPr/>
      <dgm:t>
        <a:bodyPr/>
        <a:lstStyle/>
        <a:p>
          <a:endParaRPr lang="en-US"/>
        </a:p>
      </dgm:t>
    </dgm:pt>
    <dgm:pt modelId="{7F81E832-0CE1-4259-A3B2-1BCF504C16F5}" type="pres">
      <dgm:prSet presAssocID="{3D204284-338F-4BAD-AA75-96C5AF29F504}" presName="Parent2" presStyleLbl="revTx" presStyleIdx="0" presStyleCnt="0">
        <dgm:presLayoutVars>
          <dgm:chMax val="1"/>
          <dgm:chPref val="1"/>
          <dgm:bulletEnabled val="1"/>
        </dgm:presLayoutVars>
      </dgm:prSet>
      <dgm:spPr/>
      <dgm:t>
        <a:bodyPr/>
        <a:lstStyle/>
        <a:p>
          <a:endParaRPr lang="en-US"/>
        </a:p>
      </dgm:t>
    </dgm:pt>
    <dgm:pt modelId="{A53FAD88-B965-4F7B-A7F6-0BC634849BEF}" type="pres">
      <dgm:prSet presAssocID="{62298BCA-073B-4F7C-BBE3-B95D70D91D02}" presName="Accent1" presStyleCnt="0"/>
      <dgm:spPr/>
    </dgm:pt>
    <dgm:pt modelId="{BE885314-DD95-4C0C-959C-412E237029C8}" type="pres">
      <dgm:prSet presAssocID="{62298BCA-073B-4F7C-BBE3-B95D70D91D02}" presName="Accent" presStyleLbl="node1" presStyleIdx="9" presStyleCnt="10"/>
      <dgm:spPr/>
    </dgm:pt>
    <dgm:pt modelId="{C3B8BDEC-DF3D-47DE-9B16-EBF13783D587}" type="pres">
      <dgm:prSet presAssocID="{62298BCA-073B-4F7C-BBE3-B95D70D91D02}" presName="ParentBackground1" presStyleCnt="0"/>
      <dgm:spPr/>
    </dgm:pt>
    <dgm:pt modelId="{49A63766-7710-4007-AD0C-6AA2A5D8C6DC}" type="pres">
      <dgm:prSet presAssocID="{62298BCA-073B-4F7C-BBE3-B95D70D91D02}" presName="ParentBackground" presStyleLbl="fgAcc1" presStyleIdx="9" presStyleCnt="10"/>
      <dgm:spPr/>
      <dgm:t>
        <a:bodyPr/>
        <a:lstStyle/>
        <a:p>
          <a:endParaRPr lang="en-US"/>
        </a:p>
      </dgm:t>
    </dgm:pt>
    <dgm:pt modelId="{8F9C1EE3-EB22-4CD7-9742-06C2266EED64}" type="pres">
      <dgm:prSet presAssocID="{62298BCA-073B-4F7C-BBE3-B95D70D91D02}" presName="Parent1" presStyleLbl="revTx" presStyleIdx="0" presStyleCnt="0">
        <dgm:presLayoutVars>
          <dgm:chMax val="1"/>
          <dgm:chPref val="1"/>
          <dgm:bulletEnabled val="1"/>
        </dgm:presLayoutVars>
      </dgm:prSet>
      <dgm:spPr/>
      <dgm:t>
        <a:bodyPr/>
        <a:lstStyle/>
        <a:p>
          <a:endParaRPr lang="en-US"/>
        </a:p>
      </dgm:t>
    </dgm:pt>
  </dgm:ptLst>
  <dgm:cxnLst>
    <dgm:cxn modelId="{1DA45FDF-4D01-4DF0-941B-630E3E155AC1}" type="presOf" srcId="{62298BCA-073B-4F7C-BBE3-B95D70D91D02}" destId="{8F9C1EE3-EB22-4CD7-9742-06C2266EED64}" srcOrd="1" destOrd="0" presId="urn:microsoft.com/office/officeart/2011/layout/CircleProcess"/>
    <dgm:cxn modelId="{F2E59CD3-07D8-492C-9FCB-E2BD315015FD}" srcId="{6A01148C-4CDA-4D20-B2C6-BE21C17AD8AB}" destId="{2C974984-E4D3-459B-A98D-E965E6EC5B9E}" srcOrd="9" destOrd="0" parTransId="{6B951453-AA49-4E41-8B2B-C9E84EE586A8}" sibTransId="{593B4929-4E4D-456D-99FE-F6C46E8095F0}"/>
    <dgm:cxn modelId="{4D0CA410-D8FE-4F32-9916-1D122B0B94FC}" type="presOf" srcId="{3D204284-338F-4BAD-AA75-96C5AF29F504}" destId="{38B29895-01B2-4D8F-8D6D-45B39E3B62E8}" srcOrd="0" destOrd="0" presId="urn:microsoft.com/office/officeart/2011/layout/CircleProcess"/>
    <dgm:cxn modelId="{661430A4-D3D9-46CA-BD17-D28DECE66B9C}" srcId="{6A01148C-4CDA-4D20-B2C6-BE21C17AD8AB}" destId="{A0715CA6-46F5-4137-813A-3D5E8FF33B70}" srcOrd="6" destOrd="0" parTransId="{6205EC5B-4559-41AC-8E5E-B1D0DF53F6FB}" sibTransId="{702F0AE5-E134-406D-9420-A13405843EDA}"/>
    <dgm:cxn modelId="{00A6A5B1-776D-474E-9085-91F26A87B2F9}" type="presOf" srcId="{62298BCA-073B-4F7C-BBE3-B95D70D91D02}" destId="{49A63766-7710-4007-AD0C-6AA2A5D8C6DC}" srcOrd="0" destOrd="0" presId="urn:microsoft.com/office/officeart/2011/layout/CircleProcess"/>
    <dgm:cxn modelId="{46DB818F-3A62-4EDE-AC04-2B65E39BE423}" srcId="{6A01148C-4CDA-4D20-B2C6-BE21C17AD8AB}" destId="{F2379011-EFAD-40AC-9E6A-526744CE713F}" srcOrd="2" destOrd="0" parTransId="{36AEFCF5-A7C0-41C5-9129-3CEC0C7E8512}" sibTransId="{0089ECA6-FAB0-449B-B5B7-E81B4D436C0A}"/>
    <dgm:cxn modelId="{EEDCB4C3-DBCB-48B0-B058-E3604C5BFA6E}" type="presOf" srcId="{A0715CA6-46F5-4137-813A-3D5E8FF33B70}" destId="{CEB54DCE-AF49-4FFC-8FAB-7A179541F474}" srcOrd="0" destOrd="0" presId="urn:microsoft.com/office/officeart/2011/layout/CircleProcess"/>
    <dgm:cxn modelId="{FD6FECB0-82C1-42AD-9B2A-CD82A423FA5B}" type="presOf" srcId="{6254ECFB-8A81-4FF4-82A7-50FAD80605BA}" destId="{20E6241F-095C-400B-AC4B-C74EC5D5EFD9}" srcOrd="0" destOrd="0" presId="urn:microsoft.com/office/officeart/2011/layout/CircleProcess"/>
    <dgm:cxn modelId="{6AD08B03-C61E-4EFA-80D0-69A63A6406E0}" type="presOf" srcId="{E6B8EB7F-8C81-4D90-82F2-84E4D69941D7}" destId="{57A56FA3-B7A8-43FE-BBE2-CA5DA6D5042E}" srcOrd="1" destOrd="0" presId="urn:microsoft.com/office/officeart/2011/layout/CircleProcess"/>
    <dgm:cxn modelId="{C767C21E-83BD-4ABC-B6A8-D48812160F00}" type="presOf" srcId="{F2379011-EFAD-40AC-9E6A-526744CE713F}" destId="{33A2D265-B1A1-464B-A5DF-B093DAB48C87}" srcOrd="0" destOrd="0" presId="urn:microsoft.com/office/officeart/2011/layout/CircleProcess"/>
    <dgm:cxn modelId="{8F127345-3BFB-4198-A5BB-24481D1DB666}" type="presOf" srcId="{DEAA0A83-1062-4878-9DCF-66E4739F90B5}" destId="{33AC2886-9632-4BD1-8D32-14F4C3667CFD}" srcOrd="0" destOrd="0" presId="urn:microsoft.com/office/officeart/2011/layout/CircleProcess"/>
    <dgm:cxn modelId="{D337F9E2-7D34-4069-86BC-7A73AC3AE2EC}" type="presOf" srcId="{6A01148C-4CDA-4D20-B2C6-BE21C17AD8AB}" destId="{D2250F38-40B0-4D0B-8E28-1820A126DB06}" srcOrd="0" destOrd="0" presId="urn:microsoft.com/office/officeart/2011/layout/CircleProcess"/>
    <dgm:cxn modelId="{9F8E8915-42F2-4AB6-99E2-0EAD764EE97F}" type="presOf" srcId="{2C974984-E4D3-459B-A98D-E965E6EC5B9E}" destId="{235D4073-ED09-4936-ADE2-49023FAA48B4}" srcOrd="1" destOrd="0" presId="urn:microsoft.com/office/officeart/2011/layout/CircleProcess"/>
    <dgm:cxn modelId="{D5960B3C-D029-4FC5-8ED9-13FD8DFBFA64}" srcId="{6A01148C-4CDA-4D20-B2C6-BE21C17AD8AB}" destId="{3D204284-338F-4BAD-AA75-96C5AF29F504}" srcOrd="1" destOrd="0" parTransId="{3C73422D-BBCA-4EF1-99E3-E5D67A24C1DC}" sibTransId="{F8E34C40-E2C7-46EC-860A-08B126422CAE}"/>
    <dgm:cxn modelId="{E71736DA-A94B-4206-B2D7-D78806C4FCC8}" type="presOf" srcId="{E6B8EB7F-8C81-4D90-82F2-84E4D69941D7}" destId="{755A43EA-0379-4130-A127-2490E1FFAB33}" srcOrd="0" destOrd="0" presId="urn:microsoft.com/office/officeart/2011/layout/CircleProcess"/>
    <dgm:cxn modelId="{DD7296F0-5054-4093-8085-13A4CF3DCB91}" srcId="{6A01148C-4CDA-4D20-B2C6-BE21C17AD8AB}" destId="{6254ECFB-8A81-4FF4-82A7-50FAD80605BA}" srcOrd="3" destOrd="0" parTransId="{4EBF8FC3-9DE9-4360-9616-5C43C0281B79}" sibTransId="{D56F0B43-79CD-47E3-A96D-23270ECA9106}"/>
    <dgm:cxn modelId="{85702CDC-E851-44D6-91D5-A0B43A2ADBB4}" type="presOf" srcId="{3D204284-338F-4BAD-AA75-96C5AF29F504}" destId="{7F81E832-0CE1-4259-A3B2-1BCF504C16F5}" srcOrd="1" destOrd="0" presId="urn:microsoft.com/office/officeart/2011/layout/CircleProcess"/>
    <dgm:cxn modelId="{E5D9BB32-08C6-4923-AA1B-DEB75E8E537C}" srcId="{6A01148C-4CDA-4D20-B2C6-BE21C17AD8AB}" destId="{62298BCA-073B-4F7C-BBE3-B95D70D91D02}" srcOrd="0" destOrd="0" parTransId="{54F066B2-352A-4680-ADAE-E99BEE7F0A5F}" sibTransId="{8971156E-3455-4569-A24A-357B03C2C68B}"/>
    <dgm:cxn modelId="{EB00E63F-83FA-46B2-B3D6-8D25BFB3C573}" srcId="{6A01148C-4CDA-4D20-B2C6-BE21C17AD8AB}" destId="{D3B13AD5-4E38-40EA-BCBA-D8D4FE32CD69}" srcOrd="4" destOrd="0" parTransId="{CC8C2683-15ED-410E-A50C-CCE9715C016A}" sibTransId="{6D050A32-DE57-467A-838A-11A2CB800912}"/>
    <dgm:cxn modelId="{B6927D45-2AEC-4638-BB67-1E8D15CB23C1}" type="presOf" srcId="{5F9316D6-6191-489D-A4E9-009D82AFFEBD}" destId="{472F2C76-5989-430E-B19E-CDDB251CC238}" srcOrd="1" destOrd="0" presId="urn:microsoft.com/office/officeart/2011/layout/CircleProcess"/>
    <dgm:cxn modelId="{82F5B2E4-E85A-467B-9A0B-5CF6179C09D8}" srcId="{6A01148C-4CDA-4D20-B2C6-BE21C17AD8AB}" destId="{E6B8EB7F-8C81-4D90-82F2-84E4D69941D7}" srcOrd="7" destOrd="0" parTransId="{6FE9EDC9-6312-41F4-A56A-0996B101BF46}" sibTransId="{AA62FC57-E5BF-4707-BFB6-E7E5E587CE20}"/>
    <dgm:cxn modelId="{44EB513F-4BB2-4020-9D7A-A6160666A6B2}" type="presOf" srcId="{2C974984-E4D3-459B-A98D-E965E6EC5B9E}" destId="{B7C7F0B6-4D6D-435C-AFE7-5230036997D6}" srcOrd="0" destOrd="0" presId="urn:microsoft.com/office/officeart/2011/layout/CircleProcess"/>
    <dgm:cxn modelId="{2E6DE1FF-C429-4E20-BBFF-5DC2EB040D72}" type="presOf" srcId="{D3B13AD5-4E38-40EA-BCBA-D8D4FE32CD69}" destId="{13B1A265-5B05-4014-9665-079EB1CE0782}" srcOrd="0" destOrd="0" presId="urn:microsoft.com/office/officeart/2011/layout/CircleProcess"/>
    <dgm:cxn modelId="{E1560AAC-661B-4EB6-A6BD-8F041CFEA2FB}" type="presOf" srcId="{5F9316D6-6191-489D-A4E9-009D82AFFEBD}" destId="{724757F4-101B-4680-B4B2-B1B157B0B7F3}" srcOrd="0" destOrd="0" presId="urn:microsoft.com/office/officeart/2011/layout/CircleProcess"/>
    <dgm:cxn modelId="{EC6AF93C-3B36-49EE-B2B5-2F2AAD1776A4}" srcId="{6A01148C-4CDA-4D20-B2C6-BE21C17AD8AB}" destId="{DEAA0A83-1062-4878-9DCF-66E4739F90B5}" srcOrd="8" destOrd="0" parTransId="{25063887-BA13-4FD1-90CC-89712AED5FA1}" sibTransId="{A5312746-DE66-432B-B23D-4C0C871D5410}"/>
    <dgm:cxn modelId="{FC428B42-88C5-4863-8442-A190BDA40497}" type="presOf" srcId="{D3B13AD5-4E38-40EA-BCBA-D8D4FE32CD69}" destId="{CF1AB0BD-53AE-4E15-8ED3-5475E4A6D45F}" srcOrd="1" destOrd="0" presId="urn:microsoft.com/office/officeart/2011/layout/CircleProcess"/>
    <dgm:cxn modelId="{AB8B8C74-627D-43C0-B587-16A9760A20BB}" type="presOf" srcId="{F2379011-EFAD-40AC-9E6A-526744CE713F}" destId="{00CF2A3E-90CB-416A-AEF1-B2406A17F168}" srcOrd="1" destOrd="0" presId="urn:microsoft.com/office/officeart/2011/layout/CircleProcess"/>
    <dgm:cxn modelId="{4FE7D96D-8F04-4074-8317-6A5CB9C6058D}" type="presOf" srcId="{A0715CA6-46F5-4137-813A-3D5E8FF33B70}" destId="{2ADE1840-2207-4B98-B78B-AA26F00F5F93}" srcOrd="1" destOrd="0" presId="urn:microsoft.com/office/officeart/2011/layout/CircleProcess"/>
    <dgm:cxn modelId="{810E169D-F6EF-46C3-B4A8-F20C146AC4D8}" srcId="{6A01148C-4CDA-4D20-B2C6-BE21C17AD8AB}" destId="{5F9316D6-6191-489D-A4E9-009D82AFFEBD}" srcOrd="5" destOrd="0" parTransId="{AA23CA90-2AF9-4BAE-89C7-3D9C745B0EF5}" sibTransId="{68754F63-75F7-4DE8-8E9A-6008E71027B2}"/>
    <dgm:cxn modelId="{452155E9-93EE-4FE2-936E-A4FA314DF32B}" type="presOf" srcId="{DEAA0A83-1062-4878-9DCF-66E4739F90B5}" destId="{6E43F982-51EF-4706-9304-F76A3A4EA99B}" srcOrd="1" destOrd="0" presId="urn:microsoft.com/office/officeart/2011/layout/CircleProcess"/>
    <dgm:cxn modelId="{37CF3712-656F-4377-B717-18C9AB06772A}" type="presOf" srcId="{6254ECFB-8A81-4FF4-82A7-50FAD80605BA}" destId="{1F9BE60D-B448-4325-8736-2DFC89DABA7F}" srcOrd="1" destOrd="0" presId="urn:microsoft.com/office/officeart/2011/layout/CircleProcess"/>
    <dgm:cxn modelId="{3A70C886-AB93-4BAB-8181-04DFAAE43F68}" type="presParOf" srcId="{D2250F38-40B0-4D0B-8E28-1820A126DB06}" destId="{1CEC09A7-A0CA-4891-B68C-8A3CCC1C032A}" srcOrd="0" destOrd="0" presId="urn:microsoft.com/office/officeart/2011/layout/CircleProcess"/>
    <dgm:cxn modelId="{BB2B3A68-ACF3-446F-BCFB-10F56FE4BD70}" type="presParOf" srcId="{1CEC09A7-A0CA-4891-B68C-8A3CCC1C032A}" destId="{07A981C0-7F95-44B1-ABC9-B2F3CA113686}" srcOrd="0" destOrd="0" presId="urn:microsoft.com/office/officeart/2011/layout/CircleProcess"/>
    <dgm:cxn modelId="{72AEB889-6257-499F-8CFE-ABD2455ED621}" type="presParOf" srcId="{D2250F38-40B0-4D0B-8E28-1820A126DB06}" destId="{8AC6D8F4-8926-432A-B415-824983B385A4}" srcOrd="1" destOrd="0" presId="urn:microsoft.com/office/officeart/2011/layout/CircleProcess"/>
    <dgm:cxn modelId="{B3EA6384-52AA-4736-9ACA-D9195927912E}" type="presParOf" srcId="{8AC6D8F4-8926-432A-B415-824983B385A4}" destId="{B7C7F0B6-4D6D-435C-AFE7-5230036997D6}" srcOrd="0" destOrd="0" presId="urn:microsoft.com/office/officeart/2011/layout/CircleProcess"/>
    <dgm:cxn modelId="{BAE613BD-2614-45D3-B465-C17246D4E91A}" type="presParOf" srcId="{D2250F38-40B0-4D0B-8E28-1820A126DB06}" destId="{235D4073-ED09-4936-ADE2-49023FAA48B4}" srcOrd="2" destOrd="0" presId="urn:microsoft.com/office/officeart/2011/layout/CircleProcess"/>
    <dgm:cxn modelId="{03A24847-99FB-4157-8476-A31215A43EAF}" type="presParOf" srcId="{D2250F38-40B0-4D0B-8E28-1820A126DB06}" destId="{6AFA103F-DE21-4A14-960C-26C758F0F8F0}" srcOrd="3" destOrd="0" presId="urn:microsoft.com/office/officeart/2011/layout/CircleProcess"/>
    <dgm:cxn modelId="{7D96F029-9512-4256-99B6-30C44A28808F}" type="presParOf" srcId="{6AFA103F-DE21-4A14-960C-26C758F0F8F0}" destId="{ABA5379A-949E-4CA9-92F8-93DE63DA5AE8}" srcOrd="0" destOrd="0" presId="urn:microsoft.com/office/officeart/2011/layout/CircleProcess"/>
    <dgm:cxn modelId="{F229D900-BF15-4925-A913-27816862CD96}" type="presParOf" srcId="{D2250F38-40B0-4D0B-8E28-1820A126DB06}" destId="{2A83C0CC-3A71-403D-9EAB-0D49B4D4B68C}" srcOrd="4" destOrd="0" presId="urn:microsoft.com/office/officeart/2011/layout/CircleProcess"/>
    <dgm:cxn modelId="{709A5A50-A471-4C68-9FDF-A0D749CCD3AF}" type="presParOf" srcId="{2A83C0CC-3A71-403D-9EAB-0D49B4D4B68C}" destId="{33AC2886-9632-4BD1-8D32-14F4C3667CFD}" srcOrd="0" destOrd="0" presId="urn:microsoft.com/office/officeart/2011/layout/CircleProcess"/>
    <dgm:cxn modelId="{1432E1DD-B844-4C0B-B97E-6B053D122768}" type="presParOf" srcId="{D2250F38-40B0-4D0B-8E28-1820A126DB06}" destId="{6E43F982-51EF-4706-9304-F76A3A4EA99B}" srcOrd="5" destOrd="0" presId="urn:microsoft.com/office/officeart/2011/layout/CircleProcess"/>
    <dgm:cxn modelId="{CDECB0C2-5A6C-4271-B48C-847AC0A827E7}" type="presParOf" srcId="{D2250F38-40B0-4D0B-8E28-1820A126DB06}" destId="{CAB971AF-A152-48B8-B697-D8DB53413266}" srcOrd="6" destOrd="0" presId="urn:microsoft.com/office/officeart/2011/layout/CircleProcess"/>
    <dgm:cxn modelId="{3D25A5C0-4D87-4EFD-B293-E146436D45CF}" type="presParOf" srcId="{CAB971AF-A152-48B8-B697-D8DB53413266}" destId="{5EE05BC7-55AA-492A-9948-A92CF29498E2}" srcOrd="0" destOrd="0" presId="urn:microsoft.com/office/officeart/2011/layout/CircleProcess"/>
    <dgm:cxn modelId="{3755B42F-F965-43B7-8DE4-A0B00294D5E8}" type="presParOf" srcId="{D2250F38-40B0-4D0B-8E28-1820A126DB06}" destId="{40635CF9-3C57-4B26-B8BA-F7F1FF2F4A30}" srcOrd="7" destOrd="0" presId="urn:microsoft.com/office/officeart/2011/layout/CircleProcess"/>
    <dgm:cxn modelId="{D268E5D0-97DC-4CD3-B118-E014833DB8B7}" type="presParOf" srcId="{40635CF9-3C57-4B26-B8BA-F7F1FF2F4A30}" destId="{755A43EA-0379-4130-A127-2490E1FFAB33}" srcOrd="0" destOrd="0" presId="urn:microsoft.com/office/officeart/2011/layout/CircleProcess"/>
    <dgm:cxn modelId="{1A3F1C46-3F2D-43A7-9E06-FA899661DD9E}" type="presParOf" srcId="{D2250F38-40B0-4D0B-8E28-1820A126DB06}" destId="{57A56FA3-B7A8-43FE-BBE2-CA5DA6D5042E}" srcOrd="8" destOrd="0" presId="urn:microsoft.com/office/officeart/2011/layout/CircleProcess"/>
    <dgm:cxn modelId="{06C52D84-89F6-49A3-8D69-FCE91D484CDA}" type="presParOf" srcId="{D2250F38-40B0-4D0B-8E28-1820A126DB06}" destId="{9E56ACD1-6DBC-4429-A810-BF6D8E3E6455}" srcOrd="9" destOrd="0" presId="urn:microsoft.com/office/officeart/2011/layout/CircleProcess"/>
    <dgm:cxn modelId="{C3A6D0F3-DECC-4022-9FB0-FC994648B3FF}" type="presParOf" srcId="{9E56ACD1-6DBC-4429-A810-BF6D8E3E6455}" destId="{50AD96B1-AC75-43FD-8C11-8C69B98B288B}" srcOrd="0" destOrd="0" presId="urn:microsoft.com/office/officeart/2011/layout/CircleProcess"/>
    <dgm:cxn modelId="{DF9B79D7-5E27-4D95-AD59-1CD141B76DBC}" type="presParOf" srcId="{D2250F38-40B0-4D0B-8E28-1820A126DB06}" destId="{2C61D0A6-715F-4912-A839-B79DCC475A4F}" srcOrd="10" destOrd="0" presId="urn:microsoft.com/office/officeart/2011/layout/CircleProcess"/>
    <dgm:cxn modelId="{C2AFE615-E5A6-41BB-8CD2-62B08E236C2D}" type="presParOf" srcId="{2C61D0A6-715F-4912-A839-B79DCC475A4F}" destId="{CEB54DCE-AF49-4FFC-8FAB-7A179541F474}" srcOrd="0" destOrd="0" presId="urn:microsoft.com/office/officeart/2011/layout/CircleProcess"/>
    <dgm:cxn modelId="{74E1062D-BCA4-4AB7-A42B-526494C7B1FA}" type="presParOf" srcId="{D2250F38-40B0-4D0B-8E28-1820A126DB06}" destId="{2ADE1840-2207-4B98-B78B-AA26F00F5F93}" srcOrd="11" destOrd="0" presId="urn:microsoft.com/office/officeart/2011/layout/CircleProcess"/>
    <dgm:cxn modelId="{833F9C40-78CC-468B-9B6C-EC1B5119BC46}" type="presParOf" srcId="{D2250F38-40B0-4D0B-8E28-1820A126DB06}" destId="{23FA2433-A0A8-45D4-9E28-E2022581729C}" srcOrd="12" destOrd="0" presId="urn:microsoft.com/office/officeart/2011/layout/CircleProcess"/>
    <dgm:cxn modelId="{F7BE3FB8-920D-4604-B910-26EF7F7E13C7}" type="presParOf" srcId="{23FA2433-A0A8-45D4-9E28-E2022581729C}" destId="{0CAB0FC8-955D-42A6-9BBE-40B9F8B70835}" srcOrd="0" destOrd="0" presId="urn:microsoft.com/office/officeart/2011/layout/CircleProcess"/>
    <dgm:cxn modelId="{ECA187F0-0CA8-4181-B70B-CDA8277EC6EE}" type="presParOf" srcId="{D2250F38-40B0-4D0B-8E28-1820A126DB06}" destId="{2F845788-B096-4CD5-AAB8-1A7D2EEE5EC1}" srcOrd="13" destOrd="0" presId="urn:microsoft.com/office/officeart/2011/layout/CircleProcess"/>
    <dgm:cxn modelId="{4FE9E993-0DCF-4145-8211-FB7A5D9430EC}" type="presParOf" srcId="{2F845788-B096-4CD5-AAB8-1A7D2EEE5EC1}" destId="{724757F4-101B-4680-B4B2-B1B157B0B7F3}" srcOrd="0" destOrd="0" presId="urn:microsoft.com/office/officeart/2011/layout/CircleProcess"/>
    <dgm:cxn modelId="{1234DA9A-0963-465B-8087-C7B21ACCF356}" type="presParOf" srcId="{D2250F38-40B0-4D0B-8E28-1820A126DB06}" destId="{472F2C76-5989-430E-B19E-CDDB251CC238}" srcOrd="14" destOrd="0" presId="urn:microsoft.com/office/officeart/2011/layout/CircleProcess"/>
    <dgm:cxn modelId="{54686CFD-50FA-40F8-AD7E-3FBA170C0C54}" type="presParOf" srcId="{D2250F38-40B0-4D0B-8E28-1820A126DB06}" destId="{17AF7C3D-600E-4358-A4D7-F88602E5E8B7}" srcOrd="15" destOrd="0" presId="urn:microsoft.com/office/officeart/2011/layout/CircleProcess"/>
    <dgm:cxn modelId="{6224A118-1E45-4B88-9BCB-2BD978E21051}" type="presParOf" srcId="{17AF7C3D-600E-4358-A4D7-F88602E5E8B7}" destId="{D988F367-DC39-4861-BF52-84A82D411427}" srcOrd="0" destOrd="0" presId="urn:microsoft.com/office/officeart/2011/layout/CircleProcess"/>
    <dgm:cxn modelId="{36471798-817E-4FEA-83BA-770488C7C182}" type="presParOf" srcId="{D2250F38-40B0-4D0B-8E28-1820A126DB06}" destId="{AB01ED57-08A5-4C42-940E-7DB9AFB414B5}" srcOrd="16" destOrd="0" presId="urn:microsoft.com/office/officeart/2011/layout/CircleProcess"/>
    <dgm:cxn modelId="{19822B19-A5D4-40B8-83ED-E428ECB6A9AF}" type="presParOf" srcId="{AB01ED57-08A5-4C42-940E-7DB9AFB414B5}" destId="{13B1A265-5B05-4014-9665-079EB1CE0782}" srcOrd="0" destOrd="0" presId="urn:microsoft.com/office/officeart/2011/layout/CircleProcess"/>
    <dgm:cxn modelId="{9A2678B1-3889-4976-94E7-1D4F56E8D75B}" type="presParOf" srcId="{D2250F38-40B0-4D0B-8E28-1820A126DB06}" destId="{CF1AB0BD-53AE-4E15-8ED3-5475E4A6D45F}" srcOrd="17" destOrd="0" presId="urn:microsoft.com/office/officeart/2011/layout/CircleProcess"/>
    <dgm:cxn modelId="{9FBB7F0D-E0FB-4A7D-96DA-8B7ED6BC5985}" type="presParOf" srcId="{D2250F38-40B0-4D0B-8E28-1820A126DB06}" destId="{23695F60-2E64-4255-A09E-0834572D7F7F}" srcOrd="18" destOrd="0" presId="urn:microsoft.com/office/officeart/2011/layout/CircleProcess"/>
    <dgm:cxn modelId="{24072210-8394-40F3-802F-1377BE0ECA93}" type="presParOf" srcId="{23695F60-2E64-4255-A09E-0834572D7F7F}" destId="{4B249F99-F265-48F3-AF54-AC78FBFC1FBD}" srcOrd="0" destOrd="0" presId="urn:microsoft.com/office/officeart/2011/layout/CircleProcess"/>
    <dgm:cxn modelId="{F6C52BD9-424B-441A-9695-6A9A42FAE859}" type="presParOf" srcId="{D2250F38-40B0-4D0B-8E28-1820A126DB06}" destId="{FF63F9AC-116C-49DA-869E-78D3312A58F0}" srcOrd="19" destOrd="0" presId="urn:microsoft.com/office/officeart/2011/layout/CircleProcess"/>
    <dgm:cxn modelId="{7F904C64-9628-4976-961A-1691D8BDA96B}" type="presParOf" srcId="{FF63F9AC-116C-49DA-869E-78D3312A58F0}" destId="{20E6241F-095C-400B-AC4B-C74EC5D5EFD9}" srcOrd="0" destOrd="0" presId="urn:microsoft.com/office/officeart/2011/layout/CircleProcess"/>
    <dgm:cxn modelId="{7BEAEEE4-EFD7-470B-8C83-C1E8664C6E35}" type="presParOf" srcId="{D2250F38-40B0-4D0B-8E28-1820A126DB06}" destId="{1F9BE60D-B448-4325-8736-2DFC89DABA7F}" srcOrd="20" destOrd="0" presId="urn:microsoft.com/office/officeart/2011/layout/CircleProcess"/>
    <dgm:cxn modelId="{5A1B6198-F102-4B9C-B92B-2FE73F06748C}" type="presParOf" srcId="{D2250F38-40B0-4D0B-8E28-1820A126DB06}" destId="{530ABF3E-F862-4677-8E15-8F6852B5DB46}" srcOrd="21" destOrd="0" presId="urn:microsoft.com/office/officeart/2011/layout/CircleProcess"/>
    <dgm:cxn modelId="{83BE20BF-F0C1-43D5-8B34-4FF1C788C195}" type="presParOf" srcId="{530ABF3E-F862-4677-8E15-8F6852B5DB46}" destId="{D2012E32-7DF3-4F77-86D7-CB8A9FD93EE7}" srcOrd="0" destOrd="0" presId="urn:microsoft.com/office/officeart/2011/layout/CircleProcess"/>
    <dgm:cxn modelId="{C6735BAA-6A2E-4E80-B74C-DF3CD80F3087}" type="presParOf" srcId="{D2250F38-40B0-4D0B-8E28-1820A126DB06}" destId="{ECC305E6-947E-4845-AD13-49FD1F89125E}" srcOrd="22" destOrd="0" presId="urn:microsoft.com/office/officeart/2011/layout/CircleProcess"/>
    <dgm:cxn modelId="{3B382BFB-4EEE-4544-A66C-6F8B19A3A1C3}" type="presParOf" srcId="{ECC305E6-947E-4845-AD13-49FD1F89125E}" destId="{33A2D265-B1A1-464B-A5DF-B093DAB48C87}" srcOrd="0" destOrd="0" presId="urn:microsoft.com/office/officeart/2011/layout/CircleProcess"/>
    <dgm:cxn modelId="{56F2651A-7BA9-406B-B213-8424566B7392}" type="presParOf" srcId="{D2250F38-40B0-4D0B-8E28-1820A126DB06}" destId="{00CF2A3E-90CB-416A-AEF1-B2406A17F168}" srcOrd="23" destOrd="0" presId="urn:microsoft.com/office/officeart/2011/layout/CircleProcess"/>
    <dgm:cxn modelId="{B59F5836-0049-4C86-8286-78D6CE7EBC77}" type="presParOf" srcId="{D2250F38-40B0-4D0B-8E28-1820A126DB06}" destId="{B104B3A1-E6C7-4C36-A208-CC7686FE54A0}" srcOrd="24" destOrd="0" presId="urn:microsoft.com/office/officeart/2011/layout/CircleProcess"/>
    <dgm:cxn modelId="{287D4CFC-8481-4525-B330-AFC2D3279900}" type="presParOf" srcId="{B104B3A1-E6C7-4C36-A208-CC7686FE54A0}" destId="{4F9F7DE5-5220-4A05-B52F-72D3D561D912}" srcOrd="0" destOrd="0" presId="urn:microsoft.com/office/officeart/2011/layout/CircleProcess"/>
    <dgm:cxn modelId="{33640902-2AA7-4D1C-8861-81DC779D9D09}" type="presParOf" srcId="{D2250F38-40B0-4D0B-8E28-1820A126DB06}" destId="{23EF60FE-7BAD-4A93-BA9D-496D1554C3D2}" srcOrd="25" destOrd="0" presId="urn:microsoft.com/office/officeart/2011/layout/CircleProcess"/>
    <dgm:cxn modelId="{89F169BF-7D0E-4C91-91E8-827792FEA685}" type="presParOf" srcId="{23EF60FE-7BAD-4A93-BA9D-496D1554C3D2}" destId="{38B29895-01B2-4D8F-8D6D-45B39E3B62E8}" srcOrd="0" destOrd="0" presId="urn:microsoft.com/office/officeart/2011/layout/CircleProcess"/>
    <dgm:cxn modelId="{E560002E-B36D-4139-9296-D87D7BA63943}" type="presParOf" srcId="{D2250F38-40B0-4D0B-8E28-1820A126DB06}" destId="{7F81E832-0CE1-4259-A3B2-1BCF504C16F5}" srcOrd="26" destOrd="0" presId="urn:microsoft.com/office/officeart/2011/layout/CircleProcess"/>
    <dgm:cxn modelId="{7B66FFFD-E8F5-44AB-9E02-F421BC3B378B}" type="presParOf" srcId="{D2250F38-40B0-4D0B-8E28-1820A126DB06}" destId="{A53FAD88-B965-4F7B-A7F6-0BC634849BEF}" srcOrd="27" destOrd="0" presId="urn:microsoft.com/office/officeart/2011/layout/CircleProcess"/>
    <dgm:cxn modelId="{486E7EFA-D523-4FB0-BB8D-7AA48D4ABBEA}" type="presParOf" srcId="{A53FAD88-B965-4F7B-A7F6-0BC634849BEF}" destId="{BE885314-DD95-4C0C-959C-412E237029C8}" srcOrd="0" destOrd="0" presId="urn:microsoft.com/office/officeart/2011/layout/CircleProcess"/>
    <dgm:cxn modelId="{84A3772A-71AE-4157-89F6-77BAEE48C1CB}" type="presParOf" srcId="{D2250F38-40B0-4D0B-8E28-1820A126DB06}" destId="{C3B8BDEC-DF3D-47DE-9B16-EBF13783D587}" srcOrd="28" destOrd="0" presId="urn:microsoft.com/office/officeart/2011/layout/CircleProcess"/>
    <dgm:cxn modelId="{70A34586-E8AD-419B-A2BE-98D8556A2CA7}" type="presParOf" srcId="{C3B8BDEC-DF3D-47DE-9B16-EBF13783D587}" destId="{49A63766-7710-4007-AD0C-6AA2A5D8C6DC}" srcOrd="0" destOrd="0" presId="urn:microsoft.com/office/officeart/2011/layout/CircleProcess"/>
    <dgm:cxn modelId="{D6E20678-C0C4-4D4A-BACE-D356BF7618A5}" type="presParOf" srcId="{D2250F38-40B0-4D0B-8E28-1820A126DB06}" destId="{8F9C1EE3-EB22-4CD7-9742-06C2266EED64}" srcOrd="29" destOrd="0" presId="urn:microsoft.com/office/officeart/2011/layout/CircleProcess"/>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ata80.xml><?xml version="1.0" encoding="utf-8"?>
<dgm:dataModel xmlns:dgm="http://schemas.openxmlformats.org/drawingml/2006/diagram" xmlns:a="http://schemas.openxmlformats.org/drawingml/2006/main">
  <dgm:ptLst>
    <dgm:pt modelId="{38A1704F-E341-474F-87E4-BEADF5C2947C}" type="doc">
      <dgm:prSet loTypeId="urn:microsoft.com/office/officeart/2008/layout/VerticalAccentList" loCatId="list" qsTypeId="urn:microsoft.com/office/officeart/2005/8/quickstyle/simple1" qsCatId="simple" csTypeId="urn:microsoft.com/office/officeart/2005/8/colors/colorful1" csCatId="colorful" phldr="1"/>
      <dgm:spPr/>
      <dgm:t>
        <a:bodyPr/>
        <a:lstStyle/>
        <a:p>
          <a:endParaRPr lang="en-US"/>
        </a:p>
      </dgm:t>
    </dgm:pt>
    <dgm:pt modelId="{9A3BA085-F0C2-4A3E-AFA8-34E505D72328}">
      <dgm:prSet phldrT="[Text]" custT="1"/>
      <dgm:spPr/>
      <dgm:t>
        <a:bodyPr/>
        <a:lstStyle/>
        <a:p>
          <a:pPr algn="ctr"/>
          <a:r>
            <a:rPr lang="fa-IR" sz="2000" dirty="0" smtClean="0">
              <a:solidFill>
                <a:srgbClr val="FF0000"/>
              </a:solidFill>
              <a:cs typeface="B Titr" panose="00000700000000000000" pitchFamily="2" charset="-78"/>
            </a:rPr>
            <a:t>فعالیت‏های شخصی </a:t>
          </a:r>
          <a:endParaRPr lang="en-US" sz="2000" dirty="0">
            <a:solidFill>
              <a:srgbClr val="FF0000"/>
            </a:solidFill>
            <a:cs typeface="B Titr" panose="00000700000000000000" pitchFamily="2" charset="-78"/>
          </a:endParaRPr>
        </a:p>
      </dgm:t>
    </dgm:pt>
    <dgm:pt modelId="{F374B991-BC06-4054-A298-CDAACAB727D4}" type="parTrans" cxnId="{FB3CEBE4-6A46-4A63-8156-BAC30C6D2B35}">
      <dgm:prSet/>
      <dgm:spPr/>
      <dgm:t>
        <a:bodyPr/>
        <a:lstStyle/>
        <a:p>
          <a:endParaRPr lang="en-US"/>
        </a:p>
      </dgm:t>
    </dgm:pt>
    <dgm:pt modelId="{D85AD2A1-B50B-4E74-BBFA-47C149A8F0AE}" type="sibTrans" cxnId="{FB3CEBE4-6A46-4A63-8156-BAC30C6D2B35}">
      <dgm:prSet/>
      <dgm:spPr/>
      <dgm:t>
        <a:bodyPr/>
        <a:lstStyle/>
        <a:p>
          <a:endParaRPr lang="en-US"/>
        </a:p>
      </dgm:t>
    </dgm:pt>
    <dgm:pt modelId="{2A46712E-DBF2-45B0-A155-580152E1CED1}">
      <dgm:prSet phldrT="[Text]" custT="1"/>
      <dgm:spPr/>
      <dgm:t>
        <a:bodyPr/>
        <a:lstStyle/>
        <a:p>
          <a:pPr algn="ctr"/>
          <a:r>
            <a:rPr lang="fa-IR" sz="1600" b="1" dirty="0" smtClean="0">
              <a:cs typeface="B Nazanin" panose="00000400000000000000" pitchFamily="2" charset="-78"/>
            </a:rPr>
            <a:t>مجموعه کارهایی است که همۀ افراد به مقتضای انسان بودن به انجام آن موظف هستند و عنوان و صنف اجتماعی در آن تأثیری ندارد؛ عبادت، ورزش، بهداشت، رسیدگی به امور خانواده و خویشاوندان، امر به معروف و نهی از منکر، و ارتباط اجتماعی از این دسته هستند. برعهده گرفتن بخشی از نیازهای جامعه و خدمت در یک صنف اجتماعی نیز وظیفه شخصی هر انسانی است.</a:t>
          </a:r>
          <a:endParaRPr lang="en-US" sz="1600" b="1" dirty="0"/>
        </a:p>
      </dgm:t>
    </dgm:pt>
    <dgm:pt modelId="{83DB099A-E464-4A90-B490-8693D90ED7FD}" type="parTrans" cxnId="{0159F84B-9A9D-45AC-BF70-E20BF6C7D503}">
      <dgm:prSet/>
      <dgm:spPr/>
      <dgm:t>
        <a:bodyPr/>
        <a:lstStyle/>
        <a:p>
          <a:endParaRPr lang="en-US"/>
        </a:p>
      </dgm:t>
    </dgm:pt>
    <dgm:pt modelId="{5DEC81A4-B72E-4D20-84EE-C53F6CA395CE}" type="sibTrans" cxnId="{0159F84B-9A9D-45AC-BF70-E20BF6C7D503}">
      <dgm:prSet/>
      <dgm:spPr/>
      <dgm:t>
        <a:bodyPr/>
        <a:lstStyle/>
        <a:p>
          <a:endParaRPr lang="en-US"/>
        </a:p>
      </dgm:t>
    </dgm:pt>
    <dgm:pt modelId="{905E0736-D933-4B17-82CE-5422C4FA30A4}">
      <dgm:prSet phldrT="[Text]" custT="1"/>
      <dgm:spPr/>
      <dgm:t>
        <a:bodyPr/>
        <a:lstStyle/>
        <a:p>
          <a:pPr algn="ctr"/>
          <a:r>
            <a:rPr lang="fa-IR" sz="2000" dirty="0" smtClean="0">
              <a:solidFill>
                <a:srgbClr val="FF0000"/>
              </a:solidFill>
              <a:cs typeface="B Titr" panose="00000700000000000000" pitchFamily="2" charset="-78"/>
            </a:rPr>
            <a:t>فعالیت‏های صنفی</a:t>
          </a:r>
          <a:endParaRPr lang="en-US" sz="2000" dirty="0">
            <a:solidFill>
              <a:srgbClr val="FF0000"/>
            </a:solidFill>
            <a:cs typeface="B Titr" panose="00000700000000000000" pitchFamily="2" charset="-78"/>
          </a:endParaRPr>
        </a:p>
      </dgm:t>
    </dgm:pt>
    <dgm:pt modelId="{485CE13A-C33F-4E19-9208-604A6FADC549}" type="parTrans" cxnId="{736FA990-2B78-4860-8EE5-217BBBF46803}">
      <dgm:prSet/>
      <dgm:spPr/>
      <dgm:t>
        <a:bodyPr/>
        <a:lstStyle/>
        <a:p>
          <a:endParaRPr lang="en-US"/>
        </a:p>
      </dgm:t>
    </dgm:pt>
    <dgm:pt modelId="{19296E7F-3A0B-452B-8B9C-956DBE1399EF}" type="sibTrans" cxnId="{736FA990-2B78-4860-8EE5-217BBBF46803}">
      <dgm:prSet/>
      <dgm:spPr/>
      <dgm:t>
        <a:bodyPr/>
        <a:lstStyle/>
        <a:p>
          <a:endParaRPr lang="en-US"/>
        </a:p>
      </dgm:t>
    </dgm:pt>
    <dgm:pt modelId="{C0592EFD-F65A-4FDB-AD99-F1FF3FC72CB6}">
      <dgm:prSet phldrT="[Text]" custT="1"/>
      <dgm:spPr/>
      <dgm:t>
        <a:bodyPr/>
        <a:lstStyle/>
        <a:p>
          <a:pPr algn="ctr"/>
          <a:r>
            <a:rPr lang="fa-IR" sz="1600" b="1" dirty="0" smtClean="0">
              <a:cs typeface="B Nazanin" panose="00000400000000000000" pitchFamily="2" charset="-78"/>
            </a:rPr>
            <a:t>پس از حضور در یک صنف خاص و پذیرش یک عنوان اجتماعی مسئولیت‏های تازه‏ای بر دوش انسان قرار می‏گیرد که برای انجام آن ـ در قبال بهره‏مندی از خدمات دیگران ـ حدود 8 تا 10 ساعت در شبانه‏روز باید وقت گذاشت. این مجموعه فعالیت‏ها، «فعالیت‏های صنفی» نام دارد. آنچه در تعطیلات رسمی کشور تعطیل می‏گردد، همین فعالیت‏های صنفی است، و فعالیت‏های شخصی تعطیل‏بردار نیست. </a:t>
          </a:r>
          <a:endParaRPr lang="en-US" sz="1600" b="1" dirty="0"/>
        </a:p>
      </dgm:t>
    </dgm:pt>
    <dgm:pt modelId="{838395FE-CB02-4ABA-84D4-26C6209A9A83}" type="parTrans" cxnId="{1DEB207C-F5F0-4B9C-8B56-8BAC4E5B9C5A}">
      <dgm:prSet/>
      <dgm:spPr/>
      <dgm:t>
        <a:bodyPr/>
        <a:lstStyle/>
        <a:p>
          <a:endParaRPr lang="en-US"/>
        </a:p>
      </dgm:t>
    </dgm:pt>
    <dgm:pt modelId="{10078CFC-594C-4E10-8002-05A414022161}" type="sibTrans" cxnId="{1DEB207C-F5F0-4B9C-8B56-8BAC4E5B9C5A}">
      <dgm:prSet/>
      <dgm:spPr/>
      <dgm:t>
        <a:bodyPr/>
        <a:lstStyle/>
        <a:p>
          <a:endParaRPr lang="en-US"/>
        </a:p>
      </dgm:t>
    </dgm:pt>
    <dgm:pt modelId="{A5E0B6AD-2C27-4464-AAFC-891567CABB1B}" type="pres">
      <dgm:prSet presAssocID="{38A1704F-E341-474F-87E4-BEADF5C2947C}" presName="Name0" presStyleCnt="0">
        <dgm:presLayoutVars>
          <dgm:chMax/>
          <dgm:chPref/>
          <dgm:dir val="rev"/>
        </dgm:presLayoutVars>
      </dgm:prSet>
      <dgm:spPr/>
      <dgm:t>
        <a:bodyPr/>
        <a:lstStyle/>
        <a:p>
          <a:endParaRPr lang="en-US"/>
        </a:p>
      </dgm:t>
    </dgm:pt>
    <dgm:pt modelId="{CA30764A-0592-4576-BF1E-4957409D69A5}" type="pres">
      <dgm:prSet presAssocID="{9A3BA085-F0C2-4A3E-AFA8-34E505D72328}" presName="parenttextcomposite" presStyleCnt="0"/>
      <dgm:spPr/>
    </dgm:pt>
    <dgm:pt modelId="{8356B9F2-2496-4628-BBFB-BB4DEBF39266}" type="pres">
      <dgm:prSet presAssocID="{9A3BA085-F0C2-4A3E-AFA8-34E505D72328}" presName="parenttext" presStyleLbl="revTx" presStyleIdx="0" presStyleCnt="2" custScaleX="35317" custScaleY="20343" custLinFactNeighborX="-39583" custLinFactNeighborY="-83">
        <dgm:presLayoutVars>
          <dgm:chMax/>
          <dgm:chPref val="2"/>
          <dgm:bulletEnabled val="1"/>
        </dgm:presLayoutVars>
      </dgm:prSet>
      <dgm:spPr/>
      <dgm:t>
        <a:bodyPr/>
        <a:lstStyle/>
        <a:p>
          <a:endParaRPr lang="en-US"/>
        </a:p>
      </dgm:t>
    </dgm:pt>
    <dgm:pt modelId="{7F5D1568-FE40-4628-AC6F-B9805D79D479}" type="pres">
      <dgm:prSet presAssocID="{9A3BA085-F0C2-4A3E-AFA8-34E505D72328}" presName="composite" presStyleCnt="0"/>
      <dgm:spPr/>
    </dgm:pt>
    <dgm:pt modelId="{E91C03FA-8CFE-4CE9-AC98-AE0CD8E8060E}" type="pres">
      <dgm:prSet presAssocID="{9A3BA085-F0C2-4A3E-AFA8-34E505D72328}" presName="chevron1" presStyleLbl="alignNode1" presStyleIdx="0" presStyleCnt="14"/>
      <dgm:spPr/>
    </dgm:pt>
    <dgm:pt modelId="{AF6E3D33-C1AA-4A4A-97E3-002DB21770FE}" type="pres">
      <dgm:prSet presAssocID="{9A3BA085-F0C2-4A3E-AFA8-34E505D72328}" presName="chevron2" presStyleLbl="alignNode1" presStyleIdx="1" presStyleCnt="14"/>
      <dgm:spPr/>
    </dgm:pt>
    <dgm:pt modelId="{46835701-98FB-43A0-850E-8D598E403CA5}" type="pres">
      <dgm:prSet presAssocID="{9A3BA085-F0C2-4A3E-AFA8-34E505D72328}" presName="chevron3" presStyleLbl="alignNode1" presStyleIdx="2" presStyleCnt="14"/>
      <dgm:spPr/>
    </dgm:pt>
    <dgm:pt modelId="{C4E4A339-3F02-4A8C-88CA-E0FCB70E2697}" type="pres">
      <dgm:prSet presAssocID="{9A3BA085-F0C2-4A3E-AFA8-34E505D72328}" presName="chevron4" presStyleLbl="alignNode1" presStyleIdx="3" presStyleCnt="14"/>
      <dgm:spPr/>
    </dgm:pt>
    <dgm:pt modelId="{85EC69A9-8417-43DA-ACDB-C34F06743969}" type="pres">
      <dgm:prSet presAssocID="{9A3BA085-F0C2-4A3E-AFA8-34E505D72328}" presName="chevron5" presStyleLbl="alignNode1" presStyleIdx="4" presStyleCnt="14"/>
      <dgm:spPr/>
    </dgm:pt>
    <dgm:pt modelId="{2858A73A-3DAC-477C-943E-1BFD6AAFBE3E}" type="pres">
      <dgm:prSet presAssocID="{9A3BA085-F0C2-4A3E-AFA8-34E505D72328}" presName="chevron6" presStyleLbl="alignNode1" presStyleIdx="5" presStyleCnt="14"/>
      <dgm:spPr/>
    </dgm:pt>
    <dgm:pt modelId="{D51C2B87-4D8F-4997-B1D4-C708B7D38822}" type="pres">
      <dgm:prSet presAssocID="{9A3BA085-F0C2-4A3E-AFA8-34E505D72328}" presName="chevron7" presStyleLbl="alignNode1" presStyleIdx="6" presStyleCnt="14"/>
      <dgm:spPr/>
    </dgm:pt>
    <dgm:pt modelId="{3B3EBD8D-6BEA-4165-89AA-C5E8C954AA99}" type="pres">
      <dgm:prSet presAssocID="{9A3BA085-F0C2-4A3E-AFA8-34E505D72328}" presName="childtext" presStyleLbl="solidFgAcc1" presStyleIdx="0" presStyleCnt="2" custScaleX="109792" custScaleY="100866">
        <dgm:presLayoutVars>
          <dgm:chMax/>
          <dgm:chPref val="0"/>
          <dgm:bulletEnabled val="1"/>
        </dgm:presLayoutVars>
      </dgm:prSet>
      <dgm:spPr/>
      <dgm:t>
        <a:bodyPr/>
        <a:lstStyle/>
        <a:p>
          <a:endParaRPr lang="en-US"/>
        </a:p>
      </dgm:t>
    </dgm:pt>
    <dgm:pt modelId="{6F520CFA-1AED-4B6E-8405-5BBB40DA0945}" type="pres">
      <dgm:prSet presAssocID="{D85AD2A1-B50B-4E74-BBFA-47C149A8F0AE}" presName="sibTrans" presStyleCnt="0"/>
      <dgm:spPr/>
    </dgm:pt>
    <dgm:pt modelId="{C3AFF75B-95F9-4582-9CA1-F8E01AA13F3A}" type="pres">
      <dgm:prSet presAssocID="{905E0736-D933-4B17-82CE-5422C4FA30A4}" presName="parenttextcomposite" presStyleCnt="0"/>
      <dgm:spPr/>
    </dgm:pt>
    <dgm:pt modelId="{BBEFAE89-66E0-49FB-9BBA-0CE17DC9B840}" type="pres">
      <dgm:prSet presAssocID="{905E0736-D933-4B17-82CE-5422C4FA30A4}" presName="parenttext" presStyleLbl="revTx" presStyleIdx="1" presStyleCnt="2" custScaleX="27804" custScaleY="59218" custLinFactNeighborX="-41534" custLinFactNeighborY="-2068">
        <dgm:presLayoutVars>
          <dgm:chMax/>
          <dgm:chPref val="2"/>
          <dgm:bulletEnabled val="1"/>
        </dgm:presLayoutVars>
      </dgm:prSet>
      <dgm:spPr/>
      <dgm:t>
        <a:bodyPr/>
        <a:lstStyle/>
        <a:p>
          <a:endParaRPr lang="en-US"/>
        </a:p>
      </dgm:t>
    </dgm:pt>
    <dgm:pt modelId="{28B39BE6-0B6A-408C-98B4-38BDE4B7DE3C}" type="pres">
      <dgm:prSet presAssocID="{905E0736-D933-4B17-82CE-5422C4FA30A4}" presName="composite" presStyleCnt="0"/>
      <dgm:spPr/>
    </dgm:pt>
    <dgm:pt modelId="{54F6EB03-507F-41AA-9137-71CA46DC06DC}" type="pres">
      <dgm:prSet presAssocID="{905E0736-D933-4B17-82CE-5422C4FA30A4}" presName="chevron1" presStyleLbl="alignNode1" presStyleIdx="7" presStyleCnt="14"/>
      <dgm:spPr/>
    </dgm:pt>
    <dgm:pt modelId="{54D90F6D-6DBD-44E9-9BCC-ACC85A39EC34}" type="pres">
      <dgm:prSet presAssocID="{905E0736-D933-4B17-82CE-5422C4FA30A4}" presName="chevron2" presStyleLbl="alignNode1" presStyleIdx="8" presStyleCnt="14"/>
      <dgm:spPr/>
    </dgm:pt>
    <dgm:pt modelId="{BE5DE11A-8BCC-4E58-96F9-27269CF655FD}" type="pres">
      <dgm:prSet presAssocID="{905E0736-D933-4B17-82CE-5422C4FA30A4}" presName="chevron3" presStyleLbl="alignNode1" presStyleIdx="9" presStyleCnt="14"/>
      <dgm:spPr/>
    </dgm:pt>
    <dgm:pt modelId="{1B79ADFE-7EF3-4039-9D39-2067B189D272}" type="pres">
      <dgm:prSet presAssocID="{905E0736-D933-4B17-82CE-5422C4FA30A4}" presName="chevron4" presStyleLbl="alignNode1" presStyleIdx="10" presStyleCnt="14"/>
      <dgm:spPr/>
    </dgm:pt>
    <dgm:pt modelId="{8B2F72E4-4152-4C0E-9313-800CC96F81AA}" type="pres">
      <dgm:prSet presAssocID="{905E0736-D933-4B17-82CE-5422C4FA30A4}" presName="chevron5" presStyleLbl="alignNode1" presStyleIdx="11" presStyleCnt="14"/>
      <dgm:spPr/>
    </dgm:pt>
    <dgm:pt modelId="{66EE5F4A-4795-4052-B48E-DAC32078E85F}" type="pres">
      <dgm:prSet presAssocID="{905E0736-D933-4B17-82CE-5422C4FA30A4}" presName="chevron6" presStyleLbl="alignNode1" presStyleIdx="12" presStyleCnt="14"/>
      <dgm:spPr/>
    </dgm:pt>
    <dgm:pt modelId="{F4D5425D-4132-4C16-A5CB-5DB831C49B5D}" type="pres">
      <dgm:prSet presAssocID="{905E0736-D933-4B17-82CE-5422C4FA30A4}" presName="chevron7" presStyleLbl="alignNode1" presStyleIdx="13" presStyleCnt="14"/>
      <dgm:spPr/>
    </dgm:pt>
    <dgm:pt modelId="{E18867C8-0E41-45A4-94B1-CAB501BCF8A3}" type="pres">
      <dgm:prSet presAssocID="{905E0736-D933-4B17-82CE-5422C4FA30A4}" presName="childtext" presStyleLbl="solidFgAcc1" presStyleIdx="1" presStyleCnt="2" custScaleX="109792" custScaleY="100866" custLinFactNeighborX="-4347" custLinFactNeighborY="-326">
        <dgm:presLayoutVars>
          <dgm:chMax/>
          <dgm:chPref val="0"/>
          <dgm:bulletEnabled val="1"/>
        </dgm:presLayoutVars>
      </dgm:prSet>
      <dgm:spPr/>
      <dgm:t>
        <a:bodyPr/>
        <a:lstStyle/>
        <a:p>
          <a:endParaRPr lang="en-US"/>
        </a:p>
      </dgm:t>
    </dgm:pt>
  </dgm:ptLst>
  <dgm:cxnLst>
    <dgm:cxn modelId="{FB3CEBE4-6A46-4A63-8156-BAC30C6D2B35}" srcId="{38A1704F-E341-474F-87E4-BEADF5C2947C}" destId="{9A3BA085-F0C2-4A3E-AFA8-34E505D72328}" srcOrd="0" destOrd="0" parTransId="{F374B991-BC06-4054-A298-CDAACAB727D4}" sibTransId="{D85AD2A1-B50B-4E74-BBFA-47C149A8F0AE}"/>
    <dgm:cxn modelId="{0159F84B-9A9D-45AC-BF70-E20BF6C7D503}" srcId="{9A3BA085-F0C2-4A3E-AFA8-34E505D72328}" destId="{2A46712E-DBF2-45B0-A155-580152E1CED1}" srcOrd="0" destOrd="0" parTransId="{83DB099A-E464-4A90-B490-8693D90ED7FD}" sibTransId="{5DEC81A4-B72E-4D20-84EE-C53F6CA395CE}"/>
    <dgm:cxn modelId="{736FA990-2B78-4860-8EE5-217BBBF46803}" srcId="{38A1704F-E341-474F-87E4-BEADF5C2947C}" destId="{905E0736-D933-4B17-82CE-5422C4FA30A4}" srcOrd="1" destOrd="0" parTransId="{485CE13A-C33F-4E19-9208-604A6FADC549}" sibTransId="{19296E7F-3A0B-452B-8B9C-956DBE1399EF}"/>
    <dgm:cxn modelId="{20DF92C3-2D65-4FDA-853D-74381DF5CA90}" type="presOf" srcId="{C0592EFD-F65A-4FDB-AD99-F1FF3FC72CB6}" destId="{E18867C8-0E41-45A4-94B1-CAB501BCF8A3}" srcOrd="0" destOrd="0" presId="urn:microsoft.com/office/officeart/2008/layout/VerticalAccentList"/>
    <dgm:cxn modelId="{D7050768-C2D4-4817-A93D-97A45A854C12}" type="presOf" srcId="{38A1704F-E341-474F-87E4-BEADF5C2947C}" destId="{A5E0B6AD-2C27-4464-AAFC-891567CABB1B}" srcOrd="0" destOrd="0" presId="urn:microsoft.com/office/officeart/2008/layout/VerticalAccentList"/>
    <dgm:cxn modelId="{647BBE19-B134-4AED-9041-2B54408F1269}" type="presOf" srcId="{9A3BA085-F0C2-4A3E-AFA8-34E505D72328}" destId="{8356B9F2-2496-4628-BBFB-BB4DEBF39266}" srcOrd="0" destOrd="0" presId="urn:microsoft.com/office/officeart/2008/layout/VerticalAccentList"/>
    <dgm:cxn modelId="{252CC4C9-72F0-4F49-B124-B24310D7238D}" type="presOf" srcId="{2A46712E-DBF2-45B0-A155-580152E1CED1}" destId="{3B3EBD8D-6BEA-4165-89AA-C5E8C954AA99}" srcOrd="0" destOrd="0" presId="urn:microsoft.com/office/officeart/2008/layout/VerticalAccentList"/>
    <dgm:cxn modelId="{1E449583-DFF5-412E-B4E9-AF1182507A5F}" type="presOf" srcId="{905E0736-D933-4B17-82CE-5422C4FA30A4}" destId="{BBEFAE89-66E0-49FB-9BBA-0CE17DC9B840}" srcOrd="0" destOrd="0" presId="urn:microsoft.com/office/officeart/2008/layout/VerticalAccentList"/>
    <dgm:cxn modelId="{1DEB207C-F5F0-4B9C-8B56-8BAC4E5B9C5A}" srcId="{905E0736-D933-4B17-82CE-5422C4FA30A4}" destId="{C0592EFD-F65A-4FDB-AD99-F1FF3FC72CB6}" srcOrd="0" destOrd="0" parTransId="{838395FE-CB02-4ABA-84D4-26C6209A9A83}" sibTransId="{10078CFC-594C-4E10-8002-05A414022161}"/>
    <dgm:cxn modelId="{D21472E5-7B95-40D3-B17C-E3BFDC2C4B8A}" type="presParOf" srcId="{A5E0B6AD-2C27-4464-AAFC-891567CABB1B}" destId="{CA30764A-0592-4576-BF1E-4957409D69A5}" srcOrd="0" destOrd="0" presId="urn:microsoft.com/office/officeart/2008/layout/VerticalAccentList"/>
    <dgm:cxn modelId="{F096AB5E-50FF-4EAD-9972-0761E78578ED}" type="presParOf" srcId="{CA30764A-0592-4576-BF1E-4957409D69A5}" destId="{8356B9F2-2496-4628-BBFB-BB4DEBF39266}" srcOrd="0" destOrd="0" presId="urn:microsoft.com/office/officeart/2008/layout/VerticalAccentList"/>
    <dgm:cxn modelId="{34B6E16F-B01E-4CDD-AF53-3910F04E790E}" type="presParOf" srcId="{A5E0B6AD-2C27-4464-AAFC-891567CABB1B}" destId="{7F5D1568-FE40-4628-AC6F-B9805D79D479}" srcOrd="1" destOrd="0" presId="urn:microsoft.com/office/officeart/2008/layout/VerticalAccentList"/>
    <dgm:cxn modelId="{DA9350A0-16E2-4182-988F-9C68E242138B}" type="presParOf" srcId="{7F5D1568-FE40-4628-AC6F-B9805D79D479}" destId="{E91C03FA-8CFE-4CE9-AC98-AE0CD8E8060E}" srcOrd="0" destOrd="0" presId="urn:microsoft.com/office/officeart/2008/layout/VerticalAccentList"/>
    <dgm:cxn modelId="{CCFF2C3F-ED21-4220-AA1B-98A3324E9842}" type="presParOf" srcId="{7F5D1568-FE40-4628-AC6F-B9805D79D479}" destId="{AF6E3D33-C1AA-4A4A-97E3-002DB21770FE}" srcOrd="1" destOrd="0" presId="urn:microsoft.com/office/officeart/2008/layout/VerticalAccentList"/>
    <dgm:cxn modelId="{8AB91135-2388-4C0D-B664-A9D534912D35}" type="presParOf" srcId="{7F5D1568-FE40-4628-AC6F-B9805D79D479}" destId="{46835701-98FB-43A0-850E-8D598E403CA5}" srcOrd="2" destOrd="0" presId="urn:microsoft.com/office/officeart/2008/layout/VerticalAccentList"/>
    <dgm:cxn modelId="{3018FDB5-C31F-4AF3-A21B-17C4FC61B2AD}" type="presParOf" srcId="{7F5D1568-FE40-4628-AC6F-B9805D79D479}" destId="{C4E4A339-3F02-4A8C-88CA-E0FCB70E2697}" srcOrd="3" destOrd="0" presId="urn:microsoft.com/office/officeart/2008/layout/VerticalAccentList"/>
    <dgm:cxn modelId="{8BB8A103-9DB0-4183-844B-165AE1E1ADD0}" type="presParOf" srcId="{7F5D1568-FE40-4628-AC6F-B9805D79D479}" destId="{85EC69A9-8417-43DA-ACDB-C34F06743969}" srcOrd="4" destOrd="0" presId="urn:microsoft.com/office/officeart/2008/layout/VerticalAccentList"/>
    <dgm:cxn modelId="{51A58411-0935-46CB-89CE-DDFEAF387AB0}" type="presParOf" srcId="{7F5D1568-FE40-4628-AC6F-B9805D79D479}" destId="{2858A73A-3DAC-477C-943E-1BFD6AAFBE3E}" srcOrd="5" destOrd="0" presId="urn:microsoft.com/office/officeart/2008/layout/VerticalAccentList"/>
    <dgm:cxn modelId="{BA75E331-338A-4361-A067-03B9B8F77278}" type="presParOf" srcId="{7F5D1568-FE40-4628-AC6F-B9805D79D479}" destId="{D51C2B87-4D8F-4997-B1D4-C708B7D38822}" srcOrd="6" destOrd="0" presId="urn:microsoft.com/office/officeart/2008/layout/VerticalAccentList"/>
    <dgm:cxn modelId="{8A0942D7-2F26-4A57-8D85-05260958D210}" type="presParOf" srcId="{7F5D1568-FE40-4628-AC6F-B9805D79D479}" destId="{3B3EBD8D-6BEA-4165-89AA-C5E8C954AA99}" srcOrd="7" destOrd="0" presId="urn:microsoft.com/office/officeart/2008/layout/VerticalAccentList"/>
    <dgm:cxn modelId="{EC6E0CFC-C745-4985-B40D-06B8FBD334E3}" type="presParOf" srcId="{A5E0B6AD-2C27-4464-AAFC-891567CABB1B}" destId="{6F520CFA-1AED-4B6E-8405-5BBB40DA0945}" srcOrd="2" destOrd="0" presId="urn:microsoft.com/office/officeart/2008/layout/VerticalAccentList"/>
    <dgm:cxn modelId="{05054CFB-736C-4D43-8A1C-CD9BE79FA10F}" type="presParOf" srcId="{A5E0B6AD-2C27-4464-AAFC-891567CABB1B}" destId="{C3AFF75B-95F9-4582-9CA1-F8E01AA13F3A}" srcOrd="3" destOrd="0" presId="urn:microsoft.com/office/officeart/2008/layout/VerticalAccentList"/>
    <dgm:cxn modelId="{9EC3B4ED-E7D6-4F66-8CD5-2F3FD1990375}" type="presParOf" srcId="{C3AFF75B-95F9-4582-9CA1-F8E01AA13F3A}" destId="{BBEFAE89-66E0-49FB-9BBA-0CE17DC9B840}" srcOrd="0" destOrd="0" presId="urn:microsoft.com/office/officeart/2008/layout/VerticalAccentList"/>
    <dgm:cxn modelId="{6BAF7FAD-F81F-4295-9F6F-9C46D078A291}" type="presParOf" srcId="{A5E0B6AD-2C27-4464-AAFC-891567CABB1B}" destId="{28B39BE6-0B6A-408C-98B4-38BDE4B7DE3C}" srcOrd="4" destOrd="0" presId="urn:microsoft.com/office/officeart/2008/layout/VerticalAccentList"/>
    <dgm:cxn modelId="{31013C23-449C-40B9-90B5-AD364768DFBC}" type="presParOf" srcId="{28B39BE6-0B6A-408C-98B4-38BDE4B7DE3C}" destId="{54F6EB03-507F-41AA-9137-71CA46DC06DC}" srcOrd="0" destOrd="0" presId="urn:microsoft.com/office/officeart/2008/layout/VerticalAccentList"/>
    <dgm:cxn modelId="{D7FDEAD0-19E6-4DC3-8D00-E8E5F80089FD}" type="presParOf" srcId="{28B39BE6-0B6A-408C-98B4-38BDE4B7DE3C}" destId="{54D90F6D-6DBD-44E9-9BCC-ACC85A39EC34}" srcOrd="1" destOrd="0" presId="urn:microsoft.com/office/officeart/2008/layout/VerticalAccentList"/>
    <dgm:cxn modelId="{90ECC873-54C9-495A-B506-5487C61B4A2B}" type="presParOf" srcId="{28B39BE6-0B6A-408C-98B4-38BDE4B7DE3C}" destId="{BE5DE11A-8BCC-4E58-96F9-27269CF655FD}" srcOrd="2" destOrd="0" presId="urn:microsoft.com/office/officeart/2008/layout/VerticalAccentList"/>
    <dgm:cxn modelId="{998F78B4-4133-4573-9A6F-FD726A22320A}" type="presParOf" srcId="{28B39BE6-0B6A-408C-98B4-38BDE4B7DE3C}" destId="{1B79ADFE-7EF3-4039-9D39-2067B189D272}" srcOrd="3" destOrd="0" presId="urn:microsoft.com/office/officeart/2008/layout/VerticalAccentList"/>
    <dgm:cxn modelId="{893CEF4E-444C-4D6D-AF6F-8ABD59004342}" type="presParOf" srcId="{28B39BE6-0B6A-408C-98B4-38BDE4B7DE3C}" destId="{8B2F72E4-4152-4C0E-9313-800CC96F81AA}" srcOrd="4" destOrd="0" presId="urn:microsoft.com/office/officeart/2008/layout/VerticalAccentList"/>
    <dgm:cxn modelId="{1874B25E-6282-4756-9435-75917AA22D03}" type="presParOf" srcId="{28B39BE6-0B6A-408C-98B4-38BDE4B7DE3C}" destId="{66EE5F4A-4795-4052-B48E-DAC32078E85F}" srcOrd="5" destOrd="0" presId="urn:microsoft.com/office/officeart/2008/layout/VerticalAccentList"/>
    <dgm:cxn modelId="{FB50DC46-64BA-4408-A072-C9D5F18B4D44}" type="presParOf" srcId="{28B39BE6-0B6A-408C-98B4-38BDE4B7DE3C}" destId="{F4D5425D-4132-4C16-A5CB-5DB831C49B5D}" srcOrd="6" destOrd="0" presId="urn:microsoft.com/office/officeart/2008/layout/VerticalAccentList"/>
    <dgm:cxn modelId="{2CD18632-79B3-42F2-9180-F11FD80CBAC9}" type="presParOf" srcId="{28B39BE6-0B6A-408C-98B4-38BDE4B7DE3C}" destId="{E18867C8-0E41-45A4-94B1-CAB501BCF8A3}" srcOrd="7" destOrd="0" presId="urn:microsoft.com/office/officeart/2008/layout/VerticalAccent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1.xml><?xml version="1.0" encoding="utf-8"?>
<dgm:dataModel xmlns:dgm="http://schemas.openxmlformats.org/drawingml/2006/diagram" xmlns:a="http://schemas.openxmlformats.org/drawingml/2006/main">
  <dgm:ptLst>
    <dgm:pt modelId="{9F8F139D-A9FD-4A30-A748-AAFB321F7CB3}" type="doc">
      <dgm:prSet loTypeId="urn:microsoft.com/office/officeart/2005/8/layout/pictureOrgChart+Icon" loCatId="hierarchy" qsTypeId="urn:microsoft.com/office/officeart/2005/8/quickstyle/simple1" qsCatId="simple" csTypeId="urn:microsoft.com/office/officeart/2005/8/colors/colorful2" csCatId="colorful" phldr="1"/>
      <dgm:spPr/>
      <dgm:t>
        <a:bodyPr/>
        <a:lstStyle/>
        <a:p>
          <a:endParaRPr lang="en-US"/>
        </a:p>
      </dgm:t>
    </dgm:pt>
    <dgm:pt modelId="{B29BAC50-C0BE-47FB-980D-2820B4BDFBEE}">
      <dgm:prSet phldrT="[Text]"/>
      <dgm:spPr/>
      <dgm:t>
        <a:bodyPr/>
        <a:lstStyle/>
        <a:p>
          <a:r>
            <a:rPr lang="fa-IR" dirty="0" smtClean="0">
              <a:solidFill>
                <a:srgbClr val="FFFF00"/>
              </a:solidFill>
              <a:cs typeface="B Titr" panose="00000700000000000000" pitchFamily="2" charset="-78"/>
            </a:rPr>
            <a:t>دوران زندگی حوزویان</a:t>
          </a:r>
          <a:endParaRPr lang="en-US" dirty="0">
            <a:solidFill>
              <a:srgbClr val="FFFF00"/>
            </a:solidFill>
            <a:cs typeface="B Titr" panose="00000700000000000000" pitchFamily="2" charset="-78"/>
          </a:endParaRPr>
        </a:p>
      </dgm:t>
    </dgm:pt>
    <dgm:pt modelId="{DCD7AC88-7BE6-4FB9-8D6E-3B0DE313C031}" type="parTrans" cxnId="{EDDAF127-0347-4E10-AD33-22B1A9876220}">
      <dgm:prSet/>
      <dgm:spPr/>
      <dgm:t>
        <a:bodyPr/>
        <a:lstStyle/>
        <a:p>
          <a:endParaRPr lang="en-US"/>
        </a:p>
      </dgm:t>
    </dgm:pt>
    <dgm:pt modelId="{94647A70-1DD1-445D-A486-F8CF437A4F0C}" type="sibTrans" cxnId="{EDDAF127-0347-4E10-AD33-22B1A9876220}">
      <dgm:prSet/>
      <dgm:spPr/>
      <dgm:t>
        <a:bodyPr/>
        <a:lstStyle/>
        <a:p>
          <a:endParaRPr lang="en-US"/>
        </a:p>
      </dgm:t>
    </dgm:pt>
    <dgm:pt modelId="{9E8CB969-8FED-4274-BFA2-0EA0545052B5}">
      <dgm:prSet phldrT="[Text]"/>
      <dgm:spPr/>
      <dgm:t>
        <a:bodyPr/>
        <a:lstStyle/>
        <a:p>
          <a:r>
            <a:rPr lang="fa-IR" dirty="0" smtClean="0">
              <a:solidFill>
                <a:srgbClr val="002060"/>
              </a:solidFill>
              <a:cs typeface="B Titr" panose="00000700000000000000" pitchFamily="2" charset="-78"/>
            </a:rPr>
            <a:t>دوره رشد</a:t>
          </a:r>
        </a:p>
        <a:p>
          <a:r>
            <a:rPr lang="fa-IR" dirty="0" smtClean="0">
              <a:solidFill>
                <a:srgbClr val="002060"/>
              </a:solidFill>
              <a:cs typeface="B Titr" panose="00000700000000000000" pitchFamily="2" charset="-78"/>
            </a:rPr>
            <a:t>و تحصیل</a:t>
          </a:r>
          <a:endParaRPr lang="en-US" dirty="0">
            <a:solidFill>
              <a:srgbClr val="002060"/>
            </a:solidFill>
            <a:cs typeface="B Titr" panose="00000700000000000000" pitchFamily="2" charset="-78"/>
          </a:endParaRPr>
        </a:p>
      </dgm:t>
    </dgm:pt>
    <dgm:pt modelId="{82A42C8E-81B5-4AC9-86CC-B3C2D30F84CC}" type="parTrans" cxnId="{9FE99F57-FFF1-4569-BC06-F52C3D7D7FEA}">
      <dgm:prSet/>
      <dgm:spPr/>
      <dgm:t>
        <a:bodyPr/>
        <a:lstStyle/>
        <a:p>
          <a:endParaRPr lang="en-US"/>
        </a:p>
      </dgm:t>
    </dgm:pt>
    <dgm:pt modelId="{456C746C-5205-41EE-8910-0EE6F8684982}" type="sibTrans" cxnId="{9FE99F57-FFF1-4569-BC06-F52C3D7D7FEA}">
      <dgm:prSet/>
      <dgm:spPr/>
      <dgm:t>
        <a:bodyPr/>
        <a:lstStyle/>
        <a:p>
          <a:endParaRPr lang="en-US"/>
        </a:p>
      </dgm:t>
    </dgm:pt>
    <dgm:pt modelId="{C0B4EC35-2899-4405-8DB4-EDD568302541}">
      <dgm:prSet phldrT="[Text]" custT="1"/>
      <dgm:spPr/>
      <dgm:t>
        <a:bodyPr/>
        <a:lstStyle/>
        <a:p>
          <a:r>
            <a:rPr lang="fa-IR" sz="3200" dirty="0" smtClean="0">
              <a:solidFill>
                <a:srgbClr val="002060"/>
              </a:solidFill>
              <a:cs typeface="B Titr" panose="00000700000000000000" pitchFamily="2" charset="-78"/>
            </a:rPr>
            <a:t>فعالیت فرهنگی در برنامه عملی طلبه</a:t>
          </a:r>
          <a:endParaRPr lang="en-US" sz="3200" dirty="0">
            <a:solidFill>
              <a:srgbClr val="002060"/>
            </a:solidFill>
            <a:cs typeface="B Titr" panose="00000700000000000000" pitchFamily="2" charset="-78"/>
          </a:endParaRPr>
        </a:p>
      </dgm:t>
    </dgm:pt>
    <dgm:pt modelId="{EDE704D1-54A8-47AC-B5D4-CE8BA2D09139}" type="parTrans" cxnId="{13F87E67-5349-45B5-B735-ACA100533584}">
      <dgm:prSet/>
      <dgm:spPr/>
      <dgm:t>
        <a:bodyPr/>
        <a:lstStyle/>
        <a:p>
          <a:endParaRPr lang="en-US"/>
        </a:p>
      </dgm:t>
    </dgm:pt>
    <dgm:pt modelId="{3CF8AD24-7229-492C-9276-36CEA161FDE5}" type="sibTrans" cxnId="{13F87E67-5349-45B5-B735-ACA100533584}">
      <dgm:prSet/>
      <dgm:spPr/>
      <dgm:t>
        <a:bodyPr/>
        <a:lstStyle/>
        <a:p>
          <a:endParaRPr lang="en-US"/>
        </a:p>
      </dgm:t>
    </dgm:pt>
    <dgm:pt modelId="{F2C78ACC-417C-45CA-8093-59994E657262}" type="pres">
      <dgm:prSet presAssocID="{9F8F139D-A9FD-4A30-A748-AAFB321F7CB3}" presName="hierChild1" presStyleCnt="0">
        <dgm:presLayoutVars>
          <dgm:orgChart val="1"/>
          <dgm:chPref val="1"/>
          <dgm:dir/>
          <dgm:animOne val="branch"/>
          <dgm:animLvl val="lvl"/>
          <dgm:resizeHandles/>
        </dgm:presLayoutVars>
      </dgm:prSet>
      <dgm:spPr/>
      <dgm:t>
        <a:bodyPr/>
        <a:lstStyle/>
        <a:p>
          <a:endParaRPr lang="en-US"/>
        </a:p>
      </dgm:t>
    </dgm:pt>
    <dgm:pt modelId="{AA5856FE-6B65-4475-A08C-ADC70BC2A254}" type="pres">
      <dgm:prSet presAssocID="{B29BAC50-C0BE-47FB-980D-2820B4BDFBEE}" presName="hierRoot1" presStyleCnt="0">
        <dgm:presLayoutVars>
          <dgm:hierBranch val="init"/>
        </dgm:presLayoutVars>
      </dgm:prSet>
      <dgm:spPr/>
    </dgm:pt>
    <dgm:pt modelId="{8989C0AE-E76B-4570-ADE3-F7C3C26739CA}" type="pres">
      <dgm:prSet presAssocID="{B29BAC50-C0BE-47FB-980D-2820B4BDFBEE}" presName="rootComposite1" presStyleCnt="0"/>
      <dgm:spPr/>
    </dgm:pt>
    <dgm:pt modelId="{5A57F1E5-1792-45C1-903D-11A691F6EE0F}" type="pres">
      <dgm:prSet presAssocID="{B29BAC50-C0BE-47FB-980D-2820B4BDFBEE}" presName="rootText1" presStyleLbl="node0" presStyleIdx="0" presStyleCnt="1">
        <dgm:presLayoutVars>
          <dgm:chPref val="3"/>
        </dgm:presLayoutVars>
      </dgm:prSet>
      <dgm:spPr/>
      <dgm:t>
        <a:bodyPr/>
        <a:lstStyle/>
        <a:p>
          <a:endParaRPr lang="en-US"/>
        </a:p>
      </dgm:t>
    </dgm:pt>
    <dgm:pt modelId="{9FDAB5D1-E116-4D82-AB3A-1468D8B09F56}" type="pres">
      <dgm:prSet presAssocID="{B29BAC50-C0BE-47FB-980D-2820B4BDFBEE}" presName="rootPict1" presStyleLbl="alignImgPlace1" presStyleIdx="0" presStyleCnt="3"/>
      <dgm:spPr>
        <a:blipFill>
          <a:blip xmlns:r="http://schemas.openxmlformats.org/officeDocument/2006/relationships" r:embed="rId1" cstate="print">
            <a:extLst>
              <a:ext uri="{28A0092B-C50C-407E-A947-70E740481C1C}">
                <a14:useLocalDpi xmlns:a14="http://schemas.microsoft.com/office/drawing/2010/main" val="0"/>
              </a:ext>
            </a:extLst>
          </a:blip>
          <a:srcRect/>
          <a:stretch>
            <a:fillRect l="-59000" r="-59000"/>
          </a:stretch>
        </a:blipFill>
      </dgm:spPr>
    </dgm:pt>
    <dgm:pt modelId="{8418CF6A-2CA2-4786-8D3A-C956A867C09A}" type="pres">
      <dgm:prSet presAssocID="{B29BAC50-C0BE-47FB-980D-2820B4BDFBEE}" presName="rootConnector1" presStyleLbl="node1" presStyleIdx="0" presStyleCnt="0"/>
      <dgm:spPr/>
      <dgm:t>
        <a:bodyPr/>
        <a:lstStyle/>
        <a:p>
          <a:endParaRPr lang="en-US"/>
        </a:p>
      </dgm:t>
    </dgm:pt>
    <dgm:pt modelId="{F09DBFB9-7C11-4FBE-8767-C8E80181BCFC}" type="pres">
      <dgm:prSet presAssocID="{B29BAC50-C0BE-47FB-980D-2820B4BDFBEE}" presName="hierChild2" presStyleCnt="0"/>
      <dgm:spPr/>
    </dgm:pt>
    <dgm:pt modelId="{290B49C2-2B77-4A5F-A09F-6CC1C470A660}" type="pres">
      <dgm:prSet presAssocID="{82A42C8E-81B5-4AC9-86CC-B3C2D30F84CC}" presName="Name37" presStyleLbl="parChTrans1D2" presStyleIdx="0" presStyleCnt="2"/>
      <dgm:spPr/>
      <dgm:t>
        <a:bodyPr/>
        <a:lstStyle/>
        <a:p>
          <a:endParaRPr lang="en-US"/>
        </a:p>
      </dgm:t>
    </dgm:pt>
    <dgm:pt modelId="{28A49BB2-FE43-4CE8-BCA9-BEDC854423E9}" type="pres">
      <dgm:prSet presAssocID="{9E8CB969-8FED-4274-BFA2-0EA0545052B5}" presName="hierRoot2" presStyleCnt="0">
        <dgm:presLayoutVars>
          <dgm:hierBranch val="init"/>
        </dgm:presLayoutVars>
      </dgm:prSet>
      <dgm:spPr/>
    </dgm:pt>
    <dgm:pt modelId="{B4759979-EB5E-4F6A-BB9B-53B6B3DAA337}" type="pres">
      <dgm:prSet presAssocID="{9E8CB969-8FED-4274-BFA2-0EA0545052B5}" presName="rootComposite" presStyleCnt="0"/>
      <dgm:spPr/>
    </dgm:pt>
    <dgm:pt modelId="{378F069E-C122-49FB-B0DE-5580A87FA09B}" type="pres">
      <dgm:prSet presAssocID="{9E8CB969-8FED-4274-BFA2-0EA0545052B5}" presName="rootText" presStyleLbl="node2" presStyleIdx="0" presStyleCnt="2">
        <dgm:presLayoutVars>
          <dgm:chPref val="3"/>
        </dgm:presLayoutVars>
      </dgm:prSet>
      <dgm:spPr/>
      <dgm:t>
        <a:bodyPr/>
        <a:lstStyle/>
        <a:p>
          <a:endParaRPr lang="en-US"/>
        </a:p>
      </dgm:t>
    </dgm:pt>
    <dgm:pt modelId="{331784CF-4C0D-40FE-805D-6F8FEF4CF6B2}" type="pres">
      <dgm:prSet presAssocID="{9E8CB969-8FED-4274-BFA2-0EA0545052B5}" presName="rootPict" presStyleLbl="alignImgPlace1" presStyleIdx="1" presStyleCnt="3"/>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56000" r="-56000"/>
          </a:stretch>
        </a:blipFill>
      </dgm:spPr>
    </dgm:pt>
    <dgm:pt modelId="{7FA2426B-C363-4CF7-A0AA-15BFB88BCC2E}" type="pres">
      <dgm:prSet presAssocID="{9E8CB969-8FED-4274-BFA2-0EA0545052B5}" presName="rootConnector" presStyleLbl="node2" presStyleIdx="0" presStyleCnt="2"/>
      <dgm:spPr/>
      <dgm:t>
        <a:bodyPr/>
        <a:lstStyle/>
        <a:p>
          <a:endParaRPr lang="en-US"/>
        </a:p>
      </dgm:t>
    </dgm:pt>
    <dgm:pt modelId="{C8753300-4D88-4563-A3D9-B6F74AA2D569}" type="pres">
      <dgm:prSet presAssocID="{9E8CB969-8FED-4274-BFA2-0EA0545052B5}" presName="hierChild4" presStyleCnt="0"/>
      <dgm:spPr/>
    </dgm:pt>
    <dgm:pt modelId="{A3DAC889-B24B-451F-89D0-CF84CD02FD2A}" type="pres">
      <dgm:prSet presAssocID="{9E8CB969-8FED-4274-BFA2-0EA0545052B5}" presName="hierChild5" presStyleCnt="0"/>
      <dgm:spPr/>
    </dgm:pt>
    <dgm:pt modelId="{63EC8C4C-3CB0-4659-A772-5F35B9C55624}" type="pres">
      <dgm:prSet presAssocID="{EDE704D1-54A8-47AC-B5D4-CE8BA2D09139}" presName="Name37" presStyleLbl="parChTrans1D2" presStyleIdx="1" presStyleCnt="2"/>
      <dgm:spPr/>
      <dgm:t>
        <a:bodyPr/>
        <a:lstStyle/>
        <a:p>
          <a:endParaRPr lang="en-US"/>
        </a:p>
      </dgm:t>
    </dgm:pt>
    <dgm:pt modelId="{23F80EC2-9D7B-4834-955D-2CD71AD74549}" type="pres">
      <dgm:prSet presAssocID="{C0B4EC35-2899-4405-8DB4-EDD568302541}" presName="hierRoot2" presStyleCnt="0">
        <dgm:presLayoutVars>
          <dgm:hierBranch val="init"/>
        </dgm:presLayoutVars>
      </dgm:prSet>
      <dgm:spPr/>
    </dgm:pt>
    <dgm:pt modelId="{6FABD4FC-6129-4BEA-87B0-7407526D98BC}" type="pres">
      <dgm:prSet presAssocID="{C0B4EC35-2899-4405-8DB4-EDD568302541}" presName="rootComposite" presStyleCnt="0"/>
      <dgm:spPr/>
    </dgm:pt>
    <dgm:pt modelId="{564B3D44-B79A-499E-8626-611E758809FD}" type="pres">
      <dgm:prSet presAssocID="{C0B4EC35-2899-4405-8DB4-EDD568302541}" presName="rootText" presStyleLbl="node2" presStyleIdx="1" presStyleCnt="2">
        <dgm:presLayoutVars>
          <dgm:chPref val="3"/>
        </dgm:presLayoutVars>
      </dgm:prSet>
      <dgm:spPr/>
      <dgm:t>
        <a:bodyPr/>
        <a:lstStyle/>
        <a:p>
          <a:endParaRPr lang="en-US"/>
        </a:p>
      </dgm:t>
    </dgm:pt>
    <dgm:pt modelId="{01C690DA-AB0D-44AD-8474-8867B080F885}" type="pres">
      <dgm:prSet presAssocID="{C0B4EC35-2899-4405-8DB4-EDD568302541}" presName="rootPict" presStyleLbl="alignImgPlace1" presStyleIdx="2" presStyleCnt="3"/>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50000" r="-50000"/>
          </a:stretch>
        </a:blipFill>
      </dgm:spPr>
    </dgm:pt>
    <dgm:pt modelId="{41586D04-3450-4894-8B36-D91EF2890234}" type="pres">
      <dgm:prSet presAssocID="{C0B4EC35-2899-4405-8DB4-EDD568302541}" presName="rootConnector" presStyleLbl="node2" presStyleIdx="1" presStyleCnt="2"/>
      <dgm:spPr/>
      <dgm:t>
        <a:bodyPr/>
        <a:lstStyle/>
        <a:p>
          <a:endParaRPr lang="en-US"/>
        </a:p>
      </dgm:t>
    </dgm:pt>
    <dgm:pt modelId="{44290326-230A-40C0-8B15-9E2984CD98D3}" type="pres">
      <dgm:prSet presAssocID="{C0B4EC35-2899-4405-8DB4-EDD568302541}" presName="hierChild4" presStyleCnt="0"/>
      <dgm:spPr/>
    </dgm:pt>
    <dgm:pt modelId="{BD26E32D-DF34-4D81-B79F-CB9B47FB1579}" type="pres">
      <dgm:prSet presAssocID="{C0B4EC35-2899-4405-8DB4-EDD568302541}" presName="hierChild5" presStyleCnt="0"/>
      <dgm:spPr/>
    </dgm:pt>
    <dgm:pt modelId="{A78DF573-803E-4540-9138-045D7C4DEAFE}" type="pres">
      <dgm:prSet presAssocID="{B29BAC50-C0BE-47FB-980D-2820B4BDFBEE}" presName="hierChild3" presStyleCnt="0"/>
      <dgm:spPr/>
    </dgm:pt>
  </dgm:ptLst>
  <dgm:cxnLst>
    <dgm:cxn modelId="{E51B98B3-5E8F-44BF-AEF8-B7F94373F7ED}" type="presOf" srcId="{C0B4EC35-2899-4405-8DB4-EDD568302541}" destId="{41586D04-3450-4894-8B36-D91EF2890234}" srcOrd="1" destOrd="0" presId="urn:microsoft.com/office/officeart/2005/8/layout/pictureOrgChart+Icon"/>
    <dgm:cxn modelId="{EDDAF127-0347-4E10-AD33-22B1A9876220}" srcId="{9F8F139D-A9FD-4A30-A748-AAFB321F7CB3}" destId="{B29BAC50-C0BE-47FB-980D-2820B4BDFBEE}" srcOrd="0" destOrd="0" parTransId="{DCD7AC88-7BE6-4FB9-8D6E-3B0DE313C031}" sibTransId="{94647A70-1DD1-445D-A486-F8CF437A4F0C}"/>
    <dgm:cxn modelId="{13F87E67-5349-45B5-B735-ACA100533584}" srcId="{B29BAC50-C0BE-47FB-980D-2820B4BDFBEE}" destId="{C0B4EC35-2899-4405-8DB4-EDD568302541}" srcOrd="1" destOrd="0" parTransId="{EDE704D1-54A8-47AC-B5D4-CE8BA2D09139}" sibTransId="{3CF8AD24-7229-492C-9276-36CEA161FDE5}"/>
    <dgm:cxn modelId="{E7DD4764-2ED1-432F-A8FC-5CB1984E6387}" type="presOf" srcId="{C0B4EC35-2899-4405-8DB4-EDD568302541}" destId="{564B3D44-B79A-499E-8626-611E758809FD}" srcOrd="0" destOrd="0" presId="urn:microsoft.com/office/officeart/2005/8/layout/pictureOrgChart+Icon"/>
    <dgm:cxn modelId="{48647840-7A50-4EBA-8310-9AFDCCD99731}" type="presOf" srcId="{B29BAC50-C0BE-47FB-980D-2820B4BDFBEE}" destId="{5A57F1E5-1792-45C1-903D-11A691F6EE0F}" srcOrd="0" destOrd="0" presId="urn:microsoft.com/office/officeart/2005/8/layout/pictureOrgChart+Icon"/>
    <dgm:cxn modelId="{BEDCAEA3-FEE9-4DE8-90D9-D725E8E2612A}" type="presOf" srcId="{82A42C8E-81B5-4AC9-86CC-B3C2D30F84CC}" destId="{290B49C2-2B77-4A5F-A09F-6CC1C470A660}" srcOrd="0" destOrd="0" presId="urn:microsoft.com/office/officeart/2005/8/layout/pictureOrgChart+Icon"/>
    <dgm:cxn modelId="{8A34F772-D83B-45B4-B3D8-87A78B412E67}" type="presOf" srcId="{9F8F139D-A9FD-4A30-A748-AAFB321F7CB3}" destId="{F2C78ACC-417C-45CA-8093-59994E657262}" srcOrd="0" destOrd="0" presId="urn:microsoft.com/office/officeart/2005/8/layout/pictureOrgChart+Icon"/>
    <dgm:cxn modelId="{F71AC02C-91AA-4B45-822D-22C1831781E6}" type="presOf" srcId="{EDE704D1-54A8-47AC-B5D4-CE8BA2D09139}" destId="{63EC8C4C-3CB0-4659-A772-5F35B9C55624}" srcOrd="0" destOrd="0" presId="urn:microsoft.com/office/officeart/2005/8/layout/pictureOrgChart+Icon"/>
    <dgm:cxn modelId="{439A5397-2D22-4D33-9A3E-F91550EFC859}" type="presOf" srcId="{9E8CB969-8FED-4274-BFA2-0EA0545052B5}" destId="{7FA2426B-C363-4CF7-A0AA-15BFB88BCC2E}" srcOrd="1" destOrd="0" presId="urn:microsoft.com/office/officeart/2005/8/layout/pictureOrgChart+Icon"/>
    <dgm:cxn modelId="{08667346-BA72-43EF-A802-D46E5B0D2EDA}" type="presOf" srcId="{9E8CB969-8FED-4274-BFA2-0EA0545052B5}" destId="{378F069E-C122-49FB-B0DE-5580A87FA09B}" srcOrd="0" destOrd="0" presId="urn:microsoft.com/office/officeart/2005/8/layout/pictureOrgChart+Icon"/>
    <dgm:cxn modelId="{9FE99F57-FFF1-4569-BC06-F52C3D7D7FEA}" srcId="{B29BAC50-C0BE-47FB-980D-2820B4BDFBEE}" destId="{9E8CB969-8FED-4274-BFA2-0EA0545052B5}" srcOrd="0" destOrd="0" parTransId="{82A42C8E-81B5-4AC9-86CC-B3C2D30F84CC}" sibTransId="{456C746C-5205-41EE-8910-0EE6F8684982}"/>
    <dgm:cxn modelId="{21FF3F8F-7F09-42A9-BCA7-159F9E7608A3}" type="presOf" srcId="{B29BAC50-C0BE-47FB-980D-2820B4BDFBEE}" destId="{8418CF6A-2CA2-4786-8D3A-C956A867C09A}" srcOrd="1" destOrd="0" presId="urn:microsoft.com/office/officeart/2005/8/layout/pictureOrgChart+Icon"/>
    <dgm:cxn modelId="{D74266C8-5870-4F13-A31D-5EE9389E5DF6}" type="presParOf" srcId="{F2C78ACC-417C-45CA-8093-59994E657262}" destId="{AA5856FE-6B65-4475-A08C-ADC70BC2A254}" srcOrd="0" destOrd="0" presId="urn:microsoft.com/office/officeart/2005/8/layout/pictureOrgChart+Icon"/>
    <dgm:cxn modelId="{A3E5132A-FAC1-4767-8CCD-CCBCA5B403EF}" type="presParOf" srcId="{AA5856FE-6B65-4475-A08C-ADC70BC2A254}" destId="{8989C0AE-E76B-4570-ADE3-F7C3C26739CA}" srcOrd="0" destOrd="0" presId="urn:microsoft.com/office/officeart/2005/8/layout/pictureOrgChart+Icon"/>
    <dgm:cxn modelId="{8D24A49E-85EA-4943-92E7-54B4FCA0F689}" type="presParOf" srcId="{8989C0AE-E76B-4570-ADE3-F7C3C26739CA}" destId="{5A57F1E5-1792-45C1-903D-11A691F6EE0F}" srcOrd="0" destOrd="0" presId="urn:microsoft.com/office/officeart/2005/8/layout/pictureOrgChart+Icon"/>
    <dgm:cxn modelId="{76C99EE5-9217-4BA3-9B36-231898A80E50}" type="presParOf" srcId="{8989C0AE-E76B-4570-ADE3-F7C3C26739CA}" destId="{9FDAB5D1-E116-4D82-AB3A-1468D8B09F56}" srcOrd="1" destOrd="0" presId="urn:microsoft.com/office/officeart/2005/8/layout/pictureOrgChart+Icon"/>
    <dgm:cxn modelId="{3CD6CE4A-8B52-4EAC-8F87-5BB1B45E5502}" type="presParOf" srcId="{8989C0AE-E76B-4570-ADE3-F7C3C26739CA}" destId="{8418CF6A-2CA2-4786-8D3A-C956A867C09A}" srcOrd="2" destOrd="0" presId="urn:microsoft.com/office/officeart/2005/8/layout/pictureOrgChart+Icon"/>
    <dgm:cxn modelId="{3DDFF254-741B-4E99-9BC6-761D11CEE3B2}" type="presParOf" srcId="{AA5856FE-6B65-4475-A08C-ADC70BC2A254}" destId="{F09DBFB9-7C11-4FBE-8767-C8E80181BCFC}" srcOrd="1" destOrd="0" presId="urn:microsoft.com/office/officeart/2005/8/layout/pictureOrgChart+Icon"/>
    <dgm:cxn modelId="{0F0F3FD3-43FA-40BE-8963-FBDD906E5682}" type="presParOf" srcId="{F09DBFB9-7C11-4FBE-8767-C8E80181BCFC}" destId="{290B49C2-2B77-4A5F-A09F-6CC1C470A660}" srcOrd="0" destOrd="0" presId="urn:microsoft.com/office/officeart/2005/8/layout/pictureOrgChart+Icon"/>
    <dgm:cxn modelId="{B27DACE5-68A6-459A-A944-48AA7A8D633B}" type="presParOf" srcId="{F09DBFB9-7C11-4FBE-8767-C8E80181BCFC}" destId="{28A49BB2-FE43-4CE8-BCA9-BEDC854423E9}" srcOrd="1" destOrd="0" presId="urn:microsoft.com/office/officeart/2005/8/layout/pictureOrgChart+Icon"/>
    <dgm:cxn modelId="{43DFC09F-C57E-447F-A419-191536AEB3F6}" type="presParOf" srcId="{28A49BB2-FE43-4CE8-BCA9-BEDC854423E9}" destId="{B4759979-EB5E-4F6A-BB9B-53B6B3DAA337}" srcOrd="0" destOrd="0" presId="urn:microsoft.com/office/officeart/2005/8/layout/pictureOrgChart+Icon"/>
    <dgm:cxn modelId="{41F10B64-FF54-4A05-B233-D8D4C2FC0EF7}" type="presParOf" srcId="{B4759979-EB5E-4F6A-BB9B-53B6B3DAA337}" destId="{378F069E-C122-49FB-B0DE-5580A87FA09B}" srcOrd="0" destOrd="0" presId="urn:microsoft.com/office/officeart/2005/8/layout/pictureOrgChart+Icon"/>
    <dgm:cxn modelId="{3AAB7787-B28C-46C1-8863-356910C5B3F4}" type="presParOf" srcId="{B4759979-EB5E-4F6A-BB9B-53B6B3DAA337}" destId="{331784CF-4C0D-40FE-805D-6F8FEF4CF6B2}" srcOrd="1" destOrd="0" presId="urn:microsoft.com/office/officeart/2005/8/layout/pictureOrgChart+Icon"/>
    <dgm:cxn modelId="{4BAFFF74-8F22-4FD5-A11E-FBA1E69DB7FC}" type="presParOf" srcId="{B4759979-EB5E-4F6A-BB9B-53B6B3DAA337}" destId="{7FA2426B-C363-4CF7-A0AA-15BFB88BCC2E}" srcOrd="2" destOrd="0" presId="urn:microsoft.com/office/officeart/2005/8/layout/pictureOrgChart+Icon"/>
    <dgm:cxn modelId="{860EB055-4120-4A12-9907-6A5407CA243A}" type="presParOf" srcId="{28A49BB2-FE43-4CE8-BCA9-BEDC854423E9}" destId="{C8753300-4D88-4563-A3D9-B6F74AA2D569}" srcOrd="1" destOrd="0" presId="urn:microsoft.com/office/officeart/2005/8/layout/pictureOrgChart+Icon"/>
    <dgm:cxn modelId="{01608BB5-D488-45DC-B73B-6513F259FFDC}" type="presParOf" srcId="{28A49BB2-FE43-4CE8-BCA9-BEDC854423E9}" destId="{A3DAC889-B24B-451F-89D0-CF84CD02FD2A}" srcOrd="2" destOrd="0" presId="urn:microsoft.com/office/officeart/2005/8/layout/pictureOrgChart+Icon"/>
    <dgm:cxn modelId="{262B46F3-9152-47F3-9F0C-6CB0378FB251}" type="presParOf" srcId="{F09DBFB9-7C11-4FBE-8767-C8E80181BCFC}" destId="{63EC8C4C-3CB0-4659-A772-5F35B9C55624}" srcOrd="2" destOrd="0" presId="urn:microsoft.com/office/officeart/2005/8/layout/pictureOrgChart+Icon"/>
    <dgm:cxn modelId="{C06BA381-AA0F-4FB4-AE38-C3F24E316F7A}" type="presParOf" srcId="{F09DBFB9-7C11-4FBE-8767-C8E80181BCFC}" destId="{23F80EC2-9D7B-4834-955D-2CD71AD74549}" srcOrd="3" destOrd="0" presId="urn:microsoft.com/office/officeart/2005/8/layout/pictureOrgChart+Icon"/>
    <dgm:cxn modelId="{293D5CA2-A32A-4FF3-8C23-5174C8854D69}" type="presParOf" srcId="{23F80EC2-9D7B-4834-955D-2CD71AD74549}" destId="{6FABD4FC-6129-4BEA-87B0-7407526D98BC}" srcOrd="0" destOrd="0" presId="urn:microsoft.com/office/officeart/2005/8/layout/pictureOrgChart+Icon"/>
    <dgm:cxn modelId="{951F3C22-704D-4169-82CE-42D2FDCAA724}" type="presParOf" srcId="{6FABD4FC-6129-4BEA-87B0-7407526D98BC}" destId="{564B3D44-B79A-499E-8626-611E758809FD}" srcOrd="0" destOrd="0" presId="urn:microsoft.com/office/officeart/2005/8/layout/pictureOrgChart+Icon"/>
    <dgm:cxn modelId="{F8CEDFE6-F102-4E25-8BE9-32BF3B3C46C2}" type="presParOf" srcId="{6FABD4FC-6129-4BEA-87B0-7407526D98BC}" destId="{01C690DA-AB0D-44AD-8474-8867B080F885}" srcOrd="1" destOrd="0" presId="urn:microsoft.com/office/officeart/2005/8/layout/pictureOrgChart+Icon"/>
    <dgm:cxn modelId="{246164DD-CCCE-426E-BF0E-0FCBF0E7EEC0}" type="presParOf" srcId="{6FABD4FC-6129-4BEA-87B0-7407526D98BC}" destId="{41586D04-3450-4894-8B36-D91EF2890234}" srcOrd="2" destOrd="0" presId="urn:microsoft.com/office/officeart/2005/8/layout/pictureOrgChart+Icon"/>
    <dgm:cxn modelId="{4962F682-57B0-4597-AF3C-6B3DE200F0E8}" type="presParOf" srcId="{23F80EC2-9D7B-4834-955D-2CD71AD74549}" destId="{44290326-230A-40C0-8B15-9E2984CD98D3}" srcOrd="1" destOrd="0" presId="urn:microsoft.com/office/officeart/2005/8/layout/pictureOrgChart+Icon"/>
    <dgm:cxn modelId="{9736B615-FE67-475A-9012-136B6B6DE464}" type="presParOf" srcId="{23F80EC2-9D7B-4834-955D-2CD71AD74549}" destId="{BD26E32D-DF34-4D81-B79F-CB9B47FB1579}" srcOrd="2" destOrd="0" presId="urn:microsoft.com/office/officeart/2005/8/layout/pictureOrgChart+Icon"/>
    <dgm:cxn modelId="{6B4E142B-AB13-4C36-8650-12EB3BFD7997}" type="presParOf" srcId="{AA5856FE-6B65-4475-A08C-ADC70BC2A254}" destId="{A78DF573-803E-4540-9138-045D7C4DEAFE}" srcOrd="2" destOrd="0" presId="urn:microsoft.com/office/officeart/2005/8/layout/pictureOrgChart+Icon"/>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2.xml><?xml version="1.0" encoding="utf-8"?>
<dgm:dataModel xmlns:dgm="http://schemas.openxmlformats.org/drawingml/2006/diagram" xmlns:a="http://schemas.openxmlformats.org/drawingml/2006/main">
  <dgm:ptLst>
    <dgm:pt modelId="{929E90B8-E0E7-44A9-A4AB-191079FBE8F1}" type="doc">
      <dgm:prSet loTypeId="urn:microsoft.com/office/officeart/2008/layout/HorizontalMultiLevelHierarchy" loCatId="hierarchy" qsTypeId="urn:microsoft.com/office/officeart/2005/8/quickstyle/simple1" qsCatId="simple" csTypeId="urn:microsoft.com/office/officeart/2005/8/colors/colorful2" csCatId="colorful" phldr="1"/>
      <dgm:spPr/>
      <dgm:t>
        <a:bodyPr/>
        <a:lstStyle/>
        <a:p>
          <a:endParaRPr lang="en-US"/>
        </a:p>
      </dgm:t>
    </dgm:pt>
    <dgm:pt modelId="{D0F68DF4-4783-4EF0-8508-0E2FC1EDC791}">
      <dgm:prSet phldrT="[Text]"/>
      <dgm:spPr/>
      <dgm:t>
        <a:bodyPr/>
        <a:lstStyle/>
        <a:p>
          <a:r>
            <a:rPr lang="fa-IR" dirty="0" smtClean="0">
              <a:solidFill>
                <a:srgbClr val="FFFF00"/>
              </a:solidFill>
              <a:cs typeface="B Titr" panose="00000700000000000000" pitchFamily="2" charset="-78"/>
            </a:rPr>
            <a:t>1. دورۀ رشد و تحصیل</a:t>
          </a:r>
          <a:endParaRPr lang="en-US" dirty="0"/>
        </a:p>
      </dgm:t>
    </dgm:pt>
    <dgm:pt modelId="{3511C81E-0A71-471A-BE6A-A639503D7E40}" type="parTrans" cxnId="{B6C36820-0ADB-4866-A5B9-8D4CA119A4BD}">
      <dgm:prSet/>
      <dgm:spPr/>
      <dgm:t>
        <a:bodyPr/>
        <a:lstStyle/>
        <a:p>
          <a:endParaRPr lang="en-US"/>
        </a:p>
      </dgm:t>
    </dgm:pt>
    <dgm:pt modelId="{782634A4-A98A-4334-AD54-D2569FEF6185}" type="sibTrans" cxnId="{B6C36820-0ADB-4866-A5B9-8D4CA119A4BD}">
      <dgm:prSet/>
      <dgm:spPr/>
      <dgm:t>
        <a:bodyPr/>
        <a:lstStyle/>
        <a:p>
          <a:endParaRPr lang="en-US"/>
        </a:p>
      </dgm:t>
    </dgm:pt>
    <dgm:pt modelId="{A7AD8990-5D19-49BD-B80F-F3D4AA311E96}">
      <dgm:prSet custT="1"/>
      <dgm:spPr/>
      <dgm:t>
        <a:bodyPr/>
        <a:lstStyle/>
        <a:p>
          <a:r>
            <a:rPr lang="fa-IR" sz="2000" b="1" smtClean="0">
              <a:solidFill>
                <a:srgbClr val="002060"/>
              </a:solidFill>
              <a:cs typeface="B Nazanin" panose="00000400000000000000" pitchFamily="2" charset="-78"/>
            </a:rPr>
            <a:t>در فراز اول هویت اصلی شخص، هویت «تحصیل» است. </a:t>
          </a:r>
          <a:endParaRPr lang="en-US" sz="2000" b="1">
            <a:solidFill>
              <a:srgbClr val="002060"/>
            </a:solidFill>
            <a:cs typeface="B Nazanin" panose="00000400000000000000" pitchFamily="2" charset="-78"/>
          </a:endParaRPr>
        </a:p>
      </dgm:t>
    </dgm:pt>
    <dgm:pt modelId="{2FA80667-DF05-4EBB-9F70-39957EDC0FE7}" type="parTrans" cxnId="{FA99DADE-23BA-408B-BFFF-E558D0FF2103}">
      <dgm:prSet/>
      <dgm:spPr/>
      <dgm:t>
        <a:bodyPr/>
        <a:lstStyle/>
        <a:p>
          <a:endParaRPr lang="en-US"/>
        </a:p>
      </dgm:t>
    </dgm:pt>
    <dgm:pt modelId="{8B5123BB-EDF3-447D-BC7C-739C60617BC3}" type="sibTrans" cxnId="{FA99DADE-23BA-408B-BFFF-E558D0FF2103}">
      <dgm:prSet/>
      <dgm:spPr/>
      <dgm:t>
        <a:bodyPr/>
        <a:lstStyle/>
        <a:p>
          <a:endParaRPr lang="en-US"/>
        </a:p>
      </dgm:t>
    </dgm:pt>
    <dgm:pt modelId="{A17801E1-37A4-486B-AF53-83DB0F948B5B}">
      <dgm:prSet custT="1"/>
      <dgm:spPr/>
      <dgm:t>
        <a:bodyPr/>
        <a:lstStyle/>
        <a:p>
          <a:r>
            <a:rPr lang="fa-IR" sz="2000" b="1" smtClean="0">
              <a:solidFill>
                <a:srgbClr val="002060"/>
              </a:solidFill>
              <a:cs typeface="B Nazanin" panose="00000400000000000000" pitchFamily="2" charset="-78"/>
            </a:rPr>
            <a:t>طلبه در این دوره، به بالابردن ظرفیت علمی و دیگر توانمندی‏های خود می‏پردازد و قابلیت‏های خود را فعال می‏کند. </a:t>
          </a:r>
          <a:endParaRPr lang="en-US" sz="2000" b="1">
            <a:solidFill>
              <a:srgbClr val="002060"/>
            </a:solidFill>
            <a:cs typeface="B Nazanin" panose="00000400000000000000" pitchFamily="2" charset="-78"/>
          </a:endParaRPr>
        </a:p>
      </dgm:t>
    </dgm:pt>
    <dgm:pt modelId="{4ECFA568-374C-495C-A333-B6B5E7D2A1F4}" type="parTrans" cxnId="{DBC1A47C-F156-492D-84AB-F21E7DD0FEDC}">
      <dgm:prSet/>
      <dgm:spPr/>
      <dgm:t>
        <a:bodyPr/>
        <a:lstStyle/>
        <a:p>
          <a:endParaRPr lang="en-US"/>
        </a:p>
      </dgm:t>
    </dgm:pt>
    <dgm:pt modelId="{34732C75-D356-48DA-8BE5-E03EC41254EE}" type="sibTrans" cxnId="{DBC1A47C-F156-492D-84AB-F21E7DD0FEDC}">
      <dgm:prSet/>
      <dgm:spPr/>
      <dgm:t>
        <a:bodyPr/>
        <a:lstStyle/>
        <a:p>
          <a:endParaRPr lang="en-US"/>
        </a:p>
      </dgm:t>
    </dgm:pt>
    <dgm:pt modelId="{64B3CABC-04DB-48F0-93FB-D019A0D5A147}">
      <dgm:prSet custT="1"/>
      <dgm:spPr/>
      <dgm:t>
        <a:bodyPr/>
        <a:lstStyle/>
        <a:p>
          <a:r>
            <a:rPr lang="fa-IR" sz="2000" b="1" smtClean="0">
              <a:solidFill>
                <a:srgbClr val="002060"/>
              </a:solidFill>
              <a:cs typeface="B Nazanin" panose="00000400000000000000" pitchFamily="2" charset="-78"/>
            </a:rPr>
            <a:t>عمدۀ فعالیت‏هایش ناظر به «خود» اوست </a:t>
          </a:r>
          <a:endParaRPr lang="en-US" sz="2000" b="1">
            <a:solidFill>
              <a:srgbClr val="002060"/>
            </a:solidFill>
            <a:cs typeface="B Nazanin" panose="00000400000000000000" pitchFamily="2" charset="-78"/>
          </a:endParaRPr>
        </a:p>
      </dgm:t>
    </dgm:pt>
    <dgm:pt modelId="{656008C9-BFBD-488A-A680-0569421C01F8}" type="parTrans" cxnId="{DACFFF7B-1BDB-4384-AA0C-E68E8539E455}">
      <dgm:prSet/>
      <dgm:spPr/>
      <dgm:t>
        <a:bodyPr/>
        <a:lstStyle/>
        <a:p>
          <a:endParaRPr lang="en-US"/>
        </a:p>
      </dgm:t>
    </dgm:pt>
    <dgm:pt modelId="{5E06B6C8-AB53-4BDB-A501-1D4E9D144878}" type="sibTrans" cxnId="{DACFFF7B-1BDB-4384-AA0C-E68E8539E455}">
      <dgm:prSet/>
      <dgm:spPr/>
      <dgm:t>
        <a:bodyPr/>
        <a:lstStyle/>
        <a:p>
          <a:endParaRPr lang="en-US"/>
        </a:p>
      </dgm:t>
    </dgm:pt>
    <dgm:pt modelId="{FD69F034-AE97-4F22-862B-6C57AC4269B0}">
      <dgm:prSet custT="1"/>
      <dgm:spPr/>
      <dgm:t>
        <a:bodyPr/>
        <a:lstStyle/>
        <a:p>
          <a:r>
            <a:rPr lang="fa-IR" sz="2000" b="1" smtClean="0">
              <a:solidFill>
                <a:srgbClr val="002060"/>
              </a:solidFill>
              <a:cs typeface="B Nazanin" panose="00000400000000000000" pitchFamily="2" charset="-78"/>
            </a:rPr>
            <a:t>و به هدف اعتلای سطح کمال «خودش» صورت می‏گیرد. </a:t>
          </a:r>
          <a:endParaRPr lang="en-US" sz="2000" b="1">
            <a:solidFill>
              <a:srgbClr val="002060"/>
            </a:solidFill>
            <a:cs typeface="B Nazanin" panose="00000400000000000000" pitchFamily="2" charset="-78"/>
          </a:endParaRPr>
        </a:p>
      </dgm:t>
    </dgm:pt>
    <dgm:pt modelId="{D0E334FF-C4CE-45AC-A3FF-1657C302F720}" type="parTrans" cxnId="{10A5F371-4919-466B-A502-40D8CA5DA8C6}">
      <dgm:prSet/>
      <dgm:spPr/>
      <dgm:t>
        <a:bodyPr/>
        <a:lstStyle/>
        <a:p>
          <a:endParaRPr lang="en-US"/>
        </a:p>
      </dgm:t>
    </dgm:pt>
    <dgm:pt modelId="{156F5082-A39F-4B7B-A216-25409F09A572}" type="sibTrans" cxnId="{10A5F371-4919-466B-A502-40D8CA5DA8C6}">
      <dgm:prSet/>
      <dgm:spPr/>
      <dgm:t>
        <a:bodyPr/>
        <a:lstStyle/>
        <a:p>
          <a:endParaRPr lang="en-US"/>
        </a:p>
      </dgm:t>
    </dgm:pt>
    <dgm:pt modelId="{43122F43-EC8D-4FC7-86E8-A9EC785D7ACB}">
      <dgm:prSet custT="1"/>
      <dgm:spPr/>
      <dgm:t>
        <a:bodyPr/>
        <a:lstStyle/>
        <a:p>
          <a:r>
            <a:rPr lang="fa-IR" sz="1800" b="1" smtClean="0">
              <a:solidFill>
                <a:srgbClr val="002060"/>
              </a:solidFill>
              <a:cs typeface="B Nazanin" panose="00000400000000000000" pitchFamily="2" charset="-78"/>
            </a:rPr>
            <a:t>عنوان «طلبه» به معنای طالب و پژوهندۀ کمال، گویای وجهۀ غالب و رنگ اصلی هویت او در همین دوره است.</a:t>
          </a:r>
          <a:endParaRPr lang="en-US" sz="1800" b="1">
            <a:solidFill>
              <a:srgbClr val="002060"/>
            </a:solidFill>
            <a:cs typeface="B Nazanin" panose="00000400000000000000" pitchFamily="2" charset="-78"/>
          </a:endParaRPr>
        </a:p>
      </dgm:t>
    </dgm:pt>
    <dgm:pt modelId="{7B2B722D-5312-4C27-96C5-30CB632195E1}" type="parTrans" cxnId="{2EAFC2CA-40D4-45A7-88C6-454C25C10149}">
      <dgm:prSet/>
      <dgm:spPr/>
      <dgm:t>
        <a:bodyPr/>
        <a:lstStyle/>
        <a:p>
          <a:endParaRPr lang="en-US"/>
        </a:p>
      </dgm:t>
    </dgm:pt>
    <dgm:pt modelId="{61EE80FA-53E3-485B-8059-6D7B7008A7DF}" type="sibTrans" cxnId="{2EAFC2CA-40D4-45A7-88C6-454C25C10149}">
      <dgm:prSet/>
      <dgm:spPr/>
      <dgm:t>
        <a:bodyPr/>
        <a:lstStyle/>
        <a:p>
          <a:endParaRPr lang="en-US"/>
        </a:p>
      </dgm:t>
    </dgm:pt>
    <dgm:pt modelId="{BB18E4B8-6D9D-4B14-9BFA-F2222E3DF8B4}" type="pres">
      <dgm:prSet presAssocID="{929E90B8-E0E7-44A9-A4AB-191079FBE8F1}" presName="Name0" presStyleCnt="0">
        <dgm:presLayoutVars>
          <dgm:chPref val="1"/>
          <dgm:dir val="rev"/>
          <dgm:animOne val="branch"/>
          <dgm:animLvl val="lvl"/>
          <dgm:resizeHandles val="exact"/>
        </dgm:presLayoutVars>
      </dgm:prSet>
      <dgm:spPr/>
      <dgm:t>
        <a:bodyPr/>
        <a:lstStyle/>
        <a:p>
          <a:endParaRPr lang="en-US"/>
        </a:p>
      </dgm:t>
    </dgm:pt>
    <dgm:pt modelId="{C8CD7097-E75B-441D-A4E6-D64DFAFFB5C6}" type="pres">
      <dgm:prSet presAssocID="{D0F68DF4-4783-4EF0-8508-0E2FC1EDC791}" presName="root1" presStyleCnt="0"/>
      <dgm:spPr/>
    </dgm:pt>
    <dgm:pt modelId="{2EE6D782-76B4-4F85-8B23-71FFB825189D}" type="pres">
      <dgm:prSet presAssocID="{D0F68DF4-4783-4EF0-8508-0E2FC1EDC791}" presName="LevelOneTextNode" presStyleLbl="node0" presStyleIdx="0" presStyleCnt="1">
        <dgm:presLayoutVars>
          <dgm:chPref val="3"/>
        </dgm:presLayoutVars>
      </dgm:prSet>
      <dgm:spPr/>
      <dgm:t>
        <a:bodyPr/>
        <a:lstStyle/>
        <a:p>
          <a:endParaRPr lang="en-US"/>
        </a:p>
      </dgm:t>
    </dgm:pt>
    <dgm:pt modelId="{9261D327-828E-490B-AD76-101D0157066E}" type="pres">
      <dgm:prSet presAssocID="{D0F68DF4-4783-4EF0-8508-0E2FC1EDC791}" presName="level2hierChild" presStyleCnt="0"/>
      <dgm:spPr/>
    </dgm:pt>
    <dgm:pt modelId="{A5CB2E6B-5AD8-4701-8287-876ECAF1ECE7}" type="pres">
      <dgm:prSet presAssocID="{2FA80667-DF05-4EBB-9F70-39957EDC0FE7}" presName="conn2-1" presStyleLbl="parChTrans1D2" presStyleIdx="0" presStyleCnt="5"/>
      <dgm:spPr/>
      <dgm:t>
        <a:bodyPr/>
        <a:lstStyle/>
        <a:p>
          <a:endParaRPr lang="en-US"/>
        </a:p>
      </dgm:t>
    </dgm:pt>
    <dgm:pt modelId="{610198E9-302A-4F0B-B6D6-6362F61FB143}" type="pres">
      <dgm:prSet presAssocID="{2FA80667-DF05-4EBB-9F70-39957EDC0FE7}" presName="connTx" presStyleLbl="parChTrans1D2" presStyleIdx="0" presStyleCnt="5"/>
      <dgm:spPr/>
      <dgm:t>
        <a:bodyPr/>
        <a:lstStyle/>
        <a:p>
          <a:endParaRPr lang="en-US"/>
        </a:p>
      </dgm:t>
    </dgm:pt>
    <dgm:pt modelId="{2D61DBD3-9D36-4881-99F1-B43F51534408}" type="pres">
      <dgm:prSet presAssocID="{A7AD8990-5D19-49BD-B80F-F3D4AA311E96}" presName="root2" presStyleCnt="0"/>
      <dgm:spPr/>
    </dgm:pt>
    <dgm:pt modelId="{F60713D1-05CD-449F-B975-AEE2DA87914A}" type="pres">
      <dgm:prSet presAssocID="{A7AD8990-5D19-49BD-B80F-F3D4AA311E96}" presName="LevelTwoTextNode" presStyleLbl="node2" presStyleIdx="0" presStyleCnt="5" custScaleX="240628">
        <dgm:presLayoutVars>
          <dgm:chPref val="3"/>
        </dgm:presLayoutVars>
      </dgm:prSet>
      <dgm:spPr/>
      <dgm:t>
        <a:bodyPr/>
        <a:lstStyle/>
        <a:p>
          <a:endParaRPr lang="en-US"/>
        </a:p>
      </dgm:t>
    </dgm:pt>
    <dgm:pt modelId="{087DE3D0-E664-4979-B377-8251B50B39B3}" type="pres">
      <dgm:prSet presAssocID="{A7AD8990-5D19-49BD-B80F-F3D4AA311E96}" presName="level3hierChild" presStyleCnt="0"/>
      <dgm:spPr/>
    </dgm:pt>
    <dgm:pt modelId="{7BFD6FAD-0C83-44AC-8F82-A69D81FC3DFA}" type="pres">
      <dgm:prSet presAssocID="{4ECFA568-374C-495C-A333-B6B5E7D2A1F4}" presName="conn2-1" presStyleLbl="parChTrans1D2" presStyleIdx="1" presStyleCnt="5"/>
      <dgm:spPr/>
      <dgm:t>
        <a:bodyPr/>
        <a:lstStyle/>
        <a:p>
          <a:endParaRPr lang="en-US"/>
        </a:p>
      </dgm:t>
    </dgm:pt>
    <dgm:pt modelId="{03B99915-5370-4A29-ACA6-C413A12DF012}" type="pres">
      <dgm:prSet presAssocID="{4ECFA568-374C-495C-A333-B6B5E7D2A1F4}" presName="connTx" presStyleLbl="parChTrans1D2" presStyleIdx="1" presStyleCnt="5"/>
      <dgm:spPr/>
      <dgm:t>
        <a:bodyPr/>
        <a:lstStyle/>
        <a:p>
          <a:endParaRPr lang="en-US"/>
        </a:p>
      </dgm:t>
    </dgm:pt>
    <dgm:pt modelId="{67D4A0EE-E127-4C9C-A6F3-E26461E38AF9}" type="pres">
      <dgm:prSet presAssocID="{A17801E1-37A4-486B-AF53-83DB0F948B5B}" presName="root2" presStyleCnt="0"/>
      <dgm:spPr/>
    </dgm:pt>
    <dgm:pt modelId="{19097F87-C7A7-4EF0-8B07-1B6E56DDE37C}" type="pres">
      <dgm:prSet presAssocID="{A17801E1-37A4-486B-AF53-83DB0F948B5B}" presName="LevelTwoTextNode" presStyleLbl="node2" presStyleIdx="1" presStyleCnt="5" custScaleX="240628">
        <dgm:presLayoutVars>
          <dgm:chPref val="3"/>
        </dgm:presLayoutVars>
      </dgm:prSet>
      <dgm:spPr/>
      <dgm:t>
        <a:bodyPr/>
        <a:lstStyle/>
        <a:p>
          <a:endParaRPr lang="en-US"/>
        </a:p>
      </dgm:t>
    </dgm:pt>
    <dgm:pt modelId="{3822C9E6-D1A0-41D5-8A43-9C10F995ED85}" type="pres">
      <dgm:prSet presAssocID="{A17801E1-37A4-486B-AF53-83DB0F948B5B}" presName="level3hierChild" presStyleCnt="0"/>
      <dgm:spPr/>
    </dgm:pt>
    <dgm:pt modelId="{35EC9EA6-7594-4857-8F3F-548D050094A7}" type="pres">
      <dgm:prSet presAssocID="{656008C9-BFBD-488A-A680-0569421C01F8}" presName="conn2-1" presStyleLbl="parChTrans1D2" presStyleIdx="2" presStyleCnt="5"/>
      <dgm:spPr/>
      <dgm:t>
        <a:bodyPr/>
        <a:lstStyle/>
        <a:p>
          <a:endParaRPr lang="en-US"/>
        </a:p>
      </dgm:t>
    </dgm:pt>
    <dgm:pt modelId="{306DC637-0F6A-405B-98D5-5EC6E73D04D5}" type="pres">
      <dgm:prSet presAssocID="{656008C9-BFBD-488A-A680-0569421C01F8}" presName="connTx" presStyleLbl="parChTrans1D2" presStyleIdx="2" presStyleCnt="5"/>
      <dgm:spPr/>
      <dgm:t>
        <a:bodyPr/>
        <a:lstStyle/>
        <a:p>
          <a:endParaRPr lang="en-US"/>
        </a:p>
      </dgm:t>
    </dgm:pt>
    <dgm:pt modelId="{E09957B8-B03E-4C9A-941C-541D16474C64}" type="pres">
      <dgm:prSet presAssocID="{64B3CABC-04DB-48F0-93FB-D019A0D5A147}" presName="root2" presStyleCnt="0"/>
      <dgm:spPr/>
    </dgm:pt>
    <dgm:pt modelId="{520C054A-272C-4DF6-A86D-5C0D0108A2FD}" type="pres">
      <dgm:prSet presAssocID="{64B3CABC-04DB-48F0-93FB-D019A0D5A147}" presName="LevelTwoTextNode" presStyleLbl="node2" presStyleIdx="2" presStyleCnt="5" custScaleX="240628">
        <dgm:presLayoutVars>
          <dgm:chPref val="3"/>
        </dgm:presLayoutVars>
      </dgm:prSet>
      <dgm:spPr/>
      <dgm:t>
        <a:bodyPr/>
        <a:lstStyle/>
        <a:p>
          <a:endParaRPr lang="en-US"/>
        </a:p>
      </dgm:t>
    </dgm:pt>
    <dgm:pt modelId="{7EAC305D-F8E9-4996-964E-C039EF709110}" type="pres">
      <dgm:prSet presAssocID="{64B3CABC-04DB-48F0-93FB-D019A0D5A147}" presName="level3hierChild" presStyleCnt="0"/>
      <dgm:spPr/>
    </dgm:pt>
    <dgm:pt modelId="{4CE6F448-0DA1-4318-9412-31CE77FA82C6}" type="pres">
      <dgm:prSet presAssocID="{D0E334FF-C4CE-45AC-A3FF-1657C302F720}" presName="conn2-1" presStyleLbl="parChTrans1D2" presStyleIdx="3" presStyleCnt="5"/>
      <dgm:spPr/>
      <dgm:t>
        <a:bodyPr/>
        <a:lstStyle/>
        <a:p>
          <a:endParaRPr lang="en-US"/>
        </a:p>
      </dgm:t>
    </dgm:pt>
    <dgm:pt modelId="{85A38095-6D82-4540-A6A5-97B058A72D72}" type="pres">
      <dgm:prSet presAssocID="{D0E334FF-C4CE-45AC-A3FF-1657C302F720}" presName="connTx" presStyleLbl="parChTrans1D2" presStyleIdx="3" presStyleCnt="5"/>
      <dgm:spPr/>
      <dgm:t>
        <a:bodyPr/>
        <a:lstStyle/>
        <a:p>
          <a:endParaRPr lang="en-US"/>
        </a:p>
      </dgm:t>
    </dgm:pt>
    <dgm:pt modelId="{E33B9D89-42C2-42CA-B2DD-567B1C16A6D0}" type="pres">
      <dgm:prSet presAssocID="{FD69F034-AE97-4F22-862B-6C57AC4269B0}" presName="root2" presStyleCnt="0"/>
      <dgm:spPr/>
    </dgm:pt>
    <dgm:pt modelId="{89A44D26-54AF-4FE6-968A-733B957EA95A}" type="pres">
      <dgm:prSet presAssocID="{FD69F034-AE97-4F22-862B-6C57AC4269B0}" presName="LevelTwoTextNode" presStyleLbl="node2" presStyleIdx="3" presStyleCnt="5" custScaleX="240628">
        <dgm:presLayoutVars>
          <dgm:chPref val="3"/>
        </dgm:presLayoutVars>
      </dgm:prSet>
      <dgm:spPr/>
      <dgm:t>
        <a:bodyPr/>
        <a:lstStyle/>
        <a:p>
          <a:endParaRPr lang="en-US"/>
        </a:p>
      </dgm:t>
    </dgm:pt>
    <dgm:pt modelId="{72062EB5-D938-4FFD-90D4-2D9921160CE4}" type="pres">
      <dgm:prSet presAssocID="{FD69F034-AE97-4F22-862B-6C57AC4269B0}" presName="level3hierChild" presStyleCnt="0"/>
      <dgm:spPr/>
    </dgm:pt>
    <dgm:pt modelId="{ACE209D2-F2F3-49B9-A45C-4E07C16758DA}" type="pres">
      <dgm:prSet presAssocID="{7B2B722D-5312-4C27-96C5-30CB632195E1}" presName="conn2-1" presStyleLbl="parChTrans1D2" presStyleIdx="4" presStyleCnt="5"/>
      <dgm:spPr/>
      <dgm:t>
        <a:bodyPr/>
        <a:lstStyle/>
        <a:p>
          <a:endParaRPr lang="en-US"/>
        </a:p>
      </dgm:t>
    </dgm:pt>
    <dgm:pt modelId="{56D27B51-5ABA-4A1D-AE78-8346C0DE726B}" type="pres">
      <dgm:prSet presAssocID="{7B2B722D-5312-4C27-96C5-30CB632195E1}" presName="connTx" presStyleLbl="parChTrans1D2" presStyleIdx="4" presStyleCnt="5"/>
      <dgm:spPr/>
      <dgm:t>
        <a:bodyPr/>
        <a:lstStyle/>
        <a:p>
          <a:endParaRPr lang="en-US"/>
        </a:p>
      </dgm:t>
    </dgm:pt>
    <dgm:pt modelId="{B00E2444-F6E4-4F59-A4D5-27EF44A8015E}" type="pres">
      <dgm:prSet presAssocID="{43122F43-EC8D-4FC7-86E8-A9EC785D7ACB}" presName="root2" presStyleCnt="0"/>
      <dgm:spPr/>
    </dgm:pt>
    <dgm:pt modelId="{F235120F-C54B-4339-8E4B-169656ECA41B}" type="pres">
      <dgm:prSet presAssocID="{43122F43-EC8D-4FC7-86E8-A9EC785D7ACB}" presName="LevelTwoTextNode" presStyleLbl="node2" presStyleIdx="4" presStyleCnt="5" custScaleX="240628">
        <dgm:presLayoutVars>
          <dgm:chPref val="3"/>
        </dgm:presLayoutVars>
      </dgm:prSet>
      <dgm:spPr/>
      <dgm:t>
        <a:bodyPr/>
        <a:lstStyle/>
        <a:p>
          <a:endParaRPr lang="en-US"/>
        </a:p>
      </dgm:t>
    </dgm:pt>
    <dgm:pt modelId="{E4234F90-A8CE-4A06-953F-FC32225267BD}" type="pres">
      <dgm:prSet presAssocID="{43122F43-EC8D-4FC7-86E8-A9EC785D7ACB}" presName="level3hierChild" presStyleCnt="0"/>
      <dgm:spPr/>
    </dgm:pt>
  </dgm:ptLst>
  <dgm:cxnLst>
    <dgm:cxn modelId="{DACFFF7B-1BDB-4384-AA0C-E68E8539E455}" srcId="{D0F68DF4-4783-4EF0-8508-0E2FC1EDC791}" destId="{64B3CABC-04DB-48F0-93FB-D019A0D5A147}" srcOrd="2" destOrd="0" parTransId="{656008C9-BFBD-488A-A680-0569421C01F8}" sibTransId="{5E06B6C8-AB53-4BDB-A501-1D4E9D144878}"/>
    <dgm:cxn modelId="{2EEDC550-4987-4621-BCD3-A9FAE9CC0892}" type="presOf" srcId="{D0E334FF-C4CE-45AC-A3FF-1657C302F720}" destId="{85A38095-6D82-4540-A6A5-97B058A72D72}" srcOrd="1" destOrd="0" presId="urn:microsoft.com/office/officeart/2008/layout/HorizontalMultiLevelHierarchy"/>
    <dgm:cxn modelId="{DBC1A47C-F156-492D-84AB-F21E7DD0FEDC}" srcId="{D0F68DF4-4783-4EF0-8508-0E2FC1EDC791}" destId="{A17801E1-37A4-486B-AF53-83DB0F948B5B}" srcOrd="1" destOrd="0" parTransId="{4ECFA568-374C-495C-A333-B6B5E7D2A1F4}" sibTransId="{34732C75-D356-48DA-8BE5-E03EC41254EE}"/>
    <dgm:cxn modelId="{AFC99B81-D986-4842-B230-E41E94F93669}" type="presOf" srcId="{656008C9-BFBD-488A-A680-0569421C01F8}" destId="{306DC637-0F6A-405B-98D5-5EC6E73D04D5}" srcOrd="1" destOrd="0" presId="urn:microsoft.com/office/officeart/2008/layout/HorizontalMultiLevelHierarchy"/>
    <dgm:cxn modelId="{2D562B7A-6F13-4277-B209-E88B9244F22B}" type="presOf" srcId="{A7AD8990-5D19-49BD-B80F-F3D4AA311E96}" destId="{F60713D1-05CD-449F-B975-AEE2DA87914A}" srcOrd="0" destOrd="0" presId="urn:microsoft.com/office/officeart/2008/layout/HorizontalMultiLevelHierarchy"/>
    <dgm:cxn modelId="{683E9CE0-2B81-4234-9E23-4C8FCA974EBB}" type="presOf" srcId="{D0F68DF4-4783-4EF0-8508-0E2FC1EDC791}" destId="{2EE6D782-76B4-4F85-8B23-71FFB825189D}" srcOrd="0" destOrd="0" presId="urn:microsoft.com/office/officeart/2008/layout/HorizontalMultiLevelHierarchy"/>
    <dgm:cxn modelId="{39900761-381D-4B58-BDEE-C68F24432E68}" type="presOf" srcId="{FD69F034-AE97-4F22-862B-6C57AC4269B0}" destId="{89A44D26-54AF-4FE6-968A-733B957EA95A}" srcOrd="0" destOrd="0" presId="urn:microsoft.com/office/officeart/2008/layout/HorizontalMultiLevelHierarchy"/>
    <dgm:cxn modelId="{E876DA7D-8107-49B0-869C-AF482331F8B5}" type="presOf" srcId="{2FA80667-DF05-4EBB-9F70-39957EDC0FE7}" destId="{A5CB2E6B-5AD8-4701-8287-876ECAF1ECE7}" srcOrd="0" destOrd="0" presId="urn:microsoft.com/office/officeart/2008/layout/HorizontalMultiLevelHierarchy"/>
    <dgm:cxn modelId="{2EAFC2CA-40D4-45A7-88C6-454C25C10149}" srcId="{D0F68DF4-4783-4EF0-8508-0E2FC1EDC791}" destId="{43122F43-EC8D-4FC7-86E8-A9EC785D7ACB}" srcOrd="4" destOrd="0" parTransId="{7B2B722D-5312-4C27-96C5-30CB632195E1}" sibTransId="{61EE80FA-53E3-485B-8059-6D7B7008A7DF}"/>
    <dgm:cxn modelId="{B6C36820-0ADB-4866-A5B9-8D4CA119A4BD}" srcId="{929E90B8-E0E7-44A9-A4AB-191079FBE8F1}" destId="{D0F68DF4-4783-4EF0-8508-0E2FC1EDC791}" srcOrd="0" destOrd="0" parTransId="{3511C81E-0A71-471A-BE6A-A639503D7E40}" sibTransId="{782634A4-A98A-4334-AD54-D2569FEF6185}"/>
    <dgm:cxn modelId="{28D95CC9-2886-403B-B758-D7D42ECAE949}" type="presOf" srcId="{64B3CABC-04DB-48F0-93FB-D019A0D5A147}" destId="{520C054A-272C-4DF6-A86D-5C0D0108A2FD}" srcOrd="0" destOrd="0" presId="urn:microsoft.com/office/officeart/2008/layout/HorizontalMultiLevelHierarchy"/>
    <dgm:cxn modelId="{CC8F2BBD-DE49-43FF-BD28-BE6C6808E2AD}" type="presOf" srcId="{A17801E1-37A4-486B-AF53-83DB0F948B5B}" destId="{19097F87-C7A7-4EF0-8B07-1B6E56DDE37C}" srcOrd="0" destOrd="0" presId="urn:microsoft.com/office/officeart/2008/layout/HorizontalMultiLevelHierarchy"/>
    <dgm:cxn modelId="{3A4C9F70-827C-47C8-B04E-05EC1B5AE96D}" type="presOf" srcId="{929E90B8-E0E7-44A9-A4AB-191079FBE8F1}" destId="{BB18E4B8-6D9D-4B14-9BFA-F2222E3DF8B4}" srcOrd="0" destOrd="0" presId="urn:microsoft.com/office/officeart/2008/layout/HorizontalMultiLevelHierarchy"/>
    <dgm:cxn modelId="{7D3E046B-EB82-46BC-9851-A60735E5781F}" type="presOf" srcId="{4ECFA568-374C-495C-A333-B6B5E7D2A1F4}" destId="{7BFD6FAD-0C83-44AC-8F82-A69D81FC3DFA}" srcOrd="0" destOrd="0" presId="urn:microsoft.com/office/officeart/2008/layout/HorizontalMultiLevelHierarchy"/>
    <dgm:cxn modelId="{3F537D95-C5D7-4F79-AEDC-6C7EF1C5724C}" type="presOf" srcId="{4ECFA568-374C-495C-A333-B6B5E7D2A1F4}" destId="{03B99915-5370-4A29-ACA6-C413A12DF012}" srcOrd="1" destOrd="0" presId="urn:microsoft.com/office/officeart/2008/layout/HorizontalMultiLevelHierarchy"/>
    <dgm:cxn modelId="{1FF0CFD2-8BA8-4888-870B-60E77C7458DB}" type="presOf" srcId="{D0E334FF-C4CE-45AC-A3FF-1657C302F720}" destId="{4CE6F448-0DA1-4318-9412-31CE77FA82C6}" srcOrd="0" destOrd="0" presId="urn:microsoft.com/office/officeart/2008/layout/HorizontalMultiLevelHierarchy"/>
    <dgm:cxn modelId="{10A5F371-4919-466B-A502-40D8CA5DA8C6}" srcId="{D0F68DF4-4783-4EF0-8508-0E2FC1EDC791}" destId="{FD69F034-AE97-4F22-862B-6C57AC4269B0}" srcOrd="3" destOrd="0" parTransId="{D0E334FF-C4CE-45AC-A3FF-1657C302F720}" sibTransId="{156F5082-A39F-4B7B-A216-25409F09A572}"/>
    <dgm:cxn modelId="{914FC887-EEFA-4935-933B-A2AB2D19A6B7}" type="presOf" srcId="{43122F43-EC8D-4FC7-86E8-A9EC785D7ACB}" destId="{F235120F-C54B-4339-8E4B-169656ECA41B}" srcOrd="0" destOrd="0" presId="urn:microsoft.com/office/officeart/2008/layout/HorizontalMultiLevelHierarchy"/>
    <dgm:cxn modelId="{2B44C56B-DE3F-4BED-A076-A4EC57C382D3}" type="presOf" srcId="{656008C9-BFBD-488A-A680-0569421C01F8}" destId="{35EC9EA6-7594-4857-8F3F-548D050094A7}" srcOrd="0" destOrd="0" presId="urn:microsoft.com/office/officeart/2008/layout/HorizontalMultiLevelHierarchy"/>
    <dgm:cxn modelId="{FA99DADE-23BA-408B-BFFF-E558D0FF2103}" srcId="{D0F68DF4-4783-4EF0-8508-0E2FC1EDC791}" destId="{A7AD8990-5D19-49BD-B80F-F3D4AA311E96}" srcOrd="0" destOrd="0" parTransId="{2FA80667-DF05-4EBB-9F70-39957EDC0FE7}" sibTransId="{8B5123BB-EDF3-447D-BC7C-739C60617BC3}"/>
    <dgm:cxn modelId="{7C6E0BE9-B6E6-4EF4-A3C9-A466BBCD4A4E}" type="presOf" srcId="{7B2B722D-5312-4C27-96C5-30CB632195E1}" destId="{ACE209D2-F2F3-49B9-A45C-4E07C16758DA}" srcOrd="0" destOrd="0" presId="urn:microsoft.com/office/officeart/2008/layout/HorizontalMultiLevelHierarchy"/>
    <dgm:cxn modelId="{BDCABED3-38EC-47DF-B9F8-D2882E509319}" type="presOf" srcId="{7B2B722D-5312-4C27-96C5-30CB632195E1}" destId="{56D27B51-5ABA-4A1D-AE78-8346C0DE726B}" srcOrd="1" destOrd="0" presId="urn:microsoft.com/office/officeart/2008/layout/HorizontalMultiLevelHierarchy"/>
    <dgm:cxn modelId="{D12220AC-131A-4759-B472-038AA5564C88}" type="presOf" srcId="{2FA80667-DF05-4EBB-9F70-39957EDC0FE7}" destId="{610198E9-302A-4F0B-B6D6-6362F61FB143}" srcOrd="1" destOrd="0" presId="urn:microsoft.com/office/officeart/2008/layout/HorizontalMultiLevelHierarchy"/>
    <dgm:cxn modelId="{65D1B541-010C-408A-8AD3-A08A00824D30}" type="presParOf" srcId="{BB18E4B8-6D9D-4B14-9BFA-F2222E3DF8B4}" destId="{C8CD7097-E75B-441D-A4E6-D64DFAFFB5C6}" srcOrd="0" destOrd="0" presId="urn:microsoft.com/office/officeart/2008/layout/HorizontalMultiLevelHierarchy"/>
    <dgm:cxn modelId="{B2818438-DAEA-44ED-8939-84AC173ABE4D}" type="presParOf" srcId="{C8CD7097-E75B-441D-A4E6-D64DFAFFB5C6}" destId="{2EE6D782-76B4-4F85-8B23-71FFB825189D}" srcOrd="0" destOrd="0" presId="urn:microsoft.com/office/officeart/2008/layout/HorizontalMultiLevelHierarchy"/>
    <dgm:cxn modelId="{F6F0A550-E021-4A00-9204-F52639978D37}" type="presParOf" srcId="{C8CD7097-E75B-441D-A4E6-D64DFAFFB5C6}" destId="{9261D327-828E-490B-AD76-101D0157066E}" srcOrd="1" destOrd="0" presId="urn:microsoft.com/office/officeart/2008/layout/HorizontalMultiLevelHierarchy"/>
    <dgm:cxn modelId="{0ACA7A85-F2AA-4BF0-A866-25D7713C338E}" type="presParOf" srcId="{9261D327-828E-490B-AD76-101D0157066E}" destId="{A5CB2E6B-5AD8-4701-8287-876ECAF1ECE7}" srcOrd="0" destOrd="0" presId="urn:microsoft.com/office/officeart/2008/layout/HorizontalMultiLevelHierarchy"/>
    <dgm:cxn modelId="{C8DE2EFF-FFC3-44D2-B853-1CE58C7DFD7D}" type="presParOf" srcId="{A5CB2E6B-5AD8-4701-8287-876ECAF1ECE7}" destId="{610198E9-302A-4F0B-B6D6-6362F61FB143}" srcOrd="0" destOrd="0" presId="urn:microsoft.com/office/officeart/2008/layout/HorizontalMultiLevelHierarchy"/>
    <dgm:cxn modelId="{A49EA78C-19B6-4FD4-BD9F-B7CDE173B6CC}" type="presParOf" srcId="{9261D327-828E-490B-AD76-101D0157066E}" destId="{2D61DBD3-9D36-4881-99F1-B43F51534408}" srcOrd="1" destOrd="0" presId="urn:microsoft.com/office/officeart/2008/layout/HorizontalMultiLevelHierarchy"/>
    <dgm:cxn modelId="{E14C2081-0E99-4471-B08B-4EB86EAEA286}" type="presParOf" srcId="{2D61DBD3-9D36-4881-99F1-B43F51534408}" destId="{F60713D1-05CD-449F-B975-AEE2DA87914A}" srcOrd="0" destOrd="0" presId="urn:microsoft.com/office/officeart/2008/layout/HorizontalMultiLevelHierarchy"/>
    <dgm:cxn modelId="{C4B7E020-4A04-470C-9BDC-E6C7C8618660}" type="presParOf" srcId="{2D61DBD3-9D36-4881-99F1-B43F51534408}" destId="{087DE3D0-E664-4979-B377-8251B50B39B3}" srcOrd="1" destOrd="0" presId="urn:microsoft.com/office/officeart/2008/layout/HorizontalMultiLevelHierarchy"/>
    <dgm:cxn modelId="{17551181-20A0-4898-A527-FB4CF40BA76F}" type="presParOf" srcId="{9261D327-828E-490B-AD76-101D0157066E}" destId="{7BFD6FAD-0C83-44AC-8F82-A69D81FC3DFA}" srcOrd="2" destOrd="0" presId="urn:microsoft.com/office/officeart/2008/layout/HorizontalMultiLevelHierarchy"/>
    <dgm:cxn modelId="{3A2D2E12-3B59-4B22-9169-14B6B26EFC66}" type="presParOf" srcId="{7BFD6FAD-0C83-44AC-8F82-A69D81FC3DFA}" destId="{03B99915-5370-4A29-ACA6-C413A12DF012}" srcOrd="0" destOrd="0" presId="urn:microsoft.com/office/officeart/2008/layout/HorizontalMultiLevelHierarchy"/>
    <dgm:cxn modelId="{7BFB504E-6023-4DC0-B130-59A83DCBCD79}" type="presParOf" srcId="{9261D327-828E-490B-AD76-101D0157066E}" destId="{67D4A0EE-E127-4C9C-A6F3-E26461E38AF9}" srcOrd="3" destOrd="0" presId="urn:microsoft.com/office/officeart/2008/layout/HorizontalMultiLevelHierarchy"/>
    <dgm:cxn modelId="{8DF7CF73-528B-466D-92DE-8B7E5A4DDD8F}" type="presParOf" srcId="{67D4A0EE-E127-4C9C-A6F3-E26461E38AF9}" destId="{19097F87-C7A7-4EF0-8B07-1B6E56DDE37C}" srcOrd="0" destOrd="0" presId="urn:microsoft.com/office/officeart/2008/layout/HorizontalMultiLevelHierarchy"/>
    <dgm:cxn modelId="{A35FC919-4A41-4DD1-88A3-5BC99B9E8258}" type="presParOf" srcId="{67D4A0EE-E127-4C9C-A6F3-E26461E38AF9}" destId="{3822C9E6-D1A0-41D5-8A43-9C10F995ED85}" srcOrd="1" destOrd="0" presId="urn:microsoft.com/office/officeart/2008/layout/HorizontalMultiLevelHierarchy"/>
    <dgm:cxn modelId="{A4748603-03D5-4BF0-860D-E038DDBFFC6C}" type="presParOf" srcId="{9261D327-828E-490B-AD76-101D0157066E}" destId="{35EC9EA6-7594-4857-8F3F-548D050094A7}" srcOrd="4" destOrd="0" presId="urn:microsoft.com/office/officeart/2008/layout/HorizontalMultiLevelHierarchy"/>
    <dgm:cxn modelId="{5DA11587-3AD3-49FC-95E1-31B6E1FAEF0C}" type="presParOf" srcId="{35EC9EA6-7594-4857-8F3F-548D050094A7}" destId="{306DC637-0F6A-405B-98D5-5EC6E73D04D5}" srcOrd="0" destOrd="0" presId="urn:microsoft.com/office/officeart/2008/layout/HorizontalMultiLevelHierarchy"/>
    <dgm:cxn modelId="{011F407E-8B10-407C-920A-36E7E68A1A44}" type="presParOf" srcId="{9261D327-828E-490B-AD76-101D0157066E}" destId="{E09957B8-B03E-4C9A-941C-541D16474C64}" srcOrd="5" destOrd="0" presId="urn:microsoft.com/office/officeart/2008/layout/HorizontalMultiLevelHierarchy"/>
    <dgm:cxn modelId="{ABB189C6-BEE5-4E55-83F6-17A9D5010B19}" type="presParOf" srcId="{E09957B8-B03E-4C9A-941C-541D16474C64}" destId="{520C054A-272C-4DF6-A86D-5C0D0108A2FD}" srcOrd="0" destOrd="0" presId="urn:microsoft.com/office/officeart/2008/layout/HorizontalMultiLevelHierarchy"/>
    <dgm:cxn modelId="{8B96B052-A3E3-49A3-B215-320BCACC3533}" type="presParOf" srcId="{E09957B8-B03E-4C9A-941C-541D16474C64}" destId="{7EAC305D-F8E9-4996-964E-C039EF709110}" srcOrd="1" destOrd="0" presId="urn:microsoft.com/office/officeart/2008/layout/HorizontalMultiLevelHierarchy"/>
    <dgm:cxn modelId="{899FE84F-6A24-4540-B699-D0B77F14CCF4}" type="presParOf" srcId="{9261D327-828E-490B-AD76-101D0157066E}" destId="{4CE6F448-0DA1-4318-9412-31CE77FA82C6}" srcOrd="6" destOrd="0" presId="urn:microsoft.com/office/officeart/2008/layout/HorizontalMultiLevelHierarchy"/>
    <dgm:cxn modelId="{167DF9AE-F62F-42C9-AE7C-CE8782DB739C}" type="presParOf" srcId="{4CE6F448-0DA1-4318-9412-31CE77FA82C6}" destId="{85A38095-6D82-4540-A6A5-97B058A72D72}" srcOrd="0" destOrd="0" presId="urn:microsoft.com/office/officeart/2008/layout/HorizontalMultiLevelHierarchy"/>
    <dgm:cxn modelId="{A0DDBD40-81C8-4166-9480-CDC7363F2D37}" type="presParOf" srcId="{9261D327-828E-490B-AD76-101D0157066E}" destId="{E33B9D89-42C2-42CA-B2DD-567B1C16A6D0}" srcOrd="7" destOrd="0" presId="urn:microsoft.com/office/officeart/2008/layout/HorizontalMultiLevelHierarchy"/>
    <dgm:cxn modelId="{42F8497F-7E8A-46D5-A1DC-52C13CD6C7CD}" type="presParOf" srcId="{E33B9D89-42C2-42CA-B2DD-567B1C16A6D0}" destId="{89A44D26-54AF-4FE6-968A-733B957EA95A}" srcOrd="0" destOrd="0" presId="urn:microsoft.com/office/officeart/2008/layout/HorizontalMultiLevelHierarchy"/>
    <dgm:cxn modelId="{BD1D350D-6505-494F-8DFD-3BB31EABA1EA}" type="presParOf" srcId="{E33B9D89-42C2-42CA-B2DD-567B1C16A6D0}" destId="{72062EB5-D938-4FFD-90D4-2D9921160CE4}" srcOrd="1" destOrd="0" presId="urn:microsoft.com/office/officeart/2008/layout/HorizontalMultiLevelHierarchy"/>
    <dgm:cxn modelId="{96C06B2A-31B1-47FF-A246-2032A5AE6B17}" type="presParOf" srcId="{9261D327-828E-490B-AD76-101D0157066E}" destId="{ACE209D2-F2F3-49B9-A45C-4E07C16758DA}" srcOrd="8" destOrd="0" presId="urn:microsoft.com/office/officeart/2008/layout/HorizontalMultiLevelHierarchy"/>
    <dgm:cxn modelId="{3C9D9B67-CA4A-4235-8D84-428B2E0AD4C2}" type="presParOf" srcId="{ACE209D2-F2F3-49B9-A45C-4E07C16758DA}" destId="{56D27B51-5ABA-4A1D-AE78-8346C0DE726B}" srcOrd="0" destOrd="0" presId="urn:microsoft.com/office/officeart/2008/layout/HorizontalMultiLevelHierarchy"/>
    <dgm:cxn modelId="{18AEAC6F-009A-43E4-AE5F-053198D46507}" type="presParOf" srcId="{9261D327-828E-490B-AD76-101D0157066E}" destId="{B00E2444-F6E4-4F59-A4D5-27EF44A8015E}" srcOrd="9" destOrd="0" presId="urn:microsoft.com/office/officeart/2008/layout/HorizontalMultiLevelHierarchy"/>
    <dgm:cxn modelId="{2C22AE46-B498-4D65-8D8A-D847001CBB6A}" type="presParOf" srcId="{B00E2444-F6E4-4F59-A4D5-27EF44A8015E}" destId="{F235120F-C54B-4339-8E4B-169656ECA41B}" srcOrd="0" destOrd="0" presId="urn:microsoft.com/office/officeart/2008/layout/HorizontalMultiLevelHierarchy"/>
    <dgm:cxn modelId="{5FBDFF90-DB3B-4901-B30C-27564AD16DEF}" type="presParOf" srcId="{B00E2444-F6E4-4F59-A4D5-27EF44A8015E}" destId="{E4234F90-A8CE-4A06-953F-FC32225267BD}" srcOrd="1" destOrd="0" presId="urn:microsoft.com/office/officeart/2008/layout/HorizontalMultiLevel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3.xml><?xml version="1.0" encoding="utf-8"?>
<dgm:dataModel xmlns:dgm="http://schemas.openxmlformats.org/drawingml/2006/diagram" xmlns:a="http://schemas.openxmlformats.org/drawingml/2006/main">
  <dgm:ptLst>
    <dgm:pt modelId="{023F9808-580B-4CD1-8DA4-E7DF7BD80330}" type="doc">
      <dgm:prSet loTypeId="urn:microsoft.com/office/officeart/2008/layout/HorizontalMultiLevelHierarchy" loCatId="hierarchy" qsTypeId="urn:microsoft.com/office/officeart/2005/8/quickstyle/simple1" qsCatId="simple" csTypeId="urn:microsoft.com/office/officeart/2005/8/colors/colorful3" csCatId="colorful" phldr="1"/>
      <dgm:spPr/>
      <dgm:t>
        <a:bodyPr/>
        <a:lstStyle/>
        <a:p>
          <a:endParaRPr lang="en-US"/>
        </a:p>
      </dgm:t>
    </dgm:pt>
    <dgm:pt modelId="{2BDBD4DF-D027-483D-AF89-C8DB63088ECC}">
      <dgm:prSet phldrT="[Text]" custT="1"/>
      <dgm:spPr/>
      <dgm:t>
        <a:bodyPr/>
        <a:lstStyle/>
        <a:p>
          <a:pPr rtl="1"/>
          <a:r>
            <a:rPr lang="fa-IR" sz="2000" b="1" dirty="0" smtClean="0">
              <a:solidFill>
                <a:srgbClr val="002060"/>
              </a:solidFill>
              <a:cs typeface="B Nazanin" panose="00000400000000000000" pitchFamily="2" charset="-78"/>
            </a:rPr>
            <a:t>در فراز دوم، او بیشتر به «استفاده» از این توانمندی‏ها و ارائۀ خدمات، به «جامعه» می‏پردازد. </a:t>
          </a:r>
          <a:endParaRPr lang="en-US" sz="2000" b="1" dirty="0">
            <a:solidFill>
              <a:srgbClr val="002060"/>
            </a:solidFill>
            <a:cs typeface="B Nazanin" panose="00000400000000000000" pitchFamily="2" charset="-78"/>
          </a:endParaRPr>
        </a:p>
      </dgm:t>
    </dgm:pt>
    <dgm:pt modelId="{2C1DA2F9-75EC-4F78-B9BB-F68193889EC8}" type="parTrans" cxnId="{4EC54C52-CB4E-4A73-9203-AFA615CA96AE}">
      <dgm:prSet/>
      <dgm:spPr/>
      <dgm:t>
        <a:bodyPr/>
        <a:lstStyle/>
        <a:p>
          <a:endParaRPr lang="en-US"/>
        </a:p>
      </dgm:t>
    </dgm:pt>
    <dgm:pt modelId="{D50357DB-650C-4A21-BE26-75FEDB2216D4}" type="sibTrans" cxnId="{4EC54C52-CB4E-4A73-9203-AFA615CA96AE}">
      <dgm:prSet/>
      <dgm:spPr/>
      <dgm:t>
        <a:bodyPr/>
        <a:lstStyle/>
        <a:p>
          <a:endParaRPr lang="en-US"/>
        </a:p>
      </dgm:t>
    </dgm:pt>
    <dgm:pt modelId="{2A23C441-7BAD-4F87-9993-3B17A50150B5}">
      <dgm:prSet custT="1"/>
      <dgm:spPr/>
      <dgm:t>
        <a:bodyPr/>
        <a:lstStyle/>
        <a:p>
          <a:endParaRPr lang="fa-IR" sz="2000" b="1" dirty="0" smtClean="0">
            <a:solidFill>
              <a:srgbClr val="002060"/>
            </a:solidFill>
            <a:cs typeface="B Nazanin" panose="00000400000000000000" pitchFamily="2" charset="-78"/>
          </a:endParaRPr>
        </a:p>
        <a:p>
          <a:r>
            <a:rPr lang="fa-IR" sz="2000" b="1" dirty="0" smtClean="0">
              <a:solidFill>
                <a:srgbClr val="002060"/>
              </a:solidFill>
              <a:cs typeface="B Nazanin" panose="00000400000000000000" pitchFamily="2" charset="-78"/>
            </a:rPr>
            <a:t>شخصیت اصلی او بیشتر درخدمت رفع نیازهای دینی، معنوی و علمی جامعه قرار می‏گیرد و از او انتظار ثمردهی می‏رود.</a:t>
          </a:r>
          <a:endParaRPr lang="en-US" sz="2000" b="1" dirty="0" smtClean="0">
            <a:solidFill>
              <a:srgbClr val="002060"/>
            </a:solidFill>
            <a:cs typeface="B Nazanin" panose="00000400000000000000" pitchFamily="2" charset="-78"/>
          </a:endParaRPr>
        </a:p>
        <a:p>
          <a:endParaRPr lang="en-US" sz="2000" b="1" dirty="0">
            <a:solidFill>
              <a:srgbClr val="002060"/>
            </a:solidFill>
            <a:cs typeface="B Nazanin" panose="00000400000000000000" pitchFamily="2" charset="-78"/>
          </a:endParaRPr>
        </a:p>
      </dgm:t>
    </dgm:pt>
    <dgm:pt modelId="{0A9BB2E0-F66E-43BF-A44C-5414A7B70E53}" type="parTrans" cxnId="{A0125076-FCE9-44FE-9FAC-33098F9EA381}">
      <dgm:prSet/>
      <dgm:spPr/>
      <dgm:t>
        <a:bodyPr/>
        <a:lstStyle/>
        <a:p>
          <a:endParaRPr lang="en-US"/>
        </a:p>
      </dgm:t>
    </dgm:pt>
    <dgm:pt modelId="{7B439237-365E-436C-BB88-2C942E1A9845}" type="sibTrans" cxnId="{A0125076-FCE9-44FE-9FAC-33098F9EA381}">
      <dgm:prSet/>
      <dgm:spPr/>
      <dgm:t>
        <a:bodyPr/>
        <a:lstStyle/>
        <a:p>
          <a:endParaRPr lang="en-US"/>
        </a:p>
      </dgm:t>
    </dgm:pt>
    <dgm:pt modelId="{60074A17-EF2F-4E56-A595-7AC27CAF1302}">
      <dgm:prSet custT="1"/>
      <dgm:spPr/>
      <dgm:t>
        <a:bodyPr/>
        <a:lstStyle/>
        <a:p>
          <a:r>
            <a:rPr lang="fa-IR" sz="2000" b="1" smtClean="0">
              <a:solidFill>
                <a:srgbClr val="002060"/>
              </a:solidFill>
              <a:cs typeface="B Nazanin" panose="00000400000000000000" pitchFamily="2" charset="-78"/>
            </a:rPr>
            <a:t>در دورۀ اول، طلبه «متعلّم علی سبیل النجاة» است </a:t>
          </a:r>
          <a:endParaRPr lang="en-US" sz="2000" b="1">
            <a:solidFill>
              <a:srgbClr val="002060"/>
            </a:solidFill>
            <a:cs typeface="B Nazanin" panose="00000400000000000000" pitchFamily="2" charset="-78"/>
          </a:endParaRPr>
        </a:p>
      </dgm:t>
    </dgm:pt>
    <dgm:pt modelId="{8BF92CAC-1CAD-4824-A0E2-0172BD9D7A37}" type="parTrans" cxnId="{15FFEC64-59D1-4750-AEDE-81EC7A1316F0}">
      <dgm:prSet/>
      <dgm:spPr/>
      <dgm:t>
        <a:bodyPr/>
        <a:lstStyle/>
        <a:p>
          <a:endParaRPr lang="en-US"/>
        </a:p>
      </dgm:t>
    </dgm:pt>
    <dgm:pt modelId="{F4BE60B8-40A4-4464-BB26-85E4F0D54E99}" type="sibTrans" cxnId="{15FFEC64-59D1-4750-AEDE-81EC7A1316F0}">
      <dgm:prSet/>
      <dgm:spPr/>
      <dgm:t>
        <a:bodyPr/>
        <a:lstStyle/>
        <a:p>
          <a:endParaRPr lang="en-US"/>
        </a:p>
      </dgm:t>
    </dgm:pt>
    <dgm:pt modelId="{EA2CD5E2-C5B4-4EFD-A737-06D39069B1C2}">
      <dgm:prSet custT="1"/>
      <dgm:spPr/>
      <dgm:t>
        <a:bodyPr/>
        <a:lstStyle/>
        <a:p>
          <a:r>
            <a:rPr lang="fa-IR" sz="2000" b="1" smtClean="0">
              <a:solidFill>
                <a:srgbClr val="002060"/>
              </a:solidFill>
              <a:cs typeface="B Nazanin" panose="00000400000000000000" pitchFamily="2" charset="-78"/>
            </a:rPr>
            <a:t>و در دوره دوم به «عالم ربّانی» تغییر هویت داده است.</a:t>
          </a:r>
          <a:endParaRPr lang="en-US" sz="2000" b="1">
            <a:solidFill>
              <a:srgbClr val="002060"/>
            </a:solidFill>
            <a:cs typeface="B Nazanin" panose="00000400000000000000" pitchFamily="2" charset="-78"/>
          </a:endParaRPr>
        </a:p>
      </dgm:t>
    </dgm:pt>
    <dgm:pt modelId="{0DCD85A1-6C7C-4EE4-B92D-93463FF54BA5}" type="parTrans" cxnId="{BDDB1ED3-B231-44D1-86FA-0AE6A2ACA7FC}">
      <dgm:prSet/>
      <dgm:spPr/>
      <dgm:t>
        <a:bodyPr/>
        <a:lstStyle/>
        <a:p>
          <a:endParaRPr lang="en-US"/>
        </a:p>
      </dgm:t>
    </dgm:pt>
    <dgm:pt modelId="{602C134C-32B2-407A-B455-CB01AF07CA2D}" type="sibTrans" cxnId="{BDDB1ED3-B231-44D1-86FA-0AE6A2ACA7FC}">
      <dgm:prSet/>
      <dgm:spPr/>
      <dgm:t>
        <a:bodyPr/>
        <a:lstStyle/>
        <a:p>
          <a:endParaRPr lang="en-US"/>
        </a:p>
      </dgm:t>
    </dgm:pt>
    <dgm:pt modelId="{2BE0C764-0C81-4543-B30B-4A5FB774E400}">
      <dgm:prSet phldrT="[Text]" custT="1"/>
      <dgm:spPr/>
      <dgm:t>
        <a:bodyPr/>
        <a:lstStyle/>
        <a:p>
          <a:r>
            <a:rPr lang="fa-IR" sz="4000" dirty="0" smtClean="0">
              <a:solidFill>
                <a:srgbClr val="FFFF00"/>
              </a:solidFill>
              <a:cs typeface="B Titr" panose="00000700000000000000" pitchFamily="2" charset="-78"/>
            </a:rPr>
            <a:t>۲. دوره بازدهی و ثمربخشی</a:t>
          </a:r>
          <a:endParaRPr lang="en-US" sz="4000" dirty="0">
            <a:solidFill>
              <a:srgbClr val="FFFF00"/>
            </a:solidFill>
            <a:cs typeface="B Titr" panose="00000700000000000000" pitchFamily="2" charset="-78"/>
          </a:endParaRPr>
        </a:p>
      </dgm:t>
    </dgm:pt>
    <dgm:pt modelId="{7E537288-B6FA-4C0A-BD40-8595498B9B64}" type="sibTrans" cxnId="{8C2DC1B0-3BFC-4DE4-9111-91CDC69EACAA}">
      <dgm:prSet/>
      <dgm:spPr/>
      <dgm:t>
        <a:bodyPr/>
        <a:lstStyle/>
        <a:p>
          <a:endParaRPr lang="en-US"/>
        </a:p>
      </dgm:t>
    </dgm:pt>
    <dgm:pt modelId="{15A5621E-5E35-4EFC-950B-AA4A327D2815}" type="parTrans" cxnId="{8C2DC1B0-3BFC-4DE4-9111-91CDC69EACAA}">
      <dgm:prSet/>
      <dgm:spPr/>
      <dgm:t>
        <a:bodyPr/>
        <a:lstStyle/>
        <a:p>
          <a:endParaRPr lang="en-US"/>
        </a:p>
      </dgm:t>
    </dgm:pt>
    <dgm:pt modelId="{515D8100-2BF6-4F8A-A168-3D3DEC477218}" type="pres">
      <dgm:prSet presAssocID="{023F9808-580B-4CD1-8DA4-E7DF7BD80330}" presName="Name0" presStyleCnt="0">
        <dgm:presLayoutVars>
          <dgm:chPref val="1"/>
          <dgm:dir/>
          <dgm:animOne val="branch"/>
          <dgm:animLvl val="lvl"/>
          <dgm:resizeHandles val="exact"/>
        </dgm:presLayoutVars>
      </dgm:prSet>
      <dgm:spPr/>
      <dgm:t>
        <a:bodyPr/>
        <a:lstStyle/>
        <a:p>
          <a:endParaRPr lang="en-US"/>
        </a:p>
      </dgm:t>
    </dgm:pt>
    <dgm:pt modelId="{7D1347D6-DC73-45D7-BE3C-108692147685}" type="pres">
      <dgm:prSet presAssocID="{2BE0C764-0C81-4543-B30B-4A5FB774E400}" presName="root1" presStyleCnt="0"/>
      <dgm:spPr/>
    </dgm:pt>
    <dgm:pt modelId="{B6BCE37F-9EC8-4A6C-A27A-20A6288B6587}" type="pres">
      <dgm:prSet presAssocID="{2BE0C764-0C81-4543-B30B-4A5FB774E400}" presName="LevelOneTextNode" presStyleLbl="node0" presStyleIdx="0" presStyleCnt="1">
        <dgm:presLayoutVars>
          <dgm:chPref val="3"/>
        </dgm:presLayoutVars>
      </dgm:prSet>
      <dgm:spPr/>
      <dgm:t>
        <a:bodyPr/>
        <a:lstStyle/>
        <a:p>
          <a:endParaRPr lang="en-US"/>
        </a:p>
      </dgm:t>
    </dgm:pt>
    <dgm:pt modelId="{28CD90AB-875F-4A27-B2AD-A108BD6A52E6}" type="pres">
      <dgm:prSet presAssocID="{2BE0C764-0C81-4543-B30B-4A5FB774E400}" presName="level2hierChild" presStyleCnt="0"/>
      <dgm:spPr/>
    </dgm:pt>
    <dgm:pt modelId="{40D3BD23-7BFA-4523-AB88-9FAD21728474}" type="pres">
      <dgm:prSet presAssocID="{2C1DA2F9-75EC-4F78-B9BB-F68193889EC8}" presName="conn2-1" presStyleLbl="parChTrans1D2" presStyleIdx="0" presStyleCnt="4"/>
      <dgm:spPr/>
      <dgm:t>
        <a:bodyPr/>
        <a:lstStyle/>
        <a:p>
          <a:endParaRPr lang="en-US"/>
        </a:p>
      </dgm:t>
    </dgm:pt>
    <dgm:pt modelId="{41C19EB6-C622-42BD-B7C2-EC8D2270EBC1}" type="pres">
      <dgm:prSet presAssocID="{2C1DA2F9-75EC-4F78-B9BB-F68193889EC8}" presName="connTx" presStyleLbl="parChTrans1D2" presStyleIdx="0" presStyleCnt="4"/>
      <dgm:spPr/>
      <dgm:t>
        <a:bodyPr/>
        <a:lstStyle/>
        <a:p>
          <a:endParaRPr lang="en-US"/>
        </a:p>
      </dgm:t>
    </dgm:pt>
    <dgm:pt modelId="{2D862307-BA96-4BC7-B077-0696E11DE4A6}" type="pres">
      <dgm:prSet presAssocID="{2BDBD4DF-D027-483D-AF89-C8DB63088ECC}" presName="root2" presStyleCnt="0"/>
      <dgm:spPr/>
    </dgm:pt>
    <dgm:pt modelId="{F5F02174-EF34-4A17-B5E2-051B75EC044B}" type="pres">
      <dgm:prSet presAssocID="{2BDBD4DF-D027-483D-AF89-C8DB63088ECC}" presName="LevelTwoTextNode" presStyleLbl="node2" presStyleIdx="0" presStyleCnt="4" custScaleX="207970">
        <dgm:presLayoutVars>
          <dgm:chPref val="3"/>
        </dgm:presLayoutVars>
      </dgm:prSet>
      <dgm:spPr/>
      <dgm:t>
        <a:bodyPr/>
        <a:lstStyle/>
        <a:p>
          <a:endParaRPr lang="en-US"/>
        </a:p>
      </dgm:t>
    </dgm:pt>
    <dgm:pt modelId="{0B9A9183-3C9D-4351-9353-720543713CDE}" type="pres">
      <dgm:prSet presAssocID="{2BDBD4DF-D027-483D-AF89-C8DB63088ECC}" presName="level3hierChild" presStyleCnt="0"/>
      <dgm:spPr/>
    </dgm:pt>
    <dgm:pt modelId="{23D932BE-6B97-4CE1-8A97-B9C1763B8249}" type="pres">
      <dgm:prSet presAssocID="{0A9BB2E0-F66E-43BF-A44C-5414A7B70E53}" presName="conn2-1" presStyleLbl="parChTrans1D2" presStyleIdx="1" presStyleCnt="4"/>
      <dgm:spPr/>
      <dgm:t>
        <a:bodyPr/>
        <a:lstStyle/>
        <a:p>
          <a:endParaRPr lang="en-US"/>
        </a:p>
      </dgm:t>
    </dgm:pt>
    <dgm:pt modelId="{04761CD4-F93D-4ED3-9B3E-A8FE7512B77C}" type="pres">
      <dgm:prSet presAssocID="{0A9BB2E0-F66E-43BF-A44C-5414A7B70E53}" presName="connTx" presStyleLbl="parChTrans1D2" presStyleIdx="1" presStyleCnt="4"/>
      <dgm:spPr/>
      <dgm:t>
        <a:bodyPr/>
        <a:lstStyle/>
        <a:p>
          <a:endParaRPr lang="en-US"/>
        </a:p>
      </dgm:t>
    </dgm:pt>
    <dgm:pt modelId="{F87DB60B-FF39-4935-8E78-A24B46709D5A}" type="pres">
      <dgm:prSet presAssocID="{2A23C441-7BAD-4F87-9993-3B17A50150B5}" presName="root2" presStyleCnt="0"/>
      <dgm:spPr/>
    </dgm:pt>
    <dgm:pt modelId="{9284F59B-355C-484F-8508-310F0B08E52E}" type="pres">
      <dgm:prSet presAssocID="{2A23C441-7BAD-4F87-9993-3B17A50150B5}" presName="LevelTwoTextNode" presStyleLbl="node2" presStyleIdx="1" presStyleCnt="4" custScaleX="207970">
        <dgm:presLayoutVars>
          <dgm:chPref val="3"/>
        </dgm:presLayoutVars>
      </dgm:prSet>
      <dgm:spPr/>
      <dgm:t>
        <a:bodyPr/>
        <a:lstStyle/>
        <a:p>
          <a:endParaRPr lang="en-US"/>
        </a:p>
      </dgm:t>
    </dgm:pt>
    <dgm:pt modelId="{4138AF13-7553-47FF-A9B8-1D23C7AA40C5}" type="pres">
      <dgm:prSet presAssocID="{2A23C441-7BAD-4F87-9993-3B17A50150B5}" presName="level3hierChild" presStyleCnt="0"/>
      <dgm:spPr/>
    </dgm:pt>
    <dgm:pt modelId="{4EE044B8-458D-424F-8AF5-F96D1A34B6B5}" type="pres">
      <dgm:prSet presAssocID="{8BF92CAC-1CAD-4824-A0E2-0172BD9D7A37}" presName="conn2-1" presStyleLbl="parChTrans1D2" presStyleIdx="2" presStyleCnt="4"/>
      <dgm:spPr/>
      <dgm:t>
        <a:bodyPr/>
        <a:lstStyle/>
        <a:p>
          <a:endParaRPr lang="en-US"/>
        </a:p>
      </dgm:t>
    </dgm:pt>
    <dgm:pt modelId="{BFDC868D-0C92-4CD7-8507-85F123EDC331}" type="pres">
      <dgm:prSet presAssocID="{8BF92CAC-1CAD-4824-A0E2-0172BD9D7A37}" presName="connTx" presStyleLbl="parChTrans1D2" presStyleIdx="2" presStyleCnt="4"/>
      <dgm:spPr/>
      <dgm:t>
        <a:bodyPr/>
        <a:lstStyle/>
        <a:p>
          <a:endParaRPr lang="en-US"/>
        </a:p>
      </dgm:t>
    </dgm:pt>
    <dgm:pt modelId="{73C9CDB7-3AAD-475A-A0E4-9EF30304B94A}" type="pres">
      <dgm:prSet presAssocID="{60074A17-EF2F-4E56-A595-7AC27CAF1302}" presName="root2" presStyleCnt="0"/>
      <dgm:spPr/>
    </dgm:pt>
    <dgm:pt modelId="{B994423D-1836-45DB-9238-BA2F34BCE282}" type="pres">
      <dgm:prSet presAssocID="{60074A17-EF2F-4E56-A595-7AC27CAF1302}" presName="LevelTwoTextNode" presStyleLbl="node2" presStyleIdx="2" presStyleCnt="4" custScaleX="207970">
        <dgm:presLayoutVars>
          <dgm:chPref val="3"/>
        </dgm:presLayoutVars>
      </dgm:prSet>
      <dgm:spPr/>
      <dgm:t>
        <a:bodyPr/>
        <a:lstStyle/>
        <a:p>
          <a:endParaRPr lang="en-US"/>
        </a:p>
      </dgm:t>
    </dgm:pt>
    <dgm:pt modelId="{77BC6733-E11F-4237-863B-55D324ACD083}" type="pres">
      <dgm:prSet presAssocID="{60074A17-EF2F-4E56-A595-7AC27CAF1302}" presName="level3hierChild" presStyleCnt="0"/>
      <dgm:spPr/>
    </dgm:pt>
    <dgm:pt modelId="{DE763F2D-807B-4A9E-A091-E52394B7ED1F}" type="pres">
      <dgm:prSet presAssocID="{0DCD85A1-6C7C-4EE4-B92D-93463FF54BA5}" presName="conn2-1" presStyleLbl="parChTrans1D2" presStyleIdx="3" presStyleCnt="4"/>
      <dgm:spPr/>
      <dgm:t>
        <a:bodyPr/>
        <a:lstStyle/>
        <a:p>
          <a:endParaRPr lang="en-US"/>
        </a:p>
      </dgm:t>
    </dgm:pt>
    <dgm:pt modelId="{94C888B1-DDB5-476E-AB66-89D4C0BE1A5A}" type="pres">
      <dgm:prSet presAssocID="{0DCD85A1-6C7C-4EE4-B92D-93463FF54BA5}" presName="connTx" presStyleLbl="parChTrans1D2" presStyleIdx="3" presStyleCnt="4"/>
      <dgm:spPr/>
      <dgm:t>
        <a:bodyPr/>
        <a:lstStyle/>
        <a:p>
          <a:endParaRPr lang="en-US"/>
        </a:p>
      </dgm:t>
    </dgm:pt>
    <dgm:pt modelId="{183AB48E-400C-4C04-AE3B-D80FB99531E8}" type="pres">
      <dgm:prSet presAssocID="{EA2CD5E2-C5B4-4EFD-A737-06D39069B1C2}" presName="root2" presStyleCnt="0"/>
      <dgm:spPr/>
    </dgm:pt>
    <dgm:pt modelId="{D79D1D47-A66A-403D-8893-98D405400C4D}" type="pres">
      <dgm:prSet presAssocID="{EA2CD5E2-C5B4-4EFD-A737-06D39069B1C2}" presName="LevelTwoTextNode" presStyleLbl="node2" presStyleIdx="3" presStyleCnt="4" custScaleX="207970" custLinFactNeighborY="-1301">
        <dgm:presLayoutVars>
          <dgm:chPref val="3"/>
        </dgm:presLayoutVars>
      </dgm:prSet>
      <dgm:spPr/>
      <dgm:t>
        <a:bodyPr/>
        <a:lstStyle/>
        <a:p>
          <a:endParaRPr lang="en-US"/>
        </a:p>
      </dgm:t>
    </dgm:pt>
    <dgm:pt modelId="{4F7A808D-7AF7-4358-B430-7A020D404766}" type="pres">
      <dgm:prSet presAssocID="{EA2CD5E2-C5B4-4EFD-A737-06D39069B1C2}" presName="level3hierChild" presStyleCnt="0"/>
      <dgm:spPr/>
    </dgm:pt>
  </dgm:ptLst>
  <dgm:cxnLst>
    <dgm:cxn modelId="{2AA90F6C-18CD-4FF2-954D-24108E6AAAF1}" type="presOf" srcId="{2BDBD4DF-D027-483D-AF89-C8DB63088ECC}" destId="{F5F02174-EF34-4A17-B5E2-051B75EC044B}" srcOrd="0" destOrd="0" presId="urn:microsoft.com/office/officeart/2008/layout/HorizontalMultiLevelHierarchy"/>
    <dgm:cxn modelId="{9CE87A8C-D9B7-43C8-A624-076AF39412A1}" type="presOf" srcId="{2BE0C764-0C81-4543-B30B-4A5FB774E400}" destId="{B6BCE37F-9EC8-4A6C-A27A-20A6288B6587}" srcOrd="0" destOrd="0" presId="urn:microsoft.com/office/officeart/2008/layout/HorizontalMultiLevelHierarchy"/>
    <dgm:cxn modelId="{4EC54C52-CB4E-4A73-9203-AFA615CA96AE}" srcId="{2BE0C764-0C81-4543-B30B-4A5FB774E400}" destId="{2BDBD4DF-D027-483D-AF89-C8DB63088ECC}" srcOrd="0" destOrd="0" parTransId="{2C1DA2F9-75EC-4F78-B9BB-F68193889EC8}" sibTransId="{D50357DB-650C-4A21-BE26-75FEDB2216D4}"/>
    <dgm:cxn modelId="{73C35760-F62D-48E2-BDAA-1B4F29E11CCA}" type="presOf" srcId="{023F9808-580B-4CD1-8DA4-E7DF7BD80330}" destId="{515D8100-2BF6-4F8A-A168-3D3DEC477218}" srcOrd="0" destOrd="0" presId="urn:microsoft.com/office/officeart/2008/layout/HorizontalMultiLevelHierarchy"/>
    <dgm:cxn modelId="{33C60B6E-CD12-4178-B618-A1A18BC5D09A}" type="presOf" srcId="{8BF92CAC-1CAD-4824-A0E2-0172BD9D7A37}" destId="{BFDC868D-0C92-4CD7-8507-85F123EDC331}" srcOrd="1" destOrd="0" presId="urn:microsoft.com/office/officeart/2008/layout/HorizontalMultiLevelHierarchy"/>
    <dgm:cxn modelId="{1AC641A2-5F1E-4F9A-991E-3C8A3BC12A2F}" type="presOf" srcId="{2A23C441-7BAD-4F87-9993-3B17A50150B5}" destId="{9284F59B-355C-484F-8508-310F0B08E52E}" srcOrd="0" destOrd="0" presId="urn:microsoft.com/office/officeart/2008/layout/HorizontalMultiLevelHierarchy"/>
    <dgm:cxn modelId="{15FFEC64-59D1-4750-AEDE-81EC7A1316F0}" srcId="{2BE0C764-0C81-4543-B30B-4A5FB774E400}" destId="{60074A17-EF2F-4E56-A595-7AC27CAF1302}" srcOrd="2" destOrd="0" parTransId="{8BF92CAC-1CAD-4824-A0E2-0172BD9D7A37}" sibTransId="{F4BE60B8-40A4-4464-BB26-85E4F0D54E99}"/>
    <dgm:cxn modelId="{3C43DFAF-1728-499D-9A3A-6B20E063F04F}" type="presOf" srcId="{0DCD85A1-6C7C-4EE4-B92D-93463FF54BA5}" destId="{DE763F2D-807B-4A9E-A091-E52394B7ED1F}" srcOrd="0" destOrd="0" presId="urn:microsoft.com/office/officeart/2008/layout/HorizontalMultiLevelHierarchy"/>
    <dgm:cxn modelId="{9FD1FAA2-EB86-4BCD-9AD4-D000CD73F53F}" type="presOf" srcId="{8BF92CAC-1CAD-4824-A0E2-0172BD9D7A37}" destId="{4EE044B8-458D-424F-8AF5-F96D1A34B6B5}" srcOrd="0" destOrd="0" presId="urn:microsoft.com/office/officeart/2008/layout/HorizontalMultiLevelHierarchy"/>
    <dgm:cxn modelId="{10B0A090-C765-412C-8B34-A5DBD86A0195}" type="presOf" srcId="{0A9BB2E0-F66E-43BF-A44C-5414A7B70E53}" destId="{04761CD4-F93D-4ED3-9B3E-A8FE7512B77C}" srcOrd="1" destOrd="0" presId="urn:microsoft.com/office/officeart/2008/layout/HorizontalMultiLevelHierarchy"/>
    <dgm:cxn modelId="{B5C03C0A-98AF-4877-9C92-38F7BDF6C47D}" type="presOf" srcId="{2C1DA2F9-75EC-4F78-B9BB-F68193889EC8}" destId="{40D3BD23-7BFA-4523-AB88-9FAD21728474}" srcOrd="0" destOrd="0" presId="urn:microsoft.com/office/officeart/2008/layout/HorizontalMultiLevelHierarchy"/>
    <dgm:cxn modelId="{A0125076-FCE9-44FE-9FAC-33098F9EA381}" srcId="{2BE0C764-0C81-4543-B30B-4A5FB774E400}" destId="{2A23C441-7BAD-4F87-9993-3B17A50150B5}" srcOrd="1" destOrd="0" parTransId="{0A9BB2E0-F66E-43BF-A44C-5414A7B70E53}" sibTransId="{7B439237-365E-436C-BB88-2C942E1A9845}"/>
    <dgm:cxn modelId="{8C2DC1B0-3BFC-4DE4-9111-91CDC69EACAA}" srcId="{023F9808-580B-4CD1-8DA4-E7DF7BD80330}" destId="{2BE0C764-0C81-4543-B30B-4A5FB774E400}" srcOrd="0" destOrd="0" parTransId="{15A5621E-5E35-4EFC-950B-AA4A327D2815}" sibTransId="{7E537288-B6FA-4C0A-BD40-8595498B9B64}"/>
    <dgm:cxn modelId="{5F375C01-38B6-4BEB-95C3-BEE860046A98}" type="presOf" srcId="{0A9BB2E0-F66E-43BF-A44C-5414A7B70E53}" destId="{23D932BE-6B97-4CE1-8A97-B9C1763B8249}" srcOrd="0" destOrd="0" presId="urn:microsoft.com/office/officeart/2008/layout/HorizontalMultiLevelHierarchy"/>
    <dgm:cxn modelId="{B6673717-CE7E-42D9-982C-E2E34D439E56}" type="presOf" srcId="{EA2CD5E2-C5B4-4EFD-A737-06D39069B1C2}" destId="{D79D1D47-A66A-403D-8893-98D405400C4D}" srcOrd="0" destOrd="0" presId="urn:microsoft.com/office/officeart/2008/layout/HorizontalMultiLevelHierarchy"/>
    <dgm:cxn modelId="{BDDB1ED3-B231-44D1-86FA-0AE6A2ACA7FC}" srcId="{2BE0C764-0C81-4543-B30B-4A5FB774E400}" destId="{EA2CD5E2-C5B4-4EFD-A737-06D39069B1C2}" srcOrd="3" destOrd="0" parTransId="{0DCD85A1-6C7C-4EE4-B92D-93463FF54BA5}" sibTransId="{602C134C-32B2-407A-B455-CB01AF07CA2D}"/>
    <dgm:cxn modelId="{3799ECB3-E09F-40C2-8A58-24EA4C9F7D3D}" type="presOf" srcId="{0DCD85A1-6C7C-4EE4-B92D-93463FF54BA5}" destId="{94C888B1-DDB5-476E-AB66-89D4C0BE1A5A}" srcOrd="1" destOrd="0" presId="urn:microsoft.com/office/officeart/2008/layout/HorizontalMultiLevelHierarchy"/>
    <dgm:cxn modelId="{428D63DB-CD04-4C52-942D-F4790D72C7E5}" type="presOf" srcId="{2C1DA2F9-75EC-4F78-B9BB-F68193889EC8}" destId="{41C19EB6-C622-42BD-B7C2-EC8D2270EBC1}" srcOrd="1" destOrd="0" presId="urn:microsoft.com/office/officeart/2008/layout/HorizontalMultiLevelHierarchy"/>
    <dgm:cxn modelId="{584B3771-E517-489D-8D4D-0F5C36D6CB26}" type="presOf" srcId="{60074A17-EF2F-4E56-A595-7AC27CAF1302}" destId="{B994423D-1836-45DB-9238-BA2F34BCE282}" srcOrd="0" destOrd="0" presId="urn:microsoft.com/office/officeart/2008/layout/HorizontalMultiLevelHierarchy"/>
    <dgm:cxn modelId="{09F5A9CF-7608-4F5A-85D8-5CEEB76795B5}" type="presParOf" srcId="{515D8100-2BF6-4F8A-A168-3D3DEC477218}" destId="{7D1347D6-DC73-45D7-BE3C-108692147685}" srcOrd="0" destOrd="0" presId="urn:microsoft.com/office/officeart/2008/layout/HorizontalMultiLevelHierarchy"/>
    <dgm:cxn modelId="{AA96185B-DBCA-4C6A-BFF8-7DF4A89580EF}" type="presParOf" srcId="{7D1347D6-DC73-45D7-BE3C-108692147685}" destId="{B6BCE37F-9EC8-4A6C-A27A-20A6288B6587}" srcOrd="0" destOrd="0" presId="urn:microsoft.com/office/officeart/2008/layout/HorizontalMultiLevelHierarchy"/>
    <dgm:cxn modelId="{C88A3AC2-7DFC-4F6E-A780-21154E869CF8}" type="presParOf" srcId="{7D1347D6-DC73-45D7-BE3C-108692147685}" destId="{28CD90AB-875F-4A27-B2AD-A108BD6A52E6}" srcOrd="1" destOrd="0" presId="urn:microsoft.com/office/officeart/2008/layout/HorizontalMultiLevelHierarchy"/>
    <dgm:cxn modelId="{53FD0898-BE62-42CC-9EBE-C740F16A760D}" type="presParOf" srcId="{28CD90AB-875F-4A27-B2AD-A108BD6A52E6}" destId="{40D3BD23-7BFA-4523-AB88-9FAD21728474}" srcOrd="0" destOrd="0" presId="urn:microsoft.com/office/officeart/2008/layout/HorizontalMultiLevelHierarchy"/>
    <dgm:cxn modelId="{03F7F463-7A14-4599-A914-3D3CD80211DF}" type="presParOf" srcId="{40D3BD23-7BFA-4523-AB88-9FAD21728474}" destId="{41C19EB6-C622-42BD-B7C2-EC8D2270EBC1}" srcOrd="0" destOrd="0" presId="urn:microsoft.com/office/officeart/2008/layout/HorizontalMultiLevelHierarchy"/>
    <dgm:cxn modelId="{99C2E477-6F1C-46DC-8A5C-08F08E4CF23F}" type="presParOf" srcId="{28CD90AB-875F-4A27-B2AD-A108BD6A52E6}" destId="{2D862307-BA96-4BC7-B077-0696E11DE4A6}" srcOrd="1" destOrd="0" presId="urn:microsoft.com/office/officeart/2008/layout/HorizontalMultiLevelHierarchy"/>
    <dgm:cxn modelId="{518A4970-0CE4-4D06-BFE5-E7BAF1D4C892}" type="presParOf" srcId="{2D862307-BA96-4BC7-B077-0696E11DE4A6}" destId="{F5F02174-EF34-4A17-B5E2-051B75EC044B}" srcOrd="0" destOrd="0" presId="urn:microsoft.com/office/officeart/2008/layout/HorizontalMultiLevelHierarchy"/>
    <dgm:cxn modelId="{D1C1860F-5693-492D-916B-BF7E5DF5E071}" type="presParOf" srcId="{2D862307-BA96-4BC7-B077-0696E11DE4A6}" destId="{0B9A9183-3C9D-4351-9353-720543713CDE}" srcOrd="1" destOrd="0" presId="urn:microsoft.com/office/officeart/2008/layout/HorizontalMultiLevelHierarchy"/>
    <dgm:cxn modelId="{234E20B8-F00B-4FDD-912F-1BA8120B3B59}" type="presParOf" srcId="{28CD90AB-875F-4A27-B2AD-A108BD6A52E6}" destId="{23D932BE-6B97-4CE1-8A97-B9C1763B8249}" srcOrd="2" destOrd="0" presId="urn:microsoft.com/office/officeart/2008/layout/HorizontalMultiLevelHierarchy"/>
    <dgm:cxn modelId="{187E9AE0-AA8F-4558-AA56-A55F918B697E}" type="presParOf" srcId="{23D932BE-6B97-4CE1-8A97-B9C1763B8249}" destId="{04761CD4-F93D-4ED3-9B3E-A8FE7512B77C}" srcOrd="0" destOrd="0" presId="urn:microsoft.com/office/officeart/2008/layout/HorizontalMultiLevelHierarchy"/>
    <dgm:cxn modelId="{99A0C86B-3152-40A2-B42D-3E1C6FBC20D5}" type="presParOf" srcId="{28CD90AB-875F-4A27-B2AD-A108BD6A52E6}" destId="{F87DB60B-FF39-4935-8E78-A24B46709D5A}" srcOrd="3" destOrd="0" presId="urn:microsoft.com/office/officeart/2008/layout/HorizontalMultiLevelHierarchy"/>
    <dgm:cxn modelId="{62D14BF3-06E1-480D-96E2-E83F47BFDA5F}" type="presParOf" srcId="{F87DB60B-FF39-4935-8E78-A24B46709D5A}" destId="{9284F59B-355C-484F-8508-310F0B08E52E}" srcOrd="0" destOrd="0" presId="urn:microsoft.com/office/officeart/2008/layout/HorizontalMultiLevelHierarchy"/>
    <dgm:cxn modelId="{8D8D033E-D3AF-4205-A14C-9298ED4B9326}" type="presParOf" srcId="{F87DB60B-FF39-4935-8E78-A24B46709D5A}" destId="{4138AF13-7553-47FF-A9B8-1D23C7AA40C5}" srcOrd="1" destOrd="0" presId="urn:microsoft.com/office/officeart/2008/layout/HorizontalMultiLevelHierarchy"/>
    <dgm:cxn modelId="{58118CF5-1157-4459-BCDD-68B18802AED2}" type="presParOf" srcId="{28CD90AB-875F-4A27-B2AD-A108BD6A52E6}" destId="{4EE044B8-458D-424F-8AF5-F96D1A34B6B5}" srcOrd="4" destOrd="0" presId="urn:microsoft.com/office/officeart/2008/layout/HorizontalMultiLevelHierarchy"/>
    <dgm:cxn modelId="{0390805C-86A4-425D-9473-CEE2020C783A}" type="presParOf" srcId="{4EE044B8-458D-424F-8AF5-F96D1A34B6B5}" destId="{BFDC868D-0C92-4CD7-8507-85F123EDC331}" srcOrd="0" destOrd="0" presId="urn:microsoft.com/office/officeart/2008/layout/HorizontalMultiLevelHierarchy"/>
    <dgm:cxn modelId="{5CD848FD-A82D-42C2-9E50-C23DB80898FE}" type="presParOf" srcId="{28CD90AB-875F-4A27-B2AD-A108BD6A52E6}" destId="{73C9CDB7-3AAD-475A-A0E4-9EF30304B94A}" srcOrd="5" destOrd="0" presId="urn:microsoft.com/office/officeart/2008/layout/HorizontalMultiLevelHierarchy"/>
    <dgm:cxn modelId="{097EDFC3-FDFA-40F2-A863-E1856FBA4D61}" type="presParOf" srcId="{73C9CDB7-3AAD-475A-A0E4-9EF30304B94A}" destId="{B994423D-1836-45DB-9238-BA2F34BCE282}" srcOrd="0" destOrd="0" presId="urn:microsoft.com/office/officeart/2008/layout/HorizontalMultiLevelHierarchy"/>
    <dgm:cxn modelId="{CC309F4B-B0E0-4C6E-9051-CBD4A412CD3D}" type="presParOf" srcId="{73C9CDB7-3AAD-475A-A0E4-9EF30304B94A}" destId="{77BC6733-E11F-4237-863B-55D324ACD083}" srcOrd="1" destOrd="0" presId="urn:microsoft.com/office/officeart/2008/layout/HorizontalMultiLevelHierarchy"/>
    <dgm:cxn modelId="{9C12AA87-3967-48B5-8F9E-FA54B4220BBF}" type="presParOf" srcId="{28CD90AB-875F-4A27-B2AD-A108BD6A52E6}" destId="{DE763F2D-807B-4A9E-A091-E52394B7ED1F}" srcOrd="6" destOrd="0" presId="urn:microsoft.com/office/officeart/2008/layout/HorizontalMultiLevelHierarchy"/>
    <dgm:cxn modelId="{9EB4D6F2-4599-4CDB-922B-69A74857CC49}" type="presParOf" srcId="{DE763F2D-807B-4A9E-A091-E52394B7ED1F}" destId="{94C888B1-DDB5-476E-AB66-89D4C0BE1A5A}" srcOrd="0" destOrd="0" presId="urn:microsoft.com/office/officeart/2008/layout/HorizontalMultiLevelHierarchy"/>
    <dgm:cxn modelId="{7E977BC2-52ED-4F8D-B7B8-430AB9199056}" type="presParOf" srcId="{28CD90AB-875F-4A27-B2AD-A108BD6A52E6}" destId="{183AB48E-400C-4C04-AE3B-D80FB99531E8}" srcOrd="7" destOrd="0" presId="urn:microsoft.com/office/officeart/2008/layout/HorizontalMultiLevelHierarchy"/>
    <dgm:cxn modelId="{5F8523EB-8919-4653-A047-3233819C7155}" type="presParOf" srcId="{183AB48E-400C-4C04-AE3B-D80FB99531E8}" destId="{D79D1D47-A66A-403D-8893-98D405400C4D}" srcOrd="0" destOrd="0" presId="urn:microsoft.com/office/officeart/2008/layout/HorizontalMultiLevelHierarchy"/>
    <dgm:cxn modelId="{AA5DC3B5-0C88-4127-8290-0A7E2C534964}" type="presParOf" srcId="{183AB48E-400C-4C04-AE3B-D80FB99531E8}" destId="{4F7A808D-7AF7-4358-B430-7A020D404766}" srcOrd="1" destOrd="0" presId="urn:microsoft.com/office/officeart/2008/layout/HorizontalMultiLevel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4.xml><?xml version="1.0" encoding="utf-8"?>
<dgm:dataModel xmlns:dgm="http://schemas.openxmlformats.org/drawingml/2006/diagram" xmlns:a="http://schemas.openxmlformats.org/drawingml/2006/main">
  <dgm:ptLst>
    <dgm:pt modelId="{71FE497F-C6F8-4340-9780-F158DBA3529B}" type="doc">
      <dgm:prSet loTypeId="urn:microsoft.com/office/officeart/2008/layout/AlternatingPictureBlocks" loCatId="list" qsTypeId="urn:microsoft.com/office/officeart/2005/8/quickstyle/simple1" qsCatId="simple" csTypeId="urn:microsoft.com/office/officeart/2005/8/colors/colorful1" csCatId="colorful" phldr="1"/>
      <dgm:spPr/>
    </dgm:pt>
    <dgm:pt modelId="{B2C4FEB2-B78E-4CE5-A9BF-C5F624ED9012}">
      <dgm:prSet/>
      <dgm:spPr/>
      <dgm:t>
        <a:bodyPr/>
        <a:lstStyle/>
        <a:p>
          <a:r>
            <a:rPr lang="fa-IR" smtClean="0">
              <a:solidFill>
                <a:srgbClr val="002060"/>
              </a:solidFill>
              <a:cs typeface="B Titr" panose="00000700000000000000" pitchFamily="2" charset="-78"/>
            </a:rPr>
            <a:t>دوره 20 ساله</a:t>
          </a:r>
          <a:endParaRPr lang="en-US">
            <a:solidFill>
              <a:srgbClr val="002060"/>
            </a:solidFill>
            <a:cs typeface="B Titr" panose="00000700000000000000" pitchFamily="2" charset="-78"/>
          </a:endParaRPr>
        </a:p>
      </dgm:t>
    </dgm:pt>
    <dgm:pt modelId="{AEAA6CBE-637A-4D04-B8D2-BF5587682B6E}" type="parTrans" cxnId="{B846D4BD-4DC3-4C8B-993F-210B0D95B531}">
      <dgm:prSet/>
      <dgm:spPr/>
      <dgm:t>
        <a:bodyPr/>
        <a:lstStyle/>
        <a:p>
          <a:endParaRPr lang="en-US"/>
        </a:p>
      </dgm:t>
    </dgm:pt>
    <dgm:pt modelId="{2072D89B-BC29-45DA-ABBF-576F368B337B}" type="sibTrans" cxnId="{B846D4BD-4DC3-4C8B-993F-210B0D95B531}">
      <dgm:prSet/>
      <dgm:spPr/>
      <dgm:t>
        <a:bodyPr/>
        <a:lstStyle/>
        <a:p>
          <a:endParaRPr lang="en-US"/>
        </a:p>
      </dgm:t>
    </dgm:pt>
    <dgm:pt modelId="{7AA95792-161F-4108-855C-F3C724AE96DB}">
      <dgm:prSet/>
      <dgm:spPr/>
      <dgm:t>
        <a:bodyPr/>
        <a:lstStyle/>
        <a:p>
          <a:r>
            <a:rPr lang="fa-IR" dirty="0" smtClean="0">
              <a:solidFill>
                <a:srgbClr val="002060"/>
              </a:solidFill>
              <a:cs typeface="B Titr" panose="00000700000000000000" pitchFamily="2" charset="-78"/>
            </a:rPr>
            <a:t>دوره 40 ساله</a:t>
          </a:r>
          <a:endParaRPr lang="en-US" dirty="0">
            <a:solidFill>
              <a:srgbClr val="002060"/>
            </a:solidFill>
            <a:cs typeface="B Titr" panose="00000700000000000000" pitchFamily="2" charset="-78"/>
          </a:endParaRPr>
        </a:p>
      </dgm:t>
    </dgm:pt>
    <dgm:pt modelId="{0FE3405A-0E44-4937-B1D0-A8411F1138C1}" type="parTrans" cxnId="{C5DB5E4F-774C-42E4-A313-6B418CC2470F}">
      <dgm:prSet/>
      <dgm:spPr/>
      <dgm:t>
        <a:bodyPr/>
        <a:lstStyle/>
        <a:p>
          <a:endParaRPr lang="en-US"/>
        </a:p>
      </dgm:t>
    </dgm:pt>
    <dgm:pt modelId="{D7B81C95-6945-4EBF-8214-1EF57B968C57}" type="sibTrans" cxnId="{C5DB5E4F-774C-42E4-A313-6B418CC2470F}">
      <dgm:prSet/>
      <dgm:spPr/>
      <dgm:t>
        <a:bodyPr/>
        <a:lstStyle/>
        <a:p>
          <a:endParaRPr lang="en-US"/>
        </a:p>
      </dgm:t>
    </dgm:pt>
    <dgm:pt modelId="{1286AFC7-2D5C-4650-8F3B-B2BF70FC1173}" type="pres">
      <dgm:prSet presAssocID="{71FE497F-C6F8-4340-9780-F158DBA3529B}" presName="linearFlow" presStyleCnt="0">
        <dgm:presLayoutVars>
          <dgm:dir/>
          <dgm:resizeHandles val="exact"/>
        </dgm:presLayoutVars>
      </dgm:prSet>
      <dgm:spPr/>
    </dgm:pt>
    <dgm:pt modelId="{5C7FEC22-918D-469B-AE49-2B685119C5CA}" type="pres">
      <dgm:prSet presAssocID="{B2C4FEB2-B78E-4CE5-A9BF-C5F624ED9012}" presName="comp" presStyleCnt="0"/>
      <dgm:spPr/>
    </dgm:pt>
    <dgm:pt modelId="{0C664094-4B58-4DE2-92B6-C70D67DEF27B}" type="pres">
      <dgm:prSet presAssocID="{B2C4FEB2-B78E-4CE5-A9BF-C5F624ED9012}" presName="rect2" presStyleLbl="node1" presStyleIdx="0" presStyleCnt="2">
        <dgm:presLayoutVars>
          <dgm:bulletEnabled val="1"/>
        </dgm:presLayoutVars>
      </dgm:prSet>
      <dgm:spPr/>
      <dgm:t>
        <a:bodyPr/>
        <a:lstStyle/>
        <a:p>
          <a:endParaRPr lang="en-US"/>
        </a:p>
      </dgm:t>
    </dgm:pt>
    <dgm:pt modelId="{21531C49-3A64-4CCC-AF11-97A0AF4A954C}" type="pres">
      <dgm:prSet presAssocID="{B2C4FEB2-B78E-4CE5-A9BF-C5F624ED9012}" presName="rect1" presStyleLbl="lnNode1" presStyleIdx="0" presStyleCnt="2"/>
      <dgm:spPr>
        <a:blipFill>
          <a:blip xmlns:r="http://schemas.openxmlformats.org/officeDocument/2006/relationships" r:embed="rId1">
            <a:extLst>
              <a:ext uri="{28A0092B-C50C-407E-A947-70E740481C1C}">
                <a14:useLocalDpi xmlns:a14="http://schemas.microsoft.com/office/drawing/2010/main" val="0"/>
              </a:ext>
            </a:extLst>
          </a:blip>
          <a:srcRect/>
          <a:stretch>
            <a:fillRect l="-1000" r="-1000"/>
          </a:stretch>
        </a:blipFill>
      </dgm:spPr>
    </dgm:pt>
    <dgm:pt modelId="{FDF3E37D-0D30-4019-B009-207EFCC92842}" type="pres">
      <dgm:prSet presAssocID="{2072D89B-BC29-45DA-ABBF-576F368B337B}" presName="sibTrans" presStyleCnt="0"/>
      <dgm:spPr/>
    </dgm:pt>
    <dgm:pt modelId="{61583790-9A80-4010-9BE5-761BBEE1064B}" type="pres">
      <dgm:prSet presAssocID="{7AA95792-161F-4108-855C-F3C724AE96DB}" presName="comp" presStyleCnt="0"/>
      <dgm:spPr/>
    </dgm:pt>
    <dgm:pt modelId="{5996E6B1-572B-4F01-9C15-B446A22A1C1F}" type="pres">
      <dgm:prSet presAssocID="{7AA95792-161F-4108-855C-F3C724AE96DB}" presName="rect2" presStyleLbl="node1" presStyleIdx="1" presStyleCnt="2">
        <dgm:presLayoutVars>
          <dgm:bulletEnabled val="1"/>
        </dgm:presLayoutVars>
      </dgm:prSet>
      <dgm:spPr/>
      <dgm:t>
        <a:bodyPr/>
        <a:lstStyle/>
        <a:p>
          <a:endParaRPr lang="en-US"/>
        </a:p>
      </dgm:t>
    </dgm:pt>
    <dgm:pt modelId="{06C3155D-5F17-40AB-A234-DB5B8BF7ABBA}" type="pres">
      <dgm:prSet presAssocID="{7AA95792-161F-4108-855C-F3C724AE96DB}" presName="rect1" presStyleLbl="lnNode1" presStyleIdx="1" presStyleCnt="2"/>
      <dgm:spPr>
        <a:blipFill>
          <a:blip xmlns:r="http://schemas.openxmlformats.org/officeDocument/2006/relationships" r:embed="rId2">
            <a:extLst>
              <a:ext uri="{28A0092B-C50C-407E-A947-70E740481C1C}">
                <a14:useLocalDpi xmlns:a14="http://schemas.microsoft.com/office/drawing/2010/main" val="0"/>
              </a:ext>
            </a:extLst>
          </a:blip>
          <a:srcRect/>
          <a:stretch>
            <a:fillRect t="-6000" b="-6000"/>
          </a:stretch>
        </a:blipFill>
      </dgm:spPr>
    </dgm:pt>
  </dgm:ptLst>
  <dgm:cxnLst>
    <dgm:cxn modelId="{3E452476-73C4-42A3-9809-9562AB8210F5}" type="presOf" srcId="{7AA95792-161F-4108-855C-F3C724AE96DB}" destId="{5996E6B1-572B-4F01-9C15-B446A22A1C1F}" srcOrd="0" destOrd="0" presId="urn:microsoft.com/office/officeart/2008/layout/AlternatingPictureBlocks"/>
    <dgm:cxn modelId="{C5DB5E4F-774C-42E4-A313-6B418CC2470F}" srcId="{71FE497F-C6F8-4340-9780-F158DBA3529B}" destId="{7AA95792-161F-4108-855C-F3C724AE96DB}" srcOrd="1" destOrd="0" parTransId="{0FE3405A-0E44-4937-B1D0-A8411F1138C1}" sibTransId="{D7B81C95-6945-4EBF-8214-1EF57B968C57}"/>
    <dgm:cxn modelId="{B846D4BD-4DC3-4C8B-993F-210B0D95B531}" srcId="{71FE497F-C6F8-4340-9780-F158DBA3529B}" destId="{B2C4FEB2-B78E-4CE5-A9BF-C5F624ED9012}" srcOrd="0" destOrd="0" parTransId="{AEAA6CBE-637A-4D04-B8D2-BF5587682B6E}" sibTransId="{2072D89B-BC29-45DA-ABBF-576F368B337B}"/>
    <dgm:cxn modelId="{99EAF8FE-BA84-421E-B19D-662C19A8546C}" type="presOf" srcId="{71FE497F-C6F8-4340-9780-F158DBA3529B}" destId="{1286AFC7-2D5C-4650-8F3B-B2BF70FC1173}" srcOrd="0" destOrd="0" presId="urn:microsoft.com/office/officeart/2008/layout/AlternatingPictureBlocks"/>
    <dgm:cxn modelId="{13531703-EB48-41EF-8D1A-6B7745D18964}" type="presOf" srcId="{B2C4FEB2-B78E-4CE5-A9BF-C5F624ED9012}" destId="{0C664094-4B58-4DE2-92B6-C70D67DEF27B}" srcOrd="0" destOrd="0" presId="urn:microsoft.com/office/officeart/2008/layout/AlternatingPictureBlocks"/>
    <dgm:cxn modelId="{84F7C873-6172-4971-9BFE-A9CAFEFEA31F}" type="presParOf" srcId="{1286AFC7-2D5C-4650-8F3B-B2BF70FC1173}" destId="{5C7FEC22-918D-469B-AE49-2B685119C5CA}" srcOrd="0" destOrd="0" presId="urn:microsoft.com/office/officeart/2008/layout/AlternatingPictureBlocks"/>
    <dgm:cxn modelId="{FC2044F5-BD92-416D-BAA6-08719A2DEED8}" type="presParOf" srcId="{5C7FEC22-918D-469B-AE49-2B685119C5CA}" destId="{0C664094-4B58-4DE2-92B6-C70D67DEF27B}" srcOrd="0" destOrd="0" presId="urn:microsoft.com/office/officeart/2008/layout/AlternatingPictureBlocks"/>
    <dgm:cxn modelId="{197D7F41-2867-4718-A262-A50DAE2D5DD1}" type="presParOf" srcId="{5C7FEC22-918D-469B-AE49-2B685119C5CA}" destId="{21531C49-3A64-4CCC-AF11-97A0AF4A954C}" srcOrd="1" destOrd="0" presId="urn:microsoft.com/office/officeart/2008/layout/AlternatingPictureBlocks"/>
    <dgm:cxn modelId="{822AB8E2-7A5B-49DA-B3E1-8BDF393B751F}" type="presParOf" srcId="{1286AFC7-2D5C-4650-8F3B-B2BF70FC1173}" destId="{FDF3E37D-0D30-4019-B009-207EFCC92842}" srcOrd="1" destOrd="0" presId="urn:microsoft.com/office/officeart/2008/layout/AlternatingPictureBlocks"/>
    <dgm:cxn modelId="{40D0CB48-26C0-477B-BAE8-878EECF3FB17}" type="presParOf" srcId="{1286AFC7-2D5C-4650-8F3B-B2BF70FC1173}" destId="{61583790-9A80-4010-9BE5-761BBEE1064B}" srcOrd="2" destOrd="0" presId="urn:microsoft.com/office/officeart/2008/layout/AlternatingPictureBlocks"/>
    <dgm:cxn modelId="{0A1E119A-A96B-4FCB-9A39-4B1EF162941C}" type="presParOf" srcId="{61583790-9A80-4010-9BE5-761BBEE1064B}" destId="{5996E6B1-572B-4F01-9C15-B446A22A1C1F}" srcOrd="0" destOrd="0" presId="urn:microsoft.com/office/officeart/2008/layout/AlternatingPictureBlocks"/>
    <dgm:cxn modelId="{9AE15CE2-AFE7-42EA-A1F5-A75778D8E26F}" type="presParOf" srcId="{61583790-9A80-4010-9BE5-761BBEE1064B}" destId="{06C3155D-5F17-40AB-A234-DB5B8BF7ABBA}" srcOrd="1" destOrd="0" presId="urn:microsoft.com/office/officeart/2008/layout/Alternat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5.xml><?xml version="1.0" encoding="utf-8"?>
<dgm:dataModel xmlns:dgm="http://schemas.openxmlformats.org/drawingml/2006/diagram" xmlns:a="http://schemas.openxmlformats.org/drawingml/2006/main">
  <dgm:ptLst>
    <dgm:pt modelId="{3E6491F9-6ABC-4290-A161-80FC411FE743}" type="doc">
      <dgm:prSet loTypeId="urn:microsoft.com/office/officeart/2005/8/layout/pyramid2" loCatId="list" qsTypeId="urn:microsoft.com/office/officeart/2005/8/quickstyle/simple1" qsCatId="simple" csTypeId="urn:microsoft.com/office/officeart/2005/8/colors/accent1_2" csCatId="accent1" phldr="1"/>
      <dgm:spPr/>
    </dgm:pt>
    <dgm:pt modelId="{84A16107-9D48-4E34-85B8-C041ADA15404}">
      <dgm:prSet custT="1"/>
      <dgm:spPr/>
      <dgm:t>
        <a:bodyPr/>
        <a:lstStyle/>
        <a:p>
          <a:r>
            <a:rPr lang="fa-IR" sz="1800" b="1" dirty="0" smtClean="0">
              <a:cs typeface="B Nazanin" panose="00000400000000000000" pitchFamily="2" charset="-78"/>
            </a:rPr>
            <a:t>نکتۀ بسیار مهم اینکه انتقال یک فرد از دورۀ اول به دورۀ دوم به‌صورت دفعی رخ نمی‏دهد</a:t>
          </a:r>
          <a:endParaRPr lang="en-US" sz="1800" b="1" dirty="0">
            <a:cs typeface="B Nazanin" panose="00000400000000000000" pitchFamily="2" charset="-78"/>
          </a:endParaRPr>
        </a:p>
      </dgm:t>
    </dgm:pt>
    <dgm:pt modelId="{A18FC9E9-ABDF-4AED-9EDB-28712274C1D1}" type="parTrans" cxnId="{5DFFED89-123E-4C36-98E7-729F83E3D7EE}">
      <dgm:prSet/>
      <dgm:spPr/>
      <dgm:t>
        <a:bodyPr/>
        <a:lstStyle/>
        <a:p>
          <a:endParaRPr lang="en-US"/>
        </a:p>
      </dgm:t>
    </dgm:pt>
    <dgm:pt modelId="{50501DAC-FDFD-4CF8-8F53-2B509774D4A8}" type="sibTrans" cxnId="{5DFFED89-123E-4C36-98E7-729F83E3D7EE}">
      <dgm:prSet/>
      <dgm:spPr/>
      <dgm:t>
        <a:bodyPr/>
        <a:lstStyle/>
        <a:p>
          <a:endParaRPr lang="en-US"/>
        </a:p>
      </dgm:t>
    </dgm:pt>
    <dgm:pt modelId="{BE4623C9-69D9-4F37-A16F-691D1B397690}">
      <dgm:prSet custT="1"/>
      <dgm:spPr/>
      <dgm:t>
        <a:bodyPr/>
        <a:lstStyle/>
        <a:p>
          <a:r>
            <a:rPr lang="fa-IR" sz="1800" b="1" dirty="0" smtClean="0">
              <a:cs typeface="B Nazanin" panose="00000400000000000000" pitchFamily="2" charset="-78"/>
            </a:rPr>
            <a:t>این دو دوره مرز ظریفِ خطی ندارند که گام‏نهادن به دورۀ دوم تنها در «یک‏ لحظه» رخ دهد</a:t>
          </a:r>
          <a:endParaRPr lang="en-US" sz="1800" b="1" dirty="0">
            <a:cs typeface="B Nazanin" panose="00000400000000000000" pitchFamily="2" charset="-78"/>
          </a:endParaRPr>
        </a:p>
      </dgm:t>
    </dgm:pt>
    <dgm:pt modelId="{87532818-4730-4A1B-9B29-0EAA6926E67F}" type="parTrans" cxnId="{DC23FACC-74AE-455F-929A-E7CA3BA4C72F}">
      <dgm:prSet/>
      <dgm:spPr/>
      <dgm:t>
        <a:bodyPr/>
        <a:lstStyle/>
        <a:p>
          <a:endParaRPr lang="en-US"/>
        </a:p>
      </dgm:t>
    </dgm:pt>
    <dgm:pt modelId="{17BCDBFC-41D2-4AC1-8CF0-B7F4A0853C1E}" type="sibTrans" cxnId="{DC23FACC-74AE-455F-929A-E7CA3BA4C72F}">
      <dgm:prSet/>
      <dgm:spPr/>
      <dgm:t>
        <a:bodyPr/>
        <a:lstStyle/>
        <a:p>
          <a:endParaRPr lang="en-US"/>
        </a:p>
      </dgm:t>
    </dgm:pt>
    <dgm:pt modelId="{941E9CC7-5164-4A3D-9B12-DF557FBCD742}">
      <dgm:prSet custT="1"/>
      <dgm:spPr/>
      <dgm:t>
        <a:bodyPr/>
        <a:lstStyle/>
        <a:p>
          <a:r>
            <a:rPr lang="fa-IR" sz="1800" b="1" dirty="0" smtClean="0">
              <a:cs typeface="B Nazanin" panose="00000400000000000000" pitchFamily="2" charset="-78"/>
            </a:rPr>
            <a:t>بلکه این انتقال به‌صورتی تدریجی، آرام آرام و طی زمانی طولانی صورت می‏گیرد</a:t>
          </a:r>
          <a:endParaRPr lang="en-US" sz="1800" b="1" dirty="0">
            <a:cs typeface="B Nazanin" panose="00000400000000000000" pitchFamily="2" charset="-78"/>
          </a:endParaRPr>
        </a:p>
      </dgm:t>
    </dgm:pt>
    <dgm:pt modelId="{CF942491-E9AC-4B4A-878C-DDEC67A4EA86}" type="parTrans" cxnId="{18537716-5AAE-47D8-BCC9-254CF754A9AE}">
      <dgm:prSet/>
      <dgm:spPr/>
      <dgm:t>
        <a:bodyPr/>
        <a:lstStyle/>
        <a:p>
          <a:endParaRPr lang="en-US"/>
        </a:p>
      </dgm:t>
    </dgm:pt>
    <dgm:pt modelId="{40C26D96-BB44-42BD-BAB6-87939133B5D5}" type="sibTrans" cxnId="{18537716-5AAE-47D8-BCC9-254CF754A9AE}">
      <dgm:prSet/>
      <dgm:spPr/>
      <dgm:t>
        <a:bodyPr/>
        <a:lstStyle/>
        <a:p>
          <a:endParaRPr lang="en-US"/>
        </a:p>
      </dgm:t>
    </dgm:pt>
    <dgm:pt modelId="{7D27BA17-0108-484B-9165-0AB36DB99404}">
      <dgm:prSet custT="1"/>
      <dgm:spPr/>
      <dgm:t>
        <a:bodyPr/>
        <a:lstStyle/>
        <a:p>
          <a:r>
            <a:rPr lang="fa-IR" sz="1800" b="1" dirty="0" smtClean="0">
              <a:cs typeface="B Nazanin" panose="00000400000000000000" pitchFamily="2" charset="-78"/>
            </a:rPr>
            <a:t>بنابراین مرز میان این دو دوره، طیفی است نه خطی</a:t>
          </a:r>
          <a:endParaRPr lang="en-US" sz="1800" b="1" dirty="0">
            <a:cs typeface="B Nazanin" panose="00000400000000000000" pitchFamily="2" charset="-78"/>
          </a:endParaRPr>
        </a:p>
      </dgm:t>
    </dgm:pt>
    <dgm:pt modelId="{5DAFB10B-D36A-44A4-8C52-D56DCDB0EEB3}" type="parTrans" cxnId="{598BE01F-F09A-4463-9F10-551418B23304}">
      <dgm:prSet/>
      <dgm:spPr/>
      <dgm:t>
        <a:bodyPr/>
        <a:lstStyle/>
        <a:p>
          <a:endParaRPr lang="en-US"/>
        </a:p>
      </dgm:t>
    </dgm:pt>
    <dgm:pt modelId="{2AD8FA4C-1BFF-43A7-8C81-9284AB179EE3}" type="sibTrans" cxnId="{598BE01F-F09A-4463-9F10-551418B23304}">
      <dgm:prSet/>
      <dgm:spPr/>
      <dgm:t>
        <a:bodyPr/>
        <a:lstStyle/>
        <a:p>
          <a:endParaRPr lang="en-US"/>
        </a:p>
      </dgm:t>
    </dgm:pt>
    <dgm:pt modelId="{57F191F5-B621-4EFB-9D3A-1D82B025CF72}">
      <dgm:prSet custT="1"/>
      <dgm:spPr/>
      <dgm:t>
        <a:bodyPr/>
        <a:lstStyle/>
        <a:p>
          <a:r>
            <a:rPr lang="fa-IR" sz="1800" b="1" dirty="0" smtClean="0">
              <a:cs typeface="B Nazanin" panose="00000400000000000000" pitchFamily="2" charset="-78"/>
            </a:rPr>
            <a:t>طلبه هر سال که پیش تر می رود</a:t>
          </a:r>
          <a:endParaRPr lang="en-US" sz="1800" b="1" dirty="0">
            <a:cs typeface="B Nazanin" panose="00000400000000000000" pitchFamily="2" charset="-78"/>
          </a:endParaRPr>
        </a:p>
      </dgm:t>
    </dgm:pt>
    <dgm:pt modelId="{C383B231-381A-4C2B-83AF-6D546C750D06}" type="parTrans" cxnId="{75CE1BC3-1A66-45CF-99F0-A19383ECA93E}">
      <dgm:prSet/>
      <dgm:spPr/>
      <dgm:t>
        <a:bodyPr/>
        <a:lstStyle/>
        <a:p>
          <a:endParaRPr lang="en-US"/>
        </a:p>
      </dgm:t>
    </dgm:pt>
    <dgm:pt modelId="{3F897772-BA81-40FB-9C22-322FD12D7423}" type="sibTrans" cxnId="{75CE1BC3-1A66-45CF-99F0-A19383ECA93E}">
      <dgm:prSet/>
      <dgm:spPr/>
      <dgm:t>
        <a:bodyPr/>
        <a:lstStyle/>
        <a:p>
          <a:endParaRPr lang="en-US"/>
        </a:p>
      </dgm:t>
    </dgm:pt>
    <dgm:pt modelId="{9CE895DF-0EB2-4A9D-BF35-437CFE6DF36B}">
      <dgm:prSet custT="1"/>
      <dgm:spPr/>
      <dgm:t>
        <a:bodyPr/>
        <a:lstStyle/>
        <a:p>
          <a:r>
            <a:rPr lang="fa-IR" sz="1800" b="1" dirty="0" smtClean="0">
              <a:cs typeface="B Nazanin" panose="00000400000000000000" pitchFamily="2" charset="-78"/>
            </a:rPr>
            <a:t>غلظت فعالیت‏های فرهنگی و خدمات اجتماعی در برنامۀ کاری او افزایش می‏یابد </a:t>
          </a:r>
          <a:endParaRPr lang="en-US" sz="1800" b="1" dirty="0">
            <a:cs typeface="B Nazanin" panose="00000400000000000000" pitchFamily="2" charset="-78"/>
          </a:endParaRPr>
        </a:p>
      </dgm:t>
    </dgm:pt>
    <dgm:pt modelId="{714F6DA7-0003-4F21-9017-676AAC6C9004}" type="parTrans" cxnId="{B2D9B4D4-1F92-49C1-9DA7-3F5C0528FC61}">
      <dgm:prSet/>
      <dgm:spPr/>
      <dgm:t>
        <a:bodyPr/>
        <a:lstStyle/>
        <a:p>
          <a:endParaRPr lang="en-US"/>
        </a:p>
      </dgm:t>
    </dgm:pt>
    <dgm:pt modelId="{0960BDC4-D7EA-4E4E-97D0-ECF8FBE7DC02}" type="sibTrans" cxnId="{B2D9B4D4-1F92-49C1-9DA7-3F5C0528FC61}">
      <dgm:prSet/>
      <dgm:spPr/>
      <dgm:t>
        <a:bodyPr/>
        <a:lstStyle/>
        <a:p>
          <a:endParaRPr lang="en-US"/>
        </a:p>
      </dgm:t>
    </dgm:pt>
    <dgm:pt modelId="{8EBFCD6A-CACB-4C58-8B6F-8400BCF4B24A}">
      <dgm:prSet custT="1"/>
      <dgm:spPr/>
      <dgm:t>
        <a:bodyPr/>
        <a:lstStyle/>
        <a:p>
          <a:r>
            <a:rPr lang="fa-IR" sz="1800" b="1" dirty="0" smtClean="0">
              <a:cs typeface="B Nazanin" panose="00000400000000000000" pitchFamily="2" charset="-78"/>
            </a:rPr>
            <a:t>از درجۀ حضور فعالیت‏های تحصیلی در برنامۀ او اندک اندک کاسته می‏شود</a:t>
          </a:r>
          <a:endParaRPr lang="en-US" sz="1800" b="1" dirty="0">
            <a:cs typeface="B Nazanin" panose="00000400000000000000" pitchFamily="2" charset="-78"/>
          </a:endParaRPr>
        </a:p>
      </dgm:t>
    </dgm:pt>
    <dgm:pt modelId="{5264CED3-504B-4906-8D99-F6D6154D0FA6}" type="parTrans" cxnId="{F49FB164-05A5-46F2-8279-343AE223D77D}">
      <dgm:prSet/>
      <dgm:spPr/>
      <dgm:t>
        <a:bodyPr/>
        <a:lstStyle/>
        <a:p>
          <a:endParaRPr lang="en-US"/>
        </a:p>
      </dgm:t>
    </dgm:pt>
    <dgm:pt modelId="{6180156E-189A-40DE-B89A-CD98E5F35D0C}" type="sibTrans" cxnId="{F49FB164-05A5-46F2-8279-343AE223D77D}">
      <dgm:prSet/>
      <dgm:spPr/>
      <dgm:t>
        <a:bodyPr/>
        <a:lstStyle/>
        <a:p>
          <a:endParaRPr lang="en-US"/>
        </a:p>
      </dgm:t>
    </dgm:pt>
    <dgm:pt modelId="{F1092808-6CBA-4CEB-8D6D-E6F9BFE4D2E5}">
      <dgm:prSet custT="1"/>
      <dgm:spPr/>
      <dgm:t>
        <a:bodyPr/>
        <a:lstStyle/>
        <a:p>
          <a:r>
            <a:rPr lang="fa-IR" sz="1800" b="1" dirty="0" smtClean="0">
              <a:cs typeface="B Nazanin" panose="00000400000000000000" pitchFamily="2" charset="-78"/>
            </a:rPr>
            <a:t>البته تحصیل علم هرگز از برنامۀ کاری طلبه حذف نمی‏شود</a:t>
          </a:r>
          <a:endParaRPr lang="en-US" sz="1800" b="1" dirty="0">
            <a:cs typeface="B Nazanin" panose="00000400000000000000" pitchFamily="2" charset="-78"/>
          </a:endParaRPr>
        </a:p>
      </dgm:t>
    </dgm:pt>
    <dgm:pt modelId="{76001B6D-103F-4FEA-A798-E5C831C72688}" type="parTrans" cxnId="{C9153C7E-1309-465B-833F-E1E684360D68}">
      <dgm:prSet/>
      <dgm:spPr/>
      <dgm:t>
        <a:bodyPr/>
        <a:lstStyle/>
        <a:p>
          <a:endParaRPr lang="en-US"/>
        </a:p>
      </dgm:t>
    </dgm:pt>
    <dgm:pt modelId="{1468811F-AADF-47A9-9457-DA5A2FE2639D}" type="sibTrans" cxnId="{C9153C7E-1309-465B-833F-E1E684360D68}">
      <dgm:prSet/>
      <dgm:spPr/>
      <dgm:t>
        <a:bodyPr/>
        <a:lstStyle/>
        <a:p>
          <a:endParaRPr lang="en-US"/>
        </a:p>
      </dgm:t>
    </dgm:pt>
    <dgm:pt modelId="{91AA9A16-40BD-46EC-AC13-4DEA6FFD85E3}">
      <dgm:prSet custT="1"/>
      <dgm:spPr/>
      <dgm:t>
        <a:bodyPr/>
        <a:lstStyle/>
        <a:p>
          <a:r>
            <a:rPr lang="fa-IR" sz="1800" b="1" dirty="0" smtClean="0">
              <a:cs typeface="B Nazanin" panose="00000400000000000000" pitchFamily="2" charset="-78"/>
            </a:rPr>
            <a:t>اما میزان پرداختن به وظیفۀ دائمی دانش‏جویی در ادوار مختلف سنی متفاوت است</a:t>
          </a:r>
          <a:endParaRPr lang="en-US" sz="1800" b="1" dirty="0">
            <a:cs typeface="B Nazanin" panose="00000400000000000000" pitchFamily="2" charset="-78"/>
          </a:endParaRPr>
        </a:p>
      </dgm:t>
    </dgm:pt>
    <dgm:pt modelId="{58F4056A-ADA7-439B-9AEA-4304322AB8B8}" type="parTrans" cxnId="{439BF239-5253-4922-9959-670C1F4A3D99}">
      <dgm:prSet/>
      <dgm:spPr/>
      <dgm:t>
        <a:bodyPr/>
        <a:lstStyle/>
        <a:p>
          <a:endParaRPr lang="en-US"/>
        </a:p>
      </dgm:t>
    </dgm:pt>
    <dgm:pt modelId="{74FB3DE2-1D4C-43A3-BA42-5A13DF78B29C}" type="sibTrans" cxnId="{439BF239-5253-4922-9959-670C1F4A3D99}">
      <dgm:prSet/>
      <dgm:spPr/>
      <dgm:t>
        <a:bodyPr/>
        <a:lstStyle/>
        <a:p>
          <a:endParaRPr lang="en-US"/>
        </a:p>
      </dgm:t>
    </dgm:pt>
    <dgm:pt modelId="{81B20559-4394-4C9A-9348-12102DE81359}" type="pres">
      <dgm:prSet presAssocID="{3E6491F9-6ABC-4290-A161-80FC411FE743}" presName="compositeShape" presStyleCnt="0">
        <dgm:presLayoutVars>
          <dgm:dir/>
          <dgm:resizeHandles/>
        </dgm:presLayoutVars>
      </dgm:prSet>
      <dgm:spPr/>
    </dgm:pt>
    <dgm:pt modelId="{9547D1D0-1CE6-446F-BD36-13FAFAE3848E}" type="pres">
      <dgm:prSet presAssocID="{3E6491F9-6ABC-4290-A161-80FC411FE743}" presName="pyramid" presStyleLbl="node1" presStyleIdx="0" presStyleCnt="1" custLinFactNeighborX="-11176"/>
      <dgm:spPr/>
    </dgm:pt>
    <dgm:pt modelId="{18E20090-23CA-44AD-BF73-F0ABDD4A971C}" type="pres">
      <dgm:prSet presAssocID="{3E6491F9-6ABC-4290-A161-80FC411FE743}" presName="theList" presStyleCnt="0"/>
      <dgm:spPr/>
    </dgm:pt>
    <dgm:pt modelId="{8A4E5CD9-A96C-4E0F-9944-9DAEAD73879D}" type="pres">
      <dgm:prSet presAssocID="{84A16107-9D48-4E34-85B8-C041ADA15404}" presName="aNode" presStyleLbl="fgAcc1" presStyleIdx="0" presStyleCnt="9" custScaleX="216076" custLinFactY="62453" custLinFactNeighborX="16299" custLinFactNeighborY="100000">
        <dgm:presLayoutVars>
          <dgm:bulletEnabled val="1"/>
        </dgm:presLayoutVars>
      </dgm:prSet>
      <dgm:spPr/>
      <dgm:t>
        <a:bodyPr/>
        <a:lstStyle/>
        <a:p>
          <a:endParaRPr lang="en-US"/>
        </a:p>
      </dgm:t>
    </dgm:pt>
    <dgm:pt modelId="{5A78328E-5700-4351-BB36-FD8D596387AD}" type="pres">
      <dgm:prSet presAssocID="{84A16107-9D48-4E34-85B8-C041ADA15404}" presName="aSpace" presStyleCnt="0"/>
      <dgm:spPr/>
    </dgm:pt>
    <dgm:pt modelId="{3AC9FD90-F6EB-48CC-9141-98C16E7421E8}" type="pres">
      <dgm:prSet presAssocID="{BE4623C9-69D9-4F37-A16F-691D1B397690}" presName="aNode" presStyleLbl="fgAcc1" presStyleIdx="1" presStyleCnt="9" custScaleX="216076" custLinFactY="67288" custLinFactNeighborX="16299" custLinFactNeighborY="100000">
        <dgm:presLayoutVars>
          <dgm:bulletEnabled val="1"/>
        </dgm:presLayoutVars>
      </dgm:prSet>
      <dgm:spPr/>
      <dgm:t>
        <a:bodyPr/>
        <a:lstStyle/>
        <a:p>
          <a:endParaRPr lang="en-US"/>
        </a:p>
      </dgm:t>
    </dgm:pt>
    <dgm:pt modelId="{84C2F4C8-B85A-411A-87A8-C4E0B6E68247}" type="pres">
      <dgm:prSet presAssocID="{BE4623C9-69D9-4F37-A16F-691D1B397690}" presName="aSpace" presStyleCnt="0"/>
      <dgm:spPr/>
    </dgm:pt>
    <dgm:pt modelId="{A7516405-3B1B-4F5D-87F7-491498F1CEC6}" type="pres">
      <dgm:prSet presAssocID="{941E9CC7-5164-4A3D-9B12-DF557FBCD742}" presName="aNode" presStyleLbl="fgAcc1" presStyleIdx="2" presStyleCnt="9" custScaleX="216076" custLinFactY="80146" custLinFactNeighborX="16299" custLinFactNeighborY="100000">
        <dgm:presLayoutVars>
          <dgm:bulletEnabled val="1"/>
        </dgm:presLayoutVars>
      </dgm:prSet>
      <dgm:spPr/>
      <dgm:t>
        <a:bodyPr/>
        <a:lstStyle/>
        <a:p>
          <a:endParaRPr lang="en-US"/>
        </a:p>
      </dgm:t>
    </dgm:pt>
    <dgm:pt modelId="{A08096DF-02DA-4AEB-AA2D-9A25308EC82C}" type="pres">
      <dgm:prSet presAssocID="{941E9CC7-5164-4A3D-9B12-DF557FBCD742}" presName="aSpace" presStyleCnt="0"/>
      <dgm:spPr/>
    </dgm:pt>
    <dgm:pt modelId="{CE27A47E-B271-4AFE-8257-2A1F8773BE47}" type="pres">
      <dgm:prSet presAssocID="{7D27BA17-0108-484B-9165-0AB36DB99404}" presName="aNode" presStyleLbl="fgAcc1" presStyleIdx="3" presStyleCnt="9" custScaleX="216076" custLinFactY="88992" custLinFactNeighborX="16299" custLinFactNeighborY="100000">
        <dgm:presLayoutVars>
          <dgm:bulletEnabled val="1"/>
        </dgm:presLayoutVars>
      </dgm:prSet>
      <dgm:spPr/>
      <dgm:t>
        <a:bodyPr/>
        <a:lstStyle/>
        <a:p>
          <a:endParaRPr lang="en-US"/>
        </a:p>
      </dgm:t>
    </dgm:pt>
    <dgm:pt modelId="{90DD9CD4-6DC9-4689-847A-6584268BBBC4}" type="pres">
      <dgm:prSet presAssocID="{7D27BA17-0108-484B-9165-0AB36DB99404}" presName="aSpace" presStyleCnt="0"/>
      <dgm:spPr/>
    </dgm:pt>
    <dgm:pt modelId="{37E59E66-D9A1-45EA-BB24-AFF4AB33DE05}" type="pres">
      <dgm:prSet presAssocID="{57F191F5-B621-4EFB-9D3A-1D82B025CF72}" presName="aNode" presStyleLbl="fgAcc1" presStyleIdx="4" presStyleCnt="9" custScaleX="216076" custLinFactY="97838" custLinFactNeighborX="16299" custLinFactNeighborY="100000">
        <dgm:presLayoutVars>
          <dgm:bulletEnabled val="1"/>
        </dgm:presLayoutVars>
      </dgm:prSet>
      <dgm:spPr/>
      <dgm:t>
        <a:bodyPr/>
        <a:lstStyle/>
        <a:p>
          <a:endParaRPr lang="en-US"/>
        </a:p>
      </dgm:t>
    </dgm:pt>
    <dgm:pt modelId="{AEBF85BE-5C91-4FB7-B3F9-36E202C7F94A}" type="pres">
      <dgm:prSet presAssocID="{57F191F5-B621-4EFB-9D3A-1D82B025CF72}" presName="aSpace" presStyleCnt="0"/>
      <dgm:spPr/>
    </dgm:pt>
    <dgm:pt modelId="{5EB5516A-6C32-44A4-AD39-10236BB79CFD}" type="pres">
      <dgm:prSet presAssocID="{9CE895DF-0EB2-4A9D-BF35-437CFE6DF36B}" presName="aNode" presStyleLbl="fgAcc1" presStyleIdx="5" presStyleCnt="9" custScaleX="216076" custLinFactY="100000" custLinFactNeighborX="16299" custLinFactNeighborY="153473">
        <dgm:presLayoutVars>
          <dgm:bulletEnabled val="1"/>
        </dgm:presLayoutVars>
      </dgm:prSet>
      <dgm:spPr/>
      <dgm:t>
        <a:bodyPr/>
        <a:lstStyle/>
        <a:p>
          <a:endParaRPr lang="en-US"/>
        </a:p>
      </dgm:t>
    </dgm:pt>
    <dgm:pt modelId="{F9B952B5-2FCE-4429-9D25-516EC66D131B}" type="pres">
      <dgm:prSet presAssocID="{9CE895DF-0EB2-4A9D-BF35-437CFE6DF36B}" presName="aSpace" presStyleCnt="0"/>
      <dgm:spPr/>
    </dgm:pt>
    <dgm:pt modelId="{B64602D8-3F03-4DC0-819C-012075D6CACC}" type="pres">
      <dgm:prSet presAssocID="{8EBFCD6A-CACB-4C58-8B6F-8400BCF4B24A}" presName="aNode" presStyleLbl="fgAcc1" presStyleIdx="6" presStyleCnt="9" custScaleX="216076" custLinFactY="103030" custLinFactNeighborX="16299" custLinFactNeighborY="200000">
        <dgm:presLayoutVars>
          <dgm:bulletEnabled val="1"/>
        </dgm:presLayoutVars>
      </dgm:prSet>
      <dgm:spPr/>
      <dgm:t>
        <a:bodyPr/>
        <a:lstStyle/>
        <a:p>
          <a:endParaRPr lang="en-US"/>
        </a:p>
      </dgm:t>
    </dgm:pt>
    <dgm:pt modelId="{DD4990C8-0B8D-40D4-872A-274D8893A768}" type="pres">
      <dgm:prSet presAssocID="{8EBFCD6A-CACB-4C58-8B6F-8400BCF4B24A}" presName="aSpace" presStyleCnt="0"/>
      <dgm:spPr/>
    </dgm:pt>
    <dgm:pt modelId="{63D28511-E5EE-49CC-9919-DB49C0F00186}" type="pres">
      <dgm:prSet presAssocID="{F1092808-6CBA-4CEB-8D6D-E6F9BFE4D2E5}" presName="aNode" presStyleLbl="fgAcc1" presStyleIdx="7" presStyleCnt="9" custScaleX="216076" custLinFactY="111877" custLinFactNeighborX="16299" custLinFactNeighborY="200000">
        <dgm:presLayoutVars>
          <dgm:bulletEnabled val="1"/>
        </dgm:presLayoutVars>
      </dgm:prSet>
      <dgm:spPr/>
      <dgm:t>
        <a:bodyPr/>
        <a:lstStyle/>
        <a:p>
          <a:endParaRPr lang="en-US"/>
        </a:p>
      </dgm:t>
    </dgm:pt>
    <dgm:pt modelId="{FDBCF16B-A377-4E19-A95B-35414D0DA8F4}" type="pres">
      <dgm:prSet presAssocID="{F1092808-6CBA-4CEB-8D6D-E6F9BFE4D2E5}" presName="aSpace" presStyleCnt="0"/>
      <dgm:spPr/>
    </dgm:pt>
    <dgm:pt modelId="{14C4AA4E-E904-476D-9760-C69288768BA9}" type="pres">
      <dgm:prSet presAssocID="{91AA9A16-40BD-46EC-AC13-4DEA6FFD85E3}" presName="aNode" presStyleLbl="fgAcc1" presStyleIdx="8" presStyleCnt="9" custScaleX="216076" custLinFactY="120723" custLinFactNeighborX="16299" custLinFactNeighborY="200000">
        <dgm:presLayoutVars>
          <dgm:bulletEnabled val="1"/>
        </dgm:presLayoutVars>
      </dgm:prSet>
      <dgm:spPr/>
      <dgm:t>
        <a:bodyPr/>
        <a:lstStyle/>
        <a:p>
          <a:endParaRPr lang="en-US"/>
        </a:p>
      </dgm:t>
    </dgm:pt>
    <dgm:pt modelId="{6D3B2845-C8C9-44DF-A846-FF70A26F44D5}" type="pres">
      <dgm:prSet presAssocID="{91AA9A16-40BD-46EC-AC13-4DEA6FFD85E3}" presName="aSpace" presStyleCnt="0"/>
      <dgm:spPr/>
    </dgm:pt>
  </dgm:ptLst>
  <dgm:cxnLst>
    <dgm:cxn modelId="{439BF239-5253-4922-9959-670C1F4A3D99}" srcId="{3E6491F9-6ABC-4290-A161-80FC411FE743}" destId="{91AA9A16-40BD-46EC-AC13-4DEA6FFD85E3}" srcOrd="8" destOrd="0" parTransId="{58F4056A-ADA7-439B-9AEA-4304322AB8B8}" sibTransId="{74FB3DE2-1D4C-43A3-BA42-5A13DF78B29C}"/>
    <dgm:cxn modelId="{AAE519ED-5887-47CD-A6E5-0AC871F3D99A}" type="presOf" srcId="{91AA9A16-40BD-46EC-AC13-4DEA6FFD85E3}" destId="{14C4AA4E-E904-476D-9760-C69288768BA9}" srcOrd="0" destOrd="0" presId="urn:microsoft.com/office/officeart/2005/8/layout/pyramid2"/>
    <dgm:cxn modelId="{50A58AD8-86DE-454F-B39B-5BCB5AA9615B}" type="presOf" srcId="{7D27BA17-0108-484B-9165-0AB36DB99404}" destId="{CE27A47E-B271-4AFE-8257-2A1F8773BE47}" srcOrd="0" destOrd="0" presId="urn:microsoft.com/office/officeart/2005/8/layout/pyramid2"/>
    <dgm:cxn modelId="{D8315F35-FD38-4D38-8114-AF53E7B2DFA1}" type="presOf" srcId="{9CE895DF-0EB2-4A9D-BF35-437CFE6DF36B}" destId="{5EB5516A-6C32-44A4-AD39-10236BB79CFD}" srcOrd="0" destOrd="0" presId="urn:microsoft.com/office/officeart/2005/8/layout/pyramid2"/>
    <dgm:cxn modelId="{18537716-5AAE-47D8-BCC9-254CF754A9AE}" srcId="{3E6491F9-6ABC-4290-A161-80FC411FE743}" destId="{941E9CC7-5164-4A3D-9B12-DF557FBCD742}" srcOrd="2" destOrd="0" parTransId="{CF942491-E9AC-4B4A-878C-DDEC67A4EA86}" sibTransId="{40C26D96-BB44-42BD-BAB6-87939133B5D5}"/>
    <dgm:cxn modelId="{CEE0149E-4F03-4314-80A7-88C10139CBC8}" type="presOf" srcId="{84A16107-9D48-4E34-85B8-C041ADA15404}" destId="{8A4E5CD9-A96C-4E0F-9944-9DAEAD73879D}" srcOrd="0" destOrd="0" presId="urn:microsoft.com/office/officeart/2005/8/layout/pyramid2"/>
    <dgm:cxn modelId="{65730E00-1750-41CB-B858-07CE6A60C234}" type="presOf" srcId="{3E6491F9-6ABC-4290-A161-80FC411FE743}" destId="{81B20559-4394-4C9A-9348-12102DE81359}" srcOrd="0" destOrd="0" presId="urn:microsoft.com/office/officeart/2005/8/layout/pyramid2"/>
    <dgm:cxn modelId="{337E1603-1682-41D7-BEDE-CBC9AE05B2D3}" type="presOf" srcId="{57F191F5-B621-4EFB-9D3A-1D82B025CF72}" destId="{37E59E66-D9A1-45EA-BB24-AFF4AB33DE05}" srcOrd="0" destOrd="0" presId="urn:microsoft.com/office/officeart/2005/8/layout/pyramid2"/>
    <dgm:cxn modelId="{F6D357EF-4F3B-491E-9278-D82963602486}" type="presOf" srcId="{941E9CC7-5164-4A3D-9B12-DF557FBCD742}" destId="{A7516405-3B1B-4F5D-87F7-491498F1CEC6}" srcOrd="0" destOrd="0" presId="urn:microsoft.com/office/officeart/2005/8/layout/pyramid2"/>
    <dgm:cxn modelId="{DC23FACC-74AE-455F-929A-E7CA3BA4C72F}" srcId="{3E6491F9-6ABC-4290-A161-80FC411FE743}" destId="{BE4623C9-69D9-4F37-A16F-691D1B397690}" srcOrd="1" destOrd="0" parTransId="{87532818-4730-4A1B-9B29-0EAA6926E67F}" sibTransId="{17BCDBFC-41D2-4AC1-8CF0-B7F4A0853C1E}"/>
    <dgm:cxn modelId="{F49FB164-05A5-46F2-8279-343AE223D77D}" srcId="{3E6491F9-6ABC-4290-A161-80FC411FE743}" destId="{8EBFCD6A-CACB-4C58-8B6F-8400BCF4B24A}" srcOrd="6" destOrd="0" parTransId="{5264CED3-504B-4906-8D99-F6D6154D0FA6}" sibTransId="{6180156E-189A-40DE-B89A-CD98E5F35D0C}"/>
    <dgm:cxn modelId="{E4ADE6C4-547C-4FAC-B350-CFD0C9026A22}" type="presOf" srcId="{8EBFCD6A-CACB-4C58-8B6F-8400BCF4B24A}" destId="{B64602D8-3F03-4DC0-819C-012075D6CACC}" srcOrd="0" destOrd="0" presId="urn:microsoft.com/office/officeart/2005/8/layout/pyramid2"/>
    <dgm:cxn modelId="{5DFFED89-123E-4C36-98E7-729F83E3D7EE}" srcId="{3E6491F9-6ABC-4290-A161-80FC411FE743}" destId="{84A16107-9D48-4E34-85B8-C041ADA15404}" srcOrd="0" destOrd="0" parTransId="{A18FC9E9-ABDF-4AED-9EDB-28712274C1D1}" sibTransId="{50501DAC-FDFD-4CF8-8F53-2B509774D4A8}"/>
    <dgm:cxn modelId="{B2D9B4D4-1F92-49C1-9DA7-3F5C0528FC61}" srcId="{3E6491F9-6ABC-4290-A161-80FC411FE743}" destId="{9CE895DF-0EB2-4A9D-BF35-437CFE6DF36B}" srcOrd="5" destOrd="0" parTransId="{714F6DA7-0003-4F21-9017-676AAC6C9004}" sibTransId="{0960BDC4-D7EA-4E4E-97D0-ECF8FBE7DC02}"/>
    <dgm:cxn modelId="{75CE1BC3-1A66-45CF-99F0-A19383ECA93E}" srcId="{3E6491F9-6ABC-4290-A161-80FC411FE743}" destId="{57F191F5-B621-4EFB-9D3A-1D82B025CF72}" srcOrd="4" destOrd="0" parTransId="{C383B231-381A-4C2B-83AF-6D546C750D06}" sibTransId="{3F897772-BA81-40FB-9C22-322FD12D7423}"/>
    <dgm:cxn modelId="{7249EC03-A9FF-4961-81FB-09CE30DCABAF}" type="presOf" srcId="{BE4623C9-69D9-4F37-A16F-691D1B397690}" destId="{3AC9FD90-F6EB-48CC-9141-98C16E7421E8}" srcOrd="0" destOrd="0" presId="urn:microsoft.com/office/officeart/2005/8/layout/pyramid2"/>
    <dgm:cxn modelId="{598BE01F-F09A-4463-9F10-551418B23304}" srcId="{3E6491F9-6ABC-4290-A161-80FC411FE743}" destId="{7D27BA17-0108-484B-9165-0AB36DB99404}" srcOrd="3" destOrd="0" parTransId="{5DAFB10B-D36A-44A4-8C52-D56DCDB0EEB3}" sibTransId="{2AD8FA4C-1BFF-43A7-8C81-9284AB179EE3}"/>
    <dgm:cxn modelId="{5459AD2F-C312-4D34-95B3-CA982B7DC60B}" type="presOf" srcId="{F1092808-6CBA-4CEB-8D6D-E6F9BFE4D2E5}" destId="{63D28511-E5EE-49CC-9919-DB49C0F00186}" srcOrd="0" destOrd="0" presId="urn:microsoft.com/office/officeart/2005/8/layout/pyramid2"/>
    <dgm:cxn modelId="{C9153C7E-1309-465B-833F-E1E684360D68}" srcId="{3E6491F9-6ABC-4290-A161-80FC411FE743}" destId="{F1092808-6CBA-4CEB-8D6D-E6F9BFE4D2E5}" srcOrd="7" destOrd="0" parTransId="{76001B6D-103F-4FEA-A798-E5C831C72688}" sibTransId="{1468811F-AADF-47A9-9457-DA5A2FE2639D}"/>
    <dgm:cxn modelId="{A37A48B4-89C7-46CE-AE42-3CF7DCEB58E2}" type="presParOf" srcId="{81B20559-4394-4C9A-9348-12102DE81359}" destId="{9547D1D0-1CE6-446F-BD36-13FAFAE3848E}" srcOrd="0" destOrd="0" presId="urn:microsoft.com/office/officeart/2005/8/layout/pyramid2"/>
    <dgm:cxn modelId="{283BB4CD-576A-4634-BFD3-FC9EF91FBBDA}" type="presParOf" srcId="{81B20559-4394-4C9A-9348-12102DE81359}" destId="{18E20090-23CA-44AD-BF73-F0ABDD4A971C}" srcOrd="1" destOrd="0" presId="urn:microsoft.com/office/officeart/2005/8/layout/pyramid2"/>
    <dgm:cxn modelId="{7C3E607A-6408-4D8B-8CB6-62F3CE6C98EB}" type="presParOf" srcId="{18E20090-23CA-44AD-BF73-F0ABDD4A971C}" destId="{8A4E5CD9-A96C-4E0F-9944-9DAEAD73879D}" srcOrd="0" destOrd="0" presId="urn:microsoft.com/office/officeart/2005/8/layout/pyramid2"/>
    <dgm:cxn modelId="{0DC8C33A-0984-4F23-A351-5B5CE647700D}" type="presParOf" srcId="{18E20090-23CA-44AD-BF73-F0ABDD4A971C}" destId="{5A78328E-5700-4351-BB36-FD8D596387AD}" srcOrd="1" destOrd="0" presId="urn:microsoft.com/office/officeart/2005/8/layout/pyramid2"/>
    <dgm:cxn modelId="{902B17D5-D845-4DA5-9248-EC3880D365A5}" type="presParOf" srcId="{18E20090-23CA-44AD-BF73-F0ABDD4A971C}" destId="{3AC9FD90-F6EB-48CC-9141-98C16E7421E8}" srcOrd="2" destOrd="0" presId="urn:microsoft.com/office/officeart/2005/8/layout/pyramid2"/>
    <dgm:cxn modelId="{558BE0A5-2017-4B2D-8FFF-E5FDD11CF813}" type="presParOf" srcId="{18E20090-23CA-44AD-BF73-F0ABDD4A971C}" destId="{84C2F4C8-B85A-411A-87A8-C4E0B6E68247}" srcOrd="3" destOrd="0" presId="urn:microsoft.com/office/officeart/2005/8/layout/pyramid2"/>
    <dgm:cxn modelId="{818D9850-39D4-4E21-A6FC-B17603319836}" type="presParOf" srcId="{18E20090-23CA-44AD-BF73-F0ABDD4A971C}" destId="{A7516405-3B1B-4F5D-87F7-491498F1CEC6}" srcOrd="4" destOrd="0" presId="urn:microsoft.com/office/officeart/2005/8/layout/pyramid2"/>
    <dgm:cxn modelId="{0FA34FAD-9A02-43B6-9CC2-6453E41C0465}" type="presParOf" srcId="{18E20090-23CA-44AD-BF73-F0ABDD4A971C}" destId="{A08096DF-02DA-4AEB-AA2D-9A25308EC82C}" srcOrd="5" destOrd="0" presId="urn:microsoft.com/office/officeart/2005/8/layout/pyramid2"/>
    <dgm:cxn modelId="{C0DAED73-02BD-49B0-9729-F1BBEFCB9F29}" type="presParOf" srcId="{18E20090-23CA-44AD-BF73-F0ABDD4A971C}" destId="{CE27A47E-B271-4AFE-8257-2A1F8773BE47}" srcOrd="6" destOrd="0" presId="urn:microsoft.com/office/officeart/2005/8/layout/pyramid2"/>
    <dgm:cxn modelId="{D1612CE5-34C6-4434-B3A5-22103FC7A51E}" type="presParOf" srcId="{18E20090-23CA-44AD-BF73-F0ABDD4A971C}" destId="{90DD9CD4-6DC9-4689-847A-6584268BBBC4}" srcOrd="7" destOrd="0" presId="urn:microsoft.com/office/officeart/2005/8/layout/pyramid2"/>
    <dgm:cxn modelId="{B57A4553-042B-4739-88CF-A248529A9231}" type="presParOf" srcId="{18E20090-23CA-44AD-BF73-F0ABDD4A971C}" destId="{37E59E66-D9A1-45EA-BB24-AFF4AB33DE05}" srcOrd="8" destOrd="0" presId="urn:microsoft.com/office/officeart/2005/8/layout/pyramid2"/>
    <dgm:cxn modelId="{2EC75941-A33A-409B-94D4-D9247541715E}" type="presParOf" srcId="{18E20090-23CA-44AD-BF73-F0ABDD4A971C}" destId="{AEBF85BE-5C91-4FB7-B3F9-36E202C7F94A}" srcOrd="9" destOrd="0" presId="urn:microsoft.com/office/officeart/2005/8/layout/pyramid2"/>
    <dgm:cxn modelId="{07877BBE-22B4-4125-BF9A-380B53CC167A}" type="presParOf" srcId="{18E20090-23CA-44AD-BF73-F0ABDD4A971C}" destId="{5EB5516A-6C32-44A4-AD39-10236BB79CFD}" srcOrd="10" destOrd="0" presId="urn:microsoft.com/office/officeart/2005/8/layout/pyramid2"/>
    <dgm:cxn modelId="{E01A196A-B536-4F21-AA83-0F02249D4F4D}" type="presParOf" srcId="{18E20090-23CA-44AD-BF73-F0ABDD4A971C}" destId="{F9B952B5-2FCE-4429-9D25-516EC66D131B}" srcOrd="11" destOrd="0" presId="urn:microsoft.com/office/officeart/2005/8/layout/pyramid2"/>
    <dgm:cxn modelId="{8086A296-6F83-4D4B-A9D5-4FFB4576ABCC}" type="presParOf" srcId="{18E20090-23CA-44AD-BF73-F0ABDD4A971C}" destId="{B64602D8-3F03-4DC0-819C-012075D6CACC}" srcOrd="12" destOrd="0" presId="urn:microsoft.com/office/officeart/2005/8/layout/pyramid2"/>
    <dgm:cxn modelId="{337A3A88-4F76-4218-9827-720F42C012FC}" type="presParOf" srcId="{18E20090-23CA-44AD-BF73-F0ABDD4A971C}" destId="{DD4990C8-0B8D-40D4-872A-274D8893A768}" srcOrd="13" destOrd="0" presId="urn:microsoft.com/office/officeart/2005/8/layout/pyramid2"/>
    <dgm:cxn modelId="{90C4E2DB-5661-478D-8308-64CFF9509D0B}" type="presParOf" srcId="{18E20090-23CA-44AD-BF73-F0ABDD4A971C}" destId="{63D28511-E5EE-49CC-9919-DB49C0F00186}" srcOrd="14" destOrd="0" presId="urn:microsoft.com/office/officeart/2005/8/layout/pyramid2"/>
    <dgm:cxn modelId="{4534D5C7-0064-4B07-A963-ECFE1110A42D}" type="presParOf" srcId="{18E20090-23CA-44AD-BF73-F0ABDD4A971C}" destId="{FDBCF16B-A377-4E19-A95B-35414D0DA8F4}" srcOrd="15" destOrd="0" presId="urn:microsoft.com/office/officeart/2005/8/layout/pyramid2"/>
    <dgm:cxn modelId="{27555215-6475-43C2-BD64-0910702B7A52}" type="presParOf" srcId="{18E20090-23CA-44AD-BF73-F0ABDD4A971C}" destId="{14C4AA4E-E904-476D-9760-C69288768BA9}" srcOrd="16" destOrd="0" presId="urn:microsoft.com/office/officeart/2005/8/layout/pyramid2"/>
    <dgm:cxn modelId="{FA6CAC93-66D9-4662-8313-ECCD29E7F030}" type="presParOf" srcId="{18E20090-23CA-44AD-BF73-F0ABDD4A971C}" destId="{6D3B2845-C8C9-44DF-A846-FF70A26F44D5}" srcOrd="17" destOrd="0" presId="urn:microsoft.com/office/officeart/2005/8/layout/pyramid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6.xml><?xml version="1.0" encoding="utf-8"?>
<dgm:dataModel xmlns:dgm="http://schemas.openxmlformats.org/drawingml/2006/diagram" xmlns:a="http://schemas.openxmlformats.org/drawingml/2006/main">
  <dgm:ptLst>
    <dgm:pt modelId="{D62F2C9C-AEAF-4C73-B670-E0F90159B893}" type="doc">
      <dgm:prSet loTypeId="urn:microsoft.com/office/officeart/2009/3/layout/FramedTextPicture" loCatId="picture" qsTypeId="urn:microsoft.com/office/officeart/2005/8/quickstyle/simple1" qsCatId="simple" csTypeId="urn:microsoft.com/office/officeart/2005/8/colors/accent1_2" csCatId="accent1" phldr="1"/>
      <dgm:spPr/>
      <dgm:t>
        <a:bodyPr/>
        <a:lstStyle/>
        <a:p>
          <a:endParaRPr lang="en-US"/>
        </a:p>
      </dgm:t>
    </dgm:pt>
    <dgm:pt modelId="{86F99650-071B-4741-B2A7-8D8315C4AB77}">
      <dgm:prSet phldrT="[Text]" custT="1"/>
      <dgm:spPr/>
      <dgm:t>
        <a:bodyPr/>
        <a:lstStyle/>
        <a:p>
          <a:r>
            <a:rPr lang="fa-IR" sz="2800" dirty="0" smtClean="0">
              <a:solidFill>
                <a:srgbClr val="FF0000"/>
              </a:solidFill>
              <a:cs typeface="B Titr" panose="00000700000000000000" pitchFamily="2" charset="-78"/>
            </a:rPr>
            <a:t>جهت توجه بیشتر به این تصویر دقت فرمایید</a:t>
          </a:r>
          <a:endParaRPr lang="en-US" sz="2800" dirty="0">
            <a:solidFill>
              <a:srgbClr val="FF0000"/>
            </a:solidFill>
            <a:cs typeface="B Titr" panose="00000700000000000000" pitchFamily="2" charset="-78"/>
          </a:endParaRPr>
        </a:p>
      </dgm:t>
    </dgm:pt>
    <dgm:pt modelId="{D3429DF7-5294-4EFE-8CFC-ABCDB9C913B2}" type="parTrans" cxnId="{4BE2F822-599F-4C8F-9831-7AFB93EE34B8}">
      <dgm:prSet/>
      <dgm:spPr/>
      <dgm:t>
        <a:bodyPr/>
        <a:lstStyle/>
        <a:p>
          <a:endParaRPr lang="en-US"/>
        </a:p>
      </dgm:t>
    </dgm:pt>
    <dgm:pt modelId="{516875CB-C2C5-4421-BE8D-AB125720BB3F}" type="sibTrans" cxnId="{4BE2F822-599F-4C8F-9831-7AFB93EE34B8}">
      <dgm:prSet/>
      <dgm:spPr/>
      <dgm:t>
        <a:bodyPr/>
        <a:lstStyle/>
        <a:p>
          <a:endParaRPr lang="en-US"/>
        </a:p>
      </dgm:t>
    </dgm:pt>
    <dgm:pt modelId="{2EAE743B-009C-4606-9ACA-656FE653623E}" type="pres">
      <dgm:prSet presAssocID="{D62F2C9C-AEAF-4C73-B670-E0F90159B893}" presName="Name0" presStyleCnt="0">
        <dgm:presLayoutVars>
          <dgm:chMax/>
          <dgm:chPref/>
          <dgm:dir/>
        </dgm:presLayoutVars>
      </dgm:prSet>
      <dgm:spPr/>
      <dgm:t>
        <a:bodyPr/>
        <a:lstStyle/>
        <a:p>
          <a:endParaRPr lang="en-US"/>
        </a:p>
      </dgm:t>
    </dgm:pt>
    <dgm:pt modelId="{B1CF080C-1A31-4D7E-825D-D7077C8CDF4C}" type="pres">
      <dgm:prSet presAssocID="{86F99650-071B-4741-B2A7-8D8315C4AB77}" presName="composite" presStyleCnt="0">
        <dgm:presLayoutVars>
          <dgm:chMax/>
          <dgm:chPref/>
        </dgm:presLayoutVars>
      </dgm:prSet>
      <dgm:spPr/>
    </dgm:pt>
    <dgm:pt modelId="{AD030782-86BE-42AA-A5DA-8B1D7E26120E}" type="pres">
      <dgm:prSet presAssocID="{86F99650-071B-4741-B2A7-8D8315C4AB77}" presName="Image" presStyleLbl="bgImgPlace1" presStyleIdx="0" presStyleCnt="1" custScaleX="470047" custScaleY="280872" custLinFactY="21083" custLinFactNeighborX="8005" custLinFactNeighborY="100000"/>
      <dgm:spPr>
        <a:blipFill rotWithShape="1">
          <a:blip xmlns:r="http://schemas.openxmlformats.org/officeDocument/2006/relationships" r:embed="rId1"/>
          <a:stretch>
            <a:fillRect/>
          </a:stretch>
        </a:blipFill>
      </dgm:spPr>
    </dgm:pt>
    <dgm:pt modelId="{58191386-CF06-48A5-9FD9-9B8D79F8F74E}" type="pres">
      <dgm:prSet presAssocID="{86F99650-071B-4741-B2A7-8D8315C4AB77}" presName="ParentText" presStyleLbl="revTx" presStyleIdx="0" presStyleCnt="1" custScaleX="238810" custScaleY="24721" custLinFactY="-71152" custLinFactNeighborX="-62227" custLinFactNeighborY="-100000">
        <dgm:presLayoutVars>
          <dgm:chMax val="0"/>
          <dgm:chPref val="0"/>
          <dgm:bulletEnabled val="1"/>
        </dgm:presLayoutVars>
      </dgm:prSet>
      <dgm:spPr/>
      <dgm:t>
        <a:bodyPr/>
        <a:lstStyle/>
        <a:p>
          <a:endParaRPr lang="en-US"/>
        </a:p>
      </dgm:t>
    </dgm:pt>
    <dgm:pt modelId="{10117085-1CF5-420F-B175-5A3362EAC491}" type="pres">
      <dgm:prSet presAssocID="{86F99650-071B-4741-B2A7-8D8315C4AB77}" presName="tlFrame" presStyleLbl="node1" presStyleIdx="0" presStyleCnt="4" custLinFactX="-237421" custLinFactY="-172868" custLinFactNeighborX="-300000" custLinFactNeighborY="-200000"/>
      <dgm:spPr/>
    </dgm:pt>
    <dgm:pt modelId="{4AC89A69-DE68-41FE-B3A9-340C5DFF17BC}" type="pres">
      <dgm:prSet presAssocID="{86F99650-071B-4741-B2A7-8D8315C4AB77}" presName="trFrame" presStyleLbl="node1" presStyleIdx="1" presStyleCnt="4" custLinFactY="-172868" custLinFactNeighborX="-11581" custLinFactNeighborY="-200000"/>
      <dgm:spPr/>
    </dgm:pt>
    <dgm:pt modelId="{ED0C4C2A-3FFC-40F9-A9A9-FC7548E3C98B}" type="pres">
      <dgm:prSet presAssocID="{86F99650-071B-4741-B2A7-8D8315C4AB77}" presName="blFrame" presStyleLbl="node1" presStyleIdx="2" presStyleCnt="4" custLinFactX="-237421" custLinFactY="-203952" custLinFactNeighborX="-300000" custLinFactNeighborY="-300000"/>
      <dgm:spPr/>
    </dgm:pt>
    <dgm:pt modelId="{47FE94D7-7910-4D72-A7D5-4B87C40793A3}" type="pres">
      <dgm:prSet presAssocID="{86F99650-071B-4741-B2A7-8D8315C4AB77}" presName="brFrame" presStyleLbl="node1" presStyleIdx="3" presStyleCnt="4" custLinFactY="-203952" custLinFactNeighborX="-11581" custLinFactNeighborY="-300000"/>
      <dgm:spPr/>
    </dgm:pt>
  </dgm:ptLst>
  <dgm:cxnLst>
    <dgm:cxn modelId="{7C8A0D71-D1D1-4764-A313-2BEC5C11A7ED}" type="presOf" srcId="{D62F2C9C-AEAF-4C73-B670-E0F90159B893}" destId="{2EAE743B-009C-4606-9ACA-656FE653623E}" srcOrd="0" destOrd="0" presId="urn:microsoft.com/office/officeart/2009/3/layout/FramedTextPicture"/>
    <dgm:cxn modelId="{18A0EA37-7B70-43B7-A26D-174B0767C5DF}" type="presOf" srcId="{86F99650-071B-4741-B2A7-8D8315C4AB77}" destId="{58191386-CF06-48A5-9FD9-9B8D79F8F74E}" srcOrd="0" destOrd="0" presId="urn:microsoft.com/office/officeart/2009/3/layout/FramedTextPicture"/>
    <dgm:cxn modelId="{4BE2F822-599F-4C8F-9831-7AFB93EE34B8}" srcId="{D62F2C9C-AEAF-4C73-B670-E0F90159B893}" destId="{86F99650-071B-4741-B2A7-8D8315C4AB77}" srcOrd="0" destOrd="0" parTransId="{D3429DF7-5294-4EFE-8CFC-ABCDB9C913B2}" sibTransId="{516875CB-C2C5-4421-BE8D-AB125720BB3F}"/>
    <dgm:cxn modelId="{E0F3D06F-D3CB-41CB-8AED-C1BE20722F88}" type="presParOf" srcId="{2EAE743B-009C-4606-9ACA-656FE653623E}" destId="{B1CF080C-1A31-4D7E-825D-D7077C8CDF4C}" srcOrd="0" destOrd="0" presId="urn:microsoft.com/office/officeart/2009/3/layout/FramedTextPicture"/>
    <dgm:cxn modelId="{653D289B-5B36-4D88-B946-5C88B1E2F908}" type="presParOf" srcId="{B1CF080C-1A31-4D7E-825D-D7077C8CDF4C}" destId="{AD030782-86BE-42AA-A5DA-8B1D7E26120E}" srcOrd="0" destOrd="0" presId="urn:microsoft.com/office/officeart/2009/3/layout/FramedTextPicture"/>
    <dgm:cxn modelId="{2D96E91E-E448-4B37-8801-72930965A333}" type="presParOf" srcId="{B1CF080C-1A31-4D7E-825D-D7077C8CDF4C}" destId="{58191386-CF06-48A5-9FD9-9B8D79F8F74E}" srcOrd="1" destOrd="0" presId="urn:microsoft.com/office/officeart/2009/3/layout/FramedTextPicture"/>
    <dgm:cxn modelId="{3D7D94D0-C05B-4863-8176-8B37640B4B15}" type="presParOf" srcId="{B1CF080C-1A31-4D7E-825D-D7077C8CDF4C}" destId="{10117085-1CF5-420F-B175-5A3362EAC491}" srcOrd="2" destOrd="0" presId="urn:microsoft.com/office/officeart/2009/3/layout/FramedTextPicture"/>
    <dgm:cxn modelId="{DE288E52-E402-43AC-87F4-D2089CE6D9A5}" type="presParOf" srcId="{B1CF080C-1A31-4D7E-825D-D7077C8CDF4C}" destId="{4AC89A69-DE68-41FE-B3A9-340C5DFF17BC}" srcOrd="3" destOrd="0" presId="urn:microsoft.com/office/officeart/2009/3/layout/FramedTextPicture"/>
    <dgm:cxn modelId="{275DC638-B031-4113-A264-150214D77855}" type="presParOf" srcId="{B1CF080C-1A31-4D7E-825D-D7077C8CDF4C}" destId="{ED0C4C2A-3FFC-40F9-A9A9-FC7548E3C98B}" srcOrd="4" destOrd="0" presId="urn:microsoft.com/office/officeart/2009/3/layout/FramedTextPicture"/>
    <dgm:cxn modelId="{BACE29B8-C90D-4CA9-B48D-6F0628E90A8A}" type="presParOf" srcId="{B1CF080C-1A31-4D7E-825D-D7077C8CDF4C}" destId="{47FE94D7-7910-4D72-A7D5-4B87C40793A3}" srcOrd="5" destOrd="0" presId="urn:microsoft.com/office/officeart/2009/3/layout/FramedTextPicture"/>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7.xml><?xml version="1.0" encoding="utf-8"?>
<dgm:dataModel xmlns:dgm="http://schemas.openxmlformats.org/drawingml/2006/diagram" xmlns:a="http://schemas.openxmlformats.org/drawingml/2006/main">
  <dgm:ptLst>
    <dgm:pt modelId="{9F6CA610-01E2-49C6-8E91-FC86AA93C21E}" type="doc">
      <dgm:prSet loTypeId="urn:microsoft.com/office/officeart/2005/8/layout/hList3" loCatId="list" qsTypeId="urn:microsoft.com/office/officeart/2005/8/quickstyle/simple2" qsCatId="simple" csTypeId="urn:microsoft.com/office/officeart/2005/8/colors/colorful2" csCatId="colorful" phldr="1"/>
      <dgm:spPr/>
      <dgm:t>
        <a:bodyPr/>
        <a:lstStyle/>
        <a:p>
          <a:endParaRPr lang="en-US"/>
        </a:p>
      </dgm:t>
    </dgm:pt>
    <dgm:pt modelId="{C98552B3-5351-454C-B98F-1AEA51E007CB}">
      <dgm:prSet phldrT="[Text]" custT="1"/>
      <dgm:spPr/>
      <dgm:t>
        <a:bodyPr/>
        <a:lstStyle/>
        <a:p>
          <a:r>
            <a:rPr lang="fa-IR" sz="1800" b="1" dirty="0" smtClean="0">
              <a:solidFill>
                <a:schemeClr val="bg1"/>
              </a:solidFill>
              <a:cs typeface="B Titr" panose="00000700000000000000" pitchFamily="2" charset="-78"/>
            </a:rPr>
            <a:t>«متنِ» برنامۀ طلبه به تحصیل و جمع‏آوری برای خود اختصاص دارد و «پیرامونِ» آن به ثمر بخشی، ارائه و بازدهی.                                                                                                                                                                                                                                                                                                                                                                                                                                    </a:t>
          </a:r>
          <a:r>
            <a:rPr lang="fa-IR" sz="2000" b="1" dirty="0" smtClean="0">
              <a:solidFill>
                <a:schemeClr val="bg1"/>
              </a:solidFill>
              <a:cs typeface="B Titr" panose="00000700000000000000" pitchFamily="2" charset="-78"/>
            </a:rPr>
            <a:t>برهم خوردن نسبت متن و حاشیه، خلاف مقتضای طلبگی و مغایر با وظیفۀ اصلی اوست. </a:t>
          </a:r>
          <a:endParaRPr lang="en-US" sz="2000" dirty="0">
            <a:solidFill>
              <a:schemeClr val="bg1"/>
            </a:solidFill>
            <a:cs typeface="B Titr" panose="00000700000000000000" pitchFamily="2" charset="-78"/>
          </a:endParaRPr>
        </a:p>
      </dgm:t>
    </dgm:pt>
    <dgm:pt modelId="{61C8DC0E-9A9C-4A0B-8CEF-DF7FB27BAF39}" type="parTrans" cxnId="{B12F0C3D-9D4B-418C-993F-518D5782E4FD}">
      <dgm:prSet/>
      <dgm:spPr/>
      <dgm:t>
        <a:bodyPr/>
        <a:lstStyle/>
        <a:p>
          <a:endParaRPr lang="en-US"/>
        </a:p>
      </dgm:t>
    </dgm:pt>
    <dgm:pt modelId="{453CB455-8D02-4492-B0EB-A35F3D062D3F}" type="sibTrans" cxnId="{B12F0C3D-9D4B-418C-993F-518D5782E4FD}">
      <dgm:prSet/>
      <dgm:spPr/>
      <dgm:t>
        <a:bodyPr/>
        <a:lstStyle/>
        <a:p>
          <a:endParaRPr lang="en-US"/>
        </a:p>
      </dgm:t>
    </dgm:pt>
    <dgm:pt modelId="{5AAD6231-EC37-4A3A-897E-7156F082C76A}">
      <dgm:prSet phldrT="[Text]" custT="1"/>
      <dgm:spPr/>
      <dgm:t>
        <a:bodyPr/>
        <a:lstStyle/>
        <a:p>
          <a:r>
            <a:rPr lang="fa-IR" sz="1800" b="1" dirty="0" smtClean="0">
              <a:solidFill>
                <a:srgbClr val="FFFF00"/>
              </a:solidFill>
              <a:cs typeface="B Nazanin" panose="00000400000000000000" pitchFamily="2" charset="-78"/>
            </a:rPr>
            <a:t> آنچه قطعی است اهمیت مضاعف متن نسبت به حاشیه است. یعنی حاشیه، از متن بیشتر نیست، مساوی آن هم نیست؛ بلکه از آن ـ به اندازه‏ای قابل توجه ـ کوچک‏تر است. با حفظ این اندازۀ کلی، تثبیت نهایی ابعاد متن و حاشیه بسته به سلیقۀ افراد، متفاوت است. </a:t>
          </a:r>
          <a:endParaRPr lang="en-US" sz="1800" b="1" dirty="0" smtClean="0">
            <a:solidFill>
              <a:srgbClr val="FFFF00"/>
            </a:solidFill>
            <a:cs typeface="B Nazanin" panose="00000400000000000000" pitchFamily="2" charset="-78"/>
          </a:endParaRPr>
        </a:p>
        <a:p>
          <a:r>
            <a:rPr lang="fa-IR" sz="1800" b="1" dirty="0" smtClean="0">
              <a:solidFill>
                <a:srgbClr val="FFFF00"/>
              </a:solidFill>
              <a:cs typeface="B Nazanin" panose="00000400000000000000" pitchFamily="2" charset="-78"/>
            </a:rPr>
            <a:t>برای آنکه منظور بحث روشن‏تر انتقال یابد کمی به زبان اعداد و ارقام سخن گوییم</a:t>
          </a:r>
          <a:endParaRPr lang="en-US" sz="1800" dirty="0">
            <a:solidFill>
              <a:srgbClr val="FFFF00"/>
            </a:solidFill>
          </a:endParaRPr>
        </a:p>
      </dgm:t>
    </dgm:pt>
    <dgm:pt modelId="{435E234B-E183-46C5-A934-B250D4952E0A}" type="parTrans" cxnId="{BCFAD9A3-4192-4B2C-B82B-8301766875C6}">
      <dgm:prSet/>
      <dgm:spPr/>
      <dgm:t>
        <a:bodyPr/>
        <a:lstStyle/>
        <a:p>
          <a:endParaRPr lang="en-US"/>
        </a:p>
      </dgm:t>
    </dgm:pt>
    <dgm:pt modelId="{5062DEAD-C859-4635-8B54-8AD3B466EAB4}" type="sibTrans" cxnId="{BCFAD9A3-4192-4B2C-B82B-8301766875C6}">
      <dgm:prSet/>
      <dgm:spPr/>
      <dgm:t>
        <a:bodyPr/>
        <a:lstStyle/>
        <a:p>
          <a:endParaRPr lang="en-US"/>
        </a:p>
      </dgm:t>
    </dgm:pt>
    <dgm:pt modelId="{B56513E7-1740-45BC-A8E1-A572848ABEE9}">
      <dgm:prSet phldrT="[Text]" custT="1"/>
      <dgm:spPr/>
      <dgm:t>
        <a:bodyPr/>
        <a:lstStyle/>
        <a:p>
          <a:pPr algn="just"/>
          <a:r>
            <a:rPr lang="fa-IR" sz="1600" b="1" dirty="0" smtClean="0">
              <a:solidFill>
                <a:srgbClr val="002060"/>
              </a:solidFill>
              <a:cs typeface="B Nazanin" panose="00000400000000000000" pitchFamily="2" charset="-78"/>
            </a:rPr>
            <a:t>نسبت متن و حاشیه تقریباً نسبت 4 به 1 است. یعنی اگر طلبه چهار پنجم وقت و نیروی خود را به تحصیل و یک پنجم آن را به فعالیت‏های فرهنگی و اجتماعی اختصاص دهد، اندام کلی برنامۀ او از تناسب خارج نشده است. از آنجا که طلبه در سال‌های نخست، توانایی درخوری برای فعالیت‏های جانبی ندارد، طبعاً این نسبت‏ها تغییر می‏کند (مثلاً یک دَهُم و نُه دهم) ؛ اما بر فرضِ آمادگی کامل طلبه، برای انواع خدمات فرهنگی و احساس موفقیت او در انجام فعالیت‏های اجتماعی، هویت صنفی او بیش از این یک پنجم به او اجازۀ حاشیه‏پردازی نمی‏دهد </a:t>
          </a:r>
          <a:endParaRPr lang="en-US" sz="1600" dirty="0">
            <a:solidFill>
              <a:srgbClr val="002060"/>
            </a:solidFill>
          </a:endParaRPr>
        </a:p>
      </dgm:t>
    </dgm:pt>
    <dgm:pt modelId="{FD109DEA-C7CE-4B39-A457-63EABDD4C53B}" type="parTrans" cxnId="{E03227BF-5776-47DC-8CB7-F39842A75FDE}">
      <dgm:prSet/>
      <dgm:spPr/>
      <dgm:t>
        <a:bodyPr/>
        <a:lstStyle/>
        <a:p>
          <a:endParaRPr lang="en-US"/>
        </a:p>
      </dgm:t>
    </dgm:pt>
    <dgm:pt modelId="{7935F753-D2B9-4A1E-B2F9-6DCA3B702108}" type="sibTrans" cxnId="{E03227BF-5776-47DC-8CB7-F39842A75FDE}">
      <dgm:prSet/>
      <dgm:spPr/>
      <dgm:t>
        <a:bodyPr/>
        <a:lstStyle/>
        <a:p>
          <a:endParaRPr lang="en-US"/>
        </a:p>
      </dgm:t>
    </dgm:pt>
    <dgm:pt modelId="{343C7FFB-6DD3-4D2B-A85A-AA3EE869D757}">
      <dgm:prSet phldrT="[Text]" custT="1"/>
      <dgm:spPr/>
      <dgm:t>
        <a:bodyPr/>
        <a:lstStyle/>
        <a:p>
          <a:pPr algn="just"/>
          <a:endParaRPr lang="fa-IR" sz="1800" b="1" dirty="0" smtClean="0">
            <a:solidFill>
              <a:srgbClr val="002060"/>
            </a:solidFill>
            <a:cs typeface="B Nazanin" panose="00000400000000000000" pitchFamily="2" charset="-78"/>
          </a:endParaRPr>
        </a:p>
        <a:p>
          <a:pPr algn="just"/>
          <a:endParaRPr lang="fa-IR" sz="1800" b="1" dirty="0" smtClean="0">
            <a:solidFill>
              <a:srgbClr val="002060"/>
            </a:solidFill>
            <a:cs typeface="B Nazanin" panose="00000400000000000000" pitchFamily="2" charset="-78"/>
          </a:endParaRPr>
        </a:p>
        <a:p>
          <a:pPr algn="just"/>
          <a:endParaRPr lang="fa-IR" sz="1800" b="1" dirty="0" smtClean="0">
            <a:solidFill>
              <a:srgbClr val="002060"/>
            </a:solidFill>
            <a:cs typeface="B Nazanin" panose="00000400000000000000" pitchFamily="2" charset="-78"/>
          </a:endParaRPr>
        </a:p>
        <a:p>
          <a:pPr algn="just"/>
          <a:r>
            <a:rPr lang="fa-IR" sz="1800" b="1" dirty="0" smtClean="0">
              <a:solidFill>
                <a:srgbClr val="002060"/>
              </a:solidFill>
              <a:cs typeface="B Nazanin" panose="00000400000000000000" pitchFamily="2" charset="-78"/>
            </a:rPr>
            <a:t>تحصیل دانش دین که زیربنای مفید برنامۀ طلبه به‌شمار می‏رود، نباید در کنار امور متفرقه ـ که به منزلۀ حیاط و فضای سبز ساختمان برنامه اوست ـ به ‏قدری محدود شود که هنجار عمومی برنامه برهم خورد.این یک پنجمِ کل زمینه، به‌صورت‏های مختلف قابل توزیع بر زمان است. مثلاً دو ماه و نیم از سال، یک روز در هفته یا 2 ساعت در روز، این یک پنجم را پوشش می‏دهد.</a:t>
          </a:r>
        </a:p>
        <a:p>
          <a:pPr algn="just"/>
          <a:r>
            <a:rPr lang="fa-IR" sz="1800" b="1" dirty="0" smtClean="0">
              <a:solidFill>
                <a:srgbClr val="FF0000"/>
              </a:solidFill>
              <a:cs typeface="B Titr" panose="00000700000000000000" pitchFamily="2" charset="-78"/>
            </a:rPr>
            <a:t>جهت توجه بیشتر به صفحه بعد توجه فرمایید:</a:t>
          </a:r>
        </a:p>
        <a:p>
          <a:pPr algn="just"/>
          <a:r>
            <a:rPr lang="fa-IR" sz="1800" b="1" dirty="0" smtClean="0">
              <a:solidFill>
                <a:srgbClr val="002060"/>
              </a:solidFill>
              <a:cs typeface="B Nazanin" panose="00000400000000000000" pitchFamily="2" charset="-78"/>
            </a:rPr>
            <a:t> </a:t>
          </a:r>
          <a:endParaRPr lang="en-US" sz="1800" b="1" dirty="0" smtClean="0">
            <a:solidFill>
              <a:srgbClr val="002060"/>
            </a:solidFill>
            <a:cs typeface="B Nazanin" panose="00000400000000000000" pitchFamily="2" charset="-78"/>
          </a:endParaRPr>
        </a:p>
        <a:p>
          <a:pPr algn="just"/>
          <a:r>
            <a:rPr lang="fa-IR" sz="1800" b="1" dirty="0" smtClean="0">
              <a:solidFill>
                <a:srgbClr val="002060"/>
              </a:solidFill>
              <a:cs typeface="B Nazanin" panose="00000400000000000000" pitchFamily="2" charset="-78"/>
            </a:rPr>
            <a:t> </a:t>
          </a:r>
        </a:p>
        <a:p>
          <a:pPr algn="just"/>
          <a:r>
            <a:rPr lang="fa-IR" sz="1800" b="1" dirty="0" smtClean="0">
              <a:solidFill>
                <a:srgbClr val="002060"/>
              </a:solidFill>
              <a:cs typeface="B Nazanin" panose="00000400000000000000" pitchFamily="2" charset="-78"/>
            </a:rPr>
            <a:t> </a:t>
          </a:r>
          <a:endParaRPr lang="en-US" sz="1800" dirty="0">
            <a:solidFill>
              <a:srgbClr val="002060"/>
            </a:solidFill>
          </a:endParaRPr>
        </a:p>
      </dgm:t>
    </dgm:pt>
    <dgm:pt modelId="{622CA792-46BA-4431-A79E-C8554F7C0437}" type="parTrans" cxnId="{C0DCFAC8-4107-4254-8027-B67B4B11DAB3}">
      <dgm:prSet/>
      <dgm:spPr/>
      <dgm:t>
        <a:bodyPr/>
        <a:lstStyle/>
        <a:p>
          <a:endParaRPr lang="en-US"/>
        </a:p>
      </dgm:t>
    </dgm:pt>
    <dgm:pt modelId="{753587CC-9C11-4DCF-9103-8FBABE9F57D7}" type="sibTrans" cxnId="{C0DCFAC8-4107-4254-8027-B67B4B11DAB3}">
      <dgm:prSet/>
      <dgm:spPr/>
      <dgm:t>
        <a:bodyPr/>
        <a:lstStyle/>
        <a:p>
          <a:endParaRPr lang="en-US"/>
        </a:p>
      </dgm:t>
    </dgm:pt>
    <dgm:pt modelId="{2609AFA6-E0A9-4804-8C54-876DA56815B3}" type="pres">
      <dgm:prSet presAssocID="{9F6CA610-01E2-49C6-8E91-FC86AA93C21E}" presName="composite" presStyleCnt="0">
        <dgm:presLayoutVars>
          <dgm:chMax val="1"/>
          <dgm:dir/>
          <dgm:resizeHandles val="exact"/>
        </dgm:presLayoutVars>
      </dgm:prSet>
      <dgm:spPr/>
      <dgm:t>
        <a:bodyPr/>
        <a:lstStyle/>
        <a:p>
          <a:endParaRPr lang="en-US"/>
        </a:p>
      </dgm:t>
    </dgm:pt>
    <dgm:pt modelId="{CEEEE02A-BDC2-49F8-B138-AD4730140E59}" type="pres">
      <dgm:prSet presAssocID="{C98552B3-5351-454C-B98F-1AEA51E007CB}" presName="roof" presStyleLbl="dkBgShp" presStyleIdx="0" presStyleCnt="2" custScaleY="67333" custLinFactNeighborY="-8074"/>
      <dgm:spPr/>
      <dgm:t>
        <a:bodyPr/>
        <a:lstStyle/>
        <a:p>
          <a:endParaRPr lang="en-US"/>
        </a:p>
      </dgm:t>
    </dgm:pt>
    <dgm:pt modelId="{94F3DD3D-84DB-4E0B-8805-E5300528FF4B}" type="pres">
      <dgm:prSet presAssocID="{C98552B3-5351-454C-B98F-1AEA51E007CB}" presName="pillars" presStyleCnt="0"/>
      <dgm:spPr/>
      <dgm:t>
        <a:bodyPr/>
        <a:lstStyle/>
        <a:p>
          <a:endParaRPr lang="en-US"/>
        </a:p>
      </dgm:t>
    </dgm:pt>
    <dgm:pt modelId="{BF5860E0-58B8-417C-ACB0-930C324752AA}" type="pres">
      <dgm:prSet presAssocID="{C98552B3-5351-454C-B98F-1AEA51E007CB}" presName="pillar1" presStyleLbl="node1" presStyleIdx="0" presStyleCnt="3" custScaleY="120909" custLinFactNeighborX="-147" custLinFactNeighborY="8844">
        <dgm:presLayoutVars>
          <dgm:bulletEnabled val="1"/>
        </dgm:presLayoutVars>
      </dgm:prSet>
      <dgm:spPr/>
      <dgm:t>
        <a:bodyPr/>
        <a:lstStyle/>
        <a:p>
          <a:endParaRPr lang="en-US"/>
        </a:p>
      </dgm:t>
    </dgm:pt>
    <dgm:pt modelId="{74D82CD7-126F-477F-9FCF-5BE19788BC90}" type="pres">
      <dgm:prSet presAssocID="{B56513E7-1740-45BC-A8E1-A572848ABEE9}" presName="pillarX" presStyleLbl="node1" presStyleIdx="1" presStyleCnt="3" custScaleY="123763" custLinFactNeighborX="44" custLinFactNeighborY="5290">
        <dgm:presLayoutVars>
          <dgm:bulletEnabled val="1"/>
        </dgm:presLayoutVars>
      </dgm:prSet>
      <dgm:spPr/>
      <dgm:t>
        <a:bodyPr/>
        <a:lstStyle/>
        <a:p>
          <a:endParaRPr lang="en-US"/>
        </a:p>
      </dgm:t>
    </dgm:pt>
    <dgm:pt modelId="{60DA6E8A-E2C2-4091-B1B1-8C109010D681}" type="pres">
      <dgm:prSet presAssocID="{343C7FFB-6DD3-4D2B-A85A-AA3EE869D757}" presName="pillarX" presStyleLbl="node1" presStyleIdx="2" presStyleCnt="3" custScaleY="130908" custLinFactNeighborX="-1123" custLinFactNeighborY="2526">
        <dgm:presLayoutVars>
          <dgm:bulletEnabled val="1"/>
        </dgm:presLayoutVars>
      </dgm:prSet>
      <dgm:spPr/>
      <dgm:t>
        <a:bodyPr/>
        <a:lstStyle/>
        <a:p>
          <a:endParaRPr lang="en-US"/>
        </a:p>
      </dgm:t>
    </dgm:pt>
    <dgm:pt modelId="{BA6AC29E-1821-4967-B4D7-893A8E90B0F6}" type="pres">
      <dgm:prSet presAssocID="{C98552B3-5351-454C-B98F-1AEA51E007CB}" presName="base" presStyleLbl="dkBgShp" presStyleIdx="1" presStyleCnt="2" custAng="10800000" custFlipVert="1" custFlipHor="0" custScaleX="914" custScaleY="45908" custLinFactY="-547916" custLinFactNeighborX="-44430" custLinFactNeighborY="-600000"/>
      <dgm:spPr/>
      <dgm:t>
        <a:bodyPr/>
        <a:lstStyle/>
        <a:p>
          <a:endParaRPr lang="en-US"/>
        </a:p>
      </dgm:t>
    </dgm:pt>
  </dgm:ptLst>
  <dgm:cxnLst>
    <dgm:cxn modelId="{17A68C5F-CAA6-493E-B9B5-A3D8921F3275}" type="presOf" srcId="{C98552B3-5351-454C-B98F-1AEA51E007CB}" destId="{CEEEE02A-BDC2-49F8-B138-AD4730140E59}" srcOrd="0" destOrd="0" presId="urn:microsoft.com/office/officeart/2005/8/layout/hList3"/>
    <dgm:cxn modelId="{8B1C1654-6D70-45B6-884D-C809A3996F71}" type="presOf" srcId="{B56513E7-1740-45BC-A8E1-A572848ABEE9}" destId="{74D82CD7-126F-477F-9FCF-5BE19788BC90}" srcOrd="0" destOrd="0" presId="urn:microsoft.com/office/officeart/2005/8/layout/hList3"/>
    <dgm:cxn modelId="{5BF2A12C-A94A-4261-9E16-BCCE48A73D08}" type="presOf" srcId="{343C7FFB-6DD3-4D2B-A85A-AA3EE869D757}" destId="{60DA6E8A-E2C2-4091-B1B1-8C109010D681}" srcOrd="0" destOrd="0" presId="urn:microsoft.com/office/officeart/2005/8/layout/hList3"/>
    <dgm:cxn modelId="{BCFAD9A3-4192-4B2C-B82B-8301766875C6}" srcId="{C98552B3-5351-454C-B98F-1AEA51E007CB}" destId="{5AAD6231-EC37-4A3A-897E-7156F082C76A}" srcOrd="0" destOrd="0" parTransId="{435E234B-E183-46C5-A934-B250D4952E0A}" sibTransId="{5062DEAD-C859-4635-8B54-8AD3B466EAB4}"/>
    <dgm:cxn modelId="{E03227BF-5776-47DC-8CB7-F39842A75FDE}" srcId="{C98552B3-5351-454C-B98F-1AEA51E007CB}" destId="{B56513E7-1740-45BC-A8E1-A572848ABEE9}" srcOrd="1" destOrd="0" parTransId="{FD109DEA-C7CE-4B39-A457-63EABDD4C53B}" sibTransId="{7935F753-D2B9-4A1E-B2F9-6DCA3B702108}"/>
    <dgm:cxn modelId="{B12F0C3D-9D4B-418C-993F-518D5782E4FD}" srcId="{9F6CA610-01E2-49C6-8E91-FC86AA93C21E}" destId="{C98552B3-5351-454C-B98F-1AEA51E007CB}" srcOrd="0" destOrd="0" parTransId="{61C8DC0E-9A9C-4A0B-8CEF-DF7FB27BAF39}" sibTransId="{453CB455-8D02-4492-B0EB-A35F3D062D3F}"/>
    <dgm:cxn modelId="{7ED4C9C0-BDBE-4AAB-B2F2-CCC11CBD8288}" type="presOf" srcId="{5AAD6231-EC37-4A3A-897E-7156F082C76A}" destId="{BF5860E0-58B8-417C-ACB0-930C324752AA}" srcOrd="0" destOrd="0" presId="urn:microsoft.com/office/officeart/2005/8/layout/hList3"/>
    <dgm:cxn modelId="{1FE83F79-B6A0-432D-ADB2-4D2E17399810}" type="presOf" srcId="{9F6CA610-01E2-49C6-8E91-FC86AA93C21E}" destId="{2609AFA6-E0A9-4804-8C54-876DA56815B3}" srcOrd="0" destOrd="0" presId="urn:microsoft.com/office/officeart/2005/8/layout/hList3"/>
    <dgm:cxn modelId="{C0DCFAC8-4107-4254-8027-B67B4B11DAB3}" srcId="{C98552B3-5351-454C-B98F-1AEA51E007CB}" destId="{343C7FFB-6DD3-4D2B-A85A-AA3EE869D757}" srcOrd="2" destOrd="0" parTransId="{622CA792-46BA-4431-A79E-C8554F7C0437}" sibTransId="{753587CC-9C11-4DCF-9103-8FBABE9F57D7}"/>
    <dgm:cxn modelId="{190FBD7E-AE40-45B5-A8E9-9DAB829E8944}" type="presParOf" srcId="{2609AFA6-E0A9-4804-8C54-876DA56815B3}" destId="{CEEEE02A-BDC2-49F8-B138-AD4730140E59}" srcOrd="0" destOrd="0" presId="urn:microsoft.com/office/officeart/2005/8/layout/hList3"/>
    <dgm:cxn modelId="{A3B614AA-C86A-4574-8AE3-249C441303DA}" type="presParOf" srcId="{2609AFA6-E0A9-4804-8C54-876DA56815B3}" destId="{94F3DD3D-84DB-4E0B-8805-E5300528FF4B}" srcOrd="1" destOrd="0" presId="urn:microsoft.com/office/officeart/2005/8/layout/hList3"/>
    <dgm:cxn modelId="{DEB90040-B59C-4281-856D-218E6BAFE8CA}" type="presParOf" srcId="{94F3DD3D-84DB-4E0B-8805-E5300528FF4B}" destId="{BF5860E0-58B8-417C-ACB0-930C324752AA}" srcOrd="0" destOrd="0" presId="urn:microsoft.com/office/officeart/2005/8/layout/hList3"/>
    <dgm:cxn modelId="{A7449151-FE45-439B-B83C-DD6B28B9611F}" type="presParOf" srcId="{94F3DD3D-84DB-4E0B-8805-E5300528FF4B}" destId="{74D82CD7-126F-477F-9FCF-5BE19788BC90}" srcOrd="1" destOrd="0" presId="urn:microsoft.com/office/officeart/2005/8/layout/hList3"/>
    <dgm:cxn modelId="{2096EA62-993E-49A8-B097-0F01A8B1A49C}" type="presParOf" srcId="{94F3DD3D-84DB-4E0B-8805-E5300528FF4B}" destId="{60DA6E8A-E2C2-4091-B1B1-8C109010D681}" srcOrd="2" destOrd="0" presId="urn:microsoft.com/office/officeart/2005/8/layout/hList3"/>
    <dgm:cxn modelId="{6B9A0E66-C4FB-4790-A87B-29F7F5E5C327}" type="presParOf" srcId="{2609AFA6-E0A9-4804-8C54-876DA56815B3}" destId="{BA6AC29E-1821-4967-B4D7-893A8E90B0F6}" srcOrd="2" destOrd="0" presId="urn:microsoft.com/office/officeart/2005/8/layout/h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8.xml><?xml version="1.0" encoding="utf-8"?>
<dgm:dataModel xmlns:dgm="http://schemas.openxmlformats.org/drawingml/2006/diagram" xmlns:a="http://schemas.openxmlformats.org/drawingml/2006/main">
  <dgm:ptLst>
    <dgm:pt modelId="{E4B78AC2-1496-4049-B801-7EB57879BB47}" type="doc">
      <dgm:prSet loTypeId="urn:microsoft.com/office/officeart/2009/3/layout/IncreasingArrowsProcess" loCatId="process" qsTypeId="urn:microsoft.com/office/officeart/2005/8/quickstyle/simple1" qsCatId="simple" csTypeId="urn:microsoft.com/office/officeart/2005/8/colors/accent1_2" csCatId="accent1" phldr="1"/>
      <dgm:spPr/>
      <dgm:t>
        <a:bodyPr/>
        <a:lstStyle/>
        <a:p>
          <a:endParaRPr lang="en-US"/>
        </a:p>
      </dgm:t>
    </dgm:pt>
    <dgm:pt modelId="{27C1B950-60E2-425D-AE4A-E9BAB737341B}">
      <dgm:prSet phldrT="[Text]" custT="1"/>
      <dgm:spPr/>
      <dgm:t>
        <a:bodyPr/>
        <a:lstStyle/>
        <a:p>
          <a:r>
            <a:rPr lang="fa-IR" sz="1600" dirty="0" smtClean="0">
              <a:solidFill>
                <a:srgbClr val="FFFF00"/>
              </a:solidFill>
              <a:cs typeface="B Titr" panose="00000700000000000000" pitchFamily="2" charset="-78"/>
            </a:rPr>
            <a:t>مراد ما از «فعالیت فرهنگی» هرکاری است که </a:t>
          </a:r>
          <a:endParaRPr lang="en-US" sz="1600" dirty="0">
            <a:solidFill>
              <a:srgbClr val="FFFF00"/>
            </a:solidFill>
          </a:endParaRPr>
        </a:p>
      </dgm:t>
    </dgm:pt>
    <dgm:pt modelId="{2F23A347-0D6A-4BED-841D-4243E71572D2}" type="parTrans" cxnId="{EF99B0C2-29DA-4205-B241-33D7958D79C5}">
      <dgm:prSet/>
      <dgm:spPr/>
      <dgm:t>
        <a:bodyPr/>
        <a:lstStyle/>
        <a:p>
          <a:endParaRPr lang="en-US"/>
        </a:p>
      </dgm:t>
    </dgm:pt>
    <dgm:pt modelId="{FBC40F79-F60D-4E1B-85B3-A1080112B91E}" type="sibTrans" cxnId="{EF99B0C2-29DA-4205-B241-33D7958D79C5}">
      <dgm:prSet/>
      <dgm:spPr/>
      <dgm:t>
        <a:bodyPr/>
        <a:lstStyle/>
        <a:p>
          <a:endParaRPr lang="en-US"/>
        </a:p>
      </dgm:t>
    </dgm:pt>
    <dgm:pt modelId="{7ABB7D90-254E-4DB1-BE03-BB733B2AE5EC}">
      <dgm:prSet phldrT="[Text]" custT="1"/>
      <dgm:spPr/>
      <dgm:t>
        <a:bodyPr/>
        <a:lstStyle/>
        <a:p>
          <a:pPr algn="just"/>
          <a:r>
            <a:rPr lang="fa-IR" sz="1800" b="1" dirty="0" smtClean="0">
              <a:solidFill>
                <a:srgbClr val="002060"/>
              </a:solidFill>
              <a:cs typeface="B Nazanin" panose="00000400000000000000" pitchFamily="2" charset="-78"/>
            </a:rPr>
            <a:t>با استفاده از نیروی موجود و توانمندی بالفعل فرد، به‏هدف رشد دیگران و ارائۀ خدمات فرهنگی به آنان صورت گیرد</a:t>
          </a:r>
          <a:endParaRPr lang="en-US" sz="1800" b="1" dirty="0">
            <a:solidFill>
              <a:srgbClr val="002060"/>
            </a:solidFill>
            <a:cs typeface="B Nazanin" panose="00000400000000000000" pitchFamily="2" charset="-78"/>
          </a:endParaRPr>
        </a:p>
      </dgm:t>
    </dgm:pt>
    <dgm:pt modelId="{26D584E7-49E8-4201-8D9B-24942CA0F372}" type="parTrans" cxnId="{EC264831-AA06-422F-AC6B-189A765A49F4}">
      <dgm:prSet/>
      <dgm:spPr/>
      <dgm:t>
        <a:bodyPr/>
        <a:lstStyle/>
        <a:p>
          <a:endParaRPr lang="en-US"/>
        </a:p>
      </dgm:t>
    </dgm:pt>
    <dgm:pt modelId="{5CA9A7FD-FB71-49A6-AFCA-B0F9F0124881}" type="sibTrans" cxnId="{EC264831-AA06-422F-AC6B-189A765A49F4}">
      <dgm:prSet/>
      <dgm:spPr/>
      <dgm:t>
        <a:bodyPr/>
        <a:lstStyle/>
        <a:p>
          <a:endParaRPr lang="en-US"/>
        </a:p>
      </dgm:t>
    </dgm:pt>
    <dgm:pt modelId="{BFC432CE-F5AE-484C-B187-A59877CB3726}">
      <dgm:prSet phldrT="[Text]" custT="1"/>
      <dgm:spPr/>
      <dgm:t>
        <a:bodyPr/>
        <a:lstStyle/>
        <a:p>
          <a:r>
            <a:rPr lang="fa-IR" sz="16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در طرح کلان فعالیت‏های طلبه به این نتیجه رسیدیم که </a:t>
          </a:r>
          <a:endParaRPr lang="en-US" sz="1600" dirty="0">
            <a:solidFill>
              <a:srgbClr val="FFFF00"/>
            </a:solidFill>
          </a:endParaRPr>
        </a:p>
      </dgm:t>
    </dgm:pt>
    <dgm:pt modelId="{887AFBED-7786-4FDA-A55A-A48F847ACEF0}" type="parTrans" cxnId="{A9FC99B9-F1AC-4A10-8C66-6B9BEDAA6500}">
      <dgm:prSet/>
      <dgm:spPr/>
      <dgm:t>
        <a:bodyPr/>
        <a:lstStyle/>
        <a:p>
          <a:endParaRPr lang="en-US"/>
        </a:p>
      </dgm:t>
    </dgm:pt>
    <dgm:pt modelId="{7D37349C-C7C2-41D4-A8DE-63DB7D25347C}" type="sibTrans" cxnId="{A9FC99B9-F1AC-4A10-8C66-6B9BEDAA6500}">
      <dgm:prSet/>
      <dgm:spPr/>
      <dgm:t>
        <a:bodyPr/>
        <a:lstStyle/>
        <a:p>
          <a:endParaRPr lang="en-US"/>
        </a:p>
      </dgm:t>
    </dgm:pt>
    <dgm:pt modelId="{E395A251-A0F7-48B3-9415-B08E908369D3}">
      <dgm:prSet phldrT="[Text]"/>
      <dgm:spPr/>
      <dgm:t>
        <a:bodyPr/>
        <a:lstStyle/>
        <a:p>
          <a:r>
            <a:rPr lang="fa-IR"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بر اساس </a:t>
          </a:r>
          <a:r>
            <a:rPr lang="fa-IR" b="1" dirty="0" smtClean="0">
              <a:solidFill>
                <a:srgbClr val="00B050"/>
              </a:solidFill>
              <a:latin typeface="Times New Roman" panose="02020603050405020304" pitchFamily="18" charset="0"/>
              <a:ea typeface="Times New Roman" panose="02020603050405020304" pitchFamily="18" charset="0"/>
              <a:cs typeface="B Nazanin" panose="00000400000000000000" pitchFamily="2" charset="-78"/>
            </a:rPr>
            <a:t>هویت طلبه</a:t>
          </a:r>
          <a:r>
            <a:rPr lang="fa-IR"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p>
        <a:p>
          <a:r>
            <a:rPr lang="fa-IR" b="1"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عمدۀ  </a:t>
          </a:r>
          <a:r>
            <a:rPr lang="fa-IR" b="1"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توان و </a:t>
          </a:r>
          <a:r>
            <a:rPr lang="fa-IR" b="1"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زمان </a:t>
          </a:r>
        </a:p>
        <a:p>
          <a:r>
            <a:rPr lang="fa-IR" b="1"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او </a:t>
          </a:r>
          <a:r>
            <a:rPr lang="fa-IR" b="1"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باید </a:t>
          </a:r>
          <a:r>
            <a:rPr lang="fa-IR" b="1"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صرف </a:t>
          </a:r>
        </a:p>
        <a:p>
          <a:r>
            <a:rPr lang="fa-IR" b="1"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تحصیل و بالا بردن توانمندی‏های خود گردد </a:t>
          </a:r>
          <a:br>
            <a:rPr lang="fa-IR" b="1"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br>
          <a:r>
            <a:rPr lang="fa-IR"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جز در حاشیۀ این وظیفۀ اصلی، انتظار نمی‏رود طلبه به فعالیت‏های دیگر بپردازد.</a:t>
          </a:r>
          <a:br>
            <a:rPr lang="fa-IR"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(نسبت متن و حاشیه، نسبت 4 به 1) </a:t>
          </a:r>
          <a:endParaRPr lang="en-US" b="1" dirty="0">
            <a:cs typeface="B Nazanin" panose="00000400000000000000" pitchFamily="2" charset="-78"/>
          </a:endParaRPr>
        </a:p>
      </dgm:t>
    </dgm:pt>
    <dgm:pt modelId="{0CC0CB7E-6D61-4992-BF63-B60C804893FE}" type="parTrans" cxnId="{B467D7D5-F7A4-472A-A284-E8F70625303A}">
      <dgm:prSet/>
      <dgm:spPr/>
      <dgm:t>
        <a:bodyPr/>
        <a:lstStyle/>
        <a:p>
          <a:endParaRPr lang="en-US"/>
        </a:p>
      </dgm:t>
    </dgm:pt>
    <dgm:pt modelId="{62504285-D178-4285-8A3D-CA485E9979A5}" type="sibTrans" cxnId="{B467D7D5-F7A4-472A-A284-E8F70625303A}">
      <dgm:prSet/>
      <dgm:spPr/>
      <dgm:t>
        <a:bodyPr/>
        <a:lstStyle/>
        <a:p>
          <a:endParaRPr lang="en-US"/>
        </a:p>
      </dgm:t>
    </dgm:pt>
    <dgm:pt modelId="{F80007B5-9234-4FB4-AED4-DC50043E24A1}">
      <dgm:prSet phldrT="[Text]" custT="1"/>
      <dgm:spPr/>
      <dgm:t>
        <a:bodyPr/>
        <a:lstStyle/>
        <a:p>
          <a:r>
            <a:rPr lang="fa-IR" sz="1600" dirty="0" smtClean="0">
              <a:solidFill>
                <a:srgbClr val="FFFF00"/>
              </a:solidFill>
              <a:cs typeface="B Titr" panose="00000700000000000000" pitchFamily="2" charset="-78"/>
            </a:rPr>
            <a:t>ضمن پافشاری مجدد بر این فرمول تأکید می‏کنیم که گرچه پرداختن به این فعالیت‏ها در حاشیۀ برنامۀ طلبه قرار دارد</a:t>
          </a:r>
          <a:endParaRPr lang="en-US" sz="1600" dirty="0">
            <a:solidFill>
              <a:srgbClr val="FFFF00"/>
            </a:solidFill>
          </a:endParaRPr>
        </a:p>
      </dgm:t>
    </dgm:pt>
    <dgm:pt modelId="{6ED01A93-4153-491C-A9FB-A10FCCD3FBF3}" type="parTrans" cxnId="{4B75A155-995C-419E-B3EE-C43904D91BA0}">
      <dgm:prSet/>
      <dgm:spPr/>
      <dgm:t>
        <a:bodyPr/>
        <a:lstStyle/>
        <a:p>
          <a:endParaRPr lang="en-US"/>
        </a:p>
      </dgm:t>
    </dgm:pt>
    <dgm:pt modelId="{A5EC56B4-176C-49E2-990C-63F672A7B3F0}" type="sibTrans" cxnId="{4B75A155-995C-419E-B3EE-C43904D91BA0}">
      <dgm:prSet/>
      <dgm:spPr/>
      <dgm:t>
        <a:bodyPr/>
        <a:lstStyle/>
        <a:p>
          <a:endParaRPr lang="en-US"/>
        </a:p>
      </dgm:t>
    </dgm:pt>
    <dgm:pt modelId="{FD4DE935-8F45-49B5-9880-142C6C80E5F4}">
      <dgm:prSet phldrT="[Text]"/>
      <dgm:spPr/>
      <dgm:t>
        <a:bodyPr/>
        <a:lstStyle/>
        <a:p>
          <a:r>
            <a:rPr lang="fa-IR" b="1" dirty="0" smtClean="0">
              <a:cs typeface="B Nazanin" panose="00000400000000000000" pitchFamily="2" charset="-78"/>
            </a:rPr>
            <a:t>اما به‌هیچ‌وجه، متن کار او بدون حاشیه، مفید واقع نمی‏شود. خصوصاً طلابی که چند سال در حوزه تحصیل کرده و بنیۀ علمی و شخصیّت نسبتاً استواری یافته‏اند، وظیفۀ ویژه‏ای در این مورد دارند</a:t>
          </a:r>
          <a:endParaRPr lang="en-US" b="1" dirty="0">
            <a:cs typeface="B Nazanin" panose="00000400000000000000" pitchFamily="2" charset="-78"/>
          </a:endParaRPr>
        </a:p>
      </dgm:t>
    </dgm:pt>
    <dgm:pt modelId="{D22EDE7B-BDF1-4B9B-B622-319FBF407650}" type="parTrans" cxnId="{ADE4A126-EC5C-49E5-A9A7-805C7DB57EAE}">
      <dgm:prSet/>
      <dgm:spPr/>
      <dgm:t>
        <a:bodyPr/>
        <a:lstStyle/>
        <a:p>
          <a:endParaRPr lang="en-US"/>
        </a:p>
      </dgm:t>
    </dgm:pt>
    <dgm:pt modelId="{B2E1A442-1EA2-4DAB-838B-9D5530FFA4C2}" type="sibTrans" cxnId="{ADE4A126-EC5C-49E5-A9A7-805C7DB57EAE}">
      <dgm:prSet/>
      <dgm:spPr/>
      <dgm:t>
        <a:bodyPr/>
        <a:lstStyle/>
        <a:p>
          <a:endParaRPr lang="en-US"/>
        </a:p>
      </dgm:t>
    </dgm:pt>
    <dgm:pt modelId="{7964290D-C56D-4E0C-AD95-26E93D06C7B5}" type="pres">
      <dgm:prSet presAssocID="{E4B78AC2-1496-4049-B801-7EB57879BB47}" presName="Name0" presStyleCnt="0">
        <dgm:presLayoutVars>
          <dgm:chMax val="5"/>
          <dgm:chPref val="5"/>
          <dgm:dir/>
          <dgm:animLvl val="lvl"/>
        </dgm:presLayoutVars>
      </dgm:prSet>
      <dgm:spPr/>
      <dgm:t>
        <a:bodyPr/>
        <a:lstStyle/>
        <a:p>
          <a:endParaRPr lang="en-US"/>
        </a:p>
      </dgm:t>
    </dgm:pt>
    <dgm:pt modelId="{9F8EB37A-463C-4320-9910-3675D796AF46}" type="pres">
      <dgm:prSet presAssocID="{27C1B950-60E2-425D-AE4A-E9BAB737341B}" presName="parentText1" presStyleLbl="node1" presStyleIdx="0" presStyleCnt="3" custLinFactNeighborX="3874" custLinFactNeighborY="-27978">
        <dgm:presLayoutVars>
          <dgm:chMax/>
          <dgm:chPref val="3"/>
          <dgm:bulletEnabled val="1"/>
        </dgm:presLayoutVars>
      </dgm:prSet>
      <dgm:spPr/>
      <dgm:t>
        <a:bodyPr/>
        <a:lstStyle/>
        <a:p>
          <a:endParaRPr lang="en-US"/>
        </a:p>
      </dgm:t>
    </dgm:pt>
    <dgm:pt modelId="{B92D80B7-BCD9-46CA-91EE-A39906B9D427}" type="pres">
      <dgm:prSet presAssocID="{27C1B950-60E2-425D-AE4A-E9BAB737341B}" presName="childText1" presStyleLbl="solidAlignAcc1" presStyleIdx="0" presStyleCnt="3" custScaleX="81734" custScaleY="73313" custLinFactNeighborX="6574" custLinFactNeighborY="-35944">
        <dgm:presLayoutVars>
          <dgm:chMax val="0"/>
          <dgm:chPref val="0"/>
          <dgm:bulletEnabled val="1"/>
        </dgm:presLayoutVars>
      </dgm:prSet>
      <dgm:spPr/>
      <dgm:t>
        <a:bodyPr/>
        <a:lstStyle/>
        <a:p>
          <a:endParaRPr lang="en-US"/>
        </a:p>
      </dgm:t>
    </dgm:pt>
    <dgm:pt modelId="{21CA3EA4-D9BF-4D13-A616-5E1BD38E15DC}" type="pres">
      <dgm:prSet presAssocID="{BFC432CE-F5AE-484C-B187-A59877CB3726}" presName="parentText2" presStyleLbl="node1" presStyleIdx="1" presStyleCnt="3" custScaleX="106899" custLinFactNeighborX="2311" custLinFactNeighborY="-20446">
        <dgm:presLayoutVars>
          <dgm:chMax/>
          <dgm:chPref val="3"/>
          <dgm:bulletEnabled val="1"/>
        </dgm:presLayoutVars>
      </dgm:prSet>
      <dgm:spPr/>
      <dgm:t>
        <a:bodyPr/>
        <a:lstStyle/>
        <a:p>
          <a:endParaRPr lang="en-US"/>
        </a:p>
      </dgm:t>
    </dgm:pt>
    <dgm:pt modelId="{E4E1A175-0867-4FDD-B5BA-EC0CA9821FFF}" type="pres">
      <dgm:prSet presAssocID="{BFC432CE-F5AE-484C-B187-A59877CB3726}" presName="childText2" presStyleLbl="solidAlignAcc1" presStyleIdx="1" presStyleCnt="3" custScaleY="88885" custLinFactNeighborX="-2559" custLinFactNeighborY="-20053">
        <dgm:presLayoutVars>
          <dgm:chMax val="0"/>
          <dgm:chPref val="0"/>
          <dgm:bulletEnabled val="1"/>
        </dgm:presLayoutVars>
      </dgm:prSet>
      <dgm:spPr/>
      <dgm:t>
        <a:bodyPr/>
        <a:lstStyle/>
        <a:p>
          <a:endParaRPr lang="en-US"/>
        </a:p>
      </dgm:t>
    </dgm:pt>
    <dgm:pt modelId="{24694F21-EE63-4653-BEEC-6F8EFD317ED5}" type="pres">
      <dgm:prSet presAssocID="{F80007B5-9234-4FB4-AED4-DC50043E24A1}" presName="parentText3" presStyleLbl="node1" presStyleIdx="2" presStyleCnt="3" custScaleX="147559" custLinFactNeighborX="-12151" custLinFactNeighborY="-13442">
        <dgm:presLayoutVars>
          <dgm:chMax/>
          <dgm:chPref val="3"/>
          <dgm:bulletEnabled val="1"/>
        </dgm:presLayoutVars>
      </dgm:prSet>
      <dgm:spPr/>
      <dgm:t>
        <a:bodyPr/>
        <a:lstStyle/>
        <a:p>
          <a:endParaRPr lang="en-US"/>
        </a:p>
      </dgm:t>
    </dgm:pt>
    <dgm:pt modelId="{5D18B410-A5C6-4CBF-B850-C9349090A449}" type="pres">
      <dgm:prSet presAssocID="{F80007B5-9234-4FB4-AED4-DC50043E24A1}" presName="childText3" presStyleLbl="solidAlignAcc1" presStyleIdx="2" presStyleCnt="3" custScaleY="69214" custLinFactNeighborX="-2266" custLinFactNeighborY="-25195">
        <dgm:presLayoutVars>
          <dgm:chMax val="0"/>
          <dgm:chPref val="0"/>
          <dgm:bulletEnabled val="1"/>
        </dgm:presLayoutVars>
      </dgm:prSet>
      <dgm:spPr/>
      <dgm:t>
        <a:bodyPr/>
        <a:lstStyle/>
        <a:p>
          <a:endParaRPr lang="en-US"/>
        </a:p>
      </dgm:t>
    </dgm:pt>
  </dgm:ptLst>
  <dgm:cxnLst>
    <dgm:cxn modelId="{B467D7D5-F7A4-472A-A284-E8F70625303A}" srcId="{BFC432CE-F5AE-484C-B187-A59877CB3726}" destId="{E395A251-A0F7-48B3-9415-B08E908369D3}" srcOrd="0" destOrd="0" parTransId="{0CC0CB7E-6D61-4992-BF63-B60C804893FE}" sibTransId="{62504285-D178-4285-8A3D-CA485E9979A5}"/>
    <dgm:cxn modelId="{25F1258B-8161-4367-97A8-C1AE63730C5E}" type="presOf" srcId="{E395A251-A0F7-48B3-9415-B08E908369D3}" destId="{E4E1A175-0867-4FDD-B5BA-EC0CA9821FFF}" srcOrd="0" destOrd="0" presId="urn:microsoft.com/office/officeart/2009/3/layout/IncreasingArrowsProcess"/>
    <dgm:cxn modelId="{EF99B0C2-29DA-4205-B241-33D7958D79C5}" srcId="{E4B78AC2-1496-4049-B801-7EB57879BB47}" destId="{27C1B950-60E2-425D-AE4A-E9BAB737341B}" srcOrd="0" destOrd="0" parTransId="{2F23A347-0D6A-4BED-841D-4243E71572D2}" sibTransId="{FBC40F79-F60D-4E1B-85B3-A1080112B91E}"/>
    <dgm:cxn modelId="{A9FC99B9-F1AC-4A10-8C66-6B9BEDAA6500}" srcId="{E4B78AC2-1496-4049-B801-7EB57879BB47}" destId="{BFC432CE-F5AE-484C-B187-A59877CB3726}" srcOrd="1" destOrd="0" parTransId="{887AFBED-7786-4FDA-A55A-A48F847ACEF0}" sibTransId="{7D37349C-C7C2-41D4-A8DE-63DB7D25347C}"/>
    <dgm:cxn modelId="{77724C94-5DF6-4864-A225-7AD4E116BE7C}" type="presOf" srcId="{F80007B5-9234-4FB4-AED4-DC50043E24A1}" destId="{24694F21-EE63-4653-BEEC-6F8EFD317ED5}" srcOrd="0" destOrd="0" presId="urn:microsoft.com/office/officeart/2009/3/layout/IncreasingArrowsProcess"/>
    <dgm:cxn modelId="{07E3979A-0DE1-4BD0-9702-820D78B0FE5C}" type="presOf" srcId="{FD4DE935-8F45-49B5-9880-142C6C80E5F4}" destId="{5D18B410-A5C6-4CBF-B850-C9349090A449}" srcOrd="0" destOrd="0" presId="urn:microsoft.com/office/officeart/2009/3/layout/IncreasingArrowsProcess"/>
    <dgm:cxn modelId="{ADE4A126-EC5C-49E5-A9A7-805C7DB57EAE}" srcId="{F80007B5-9234-4FB4-AED4-DC50043E24A1}" destId="{FD4DE935-8F45-49B5-9880-142C6C80E5F4}" srcOrd="0" destOrd="0" parTransId="{D22EDE7B-BDF1-4B9B-B622-319FBF407650}" sibTransId="{B2E1A442-1EA2-4DAB-838B-9D5530FFA4C2}"/>
    <dgm:cxn modelId="{EC264831-AA06-422F-AC6B-189A765A49F4}" srcId="{27C1B950-60E2-425D-AE4A-E9BAB737341B}" destId="{7ABB7D90-254E-4DB1-BE03-BB733B2AE5EC}" srcOrd="0" destOrd="0" parTransId="{26D584E7-49E8-4201-8D9B-24942CA0F372}" sibTransId="{5CA9A7FD-FB71-49A6-AFCA-B0F9F0124881}"/>
    <dgm:cxn modelId="{4B75A155-995C-419E-B3EE-C43904D91BA0}" srcId="{E4B78AC2-1496-4049-B801-7EB57879BB47}" destId="{F80007B5-9234-4FB4-AED4-DC50043E24A1}" srcOrd="2" destOrd="0" parTransId="{6ED01A93-4153-491C-A9FB-A10FCCD3FBF3}" sibTransId="{A5EC56B4-176C-49E2-990C-63F672A7B3F0}"/>
    <dgm:cxn modelId="{575CEFE8-2AF1-44EF-A2A2-7DBBAC609812}" type="presOf" srcId="{27C1B950-60E2-425D-AE4A-E9BAB737341B}" destId="{9F8EB37A-463C-4320-9910-3675D796AF46}" srcOrd="0" destOrd="0" presId="urn:microsoft.com/office/officeart/2009/3/layout/IncreasingArrowsProcess"/>
    <dgm:cxn modelId="{A58275F6-83EE-4FC9-A92E-BDA08A6FD7B1}" type="presOf" srcId="{E4B78AC2-1496-4049-B801-7EB57879BB47}" destId="{7964290D-C56D-4E0C-AD95-26E93D06C7B5}" srcOrd="0" destOrd="0" presId="urn:microsoft.com/office/officeart/2009/3/layout/IncreasingArrowsProcess"/>
    <dgm:cxn modelId="{FBDBB1BB-20DC-4AE0-89C8-1A450446224D}" type="presOf" srcId="{7ABB7D90-254E-4DB1-BE03-BB733B2AE5EC}" destId="{B92D80B7-BCD9-46CA-91EE-A39906B9D427}" srcOrd="0" destOrd="0" presId="urn:microsoft.com/office/officeart/2009/3/layout/IncreasingArrowsProcess"/>
    <dgm:cxn modelId="{B74F179A-3D07-4B7A-8516-E373193F3065}" type="presOf" srcId="{BFC432CE-F5AE-484C-B187-A59877CB3726}" destId="{21CA3EA4-D9BF-4D13-A616-5E1BD38E15DC}" srcOrd="0" destOrd="0" presId="urn:microsoft.com/office/officeart/2009/3/layout/IncreasingArrowsProcess"/>
    <dgm:cxn modelId="{7220995F-8709-496D-A104-FCB8AC574A19}" type="presParOf" srcId="{7964290D-C56D-4E0C-AD95-26E93D06C7B5}" destId="{9F8EB37A-463C-4320-9910-3675D796AF46}" srcOrd="0" destOrd="0" presId="urn:microsoft.com/office/officeart/2009/3/layout/IncreasingArrowsProcess"/>
    <dgm:cxn modelId="{D801ACA2-CA58-4815-B7BC-C63BBD1CEF25}" type="presParOf" srcId="{7964290D-C56D-4E0C-AD95-26E93D06C7B5}" destId="{B92D80B7-BCD9-46CA-91EE-A39906B9D427}" srcOrd="1" destOrd="0" presId="urn:microsoft.com/office/officeart/2009/3/layout/IncreasingArrowsProcess"/>
    <dgm:cxn modelId="{805E3770-08EC-48A7-9FBA-B00636A12DDA}" type="presParOf" srcId="{7964290D-C56D-4E0C-AD95-26E93D06C7B5}" destId="{21CA3EA4-D9BF-4D13-A616-5E1BD38E15DC}" srcOrd="2" destOrd="0" presId="urn:microsoft.com/office/officeart/2009/3/layout/IncreasingArrowsProcess"/>
    <dgm:cxn modelId="{EDEE9A6E-8C1D-4C5A-B5E0-CC52B36B5261}" type="presParOf" srcId="{7964290D-C56D-4E0C-AD95-26E93D06C7B5}" destId="{E4E1A175-0867-4FDD-B5BA-EC0CA9821FFF}" srcOrd="3" destOrd="0" presId="urn:microsoft.com/office/officeart/2009/3/layout/IncreasingArrowsProcess"/>
    <dgm:cxn modelId="{353C129E-8FC6-42E5-A421-650D332C5EA3}" type="presParOf" srcId="{7964290D-C56D-4E0C-AD95-26E93D06C7B5}" destId="{24694F21-EE63-4653-BEEC-6F8EFD317ED5}" srcOrd="4" destOrd="0" presId="urn:microsoft.com/office/officeart/2009/3/layout/IncreasingArrowsProcess"/>
    <dgm:cxn modelId="{9270C11D-01E4-4544-8AED-2A8BE3498783}" type="presParOf" srcId="{7964290D-C56D-4E0C-AD95-26E93D06C7B5}" destId="{5D18B410-A5C6-4CBF-B850-C9349090A449}" srcOrd="5" destOrd="0" presId="urn:microsoft.com/office/officeart/2009/3/layout/IncreasingArrows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9.xml><?xml version="1.0" encoding="utf-8"?>
<dgm:dataModel xmlns:dgm="http://schemas.openxmlformats.org/drawingml/2006/diagram" xmlns:a="http://schemas.openxmlformats.org/drawingml/2006/main">
  <dgm:ptLst>
    <dgm:pt modelId="{888D7F2B-4DA2-4A58-9D77-A112138ACB6B}" type="doc">
      <dgm:prSet loTypeId="urn:microsoft.com/office/officeart/2005/8/layout/process5" loCatId="process" qsTypeId="urn:microsoft.com/office/officeart/2005/8/quickstyle/simple1" qsCatId="simple" csTypeId="urn:microsoft.com/office/officeart/2005/8/colors/colorful1" csCatId="colorful" phldr="1"/>
      <dgm:spPr/>
      <dgm:t>
        <a:bodyPr/>
        <a:lstStyle/>
        <a:p>
          <a:endParaRPr lang="en-US"/>
        </a:p>
      </dgm:t>
    </dgm:pt>
    <dgm:pt modelId="{08EE6BA6-9100-4431-98E8-6D322F058BE5}">
      <dgm:prSet custT="1"/>
      <dgm:spPr/>
      <dgm:t>
        <a:bodyPr/>
        <a:lstStyle/>
        <a:p>
          <a:r>
            <a:rPr lang="fa-IR" sz="2000" smtClean="0">
              <a:solidFill>
                <a:srgbClr val="002060"/>
              </a:solidFill>
              <a:cs typeface="B Titr" panose="00000700000000000000" pitchFamily="2" charset="-78"/>
            </a:rPr>
            <a:t>این‏گونه فعالیت‏ها علاوه بر</a:t>
          </a:r>
          <a:endParaRPr lang="en-US" sz="2000">
            <a:solidFill>
              <a:srgbClr val="002060"/>
            </a:solidFill>
            <a:cs typeface="B Titr" panose="00000700000000000000" pitchFamily="2" charset="-78"/>
          </a:endParaRPr>
        </a:p>
      </dgm:t>
    </dgm:pt>
    <dgm:pt modelId="{B5CDAF4D-F3FD-4D86-A4C1-BB4DD0267E93}" type="parTrans" cxnId="{A8D96F13-7745-4A22-901B-03E69486B68C}">
      <dgm:prSet/>
      <dgm:spPr/>
      <dgm:t>
        <a:bodyPr/>
        <a:lstStyle/>
        <a:p>
          <a:endParaRPr lang="en-US" sz="2400">
            <a:solidFill>
              <a:srgbClr val="002060"/>
            </a:solidFill>
            <a:cs typeface="B Titr" panose="00000700000000000000" pitchFamily="2" charset="-78"/>
          </a:endParaRPr>
        </a:p>
      </dgm:t>
    </dgm:pt>
    <dgm:pt modelId="{5B394362-0120-4F5D-BCA7-4C3797AE9FB8}" type="sibTrans" cxnId="{A8D96F13-7745-4A22-901B-03E69486B68C}">
      <dgm:prSet custT="1"/>
      <dgm:spPr/>
      <dgm:t>
        <a:bodyPr/>
        <a:lstStyle/>
        <a:p>
          <a:endParaRPr lang="en-US" sz="1800">
            <a:solidFill>
              <a:srgbClr val="002060"/>
            </a:solidFill>
            <a:cs typeface="B Titr" panose="00000700000000000000" pitchFamily="2" charset="-78"/>
          </a:endParaRPr>
        </a:p>
      </dgm:t>
    </dgm:pt>
    <dgm:pt modelId="{769DE0E1-4302-45C7-A75F-0052DFF88495}">
      <dgm:prSet custT="1"/>
      <dgm:spPr/>
      <dgm:t>
        <a:bodyPr/>
        <a:lstStyle/>
        <a:p>
          <a:r>
            <a:rPr lang="fa-IR" sz="2000" smtClean="0">
              <a:solidFill>
                <a:srgbClr val="002060"/>
              </a:solidFill>
              <a:cs typeface="B Titr" panose="00000700000000000000" pitchFamily="2" charset="-78"/>
            </a:rPr>
            <a:t>تأمین نیاز جامعه و ادای رسالت اسلامی</a:t>
          </a:r>
          <a:endParaRPr lang="en-US" sz="2000">
            <a:solidFill>
              <a:srgbClr val="002060"/>
            </a:solidFill>
            <a:cs typeface="B Titr" panose="00000700000000000000" pitchFamily="2" charset="-78"/>
          </a:endParaRPr>
        </a:p>
      </dgm:t>
    </dgm:pt>
    <dgm:pt modelId="{0A4EE421-9562-4170-95B9-CD1C2E7A1A1E}" type="parTrans" cxnId="{A3B26B2F-65A6-44CC-A464-1A1D0E3BB2A6}">
      <dgm:prSet/>
      <dgm:spPr/>
      <dgm:t>
        <a:bodyPr/>
        <a:lstStyle/>
        <a:p>
          <a:endParaRPr lang="en-US" sz="2400">
            <a:solidFill>
              <a:srgbClr val="002060"/>
            </a:solidFill>
            <a:cs typeface="B Titr" panose="00000700000000000000" pitchFamily="2" charset="-78"/>
          </a:endParaRPr>
        </a:p>
      </dgm:t>
    </dgm:pt>
    <dgm:pt modelId="{773C88C6-DE53-420A-A4D5-B587789A8100}" type="sibTrans" cxnId="{A3B26B2F-65A6-44CC-A464-1A1D0E3BB2A6}">
      <dgm:prSet custT="1"/>
      <dgm:spPr/>
      <dgm:t>
        <a:bodyPr/>
        <a:lstStyle/>
        <a:p>
          <a:endParaRPr lang="en-US" sz="1800">
            <a:solidFill>
              <a:srgbClr val="002060"/>
            </a:solidFill>
            <a:cs typeface="B Titr" panose="00000700000000000000" pitchFamily="2" charset="-78"/>
          </a:endParaRPr>
        </a:p>
      </dgm:t>
    </dgm:pt>
    <dgm:pt modelId="{B385D18E-CDFB-4E09-B934-3652B5550AF2}">
      <dgm:prSet custT="1"/>
      <dgm:spPr/>
      <dgm:t>
        <a:bodyPr/>
        <a:lstStyle/>
        <a:p>
          <a:r>
            <a:rPr lang="fa-IR" sz="2000" smtClean="0">
              <a:solidFill>
                <a:srgbClr val="002060"/>
              </a:solidFill>
              <a:cs typeface="B Titr" panose="00000700000000000000" pitchFamily="2" charset="-78"/>
            </a:rPr>
            <a:t>زنده نگاه‌داشتن روح حساسیت نسبت به نیازهای جامعه</a:t>
          </a:r>
          <a:endParaRPr lang="en-US" sz="2000">
            <a:solidFill>
              <a:srgbClr val="002060"/>
            </a:solidFill>
            <a:cs typeface="B Titr" panose="00000700000000000000" pitchFamily="2" charset="-78"/>
          </a:endParaRPr>
        </a:p>
      </dgm:t>
    </dgm:pt>
    <dgm:pt modelId="{482661C4-F161-4A4C-9699-FFF23C94C87E}" type="parTrans" cxnId="{EA2D7CED-A7A3-43BD-BA5C-B9AC6A311DD0}">
      <dgm:prSet/>
      <dgm:spPr/>
      <dgm:t>
        <a:bodyPr/>
        <a:lstStyle/>
        <a:p>
          <a:endParaRPr lang="en-US" sz="2400">
            <a:solidFill>
              <a:srgbClr val="002060"/>
            </a:solidFill>
            <a:cs typeface="B Titr" panose="00000700000000000000" pitchFamily="2" charset="-78"/>
          </a:endParaRPr>
        </a:p>
      </dgm:t>
    </dgm:pt>
    <dgm:pt modelId="{25472E66-DDD7-492D-8FB3-F6EA247784BF}" type="sibTrans" cxnId="{EA2D7CED-A7A3-43BD-BA5C-B9AC6A311DD0}">
      <dgm:prSet custT="1"/>
      <dgm:spPr/>
      <dgm:t>
        <a:bodyPr/>
        <a:lstStyle/>
        <a:p>
          <a:endParaRPr lang="en-US" sz="1800">
            <a:solidFill>
              <a:srgbClr val="002060"/>
            </a:solidFill>
            <a:cs typeface="B Titr" panose="00000700000000000000" pitchFamily="2" charset="-78"/>
          </a:endParaRPr>
        </a:p>
      </dgm:t>
    </dgm:pt>
    <dgm:pt modelId="{4704118C-0FE6-4445-BB18-526A14815A05}">
      <dgm:prSet custT="1"/>
      <dgm:spPr/>
      <dgm:t>
        <a:bodyPr/>
        <a:lstStyle/>
        <a:p>
          <a:r>
            <a:rPr lang="fa-IR" sz="2000" smtClean="0">
              <a:solidFill>
                <a:srgbClr val="002060"/>
              </a:solidFill>
              <a:cs typeface="B Titr" panose="00000700000000000000" pitchFamily="2" charset="-78"/>
            </a:rPr>
            <a:t>تقویت بینش اجتماعی</a:t>
          </a:r>
          <a:endParaRPr lang="en-US" sz="2000">
            <a:solidFill>
              <a:srgbClr val="002060"/>
            </a:solidFill>
            <a:cs typeface="B Titr" panose="00000700000000000000" pitchFamily="2" charset="-78"/>
          </a:endParaRPr>
        </a:p>
      </dgm:t>
    </dgm:pt>
    <dgm:pt modelId="{0D435BB9-CFE7-47B7-8D85-C77A97DF5107}" type="parTrans" cxnId="{0170CFB2-89A4-4254-86DB-894D104A7CBF}">
      <dgm:prSet/>
      <dgm:spPr/>
      <dgm:t>
        <a:bodyPr/>
        <a:lstStyle/>
        <a:p>
          <a:endParaRPr lang="en-US" sz="2400">
            <a:solidFill>
              <a:srgbClr val="002060"/>
            </a:solidFill>
            <a:cs typeface="B Titr" panose="00000700000000000000" pitchFamily="2" charset="-78"/>
          </a:endParaRPr>
        </a:p>
      </dgm:t>
    </dgm:pt>
    <dgm:pt modelId="{58E85B56-33FF-4C5E-9CF8-3676ABA04089}" type="sibTrans" cxnId="{0170CFB2-89A4-4254-86DB-894D104A7CBF}">
      <dgm:prSet custT="1"/>
      <dgm:spPr/>
      <dgm:t>
        <a:bodyPr/>
        <a:lstStyle/>
        <a:p>
          <a:endParaRPr lang="en-US" sz="1800">
            <a:solidFill>
              <a:srgbClr val="002060"/>
            </a:solidFill>
            <a:cs typeface="B Titr" panose="00000700000000000000" pitchFamily="2" charset="-78"/>
          </a:endParaRPr>
        </a:p>
      </dgm:t>
    </dgm:pt>
    <dgm:pt modelId="{5D0F33A8-590C-4CF9-B5F9-503880FF0C02}">
      <dgm:prSet custT="1"/>
      <dgm:spPr/>
      <dgm:t>
        <a:bodyPr/>
        <a:lstStyle/>
        <a:p>
          <a:r>
            <a:rPr lang="fa-IR" sz="2000" smtClean="0">
              <a:solidFill>
                <a:srgbClr val="002060"/>
              </a:solidFill>
              <a:cs typeface="B Titr" panose="00000700000000000000" pitchFamily="2" charset="-78"/>
            </a:rPr>
            <a:t>به رشد و تکامل توانمندی‏های مورد نیاز طلبه  هم می‏انجامد</a:t>
          </a:r>
          <a:endParaRPr lang="en-US" sz="2000">
            <a:solidFill>
              <a:srgbClr val="002060"/>
            </a:solidFill>
            <a:cs typeface="B Titr" panose="00000700000000000000" pitchFamily="2" charset="-78"/>
          </a:endParaRPr>
        </a:p>
      </dgm:t>
    </dgm:pt>
    <dgm:pt modelId="{93044EDD-3663-4EF5-BC66-571A5E9DE501}" type="parTrans" cxnId="{7711BA3C-8F17-4482-971E-F113B7A1E808}">
      <dgm:prSet/>
      <dgm:spPr/>
      <dgm:t>
        <a:bodyPr/>
        <a:lstStyle/>
        <a:p>
          <a:endParaRPr lang="en-US" sz="2400">
            <a:solidFill>
              <a:srgbClr val="002060"/>
            </a:solidFill>
            <a:cs typeface="B Titr" panose="00000700000000000000" pitchFamily="2" charset="-78"/>
          </a:endParaRPr>
        </a:p>
      </dgm:t>
    </dgm:pt>
    <dgm:pt modelId="{A6136D74-44A3-4943-BB61-FC10F03B0321}" type="sibTrans" cxnId="{7711BA3C-8F17-4482-971E-F113B7A1E808}">
      <dgm:prSet/>
      <dgm:spPr/>
      <dgm:t>
        <a:bodyPr/>
        <a:lstStyle/>
        <a:p>
          <a:endParaRPr lang="en-US" sz="2400">
            <a:solidFill>
              <a:srgbClr val="002060"/>
            </a:solidFill>
            <a:cs typeface="B Titr" panose="00000700000000000000" pitchFamily="2" charset="-78"/>
          </a:endParaRPr>
        </a:p>
      </dgm:t>
    </dgm:pt>
    <dgm:pt modelId="{C2DC9037-EEA8-4BE1-84CE-955514D99E68}" type="pres">
      <dgm:prSet presAssocID="{888D7F2B-4DA2-4A58-9D77-A112138ACB6B}" presName="diagram" presStyleCnt="0">
        <dgm:presLayoutVars>
          <dgm:dir val="rev"/>
          <dgm:resizeHandles val="exact"/>
        </dgm:presLayoutVars>
      </dgm:prSet>
      <dgm:spPr/>
      <dgm:t>
        <a:bodyPr/>
        <a:lstStyle/>
        <a:p>
          <a:endParaRPr lang="en-US"/>
        </a:p>
      </dgm:t>
    </dgm:pt>
    <dgm:pt modelId="{C04B8F25-DFF1-436B-B629-AC1DE9B8CDEA}" type="pres">
      <dgm:prSet presAssocID="{08EE6BA6-9100-4431-98E8-6D322F058BE5}" presName="node" presStyleLbl="node1" presStyleIdx="0" presStyleCnt="5">
        <dgm:presLayoutVars>
          <dgm:bulletEnabled val="1"/>
        </dgm:presLayoutVars>
      </dgm:prSet>
      <dgm:spPr/>
      <dgm:t>
        <a:bodyPr/>
        <a:lstStyle/>
        <a:p>
          <a:endParaRPr lang="en-US"/>
        </a:p>
      </dgm:t>
    </dgm:pt>
    <dgm:pt modelId="{0EBEE78B-6769-4F02-B4E0-8593DE6FDC8D}" type="pres">
      <dgm:prSet presAssocID="{5B394362-0120-4F5D-BCA7-4C3797AE9FB8}" presName="sibTrans" presStyleLbl="sibTrans2D1" presStyleIdx="0" presStyleCnt="4"/>
      <dgm:spPr/>
      <dgm:t>
        <a:bodyPr/>
        <a:lstStyle/>
        <a:p>
          <a:endParaRPr lang="en-US"/>
        </a:p>
      </dgm:t>
    </dgm:pt>
    <dgm:pt modelId="{AFE4E36E-775C-4F55-9E1A-60903A734339}" type="pres">
      <dgm:prSet presAssocID="{5B394362-0120-4F5D-BCA7-4C3797AE9FB8}" presName="connectorText" presStyleLbl="sibTrans2D1" presStyleIdx="0" presStyleCnt="4"/>
      <dgm:spPr/>
      <dgm:t>
        <a:bodyPr/>
        <a:lstStyle/>
        <a:p>
          <a:endParaRPr lang="en-US"/>
        </a:p>
      </dgm:t>
    </dgm:pt>
    <dgm:pt modelId="{52D6FDA8-B15D-468C-8DFE-FBE54AAA1A1D}" type="pres">
      <dgm:prSet presAssocID="{769DE0E1-4302-45C7-A75F-0052DFF88495}" presName="node" presStyleLbl="node1" presStyleIdx="1" presStyleCnt="5">
        <dgm:presLayoutVars>
          <dgm:bulletEnabled val="1"/>
        </dgm:presLayoutVars>
      </dgm:prSet>
      <dgm:spPr/>
      <dgm:t>
        <a:bodyPr/>
        <a:lstStyle/>
        <a:p>
          <a:endParaRPr lang="en-US"/>
        </a:p>
      </dgm:t>
    </dgm:pt>
    <dgm:pt modelId="{E4C8C785-9C31-4EDB-A199-E3F949F766A0}" type="pres">
      <dgm:prSet presAssocID="{773C88C6-DE53-420A-A4D5-B587789A8100}" presName="sibTrans" presStyleLbl="sibTrans2D1" presStyleIdx="1" presStyleCnt="4"/>
      <dgm:spPr/>
      <dgm:t>
        <a:bodyPr/>
        <a:lstStyle/>
        <a:p>
          <a:endParaRPr lang="en-US"/>
        </a:p>
      </dgm:t>
    </dgm:pt>
    <dgm:pt modelId="{0E11CA04-B12A-410D-A5F6-CF734A78E998}" type="pres">
      <dgm:prSet presAssocID="{773C88C6-DE53-420A-A4D5-B587789A8100}" presName="connectorText" presStyleLbl="sibTrans2D1" presStyleIdx="1" presStyleCnt="4"/>
      <dgm:spPr/>
      <dgm:t>
        <a:bodyPr/>
        <a:lstStyle/>
        <a:p>
          <a:endParaRPr lang="en-US"/>
        </a:p>
      </dgm:t>
    </dgm:pt>
    <dgm:pt modelId="{ABAF5540-FDDF-4286-BC67-C6B1B772FC0F}" type="pres">
      <dgm:prSet presAssocID="{B385D18E-CDFB-4E09-B934-3652B5550AF2}" presName="node" presStyleLbl="node1" presStyleIdx="2" presStyleCnt="5">
        <dgm:presLayoutVars>
          <dgm:bulletEnabled val="1"/>
        </dgm:presLayoutVars>
      </dgm:prSet>
      <dgm:spPr/>
      <dgm:t>
        <a:bodyPr/>
        <a:lstStyle/>
        <a:p>
          <a:endParaRPr lang="en-US"/>
        </a:p>
      </dgm:t>
    </dgm:pt>
    <dgm:pt modelId="{4FE9DDAE-3D53-42DB-AE7B-689F2BBAF614}" type="pres">
      <dgm:prSet presAssocID="{25472E66-DDD7-492D-8FB3-F6EA247784BF}" presName="sibTrans" presStyleLbl="sibTrans2D1" presStyleIdx="2" presStyleCnt="4"/>
      <dgm:spPr/>
      <dgm:t>
        <a:bodyPr/>
        <a:lstStyle/>
        <a:p>
          <a:endParaRPr lang="en-US"/>
        </a:p>
      </dgm:t>
    </dgm:pt>
    <dgm:pt modelId="{6FF2AB1A-6614-435A-ADB5-5C8C74B6358B}" type="pres">
      <dgm:prSet presAssocID="{25472E66-DDD7-492D-8FB3-F6EA247784BF}" presName="connectorText" presStyleLbl="sibTrans2D1" presStyleIdx="2" presStyleCnt="4"/>
      <dgm:spPr/>
      <dgm:t>
        <a:bodyPr/>
        <a:lstStyle/>
        <a:p>
          <a:endParaRPr lang="en-US"/>
        </a:p>
      </dgm:t>
    </dgm:pt>
    <dgm:pt modelId="{EF64E1FB-2FD9-48CF-9C6C-2E41E29E9221}" type="pres">
      <dgm:prSet presAssocID="{4704118C-0FE6-4445-BB18-526A14815A05}" presName="node" presStyleLbl="node1" presStyleIdx="3" presStyleCnt="5">
        <dgm:presLayoutVars>
          <dgm:bulletEnabled val="1"/>
        </dgm:presLayoutVars>
      </dgm:prSet>
      <dgm:spPr/>
      <dgm:t>
        <a:bodyPr/>
        <a:lstStyle/>
        <a:p>
          <a:endParaRPr lang="en-US"/>
        </a:p>
      </dgm:t>
    </dgm:pt>
    <dgm:pt modelId="{4993F157-E77F-4065-A37F-A40AFEC8488F}" type="pres">
      <dgm:prSet presAssocID="{58E85B56-33FF-4C5E-9CF8-3676ABA04089}" presName="sibTrans" presStyleLbl="sibTrans2D1" presStyleIdx="3" presStyleCnt="4"/>
      <dgm:spPr/>
      <dgm:t>
        <a:bodyPr/>
        <a:lstStyle/>
        <a:p>
          <a:endParaRPr lang="en-US"/>
        </a:p>
      </dgm:t>
    </dgm:pt>
    <dgm:pt modelId="{B3E5DB4C-4A28-4B77-BFEA-4DE23B52BACF}" type="pres">
      <dgm:prSet presAssocID="{58E85B56-33FF-4C5E-9CF8-3676ABA04089}" presName="connectorText" presStyleLbl="sibTrans2D1" presStyleIdx="3" presStyleCnt="4"/>
      <dgm:spPr/>
      <dgm:t>
        <a:bodyPr/>
        <a:lstStyle/>
        <a:p>
          <a:endParaRPr lang="en-US"/>
        </a:p>
      </dgm:t>
    </dgm:pt>
    <dgm:pt modelId="{933F5CFA-1CF6-4872-9E20-3958C05869D8}" type="pres">
      <dgm:prSet presAssocID="{5D0F33A8-590C-4CF9-B5F9-503880FF0C02}" presName="node" presStyleLbl="node1" presStyleIdx="4" presStyleCnt="5" custScaleX="219909">
        <dgm:presLayoutVars>
          <dgm:bulletEnabled val="1"/>
        </dgm:presLayoutVars>
      </dgm:prSet>
      <dgm:spPr/>
      <dgm:t>
        <a:bodyPr/>
        <a:lstStyle/>
        <a:p>
          <a:endParaRPr lang="en-US"/>
        </a:p>
      </dgm:t>
    </dgm:pt>
  </dgm:ptLst>
  <dgm:cxnLst>
    <dgm:cxn modelId="{2A4D2EA6-A777-4D77-A0B9-4FDF965C8DBC}" type="presOf" srcId="{5B394362-0120-4F5D-BCA7-4C3797AE9FB8}" destId="{AFE4E36E-775C-4F55-9E1A-60903A734339}" srcOrd="1" destOrd="0" presId="urn:microsoft.com/office/officeart/2005/8/layout/process5"/>
    <dgm:cxn modelId="{5CE6EA48-0C46-4B3A-9253-22CD90664B21}" type="presOf" srcId="{58E85B56-33FF-4C5E-9CF8-3676ABA04089}" destId="{4993F157-E77F-4065-A37F-A40AFEC8488F}" srcOrd="0" destOrd="0" presId="urn:microsoft.com/office/officeart/2005/8/layout/process5"/>
    <dgm:cxn modelId="{78913944-DA38-4AD4-9B18-715D5E082C18}" type="presOf" srcId="{5B394362-0120-4F5D-BCA7-4C3797AE9FB8}" destId="{0EBEE78B-6769-4F02-B4E0-8593DE6FDC8D}" srcOrd="0" destOrd="0" presId="urn:microsoft.com/office/officeart/2005/8/layout/process5"/>
    <dgm:cxn modelId="{9A5AF247-2480-4E75-9291-B3AC989D359D}" type="presOf" srcId="{773C88C6-DE53-420A-A4D5-B587789A8100}" destId="{0E11CA04-B12A-410D-A5F6-CF734A78E998}" srcOrd="1" destOrd="0" presId="urn:microsoft.com/office/officeart/2005/8/layout/process5"/>
    <dgm:cxn modelId="{CE538324-86C9-4B1E-AE50-FC1FCC10538E}" type="presOf" srcId="{08EE6BA6-9100-4431-98E8-6D322F058BE5}" destId="{C04B8F25-DFF1-436B-B629-AC1DE9B8CDEA}" srcOrd="0" destOrd="0" presId="urn:microsoft.com/office/officeart/2005/8/layout/process5"/>
    <dgm:cxn modelId="{7711BA3C-8F17-4482-971E-F113B7A1E808}" srcId="{888D7F2B-4DA2-4A58-9D77-A112138ACB6B}" destId="{5D0F33A8-590C-4CF9-B5F9-503880FF0C02}" srcOrd="4" destOrd="0" parTransId="{93044EDD-3663-4EF5-BC66-571A5E9DE501}" sibTransId="{A6136D74-44A3-4943-BB61-FC10F03B0321}"/>
    <dgm:cxn modelId="{A8D96F13-7745-4A22-901B-03E69486B68C}" srcId="{888D7F2B-4DA2-4A58-9D77-A112138ACB6B}" destId="{08EE6BA6-9100-4431-98E8-6D322F058BE5}" srcOrd="0" destOrd="0" parTransId="{B5CDAF4D-F3FD-4D86-A4C1-BB4DD0267E93}" sibTransId="{5B394362-0120-4F5D-BCA7-4C3797AE9FB8}"/>
    <dgm:cxn modelId="{A3B26B2F-65A6-44CC-A464-1A1D0E3BB2A6}" srcId="{888D7F2B-4DA2-4A58-9D77-A112138ACB6B}" destId="{769DE0E1-4302-45C7-A75F-0052DFF88495}" srcOrd="1" destOrd="0" parTransId="{0A4EE421-9562-4170-95B9-CD1C2E7A1A1E}" sibTransId="{773C88C6-DE53-420A-A4D5-B587789A8100}"/>
    <dgm:cxn modelId="{396EF486-1760-4D2F-BE0E-81BDA70E5D1D}" type="presOf" srcId="{769DE0E1-4302-45C7-A75F-0052DFF88495}" destId="{52D6FDA8-B15D-468C-8DFE-FBE54AAA1A1D}" srcOrd="0" destOrd="0" presId="urn:microsoft.com/office/officeart/2005/8/layout/process5"/>
    <dgm:cxn modelId="{EA2D7CED-A7A3-43BD-BA5C-B9AC6A311DD0}" srcId="{888D7F2B-4DA2-4A58-9D77-A112138ACB6B}" destId="{B385D18E-CDFB-4E09-B934-3652B5550AF2}" srcOrd="2" destOrd="0" parTransId="{482661C4-F161-4A4C-9699-FFF23C94C87E}" sibTransId="{25472E66-DDD7-492D-8FB3-F6EA247784BF}"/>
    <dgm:cxn modelId="{59B0EF1E-F4A5-48A5-85B9-3B4DD3AC756F}" type="presOf" srcId="{888D7F2B-4DA2-4A58-9D77-A112138ACB6B}" destId="{C2DC9037-EEA8-4BE1-84CE-955514D99E68}" srcOrd="0" destOrd="0" presId="urn:microsoft.com/office/officeart/2005/8/layout/process5"/>
    <dgm:cxn modelId="{FF8D834F-1882-4641-9909-1AA0EEF74C24}" type="presOf" srcId="{B385D18E-CDFB-4E09-B934-3652B5550AF2}" destId="{ABAF5540-FDDF-4286-BC67-C6B1B772FC0F}" srcOrd="0" destOrd="0" presId="urn:microsoft.com/office/officeart/2005/8/layout/process5"/>
    <dgm:cxn modelId="{9117DE70-F0C7-4A54-BC86-551880D043DB}" type="presOf" srcId="{58E85B56-33FF-4C5E-9CF8-3676ABA04089}" destId="{B3E5DB4C-4A28-4B77-BFEA-4DE23B52BACF}" srcOrd="1" destOrd="0" presId="urn:microsoft.com/office/officeart/2005/8/layout/process5"/>
    <dgm:cxn modelId="{A1A78B6B-B3D6-4DB1-B54C-6C3A95989322}" type="presOf" srcId="{773C88C6-DE53-420A-A4D5-B587789A8100}" destId="{E4C8C785-9C31-4EDB-A199-E3F949F766A0}" srcOrd="0" destOrd="0" presId="urn:microsoft.com/office/officeart/2005/8/layout/process5"/>
    <dgm:cxn modelId="{E35AE3AD-B60C-4A37-B345-111E1E9A65D2}" type="presOf" srcId="{25472E66-DDD7-492D-8FB3-F6EA247784BF}" destId="{4FE9DDAE-3D53-42DB-AE7B-689F2BBAF614}" srcOrd="0" destOrd="0" presId="urn:microsoft.com/office/officeart/2005/8/layout/process5"/>
    <dgm:cxn modelId="{162BD196-6C1E-47C0-AE21-5330844D3926}" type="presOf" srcId="{25472E66-DDD7-492D-8FB3-F6EA247784BF}" destId="{6FF2AB1A-6614-435A-ADB5-5C8C74B6358B}" srcOrd="1" destOrd="0" presId="urn:microsoft.com/office/officeart/2005/8/layout/process5"/>
    <dgm:cxn modelId="{0170CFB2-89A4-4254-86DB-894D104A7CBF}" srcId="{888D7F2B-4DA2-4A58-9D77-A112138ACB6B}" destId="{4704118C-0FE6-4445-BB18-526A14815A05}" srcOrd="3" destOrd="0" parTransId="{0D435BB9-CFE7-47B7-8D85-C77A97DF5107}" sibTransId="{58E85B56-33FF-4C5E-9CF8-3676ABA04089}"/>
    <dgm:cxn modelId="{3014E2BB-57BE-44A8-9F7E-C3D735ED24C7}" type="presOf" srcId="{5D0F33A8-590C-4CF9-B5F9-503880FF0C02}" destId="{933F5CFA-1CF6-4872-9E20-3958C05869D8}" srcOrd="0" destOrd="0" presId="urn:microsoft.com/office/officeart/2005/8/layout/process5"/>
    <dgm:cxn modelId="{96E0B288-FC86-435B-8EA5-C8BC0B1F909D}" type="presOf" srcId="{4704118C-0FE6-4445-BB18-526A14815A05}" destId="{EF64E1FB-2FD9-48CF-9C6C-2E41E29E9221}" srcOrd="0" destOrd="0" presId="urn:microsoft.com/office/officeart/2005/8/layout/process5"/>
    <dgm:cxn modelId="{D60FA1FE-C68B-4F23-B0BA-1CB4221C11AE}" type="presParOf" srcId="{C2DC9037-EEA8-4BE1-84CE-955514D99E68}" destId="{C04B8F25-DFF1-436B-B629-AC1DE9B8CDEA}" srcOrd="0" destOrd="0" presId="urn:microsoft.com/office/officeart/2005/8/layout/process5"/>
    <dgm:cxn modelId="{209F8B4E-AB15-41AE-A7BA-AFBDE9080767}" type="presParOf" srcId="{C2DC9037-EEA8-4BE1-84CE-955514D99E68}" destId="{0EBEE78B-6769-4F02-B4E0-8593DE6FDC8D}" srcOrd="1" destOrd="0" presId="urn:microsoft.com/office/officeart/2005/8/layout/process5"/>
    <dgm:cxn modelId="{5D16BF45-D200-46D3-A424-E8FE3F5BEDBE}" type="presParOf" srcId="{0EBEE78B-6769-4F02-B4E0-8593DE6FDC8D}" destId="{AFE4E36E-775C-4F55-9E1A-60903A734339}" srcOrd="0" destOrd="0" presId="urn:microsoft.com/office/officeart/2005/8/layout/process5"/>
    <dgm:cxn modelId="{1FC5B467-736F-4600-88B8-09E8E56A665B}" type="presParOf" srcId="{C2DC9037-EEA8-4BE1-84CE-955514D99E68}" destId="{52D6FDA8-B15D-468C-8DFE-FBE54AAA1A1D}" srcOrd="2" destOrd="0" presId="urn:microsoft.com/office/officeart/2005/8/layout/process5"/>
    <dgm:cxn modelId="{14FC9E3F-B56A-459D-BBD3-1F8C10B4D44E}" type="presParOf" srcId="{C2DC9037-EEA8-4BE1-84CE-955514D99E68}" destId="{E4C8C785-9C31-4EDB-A199-E3F949F766A0}" srcOrd="3" destOrd="0" presId="urn:microsoft.com/office/officeart/2005/8/layout/process5"/>
    <dgm:cxn modelId="{0E087EEE-EFD2-42E2-B1B9-042CBC5EEABF}" type="presParOf" srcId="{E4C8C785-9C31-4EDB-A199-E3F949F766A0}" destId="{0E11CA04-B12A-410D-A5F6-CF734A78E998}" srcOrd="0" destOrd="0" presId="urn:microsoft.com/office/officeart/2005/8/layout/process5"/>
    <dgm:cxn modelId="{ADA5AD3F-387A-4FB8-AFED-D990020D9A5A}" type="presParOf" srcId="{C2DC9037-EEA8-4BE1-84CE-955514D99E68}" destId="{ABAF5540-FDDF-4286-BC67-C6B1B772FC0F}" srcOrd="4" destOrd="0" presId="urn:microsoft.com/office/officeart/2005/8/layout/process5"/>
    <dgm:cxn modelId="{DF890FD8-7C24-4900-9F2A-22DAFFB8344E}" type="presParOf" srcId="{C2DC9037-EEA8-4BE1-84CE-955514D99E68}" destId="{4FE9DDAE-3D53-42DB-AE7B-689F2BBAF614}" srcOrd="5" destOrd="0" presId="urn:microsoft.com/office/officeart/2005/8/layout/process5"/>
    <dgm:cxn modelId="{B9A855A8-7981-4BAB-BA04-30AB7184C7F7}" type="presParOf" srcId="{4FE9DDAE-3D53-42DB-AE7B-689F2BBAF614}" destId="{6FF2AB1A-6614-435A-ADB5-5C8C74B6358B}" srcOrd="0" destOrd="0" presId="urn:microsoft.com/office/officeart/2005/8/layout/process5"/>
    <dgm:cxn modelId="{5751BBBB-667A-475F-9F90-3C26780EBD24}" type="presParOf" srcId="{C2DC9037-EEA8-4BE1-84CE-955514D99E68}" destId="{EF64E1FB-2FD9-48CF-9C6C-2E41E29E9221}" srcOrd="6" destOrd="0" presId="urn:microsoft.com/office/officeart/2005/8/layout/process5"/>
    <dgm:cxn modelId="{C5F170E0-BAC4-48E0-84FA-492A0E1621A3}" type="presParOf" srcId="{C2DC9037-EEA8-4BE1-84CE-955514D99E68}" destId="{4993F157-E77F-4065-A37F-A40AFEC8488F}" srcOrd="7" destOrd="0" presId="urn:microsoft.com/office/officeart/2005/8/layout/process5"/>
    <dgm:cxn modelId="{E6F54C18-7FB0-4486-8F38-6818D0167F2C}" type="presParOf" srcId="{4993F157-E77F-4065-A37F-A40AFEC8488F}" destId="{B3E5DB4C-4A28-4B77-BFEA-4DE23B52BACF}" srcOrd="0" destOrd="0" presId="urn:microsoft.com/office/officeart/2005/8/layout/process5"/>
    <dgm:cxn modelId="{30421B91-C8FB-42D5-B3B4-EC9494AA3451}" type="presParOf" srcId="{C2DC9037-EEA8-4BE1-84CE-955514D99E68}" destId="{933F5CFA-1CF6-4872-9E20-3958C05869D8}" srcOrd="8"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5A9C9F61-E0A4-45BF-86DB-179F454C926C}" type="doc">
      <dgm:prSet loTypeId="urn:microsoft.com/office/officeart/2005/8/layout/hierarchy2" loCatId="hierarchy" qsTypeId="urn:microsoft.com/office/officeart/2005/8/quickstyle/simple1" qsCatId="simple" csTypeId="urn:microsoft.com/office/officeart/2005/8/colors/colorful1" csCatId="colorful" phldr="1"/>
      <dgm:spPr/>
      <dgm:t>
        <a:bodyPr/>
        <a:lstStyle/>
        <a:p>
          <a:endParaRPr lang="en-US"/>
        </a:p>
      </dgm:t>
    </dgm:pt>
    <dgm:pt modelId="{E72E1801-35AF-40E9-BB1C-90615FC7C850}">
      <dgm:prSet phldrT="[Text]" custT="1"/>
      <dgm:spPr/>
      <dgm:t>
        <a:bodyPr/>
        <a:lstStyle/>
        <a:p>
          <a:r>
            <a:rPr lang="fa-IR" sz="2800" dirty="0" smtClean="0">
              <a:solidFill>
                <a:srgbClr val="FFFF00"/>
              </a:solidFill>
              <a:cs typeface="B Titr" panose="00000700000000000000" pitchFamily="2" charset="-78"/>
            </a:rPr>
            <a:t>نیازهای انسان</a:t>
          </a:r>
          <a:endParaRPr lang="en-US" sz="2800" dirty="0">
            <a:solidFill>
              <a:srgbClr val="FFFF00"/>
            </a:solidFill>
            <a:cs typeface="B Titr" panose="00000700000000000000" pitchFamily="2" charset="-78"/>
          </a:endParaRPr>
        </a:p>
      </dgm:t>
    </dgm:pt>
    <dgm:pt modelId="{C2FF6CE8-654E-458D-B749-EDAF7B729D0B}" type="parTrans" cxnId="{189087D7-E40B-4CA6-A9AB-E951EF105048}">
      <dgm:prSet/>
      <dgm:spPr/>
      <dgm:t>
        <a:bodyPr/>
        <a:lstStyle/>
        <a:p>
          <a:endParaRPr lang="en-US"/>
        </a:p>
      </dgm:t>
    </dgm:pt>
    <dgm:pt modelId="{40CF3817-0E7D-4DAC-B6A5-46CDDD28BE3B}" type="sibTrans" cxnId="{189087D7-E40B-4CA6-A9AB-E951EF105048}">
      <dgm:prSet/>
      <dgm:spPr/>
      <dgm:t>
        <a:bodyPr/>
        <a:lstStyle/>
        <a:p>
          <a:endParaRPr lang="en-US"/>
        </a:p>
      </dgm:t>
    </dgm:pt>
    <dgm:pt modelId="{6985A4CB-9B93-4FCE-9EE5-26095F2D0175}">
      <dgm:prSet phldrT="[Text]" custT="1"/>
      <dgm:spPr/>
      <dgm:t>
        <a:bodyPr/>
        <a:lstStyle/>
        <a:p>
          <a:r>
            <a:rPr lang="fa-IR" sz="3200" dirty="0" smtClean="0">
              <a:solidFill>
                <a:srgbClr val="FFFF00"/>
              </a:solidFill>
              <a:cs typeface="B Titr" panose="00000700000000000000" pitchFamily="2" charset="-78"/>
            </a:rPr>
            <a:t>مادی</a:t>
          </a:r>
          <a:endParaRPr lang="en-US" sz="3200" dirty="0">
            <a:solidFill>
              <a:srgbClr val="FFFF00"/>
            </a:solidFill>
            <a:cs typeface="B Titr" panose="00000700000000000000" pitchFamily="2" charset="-78"/>
          </a:endParaRPr>
        </a:p>
      </dgm:t>
    </dgm:pt>
    <dgm:pt modelId="{52C1657C-1E4B-4B73-94DA-103D80279651}" type="parTrans" cxnId="{D950DB28-4ECD-4155-9736-700CF0BAD117}">
      <dgm:prSet/>
      <dgm:spPr/>
      <dgm:t>
        <a:bodyPr/>
        <a:lstStyle/>
        <a:p>
          <a:endParaRPr lang="en-US"/>
        </a:p>
      </dgm:t>
    </dgm:pt>
    <dgm:pt modelId="{BE67E62F-6C0A-4386-95D3-AC3AF5607CCC}" type="sibTrans" cxnId="{D950DB28-4ECD-4155-9736-700CF0BAD117}">
      <dgm:prSet/>
      <dgm:spPr/>
      <dgm:t>
        <a:bodyPr/>
        <a:lstStyle/>
        <a:p>
          <a:endParaRPr lang="en-US"/>
        </a:p>
      </dgm:t>
    </dgm:pt>
    <dgm:pt modelId="{2C2EBE5F-0AFB-4364-A774-D24980A130F5}">
      <dgm:prSet phldrT="[Text]"/>
      <dgm:spPr/>
      <dgm:t>
        <a:bodyPr/>
        <a:lstStyle/>
        <a:p>
          <a:r>
            <a:rPr lang="fa-IR" b="1" dirty="0" smtClean="0">
              <a:solidFill>
                <a:srgbClr val="002060"/>
              </a:solidFill>
              <a:cs typeface="B Nazanin" panose="00000400000000000000" pitchFamily="2" charset="-78"/>
            </a:rPr>
            <a:t>خوراک و پوشاک و مسکن</a:t>
          </a:r>
          <a:endParaRPr lang="en-US" b="1" dirty="0">
            <a:solidFill>
              <a:srgbClr val="002060"/>
            </a:solidFill>
            <a:cs typeface="B Nazanin" panose="00000400000000000000" pitchFamily="2" charset="-78"/>
          </a:endParaRPr>
        </a:p>
      </dgm:t>
    </dgm:pt>
    <dgm:pt modelId="{41B1226F-2934-481D-B78C-5932FDC8947D}" type="parTrans" cxnId="{15842DEE-A878-47A7-B5BC-8F011A2AAD96}">
      <dgm:prSet/>
      <dgm:spPr/>
      <dgm:t>
        <a:bodyPr/>
        <a:lstStyle/>
        <a:p>
          <a:endParaRPr lang="en-US"/>
        </a:p>
      </dgm:t>
    </dgm:pt>
    <dgm:pt modelId="{B0C618B6-5675-489A-B375-AA19B74E6AEC}" type="sibTrans" cxnId="{15842DEE-A878-47A7-B5BC-8F011A2AAD96}">
      <dgm:prSet/>
      <dgm:spPr/>
      <dgm:t>
        <a:bodyPr/>
        <a:lstStyle/>
        <a:p>
          <a:endParaRPr lang="en-US"/>
        </a:p>
      </dgm:t>
    </dgm:pt>
    <dgm:pt modelId="{CDADB498-AF47-4B51-BCED-A29F2BC9158C}">
      <dgm:prSet phldrT="[Text]" custT="1"/>
      <dgm:spPr/>
      <dgm:t>
        <a:bodyPr/>
        <a:lstStyle/>
        <a:p>
          <a:r>
            <a:rPr lang="fa-IR" sz="3200" dirty="0" smtClean="0">
              <a:solidFill>
                <a:srgbClr val="FFFF00"/>
              </a:solidFill>
              <a:cs typeface="B Titr" panose="00000700000000000000" pitchFamily="2" charset="-78"/>
            </a:rPr>
            <a:t>معنوی</a:t>
          </a:r>
          <a:endParaRPr lang="en-US" sz="3200" dirty="0">
            <a:solidFill>
              <a:srgbClr val="FFFF00"/>
            </a:solidFill>
            <a:cs typeface="B Titr" panose="00000700000000000000" pitchFamily="2" charset="-78"/>
          </a:endParaRPr>
        </a:p>
      </dgm:t>
    </dgm:pt>
    <dgm:pt modelId="{D920B86E-D321-47A4-84A0-9238FFBF59FB}" type="parTrans" cxnId="{95A3CA7A-F7A5-4938-A85E-025CC468C67E}">
      <dgm:prSet/>
      <dgm:spPr/>
      <dgm:t>
        <a:bodyPr/>
        <a:lstStyle/>
        <a:p>
          <a:endParaRPr lang="en-US"/>
        </a:p>
      </dgm:t>
    </dgm:pt>
    <dgm:pt modelId="{B83BD8DF-8D4C-4AD1-9ACB-CE48556981BA}" type="sibTrans" cxnId="{95A3CA7A-F7A5-4938-A85E-025CC468C67E}">
      <dgm:prSet/>
      <dgm:spPr/>
      <dgm:t>
        <a:bodyPr/>
        <a:lstStyle/>
        <a:p>
          <a:endParaRPr lang="en-US"/>
        </a:p>
      </dgm:t>
    </dgm:pt>
    <dgm:pt modelId="{ED06891D-D031-4C94-A271-033C287BBAE4}">
      <dgm:prSet phldrT="[Text]"/>
      <dgm:spPr/>
      <dgm:t>
        <a:bodyPr/>
        <a:lstStyle/>
        <a:p>
          <a:r>
            <a:rPr lang="fa-IR" b="1" dirty="0" smtClean="0">
              <a:solidFill>
                <a:srgbClr val="002060"/>
              </a:solidFill>
              <a:cs typeface="B Nazanin" panose="00000400000000000000" pitchFamily="2" charset="-78"/>
            </a:rPr>
            <a:t>نیاز به وحی، نیاز به دین، و نیاز به هدایت آسمانی </a:t>
          </a:r>
          <a:endParaRPr lang="en-US" b="1" dirty="0">
            <a:solidFill>
              <a:srgbClr val="002060"/>
            </a:solidFill>
            <a:cs typeface="B Nazanin" panose="00000400000000000000" pitchFamily="2" charset="-78"/>
          </a:endParaRPr>
        </a:p>
      </dgm:t>
    </dgm:pt>
    <dgm:pt modelId="{C2C67ABD-5F37-477C-9608-018A1033BCFF}" type="parTrans" cxnId="{2BB7CFBE-DFA7-49D5-8ADC-693A08E308AC}">
      <dgm:prSet/>
      <dgm:spPr/>
      <dgm:t>
        <a:bodyPr/>
        <a:lstStyle/>
        <a:p>
          <a:endParaRPr lang="en-US"/>
        </a:p>
      </dgm:t>
    </dgm:pt>
    <dgm:pt modelId="{48B780A0-C608-4E4A-B254-F21FBA78374D}" type="sibTrans" cxnId="{2BB7CFBE-DFA7-49D5-8ADC-693A08E308AC}">
      <dgm:prSet/>
      <dgm:spPr/>
      <dgm:t>
        <a:bodyPr/>
        <a:lstStyle/>
        <a:p>
          <a:endParaRPr lang="en-US"/>
        </a:p>
      </dgm:t>
    </dgm:pt>
    <dgm:pt modelId="{B34F2523-6F05-440A-86FC-DE056ABCB236}" type="pres">
      <dgm:prSet presAssocID="{5A9C9F61-E0A4-45BF-86DB-179F454C926C}" presName="diagram" presStyleCnt="0">
        <dgm:presLayoutVars>
          <dgm:chPref val="1"/>
          <dgm:dir val="rev"/>
          <dgm:animOne val="branch"/>
          <dgm:animLvl val="lvl"/>
          <dgm:resizeHandles val="exact"/>
        </dgm:presLayoutVars>
      </dgm:prSet>
      <dgm:spPr/>
      <dgm:t>
        <a:bodyPr/>
        <a:lstStyle/>
        <a:p>
          <a:endParaRPr lang="en-US"/>
        </a:p>
      </dgm:t>
    </dgm:pt>
    <dgm:pt modelId="{46F5922F-565C-4118-A7C3-F703E914225B}" type="pres">
      <dgm:prSet presAssocID="{E72E1801-35AF-40E9-BB1C-90615FC7C850}" presName="root1" presStyleCnt="0"/>
      <dgm:spPr/>
    </dgm:pt>
    <dgm:pt modelId="{50FFBB2A-C565-4B8B-B92F-148B6CB9FB22}" type="pres">
      <dgm:prSet presAssocID="{E72E1801-35AF-40E9-BB1C-90615FC7C850}" presName="LevelOneTextNode" presStyleLbl="node0" presStyleIdx="0" presStyleCnt="1">
        <dgm:presLayoutVars>
          <dgm:chPref val="3"/>
        </dgm:presLayoutVars>
      </dgm:prSet>
      <dgm:spPr/>
      <dgm:t>
        <a:bodyPr/>
        <a:lstStyle/>
        <a:p>
          <a:endParaRPr lang="en-US"/>
        </a:p>
      </dgm:t>
    </dgm:pt>
    <dgm:pt modelId="{43FF12A7-B06E-4CEB-9751-F75A3D1A9A19}" type="pres">
      <dgm:prSet presAssocID="{E72E1801-35AF-40E9-BB1C-90615FC7C850}" presName="level2hierChild" presStyleCnt="0"/>
      <dgm:spPr/>
    </dgm:pt>
    <dgm:pt modelId="{021D079F-D572-4A3C-8B28-F9964F2CE53B}" type="pres">
      <dgm:prSet presAssocID="{52C1657C-1E4B-4B73-94DA-103D80279651}" presName="conn2-1" presStyleLbl="parChTrans1D2" presStyleIdx="0" presStyleCnt="2"/>
      <dgm:spPr/>
      <dgm:t>
        <a:bodyPr/>
        <a:lstStyle/>
        <a:p>
          <a:endParaRPr lang="en-US"/>
        </a:p>
      </dgm:t>
    </dgm:pt>
    <dgm:pt modelId="{8296CCAE-22BF-4487-8005-AECBA7C36201}" type="pres">
      <dgm:prSet presAssocID="{52C1657C-1E4B-4B73-94DA-103D80279651}" presName="connTx" presStyleLbl="parChTrans1D2" presStyleIdx="0" presStyleCnt="2"/>
      <dgm:spPr/>
      <dgm:t>
        <a:bodyPr/>
        <a:lstStyle/>
        <a:p>
          <a:endParaRPr lang="en-US"/>
        </a:p>
      </dgm:t>
    </dgm:pt>
    <dgm:pt modelId="{51C26B04-E3F8-4E5C-B65D-1506A0A3F814}" type="pres">
      <dgm:prSet presAssocID="{6985A4CB-9B93-4FCE-9EE5-26095F2D0175}" presName="root2" presStyleCnt="0"/>
      <dgm:spPr/>
    </dgm:pt>
    <dgm:pt modelId="{3FA48C9F-B009-4F10-8581-21A401DD4055}" type="pres">
      <dgm:prSet presAssocID="{6985A4CB-9B93-4FCE-9EE5-26095F2D0175}" presName="LevelTwoTextNode" presStyleLbl="node2" presStyleIdx="0" presStyleCnt="2">
        <dgm:presLayoutVars>
          <dgm:chPref val="3"/>
        </dgm:presLayoutVars>
      </dgm:prSet>
      <dgm:spPr/>
      <dgm:t>
        <a:bodyPr/>
        <a:lstStyle/>
        <a:p>
          <a:endParaRPr lang="en-US"/>
        </a:p>
      </dgm:t>
    </dgm:pt>
    <dgm:pt modelId="{DF3F1252-CD00-4023-BB46-03837A891315}" type="pres">
      <dgm:prSet presAssocID="{6985A4CB-9B93-4FCE-9EE5-26095F2D0175}" presName="level3hierChild" presStyleCnt="0"/>
      <dgm:spPr/>
    </dgm:pt>
    <dgm:pt modelId="{0E2185C9-B92A-4AD1-9816-4D0010765EC1}" type="pres">
      <dgm:prSet presAssocID="{41B1226F-2934-481D-B78C-5932FDC8947D}" presName="conn2-1" presStyleLbl="parChTrans1D3" presStyleIdx="0" presStyleCnt="2"/>
      <dgm:spPr/>
      <dgm:t>
        <a:bodyPr/>
        <a:lstStyle/>
        <a:p>
          <a:endParaRPr lang="en-US"/>
        </a:p>
      </dgm:t>
    </dgm:pt>
    <dgm:pt modelId="{D4483711-A103-425A-97D9-81A380B3112A}" type="pres">
      <dgm:prSet presAssocID="{41B1226F-2934-481D-B78C-5932FDC8947D}" presName="connTx" presStyleLbl="parChTrans1D3" presStyleIdx="0" presStyleCnt="2"/>
      <dgm:spPr/>
      <dgm:t>
        <a:bodyPr/>
        <a:lstStyle/>
        <a:p>
          <a:endParaRPr lang="en-US"/>
        </a:p>
      </dgm:t>
    </dgm:pt>
    <dgm:pt modelId="{5CAF0068-87DE-4337-9F89-CF580920337D}" type="pres">
      <dgm:prSet presAssocID="{2C2EBE5F-0AFB-4364-A774-D24980A130F5}" presName="root2" presStyleCnt="0"/>
      <dgm:spPr/>
    </dgm:pt>
    <dgm:pt modelId="{58A36C58-5016-4C16-BE62-1CCBA67077AC}" type="pres">
      <dgm:prSet presAssocID="{2C2EBE5F-0AFB-4364-A774-D24980A130F5}" presName="LevelTwoTextNode" presStyleLbl="node3" presStyleIdx="0" presStyleCnt="2">
        <dgm:presLayoutVars>
          <dgm:chPref val="3"/>
        </dgm:presLayoutVars>
      </dgm:prSet>
      <dgm:spPr/>
      <dgm:t>
        <a:bodyPr/>
        <a:lstStyle/>
        <a:p>
          <a:endParaRPr lang="en-US"/>
        </a:p>
      </dgm:t>
    </dgm:pt>
    <dgm:pt modelId="{EBB22F2F-93D3-4430-9B01-C8109EB8E26A}" type="pres">
      <dgm:prSet presAssocID="{2C2EBE5F-0AFB-4364-A774-D24980A130F5}" presName="level3hierChild" presStyleCnt="0"/>
      <dgm:spPr/>
    </dgm:pt>
    <dgm:pt modelId="{77D0F9BC-0EC5-4491-B56D-368755B5E214}" type="pres">
      <dgm:prSet presAssocID="{D920B86E-D321-47A4-84A0-9238FFBF59FB}" presName="conn2-1" presStyleLbl="parChTrans1D2" presStyleIdx="1" presStyleCnt="2"/>
      <dgm:spPr/>
      <dgm:t>
        <a:bodyPr/>
        <a:lstStyle/>
        <a:p>
          <a:endParaRPr lang="en-US"/>
        </a:p>
      </dgm:t>
    </dgm:pt>
    <dgm:pt modelId="{71CB5192-F511-4160-9A54-7BC540A4D8E3}" type="pres">
      <dgm:prSet presAssocID="{D920B86E-D321-47A4-84A0-9238FFBF59FB}" presName="connTx" presStyleLbl="parChTrans1D2" presStyleIdx="1" presStyleCnt="2"/>
      <dgm:spPr/>
      <dgm:t>
        <a:bodyPr/>
        <a:lstStyle/>
        <a:p>
          <a:endParaRPr lang="en-US"/>
        </a:p>
      </dgm:t>
    </dgm:pt>
    <dgm:pt modelId="{2C9DC99B-DCDF-412A-B105-833A8B76F63B}" type="pres">
      <dgm:prSet presAssocID="{CDADB498-AF47-4B51-BCED-A29F2BC9158C}" presName="root2" presStyleCnt="0"/>
      <dgm:spPr/>
    </dgm:pt>
    <dgm:pt modelId="{6090BBBB-3C71-4F95-AA8E-04A38442C123}" type="pres">
      <dgm:prSet presAssocID="{CDADB498-AF47-4B51-BCED-A29F2BC9158C}" presName="LevelTwoTextNode" presStyleLbl="node2" presStyleIdx="1" presStyleCnt="2">
        <dgm:presLayoutVars>
          <dgm:chPref val="3"/>
        </dgm:presLayoutVars>
      </dgm:prSet>
      <dgm:spPr/>
      <dgm:t>
        <a:bodyPr/>
        <a:lstStyle/>
        <a:p>
          <a:endParaRPr lang="en-US"/>
        </a:p>
      </dgm:t>
    </dgm:pt>
    <dgm:pt modelId="{F56ECDF2-FD43-4423-94A9-5C9E8DB4776F}" type="pres">
      <dgm:prSet presAssocID="{CDADB498-AF47-4B51-BCED-A29F2BC9158C}" presName="level3hierChild" presStyleCnt="0"/>
      <dgm:spPr/>
    </dgm:pt>
    <dgm:pt modelId="{3E1A8998-48D4-491B-9545-BCED4836911F}" type="pres">
      <dgm:prSet presAssocID="{C2C67ABD-5F37-477C-9608-018A1033BCFF}" presName="conn2-1" presStyleLbl="parChTrans1D3" presStyleIdx="1" presStyleCnt="2"/>
      <dgm:spPr/>
      <dgm:t>
        <a:bodyPr/>
        <a:lstStyle/>
        <a:p>
          <a:endParaRPr lang="en-US"/>
        </a:p>
      </dgm:t>
    </dgm:pt>
    <dgm:pt modelId="{3FDD7EED-F47B-4CB2-8684-8B5907555F1C}" type="pres">
      <dgm:prSet presAssocID="{C2C67ABD-5F37-477C-9608-018A1033BCFF}" presName="connTx" presStyleLbl="parChTrans1D3" presStyleIdx="1" presStyleCnt="2"/>
      <dgm:spPr/>
      <dgm:t>
        <a:bodyPr/>
        <a:lstStyle/>
        <a:p>
          <a:endParaRPr lang="en-US"/>
        </a:p>
      </dgm:t>
    </dgm:pt>
    <dgm:pt modelId="{090C52F5-DB3A-4CE2-ACB6-7D2D4443E862}" type="pres">
      <dgm:prSet presAssocID="{ED06891D-D031-4C94-A271-033C287BBAE4}" presName="root2" presStyleCnt="0"/>
      <dgm:spPr/>
    </dgm:pt>
    <dgm:pt modelId="{1AA4389F-C70D-49B2-A67D-897224CBC06E}" type="pres">
      <dgm:prSet presAssocID="{ED06891D-D031-4C94-A271-033C287BBAE4}" presName="LevelTwoTextNode" presStyleLbl="node3" presStyleIdx="1" presStyleCnt="2">
        <dgm:presLayoutVars>
          <dgm:chPref val="3"/>
        </dgm:presLayoutVars>
      </dgm:prSet>
      <dgm:spPr/>
      <dgm:t>
        <a:bodyPr/>
        <a:lstStyle/>
        <a:p>
          <a:endParaRPr lang="en-US"/>
        </a:p>
      </dgm:t>
    </dgm:pt>
    <dgm:pt modelId="{69ACCB50-36C4-4004-B8CF-B8E083D98015}" type="pres">
      <dgm:prSet presAssocID="{ED06891D-D031-4C94-A271-033C287BBAE4}" presName="level3hierChild" presStyleCnt="0"/>
      <dgm:spPr/>
    </dgm:pt>
  </dgm:ptLst>
  <dgm:cxnLst>
    <dgm:cxn modelId="{E0F3A4F8-98FF-46E8-986D-C734F673D67B}" type="presOf" srcId="{D920B86E-D321-47A4-84A0-9238FFBF59FB}" destId="{71CB5192-F511-4160-9A54-7BC540A4D8E3}" srcOrd="1" destOrd="0" presId="urn:microsoft.com/office/officeart/2005/8/layout/hierarchy2"/>
    <dgm:cxn modelId="{1FCDECE1-A756-4A80-97F5-E273FBDF73CF}" type="presOf" srcId="{E72E1801-35AF-40E9-BB1C-90615FC7C850}" destId="{50FFBB2A-C565-4B8B-B92F-148B6CB9FB22}" srcOrd="0" destOrd="0" presId="urn:microsoft.com/office/officeart/2005/8/layout/hierarchy2"/>
    <dgm:cxn modelId="{EDB797B3-9965-4151-AD87-7EA31E1F5D51}" type="presOf" srcId="{41B1226F-2934-481D-B78C-5932FDC8947D}" destId="{D4483711-A103-425A-97D9-81A380B3112A}" srcOrd="1" destOrd="0" presId="urn:microsoft.com/office/officeart/2005/8/layout/hierarchy2"/>
    <dgm:cxn modelId="{15842DEE-A878-47A7-B5BC-8F011A2AAD96}" srcId="{6985A4CB-9B93-4FCE-9EE5-26095F2D0175}" destId="{2C2EBE5F-0AFB-4364-A774-D24980A130F5}" srcOrd="0" destOrd="0" parTransId="{41B1226F-2934-481D-B78C-5932FDC8947D}" sibTransId="{B0C618B6-5675-489A-B375-AA19B74E6AEC}"/>
    <dgm:cxn modelId="{1CFFF13A-B81E-4525-A5AF-CAB309609577}" type="presOf" srcId="{ED06891D-D031-4C94-A271-033C287BBAE4}" destId="{1AA4389F-C70D-49B2-A67D-897224CBC06E}" srcOrd="0" destOrd="0" presId="urn:microsoft.com/office/officeart/2005/8/layout/hierarchy2"/>
    <dgm:cxn modelId="{23295B8F-8D54-4192-9A3D-B0909DB64A84}" type="presOf" srcId="{2C2EBE5F-0AFB-4364-A774-D24980A130F5}" destId="{58A36C58-5016-4C16-BE62-1CCBA67077AC}" srcOrd="0" destOrd="0" presId="urn:microsoft.com/office/officeart/2005/8/layout/hierarchy2"/>
    <dgm:cxn modelId="{189087D7-E40B-4CA6-A9AB-E951EF105048}" srcId="{5A9C9F61-E0A4-45BF-86DB-179F454C926C}" destId="{E72E1801-35AF-40E9-BB1C-90615FC7C850}" srcOrd="0" destOrd="0" parTransId="{C2FF6CE8-654E-458D-B749-EDAF7B729D0B}" sibTransId="{40CF3817-0E7D-4DAC-B6A5-46CDDD28BE3B}"/>
    <dgm:cxn modelId="{6E5BF710-E25B-44C9-B666-0F7EF370A901}" type="presOf" srcId="{D920B86E-D321-47A4-84A0-9238FFBF59FB}" destId="{77D0F9BC-0EC5-4491-B56D-368755B5E214}" srcOrd="0" destOrd="0" presId="urn:microsoft.com/office/officeart/2005/8/layout/hierarchy2"/>
    <dgm:cxn modelId="{5338702D-F9A8-4ADE-B454-262CA34D7746}" type="presOf" srcId="{5A9C9F61-E0A4-45BF-86DB-179F454C926C}" destId="{B34F2523-6F05-440A-86FC-DE056ABCB236}" srcOrd="0" destOrd="0" presId="urn:microsoft.com/office/officeart/2005/8/layout/hierarchy2"/>
    <dgm:cxn modelId="{32E710A7-6D56-461A-94D0-53030CCED958}" type="presOf" srcId="{C2C67ABD-5F37-477C-9608-018A1033BCFF}" destId="{3E1A8998-48D4-491B-9545-BCED4836911F}" srcOrd="0" destOrd="0" presId="urn:microsoft.com/office/officeart/2005/8/layout/hierarchy2"/>
    <dgm:cxn modelId="{95A3CA7A-F7A5-4938-A85E-025CC468C67E}" srcId="{E72E1801-35AF-40E9-BB1C-90615FC7C850}" destId="{CDADB498-AF47-4B51-BCED-A29F2BC9158C}" srcOrd="1" destOrd="0" parTransId="{D920B86E-D321-47A4-84A0-9238FFBF59FB}" sibTransId="{B83BD8DF-8D4C-4AD1-9ACB-CE48556981BA}"/>
    <dgm:cxn modelId="{05FC9D86-174E-4645-9AB8-3533418AF3DB}" type="presOf" srcId="{6985A4CB-9B93-4FCE-9EE5-26095F2D0175}" destId="{3FA48C9F-B009-4F10-8581-21A401DD4055}" srcOrd="0" destOrd="0" presId="urn:microsoft.com/office/officeart/2005/8/layout/hierarchy2"/>
    <dgm:cxn modelId="{EEF72FA9-D953-47A9-B185-E190D238946C}" type="presOf" srcId="{CDADB498-AF47-4B51-BCED-A29F2BC9158C}" destId="{6090BBBB-3C71-4F95-AA8E-04A38442C123}" srcOrd="0" destOrd="0" presId="urn:microsoft.com/office/officeart/2005/8/layout/hierarchy2"/>
    <dgm:cxn modelId="{4F18A05C-9CEB-4AAB-AF87-2BF6F2E3B3AA}" type="presOf" srcId="{41B1226F-2934-481D-B78C-5932FDC8947D}" destId="{0E2185C9-B92A-4AD1-9816-4D0010765EC1}" srcOrd="0" destOrd="0" presId="urn:microsoft.com/office/officeart/2005/8/layout/hierarchy2"/>
    <dgm:cxn modelId="{D950DB28-4ECD-4155-9736-700CF0BAD117}" srcId="{E72E1801-35AF-40E9-BB1C-90615FC7C850}" destId="{6985A4CB-9B93-4FCE-9EE5-26095F2D0175}" srcOrd="0" destOrd="0" parTransId="{52C1657C-1E4B-4B73-94DA-103D80279651}" sibTransId="{BE67E62F-6C0A-4386-95D3-AC3AF5607CCC}"/>
    <dgm:cxn modelId="{2BB7CFBE-DFA7-49D5-8ADC-693A08E308AC}" srcId="{CDADB498-AF47-4B51-BCED-A29F2BC9158C}" destId="{ED06891D-D031-4C94-A271-033C287BBAE4}" srcOrd="0" destOrd="0" parTransId="{C2C67ABD-5F37-477C-9608-018A1033BCFF}" sibTransId="{48B780A0-C608-4E4A-B254-F21FBA78374D}"/>
    <dgm:cxn modelId="{95B9C92E-7690-45D9-9E68-1C8560DB53B4}" type="presOf" srcId="{52C1657C-1E4B-4B73-94DA-103D80279651}" destId="{8296CCAE-22BF-4487-8005-AECBA7C36201}" srcOrd="1" destOrd="0" presId="urn:microsoft.com/office/officeart/2005/8/layout/hierarchy2"/>
    <dgm:cxn modelId="{41CB7FA6-00AB-4286-9895-4E5636DDB19A}" type="presOf" srcId="{C2C67ABD-5F37-477C-9608-018A1033BCFF}" destId="{3FDD7EED-F47B-4CB2-8684-8B5907555F1C}" srcOrd="1" destOrd="0" presId="urn:microsoft.com/office/officeart/2005/8/layout/hierarchy2"/>
    <dgm:cxn modelId="{274F2AED-97DA-449F-BAF1-2C08F2F18ECC}" type="presOf" srcId="{52C1657C-1E4B-4B73-94DA-103D80279651}" destId="{021D079F-D572-4A3C-8B28-F9964F2CE53B}" srcOrd="0" destOrd="0" presId="urn:microsoft.com/office/officeart/2005/8/layout/hierarchy2"/>
    <dgm:cxn modelId="{D7FE36A9-9F23-43FD-8104-30EB0AA52C98}" type="presParOf" srcId="{B34F2523-6F05-440A-86FC-DE056ABCB236}" destId="{46F5922F-565C-4118-A7C3-F703E914225B}" srcOrd="0" destOrd="0" presId="urn:microsoft.com/office/officeart/2005/8/layout/hierarchy2"/>
    <dgm:cxn modelId="{C4B38B4A-D749-461F-A329-0773DDB8B21D}" type="presParOf" srcId="{46F5922F-565C-4118-A7C3-F703E914225B}" destId="{50FFBB2A-C565-4B8B-B92F-148B6CB9FB22}" srcOrd="0" destOrd="0" presId="urn:microsoft.com/office/officeart/2005/8/layout/hierarchy2"/>
    <dgm:cxn modelId="{FA1B9FCC-6E0B-46D2-98E7-18E902F970EA}" type="presParOf" srcId="{46F5922F-565C-4118-A7C3-F703E914225B}" destId="{43FF12A7-B06E-4CEB-9751-F75A3D1A9A19}" srcOrd="1" destOrd="0" presId="urn:microsoft.com/office/officeart/2005/8/layout/hierarchy2"/>
    <dgm:cxn modelId="{509AD8D1-9CC4-4924-91D4-32F5E3DE30FC}" type="presParOf" srcId="{43FF12A7-B06E-4CEB-9751-F75A3D1A9A19}" destId="{021D079F-D572-4A3C-8B28-F9964F2CE53B}" srcOrd="0" destOrd="0" presId="urn:microsoft.com/office/officeart/2005/8/layout/hierarchy2"/>
    <dgm:cxn modelId="{3F3F1D7C-1D63-4E30-8BE5-37A84828D6CC}" type="presParOf" srcId="{021D079F-D572-4A3C-8B28-F9964F2CE53B}" destId="{8296CCAE-22BF-4487-8005-AECBA7C36201}" srcOrd="0" destOrd="0" presId="urn:microsoft.com/office/officeart/2005/8/layout/hierarchy2"/>
    <dgm:cxn modelId="{C8FE0E8A-4E93-4182-913D-3B3484005747}" type="presParOf" srcId="{43FF12A7-B06E-4CEB-9751-F75A3D1A9A19}" destId="{51C26B04-E3F8-4E5C-B65D-1506A0A3F814}" srcOrd="1" destOrd="0" presId="urn:microsoft.com/office/officeart/2005/8/layout/hierarchy2"/>
    <dgm:cxn modelId="{637F0AFC-F107-453E-B829-695C2B522572}" type="presParOf" srcId="{51C26B04-E3F8-4E5C-B65D-1506A0A3F814}" destId="{3FA48C9F-B009-4F10-8581-21A401DD4055}" srcOrd="0" destOrd="0" presId="urn:microsoft.com/office/officeart/2005/8/layout/hierarchy2"/>
    <dgm:cxn modelId="{38077E72-DF44-4102-A9F1-4FAD716A0B97}" type="presParOf" srcId="{51C26B04-E3F8-4E5C-B65D-1506A0A3F814}" destId="{DF3F1252-CD00-4023-BB46-03837A891315}" srcOrd="1" destOrd="0" presId="urn:microsoft.com/office/officeart/2005/8/layout/hierarchy2"/>
    <dgm:cxn modelId="{753EADA2-0153-4E74-A7A5-4EE1E8A66D45}" type="presParOf" srcId="{DF3F1252-CD00-4023-BB46-03837A891315}" destId="{0E2185C9-B92A-4AD1-9816-4D0010765EC1}" srcOrd="0" destOrd="0" presId="urn:microsoft.com/office/officeart/2005/8/layout/hierarchy2"/>
    <dgm:cxn modelId="{370022A7-9342-41E3-9D30-1E0E900F32AA}" type="presParOf" srcId="{0E2185C9-B92A-4AD1-9816-4D0010765EC1}" destId="{D4483711-A103-425A-97D9-81A380B3112A}" srcOrd="0" destOrd="0" presId="urn:microsoft.com/office/officeart/2005/8/layout/hierarchy2"/>
    <dgm:cxn modelId="{7A797A8F-9AAD-4A9B-BFAD-DACD467D2186}" type="presParOf" srcId="{DF3F1252-CD00-4023-BB46-03837A891315}" destId="{5CAF0068-87DE-4337-9F89-CF580920337D}" srcOrd="1" destOrd="0" presId="urn:microsoft.com/office/officeart/2005/8/layout/hierarchy2"/>
    <dgm:cxn modelId="{F6B06F6E-1AE0-4EDB-8DE1-51DA0326D33F}" type="presParOf" srcId="{5CAF0068-87DE-4337-9F89-CF580920337D}" destId="{58A36C58-5016-4C16-BE62-1CCBA67077AC}" srcOrd="0" destOrd="0" presId="urn:microsoft.com/office/officeart/2005/8/layout/hierarchy2"/>
    <dgm:cxn modelId="{0F660594-74CC-4DC4-A0EF-32662237482A}" type="presParOf" srcId="{5CAF0068-87DE-4337-9F89-CF580920337D}" destId="{EBB22F2F-93D3-4430-9B01-C8109EB8E26A}" srcOrd="1" destOrd="0" presId="urn:microsoft.com/office/officeart/2005/8/layout/hierarchy2"/>
    <dgm:cxn modelId="{2A9B8CAD-DCF6-496D-87A4-0E710C506F4F}" type="presParOf" srcId="{43FF12A7-B06E-4CEB-9751-F75A3D1A9A19}" destId="{77D0F9BC-0EC5-4491-B56D-368755B5E214}" srcOrd="2" destOrd="0" presId="urn:microsoft.com/office/officeart/2005/8/layout/hierarchy2"/>
    <dgm:cxn modelId="{D473AA47-74C4-474E-9DB9-0833DA6D6FDE}" type="presParOf" srcId="{77D0F9BC-0EC5-4491-B56D-368755B5E214}" destId="{71CB5192-F511-4160-9A54-7BC540A4D8E3}" srcOrd="0" destOrd="0" presId="urn:microsoft.com/office/officeart/2005/8/layout/hierarchy2"/>
    <dgm:cxn modelId="{F92330B3-9B96-4779-AFCF-D303B673E5B7}" type="presParOf" srcId="{43FF12A7-B06E-4CEB-9751-F75A3D1A9A19}" destId="{2C9DC99B-DCDF-412A-B105-833A8B76F63B}" srcOrd="3" destOrd="0" presId="urn:microsoft.com/office/officeart/2005/8/layout/hierarchy2"/>
    <dgm:cxn modelId="{4B10D1F0-5B8A-4E94-BAFE-15DB3863F53C}" type="presParOf" srcId="{2C9DC99B-DCDF-412A-B105-833A8B76F63B}" destId="{6090BBBB-3C71-4F95-AA8E-04A38442C123}" srcOrd="0" destOrd="0" presId="urn:microsoft.com/office/officeart/2005/8/layout/hierarchy2"/>
    <dgm:cxn modelId="{ED4C121F-E5A6-4B3C-9D27-48B4B1C5E9B2}" type="presParOf" srcId="{2C9DC99B-DCDF-412A-B105-833A8B76F63B}" destId="{F56ECDF2-FD43-4423-94A9-5C9E8DB4776F}" srcOrd="1" destOrd="0" presId="urn:microsoft.com/office/officeart/2005/8/layout/hierarchy2"/>
    <dgm:cxn modelId="{0D8D9A52-A5B2-4531-905F-DFB9B390361F}" type="presParOf" srcId="{F56ECDF2-FD43-4423-94A9-5C9E8DB4776F}" destId="{3E1A8998-48D4-491B-9545-BCED4836911F}" srcOrd="0" destOrd="0" presId="urn:microsoft.com/office/officeart/2005/8/layout/hierarchy2"/>
    <dgm:cxn modelId="{4A275F78-BCC1-4682-99A1-42859A3FE218}" type="presParOf" srcId="{3E1A8998-48D4-491B-9545-BCED4836911F}" destId="{3FDD7EED-F47B-4CB2-8684-8B5907555F1C}" srcOrd="0" destOrd="0" presId="urn:microsoft.com/office/officeart/2005/8/layout/hierarchy2"/>
    <dgm:cxn modelId="{603CC174-8B89-4D46-AB82-473065777268}" type="presParOf" srcId="{F56ECDF2-FD43-4423-94A9-5C9E8DB4776F}" destId="{090C52F5-DB3A-4CE2-ACB6-7D2D4443E862}" srcOrd="1" destOrd="0" presId="urn:microsoft.com/office/officeart/2005/8/layout/hierarchy2"/>
    <dgm:cxn modelId="{36C1B670-55F9-4169-B39B-39B049076D08}" type="presParOf" srcId="{090C52F5-DB3A-4CE2-ACB6-7D2D4443E862}" destId="{1AA4389F-C70D-49B2-A67D-897224CBC06E}" srcOrd="0" destOrd="0" presId="urn:microsoft.com/office/officeart/2005/8/layout/hierarchy2"/>
    <dgm:cxn modelId="{7F4920FE-9F5A-40F3-B497-FA3ABF1F5F75}" type="presParOf" srcId="{090C52F5-DB3A-4CE2-ACB6-7D2D4443E862}" destId="{69ACCB50-36C4-4004-B8CF-B8E083D98015}"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0.xml><?xml version="1.0" encoding="utf-8"?>
<dgm:dataModel xmlns:dgm="http://schemas.openxmlformats.org/drawingml/2006/diagram" xmlns:a="http://schemas.openxmlformats.org/drawingml/2006/main">
  <dgm:ptLst>
    <dgm:pt modelId="{BE21AAEF-5ECA-4EC9-880A-1E34C301F2B2}" type="doc">
      <dgm:prSet loTypeId="urn:microsoft.com/office/officeart/2005/8/layout/hProcess9" loCatId="process" qsTypeId="urn:microsoft.com/office/officeart/2005/8/quickstyle/simple1" qsCatId="simple" csTypeId="urn:microsoft.com/office/officeart/2005/8/colors/colorful3" csCatId="colorful" phldr="1"/>
      <dgm:spPr/>
      <dgm:t>
        <a:bodyPr/>
        <a:lstStyle/>
        <a:p>
          <a:endParaRPr lang="en-US"/>
        </a:p>
      </dgm:t>
    </dgm:pt>
    <dgm:pt modelId="{E0F95091-F7B8-4402-A5A4-0E2D9373A329}">
      <dgm:prSet custT="1"/>
      <dgm:spPr/>
      <dgm:t>
        <a:bodyPr/>
        <a:lstStyle/>
        <a:p>
          <a:pPr algn="just" rtl="1"/>
          <a:r>
            <a:rPr lang="fa-IR" sz="1800" b="1" dirty="0" smtClean="0">
              <a:solidFill>
                <a:srgbClr val="002060"/>
              </a:solidFill>
              <a:cs typeface="B Nazanin" panose="00000400000000000000" pitchFamily="2" charset="-78"/>
            </a:rPr>
            <a:t>به بیان دیگر این‏گونه فعالیت‏ها در مراحل نخست، نوعی تحصیل هم محسوب می‏شود؛ تحصیل توان سخن‏وری، نویسندگی، پژوهش، کلاس‏داری، مواجهه با جمع، مدیریت، طراحی فرهنگی، ارتباط اجتماعی، کار متشکل گروهی و.... که هر یک به مرور زمان و به برکت «تجربه و تمرین» در وجود شخص، شکل می‏گیرد.</a:t>
          </a:r>
          <a:endParaRPr lang="en-US" sz="1800" b="1" dirty="0" smtClean="0">
            <a:solidFill>
              <a:srgbClr val="002060"/>
            </a:solidFill>
            <a:cs typeface="B Nazanin" panose="00000400000000000000" pitchFamily="2" charset="-78"/>
          </a:endParaRPr>
        </a:p>
      </dgm:t>
    </dgm:pt>
    <dgm:pt modelId="{19046DE9-3597-42F6-BE51-1F5FA7C922DA}" type="parTrans" cxnId="{6349A77E-5781-4696-B7E0-D35B069318E4}">
      <dgm:prSet/>
      <dgm:spPr/>
      <dgm:t>
        <a:bodyPr/>
        <a:lstStyle/>
        <a:p>
          <a:endParaRPr lang="en-US"/>
        </a:p>
      </dgm:t>
    </dgm:pt>
    <dgm:pt modelId="{5E50AC20-3D2A-49A7-9338-38AC355FCA34}" type="sibTrans" cxnId="{6349A77E-5781-4696-B7E0-D35B069318E4}">
      <dgm:prSet/>
      <dgm:spPr/>
      <dgm:t>
        <a:bodyPr/>
        <a:lstStyle/>
        <a:p>
          <a:endParaRPr lang="en-US"/>
        </a:p>
      </dgm:t>
    </dgm:pt>
    <dgm:pt modelId="{F0E9C89C-4FE1-47BB-A846-842EB8BEF003}" type="pres">
      <dgm:prSet presAssocID="{BE21AAEF-5ECA-4EC9-880A-1E34C301F2B2}" presName="CompostProcess" presStyleCnt="0">
        <dgm:presLayoutVars>
          <dgm:dir/>
          <dgm:resizeHandles val="exact"/>
        </dgm:presLayoutVars>
      </dgm:prSet>
      <dgm:spPr/>
      <dgm:t>
        <a:bodyPr/>
        <a:lstStyle/>
        <a:p>
          <a:endParaRPr lang="en-US"/>
        </a:p>
      </dgm:t>
    </dgm:pt>
    <dgm:pt modelId="{E9907599-948A-4BE6-B9EB-947B26435A5D}" type="pres">
      <dgm:prSet presAssocID="{BE21AAEF-5ECA-4EC9-880A-1E34C301F2B2}" presName="arrow" presStyleLbl="bgShp" presStyleIdx="0" presStyleCnt="1" custAng="10800000" custScaleX="117647" custScaleY="98902" custLinFactNeighborY="2723"/>
      <dgm:spPr/>
      <dgm:t>
        <a:bodyPr/>
        <a:lstStyle/>
        <a:p>
          <a:endParaRPr lang="en-US"/>
        </a:p>
      </dgm:t>
    </dgm:pt>
    <dgm:pt modelId="{C9196BB4-3335-4755-AB4A-816E8C614A27}" type="pres">
      <dgm:prSet presAssocID="{BE21AAEF-5ECA-4EC9-880A-1E34C301F2B2}" presName="linearProcess" presStyleCnt="0"/>
      <dgm:spPr/>
      <dgm:t>
        <a:bodyPr/>
        <a:lstStyle/>
        <a:p>
          <a:endParaRPr lang="en-US"/>
        </a:p>
      </dgm:t>
    </dgm:pt>
    <dgm:pt modelId="{A8065943-5DB1-4EC8-A166-E4CA536B786F}" type="pres">
      <dgm:prSet presAssocID="{E0F95091-F7B8-4402-A5A4-0E2D9373A329}" presName="textNode" presStyleLbl="node1" presStyleIdx="0" presStyleCnt="1" custScaleX="104085" custScaleY="111380" custLinFactNeighborX="22856" custLinFactNeighborY="3334">
        <dgm:presLayoutVars>
          <dgm:bulletEnabled val="1"/>
        </dgm:presLayoutVars>
      </dgm:prSet>
      <dgm:spPr/>
      <dgm:t>
        <a:bodyPr/>
        <a:lstStyle/>
        <a:p>
          <a:endParaRPr lang="en-US"/>
        </a:p>
      </dgm:t>
    </dgm:pt>
  </dgm:ptLst>
  <dgm:cxnLst>
    <dgm:cxn modelId="{6349A77E-5781-4696-B7E0-D35B069318E4}" srcId="{BE21AAEF-5ECA-4EC9-880A-1E34C301F2B2}" destId="{E0F95091-F7B8-4402-A5A4-0E2D9373A329}" srcOrd="0" destOrd="0" parTransId="{19046DE9-3597-42F6-BE51-1F5FA7C922DA}" sibTransId="{5E50AC20-3D2A-49A7-9338-38AC355FCA34}"/>
    <dgm:cxn modelId="{B939185C-A68E-4B05-AB38-CA8F3AA7F1B9}" type="presOf" srcId="{E0F95091-F7B8-4402-A5A4-0E2D9373A329}" destId="{A8065943-5DB1-4EC8-A166-E4CA536B786F}" srcOrd="0" destOrd="0" presId="urn:microsoft.com/office/officeart/2005/8/layout/hProcess9"/>
    <dgm:cxn modelId="{34868CA7-91E7-473E-BE3D-C91AC5E17AD8}" type="presOf" srcId="{BE21AAEF-5ECA-4EC9-880A-1E34C301F2B2}" destId="{F0E9C89C-4FE1-47BB-A846-842EB8BEF003}" srcOrd="0" destOrd="0" presId="urn:microsoft.com/office/officeart/2005/8/layout/hProcess9"/>
    <dgm:cxn modelId="{79961465-36F1-4049-821E-DBEC2B89BE05}" type="presParOf" srcId="{F0E9C89C-4FE1-47BB-A846-842EB8BEF003}" destId="{E9907599-948A-4BE6-B9EB-947B26435A5D}" srcOrd="0" destOrd="0" presId="urn:microsoft.com/office/officeart/2005/8/layout/hProcess9"/>
    <dgm:cxn modelId="{3D472AA2-1165-4EF3-8548-5AE5736FE0FB}" type="presParOf" srcId="{F0E9C89C-4FE1-47BB-A846-842EB8BEF003}" destId="{C9196BB4-3335-4755-AB4A-816E8C614A27}" srcOrd="1" destOrd="0" presId="urn:microsoft.com/office/officeart/2005/8/layout/hProcess9"/>
    <dgm:cxn modelId="{E8FF4A4B-7EE8-477E-AB66-6C47ED158C9B}" type="presParOf" srcId="{C9196BB4-3335-4755-AB4A-816E8C614A27}" destId="{A8065943-5DB1-4EC8-A166-E4CA536B786F}" srcOrd="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1.xml><?xml version="1.0" encoding="utf-8"?>
<dgm:dataModel xmlns:dgm="http://schemas.openxmlformats.org/drawingml/2006/diagram" xmlns:a="http://schemas.openxmlformats.org/drawingml/2006/main">
  <dgm:ptLst>
    <dgm:pt modelId="{C40F94CB-F737-4175-9425-82B60A7E641D}" type="doc">
      <dgm:prSet loTypeId="urn:microsoft.com/office/officeart/2008/layout/HorizontalMultiLevelHierarchy" loCatId="hierarchy" qsTypeId="urn:microsoft.com/office/officeart/2005/8/quickstyle/simple1" qsCatId="simple" csTypeId="urn:microsoft.com/office/officeart/2005/8/colors/colorful3" csCatId="colorful" phldr="1"/>
      <dgm:spPr/>
      <dgm:t>
        <a:bodyPr/>
        <a:lstStyle/>
        <a:p>
          <a:endParaRPr lang="en-US"/>
        </a:p>
      </dgm:t>
    </dgm:pt>
    <dgm:pt modelId="{87557B2A-DEF9-4350-B94D-C932C73E4875}">
      <dgm:prSet phldrT="[Text]" custT="1"/>
      <dgm:spPr/>
      <dgm:t>
        <a:bodyPr/>
        <a:lstStyle/>
        <a:p>
          <a:r>
            <a:rPr lang="fa-IR" sz="1600" dirty="0" smtClean="0">
              <a:solidFill>
                <a:srgbClr val="FFFF00"/>
              </a:solidFill>
              <a:cs typeface="B Titr" panose="00000700000000000000" pitchFamily="2" charset="-78"/>
            </a:rPr>
            <a:t>این دانش آموزان با استفاده شایسته از وقت و توان خود</a:t>
          </a:r>
          <a:endParaRPr lang="en-US" sz="1600" dirty="0">
            <a:solidFill>
              <a:srgbClr val="FFFF00"/>
            </a:solidFill>
          </a:endParaRPr>
        </a:p>
      </dgm:t>
    </dgm:pt>
    <dgm:pt modelId="{C93CE6CF-7F1A-4FC6-B485-A7CD02EC7248}" type="parTrans" cxnId="{16527C4B-A651-4B32-AA0F-2BC80C9B17C8}">
      <dgm:prSet/>
      <dgm:spPr/>
      <dgm:t>
        <a:bodyPr/>
        <a:lstStyle/>
        <a:p>
          <a:endParaRPr lang="en-US"/>
        </a:p>
      </dgm:t>
    </dgm:pt>
    <dgm:pt modelId="{0F20EE1B-292C-4C85-BC7B-D2EEFD187C72}" type="sibTrans" cxnId="{16527C4B-A651-4B32-AA0F-2BC80C9B17C8}">
      <dgm:prSet/>
      <dgm:spPr/>
      <dgm:t>
        <a:bodyPr/>
        <a:lstStyle/>
        <a:p>
          <a:endParaRPr lang="en-US"/>
        </a:p>
      </dgm:t>
    </dgm:pt>
    <dgm:pt modelId="{25D7EDE7-B3C5-48A0-BF0E-D70D6A73B11F}">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بهره‏ای به دیگران می‏رسانند</a:t>
          </a:r>
          <a:endParaRPr lang="en-US" sz="1800" b="1" dirty="0">
            <a:solidFill>
              <a:srgbClr val="002060"/>
            </a:solidFill>
            <a:cs typeface="B Nazanin" panose="00000400000000000000" pitchFamily="2" charset="-78"/>
          </a:endParaRPr>
        </a:p>
      </dgm:t>
    </dgm:pt>
    <dgm:pt modelId="{45374330-19D2-4198-99FC-3644F14F9AFD}" type="parTrans" cxnId="{7E4539F2-35D7-448B-B5AE-5816B7D9D1AE}">
      <dgm:prSet/>
      <dgm:spPr/>
      <dgm:t>
        <a:bodyPr/>
        <a:lstStyle/>
        <a:p>
          <a:endParaRPr lang="en-US"/>
        </a:p>
      </dgm:t>
    </dgm:pt>
    <dgm:pt modelId="{45E79395-635B-47F0-9865-7615499C9AAF}" type="sibTrans" cxnId="{7E4539F2-35D7-448B-B5AE-5816B7D9D1AE}">
      <dgm:prSet/>
      <dgm:spPr/>
      <dgm:t>
        <a:bodyPr/>
        <a:lstStyle/>
        <a:p>
          <a:endParaRPr lang="en-US"/>
        </a:p>
      </dgm:t>
    </dgm:pt>
    <dgm:pt modelId="{C056EB8B-C283-47E7-BA5E-5EB0FFB58CA0}">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تنوع برنامۀ خود را حفظ و نشاط خود را استمرار می‏بخشند</a:t>
          </a:r>
          <a:endParaRPr lang="en-US" sz="1800" b="1" dirty="0">
            <a:solidFill>
              <a:srgbClr val="002060"/>
            </a:solidFill>
            <a:cs typeface="B Nazanin" panose="00000400000000000000" pitchFamily="2" charset="-78"/>
          </a:endParaRPr>
        </a:p>
      </dgm:t>
    </dgm:pt>
    <dgm:pt modelId="{4268A80B-731A-4F8D-BB3B-01E028D6B87C}" type="parTrans" cxnId="{A1C5FC03-9637-4958-98DA-4817323E41AA}">
      <dgm:prSet/>
      <dgm:spPr/>
      <dgm:t>
        <a:bodyPr/>
        <a:lstStyle/>
        <a:p>
          <a:endParaRPr lang="en-US"/>
        </a:p>
      </dgm:t>
    </dgm:pt>
    <dgm:pt modelId="{D1F89890-7614-442B-B803-F867F8644E52}" type="sibTrans" cxnId="{A1C5FC03-9637-4958-98DA-4817323E41AA}">
      <dgm:prSet/>
      <dgm:spPr/>
      <dgm:t>
        <a:bodyPr/>
        <a:lstStyle/>
        <a:p>
          <a:endParaRPr lang="en-US"/>
        </a:p>
      </dgm:t>
    </dgm:pt>
    <dgm:pt modelId="{FB7021BB-7C57-4D31-8EB1-264DB4F00C52}">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همیشه مورد تقدیر و تشویق اولیا و مربیان هستند</a:t>
          </a:r>
          <a:endParaRPr lang="en-US" sz="1800" b="1" dirty="0">
            <a:solidFill>
              <a:srgbClr val="002060"/>
            </a:solidFill>
            <a:cs typeface="B Nazanin" panose="00000400000000000000" pitchFamily="2" charset="-78"/>
          </a:endParaRPr>
        </a:p>
      </dgm:t>
    </dgm:pt>
    <dgm:pt modelId="{091D3A3B-D27D-4364-B2B9-908C75F31571}" type="parTrans" cxnId="{C724C0A0-1666-44CA-B0A0-6A2DF1861DB4}">
      <dgm:prSet/>
      <dgm:spPr/>
      <dgm:t>
        <a:bodyPr/>
        <a:lstStyle/>
        <a:p>
          <a:endParaRPr lang="en-US"/>
        </a:p>
      </dgm:t>
    </dgm:pt>
    <dgm:pt modelId="{55E2BA9F-8FB1-4C5A-821F-AAAEB05A291B}" type="sibTrans" cxnId="{C724C0A0-1666-44CA-B0A0-6A2DF1861DB4}">
      <dgm:prSet/>
      <dgm:spPr/>
      <dgm:t>
        <a:bodyPr/>
        <a:lstStyle/>
        <a:p>
          <a:endParaRPr lang="en-US"/>
        </a:p>
      </dgm:t>
    </dgm:pt>
    <dgm:pt modelId="{0B1E71F9-C161-4EBA-BC33-D5492EDB14C4}">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آموخته‏های خود را محک می‏زنند و مباحث نظری خشک را بهتر درک می‏کنند</a:t>
          </a:r>
          <a:endParaRPr lang="en-US" sz="1800" b="1" dirty="0">
            <a:solidFill>
              <a:srgbClr val="002060"/>
            </a:solidFill>
            <a:cs typeface="B Nazanin" panose="00000400000000000000" pitchFamily="2" charset="-78"/>
          </a:endParaRPr>
        </a:p>
      </dgm:t>
    </dgm:pt>
    <dgm:pt modelId="{59C225AA-E423-42FD-B046-832FE0A69E2C}" type="parTrans" cxnId="{1D4B6067-0FF3-4BC3-BED5-7C814150CBC9}">
      <dgm:prSet/>
      <dgm:spPr/>
      <dgm:t>
        <a:bodyPr/>
        <a:lstStyle/>
        <a:p>
          <a:endParaRPr lang="en-US"/>
        </a:p>
      </dgm:t>
    </dgm:pt>
    <dgm:pt modelId="{CE44AA93-1600-4FDA-BC4B-6ECAD04E6399}" type="sibTrans" cxnId="{1D4B6067-0FF3-4BC3-BED5-7C814150CBC9}">
      <dgm:prSet/>
      <dgm:spPr/>
      <dgm:t>
        <a:bodyPr/>
        <a:lstStyle/>
        <a:p>
          <a:endParaRPr lang="en-US"/>
        </a:p>
      </dgm:t>
    </dgm:pt>
    <dgm:pt modelId="{D981D7DB-7A87-490F-868B-BE0E9D7ED6BA}">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خلاقیت و توان علمی خود را بالا میبر‏د</a:t>
          </a:r>
          <a:endParaRPr lang="en-US" sz="1800" b="1" dirty="0">
            <a:solidFill>
              <a:srgbClr val="002060"/>
            </a:solidFill>
            <a:cs typeface="B Nazanin" panose="00000400000000000000" pitchFamily="2" charset="-78"/>
          </a:endParaRPr>
        </a:p>
      </dgm:t>
    </dgm:pt>
    <dgm:pt modelId="{DCD3CA65-8D73-4B25-8FE7-92C036B3EF04}" type="parTrans" cxnId="{2C3982F9-F976-4DBA-B34A-C436CF6436C1}">
      <dgm:prSet/>
      <dgm:spPr/>
      <dgm:t>
        <a:bodyPr/>
        <a:lstStyle/>
        <a:p>
          <a:endParaRPr lang="en-US"/>
        </a:p>
      </dgm:t>
    </dgm:pt>
    <dgm:pt modelId="{774ABE6A-14EA-4E5B-A804-434D42905323}" type="sibTrans" cxnId="{2C3982F9-F976-4DBA-B34A-C436CF6436C1}">
      <dgm:prSet/>
      <dgm:spPr/>
      <dgm:t>
        <a:bodyPr/>
        <a:lstStyle/>
        <a:p>
          <a:endParaRPr lang="en-US"/>
        </a:p>
      </dgm:t>
    </dgm:pt>
    <dgm:pt modelId="{AFB056B9-3D34-4103-8B67-DAAAAC782459}">
      <dgm:prSet phldrT="[Text]" custT="1"/>
      <dgm:spPr/>
      <dgm:t>
        <a:bodyPr/>
        <a:lstStyle/>
        <a:p>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فایده و کاربرد معلومات خود را لمس می‏کنند و به ادامۀ جدی تحصیل، ایمان و امید بیشتری پیدا می‏کنند</a:t>
          </a:r>
          <a:endParaRPr lang="en-US" sz="1600" b="1" dirty="0">
            <a:solidFill>
              <a:srgbClr val="002060"/>
            </a:solidFill>
            <a:cs typeface="B Nazanin" panose="00000400000000000000" pitchFamily="2" charset="-78"/>
          </a:endParaRPr>
        </a:p>
      </dgm:t>
    </dgm:pt>
    <dgm:pt modelId="{B8911AA1-68DB-453E-A53B-C9FB1CB26006}" type="parTrans" cxnId="{1B1255A1-3163-4895-970A-5E4935D9CE95}">
      <dgm:prSet/>
      <dgm:spPr/>
      <dgm:t>
        <a:bodyPr/>
        <a:lstStyle/>
        <a:p>
          <a:endParaRPr lang="en-US"/>
        </a:p>
      </dgm:t>
    </dgm:pt>
    <dgm:pt modelId="{F1B38E55-9145-42F9-B3AE-B32AF9CCFB43}" type="sibTrans" cxnId="{1B1255A1-3163-4895-970A-5E4935D9CE95}">
      <dgm:prSet/>
      <dgm:spPr/>
      <dgm:t>
        <a:bodyPr/>
        <a:lstStyle/>
        <a:p>
          <a:endParaRPr lang="en-US"/>
        </a:p>
      </dgm:t>
    </dgm:pt>
    <dgm:pt modelId="{D06DAB3E-EC1B-4899-B716-51AD0B638F49}">
      <dgm:prSet phldrT="[Text]" custT="1"/>
      <dgm:spPr/>
      <dgm:t>
        <a:bodyPr/>
        <a:lstStyle/>
        <a:p>
          <a:r>
            <a:rPr lang="fa-IR" sz="18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روح تعاون و همکاری را در خود تقویت می‏کنند</a:t>
          </a:r>
          <a:endParaRPr lang="en-US" sz="1800" b="1" dirty="0">
            <a:solidFill>
              <a:srgbClr val="002060"/>
            </a:solidFill>
            <a:cs typeface="B Nazanin" panose="00000400000000000000" pitchFamily="2" charset="-78"/>
          </a:endParaRPr>
        </a:p>
      </dgm:t>
    </dgm:pt>
    <dgm:pt modelId="{7F72E628-3C49-454E-90B7-633D35CD9D34}" type="parTrans" cxnId="{788BE470-3D85-4267-8B7A-FA4E64594F8B}">
      <dgm:prSet/>
      <dgm:spPr/>
      <dgm:t>
        <a:bodyPr/>
        <a:lstStyle/>
        <a:p>
          <a:endParaRPr lang="en-US"/>
        </a:p>
      </dgm:t>
    </dgm:pt>
    <dgm:pt modelId="{5318031C-CB4F-4A4F-A0D8-4CA57FCFFD6C}" type="sibTrans" cxnId="{788BE470-3D85-4267-8B7A-FA4E64594F8B}">
      <dgm:prSet/>
      <dgm:spPr/>
      <dgm:t>
        <a:bodyPr/>
        <a:lstStyle/>
        <a:p>
          <a:endParaRPr lang="en-US"/>
        </a:p>
      </dgm:t>
    </dgm:pt>
    <dgm:pt modelId="{A2D8A9F8-66DC-4BEF-A9C6-A3880D0A58CD}">
      <dgm:prSet phldrT="[Text]" custT="1"/>
      <dgm:spPr/>
      <dgm:t>
        <a:bodyPr/>
        <a:lstStyle/>
        <a:p>
          <a:r>
            <a:rPr lang="fa-IR" sz="1800" b="1" dirty="0" smtClean="0">
              <a:solidFill>
                <a:srgbClr val="002060"/>
              </a:solidFill>
              <a:cs typeface="B Nazanin" panose="00000400000000000000" pitchFamily="2" charset="-78"/>
            </a:rPr>
            <a:t>جوش و خروش ویژه‏ای از خود نشان می‏دهند. این دانش‏آموزان با استفاده شایسته از وقت و توان خود</a:t>
          </a:r>
          <a:endParaRPr lang="en-US" sz="1800" b="1" dirty="0">
            <a:solidFill>
              <a:srgbClr val="002060"/>
            </a:solidFill>
            <a:cs typeface="B Nazanin" panose="00000400000000000000" pitchFamily="2" charset="-78"/>
          </a:endParaRPr>
        </a:p>
      </dgm:t>
    </dgm:pt>
    <dgm:pt modelId="{65B342F9-D2DA-4011-A1AA-F52BB49C1F4A}" type="parTrans" cxnId="{9BCFAF7F-2EA7-4BB9-ABEA-AABE15880921}">
      <dgm:prSet/>
      <dgm:spPr/>
      <dgm:t>
        <a:bodyPr/>
        <a:lstStyle/>
        <a:p>
          <a:endParaRPr lang="en-US"/>
        </a:p>
      </dgm:t>
    </dgm:pt>
    <dgm:pt modelId="{7CB457A7-9A8A-4C7F-AB5F-326B38614BC6}" type="sibTrans" cxnId="{9BCFAF7F-2EA7-4BB9-ABEA-AABE15880921}">
      <dgm:prSet/>
      <dgm:spPr/>
      <dgm:t>
        <a:bodyPr/>
        <a:lstStyle/>
        <a:p>
          <a:endParaRPr lang="en-US"/>
        </a:p>
      </dgm:t>
    </dgm:pt>
    <dgm:pt modelId="{390E2633-8C9D-47DF-BCF5-D58D4372AEE0}">
      <dgm:prSet phldrT="[Text]" custT="1"/>
      <dgm:spPr/>
      <dgm:t>
        <a:bodyPr/>
        <a:lstStyle/>
        <a:p>
          <a:r>
            <a:rPr lang="fa-IR" sz="16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قدرت برخورد اجتماعی و تعامل گروهی را در خود می‏افزایند و صحنۀ جدی فعالیت‏های اجتماعی را در دایره‏ای کوچک تجربه می‏کنند </a:t>
          </a:r>
          <a:endParaRPr lang="en-US" sz="1600" b="1" dirty="0">
            <a:solidFill>
              <a:srgbClr val="002060"/>
            </a:solidFill>
            <a:cs typeface="B Nazanin" panose="00000400000000000000" pitchFamily="2" charset="-78"/>
          </a:endParaRPr>
        </a:p>
      </dgm:t>
    </dgm:pt>
    <dgm:pt modelId="{8C805B7F-E9F9-4599-859F-3AF18AA3B225}" type="parTrans" cxnId="{62A5D607-CB23-4B72-A248-C7678928CA86}">
      <dgm:prSet/>
      <dgm:spPr/>
      <dgm:t>
        <a:bodyPr/>
        <a:lstStyle/>
        <a:p>
          <a:endParaRPr lang="en-US"/>
        </a:p>
      </dgm:t>
    </dgm:pt>
    <dgm:pt modelId="{95EA3F01-6D6A-4CC5-BCED-BAD5291F2159}" type="sibTrans" cxnId="{62A5D607-CB23-4B72-A248-C7678928CA86}">
      <dgm:prSet/>
      <dgm:spPr/>
      <dgm:t>
        <a:bodyPr/>
        <a:lstStyle/>
        <a:p>
          <a:endParaRPr lang="en-US"/>
        </a:p>
      </dgm:t>
    </dgm:pt>
    <dgm:pt modelId="{B9E47364-70E8-4A69-AFA3-4E8241E4D8F5}" type="pres">
      <dgm:prSet presAssocID="{C40F94CB-F737-4175-9425-82B60A7E641D}" presName="Name0" presStyleCnt="0">
        <dgm:presLayoutVars>
          <dgm:chPref val="1"/>
          <dgm:dir val="rev"/>
          <dgm:animOne val="branch"/>
          <dgm:animLvl val="lvl"/>
          <dgm:resizeHandles val="exact"/>
        </dgm:presLayoutVars>
      </dgm:prSet>
      <dgm:spPr/>
      <dgm:t>
        <a:bodyPr/>
        <a:lstStyle/>
        <a:p>
          <a:endParaRPr lang="en-US"/>
        </a:p>
      </dgm:t>
    </dgm:pt>
    <dgm:pt modelId="{683996A6-F474-445D-A97D-F1D41DDC6489}" type="pres">
      <dgm:prSet presAssocID="{87557B2A-DEF9-4350-B94D-C932C73E4875}" presName="root1" presStyleCnt="0"/>
      <dgm:spPr/>
    </dgm:pt>
    <dgm:pt modelId="{0F8EC1F8-B888-484A-B2E1-4F4EA7BD2E76}" type="pres">
      <dgm:prSet presAssocID="{87557B2A-DEF9-4350-B94D-C932C73E4875}" presName="LevelOneTextNode" presStyleLbl="node0" presStyleIdx="0" presStyleCnt="1" custScaleY="171894">
        <dgm:presLayoutVars>
          <dgm:chPref val="3"/>
        </dgm:presLayoutVars>
      </dgm:prSet>
      <dgm:spPr/>
      <dgm:t>
        <a:bodyPr/>
        <a:lstStyle/>
        <a:p>
          <a:endParaRPr lang="en-US"/>
        </a:p>
      </dgm:t>
    </dgm:pt>
    <dgm:pt modelId="{04BF2629-7155-4CF5-8614-2B06F776B8DE}" type="pres">
      <dgm:prSet presAssocID="{87557B2A-DEF9-4350-B94D-C932C73E4875}" presName="level2hierChild" presStyleCnt="0"/>
      <dgm:spPr/>
    </dgm:pt>
    <dgm:pt modelId="{D5B044CA-B703-47E2-A070-13E234A70CBB}" type="pres">
      <dgm:prSet presAssocID="{45374330-19D2-4198-99FC-3644F14F9AFD}" presName="conn2-1" presStyleLbl="parChTrans1D2" presStyleIdx="0" presStyleCnt="9"/>
      <dgm:spPr/>
      <dgm:t>
        <a:bodyPr/>
        <a:lstStyle/>
        <a:p>
          <a:endParaRPr lang="en-US"/>
        </a:p>
      </dgm:t>
    </dgm:pt>
    <dgm:pt modelId="{CD84EF5F-4DF4-4963-8E5F-B09356A3435B}" type="pres">
      <dgm:prSet presAssocID="{45374330-19D2-4198-99FC-3644F14F9AFD}" presName="connTx" presStyleLbl="parChTrans1D2" presStyleIdx="0" presStyleCnt="9"/>
      <dgm:spPr/>
      <dgm:t>
        <a:bodyPr/>
        <a:lstStyle/>
        <a:p>
          <a:endParaRPr lang="en-US"/>
        </a:p>
      </dgm:t>
    </dgm:pt>
    <dgm:pt modelId="{D02143BF-4638-4EE0-9AC9-8B756CDEBCA2}" type="pres">
      <dgm:prSet presAssocID="{25D7EDE7-B3C5-48A0-BF0E-D70D6A73B11F}" presName="root2" presStyleCnt="0"/>
      <dgm:spPr/>
    </dgm:pt>
    <dgm:pt modelId="{758C86F4-8172-4E0E-8885-8FBB6F34B641}" type="pres">
      <dgm:prSet presAssocID="{25D7EDE7-B3C5-48A0-BF0E-D70D6A73B11F}" presName="LevelTwoTextNode" presStyleLbl="node2" presStyleIdx="0" presStyleCnt="9" custScaleX="551496" custLinFactNeighborX="93" custLinFactNeighborY="8917">
        <dgm:presLayoutVars>
          <dgm:chPref val="3"/>
        </dgm:presLayoutVars>
      </dgm:prSet>
      <dgm:spPr/>
      <dgm:t>
        <a:bodyPr/>
        <a:lstStyle/>
        <a:p>
          <a:endParaRPr lang="en-US"/>
        </a:p>
      </dgm:t>
    </dgm:pt>
    <dgm:pt modelId="{6C9E3BE2-E9B8-4DDF-B5CB-7AE2E8C57919}" type="pres">
      <dgm:prSet presAssocID="{25D7EDE7-B3C5-48A0-BF0E-D70D6A73B11F}" presName="level3hierChild" presStyleCnt="0"/>
      <dgm:spPr/>
    </dgm:pt>
    <dgm:pt modelId="{80DBBA58-D39F-48A0-A00B-E0CA39BCC6F7}" type="pres">
      <dgm:prSet presAssocID="{4268A80B-731A-4F8D-BB3B-01E028D6B87C}" presName="conn2-1" presStyleLbl="parChTrans1D2" presStyleIdx="1" presStyleCnt="9"/>
      <dgm:spPr/>
      <dgm:t>
        <a:bodyPr/>
        <a:lstStyle/>
        <a:p>
          <a:endParaRPr lang="en-US"/>
        </a:p>
      </dgm:t>
    </dgm:pt>
    <dgm:pt modelId="{266DB8F5-6BF5-4C28-828E-06E9EBD394E2}" type="pres">
      <dgm:prSet presAssocID="{4268A80B-731A-4F8D-BB3B-01E028D6B87C}" presName="connTx" presStyleLbl="parChTrans1D2" presStyleIdx="1" presStyleCnt="9"/>
      <dgm:spPr/>
      <dgm:t>
        <a:bodyPr/>
        <a:lstStyle/>
        <a:p>
          <a:endParaRPr lang="en-US"/>
        </a:p>
      </dgm:t>
    </dgm:pt>
    <dgm:pt modelId="{D06A8DA8-71AE-4445-A620-749A0FE1F4F8}" type="pres">
      <dgm:prSet presAssocID="{C056EB8B-C283-47E7-BA5E-5EB0FFB58CA0}" presName="root2" presStyleCnt="0"/>
      <dgm:spPr/>
    </dgm:pt>
    <dgm:pt modelId="{66C98097-4228-4F4C-8691-93C3BF5E58E8}" type="pres">
      <dgm:prSet presAssocID="{C056EB8B-C283-47E7-BA5E-5EB0FFB58CA0}" presName="LevelTwoTextNode" presStyleLbl="node2" presStyleIdx="1" presStyleCnt="9" custScaleX="551496" custLinFactNeighborX="93" custLinFactNeighborY="8917">
        <dgm:presLayoutVars>
          <dgm:chPref val="3"/>
        </dgm:presLayoutVars>
      </dgm:prSet>
      <dgm:spPr/>
      <dgm:t>
        <a:bodyPr/>
        <a:lstStyle/>
        <a:p>
          <a:endParaRPr lang="en-US"/>
        </a:p>
      </dgm:t>
    </dgm:pt>
    <dgm:pt modelId="{82F598E2-E2F0-4B21-BC27-50D31D96ED58}" type="pres">
      <dgm:prSet presAssocID="{C056EB8B-C283-47E7-BA5E-5EB0FFB58CA0}" presName="level3hierChild" presStyleCnt="0"/>
      <dgm:spPr/>
    </dgm:pt>
    <dgm:pt modelId="{4D47E51B-A08A-4AE4-8E04-BF9BF2FEB384}" type="pres">
      <dgm:prSet presAssocID="{59C225AA-E423-42FD-B046-832FE0A69E2C}" presName="conn2-1" presStyleLbl="parChTrans1D2" presStyleIdx="2" presStyleCnt="9"/>
      <dgm:spPr/>
      <dgm:t>
        <a:bodyPr/>
        <a:lstStyle/>
        <a:p>
          <a:endParaRPr lang="en-US"/>
        </a:p>
      </dgm:t>
    </dgm:pt>
    <dgm:pt modelId="{9D9F03AB-FCF4-4DAC-BB54-FA0A0060979E}" type="pres">
      <dgm:prSet presAssocID="{59C225AA-E423-42FD-B046-832FE0A69E2C}" presName="connTx" presStyleLbl="parChTrans1D2" presStyleIdx="2" presStyleCnt="9"/>
      <dgm:spPr/>
      <dgm:t>
        <a:bodyPr/>
        <a:lstStyle/>
        <a:p>
          <a:endParaRPr lang="en-US"/>
        </a:p>
      </dgm:t>
    </dgm:pt>
    <dgm:pt modelId="{98F66177-490D-462A-9C54-A3142713C27D}" type="pres">
      <dgm:prSet presAssocID="{0B1E71F9-C161-4EBA-BC33-D5492EDB14C4}" presName="root2" presStyleCnt="0"/>
      <dgm:spPr/>
    </dgm:pt>
    <dgm:pt modelId="{6EEAE08E-051C-4ECA-99E9-C89DACE4F832}" type="pres">
      <dgm:prSet presAssocID="{0B1E71F9-C161-4EBA-BC33-D5492EDB14C4}" presName="LevelTwoTextNode" presStyleLbl="node2" presStyleIdx="2" presStyleCnt="9" custScaleX="551496" custLinFactNeighborX="93" custLinFactNeighborY="8917">
        <dgm:presLayoutVars>
          <dgm:chPref val="3"/>
        </dgm:presLayoutVars>
      </dgm:prSet>
      <dgm:spPr/>
      <dgm:t>
        <a:bodyPr/>
        <a:lstStyle/>
        <a:p>
          <a:endParaRPr lang="en-US"/>
        </a:p>
      </dgm:t>
    </dgm:pt>
    <dgm:pt modelId="{1049B343-C923-40BE-B362-33F11D36B7B6}" type="pres">
      <dgm:prSet presAssocID="{0B1E71F9-C161-4EBA-BC33-D5492EDB14C4}" presName="level3hierChild" presStyleCnt="0"/>
      <dgm:spPr/>
    </dgm:pt>
    <dgm:pt modelId="{9BC712D6-CAD7-4054-955F-09DC74970140}" type="pres">
      <dgm:prSet presAssocID="{DCD3CA65-8D73-4B25-8FE7-92C036B3EF04}" presName="conn2-1" presStyleLbl="parChTrans1D2" presStyleIdx="3" presStyleCnt="9"/>
      <dgm:spPr/>
      <dgm:t>
        <a:bodyPr/>
        <a:lstStyle/>
        <a:p>
          <a:endParaRPr lang="en-US"/>
        </a:p>
      </dgm:t>
    </dgm:pt>
    <dgm:pt modelId="{0DCA3779-DB14-4030-A8D6-1863A6EBC84C}" type="pres">
      <dgm:prSet presAssocID="{DCD3CA65-8D73-4B25-8FE7-92C036B3EF04}" presName="connTx" presStyleLbl="parChTrans1D2" presStyleIdx="3" presStyleCnt="9"/>
      <dgm:spPr/>
      <dgm:t>
        <a:bodyPr/>
        <a:lstStyle/>
        <a:p>
          <a:endParaRPr lang="en-US"/>
        </a:p>
      </dgm:t>
    </dgm:pt>
    <dgm:pt modelId="{26FDF62A-AE47-425C-A11C-111ED3658779}" type="pres">
      <dgm:prSet presAssocID="{D981D7DB-7A87-490F-868B-BE0E9D7ED6BA}" presName="root2" presStyleCnt="0"/>
      <dgm:spPr/>
    </dgm:pt>
    <dgm:pt modelId="{4A2107BA-2BE2-4569-9BFE-7B14FEF4CDE3}" type="pres">
      <dgm:prSet presAssocID="{D981D7DB-7A87-490F-868B-BE0E9D7ED6BA}" presName="LevelTwoTextNode" presStyleLbl="node2" presStyleIdx="3" presStyleCnt="9" custScaleX="551496" custLinFactNeighborX="2558" custLinFactNeighborY="10023">
        <dgm:presLayoutVars>
          <dgm:chPref val="3"/>
        </dgm:presLayoutVars>
      </dgm:prSet>
      <dgm:spPr/>
      <dgm:t>
        <a:bodyPr/>
        <a:lstStyle/>
        <a:p>
          <a:endParaRPr lang="en-US"/>
        </a:p>
      </dgm:t>
    </dgm:pt>
    <dgm:pt modelId="{F436ECFE-9685-401B-8B57-A864721240E5}" type="pres">
      <dgm:prSet presAssocID="{D981D7DB-7A87-490F-868B-BE0E9D7ED6BA}" presName="level3hierChild" presStyleCnt="0"/>
      <dgm:spPr/>
    </dgm:pt>
    <dgm:pt modelId="{30C67544-CE06-40B4-AE69-E28AD3940D3C}" type="pres">
      <dgm:prSet presAssocID="{B8911AA1-68DB-453E-A53B-C9FB1CB26006}" presName="conn2-1" presStyleLbl="parChTrans1D2" presStyleIdx="4" presStyleCnt="9"/>
      <dgm:spPr/>
      <dgm:t>
        <a:bodyPr/>
        <a:lstStyle/>
        <a:p>
          <a:endParaRPr lang="en-US"/>
        </a:p>
      </dgm:t>
    </dgm:pt>
    <dgm:pt modelId="{07BD4CAC-68F3-48CF-AF60-071D4EC73B66}" type="pres">
      <dgm:prSet presAssocID="{B8911AA1-68DB-453E-A53B-C9FB1CB26006}" presName="connTx" presStyleLbl="parChTrans1D2" presStyleIdx="4" presStyleCnt="9"/>
      <dgm:spPr/>
      <dgm:t>
        <a:bodyPr/>
        <a:lstStyle/>
        <a:p>
          <a:endParaRPr lang="en-US"/>
        </a:p>
      </dgm:t>
    </dgm:pt>
    <dgm:pt modelId="{0B8173AE-6595-47C4-9678-EA37F94F78B9}" type="pres">
      <dgm:prSet presAssocID="{AFB056B9-3D34-4103-8B67-DAAAAC782459}" presName="root2" presStyleCnt="0"/>
      <dgm:spPr/>
    </dgm:pt>
    <dgm:pt modelId="{B1F78F67-37B4-474B-8195-3CA07299335C}" type="pres">
      <dgm:prSet presAssocID="{AFB056B9-3D34-4103-8B67-DAAAAC782459}" presName="LevelTwoTextNode" presStyleLbl="node2" presStyleIdx="4" presStyleCnt="9" custScaleX="551496" custLinFactNeighborX="93" custLinFactNeighborY="8917">
        <dgm:presLayoutVars>
          <dgm:chPref val="3"/>
        </dgm:presLayoutVars>
      </dgm:prSet>
      <dgm:spPr/>
      <dgm:t>
        <a:bodyPr/>
        <a:lstStyle/>
        <a:p>
          <a:endParaRPr lang="en-US"/>
        </a:p>
      </dgm:t>
    </dgm:pt>
    <dgm:pt modelId="{8CD1A2B9-AAFF-4123-82DA-58BA54DD2D4D}" type="pres">
      <dgm:prSet presAssocID="{AFB056B9-3D34-4103-8B67-DAAAAC782459}" presName="level3hierChild" presStyleCnt="0"/>
      <dgm:spPr/>
    </dgm:pt>
    <dgm:pt modelId="{DAE14CFD-B305-4942-B9C4-D47DCB0A4FDB}" type="pres">
      <dgm:prSet presAssocID="{7F72E628-3C49-454E-90B7-633D35CD9D34}" presName="conn2-1" presStyleLbl="parChTrans1D2" presStyleIdx="5" presStyleCnt="9"/>
      <dgm:spPr/>
      <dgm:t>
        <a:bodyPr/>
        <a:lstStyle/>
        <a:p>
          <a:endParaRPr lang="en-US"/>
        </a:p>
      </dgm:t>
    </dgm:pt>
    <dgm:pt modelId="{DFB6CFAB-81C4-4D8D-85D9-E6B0D1EE7B5E}" type="pres">
      <dgm:prSet presAssocID="{7F72E628-3C49-454E-90B7-633D35CD9D34}" presName="connTx" presStyleLbl="parChTrans1D2" presStyleIdx="5" presStyleCnt="9"/>
      <dgm:spPr/>
      <dgm:t>
        <a:bodyPr/>
        <a:lstStyle/>
        <a:p>
          <a:endParaRPr lang="en-US"/>
        </a:p>
      </dgm:t>
    </dgm:pt>
    <dgm:pt modelId="{BEF3A3EB-29EA-42FE-98A1-92CC4FE4F7BC}" type="pres">
      <dgm:prSet presAssocID="{D06DAB3E-EC1B-4899-B716-51AD0B638F49}" presName="root2" presStyleCnt="0"/>
      <dgm:spPr/>
    </dgm:pt>
    <dgm:pt modelId="{C2FD6766-5542-40A1-9718-8CAB2D164521}" type="pres">
      <dgm:prSet presAssocID="{D06DAB3E-EC1B-4899-B716-51AD0B638F49}" presName="LevelTwoTextNode" presStyleLbl="node2" presStyleIdx="5" presStyleCnt="9" custScaleX="551496">
        <dgm:presLayoutVars>
          <dgm:chPref val="3"/>
        </dgm:presLayoutVars>
      </dgm:prSet>
      <dgm:spPr/>
      <dgm:t>
        <a:bodyPr/>
        <a:lstStyle/>
        <a:p>
          <a:endParaRPr lang="en-US"/>
        </a:p>
      </dgm:t>
    </dgm:pt>
    <dgm:pt modelId="{E49F420F-852C-489B-84A7-7F6DA3B51DC6}" type="pres">
      <dgm:prSet presAssocID="{D06DAB3E-EC1B-4899-B716-51AD0B638F49}" presName="level3hierChild" presStyleCnt="0"/>
      <dgm:spPr/>
    </dgm:pt>
    <dgm:pt modelId="{B02C48A2-81A4-493A-954C-30349AF86E42}" type="pres">
      <dgm:prSet presAssocID="{65B342F9-D2DA-4011-A1AA-F52BB49C1F4A}" presName="conn2-1" presStyleLbl="parChTrans1D2" presStyleIdx="6" presStyleCnt="9"/>
      <dgm:spPr/>
      <dgm:t>
        <a:bodyPr/>
        <a:lstStyle/>
        <a:p>
          <a:endParaRPr lang="en-US"/>
        </a:p>
      </dgm:t>
    </dgm:pt>
    <dgm:pt modelId="{799C2A1C-F8CF-4B27-854F-50C79A0421B4}" type="pres">
      <dgm:prSet presAssocID="{65B342F9-D2DA-4011-A1AA-F52BB49C1F4A}" presName="connTx" presStyleLbl="parChTrans1D2" presStyleIdx="6" presStyleCnt="9"/>
      <dgm:spPr/>
      <dgm:t>
        <a:bodyPr/>
        <a:lstStyle/>
        <a:p>
          <a:endParaRPr lang="en-US"/>
        </a:p>
      </dgm:t>
    </dgm:pt>
    <dgm:pt modelId="{2652F779-461D-4521-975A-7FEEF5E12976}" type="pres">
      <dgm:prSet presAssocID="{A2D8A9F8-66DC-4BEF-A9C6-A3880D0A58CD}" presName="root2" presStyleCnt="0"/>
      <dgm:spPr/>
    </dgm:pt>
    <dgm:pt modelId="{59D66DE4-17DE-4B33-BCF5-A80FDB76951A}" type="pres">
      <dgm:prSet presAssocID="{A2D8A9F8-66DC-4BEF-A9C6-A3880D0A58CD}" presName="LevelTwoTextNode" presStyleLbl="node2" presStyleIdx="6" presStyleCnt="9" custScaleX="551496">
        <dgm:presLayoutVars>
          <dgm:chPref val="3"/>
        </dgm:presLayoutVars>
      </dgm:prSet>
      <dgm:spPr/>
      <dgm:t>
        <a:bodyPr/>
        <a:lstStyle/>
        <a:p>
          <a:endParaRPr lang="en-US"/>
        </a:p>
      </dgm:t>
    </dgm:pt>
    <dgm:pt modelId="{C18F8804-AD68-4818-88A6-A267B73979DC}" type="pres">
      <dgm:prSet presAssocID="{A2D8A9F8-66DC-4BEF-A9C6-A3880D0A58CD}" presName="level3hierChild" presStyleCnt="0"/>
      <dgm:spPr/>
    </dgm:pt>
    <dgm:pt modelId="{93B182F8-C38F-44E4-B751-707A27494D91}" type="pres">
      <dgm:prSet presAssocID="{8C805B7F-E9F9-4599-859F-3AF18AA3B225}" presName="conn2-1" presStyleLbl="parChTrans1D2" presStyleIdx="7" presStyleCnt="9"/>
      <dgm:spPr/>
      <dgm:t>
        <a:bodyPr/>
        <a:lstStyle/>
        <a:p>
          <a:endParaRPr lang="en-US"/>
        </a:p>
      </dgm:t>
    </dgm:pt>
    <dgm:pt modelId="{024611DB-9E16-4CF2-AFEA-D7A4FB6FDF44}" type="pres">
      <dgm:prSet presAssocID="{8C805B7F-E9F9-4599-859F-3AF18AA3B225}" presName="connTx" presStyleLbl="parChTrans1D2" presStyleIdx="7" presStyleCnt="9"/>
      <dgm:spPr/>
      <dgm:t>
        <a:bodyPr/>
        <a:lstStyle/>
        <a:p>
          <a:endParaRPr lang="en-US"/>
        </a:p>
      </dgm:t>
    </dgm:pt>
    <dgm:pt modelId="{50C44B39-EAE5-4CF7-AD69-9C2BD10D465F}" type="pres">
      <dgm:prSet presAssocID="{390E2633-8C9D-47DF-BCF5-D58D4372AEE0}" presName="root2" presStyleCnt="0"/>
      <dgm:spPr/>
    </dgm:pt>
    <dgm:pt modelId="{B8C4998D-207A-4B6B-8B86-9F6AE1C86D9A}" type="pres">
      <dgm:prSet presAssocID="{390E2633-8C9D-47DF-BCF5-D58D4372AEE0}" presName="LevelTwoTextNode" presStyleLbl="node2" presStyleIdx="7" presStyleCnt="9" custScaleX="551496">
        <dgm:presLayoutVars>
          <dgm:chPref val="3"/>
        </dgm:presLayoutVars>
      </dgm:prSet>
      <dgm:spPr/>
      <dgm:t>
        <a:bodyPr/>
        <a:lstStyle/>
        <a:p>
          <a:endParaRPr lang="en-US"/>
        </a:p>
      </dgm:t>
    </dgm:pt>
    <dgm:pt modelId="{82BC3CF8-EABE-4BBD-AC07-9796FE09E8F5}" type="pres">
      <dgm:prSet presAssocID="{390E2633-8C9D-47DF-BCF5-D58D4372AEE0}" presName="level3hierChild" presStyleCnt="0"/>
      <dgm:spPr/>
    </dgm:pt>
    <dgm:pt modelId="{EFB439E1-8F65-479F-9053-B467C910AFC6}" type="pres">
      <dgm:prSet presAssocID="{091D3A3B-D27D-4364-B2B9-908C75F31571}" presName="conn2-1" presStyleLbl="parChTrans1D2" presStyleIdx="8" presStyleCnt="9"/>
      <dgm:spPr/>
      <dgm:t>
        <a:bodyPr/>
        <a:lstStyle/>
        <a:p>
          <a:endParaRPr lang="en-US"/>
        </a:p>
      </dgm:t>
    </dgm:pt>
    <dgm:pt modelId="{267E0B5C-EF43-4330-983C-B219284899F3}" type="pres">
      <dgm:prSet presAssocID="{091D3A3B-D27D-4364-B2B9-908C75F31571}" presName="connTx" presStyleLbl="parChTrans1D2" presStyleIdx="8" presStyleCnt="9"/>
      <dgm:spPr/>
      <dgm:t>
        <a:bodyPr/>
        <a:lstStyle/>
        <a:p>
          <a:endParaRPr lang="en-US"/>
        </a:p>
      </dgm:t>
    </dgm:pt>
    <dgm:pt modelId="{97C98BDD-D0A2-4862-BF07-97E05078C047}" type="pres">
      <dgm:prSet presAssocID="{FB7021BB-7C57-4D31-8EB1-264DB4F00C52}" presName="root2" presStyleCnt="0"/>
      <dgm:spPr/>
    </dgm:pt>
    <dgm:pt modelId="{383BAE57-AA6E-43B4-ABCA-2519B856F441}" type="pres">
      <dgm:prSet presAssocID="{FB7021BB-7C57-4D31-8EB1-264DB4F00C52}" presName="LevelTwoTextNode" presStyleLbl="node2" presStyleIdx="8" presStyleCnt="9" custScaleX="551496" custLinFactNeighborX="-446" custLinFactNeighborY="238">
        <dgm:presLayoutVars>
          <dgm:chPref val="3"/>
        </dgm:presLayoutVars>
      </dgm:prSet>
      <dgm:spPr/>
      <dgm:t>
        <a:bodyPr/>
        <a:lstStyle/>
        <a:p>
          <a:endParaRPr lang="en-US"/>
        </a:p>
      </dgm:t>
    </dgm:pt>
    <dgm:pt modelId="{680FE7D6-DAE2-4876-883B-C9C1E3ADB607}" type="pres">
      <dgm:prSet presAssocID="{FB7021BB-7C57-4D31-8EB1-264DB4F00C52}" presName="level3hierChild" presStyleCnt="0"/>
      <dgm:spPr/>
    </dgm:pt>
  </dgm:ptLst>
  <dgm:cxnLst>
    <dgm:cxn modelId="{788BE470-3D85-4267-8B7A-FA4E64594F8B}" srcId="{87557B2A-DEF9-4350-B94D-C932C73E4875}" destId="{D06DAB3E-EC1B-4899-B716-51AD0B638F49}" srcOrd="5" destOrd="0" parTransId="{7F72E628-3C49-454E-90B7-633D35CD9D34}" sibTransId="{5318031C-CB4F-4A4F-A0D8-4CA57FCFFD6C}"/>
    <dgm:cxn modelId="{FE1DF5A4-4B91-4DC4-9A76-2D5CB6F39E9B}" type="presOf" srcId="{7F72E628-3C49-454E-90B7-633D35CD9D34}" destId="{DFB6CFAB-81C4-4D8D-85D9-E6B0D1EE7B5E}" srcOrd="1" destOrd="0" presId="urn:microsoft.com/office/officeart/2008/layout/HorizontalMultiLevelHierarchy"/>
    <dgm:cxn modelId="{FAE68DC6-3644-4007-BF39-47502858B44C}" type="presOf" srcId="{8C805B7F-E9F9-4599-859F-3AF18AA3B225}" destId="{024611DB-9E16-4CF2-AFEA-D7A4FB6FDF44}" srcOrd="1" destOrd="0" presId="urn:microsoft.com/office/officeart/2008/layout/HorizontalMultiLevelHierarchy"/>
    <dgm:cxn modelId="{E264B8E4-CCFF-4DF7-B322-A15E83E1319F}" type="presOf" srcId="{D981D7DB-7A87-490F-868B-BE0E9D7ED6BA}" destId="{4A2107BA-2BE2-4569-9BFE-7B14FEF4CDE3}" srcOrd="0" destOrd="0" presId="urn:microsoft.com/office/officeart/2008/layout/HorizontalMultiLevelHierarchy"/>
    <dgm:cxn modelId="{32C2BFB2-C0AA-4FB8-9645-881FBF2D1B15}" type="presOf" srcId="{DCD3CA65-8D73-4B25-8FE7-92C036B3EF04}" destId="{0DCA3779-DB14-4030-A8D6-1863A6EBC84C}" srcOrd="1" destOrd="0" presId="urn:microsoft.com/office/officeart/2008/layout/HorizontalMultiLevelHierarchy"/>
    <dgm:cxn modelId="{DAC87B75-358A-4C37-B35F-971FC001F110}" type="presOf" srcId="{091D3A3B-D27D-4364-B2B9-908C75F31571}" destId="{EFB439E1-8F65-479F-9053-B467C910AFC6}" srcOrd="0" destOrd="0" presId="urn:microsoft.com/office/officeart/2008/layout/HorizontalMultiLevelHierarchy"/>
    <dgm:cxn modelId="{05EC405A-B8C5-43EF-A894-A512A4C875DA}" type="presOf" srcId="{C40F94CB-F737-4175-9425-82B60A7E641D}" destId="{B9E47364-70E8-4A69-AFA3-4E8241E4D8F5}" srcOrd="0" destOrd="0" presId="urn:microsoft.com/office/officeart/2008/layout/HorizontalMultiLevelHierarchy"/>
    <dgm:cxn modelId="{CE15D404-0F2A-44AC-B088-F2D2C3CB60B6}" type="presOf" srcId="{8C805B7F-E9F9-4599-859F-3AF18AA3B225}" destId="{93B182F8-C38F-44E4-B751-707A27494D91}" srcOrd="0" destOrd="0" presId="urn:microsoft.com/office/officeart/2008/layout/HorizontalMultiLevelHierarchy"/>
    <dgm:cxn modelId="{E316901B-F21A-4455-83D9-B6354AF70FA5}" type="presOf" srcId="{65B342F9-D2DA-4011-A1AA-F52BB49C1F4A}" destId="{B02C48A2-81A4-493A-954C-30349AF86E42}" srcOrd="0" destOrd="0" presId="urn:microsoft.com/office/officeart/2008/layout/HorizontalMultiLevelHierarchy"/>
    <dgm:cxn modelId="{62A5D607-CB23-4B72-A248-C7678928CA86}" srcId="{87557B2A-DEF9-4350-B94D-C932C73E4875}" destId="{390E2633-8C9D-47DF-BCF5-D58D4372AEE0}" srcOrd="7" destOrd="0" parTransId="{8C805B7F-E9F9-4599-859F-3AF18AA3B225}" sibTransId="{95EA3F01-6D6A-4CC5-BCED-BAD5291F2159}"/>
    <dgm:cxn modelId="{DB688625-9BC9-4C08-9514-D0316CD59BE6}" type="presOf" srcId="{B8911AA1-68DB-453E-A53B-C9FB1CB26006}" destId="{30C67544-CE06-40B4-AE69-E28AD3940D3C}" srcOrd="0" destOrd="0" presId="urn:microsoft.com/office/officeart/2008/layout/HorizontalMultiLevelHierarchy"/>
    <dgm:cxn modelId="{C6973353-0DDE-48D4-BC06-BB81C6F1B9AF}" type="presOf" srcId="{091D3A3B-D27D-4364-B2B9-908C75F31571}" destId="{267E0B5C-EF43-4330-983C-B219284899F3}" srcOrd="1" destOrd="0" presId="urn:microsoft.com/office/officeart/2008/layout/HorizontalMultiLevelHierarchy"/>
    <dgm:cxn modelId="{7E4539F2-35D7-448B-B5AE-5816B7D9D1AE}" srcId="{87557B2A-DEF9-4350-B94D-C932C73E4875}" destId="{25D7EDE7-B3C5-48A0-BF0E-D70D6A73B11F}" srcOrd="0" destOrd="0" parTransId="{45374330-19D2-4198-99FC-3644F14F9AFD}" sibTransId="{45E79395-635B-47F0-9865-7615499C9AAF}"/>
    <dgm:cxn modelId="{16527C4B-A651-4B32-AA0F-2BC80C9B17C8}" srcId="{C40F94CB-F737-4175-9425-82B60A7E641D}" destId="{87557B2A-DEF9-4350-B94D-C932C73E4875}" srcOrd="0" destOrd="0" parTransId="{C93CE6CF-7F1A-4FC6-B485-A7CD02EC7248}" sibTransId="{0F20EE1B-292C-4C85-BC7B-D2EEFD187C72}"/>
    <dgm:cxn modelId="{27BD8B04-204E-4F01-9468-28FC8DC9FBDF}" type="presOf" srcId="{87557B2A-DEF9-4350-B94D-C932C73E4875}" destId="{0F8EC1F8-B888-484A-B2E1-4F4EA7BD2E76}" srcOrd="0" destOrd="0" presId="urn:microsoft.com/office/officeart/2008/layout/HorizontalMultiLevelHierarchy"/>
    <dgm:cxn modelId="{08BAFA9C-6FDC-43D7-9FA8-9E5D5E71E3EC}" type="presOf" srcId="{DCD3CA65-8D73-4B25-8FE7-92C036B3EF04}" destId="{9BC712D6-CAD7-4054-955F-09DC74970140}" srcOrd="0" destOrd="0" presId="urn:microsoft.com/office/officeart/2008/layout/HorizontalMultiLevelHierarchy"/>
    <dgm:cxn modelId="{400D9D17-4AF4-48EE-B00B-A5CAC9BB9F57}" type="presOf" srcId="{FB7021BB-7C57-4D31-8EB1-264DB4F00C52}" destId="{383BAE57-AA6E-43B4-ABCA-2519B856F441}" srcOrd="0" destOrd="0" presId="urn:microsoft.com/office/officeart/2008/layout/HorizontalMultiLevelHierarchy"/>
    <dgm:cxn modelId="{554572A8-3D8E-4AAF-92AA-70720D9D513D}" type="presOf" srcId="{0B1E71F9-C161-4EBA-BC33-D5492EDB14C4}" destId="{6EEAE08E-051C-4ECA-99E9-C89DACE4F832}" srcOrd="0" destOrd="0" presId="urn:microsoft.com/office/officeart/2008/layout/HorizontalMultiLevelHierarchy"/>
    <dgm:cxn modelId="{69754D3B-F4A1-4B63-BB85-FD09BA2434E3}" type="presOf" srcId="{390E2633-8C9D-47DF-BCF5-D58D4372AEE0}" destId="{B8C4998D-207A-4B6B-8B86-9F6AE1C86D9A}" srcOrd="0" destOrd="0" presId="urn:microsoft.com/office/officeart/2008/layout/HorizontalMultiLevelHierarchy"/>
    <dgm:cxn modelId="{45536B08-13E0-4A8A-9AAA-03BE9A183A04}" type="presOf" srcId="{C056EB8B-C283-47E7-BA5E-5EB0FFB58CA0}" destId="{66C98097-4228-4F4C-8691-93C3BF5E58E8}" srcOrd="0" destOrd="0" presId="urn:microsoft.com/office/officeart/2008/layout/HorizontalMultiLevelHierarchy"/>
    <dgm:cxn modelId="{25B1F838-0AB2-4CF3-91F8-439E7FDBF29E}" type="presOf" srcId="{A2D8A9F8-66DC-4BEF-A9C6-A3880D0A58CD}" destId="{59D66DE4-17DE-4B33-BCF5-A80FDB76951A}" srcOrd="0" destOrd="0" presId="urn:microsoft.com/office/officeart/2008/layout/HorizontalMultiLevelHierarchy"/>
    <dgm:cxn modelId="{A782203C-B916-44D9-95FD-2C53E8E6C43E}" type="presOf" srcId="{25D7EDE7-B3C5-48A0-BF0E-D70D6A73B11F}" destId="{758C86F4-8172-4E0E-8885-8FBB6F34B641}" srcOrd="0" destOrd="0" presId="urn:microsoft.com/office/officeart/2008/layout/HorizontalMultiLevelHierarchy"/>
    <dgm:cxn modelId="{963C9A1B-DF94-4224-9348-E59B31E6A062}" type="presOf" srcId="{45374330-19D2-4198-99FC-3644F14F9AFD}" destId="{D5B044CA-B703-47E2-A070-13E234A70CBB}" srcOrd="0" destOrd="0" presId="urn:microsoft.com/office/officeart/2008/layout/HorizontalMultiLevelHierarchy"/>
    <dgm:cxn modelId="{3E0045DE-8DFE-4181-A524-ABB2D6FCF3F5}" type="presOf" srcId="{4268A80B-731A-4F8D-BB3B-01E028D6B87C}" destId="{80DBBA58-D39F-48A0-A00B-E0CA39BCC6F7}" srcOrd="0" destOrd="0" presId="urn:microsoft.com/office/officeart/2008/layout/HorizontalMultiLevelHierarchy"/>
    <dgm:cxn modelId="{27145802-4057-4DE8-80F6-AC7A99C14EB4}" type="presOf" srcId="{45374330-19D2-4198-99FC-3644F14F9AFD}" destId="{CD84EF5F-4DF4-4963-8E5F-B09356A3435B}" srcOrd="1" destOrd="0" presId="urn:microsoft.com/office/officeart/2008/layout/HorizontalMultiLevelHierarchy"/>
    <dgm:cxn modelId="{8F5D653A-D175-4EF7-8E3D-05DB0D41EBF2}" type="presOf" srcId="{AFB056B9-3D34-4103-8B67-DAAAAC782459}" destId="{B1F78F67-37B4-474B-8195-3CA07299335C}" srcOrd="0" destOrd="0" presId="urn:microsoft.com/office/officeart/2008/layout/HorizontalMultiLevelHierarchy"/>
    <dgm:cxn modelId="{ED05EF86-6912-4E94-840D-DBCAA004ECB8}" type="presOf" srcId="{65B342F9-D2DA-4011-A1AA-F52BB49C1F4A}" destId="{799C2A1C-F8CF-4B27-854F-50C79A0421B4}" srcOrd="1" destOrd="0" presId="urn:microsoft.com/office/officeart/2008/layout/HorizontalMultiLevelHierarchy"/>
    <dgm:cxn modelId="{1D4B6067-0FF3-4BC3-BED5-7C814150CBC9}" srcId="{87557B2A-DEF9-4350-B94D-C932C73E4875}" destId="{0B1E71F9-C161-4EBA-BC33-D5492EDB14C4}" srcOrd="2" destOrd="0" parTransId="{59C225AA-E423-42FD-B046-832FE0A69E2C}" sibTransId="{CE44AA93-1600-4FDA-BC4B-6ECAD04E6399}"/>
    <dgm:cxn modelId="{A1C5FC03-9637-4958-98DA-4817323E41AA}" srcId="{87557B2A-DEF9-4350-B94D-C932C73E4875}" destId="{C056EB8B-C283-47E7-BA5E-5EB0FFB58CA0}" srcOrd="1" destOrd="0" parTransId="{4268A80B-731A-4F8D-BB3B-01E028D6B87C}" sibTransId="{D1F89890-7614-442B-B803-F867F8644E52}"/>
    <dgm:cxn modelId="{6C103001-1278-403D-A4AA-F541645115DC}" type="presOf" srcId="{4268A80B-731A-4F8D-BB3B-01E028D6B87C}" destId="{266DB8F5-6BF5-4C28-828E-06E9EBD394E2}" srcOrd="1" destOrd="0" presId="urn:microsoft.com/office/officeart/2008/layout/HorizontalMultiLevelHierarchy"/>
    <dgm:cxn modelId="{C8F35E0B-AD97-431B-9BD9-C0536FD215DC}" type="presOf" srcId="{7F72E628-3C49-454E-90B7-633D35CD9D34}" destId="{DAE14CFD-B305-4942-B9C4-D47DCB0A4FDB}" srcOrd="0" destOrd="0" presId="urn:microsoft.com/office/officeart/2008/layout/HorizontalMultiLevelHierarchy"/>
    <dgm:cxn modelId="{C724C0A0-1666-44CA-B0A0-6A2DF1861DB4}" srcId="{87557B2A-DEF9-4350-B94D-C932C73E4875}" destId="{FB7021BB-7C57-4D31-8EB1-264DB4F00C52}" srcOrd="8" destOrd="0" parTransId="{091D3A3B-D27D-4364-B2B9-908C75F31571}" sibTransId="{55E2BA9F-8FB1-4C5A-821F-AAAEB05A291B}"/>
    <dgm:cxn modelId="{9BCFAF7F-2EA7-4BB9-ABEA-AABE15880921}" srcId="{87557B2A-DEF9-4350-B94D-C932C73E4875}" destId="{A2D8A9F8-66DC-4BEF-A9C6-A3880D0A58CD}" srcOrd="6" destOrd="0" parTransId="{65B342F9-D2DA-4011-A1AA-F52BB49C1F4A}" sibTransId="{7CB457A7-9A8A-4C7F-AB5F-326B38614BC6}"/>
    <dgm:cxn modelId="{1B5CF3A7-1C87-463B-8801-42A6D5D9B1CE}" type="presOf" srcId="{59C225AA-E423-42FD-B046-832FE0A69E2C}" destId="{4D47E51B-A08A-4AE4-8E04-BF9BF2FEB384}" srcOrd="0" destOrd="0" presId="urn:microsoft.com/office/officeart/2008/layout/HorizontalMultiLevelHierarchy"/>
    <dgm:cxn modelId="{3B938D80-6ACB-46DE-B680-2374B579388B}" type="presOf" srcId="{B8911AA1-68DB-453E-A53B-C9FB1CB26006}" destId="{07BD4CAC-68F3-48CF-AF60-071D4EC73B66}" srcOrd="1" destOrd="0" presId="urn:microsoft.com/office/officeart/2008/layout/HorizontalMultiLevelHierarchy"/>
    <dgm:cxn modelId="{1B4F9733-10D0-4651-841C-35D774574745}" type="presOf" srcId="{D06DAB3E-EC1B-4899-B716-51AD0B638F49}" destId="{C2FD6766-5542-40A1-9718-8CAB2D164521}" srcOrd="0" destOrd="0" presId="urn:microsoft.com/office/officeart/2008/layout/HorizontalMultiLevelHierarchy"/>
    <dgm:cxn modelId="{1B1255A1-3163-4895-970A-5E4935D9CE95}" srcId="{87557B2A-DEF9-4350-B94D-C932C73E4875}" destId="{AFB056B9-3D34-4103-8B67-DAAAAC782459}" srcOrd="4" destOrd="0" parTransId="{B8911AA1-68DB-453E-A53B-C9FB1CB26006}" sibTransId="{F1B38E55-9145-42F9-B3AE-B32AF9CCFB43}"/>
    <dgm:cxn modelId="{4CE469BD-04CB-4A34-B8EB-1CC4513CDB98}" type="presOf" srcId="{59C225AA-E423-42FD-B046-832FE0A69E2C}" destId="{9D9F03AB-FCF4-4DAC-BB54-FA0A0060979E}" srcOrd="1" destOrd="0" presId="urn:microsoft.com/office/officeart/2008/layout/HorizontalMultiLevelHierarchy"/>
    <dgm:cxn modelId="{2C3982F9-F976-4DBA-B34A-C436CF6436C1}" srcId="{87557B2A-DEF9-4350-B94D-C932C73E4875}" destId="{D981D7DB-7A87-490F-868B-BE0E9D7ED6BA}" srcOrd="3" destOrd="0" parTransId="{DCD3CA65-8D73-4B25-8FE7-92C036B3EF04}" sibTransId="{774ABE6A-14EA-4E5B-A804-434D42905323}"/>
    <dgm:cxn modelId="{762CFB56-D513-4FA8-BADA-F9F88CDA3035}" type="presParOf" srcId="{B9E47364-70E8-4A69-AFA3-4E8241E4D8F5}" destId="{683996A6-F474-445D-A97D-F1D41DDC6489}" srcOrd="0" destOrd="0" presId="urn:microsoft.com/office/officeart/2008/layout/HorizontalMultiLevelHierarchy"/>
    <dgm:cxn modelId="{2BEA53B3-395A-4E06-A9FA-521931465883}" type="presParOf" srcId="{683996A6-F474-445D-A97D-F1D41DDC6489}" destId="{0F8EC1F8-B888-484A-B2E1-4F4EA7BD2E76}" srcOrd="0" destOrd="0" presId="urn:microsoft.com/office/officeart/2008/layout/HorizontalMultiLevelHierarchy"/>
    <dgm:cxn modelId="{A1258AFB-ED55-4E2D-911A-459F9C90209F}" type="presParOf" srcId="{683996A6-F474-445D-A97D-F1D41DDC6489}" destId="{04BF2629-7155-4CF5-8614-2B06F776B8DE}" srcOrd="1" destOrd="0" presId="urn:microsoft.com/office/officeart/2008/layout/HorizontalMultiLevelHierarchy"/>
    <dgm:cxn modelId="{9CAB1980-F83D-40CA-82E1-176B701D4C9F}" type="presParOf" srcId="{04BF2629-7155-4CF5-8614-2B06F776B8DE}" destId="{D5B044CA-B703-47E2-A070-13E234A70CBB}" srcOrd="0" destOrd="0" presId="urn:microsoft.com/office/officeart/2008/layout/HorizontalMultiLevelHierarchy"/>
    <dgm:cxn modelId="{57BF6477-D6A5-424F-9BFB-DD46ECAC00E2}" type="presParOf" srcId="{D5B044CA-B703-47E2-A070-13E234A70CBB}" destId="{CD84EF5F-4DF4-4963-8E5F-B09356A3435B}" srcOrd="0" destOrd="0" presId="urn:microsoft.com/office/officeart/2008/layout/HorizontalMultiLevelHierarchy"/>
    <dgm:cxn modelId="{65A56B65-5D4C-431B-B9E6-5E32658A9000}" type="presParOf" srcId="{04BF2629-7155-4CF5-8614-2B06F776B8DE}" destId="{D02143BF-4638-4EE0-9AC9-8B756CDEBCA2}" srcOrd="1" destOrd="0" presId="urn:microsoft.com/office/officeart/2008/layout/HorizontalMultiLevelHierarchy"/>
    <dgm:cxn modelId="{7342FF0A-4276-4C56-B02A-5BC680542683}" type="presParOf" srcId="{D02143BF-4638-4EE0-9AC9-8B756CDEBCA2}" destId="{758C86F4-8172-4E0E-8885-8FBB6F34B641}" srcOrd="0" destOrd="0" presId="urn:microsoft.com/office/officeart/2008/layout/HorizontalMultiLevelHierarchy"/>
    <dgm:cxn modelId="{1C645073-C4AC-479F-91D3-5F83459311E9}" type="presParOf" srcId="{D02143BF-4638-4EE0-9AC9-8B756CDEBCA2}" destId="{6C9E3BE2-E9B8-4DDF-B5CB-7AE2E8C57919}" srcOrd="1" destOrd="0" presId="urn:microsoft.com/office/officeart/2008/layout/HorizontalMultiLevelHierarchy"/>
    <dgm:cxn modelId="{4CD4FB6C-32CD-413F-BEB6-A4B6B6A3D7E5}" type="presParOf" srcId="{04BF2629-7155-4CF5-8614-2B06F776B8DE}" destId="{80DBBA58-D39F-48A0-A00B-E0CA39BCC6F7}" srcOrd="2" destOrd="0" presId="urn:microsoft.com/office/officeart/2008/layout/HorizontalMultiLevelHierarchy"/>
    <dgm:cxn modelId="{905B302F-73AB-42AC-B0AA-399252B84AC3}" type="presParOf" srcId="{80DBBA58-D39F-48A0-A00B-E0CA39BCC6F7}" destId="{266DB8F5-6BF5-4C28-828E-06E9EBD394E2}" srcOrd="0" destOrd="0" presId="urn:microsoft.com/office/officeart/2008/layout/HorizontalMultiLevelHierarchy"/>
    <dgm:cxn modelId="{1415BF14-50B8-43A9-8DAB-07714C769BE5}" type="presParOf" srcId="{04BF2629-7155-4CF5-8614-2B06F776B8DE}" destId="{D06A8DA8-71AE-4445-A620-749A0FE1F4F8}" srcOrd="3" destOrd="0" presId="urn:microsoft.com/office/officeart/2008/layout/HorizontalMultiLevelHierarchy"/>
    <dgm:cxn modelId="{76F155F5-6C8E-4B16-8400-1D65339BF038}" type="presParOf" srcId="{D06A8DA8-71AE-4445-A620-749A0FE1F4F8}" destId="{66C98097-4228-4F4C-8691-93C3BF5E58E8}" srcOrd="0" destOrd="0" presId="urn:microsoft.com/office/officeart/2008/layout/HorizontalMultiLevelHierarchy"/>
    <dgm:cxn modelId="{A86E24FC-7454-46C9-8B7E-A8202BA7030E}" type="presParOf" srcId="{D06A8DA8-71AE-4445-A620-749A0FE1F4F8}" destId="{82F598E2-E2F0-4B21-BC27-50D31D96ED58}" srcOrd="1" destOrd="0" presId="urn:microsoft.com/office/officeart/2008/layout/HorizontalMultiLevelHierarchy"/>
    <dgm:cxn modelId="{A2E37A0F-CEE7-44A1-A3E3-A594FC7C8F92}" type="presParOf" srcId="{04BF2629-7155-4CF5-8614-2B06F776B8DE}" destId="{4D47E51B-A08A-4AE4-8E04-BF9BF2FEB384}" srcOrd="4" destOrd="0" presId="urn:microsoft.com/office/officeart/2008/layout/HorizontalMultiLevelHierarchy"/>
    <dgm:cxn modelId="{F9A31FEF-5C56-45D2-AF8B-016D6272F3DC}" type="presParOf" srcId="{4D47E51B-A08A-4AE4-8E04-BF9BF2FEB384}" destId="{9D9F03AB-FCF4-4DAC-BB54-FA0A0060979E}" srcOrd="0" destOrd="0" presId="urn:microsoft.com/office/officeart/2008/layout/HorizontalMultiLevelHierarchy"/>
    <dgm:cxn modelId="{6A2872BC-3E4B-416E-96E4-51E2BCE0B001}" type="presParOf" srcId="{04BF2629-7155-4CF5-8614-2B06F776B8DE}" destId="{98F66177-490D-462A-9C54-A3142713C27D}" srcOrd="5" destOrd="0" presId="urn:microsoft.com/office/officeart/2008/layout/HorizontalMultiLevelHierarchy"/>
    <dgm:cxn modelId="{C3FA4191-EA6A-40B5-B1D4-E0F8B67DE434}" type="presParOf" srcId="{98F66177-490D-462A-9C54-A3142713C27D}" destId="{6EEAE08E-051C-4ECA-99E9-C89DACE4F832}" srcOrd="0" destOrd="0" presId="urn:microsoft.com/office/officeart/2008/layout/HorizontalMultiLevelHierarchy"/>
    <dgm:cxn modelId="{4F7A7D95-5F9D-4C60-A8D1-25EC8EFC6CD2}" type="presParOf" srcId="{98F66177-490D-462A-9C54-A3142713C27D}" destId="{1049B343-C923-40BE-B362-33F11D36B7B6}" srcOrd="1" destOrd="0" presId="urn:microsoft.com/office/officeart/2008/layout/HorizontalMultiLevelHierarchy"/>
    <dgm:cxn modelId="{FA82E9CB-0C86-4FBF-97ED-A0CA1DDCCCA8}" type="presParOf" srcId="{04BF2629-7155-4CF5-8614-2B06F776B8DE}" destId="{9BC712D6-CAD7-4054-955F-09DC74970140}" srcOrd="6" destOrd="0" presId="urn:microsoft.com/office/officeart/2008/layout/HorizontalMultiLevelHierarchy"/>
    <dgm:cxn modelId="{B573E6AF-15F4-4DE6-B5F0-40303054E1AC}" type="presParOf" srcId="{9BC712D6-CAD7-4054-955F-09DC74970140}" destId="{0DCA3779-DB14-4030-A8D6-1863A6EBC84C}" srcOrd="0" destOrd="0" presId="urn:microsoft.com/office/officeart/2008/layout/HorizontalMultiLevelHierarchy"/>
    <dgm:cxn modelId="{21B44F04-084C-488B-8408-3CFFD2EC4961}" type="presParOf" srcId="{04BF2629-7155-4CF5-8614-2B06F776B8DE}" destId="{26FDF62A-AE47-425C-A11C-111ED3658779}" srcOrd="7" destOrd="0" presId="urn:microsoft.com/office/officeart/2008/layout/HorizontalMultiLevelHierarchy"/>
    <dgm:cxn modelId="{B62B1BCA-7F7F-4ABB-9B29-ACBB96DE6184}" type="presParOf" srcId="{26FDF62A-AE47-425C-A11C-111ED3658779}" destId="{4A2107BA-2BE2-4569-9BFE-7B14FEF4CDE3}" srcOrd="0" destOrd="0" presId="urn:microsoft.com/office/officeart/2008/layout/HorizontalMultiLevelHierarchy"/>
    <dgm:cxn modelId="{087A6F7F-214E-4BAF-A100-35BDB5C7F2DD}" type="presParOf" srcId="{26FDF62A-AE47-425C-A11C-111ED3658779}" destId="{F436ECFE-9685-401B-8B57-A864721240E5}" srcOrd="1" destOrd="0" presId="urn:microsoft.com/office/officeart/2008/layout/HorizontalMultiLevelHierarchy"/>
    <dgm:cxn modelId="{CD592690-7ACC-46CF-AFD2-31B9E0794B51}" type="presParOf" srcId="{04BF2629-7155-4CF5-8614-2B06F776B8DE}" destId="{30C67544-CE06-40B4-AE69-E28AD3940D3C}" srcOrd="8" destOrd="0" presId="urn:microsoft.com/office/officeart/2008/layout/HorizontalMultiLevelHierarchy"/>
    <dgm:cxn modelId="{EDB2C4EE-50F1-43F0-AFB8-7B7026BBBA11}" type="presParOf" srcId="{30C67544-CE06-40B4-AE69-E28AD3940D3C}" destId="{07BD4CAC-68F3-48CF-AF60-071D4EC73B66}" srcOrd="0" destOrd="0" presId="urn:microsoft.com/office/officeart/2008/layout/HorizontalMultiLevelHierarchy"/>
    <dgm:cxn modelId="{605F2109-5033-4AB7-9499-1DFC54D9B86A}" type="presParOf" srcId="{04BF2629-7155-4CF5-8614-2B06F776B8DE}" destId="{0B8173AE-6595-47C4-9678-EA37F94F78B9}" srcOrd="9" destOrd="0" presId="urn:microsoft.com/office/officeart/2008/layout/HorizontalMultiLevelHierarchy"/>
    <dgm:cxn modelId="{E5CA895D-D770-4065-BC41-E192E8DD67D3}" type="presParOf" srcId="{0B8173AE-6595-47C4-9678-EA37F94F78B9}" destId="{B1F78F67-37B4-474B-8195-3CA07299335C}" srcOrd="0" destOrd="0" presId="urn:microsoft.com/office/officeart/2008/layout/HorizontalMultiLevelHierarchy"/>
    <dgm:cxn modelId="{422DF809-715F-4B13-9C1D-00421AB14ED1}" type="presParOf" srcId="{0B8173AE-6595-47C4-9678-EA37F94F78B9}" destId="{8CD1A2B9-AAFF-4123-82DA-58BA54DD2D4D}" srcOrd="1" destOrd="0" presId="urn:microsoft.com/office/officeart/2008/layout/HorizontalMultiLevelHierarchy"/>
    <dgm:cxn modelId="{25C04A77-9D1A-415A-85D3-2A816A5FB798}" type="presParOf" srcId="{04BF2629-7155-4CF5-8614-2B06F776B8DE}" destId="{DAE14CFD-B305-4942-B9C4-D47DCB0A4FDB}" srcOrd="10" destOrd="0" presId="urn:microsoft.com/office/officeart/2008/layout/HorizontalMultiLevelHierarchy"/>
    <dgm:cxn modelId="{73DD4E08-5F29-4611-86D5-0B00135059EA}" type="presParOf" srcId="{DAE14CFD-B305-4942-B9C4-D47DCB0A4FDB}" destId="{DFB6CFAB-81C4-4D8D-85D9-E6B0D1EE7B5E}" srcOrd="0" destOrd="0" presId="urn:microsoft.com/office/officeart/2008/layout/HorizontalMultiLevelHierarchy"/>
    <dgm:cxn modelId="{6CA6FD44-8639-4C1A-98B7-26E2C2B3CA38}" type="presParOf" srcId="{04BF2629-7155-4CF5-8614-2B06F776B8DE}" destId="{BEF3A3EB-29EA-42FE-98A1-92CC4FE4F7BC}" srcOrd="11" destOrd="0" presId="urn:microsoft.com/office/officeart/2008/layout/HorizontalMultiLevelHierarchy"/>
    <dgm:cxn modelId="{524DFFD9-5597-47B1-9DAD-B9F78ACD9D13}" type="presParOf" srcId="{BEF3A3EB-29EA-42FE-98A1-92CC4FE4F7BC}" destId="{C2FD6766-5542-40A1-9718-8CAB2D164521}" srcOrd="0" destOrd="0" presId="urn:microsoft.com/office/officeart/2008/layout/HorizontalMultiLevelHierarchy"/>
    <dgm:cxn modelId="{A9A4BE4F-6285-419E-A99F-E65F95D8B805}" type="presParOf" srcId="{BEF3A3EB-29EA-42FE-98A1-92CC4FE4F7BC}" destId="{E49F420F-852C-489B-84A7-7F6DA3B51DC6}" srcOrd="1" destOrd="0" presId="urn:microsoft.com/office/officeart/2008/layout/HorizontalMultiLevelHierarchy"/>
    <dgm:cxn modelId="{08C69740-3090-4385-B303-60B8180115AE}" type="presParOf" srcId="{04BF2629-7155-4CF5-8614-2B06F776B8DE}" destId="{B02C48A2-81A4-493A-954C-30349AF86E42}" srcOrd="12" destOrd="0" presId="urn:microsoft.com/office/officeart/2008/layout/HorizontalMultiLevelHierarchy"/>
    <dgm:cxn modelId="{EC726BA3-6120-45B9-B169-5DB63B467A25}" type="presParOf" srcId="{B02C48A2-81A4-493A-954C-30349AF86E42}" destId="{799C2A1C-F8CF-4B27-854F-50C79A0421B4}" srcOrd="0" destOrd="0" presId="urn:microsoft.com/office/officeart/2008/layout/HorizontalMultiLevelHierarchy"/>
    <dgm:cxn modelId="{DA89A4E5-7816-4D0C-A2DA-6FB40EFD1A85}" type="presParOf" srcId="{04BF2629-7155-4CF5-8614-2B06F776B8DE}" destId="{2652F779-461D-4521-975A-7FEEF5E12976}" srcOrd="13" destOrd="0" presId="urn:microsoft.com/office/officeart/2008/layout/HorizontalMultiLevelHierarchy"/>
    <dgm:cxn modelId="{4C284BD6-9312-440E-BEB2-2F05EF83ABB7}" type="presParOf" srcId="{2652F779-461D-4521-975A-7FEEF5E12976}" destId="{59D66DE4-17DE-4B33-BCF5-A80FDB76951A}" srcOrd="0" destOrd="0" presId="urn:microsoft.com/office/officeart/2008/layout/HorizontalMultiLevelHierarchy"/>
    <dgm:cxn modelId="{D1E76A62-CC4C-400E-81DA-342DCAB7D8C7}" type="presParOf" srcId="{2652F779-461D-4521-975A-7FEEF5E12976}" destId="{C18F8804-AD68-4818-88A6-A267B73979DC}" srcOrd="1" destOrd="0" presId="urn:microsoft.com/office/officeart/2008/layout/HorizontalMultiLevelHierarchy"/>
    <dgm:cxn modelId="{64CDFE95-A940-46AC-8432-AED322FC3FF2}" type="presParOf" srcId="{04BF2629-7155-4CF5-8614-2B06F776B8DE}" destId="{93B182F8-C38F-44E4-B751-707A27494D91}" srcOrd="14" destOrd="0" presId="urn:microsoft.com/office/officeart/2008/layout/HorizontalMultiLevelHierarchy"/>
    <dgm:cxn modelId="{0F96EEC4-69CF-483A-BE87-2BEF90FB7740}" type="presParOf" srcId="{93B182F8-C38F-44E4-B751-707A27494D91}" destId="{024611DB-9E16-4CF2-AFEA-D7A4FB6FDF44}" srcOrd="0" destOrd="0" presId="urn:microsoft.com/office/officeart/2008/layout/HorizontalMultiLevelHierarchy"/>
    <dgm:cxn modelId="{3566107A-1E03-499E-8DDF-C07AD91088C8}" type="presParOf" srcId="{04BF2629-7155-4CF5-8614-2B06F776B8DE}" destId="{50C44B39-EAE5-4CF7-AD69-9C2BD10D465F}" srcOrd="15" destOrd="0" presId="urn:microsoft.com/office/officeart/2008/layout/HorizontalMultiLevelHierarchy"/>
    <dgm:cxn modelId="{772EE8D2-E57A-44DA-8302-E1AD0A8FF7FB}" type="presParOf" srcId="{50C44B39-EAE5-4CF7-AD69-9C2BD10D465F}" destId="{B8C4998D-207A-4B6B-8B86-9F6AE1C86D9A}" srcOrd="0" destOrd="0" presId="urn:microsoft.com/office/officeart/2008/layout/HorizontalMultiLevelHierarchy"/>
    <dgm:cxn modelId="{F4DC5B22-21FD-4991-9E56-727A3522D5EF}" type="presParOf" srcId="{50C44B39-EAE5-4CF7-AD69-9C2BD10D465F}" destId="{82BC3CF8-EABE-4BBD-AC07-9796FE09E8F5}" srcOrd="1" destOrd="0" presId="urn:microsoft.com/office/officeart/2008/layout/HorizontalMultiLevelHierarchy"/>
    <dgm:cxn modelId="{718DE9F1-3A3F-457E-8455-011570BB3B85}" type="presParOf" srcId="{04BF2629-7155-4CF5-8614-2B06F776B8DE}" destId="{EFB439E1-8F65-479F-9053-B467C910AFC6}" srcOrd="16" destOrd="0" presId="urn:microsoft.com/office/officeart/2008/layout/HorizontalMultiLevelHierarchy"/>
    <dgm:cxn modelId="{E69845A3-9372-4F04-926D-301B0C897335}" type="presParOf" srcId="{EFB439E1-8F65-479F-9053-B467C910AFC6}" destId="{267E0B5C-EF43-4330-983C-B219284899F3}" srcOrd="0" destOrd="0" presId="urn:microsoft.com/office/officeart/2008/layout/HorizontalMultiLevelHierarchy"/>
    <dgm:cxn modelId="{C4041919-CA95-489D-B312-D15A4A1163F8}" type="presParOf" srcId="{04BF2629-7155-4CF5-8614-2B06F776B8DE}" destId="{97C98BDD-D0A2-4862-BF07-97E05078C047}" srcOrd="17" destOrd="0" presId="urn:microsoft.com/office/officeart/2008/layout/HorizontalMultiLevelHierarchy"/>
    <dgm:cxn modelId="{396DED17-4013-46EE-AA14-1362ABA78B5A}" type="presParOf" srcId="{97C98BDD-D0A2-4862-BF07-97E05078C047}" destId="{383BAE57-AA6E-43B4-ABCA-2519B856F441}" srcOrd="0" destOrd="0" presId="urn:microsoft.com/office/officeart/2008/layout/HorizontalMultiLevelHierarchy"/>
    <dgm:cxn modelId="{808D5133-3E83-40F8-AFB6-BD462D3D7B28}" type="presParOf" srcId="{97C98BDD-D0A2-4862-BF07-97E05078C047}" destId="{680FE7D6-DAE2-4876-883B-C9C1E3ADB607}" srcOrd="1" destOrd="0" presId="urn:microsoft.com/office/officeart/2008/layout/HorizontalMultiLevelHierarchy"/>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2.xml><?xml version="1.0" encoding="utf-8"?>
<dgm:dataModel xmlns:dgm="http://schemas.openxmlformats.org/drawingml/2006/diagram" xmlns:a="http://schemas.openxmlformats.org/drawingml/2006/main">
  <dgm:ptLst>
    <dgm:pt modelId="{47533B82-71A4-4A27-BAC2-96562F73BAB1}" type="doc">
      <dgm:prSet loTypeId="urn:microsoft.com/office/officeart/2005/8/layout/hierarchy1" loCatId="hierarchy" qsTypeId="urn:microsoft.com/office/officeart/2005/8/quickstyle/simple1" qsCatId="simple" csTypeId="urn:microsoft.com/office/officeart/2005/8/colors/colorful1" csCatId="colorful" phldr="1"/>
      <dgm:spPr/>
      <dgm:t>
        <a:bodyPr/>
        <a:lstStyle/>
        <a:p>
          <a:endParaRPr lang="en-US"/>
        </a:p>
      </dgm:t>
    </dgm:pt>
    <dgm:pt modelId="{132F2649-E758-48AC-94CA-F29BCD857E2D}">
      <dgm:prSet phldrT="[Text]"/>
      <dgm:spPr/>
      <dgm:t>
        <a:bodyPr/>
        <a:lstStyle/>
        <a:p>
          <a:r>
            <a:rPr lang="fa-IR" dirty="0" smtClean="0">
              <a:cs typeface="B Titr" panose="00000700000000000000" pitchFamily="2" charset="-78"/>
            </a:rPr>
            <a:t>پدران و مادران و مربیان، معمولاً دو توصیۀ موازی به فرزندان خود می‏کنند؛</a:t>
          </a:r>
          <a:endParaRPr lang="en-US" dirty="0"/>
        </a:p>
      </dgm:t>
    </dgm:pt>
    <dgm:pt modelId="{EFDDEE28-4C20-4FD0-B2F6-4A9641C118BB}" type="parTrans" cxnId="{84B7412C-C6F8-415F-B38A-8574C2672E46}">
      <dgm:prSet/>
      <dgm:spPr/>
      <dgm:t>
        <a:bodyPr/>
        <a:lstStyle/>
        <a:p>
          <a:endParaRPr lang="en-US"/>
        </a:p>
      </dgm:t>
    </dgm:pt>
    <dgm:pt modelId="{7CAE5E60-0FFE-487B-AF3F-5DCE07730DB7}" type="sibTrans" cxnId="{84B7412C-C6F8-415F-B38A-8574C2672E46}">
      <dgm:prSet/>
      <dgm:spPr/>
      <dgm:t>
        <a:bodyPr/>
        <a:lstStyle/>
        <a:p>
          <a:endParaRPr lang="en-US"/>
        </a:p>
      </dgm:t>
    </dgm:pt>
    <dgm:pt modelId="{423A524F-C08F-46A6-AE1E-536FBAA95C34}">
      <dgm:prSet phldrT="[Text]"/>
      <dgm:spPr/>
      <dgm:t>
        <a:bodyPr/>
        <a:lstStyle/>
        <a:p>
          <a:r>
            <a:rPr lang="fa-IR" dirty="0" smtClean="0">
              <a:cs typeface="B Titr" panose="00000700000000000000" pitchFamily="2" charset="-78"/>
            </a:rPr>
            <a:t>1-حضور فعال در این برنامه‏ها، به‌جهت فواید فراوان آن</a:t>
          </a:r>
          <a:endParaRPr lang="en-US" dirty="0"/>
        </a:p>
      </dgm:t>
    </dgm:pt>
    <dgm:pt modelId="{37A80D3C-6D66-4C61-9227-13B424A3F814}" type="parTrans" cxnId="{7ABF8E17-913B-4801-A695-E970E939D0E2}">
      <dgm:prSet/>
      <dgm:spPr/>
      <dgm:t>
        <a:bodyPr/>
        <a:lstStyle/>
        <a:p>
          <a:endParaRPr lang="en-US"/>
        </a:p>
      </dgm:t>
    </dgm:pt>
    <dgm:pt modelId="{A71372B5-6921-4744-AC32-4D3AA136B60F}" type="sibTrans" cxnId="{7ABF8E17-913B-4801-A695-E970E939D0E2}">
      <dgm:prSet/>
      <dgm:spPr/>
      <dgm:t>
        <a:bodyPr/>
        <a:lstStyle/>
        <a:p>
          <a:endParaRPr lang="en-US"/>
        </a:p>
      </dgm:t>
    </dgm:pt>
    <dgm:pt modelId="{A2252120-6971-4922-B741-1E3EBD68B5CA}">
      <dgm:prSet phldrT="[Text]"/>
      <dgm:spPr/>
      <dgm:t>
        <a:bodyPr/>
        <a:lstStyle/>
        <a:p>
          <a:r>
            <a:rPr lang="fa-IR" dirty="0" smtClean="0">
              <a:cs typeface="B Titr" panose="00000700000000000000" pitchFamily="2" charset="-78"/>
            </a:rPr>
            <a:t>2-توجه به ضریب اهمیت درس و رعایت اعتدال در این حضور</a:t>
          </a:r>
          <a:endParaRPr lang="en-US" dirty="0" smtClean="0"/>
        </a:p>
      </dgm:t>
    </dgm:pt>
    <dgm:pt modelId="{A60F8A98-6E9B-4E18-9CB8-2DD5A8260274}" type="parTrans" cxnId="{83EAFE3B-9A69-4CA1-A705-39CD307ED495}">
      <dgm:prSet/>
      <dgm:spPr/>
      <dgm:t>
        <a:bodyPr/>
        <a:lstStyle/>
        <a:p>
          <a:endParaRPr lang="en-US"/>
        </a:p>
      </dgm:t>
    </dgm:pt>
    <dgm:pt modelId="{43342DCD-9B8E-4166-A365-58B760ED51C8}" type="sibTrans" cxnId="{83EAFE3B-9A69-4CA1-A705-39CD307ED495}">
      <dgm:prSet/>
      <dgm:spPr/>
      <dgm:t>
        <a:bodyPr/>
        <a:lstStyle/>
        <a:p>
          <a:endParaRPr lang="en-US"/>
        </a:p>
      </dgm:t>
    </dgm:pt>
    <dgm:pt modelId="{8893D51A-61AB-4B95-84D7-8701E56C2FC2}" type="pres">
      <dgm:prSet presAssocID="{47533B82-71A4-4A27-BAC2-96562F73BAB1}" presName="hierChild1" presStyleCnt="0">
        <dgm:presLayoutVars>
          <dgm:chPref val="1"/>
          <dgm:dir/>
          <dgm:animOne val="branch"/>
          <dgm:animLvl val="lvl"/>
          <dgm:resizeHandles/>
        </dgm:presLayoutVars>
      </dgm:prSet>
      <dgm:spPr/>
      <dgm:t>
        <a:bodyPr/>
        <a:lstStyle/>
        <a:p>
          <a:endParaRPr lang="en-US"/>
        </a:p>
      </dgm:t>
    </dgm:pt>
    <dgm:pt modelId="{BFF0E7ED-41DC-467B-9F70-56A82646DEAB}" type="pres">
      <dgm:prSet presAssocID="{132F2649-E758-48AC-94CA-F29BCD857E2D}" presName="hierRoot1" presStyleCnt="0"/>
      <dgm:spPr/>
    </dgm:pt>
    <dgm:pt modelId="{14EC6C63-DF8D-4305-889A-8740D907934B}" type="pres">
      <dgm:prSet presAssocID="{132F2649-E758-48AC-94CA-F29BCD857E2D}" presName="composite" presStyleCnt="0"/>
      <dgm:spPr/>
    </dgm:pt>
    <dgm:pt modelId="{9D09087D-2720-43DD-A69B-4A47CE05224A}" type="pres">
      <dgm:prSet presAssocID="{132F2649-E758-48AC-94CA-F29BCD857E2D}" presName="background" presStyleLbl="node0" presStyleIdx="0" presStyleCnt="1"/>
      <dgm:spPr/>
    </dgm:pt>
    <dgm:pt modelId="{F58E34FB-C475-45E2-BC8C-334816082898}" type="pres">
      <dgm:prSet presAssocID="{132F2649-E758-48AC-94CA-F29BCD857E2D}" presName="text" presStyleLbl="fgAcc0" presStyleIdx="0" presStyleCnt="1" custScaleX="193103">
        <dgm:presLayoutVars>
          <dgm:chPref val="3"/>
        </dgm:presLayoutVars>
      </dgm:prSet>
      <dgm:spPr/>
      <dgm:t>
        <a:bodyPr/>
        <a:lstStyle/>
        <a:p>
          <a:endParaRPr lang="en-US"/>
        </a:p>
      </dgm:t>
    </dgm:pt>
    <dgm:pt modelId="{DADE0BE0-2CB0-4389-947E-B9FD69E13199}" type="pres">
      <dgm:prSet presAssocID="{132F2649-E758-48AC-94CA-F29BCD857E2D}" presName="hierChild2" presStyleCnt="0"/>
      <dgm:spPr/>
    </dgm:pt>
    <dgm:pt modelId="{C3C65977-9021-48C2-8333-04CA524FFAE7}" type="pres">
      <dgm:prSet presAssocID="{37A80D3C-6D66-4C61-9227-13B424A3F814}" presName="Name10" presStyleLbl="parChTrans1D2" presStyleIdx="0" presStyleCnt="2"/>
      <dgm:spPr/>
      <dgm:t>
        <a:bodyPr/>
        <a:lstStyle/>
        <a:p>
          <a:endParaRPr lang="en-US"/>
        </a:p>
      </dgm:t>
    </dgm:pt>
    <dgm:pt modelId="{5E4A60CA-F663-4B0F-BC2B-0DFA7A10B820}" type="pres">
      <dgm:prSet presAssocID="{423A524F-C08F-46A6-AE1E-536FBAA95C34}" presName="hierRoot2" presStyleCnt="0"/>
      <dgm:spPr/>
    </dgm:pt>
    <dgm:pt modelId="{39F7D637-391D-4269-82FE-3CCC95C7717F}" type="pres">
      <dgm:prSet presAssocID="{423A524F-C08F-46A6-AE1E-536FBAA95C34}" presName="composite2" presStyleCnt="0"/>
      <dgm:spPr/>
    </dgm:pt>
    <dgm:pt modelId="{4BC98D79-09A3-42E4-B782-3603B3A50FF0}" type="pres">
      <dgm:prSet presAssocID="{423A524F-C08F-46A6-AE1E-536FBAA95C34}" presName="background2" presStyleLbl="node2" presStyleIdx="0" presStyleCnt="2"/>
      <dgm:spPr/>
    </dgm:pt>
    <dgm:pt modelId="{3BB447CD-AD22-4A08-A090-3C8FBEB03F4C}" type="pres">
      <dgm:prSet presAssocID="{423A524F-C08F-46A6-AE1E-536FBAA95C34}" presName="text2" presStyleLbl="fgAcc2" presStyleIdx="0" presStyleCnt="2" custScaleX="193103">
        <dgm:presLayoutVars>
          <dgm:chPref val="3"/>
        </dgm:presLayoutVars>
      </dgm:prSet>
      <dgm:spPr/>
      <dgm:t>
        <a:bodyPr/>
        <a:lstStyle/>
        <a:p>
          <a:endParaRPr lang="en-US"/>
        </a:p>
      </dgm:t>
    </dgm:pt>
    <dgm:pt modelId="{33F3F1AB-ADB1-427B-BAF3-56E111CBAEA2}" type="pres">
      <dgm:prSet presAssocID="{423A524F-C08F-46A6-AE1E-536FBAA95C34}" presName="hierChild3" presStyleCnt="0"/>
      <dgm:spPr/>
    </dgm:pt>
    <dgm:pt modelId="{3A65BDC9-1A32-4431-B25A-D9E92CD54CD0}" type="pres">
      <dgm:prSet presAssocID="{A60F8A98-6E9B-4E18-9CB8-2DD5A8260274}" presName="Name10" presStyleLbl="parChTrans1D2" presStyleIdx="1" presStyleCnt="2"/>
      <dgm:spPr/>
      <dgm:t>
        <a:bodyPr/>
        <a:lstStyle/>
        <a:p>
          <a:endParaRPr lang="en-US"/>
        </a:p>
      </dgm:t>
    </dgm:pt>
    <dgm:pt modelId="{43E1BE12-728C-46F8-AADF-294FFDA20C3A}" type="pres">
      <dgm:prSet presAssocID="{A2252120-6971-4922-B741-1E3EBD68B5CA}" presName="hierRoot2" presStyleCnt="0"/>
      <dgm:spPr/>
    </dgm:pt>
    <dgm:pt modelId="{89216B6A-93A4-45F8-AC6C-2C736A020437}" type="pres">
      <dgm:prSet presAssocID="{A2252120-6971-4922-B741-1E3EBD68B5CA}" presName="composite2" presStyleCnt="0"/>
      <dgm:spPr/>
    </dgm:pt>
    <dgm:pt modelId="{3D3BAD30-549B-4FEC-90A5-017EAFA39215}" type="pres">
      <dgm:prSet presAssocID="{A2252120-6971-4922-B741-1E3EBD68B5CA}" presName="background2" presStyleLbl="node2" presStyleIdx="1" presStyleCnt="2"/>
      <dgm:spPr/>
    </dgm:pt>
    <dgm:pt modelId="{AA6A4710-0281-41C6-90EF-BCDE7FB47AF1}" type="pres">
      <dgm:prSet presAssocID="{A2252120-6971-4922-B741-1E3EBD68B5CA}" presName="text2" presStyleLbl="fgAcc2" presStyleIdx="1" presStyleCnt="2" custScaleX="193103">
        <dgm:presLayoutVars>
          <dgm:chPref val="3"/>
        </dgm:presLayoutVars>
      </dgm:prSet>
      <dgm:spPr/>
      <dgm:t>
        <a:bodyPr/>
        <a:lstStyle/>
        <a:p>
          <a:endParaRPr lang="en-US"/>
        </a:p>
      </dgm:t>
    </dgm:pt>
    <dgm:pt modelId="{D50AA0F9-D82D-4E0C-B5A1-F84A8DB5E040}" type="pres">
      <dgm:prSet presAssocID="{A2252120-6971-4922-B741-1E3EBD68B5CA}" presName="hierChild3" presStyleCnt="0"/>
      <dgm:spPr/>
    </dgm:pt>
  </dgm:ptLst>
  <dgm:cxnLst>
    <dgm:cxn modelId="{7ABF8E17-913B-4801-A695-E970E939D0E2}" srcId="{132F2649-E758-48AC-94CA-F29BCD857E2D}" destId="{423A524F-C08F-46A6-AE1E-536FBAA95C34}" srcOrd="0" destOrd="0" parTransId="{37A80D3C-6D66-4C61-9227-13B424A3F814}" sibTransId="{A71372B5-6921-4744-AC32-4D3AA136B60F}"/>
    <dgm:cxn modelId="{C0B26480-CE73-4DCD-AE33-7C7B1422E04E}" type="presOf" srcId="{37A80D3C-6D66-4C61-9227-13B424A3F814}" destId="{C3C65977-9021-48C2-8333-04CA524FFAE7}" srcOrd="0" destOrd="0" presId="urn:microsoft.com/office/officeart/2005/8/layout/hierarchy1"/>
    <dgm:cxn modelId="{55A0221F-0DAB-4DE7-9455-5CC23A242B9E}" type="presOf" srcId="{A2252120-6971-4922-B741-1E3EBD68B5CA}" destId="{AA6A4710-0281-41C6-90EF-BCDE7FB47AF1}" srcOrd="0" destOrd="0" presId="urn:microsoft.com/office/officeart/2005/8/layout/hierarchy1"/>
    <dgm:cxn modelId="{E8945F58-A165-41AE-AE8A-25C3C291505F}" type="presOf" srcId="{47533B82-71A4-4A27-BAC2-96562F73BAB1}" destId="{8893D51A-61AB-4B95-84D7-8701E56C2FC2}" srcOrd="0" destOrd="0" presId="urn:microsoft.com/office/officeart/2005/8/layout/hierarchy1"/>
    <dgm:cxn modelId="{EA8BF7BB-71F9-42D5-9506-6DBC1C1C5138}" type="presOf" srcId="{132F2649-E758-48AC-94CA-F29BCD857E2D}" destId="{F58E34FB-C475-45E2-BC8C-334816082898}" srcOrd="0" destOrd="0" presId="urn:microsoft.com/office/officeart/2005/8/layout/hierarchy1"/>
    <dgm:cxn modelId="{5175118C-1E15-46BE-92DD-9E1EB79D47CD}" type="presOf" srcId="{A60F8A98-6E9B-4E18-9CB8-2DD5A8260274}" destId="{3A65BDC9-1A32-4431-B25A-D9E92CD54CD0}" srcOrd="0" destOrd="0" presId="urn:microsoft.com/office/officeart/2005/8/layout/hierarchy1"/>
    <dgm:cxn modelId="{84B7412C-C6F8-415F-B38A-8574C2672E46}" srcId="{47533B82-71A4-4A27-BAC2-96562F73BAB1}" destId="{132F2649-E758-48AC-94CA-F29BCD857E2D}" srcOrd="0" destOrd="0" parTransId="{EFDDEE28-4C20-4FD0-B2F6-4A9641C118BB}" sibTransId="{7CAE5E60-0FFE-487B-AF3F-5DCE07730DB7}"/>
    <dgm:cxn modelId="{20BB1468-8F96-4B78-B7EE-3F94DD6F7991}" type="presOf" srcId="{423A524F-C08F-46A6-AE1E-536FBAA95C34}" destId="{3BB447CD-AD22-4A08-A090-3C8FBEB03F4C}" srcOrd="0" destOrd="0" presId="urn:microsoft.com/office/officeart/2005/8/layout/hierarchy1"/>
    <dgm:cxn modelId="{83EAFE3B-9A69-4CA1-A705-39CD307ED495}" srcId="{132F2649-E758-48AC-94CA-F29BCD857E2D}" destId="{A2252120-6971-4922-B741-1E3EBD68B5CA}" srcOrd="1" destOrd="0" parTransId="{A60F8A98-6E9B-4E18-9CB8-2DD5A8260274}" sibTransId="{43342DCD-9B8E-4166-A365-58B760ED51C8}"/>
    <dgm:cxn modelId="{8F13CD19-A4EB-4C6A-B0CA-E135693D9D1A}" type="presParOf" srcId="{8893D51A-61AB-4B95-84D7-8701E56C2FC2}" destId="{BFF0E7ED-41DC-467B-9F70-56A82646DEAB}" srcOrd="0" destOrd="0" presId="urn:microsoft.com/office/officeart/2005/8/layout/hierarchy1"/>
    <dgm:cxn modelId="{F477DDC5-41C5-47FF-9A63-54A2FAA06550}" type="presParOf" srcId="{BFF0E7ED-41DC-467B-9F70-56A82646DEAB}" destId="{14EC6C63-DF8D-4305-889A-8740D907934B}" srcOrd="0" destOrd="0" presId="urn:microsoft.com/office/officeart/2005/8/layout/hierarchy1"/>
    <dgm:cxn modelId="{B6F4F6E0-35C7-48C1-A9A2-5CDAA4DB7FDC}" type="presParOf" srcId="{14EC6C63-DF8D-4305-889A-8740D907934B}" destId="{9D09087D-2720-43DD-A69B-4A47CE05224A}" srcOrd="0" destOrd="0" presId="urn:microsoft.com/office/officeart/2005/8/layout/hierarchy1"/>
    <dgm:cxn modelId="{CDEC2E59-380E-48DF-87D3-7D6D36B33359}" type="presParOf" srcId="{14EC6C63-DF8D-4305-889A-8740D907934B}" destId="{F58E34FB-C475-45E2-BC8C-334816082898}" srcOrd="1" destOrd="0" presId="urn:microsoft.com/office/officeart/2005/8/layout/hierarchy1"/>
    <dgm:cxn modelId="{57802406-2B25-4513-89FF-9F2D894E5734}" type="presParOf" srcId="{BFF0E7ED-41DC-467B-9F70-56A82646DEAB}" destId="{DADE0BE0-2CB0-4389-947E-B9FD69E13199}" srcOrd="1" destOrd="0" presId="urn:microsoft.com/office/officeart/2005/8/layout/hierarchy1"/>
    <dgm:cxn modelId="{22D25614-5E20-42FB-AB05-1AC02348F14F}" type="presParOf" srcId="{DADE0BE0-2CB0-4389-947E-B9FD69E13199}" destId="{C3C65977-9021-48C2-8333-04CA524FFAE7}" srcOrd="0" destOrd="0" presId="urn:microsoft.com/office/officeart/2005/8/layout/hierarchy1"/>
    <dgm:cxn modelId="{BECE7136-D00B-4EA4-8302-AD70B88CD8D8}" type="presParOf" srcId="{DADE0BE0-2CB0-4389-947E-B9FD69E13199}" destId="{5E4A60CA-F663-4B0F-BC2B-0DFA7A10B820}" srcOrd="1" destOrd="0" presId="urn:microsoft.com/office/officeart/2005/8/layout/hierarchy1"/>
    <dgm:cxn modelId="{ACDDE09D-8C68-48B6-864E-CE2D41D62169}" type="presParOf" srcId="{5E4A60CA-F663-4B0F-BC2B-0DFA7A10B820}" destId="{39F7D637-391D-4269-82FE-3CCC95C7717F}" srcOrd="0" destOrd="0" presId="urn:microsoft.com/office/officeart/2005/8/layout/hierarchy1"/>
    <dgm:cxn modelId="{D66680F2-B4F9-4661-950F-C72EC83F62C5}" type="presParOf" srcId="{39F7D637-391D-4269-82FE-3CCC95C7717F}" destId="{4BC98D79-09A3-42E4-B782-3603B3A50FF0}" srcOrd="0" destOrd="0" presId="urn:microsoft.com/office/officeart/2005/8/layout/hierarchy1"/>
    <dgm:cxn modelId="{5635278A-BDB0-465B-8305-9BD1F78C7B18}" type="presParOf" srcId="{39F7D637-391D-4269-82FE-3CCC95C7717F}" destId="{3BB447CD-AD22-4A08-A090-3C8FBEB03F4C}" srcOrd="1" destOrd="0" presId="urn:microsoft.com/office/officeart/2005/8/layout/hierarchy1"/>
    <dgm:cxn modelId="{EF3C0A44-2D8C-44BE-A406-4F92E3A620A5}" type="presParOf" srcId="{5E4A60CA-F663-4B0F-BC2B-0DFA7A10B820}" destId="{33F3F1AB-ADB1-427B-BAF3-56E111CBAEA2}" srcOrd="1" destOrd="0" presId="urn:microsoft.com/office/officeart/2005/8/layout/hierarchy1"/>
    <dgm:cxn modelId="{63008323-D6B0-4B63-9C6F-14F3660EC9E7}" type="presParOf" srcId="{DADE0BE0-2CB0-4389-947E-B9FD69E13199}" destId="{3A65BDC9-1A32-4431-B25A-D9E92CD54CD0}" srcOrd="2" destOrd="0" presId="urn:microsoft.com/office/officeart/2005/8/layout/hierarchy1"/>
    <dgm:cxn modelId="{CE9D42CE-EFB1-48A3-ADA2-1DD21F5D4580}" type="presParOf" srcId="{DADE0BE0-2CB0-4389-947E-B9FD69E13199}" destId="{43E1BE12-728C-46F8-AADF-294FFDA20C3A}" srcOrd="3" destOrd="0" presId="urn:microsoft.com/office/officeart/2005/8/layout/hierarchy1"/>
    <dgm:cxn modelId="{969E6411-52D6-4921-8F39-211CE04B6C1D}" type="presParOf" srcId="{43E1BE12-728C-46F8-AADF-294FFDA20C3A}" destId="{89216B6A-93A4-45F8-AC6C-2C736A020437}" srcOrd="0" destOrd="0" presId="urn:microsoft.com/office/officeart/2005/8/layout/hierarchy1"/>
    <dgm:cxn modelId="{7822118E-29A9-4428-833A-B363EB0A3E59}" type="presParOf" srcId="{89216B6A-93A4-45F8-AC6C-2C736A020437}" destId="{3D3BAD30-549B-4FEC-90A5-017EAFA39215}" srcOrd="0" destOrd="0" presId="urn:microsoft.com/office/officeart/2005/8/layout/hierarchy1"/>
    <dgm:cxn modelId="{C65FCE21-2CEF-4DBC-86EF-89F492E2A012}" type="presParOf" srcId="{89216B6A-93A4-45F8-AC6C-2C736A020437}" destId="{AA6A4710-0281-41C6-90EF-BCDE7FB47AF1}" srcOrd="1" destOrd="0" presId="urn:microsoft.com/office/officeart/2005/8/layout/hierarchy1"/>
    <dgm:cxn modelId="{D08FF3F5-2321-4A93-9776-12004B2116F2}" type="presParOf" srcId="{43E1BE12-728C-46F8-AADF-294FFDA20C3A}" destId="{D50AA0F9-D82D-4E0C-B5A1-F84A8DB5E040}"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3.xml><?xml version="1.0" encoding="utf-8"?>
<dgm:dataModel xmlns:dgm="http://schemas.openxmlformats.org/drawingml/2006/diagram" xmlns:a="http://schemas.openxmlformats.org/drawingml/2006/main">
  <dgm:ptLst>
    <dgm:pt modelId="{7983C2F3-6E47-49BE-A11F-F5DD47F43583}" type="doc">
      <dgm:prSet loTypeId="urn:microsoft.com/office/officeart/2011/layout/HexagonRadial" loCatId="cycle" qsTypeId="urn:microsoft.com/office/officeart/2005/8/quickstyle/simple1" qsCatId="simple" csTypeId="urn:microsoft.com/office/officeart/2005/8/colors/colorful1" csCatId="colorful" phldr="1"/>
      <dgm:spPr/>
      <dgm:t>
        <a:bodyPr/>
        <a:lstStyle/>
        <a:p>
          <a:endParaRPr lang="en-US"/>
        </a:p>
      </dgm:t>
    </dgm:pt>
    <dgm:pt modelId="{51EF03E9-EE50-4520-90FE-A8CD5D6956FC}">
      <dgm:prSet phldrT="[Text]"/>
      <dgm:spPr/>
      <dgm:t>
        <a:bodyPr/>
        <a:lstStyle/>
        <a:p>
          <a:r>
            <a:rPr lang="fa-IR" dirty="0" smtClean="0">
              <a:solidFill>
                <a:srgbClr val="FFFF00"/>
              </a:solidFill>
              <a:cs typeface="B Titr" panose="00000700000000000000" pitchFamily="2" charset="-78"/>
            </a:rPr>
            <a:t>کارآمدی اجتماعی طلبه</a:t>
          </a:r>
          <a:endParaRPr lang="en-US" dirty="0">
            <a:solidFill>
              <a:srgbClr val="FFFF00"/>
            </a:solidFill>
            <a:cs typeface="B Titr" panose="00000700000000000000" pitchFamily="2" charset="-78"/>
          </a:endParaRPr>
        </a:p>
      </dgm:t>
    </dgm:pt>
    <dgm:pt modelId="{B03D0304-C755-4E86-9C57-20B5602C3107}" type="parTrans" cxnId="{360C40D2-18BB-4ABA-A658-93259A30132A}">
      <dgm:prSet/>
      <dgm:spPr/>
      <dgm:t>
        <a:bodyPr/>
        <a:lstStyle/>
        <a:p>
          <a:endParaRPr lang="en-US"/>
        </a:p>
      </dgm:t>
    </dgm:pt>
    <dgm:pt modelId="{36BAD707-9F85-4497-AEC9-C958CB53B299}" type="sibTrans" cxnId="{360C40D2-18BB-4ABA-A658-93259A30132A}">
      <dgm:prSet/>
      <dgm:spPr/>
      <dgm:t>
        <a:bodyPr/>
        <a:lstStyle/>
        <a:p>
          <a:endParaRPr lang="en-US"/>
        </a:p>
      </dgm:t>
    </dgm:pt>
    <dgm:pt modelId="{89D8081E-C16C-4C6E-BB54-AB019984FD3B}">
      <dgm:prSet phldrT="[Text]" custT="1"/>
      <dgm:spPr/>
      <dgm:t>
        <a:bodyPr/>
        <a:lstStyle/>
        <a:p>
          <a:r>
            <a:rPr lang="fa-IR" sz="1800" b="1" dirty="0" smtClean="0">
              <a:solidFill>
                <a:srgbClr val="002060"/>
              </a:solidFill>
              <a:cs typeface="B Nazanin" panose="00000400000000000000" pitchFamily="2" charset="-78"/>
            </a:rPr>
            <a:t>کارآمدی در فهم دین و تشخیص بدعت از سنت</a:t>
          </a:r>
          <a:endParaRPr lang="en-US" sz="1800" b="1" dirty="0">
            <a:solidFill>
              <a:srgbClr val="002060"/>
            </a:solidFill>
            <a:cs typeface="B Nazanin" panose="00000400000000000000" pitchFamily="2" charset="-78"/>
          </a:endParaRPr>
        </a:p>
      </dgm:t>
    </dgm:pt>
    <dgm:pt modelId="{DA038AD2-F046-4A1D-8DCB-47A77123DCE8}" type="parTrans" cxnId="{1AC74DE4-A7BB-4B3A-AA90-71A3D48A76CD}">
      <dgm:prSet/>
      <dgm:spPr/>
      <dgm:t>
        <a:bodyPr/>
        <a:lstStyle/>
        <a:p>
          <a:endParaRPr lang="en-US"/>
        </a:p>
      </dgm:t>
    </dgm:pt>
    <dgm:pt modelId="{54F5616D-BEC1-4652-9655-A96005543084}" type="sibTrans" cxnId="{1AC74DE4-A7BB-4B3A-AA90-71A3D48A76CD}">
      <dgm:prSet/>
      <dgm:spPr/>
      <dgm:t>
        <a:bodyPr/>
        <a:lstStyle/>
        <a:p>
          <a:endParaRPr lang="en-US"/>
        </a:p>
      </dgm:t>
    </dgm:pt>
    <dgm:pt modelId="{849E47D6-4068-4BBE-B53E-14CAB65C23A1}">
      <dgm:prSet phldrT="[Text]" custT="1"/>
      <dgm:spPr/>
      <dgm:t>
        <a:bodyPr/>
        <a:lstStyle/>
        <a:p>
          <a:r>
            <a:rPr lang="fa-IR" sz="1800" b="1" dirty="0" smtClean="0">
              <a:solidFill>
                <a:srgbClr val="002060"/>
              </a:solidFill>
              <a:cs typeface="B Nazanin" panose="00000400000000000000" pitchFamily="2" charset="-78"/>
            </a:rPr>
            <a:t>کارآمدی در انتقال معارف و ابلاغ دین</a:t>
          </a:r>
          <a:endParaRPr lang="en-US" sz="1800" b="1" dirty="0">
            <a:solidFill>
              <a:srgbClr val="002060"/>
            </a:solidFill>
            <a:cs typeface="B Nazanin" panose="00000400000000000000" pitchFamily="2" charset="-78"/>
          </a:endParaRPr>
        </a:p>
      </dgm:t>
    </dgm:pt>
    <dgm:pt modelId="{0BD7DB20-77FC-48CB-B78A-4FB5C6350F44}" type="parTrans" cxnId="{39BABFD1-612F-4CF9-9CFC-E45A433261AB}">
      <dgm:prSet/>
      <dgm:spPr/>
      <dgm:t>
        <a:bodyPr/>
        <a:lstStyle/>
        <a:p>
          <a:endParaRPr lang="en-US"/>
        </a:p>
      </dgm:t>
    </dgm:pt>
    <dgm:pt modelId="{F8F98E39-2C1A-47ED-9795-537DE047DA1A}" type="sibTrans" cxnId="{39BABFD1-612F-4CF9-9CFC-E45A433261AB}">
      <dgm:prSet/>
      <dgm:spPr/>
      <dgm:t>
        <a:bodyPr/>
        <a:lstStyle/>
        <a:p>
          <a:endParaRPr lang="en-US"/>
        </a:p>
      </dgm:t>
    </dgm:pt>
    <dgm:pt modelId="{7C047DF6-50D0-4A42-8DD7-59EC4B1130C6}">
      <dgm:prSet phldrT="[Text]" custT="1"/>
      <dgm:spPr/>
      <dgm:t>
        <a:bodyPr/>
        <a:lstStyle/>
        <a:p>
          <a:r>
            <a:rPr lang="fa-IR" sz="1800" b="1" dirty="0" smtClean="0">
              <a:solidFill>
                <a:srgbClr val="002060"/>
              </a:solidFill>
              <a:cs typeface="B Nazanin" panose="00000400000000000000" pitchFamily="2" charset="-78"/>
            </a:rPr>
            <a:t>کارآمدی در تربیت</a:t>
          </a:r>
          <a:endParaRPr lang="en-US" sz="1800" b="1" dirty="0">
            <a:solidFill>
              <a:srgbClr val="002060"/>
            </a:solidFill>
            <a:cs typeface="B Nazanin" panose="00000400000000000000" pitchFamily="2" charset="-78"/>
          </a:endParaRPr>
        </a:p>
      </dgm:t>
    </dgm:pt>
    <dgm:pt modelId="{EE2719E4-4ED4-4305-8809-A11A50299C41}" type="parTrans" cxnId="{D16B8F0B-B6ED-40C3-8398-BCF4C09A6D4F}">
      <dgm:prSet/>
      <dgm:spPr/>
      <dgm:t>
        <a:bodyPr/>
        <a:lstStyle/>
        <a:p>
          <a:endParaRPr lang="en-US"/>
        </a:p>
      </dgm:t>
    </dgm:pt>
    <dgm:pt modelId="{B23B24E7-229C-470C-8016-BE9F035B5426}" type="sibTrans" cxnId="{D16B8F0B-B6ED-40C3-8398-BCF4C09A6D4F}">
      <dgm:prSet/>
      <dgm:spPr/>
      <dgm:t>
        <a:bodyPr/>
        <a:lstStyle/>
        <a:p>
          <a:endParaRPr lang="en-US"/>
        </a:p>
      </dgm:t>
    </dgm:pt>
    <dgm:pt modelId="{6BE631C3-0CEC-4D1D-9763-C78F498705BC}">
      <dgm:prSet phldrT="[Text]" custT="1"/>
      <dgm:spPr/>
      <dgm:t>
        <a:bodyPr/>
        <a:lstStyle/>
        <a:p>
          <a:r>
            <a:rPr lang="fa-IR" sz="1800" b="1" dirty="0" smtClean="0">
              <a:solidFill>
                <a:srgbClr val="002060"/>
              </a:solidFill>
              <a:cs typeface="B Nazanin" panose="00000400000000000000" pitchFamily="2" charset="-78"/>
            </a:rPr>
            <a:t>کارآمدی در مهارت‏های عمومی</a:t>
          </a:r>
          <a:endParaRPr lang="en-US" sz="1800" b="1" dirty="0">
            <a:solidFill>
              <a:srgbClr val="002060"/>
            </a:solidFill>
            <a:cs typeface="B Nazanin" panose="00000400000000000000" pitchFamily="2" charset="-78"/>
          </a:endParaRPr>
        </a:p>
      </dgm:t>
    </dgm:pt>
    <dgm:pt modelId="{D26387B7-7C9B-473D-BD4C-A438840164C1}" type="parTrans" cxnId="{8592CE30-FCD5-4D35-B9F0-245E3DDEED94}">
      <dgm:prSet/>
      <dgm:spPr/>
      <dgm:t>
        <a:bodyPr/>
        <a:lstStyle/>
        <a:p>
          <a:endParaRPr lang="en-US"/>
        </a:p>
      </dgm:t>
    </dgm:pt>
    <dgm:pt modelId="{C63488A0-6305-4FEE-9722-AFDBE2F37820}" type="sibTrans" cxnId="{8592CE30-FCD5-4D35-B9F0-245E3DDEED94}">
      <dgm:prSet/>
      <dgm:spPr/>
      <dgm:t>
        <a:bodyPr/>
        <a:lstStyle/>
        <a:p>
          <a:endParaRPr lang="en-US"/>
        </a:p>
      </dgm:t>
    </dgm:pt>
    <dgm:pt modelId="{3A3B6D44-292F-4F50-9AC2-E045ADEAC1B8}">
      <dgm:prSet phldrT="[Text]" custT="1"/>
      <dgm:spPr/>
      <dgm:t>
        <a:bodyPr/>
        <a:lstStyle/>
        <a:p>
          <a:r>
            <a:rPr lang="fa-IR" sz="1800" b="1" dirty="0" smtClean="0">
              <a:solidFill>
                <a:srgbClr val="002060"/>
              </a:solidFill>
              <a:cs typeface="B Nazanin" panose="00000400000000000000" pitchFamily="2" charset="-78"/>
            </a:rPr>
            <a:t>به‌دست آوردن </a:t>
          </a:r>
          <a:r>
            <a:rPr lang="fa-IR" sz="1800" b="1" dirty="0" smtClean="0">
              <a:solidFill>
                <a:srgbClr val="002060"/>
              </a:solidFill>
              <a:cs typeface="B Nazanin" panose="00000400000000000000" pitchFamily="2" charset="-78"/>
            </a:rPr>
            <a:t>کارآمدی</a:t>
          </a:r>
          <a:endParaRPr lang="en-US" sz="1800" b="1" dirty="0">
            <a:solidFill>
              <a:srgbClr val="002060"/>
            </a:solidFill>
            <a:cs typeface="B Nazanin" panose="00000400000000000000" pitchFamily="2" charset="-78"/>
          </a:endParaRPr>
        </a:p>
      </dgm:t>
    </dgm:pt>
    <dgm:pt modelId="{477C1E44-A77C-4F74-A3A6-34E4C43E59AE}" type="parTrans" cxnId="{F1AB0D3E-2D16-4136-8AB3-7FC5BA4F6312}">
      <dgm:prSet/>
      <dgm:spPr/>
      <dgm:t>
        <a:bodyPr/>
        <a:lstStyle/>
        <a:p>
          <a:endParaRPr lang="en-US"/>
        </a:p>
      </dgm:t>
    </dgm:pt>
    <dgm:pt modelId="{2C100ACC-2648-4316-A4A7-B6F28307789E}" type="sibTrans" cxnId="{F1AB0D3E-2D16-4136-8AB3-7FC5BA4F6312}">
      <dgm:prSet/>
      <dgm:spPr/>
      <dgm:t>
        <a:bodyPr/>
        <a:lstStyle/>
        <a:p>
          <a:endParaRPr lang="en-US"/>
        </a:p>
      </dgm:t>
    </dgm:pt>
    <dgm:pt modelId="{FE3D95FD-09A4-419C-ABCF-E2E7B3BF6459}" type="pres">
      <dgm:prSet presAssocID="{7983C2F3-6E47-49BE-A11F-F5DD47F43583}" presName="Name0" presStyleCnt="0">
        <dgm:presLayoutVars>
          <dgm:chMax val="1"/>
          <dgm:chPref val="1"/>
          <dgm:dir/>
          <dgm:animOne val="branch"/>
          <dgm:animLvl val="lvl"/>
        </dgm:presLayoutVars>
      </dgm:prSet>
      <dgm:spPr/>
      <dgm:t>
        <a:bodyPr/>
        <a:lstStyle/>
        <a:p>
          <a:endParaRPr lang="en-US"/>
        </a:p>
      </dgm:t>
    </dgm:pt>
    <dgm:pt modelId="{42D43E67-29A8-4C2C-B39F-FEF8E4A764C0}" type="pres">
      <dgm:prSet presAssocID="{51EF03E9-EE50-4520-90FE-A8CD5D6956FC}" presName="Parent" presStyleLbl="node0" presStyleIdx="0" presStyleCnt="1">
        <dgm:presLayoutVars>
          <dgm:chMax val="6"/>
          <dgm:chPref val="6"/>
        </dgm:presLayoutVars>
      </dgm:prSet>
      <dgm:spPr/>
      <dgm:t>
        <a:bodyPr/>
        <a:lstStyle/>
        <a:p>
          <a:endParaRPr lang="en-US"/>
        </a:p>
      </dgm:t>
    </dgm:pt>
    <dgm:pt modelId="{66730381-F0AD-418E-A869-D5737749A40B}" type="pres">
      <dgm:prSet presAssocID="{89D8081E-C16C-4C6E-BB54-AB019984FD3B}" presName="Accent1" presStyleCnt="0"/>
      <dgm:spPr/>
    </dgm:pt>
    <dgm:pt modelId="{82DE0D23-E393-4339-9D56-D619A09DEB4D}" type="pres">
      <dgm:prSet presAssocID="{89D8081E-C16C-4C6E-BB54-AB019984FD3B}" presName="Accent" presStyleLbl="bgShp" presStyleIdx="0" presStyleCnt="5"/>
      <dgm:spPr/>
    </dgm:pt>
    <dgm:pt modelId="{2C1C9634-F01E-489F-85AA-61BCF645E19D}" type="pres">
      <dgm:prSet presAssocID="{89D8081E-C16C-4C6E-BB54-AB019984FD3B}" presName="Child1" presStyleLbl="node1" presStyleIdx="0" presStyleCnt="5">
        <dgm:presLayoutVars>
          <dgm:chMax val="0"/>
          <dgm:chPref val="0"/>
          <dgm:bulletEnabled val="1"/>
        </dgm:presLayoutVars>
      </dgm:prSet>
      <dgm:spPr/>
      <dgm:t>
        <a:bodyPr/>
        <a:lstStyle/>
        <a:p>
          <a:endParaRPr lang="en-US"/>
        </a:p>
      </dgm:t>
    </dgm:pt>
    <dgm:pt modelId="{8058F01F-0FB1-48F9-BD66-E7937308DE69}" type="pres">
      <dgm:prSet presAssocID="{849E47D6-4068-4BBE-B53E-14CAB65C23A1}" presName="Accent2" presStyleCnt="0"/>
      <dgm:spPr/>
    </dgm:pt>
    <dgm:pt modelId="{815E1815-FB25-4C78-BCAD-517C53B4EEAC}" type="pres">
      <dgm:prSet presAssocID="{849E47D6-4068-4BBE-B53E-14CAB65C23A1}" presName="Accent" presStyleLbl="bgShp" presStyleIdx="1" presStyleCnt="5"/>
      <dgm:spPr/>
    </dgm:pt>
    <dgm:pt modelId="{F3C17B83-6E94-4E92-9F98-F6F30104FE6B}" type="pres">
      <dgm:prSet presAssocID="{849E47D6-4068-4BBE-B53E-14CAB65C23A1}" presName="Child2" presStyleLbl="node1" presStyleIdx="1" presStyleCnt="5">
        <dgm:presLayoutVars>
          <dgm:chMax val="0"/>
          <dgm:chPref val="0"/>
          <dgm:bulletEnabled val="1"/>
        </dgm:presLayoutVars>
      </dgm:prSet>
      <dgm:spPr/>
      <dgm:t>
        <a:bodyPr/>
        <a:lstStyle/>
        <a:p>
          <a:endParaRPr lang="en-US"/>
        </a:p>
      </dgm:t>
    </dgm:pt>
    <dgm:pt modelId="{C6678B11-08FE-4916-BE17-91F5BE9051C8}" type="pres">
      <dgm:prSet presAssocID="{7C047DF6-50D0-4A42-8DD7-59EC4B1130C6}" presName="Accent3" presStyleCnt="0"/>
      <dgm:spPr/>
    </dgm:pt>
    <dgm:pt modelId="{A3CD521D-11C4-4673-9A91-E0998C3D3141}" type="pres">
      <dgm:prSet presAssocID="{7C047DF6-50D0-4A42-8DD7-59EC4B1130C6}" presName="Accent" presStyleLbl="bgShp" presStyleIdx="2" presStyleCnt="5"/>
      <dgm:spPr/>
    </dgm:pt>
    <dgm:pt modelId="{19E49D77-1A8C-4BA6-ACDE-DAC8BF49CB64}" type="pres">
      <dgm:prSet presAssocID="{7C047DF6-50D0-4A42-8DD7-59EC4B1130C6}" presName="Child3" presStyleLbl="node1" presStyleIdx="2" presStyleCnt="5">
        <dgm:presLayoutVars>
          <dgm:chMax val="0"/>
          <dgm:chPref val="0"/>
          <dgm:bulletEnabled val="1"/>
        </dgm:presLayoutVars>
      </dgm:prSet>
      <dgm:spPr/>
      <dgm:t>
        <a:bodyPr/>
        <a:lstStyle/>
        <a:p>
          <a:endParaRPr lang="en-US"/>
        </a:p>
      </dgm:t>
    </dgm:pt>
    <dgm:pt modelId="{49FF4341-C3FB-4F6A-8782-DFB14866FB17}" type="pres">
      <dgm:prSet presAssocID="{6BE631C3-0CEC-4D1D-9763-C78F498705BC}" presName="Accent4" presStyleCnt="0"/>
      <dgm:spPr/>
    </dgm:pt>
    <dgm:pt modelId="{135F6E38-4B46-433D-B7BB-0CBA09B27485}" type="pres">
      <dgm:prSet presAssocID="{6BE631C3-0CEC-4D1D-9763-C78F498705BC}" presName="Accent" presStyleLbl="bgShp" presStyleIdx="3" presStyleCnt="5"/>
      <dgm:spPr/>
    </dgm:pt>
    <dgm:pt modelId="{63801209-034F-4F33-B00C-CD4677ED2B51}" type="pres">
      <dgm:prSet presAssocID="{6BE631C3-0CEC-4D1D-9763-C78F498705BC}" presName="Child4" presStyleLbl="node1" presStyleIdx="3" presStyleCnt="5">
        <dgm:presLayoutVars>
          <dgm:chMax val="0"/>
          <dgm:chPref val="0"/>
          <dgm:bulletEnabled val="1"/>
        </dgm:presLayoutVars>
      </dgm:prSet>
      <dgm:spPr/>
      <dgm:t>
        <a:bodyPr/>
        <a:lstStyle/>
        <a:p>
          <a:endParaRPr lang="en-US"/>
        </a:p>
      </dgm:t>
    </dgm:pt>
    <dgm:pt modelId="{06FE039B-7828-49CE-AD56-70996726BF13}" type="pres">
      <dgm:prSet presAssocID="{3A3B6D44-292F-4F50-9AC2-E045ADEAC1B8}" presName="Accent5" presStyleCnt="0"/>
      <dgm:spPr/>
    </dgm:pt>
    <dgm:pt modelId="{19C4C86C-6024-4DD9-97A3-9CFF6925EFAD}" type="pres">
      <dgm:prSet presAssocID="{3A3B6D44-292F-4F50-9AC2-E045ADEAC1B8}" presName="Accent" presStyleLbl="bgShp" presStyleIdx="4" presStyleCnt="5"/>
      <dgm:spPr/>
    </dgm:pt>
    <dgm:pt modelId="{1A2581E8-3A44-4B97-8DA7-AD0BEDBC9CCB}" type="pres">
      <dgm:prSet presAssocID="{3A3B6D44-292F-4F50-9AC2-E045ADEAC1B8}" presName="Child5" presStyleLbl="node1" presStyleIdx="4" presStyleCnt="5">
        <dgm:presLayoutVars>
          <dgm:chMax val="0"/>
          <dgm:chPref val="0"/>
          <dgm:bulletEnabled val="1"/>
        </dgm:presLayoutVars>
      </dgm:prSet>
      <dgm:spPr/>
      <dgm:t>
        <a:bodyPr/>
        <a:lstStyle/>
        <a:p>
          <a:endParaRPr lang="en-US"/>
        </a:p>
      </dgm:t>
    </dgm:pt>
  </dgm:ptLst>
  <dgm:cxnLst>
    <dgm:cxn modelId="{C2608414-C462-461E-9EB1-3B32E2A11782}" type="presOf" srcId="{849E47D6-4068-4BBE-B53E-14CAB65C23A1}" destId="{F3C17B83-6E94-4E92-9F98-F6F30104FE6B}" srcOrd="0" destOrd="0" presId="urn:microsoft.com/office/officeart/2011/layout/HexagonRadial"/>
    <dgm:cxn modelId="{F27D53EC-DEED-4C10-B278-DCB56AB37A03}" type="presOf" srcId="{3A3B6D44-292F-4F50-9AC2-E045ADEAC1B8}" destId="{1A2581E8-3A44-4B97-8DA7-AD0BEDBC9CCB}" srcOrd="0" destOrd="0" presId="urn:microsoft.com/office/officeart/2011/layout/HexagonRadial"/>
    <dgm:cxn modelId="{68EA8961-18DD-4E17-9AC2-7402E205C290}" type="presOf" srcId="{6BE631C3-0CEC-4D1D-9763-C78F498705BC}" destId="{63801209-034F-4F33-B00C-CD4677ED2B51}" srcOrd="0" destOrd="0" presId="urn:microsoft.com/office/officeart/2011/layout/HexagonRadial"/>
    <dgm:cxn modelId="{8592CE30-FCD5-4D35-B9F0-245E3DDEED94}" srcId="{51EF03E9-EE50-4520-90FE-A8CD5D6956FC}" destId="{6BE631C3-0CEC-4D1D-9763-C78F498705BC}" srcOrd="3" destOrd="0" parTransId="{D26387B7-7C9B-473D-BD4C-A438840164C1}" sibTransId="{C63488A0-6305-4FEE-9722-AFDBE2F37820}"/>
    <dgm:cxn modelId="{1AC74DE4-A7BB-4B3A-AA90-71A3D48A76CD}" srcId="{51EF03E9-EE50-4520-90FE-A8CD5D6956FC}" destId="{89D8081E-C16C-4C6E-BB54-AB019984FD3B}" srcOrd="0" destOrd="0" parTransId="{DA038AD2-F046-4A1D-8DCB-47A77123DCE8}" sibTransId="{54F5616D-BEC1-4652-9655-A96005543084}"/>
    <dgm:cxn modelId="{4E8A6176-E46B-4292-B147-EBDF63FA6C20}" type="presOf" srcId="{7983C2F3-6E47-49BE-A11F-F5DD47F43583}" destId="{FE3D95FD-09A4-419C-ABCF-E2E7B3BF6459}" srcOrd="0" destOrd="0" presId="urn:microsoft.com/office/officeart/2011/layout/HexagonRadial"/>
    <dgm:cxn modelId="{C530256E-09EE-4207-A0CB-11F3BA9432F3}" type="presOf" srcId="{89D8081E-C16C-4C6E-BB54-AB019984FD3B}" destId="{2C1C9634-F01E-489F-85AA-61BCF645E19D}" srcOrd="0" destOrd="0" presId="urn:microsoft.com/office/officeart/2011/layout/HexagonRadial"/>
    <dgm:cxn modelId="{D16B8F0B-B6ED-40C3-8398-BCF4C09A6D4F}" srcId="{51EF03E9-EE50-4520-90FE-A8CD5D6956FC}" destId="{7C047DF6-50D0-4A42-8DD7-59EC4B1130C6}" srcOrd="2" destOrd="0" parTransId="{EE2719E4-4ED4-4305-8809-A11A50299C41}" sibTransId="{B23B24E7-229C-470C-8016-BE9F035B5426}"/>
    <dgm:cxn modelId="{39BABFD1-612F-4CF9-9CFC-E45A433261AB}" srcId="{51EF03E9-EE50-4520-90FE-A8CD5D6956FC}" destId="{849E47D6-4068-4BBE-B53E-14CAB65C23A1}" srcOrd="1" destOrd="0" parTransId="{0BD7DB20-77FC-48CB-B78A-4FB5C6350F44}" sibTransId="{F8F98E39-2C1A-47ED-9795-537DE047DA1A}"/>
    <dgm:cxn modelId="{CFBB3A16-200B-4003-A3D7-75C531118E93}" type="presOf" srcId="{7C047DF6-50D0-4A42-8DD7-59EC4B1130C6}" destId="{19E49D77-1A8C-4BA6-ACDE-DAC8BF49CB64}" srcOrd="0" destOrd="0" presId="urn:microsoft.com/office/officeart/2011/layout/HexagonRadial"/>
    <dgm:cxn modelId="{EF7D3303-441E-4C38-9E09-0FD1388B7711}" type="presOf" srcId="{51EF03E9-EE50-4520-90FE-A8CD5D6956FC}" destId="{42D43E67-29A8-4C2C-B39F-FEF8E4A764C0}" srcOrd="0" destOrd="0" presId="urn:microsoft.com/office/officeart/2011/layout/HexagonRadial"/>
    <dgm:cxn modelId="{F1AB0D3E-2D16-4136-8AB3-7FC5BA4F6312}" srcId="{51EF03E9-EE50-4520-90FE-A8CD5D6956FC}" destId="{3A3B6D44-292F-4F50-9AC2-E045ADEAC1B8}" srcOrd="4" destOrd="0" parTransId="{477C1E44-A77C-4F74-A3A6-34E4C43E59AE}" sibTransId="{2C100ACC-2648-4316-A4A7-B6F28307789E}"/>
    <dgm:cxn modelId="{360C40D2-18BB-4ABA-A658-93259A30132A}" srcId="{7983C2F3-6E47-49BE-A11F-F5DD47F43583}" destId="{51EF03E9-EE50-4520-90FE-A8CD5D6956FC}" srcOrd="0" destOrd="0" parTransId="{B03D0304-C755-4E86-9C57-20B5602C3107}" sibTransId="{36BAD707-9F85-4497-AEC9-C958CB53B299}"/>
    <dgm:cxn modelId="{21EC7607-5140-4B32-8A67-9981A2E38E0B}" type="presParOf" srcId="{FE3D95FD-09A4-419C-ABCF-E2E7B3BF6459}" destId="{42D43E67-29A8-4C2C-B39F-FEF8E4A764C0}" srcOrd="0" destOrd="0" presId="urn:microsoft.com/office/officeart/2011/layout/HexagonRadial"/>
    <dgm:cxn modelId="{6835A158-5A73-491A-A17C-D7811DA35674}" type="presParOf" srcId="{FE3D95FD-09A4-419C-ABCF-E2E7B3BF6459}" destId="{66730381-F0AD-418E-A869-D5737749A40B}" srcOrd="1" destOrd="0" presId="urn:microsoft.com/office/officeart/2011/layout/HexagonRadial"/>
    <dgm:cxn modelId="{AB5BC123-169B-488A-9E8D-7D13C25DCB04}" type="presParOf" srcId="{66730381-F0AD-418E-A869-D5737749A40B}" destId="{82DE0D23-E393-4339-9D56-D619A09DEB4D}" srcOrd="0" destOrd="0" presId="urn:microsoft.com/office/officeart/2011/layout/HexagonRadial"/>
    <dgm:cxn modelId="{F74F4AB4-A671-47B7-B293-C53AFC59CD9B}" type="presParOf" srcId="{FE3D95FD-09A4-419C-ABCF-E2E7B3BF6459}" destId="{2C1C9634-F01E-489F-85AA-61BCF645E19D}" srcOrd="2" destOrd="0" presId="urn:microsoft.com/office/officeart/2011/layout/HexagonRadial"/>
    <dgm:cxn modelId="{FC6C8757-7D0A-44CD-BDD7-94683B8DB32D}" type="presParOf" srcId="{FE3D95FD-09A4-419C-ABCF-E2E7B3BF6459}" destId="{8058F01F-0FB1-48F9-BD66-E7937308DE69}" srcOrd="3" destOrd="0" presId="urn:microsoft.com/office/officeart/2011/layout/HexagonRadial"/>
    <dgm:cxn modelId="{95565E75-FF2F-496F-9BB8-C89C111AD5ED}" type="presParOf" srcId="{8058F01F-0FB1-48F9-BD66-E7937308DE69}" destId="{815E1815-FB25-4C78-BCAD-517C53B4EEAC}" srcOrd="0" destOrd="0" presId="urn:microsoft.com/office/officeart/2011/layout/HexagonRadial"/>
    <dgm:cxn modelId="{E9BD3C60-EB03-4599-AE28-C1AAF63BD2CD}" type="presParOf" srcId="{FE3D95FD-09A4-419C-ABCF-E2E7B3BF6459}" destId="{F3C17B83-6E94-4E92-9F98-F6F30104FE6B}" srcOrd="4" destOrd="0" presId="urn:microsoft.com/office/officeart/2011/layout/HexagonRadial"/>
    <dgm:cxn modelId="{305B5C96-EA33-4AC2-91D3-FDA548052984}" type="presParOf" srcId="{FE3D95FD-09A4-419C-ABCF-E2E7B3BF6459}" destId="{C6678B11-08FE-4916-BE17-91F5BE9051C8}" srcOrd="5" destOrd="0" presId="urn:microsoft.com/office/officeart/2011/layout/HexagonRadial"/>
    <dgm:cxn modelId="{569419A7-0156-4481-9C67-26E9A87FBBC2}" type="presParOf" srcId="{C6678B11-08FE-4916-BE17-91F5BE9051C8}" destId="{A3CD521D-11C4-4673-9A91-E0998C3D3141}" srcOrd="0" destOrd="0" presId="urn:microsoft.com/office/officeart/2011/layout/HexagonRadial"/>
    <dgm:cxn modelId="{123F289D-5CD1-4614-92CA-C7632F7599EB}" type="presParOf" srcId="{FE3D95FD-09A4-419C-ABCF-E2E7B3BF6459}" destId="{19E49D77-1A8C-4BA6-ACDE-DAC8BF49CB64}" srcOrd="6" destOrd="0" presId="urn:microsoft.com/office/officeart/2011/layout/HexagonRadial"/>
    <dgm:cxn modelId="{36ED19B2-914B-4202-9027-EA2B83E58E8A}" type="presParOf" srcId="{FE3D95FD-09A4-419C-ABCF-E2E7B3BF6459}" destId="{49FF4341-C3FB-4F6A-8782-DFB14866FB17}" srcOrd="7" destOrd="0" presId="urn:microsoft.com/office/officeart/2011/layout/HexagonRadial"/>
    <dgm:cxn modelId="{68D6523A-FE14-49D7-8C81-DC92D022D1FC}" type="presParOf" srcId="{49FF4341-C3FB-4F6A-8782-DFB14866FB17}" destId="{135F6E38-4B46-433D-B7BB-0CBA09B27485}" srcOrd="0" destOrd="0" presId="urn:microsoft.com/office/officeart/2011/layout/HexagonRadial"/>
    <dgm:cxn modelId="{9B4A753B-D33A-461E-8182-F39AAB7AAAC3}" type="presParOf" srcId="{FE3D95FD-09A4-419C-ABCF-E2E7B3BF6459}" destId="{63801209-034F-4F33-B00C-CD4677ED2B51}" srcOrd="8" destOrd="0" presId="urn:microsoft.com/office/officeart/2011/layout/HexagonRadial"/>
    <dgm:cxn modelId="{4078B268-ACB3-4D6F-B75D-489F46BB847F}" type="presParOf" srcId="{FE3D95FD-09A4-419C-ABCF-E2E7B3BF6459}" destId="{06FE039B-7828-49CE-AD56-70996726BF13}" srcOrd="9" destOrd="0" presId="urn:microsoft.com/office/officeart/2011/layout/HexagonRadial"/>
    <dgm:cxn modelId="{3BD95D4F-66FD-4219-BC73-C8E473D5A345}" type="presParOf" srcId="{06FE039B-7828-49CE-AD56-70996726BF13}" destId="{19C4C86C-6024-4DD9-97A3-9CFF6925EFAD}" srcOrd="0" destOrd="0" presId="urn:microsoft.com/office/officeart/2011/layout/HexagonRadial"/>
    <dgm:cxn modelId="{21F86813-AEF7-44D4-965D-3E848C96FC64}" type="presParOf" srcId="{FE3D95FD-09A4-419C-ABCF-E2E7B3BF6459}" destId="{1A2581E8-3A44-4B97-8DA7-AD0BEDBC9CCB}" srcOrd="10" destOrd="0" presId="urn:microsoft.com/office/officeart/2011/layout/HexagonRadial"/>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4.xml><?xml version="1.0" encoding="utf-8"?>
<dgm:dataModel xmlns:dgm="http://schemas.openxmlformats.org/drawingml/2006/diagram" xmlns:a="http://schemas.openxmlformats.org/drawingml/2006/main">
  <dgm:ptLst>
    <dgm:pt modelId="{A7129910-F3F8-4B06-BFF9-A9410F52330D}" type="doc">
      <dgm:prSet loTypeId="urn:microsoft.com/office/officeart/2005/8/layout/vList3" loCatId="list" qsTypeId="urn:microsoft.com/office/officeart/2005/8/quickstyle/simple1" qsCatId="simple" csTypeId="urn:microsoft.com/office/officeart/2005/8/colors/colorful1" csCatId="colorful" phldr="1"/>
      <dgm:spPr/>
    </dgm:pt>
    <dgm:pt modelId="{5DDFCA75-3C9D-482D-9B04-FEC8B6910FA7}">
      <dgm:prSet phldrT="[Text]" custT="1"/>
      <dgm:spPr/>
      <dgm:t>
        <a:bodyPr/>
        <a:lstStyle/>
        <a:p>
          <a:r>
            <a:rPr lang="fa-IR" sz="2000" b="1"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کودک انسان در مراحل نخست زندگی، برای ماندن و بهزیستن به خدمات دیگران سخت وابسته است؛ در خوردن، خوابیدن و آسودن نیز نیازمند «کار» دیگران است و از خود هیچ هنری ندارد... </a:t>
          </a:r>
          <a:endParaRPr lang="en-US" sz="2000" dirty="0">
            <a:solidFill>
              <a:srgbClr val="FFFF00"/>
            </a:solidFill>
            <a:cs typeface="B Nazanin" panose="00000400000000000000" pitchFamily="2" charset="-78"/>
          </a:endParaRPr>
        </a:p>
      </dgm:t>
    </dgm:pt>
    <dgm:pt modelId="{7A0AF534-0638-490C-AA6E-7728FD8905D7}" type="parTrans" cxnId="{952BF594-A5B1-4E70-9E2F-5AE14E8C1F84}">
      <dgm:prSet/>
      <dgm:spPr/>
      <dgm:t>
        <a:bodyPr/>
        <a:lstStyle/>
        <a:p>
          <a:endParaRPr lang="en-US"/>
        </a:p>
      </dgm:t>
    </dgm:pt>
    <dgm:pt modelId="{39CDB6C2-E356-4DE2-B486-F42D7DE1BDE6}" type="sibTrans" cxnId="{952BF594-A5B1-4E70-9E2F-5AE14E8C1F84}">
      <dgm:prSet/>
      <dgm:spPr/>
      <dgm:t>
        <a:bodyPr/>
        <a:lstStyle/>
        <a:p>
          <a:endParaRPr lang="en-US"/>
        </a:p>
      </dgm:t>
    </dgm:pt>
    <dgm:pt modelId="{E61E6F63-B52D-4081-9AD3-470F49E44843}">
      <dgm:prSet phldrT="[Text]"/>
      <dgm:spPr/>
      <dgm:t>
        <a:bodyPr/>
        <a:lstStyle/>
        <a:p>
          <a:r>
            <a:rPr lang="fa-IR"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اندکی بعد همین کودک، بخشی از کارهای خود را با «همکاری» دیگران انجام می‏دهد. </a:t>
          </a:r>
          <a:endParaRPr lang="en-US" dirty="0">
            <a:solidFill>
              <a:srgbClr val="002060"/>
            </a:solidFill>
            <a:cs typeface="B Nazanin" panose="00000400000000000000" pitchFamily="2" charset="-78"/>
          </a:endParaRPr>
        </a:p>
      </dgm:t>
    </dgm:pt>
    <dgm:pt modelId="{3BC305F8-FB78-4497-A05F-DAD058F8994E}" type="parTrans" cxnId="{8F38FBA2-13C4-498B-A5FE-35F54720BEFD}">
      <dgm:prSet/>
      <dgm:spPr/>
      <dgm:t>
        <a:bodyPr/>
        <a:lstStyle/>
        <a:p>
          <a:endParaRPr lang="en-US"/>
        </a:p>
      </dgm:t>
    </dgm:pt>
    <dgm:pt modelId="{CE9F7C2D-6D85-488E-B324-91294DAAE74A}" type="sibTrans" cxnId="{8F38FBA2-13C4-498B-A5FE-35F54720BEFD}">
      <dgm:prSet/>
      <dgm:spPr/>
      <dgm:t>
        <a:bodyPr/>
        <a:lstStyle/>
        <a:p>
          <a:endParaRPr lang="en-US"/>
        </a:p>
      </dgm:t>
    </dgm:pt>
    <dgm:pt modelId="{43700008-AE11-4B2E-AC4C-8A1F1BA5A05D}" type="pres">
      <dgm:prSet presAssocID="{A7129910-F3F8-4B06-BFF9-A9410F52330D}" presName="linearFlow" presStyleCnt="0">
        <dgm:presLayoutVars>
          <dgm:dir/>
          <dgm:resizeHandles val="exact"/>
        </dgm:presLayoutVars>
      </dgm:prSet>
      <dgm:spPr/>
    </dgm:pt>
    <dgm:pt modelId="{A96EA277-ADAD-4EA4-B695-080A8278CE19}" type="pres">
      <dgm:prSet presAssocID="{5DDFCA75-3C9D-482D-9B04-FEC8B6910FA7}" presName="composite" presStyleCnt="0"/>
      <dgm:spPr/>
    </dgm:pt>
    <dgm:pt modelId="{1A646674-34FD-4259-BC62-620E7DC293A2}" type="pres">
      <dgm:prSet presAssocID="{5DDFCA75-3C9D-482D-9B04-FEC8B6910FA7}" presName="imgShp" presStyleLbl="fgImgPlace1" presStyleIdx="0" presStyleCnt="2"/>
      <dgm:spPr>
        <a:blipFill rotWithShape="1">
          <a:blip xmlns:r="http://schemas.openxmlformats.org/officeDocument/2006/relationships" r:embed="rId1"/>
          <a:stretch>
            <a:fillRect/>
          </a:stretch>
        </a:blipFill>
      </dgm:spPr>
    </dgm:pt>
    <dgm:pt modelId="{0AABB46E-012D-4AC1-B668-E35A8E2ED2E2}" type="pres">
      <dgm:prSet presAssocID="{5DDFCA75-3C9D-482D-9B04-FEC8B6910FA7}" presName="txShp" presStyleLbl="node1" presStyleIdx="0" presStyleCnt="2">
        <dgm:presLayoutVars>
          <dgm:bulletEnabled val="1"/>
        </dgm:presLayoutVars>
      </dgm:prSet>
      <dgm:spPr/>
      <dgm:t>
        <a:bodyPr/>
        <a:lstStyle/>
        <a:p>
          <a:endParaRPr lang="en-US"/>
        </a:p>
      </dgm:t>
    </dgm:pt>
    <dgm:pt modelId="{B809D09F-4958-41B8-887E-0BDFB221FAD2}" type="pres">
      <dgm:prSet presAssocID="{39CDB6C2-E356-4DE2-B486-F42D7DE1BDE6}" presName="spacing" presStyleCnt="0"/>
      <dgm:spPr/>
    </dgm:pt>
    <dgm:pt modelId="{5C2B28D0-DC4A-4D79-9F16-A4E911C77DD7}" type="pres">
      <dgm:prSet presAssocID="{E61E6F63-B52D-4081-9AD3-470F49E44843}" presName="composite" presStyleCnt="0"/>
      <dgm:spPr/>
    </dgm:pt>
    <dgm:pt modelId="{93ED78A1-16BC-4240-9568-C30B1DFBB02D}" type="pres">
      <dgm:prSet presAssocID="{E61E6F63-B52D-4081-9AD3-470F49E44843}" presName="imgShp" presStyleLbl="fgImgPlace1" presStyleIdx="1" presStyleCnt="2"/>
      <dgm:spPr>
        <a:blipFill rotWithShape="1">
          <a:blip xmlns:r="http://schemas.openxmlformats.org/officeDocument/2006/relationships" r:embed="rId2"/>
          <a:stretch>
            <a:fillRect/>
          </a:stretch>
        </a:blipFill>
      </dgm:spPr>
    </dgm:pt>
    <dgm:pt modelId="{375AC527-B702-4A9C-B28C-98199A79DD12}" type="pres">
      <dgm:prSet presAssocID="{E61E6F63-B52D-4081-9AD3-470F49E44843}" presName="txShp" presStyleLbl="node1" presStyleIdx="1" presStyleCnt="2" custLinFactNeighborX="-1068" custLinFactNeighborY="2171">
        <dgm:presLayoutVars>
          <dgm:bulletEnabled val="1"/>
        </dgm:presLayoutVars>
      </dgm:prSet>
      <dgm:spPr/>
      <dgm:t>
        <a:bodyPr/>
        <a:lstStyle/>
        <a:p>
          <a:endParaRPr lang="en-US"/>
        </a:p>
      </dgm:t>
    </dgm:pt>
  </dgm:ptLst>
  <dgm:cxnLst>
    <dgm:cxn modelId="{8F38FBA2-13C4-498B-A5FE-35F54720BEFD}" srcId="{A7129910-F3F8-4B06-BFF9-A9410F52330D}" destId="{E61E6F63-B52D-4081-9AD3-470F49E44843}" srcOrd="1" destOrd="0" parTransId="{3BC305F8-FB78-4497-A05F-DAD058F8994E}" sibTransId="{CE9F7C2D-6D85-488E-B324-91294DAAE74A}"/>
    <dgm:cxn modelId="{43C9BD7E-7B07-4375-B596-5114E371FE10}" type="presOf" srcId="{E61E6F63-B52D-4081-9AD3-470F49E44843}" destId="{375AC527-B702-4A9C-B28C-98199A79DD12}" srcOrd="0" destOrd="0" presId="urn:microsoft.com/office/officeart/2005/8/layout/vList3"/>
    <dgm:cxn modelId="{BBE4E550-FC04-4B30-9BB3-7BFED6C3089B}" type="presOf" srcId="{A7129910-F3F8-4B06-BFF9-A9410F52330D}" destId="{43700008-AE11-4B2E-AC4C-8A1F1BA5A05D}" srcOrd="0" destOrd="0" presId="urn:microsoft.com/office/officeart/2005/8/layout/vList3"/>
    <dgm:cxn modelId="{889C27B1-9B4E-4F32-ABD9-BD597E52F917}" type="presOf" srcId="{5DDFCA75-3C9D-482D-9B04-FEC8B6910FA7}" destId="{0AABB46E-012D-4AC1-B668-E35A8E2ED2E2}" srcOrd="0" destOrd="0" presId="urn:microsoft.com/office/officeart/2005/8/layout/vList3"/>
    <dgm:cxn modelId="{952BF594-A5B1-4E70-9E2F-5AE14E8C1F84}" srcId="{A7129910-F3F8-4B06-BFF9-A9410F52330D}" destId="{5DDFCA75-3C9D-482D-9B04-FEC8B6910FA7}" srcOrd="0" destOrd="0" parTransId="{7A0AF534-0638-490C-AA6E-7728FD8905D7}" sibTransId="{39CDB6C2-E356-4DE2-B486-F42D7DE1BDE6}"/>
    <dgm:cxn modelId="{3508B68C-E202-471E-B830-6A628312048B}" type="presParOf" srcId="{43700008-AE11-4B2E-AC4C-8A1F1BA5A05D}" destId="{A96EA277-ADAD-4EA4-B695-080A8278CE19}" srcOrd="0" destOrd="0" presId="urn:microsoft.com/office/officeart/2005/8/layout/vList3"/>
    <dgm:cxn modelId="{FE72C06B-F1A0-4A9A-90C5-A4F2566C0567}" type="presParOf" srcId="{A96EA277-ADAD-4EA4-B695-080A8278CE19}" destId="{1A646674-34FD-4259-BC62-620E7DC293A2}" srcOrd="0" destOrd="0" presId="urn:microsoft.com/office/officeart/2005/8/layout/vList3"/>
    <dgm:cxn modelId="{5A244C33-E253-43F7-A097-F5848944F66B}" type="presParOf" srcId="{A96EA277-ADAD-4EA4-B695-080A8278CE19}" destId="{0AABB46E-012D-4AC1-B668-E35A8E2ED2E2}" srcOrd="1" destOrd="0" presId="urn:microsoft.com/office/officeart/2005/8/layout/vList3"/>
    <dgm:cxn modelId="{582B0FDF-DD86-4DB8-9BE3-1F67CF81AA2D}" type="presParOf" srcId="{43700008-AE11-4B2E-AC4C-8A1F1BA5A05D}" destId="{B809D09F-4958-41B8-887E-0BDFB221FAD2}" srcOrd="1" destOrd="0" presId="urn:microsoft.com/office/officeart/2005/8/layout/vList3"/>
    <dgm:cxn modelId="{576BBF5B-A514-42D6-8A3E-3A986D13C024}" type="presParOf" srcId="{43700008-AE11-4B2E-AC4C-8A1F1BA5A05D}" destId="{5C2B28D0-DC4A-4D79-9F16-A4E911C77DD7}" srcOrd="2" destOrd="0" presId="urn:microsoft.com/office/officeart/2005/8/layout/vList3"/>
    <dgm:cxn modelId="{608D75CF-0C6F-4B3A-88AD-D36253227FAE}" type="presParOf" srcId="{5C2B28D0-DC4A-4D79-9F16-A4E911C77DD7}" destId="{93ED78A1-16BC-4240-9568-C30B1DFBB02D}" srcOrd="0" destOrd="0" presId="urn:microsoft.com/office/officeart/2005/8/layout/vList3"/>
    <dgm:cxn modelId="{6BEC03AD-FF7C-4444-9BC7-4FC24E42F855}" type="presParOf" srcId="{5C2B28D0-DC4A-4D79-9F16-A4E911C77DD7}" destId="{375AC527-B702-4A9C-B28C-98199A79DD12}" srcOrd="1" destOrd="0" presId="urn:microsoft.com/office/officeart/2005/8/layout/vList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5.xml><?xml version="1.0" encoding="utf-8"?>
<dgm:dataModel xmlns:dgm="http://schemas.openxmlformats.org/drawingml/2006/diagram" xmlns:a="http://schemas.openxmlformats.org/drawingml/2006/main">
  <dgm:ptLst>
    <dgm:pt modelId="{E293F306-E540-4336-9207-6763FDD6DE51}" type="doc">
      <dgm:prSet loTypeId="urn:microsoft.com/office/officeart/2005/8/layout/vProcess5" loCatId="process" qsTypeId="urn:microsoft.com/office/officeart/2005/8/quickstyle/simple1" qsCatId="simple" csTypeId="urn:microsoft.com/office/officeart/2005/8/colors/colorful1" csCatId="colorful" phldr="1"/>
      <dgm:spPr/>
      <dgm:t>
        <a:bodyPr/>
        <a:lstStyle/>
        <a:p>
          <a:endParaRPr lang="en-US"/>
        </a:p>
      </dgm:t>
    </dgm:pt>
    <dgm:pt modelId="{A915C97D-C50C-47DF-865E-91F99E55E8E5}">
      <dgm:prSet phldrT="[Text]" custT="1"/>
      <dgm:spPr/>
      <dgm:t>
        <a:bodyPr/>
        <a:lstStyle/>
        <a:p>
          <a:pPr algn="just"/>
          <a:r>
            <a:rPr lang="fa-IR" sz="1800" b="1" dirty="0" smtClean="0">
              <a:solidFill>
                <a:srgbClr val="FFFF00"/>
              </a:solidFill>
              <a:cs typeface="B Nazanin" panose="00000400000000000000" pitchFamily="2" charset="-78"/>
            </a:rPr>
            <a:t>این مرحله آغاز ورود انسان به جریان اجتماع و قرارگرفتن در یک صنف اجتماعی است. قرارگرفتن در یک صنف به معنای انتخاب یک مسئولیت و اعلام آمادگی برای انجام خدمات مشخص است. معلم، راننده، و... هر یک با انتخاب شغل خویش، در یک گروه اجتماعی قرار گرفته، خدمات ویژه‏ای را ارائه می‏دهند، البته در مقابل نیز خدمات دیگری دریافت می‏دارند....        </a:t>
          </a:r>
          <a:r>
            <a:rPr lang="fa-IR" sz="1800" b="1" dirty="0" smtClean="0">
              <a:solidFill>
                <a:srgbClr val="FF0000"/>
              </a:solidFill>
              <a:cs typeface="B Nazanin" panose="00000400000000000000" pitchFamily="2" charset="-78"/>
            </a:rPr>
            <a:t>این حکایتِ «چهرۀ اجتماعیِ» حیات ما انسان‌ها است</a:t>
          </a:r>
          <a:endParaRPr lang="en-US" sz="1800" dirty="0">
            <a:solidFill>
              <a:srgbClr val="FF0000"/>
            </a:solidFill>
          </a:endParaRPr>
        </a:p>
      </dgm:t>
    </dgm:pt>
    <dgm:pt modelId="{112319C0-ABFE-4613-8543-28914C6A2D64}" type="parTrans" cxnId="{BD7F568E-96D4-46AE-821B-F748C7AF0146}">
      <dgm:prSet/>
      <dgm:spPr/>
      <dgm:t>
        <a:bodyPr/>
        <a:lstStyle/>
        <a:p>
          <a:endParaRPr lang="en-US"/>
        </a:p>
      </dgm:t>
    </dgm:pt>
    <dgm:pt modelId="{2A527D53-23DE-4F24-B6AF-160D071B3424}" type="sibTrans" cxnId="{BD7F568E-96D4-46AE-821B-F748C7AF0146}">
      <dgm:prSet/>
      <dgm:spPr/>
      <dgm:t>
        <a:bodyPr/>
        <a:lstStyle/>
        <a:p>
          <a:endParaRPr lang="en-US"/>
        </a:p>
      </dgm:t>
    </dgm:pt>
    <dgm:pt modelId="{1C95C8F9-E135-4CB0-95FF-F18D02F997FA}">
      <dgm:prSet phldrT="[Text]" custT="1"/>
      <dgm:spPr/>
      <dgm:t>
        <a:bodyPr/>
        <a:lstStyle/>
        <a:p>
          <a:pPr algn="just"/>
          <a:r>
            <a:rPr lang="fa-IR" sz="1600" b="1" dirty="0" smtClean="0">
              <a:solidFill>
                <a:srgbClr val="FF0000"/>
              </a:solidFill>
              <a:cs typeface="B Nazanin" panose="00000400000000000000" pitchFamily="2" charset="-78"/>
            </a:rPr>
            <a:t>زندگی ما آدمیان چهرۀ دیگری نیز دارد؛ «چهرۀ حیات فردی» </a:t>
          </a:r>
          <a:r>
            <a:rPr lang="fa-IR" sz="1600" b="1" dirty="0" smtClean="0">
              <a:solidFill>
                <a:srgbClr val="002060"/>
              </a:solidFill>
              <a:cs typeface="B Nazanin" panose="00000400000000000000" pitchFamily="2" charset="-78"/>
            </a:rPr>
            <a:t>انسان، به اقتضای انسانیت خود ـ به‌عنوان یک فرد و فارغ از عضویت در اجتماع بشری ـ موظف است برای دست‌یابی به هدفی بلند، مسیری را طی کند؛ مرد و زن، پیر و جوان، در اصلِ این وظیفه تفاوتی ندارند؛ زیرا همه در انسانیت مشترک‏اند. کسب معرفت، تهذیب نفس، تقوا و تعالی معنوی، ارزش‏های وجودی انسان در زندگی فردی او است. انسان حتی اگر دور از آبادی به سر برد و در جزیرۀ تنهایی، زیست کند، به‌حکم انسانیت خویش، موظف به خودسازی و تحصیل عبودیت، قرب، و کمالات اخلاقی است</a:t>
          </a:r>
          <a:endParaRPr lang="en-US" sz="1600" dirty="0">
            <a:solidFill>
              <a:srgbClr val="002060"/>
            </a:solidFill>
          </a:endParaRPr>
        </a:p>
      </dgm:t>
    </dgm:pt>
    <dgm:pt modelId="{99B16D10-4644-44B5-9D3C-3253DF8DFFA3}" type="parTrans" cxnId="{9FC27CFA-E9F4-4263-8A08-A267EC7AE885}">
      <dgm:prSet/>
      <dgm:spPr/>
      <dgm:t>
        <a:bodyPr/>
        <a:lstStyle/>
        <a:p>
          <a:endParaRPr lang="en-US"/>
        </a:p>
      </dgm:t>
    </dgm:pt>
    <dgm:pt modelId="{13E43663-832C-496F-B34F-616F88235D29}" type="sibTrans" cxnId="{9FC27CFA-E9F4-4263-8A08-A267EC7AE885}">
      <dgm:prSet/>
      <dgm:spPr/>
      <dgm:t>
        <a:bodyPr/>
        <a:lstStyle/>
        <a:p>
          <a:endParaRPr lang="en-US"/>
        </a:p>
      </dgm:t>
    </dgm:pt>
    <dgm:pt modelId="{C3E31DE2-B144-4517-B73D-FCE7AEF37B64}">
      <dgm:prSet phldrT="[Text]" custT="1"/>
      <dgm:spPr/>
      <dgm:t>
        <a:bodyPr/>
        <a:lstStyle/>
        <a:p>
          <a:pPr algn="just"/>
          <a:r>
            <a:rPr lang="fa-IR" sz="1600" b="1" dirty="0" smtClean="0">
              <a:solidFill>
                <a:srgbClr val="002060"/>
              </a:solidFill>
              <a:cs typeface="B Nazanin" panose="00000400000000000000" pitchFamily="2" charset="-78"/>
            </a:rPr>
            <a:t>همچنین موظف به «حضور اجتماعی» است. آدمی به‌مقتضای سرشت اجتماعی خویش، به‌عنوان یک فرد، وظیفه دارد در اجتماع زندگی کند. کمال مطلوب انسان نیز در گرو همین زندگی اجتماعی رقم خورده و با حضور در میدان اجتماع قابل دست‌یابی است.</a:t>
          </a:r>
          <a:endParaRPr lang="en-US" sz="1600" dirty="0">
            <a:solidFill>
              <a:srgbClr val="002060"/>
            </a:solidFill>
          </a:endParaRPr>
        </a:p>
      </dgm:t>
    </dgm:pt>
    <dgm:pt modelId="{CA2B4D2D-5485-4C2A-9A72-25EB38D599C5}" type="parTrans" cxnId="{E3B0423F-9B2F-4B0C-B258-97E44740E88A}">
      <dgm:prSet/>
      <dgm:spPr/>
      <dgm:t>
        <a:bodyPr/>
        <a:lstStyle/>
        <a:p>
          <a:endParaRPr lang="en-US"/>
        </a:p>
      </dgm:t>
    </dgm:pt>
    <dgm:pt modelId="{0600FBC0-6BAA-48E5-B504-A3802EBCE651}" type="sibTrans" cxnId="{E3B0423F-9B2F-4B0C-B258-97E44740E88A}">
      <dgm:prSet/>
      <dgm:spPr/>
      <dgm:t>
        <a:bodyPr/>
        <a:lstStyle/>
        <a:p>
          <a:endParaRPr lang="en-US"/>
        </a:p>
      </dgm:t>
    </dgm:pt>
    <dgm:pt modelId="{7530C823-EC68-4DA7-81B0-BCDE5323FFBD}" type="pres">
      <dgm:prSet presAssocID="{E293F306-E540-4336-9207-6763FDD6DE51}" presName="outerComposite" presStyleCnt="0">
        <dgm:presLayoutVars>
          <dgm:chMax val="5"/>
          <dgm:dir/>
          <dgm:resizeHandles val="exact"/>
        </dgm:presLayoutVars>
      </dgm:prSet>
      <dgm:spPr/>
      <dgm:t>
        <a:bodyPr/>
        <a:lstStyle/>
        <a:p>
          <a:endParaRPr lang="en-US"/>
        </a:p>
      </dgm:t>
    </dgm:pt>
    <dgm:pt modelId="{EDA8CFDE-1376-4514-95B7-D3D4E29C6FF2}" type="pres">
      <dgm:prSet presAssocID="{E293F306-E540-4336-9207-6763FDD6DE51}" presName="dummyMaxCanvas" presStyleCnt="0">
        <dgm:presLayoutVars/>
      </dgm:prSet>
      <dgm:spPr/>
    </dgm:pt>
    <dgm:pt modelId="{626014FE-A345-474C-9AB3-63A88020535C}" type="pres">
      <dgm:prSet presAssocID="{E293F306-E540-4336-9207-6763FDD6DE51}" presName="ThreeNodes_1" presStyleLbl="node1" presStyleIdx="0" presStyleCnt="3" custScaleX="117647" custScaleY="122807" custLinFactNeighborX="8824">
        <dgm:presLayoutVars>
          <dgm:bulletEnabled val="1"/>
        </dgm:presLayoutVars>
      </dgm:prSet>
      <dgm:spPr/>
      <dgm:t>
        <a:bodyPr/>
        <a:lstStyle/>
        <a:p>
          <a:endParaRPr lang="en-US"/>
        </a:p>
      </dgm:t>
    </dgm:pt>
    <dgm:pt modelId="{C66D51A9-A0B5-4048-8B81-5D7113A466E8}" type="pres">
      <dgm:prSet presAssocID="{E293F306-E540-4336-9207-6763FDD6DE51}" presName="ThreeNodes_2" presStyleLbl="node1" presStyleIdx="1" presStyleCnt="3" custScaleX="117647" custScaleY="138767" custLinFactNeighborY="22115">
        <dgm:presLayoutVars>
          <dgm:bulletEnabled val="1"/>
        </dgm:presLayoutVars>
      </dgm:prSet>
      <dgm:spPr/>
      <dgm:t>
        <a:bodyPr/>
        <a:lstStyle/>
        <a:p>
          <a:endParaRPr lang="en-US"/>
        </a:p>
      </dgm:t>
    </dgm:pt>
    <dgm:pt modelId="{DE3097C6-67AE-46A8-AD5B-F3BB446F9CBE}" type="pres">
      <dgm:prSet presAssocID="{E293F306-E540-4336-9207-6763FDD6DE51}" presName="ThreeNodes_3" presStyleLbl="node1" presStyleIdx="2" presStyleCnt="3" custScaleX="117647" custScaleY="66297" custLinFactNeighborX="-8824" custLinFactNeighborY="13312">
        <dgm:presLayoutVars>
          <dgm:bulletEnabled val="1"/>
        </dgm:presLayoutVars>
      </dgm:prSet>
      <dgm:spPr/>
      <dgm:t>
        <a:bodyPr/>
        <a:lstStyle/>
        <a:p>
          <a:endParaRPr lang="en-US"/>
        </a:p>
      </dgm:t>
    </dgm:pt>
    <dgm:pt modelId="{C71395AF-62D8-4CDB-92EC-F4929FD5A15D}" type="pres">
      <dgm:prSet presAssocID="{E293F306-E540-4336-9207-6763FDD6DE51}" presName="ThreeConn_1-2" presStyleLbl="fgAccFollowNode1" presStyleIdx="0" presStyleCnt="2" custLinFactNeighborX="78408">
        <dgm:presLayoutVars>
          <dgm:bulletEnabled val="1"/>
        </dgm:presLayoutVars>
      </dgm:prSet>
      <dgm:spPr/>
      <dgm:t>
        <a:bodyPr/>
        <a:lstStyle/>
        <a:p>
          <a:endParaRPr lang="en-US"/>
        </a:p>
      </dgm:t>
    </dgm:pt>
    <dgm:pt modelId="{AECCADC8-2325-489B-BD0C-171FF2503607}" type="pres">
      <dgm:prSet presAssocID="{E293F306-E540-4336-9207-6763FDD6DE51}" presName="ThreeConn_2-3" presStyleLbl="fgAccFollowNode1" presStyleIdx="1" presStyleCnt="2" custLinFactNeighborY="51010">
        <dgm:presLayoutVars>
          <dgm:bulletEnabled val="1"/>
        </dgm:presLayoutVars>
      </dgm:prSet>
      <dgm:spPr/>
      <dgm:t>
        <a:bodyPr/>
        <a:lstStyle/>
        <a:p>
          <a:endParaRPr lang="en-US"/>
        </a:p>
      </dgm:t>
    </dgm:pt>
    <dgm:pt modelId="{73C47EB0-9D6D-4A49-82D5-3C1D0DF24155}" type="pres">
      <dgm:prSet presAssocID="{E293F306-E540-4336-9207-6763FDD6DE51}" presName="ThreeNodes_1_text" presStyleLbl="node1" presStyleIdx="2" presStyleCnt="3">
        <dgm:presLayoutVars>
          <dgm:bulletEnabled val="1"/>
        </dgm:presLayoutVars>
      </dgm:prSet>
      <dgm:spPr/>
      <dgm:t>
        <a:bodyPr/>
        <a:lstStyle/>
        <a:p>
          <a:endParaRPr lang="en-US"/>
        </a:p>
      </dgm:t>
    </dgm:pt>
    <dgm:pt modelId="{1424B0DD-DC36-44E8-91B3-D553BBA4719C}" type="pres">
      <dgm:prSet presAssocID="{E293F306-E540-4336-9207-6763FDD6DE51}" presName="ThreeNodes_2_text" presStyleLbl="node1" presStyleIdx="2" presStyleCnt="3">
        <dgm:presLayoutVars>
          <dgm:bulletEnabled val="1"/>
        </dgm:presLayoutVars>
      </dgm:prSet>
      <dgm:spPr/>
      <dgm:t>
        <a:bodyPr/>
        <a:lstStyle/>
        <a:p>
          <a:endParaRPr lang="en-US"/>
        </a:p>
      </dgm:t>
    </dgm:pt>
    <dgm:pt modelId="{55AD029C-3BBE-4168-9287-B41C8304FF0C}" type="pres">
      <dgm:prSet presAssocID="{E293F306-E540-4336-9207-6763FDD6DE51}" presName="ThreeNodes_3_text" presStyleLbl="node1" presStyleIdx="2" presStyleCnt="3">
        <dgm:presLayoutVars>
          <dgm:bulletEnabled val="1"/>
        </dgm:presLayoutVars>
      </dgm:prSet>
      <dgm:spPr/>
      <dgm:t>
        <a:bodyPr/>
        <a:lstStyle/>
        <a:p>
          <a:endParaRPr lang="en-US"/>
        </a:p>
      </dgm:t>
    </dgm:pt>
  </dgm:ptLst>
  <dgm:cxnLst>
    <dgm:cxn modelId="{DF128EBE-9AB3-44AC-B5ED-8D99224F2EE5}" type="presOf" srcId="{E293F306-E540-4336-9207-6763FDD6DE51}" destId="{7530C823-EC68-4DA7-81B0-BCDE5323FFBD}" srcOrd="0" destOrd="0" presId="urn:microsoft.com/office/officeart/2005/8/layout/vProcess5"/>
    <dgm:cxn modelId="{DC832245-5AD4-4080-9DD8-8D2DEB13BE85}" type="presOf" srcId="{1C95C8F9-E135-4CB0-95FF-F18D02F997FA}" destId="{C66D51A9-A0B5-4048-8B81-5D7113A466E8}" srcOrd="0" destOrd="0" presId="urn:microsoft.com/office/officeart/2005/8/layout/vProcess5"/>
    <dgm:cxn modelId="{658C0FFC-1E22-442A-84DB-1112B8961D59}" type="presOf" srcId="{C3E31DE2-B144-4517-B73D-FCE7AEF37B64}" destId="{55AD029C-3BBE-4168-9287-B41C8304FF0C}" srcOrd="1" destOrd="0" presId="urn:microsoft.com/office/officeart/2005/8/layout/vProcess5"/>
    <dgm:cxn modelId="{9FC27CFA-E9F4-4263-8A08-A267EC7AE885}" srcId="{E293F306-E540-4336-9207-6763FDD6DE51}" destId="{1C95C8F9-E135-4CB0-95FF-F18D02F997FA}" srcOrd="1" destOrd="0" parTransId="{99B16D10-4644-44B5-9D3C-3253DF8DFFA3}" sibTransId="{13E43663-832C-496F-B34F-616F88235D29}"/>
    <dgm:cxn modelId="{E3B0423F-9B2F-4B0C-B258-97E44740E88A}" srcId="{E293F306-E540-4336-9207-6763FDD6DE51}" destId="{C3E31DE2-B144-4517-B73D-FCE7AEF37B64}" srcOrd="2" destOrd="0" parTransId="{CA2B4D2D-5485-4C2A-9A72-25EB38D599C5}" sibTransId="{0600FBC0-6BAA-48E5-B504-A3802EBCE651}"/>
    <dgm:cxn modelId="{087EAA0E-324F-4513-84B9-42C6B70D3F43}" type="presOf" srcId="{A915C97D-C50C-47DF-865E-91F99E55E8E5}" destId="{626014FE-A345-474C-9AB3-63A88020535C}" srcOrd="0" destOrd="0" presId="urn:microsoft.com/office/officeart/2005/8/layout/vProcess5"/>
    <dgm:cxn modelId="{18E49758-B66C-4BFA-97BB-8560432CB09D}" type="presOf" srcId="{1C95C8F9-E135-4CB0-95FF-F18D02F997FA}" destId="{1424B0DD-DC36-44E8-91B3-D553BBA4719C}" srcOrd="1" destOrd="0" presId="urn:microsoft.com/office/officeart/2005/8/layout/vProcess5"/>
    <dgm:cxn modelId="{2FF3F668-1F0E-4EEB-A04A-9C5B064D3B95}" type="presOf" srcId="{2A527D53-23DE-4F24-B6AF-160D071B3424}" destId="{C71395AF-62D8-4CDB-92EC-F4929FD5A15D}" srcOrd="0" destOrd="0" presId="urn:microsoft.com/office/officeart/2005/8/layout/vProcess5"/>
    <dgm:cxn modelId="{1574888D-2FE4-402D-BD10-6F0AF5D70795}" type="presOf" srcId="{C3E31DE2-B144-4517-B73D-FCE7AEF37B64}" destId="{DE3097C6-67AE-46A8-AD5B-F3BB446F9CBE}" srcOrd="0" destOrd="0" presId="urn:microsoft.com/office/officeart/2005/8/layout/vProcess5"/>
    <dgm:cxn modelId="{EC3C456A-6C2B-41CE-A059-5942577FE765}" type="presOf" srcId="{13E43663-832C-496F-B34F-616F88235D29}" destId="{AECCADC8-2325-489B-BD0C-171FF2503607}" srcOrd="0" destOrd="0" presId="urn:microsoft.com/office/officeart/2005/8/layout/vProcess5"/>
    <dgm:cxn modelId="{58B6B3A0-0FCA-471C-B798-43C6A7DD2D42}" type="presOf" srcId="{A915C97D-C50C-47DF-865E-91F99E55E8E5}" destId="{73C47EB0-9D6D-4A49-82D5-3C1D0DF24155}" srcOrd="1" destOrd="0" presId="urn:microsoft.com/office/officeart/2005/8/layout/vProcess5"/>
    <dgm:cxn modelId="{BD7F568E-96D4-46AE-821B-F748C7AF0146}" srcId="{E293F306-E540-4336-9207-6763FDD6DE51}" destId="{A915C97D-C50C-47DF-865E-91F99E55E8E5}" srcOrd="0" destOrd="0" parTransId="{112319C0-ABFE-4613-8543-28914C6A2D64}" sibTransId="{2A527D53-23DE-4F24-B6AF-160D071B3424}"/>
    <dgm:cxn modelId="{41FBFA6B-2F67-4D45-A0B2-0B72EB3B3E93}" type="presParOf" srcId="{7530C823-EC68-4DA7-81B0-BCDE5323FFBD}" destId="{EDA8CFDE-1376-4514-95B7-D3D4E29C6FF2}" srcOrd="0" destOrd="0" presId="urn:microsoft.com/office/officeart/2005/8/layout/vProcess5"/>
    <dgm:cxn modelId="{0CF213EE-C627-4278-A083-976A027EA139}" type="presParOf" srcId="{7530C823-EC68-4DA7-81B0-BCDE5323FFBD}" destId="{626014FE-A345-474C-9AB3-63A88020535C}" srcOrd="1" destOrd="0" presId="urn:microsoft.com/office/officeart/2005/8/layout/vProcess5"/>
    <dgm:cxn modelId="{69707727-4257-432F-9EE2-F5F1FB1D8E29}" type="presParOf" srcId="{7530C823-EC68-4DA7-81B0-BCDE5323FFBD}" destId="{C66D51A9-A0B5-4048-8B81-5D7113A466E8}" srcOrd="2" destOrd="0" presId="urn:microsoft.com/office/officeart/2005/8/layout/vProcess5"/>
    <dgm:cxn modelId="{8889AAAD-E18C-4B7F-9F6B-2F7C3126D161}" type="presParOf" srcId="{7530C823-EC68-4DA7-81B0-BCDE5323FFBD}" destId="{DE3097C6-67AE-46A8-AD5B-F3BB446F9CBE}" srcOrd="3" destOrd="0" presId="urn:microsoft.com/office/officeart/2005/8/layout/vProcess5"/>
    <dgm:cxn modelId="{EA8658BE-66D6-45ED-848A-8F9017919953}" type="presParOf" srcId="{7530C823-EC68-4DA7-81B0-BCDE5323FFBD}" destId="{C71395AF-62D8-4CDB-92EC-F4929FD5A15D}" srcOrd="4" destOrd="0" presId="urn:microsoft.com/office/officeart/2005/8/layout/vProcess5"/>
    <dgm:cxn modelId="{1DE40705-4AFD-445E-A56E-B16FE49A71D8}" type="presParOf" srcId="{7530C823-EC68-4DA7-81B0-BCDE5323FFBD}" destId="{AECCADC8-2325-489B-BD0C-171FF2503607}" srcOrd="5" destOrd="0" presId="urn:microsoft.com/office/officeart/2005/8/layout/vProcess5"/>
    <dgm:cxn modelId="{16F1806D-CE85-4805-9D40-4C378FFD85B1}" type="presParOf" srcId="{7530C823-EC68-4DA7-81B0-BCDE5323FFBD}" destId="{73C47EB0-9D6D-4A49-82D5-3C1D0DF24155}" srcOrd="6" destOrd="0" presId="urn:microsoft.com/office/officeart/2005/8/layout/vProcess5"/>
    <dgm:cxn modelId="{7D6F3CB4-CB6C-4327-9F32-CC4A5D83864C}" type="presParOf" srcId="{7530C823-EC68-4DA7-81B0-BCDE5323FFBD}" destId="{1424B0DD-DC36-44E8-91B3-D553BBA4719C}" srcOrd="7" destOrd="0" presId="urn:microsoft.com/office/officeart/2005/8/layout/vProcess5"/>
    <dgm:cxn modelId="{0C242094-3640-4B88-AC65-86750899D470}" type="presParOf" srcId="{7530C823-EC68-4DA7-81B0-BCDE5323FFBD}" destId="{55AD029C-3BBE-4168-9287-B41C8304FF0C}" srcOrd="8" destOrd="0" presId="urn:microsoft.com/office/officeart/2005/8/layout/v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6.xml><?xml version="1.0" encoding="utf-8"?>
<dgm:dataModel xmlns:dgm="http://schemas.openxmlformats.org/drawingml/2006/diagram" xmlns:a="http://schemas.openxmlformats.org/drawingml/2006/main">
  <dgm:ptLst>
    <dgm:pt modelId="{D4BBEE3E-505B-4A98-9A6E-8D00E46416DF}" type="doc">
      <dgm:prSet loTypeId="urn:microsoft.com/office/officeart/2008/layout/AlternatingPictureBlocks" loCatId="list" qsTypeId="urn:microsoft.com/office/officeart/2005/8/quickstyle/simple1" qsCatId="simple" csTypeId="urn:microsoft.com/office/officeart/2005/8/colors/colorful1" csCatId="colorful" phldr="1"/>
      <dgm:spPr/>
    </dgm:pt>
    <dgm:pt modelId="{831FCC75-25EC-405D-94A0-3EB73EDC9595}">
      <dgm:prSet phldrT="[Text]"/>
      <dgm:spPr/>
      <dgm:t>
        <a:bodyPr/>
        <a:lstStyle/>
        <a:p>
          <a:pPr rtl="1"/>
          <a:r>
            <a:rPr lang="fa-IR" b="1" dirty="0" smtClean="0">
              <a:solidFill>
                <a:srgbClr val="FFFF00"/>
              </a:solidFill>
              <a:cs typeface="B Nazanin" panose="00000400000000000000" pitchFamily="2" charset="-78"/>
            </a:rPr>
            <a:t>همین انسان، آنگاه که با جامعه مرتبط می‏شود و به‌عنوان عضوی از پیکرۀ اجتماع درمی‏آید، تعریف تازه‏ای می‏یابد و وظایف جدیدی بر دوش می‏گیرد. اینک انسان نه به حکم انسانیت، بلکه به مقتضای حضور اجتماعی‏اش، وظایفی دارد. </a:t>
          </a:r>
          <a:endParaRPr lang="en-US" b="1" dirty="0">
            <a:solidFill>
              <a:srgbClr val="FFFF00"/>
            </a:solidFill>
            <a:cs typeface="B Nazanin" panose="00000400000000000000" pitchFamily="2" charset="-78"/>
          </a:endParaRPr>
        </a:p>
      </dgm:t>
    </dgm:pt>
    <dgm:pt modelId="{5EE578E4-EE28-468E-99E1-9C99D8C86D8A}" type="parTrans" cxnId="{70BE9EF2-8563-40D0-AF7E-A02F0E895ED2}">
      <dgm:prSet/>
      <dgm:spPr/>
      <dgm:t>
        <a:bodyPr/>
        <a:lstStyle/>
        <a:p>
          <a:endParaRPr lang="en-US"/>
        </a:p>
      </dgm:t>
    </dgm:pt>
    <dgm:pt modelId="{B18DBF1F-5430-42C4-8AEA-A4F0DCCA0B9A}" type="sibTrans" cxnId="{70BE9EF2-8563-40D0-AF7E-A02F0E895ED2}">
      <dgm:prSet/>
      <dgm:spPr/>
      <dgm:t>
        <a:bodyPr/>
        <a:lstStyle/>
        <a:p>
          <a:endParaRPr lang="en-US"/>
        </a:p>
      </dgm:t>
    </dgm:pt>
    <dgm:pt modelId="{30CA572B-ED1F-4F5F-ABFB-5A878594C9C5}">
      <dgm:prSet phldrT="[Text]"/>
      <dgm:spPr/>
      <dgm:t>
        <a:bodyPr/>
        <a:lstStyle/>
        <a:p>
          <a:r>
            <a:rPr lang="fa-IR" b="1" dirty="0" smtClean="0">
              <a:solidFill>
                <a:srgbClr val="002060"/>
              </a:solidFill>
              <a:cs typeface="B Nazanin" panose="00000400000000000000" pitchFamily="2" charset="-78"/>
            </a:rPr>
            <a:t>مثلاً </a:t>
          </a:r>
          <a:br>
            <a:rPr lang="fa-IR" b="1" dirty="0" smtClean="0">
              <a:solidFill>
                <a:srgbClr val="002060"/>
              </a:solidFill>
              <a:cs typeface="B Nazanin" panose="00000400000000000000" pitchFamily="2" charset="-78"/>
            </a:rPr>
          </a:br>
          <a:r>
            <a:rPr lang="fa-IR" b="1" dirty="0" smtClean="0">
              <a:solidFill>
                <a:srgbClr val="002060"/>
              </a:solidFill>
              <a:cs typeface="B Nazanin" panose="00000400000000000000" pitchFamily="2" charset="-78"/>
            </a:rPr>
            <a:t>موظف است که حقوق دیگران را رعایت کند، به نیازهای هم‌نوعان خویش توجه داشته باشد و درصدد ارائۀ خدماتی به آنها باشد.</a:t>
          </a:r>
          <a:endParaRPr lang="en-US" b="1" dirty="0">
            <a:solidFill>
              <a:srgbClr val="002060"/>
            </a:solidFill>
            <a:cs typeface="B Nazanin" panose="00000400000000000000" pitchFamily="2" charset="-78"/>
          </a:endParaRPr>
        </a:p>
      </dgm:t>
    </dgm:pt>
    <dgm:pt modelId="{58E9412D-44F3-4CEC-BF66-A901167E7479}" type="parTrans" cxnId="{388AB1D1-8236-4203-B77E-968D54A4A2D5}">
      <dgm:prSet/>
      <dgm:spPr/>
      <dgm:t>
        <a:bodyPr/>
        <a:lstStyle/>
        <a:p>
          <a:endParaRPr lang="en-US"/>
        </a:p>
      </dgm:t>
    </dgm:pt>
    <dgm:pt modelId="{0F3DF0D4-BE88-40C9-ADA6-5C7253B1D8CB}" type="sibTrans" cxnId="{388AB1D1-8236-4203-B77E-968D54A4A2D5}">
      <dgm:prSet/>
      <dgm:spPr/>
      <dgm:t>
        <a:bodyPr/>
        <a:lstStyle/>
        <a:p>
          <a:endParaRPr lang="en-US"/>
        </a:p>
      </dgm:t>
    </dgm:pt>
    <dgm:pt modelId="{BD1F24AE-275F-4D27-9C76-649D6121F398}">
      <dgm:prSet phldrT="[Text]" custT="1"/>
      <dgm:spPr/>
      <dgm:t>
        <a:bodyPr/>
        <a:lstStyle/>
        <a:p>
          <a:r>
            <a:rPr lang="fa-IR" sz="1800" b="1" dirty="0" smtClean="0">
              <a:solidFill>
                <a:srgbClr val="002060"/>
              </a:solidFill>
              <a:cs typeface="B Nazanin" panose="00000400000000000000" pitchFamily="2" charset="-78"/>
            </a:rPr>
            <a:t>در بعد حیات اجتماعی</a:t>
          </a:r>
          <a:br>
            <a:rPr lang="fa-IR" sz="1800" b="1" dirty="0" smtClean="0">
              <a:solidFill>
                <a:srgbClr val="002060"/>
              </a:solidFill>
              <a:cs typeface="B Nazanin" panose="00000400000000000000" pitchFamily="2" charset="-78"/>
            </a:rPr>
          </a:br>
          <a:r>
            <a:rPr lang="fa-IR" sz="1800" b="1" dirty="0" smtClean="0">
              <a:solidFill>
                <a:srgbClr val="FF0000"/>
              </a:solidFill>
              <a:cs typeface="B Nazanin" panose="00000400000000000000" pitchFamily="2" charset="-78"/>
            </a:rPr>
            <a:t>ارزش انسان بر اساس خدماتی که ارائه می‏دهد، تعیین می‏شود </a:t>
          </a:r>
          <a:r>
            <a:rPr lang="fa-IR" sz="1800" b="1" dirty="0" smtClean="0">
              <a:solidFill>
                <a:srgbClr val="002060"/>
              </a:solidFill>
              <a:cs typeface="B Nazanin" panose="00000400000000000000" pitchFamily="2" charset="-78"/>
            </a:rPr>
            <a:t/>
          </a:r>
          <a:br>
            <a:rPr lang="fa-IR" sz="1800" b="1" dirty="0" smtClean="0">
              <a:solidFill>
                <a:srgbClr val="002060"/>
              </a:solidFill>
              <a:cs typeface="B Nazanin" panose="00000400000000000000" pitchFamily="2" charset="-78"/>
            </a:rPr>
          </a:br>
          <a:r>
            <a:rPr lang="fa-IR" sz="1800" b="1" dirty="0" smtClean="0">
              <a:solidFill>
                <a:srgbClr val="002060"/>
              </a:solidFill>
              <a:cs typeface="B Nazanin" panose="00000400000000000000" pitchFamily="2" charset="-78"/>
            </a:rPr>
            <a:t>هرچه این خدمات ارزنده‏تر و گسترده‏تر باشد، تأثیر وجود شخص در جامعه بالاتر و در بعد اجتماعی موفق‏تر است.</a:t>
          </a:r>
          <a:endParaRPr lang="en-US" sz="1800" dirty="0">
            <a:solidFill>
              <a:srgbClr val="002060"/>
            </a:solidFill>
            <a:cs typeface="B Nazanin" panose="00000400000000000000" pitchFamily="2" charset="-78"/>
          </a:endParaRPr>
        </a:p>
      </dgm:t>
    </dgm:pt>
    <dgm:pt modelId="{BD590E5B-024A-44DB-B863-D9CDBBEC845A}" type="parTrans" cxnId="{8726A23F-25D0-4A78-8792-02E70B9F6DF6}">
      <dgm:prSet/>
      <dgm:spPr/>
      <dgm:t>
        <a:bodyPr/>
        <a:lstStyle/>
        <a:p>
          <a:endParaRPr lang="en-US"/>
        </a:p>
      </dgm:t>
    </dgm:pt>
    <dgm:pt modelId="{DA209ECE-3F30-433F-BA24-0C0043A569F5}" type="sibTrans" cxnId="{8726A23F-25D0-4A78-8792-02E70B9F6DF6}">
      <dgm:prSet/>
      <dgm:spPr/>
      <dgm:t>
        <a:bodyPr/>
        <a:lstStyle/>
        <a:p>
          <a:endParaRPr lang="en-US"/>
        </a:p>
      </dgm:t>
    </dgm:pt>
    <dgm:pt modelId="{7BFB801D-A001-4C54-9C40-BA6EE79CC6C5}" type="pres">
      <dgm:prSet presAssocID="{D4BBEE3E-505B-4A98-9A6E-8D00E46416DF}" presName="linearFlow" presStyleCnt="0">
        <dgm:presLayoutVars>
          <dgm:dir/>
          <dgm:resizeHandles val="exact"/>
        </dgm:presLayoutVars>
      </dgm:prSet>
      <dgm:spPr/>
    </dgm:pt>
    <dgm:pt modelId="{1270139D-550A-4BE1-A063-7CFB81652EB2}" type="pres">
      <dgm:prSet presAssocID="{831FCC75-25EC-405D-94A0-3EB73EDC9595}" presName="comp" presStyleCnt="0"/>
      <dgm:spPr/>
    </dgm:pt>
    <dgm:pt modelId="{C8326EEA-7FEA-40AF-AD27-7CA7166095D6}" type="pres">
      <dgm:prSet presAssocID="{831FCC75-25EC-405D-94A0-3EB73EDC9595}" presName="rect2" presStyleLbl="node1" presStyleIdx="0" presStyleCnt="3" custScaleX="195727" custLinFactNeighborX="13838" custLinFactNeighborY="-2823">
        <dgm:presLayoutVars>
          <dgm:bulletEnabled val="1"/>
        </dgm:presLayoutVars>
      </dgm:prSet>
      <dgm:spPr/>
      <dgm:t>
        <a:bodyPr/>
        <a:lstStyle/>
        <a:p>
          <a:endParaRPr lang="en-US"/>
        </a:p>
      </dgm:t>
    </dgm:pt>
    <dgm:pt modelId="{44E2E84A-3A03-4DCF-B72E-A67F2A5FF994}" type="pres">
      <dgm:prSet presAssocID="{831FCC75-25EC-405D-94A0-3EB73EDC9595}" presName="rect1" presStyleLbl="lnNode1" presStyleIdx="0" presStyleCnt="3" custLinFactNeighborX="-69642"/>
      <dgm:spPr>
        <a:blipFill>
          <a:blip xmlns:r="http://schemas.openxmlformats.org/officeDocument/2006/relationships" r:embed="rId1">
            <a:extLst>
              <a:ext uri="{28A0092B-C50C-407E-A947-70E740481C1C}">
                <a14:useLocalDpi xmlns:a14="http://schemas.microsoft.com/office/drawing/2010/main" val="0"/>
              </a:ext>
            </a:extLst>
          </a:blip>
          <a:srcRect/>
          <a:stretch>
            <a:fillRect l="-17000" r="-17000"/>
          </a:stretch>
        </a:blipFill>
      </dgm:spPr>
    </dgm:pt>
    <dgm:pt modelId="{35BFB548-42EA-4A7F-A42F-43B53151B370}" type="pres">
      <dgm:prSet presAssocID="{B18DBF1F-5430-42C4-8AEA-A4F0DCCA0B9A}" presName="sibTrans" presStyleCnt="0"/>
      <dgm:spPr/>
    </dgm:pt>
    <dgm:pt modelId="{F719AEBD-F441-49D3-8597-A0033553EB93}" type="pres">
      <dgm:prSet presAssocID="{30CA572B-ED1F-4F5F-ABFB-5A878594C9C5}" presName="comp" presStyleCnt="0"/>
      <dgm:spPr/>
    </dgm:pt>
    <dgm:pt modelId="{46CFFECF-5E06-4B08-B7A9-35B24D610723}" type="pres">
      <dgm:prSet presAssocID="{30CA572B-ED1F-4F5F-ABFB-5A878594C9C5}" presName="rect2" presStyleLbl="node1" presStyleIdx="1" presStyleCnt="3" custScaleX="142722" custLinFactNeighborX="-4352" custLinFactNeighborY="1950">
        <dgm:presLayoutVars>
          <dgm:bulletEnabled val="1"/>
        </dgm:presLayoutVars>
      </dgm:prSet>
      <dgm:spPr/>
      <dgm:t>
        <a:bodyPr/>
        <a:lstStyle/>
        <a:p>
          <a:endParaRPr lang="en-US"/>
        </a:p>
      </dgm:t>
    </dgm:pt>
    <dgm:pt modelId="{EB6C53E9-6CDA-482A-8FF4-3A5F4007AC0E}" type="pres">
      <dgm:prSet presAssocID="{30CA572B-ED1F-4F5F-ABFB-5A878594C9C5}" presName="rect1" presStyleLbl="lnNode1" presStyleIdx="1" presStyleCnt="3" custLinFactNeighborX="29623"/>
      <dgm:spPr>
        <a:blipFill>
          <a:blip xmlns:r="http://schemas.openxmlformats.org/officeDocument/2006/relationships" r:embed="rId2" cstate="print">
            <a:extLst>
              <a:ext uri="{28A0092B-C50C-407E-A947-70E740481C1C}">
                <a14:useLocalDpi xmlns:a14="http://schemas.microsoft.com/office/drawing/2010/main" val="0"/>
              </a:ext>
            </a:extLst>
          </a:blip>
          <a:srcRect/>
          <a:stretch>
            <a:fillRect l="-5000" r="-5000"/>
          </a:stretch>
        </a:blipFill>
      </dgm:spPr>
    </dgm:pt>
    <dgm:pt modelId="{ACDE0E66-E12C-475E-ADC6-17600FF55880}" type="pres">
      <dgm:prSet presAssocID="{0F3DF0D4-BE88-40C9-ADA6-5C7253B1D8CB}" presName="sibTrans" presStyleCnt="0"/>
      <dgm:spPr/>
    </dgm:pt>
    <dgm:pt modelId="{59745931-39C8-41BE-9E6A-A22DFFE425E1}" type="pres">
      <dgm:prSet presAssocID="{BD1F24AE-275F-4D27-9C76-649D6121F398}" presName="comp" presStyleCnt="0"/>
      <dgm:spPr/>
    </dgm:pt>
    <dgm:pt modelId="{B89A5CFE-0012-43F2-8B07-16FCE838DEA5}" type="pres">
      <dgm:prSet presAssocID="{BD1F24AE-275F-4D27-9C76-649D6121F398}" presName="rect2" presStyleLbl="node1" presStyleIdx="2" presStyleCnt="3" custScaleX="195727" custLinFactNeighborX="13838">
        <dgm:presLayoutVars>
          <dgm:bulletEnabled val="1"/>
        </dgm:presLayoutVars>
      </dgm:prSet>
      <dgm:spPr/>
      <dgm:t>
        <a:bodyPr/>
        <a:lstStyle/>
        <a:p>
          <a:endParaRPr lang="en-US"/>
        </a:p>
      </dgm:t>
    </dgm:pt>
    <dgm:pt modelId="{B8A3C94A-9BEC-479D-B330-F485E0BA2857}" type="pres">
      <dgm:prSet presAssocID="{BD1F24AE-275F-4D27-9C76-649D6121F398}" presName="rect1" presStyleLbl="lnNode1" presStyleIdx="2" presStyleCnt="3" custLinFactNeighborX="-69642"/>
      <dgm:spPr>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dgm:spPr>
    </dgm:pt>
  </dgm:ptLst>
  <dgm:cxnLst>
    <dgm:cxn modelId="{60DDB096-AC23-40C8-BE23-60011EFFE834}" type="presOf" srcId="{D4BBEE3E-505B-4A98-9A6E-8D00E46416DF}" destId="{7BFB801D-A001-4C54-9C40-BA6EE79CC6C5}" srcOrd="0" destOrd="0" presId="urn:microsoft.com/office/officeart/2008/layout/AlternatingPictureBlocks"/>
    <dgm:cxn modelId="{388AB1D1-8236-4203-B77E-968D54A4A2D5}" srcId="{D4BBEE3E-505B-4A98-9A6E-8D00E46416DF}" destId="{30CA572B-ED1F-4F5F-ABFB-5A878594C9C5}" srcOrd="1" destOrd="0" parTransId="{58E9412D-44F3-4CEC-BF66-A901167E7479}" sibTransId="{0F3DF0D4-BE88-40C9-ADA6-5C7253B1D8CB}"/>
    <dgm:cxn modelId="{70BE9EF2-8563-40D0-AF7E-A02F0E895ED2}" srcId="{D4BBEE3E-505B-4A98-9A6E-8D00E46416DF}" destId="{831FCC75-25EC-405D-94A0-3EB73EDC9595}" srcOrd="0" destOrd="0" parTransId="{5EE578E4-EE28-468E-99E1-9C99D8C86D8A}" sibTransId="{B18DBF1F-5430-42C4-8AEA-A4F0DCCA0B9A}"/>
    <dgm:cxn modelId="{8726A23F-25D0-4A78-8792-02E70B9F6DF6}" srcId="{D4BBEE3E-505B-4A98-9A6E-8D00E46416DF}" destId="{BD1F24AE-275F-4D27-9C76-649D6121F398}" srcOrd="2" destOrd="0" parTransId="{BD590E5B-024A-44DB-B863-D9CDBBEC845A}" sibTransId="{DA209ECE-3F30-433F-BA24-0C0043A569F5}"/>
    <dgm:cxn modelId="{45F48827-E84E-44DA-A8A1-177AE3F0F40A}" type="presOf" srcId="{BD1F24AE-275F-4D27-9C76-649D6121F398}" destId="{B89A5CFE-0012-43F2-8B07-16FCE838DEA5}" srcOrd="0" destOrd="0" presId="urn:microsoft.com/office/officeart/2008/layout/AlternatingPictureBlocks"/>
    <dgm:cxn modelId="{EAC6CF91-7830-44EA-A53D-8C34B212FE20}" type="presOf" srcId="{831FCC75-25EC-405D-94A0-3EB73EDC9595}" destId="{C8326EEA-7FEA-40AF-AD27-7CA7166095D6}" srcOrd="0" destOrd="0" presId="urn:microsoft.com/office/officeart/2008/layout/AlternatingPictureBlocks"/>
    <dgm:cxn modelId="{2E8F3926-C05B-4629-83BD-D05069B37379}" type="presOf" srcId="{30CA572B-ED1F-4F5F-ABFB-5A878594C9C5}" destId="{46CFFECF-5E06-4B08-B7A9-35B24D610723}" srcOrd="0" destOrd="0" presId="urn:microsoft.com/office/officeart/2008/layout/AlternatingPictureBlocks"/>
    <dgm:cxn modelId="{28006C69-FFC7-44EB-8984-3BF550B7CAE0}" type="presParOf" srcId="{7BFB801D-A001-4C54-9C40-BA6EE79CC6C5}" destId="{1270139D-550A-4BE1-A063-7CFB81652EB2}" srcOrd="0" destOrd="0" presId="urn:microsoft.com/office/officeart/2008/layout/AlternatingPictureBlocks"/>
    <dgm:cxn modelId="{A7035D6A-02A9-43F7-9340-3431442E87E2}" type="presParOf" srcId="{1270139D-550A-4BE1-A063-7CFB81652EB2}" destId="{C8326EEA-7FEA-40AF-AD27-7CA7166095D6}" srcOrd="0" destOrd="0" presId="urn:microsoft.com/office/officeart/2008/layout/AlternatingPictureBlocks"/>
    <dgm:cxn modelId="{285686AE-910D-4E87-BC9F-658985DEC587}" type="presParOf" srcId="{1270139D-550A-4BE1-A063-7CFB81652EB2}" destId="{44E2E84A-3A03-4DCF-B72E-A67F2A5FF994}" srcOrd="1" destOrd="0" presId="urn:microsoft.com/office/officeart/2008/layout/AlternatingPictureBlocks"/>
    <dgm:cxn modelId="{82717FF2-CFA1-47D2-B751-48A2D7544826}" type="presParOf" srcId="{7BFB801D-A001-4C54-9C40-BA6EE79CC6C5}" destId="{35BFB548-42EA-4A7F-A42F-43B53151B370}" srcOrd="1" destOrd="0" presId="urn:microsoft.com/office/officeart/2008/layout/AlternatingPictureBlocks"/>
    <dgm:cxn modelId="{D78720D5-A106-4254-AB55-FC9FA7478878}" type="presParOf" srcId="{7BFB801D-A001-4C54-9C40-BA6EE79CC6C5}" destId="{F719AEBD-F441-49D3-8597-A0033553EB93}" srcOrd="2" destOrd="0" presId="urn:microsoft.com/office/officeart/2008/layout/AlternatingPictureBlocks"/>
    <dgm:cxn modelId="{D40BF3A9-03E7-47E7-8CEC-6FE3DE8C97E9}" type="presParOf" srcId="{F719AEBD-F441-49D3-8597-A0033553EB93}" destId="{46CFFECF-5E06-4B08-B7A9-35B24D610723}" srcOrd="0" destOrd="0" presId="urn:microsoft.com/office/officeart/2008/layout/AlternatingPictureBlocks"/>
    <dgm:cxn modelId="{FD7055B3-9E04-4166-93E5-6FDBBE1379EE}" type="presParOf" srcId="{F719AEBD-F441-49D3-8597-A0033553EB93}" destId="{EB6C53E9-6CDA-482A-8FF4-3A5F4007AC0E}" srcOrd="1" destOrd="0" presId="urn:microsoft.com/office/officeart/2008/layout/AlternatingPictureBlocks"/>
    <dgm:cxn modelId="{86098673-0517-4088-A01A-DB14899BF985}" type="presParOf" srcId="{7BFB801D-A001-4C54-9C40-BA6EE79CC6C5}" destId="{ACDE0E66-E12C-475E-ADC6-17600FF55880}" srcOrd="3" destOrd="0" presId="urn:microsoft.com/office/officeart/2008/layout/AlternatingPictureBlocks"/>
    <dgm:cxn modelId="{6179ECCE-11F0-4141-9273-37C24E9410A0}" type="presParOf" srcId="{7BFB801D-A001-4C54-9C40-BA6EE79CC6C5}" destId="{59745931-39C8-41BE-9E6A-A22DFFE425E1}" srcOrd="4" destOrd="0" presId="urn:microsoft.com/office/officeart/2008/layout/AlternatingPictureBlocks"/>
    <dgm:cxn modelId="{044817E3-FBFB-415C-926F-F7B1A3C5CE7E}" type="presParOf" srcId="{59745931-39C8-41BE-9E6A-A22DFFE425E1}" destId="{B89A5CFE-0012-43F2-8B07-16FCE838DEA5}" srcOrd="0" destOrd="0" presId="urn:microsoft.com/office/officeart/2008/layout/AlternatingPictureBlocks"/>
    <dgm:cxn modelId="{DE17B8AC-363F-4628-8A95-B5F23CD1C64A}" type="presParOf" srcId="{59745931-39C8-41BE-9E6A-A22DFFE425E1}" destId="{B8A3C94A-9BEC-479D-B330-F485E0BA2857}" srcOrd="1" destOrd="0" presId="urn:microsoft.com/office/officeart/2008/layout/AlternatingPictureBlock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7.xml><?xml version="1.0" encoding="utf-8"?>
<dgm:dataModel xmlns:dgm="http://schemas.openxmlformats.org/drawingml/2006/diagram" xmlns:a="http://schemas.openxmlformats.org/drawingml/2006/main">
  <dgm:ptLst>
    <dgm:pt modelId="{60D70D81-D427-46F7-9F58-A7B80B04385B}" type="doc">
      <dgm:prSet loTypeId="urn:microsoft.com/office/officeart/2005/8/layout/cycle7" loCatId="cycle" qsTypeId="urn:microsoft.com/office/officeart/2005/8/quickstyle/simple1" qsCatId="simple" csTypeId="urn:microsoft.com/office/officeart/2005/8/colors/colorful1" csCatId="colorful" phldr="1"/>
      <dgm:spPr/>
      <dgm:t>
        <a:bodyPr/>
        <a:lstStyle/>
        <a:p>
          <a:endParaRPr lang="en-US"/>
        </a:p>
      </dgm:t>
    </dgm:pt>
    <dgm:pt modelId="{A1A4D518-E1E5-4DE2-8D5C-07036D493CAF}">
      <dgm:prSet phldrT="[Text]" custT="1"/>
      <dgm:spPr/>
      <dgm:t>
        <a:bodyPr/>
        <a:lstStyle/>
        <a:p>
          <a:r>
            <a:rPr lang="fa-IR" sz="1800" b="1" dirty="0" smtClean="0">
              <a:solidFill>
                <a:srgbClr val="FFFF00"/>
              </a:solidFill>
              <a:cs typeface="B Nazanin" panose="00000400000000000000" pitchFamily="2" charset="-78"/>
            </a:rPr>
            <a:t>هرچه این خدمات ارزنده‏تر و گسترده‏تر باشد، تأثیر وجود شخص در جامعه بالاتر و در بعد اجتماعی موفق‏تر است. بر این اساس، لازم است:</a:t>
          </a:r>
          <a:endParaRPr lang="en-US" sz="1800" b="1" dirty="0">
            <a:solidFill>
              <a:srgbClr val="FFFF00"/>
            </a:solidFill>
            <a:cs typeface="B Nazanin" panose="00000400000000000000" pitchFamily="2" charset="-78"/>
          </a:endParaRPr>
        </a:p>
      </dgm:t>
    </dgm:pt>
    <dgm:pt modelId="{3E72C147-FE11-4B77-B4A7-6EAD64ACFC8F}" type="parTrans" cxnId="{3A1A8459-1142-4954-9ADD-59D66676A65C}">
      <dgm:prSet/>
      <dgm:spPr/>
      <dgm:t>
        <a:bodyPr/>
        <a:lstStyle/>
        <a:p>
          <a:endParaRPr lang="en-US"/>
        </a:p>
      </dgm:t>
    </dgm:pt>
    <dgm:pt modelId="{C6A4CBE8-32A2-4694-BAD4-DC254253D285}" type="sibTrans" cxnId="{3A1A8459-1142-4954-9ADD-59D66676A65C}">
      <dgm:prSet/>
      <dgm:spPr/>
      <dgm:t>
        <a:bodyPr/>
        <a:lstStyle/>
        <a:p>
          <a:endParaRPr lang="en-US" dirty="0"/>
        </a:p>
      </dgm:t>
    </dgm:pt>
    <dgm:pt modelId="{B323BCB3-A151-4AFF-943E-FD493B659BD0}">
      <dgm:prSet phldrT="[Text]" custT="1"/>
      <dgm:spPr/>
      <dgm:t>
        <a:bodyPr/>
        <a:lstStyle/>
        <a:p>
          <a:r>
            <a:rPr lang="fa-IR" sz="1800" b="1" dirty="0" smtClean="0">
              <a:solidFill>
                <a:srgbClr val="002060"/>
              </a:solidFill>
              <a:cs typeface="B Nazanin" panose="00000400000000000000" pitchFamily="2" charset="-78"/>
            </a:rPr>
            <a:t>1. هر فرد در فرایند انتخاب خود، دقت کافی کند تا مؤثرترین خدمات اجتماعی را شناسایی کند و متناسب با توان و استعداد خود در صنفی قرار گیرد که بهرۀ بیشتری برساند.</a:t>
          </a:r>
          <a:endParaRPr lang="en-US" sz="1800" b="1" dirty="0">
            <a:solidFill>
              <a:srgbClr val="002060"/>
            </a:solidFill>
            <a:cs typeface="B Nazanin" panose="00000400000000000000" pitchFamily="2" charset="-78"/>
          </a:endParaRPr>
        </a:p>
      </dgm:t>
    </dgm:pt>
    <dgm:pt modelId="{B65A9FA0-A0ED-4C84-89AA-C83DCF093A2E}" type="parTrans" cxnId="{A7584AE3-D49A-4C9D-8344-DCB30EB2C2E9}">
      <dgm:prSet/>
      <dgm:spPr/>
      <dgm:t>
        <a:bodyPr/>
        <a:lstStyle/>
        <a:p>
          <a:endParaRPr lang="en-US"/>
        </a:p>
      </dgm:t>
    </dgm:pt>
    <dgm:pt modelId="{23BEF4DA-9449-41E2-B8DF-F6757EFF7235}" type="sibTrans" cxnId="{A7584AE3-D49A-4C9D-8344-DCB30EB2C2E9}">
      <dgm:prSet/>
      <dgm:spPr/>
      <dgm:t>
        <a:bodyPr/>
        <a:lstStyle/>
        <a:p>
          <a:endParaRPr lang="en-US"/>
        </a:p>
      </dgm:t>
    </dgm:pt>
    <dgm:pt modelId="{BCD30902-26A4-44AE-AF06-32613E8AAD3B}">
      <dgm:prSet phldrT="[Text]" custT="1"/>
      <dgm:spPr/>
      <dgm:t>
        <a:bodyPr/>
        <a:lstStyle/>
        <a:p>
          <a:r>
            <a:rPr lang="fa-IR" sz="1800" b="1" dirty="0" smtClean="0">
              <a:solidFill>
                <a:srgbClr val="002060"/>
              </a:solidFill>
              <a:cs typeface="B Nazanin" panose="00000400000000000000" pitchFamily="2" charset="-78"/>
            </a:rPr>
            <a:t>2. پس از انتخاب نیز توان خود را برای ارتقای سطح خدماتی که ارائه خواهد داد، بالاتر بَرد.</a:t>
          </a:r>
          <a:endParaRPr lang="en-US" sz="1800" b="1" dirty="0">
            <a:solidFill>
              <a:srgbClr val="002060"/>
            </a:solidFill>
            <a:cs typeface="B Nazanin" panose="00000400000000000000" pitchFamily="2" charset="-78"/>
          </a:endParaRPr>
        </a:p>
      </dgm:t>
    </dgm:pt>
    <dgm:pt modelId="{61593040-19C8-43A3-9AA9-5BFC016CD5F3}" type="parTrans" cxnId="{6BB7E6E0-CF63-4E20-8433-7EF5701EBF0A}">
      <dgm:prSet/>
      <dgm:spPr/>
      <dgm:t>
        <a:bodyPr/>
        <a:lstStyle/>
        <a:p>
          <a:endParaRPr lang="en-US"/>
        </a:p>
      </dgm:t>
    </dgm:pt>
    <dgm:pt modelId="{9A507D45-A5E9-406C-BE2A-AEBEDCCE5F14}" type="sibTrans" cxnId="{6BB7E6E0-CF63-4E20-8433-7EF5701EBF0A}">
      <dgm:prSet/>
      <dgm:spPr/>
      <dgm:t>
        <a:bodyPr/>
        <a:lstStyle/>
        <a:p>
          <a:endParaRPr lang="en-US"/>
        </a:p>
      </dgm:t>
    </dgm:pt>
    <dgm:pt modelId="{FD0A4965-9658-4A26-AD22-8E82DD22457C}" type="pres">
      <dgm:prSet presAssocID="{60D70D81-D427-46F7-9F58-A7B80B04385B}" presName="Name0" presStyleCnt="0">
        <dgm:presLayoutVars>
          <dgm:dir/>
          <dgm:resizeHandles val="exact"/>
        </dgm:presLayoutVars>
      </dgm:prSet>
      <dgm:spPr/>
      <dgm:t>
        <a:bodyPr/>
        <a:lstStyle/>
        <a:p>
          <a:endParaRPr lang="en-US"/>
        </a:p>
      </dgm:t>
    </dgm:pt>
    <dgm:pt modelId="{41D6797B-2FDF-45D7-AE97-F7EE2B2B4BFF}" type="pres">
      <dgm:prSet presAssocID="{A1A4D518-E1E5-4DE2-8D5C-07036D493CAF}" presName="node" presStyleLbl="node1" presStyleIdx="0" presStyleCnt="3" custScaleX="151375" custRadScaleRad="80466">
        <dgm:presLayoutVars>
          <dgm:bulletEnabled val="1"/>
        </dgm:presLayoutVars>
      </dgm:prSet>
      <dgm:spPr/>
      <dgm:t>
        <a:bodyPr/>
        <a:lstStyle/>
        <a:p>
          <a:endParaRPr lang="en-US"/>
        </a:p>
      </dgm:t>
    </dgm:pt>
    <dgm:pt modelId="{9CB006D2-473E-4EDF-A4A9-5A1FD550B705}" type="pres">
      <dgm:prSet presAssocID="{C6A4CBE8-32A2-4694-BAD4-DC254253D285}" presName="sibTrans" presStyleLbl="sibTrans2D1" presStyleIdx="0" presStyleCnt="3" custScaleX="173143"/>
      <dgm:spPr/>
      <dgm:t>
        <a:bodyPr/>
        <a:lstStyle/>
        <a:p>
          <a:endParaRPr lang="en-US"/>
        </a:p>
      </dgm:t>
    </dgm:pt>
    <dgm:pt modelId="{7292CFC5-E194-43E4-A482-045C2ACBFDDC}" type="pres">
      <dgm:prSet presAssocID="{C6A4CBE8-32A2-4694-BAD4-DC254253D285}" presName="connectorText" presStyleLbl="sibTrans2D1" presStyleIdx="0" presStyleCnt="3"/>
      <dgm:spPr/>
      <dgm:t>
        <a:bodyPr/>
        <a:lstStyle/>
        <a:p>
          <a:endParaRPr lang="en-US"/>
        </a:p>
      </dgm:t>
    </dgm:pt>
    <dgm:pt modelId="{E3703613-08BE-4335-B97B-3FDAED80AD98}" type="pres">
      <dgm:prSet presAssocID="{B323BCB3-A151-4AFF-943E-FD493B659BD0}" presName="node" presStyleLbl="node1" presStyleIdx="1" presStyleCnt="3" custScaleX="151375" custRadScaleRad="96871" custRadScaleInc="-41219">
        <dgm:presLayoutVars>
          <dgm:bulletEnabled val="1"/>
        </dgm:presLayoutVars>
      </dgm:prSet>
      <dgm:spPr/>
      <dgm:t>
        <a:bodyPr/>
        <a:lstStyle/>
        <a:p>
          <a:endParaRPr lang="en-US"/>
        </a:p>
      </dgm:t>
    </dgm:pt>
    <dgm:pt modelId="{A25F6158-1FA4-4BF6-B323-8569FE7DD068}" type="pres">
      <dgm:prSet presAssocID="{23BEF4DA-9449-41E2-B8DF-F6757EFF7235}" presName="sibTrans" presStyleLbl="sibTrans2D1" presStyleIdx="1" presStyleCnt="3"/>
      <dgm:spPr/>
      <dgm:t>
        <a:bodyPr/>
        <a:lstStyle/>
        <a:p>
          <a:endParaRPr lang="en-US"/>
        </a:p>
      </dgm:t>
    </dgm:pt>
    <dgm:pt modelId="{7B63818A-4759-493E-8CCD-3684BBF72FF4}" type="pres">
      <dgm:prSet presAssocID="{23BEF4DA-9449-41E2-B8DF-F6757EFF7235}" presName="connectorText" presStyleLbl="sibTrans2D1" presStyleIdx="1" presStyleCnt="3"/>
      <dgm:spPr/>
      <dgm:t>
        <a:bodyPr/>
        <a:lstStyle/>
        <a:p>
          <a:endParaRPr lang="en-US"/>
        </a:p>
      </dgm:t>
    </dgm:pt>
    <dgm:pt modelId="{60F40565-B598-4786-93F6-47FDB4149781}" type="pres">
      <dgm:prSet presAssocID="{BCD30902-26A4-44AE-AF06-32613E8AAD3B}" presName="node" presStyleLbl="node1" presStyleIdx="2" presStyleCnt="3" custScaleX="151375" custRadScaleRad="96876" custRadScaleInc="41179">
        <dgm:presLayoutVars>
          <dgm:bulletEnabled val="1"/>
        </dgm:presLayoutVars>
      </dgm:prSet>
      <dgm:spPr/>
      <dgm:t>
        <a:bodyPr/>
        <a:lstStyle/>
        <a:p>
          <a:endParaRPr lang="en-US"/>
        </a:p>
      </dgm:t>
    </dgm:pt>
    <dgm:pt modelId="{0C946336-8325-4E97-A7B4-C983051E2FC1}" type="pres">
      <dgm:prSet presAssocID="{9A507D45-A5E9-406C-BE2A-AEBEDCCE5F14}" presName="sibTrans" presStyleLbl="sibTrans2D1" presStyleIdx="2" presStyleCnt="3" custScaleX="173143"/>
      <dgm:spPr/>
      <dgm:t>
        <a:bodyPr/>
        <a:lstStyle/>
        <a:p>
          <a:endParaRPr lang="en-US"/>
        </a:p>
      </dgm:t>
    </dgm:pt>
    <dgm:pt modelId="{23EB06C0-080B-4D54-B8BE-3AC8D0D9F1DF}" type="pres">
      <dgm:prSet presAssocID="{9A507D45-A5E9-406C-BE2A-AEBEDCCE5F14}" presName="connectorText" presStyleLbl="sibTrans2D1" presStyleIdx="2" presStyleCnt="3"/>
      <dgm:spPr/>
      <dgm:t>
        <a:bodyPr/>
        <a:lstStyle/>
        <a:p>
          <a:endParaRPr lang="en-US"/>
        </a:p>
      </dgm:t>
    </dgm:pt>
  </dgm:ptLst>
  <dgm:cxnLst>
    <dgm:cxn modelId="{306FE72B-AB39-4842-895C-46C0530E32ED}" type="presOf" srcId="{A1A4D518-E1E5-4DE2-8D5C-07036D493CAF}" destId="{41D6797B-2FDF-45D7-AE97-F7EE2B2B4BFF}" srcOrd="0" destOrd="0" presId="urn:microsoft.com/office/officeart/2005/8/layout/cycle7"/>
    <dgm:cxn modelId="{D2A47DDB-9994-44E4-99EE-DF70B76578BB}" type="presOf" srcId="{23BEF4DA-9449-41E2-B8DF-F6757EFF7235}" destId="{A25F6158-1FA4-4BF6-B323-8569FE7DD068}" srcOrd="0" destOrd="0" presId="urn:microsoft.com/office/officeart/2005/8/layout/cycle7"/>
    <dgm:cxn modelId="{994623EF-4CF1-4A14-988F-FE5870858F6A}" type="presOf" srcId="{B323BCB3-A151-4AFF-943E-FD493B659BD0}" destId="{E3703613-08BE-4335-B97B-3FDAED80AD98}" srcOrd="0" destOrd="0" presId="urn:microsoft.com/office/officeart/2005/8/layout/cycle7"/>
    <dgm:cxn modelId="{6BB7E6E0-CF63-4E20-8433-7EF5701EBF0A}" srcId="{60D70D81-D427-46F7-9F58-A7B80B04385B}" destId="{BCD30902-26A4-44AE-AF06-32613E8AAD3B}" srcOrd="2" destOrd="0" parTransId="{61593040-19C8-43A3-9AA9-5BFC016CD5F3}" sibTransId="{9A507D45-A5E9-406C-BE2A-AEBEDCCE5F14}"/>
    <dgm:cxn modelId="{A7584AE3-D49A-4C9D-8344-DCB30EB2C2E9}" srcId="{60D70D81-D427-46F7-9F58-A7B80B04385B}" destId="{B323BCB3-A151-4AFF-943E-FD493B659BD0}" srcOrd="1" destOrd="0" parTransId="{B65A9FA0-A0ED-4C84-89AA-C83DCF093A2E}" sibTransId="{23BEF4DA-9449-41E2-B8DF-F6757EFF7235}"/>
    <dgm:cxn modelId="{D0C9A1B1-CD5F-475C-A78C-646BA59A734B}" type="presOf" srcId="{9A507D45-A5E9-406C-BE2A-AEBEDCCE5F14}" destId="{0C946336-8325-4E97-A7B4-C983051E2FC1}" srcOrd="0" destOrd="0" presId="urn:microsoft.com/office/officeart/2005/8/layout/cycle7"/>
    <dgm:cxn modelId="{3A1A8459-1142-4954-9ADD-59D66676A65C}" srcId="{60D70D81-D427-46F7-9F58-A7B80B04385B}" destId="{A1A4D518-E1E5-4DE2-8D5C-07036D493CAF}" srcOrd="0" destOrd="0" parTransId="{3E72C147-FE11-4B77-B4A7-6EAD64ACFC8F}" sibTransId="{C6A4CBE8-32A2-4694-BAD4-DC254253D285}"/>
    <dgm:cxn modelId="{425820A2-0586-4073-817E-0F23E8CE6E6F}" type="presOf" srcId="{C6A4CBE8-32A2-4694-BAD4-DC254253D285}" destId="{9CB006D2-473E-4EDF-A4A9-5A1FD550B705}" srcOrd="0" destOrd="0" presId="urn:microsoft.com/office/officeart/2005/8/layout/cycle7"/>
    <dgm:cxn modelId="{48FCAFE6-8166-45D0-93A2-8839AECAA5DD}" type="presOf" srcId="{9A507D45-A5E9-406C-BE2A-AEBEDCCE5F14}" destId="{23EB06C0-080B-4D54-B8BE-3AC8D0D9F1DF}" srcOrd="1" destOrd="0" presId="urn:microsoft.com/office/officeart/2005/8/layout/cycle7"/>
    <dgm:cxn modelId="{AF2ACF4F-C215-4D89-AFFB-2661BF7ADDBE}" type="presOf" srcId="{C6A4CBE8-32A2-4694-BAD4-DC254253D285}" destId="{7292CFC5-E194-43E4-A482-045C2ACBFDDC}" srcOrd="1" destOrd="0" presId="urn:microsoft.com/office/officeart/2005/8/layout/cycle7"/>
    <dgm:cxn modelId="{D2443A65-4145-490A-B19C-EC6D65F3EE4E}" type="presOf" srcId="{23BEF4DA-9449-41E2-B8DF-F6757EFF7235}" destId="{7B63818A-4759-493E-8CCD-3684BBF72FF4}" srcOrd="1" destOrd="0" presId="urn:microsoft.com/office/officeart/2005/8/layout/cycle7"/>
    <dgm:cxn modelId="{6DA1A7DE-F79A-4853-84ED-BD26FB90AF95}" type="presOf" srcId="{BCD30902-26A4-44AE-AF06-32613E8AAD3B}" destId="{60F40565-B598-4786-93F6-47FDB4149781}" srcOrd="0" destOrd="0" presId="urn:microsoft.com/office/officeart/2005/8/layout/cycle7"/>
    <dgm:cxn modelId="{5740210D-E175-4B9D-AB20-CB5313678AE2}" type="presOf" srcId="{60D70D81-D427-46F7-9F58-A7B80B04385B}" destId="{FD0A4965-9658-4A26-AD22-8E82DD22457C}" srcOrd="0" destOrd="0" presId="urn:microsoft.com/office/officeart/2005/8/layout/cycle7"/>
    <dgm:cxn modelId="{EDBDB1AC-ADD7-4BF0-A715-EB7163A4D52D}" type="presParOf" srcId="{FD0A4965-9658-4A26-AD22-8E82DD22457C}" destId="{41D6797B-2FDF-45D7-AE97-F7EE2B2B4BFF}" srcOrd="0" destOrd="0" presId="urn:microsoft.com/office/officeart/2005/8/layout/cycle7"/>
    <dgm:cxn modelId="{B109B1DD-CA42-463C-BF8D-C57F9D90AE2D}" type="presParOf" srcId="{FD0A4965-9658-4A26-AD22-8E82DD22457C}" destId="{9CB006D2-473E-4EDF-A4A9-5A1FD550B705}" srcOrd="1" destOrd="0" presId="urn:microsoft.com/office/officeart/2005/8/layout/cycle7"/>
    <dgm:cxn modelId="{AE0E1F08-5A40-4131-AA51-27821E14C2CF}" type="presParOf" srcId="{9CB006D2-473E-4EDF-A4A9-5A1FD550B705}" destId="{7292CFC5-E194-43E4-A482-045C2ACBFDDC}" srcOrd="0" destOrd="0" presId="urn:microsoft.com/office/officeart/2005/8/layout/cycle7"/>
    <dgm:cxn modelId="{96770000-43FB-4902-A2E5-24693C2AF517}" type="presParOf" srcId="{FD0A4965-9658-4A26-AD22-8E82DD22457C}" destId="{E3703613-08BE-4335-B97B-3FDAED80AD98}" srcOrd="2" destOrd="0" presId="urn:microsoft.com/office/officeart/2005/8/layout/cycle7"/>
    <dgm:cxn modelId="{4859A62C-1621-4A9F-A238-7858F7D2E13D}" type="presParOf" srcId="{FD0A4965-9658-4A26-AD22-8E82DD22457C}" destId="{A25F6158-1FA4-4BF6-B323-8569FE7DD068}" srcOrd="3" destOrd="0" presId="urn:microsoft.com/office/officeart/2005/8/layout/cycle7"/>
    <dgm:cxn modelId="{C8DD48BE-2018-4960-B073-5DAD15573F5D}" type="presParOf" srcId="{A25F6158-1FA4-4BF6-B323-8569FE7DD068}" destId="{7B63818A-4759-493E-8CCD-3684BBF72FF4}" srcOrd="0" destOrd="0" presId="urn:microsoft.com/office/officeart/2005/8/layout/cycle7"/>
    <dgm:cxn modelId="{080ED359-182D-4A11-8B7D-4F21B0D72C3D}" type="presParOf" srcId="{FD0A4965-9658-4A26-AD22-8E82DD22457C}" destId="{60F40565-B598-4786-93F6-47FDB4149781}" srcOrd="4" destOrd="0" presId="urn:microsoft.com/office/officeart/2005/8/layout/cycle7"/>
    <dgm:cxn modelId="{D27D7A28-E51D-4476-B16C-9EA826CCBD47}" type="presParOf" srcId="{FD0A4965-9658-4A26-AD22-8E82DD22457C}" destId="{0C946336-8325-4E97-A7B4-C983051E2FC1}" srcOrd="5" destOrd="0" presId="urn:microsoft.com/office/officeart/2005/8/layout/cycle7"/>
    <dgm:cxn modelId="{714848C0-E76E-4F6C-9064-740EF60B406C}" type="presParOf" srcId="{0C946336-8325-4E97-A7B4-C983051E2FC1}" destId="{23EB06C0-080B-4D54-B8BE-3AC8D0D9F1DF}" srcOrd="0" destOrd="0" presId="urn:microsoft.com/office/officeart/2005/8/layout/cycle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8.xml><?xml version="1.0" encoding="utf-8"?>
<dgm:dataModel xmlns:dgm="http://schemas.openxmlformats.org/drawingml/2006/diagram" xmlns:a="http://schemas.openxmlformats.org/drawingml/2006/main">
  <dgm:ptLst>
    <dgm:pt modelId="{450539CF-447D-4168-BBEA-6A84C25A6151}" type="doc">
      <dgm:prSet loTypeId="urn:microsoft.com/office/officeart/2005/8/layout/hierarchy2" loCatId="hierarchy" qsTypeId="urn:microsoft.com/office/officeart/2005/8/quickstyle/simple1" qsCatId="simple" csTypeId="urn:microsoft.com/office/officeart/2005/8/colors/colorful2" csCatId="colorful" phldr="1"/>
      <dgm:spPr/>
      <dgm:t>
        <a:bodyPr/>
        <a:lstStyle/>
        <a:p>
          <a:endParaRPr lang="en-US"/>
        </a:p>
      </dgm:t>
    </dgm:pt>
    <dgm:pt modelId="{B96AD2FB-2DD5-47FA-A1C0-A99FE6D44EBB}">
      <dgm:prSet phldrT="[Text]" custT="1"/>
      <dgm:spPr/>
      <dgm:t>
        <a:bodyPr/>
        <a:lstStyle/>
        <a:p>
          <a:r>
            <a:rPr lang="fa-IR" sz="1800" b="1"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و بدین ترتیب الگوی انسان ترازِ دین «مؤمن خدوم» خواهد بود زیرا</a:t>
          </a:r>
          <a:endParaRPr lang="en-US" sz="1800" dirty="0">
            <a:solidFill>
              <a:srgbClr val="FFFF00"/>
            </a:solidFill>
            <a:cs typeface="B Titr" panose="00000700000000000000" pitchFamily="2" charset="-78"/>
          </a:endParaRPr>
        </a:p>
      </dgm:t>
    </dgm:pt>
    <dgm:pt modelId="{AB08A138-D246-40C7-A0E7-3D48E585FDDC}" type="parTrans" cxnId="{7D7F51FF-D2A1-47E9-AC8B-C98ACF744F10}">
      <dgm:prSet/>
      <dgm:spPr/>
      <dgm:t>
        <a:bodyPr/>
        <a:lstStyle/>
        <a:p>
          <a:endParaRPr lang="en-US"/>
        </a:p>
      </dgm:t>
    </dgm:pt>
    <dgm:pt modelId="{00C5AA35-E77F-439A-893D-BA969B15D6D8}" type="sibTrans" cxnId="{7D7F51FF-D2A1-47E9-AC8B-C98ACF744F10}">
      <dgm:prSet/>
      <dgm:spPr/>
      <dgm:t>
        <a:bodyPr/>
        <a:lstStyle/>
        <a:p>
          <a:endParaRPr lang="en-US"/>
        </a:p>
      </dgm:t>
    </dgm:pt>
    <dgm:pt modelId="{937E0C14-B54C-4379-A4DF-5B2D5118FFD7}">
      <dgm:prSet phldrT="[Text]" custT="1"/>
      <dgm:spPr/>
      <dgm:t>
        <a:bodyPr/>
        <a:lstStyle/>
        <a:p>
          <a:r>
            <a:rPr lang="fa-IR" sz="18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مؤمن خدوم با صفت «ایمان» ، خود را به افق کمال نزدیک می‌گرداند </a:t>
          </a:r>
          <a:endParaRPr lang="en-US" sz="1800" dirty="0">
            <a:solidFill>
              <a:srgbClr val="002060"/>
            </a:solidFill>
          </a:endParaRPr>
        </a:p>
      </dgm:t>
    </dgm:pt>
    <dgm:pt modelId="{86DE208C-655C-4234-883B-82EAB409B142}" type="parTrans" cxnId="{25580EE9-983D-41ED-91B4-E490F0D6C33B}">
      <dgm:prSet/>
      <dgm:spPr/>
      <dgm:t>
        <a:bodyPr/>
        <a:lstStyle/>
        <a:p>
          <a:endParaRPr lang="en-US"/>
        </a:p>
      </dgm:t>
    </dgm:pt>
    <dgm:pt modelId="{D0AB3A60-B808-4ED4-B9BA-61BC1DBABA88}" type="sibTrans" cxnId="{25580EE9-983D-41ED-91B4-E490F0D6C33B}">
      <dgm:prSet/>
      <dgm:spPr/>
      <dgm:t>
        <a:bodyPr/>
        <a:lstStyle/>
        <a:p>
          <a:endParaRPr lang="en-US"/>
        </a:p>
      </dgm:t>
    </dgm:pt>
    <dgm:pt modelId="{915A80BF-3D8C-41E8-AADC-0C2A878C1447}">
      <dgm:prSet phldrT="[Text]" custT="1"/>
      <dgm:spPr/>
      <dgm:t>
        <a:bodyPr/>
        <a:lstStyle/>
        <a:p>
          <a:r>
            <a:rPr lang="fa-IR" sz="1800" b="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با صفت «خدمت» جامعه را به سوی کمال حرکت می‌دهد. </a:t>
          </a:r>
          <a:endParaRPr lang="en-US" sz="1800" dirty="0">
            <a:solidFill>
              <a:srgbClr val="002060"/>
            </a:solidFill>
          </a:endParaRPr>
        </a:p>
      </dgm:t>
    </dgm:pt>
    <dgm:pt modelId="{1DD0955D-C1CC-42A0-BF35-A867C34C2CBB}" type="parTrans" cxnId="{C1FB1B94-BFF7-4C79-A269-A810E11BB565}">
      <dgm:prSet/>
      <dgm:spPr/>
      <dgm:t>
        <a:bodyPr/>
        <a:lstStyle/>
        <a:p>
          <a:endParaRPr lang="en-US"/>
        </a:p>
      </dgm:t>
    </dgm:pt>
    <dgm:pt modelId="{4F7F1771-A938-4CCF-B6F6-A9AADD40E6F5}" type="sibTrans" cxnId="{C1FB1B94-BFF7-4C79-A269-A810E11BB565}">
      <dgm:prSet/>
      <dgm:spPr/>
      <dgm:t>
        <a:bodyPr/>
        <a:lstStyle/>
        <a:p>
          <a:endParaRPr lang="en-US"/>
        </a:p>
      </dgm:t>
    </dgm:pt>
    <dgm:pt modelId="{EEEC0240-42EC-42A2-BE1D-FAC48949B2CD}" type="pres">
      <dgm:prSet presAssocID="{450539CF-447D-4168-BBEA-6A84C25A6151}" presName="diagram" presStyleCnt="0">
        <dgm:presLayoutVars>
          <dgm:chPref val="1"/>
          <dgm:dir val="rev"/>
          <dgm:animOne val="branch"/>
          <dgm:animLvl val="lvl"/>
          <dgm:resizeHandles val="exact"/>
        </dgm:presLayoutVars>
      </dgm:prSet>
      <dgm:spPr/>
      <dgm:t>
        <a:bodyPr/>
        <a:lstStyle/>
        <a:p>
          <a:endParaRPr lang="en-US"/>
        </a:p>
      </dgm:t>
    </dgm:pt>
    <dgm:pt modelId="{D4840697-71DE-4EC0-93B6-D690DC44424D}" type="pres">
      <dgm:prSet presAssocID="{B96AD2FB-2DD5-47FA-A1C0-A99FE6D44EBB}" presName="root1" presStyleCnt="0"/>
      <dgm:spPr/>
      <dgm:t>
        <a:bodyPr/>
        <a:lstStyle/>
        <a:p>
          <a:endParaRPr lang="en-US"/>
        </a:p>
      </dgm:t>
    </dgm:pt>
    <dgm:pt modelId="{3DC5C8A5-592F-4516-8664-8AFA9100D658}" type="pres">
      <dgm:prSet presAssocID="{B96AD2FB-2DD5-47FA-A1C0-A99FE6D44EBB}" presName="LevelOneTextNode" presStyleLbl="node0" presStyleIdx="0" presStyleCnt="1" custScaleY="50164">
        <dgm:presLayoutVars>
          <dgm:chPref val="3"/>
        </dgm:presLayoutVars>
      </dgm:prSet>
      <dgm:spPr/>
      <dgm:t>
        <a:bodyPr/>
        <a:lstStyle/>
        <a:p>
          <a:endParaRPr lang="en-US"/>
        </a:p>
      </dgm:t>
    </dgm:pt>
    <dgm:pt modelId="{F6BC54AF-1B05-49C2-A7F0-0DE6D687169C}" type="pres">
      <dgm:prSet presAssocID="{B96AD2FB-2DD5-47FA-A1C0-A99FE6D44EBB}" presName="level2hierChild" presStyleCnt="0"/>
      <dgm:spPr/>
      <dgm:t>
        <a:bodyPr/>
        <a:lstStyle/>
        <a:p>
          <a:endParaRPr lang="en-US"/>
        </a:p>
      </dgm:t>
    </dgm:pt>
    <dgm:pt modelId="{AA7E6AD3-D7BD-4EC4-91DD-752F1E5FD0CF}" type="pres">
      <dgm:prSet presAssocID="{86DE208C-655C-4234-883B-82EAB409B142}" presName="conn2-1" presStyleLbl="parChTrans1D2" presStyleIdx="0" presStyleCnt="2"/>
      <dgm:spPr/>
      <dgm:t>
        <a:bodyPr/>
        <a:lstStyle/>
        <a:p>
          <a:endParaRPr lang="en-US"/>
        </a:p>
      </dgm:t>
    </dgm:pt>
    <dgm:pt modelId="{7B5ABDAD-838E-45E7-AF69-01171EFC5DEE}" type="pres">
      <dgm:prSet presAssocID="{86DE208C-655C-4234-883B-82EAB409B142}" presName="connTx" presStyleLbl="parChTrans1D2" presStyleIdx="0" presStyleCnt="2"/>
      <dgm:spPr/>
      <dgm:t>
        <a:bodyPr/>
        <a:lstStyle/>
        <a:p>
          <a:endParaRPr lang="en-US"/>
        </a:p>
      </dgm:t>
    </dgm:pt>
    <dgm:pt modelId="{62DEF649-EC63-4A0C-B72B-FDCC4C870D8E}" type="pres">
      <dgm:prSet presAssocID="{937E0C14-B54C-4379-A4DF-5B2D5118FFD7}" presName="root2" presStyleCnt="0"/>
      <dgm:spPr/>
      <dgm:t>
        <a:bodyPr/>
        <a:lstStyle/>
        <a:p>
          <a:endParaRPr lang="en-US"/>
        </a:p>
      </dgm:t>
    </dgm:pt>
    <dgm:pt modelId="{3E067322-B006-4C69-A111-4C5046A1FCCE}" type="pres">
      <dgm:prSet presAssocID="{937E0C14-B54C-4379-A4DF-5B2D5118FFD7}" presName="LevelTwoTextNode" presStyleLbl="node2" presStyleIdx="0" presStyleCnt="2" custScaleY="50164">
        <dgm:presLayoutVars>
          <dgm:chPref val="3"/>
        </dgm:presLayoutVars>
      </dgm:prSet>
      <dgm:spPr/>
      <dgm:t>
        <a:bodyPr/>
        <a:lstStyle/>
        <a:p>
          <a:endParaRPr lang="en-US"/>
        </a:p>
      </dgm:t>
    </dgm:pt>
    <dgm:pt modelId="{7782A392-73E7-44CE-BAEC-D4E8762FB9D5}" type="pres">
      <dgm:prSet presAssocID="{937E0C14-B54C-4379-A4DF-5B2D5118FFD7}" presName="level3hierChild" presStyleCnt="0"/>
      <dgm:spPr/>
      <dgm:t>
        <a:bodyPr/>
        <a:lstStyle/>
        <a:p>
          <a:endParaRPr lang="en-US"/>
        </a:p>
      </dgm:t>
    </dgm:pt>
    <dgm:pt modelId="{5CE99819-D356-4E3C-B246-585D62013673}" type="pres">
      <dgm:prSet presAssocID="{1DD0955D-C1CC-42A0-BF35-A867C34C2CBB}" presName="conn2-1" presStyleLbl="parChTrans1D2" presStyleIdx="1" presStyleCnt="2"/>
      <dgm:spPr/>
      <dgm:t>
        <a:bodyPr/>
        <a:lstStyle/>
        <a:p>
          <a:endParaRPr lang="en-US"/>
        </a:p>
      </dgm:t>
    </dgm:pt>
    <dgm:pt modelId="{85693962-5B3F-4E1A-B8CA-E759F95332E9}" type="pres">
      <dgm:prSet presAssocID="{1DD0955D-C1CC-42A0-BF35-A867C34C2CBB}" presName="connTx" presStyleLbl="parChTrans1D2" presStyleIdx="1" presStyleCnt="2"/>
      <dgm:spPr/>
      <dgm:t>
        <a:bodyPr/>
        <a:lstStyle/>
        <a:p>
          <a:endParaRPr lang="en-US"/>
        </a:p>
      </dgm:t>
    </dgm:pt>
    <dgm:pt modelId="{70BC07E3-6329-4EDD-8104-14FF175EBADC}" type="pres">
      <dgm:prSet presAssocID="{915A80BF-3D8C-41E8-AADC-0C2A878C1447}" presName="root2" presStyleCnt="0"/>
      <dgm:spPr/>
      <dgm:t>
        <a:bodyPr/>
        <a:lstStyle/>
        <a:p>
          <a:endParaRPr lang="en-US"/>
        </a:p>
      </dgm:t>
    </dgm:pt>
    <dgm:pt modelId="{312F2112-469C-4E93-B567-70385075CE75}" type="pres">
      <dgm:prSet presAssocID="{915A80BF-3D8C-41E8-AADC-0C2A878C1447}" presName="LevelTwoTextNode" presStyleLbl="node2" presStyleIdx="1" presStyleCnt="2" custScaleY="50164">
        <dgm:presLayoutVars>
          <dgm:chPref val="3"/>
        </dgm:presLayoutVars>
      </dgm:prSet>
      <dgm:spPr/>
      <dgm:t>
        <a:bodyPr/>
        <a:lstStyle/>
        <a:p>
          <a:endParaRPr lang="en-US"/>
        </a:p>
      </dgm:t>
    </dgm:pt>
    <dgm:pt modelId="{1EED01FF-A981-49E2-B2CD-CA6AFF9BD02E}" type="pres">
      <dgm:prSet presAssocID="{915A80BF-3D8C-41E8-AADC-0C2A878C1447}" presName="level3hierChild" presStyleCnt="0"/>
      <dgm:spPr/>
      <dgm:t>
        <a:bodyPr/>
        <a:lstStyle/>
        <a:p>
          <a:endParaRPr lang="en-US"/>
        </a:p>
      </dgm:t>
    </dgm:pt>
  </dgm:ptLst>
  <dgm:cxnLst>
    <dgm:cxn modelId="{2B05FCB7-7872-4DF9-918F-7F611E75DA80}" type="presOf" srcId="{915A80BF-3D8C-41E8-AADC-0C2A878C1447}" destId="{312F2112-469C-4E93-B567-70385075CE75}" srcOrd="0" destOrd="0" presId="urn:microsoft.com/office/officeart/2005/8/layout/hierarchy2"/>
    <dgm:cxn modelId="{25580EE9-983D-41ED-91B4-E490F0D6C33B}" srcId="{B96AD2FB-2DD5-47FA-A1C0-A99FE6D44EBB}" destId="{937E0C14-B54C-4379-A4DF-5B2D5118FFD7}" srcOrd="0" destOrd="0" parTransId="{86DE208C-655C-4234-883B-82EAB409B142}" sibTransId="{D0AB3A60-B808-4ED4-B9BA-61BC1DBABA88}"/>
    <dgm:cxn modelId="{91069568-F776-49D6-A3C6-E26EB386AF23}" type="presOf" srcId="{450539CF-447D-4168-BBEA-6A84C25A6151}" destId="{EEEC0240-42EC-42A2-BE1D-FAC48949B2CD}" srcOrd="0" destOrd="0" presId="urn:microsoft.com/office/officeart/2005/8/layout/hierarchy2"/>
    <dgm:cxn modelId="{98F05EF5-CA5E-4474-82DC-33FE229EA04C}" type="presOf" srcId="{1DD0955D-C1CC-42A0-BF35-A867C34C2CBB}" destId="{5CE99819-D356-4E3C-B246-585D62013673}" srcOrd="0" destOrd="0" presId="urn:microsoft.com/office/officeart/2005/8/layout/hierarchy2"/>
    <dgm:cxn modelId="{B449D8B7-9456-42CC-ADE3-590DA29E36F3}" type="presOf" srcId="{86DE208C-655C-4234-883B-82EAB409B142}" destId="{7B5ABDAD-838E-45E7-AF69-01171EFC5DEE}" srcOrd="1" destOrd="0" presId="urn:microsoft.com/office/officeart/2005/8/layout/hierarchy2"/>
    <dgm:cxn modelId="{7F93B657-21B9-4EE2-B0EE-34CC07F9C8E1}" type="presOf" srcId="{1DD0955D-C1CC-42A0-BF35-A867C34C2CBB}" destId="{85693962-5B3F-4E1A-B8CA-E759F95332E9}" srcOrd="1" destOrd="0" presId="urn:microsoft.com/office/officeart/2005/8/layout/hierarchy2"/>
    <dgm:cxn modelId="{C1FB1B94-BFF7-4C79-A269-A810E11BB565}" srcId="{B96AD2FB-2DD5-47FA-A1C0-A99FE6D44EBB}" destId="{915A80BF-3D8C-41E8-AADC-0C2A878C1447}" srcOrd="1" destOrd="0" parTransId="{1DD0955D-C1CC-42A0-BF35-A867C34C2CBB}" sibTransId="{4F7F1771-A938-4CCF-B6F6-A9AADD40E6F5}"/>
    <dgm:cxn modelId="{7D7F51FF-D2A1-47E9-AC8B-C98ACF744F10}" srcId="{450539CF-447D-4168-BBEA-6A84C25A6151}" destId="{B96AD2FB-2DD5-47FA-A1C0-A99FE6D44EBB}" srcOrd="0" destOrd="0" parTransId="{AB08A138-D246-40C7-A0E7-3D48E585FDDC}" sibTransId="{00C5AA35-E77F-439A-893D-BA969B15D6D8}"/>
    <dgm:cxn modelId="{15C9A59E-F5B8-422E-B398-2F67A0AD3243}" type="presOf" srcId="{B96AD2FB-2DD5-47FA-A1C0-A99FE6D44EBB}" destId="{3DC5C8A5-592F-4516-8664-8AFA9100D658}" srcOrd="0" destOrd="0" presId="urn:microsoft.com/office/officeart/2005/8/layout/hierarchy2"/>
    <dgm:cxn modelId="{893B54CB-8D0A-4AC3-AC37-AEE577FDDAF1}" type="presOf" srcId="{937E0C14-B54C-4379-A4DF-5B2D5118FFD7}" destId="{3E067322-B006-4C69-A111-4C5046A1FCCE}" srcOrd="0" destOrd="0" presId="urn:microsoft.com/office/officeart/2005/8/layout/hierarchy2"/>
    <dgm:cxn modelId="{93645753-7B87-496B-ABC8-467923CF1A63}" type="presOf" srcId="{86DE208C-655C-4234-883B-82EAB409B142}" destId="{AA7E6AD3-D7BD-4EC4-91DD-752F1E5FD0CF}" srcOrd="0" destOrd="0" presId="urn:microsoft.com/office/officeart/2005/8/layout/hierarchy2"/>
    <dgm:cxn modelId="{0CF4DFED-4DFF-45DA-A6FE-1A3084761FA0}" type="presParOf" srcId="{EEEC0240-42EC-42A2-BE1D-FAC48949B2CD}" destId="{D4840697-71DE-4EC0-93B6-D690DC44424D}" srcOrd="0" destOrd="0" presId="urn:microsoft.com/office/officeart/2005/8/layout/hierarchy2"/>
    <dgm:cxn modelId="{410D8803-72C0-4363-9AE4-D84EF9D0102D}" type="presParOf" srcId="{D4840697-71DE-4EC0-93B6-D690DC44424D}" destId="{3DC5C8A5-592F-4516-8664-8AFA9100D658}" srcOrd="0" destOrd="0" presId="urn:microsoft.com/office/officeart/2005/8/layout/hierarchy2"/>
    <dgm:cxn modelId="{2A93C556-566B-4004-940B-DB3DDB26AE9C}" type="presParOf" srcId="{D4840697-71DE-4EC0-93B6-D690DC44424D}" destId="{F6BC54AF-1B05-49C2-A7F0-0DE6D687169C}" srcOrd="1" destOrd="0" presId="urn:microsoft.com/office/officeart/2005/8/layout/hierarchy2"/>
    <dgm:cxn modelId="{CF72C359-5509-4FAC-A688-34712057B8BA}" type="presParOf" srcId="{F6BC54AF-1B05-49C2-A7F0-0DE6D687169C}" destId="{AA7E6AD3-D7BD-4EC4-91DD-752F1E5FD0CF}" srcOrd="0" destOrd="0" presId="urn:microsoft.com/office/officeart/2005/8/layout/hierarchy2"/>
    <dgm:cxn modelId="{5CEBAC0F-1B5C-4254-ACF9-971A2B9F13BF}" type="presParOf" srcId="{AA7E6AD3-D7BD-4EC4-91DD-752F1E5FD0CF}" destId="{7B5ABDAD-838E-45E7-AF69-01171EFC5DEE}" srcOrd="0" destOrd="0" presId="urn:microsoft.com/office/officeart/2005/8/layout/hierarchy2"/>
    <dgm:cxn modelId="{392F4414-DC29-4FD3-9415-29D26979672D}" type="presParOf" srcId="{F6BC54AF-1B05-49C2-A7F0-0DE6D687169C}" destId="{62DEF649-EC63-4A0C-B72B-FDCC4C870D8E}" srcOrd="1" destOrd="0" presId="urn:microsoft.com/office/officeart/2005/8/layout/hierarchy2"/>
    <dgm:cxn modelId="{CAA85E46-0D51-48AA-8EA4-B98A810FDEEC}" type="presParOf" srcId="{62DEF649-EC63-4A0C-B72B-FDCC4C870D8E}" destId="{3E067322-B006-4C69-A111-4C5046A1FCCE}" srcOrd="0" destOrd="0" presId="urn:microsoft.com/office/officeart/2005/8/layout/hierarchy2"/>
    <dgm:cxn modelId="{60050E6E-0C6C-4B52-91AC-0142332ED8B7}" type="presParOf" srcId="{62DEF649-EC63-4A0C-B72B-FDCC4C870D8E}" destId="{7782A392-73E7-44CE-BAEC-D4E8762FB9D5}" srcOrd="1" destOrd="0" presId="urn:microsoft.com/office/officeart/2005/8/layout/hierarchy2"/>
    <dgm:cxn modelId="{967AD17B-E8C9-4EB6-B25D-3AD2C1319420}" type="presParOf" srcId="{F6BC54AF-1B05-49C2-A7F0-0DE6D687169C}" destId="{5CE99819-D356-4E3C-B246-585D62013673}" srcOrd="2" destOrd="0" presId="urn:microsoft.com/office/officeart/2005/8/layout/hierarchy2"/>
    <dgm:cxn modelId="{325C7E67-F439-47D5-A8F0-8A85985606AF}" type="presParOf" srcId="{5CE99819-D356-4E3C-B246-585D62013673}" destId="{85693962-5B3F-4E1A-B8CA-E759F95332E9}" srcOrd="0" destOrd="0" presId="urn:microsoft.com/office/officeart/2005/8/layout/hierarchy2"/>
    <dgm:cxn modelId="{EC25D323-D03A-46BB-BDD9-BA726E48EF11}" type="presParOf" srcId="{F6BC54AF-1B05-49C2-A7F0-0DE6D687169C}" destId="{70BC07E3-6329-4EDD-8104-14FF175EBADC}" srcOrd="3" destOrd="0" presId="urn:microsoft.com/office/officeart/2005/8/layout/hierarchy2"/>
    <dgm:cxn modelId="{8DDAEC9B-5EA0-46FC-83E2-D7BFFD77B8E1}" type="presParOf" srcId="{70BC07E3-6329-4EDD-8104-14FF175EBADC}" destId="{312F2112-469C-4E93-B567-70385075CE75}" srcOrd="0" destOrd="0" presId="urn:microsoft.com/office/officeart/2005/8/layout/hierarchy2"/>
    <dgm:cxn modelId="{C35F91F6-1493-4577-8BAA-A229C22A648E}" type="presParOf" srcId="{70BC07E3-6329-4EDD-8104-14FF175EBADC}" destId="{1EED01FF-A981-49E2-B2CD-CA6AFF9BD02E}" srcOrd="1" destOrd="0" presId="urn:microsoft.com/office/officeart/2005/8/layout/hierarchy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9.xml><?xml version="1.0" encoding="utf-8"?>
<dgm:dataModel xmlns:dgm="http://schemas.openxmlformats.org/drawingml/2006/diagram" xmlns:a="http://schemas.openxmlformats.org/drawingml/2006/main">
  <dgm:ptLst>
    <dgm:pt modelId="{15BDC83D-6207-4588-9309-0A5551122ABE}" type="doc">
      <dgm:prSet loTypeId="urn:microsoft.com/office/officeart/2005/8/layout/hierarchy2" loCatId="hierarchy" qsTypeId="urn:microsoft.com/office/officeart/2005/8/quickstyle/simple1" qsCatId="simple" csTypeId="urn:microsoft.com/office/officeart/2005/8/colors/colorful3" csCatId="colorful" phldr="1"/>
      <dgm:spPr/>
      <dgm:t>
        <a:bodyPr/>
        <a:lstStyle/>
        <a:p>
          <a:endParaRPr lang="en-US"/>
        </a:p>
      </dgm:t>
    </dgm:pt>
    <dgm:pt modelId="{FD9FB336-90CB-4360-BAD1-15E767090542}">
      <dgm:prSet phldrT="[Text]" custT="1"/>
      <dgm:spPr/>
      <dgm:t>
        <a:bodyPr/>
        <a:lstStyle/>
        <a:p>
          <a:r>
            <a:rPr lang="fa-IR" sz="1600" b="1"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دو مطلوبیت و دو ارزش برای انسان مطرح است</a:t>
          </a:r>
          <a:endParaRPr lang="en-US" sz="1600" b="1" dirty="0">
            <a:solidFill>
              <a:srgbClr val="FFFF00"/>
            </a:solidFill>
            <a:cs typeface="B Titr" panose="00000700000000000000" pitchFamily="2" charset="-78"/>
          </a:endParaRPr>
        </a:p>
      </dgm:t>
    </dgm:pt>
    <dgm:pt modelId="{D7D2DC33-3606-4AC2-B2D3-03A300E08922}" type="parTrans" cxnId="{0D53670B-98D6-475C-8AD9-93E14EB02DFC}">
      <dgm:prSet/>
      <dgm:spPr/>
      <dgm:t>
        <a:bodyPr/>
        <a:lstStyle/>
        <a:p>
          <a:endParaRPr lang="en-US" sz="1800" b="1">
            <a:cs typeface="B Nazanin" panose="00000400000000000000" pitchFamily="2" charset="-78"/>
          </a:endParaRPr>
        </a:p>
      </dgm:t>
    </dgm:pt>
    <dgm:pt modelId="{846D7355-612D-44F7-95AF-CE1FCED6D7EE}" type="sibTrans" cxnId="{0D53670B-98D6-475C-8AD9-93E14EB02DFC}">
      <dgm:prSet/>
      <dgm:spPr/>
      <dgm:t>
        <a:bodyPr/>
        <a:lstStyle/>
        <a:p>
          <a:endParaRPr lang="en-US" sz="1800" b="1">
            <a:cs typeface="B Nazanin" panose="00000400000000000000" pitchFamily="2" charset="-78"/>
          </a:endParaRPr>
        </a:p>
      </dgm:t>
    </dgm:pt>
    <dgm:pt modelId="{FF874F09-9564-47D7-B9F8-3D179A77B0B3}">
      <dgm:prSet phldrT="[Text]" custT="1"/>
      <dgm:spPr/>
      <dgm:t>
        <a:bodyPr/>
        <a:lstStyle/>
        <a:p>
          <a:r>
            <a:rPr lang="fa-IR" sz="1800" b="1" dirty="0" smtClean="0">
              <a:solidFill>
                <a:srgbClr val="002060"/>
              </a:solidFill>
              <a:cs typeface="B Nazanin" panose="00000400000000000000" pitchFamily="2" charset="-78"/>
            </a:rPr>
            <a:t>ارزش «کارآمدی و کفایت»</a:t>
          </a:r>
          <a:endParaRPr lang="en-US" sz="1800" b="1" dirty="0">
            <a:solidFill>
              <a:srgbClr val="002060"/>
            </a:solidFill>
            <a:cs typeface="B Nazanin" panose="00000400000000000000" pitchFamily="2" charset="-78"/>
          </a:endParaRPr>
        </a:p>
      </dgm:t>
    </dgm:pt>
    <dgm:pt modelId="{2AB56DD2-F812-48D3-9759-4ABA5B48A680}" type="parTrans" cxnId="{3DF2DF96-C3D5-4B3B-88D2-44EA54BB7833}">
      <dgm:prSet custT="1"/>
      <dgm:spPr/>
      <dgm:t>
        <a:bodyPr/>
        <a:lstStyle/>
        <a:p>
          <a:endParaRPr lang="en-US" sz="1800" b="1">
            <a:cs typeface="B Nazanin" panose="00000400000000000000" pitchFamily="2" charset="-78"/>
          </a:endParaRPr>
        </a:p>
      </dgm:t>
    </dgm:pt>
    <dgm:pt modelId="{A1B683B6-40F0-4FDE-A2B8-FF44F9C2891A}" type="sibTrans" cxnId="{3DF2DF96-C3D5-4B3B-88D2-44EA54BB7833}">
      <dgm:prSet/>
      <dgm:spPr/>
      <dgm:t>
        <a:bodyPr/>
        <a:lstStyle/>
        <a:p>
          <a:endParaRPr lang="en-US" sz="1800" b="1">
            <a:cs typeface="B Nazanin" panose="00000400000000000000" pitchFamily="2" charset="-78"/>
          </a:endParaRPr>
        </a:p>
      </dgm:t>
    </dgm:pt>
    <dgm:pt modelId="{890E2757-188F-4DDF-B8DA-8C598218F428}">
      <dgm:prSet phldrT="[Text]" custT="1"/>
      <dgm:spPr/>
      <dgm:t>
        <a:bodyPr/>
        <a:lstStyle/>
        <a:p>
          <a:r>
            <a:rPr lang="fa-IR" sz="1800" b="1" dirty="0" smtClean="0">
              <a:solidFill>
                <a:srgbClr val="002060"/>
              </a:solidFill>
              <a:cs typeface="B Nazanin" panose="00000400000000000000" pitchFamily="2" charset="-78"/>
            </a:rPr>
            <a:t>ارزش «ایمان، اخلاق و تقوا»</a:t>
          </a:r>
          <a:endParaRPr lang="en-US" sz="1800" b="1" dirty="0">
            <a:solidFill>
              <a:srgbClr val="002060"/>
            </a:solidFill>
            <a:cs typeface="B Nazanin" panose="00000400000000000000" pitchFamily="2" charset="-78"/>
          </a:endParaRPr>
        </a:p>
      </dgm:t>
    </dgm:pt>
    <dgm:pt modelId="{9BA88753-B3AF-42B0-A550-FF121AF99208}" type="parTrans" cxnId="{47924B9B-F7FB-409A-BF1C-AB4B769846B8}">
      <dgm:prSet custT="1"/>
      <dgm:spPr/>
      <dgm:t>
        <a:bodyPr/>
        <a:lstStyle/>
        <a:p>
          <a:endParaRPr lang="en-US" sz="1800" b="1">
            <a:cs typeface="B Nazanin" panose="00000400000000000000" pitchFamily="2" charset="-78"/>
          </a:endParaRPr>
        </a:p>
      </dgm:t>
    </dgm:pt>
    <dgm:pt modelId="{EEDA93CA-E25F-49FF-BCF1-DCF7DBBC1B84}" type="sibTrans" cxnId="{47924B9B-F7FB-409A-BF1C-AB4B769846B8}">
      <dgm:prSet/>
      <dgm:spPr/>
      <dgm:t>
        <a:bodyPr/>
        <a:lstStyle/>
        <a:p>
          <a:endParaRPr lang="en-US" sz="1800" b="1">
            <a:cs typeface="B Nazanin" panose="00000400000000000000" pitchFamily="2" charset="-78"/>
          </a:endParaRPr>
        </a:p>
      </dgm:t>
    </dgm:pt>
    <dgm:pt modelId="{843CE934-37F2-4566-94D5-17B67B9E7751}" type="pres">
      <dgm:prSet presAssocID="{15BDC83D-6207-4588-9309-0A5551122ABE}" presName="diagram" presStyleCnt="0">
        <dgm:presLayoutVars>
          <dgm:chPref val="1"/>
          <dgm:dir val="rev"/>
          <dgm:animOne val="branch"/>
          <dgm:animLvl val="lvl"/>
          <dgm:resizeHandles val="exact"/>
        </dgm:presLayoutVars>
      </dgm:prSet>
      <dgm:spPr/>
      <dgm:t>
        <a:bodyPr/>
        <a:lstStyle/>
        <a:p>
          <a:endParaRPr lang="en-US"/>
        </a:p>
      </dgm:t>
    </dgm:pt>
    <dgm:pt modelId="{E3F3B795-8DED-44B0-A22B-4B6BB2EA30B5}" type="pres">
      <dgm:prSet presAssocID="{FD9FB336-90CB-4360-BAD1-15E767090542}" presName="root1" presStyleCnt="0"/>
      <dgm:spPr/>
    </dgm:pt>
    <dgm:pt modelId="{C25C2FC8-332C-444D-B5C7-497F4EE529F3}" type="pres">
      <dgm:prSet presAssocID="{FD9FB336-90CB-4360-BAD1-15E767090542}" presName="LevelOneTextNode" presStyleLbl="node0" presStyleIdx="0" presStyleCnt="1" custScaleX="2000000" custScaleY="581828" custLinFactX="800000" custLinFactY="34064" custLinFactNeighborX="841577" custLinFactNeighborY="100000">
        <dgm:presLayoutVars>
          <dgm:chPref val="3"/>
        </dgm:presLayoutVars>
      </dgm:prSet>
      <dgm:spPr/>
      <dgm:t>
        <a:bodyPr/>
        <a:lstStyle/>
        <a:p>
          <a:endParaRPr lang="en-US"/>
        </a:p>
      </dgm:t>
    </dgm:pt>
    <dgm:pt modelId="{637D2E0D-B8D0-473F-87D3-461D2B5C7D66}" type="pres">
      <dgm:prSet presAssocID="{FD9FB336-90CB-4360-BAD1-15E767090542}" presName="level2hierChild" presStyleCnt="0"/>
      <dgm:spPr/>
    </dgm:pt>
    <dgm:pt modelId="{0DD96CCD-B91E-4B13-BD0C-964FD764DC24}" type="pres">
      <dgm:prSet presAssocID="{2AB56DD2-F812-48D3-9759-4ABA5B48A680}" presName="conn2-1" presStyleLbl="parChTrans1D2" presStyleIdx="0" presStyleCnt="2"/>
      <dgm:spPr/>
      <dgm:t>
        <a:bodyPr/>
        <a:lstStyle/>
        <a:p>
          <a:endParaRPr lang="en-US"/>
        </a:p>
      </dgm:t>
    </dgm:pt>
    <dgm:pt modelId="{B837C800-A260-470E-90EF-59850D883897}" type="pres">
      <dgm:prSet presAssocID="{2AB56DD2-F812-48D3-9759-4ABA5B48A680}" presName="connTx" presStyleLbl="parChTrans1D2" presStyleIdx="0" presStyleCnt="2"/>
      <dgm:spPr/>
      <dgm:t>
        <a:bodyPr/>
        <a:lstStyle/>
        <a:p>
          <a:endParaRPr lang="en-US"/>
        </a:p>
      </dgm:t>
    </dgm:pt>
    <dgm:pt modelId="{4457AE7A-B224-49F2-919C-952DBD8EF836}" type="pres">
      <dgm:prSet presAssocID="{FF874F09-9564-47D7-B9F8-3D179A77B0B3}" presName="root2" presStyleCnt="0"/>
      <dgm:spPr/>
    </dgm:pt>
    <dgm:pt modelId="{75B8ED27-50E2-496D-AD59-346B102FDBC4}" type="pres">
      <dgm:prSet presAssocID="{FF874F09-9564-47D7-B9F8-3D179A77B0B3}" presName="LevelTwoTextNode" presStyleLbl="node2" presStyleIdx="0" presStyleCnt="2" custScaleX="2000000" custScaleY="646606" custLinFactNeighborX="-40306" custLinFactNeighborY="-7275">
        <dgm:presLayoutVars>
          <dgm:chPref val="3"/>
        </dgm:presLayoutVars>
      </dgm:prSet>
      <dgm:spPr/>
      <dgm:t>
        <a:bodyPr/>
        <a:lstStyle/>
        <a:p>
          <a:endParaRPr lang="en-US"/>
        </a:p>
      </dgm:t>
    </dgm:pt>
    <dgm:pt modelId="{4E0E51A5-FB8C-44BB-8A7A-62BEC5807173}" type="pres">
      <dgm:prSet presAssocID="{FF874F09-9564-47D7-B9F8-3D179A77B0B3}" presName="level3hierChild" presStyleCnt="0"/>
      <dgm:spPr/>
    </dgm:pt>
    <dgm:pt modelId="{5D297585-4653-4CEC-BDAD-F7A52E7FBA60}" type="pres">
      <dgm:prSet presAssocID="{9BA88753-B3AF-42B0-A550-FF121AF99208}" presName="conn2-1" presStyleLbl="parChTrans1D2" presStyleIdx="1" presStyleCnt="2"/>
      <dgm:spPr/>
      <dgm:t>
        <a:bodyPr/>
        <a:lstStyle/>
        <a:p>
          <a:endParaRPr lang="en-US"/>
        </a:p>
      </dgm:t>
    </dgm:pt>
    <dgm:pt modelId="{443DD7CF-68C2-47F1-88CD-54770898010D}" type="pres">
      <dgm:prSet presAssocID="{9BA88753-B3AF-42B0-A550-FF121AF99208}" presName="connTx" presStyleLbl="parChTrans1D2" presStyleIdx="1" presStyleCnt="2"/>
      <dgm:spPr/>
      <dgm:t>
        <a:bodyPr/>
        <a:lstStyle/>
        <a:p>
          <a:endParaRPr lang="en-US"/>
        </a:p>
      </dgm:t>
    </dgm:pt>
    <dgm:pt modelId="{9208FE5D-DA99-496D-9F08-DD0010D4CB6E}" type="pres">
      <dgm:prSet presAssocID="{890E2757-188F-4DDF-B8DA-8C598218F428}" presName="root2" presStyleCnt="0"/>
      <dgm:spPr/>
    </dgm:pt>
    <dgm:pt modelId="{120E1A09-DA77-466E-AE80-54211B3780F3}" type="pres">
      <dgm:prSet presAssocID="{890E2757-188F-4DDF-B8DA-8C598218F428}" presName="LevelTwoTextNode" presStyleLbl="node2" presStyleIdx="1" presStyleCnt="2" custScaleX="2000000" custScaleY="646606" custLinFactNeighborX="-3728" custLinFactNeighborY="69513">
        <dgm:presLayoutVars>
          <dgm:chPref val="3"/>
        </dgm:presLayoutVars>
      </dgm:prSet>
      <dgm:spPr/>
      <dgm:t>
        <a:bodyPr/>
        <a:lstStyle/>
        <a:p>
          <a:endParaRPr lang="en-US"/>
        </a:p>
      </dgm:t>
    </dgm:pt>
    <dgm:pt modelId="{68A96087-E409-4D8E-BDDD-0E638314EBB3}" type="pres">
      <dgm:prSet presAssocID="{890E2757-188F-4DDF-B8DA-8C598218F428}" presName="level3hierChild" presStyleCnt="0"/>
      <dgm:spPr/>
    </dgm:pt>
  </dgm:ptLst>
  <dgm:cxnLst>
    <dgm:cxn modelId="{9842E34D-CF10-4152-9E5E-9029193DEF8C}" type="presOf" srcId="{9BA88753-B3AF-42B0-A550-FF121AF99208}" destId="{5D297585-4653-4CEC-BDAD-F7A52E7FBA60}" srcOrd="0" destOrd="0" presId="urn:microsoft.com/office/officeart/2005/8/layout/hierarchy2"/>
    <dgm:cxn modelId="{677FCD2C-A48C-45AD-8DF5-E00ED234E4D1}" type="presOf" srcId="{9BA88753-B3AF-42B0-A550-FF121AF99208}" destId="{443DD7CF-68C2-47F1-88CD-54770898010D}" srcOrd="1" destOrd="0" presId="urn:microsoft.com/office/officeart/2005/8/layout/hierarchy2"/>
    <dgm:cxn modelId="{E48270CC-F1DE-49E7-8B31-073D9378D68D}" type="presOf" srcId="{890E2757-188F-4DDF-B8DA-8C598218F428}" destId="{120E1A09-DA77-466E-AE80-54211B3780F3}" srcOrd="0" destOrd="0" presId="urn:microsoft.com/office/officeart/2005/8/layout/hierarchy2"/>
    <dgm:cxn modelId="{3DF2DF96-C3D5-4B3B-88D2-44EA54BB7833}" srcId="{FD9FB336-90CB-4360-BAD1-15E767090542}" destId="{FF874F09-9564-47D7-B9F8-3D179A77B0B3}" srcOrd="0" destOrd="0" parTransId="{2AB56DD2-F812-48D3-9759-4ABA5B48A680}" sibTransId="{A1B683B6-40F0-4FDE-A2B8-FF44F9C2891A}"/>
    <dgm:cxn modelId="{B3F225D4-1A03-4EFC-9EB1-C371E7E79015}" type="presOf" srcId="{2AB56DD2-F812-48D3-9759-4ABA5B48A680}" destId="{0DD96CCD-B91E-4B13-BD0C-964FD764DC24}" srcOrd="0" destOrd="0" presId="urn:microsoft.com/office/officeart/2005/8/layout/hierarchy2"/>
    <dgm:cxn modelId="{47924B9B-F7FB-409A-BF1C-AB4B769846B8}" srcId="{FD9FB336-90CB-4360-BAD1-15E767090542}" destId="{890E2757-188F-4DDF-B8DA-8C598218F428}" srcOrd="1" destOrd="0" parTransId="{9BA88753-B3AF-42B0-A550-FF121AF99208}" sibTransId="{EEDA93CA-E25F-49FF-BCF1-DCF7DBBC1B84}"/>
    <dgm:cxn modelId="{F53CDED0-076D-4B09-9242-26556FAC50E3}" type="presOf" srcId="{2AB56DD2-F812-48D3-9759-4ABA5B48A680}" destId="{B837C800-A260-470E-90EF-59850D883897}" srcOrd="1" destOrd="0" presId="urn:microsoft.com/office/officeart/2005/8/layout/hierarchy2"/>
    <dgm:cxn modelId="{E15A7137-0A78-49AB-880F-C9C0F074606B}" type="presOf" srcId="{FD9FB336-90CB-4360-BAD1-15E767090542}" destId="{C25C2FC8-332C-444D-B5C7-497F4EE529F3}" srcOrd="0" destOrd="0" presId="urn:microsoft.com/office/officeart/2005/8/layout/hierarchy2"/>
    <dgm:cxn modelId="{5A00553C-1C8C-43B4-BC34-47BEC28634B7}" type="presOf" srcId="{FF874F09-9564-47D7-B9F8-3D179A77B0B3}" destId="{75B8ED27-50E2-496D-AD59-346B102FDBC4}" srcOrd="0" destOrd="0" presId="urn:microsoft.com/office/officeart/2005/8/layout/hierarchy2"/>
    <dgm:cxn modelId="{0D53670B-98D6-475C-8AD9-93E14EB02DFC}" srcId="{15BDC83D-6207-4588-9309-0A5551122ABE}" destId="{FD9FB336-90CB-4360-BAD1-15E767090542}" srcOrd="0" destOrd="0" parTransId="{D7D2DC33-3606-4AC2-B2D3-03A300E08922}" sibTransId="{846D7355-612D-44F7-95AF-CE1FCED6D7EE}"/>
    <dgm:cxn modelId="{A1BD3240-EFC6-4B64-B89E-5623BA157D37}" type="presOf" srcId="{15BDC83D-6207-4588-9309-0A5551122ABE}" destId="{843CE934-37F2-4566-94D5-17B67B9E7751}" srcOrd="0" destOrd="0" presId="urn:microsoft.com/office/officeart/2005/8/layout/hierarchy2"/>
    <dgm:cxn modelId="{5915224C-98E6-4951-93AF-DFA773CA1A01}" type="presParOf" srcId="{843CE934-37F2-4566-94D5-17B67B9E7751}" destId="{E3F3B795-8DED-44B0-A22B-4B6BB2EA30B5}" srcOrd="0" destOrd="0" presId="urn:microsoft.com/office/officeart/2005/8/layout/hierarchy2"/>
    <dgm:cxn modelId="{73417CC7-3E80-46C7-A9E3-5E3EA50C422F}" type="presParOf" srcId="{E3F3B795-8DED-44B0-A22B-4B6BB2EA30B5}" destId="{C25C2FC8-332C-444D-B5C7-497F4EE529F3}" srcOrd="0" destOrd="0" presId="urn:microsoft.com/office/officeart/2005/8/layout/hierarchy2"/>
    <dgm:cxn modelId="{9AFFD16B-1F8A-4B98-AC47-05570A3F1009}" type="presParOf" srcId="{E3F3B795-8DED-44B0-A22B-4B6BB2EA30B5}" destId="{637D2E0D-B8D0-473F-87D3-461D2B5C7D66}" srcOrd="1" destOrd="0" presId="urn:microsoft.com/office/officeart/2005/8/layout/hierarchy2"/>
    <dgm:cxn modelId="{DEA721D5-2AF7-4336-A10B-7E0E3823604A}" type="presParOf" srcId="{637D2E0D-B8D0-473F-87D3-461D2B5C7D66}" destId="{0DD96CCD-B91E-4B13-BD0C-964FD764DC24}" srcOrd="0" destOrd="0" presId="urn:microsoft.com/office/officeart/2005/8/layout/hierarchy2"/>
    <dgm:cxn modelId="{30BAFDFD-DF40-4E9A-8E47-D94B8E7BA413}" type="presParOf" srcId="{0DD96CCD-B91E-4B13-BD0C-964FD764DC24}" destId="{B837C800-A260-470E-90EF-59850D883897}" srcOrd="0" destOrd="0" presId="urn:microsoft.com/office/officeart/2005/8/layout/hierarchy2"/>
    <dgm:cxn modelId="{8E48133F-E86B-46BD-B197-472CDC63F8BE}" type="presParOf" srcId="{637D2E0D-B8D0-473F-87D3-461D2B5C7D66}" destId="{4457AE7A-B224-49F2-919C-952DBD8EF836}" srcOrd="1" destOrd="0" presId="urn:microsoft.com/office/officeart/2005/8/layout/hierarchy2"/>
    <dgm:cxn modelId="{B9CC5C78-F358-413D-8ACE-ECE6B74ABCFE}" type="presParOf" srcId="{4457AE7A-B224-49F2-919C-952DBD8EF836}" destId="{75B8ED27-50E2-496D-AD59-346B102FDBC4}" srcOrd="0" destOrd="0" presId="urn:microsoft.com/office/officeart/2005/8/layout/hierarchy2"/>
    <dgm:cxn modelId="{DCE9DC08-832F-4599-803F-3A801FA4B7B9}" type="presParOf" srcId="{4457AE7A-B224-49F2-919C-952DBD8EF836}" destId="{4E0E51A5-FB8C-44BB-8A7A-62BEC5807173}" srcOrd="1" destOrd="0" presId="urn:microsoft.com/office/officeart/2005/8/layout/hierarchy2"/>
    <dgm:cxn modelId="{BAEBE3D5-E890-46BC-8675-5DBFDEFA8055}" type="presParOf" srcId="{637D2E0D-B8D0-473F-87D3-461D2B5C7D66}" destId="{5D297585-4653-4CEC-BDAD-F7A52E7FBA60}" srcOrd="2" destOrd="0" presId="urn:microsoft.com/office/officeart/2005/8/layout/hierarchy2"/>
    <dgm:cxn modelId="{11AE8440-BCBA-4D14-AD01-4246557FB8E7}" type="presParOf" srcId="{5D297585-4653-4CEC-BDAD-F7A52E7FBA60}" destId="{443DD7CF-68C2-47F1-88CD-54770898010D}" srcOrd="0" destOrd="0" presId="urn:microsoft.com/office/officeart/2005/8/layout/hierarchy2"/>
    <dgm:cxn modelId="{4B73DF32-4EDD-4BFB-9600-50AC6802B702}" type="presParOf" srcId="{637D2E0D-B8D0-473F-87D3-461D2B5C7D66}" destId="{9208FE5D-DA99-496D-9F08-DD0010D4CB6E}" srcOrd="3" destOrd="0" presId="urn:microsoft.com/office/officeart/2005/8/layout/hierarchy2"/>
    <dgm:cxn modelId="{5A7BD16F-DEEE-4072-98A9-006D47C0732C}" type="presParOf" srcId="{9208FE5D-DA99-496D-9F08-DD0010D4CB6E}" destId="{120E1A09-DA77-466E-AE80-54211B3780F3}" srcOrd="0" destOrd="0" presId="urn:microsoft.com/office/officeart/2005/8/layout/hierarchy2"/>
    <dgm:cxn modelId="{280BEE1D-5497-4674-9769-C15C98088335}" type="presParOf" srcId="{9208FE5D-DA99-496D-9F08-DD0010D4CB6E}" destId="{68A96087-E409-4D8E-BDDD-0E638314EBB3}" srcOrd="1" destOrd="0" presId="urn:microsoft.com/office/officeart/2005/8/layout/hierarchy2"/>
  </dgm:cxnLst>
  <dgm:bg/>
  <dgm:whole/>
  <dgm:extLst>
    <a:ext uri="http://schemas.microsoft.com/office/drawing/2008/diagram">
      <dsp:dataModelExt xmlns:dsp="http://schemas.microsoft.com/office/drawing/2008/diagram" relId="rId11"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36EA96B-05D6-47FA-8514-19093CFD2D97}">
      <dsp:nvSpPr>
        <dsp:cNvPr id="0" name=""/>
        <dsp:cNvSpPr/>
      </dsp:nvSpPr>
      <dsp:spPr>
        <a:xfrm>
          <a:off x="4067824" y="1197569"/>
          <a:ext cx="2153799" cy="2153905"/>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fa-IR" sz="2800" kern="1200" dirty="0" smtClean="0">
              <a:solidFill>
                <a:srgbClr val="FFFF00"/>
              </a:solidFill>
              <a:cs typeface="B Titr" panose="00000700000000000000" pitchFamily="2" charset="-78"/>
            </a:rPr>
            <a:t>رسم طلبگی دفتر اول دوره میثاق</a:t>
          </a:r>
          <a:endParaRPr lang="en-US" sz="2800" kern="1200" dirty="0">
            <a:solidFill>
              <a:srgbClr val="FFFF00"/>
            </a:solidFill>
            <a:cs typeface="B Titr" panose="00000700000000000000" pitchFamily="2" charset="-78"/>
          </a:endParaRPr>
        </a:p>
      </dsp:txBody>
      <dsp:txXfrm>
        <a:off x="4383241" y="1513001"/>
        <a:ext cx="1522965" cy="1523041"/>
      </dsp:txXfrm>
    </dsp:sp>
    <dsp:sp modelId="{046384DC-8359-4856-B15B-27F2906CEC72}">
      <dsp:nvSpPr>
        <dsp:cNvPr id="0" name=""/>
        <dsp:cNvSpPr/>
      </dsp:nvSpPr>
      <dsp:spPr>
        <a:xfrm rot="10800000">
          <a:off x="2990603" y="0"/>
          <a:ext cx="4341704" cy="4525963"/>
        </a:xfrm>
        <a:prstGeom prst="blockArc">
          <a:avLst>
            <a:gd name="adj1" fmla="val 17527788"/>
            <a:gd name="adj2" fmla="val 4119114"/>
            <a:gd name="adj3" fmla="val 575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08C550C-FA65-4ECA-B07F-316AC312C88B}">
      <dsp:nvSpPr>
        <dsp:cNvPr id="0" name=""/>
        <dsp:cNvSpPr/>
      </dsp:nvSpPr>
      <dsp:spPr>
        <a:xfrm>
          <a:off x="2981594" y="381538"/>
          <a:ext cx="1153798" cy="1154120"/>
        </a:xfrm>
        <a:prstGeom prst="ellipse">
          <a:avLst/>
        </a:prstGeom>
        <a:blipFill rotWithShape="1">
          <a:blip xmlns:r="http://schemas.openxmlformats.org/officeDocument/2006/relationships" r:embed="rId1"/>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440213A-5227-4D92-AB89-1D565282A543}">
      <dsp:nvSpPr>
        <dsp:cNvPr id="0" name=""/>
        <dsp:cNvSpPr/>
      </dsp:nvSpPr>
      <dsp:spPr>
        <a:xfrm>
          <a:off x="1306492" y="460648"/>
          <a:ext cx="1544403" cy="111700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5400" tIns="25400" rIns="25400" bIns="25400" numCol="1" spcCol="1270" anchor="ctr" anchorCtr="0">
          <a:noAutofit/>
        </a:bodyPr>
        <a:lstStyle/>
        <a:p>
          <a:pPr lvl="0" algn="ctr" defTabSz="889000">
            <a:lnSpc>
              <a:spcPct val="90000"/>
            </a:lnSpc>
            <a:spcBef>
              <a:spcPct val="0"/>
            </a:spcBef>
            <a:spcAft>
              <a:spcPct val="10000"/>
            </a:spcAft>
          </a:pPr>
          <a:r>
            <a:rPr lang="fa-IR" sz="2000" b="1" kern="1200" dirty="0" smtClean="0">
              <a:solidFill>
                <a:srgbClr val="FF0000"/>
              </a:solidFill>
              <a:cs typeface="B Titr" panose="00000700000000000000" pitchFamily="2" charset="-78"/>
            </a:rPr>
            <a:t>رسم طلبگی</a:t>
          </a:r>
          <a:endParaRPr lang="en-US" sz="2000" b="1" kern="1200" dirty="0">
            <a:solidFill>
              <a:srgbClr val="FF0000"/>
            </a:solidFill>
            <a:cs typeface="B Titr" panose="00000700000000000000" pitchFamily="2" charset="-78"/>
          </a:endParaRPr>
        </a:p>
      </dsp:txBody>
      <dsp:txXfrm>
        <a:off x="1306492" y="460648"/>
        <a:ext cx="1544403" cy="1117007"/>
      </dsp:txXfrm>
    </dsp:sp>
    <dsp:sp modelId="{3F032DD7-6BDC-45BA-85F3-4283D9F21A84}">
      <dsp:nvSpPr>
        <dsp:cNvPr id="0" name=""/>
        <dsp:cNvSpPr/>
      </dsp:nvSpPr>
      <dsp:spPr>
        <a:xfrm>
          <a:off x="2535647" y="1694520"/>
          <a:ext cx="1153798" cy="1154120"/>
        </a:xfrm>
        <a:prstGeom prst="ellipse">
          <a:avLst/>
        </a:prstGeom>
        <a:blipFill rotWithShape="1">
          <a:blip xmlns:r="http://schemas.openxmlformats.org/officeDocument/2006/relationships" r:embed="rId2"/>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DFE2554-8EFE-4FF5-87DE-E6371B575F20}">
      <dsp:nvSpPr>
        <dsp:cNvPr id="0" name=""/>
        <dsp:cNvSpPr/>
      </dsp:nvSpPr>
      <dsp:spPr>
        <a:xfrm>
          <a:off x="854111" y="1771366"/>
          <a:ext cx="1544403" cy="111700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5400" tIns="25400" rIns="25400" bIns="25400" numCol="1" spcCol="1270" anchor="ctr" anchorCtr="0">
          <a:noAutofit/>
        </a:bodyPr>
        <a:lstStyle/>
        <a:p>
          <a:pPr lvl="0" algn="ctr" defTabSz="889000">
            <a:lnSpc>
              <a:spcPct val="90000"/>
            </a:lnSpc>
            <a:spcBef>
              <a:spcPct val="0"/>
            </a:spcBef>
            <a:spcAft>
              <a:spcPct val="10000"/>
            </a:spcAft>
          </a:pPr>
          <a:r>
            <a:rPr lang="fa-IR" sz="2000" b="1" kern="1200" dirty="0" smtClean="0">
              <a:solidFill>
                <a:srgbClr val="FF0000"/>
              </a:solidFill>
              <a:cs typeface="B Titr" panose="00000700000000000000" pitchFamily="2" charset="-78"/>
            </a:rPr>
            <a:t>اخلاق و آداب طلبگی</a:t>
          </a:r>
          <a:endParaRPr lang="en-US" sz="2000" b="1" kern="1200" dirty="0">
            <a:solidFill>
              <a:srgbClr val="FF0000"/>
            </a:solidFill>
            <a:cs typeface="B Titr" panose="00000700000000000000" pitchFamily="2" charset="-78"/>
          </a:endParaRPr>
        </a:p>
      </dsp:txBody>
      <dsp:txXfrm>
        <a:off x="854111" y="1771366"/>
        <a:ext cx="1544403" cy="1117007"/>
      </dsp:txXfrm>
    </dsp:sp>
    <dsp:sp modelId="{D6AF4505-DF4D-4172-8095-7CB10C642874}">
      <dsp:nvSpPr>
        <dsp:cNvPr id="0" name=""/>
        <dsp:cNvSpPr/>
      </dsp:nvSpPr>
      <dsp:spPr>
        <a:xfrm>
          <a:off x="2981594" y="3026058"/>
          <a:ext cx="1153798" cy="1154120"/>
        </a:xfrm>
        <a:prstGeom prst="ellipse">
          <a:avLst/>
        </a:prstGeom>
        <a:blipFill rotWithShape="1">
          <a:blip xmlns:r="http://schemas.openxmlformats.org/officeDocument/2006/relationships" r:embed="rId3"/>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30FA448-6A0A-462E-A1F3-BAAAB7B487D2}">
      <dsp:nvSpPr>
        <dsp:cNvPr id="0" name=""/>
        <dsp:cNvSpPr/>
      </dsp:nvSpPr>
      <dsp:spPr>
        <a:xfrm>
          <a:off x="1306492" y="3110146"/>
          <a:ext cx="1544403" cy="111700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5400" tIns="25400" rIns="25400" bIns="25400" numCol="1" spcCol="1270" anchor="ctr" anchorCtr="0">
          <a:noAutofit/>
        </a:bodyPr>
        <a:lstStyle/>
        <a:p>
          <a:pPr lvl="0" algn="ctr" defTabSz="889000">
            <a:lnSpc>
              <a:spcPct val="90000"/>
            </a:lnSpc>
            <a:spcBef>
              <a:spcPct val="0"/>
            </a:spcBef>
            <a:spcAft>
              <a:spcPct val="10000"/>
            </a:spcAft>
          </a:pPr>
          <a:r>
            <a:rPr lang="fa-IR" sz="2000" b="1" kern="1200" dirty="0" smtClean="0">
              <a:solidFill>
                <a:srgbClr val="FF0000"/>
              </a:solidFill>
              <a:cs typeface="B Titr" panose="00000700000000000000" pitchFamily="2" charset="-78"/>
            </a:rPr>
            <a:t>آشنایی با نظام تعلیم و تربیت حوزه</a:t>
          </a:r>
          <a:endParaRPr lang="en-US" sz="2000" b="1" kern="1200" dirty="0">
            <a:solidFill>
              <a:srgbClr val="FF0000"/>
            </a:solidFill>
            <a:cs typeface="B Titr" panose="00000700000000000000" pitchFamily="2" charset="-78"/>
          </a:endParaRPr>
        </a:p>
      </dsp:txBody>
      <dsp:txXfrm>
        <a:off x="1306492" y="3110146"/>
        <a:ext cx="1544403" cy="1117007"/>
      </dsp:txXfrm>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D7D233-B280-4E74-8184-2842AAFA8C9C}">
      <dsp:nvSpPr>
        <dsp:cNvPr id="0" name=""/>
        <dsp:cNvSpPr/>
      </dsp:nvSpPr>
      <dsp:spPr>
        <a:xfrm>
          <a:off x="3312766" y="2099633"/>
          <a:ext cx="2375466" cy="1961673"/>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8260" tIns="48260" rIns="48260" bIns="48260" numCol="1" spcCol="1270" anchor="ctr" anchorCtr="0">
          <a:noAutofit/>
        </a:bodyPr>
        <a:lstStyle/>
        <a:p>
          <a:pPr lvl="0" algn="ctr" defTabSz="844550">
            <a:lnSpc>
              <a:spcPct val="90000"/>
            </a:lnSpc>
            <a:spcBef>
              <a:spcPct val="0"/>
            </a:spcBef>
            <a:spcAft>
              <a:spcPct val="35000"/>
            </a:spcAft>
          </a:pPr>
          <a:r>
            <a:rPr lang="fa-IR" sz="1900" kern="1200" dirty="0" smtClean="0">
              <a:solidFill>
                <a:srgbClr val="FFFF00"/>
              </a:solidFill>
              <a:cs typeface="B Titr" panose="00000700000000000000" pitchFamily="2" charset="-78"/>
            </a:rPr>
            <a:t>این چهره‏های ممتاز بشریت حامل سه مسئولیت بزرگ هستند. </a:t>
          </a:r>
          <a:endParaRPr lang="en-US" sz="1900" kern="1200" dirty="0">
            <a:solidFill>
              <a:srgbClr val="FFFF00"/>
            </a:solidFill>
            <a:cs typeface="B Titr" panose="00000700000000000000" pitchFamily="2" charset="-78"/>
          </a:endParaRPr>
        </a:p>
      </dsp:txBody>
      <dsp:txXfrm>
        <a:off x="3408527" y="2195394"/>
        <a:ext cx="2183944" cy="1770151"/>
      </dsp:txXfrm>
    </dsp:sp>
    <dsp:sp modelId="{4820362F-AD5A-421E-B0CF-BEFE36419B2D}">
      <dsp:nvSpPr>
        <dsp:cNvPr id="0" name=""/>
        <dsp:cNvSpPr/>
      </dsp:nvSpPr>
      <dsp:spPr>
        <a:xfrm rot="16112413">
          <a:off x="4300218" y="1928757"/>
          <a:ext cx="341864" cy="0"/>
        </a:xfrm>
        <a:custGeom>
          <a:avLst/>
          <a:gdLst/>
          <a:ahLst/>
          <a:cxnLst/>
          <a:rect l="0" t="0" r="0" b="0"/>
          <a:pathLst>
            <a:path>
              <a:moveTo>
                <a:pt x="0" y="0"/>
              </a:moveTo>
              <a:lnTo>
                <a:pt x="341864" y="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B61874D-2499-4910-8C94-FA09FB66D70D}">
      <dsp:nvSpPr>
        <dsp:cNvPr id="0" name=""/>
        <dsp:cNvSpPr/>
      </dsp:nvSpPr>
      <dsp:spPr>
        <a:xfrm>
          <a:off x="3352406" y="-55297"/>
          <a:ext cx="2182573" cy="1813177"/>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دریافت پیام خدا</a:t>
          </a:r>
        </a:p>
        <a:p>
          <a:pPr lvl="0" algn="ctr" defTabSz="1066800">
            <a:lnSpc>
              <a:spcPct val="90000"/>
            </a:lnSpc>
            <a:spcBef>
              <a:spcPct val="0"/>
            </a:spcBef>
            <a:spcAft>
              <a:spcPct val="35000"/>
            </a:spcAft>
          </a:pPr>
          <a:r>
            <a:rPr lang="fa-IR" sz="2200" b="1" kern="1200" dirty="0" smtClean="0">
              <a:solidFill>
                <a:srgbClr val="FF0000"/>
              </a:solidFill>
              <a:cs typeface="B Nazanin" panose="00000400000000000000" pitchFamily="2" charset="-78"/>
            </a:rPr>
            <a:t> (نبوت، خبرگیری)</a:t>
          </a:r>
          <a:endParaRPr lang="en-US" sz="2200" b="1" kern="1200" dirty="0">
            <a:solidFill>
              <a:srgbClr val="FF0000"/>
            </a:solidFill>
            <a:cs typeface="B Nazanin" panose="00000400000000000000" pitchFamily="2" charset="-78"/>
          </a:endParaRPr>
        </a:p>
      </dsp:txBody>
      <dsp:txXfrm>
        <a:off x="3440918" y="33215"/>
        <a:ext cx="2005549" cy="1636153"/>
      </dsp:txXfrm>
    </dsp:sp>
    <dsp:sp modelId="{5FE83D2F-D52B-4F30-B589-4E4A36E2FB4E}">
      <dsp:nvSpPr>
        <dsp:cNvPr id="0" name=""/>
        <dsp:cNvSpPr/>
      </dsp:nvSpPr>
      <dsp:spPr>
        <a:xfrm rot="1803945">
          <a:off x="5652494" y="3901101"/>
          <a:ext cx="531241" cy="0"/>
        </a:xfrm>
        <a:custGeom>
          <a:avLst/>
          <a:gdLst/>
          <a:ahLst/>
          <a:cxnLst/>
          <a:rect l="0" t="0" r="0" b="0"/>
          <a:pathLst>
            <a:path>
              <a:moveTo>
                <a:pt x="0" y="0"/>
              </a:moveTo>
              <a:lnTo>
                <a:pt x="531241" y="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BE77442-4DE0-4CD6-AD57-3773100EAB9F}">
      <dsp:nvSpPr>
        <dsp:cNvPr id="0" name=""/>
        <dsp:cNvSpPr/>
      </dsp:nvSpPr>
      <dsp:spPr>
        <a:xfrm>
          <a:off x="6147996" y="3759312"/>
          <a:ext cx="2182573" cy="1813177"/>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انتقال این پیام به مردم </a:t>
          </a:r>
        </a:p>
        <a:p>
          <a:pPr lvl="0" algn="ctr" defTabSz="1066800">
            <a:lnSpc>
              <a:spcPct val="90000"/>
            </a:lnSpc>
            <a:spcBef>
              <a:spcPct val="0"/>
            </a:spcBef>
            <a:spcAft>
              <a:spcPct val="35000"/>
            </a:spcAft>
          </a:pPr>
          <a:r>
            <a:rPr lang="fa-IR" sz="2400" b="1" kern="1200" dirty="0" smtClean="0">
              <a:solidFill>
                <a:srgbClr val="FF0000"/>
              </a:solidFill>
              <a:cs typeface="B Nazanin" panose="00000400000000000000" pitchFamily="2" charset="-78"/>
            </a:rPr>
            <a:t>(رسالت، ابلاغ) </a:t>
          </a:r>
          <a:endParaRPr lang="en-US" sz="2400" b="1" kern="1200" dirty="0">
            <a:solidFill>
              <a:srgbClr val="FF0000"/>
            </a:solidFill>
            <a:cs typeface="B Nazanin" panose="00000400000000000000" pitchFamily="2" charset="-78"/>
          </a:endParaRPr>
        </a:p>
      </dsp:txBody>
      <dsp:txXfrm>
        <a:off x="6236508" y="3847824"/>
        <a:ext cx="2005549" cy="1636153"/>
      </dsp:txXfrm>
    </dsp:sp>
    <dsp:sp modelId="{827E2E43-3B8C-4980-9A86-FF98F5EA958C}">
      <dsp:nvSpPr>
        <dsp:cNvPr id="0" name=""/>
        <dsp:cNvSpPr/>
      </dsp:nvSpPr>
      <dsp:spPr>
        <a:xfrm rot="8996024">
          <a:off x="2817252" y="3901121"/>
          <a:ext cx="531255" cy="0"/>
        </a:xfrm>
        <a:custGeom>
          <a:avLst/>
          <a:gdLst/>
          <a:ahLst/>
          <a:cxnLst/>
          <a:rect l="0" t="0" r="0" b="0"/>
          <a:pathLst>
            <a:path>
              <a:moveTo>
                <a:pt x="0" y="0"/>
              </a:moveTo>
              <a:lnTo>
                <a:pt x="531255" y="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246CE89-D00E-47DD-BFA6-202CB0D96F04}">
      <dsp:nvSpPr>
        <dsp:cNvPr id="0" name=""/>
        <dsp:cNvSpPr/>
      </dsp:nvSpPr>
      <dsp:spPr>
        <a:xfrm>
          <a:off x="670419" y="3759351"/>
          <a:ext cx="2182573" cy="1813177"/>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0800" tIns="50800" rIns="50800" bIns="50800" numCol="1" spcCol="1270" anchor="ctr" anchorCtr="0">
          <a:noAutofit/>
        </a:bodyPr>
        <a:lstStyle/>
        <a:p>
          <a:pPr lvl="0" algn="ctr" defTabSz="889000">
            <a:lnSpc>
              <a:spcPct val="100000"/>
            </a:lnSpc>
            <a:spcBef>
              <a:spcPct val="0"/>
            </a:spcBef>
            <a:spcAft>
              <a:spcPct val="35000"/>
            </a:spcAft>
          </a:pPr>
          <a:r>
            <a:rPr lang="fa-IR" sz="2000" b="1" kern="1200" dirty="0" smtClean="0">
              <a:solidFill>
                <a:srgbClr val="002060"/>
              </a:solidFill>
              <a:cs typeface="B Nazanin" panose="00000400000000000000" pitchFamily="2" charset="-78"/>
            </a:rPr>
            <a:t>اجرا و تحقق بخشیدن به آن محتوا درسطح جامعه                                            </a:t>
          </a:r>
          <a:r>
            <a:rPr lang="fa-IR" sz="1600" b="1" kern="1200" dirty="0" smtClean="0">
              <a:solidFill>
                <a:srgbClr val="FF0000"/>
              </a:solidFill>
              <a:cs typeface="B Nazanin" panose="00000400000000000000" pitchFamily="2" charset="-78"/>
            </a:rPr>
            <a:t>(امامت، ولایت) </a:t>
          </a:r>
          <a:endParaRPr lang="en-US" sz="1600" b="1" kern="1200" dirty="0">
            <a:solidFill>
              <a:srgbClr val="FF0000"/>
            </a:solidFill>
          </a:endParaRPr>
        </a:p>
      </dsp:txBody>
      <dsp:txXfrm>
        <a:off x="758931" y="3847863"/>
        <a:ext cx="2005549" cy="1636153"/>
      </dsp:txXfrm>
    </dsp:sp>
  </dsp:spTree>
</dsp:drawing>
</file>

<file path=ppt/diagrams/drawing10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62507B2-6CB8-40E6-8418-81F092B982BB}">
      <dsp:nvSpPr>
        <dsp:cNvPr id="0" name=""/>
        <dsp:cNvSpPr/>
      </dsp:nvSpPr>
      <dsp:spPr>
        <a:xfrm rot="16200000">
          <a:off x="-1679467" y="2305444"/>
          <a:ext cx="3785446" cy="2422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213648" bIns="0" numCol="1" spcCol="1270" anchor="t" anchorCtr="0">
          <a:noAutofit/>
        </a:bodyPr>
        <a:lstStyle/>
        <a:p>
          <a:pPr lvl="0" algn="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اولین شخصیت</a:t>
          </a:r>
          <a:endParaRPr lang="en-US" sz="2000" kern="1200" dirty="0">
            <a:solidFill>
              <a:srgbClr val="FF0000"/>
            </a:solidFill>
          </a:endParaRPr>
        </a:p>
      </dsp:txBody>
      <dsp:txXfrm>
        <a:off x="-1679467" y="2305444"/>
        <a:ext cx="3785446" cy="242246"/>
      </dsp:txXfrm>
    </dsp:sp>
    <dsp:sp modelId="{5BA8EEC0-6E9A-4F17-B91A-7AA7A027854F}">
      <dsp:nvSpPr>
        <dsp:cNvPr id="0" name=""/>
        <dsp:cNvSpPr/>
      </dsp:nvSpPr>
      <dsp:spPr>
        <a:xfrm>
          <a:off x="528179" y="2"/>
          <a:ext cx="2207243" cy="4786810"/>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213648" rIns="99568" bIns="99568" numCol="1" spcCol="1270" anchor="t" anchorCtr="0">
          <a:noAutofit/>
        </a:bodyPr>
        <a:lstStyle/>
        <a:p>
          <a:pPr marL="114300" lvl="1" indent="-114300" algn="just" defTabSz="622300" rtl="1">
            <a:lnSpc>
              <a:spcPct val="90000"/>
            </a:lnSpc>
            <a:spcBef>
              <a:spcPct val="0"/>
            </a:spcBef>
            <a:spcAft>
              <a:spcPct val="15000"/>
            </a:spcAft>
            <a:buChar char="••"/>
          </a:pPr>
          <a:r>
            <a:rPr lang="fa-IR" sz="1400" b="1" kern="1200" smtClean="0">
              <a:solidFill>
                <a:srgbClr val="FFFF00"/>
              </a:solidFill>
              <a:cs typeface="B Nazanin" panose="00000400000000000000" pitchFamily="2" charset="-78"/>
            </a:rPr>
            <a:t>اول شخصیتی چون مالک اشتر نخعی است</a:t>
          </a:r>
          <a:endParaRPr lang="en-US" sz="1400" kern="1200" dirty="0">
            <a:solidFill>
              <a:srgbClr val="FFFF00"/>
            </a:solidFill>
          </a:endParaRPr>
        </a:p>
        <a:p>
          <a:pPr marL="114300" lvl="1" indent="-114300" algn="just" defTabSz="622300" rtl="1">
            <a:lnSpc>
              <a:spcPct val="90000"/>
            </a:lnSpc>
            <a:spcBef>
              <a:spcPct val="0"/>
            </a:spcBef>
            <a:spcAft>
              <a:spcPct val="15000"/>
            </a:spcAft>
            <a:buChar char="••"/>
          </a:pPr>
          <a:r>
            <a:rPr lang="fa-IR" sz="1400" b="1" kern="1200" smtClean="0">
              <a:solidFill>
                <a:srgbClr val="FFFF00"/>
              </a:solidFill>
              <a:cs typeface="B Nazanin" panose="00000400000000000000" pitchFamily="2" charset="-78"/>
            </a:rPr>
            <a:t>که از سویی توان مدیریت بسیار بالا و قدرت جسمی و فکری و روحی عظیمی دارد</a:t>
          </a:r>
          <a:endParaRPr lang="en-US" sz="1400" b="1" kern="1200" dirty="0">
            <a:solidFill>
              <a:srgbClr val="FFFF00"/>
            </a:solidFill>
            <a:cs typeface="B Nazanin" panose="00000400000000000000" pitchFamily="2" charset="-78"/>
          </a:endParaRPr>
        </a:p>
        <a:p>
          <a:pPr marL="114300" lvl="1" indent="-114300" algn="just" defTabSz="622300" rtl="1">
            <a:lnSpc>
              <a:spcPct val="90000"/>
            </a:lnSpc>
            <a:spcBef>
              <a:spcPct val="0"/>
            </a:spcBef>
            <a:spcAft>
              <a:spcPct val="15000"/>
            </a:spcAft>
            <a:buChar char="••"/>
          </a:pPr>
          <a:r>
            <a:rPr lang="fa-IR" sz="1400" b="1" kern="1200" dirty="0" smtClean="0">
              <a:solidFill>
                <a:srgbClr val="FFFF00"/>
              </a:solidFill>
              <a:cs typeface="B Nazanin" panose="00000400000000000000" pitchFamily="2" charset="-78"/>
            </a:rPr>
            <a:t>از سوی دیگر، در مراتب بالای ایمان و ولایت و معنویت قرار گرفته است؛ </a:t>
          </a:r>
          <a:endParaRPr lang="en-US" sz="1400" b="1" kern="1200" dirty="0">
            <a:solidFill>
              <a:srgbClr val="FFFF00"/>
            </a:solidFill>
            <a:cs typeface="B Nazanin" panose="00000400000000000000" pitchFamily="2" charset="-78"/>
          </a:endParaRPr>
        </a:p>
        <a:p>
          <a:pPr marL="114300" lvl="1" indent="-114300" algn="just" defTabSz="622300" rtl="1">
            <a:lnSpc>
              <a:spcPct val="90000"/>
            </a:lnSpc>
            <a:spcBef>
              <a:spcPct val="0"/>
            </a:spcBef>
            <a:spcAft>
              <a:spcPct val="15000"/>
            </a:spcAft>
            <a:buChar char="••"/>
          </a:pPr>
          <a:r>
            <a:rPr lang="fa-IR" sz="1400" b="1" kern="1200" dirty="0" smtClean="0">
              <a:solidFill>
                <a:srgbClr val="FFFF00"/>
              </a:solidFill>
              <a:cs typeface="B Nazanin" panose="00000400000000000000" pitchFamily="2" charset="-78"/>
            </a:rPr>
            <a:t>بدین جهت، هم در حیات فردی و هم در حیات اجتماعی مورد رضایت کامل امام زمان خویش است.</a:t>
          </a:r>
          <a:endParaRPr lang="en-US" sz="1400" b="1" kern="1200" dirty="0">
            <a:solidFill>
              <a:srgbClr val="FFFF00"/>
            </a:solidFill>
            <a:cs typeface="B Nazanin" panose="00000400000000000000" pitchFamily="2" charset="-78"/>
          </a:endParaRPr>
        </a:p>
        <a:p>
          <a:pPr marL="114300" lvl="1" indent="-114300" algn="just" defTabSz="622300" rtl="1">
            <a:lnSpc>
              <a:spcPct val="90000"/>
            </a:lnSpc>
            <a:spcBef>
              <a:spcPct val="0"/>
            </a:spcBef>
            <a:spcAft>
              <a:spcPct val="15000"/>
            </a:spcAft>
            <a:buChar char="••"/>
          </a:pPr>
          <a:r>
            <a:rPr lang="fa-IR" sz="1400" b="1" kern="1200" dirty="0" smtClean="0">
              <a:solidFill>
                <a:srgbClr val="FFFF00"/>
              </a:solidFill>
              <a:cs typeface="B Nazanin" panose="00000400000000000000" pitchFamily="2" charset="-78"/>
            </a:rPr>
            <a:t>امام علی علیه السلام از داشتن چنین نیرویی به شدت خوشحال و مبتهج است و در واگذاری امور حکومت به او دل‏آرام وآسوده خاطر؛ </a:t>
          </a:r>
          <a:endParaRPr lang="en-US" sz="1400" b="1" kern="1200" dirty="0">
            <a:solidFill>
              <a:srgbClr val="FFFF00"/>
            </a:solidFill>
            <a:cs typeface="B Nazanin" panose="00000400000000000000" pitchFamily="2" charset="-78"/>
          </a:endParaRPr>
        </a:p>
      </dsp:txBody>
      <dsp:txXfrm>
        <a:off x="528179" y="2"/>
        <a:ext cx="2207243" cy="4786810"/>
      </dsp:txXfrm>
    </dsp:sp>
    <dsp:sp modelId="{FDF9C4CA-852A-4E8A-816B-59BC84D2F4B0}">
      <dsp:nvSpPr>
        <dsp:cNvPr id="0" name=""/>
        <dsp:cNvSpPr/>
      </dsp:nvSpPr>
      <dsp:spPr>
        <a:xfrm>
          <a:off x="35496" y="0"/>
          <a:ext cx="484493" cy="484493"/>
        </a:xfrm>
        <a:prstGeom prst="rect">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F500E6B-05B7-4308-98F2-0F4ACCEBA3A8}">
      <dsp:nvSpPr>
        <dsp:cNvPr id="0" name=""/>
        <dsp:cNvSpPr/>
      </dsp:nvSpPr>
      <dsp:spPr>
        <a:xfrm rot="16200000">
          <a:off x="1000202" y="2305444"/>
          <a:ext cx="3785446" cy="2422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213648" bIns="0" numCol="1" spcCol="1270" anchor="t" anchorCtr="0">
          <a:noAutofit/>
        </a:bodyPr>
        <a:lstStyle/>
        <a:p>
          <a:pPr lvl="0" algn="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دومین شخصیت</a:t>
          </a:r>
          <a:endParaRPr lang="en-US" sz="2000" kern="1200" dirty="0">
            <a:solidFill>
              <a:srgbClr val="FF0000"/>
            </a:solidFill>
          </a:endParaRPr>
        </a:p>
      </dsp:txBody>
      <dsp:txXfrm>
        <a:off x="1000202" y="2305444"/>
        <a:ext cx="3785446" cy="242246"/>
      </dsp:txXfrm>
    </dsp:sp>
    <dsp:sp modelId="{40D3679C-8E0F-42D7-98D3-4E5104890519}">
      <dsp:nvSpPr>
        <dsp:cNvPr id="0" name=""/>
        <dsp:cNvSpPr/>
      </dsp:nvSpPr>
      <dsp:spPr>
        <a:xfrm>
          <a:off x="3173134" y="51825"/>
          <a:ext cx="2470219" cy="4786810"/>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213648" rIns="99568" bIns="99568" numCol="1" spcCol="1270" anchor="t" anchorCtr="0">
          <a:noAutofit/>
        </a:bodyPr>
        <a:lstStyle/>
        <a:p>
          <a:pPr marL="114300" lvl="1" indent="-114300" algn="just" defTabSz="622300" rtl="1">
            <a:lnSpc>
              <a:spcPct val="90000"/>
            </a:lnSpc>
            <a:spcBef>
              <a:spcPct val="0"/>
            </a:spcBef>
            <a:spcAft>
              <a:spcPct val="15000"/>
            </a:spcAft>
            <a:buChar char="••"/>
          </a:pPr>
          <a:r>
            <a:rPr lang="fa-IR" sz="1400" b="1" kern="1200" dirty="0" smtClean="0">
              <a:solidFill>
                <a:srgbClr val="002060"/>
              </a:solidFill>
              <a:cs typeface="B Nazanin" panose="00000400000000000000" pitchFamily="2" charset="-78"/>
            </a:rPr>
            <a:t>شخصیت دوم در میان کارگزاران امام شخصیتی عارف و خودساخته </a:t>
          </a:r>
          <a:br>
            <a:rPr lang="fa-IR" sz="1400" b="1" kern="1200" dirty="0" smtClean="0">
              <a:solidFill>
                <a:srgbClr val="002060"/>
              </a:solidFill>
              <a:cs typeface="B Nazanin" panose="00000400000000000000" pitchFamily="2" charset="-78"/>
            </a:rPr>
          </a:br>
          <a:r>
            <a:rPr lang="fa-IR" sz="1400" b="1" kern="1200" dirty="0" smtClean="0">
              <a:solidFill>
                <a:srgbClr val="002060"/>
              </a:solidFill>
              <a:cs typeface="B Nazanin" panose="00000400000000000000" pitchFamily="2" charset="-78"/>
            </a:rPr>
            <a:t>چون کمیل بن زیاد است</a:t>
          </a:r>
          <a:endParaRPr lang="en-US" sz="1400" kern="1200" dirty="0">
            <a:solidFill>
              <a:srgbClr val="002060"/>
            </a:solidFill>
          </a:endParaRPr>
        </a:p>
        <a:p>
          <a:pPr marL="114300" lvl="1" indent="-114300" algn="just" defTabSz="622300" rtl="1">
            <a:lnSpc>
              <a:spcPct val="90000"/>
            </a:lnSpc>
            <a:spcBef>
              <a:spcPct val="0"/>
            </a:spcBef>
            <a:spcAft>
              <a:spcPct val="15000"/>
            </a:spcAft>
            <a:buChar char="••"/>
          </a:pPr>
          <a:r>
            <a:rPr lang="fa-IR" sz="1400" b="1" kern="1200" dirty="0" smtClean="0">
              <a:solidFill>
                <a:srgbClr val="002060"/>
              </a:solidFill>
              <a:cs typeface="B Nazanin" panose="00000400000000000000" pitchFamily="2" charset="-78"/>
            </a:rPr>
            <a:t>که یار تنهایی امیرمؤمنان است و تاب تحمل معارف سنگین علوی را دارد. </a:t>
          </a:r>
          <a:endParaRPr lang="en-US" sz="1400" b="1" kern="1200" dirty="0">
            <a:solidFill>
              <a:srgbClr val="002060"/>
            </a:solidFill>
            <a:cs typeface="B Nazanin" panose="00000400000000000000" pitchFamily="2" charset="-78"/>
          </a:endParaRPr>
        </a:p>
        <a:p>
          <a:pPr marL="114300" lvl="1" indent="-114300" algn="just" defTabSz="622300" rtl="1">
            <a:lnSpc>
              <a:spcPct val="90000"/>
            </a:lnSpc>
            <a:spcBef>
              <a:spcPct val="0"/>
            </a:spcBef>
            <a:spcAft>
              <a:spcPct val="15000"/>
            </a:spcAft>
            <a:buChar char="••"/>
          </a:pPr>
          <a:r>
            <a:rPr lang="fa-IR" sz="1400" b="1" kern="1200" smtClean="0">
              <a:solidFill>
                <a:srgbClr val="002060"/>
              </a:solidFill>
              <a:cs typeface="B Nazanin" panose="00000400000000000000" pitchFamily="2" charset="-78"/>
            </a:rPr>
            <a:t>وی در جانب ایمان و فضایل انسانی اندوخته‏ای بس عظیم داردو همراز و انیس حجت حق قرار گرفته است. </a:t>
          </a:r>
          <a:endParaRPr lang="en-US" sz="1400" b="1" kern="1200" dirty="0">
            <a:solidFill>
              <a:srgbClr val="002060"/>
            </a:solidFill>
            <a:cs typeface="B Nazanin" panose="00000400000000000000" pitchFamily="2" charset="-78"/>
          </a:endParaRPr>
        </a:p>
        <a:p>
          <a:pPr marL="114300" lvl="1" indent="-114300" algn="just" defTabSz="622300" rtl="1">
            <a:lnSpc>
              <a:spcPct val="90000"/>
            </a:lnSpc>
            <a:spcBef>
              <a:spcPct val="0"/>
            </a:spcBef>
            <a:spcAft>
              <a:spcPct val="15000"/>
            </a:spcAft>
            <a:buChar char="••"/>
          </a:pPr>
          <a:r>
            <a:rPr lang="fa-IR" sz="1400" b="1" kern="1200" dirty="0" smtClean="0">
              <a:solidFill>
                <a:srgbClr val="002060"/>
              </a:solidFill>
              <a:cs typeface="B Nazanin" panose="00000400000000000000" pitchFamily="2" charset="-78"/>
            </a:rPr>
            <a:t>همین کمیل آنگاه که از جانب امام به کارگزاری شهرکی ـ به نام هیت ـ گمارده می‏شود، در دفع سپاهیان دشمن که از حوزه مأموریت او گذشتند و به تاراج مسلمانان پرداختند، ناکام می‏ماند. به همین جهت امام بر او خرده می‏گیرند و از او گلایه می‏کنند. </a:t>
          </a:r>
          <a:endParaRPr lang="en-US" sz="1400" b="1" kern="1200" dirty="0">
            <a:solidFill>
              <a:srgbClr val="002060"/>
            </a:solidFill>
            <a:cs typeface="B Nazanin" panose="00000400000000000000" pitchFamily="2" charset="-78"/>
          </a:endParaRPr>
        </a:p>
      </dsp:txBody>
      <dsp:txXfrm>
        <a:off x="3173134" y="51825"/>
        <a:ext cx="2470219" cy="4786810"/>
      </dsp:txXfrm>
    </dsp:sp>
    <dsp:sp modelId="{A92C3CE4-6814-4263-BD2E-C13C2BEBE0D4}">
      <dsp:nvSpPr>
        <dsp:cNvPr id="0" name=""/>
        <dsp:cNvSpPr/>
      </dsp:nvSpPr>
      <dsp:spPr>
        <a:xfrm>
          <a:off x="2719355" y="28600"/>
          <a:ext cx="484493" cy="484493"/>
        </a:xfrm>
        <a:prstGeom prst="rect">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36000" r="-3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621354A-D8AD-4552-A165-5790515CFD0F}">
      <dsp:nvSpPr>
        <dsp:cNvPr id="0" name=""/>
        <dsp:cNvSpPr/>
      </dsp:nvSpPr>
      <dsp:spPr>
        <a:xfrm rot="16200000">
          <a:off x="3926308" y="2305444"/>
          <a:ext cx="3785446" cy="2422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213648" bIns="0" numCol="1" spcCol="1270" anchor="t" anchorCtr="0">
          <a:noAutofit/>
        </a:bodyPr>
        <a:lstStyle/>
        <a:p>
          <a:pPr lvl="0" algn="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سومین شخصیت</a:t>
          </a:r>
          <a:endParaRPr lang="en-US" sz="2000" kern="1200" dirty="0">
            <a:solidFill>
              <a:srgbClr val="FF0000"/>
            </a:solidFill>
          </a:endParaRPr>
        </a:p>
      </dsp:txBody>
      <dsp:txXfrm>
        <a:off x="3926308" y="2305444"/>
        <a:ext cx="3785446" cy="242246"/>
      </dsp:txXfrm>
    </dsp:sp>
    <dsp:sp modelId="{AD990B4F-429F-4B88-B7EE-B10B2805F8EE}">
      <dsp:nvSpPr>
        <dsp:cNvPr id="0" name=""/>
        <dsp:cNvSpPr/>
      </dsp:nvSpPr>
      <dsp:spPr>
        <a:xfrm>
          <a:off x="6084166" y="66325"/>
          <a:ext cx="2950476" cy="4786810"/>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213648" rIns="99568" bIns="99568" numCol="1" spcCol="1270" anchor="t" anchorCtr="0">
          <a:noAutofit/>
        </a:bodyPr>
        <a:lstStyle/>
        <a:p>
          <a:pPr marL="114300" lvl="1" indent="-114300" algn="just" defTabSz="622300" rtl="1">
            <a:lnSpc>
              <a:spcPct val="90000"/>
            </a:lnSpc>
            <a:spcBef>
              <a:spcPct val="0"/>
            </a:spcBef>
            <a:spcAft>
              <a:spcPct val="15000"/>
            </a:spcAft>
            <a:buChar char="••"/>
          </a:pPr>
          <a:r>
            <a:rPr lang="fa-IR" sz="1400" b="1" kern="1200" dirty="0" smtClean="0">
              <a:solidFill>
                <a:srgbClr val="002060"/>
              </a:solidFill>
              <a:cs typeface="B Nazanin" panose="00000400000000000000" pitchFamily="2" charset="-78"/>
            </a:rPr>
            <a:t>در میان کارگزاران دولت علوی شخصی چون زیاد بن سمیه نیز حضور دارد. </a:t>
          </a:r>
          <a:endParaRPr lang="en-US" sz="1400" kern="1200" dirty="0">
            <a:solidFill>
              <a:srgbClr val="002060"/>
            </a:solidFill>
          </a:endParaRPr>
        </a:p>
        <a:p>
          <a:pPr marL="114300" lvl="1" indent="-114300" algn="just" defTabSz="622300" rtl="1">
            <a:lnSpc>
              <a:spcPct val="90000"/>
            </a:lnSpc>
            <a:spcBef>
              <a:spcPct val="0"/>
            </a:spcBef>
            <a:spcAft>
              <a:spcPct val="15000"/>
            </a:spcAft>
            <a:buChar char="••"/>
          </a:pPr>
          <a:r>
            <a:rPr lang="fa-IR" sz="1400" b="1" kern="1200" dirty="0" smtClean="0">
              <a:solidFill>
                <a:srgbClr val="002060"/>
              </a:solidFill>
              <a:cs typeface="B Nazanin" panose="00000400000000000000" pitchFamily="2" charset="-78"/>
            </a:rPr>
            <a:t>زیاد چون پدری شناخته شده نداشت و حرام‏زادۀ مسلَّم بود، زیاد بن ابیه (فرزند پدرش) یا ابن سمیه (فرزند سمیه، کنیز حارث بن کلدۀ ثقفی پزشک عرب) خوانده می‏شد؛ </a:t>
          </a:r>
          <a:endParaRPr lang="en-US" sz="1400" b="1" kern="1200" dirty="0">
            <a:solidFill>
              <a:srgbClr val="002060"/>
            </a:solidFill>
            <a:cs typeface="B Nazanin" panose="00000400000000000000" pitchFamily="2" charset="-78"/>
          </a:endParaRPr>
        </a:p>
        <a:p>
          <a:pPr marL="114300" lvl="1" indent="-114300" algn="just" defTabSz="622300" rtl="1">
            <a:lnSpc>
              <a:spcPct val="90000"/>
            </a:lnSpc>
            <a:spcBef>
              <a:spcPct val="0"/>
            </a:spcBef>
            <a:spcAft>
              <a:spcPct val="15000"/>
            </a:spcAft>
            <a:buChar char="••"/>
          </a:pPr>
          <a:r>
            <a:rPr lang="fa-IR" sz="1400" b="1" kern="1200" dirty="0" smtClean="0">
              <a:solidFill>
                <a:srgbClr val="002060"/>
              </a:solidFill>
              <a:cs typeface="B Nazanin" panose="00000400000000000000" pitchFamily="2" charset="-78"/>
            </a:rPr>
            <a:t>تا آنکه معاویه در حکومت خود او را برادر خویش و زیادبن‌ابی‌سفیان خواند. </a:t>
          </a:r>
          <a:endParaRPr lang="en-US" sz="1400" b="1" kern="1200" dirty="0">
            <a:solidFill>
              <a:srgbClr val="002060"/>
            </a:solidFill>
            <a:cs typeface="B Nazanin" panose="00000400000000000000" pitchFamily="2" charset="-78"/>
          </a:endParaRPr>
        </a:p>
        <a:p>
          <a:pPr marL="114300" lvl="1" indent="-114300" algn="just" defTabSz="622300" rtl="1">
            <a:lnSpc>
              <a:spcPct val="90000"/>
            </a:lnSpc>
            <a:spcBef>
              <a:spcPct val="0"/>
            </a:spcBef>
            <a:spcAft>
              <a:spcPct val="15000"/>
            </a:spcAft>
            <a:buChar char="••"/>
          </a:pPr>
          <a:r>
            <a:rPr lang="fa-IR" sz="1400" b="1" kern="1200" dirty="0" smtClean="0">
              <a:solidFill>
                <a:srgbClr val="002060"/>
              </a:solidFill>
              <a:cs typeface="B Nazanin" panose="00000400000000000000" pitchFamily="2" charset="-78"/>
            </a:rPr>
            <a:t>زیاد جانشین ابن عباس در ولایت بصره و سرزمین‏های فارس بود و دایرۀ حکم‌رانی وی استان پهناوری را در بر می‏گرفت که شامل بصرۀ کنونی، اهواز، کرمان، فارس و... می‏شد. </a:t>
          </a:r>
          <a:endParaRPr lang="en-US" sz="1400" b="1" kern="1200" dirty="0">
            <a:solidFill>
              <a:srgbClr val="002060"/>
            </a:solidFill>
            <a:cs typeface="B Nazanin" panose="00000400000000000000" pitchFamily="2" charset="-78"/>
          </a:endParaRPr>
        </a:p>
        <a:p>
          <a:pPr marL="114300" lvl="1" indent="-114300" algn="just" defTabSz="622300" rtl="1">
            <a:lnSpc>
              <a:spcPct val="90000"/>
            </a:lnSpc>
            <a:spcBef>
              <a:spcPct val="0"/>
            </a:spcBef>
            <a:spcAft>
              <a:spcPct val="15000"/>
            </a:spcAft>
            <a:buChar char="••"/>
          </a:pPr>
          <a:r>
            <a:rPr lang="fa-IR" sz="1400" b="1" kern="1200" dirty="0" smtClean="0">
              <a:solidFill>
                <a:srgbClr val="002060"/>
              </a:solidFill>
              <a:cs typeface="B Nazanin" panose="00000400000000000000" pitchFamily="2" charset="-78"/>
            </a:rPr>
            <a:t>او گرچه در ادارۀ امور مملکت بسیار کارآمد و توانا بود؛ اما بارها از سوی آن حضرت به‌جهت خیانت‏های فراوان و فسادهایی که از او سر زد، توبیخ و ملامت شد. </a:t>
          </a:r>
          <a:endParaRPr lang="en-US" sz="1400" b="1" kern="1200" dirty="0">
            <a:solidFill>
              <a:srgbClr val="002060"/>
            </a:solidFill>
            <a:cs typeface="B Nazanin" panose="00000400000000000000" pitchFamily="2" charset="-78"/>
          </a:endParaRPr>
        </a:p>
      </dsp:txBody>
      <dsp:txXfrm>
        <a:off x="6084166" y="66325"/>
        <a:ext cx="2950476" cy="4786810"/>
      </dsp:txXfrm>
    </dsp:sp>
    <dsp:sp modelId="{8CEC9EC7-7CFE-49EB-8FF0-E87B11013909}">
      <dsp:nvSpPr>
        <dsp:cNvPr id="0" name=""/>
        <dsp:cNvSpPr/>
      </dsp:nvSpPr>
      <dsp:spPr>
        <a:xfrm>
          <a:off x="5652123" y="7879"/>
          <a:ext cx="484493" cy="484493"/>
        </a:xfrm>
        <a:prstGeom prst="rect">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0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B848D6D-72DA-4C88-B51F-8510F6CA9EE2}">
      <dsp:nvSpPr>
        <dsp:cNvPr id="0" name=""/>
        <dsp:cNvSpPr/>
      </dsp:nvSpPr>
      <dsp:spPr>
        <a:xfrm>
          <a:off x="6793503" y="1175396"/>
          <a:ext cx="2124367" cy="106218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kern="1200" dirty="0" smtClean="0">
              <a:solidFill>
                <a:srgbClr val="FFFF00"/>
              </a:solidFill>
              <a:cs typeface="B Titr" panose="00000700000000000000" pitchFamily="2" charset="-78"/>
            </a:rPr>
            <a:t>بررسی این شخصیت‌ها نشان می‌دهد </a:t>
          </a:r>
          <a:endParaRPr lang="en-US" sz="1800" kern="1200" dirty="0">
            <a:solidFill>
              <a:srgbClr val="FFFF00"/>
            </a:solidFill>
          </a:endParaRPr>
        </a:p>
      </dsp:txBody>
      <dsp:txXfrm>
        <a:off x="6824613" y="1206506"/>
        <a:ext cx="2062147" cy="999963"/>
      </dsp:txXfrm>
    </dsp:sp>
    <dsp:sp modelId="{2D5B757D-342C-493D-9F93-DFD1E80D6787}">
      <dsp:nvSpPr>
        <dsp:cNvPr id="0" name=""/>
        <dsp:cNvSpPr/>
      </dsp:nvSpPr>
      <dsp:spPr>
        <a:xfrm rot="12942401">
          <a:off x="5845396" y="1373100"/>
          <a:ext cx="1046466" cy="56019"/>
        </a:xfrm>
        <a:custGeom>
          <a:avLst/>
          <a:gdLst/>
          <a:ahLst/>
          <a:cxnLst/>
          <a:rect l="0" t="0" r="0" b="0"/>
          <a:pathLst>
            <a:path>
              <a:moveTo>
                <a:pt x="0" y="28009"/>
              </a:moveTo>
              <a:lnTo>
                <a:pt x="1046466" y="28009"/>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6342468" y="1374948"/>
        <a:ext cx="52323" cy="52323"/>
      </dsp:txXfrm>
    </dsp:sp>
    <dsp:sp modelId="{4FBCD34D-0377-4CEA-9A74-C91DAD8A4225}">
      <dsp:nvSpPr>
        <dsp:cNvPr id="0" name=""/>
        <dsp:cNvSpPr/>
      </dsp:nvSpPr>
      <dsp:spPr>
        <a:xfrm>
          <a:off x="3819389" y="564640"/>
          <a:ext cx="2124367" cy="1062183"/>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برخی کسان ایمان، تقوا، اخلاص، اخلاق و معنویت در ابعاد فردی را دارند</a:t>
          </a:r>
          <a:endParaRPr lang="en-US" sz="1800" b="1" kern="1200" dirty="0">
            <a:solidFill>
              <a:srgbClr val="002060"/>
            </a:solidFill>
            <a:cs typeface="B Nazanin" panose="00000400000000000000" pitchFamily="2" charset="-78"/>
          </a:endParaRPr>
        </a:p>
      </dsp:txBody>
      <dsp:txXfrm>
        <a:off x="3850499" y="595750"/>
        <a:ext cx="2062147" cy="999963"/>
      </dsp:txXfrm>
    </dsp:sp>
    <dsp:sp modelId="{40A70E64-9731-437A-890E-354F31392946}">
      <dsp:nvSpPr>
        <dsp:cNvPr id="0" name=""/>
        <dsp:cNvSpPr/>
      </dsp:nvSpPr>
      <dsp:spPr>
        <a:xfrm rot="10800000">
          <a:off x="2969642" y="1067722"/>
          <a:ext cx="849746" cy="56019"/>
        </a:xfrm>
        <a:custGeom>
          <a:avLst/>
          <a:gdLst/>
          <a:ahLst/>
          <a:cxnLst/>
          <a:rect l="0" t="0" r="0" b="0"/>
          <a:pathLst>
            <a:path>
              <a:moveTo>
                <a:pt x="0" y="28009"/>
              </a:moveTo>
              <a:lnTo>
                <a:pt x="849746" y="28009"/>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3373272" y="1074488"/>
        <a:ext cx="42487" cy="42487"/>
      </dsp:txXfrm>
    </dsp:sp>
    <dsp:sp modelId="{B5260E68-23C6-4460-927A-F63F3BDE4656}">
      <dsp:nvSpPr>
        <dsp:cNvPr id="0" name=""/>
        <dsp:cNvSpPr/>
      </dsp:nvSpPr>
      <dsp:spPr>
        <a:xfrm>
          <a:off x="11120" y="564640"/>
          <a:ext cx="2958521" cy="106218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0000"/>
              </a:solidFill>
              <a:cs typeface="B Nazanin" panose="00000400000000000000" pitchFamily="2" charset="-78"/>
            </a:rPr>
            <a:t>اما توان انجام امور اجتماعی و صلاحیت واگذاری مسئولیت‏های سنگین در آنها وجود ندارد</a:t>
          </a:r>
          <a:endParaRPr lang="en-US" sz="1800" b="1" kern="1200" dirty="0">
            <a:solidFill>
              <a:srgbClr val="FF0000"/>
            </a:solidFill>
            <a:cs typeface="B Nazanin" panose="00000400000000000000" pitchFamily="2" charset="-78"/>
          </a:endParaRPr>
        </a:p>
      </dsp:txBody>
      <dsp:txXfrm>
        <a:off x="42230" y="595750"/>
        <a:ext cx="2896301" cy="999963"/>
      </dsp:txXfrm>
    </dsp:sp>
    <dsp:sp modelId="{B5410ED7-12C9-4104-8276-ED6499666130}">
      <dsp:nvSpPr>
        <dsp:cNvPr id="0" name=""/>
        <dsp:cNvSpPr/>
      </dsp:nvSpPr>
      <dsp:spPr>
        <a:xfrm rot="8657599">
          <a:off x="5845396" y="1983856"/>
          <a:ext cx="1046466" cy="56019"/>
        </a:xfrm>
        <a:custGeom>
          <a:avLst/>
          <a:gdLst/>
          <a:ahLst/>
          <a:cxnLst/>
          <a:rect l="0" t="0" r="0" b="0"/>
          <a:pathLst>
            <a:path>
              <a:moveTo>
                <a:pt x="0" y="28009"/>
              </a:moveTo>
              <a:lnTo>
                <a:pt x="1046466" y="28009"/>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6342468" y="1985704"/>
        <a:ext cx="52323" cy="52323"/>
      </dsp:txXfrm>
    </dsp:sp>
    <dsp:sp modelId="{D17E7EC5-4C4E-4F0A-B5F6-2CF9EABF4739}">
      <dsp:nvSpPr>
        <dsp:cNvPr id="0" name=""/>
        <dsp:cNvSpPr/>
      </dsp:nvSpPr>
      <dsp:spPr>
        <a:xfrm>
          <a:off x="3819389" y="1786151"/>
          <a:ext cx="2124367" cy="1062183"/>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در مقابل، گروهی قدرت لازم برای انجام خدمات اجتماعی را دارند</a:t>
          </a:r>
          <a:endParaRPr lang="en-US" sz="1800" b="1" kern="1200" dirty="0">
            <a:solidFill>
              <a:srgbClr val="002060"/>
            </a:solidFill>
            <a:cs typeface="B Nazanin" panose="00000400000000000000" pitchFamily="2" charset="-78"/>
          </a:endParaRPr>
        </a:p>
      </dsp:txBody>
      <dsp:txXfrm>
        <a:off x="3850499" y="1817261"/>
        <a:ext cx="2062147" cy="999963"/>
      </dsp:txXfrm>
    </dsp:sp>
    <dsp:sp modelId="{7944C177-4A52-419D-9522-2E54F0402DEE}">
      <dsp:nvSpPr>
        <dsp:cNvPr id="0" name=""/>
        <dsp:cNvSpPr/>
      </dsp:nvSpPr>
      <dsp:spPr>
        <a:xfrm rot="10800000">
          <a:off x="2969642" y="2289233"/>
          <a:ext cx="849746" cy="56019"/>
        </a:xfrm>
        <a:custGeom>
          <a:avLst/>
          <a:gdLst/>
          <a:ahLst/>
          <a:cxnLst/>
          <a:rect l="0" t="0" r="0" b="0"/>
          <a:pathLst>
            <a:path>
              <a:moveTo>
                <a:pt x="0" y="28009"/>
              </a:moveTo>
              <a:lnTo>
                <a:pt x="849746" y="28009"/>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3373272" y="2295999"/>
        <a:ext cx="42487" cy="42487"/>
      </dsp:txXfrm>
    </dsp:sp>
    <dsp:sp modelId="{3138C896-C69A-42A7-8F15-14191970AEA5}">
      <dsp:nvSpPr>
        <dsp:cNvPr id="0" name=""/>
        <dsp:cNvSpPr/>
      </dsp:nvSpPr>
      <dsp:spPr>
        <a:xfrm>
          <a:off x="11120" y="1786151"/>
          <a:ext cx="2958521" cy="106218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0000"/>
              </a:solidFill>
              <a:cs typeface="B Nazanin" panose="00000400000000000000" pitchFamily="2" charset="-78"/>
            </a:rPr>
            <a:t>اما تعهد و تقوای لازم را ندارند</a:t>
          </a:r>
          <a:endParaRPr lang="en-US" sz="1800" b="1" kern="1200" dirty="0">
            <a:solidFill>
              <a:srgbClr val="FF0000"/>
            </a:solidFill>
            <a:cs typeface="B Nazanin" panose="00000400000000000000" pitchFamily="2" charset="-78"/>
          </a:endParaRPr>
        </a:p>
      </dsp:txBody>
      <dsp:txXfrm>
        <a:off x="42230" y="1817261"/>
        <a:ext cx="2896301" cy="999963"/>
      </dsp:txXfrm>
    </dsp:sp>
  </dsp:spTree>
</dsp:drawing>
</file>

<file path=ppt/diagrams/drawing10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BB1199B-0EF1-49FD-8B4D-45FFEFB1D0C0}">
      <dsp:nvSpPr>
        <dsp:cNvPr id="0" name=""/>
        <dsp:cNvSpPr/>
      </dsp:nvSpPr>
      <dsp:spPr>
        <a:xfrm>
          <a:off x="0" y="0"/>
          <a:ext cx="8856984" cy="1080119"/>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fa-IR" sz="2200" kern="1200" dirty="0" smtClean="0">
              <a:solidFill>
                <a:srgbClr val="FFFF00"/>
              </a:solidFill>
              <a:cs typeface="B Titr" panose="00000700000000000000" pitchFamily="2" charset="-78"/>
            </a:rPr>
            <a:t>امروزه همه کسانی که اندکی با مفاهیم اولیۀ مدیریت آشنا هستند، به‌خوبی می‏دانند که مهم‌ترین عنصر پیش‌برنده یک سازمان، «منابع انسانی آن» است</a:t>
          </a:r>
          <a:endParaRPr lang="en-US" sz="2200" kern="1200" dirty="0">
            <a:solidFill>
              <a:srgbClr val="FFFF00"/>
            </a:solidFill>
            <a:cs typeface="B Titr" panose="00000700000000000000" pitchFamily="2" charset="-78"/>
          </a:endParaRPr>
        </a:p>
      </dsp:txBody>
      <dsp:txXfrm>
        <a:off x="0" y="0"/>
        <a:ext cx="8856984" cy="1080119"/>
      </dsp:txXfrm>
    </dsp:sp>
    <dsp:sp modelId="{0D7851E1-83D8-42E1-A4C7-D9E34CF8DE0B}">
      <dsp:nvSpPr>
        <dsp:cNvPr id="0" name=""/>
        <dsp:cNvSpPr/>
      </dsp:nvSpPr>
      <dsp:spPr>
        <a:xfrm>
          <a:off x="5903214" y="1080119"/>
          <a:ext cx="2949444" cy="2268251"/>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fa-IR" sz="2400" kern="1200" dirty="0" smtClean="0">
              <a:solidFill>
                <a:schemeClr val="bg1"/>
              </a:solidFill>
              <a:latin typeface="Times New Roman" panose="02020603050405020304" pitchFamily="18" charset="0"/>
              <a:ea typeface="Times New Roman" panose="02020603050405020304" pitchFamily="18" charset="0"/>
              <a:cs typeface="B Titr" panose="00000700000000000000" pitchFamily="2" charset="-78"/>
            </a:rPr>
            <a:t>یعنی نیروهایی که واجد این دو ویژگی هستند</a:t>
          </a:r>
          <a:endParaRPr lang="en-US" sz="2400" kern="1200" dirty="0">
            <a:solidFill>
              <a:schemeClr val="bg1"/>
            </a:solidFill>
          </a:endParaRPr>
        </a:p>
      </dsp:txBody>
      <dsp:txXfrm>
        <a:off x="5903214" y="1080119"/>
        <a:ext cx="2949444" cy="2268251"/>
      </dsp:txXfrm>
    </dsp:sp>
    <dsp:sp modelId="{E8335CC1-F3F5-4AB4-951A-F72DF210EB0A}">
      <dsp:nvSpPr>
        <dsp:cNvPr id="0" name=""/>
        <dsp:cNvSpPr/>
      </dsp:nvSpPr>
      <dsp:spPr>
        <a:xfrm>
          <a:off x="2953769" y="1080119"/>
          <a:ext cx="2949444" cy="2268251"/>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dirty="0" smtClean="0">
              <a:solidFill>
                <a:srgbClr val="002060"/>
              </a:solidFill>
              <a:cs typeface="B Titr" panose="00000700000000000000" pitchFamily="2" charset="-78"/>
            </a:rPr>
            <a:t>تخصص و تعهد، قدرت وامانت</a:t>
          </a:r>
        </a:p>
        <a:p>
          <a:pPr lvl="0" algn="ctr" defTabSz="889000">
            <a:lnSpc>
              <a:spcPct val="90000"/>
            </a:lnSpc>
            <a:spcBef>
              <a:spcPct val="0"/>
            </a:spcBef>
            <a:spcAft>
              <a:spcPct val="35000"/>
            </a:spcAft>
          </a:pPr>
          <a:endParaRPr lang="fa-IR" sz="3600" kern="1200" dirty="0" smtClean="0">
            <a:solidFill>
              <a:srgbClr val="002060"/>
            </a:solidFill>
            <a:cs typeface="B Titr" panose="00000700000000000000" pitchFamily="2" charset="-78"/>
          </a:endParaRPr>
        </a:p>
        <a:p>
          <a:pPr lvl="0" algn="ctr" defTabSz="889000">
            <a:lnSpc>
              <a:spcPct val="90000"/>
            </a:lnSpc>
            <a:spcBef>
              <a:spcPct val="0"/>
            </a:spcBef>
            <a:spcAft>
              <a:spcPct val="35000"/>
            </a:spcAft>
          </a:pPr>
          <a:r>
            <a:rPr lang="fa-IR" sz="2000" kern="1200" dirty="0" smtClean="0">
              <a:solidFill>
                <a:srgbClr val="002060"/>
              </a:solidFill>
              <a:cs typeface="B Titr" panose="00000700000000000000" pitchFamily="2" charset="-78"/>
            </a:rPr>
            <a:t>تقوا و کفایت، عُرضه و سلامت</a:t>
          </a:r>
        </a:p>
        <a:p>
          <a:pPr lvl="0" algn="ctr" defTabSz="889000">
            <a:lnSpc>
              <a:spcPct val="90000"/>
            </a:lnSpc>
            <a:spcBef>
              <a:spcPct val="0"/>
            </a:spcBef>
            <a:spcAft>
              <a:spcPct val="35000"/>
            </a:spcAft>
          </a:pPr>
          <a:endParaRPr lang="en-US" sz="2000" kern="1200" dirty="0">
            <a:solidFill>
              <a:srgbClr val="002060"/>
            </a:solidFill>
          </a:endParaRPr>
        </a:p>
      </dsp:txBody>
      <dsp:txXfrm>
        <a:off x="2953769" y="1080119"/>
        <a:ext cx="2949444" cy="2268251"/>
      </dsp:txXfrm>
    </dsp:sp>
    <dsp:sp modelId="{60E6BDC3-300A-4C12-845D-E8964E5C9190}">
      <dsp:nvSpPr>
        <dsp:cNvPr id="0" name=""/>
        <dsp:cNvSpPr/>
      </dsp:nvSpPr>
      <dsp:spPr>
        <a:xfrm>
          <a:off x="4324" y="1080119"/>
          <a:ext cx="2949444" cy="226825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fa-IR" sz="22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نداشتن هر یک از این دو بال، برای پرواز به سوی هدف یک کاستی آشکار است و اعتماد و حرکت را غیرممکن می‏سازد.</a:t>
          </a:r>
          <a:endParaRPr lang="en-US" sz="2200" kern="1200" dirty="0">
            <a:solidFill>
              <a:srgbClr val="002060"/>
            </a:solidFill>
            <a:cs typeface="B Nazanin" panose="00000400000000000000" pitchFamily="2" charset="-78"/>
          </a:endParaRPr>
        </a:p>
      </dsp:txBody>
      <dsp:txXfrm>
        <a:off x="4324" y="1080119"/>
        <a:ext cx="2949444" cy="2268251"/>
      </dsp:txXfrm>
    </dsp:sp>
    <dsp:sp modelId="{3588535E-F6A9-402B-9912-EC4841A134C1}">
      <dsp:nvSpPr>
        <dsp:cNvPr id="0" name=""/>
        <dsp:cNvSpPr/>
      </dsp:nvSpPr>
      <dsp:spPr>
        <a:xfrm>
          <a:off x="0" y="3348371"/>
          <a:ext cx="8856984" cy="252027"/>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10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93C2183-96CD-4B3B-8301-809FE5A9742E}">
      <dsp:nvSpPr>
        <dsp:cNvPr id="0" name=""/>
        <dsp:cNvSpPr/>
      </dsp:nvSpPr>
      <dsp:spPr>
        <a:xfrm>
          <a:off x="4910" y="0"/>
          <a:ext cx="2946567" cy="2523160"/>
        </a:xfrm>
        <a:prstGeom prst="upArrow">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A8F3CC9-6D81-4465-A3DA-C3E6177045AC}">
      <dsp:nvSpPr>
        <dsp:cNvPr id="0" name=""/>
        <dsp:cNvSpPr/>
      </dsp:nvSpPr>
      <dsp:spPr>
        <a:xfrm>
          <a:off x="2709109" y="141145"/>
          <a:ext cx="5974281" cy="252316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0" rIns="128016" bIns="128016" numCol="1" spcCol="1270" anchor="ctr" anchorCtr="0">
          <a:noAutofit/>
        </a:bodyPr>
        <a:lstStyle/>
        <a:p>
          <a:pPr lvl="0" algn="ctr" defTabSz="800100" rtl="1">
            <a:lnSpc>
              <a:spcPct val="90000"/>
            </a:lnSpc>
            <a:spcBef>
              <a:spcPct val="0"/>
            </a:spcBef>
            <a:spcAft>
              <a:spcPct val="35000"/>
            </a:spcAft>
          </a:pPr>
          <a:r>
            <a:rPr lang="fa-IR" sz="1800" b="1" kern="1200" smtClean="0">
              <a:cs typeface="B Nazanin" panose="00000400000000000000" pitchFamily="2" charset="-78"/>
            </a:rPr>
            <a:t>از سوی دیگر، کسانی که واجد همت‏های بزرگ هستند </a:t>
          </a:r>
          <a:br>
            <a:rPr lang="fa-IR" sz="1800" b="1" kern="1200" smtClean="0">
              <a:cs typeface="B Nazanin" panose="00000400000000000000" pitchFamily="2" charset="-78"/>
            </a:rPr>
          </a:br>
          <a:r>
            <a:rPr lang="fa-IR" sz="1800" b="1" kern="1200" smtClean="0">
              <a:cs typeface="B Nazanin" panose="00000400000000000000" pitchFamily="2" charset="-78"/>
            </a:rPr>
            <a:t>و با سخت‏کوشی و تلاش، دانش و مهارت و کارآیی خود را بالا برده،</a:t>
          </a:r>
        </a:p>
        <a:p>
          <a:pPr lvl="0" algn="ctr" defTabSz="800100" rtl="1">
            <a:lnSpc>
              <a:spcPct val="90000"/>
            </a:lnSpc>
            <a:spcBef>
              <a:spcPct val="0"/>
            </a:spcBef>
            <a:spcAft>
              <a:spcPct val="35000"/>
            </a:spcAft>
          </a:pPr>
          <a:r>
            <a:rPr lang="fa-IR" sz="1800" b="1" kern="1200" smtClean="0">
              <a:cs typeface="B Nazanin" panose="00000400000000000000" pitchFamily="2" charset="-78"/>
            </a:rPr>
            <a:t/>
          </a:r>
          <a:br>
            <a:rPr lang="fa-IR" sz="1800" b="1" kern="1200" smtClean="0">
              <a:cs typeface="B Nazanin" panose="00000400000000000000" pitchFamily="2" charset="-78"/>
            </a:rPr>
          </a:br>
          <a:r>
            <a:rPr lang="fa-IR" sz="1800" b="1" kern="1200" smtClean="0">
              <a:cs typeface="B Nazanin" panose="00000400000000000000" pitchFamily="2" charset="-78"/>
            </a:rPr>
            <a:t> لیاقت پذیرفتن مسئولیت‏های سنگین اجتماعی را کسب کرده‏اند؛</a:t>
          </a:r>
        </a:p>
        <a:p>
          <a:pPr lvl="0" algn="ctr" defTabSz="800100" rtl="1">
            <a:lnSpc>
              <a:spcPct val="90000"/>
            </a:lnSpc>
            <a:spcBef>
              <a:spcPct val="0"/>
            </a:spcBef>
            <a:spcAft>
              <a:spcPct val="35000"/>
            </a:spcAft>
          </a:pPr>
          <a:r>
            <a:rPr lang="fa-IR" sz="1800" b="1" kern="1200" smtClean="0">
              <a:cs typeface="B Nazanin" panose="00000400000000000000" pitchFamily="2" charset="-78"/>
            </a:rPr>
            <a:t/>
          </a:r>
          <a:br>
            <a:rPr lang="fa-IR" sz="1800" b="1" kern="1200" smtClean="0">
              <a:cs typeface="B Nazanin" panose="00000400000000000000" pitchFamily="2" charset="-78"/>
            </a:rPr>
          </a:br>
          <a:r>
            <a:rPr lang="fa-IR" sz="1800" b="1" kern="1200" smtClean="0">
              <a:cs typeface="B Nazanin" panose="00000400000000000000" pitchFamily="2" charset="-78"/>
            </a:rPr>
            <a:t> ولی در اسارت هواها و هوس‏های پست حیوانی به سر می‏برند و از ایمان و اخلاق و انسانیت کم بهره‏اند نیز</a:t>
          </a:r>
          <a:endParaRPr lang="fa-IR" sz="1800" b="1" kern="1200" dirty="0">
            <a:cs typeface="B Nazanin" panose="00000400000000000000" pitchFamily="2" charset="-78"/>
          </a:endParaRPr>
        </a:p>
      </dsp:txBody>
      <dsp:txXfrm>
        <a:off x="2709109" y="141145"/>
        <a:ext cx="5974281" cy="2523160"/>
      </dsp:txXfrm>
    </dsp:sp>
    <dsp:sp modelId="{068F347B-C789-4514-A91C-5E4ABA0C154C}">
      <dsp:nvSpPr>
        <dsp:cNvPr id="0" name=""/>
        <dsp:cNvSpPr/>
      </dsp:nvSpPr>
      <dsp:spPr>
        <a:xfrm>
          <a:off x="888881" y="2733423"/>
          <a:ext cx="2946567" cy="2523160"/>
        </a:xfrm>
        <a:prstGeom prst="downArrow">
          <a:avLst/>
        </a:prstGeom>
        <a:solidFill>
          <a:schemeClr val="accent3">
            <a:hueOff val="-1137357"/>
            <a:satOff val="-4689"/>
            <a:lumOff val="-98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6330FB5-500E-4BBE-9FD6-37152B3A6412}">
      <dsp:nvSpPr>
        <dsp:cNvPr id="0" name=""/>
        <dsp:cNvSpPr/>
      </dsp:nvSpPr>
      <dsp:spPr>
        <a:xfrm>
          <a:off x="3923845" y="3387262"/>
          <a:ext cx="5000235" cy="179732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0" rIns="128016" bIns="128016" numCol="1" spcCol="1270" anchor="ctr" anchorCtr="0">
          <a:noAutofit/>
        </a:bodyPr>
        <a:lstStyle/>
        <a:p>
          <a:pPr lvl="0" algn="ctr" defTabSz="800100" rtl="1">
            <a:lnSpc>
              <a:spcPct val="90000"/>
            </a:lnSpc>
            <a:spcBef>
              <a:spcPct val="0"/>
            </a:spcBef>
            <a:spcAft>
              <a:spcPct val="35000"/>
            </a:spcAft>
          </a:pPr>
          <a:r>
            <a:rPr lang="fa-IR" sz="1800" b="1" kern="1200" smtClean="0">
              <a:cs typeface="B Nazanin" panose="00000400000000000000" pitchFamily="2" charset="-78"/>
            </a:rPr>
            <a:t>هرگز رضایت امام عصر را تأمین نمی‏کنند؛ </a:t>
          </a:r>
        </a:p>
        <a:p>
          <a:pPr lvl="0" algn="ctr" defTabSz="800100" rtl="1">
            <a:lnSpc>
              <a:spcPct val="90000"/>
            </a:lnSpc>
            <a:spcBef>
              <a:spcPct val="0"/>
            </a:spcBef>
            <a:spcAft>
              <a:spcPct val="35000"/>
            </a:spcAft>
          </a:pPr>
          <a:r>
            <a:rPr lang="fa-IR" sz="1800" b="1" kern="1200" smtClean="0">
              <a:cs typeface="B Nazanin" panose="00000400000000000000" pitchFamily="2" charset="-78"/>
            </a:rPr>
            <a:t/>
          </a:r>
          <a:br>
            <a:rPr lang="fa-IR" sz="1800" b="1" kern="1200" smtClean="0">
              <a:cs typeface="B Nazanin" panose="00000400000000000000" pitchFamily="2" charset="-78"/>
            </a:rPr>
          </a:br>
          <a:r>
            <a:rPr lang="fa-IR" sz="1800" b="1" kern="1200" smtClean="0">
              <a:cs typeface="B Nazanin" panose="00000400000000000000" pitchFamily="2" charset="-78"/>
            </a:rPr>
            <a:t>گرچه در مواردی می‏توان لیاقت آنان را به خدمت اهداف دین گرفت و البته با نظارت شدید بر آنان، </a:t>
          </a:r>
          <a:br>
            <a:rPr lang="fa-IR" sz="1800" b="1" kern="1200" smtClean="0">
              <a:cs typeface="B Nazanin" panose="00000400000000000000" pitchFamily="2" charset="-78"/>
            </a:rPr>
          </a:br>
          <a:r>
            <a:rPr lang="fa-IR" sz="1800" b="1" kern="1200" smtClean="0">
              <a:cs typeface="B Nazanin" panose="00000400000000000000" pitchFamily="2" charset="-78"/>
            </a:rPr>
            <a:t>از مفاسدشان در امان بود.</a:t>
          </a:r>
          <a:endParaRPr lang="fa-IR" sz="1800" b="1" kern="1200" dirty="0">
            <a:cs typeface="B Nazanin" panose="00000400000000000000" pitchFamily="2" charset="-78"/>
          </a:endParaRPr>
        </a:p>
      </dsp:txBody>
      <dsp:txXfrm>
        <a:off x="3923845" y="3387262"/>
        <a:ext cx="5000235" cy="1797322"/>
      </dsp:txXfrm>
    </dsp:sp>
  </dsp:spTree>
</dsp:drawing>
</file>

<file path=ppt/diagrams/drawing10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8AD7328-4B07-43CD-9257-F9EE3FD01824}">
      <dsp:nvSpPr>
        <dsp:cNvPr id="0" name=""/>
        <dsp:cNvSpPr/>
      </dsp:nvSpPr>
      <dsp:spPr>
        <a:xfrm>
          <a:off x="350404" y="1370"/>
          <a:ext cx="3837837" cy="460834"/>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r>
            <a:rPr lang="fa-IR" sz="2400" kern="1200" dirty="0" smtClean="0">
              <a:solidFill>
                <a:srgbClr val="FFFF00"/>
              </a:solidFill>
              <a:cs typeface="2  Titr" panose="00000700000000000000" pitchFamily="2" charset="-78"/>
            </a:rPr>
            <a:t>انسانیت</a:t>
          </a:r>
          <a:endParaRPr lang="fa-IR" sz="2400" kern="1200" dirty="0">
            <a:solidFill>
              <a:srgbClr val="FFFF00"/>
            </a:solidFill>
            <a:cs typeface="2  Titr" panose="00000700000000000000" pitchFamily="2" charset="-78"/>
          </a:endParaRPr>
        </a:p>
      </dsp:txBody>
      <dsp:txXfrm>
        <a:off x="363901" y="14867"/>
        <a:ext cx="3810843" cy="433840"/>
      </dsp:txXfrm>
    </dsp:sp>
    <dsp:sp modelId="{AB1771BE-5B5A-459B-A35D-C846BC2308FA}">
      <dsp:nvSpPr>
        <dsp:cNvPr id="0" name=""/>
        <dsp:cNvSpPr/>
      </dsp:nvSpPr>
      <dsp:spPr>
        <a:xfrm rot="5400000">
          <a:off x="2203948" y="527579"/>
          <a:ext cx="130749" cy="130749"/>
        </a:xfrm>
        <a:prstGeom prst="rightArrow">
          <a:avLst>
            <a:gd name="adj1" fmla="val 667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794C16C0-6894-47DE-BAF6-11F87C55A94E}">
      <dsp:nvSpPr>
        <dsp:cNvPr id="0" name=""/>
        <dsp:cNvSpPr/>
      </dsp:nvSpPr>
      <dsp:spPr>
        <a:xfrm>
          <a:off x="319353" y="723702"/>
          <a:ext cx="3899939" cy="747137"/>
        </a:xfrm>
        <a:prstGeom prst="roundRect">
          <a:avLst>
            <a:gd name="adj" fmla="val 10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rtl="1">
            <a:lnSpc>
              <a:spcPct val="90000"/>
            </a:lnSpc>
            <a:spcBef>
              <a:spcPct val="0"/>
            </a:spcBef>
            <a:spcAft>
              <a:spcPct val="35000"/>
            </a:spcAft>
          </a:pPr>
          <a:r>
            <a:rPr lang="fa-IR" sz="1800" b="1" kern="1200" dirty="0" smtClean="0">
              <a:cs typeface="B Nazanin" panose="00000400000000000000" pitchFamily="2" charset="-78"/>
            </a:rPr>
            <a:t>انسانیت انسان ارزش اساسی وجود </a:t>
          </a:r>
          <a:r>
            <a:rPr lang="fa-IR" sz="1800" b="1" kern="1200" dirty="0" err="1" smtClean="0">
              <a:cs typeface="B Nazanin" panose="00000400000000000000" pitchFamily="2" charset="-78"/>
            </a:rPr>
            <a:t>اوست</a:t>
          </a:r>
          <a:r>
            <a:rPr lang="fa-IR" sz="1800" b="1" kern="1200" dirty="0" smtClean="0">
              <a:cs typeface="B Nazanin" panose="00000400000000000000" pitchFamily="2" charset="-78"/>
            </a:rPr>
            <a:t> </a:t>
          </a:r>
          <a:br>
            <a:rPr lang="fa-IR" sz="1800" b="1" kern="1200" dirty="0" smtClean="0">
              <a:cs typeface="B Nazanin" panose="00000400000000000000" pitchFamily="2" charset="-78"/>
            </a:rPr>
          </a:br>
          <a:r>
            <a:rPr lang="fa-IR" sz="1800" b="1" kern="1200" dirty="0" smtClean="0">
              <a:cs typeface="B Nazanin" panose="00000400000000000000" pitchFamily="2" charset="-78"/>
            </a:rPr>
            <a:t>و در امتداد حیات انسان تا ابد </a:t>
          </a:r>
          <a:r>
            <a:rPr lang="fa-IR" sz="1800" b="1" kern="1200" dirty="0" err="1" smtClean="0">
              <a:cs typeface="B Nazanin" panose="00000400000000000000" pitchFamily="2" charset="-78"/>
            </a:rPr>
            <a:t>به‌کار</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می‏آید</a:t>
          </a:r>
          <a:endParaRPr lang="fa-IR" sz="1800" kern="1200" dirty="0"/>
        </a:p>
      </dsp:txBody>
      <dsp:txXfrm>
        <a:off x="341236" y="745585"/>
        <a:ext cx="3856173" cy="703371"/>
      </dsp:txXfrm>
    </dsp:sp>
    <dsp:sp modelId="{6F4AD9FE-A921-4482-8FB5-ED60FB820ED9}">
      <dsp:nvSpPr>
        <dsp:cNvPr id="0" name=""/>
        <dsp:cNvSpPr/>
      </dsp:nvSpPr>
      <dsp:spPr>
        <a:xfrm rot="5400000">
          <a:off x="2203948" y="1536215"/>
          <a:ext cx="130749" cy="130749"/>
        </a:xfrm>
        <a:prstGeom prst="rightArrow">
          <a:avLst>
            <a:gd name="adj1" fmla="val 667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9FF73D5-54A3-4FDC-A2BD-2C754D2BA6E6}">
      <dsp:nvSpPr>
        <dsp:cNvPr id="0" name=""/>
        <dsp:cNvSpPr/>
      </dsp:nvSpPr>
      <dsp:spPr>
        <a:xfrm>
          <a:off x="319353" y="1732339"/>
          <a:ext cx="3899939" cy="747137"/>
        </a:xfrm>
        <a:prstGeom prst="roundRect">
          <a:avLst>
            <a:gd name="adj" fmla="val 10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rtl="1">
            <a:lnSpc>
              <a:spcPct val="90000"/>
            </a:lnSpc>
            <a:spcBef>
              <a:spcPct val="0"/>
            </a:spcBef>
            <a:spcAft>
              <a:spcPct val="35000"/>
            </a:spcAft>
          </a:pPr>
          <a:r>
            <a:rPr lang="fa-IR" sz="1800" b="1" kern="1200" smtClean="0">
              <a:cs typeface="B Nazanin" panose="00000400000000000000" pitchFamily="2" charset="-78"/>
            </a:rPr>
            <a:t>ایمان و انسانیت، بدون توانمندی و کارآیی هم ارزشمند است و سعادت او را تأمین می‏کند</a:t>
          </a:r>
          <a:endParaRPr lang="fa-IR" sz="1800" kern="1200" dirty="0"/>
        </a:p>
      </dsp:txBody>
      <dsp:txXfrm>
        <a:off x="341236" y="1754222"/>
        <a:ext cx="3856173" cy="703371"/>
      </dsp:txXfrm>
    </dsp:sp>
    <dsp:sp modelId="{88EDB1B7-097E-4F4F-9DF5-154EA25296D5}">
      <dsp:nvSpPr>
        <dsp:cNvPr id="0" name=""/>
        <dsp:cNvSpPr/>
      </dsp:nvSpPr>
      <dsp:spPr>
        <a:xfrm rot="5400000">
          <a:off x="2203948" y="2544851"/>
          <a:ext cx="130749" cy="130749"/>
        </a:xfrm>
        <a:prstGeom prst="rightArrow">
          <a:avLst>
            <a:gd name="adj1" fmla="val 667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6B2C6FF-E2B3-4969-BB9D-285E6E20F3DF}">
      <dsp:nvSpPr>
        <dsp:cNvPr id="0" name=""/>
        <dsp:cNvSpPr/>
      </dsp:nvSpPr>
      <dsp:spPr>
        <a:xfrm>
          <a:off x="319353" y="2740975"/>
          <a:ext cx="3899939" cy="747137"/>
        </a:xfrm>
        <a:prstGeom prst="roundRect">
          <a:avLst>
            <a:gd name="adj" fmla="val 10000"/>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rtl="1">
            <a:lnSpc>
              <a:spcPct val="90000"/>
            </a:lnSpc>
            <a:spcBef>
              <a:spcPct val="0"/>
            </a:spcBef>
            <a:spcAft>
              <a:spcPct val="35000"/>
            </a:spcAft>
          </a:pPr>
          <a:r>
            <a:rPr lang="fa-IR" sz="1800" b="1" kern="1200" smtClean="0">
              <a:cs typeface="B Nazanin" panose="00000400000000000000" pitchFamily="2" charset="-78"/>
            </a:rPr>
            <a:t>بهرۀ ایمان و بندگی از ابتدا به خود شخص باز می‏گردد</a:t>
          </a:r>
          <a:endParaRPr lang="fa-IR" sz="1800" kern="1200" dirty="0"/>
        </a:p>
      </dsp:txBody>
      <dsp:txXfrm>
        <a:off x="341236" y="2762858"/>
        <a:ext cx="3856173" cy="703371"/>
      </dsp:txXfrm>
    </dsp:sp>
    <dsp:sp modelId="{7754512B-C969-443A-932F-C7D0CBCB8769}">
      <dsp:nvSpPr>
        <dsp:cNvPr id="0" name=""/>
        <dsp:cNvSpPr/>
      </dsp:nvSpPr>
      <dsp:spPr>
        <a:xfrm>
          <a:off x="4668741" y="1370"/>
          <a:ext cx="3837837" cy="460834"/>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r>
            <a:rPr lang="fa-IR" sz="2400" kern="1200" dirty="0" smtClean="0">
              <a:solidFill>
                <a:srgbClr val="002060"/>
              </a:solidFill>
              <a:cs typeface="2  Titr" panose="00000700000000000000" pitchFamily="2" charset="-78"/>
            </a:rPr>
            <a:t>کارآمدی</a:t>
          </a:r>
          <a:endParaRPr lang="fa-IR" sz="2400" kern="1200" dirty="0">
            <a:solidFill>
              <a:srgbClr val="002060"/>
            </a:solidFill>
            <a:cs typeface="2  Titr" panose="00000700000000000000" pitchFamily="2" charset="-78"/>
          </a:endParaRPr>
        </a:p>
      </dsp:txBody>
      <dsp:txXfrm>
        <a:off x="4682238" y="14867"/>
        <a:ext cx="3810843" cy="433840"/>
      </dsp:txXfrm>
    </dsp:sp>
    <dsp:sp modelId="{130BA861-F7EB-40A2-81E4-12CA8713BC7B}">
      <dsp:nvSpPr>
        <dsp:cNvPr id="0" name=""/>
        <dsp:cNvSpPr/>
      </dsp:nvSpPr>
      <dsp:spPr>
        <a:xfrm rot="5400000">
          <a:off x="6522286" y="527579"/>
          <a:ext cx="130749" cy="130749"/>
        </a:xfrm>
        <a:prstGeom prst="rightArrow">
          <a:avLst>
            <a:gd name="adj1" fmla="val 667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D24594E2-C25C-4799-BCF9-5E08747C4472}">
      <dsp:nvSpPr>
        <dsp:cNvPr id="0" name=""/>
        <dsp:cNvSpPr/>
      </dsp:nvSpPr>
      <dsp:spPr>
        <a:xfrm>
          <a:off x="4637690" y="723702"/>
          <a:ext cx="3899939" cy="747137"/>
        </a:xfrm>
        <a:prstGeom prst="roundRect">
          <a:avLst>
            <a:gd name="adj" fmla="val 10000"/>
          </a:avLst>
        </a:prstGeom>
        <a:solidFill>
          <a:schemeClr val="accent5">
            <a:tint val="40000"/>
            <a:alpha val="90000"/>
            <a:hueOff val="0"/>
            <a:satOff val="0"/>
            <a:lumOff val="0"/>
            <a:alphaOff val="0"/>
          </a:schemeClr>
        </a:solidFill>
        <a:ln w="254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rtl="1">
            <a:lnSpc>
              <a:spcPct val="90000"/>
            </a:lnSpc>
            <a:spcBef>
              <a:spcPct val="0"/>
            </a:spcBef>
            <a:spcAft>
              <a:spcPct val="35000"/>
            </a:spcAft>
          </a:pPr>
          <a:r>
            <a:rPr lang="fa-IR" sz="1400" b="1" kern="1200" dirty="0" err="1" smtClean="0">
              <a:cs typeface="B Nazanin" panose="00000400000000000000" pitchFamily="2" charset="-78"/>
            </a:rPr>
            <a:t>درحالی‌که</a:t>
          </a:r>
          <a:r>
            <a:rPr lang="fa-IR" sz="1400" b="1" kern="1200" dirty="0" smtClean="0">
              <a:cs typeface="B Nazanin" panose="00000400000000000000" pitchFamily="2" charset="-78"/>
            </a:rPr>
            <a:t> کارآیی و توانمندی، ارزشی درجه دو است و به زندگی اجتماعی انسان، آن هم تا مرز انتقال به عالم ابدی مربوط است و پس از آن </a:t>
          </a:r>
          <a:r>
            <a:rPr lang="fa-IR" sz="1400" b="1" kern="1200" dirty="0" err="1" smtClean="0">
              <a:cs typeface="B Nazanin" panose="00000400000000000000" pitchFamily="2" charset="-78"/>
            </a:rPr>
            <a:t>به‌کار</a:t>
          </a:r>
          <a:r>
            <a:rPr lang="fa-IR" sz="1400" b="1" kern="1200" dirty="0" smtClean="0">
              <a:cs typeface="B Nazanin" panose="00000400000000000000" pitchFamily="2" charset="-78"/>
            </a:rPr>
            <a:t> </a:t>
          </a:r>
          <a:r>
            <a:rPr lang="fa-IR" sz="1400" b="1" kern="1200" dirty="0" err="1" smtClean="0">
              <a:cs typeface="B Nazanin" panose="00000400000000000000" pitchFamily="2" charset="-78"/>
            </a:rPr>
            <a:t>نمی‏آید</a:t>
          </a:r>
          <a:endParaRPr lang="fa-IR" sz="1400" kern="1200" dirty="0"/>
        </a:p>
      </dsp:txBody>
      <dsp:txXfrm>
        <a:off x="4659573" y="745585"/>
        <a:ext cx="3856173" cy="703371"/>
      </dsp:txXfrm>
    </dsp:sp>
    <dsp:sp modelId="{E9DD67FE-336A-4E8C-A148-AD98B71D184E}">
      <dsp:nvSpPr>
        <dsp:cNvPr id="0" name=""/>
        <dsp:cNvSpPr/>
      </dsp:nvSpPr>
      <dsp:spPr>
        <a:xfrm rot="5400000">
          <a:off x="6522286" y="1536215"/>
          <a:ext cx="130749" cy="130749"/>
        </a:xfrm>
        <a:prstGeom prst="rightArrow">
          <a:avLst>
            <a:gd name="adj1" fmla="val 66700"/>
            <a:gd name="adj2" fmla="val 5000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3ED35B8B-89B9-49E1-9EFF-AAD0148FD4D1}">
      <dsp:nvSpPr>
        <dsp:cNvPr id="0" name=""/>
        <dsp:cNvSpPr/>
      </dsp:nvSpPr>
      <dsp:spPr>
        <a:xfrm>
          <a:off x="4637690" y="1732339"/>
          <a:ext cx="3899939" cy="747137"/>
        </a:xfrm>
        <a:prstGeom prst="roundRect">
          <a:avLst>
            <a:gd name="adj" fmla="val 10000"/>
          </a:avLst>
        </a:prstGeom>
        <a:solidFill>
          <a:schemeClr val="accent6">
            <a:tint val="40000"/>
            <a:alpha val="90000"/>
            <a:hueOff val="0"/>
            <a:satOff val="0"/>
            <a:lumOff val="0"/>
            <a:alphaOff val="0"/>
          </a:schemeClr>
        </a:solidFill>
        <a:ln w="25400" cap="flat" cmpd="sng" algn="ctr">
          <a:solidFill>
            <a:schemeClr val="accent6">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0320" tIns="20320" rIns="20320" bIns="20320" numCol="1" spcCol="1270" anchor="ctr" anchorCtr="0">
          <a:noAutofit/>
        </a:bodyPr>
        <a:lstStyle/>
        <a:p>
          <a:pPr lvl="0" algn="ctr" defTabSz="711200" rtl="1">
            <a:lnSpc>
              <a:spcPct val="90000"/>
            </a:lnSpc>
            <a:spcBef>
              <a:spcPct val="0"/>
            </a:spcBef>
            <a:spcAft>
              <a:spcPct val="35000"/>
            </a:spcAft>
          </a:pPr>
          <a:r>
            <a:rPr lang="fa-IR" sz="1600" b="1" kern="1200" dirty="0" err="1" smtClean="0">
              <a:cs typeface="B Nazanin" panose="00000400000000000000" pitchFamily="2" charset="-78"/>
            </a:rPr>
            <a:t>درحالی‌که</a:t>
          </a:r>
          <a:r>
            <a:rPr lang="fa-IR" sz="1600" b="1" kern="1200" dirty="0" smtClean="0">
              <a:cs typeface="B Nazanin" panose="00000400000000000000" pitchFamily="2" charset="-78"/>
            </a:rPr>
            <a:t> کارآیی و توانمندی، بدون ایمان و انسانیت ارزش انسانی ندارد و بر لوح سعادت او نقشی </a:t>
          </a:r>
          <a:r>
            <a:rPr lang="fa-IR" sz="1600" b="1" kern="1200" dirty="0" err="1" smtClean="0">
              <a:cs typeface="B Nazanin" panose="00000400000000000000" pitchFamily="2" charset="-78"/>
            </a:rPr>
            <a:t>نمی‏زند</a:t>
          </a:r>
          <a:endParaRPr lang="fa-IR" sz="1600" kern="1200" dirty="0"/>
        </a:p>
      </dsp:txBody>
      <dsp:txXfrm>
        <a:off x="4659573" y="1754222"/>
        <a:ext cx="3856173" cy="703371"/>
      </dsp:txXfrm>
    </dsp:sp>
    <dsp:sp modelId="{B0E067AF-BF6A-4231-AD9A-690A6E8F214F}">
      <dsp:nvSpPr>
        <dsp:cNvPr id="0" name=""/>
        <dsp:cNvSpPr/>
      </dsp:nvSpPr>
      <dsp:spPr>
        <a:xfrm rot="5400000">
          <a:off x="6522286" y="2544851"/>
          <a:ext cx="130749" cy="130749"/>
        </a:xfrm>
        <a:prstGeom prst="rightArrow">
          <a:avLst>
            <a:gd name="adj1" fmla="val 667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727945B-F2D8-4FE8-BC12-CBC7DD5BC3AF}">
      <dsp:nvSpPr>
        <dsp:cNvPr id="0" name=""/>
        <dsp:cNvSpPr/>
      </dsp:nvSpPr>
      <dsp:spPr>
        <a:xfrm>
          <a:off x="4637690" y="2740975"/>
          <a:ext cx="3899939" cy="747137"/>
        </a:xfrm>
        <a:prstGeom prst="roundRect">
          <a:avLst>
            <a:gd name="adj" fmla="val 10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rtl="1">
            <a:lnSpc>
              <a:spcPct val="90000"/>
            </a:lnSpc>
            <a:spcBef>
              <a:spcPct val="0"/>
            </a:spcBef>
            <a:spcAft>
              <a:spcPct val="35000"/>
            </a:spcAft>
          </a:pPr>
          <a:r>
            <a:rPr lang="fa-IR" sz="1800" b="1" kern="1200" dirty="0" err="1" smtClean="0">
              <a:cs typeface="B Nazanin" panose="00000400000000000000" pitchFamily="2" charset="-78"/>
            </a:rPr>
            <a:t>درحالی‌که</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بهرۀ</a:t>
          </a:r>
          <a:r>
            <a:rPr lang="fa-IR" sz="1800" b="1" kern="1200" dirty="0" smtClean="0">
              <a:cs typeface="B Nazanin" panose="00000400000000000000" pitchFamily="2" charset="-78"/>
            </a:rPr>
            <a:t> کارآیی و توانمندی ناظر به نیاز دیگران است</a:t>
          </a:r>
          <a:endParaRPr lang="fa-IR" sz="1800" kern="1200" dirty="0"/>
        </a:p>
      </dsp:txBody>
      <dsp:txXfrm>
        <a:off x="4659573" y="2762858"/>
        <a:ext cx="3856173" cy="703371"/>
      </dsp:txXfrm>
    </dsp:sp>
  </dsp:spTree>
</dsp:drawing>
</file>

<file path=ppt/diagrams/drawing10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50FD319-E442-4F89-8ADE-017F5B00AE43}">
      <dsp:nvSpPr>
        <dsp:cNvPr id="0" name=""/>
        <dsp:cNvSpPr/>
      </dsp:nvSpPr>
      <dsp:spPr>
        <a:xfrm rot="16200000">
          <a:off x="411805" y="929433"/>
          <a:ext cx="3987357" cy="2938764"/>
        </a:xfrm>
        <a:prstGeom prst="round2SameRect">
          <a:avLst>
            <a:gd name="adj1" fmla="val 16670"/>
            <a:gd name="adj2" fmla="val 0"/>
          </a:avLst>
        </a:prstGeom>
        <a:solidFill>
          <a:schemeClr val="accent3">
            <a:tint val="50000"/>
            <a:hueOff val="0"/>
            <a:satOff val="0"/>
            <a:lumOff val="0"/>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txBody>
        <a:bodyPr spcFirstLastPara="0" vert="horz" wrap="square" lIns="68580" tIns="114300" rIns="102870" bIns="114300" numCol="1" spcCol="1270" anchor="t" anchorCtr="0">
          <a:noAutofit/>
        </a:bodyPr>
        <a:lstStyle/>
        <a:p>
          <a:pPr lvl="0" algn="ctr" defTabSz="800100" rtl="1">
            <a:lnSpc>
              <a:spcPct val="90000"/>
            </a:lnSpc>
            <a:spcBef>
              <a:spcPct val="0"/>
            </a:spcBef>
            <a:spcAft>
              <a:spcPct val="35000"/>
            </a:spcAft>
          </a:pP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(یا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أیهَا</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الّذینَ</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آمَنوا</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عَلَیکم</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أنفُسَکم</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لایضُرُّکم</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مَن</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ضَلّ</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إذَا</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اهتَدَیتُم</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p>
        <a:p>
          <a:pPr lvl="0" algn="ctr" defTabSz="800100" rtl="1">
            <a:lnSpc>
              <a:spcPct val="90000"/>
            </a:lnSpc>
            <a:spcBef>
              <a:spcPct val="0"/>
            </a:spcBef>
            <a:spcAft>
              <a:spcPct val="35000"/>
            </a:spcAft>
          </a:pP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ای کسانی که ایمان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آورده‏اید</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به خودتان بپردازید،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هرگاه</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شما هدایت یافتید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آن‏کس</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که گمراه شده است به شما زیان </a:t>
          </a:r>
          <a:r>
            <a:rPr lang="fa-IR" sz="1800" b="1" kern="1200" dirty="0" err="1" smtClean="0">
              <a:latin typeface="Times New Roman" panose="02020603050405020304" pitchFamily="18" charset="0"/>
              <a:ea typeface="Times New Roman" panose="02020603050405020304" pitchFamily="18" charset="0"/>
              <a:cs typeface="B Nazanin" panose="00000400000000000000" pitchFamily="2" charset="-78"/>
            </a:rPr>
            <a:t>نمی‏رساند</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مائده: 105	</a:t>
          </a:r>
          <a:endParaRPr lang="fa-IR" sz="1800" b="1" kern="1200" dirty="0">
            <a:cs typeface="B Nazanin" panose="00000400000000000000" pitchFamily="2" charset="-78"/>
          </a:endParaRPr>
        </a:p>
      </dsp:txBody>
      <dsp:txXfrm rot="5400000">
        <a:off x="1079585" y="548621"/>
        <a:ext cx="2795280" cy="3700389"/>
      </dsp:txXfrm>
    </dsp:sp>
    <dsp:sp modelId="{87E62F2E-DA74-45E1-AEDB-BE2E0BAC3B46}">
      <dsp:nvSpPr>
        <dsp:cNvPr id="0" name=""/>
        <dsp:cNvSpPr/>
      </dsp:nvSpPr>
      <dsp:spPr>
        <a:xfrm rot="5400000">
          <a:off x="3497033" y="1048761"/>
          <a:ext cx="3963671" cy="2723794"/>
        </a:xfrm>
        <a:prstGeom prst="round2SameRect">
          <a:avLst>
            <a:gd name="adj1" fmla="val 16670"/>
            <a:gd name="adj2" fmla="val 0"/>
          </a:avLst>
        </a:prstGeom>
        <a:solidFill>
          <a:schemeClr val="accent3">
            <a:tint val="50000"/>
            <a:hueOff val="-1973798"/>
            <a:satOff val="-11032"/>
            <a:lumOff val="10357"/>
            <a:alphaOff val="0"/>
          </a:schemeClr>
        </a:solidFill>
        <a:ln>
          <a:noFill/>
        </a:ln>
        <a:effectLst>
          <a:outerShdw blurRad="40000" dist="20000" dir="5400000" rotWithShape="0">
            <a:srgbClr val="000000">
              <a:alpha val="38000"/>
            </a:srgbClr>
          </a:outerShdw>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1">
          <a:scrgbClr r="0" g="0" b="0"/>
        </a:effectRef>
        <a:fontRef idx="minor"/>
      </dsp:style>
      <dsp:txBody>
        <a:bodyPr spcFirstLastPara="0" vert="horz" wrap="square" lIns="102870" tIns="114300" rIns="68580" bIns="114300" numCol="1" spcCol="1270" anchor="t" anchorCtr="0">
          <a:noAutofit/>
        </a:bodyPr>
        <a:lstStyle/>
        <a:p>
          <a:pPr lvl="0" algn="ctr" defTabSz="800100" rtl="1">
            <a:lnSpc>
              <a:spcPct val="90000"/>
            </a:lnSpc>
            <a:spcBef>
              <a:spcPct val="0"/>
            </a:spcBef>
            <a:spcAft>
              <a:spcPct val="35000"/>
            </a:spcAft>
          </a:pPr>
          <a:r>
            <a:rPr lang="fa-IR" sz="1800" b="1" kern="1200" dirty="0" smtClean="0">
              <a:cs typeface="B Nazanin" panose="00000400000000000000" pitchFamily="2" charset="-78"/>
            </a:rPr>
            <a:t>امام علی </a:t>
          </a:r>
          <a:r>
            <a:rPr lang="fa-IR" sz="1100" b="1" kern="1200" dirty="0" smtClean="0">
              <a:cs typeface="B Nazanin" panose="00000400000000000000" pitchFamily="2" charset="-78"/>
            </a:rPr>
            <a:t>علیه </a:t>
          </a:r>
          <a:r>
            <a:rPr lang="fa-IR" sz="1100" b="1" kern="1200" dirty="0" err="1" smtClean="0">
              <a:cs typeface="B Nazanin" panose="00000400000000000000" pitchFamily="2" charset="-78"/>
            </a:rPr>
            <a:t>السلام</a:t>
          </a:r>
          <a:r>
            <a:rPr lang="fa-IR" sz="1100" b="1" kern="1200" dirty="0" smtClean="0">
              <a:cs typeface="B Nazanin" panose="00000400000000000000" pitchFamily="2" charset="-78"/>
            </a:rPr>
            <a:t> </a:t>
          </a:r>
          <a:r>
            <a:rPr lang="fa-IR" sz="1800" b="1" kern="1200" dirty="0" smtClean="0">
              <a:cs typeface="B Nazanin" panose="00000400000000000000" pitchFamily="2" charset="-78"/>
            </a:rPr>
            <a:t>نیز فرمودند: </a:t>
          </a:r>
        </a:p>
        <a:p>
          <a:pPr lvl="0" algn="ctr" defTabSz="800100" rtl="1">
            <a:lnSpc>
              <a:spcPct val="90000"/>
            </a:lnSpc>
            <a:spcBef>
              <a:spcPct val="0"/>
            </a:spcBef>
            <a:spcAft>
              <a:spcPct val="35000"/>
            </a:spcAft>
          </a:pPr>
          <a:r>
            <a:rPr lang="fa-IR" sz="1800" b="1" kern="1200" dirty="0" smtClean="0">
              <a:cs typeface="B Nazanin" panose="00000400000000000000" pitchFamily="2" charset="-78"/>
            </a:rPr>
            <a:t>«</a:t>
          </a:r>
          <a:r>
            <a:rPr lang="fa-IR" sz="1800" b="1" kern="1200" dirty="0" err="1" smtClean="0">
              <a:cs typeface="B Nazanin" panose="00000400000000000000" pitchFamily="2" charset="-78"/>
            </a:rPr>
            <a:t>وَ</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إنّی</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لَعالِمٌ</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بَما</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یصلِحُکم</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وَ</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یقیمُ</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أوَدَکم</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وَلکنّی</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لاأری</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إصلاحَکم</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بِإفسادِ</a:t>
          </a:r>
          <a:r>
            <a:rPr lang="fa-IR" sz="1800" b="1" kern="1200" dirty="0" smtClean="0">
              <a:cs typeface="B Nazanin" panose="00000400000000000000" pitchFamily="2" charset="-78"/>
            </a:rPr>
            <a:t> </a:t>
          </a:r>
          <a:r>
            <a:rPr lang="fa-IR" sz="1800" b="1" kern="1200" dirty="0" err="1" smtClean="0">
              <a:cs typeface="B Nazanin" panose="00000400000000000000" pitchFamily="2" charset="-78"/>
            </a:rPr>
            <a:t>نَفسی</a:t>
          </a:r>
          <a:r>
            <a:rPr lang="fa-IR" sz="1800" b="1" kern="1200" dirty="0" smtClean="0">
              <a:cs typeface="B Nazanin" panose="00000400000000000000" pitchFamily="2" charset="-78"/>
            </a:rPr>
            <a:t>» </a:t>
          </a:r>
          <a:br>
            <a:rPr lang="fa-IR" sz="1800" b="1" kern="1200" dirty="0" smtClean="0">
              <a:cs typeface="B Nazanin" panose="00000400000000000000" pitchFamily="2" charset="-78"/>
            </a:rPr>
          </a:br>
          <a:r>
            <a:rPr lang="fa-IR" sz="1800" b="1" kern="1200" dirty="0" smtClean="0">
              <a:cs typeface="B Nazanin" panose="00000400000000000000" pitchFamily="2" charset="-78"/>
            </a:rPr>
            <a:t>من نیک </a:t>
          </a:r>
          <a:r>
            <a:rPr lang="fa-IR" sz="1800" b="1" kern="1200" dirty="0" err="1" smtClean="0">
              <a:cs typeface="B Nazanin" panose="00000400000000000000" pitchFamily="2" charset="-78"/>
            </a:rPr>
            <a:t>می‏دانم</a:t>
          </a:r>
          <a:r>
            <a:rPr lang="fa-IR" sz="1800" b="1" kern="1200" dirty="0" smtClean="0">
              <a:cs typeface="B Nazanin" panose="00000400000000000000" pitchFamily="2" charset="-78"/>
            </a:rPr>
            <a:t> که چگونه </a:t>
          </a:r>
          <a:r>
            <a:rPr lang="fa-IR" sz="1800" b="1" kern="1200" dirty="0" err="1" smtClean="0">
              <a:cs typeface="B Nazanin" panose="00000400000000000000" pitchFamily="2" charset="-78"/>
            </a:rPr>
            <a:t>می‏توان</a:t>
          </a:r>
          <a:r>
            <a:rPr lang="fa-IR" sz="1800" b="1" kern="1200" dirty="0" smtClean="0">
              <a:cs typeface="B Nazanin" panose="00000400000000000000" pitchFamily="2" charset="-78"/>
            </a:rPr>
            <a:t> شما را اصلاح کرد </a:t>
          </a:r>
          <a:br>
            <a:rPr lang="fa-IR" sz="1800" b="1" kern="1200" dirty="0" smtClean="0">
              <a:cs typeface="B Nazanin" panose="00000400000000000000" pitchFamily="2" charset="-78"/>
            </a:rPr>
          </a:br>
          <a:r>
            <a:rPr lang="fa-IR" sz="1800" b="1" kern="1200" dirty="0" smtClean="0">
              <a:cs typeface="B Nazanin" panose="00000400000000000000" pitchFamily="2" charset="-78"/>
            </a:rPr>
            <a:t>و از کجی به راستی آورد؛ اما هرگز اصلاح شما را با تباه کردن خود (روا) </a:t>
          </a:r>
          <a:r>
            <a:rPr lang="fa-IR" sz="1800" b="1" kern="1200" dirty="0" err="1" smtClean="0">
              <a:cs typeface="B Nazanin" panose="00000400000000000000" pitchFamily="2" charset="-78"/>
            </a:rPr>
            <a:t>نمی‏بینم</a:t>
          </a:r>
          <a:r>
            <a:rPr lang="fa-IR" sz="1800" b="1" kern="1200" dirty="0" smtClean="0">
              <a:cs typeface="B Nazanin" panose="00000400000000000000" pitchFamily="2" charset="-78"/>
            </a:rPr>
            <a:t>.                                      </a:t>
          </a:r>
          <a:r>
            <a:rPr lang="fa-IR" sz="1400" b="1" kern="1200" dirty="0" err="1" smtClean="0">
              <a:cs typeface="B Nazanin" panose="00000400000000000000" pitchFamily="2" charset="-78"/>
            </a:rPr>
            <a:t>نهج</a:t>
          </a:r>
          <a:r>
            <a:rPr lang="fa-IR" sz="1400" b="1" kern="1200" dirty="0" smtClean="0">
              <a:cs typeface="B Nazanin" panose="00000400000000000000" pitchFamily="2" charset="-78"/>
            </a:rPr>
            <a:t> </a:t>
          </a:r>
          <a:r>
            <a:rPr lang="fa-IR" sz="1400" b="1" kern="1200" dirty="0" err="1" smtClean="0">
              <a:cs typeface="B Nazanin" panose="00000400000000000000" pitchFamily="2" charset="-78"/>
            </a:rPr>
            <a:t>البلاغه</a:t>
          </a:r>
          <a:r>
            <a:rPr lang="fa-IR" sz="1400" b="1" kern="1200" dirty="0" smtClean="0">
              <a:cs typeface="B Nazanin" panose="00000400000000000000" pitchFamily="2" charset="-78"/>
            </a:rPr>
            <a:t>، </a:t>
          </a:r>
          <a:r>
            <a:rPr lang="fa-IR" sz="1400" b="1" kern="1200" dirty="0" err="1" smtClean="0">
              <a:cs typeface="B Nazanin" panose="00000400000000000000" pitchFamily="2" charset="-78"/>
            </a:rPr>
            <a:t>خطبه</a:t>
          </a:r>
          <a:r>
            <a:rPr lang="fa-IR" sz="1400" b="1" kern="1200" dirty="0" smtClean="0">
              <a:cs typeface="B Nazanin" panose="00000400000000000000" pitchFamily="2" charset="-78"/>
            </a:rPr>
            <a:t> 69</a:t>
          </a:r>
          <a:endParaRPr lang="fa-IR" sz="1400" b="1" kern="1200" dirty="0">
            <a:cs typeface="B Nazanin" panose="00000400000000000000" pitchFamily="2" charset="-78"/>
          </a:endParaRPr>
        </a:p>
      </dsp:txBody>
      <dsp:txXfrm rot="-5400000">
        <a:off x="4116972" y="561812"/>
        <a:ext cx="2590805" cy="3697693"/>
      </dsp:txXfrm>
    </dsp:sp>
    <dsp:sp modelId="{DECBD43B-8F6B-402F-8B83-14DDF227E176}">
      <dsp:nvSpPr>
        <dsp:cNvPr id="0" name=""/>
        <dsp:cNvSpPr/>
      </dsp:nvSpPr>
      <dsp:spPr>
        <a:xfrm>
          <a:off x="3244870" y="-360032"/>
          <a:ext cx="1970286" cy="1970190"/>
        </a:xfrm>
        <a:prstGeom prst="circularArrow">
          <a:avLst>
            <a:gd name="adj1" fmla="val 12500"/>
            <a:gd name="adj2" fmla="val 1142322"/>
            <a:gd name="adj3" fmla="val 20457678"/>
            <a:gd name="adj4" fmla="val 10800000"/>
            <a:gd name="adj5" fmla="val 12500"/>
          </a:avLst>
        </a:prstGeom>
        <a:solidFill>
          <a:schemeClr val="accent3">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BC12B37E-F685-4670-9F3C-58EC48FC78D8}">
      <dsp:nvSpPr>
        <dsp:cNvPr id="0" name=""/>
        <dsp:cNvSpPr/>
      </dsp:nvSpPr>
      <dsp:spPr>
        <a:xfrm rot="10800000">
          <a:off x="2736300" y="2826961"/>
          <a:ext cx="1970286" cy="1970190"/>
        </a:xfrm>
        <a:prstGeom prst="circularArrow">
          <a:avLst>
            <a:gd name="adj1" fmla="val 12500"/>
            <a:gd name="adj2" fmla="val 1142322"/>
            <a:gd name="adj3" fmla="val 20457678"/>
            <a:gd name="adj4" fmla="val 10800000"/>
            <a:gd name="adj5" fmla="val 12500"/>
          </a:avLst>
        </a:prstGeom>
        <a:solidFill>
          <a:schemeClr val="accent3">
            <a:hueOff val="-1137357"/>
            <a:satOff val="-4689"/>
            <a:lumOff val="-983"/>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Tree>
</dsp:drawing>
</file>

<file path=ppt/diagrams/drawing10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37D0497-AA2D-41EE-98AB-017E63F89E9A}">
      <dsp:nvSpPr>
        <dsp:cNvPr id="0" name=""/>
        <dsp:cNvSpPr/>
      </dsp:nvSpPr>
      <dsp:spPr>
        <a:xfrm>
          <a:off x="166333" y="0"/>
          <a:ext cx="8631821" cy="80078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20320" rIns="30480" bIns="20320" numCol="1" spcCol="1270" anchor="ctr" anchorCtr="0">
          <a:noAutofit/>
        </a:bodyPr>
        <a:lstStyle/>
        <a:p>
          <a:pPr lvl="0" algn="ctr" defTabSz="711200" rtl="1">
            <a:lnSpc>
              <a:spcPct val="90000"/>
            </a:lnSpc>
            <a:spcBef>
              <a:spcPct val="0"/>
            </a:spcBef>
            <a:spcAft>
              <a:spcPct val="35000"/>
            </a:spcAft>
          </a:pPr>
          <a:r>
            <a:rPr lang="fa-IR" sz="1600" b="1" kern="1200" smtClean="0">
              <a:solidFill>
                <a:schemeClr val="bg2"/>
              </a:solidFill>
              <a:cs typeface="B Titr" panose="00000700000000000000" pitchFamily="2" charset="-78"/>
            </a:rPr>
            <a:t>اما تأکید بر آن است که در شرایط عادی (مثلاً برای جوان) که امکان تحصیل هر دو ارزش وجود دارد، نباید سستی، کوتاهی و کاهلی کرد و به بهانۀ اخلاق و تقوا و معنویت از تحصیل کارآیی، توانمندی و کفایت دست کشید. </a:t>
          </a:r>
          <a:endParaRPr lang="fa-IR" sz="1600" kern="1200" dirty="0">
            <a:solidFill>
              <a:schemeClr val="bg2"/>
            </a:solidFill>
          </a:endParaRPr>
        </a:p>
      </dsp:txBody>
      <dsp:txXfrm>
        <a:off x="189787" y="23454"/>
        <a:ext cx="8584913" cy="753878"/>
      </dsp:txXfrm>
    </dsp:sp>
    <dsp:sp modelId="{C1007057-5912-4ADF-87E2-782655053463}">
      <dsp:nvSpPr>
        <dsp:cNvPr id="0" name=""/>
        <dsp:cNvSpPr/>
      </dsp:nvSpPr>
      <dsp:spPr>
        <a:xfrm>
          <a:off x="166333" y="1024301"/>
          <a:ext cx="1237595" cy="2730012"/>
        </a:xfrm>
        <a:prstGeom prst="roundRect">
          <a:avLst>
            <a:gd name="adj" fmla="val 1667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3000" r="-2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1CB438E-D41D-4666-9DE2-B48C4F441EFB}">
      <dsp:nvSpPr>
        <dsp:cNvPr id="0" name=""/>
        <dsp:cNvSpPr/>
      </dsp:nvSpPr>
      <dsp:spPr>
        <a:xfrm>
          <a:off x="1478184" y="1024301"/>
          <a:ext cx="7319970" cy="2730012"/>
        </a:xfrm>
        <a:prstGeom prst="roundRect">
          <a:avLst>
            <a:gd name="adj" fmla="val 1667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rtl="1">
            <a:lnSpc>
              <a:spcPct val="90000"/>
            </a:lnSpc>
            <a:spcBef>
              <a:spcPct val="0"/>
            </a:spcBef>
            <a:spcAft>
              <a:spcPct val="35000"/>
            </a:spcAft>
          </a:pPr>
          <a:r>
            <a:rPr lang="fa-IR" sz="1800" b="1" kern="1200" smtClean="0">
              <a:solidFill>
                <a:srgbClr val="002060"/>
              </a:solidFill>
              <a:cs typeface="B Nazanin" panose="00000400000000000000" pitchFamily="2" charset="-78"/>
            </a:rPr>
            <a:t>توجه به مسئولیت اجتماعی و پرداختن بدان، آنقدر اهمیت دارد که عبادات فردی نیز جایگزین آن نمی‌شود  و  نمی‌توان به بهانۀ اشتغال به عبادت پروردگار از آن سرباز زد. </a:t>
          </a:r>
          <a:br>
            <a:rPr lang="fa-IR" sz="1800" b="1" kern="1200" smtClean="0">
              <a:solidFill>
                <a:srgbClr val="002060"/>
              </a:solidFill>
              <a:cs typeface="B Nazanin" panose="00000400000000000000" pitchFamily="2" charset="-78"/>
            </a:rPr>
          </a:br>
          <a:r>
            <a:rPr lang="fa-IR" sz="1800" b="1" kern="1200" smtClean="0">
              <a:solidFill>
                <a:srgbClr val="002060"/>
              </a:solidFill>
              <a:cs typeface="B Nazanin" panose="00000400000000000000" pitchFamily="2" charset="-78"/>
            </a:rPr>
            <a:t>امام کاظم آن هنگام که در سیاه‌چال مخوف هارون قرار گرفتند و از هرگونه ارتباط اجتماعی محروم و ممنوع گشتند چنین مناجات فرمودند: </a:t>
          </a:r>
        </a:p>
        <a:p>
          <a:pPr lvl="0" algn="ctr" defTabSz="800100" rtl="1">
            <a:lnSpc>
              <a:spcPct val="90000"/>
            </a:lnSpc>
            <a:spcBef>
              <a:spcPct val="0"/>
            </a:spcBef>
            <a:spcAft>
              <a:spcPct val="35000"/>
            </a:spcAft>
          </a:pPr>
          <a:r>
            <a:rPr lang="fa-IR" sz="1800" b="1" kern="1200" smtClean="0">
              <a:solidFill>
                <a:srgbClr val="002060"/>
              </a:solidFill>
              <a:cs typeface="B Nazanin" panose="00000400000000000000" pitchFamily="2" charset="-78"/>
            </a:rPr>
            <a:t>«اللّهُمَّ انّکَ تَعلَمُ انّی کُنتُ أسألُکَ اَن تَفرِغَنی لِعِبادَتِکَ، اللّهُمّ وَ قَد فَعَلتَ فَلَکَ الحَمدُ »   </a:t>
          </a:r>
          <a:r>
            <a:rPr lang="fa-IR" sz="1100" b="1" kern="1200" smtClean="0">
              <a:solidFill>
                <a:srgbClr val="002060"/>
              </a:solidFill>
              <a:cs typeface="B Nazanin" panose="00000400000000000000" pitchFamily="2" charset="-78"/>
            </a:rPr>
            <a:t>مفید؛ الارشاد،‌ ج2، ص240</a:t>
          </a:r>
          <a:endParaRPr lang="fa-IR" sz="1800" b="1" kern="1200" smtClean="0">
            <a:solidFill>
              <a:srgbClr val="002060"/>
            </a:solidFill>
            <a:cs typeface="B Nazanin" panose="00000400000000000000" pitchFamily="2" charset="-78"/>
          </a:endParaRPr>
        </a:p>
        <a:p>
          <a:pPr lvl="0" algn="ctr" defTabSz="800100" rtl="1">
            <a:lnSpc>
              <a:spcPct val="90000"/>
            </a:lnSpc>
            <a:spcBef>
              <a:spcPct val="0"/>
            </a:spcBef>
            <a:spcAft>
              <a:spcPct val="35000"/>
            </a:spcAft>
          </a:pPr>
          <a:r>
            <a:rPr lang="fa-IR" sz="1800" b="1" kern="1200" smtClean="0">
              <a:solidFill>
                <a:srgbClr val="002060"/>
              </a:solidFill>
              <a:cs typeface="B Nazanin" panose="00000400000000000000" pitchFamily="2" charset="-78"/>
            </a:rPr>
            <a:t>پروردگارا از تو درخواست کرده بودم که مرا برای عبادت خود فارغ گردانی، تو را شکر می‌گویم که چنین نعمتی نصیبم کردی.</a:t>
          </a:r>
          <a:endParaRPr lang="fa-IR" sz="1800" kern="1200" dirty="0">
            <a:solidFill>
              <a:srgbClr val="002060"/>
            </a:solidFill>
          </a:endParaRPr>
        </a:p>
      </dsp:txBody>
      <dsp:txXfrm>
        <a:off x="1611476" y="1157593"/>
        <a:ext cx="7053386" cy="2463428"/>
      </dsp:txXfrm>
    </dsp:sp>
    <dsp:sp modelId="{C3E22FC4-CAA6-40F0-A4E4-64C8BBED35FF}">
      <dsp:nvSpPr>
        <dsp:cNvPr id="0" name=""/>
        <dsp:cNvSpPr/>
      </dsp:nvSpPr>
      <dsp:spPr>
        <a:xfrm>
          <a:off x="166333" y="3903572"/>
          <a:ext cx="1237595" cy="1237595"/>
        </a:xfrm>
        <a:prstGeom prst="roundRect">
          <a:avLst>
            <a:gd name="adj" fmla="val 1667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31000" r="-3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156115E-62A6-4C3D-ADAC-A143A91B8A9F}">
      <dsp:nvSpPr>
        <dsp:cNvPr id="0" name=""/>
        <dsp:cNvSpPr/>
      </dsp:nvSpPr>
      <dsp:spPr>
        <a:xfrm>
          <a:off x="1478184" y="3903572"/>
          <a:ext cx="7319970" cy="1237595"/>
        </a:xfrm>
        <a:prstGeom prst="roundRect">
          <a:avLst>
            <a:gd name="adj" fmla="val 16670"/>
          </a:avLst>
        </a:prstGeom>
        <a:solidFill>
          <a:schemeClr val="accent3">
            <a:hueOff val="-1137357"/>
            <a:satOff val="-4689"/>
            <a:lumOff val="-98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just"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از این بیان معلوم </a:t>
          </a:r>
          <a:r>
            <a:rPr lang="fa-IR" sz="1800" b="1" kern="1200" dirty="0" err="1" smtClean="0">
              <a:solidFill>
                <a:srgbClr val="002060"/>
              </a:solidFill>
              <a:cs typeface="B Nazanin" panose="00000400000000000000" pitchFamily="2" charset="-78"/>
            </a:rPr>
            <a:t>می‌گردد</a:t>
          </a:r>
          <a:r>
            <a:rPr lang="fa-IR" sz="1800" b="1" kern="1200" dirty="0" smtClean="0">
              <a:solidFill>
                <a:srgbClr val="002060"/>
              </a:solidFill>
              <a:cs typeface="B Nazanin" panose="00000400000000000000" pitchFamily="2" charset="-78"/>
            </a:rPr>
            <a:t> که انسان در </a:t>
          </a:r>
          <a:r>
            <a:rPr lang="fa-IR" sz="1800" b="1" kern="1200" dirty="0" err="1" smtClean="0">
              <a:solidFill>
                <a:srgbClr val="002060"/>
              </a:solidFill>
              <a:cs typeface="B Nazanin" panose="00000400000000000000" pitchFamily="2" charset="-78"/>
            </a:rPr>
            <a:t>میانۀ</a:t>
          </a:r>
          <a:r>
            <a:rPr lang="fa-IR" sz="1800" b="1" kern="1200" dirty="0" smtClean="0">
              <a:solidFill>
                <a:srgbClr val="002060"/>
              </a:solidFill>
              <a:cs typeface="B Nazanin" panose="00000400000000000000" pitchFamily="2" charset="-78"/>
            </a:rPr>
            <a:t> اجتماع حق ندارد زمان و توان خود را تنها صرف امور عبادی کند؛ و تا آن هنگام که اختیار </a:t>
          </a:r>
          <a:r>
            <a:rPr lang="fa-IR" sz="1800" b="1" kern="1200" dirty="0" err="1" smtClean="0">
              <a:solidFill>
                <a:srgbClr val="002060"/>
              </a:solidFill>
              <a:cs typeface="B Nazanin" panose="00000400000000000000" pitchFamily="2" charset="-78"/>
            </a:rPr>
            <a:t>عملِ</a:t>
          </a:r>
          <a:r>
            <a:rPr lang="fa-IR" sz="1800" b="1" kern="1200" dirty="0" smtClean="0">
              <a:solidFill>
                <a:srgbClr val="002060"/>
              </a:solidFill>
              <a:cs typeface="B Nazanin" panose="00000400000000000000" pitchFamily="2" charset="-78"/>
            </a:rPr>
            <a:t> اجتماعی و </a:t>
          </a:r>
          <a:r>
            <a:rPr lang="fa-IR" sz="1800" b="1" kern="1200" dirty="0" err="1" smtClean="0">
              <a:solidFill>
                <a:srgbClr val="002060"/>
              </a:solidFill>
              <a:cs typeface="B Nazanin" panose="00000400000000000000" pitchFamily="2" charset="-78"/>
            </a:rPr>
            <a:t>تأثیرگذاری</a:t>
          </a:r>
          <a:r>
            <a:rPr lang="fa-IR" sz="1800" b="1" kern="1200" dirty="0" smtClean="0">
              <a:solidFill>
                <a:srgbClr val="002060"/>
              </a:solidFill>
              <a:cs typeface="B Nazanin" panose="00000400000000000000" pitchFamily="2" charset="-78"/>
            </a:rPr>
            <a:t> بر محیط پیرامون خود را دارد </a:t>
          </a:r>
          <a:r>
            <a:rPr lang="fa-IR" sz="1800" b="1" kern="1200" dirty="0" err="1" smtClean="0">
              <a:solidFill>
                <a:srgbClr val="002060"/>
              </a:solidFill>
              <a:cs typeface="B Nazanin" panose="00000400000000000000" pitchFamily="2" charset="-78"/>
            </a:rPr>
            <a:t>وظیفه‌ای</a:t>
          </a:r>
          <a:r>
            <a:rPr lang="fa-IR" sz="1800" b="1" kern="1200" dirty="0" smtClean="0">
              <a:solidFill>
                <a:srgbClr val="002060"/>
              </a:solidFill>
              <a:cs typeface="B Nazanin" panose="00000400000000000000" pitchFamily="2" charset="-78"/>
            </a:rPr>
            <a:t> مهم بر دوش دارد که او را از عبادت فردی فارغ </a:t>
          </a:r>
          <a:r>
            <a:rPr lang="fa-IR" sz="1800" b="1" kern="1200" dirty="0" err="1" smtClean="0">
              <a:solidFill>
                <a:srgbClr val="002060"/>
              </a:solidFill>
              <a:cs typeface="B Nazanin" panose="00000400000000000000" pitchFamily="2" charset="-78"/>
            </a:rPr>
            <a:t>البال</a:t>
          </a:r>
          <a:r>
            <a:rPr lang="fa-IR" sz="1800" b="1" kern="1200" dirty="0" smtClean="0">
              <a:solidFill>
                <a:srgbClr val="002060"/>
              </a:solidFill>
              <a:cs typeface="B Nazanin" panose="00000400000000000000" pitchFamily="2" charset="-78"/>
            </a:rPr>
            <a:t> و خلوت محض با پروردگار مانع </a:t>
          </a:r>
          <a:r>
            <a:rPr lang="fa-IR" sz="1800" b="1" kern="1200" dirty="0" err="1" smtClean="0">
              <a:solidFill>
                <a:srgbClr val="002060"/>
              </a:solidFill>
              <a:cs typeface="B Nazanin" panose="00000400000000000000" pitchFamily="2" charset="-78"/>
            </a:rPr>
            <a:t>می‌شود</a:t>
          </a:r>
          <a:endParaRPr lang="fa-IR" sz="1800" kern="1200" dirty="0">
            <a:solidFill>
              <a:srgbClr val="002060"/>
            </a:solidFill>
            <a:cs typeface="B Nazanin" panose="00000400000000000000" pitchFamily="2" charset="-78"/>
          </a:endParaRPr>
        </a:p>
      </dsp:txBody>
      <dsp:txXfrm>
        <a:off x="1538609" y="3963997"/>
        <a:ext cx="7199120" cy="1116745"/>
      </dsp:txXfrm>
    </dsp:sp>
  </dsp:spTree>
</dsp:drawing>
</file>

<file path=ppt/diagrams/drawing10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44003F7-D2B0-4D74-B7A0-E4FD20E5293C}">
      <dsp:nvSpPr>
        <dsp:cNvPr id="0" name=""/>
        <dsp:cNvSpPr/>
      </dsp:nvSpPr>
      <dsp:spPr>
        <a:xfrm rot="21300000">
          <a:off x="27400" y="2098473"/>
          <a:ext cx="8874190" cy="1016228"/>
        </a:xfrm>
        <a:prstGeom prst="mathMinus">
          <a:avLst/>
        </a:prstGeom>
        <a:solidFill>
          <a:schemeClr val="accent2">
            <a:tint val="4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A7A63A8-001C-498A-92D7-A03C64005A12}">
      <dsp:nvSpPr>
        <dsp:cNvPr id="0" name=""/>
        <dsp:cNvSpPr/>
      </dsp:nvSpPr>
      <dsp:spPr>
        <a:xfrm>
          <a:off x="72003" y="260658"/>
          <a:ext cx="2678697" cy="2085270"/>
        </a:xfrm>
        <a:prstGeom prst="downArrow">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C32BC11-3017-401F-8604-1E3FCB43E2B7}">
      <dsp:nvSpPr>
        <dsp:cNvPr id="0" name=""/>
        <dsp:cNvSpPr/>
      </dsp:nvSpPr>
      <dsp:spPr>
        <a:xfrm>
          <a:off x="2744957" y="73218"/>
          <a:ext cx="6129317" cy="21895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3792" tIns="113792" rIns="113792" bIns="113792"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انسان مؤمن </a:t>
          </a:r>
          <a:r>
            <a:rPr lang="fa-IR" sz="1600" b="1" kern="1200" dirty="0" err="1" smtClean="0">
              <a:solidFill>
                <a:srgbClr val="002060"/>
              </a:solidFill>
              <a:cs typeface="B Nazanin" panose="00000400000000000000" pitchFamily="2" charset="-78"/>
            </a:rPr>
            <a:t>همان‌گونه</a:t>
          </a:r>
          <a:r>
            <a:rPr lang="fa-IR" sz="1600" b="1" kern="1200" dirty="0" smtClean="0">
              <a:solidFill>
                <a:srgbClr val="002060"/>
              </a:solidFill>
              <a:cs typeface="B Nazanin" panose="00000400000000000000" pitchFamily="2" charset="-78"/>
            </a:rPr>
            <a:t> که در پی تحقق </a:t>
          </a:r>
          <a:r>
            <a:rPr lang="fa-IR" sz="1600" b="1" kern="1200" dirty="0" smtClean="0">
              <a:solidFill>
                <a:srgbClr val="FF0000"/>
              </a:solidFill>
              <a:cs typeface="B Nazanin" panose="00000400000000000000" pitchFamily="2" charset="-78"/>
            </a:rPr>
            <a:t>«انسان </a:t>
          </a:r>
          <a:r>
            <a:rPr lang="fa-IR" sz="1600" b="1" kern="1200" dirty="0" err="1" smtClean="0">
              <a:solidFill>
                <a:srgbClr val="FF0000"/>
              </a:solidFill>
              <a:cs typeface="B Nazanin" panose="00000400000000000000" pitchFamily="2" charset="-78"/>
            </a:rPr>
            <a:t>ایده‌آل</a:t>
          </a:r>
          <a:r>
            <a:rPr lang="fa-IR" sz="1600" b="1" kern="1200" dirty="0" smtClean="0">
              <a:solidFill>
                <a:srgbClr val="FF0000"/>
              </a:solidFill>
              <a:cs typeface="B Nazanin" panose="00000400000000000000" pitchFamily="2" charset="-78"/>
            </a:rPr>
            <a:t> اسلامی» </a:t>
          </a:r>
          <a:r>
            <a:rPr lang="fa-IR" sz="1600" b="1" kern="1200" dirty="0" smtClean="0">
              <a:solidFill>
                <a:srgbClr val="002060"/>
              </a:solidFill>
              <a:cs typeface="B Nazanin" panose="00000400000000000000" pitchFamily="2" charset="-78"/>
            </a:rPr>
            <a:t>در وجود خود است، به هدف تحقق </a:t>
          </a:r>
          <a:r>
            <a:rPr lang="fa-IR" sz="1600" b="1" kern="1200" dirty="0" smtClean="0">
              <a:solidFill>
                <a:srgbClr val="FF0000"/>
              </a:solidFill>
              <a:cs typeface="B Nazanin" panose="00000400000000000000" pitchFamily="2" charset="-78"/>
            </a:rPr>
            <a:t>«</a:t>
          </a:r>
          <a:r>
            <a:rPr lang="fa-IR" sz="1600" b="1" kern="1200" dirty="0" err="1" smtClean="0">
              <a:solidFill>
                <a:srgbClr val="FF0000"/>
              </a:solidFill>
              <a:cs typeface="B Nazanin" panose="00000400000000000000" pitchFamily="2" charset="-78"/>
            </a:rPr>
            <a:t>جامعۀ</a:t>
          </a:r>
          <a:r>
            <a:rPr lang="fa-IR" sz="1600" b="1" kern="1200" dirty="0" smtClean="0">
              <a:solidFill>
                <a:srgbClr val="FF0000"/>
              </a:solidFill>
              <a:cs typeface="B Nazanin" panose="00000400000000000000" pitchFamily="2" charset="-78"/>
            </a:rPr>
            <a:t> </a:t>
          </a:r>
          <a:r>
            <a:rPr lang="fa-IR" sz="1600" b="1" kern="1200" dirty="0" err="1" smtClean="0">
              <a:solidFill>
                <a:srgbClr val="FF0000"/>
              </a:solidFill>
              <a:cs typeface="B Nazanin" panose="00000400000000000000" pitchFamily="2" charset="-78"/>
            </a:rPr>
            <a:t>ایده‌آل</a:t>
          </a:r>
          <a:r>
            <a:rPr lang="fa-IR" sz="1600" b="1" kern="1200" dirty="0" smtClean="0">
              <a:solidFill>
                <a:srgbClr val="FF0000"/>
              </a:solidFill>
              <a:cs typeface="B Nazanin" panose="00000400000000000000" pitchFamily="2" charset="-78"/>
            </a:rPr>
            <a:t> اسلامی» </a:t>
          </a:r>
          <a:r>
            <a:rPr lang="fa-IR" sz="1600" b="1" kern="1200" dirty="0" smtClean="0">
              <a:solidFill>
                <a:srgbClr val="002060"/>
              </a:solidFill>
              <a:cs typeface="B Nazanin" panose="00000400000000000000" pitchFamily="2" charset="-78"/>
            </a:rPr>
            <a:t>نیز در پیرامون خود تلاش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a:t>
          </a:r>
          <a:br>
            <a:rPr lang="fa-IR" sz="1600" b="1" kern="1200" dirty="0" smtClean="0">
              <a:solidFill>
                <a:srgbClr val="002060"/>
              </a:solidFill>
              <a:cs typeface="B Nazanin" panose="00000400000000000000" pitchFamily="2" charset="-78"/>
            </a:rPr>
          </a:br>
          <a:r>
            <a:rPr lang="fa-IR" sz="1600" b="1" kern="1200" dirty="0" smtClean="0">
              <a:solidFill>
                <a:srgbClr val="002060"/>
              </a:solidFill>
              <a:cs typeface="B Nazanin" panose="00000400000000000000" pitchFamily="2" charset="-78"/>
            </a:rPr>
            <a:t>و برای این منظور لازم است </a:t>
          </a:r>
          <a:r>
            <a:rPr lang="fa-IR" sz="1600" b="1" kern="1200" dirty="0" err="1" smtClean="0">
              <a:solidFill>
                <a:srgbClr val="002060"/>
              </a:solidFill>
              <a:cs typeface="B Nazanin" panose="00000400000000000000" pitchFamily="2" charset="-78"/>
            </a:rPr>
            <a:t>مهارت‌ها</a:t>
          </a:r>
          <a:r>
            <a:rPr lang="fa-IR" sz="1600" b="1" kern="1200" dirty="0" smtClean="0">
              <a:solidFill>
                <a:srgbClr val="002060"/>
              </a:solidFill>
              <a:cs typeface="B Nazanin" panose="00000400000000000000" pitchFamily="2" charset="-78"/>
            </a:rPr>
            <a:t> و </a:t>
          </a:r>
          <a:r>
            <a:rPr lang="fa-IR" sz="1600" b="1" kern="1200" dirty="0" err="1" smtClean="0">
              <a:solidFill>
                <a:srgbClr val="002060"/>
              </a:solidFill>
              <a:cs typeface="B Nazanin" panose="00000400000000000000" pitchFamily="2" charset="-78"/>
            </a:rPr>
            <a:t>توانایی‌های</a:t>
          </a:r>
          <a:r>
            <a:rPr lang="fa-IR" sz="1600" b="1" kern="1200" dirty="0" smtClean="0">
              <a:solidFill>
                <a:srgbClr val="002060"/>
              </a:solidFill>
              <a:cs typeface="B Nazanin" panose="00000400000000000000" pitchFamily="2" charset="-78"/>
            </a:rPr>
            <a:t> لازم را </a:t>
          </a:r>
          <a:r>
            <a:rPr lang="fa-IR" sz="1600" b="1" kern="1200" dirty="0" err="1" smtClean="0">
              <a:solidFill>
                <a:srgbClr val="002060"/>
              </a:solidFill>
              <a:cs typeface="B Nazanin" panose="00000400000000000000" pitchFamily="2" charset="-78"/>
            </a:rPr>
            <a:t>به‌دست</a:t>
          </a:r>
          <a:r>
            <a:rPr lang="fa-IR" sz="1600" b="1" kern="1200" dirty="0" smtClean="0">
              <a:solidFill>
                <a:srgbClr val="002060"/>
              </a:solidFill>
              <a:cs typeface="B Nazanin" panose="00000400000000000000" pitchFamily="2" charset="-78"/>
            </a:rPr>
            <a:t> آورد. </a:t>
          </a:r>
          <a:r>
            <a:rPr lang="fa-IR" sz="1600" b="1" kern="1200" dirty="0" err="1" smtClean="0">
              <a:solidFill>
                <a:srgbClr val="002060"/>
              </a:solidFill>
              <a:cs typeface="B Nazanin" panose="00000400000000000000" pitchFamily="2" charset="-78"/>
            </a:rPr>
            <a:t>به‌دست</a:t>
          </a:r>
          <a:r>
            <a:rPr lang="fa-IR" sz="1600" b="1" kern="1200" dirty="0" smtClean="0">
              <a:solidFill>
                <a:srgbClr val="002060"/>
              </a:solidFill>
              <a:cs typeface="B Nazanin" panose="00000400000000000000" pitchFamily="2" charset="-78"/>
            </a:rPr>
            <a:t> آوردن توان </a:t>
          </a:r>
          <a:r>
            <a:rPr lang="fa-IR" sz="1600" b="1" kern="1200" dirty="0" err="1" smtClean="0">
              <a:solidFill>
                <a:srgbClr val="002060"/>
              </a:solidFill>
              <a:cs typeface="B Nazanin" panose="00000400000000000000" pitchFamily="2" charset="-78"/>
            </a:rPr>
            <a:t>افزون‏تر</a:t>
          </a:r>
          <a:r>
            <a:rPr lang="fa-IR" sz="1600" b="1" kern="1200" dirty="0" smtClean="0">
              <a:solidFill>
                <a:srgbClr val="002060"/>
              </a:solidFill>
              <a:cs typeface="B Nazanin" panose="00000400000000000000" pitchFamily="2" charset="-78"/>
            </a:rPr>
            <a:t> برای انجام کارهای بزرگ و نیز آمادگی برای ایجاد تحولی عظیم یا </a:t>
          </a:r>
          <a:r>
            <a:rPr lang="fa-IR" sz="1600" b="1" kern="1200" dirty="0" err="1" smtClean="0">
              <a:solidFill>
                <a:srgbClr val="002060"/>
              </a:solidFill>
              <a:cs typeface="B Nazanin" panose="00000400000000000000" pitchFamily="2" charset="-78"/>
            </a:rPr>
            <a:t>ارائۀ</a:t>
          </a:r>
          <a:r>
            <a:rPr lang="fa-IR" sz="1600" b="1" kern="1200" dirty="0" smtClean="0">
              <a:solidFill>
                <a:srgbClr val="002060"/>
              </a:solidFill>
              <a:cs typeface="B Nazanin" panose="00000400000000000000" pitchFamily="2" charset="-78"/>
            </a:rPr>
            <a:t> خدمتی سترگ، هرگز </a:t>
          </a:r>
          <a:r>
            <a:rPr lang="fa-IR" sz="1600" b="1" kern="1200" dirty="0" err="1" smtClean="0">
              <a:solidFill>
                <a:srgbClr val="002060"/>
              </a:solidFill>
              <a:cs typeface="B Nazanin" panose="00000400000000000000" pitchFamily="2" charset="-78"/>
            </a:rPr>
            <a:t>به‌معنی</a:t>
          </a:r>
          <a:r>
            <a:rPr lang="fa-IR" sz="1600" b="1" kern="1200" dirty="0" smtClean="0">
              <a:solidFill>
                <a:srgbClr val="002060"/>
              </a:solidFill>
              <a:cs typeface="B Nazanin" panose="00000400000000000000" pitchFamily="2" charset="-78"/>
            </a:rPr>
            <a:t> خودنمایی مذموم و رفتار </a:t>
          </a:r>
          <a:r>
            <a:rPr lang="fa-IR" sz="1600" b="1" kern="1200" dirty="0" err="1" smtClean="0">
              <a:solidFill>
                <a:srgbClr val="002060"/>
              </a:solidFill>
              <a:cs typeface="B Nazanin" panose="00000400000000000000" pitchFamily="2" charset="-78"/>
            </a:rPr>
            <a:t>متظاهرانه</a:t>
          </a:r>
          <a:r>
            <a:rPr lang="fa-IR" sz="1600" b="1" kern="1200" dirty="0" smtClean="0">
              <a:solidFill>
                <a:srgbClr val="002060"/>
              </a:solidFill>
              <a:cs typeface="B Nazanin" panose="00000400000000000000" pitchFamily="2" charset="-78"/>
            </a:rPr>
            <a:t> نیست، بلکه به خودی خود مورد توصیه </a:t>
          </a:r>
          <a:r>
            <a:rPr lang="fa-IR" sz="1600" b="1" kern="1200" dirty="0" err="1" smtClean="0">
              <a:solidFill>
                <a:srgbClr val="002060"/>
              </a:solidFill>
              <a:cs typeface="B Nazanin" panose="00000400000000000000" pitchFamily="2" charset="-78"/>
            </a:rPr>
            <a:t>آموزه‏های</a:t>
          </a:r>
          <a:r>
            <a:rPr lang="fa-IR" sz="1600" b="1" kern="1200" dirty="0" smtClean="0">
              <a:solidFill>
                <a:srgbClr val="002060"/>
              </a:solidFill>
              <a:cs typeface="B Nazanin" panose="00000400000000000000" pitchFamily="2" charset="-78"/>
            </a:rPr>
            <a:t> دینی است.</a:t>
          </a:r>
          <a:endParaRPr lang="fa-IR" sz="1600" b="1" kern="1200" dirty="0">
            <a:solidFill>
              <a:srgbClr val="002060"/>
            </a:solidFill>
            <a:cs typeface="B Nazanin" panose="00000400000000000000" pitchFamily="2" charset="-78"/>
          </a:endParaRPr>
        </a:p>
      </dsp:txBody>
      <dsp:txXfrm>
        <a:off x="2744957" y="73218"/>
        <a:ext cx="6129317" cy="2189533"/>
      </dsp:txXfrm>
    </dsp:sp>
    <dsp:sp modelId="{3B67E908-1B90-4C78-A772-645E6A91E050}">
      <dsp:nvSpPr>
        <dsp:cNvPr id="0" name=""/>
        <dsp:cNvSpPr/>
      </dsp:nvSpPr>
      <dsp:spPr>
        <a:xfrm>
          <a:off x="5458203" y="2867246"/>
          <a:ext cx="2678697" cy="2085270"/>
        </a:xfrm>
        <a:prstGeom prst="upArrow">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3666179-852C-48A0-B90A-F1E3C6889EA2}">
      <dsp:nvSpPr>
        <dsp:cNvPr id="0" name=""/>
        <dsp:cNvSpPr/>
      </dsp:nvSpPr>
      <dsp:spPr>
        <a:xfrm>
          <a:off x="72017" y="3023642"/>
          <a:ext cx="5409254" cy="218953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8016" tIns="128016" rIns="128016" bIns="128016" numCol="1" spcCol="1270" anchor="ctr" anchorCtr="0">
          <a:noAutofit/>
        </a:bodyPr>
        <a:lstStyle/>
        <a:p>
          <a:pPr lvl="0" algn="ctr" defTabSz="800100" rtl="1">
            <a:lnSpc>
              <a:spcPct val="90000"/>
            </a:lnSpc>
            <a:spcBef>
              <a:spcPct val="0"/>
            </a:spcBef>
            <a:spcAft>
              <a:spcPct val="35000"/>
            </a:spcAft>
          </a:pP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ضَرَبَ</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مَثَلاً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عَبداً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مَملُوکاً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لايَقدِرُ</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عَلى</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شَي‏ءٍ</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رَزَقناهُ</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رِزقاً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حَسَناً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فَهُوَ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يُنفِقُ</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مِنهُ</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سِرًّا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جَهراً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هَل</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يَستَوُونَ</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الحَمدُ</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لِلَّهِ</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بَل</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أَکثَرُهُم</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لايَعلَمُون</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ضَرَبَ</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مَثَلاً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رَجُلَينِ</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أَحَدُهُما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أَبکَمُ</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لايَقدِرُ</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عَلى</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شَي‏ءٍ</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کَلٌّ</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عَلى</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مَولاهُ</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أَينَما</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يُوَجِّههُ</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لايأتِ</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بِخَيرٍ</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هَل</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يَستَوي</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يَأمُرُ</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بِالعَدلِ</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هُوَ</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عَلى</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صِراطٍ</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مُستَقيمٍ</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نحل: 75 و 76.</a:t>
          </a:r>
          <a:endParaRPr lang="fa-IR" sz="1800" b="1" kern="1200" dirty="0">
            <a:solidFill>
              <a:srgbClr val="002060"/>
            </a:solidFill>
            <a:cs typeface="B Nazanin" panose="00000400000000000000" pitchFamily="2" charset="-78"/>
          </a:endParaRPr>
        </a:p>
      </dsp:txBody>
      <dsp:txXfrm>
        <a:off x="72017" y="3023642"/>
        <a:ext cx="5409254" cy="2189533"/>
      </dsp:txXfrm>
    </dsp:sp>
  </dsp:spTree>
</dsp:drawing>
</file>

<file path=ppt/diagrams/drawing10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44FCAF5-704C-478F-A01C-6F91D4B2E085}">
      <dsp:nvSpPr>
        <dsp:cNvPr id="0" name=""/>
        <dsp:cNvSpPr/>
      </dsp:nvSpPr>
      <dsp:spPr>
        <a:xfrm>
          <a:off x="0" y="-1"/>
          <a:ext cx="8928992" cy="5141170"/>
        </a:xfrm>
        <a:prstGeom prst="leftRightRibbon">
          <a:avLst/>
        </a:prstGeom>
        <a:solidFill>
          <a:schemeClr val="lt1">
            <a:hueOff val="0"/>
            <a:satOff val="0"/>
            <a:lumOff val="0"/>
            <a:alphaOff val="0"/>
          </a:schemeClr>
        </a:solidFill>
        <a:ln w="25400" cap="flat" cmpd="sng" algn="ctr">
          <a:solidFill>
            <a:schemeClr val="accent1">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E359B41-5FD2-46F3-964F-D7DC0C63042D}">
      <dsp:nvSpPr>
        <dsp:cNvPr id="0" name=""/>
        <dsp:cNvSpPr/>
      </dsp:nvSpPr>
      <dsp:spPr>
        <a:xfrm>
          <a:off x="1071479" y="820693"/>
          <a:ext cx="2946567" cy="2640296"/>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56896" rIns="0" bIns="60960" numCol="1" spcCol="1270" anchor="ctr" anchorCtr="0">
          <a:noAutofit/>
        </a:bodyPr>
        <a:lstStyle/>
        <a:p>
          <a:pPr lvl="0" algn="ctr" defTabSz="711200" rtl="1">
            <a:lnSpc>
              <a:spcPct val="90000"/>
            </a:lnSpc>
            <a:spcBef>
              <a:spcPct val="0"/>
            </a:spcBef>
            <a:spcAft>
              <a:spcPct val="35000"/>
            </a:spcAft>
          </a:pPr>
          <a:r>
            <a:rPr lang="fa-IR" sz="1600" b="1" kern="1200" dirty="0" err="1" smtClean="0">
              <a:cs typeface="B Nazanin" panose="00000400000000000000" pitchFamily="2" charset="-78"/>
            </a:rPr>
            <a:t>شیعۀ</a:t>
          </a:r>
          <a:r>
            <a:rPr lang="fa-IR" sz="1600" b="1" kern="1200" dirty="0" smtClean="0">
              <a:cs typeface="B Nazanin" panose="00000400000000000000" pitchFamily="2" charset="-78"/>
            </a:rPr>
            <a:t> علی </a:t>
          </a:r>
          <a:r>
            <a:rPr lang="fa-IR" sz="1100" b="1" kern="1200" dirty="0" smtClean="0">
              <a:cs typeface="B Nazanin" panose="00000400000000000000" pitchFamily="2" charset="-78"/>
            </a:rPr>
            <a:t>علیه </a:t>
          </a:r>
          <a:r>
            <a:rPr lang="fa-IR" sz="1100" b="1" kern="1200" dirty="0" err="1" smtClean="0">
              <a:cs typeface="B Nazanin" panose="00000400000000000000" pitchFamily="2" charset="-78"/>
            </a:rPr>
            <a:t>السلام</a:t>
          </a:r>
          <a:r>
            <a:rPr lang="fa-IR" sz="1100" b="1" kern="1200" dirty="0" smtClean="0">
              <a:cs typeface="B Nazanin" panose="00000400000000000000" pitchFamily="2" charset="-78"/>
            </a:rPr>
            <a:t> </a:t>
          </a:r>
          <a:r>
            <a:rPr lang="fa-IR" sz="1600" b="1" kern="1200" dirty="0" err="1" smtClean="0">
              <a:cs typeface="B Nazanin" panose="00000400000000000000" pitchFamily="2" charset="-78"/>
            </a:rPr>
            <a:t>می‏کوشد</a:t>
          </a:r>
          <a:r>
            <a:rPr lang="fa-IR" sz="1600" b="1" kern="1200" dirty="0" smtClean="0">
              <a:cs typeface="B Nazanin" panose="00000400000000000000" pitchFamily="2" charset="-78"/>
            </a:rPr>
            <a:t> در فرایند انتظار فرج که افضل اعمال است، </a:t>
          </a:r>
          <a:r>
            <a:rPr lang="fa-IR" sz="1600" b="1" kern="1200" dirty="0" smtClean="0">
              <a:solidFill>
                <a:srgbClr val="FF0000"/>
              </a:solidFill>
              <a:cs typeface="B Nazanin" panose="00000400000000000000" pitchFamily="2" charset="-78"/>
            </a:rPr>
            <a:t>خود را برای </a:t>
          </a:r>
          <a:r>
            <a:rPr lang="fa-IR" sz="1600" b="1" kern="1200" dirty="0" err="1" smtClean="0">
              <a:solidFill>
                <a:srgbClr val="FF0000"/>
              </a:solidFill>
              <a:cs typeface="B Nazanin" panose="00000400000000000000" pitchFamily="2" charset="-78"/>
            </a:rPr>
            <a:t>کارگزاری</a:t>
          </a:r>
          <a:r>
            <a:rPr lang="fa-IR" sz="1600" b="1" kern="1200" dirty="0" smtClean="0">
              <a:solidFill>
                <a:srgbClr val="FF0000"/>
              </a:solidFill>
              <a:cs typeface="B Nazanin" panose="00000400000000000000" pitchFamily="2" charset="-78"/>
            </a:rPr>
            <a:t> دولت مهدوی آماده سازد </a:t>
          </a:r>
          <a:r>
            <a:rPr lang="fa-IR" sz="1600" b="1" kern="1200" dirty="0" smtClean="0">
              <a:cs typeface="B Nazanin" panose="00000400000000000000" pitchFamily="2" charset="-78"/>
            </a:rPr>
            <a:t>تا در روزگار حضور و ظهور معصوم، </a:t>
          </a:r>
          <a:r>
            <a:rPr lang="fa-IR" sz="1600" b="1" kern="1200" dirty="0" err="1" smtClean="0">
              <a:cs typeface="B Nazanin" panose="00000400000000000000" pitchFamily="2" charset="-78"/>
            </a:rPr>
            <a:t>سکان‏داری</a:t>
          </a:r>
          <a:r>
            <a:rPr lang="fa-IR" sz="1600" b="1" kern="1200" dirty="0" smtClean="0">
              <a:cs typeface="B Nazanin" panose="00000400000000000000" pitchFamily="2" charset="-78"/>
            </a:rPr>
            <a:t> شایسته و بازویی توانا برای اجرای عدالت و بسط توحید باشد. </a:t>
          </a:r>
          <a:br>
            <a:rPr lang="fa-IR" sz="1600" b="1" kern="1200" dirty="0" smtClean="0">
              <a:cs typeface="B Nazanin" panose="00000400000000000000" pitchFamily="2" charset="-78"/>
            </a:rPr>
          </a:br>
          <a:r>
            <a:rPr lang="fa-IR" sz="1600" b="1" kern="1200" dirty="0" smtClean="0">
              <a:cs typeface="B Nazanin" panose="00000400000000000000" pitchFamily="2" charset="-78"/>
            </a:rPr>
            <a:t>چنین کسی متناسب با ابعاد تأثیر اجتماعی و حجم خدمتی که ارائه </a:t>
          </a:r>
          <a:r>
            <a:rPr lang="fa-IR" sz="1600" b="1" kern="1200" dirty="0" err="1" smtClean="0">
              <a:cs typeface="B Nazanin" panose="00000400000000000000" pitchFamily="2" charset="-78"/>
            </a:rPr>
            <a:t>می‏دهد</a:t>
          </a:r>
          <a:r>
            <a:rPr lang="fa-IR" sz="1600" b="1" kern="1200" dirty="0" smtClean="0">
              <a:cs typeface="B Nazanin" panose="00000400000000000000" pitchFamily="2" charset="-78"/>
            </a:rPr>
            <a:t>، مورد توجه ویژه و رضایت خاص امام عصر است.</a:t>
          </a:r>
          <a:endParaRPr lang="fa-IR" sz="1600" b="1" kern="1200" dirty="0">
            <a:cs typeface="B Nazanin" panose="00000400000000000000" pitchFamily="2" charset="-78"/>
          </a:endParaRPr>
        </a:p>
      </dsp:txBody>
      <dsp:txXfrm>
        <a:off x="1071479" y="820693"/>
        <a:ext cx="2946567" cy="2640296"/>
      </dsp:txXfrm>
    </dsp:sp>
    <dsp:sp modelId="{128AB162-5B9F-4B34-8643-01C39D810081}">
      <dsp:nvSpPr>
        <dsp:cNvPr id="0" name=""/>
        <dsp:cNvSpPr/>
      </dsp:nvSpPr>
      <dsp:spPr>
        <a:xfrm>
          <a:off x="4222545" y="1684780"/>
          <a:ext cx="3482306" cy="2631091"/>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49784" rIns="0" bIns="53340" numCol="1" spcCol="1270" anchor="ctr" anchorCtr="0">
          <a:noAutofit/>
        </a:bodyPr>
        <a:lstStyle/>
        <a:p>
          <a:pPr lvl="0" algn="ctr" defTabSz="622300" rtl="1">
            <a:lnSpc>
              <a:spcPct val="90000"/>
            </a:lnSpc>
            <a:spcBef>
              <a:spcPct val="0"/>
            </a:spcBef>
            <a:spcAft>
              <a:spcPct val="35000"/>
            </a:spcAft>
          </a:pP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حضرت فاطمه زهرا </a:t>
          </a:r>
          <a:r>
            <a:rPr lang="fa-IR" sz="105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سلام الله </a:t>
          </a:r>
          <a:r>
            <a:rPr lang="fa-IR" sz="105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علیها</a:t>
          </a:r>
          <a:r>
            <a:rPr lang="fa-IR" sz="105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فرموده‏اند</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سَمِعتُ</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عَن</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أبی</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رَسولِ</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إنَّ</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عُلَماءَ</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شیعَتِنا</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یحشَرونَ</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فَیخلَعُ</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عَلَیهِم</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مِن</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خلعِ</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الکراماتِ</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قَدرِ</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کثرَۀ</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عُلومِهِم</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جِدِّهِم</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فی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اِرشادِ</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عِبادِ</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p>
        <a:p>
          <a:pPr lvl="0" algn="ctr" defTabSz="622300" rtl="1">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از پدرم پیامبر خدا شنیدم که فرمود:</a:t>
          </a:r>
          <a:b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عالمان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شیعۀ</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ما </a:t>
          </a:r>
          <a:r>
            <a:rPr lang="fa-IR" sz="12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(فردای قیامت) </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محشور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می‏شوند</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در حالی که به قدر فراوانی دانش و به میزان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تلاششان</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در ارشاد بندگان خدا، از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خلعت‏های</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کرامت بر آنها پوشانده شده است.</a:t>
          </a:r>
          <a:endParaRPr lang="fa-IR" sz="1600" b="1" kern="1200" dirty="0">
            <a:cs typeface="B Nazanin" panose="00000400000000000000" pitchFamily="2" charset="-78"/>
          </a:endParaRPr>
        </a:p>
      </dsp:txBody>
      <dsp:txXfrm>
        <a:off x="4222545" y="1684780"/>
        <a:ext cx="3482306" cy="2631091"/>
      </dsp:txXfrm>
    </dsp:sp>
  </dsp:spTree>
</dsp:drawing>
</file>

<file path=ppt/diagrams/drawing10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4A38C74-72F8-4D50-85AE-5F57DE1C2094}">
      <dsp:nvSpPr>
        <dsp:cNvPr id="0" name=""/>
        <dsp:cNvSpPr/>
      </dsp:nvSpPr>
      <dsp:spPr>
        <a:xfrm>
          <a:off x="427266" y="1487"/>
          <a:ext cx="8074459" cy="894351"/>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20320" rIns="30480" bIns="20320" numCol="1" spcCol="1270" anchor="ctr" anchorCtr="0">
          <a:noAutofit/>
        </a:bodyPr>
        <a:lstStyle/>
        <a:p>
          <a:pPr lvl="0" algn="ctr" defTabSz="711200" rtl="1">
            <a:lnSpc>
              <a:spcPct val="90000"/>
            </a:lnSpc>
            <a:spcBef>
              <a:spcPct val="0"/>
            </a:spcBef>
            <a:spcAft>
              <a:spcPct val="35000"/>
            </a:spcAft>
          </a:pP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توصیه به تجهیز امت اسلامی و کسب آمادگی بیشتر در مقابل کفار در </a:t>
          </a:r>
          <a:r>
            <a:rPr lang="fa-IR" sz="16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آیۀ</a:t>
          </a: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شریفه «</a:t>
          </a:r>
          <a:r>
            <a:rPr lang="fa-IR" sz="16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وَ</a:t>
          </a: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أعِدّوا</a:t>
          </a: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لَهُم</a:t>
          </a: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ما </a:t>
          </a:r>
          <a:r>
            <a:rPr lang="fa-IR" sz="16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استَطَعتُم</a:t>
          </a: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مِن</a:t>
          </a: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قُوّة</a:t>
          </a: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p>
        <a:p>
          <a:pPr lvl="0" algn="ctr" defTabSz="711200" rtl="1">
            <a:lnSpc>
              <a:spcPct val="90000"/>
            </a:lnSpc>
            <a:spcBef>
              <a:spcPct val="0"/>
            </a:spcBef>
            <a:spcAft>
              <a:spcPct val="35000"/>
            </a:spcAft>
          </a:pP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علاوه بر کسب قدرت نظامی و </a:t>
          </a:r>
          <a:r>
            <a:rPr lang="fa-IR" sz="16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تهیۀ</a:t>
          </a: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انواع ساز و برگ و جنگ ‏افزار، شامل همۀ </a:t>
          </a:r>
          <a:r>
            <a:rPr lang="fa-IR" sz="16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مؤلفه‏های</a:t>
          </a:r>
          <a:r>
            <a:rPr lang="fa-IR" sz="16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قدرت</a:t>
          </a:r>
          <a:endParaRPr lang="fa-IR" sz="1600" b="1" kern="1200" dirty="0">
            <a:solidFill>
              <a:schemeClr val="bg2"/>
            </a:solidFill>
            <a:cs typeface="B Nazanin" panose="00000400000000000000" pitchFamily="2" charset="-78"/>
          </a:endParaRPr>
        </a:p>
      </dsp:txBody>
      <dsp:txXfrm>
        <a:off x="453461" y="27682"/>
        <a:ext cx="8022069" cy="841961"/>
      </dsp:txXfrm>
    </dsp:sp>
    <dsp:sp modelId="{C0E019EF-79CC-4225-B0B4-9E9CAC0DDD36}">
      <dsp:nvSpPr>
        <dsp:cNvPr id="0" name=""/>
        <dsp:cNvSpPr/>
      </dsp:nvSpPr>
      <dsp:spPr>
        <a:xfrm>
          <a:off x="7607374" y="1056822"/>
          <a:ext cx="894351" cy="894351"/>
        </a:xfrm>
        <a:prstGeom prst="roundRect">
          <a:avLst>
            <a:gd name="adj" fmla="val 1667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84148EA-657B-4CF8-8A87-569346B335CB}">
      <dsp:nvSpPr>
        <dsp:cNvPr id="0" name=""/>
        <dsp:cNvSpPr/>
      </dsp:nvSpPr>
      <dsp:spPr>
        <a:xfrm>
          <a:off x="427266" y="1056822"/>
          <a:ext cx="7126446" cy="894351"/>
        </a:xfrm>
        <a:prstGeom prst="roundRect">
          <a:avLst>
            <a:gd name="adj" fmla="val 166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rtl="1">
            <a:lnSpc>
              <a:spcPct val="90000"/>
            </a:lnSpc>
            <a:spcBef>
              <a:spcPct val="0"/>
            </a:spcBef>
            <a:spcAft>
              <a:spcPct val="35000"/>
            </a:spcAft>
          </a:pPr>
          <a:r>
            <a:rPr lang="fa-IR" sz="1800" kern="1200" dirty="0" smtClean="0">
              <a:solidFill>
                <a:schemeClr val="bg1"/>
              </a:solidFill>
              <a:latin typeface="Times New Roman" panose="02020603050405020304" pitchFamily="18" charset="0"/>
              <a:ea typeface="Times New Roman" panose="02020603050405020304" pitchFamily="18" charset="0"/>
              <a:cs typeface="B Titr" panose="00000700000000000000" pitchFamily="2" charset="-78"/>
            </a:rPr>
            <a:t>از قدرت علمی، مدیریتی و توان فرهنگی</a:t>
          </a:r>
          <a:endParaRPr lang="fa-IR" sz="1800" kern="1200" dirty="0">
            <a:solidFill>
              <a:schemeClr val="bg1"/>
            </a:solidFill>
          </a:endParaRPr>
        </a:p>
      </dsp:txBody>
      <dsp:txXfrm>
        <a:off x="470932" y="1100488"/>
        <a:ext cx="7039114" cy="807019"/>
      </dsp:txXfrm>
    </dsp:sp>
    <dsp:sp modelId="{095FE493-88FE-42D6-9BC9-481E99119B33}">
      <dsp:nvSpPr>
        <dsp:cNvPr id="0" name=""/>
        <dsp:cNvSpPr/>
      </dsp:nvSpPr>
      <dsp:spPr>
        <a:xfrm>
          <a:off x="7607374" y="2058496"/>
          <a:ext cx="894351" cy="894351"/>
        </a:xfrm>
        <a:prstGeom prst="roundRect">
          <a:avLst>
            <a:gd name="adj" fmla="val 16670"/>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37000" r="-3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BC6F49D-AE07-4E2C-A607-C3789F14E9FC}">
      <dsp:nvSpPr>
        <dsp:cNvPr id="0" name=""/>
        <dsp:cNvSpPr/>
      </dsp:nvSpPr>
      <dsp:spPr>
        <a:xfrm>
          <a:off x="427266" y="2058496"/>
          <a:ext cx="7126446" cy="894351"/>
        </a:xfrm>
        <a:prstGeom prst="roundRect">
          <a:avLst>
            <a:gd name="adj" fmla="val 1667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anchor="ctr" anchorCtr="0">
          <a:noAutofit/>
        </a:bodyPr>
        <a:lstStyle/>
        <a:p>
          <a:pPr lvl="0" algn="ctr" defTabSz="711200" rtl="1">
            <a:lnSpc>
              <a:spcPct val="90000"/>
            </a:lnSpc>
            <a:spcBef>
              <a:spcPct val="0"/>
            </a:spcBef>
            <a:spcAft>
              <a:spcPct val="35000"/>
            </a:spcAft>
          </a:pPr>
          <a:r>
            <a:rPr lang="fa-IR" sz="1600" kern="12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تا انواع </a:t>
          </a:r>
          <a:r>
            <a:rPr lang="fa-IR" sz="1600" kern="12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مهارت‏ها</a:t>
          </a:r>
          <a:r>
            <a:rPr lang="fa-IR" sz="1600" kern="12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مانند قدرت بیان و سخنوری، نویسندگی و </a:t>
          </a:r>
          <a:r>
            <a:rPr lang="fa-IR" sz="1600" kern="12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تأثیرگذاری</a:t>
          </a:r>
          <a:r>
            <a:rPr lang="fa-IR" sz="1600" kern="12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a:t>
          </a:r>
          <a:r>
            <a:rPr lang="fa-IR" sz="1600" kern="12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پیش‏بینی</a:t>
          </a:r>
          <a:r>
            <a:rPr lang="fa-IR" sz="1600" kern="12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حوادث و </a:t>
          </a:r>
          <a:r>
            <a:rPr lang="fa-IR" sz="1600" kern="12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تصمیم‏گیری</a:t>
          </a:r>
          <a:r>
            <a:rPr lang="fa-IR" sz="1600" kern="12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a:t>
          </a:r>
          <a:r>
            <a:rPr lang="fa-IR" sz="1600" kern="1200" dirty="0" err="1"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می‏شود</a:t>
          </a:r>
          <a:r>
            <a:rPr lang="fa-IR" sz="1600" kern="12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 </a:t>
          </a:r>
          <a:endParaRPr lang="fa-IR" sz="1600" kern="1200" dirty="0">
            <a:solidFill>
              <a:srgbClr val="002060"/>
            </a:solidFill>
            <a:latin typeface="Times New Roman" panose="02020603050405020304" pitchFamily="18" charset="0"/>
            <a:ea typeface="Times New Roman" panose="02020603050405020304" pitchFamily="18" charset="0"/>
            <a:cs typeface="B Titr" panose="00000700000000000000" pitchFamily="2" charset="-78"/>
          </a:endParaRPr>
        </a:p>
      </dsp:txBody>
      <dsp:txXfrm>
        <a:off x="470932" y="2102162"/>
        <a:ext cx="7039114" cy="807019"/>
      </dsp:txXfrm>
    </dsp:sp>
    <dsp:sp modelId="{6783B0E3-E411-4F59-AC03-C701A0334BAC}">
      <dsp:nvSpPr>
        <dsp:cNvPr id="0" name=""/>
        <dsp:cNvSpPr/>
      </dsp:nvSpPr>
      <dsp:spPr>
        <a:xfrm>
          <a:off x="7607374" y="3060169"/>
          <a:ext cx="894351" cy="894351"/>
        </a:xfrm>
        <a:prstGeom prst="roundRect">
          <a:avLst>
            <a:gd name="adj" fmla="val 16670"/>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44000" r="-44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1E69C1D-9A92-4DD8-9A24-35220DE76837}">
      <dsp:nvSpPr>
        <dsp:cNvPr id="0" name=""/>
        <dsp:cNvSpPr/>
      </dsp:nvSpPr>
      <dsp:spPr>
        <a:xfrm>
          <a:off x="427266" y="3060169"/>
          <a:ext cx="7126446" cy="894351"/>
        </a:xfrm>
        <a:prstGeom prst="roundRect">
          <a:avLst>
            <a:gd name="adj" fmla="val 1667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5128" tIns="135128" rIns="135128" bIns="135128" numCol="1" spcCol="1270" anchor="ctr" anchorCtr="0">
          <a:noAutofit/>
        </a:bodyPr>
        <a:lstStyle/>
        <a:p>
          <a:pPr lvl="0" algn="ctr" defTabSz="844550" rtl="1">
            <a:lnSpc>
              <a:spcPct val="90000"/>
            </a:lnSpc>
            <a:spcBef>
              <a:spcPct val="0"/>
            </a:spcBef>
            <a:spcAft>
              <a:spcPct val="35000"/>
            </a:spcAft>
          </a:pPr>
          <a:r>
            <a:rPr lang="fa-IR" sz="1900" kern="1200" dirty="0" smtClean="0">
              <a:solidFill>
                <a:schemeClr val="tx1"/>
              </a:solidFill>
              <a:latin typeface="Times New Roman" panose="02020603050405020304" pitchFamily="18" charset="0"/>
              <a:ea typeface="Times New Roman" panose="02020603050405020304" pitchFamily="18" charset="0"/>
              <a:cs typeface="B Titr" panose="00000700000000000000" pitchFamily="2" charset="-78"/>
            </a:rPr>
            <a:t>و این همه جز با تلاش و </a:t>
          </a:r>
          <a:r>
            <a:rPr lang="fa-IR" sz="1900" kern="1200" dirty="0" err="1" smtClean="0">
              <a:solidFill>
                <a:schemeClr val="tx1"/>
              </a:solidFill>
              <a:latin typeface="Times New Roman" panose="02020603050405020304" pitchFamily="18" charset="0"/>
              <a:ea typeface="Times New Roman" panose="02020603050405020304" pitchFamily="18" charset="0"/>
              <a:cs typeface="B Titr" panose="00000700000000000000" pitchFamily="2" charset="-78"/>
            </a:rPr>
            <a:t>سخت‏کوشی</a:t>
          </a:r>
          <a:r>
            <a:rPr lang="fa-IR" sz="1900" kern="1200" dirty="0" smtClean="0">
              <a:solidFill>
                <a:schemeClr val="tx1"/>
              </a:solidFill>
              <a:latin typeface="Times New Roman" panose="02020603050405020304" pitchFamily="18" charset="0"/>
              <a:ea typeface="Times New Roman" panose="02020603050405020304" pitchFamily="18" charset="0"/>
              <a:cs typeface="B Titr" panose="00000700000000000000" pitchFamily="2" charset="-78"/>
            </a:rPr>
            <a:t> و بذل آسایش و راحت، حاصل نخواهد شد</a:t>
          </a:r>
          <a:endParaRPr lang="fa-IR" sz="1900" kern="1200" dirty="0">
            <a:solidFill>
              <a:schemeClr val="tx1"/>
            </a:solidFill>
          </a:endParaRPr>
        </a:p>
      </dsp:txBody>
      <dsp:txXfrm>
        <a:off x="470932" y="3103835"/>
        <a:ext cx="7039114" cy="807019"/>
      </dsp:txXfrm>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E3350A-A5D3-462F-B185-C033CD922C85}">
      <dsp:nvSpPr>
        <dsp:cNvPr id="0" name=""/>
        <dsp:cNvSpPr/>
      </dsp:nvSpPr>
      <dsp:spPr>
        <a:xfrm rot="10800000">
          <a:off x="6101905" y="724528"/>
          <a:ext cx="414903" cy="364441"/>
        </a:xfrm>
        <a:prstGeom prst="bentArrow">
          <a:avLst>
            <a:gd name="adj1" fmla="val 32840"/>
            <a:gd name="adj2" fmla="val 25000"/>
            <a:gd name="adj3" fmla="val 35780"/>
            <a:gd name="adj4" fmla="val 0"/>
          </a:avLst>
        </a:prstGeom>
        <a:solidFill>
          <a:schemeClr val="accent1">
            <a:tint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F031B27-CED9-456E-B87C-46B77D610D00}">
      <dsp:nvSpPr>
        <dsp:cNvPr id="0" name=""/>
        <dsp:cNvSpPr/>
      </dsp:nvSpPr>
      <dsp:spPr>
        <a:xfrm>
          <a:off x="4126529" y="72007"/>
          <a:ext cx="4296901" cy="532828"/>
        </a:xfrm>
        <a:prstGeom prst="roundRect">
          <a:avLst>
            <a:gd name="adj" fmla="val 166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fa-IR" sz="1400" kern="1200" dirty="0" smtClean="0">
              <a:solidFill>
                <a:srgbClr val="FFFF00"/>
              </a:solidFill>
              <a:cs typeface="B Titr" panose="00000700000000000000" pitchFamily="2" charset="-78"/>
            </a:rPr>
            <a:t>لازم است در کنار اصناف مختلف که به رفع نیازهای گوناگون اجتماعی می‏پردازند</a:t>
          </a:r>
          <a:endParaRPr lang="en-US" sz="1400" kern="1200" dirty="0">
            <a:solidFill>
              <a:srgbClr val="FFFF00"/>
            </a:solidFill>
          </a:endParaRPr>
        </a:p>
      </dsp:txBody>
      <dsp:txXfrm>
        <a:off x="4152544" y="98022"/>
        <a:ext cx="4244871" cy="480798"/>
      </dsp:txXfrm>
    </dsp:sp>
    <dsp:sp modelId="{159CD1A5-EA3A-47BC-93F9-6A34AAD8A649}">
      <dsp:nvSpPr>
        <dsp:cNvPr id="0" name=""/>
        <dsp:cNvSpPr/>
      </dsp:nvSpPr>
      <dsp:spPr>
        <a:xfrm>
          <a:off x="5528466" y="336262"/>
          <a:ext cx="446204" cy="347086"/>
        </a:xfrm>
        <a:prstGeom prst="rect">
          <a:avLst/>
        </a:prstGeom>
        <a:noFill/>
        <a:ln>
          <a:noFill/>
        </a:ln>
        <a:effectLst/>
      </dsp:spPr>
      <dsp:style>
        <a:lnRef idx="0">
          <a:scrgbClr r="0" g="0" b="0"/>
        </a:lnRef>
        <a:fillRef idx="0">
          <a:scrgbClr r="0" g="0" b="0"/>
        </a:fillRef>
        <a:effectRef idx="0">
          <a:scrgbClr r="0" g="0" b="0"/>
        </a:effectRef>
        <a:fontRef idx="minor"/>
      </dsp:style>
    </dsp:sp>
    <dsp:sp modelId="{14E553B8-6753-4792-BB4F-ADF2189A9E66}">
      <dsp:nvSpPr>
        <dsp:cNvPr id="0" name=""/>
        <dsp:cNvSpPr/>
      </dsp:nvSpPr>
      <dsp:spPr>
        <a:xfrm rot="10800000">
          <a:off x="4337625" y="1363751"/>
          <a:ext cx="414903" cy="364441"/>
        </a:xfrm>
        <a:prstGeom prst="bentArrow">
          <a:avLst>
            <a:gd name="adj1" fmla="val 32840"/>
            <a:gd name="adj2" fmla="val 25000"/>
            <a:gd name="adj3" fmla="val 35780"/>
            <a:gd name="adj4" fmla="val 0"/>
          </a:avLst>
        </a:prstGeom>
        <a:solidFill>
          <a:schemeClr val="accent1">
            <a:tint val="50000"/>
            <a:hueOff val="-702729"/>
            <a:satOff val="10819"/>
            <a:lumOff val="12227"/>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F7EE5EB-8CE3-405A-98BC-DD4D583D6CA5}">
      <dsp:nvSpPr>
        <dsp:cNvPr id="0" name=""/>
        <dsp:cNvSpPr/>
      </dsp:nvSpPr>
      <dsp:spPr>
        <a:xfrm>
          <a:off x="1823781" y="777701"/>
          <a:ext cx="4296901" cy="532828"/>
        </a:xfrm>
        <a:prstGeom prst="roundRect">
          <a:avLst>
            <a:gd name="adj" fmla="val 1667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fa-IR" sz="1400" kern="1200" smtClean="0">
              <a:solidFill>
                <a:srgbClr val="002060"/>
              </a:solidFill>
              <a:cs typeface="B Titr" panose="00000700000000000000" pitchFamily="2" charset="-78"/>
            </a:rPr>
            <a:t>صنف دیگری پدید آید که این وظایف سنگین را بر دوش گرفته و دنباله‏رو حرکت پیامبران گردد</a:t>
          </a:r>
          <a:endParaRPr lang="en-US" sz="1400" kern="1200" dirty="0">
            <a:solidFill>
              <a:srgbClr val="002060"/>
            </a:solidFill>
          </a:endParaRPr>
        </a:p>
      </dsp:txBody>
      <dsp:txXfrm>
        <a:off x="1849796" y="803716"/>
        <a:ext cx="4244871" cy="480798"/>
      </dsp:txXfrm>
    </dsp:sp>
    <dsp:sp modelId="{90734F6C-4F16-4805-B2DE-1753B0D20B2B}">
      <dsp:nvSpPr>
        <dsp:cNvPr id="0" name=""/>
        <dsp:cNvSpPr/>
      </dsp:nvSpPr>
      <dsp:spPr>
        <a:xfrm>
          <a:off x="3465954" y="870355"/>
          <a:ext cx="446204" cy="347086"/>
        </a:xfrm>
        <a:prstGeom prst="rect">
          <a:avLst/>
        </a:prstGeom>
        <a:noFill/>
        <a:ln>
          <a:noFill/>
        </a:ln>
        <a:effectLst/>
      </dsp:spPr>
      <dsp:style>
        <a:lnRef idx="0">
          <a:scrgbClr r="0" g="0" b="0"/>
        </a:lnRef>
        <a:fillRef idx="0">
          <a:scrgbClr r="0" g="0" b="0"/>
        </a:fillRef>
        <a:effectRef idx="0">
          <a:scrgbClr r="0" g="0" b="0"/>
        </a:effectRef>
        <a:fontRef idx="minor"/>
      </dsp:style>
    </dsp:sp>
    <dsp:sp modelId="{5D1EFD79-BB6A-4BFA-9B0B-2B1D5C2D2B4B}">
      <dsp:nvSpPr>
        <dsp:cNvPr id="0" name=""/>
        <dsp:cNvSpPr/>
      </dsp:nvSpPr>
      <dsp:spPr>
        <a:xfrm>
          <a:off x="1505" y="1483434"/>
          <a:ext cx="4296901" cy="532828"/>
        </a:xfrm>
        <a:prstGeom prst="roundRect">
          <a:avLst>
            <a:gd name="adj" fmla="val 1667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dirty="0" smtClean="0">
              <a:solidFill>
                <a:srgbClr val="002060"/>
              </a:solidFill>
              <a:cs typeface="B Titr" panose="00000700000000000000" pitchFamily="2" charset="-78"/>
            </a:rPr>
            <a:t>این صنف، روحانیان و عالمان دین نام گرفته‏اند</a:t>
          </a:r>
          <a:endParaRPr lang="en-US" sz="2000" kern="1200" dirty="0">
            <a:solidFill>
              <a:srgbClr val="002060"/>
            </a:solidFill>
          </a:endParaRPr>
        </a:p>
      </dsp:txBody>
      <dsp:txXfrm>
        <a:off x="27520" y="1509449"/>
        <a:ext cx="4244871" cy="480798"/>
      </dsp:txXfrm>
    </dsp:sp>
  </dsp:spTree>
</dsp:drawing>
</file>

<file path=ppt/diagrams/drawing1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234047B-4F3D-4C9C-B8A0-0C02853E9F12}">
      <dsp:nvSpPr>
        <dsp:cNvPr id="0" name=""/>
        <dsp:cNvSpPr/>
      </dsp:nvSpPr>
      <dsp:spPr>
        <a:xfrm>
          <a:off x="382112" y="93335"/>
          <a:ext cx="8200262" cy="1610519"/>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8580" tIns="68580" rIns="816511" bIns="68580" numCol="1" spcCol="1270" anchor="ctr" anchorCtr="0">
          <a:noAutofit/>
        </a:bodyPr>
        <a:lstStyle/>
        <a:p>
          <a:pPr lvl="0" algn="just" defTabSz="800100" rtl="1">
            <a:lnSpc>
              <a:spcPct val="90000"/>
            </a:lnSpc>
            <a:spcBef>
              <a:spcPct val="0"/>
            </a:spcBef>
            <a:spcAft>
              <a:spcPct val="35000"/>
            </a:spcAft>
          </a:pPr>
          <a:r>
            <a:rPr lang="fa-IR" sz="1800" b="1" kern="1200" dirty="0" smtClean="0">
              <a:cs typeface="B Nazanin" panose="00000400000000000000" pitchFamily="2" charset="-78"/>
            </a:rPr>
            <a:t>طلبه با ورود به طلبگی، از میان خدمات مختلف اجتماعی، «خدمات فرهنگی تربیتی مربوط به حوزۀ دین» را برگزیده است؛ ثبت نام در حوزۀ علمیه به معنی اعلام آمادگی برای حضور در صف مقدم حرکت‏های تعلیمی و تربیتی در گسترۀ آموزه‏های اسلامی است. طلبه به‌عنوان یک عنصر فرهنگی، از فهرست طولانی نیازهای انسان، مهم‌ترین نیاز، یعنی نیاز به وحی و معنویت را برگزیده است تا با همّت، مجاهدت و پایداری، این نیاز تودۀ انسان‌ها را تأمین کند.</a:t>
          </a:r>
          <a:endParaRPr lang="en-US" sz="1800" b="1" kern="1200" dirty="0">
            <a:cs typeface="B Nazanin" panose="00000400000000000000" pitchFamily="2" charset="-78"/>
          </a:endParaRPr>
        </a:p>
      </dsp:txBody>
      <dsp:txXfrm>
        <a:off x="382112" y="93335"/>
        <a:ext cx="8200262" cy="1610519"/>
      </dsp:txXfrm>
    </dsp:sp>
    <dsp:sp modelId="{8DA6CF36-2FE6-4046-9E6C-153D5A57B28D}">
      <dsp:nvSpPr>
        <dsp:cNvPr id="0" name=""/>
        <dsp:cNvSpPr/>
      </dsp:nvSpPr>
      <dsp:spPr>
        <a:xfrm>
          <a:off x="7941140" y="388640"/>
          <a:ext cx="843834" cy="1265752"/>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63000" r="-6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D47BBCC-363A-4568-8C4C-00FAFBF95B3D}">
      <dsp:nvSpPr>
        <dsp:cNvPr id="0" name=""/>
        <dsp:cNvSpPr/>
      </dsp:nvSpPr>
      <dsp:spPr>
        <a:xfrm>
          <a:off x="382112" y="2015939"/>
          <a:ext cx="8200262" cy="1205478"/>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8580" tIns="68580" rIns="816511" bIns="68580" numCol="1" spcCol="1270" anchor="ctr" anchorCtr="0">
          <a:noAutofit/>
        </a:bodyPr>
        <a:lstStyle/>
        <a:p>
          <a:pPr lvl="0" algn="just" defTabSz="800100">
            <a:lnSpc>
              <a:spcPct val="90000"/>
            </a:lnSpc>
            <a:spcBef>
              <a:spcPct val="0"/>
            </a:spcBef>
            <a:spcAft>
              <a:spcPct val="35000"/>
            </a:spcAft>
          </a:pPr>
          <a:r>
            <a:rPr lang="fa-IR" sz="1800" b="1" kern="1200" dirty="0" smtClean="0">
              <a:cs typeface="B Nazanin" panose="00000400000000000000" pitchFamily="2" charset="-78"/>
            </a:rPr>
            <a:t>طلبه در امتداد حرکت پیامبران، آن آموزگاران کتاب و حکمت و مربیان سلوک توحیدی و معنویت قرار دارد و با قدم نهادن در مدرسۀ علمیه، رسالتی آن چنان خطیر و مسئولیتی این چنین سترگ را بر دوش گرفته است.</a:t>
          </a:r>
          <a:endParaRPr lang="en-US" sz="1800" b="1" kern="1200" dirty="0">
            <a:cs typeface="B Nazanin" panose="00000400000000000000" pitchFamily="2" charset="-78"/>
          </a:endParaRPr>
        </a:p>
      </dsp:txBody>
      <dsp:txXfrm>
        <a:off x="382112" y="2015939"/>
        <a:ext cx="8200262" cy="1205478"/>
      </dsp:txXfrm>
    </dsp:sp>
    <dsp:sp modelId="{DD38B3E0-2E97-4165-83B2-5FDCEEA994E5}">
      <dsp:nvSpPr>
        <dsp:cNvPr id="0" name=""/>
        <dsp:cNvSpPr/>
      </dsp:nvSpPr>
      <dsp:spPr>
        <a:xfrm>
          <a:off x="7917606" y="1968061"/>
          <a:ext cx="843834" cy="1265752"/>
        </a:xfrm>
        <a:prstGeom prst="rect">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63000" r="-6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86E33A4-FCF5-40E7-91A9-6E880CB82136}">
      <dsp:nvSpPr>
        <dsp:cNvPr id="0" name=""/>
        <dsp:cNvSpPr/>
      </dsp:nvSpPr>
      <dsp:spPr>
        <a:xfrm>
          <a:off x="382112" y="3359378"/>
          <a:ext cx="8200262" cy="1688453"/>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8580" tIns="68580" rIns="816511"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0000"/>
              </a:solidFill>
              <a:cs typeface="B Nazanin" panose="00000400000000000000" pitchFamily="2" charset="-78"/>
            </a:rPr>
            <a:t>نبی مکرم اسلام عالمان دین را جانشینان خود خوانده و برای آنان دعا کرده است: </a:t>
          </a:r>
        </a:p>
        <a:p>
          <a:pPr lvl="0" algn="ctr" defTabSz="800100">
            <a:lnSpc>
              <a:spcPct val="90000"/>
            </a:lnSpc>
            <a:spcBef>
              <a:spcPct val="0"/>
            </a:spcBef>
            <a:spcAft>
              <a:spcPct val="35000"/>
            </a:spcAft>
          </a:pPr>
          <a:r>
            <a:rPr lang="fa-IR" sz="1800" b="1" kern="1200" dirty="0" smtClean="0">
              <a:solidFill>
                <a:srgbClr val="FF0000"/>
              </a:solidFill>
              <a:cs typeface="B Nazanin" panose="00000400000000000000" pitchFamily="2" charset="-78"/>
            </a:rPr>
            <a:t>«رَحِمَ اللهُ خُلَفائی... الّذینَ یُحیونَ سُنّتی وَ یُعَلّمونَها عِبادَ اللّهِ» </a:t>
          </a:r>
        </a:p>
        <a:p>
          <a:pPr lvl="0" algn="ctr" defTabSz="800100">
            <a:lnSpc>
              <a:spcPct val="90000"/>
            </a:lnSpc>
            <a:spcBef>
              <a:spcPct val="0"/>
            </a:spcBef>
            <a:spcAft>
              <a:spcPct val="35000"/>
            </a:spcAft>
          </a:pPr>
          <a:r>
            <a:rPr lang="fa-IR" sz="1800" b="1" kern="1200" dirty="0" smtClean="0">
              <a:solidFill>
                <a:srgbClr val="FF0000"/>
              </a:solidFill>
              <a:cs typeface="B Nazanin" panose="00000400000000000000" pitchFamily="2" charset="-78"/>
            </a:rPr>
            <a:t>خداوند جانشیان مرا رحمت کند؛ آنان که سنت مرا زنده نگاه می‏دارند و آن را به بندگان خدا می‏آموزند.</a:t>
          </a:r>
          <a:endParaRPr lang="en-US" sz="1800" kern="1200" dirty="0">
            <a:solidFill>
              <a:srgbClr val="FF0000"/>
            </a:solidFill>
            <a:cs typeface="B Nazanin" panose="00000400000000000000" pitchFamily="2" charset="-78"/>
          </a:endParaRPr>
        </a:p>
      </dsp:txBody>
      <dsp:txXfrm>
        <a:off x="382112" y="3359378"/>
        <a:ext cx="8200262" cy="1688453"/>
      </dsp:txXfrm>
    </dsp:sp>
    <dsp:sp modelId="{82B62325-41D8-4778-927F-380A66772D9C}">
      <dsp:nvSpPr>
        <dsp:cNvPr id="0" name=""/>
        <dsp:cNvSpPr/>
      </dsp:nvSpPr>
      <dsp:spPr>
        <a:xfrm>
          <a:off x="7917606" y="3659386"/>
          <a:ext cx="843834" cy="1265752"/>
        </a:xfrm>
        <a:prstGeom prst="rect">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46000" r="-4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8DD557-244A-46F5-BA89-FBF127C953A7}">
      <dsp:nvSpPr>
        <dsp:cNvPr id="0" name=""/>
        <dsp:cNvSpPr/>
      </dsp:nvSpPr>
      <dsp:spPr>
        <a:xfrm>
          <a:off x="190601" y="9558"/>
          <a:ext cx="8853332" cy="1289382"/>
        </a:xfrm>
        <a:prstGeom prst="leftArrow">
          <a:avLst>
            <a:gd name="adj1" fmla="val 50000"/>
            <a:gd name="adj2" fmla="val 5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0" tIns="121920" rIns="121920" bIns="204689" numCol="1" spcCol="1270" anchor="ctr" anchorCtr="0">
          <a:noAutofit/>
        </a:bodyPr>
        <a:lstStyle/>
        <a:p>
          <a:pPr lvl="0" algn="r" defTabSz="1422400">
            <a:lnSpc>
              <a:spcPct val="90000"/>
            </a:lnSpc>
            <a:spcBef>
              <a:spcPct val="0"/>
            </a:spcBef>
            <a:spcAft>
              <a:spcPct val="35000"/>
            </a:spcAft>
          </a:pPr>
          <a:r>
            <a:rPr lang="fa-IR" sz="3200" kern="1200" dirty="0" smtClean="0">
              <a:solidFill>
                <a:srgbClr val="FFFF00"/>
              </a:solidFill>
              <a:cs typeface="B Titr" panose="00000700000000000000" pitchFamily="2" charset="-78"/>
            </a:rPr>
            <a:t>طلبه</a:t>
          </a:r>
          <a:endParaRPr lang="en-US" sz="3200" kern="1200" dirty="0">
            <a:solidFill>
              <a:srgbClr val="FFFF00"/>
            </a:solidFill>
            <a:cs typeface="B Titr" panose="00000700000000000000" pitchFamily="2" charset="-78"/>
          </a:endParaRPr>
        </a:p>
      </dsp:txBody>
      <dsp:txXfrm>
        <a:off x="512947" y="331904"/>
        <a:ext cx="8530986" cy="644691"/>
      </dsp:txXfrm>
    </dsp:sp>
    <dsp:sp modelId="{C4001992-5215-4AA6-A109-54B20DDE0BCE}">
      <dsp:nvSpPr>
        <dsp:cNvPr id="0" name=""/>
        <dsp:cNvSpPr/>
      </dsp:nvSpPr>
      <dsp:spPr>
        <a:xfrm>
          <a:off x="6705659" y="1003858"/>
          <a:ext cx="2330836" cy="2483825"/>
        </a:xfrm>
        <a:prstGeom prst="re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ctr" defTabSz="800100" rtl="1">
            <a:lnSpc>
              <a:spcPct val="90000"/>
            </a:lnSpc>
            <a:spcBef>
              <a:spcPct val="0"/>
            </a:spcBef>
            <a:spcAft>
              <a:spcPct val="35000"/>
            </a:spcAft>
          </a:pPr>
          <a:r>
            <a:rPr lang="fa-IR" sz="1800" b="1" kern="1200" dirty="0" smtClean="0">
              <a:cs typeface="B Nazanin" panose="00000400000000000000" pitchFamily="2" charset="-78"/>
            </a:rPr>
            <a:t>هرگز نمی‏تواند فارغ از خلأها و آسیب‏های اجتماعی و بدون توجه به انحرافات فکری و احتیاجات فرهنگی، روزگار بگذراند.</a:t>
          </a:r>
          <a:endParaRPr lang="en-US" sz="1800" b="1" kern="1200" dirty="0">
            <a:cs typeface="B Nazanin" panose="00000400000000000000" pitchFamily="2" charset="-78"/>
          </a:endParaRPr>
        </a:p>
      </dsp:txBody>
      <dsp:txXfrm>
        <a:off x="6705659" y="1003858"/>
        <a:ext cx="2330836" cy="2483825"/>
      </dsp:txXfrm>
    </dsp:sp>
    <dsp:sp modelId="{222DBF46-B75D-4540-87D5-9E1BC07444BE}">
      <dsp:nvSpPr>
        <dsp:cNvPr id="0" name=""/>
        <dsp:cNvSpPr/>
      </dsp:nvSpPr>
      <dsp:spPr>
        <a:xfrm>
          <a:off x="106392" y="439353"/>
          <a:ext cx="6522584" cy="1289382"/>
        </a:xfrm>
        <a:prstGeom prst="leftArrow">
          <a:avLst>
            <a:gd name="adj1" fmla="val 50000"/>
            <a:gd name="adj2" fmla="val 50000"/>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0" tIns="121920" rIns="121920" bIns="204689" numCol="1" spcCol="1270" anchor="ctr" anchorCtr="0">
          <a:noAutofit/>
        </a:bodyPr>
        <a:lstStyle/>
        <a:p>
          <a:pPr lvl="0" algn="r" defTabSz="1422400">
            <a:lnSpc>
              <a:spcPct val="90000"/>
            </a:lnSpc>
            <a:spcBef>
              <a:spcPct val="0"/>
            </a:spcBef>
            <a:spcAft>
              <a:spcPct val="35000"/>
            </a:spcAft>
          </a:pPr>
          <a:r>
            <a:rPr lang="fa-IR" sz="3200" kern="1200" dirty="0" smtClean="0">
              <a:solidFill>
                <a:srgbClr val="FFFF00"/>
              </a:solidFill>
              <a:cs typeface="B Titr" panose="00000700000000000000" pitchFamily="2" charset="-78"/>
            </a:rPr>
            <a:t>طلبه</a:t>
          </a:r>
          <a:endParaRPr lang="en-US" sz="3200" kern="1200" dirty="0">
            <a:solidFill>
              <a:srgbClr val="FFFF00"/>
            </a:solidFill>
          </a:endParaRPr>
        </a:p>
      </dsp:txBody>
      <dsp:txXfrm>
        <a:off x="428738" y="761699"/>
        <a:ext cx="6200238" cy="644691"/>
      </dsp:txXfrm>
    </dsp:sp>
    <dsp:sp modelId="{846EFFDF-60E9-4B4E-95AE-05B2295F8177}">
      <dsp:nvSpPr>
        <dsp:cNvPr id="0" name=""/>
        <dsp:cNvSpPr/>
      </dsp:nvSpPr>
      <dsp:spPr>
        <a:xfrm>
          <a:off x="3506840" y="1433653"/>
          <a:ext cx="3122870" cy="2483825"/>
        </a:xfrm>
        <a:prstGeom prst="rect">
          <a:avLst/>
        </a:prstGeom>
        <a:solidFill>
          <a:schemeClr val="lt1">
            <a:hueOff val="0"/>
            <a:satOff val="0"/>
            <a:lumOff val="0"/>
            <a:alphaOff val="0"/>
          </a:schemeClr>
        </a:solidFill>
        <a:ln w="25400" cap="flat" cmpd="sng" algn="ctr">
          <a:solidFill>
            <a:schemeClr val="accent2">
              <a:hueOff val="-419062"/>
              <a:satOff val="-4829"/>
              <a:lumOff val="107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just" defTabSz="800100" rtl="1">
            <a:lnSpc>
              <a:spcPct val="90000"/>
            </a:lnSpc>
            <a:spcBef>
              <a:spcPct val="0"/>
            </a:spcBef>
            <a:spcAft>
              <a:spcPct val="35000"/>
            </a:spcAft>
          </a:pPr>
          <a:r>
            <a:rPr lang="fa-IR" sz="1800" b="1" kern="1200" dirty="0" smtClean="0">
              <a:cs typeface="B Nazanin" panose="00000400000000000000" pitchFamily="2" charset="-78"/>
            </a:rPr>
            <a:t>براساس هویت تعریف شدۀ صنفی خود، باید در قبال خدمات فراوانی که از دستان پر مهر اجتماع دریافت می‏دارد، صادقانه و پر تلاش به آنان خدمت کند؛ </a:t>
          </a:r>
          <a:endParaRPr lang="en-US" sz="1800" b="1" kern="1200" dirty="0">
            <a:cs typeface="B Nazanin" panose="00000400000000000000" pitchFamily="2" charset="-78"/>
          </a:endParaRPr>
        </a:p>
      </dsp:txBody>
      <dsp:txXfrm>
        <a:off x="3506840" y="1433653"/>
        <a:ext cx="3122870" cy="2483825"/>
      </dsp:txXfrm>
    </dsp:sp>
    <dsp:sp modelId="{7C7FD50A-9831-4DF9-BCD3-049D2A453307}">
      <dsp:nvSpPr>
        <dsp:cNvPr id="0" name=""/>
        <dsp:cNvSpPr/>
      </dsp:nvSpPr>
      <dsp:spPr>
        <a:xfrm>
          <a:off x="190601" y="869147"/>
          <a:ext cx="3399679" cy="1289382"/>
        </a:xfrm>
        <a:prstGeom prst="leftArrow">
          <a:avLst>
            <a:gd name="adj1" fmla="val 50000"/>
            <a:gd name="adj2" fmla="val 50000"/>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0" tIns="121920" rIns="121920" bIns="204689" numCol="1" spcCol="1270" anchor="ctr" anchorCtr="0">
          <a:noAutofit/>
        </a:bodyPr>
        <a:lstStyle/>
        <a:p>
          <a:pPr lvl="0" algn="r" defTabSz="1422400">
            <a:lnSpc>
              <a:spcPct val="90000"/>
            </a:lnSpc>
            <a:spcBef>
              <a:spcPct val="0"/>
            </a:spcBef>
            <a:spcAft>
              <a:spcPct val="35000"/>
            </a:spcAft>
          </a:pPr>
          <a:r>
            <a:rPr lang="fa-IR" sz="3200" kern="1200" dirty="0" smtClean="0">
              <a:solidFill>
                <a:srgbClr val="FFFF00"/>
              </a:solidFill>
              <a:cs typeface="B Titr" panose="00000700000000000000" pitchFamily="2" charset="-78"/>
            </a:rPr>
            <a:t>طلبه</a:t>
          </a:r>
          <a:endParaRPr lang="en-US" sz="3200" kern="1200" dirty="0">
            <a:solidFill>
              <a:srgbClr val="FFFF00"/>
            </a:solidFill>
          </a:endParaRPr>
        </a:p>
      </dsp:txBody>
      <dsp:txXfrm>
        <a:off x="512947" y="1191493"/>
        <a:ext cx="3077333" cy="644691"/>
      </dsp:txXfrm>
    </dsp:sp>
    <dsp:sp modelId="{FC57DFD3-F011-4ABC-957A-B75FC79E640D}">
      <dsp:nvSpPr>
        <dsp:cNvPr id="0" name=""/>
        <dsp:cNvSpPr/>
      </dsp:nvSpPr>
      <dsp:spPr>
        <a:xfrm>
          <a:off x="739493" y="1863447"/>
          <a:ext cx="2726826" cy="2447474"/>
        </a:xfrm>
        <a:prstGeom prst="rect">
          <a:avLst/>
        </a:prstGeom>
        <a:solidFill>
          <a:schemeClr val="lt1">
            <a:hueOff val="0"/>
            <a:satOff val="0"/>
            <a:lumOff val="0"/>
            <a:alphaOff val="0"/>
          </a:schemeClr>
        </a:solidFill>
        <a:ln w="25400" cap="flat" cmpd="sng" algn="ctr">
          <a:solidFill>
            <a:schemeClr val="accent2">
              <a:hueOff val="-838123"/>
              <a:satOff val="-9658"/>
              <a:lumOff val="215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ctr" defTabSz="800100" rtl="1">
            <a:lnSpc>
              <a:spcPct val="90000"/>
            </a:lnSpc>
            <a:spcBef>
              <a:spcPct val="0"/>
            </a:spcBef>
            <a:spcAft>
              <a:spcPct val="35000"/>
            </a:spcAft>
          </a:pPr>
          <a:r>
            <a:rPr lang="fa-IR" sz="1800" b="1" kern="1200" dirty="0" smtClean="0">
              <a:cs typeface="B Nazanin" panose="00000400000000000000" pitchFamily="2" charset="-78"/>
            </a:rPr>
            <a:t>آیات خدا را تلاوت کند. دین، کتاب و حکمت را به آنان بیاموزد و در تهذیب و تزکیه نفوس بکوشد؛ و هرچه توان طلبه در ارائۀ چنین خدماتی بیشتر باشد، ارزش اجتماعی او بیشتر است.</a:t>
          </a:r>
          <a:endParaRPr lang="en-US" sz="1800" b="1" kern="1200" dirty="0">
            <a:cs typeface="B Nazanin" panose="00000400000000000000" pitchFamily="2" charset="-78"/>
          </a:endParaRPr>
        </a:p>
      </dsp:txBody>
      <dsp:txXfrm>
        <a:off x="739493" y="1863447"/>
        <a:ext cx="2726826" cy="2447474"/>
      </dsp:txXfrm>
    </dsp:sp>
  </dsp:spTree>
</dsp:drawing>
</file>

<file path=ppt/diagrams/drawing1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2D0FC3-15F7-43A9-8323-1C69A1B24C0A}">
      <dsp:nvSpPr>
        <dsp:cNvPr id="0" name=""/>
        <dsp:cNvSpPr/>
      </dsp:nvSpPr>
      <dsp:spPr>
        <a:xfrm rot="10800000">
          <a:off x="6197354" y="72011"/>
          <a:ext cx="2586592" cy="998424"/>
        </a:xfrm>
        <a:prstGeom prst="chevron">
          <a:avLst>
            <a:gd name="adj" fmla="val 4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FD53548-7FDC-416B-9A1A-9BE89675C190}">
      <dsp:nvSpPr>
        <dsp:cNvPr id="0" name=""/>
        <dsp:cNvSpPr/>
      </dsp:nvSpPr>
      <dsp:spPr>
        <a:xfrm>
          <a:off x="5909955" y="556851"/>
          <a:ext cx="2184233" cy="1982641"/>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پیش از این گفتیم که هر انسان، در قبال مسئولیتی که در اجتماع بر دوش دارد، باید دو گام بزرگ بردارد: </a:t>
          </a:r>
          <a:endParaRPr lang="en-US" sz="1800" b="1" kern="1200" dirty="0">
            <a:cs typeface="B Nazanin" panose="00000400000000000000" pitchFamily="2" charset="-78"/>
          </a:endParaRPr>
        </a:p>
      </dsp:txBody>
      <dsp:txXfrm>
        <a:off x="5968025" y="614921"/>
        <a:ext cx="2068093" cy="1866501"/>
      </dsp:txXfrm>
    </dsp:sp>
    <dsp:sp modelId="{D532B6C3-CC8E-4E84-8355-C43831C5CE36}">
      <dsp:nvSpPr>
        <dsp:cNvPr id="0" name=""/>
        <dsp:cNvSpPr/>
      </dsp:nvSpPr>
      <dsp:spPr>
        <a:xfrm rot="10800000">
          <a:off x="3242891" y="72011"/>
          <a:ext cx="2586592" cy="998424"/>
        </a:xfrm>
        <a:prstGeom prst="chevron">
          <a:avLst>
            <a:gd name="adj" fmla="val 4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B7E88F3-09C1-470E-BE99-6B87BA5B2B85}">
      <dsp:nvSpPr>
        <dsp:cNvPr id="0" name=""/>
        <dsp:cNvSpPr/>
      </dsp:nvSpPr>
      <dsp:spPr>
        <a:xfrm>
          <a:off x="2955492" y="556851"/>
          <a:ext cx="2184233" cy="1982641"/>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ct val="35000"/>
            </a:spcAft>
          </a:pPr>
          <a:r>
            <a:rPr lang="fa-IR" sz="1800" b="1" kern="1200" smtClean="0">
              <a:cs typeface="B Nazanin" panose="00000400000000000000" pitchFamily="2" charset="-78"/>
            </a:rPr>
            <a:t>نخست انتخاب یک خدمت مؤثر اجتماعی، متناسب با توان خود که بهرۀ فراوانی به جامعۀ بشری ارزانی دارد. </a:t>
          </a:r>
          <a:endParaRPr lang="fa-IR" sz="1800" b="1" kern="1200" dirty="0">
            <a:cs typeface="B Nazanin" panose="00000400000000000000" pitchFamily="2" charset="-78"/>
          </a:endParaRPr>
        </a:p>
      </dsp:txBody>
      <dsp:txXfrm>
        <a:off x="3013562" y="614921"/>
        <a:ext cx="2068093" cy="1866501"/>
      </dsp:txXfrm>
    </dsp:sp>
    <dsp:sp modelId="{1BA4F605-B2FB-4CFC-8DDA-40408203C157}">
      <dsp:nvSpPr>
        <dsp:cNvPr id="0" name=""/>
        <dsp:cNvSpPr/>
      </dsp:nvSpPr>
      <dsp:spPr>
        <a:xfrm rot="10800000">
          <a:off x="288428" y="72011"/>
          <a:ext cx="2586592" cy="998424"/>
        </a:xfrm>
        <a:prstGeom prst="chevron">
          <a:avLst>
            <a:gd name="adj" fmla="val 4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90A47D3-2E34-48F3-903D-54460E7E5AA6}">
      <dsp:nvSpPr>
        <dsp:cNvPr id="0" name=""/>
        <dsp:cNvSpPr/>
      </dsp:nvSpPr>
      <dsp:spPr>
        <a:xfrm>
          <a:off x="1029" y="556851"/>
          <a:ext cx="2184233" cy="1982641"/>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28016" rIns="128016" bIns="128016"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دوم ارتقای سطح کیفیت این خدمات، تا اندازۀ ممکن.</a:t>
          </a:r>
          <a:endParaRPr lang="en-US" sz="1800" b="1" kern="1200" dirty="0">
            <a:cs typeface="B Nazanin" panose="00000400000000000000" pitchFamily="2" charset="-78"/>
          </a:endParaRPr>
        </a:p>
      </dsp:txBody>
      <dsp:txXfrm>
        <a:off x="59099" y="614921"/>
        <a:ext cx="2068093" cy="1866501"/>
      </dsp:txXfrm>
    </dsp:sp>
  </dsp:spTree>
</dsp:drawing>
</file>

<file path=ppt/diagrams/drawing1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D30542-C6EF-4C67-A636-1809FC370A5F}">
      <dsp:nvSpPr>
        <dsp:cNvPr id="0" name=""/>
        <dsp:cNvSpPr/>
      </dsp:nvSpPr>
      <dsp:spPr>
        <a:xfrm>
          <a:off x="143985" y="58316"/>
          <a:ext cx="8856979" cy="731919"/>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طلبه در انتخاب مسیر اصلی و ترجیح حوائج معنوی و فرهنگی بر حوائج مادی، بسیار خوش‌سلیقه عمل کرده و شاهراه حرکت خود را به‌درستی برگزیده؛ </a:t>
          </a:r>
          <a:endParaRPr lang="fa-IR" sz="1800" b="1" kern="1200" dirty="0">
            <a:solidFill>
              <a:srgbClr val="FFFF00"/>
            </a:solidFill>
            <a:cs typeface="B Nazanin" panose="00000400000000000000" pitchFamily="2" charset="-78"/>
          </a:endParaRPr>
        </a:p>
      </dsp:txBody>
      <dsp:txXfrm>
        <a:off x="1466331" y="79753"/>
        <a:ext cx="7513196" cy="689045"/>
      </dsp:txXfrm>
    </dsp:sp>
    <dsp:sp modelId="{1EF53310-95AB-45BF-B42F-AFADC6B072A0}">
      <dsp:nvSpPr>
        <dsp:cNvPr id="0" name=""/>
        <dsp:cNvSpPr/>
      </dsp:nvSpPr>
      <dsp:spPr>
        <a:xfrm>
          <a:off x="4" y="1017500"/>
          <a:ext cx="8856979" cy="96517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از این رو درگام نخست، موفق بوده است؛ اکنون وظیفه دارد تادرگام دوم، کارآمدی خود را افزایش وحوزۀ تأثیرخود رادرموضوعی که برگزیده گسترش بخشد.</a:t>
          </a:r>
          <a:endParaRPr lang="en-US" sz="1800" b="1" kern="1200" dirty="0">
            <a:solidFill>
              <a:srgbClr val="002060"/>
            </a:solidFill>
            <a:cs typeface="B Nazanin" panose="00000400000000000000" pitchFamily="2" charset="-78"/>
          </a:endParaRPr>
        </a:p>
      </dsp:txBody>
      <dsp:txXfrm>
        <a:off x="2458542" y="1045769"/>
        <a:ext cx="6370172" cy="908637"/>
      </dsp:txXfrm>
    </dsp:sp>
    <dsp:sp modelId="{66C834A2-ACE7-4E97-8D44-3D1CA2CA7C61}">
      <dsp:nvSpPr>
        <dsp:cNvPr id="0" name=""/>
        <dsp:cNvSpPr/>
      </dsp:nvSpPr>
      <dsp:spPr>
        <a:xfrm>
          <a:off x="774990" y="630969"/>
          <a:ext cx="737181" cy="737181"/>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4450" tIns="44450" rIns="44450" bIns="44450" numCol="1" spcCol="1270" anchor="ctr" anchorCtr="0">
          <a:noAutofit/>
        </a:bodyPr>
        <a:lstStyle/>
        <a:p>
          <a:pPr lvl="0" algn="ctr" defTabSz="1555750">
            <a:lnSpc>
              <a:spcPct val="90000"/>
            </a:lnSpc>
            <a:spcBef>
              <a:spcPct val="0"/>
            </a:spcBef>
            <a:spcAft>
              <a:spcPct val="35000"/>
            </a:spcAft>
          </a:pPr>
          <a:endParaRPr lang="en-US" sz="3500" b="1" kern="1200">
            <a:cs typeface="B Nazanin" panose="00000400000000000000" pitchFamily="2" charset="-78"/>
          </a:endParaRPr>
        </a:p>
      </dsp:txBody>
      <dsp:txXfrm>
        <a:off x="940856" y="630969"/>
        <a:ext cx="405449" cy="554729"/>
      </dsp:txXfrm>
    </dsp:sp>
  </dsp:spTree>
</dsp:drawing>
</file>

<file path=ppt/diagrams/drawing1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C929DE-2BA5-4BF4-A22F-815616E1D6F7}">
      <dsp:nvSpPr>
        <dsp:cNvPr id="0" name=""/>
        <dsp:cNvSpPr/>
      </dsp:nvSpPr>
      <dsp:spPr>
        <a:xfrm>
          <a:off x="0" y="0"/>
          <a:ext cx="2232248" cy="2232248"/>
        </a:xfrm>
        <a:prstGeom prst="triangle">
          <a:avLst/>
        </a:prstGeom>
        <a:solidFill>
          <a:schemeClr val="lt1">
            <a:hueOff val="0"/>
            <a:satOff val="0"/>
            <a:lumOff val="0"/>
            <a:alphaOff val="0"/>
          </a:schemeClr>
        </a:solidFill>
        <a:ln w="25400" cap="flat" cmpd="sng" algn="ctr">
          <a:solidFill>
            <a:schemeClr val="dk2">
              <a:shade val="80000"/>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5352957-43F7-4C66-9D83-C6718F066B0D}">
      <dsp:nvSpPr>
        <dsp:cNvPr id="0" name=""/>
        <dsp:cNvSpPr/>
      </dsp:nvSpPr>
      <dsp:spPr>
        <a:xfrm>
          <a:off x="1036289" y="224423"/>
          <a:ext cx="3494422" cy="528414"/>
        </a:xfrm>
        <a:prstGeom prst="roundRect">
          <a:avLst/>
        </a:prstGeom>
        <a:solidFill>
          <a:schemeClr val="dk2">
            <a:alpha val="90000"/>
            <a:tint val="4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آنان محیط اطراف خود را روشن نمی‏کنند</a:t>
          </a:r>
          <a:endParaRPr lang="fa-IR" sz="1800" b="1" kern="1200"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endParaRPr>
        </a:p>
      </dsp:txBody>
      <dsp:txXfrm>
        <a:off x="1062084" y="250218"/>
        <a:ext cx="3442832" cy="476824"/>
      </dsp:txXfrm>
    </dsp:sp>
    <dsp:sp modelId="{2C014973-46F9-468A-B536-FDC5D329DF2B}">
      <dsp:nvSpPr>
        <dsp:cNvPr id="0" name=""/>
        <dsp:cNvSpPr/>
      </dsp:nvSpPr>
      <dsp:spPr>
        <a:xfrm>
          <a:off x="1036289" y="818890"/>
          <a:ext cx="3494422" cy="528414"/>
        </a:xfrm>
        <a:prstGeom prst="roundRect">
          <a:avLst/>
        </a:prstGeom>
        <a:solidFill>
          <a:schemeClr val="dk2">
            <a:alpha val="90000"/>
            <a:tint val="4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گرهی از کار مردم نمی‏گشایند</a:t>
          </a:r>
          <a:endParaRPr lang="en-US" sz="1800" b="1" kern="1200" dirty="0">
            <a:solidFill>
              <a:srgbClr val="002060"/>
            </a:solidFill>
            <a:cs typeface="B Nazanin" panose="00000400000000000000" pitchFamily="2" charset="-78"/>
          </a:endParaRPr>
        </a:p>
      </dsp:txBody>
      <dsp:txXfrm>
        <a:off x="1062084" y="844685"/>
        <a:ext cx="3442832" cy="476824"/>
      </dsp:txXfrm>
    </dsp:sp>
    <dsp:sp modelId="{240D4FF7-E499-47AB-86F3-16EFB7785BF9}">
      <dsp:nvSpPr>
        <dsp:cNvPr id="0" name=""/>
        <dsp:cNvSpPr/>
      </dsp:nvSpPr>
      <dsp:spPr>
        <a:xfrm>
          <a:off x="1036289" y="1413357"/>
          <a:ext cx="3494422" cy="528414"/>
        </a:xfrm>
        <a:prstGeom prst="roundRect">
          <a:avLst/>
        </a:prstGeom>
        <a:solidFill>
          <a:schemeClr val="dk2">
            <a:alpha val="90000"/>
            <a:tint val="40000"/>
            <a:hueOff val="0"/>
            <a:satOff val="0"/>
            <a:lumOff val="0"/>
            <a:alphaOff val="0"/>
          </a:schemeClr>
        </a:solidFill>
        <a:ln w="25400" cap="flat" cmpd="sng" algn="ctr">
          <a:solidFill>
            <a:schemeClr val="dk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باری از دوش جامعه بر نمی‏دارند</a:t>
          </a:r>
          <a:endParaRPr lang="en-US" sz="1800" b="1" kern="1200" dirty="0">
            <a:solidFill>
              <a:srgbClr val="002060"/>
            </a:solidFill>
            <a:cs typeface="B Nazanin" panose="00000400000000000000" pitchFamily="2" charset="-78"/>
          </a:endParaRPr>
        </a:p>
      </dsp:txBody>
      <dsp:txXfrm>
        <a:off x="1062084" y="1439152"/>
        <a:ext cx="3442832" cy="476824"/>
      </dsp:txXfrm>
    </dsp:sp>
  </dsp:spTree>
</dsp:drawing>
</file>

<file path=ppt/diagrams/drawing1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864E6A4-D43E-4B83-A25B-E12985221373}">
      <dsp:nvSpPr>
        <dsp:cNvPr id="0" name=""/>
        <dsp:cNvSpPr/>
      </dsp:nvSpPr>
      <dsp:spPr>
        <a:xfrm>
          <a:off x="1868305" y="13364"/>
          <a:ext cx="3928089" cy="1906555"/>
        </a:xfrm>
        <a:prstGeom prst="circularArrow">
          <a:avLst>
            <a:gd name="adj1" fmla="val 10980"/>
            <a:gd name="adj2" fmla="val 1142322"/>
            <a:gd name="adj3" fmla="val 4500000"/>
            <a:gd name="adj4" fmla="val 10800000"/>
            <a:gd name="adj5" fmla="val 125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2B38D58-C07F-45CF-99F2-0B3362A9C2E3}">
      <dsp:nvSpPr>
        <dsp:cNvPr id="0" name=""/>
        <dsp:cNvSpPr/>
      </dsp:nvSpPr>
      <dsp:spPr>
        <a:xfrm>
          <a:off x="2376441" y="504057"/>
          <a:ext cx="3398536" cy="8980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smtClean="0">
              <a:latin typeface="Times New Roman" panose="02020603050405020304" pitchFamily="18" charset="0"/>
              <a:ea typeface="Times New Roman" panose="02020603050405020304" pitchFamily="18" charset="0"/>
              <a:cs typeface="B Nazanin" panose="00000400000000000000" pitchFamily="2" charset="-78"/>
            </a:rPr>
            <a:t>اینها گرچه ارزش‏های فردی فراوانی اندوخته؛ اما </a:t>
          </a:r>
          <a:endParaRPr lang="en-US" sz="1800" kern="1200" dirty="0"/>
        </a:p>
      </dsp:txBody>
      <dsp:txXfrm>
        <a:off x="2376441" y="504057"/>
        <a:ext cx="3398536" cy="898045"/>
      </dsp:txXfrm>
    </dsp:sp>
    <dsp:sp modelId="{76C38A2C-7005-4C4A-8D96-455431D71273}">
      <dsp:nvSpPr>
        <dsp:cNvPr id="0" name=""/>
        <dsp:cNvSpPr/>
      </dsp:nvSpPr>
      <dsp:spPr>
        <a:xfrm>
          <a:off x="1338846" y="1108822"/>
          <a:ext cx="3928089" cy="1906555"/>
        </a:xfrm>
        <a:prstGeom prst="leftCircularArrow">
          <a:avLst>
            <a:gd name="adj1" fmla="val 10980"/>
            <a:gd name="adj2" fmla="val 1142322"/>
            <a:gd name="adj3" fmla="val 6300000"/>
            <a:gd name="adj4" fmla="val 18900000"/>
            <a:gd name="adj5" fmla="val 125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64ABC4C-C922-4387-88A9-376E62FCF071}">
      <dsp:nvSpPr>
        <dsp:cNvPr id="0" name=""/>
        <dsp:cNvSpPr/>
      </dsp:nvSpPr>
      <dsp:spPr>
        <a:xfrm>
          <a:off x="1849131" y="1605851"/>
          <a:ext cx="3398536" cy="8980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smtClean="0">
              <a:latin typeface="Times New Roman" panose="02020603050405020304" pitchFamily="18" charset="0"/>
              <a:ea typeface="Times New Roman" panose="02020603050405020304" pitchFamily="18" charset="0"/>
              <a:cs typeface="B Nazanin" panose="00000400000000000000" pitchFamily="2" charset="-78"/>
            </a:rPr>
            <a:t>اما نخست اینکه در تأمین کامل رضای خدا و امام عصر موفق نبوده‏اند </a:t>
          </a:r>
          <a:endParaRPr lang="en-US" sz="1800" kern="1200" dirty="0"/>
        </a:p>
      </dsp:txBody>
      <dsp:txXfrm>
        <a:off x="1849131" y="1605851"/>
        <a:ext cx="3398536" cy="898045"/>
      </dsp:txXfrm>
    </dsp:sp>
    <dsp:sp modelId="{D920AB50-30D9-4269-8605-C9A35D732E2E}">
      <dsp:nvSpPr>
        <dsp:cNvPr id="0" name=""/>
        <dsp:cNvSpPr/>
      </dsp:nvSpPr>
      <dsp:spPr>
        <a:xfrm>
          <a:off x="2146351" y="2335359"/>
          <a:ext cx="3374837" cy="1638434"/>
        </a:xfrm>
        <a:prstGeom prst="blockArc">
          <a:avLst>
            <a:gd name="adj1" fmla="val 13500000"/>
            <a:gd name="adj2" fmla="val 10800000"/>
            <a:gd name="adj3" fmla="val 1274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E8A4971-5767-4743-B111-F1B9052E1406}">
      <dsp:nvSpPr>
        <dsp:cNvPr id="0" name=""/>
        <dsp:cNvSpPr/>
      </dsp:nvSpPr>
      <dsp:spPr>
        <a:xfrm>
          <a:off x="2378947" y="2709230"/>
          <a:ext cx="3398536" cy="89804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و سپس الگوی کاملی برای طراحی سیمای آینده طلبه نیستند</a:t>
          </a:r>
          <a:endParaRPr lang="en-US" sz="1800" kern="1200" dirty="0"/>
        </a:p>
      </dsp:txBody>
      <dsp:txXfrm>
        <a:off x="2378947" y="2709230"/>
        <a:ext cx="3398536" cy="898045"/>
      </dsp:txXfrm>
    </dsp:sp>
  </dsp:spTree>
</dsp:drawing>
</file>

<file path=ppt/diagrams/drawing1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5B1D994-9F53-4C1D-A5A7-C32899F8AAE7}">
      <dsp:nvSpPr>
        <dsp:cNvPr id="0" name=""/>
        <dsp:cNvSpPr/>
      </dsp:nvSpPr>
      <dsp:spPr>
        <a:xfrm>
          <a:off x="4676778" y="1114562"/>
          <a:ext cx="1935654" cy="96782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lvl="0" algn="ctr" defTabSz="933450">
            <a:lnSpc>
              <a:spcPct val="90000"/>
            </a:lnSpc>
            <a:spcBef>
              <a:spcPct val="0"/>
            </a:spcBef>
            <a:spcAft>
              <a:spcPct val="35000"/>
            </a:spcAft>
          </a:pPr>
          <a:r>
            <a:rPr lang="fa-IR" sz="2100" kern="120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الگوی کامل طلبه باید هر سه ویژگی</a:t>
          </a:r>
          <a:endParaRPr lang="en-US" sz="2100" kern="1200" dirty="0">
            <a:solidFill>
              <a:srgbClr val="FFFF00"/>
            </a:solidFill>
          </a:endParaRPr>
        </a:p>
      </dsp:txBody>
      <dsp:txXfrm>
        <a:off x="4705125" y="1142909"/>
        <a:ext cx="1878960" cy="911133"/>
      </dsp:txXfrm>
    </dsp:sp>
    <dsp:sp modelId="{8E71E841-A014-4B8A-A5DD-4CC516157AF2}">
      <dsp:nvSpPr>
        <dsp:cNvPr id="0" name=""/>
        <dsp:cNvSpPr/>
      </dsp:nvSpPr>
      <dsp:spPr>
        <a:xfrm rot="14110531">
          <a:off x="3611736" y="1014729"/>
          <a:ext cx="1355822" cy="54492"/>
        </a:xfrm>
        <a:custGeom>
          <a:avLst/>
          <a:gdLst/>
          <a:ahLst/>
          <a:cxnLst/>
          <a:rect l="0" t="0" r="0" b="0"/>
          <a:pathLst>
            <a:path>
              <a:moveTo>
                <a:pt x="0" y="27246"/>
              </a:moveTo>
              <a:lnTo>
                <a:pt x="1355822" y="27246"/>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4255752" y="1008079"/>
        <a:ext cx="67791" cy="67791"/>
      </dsp:txXfrm>
    </dsp:sp>
    <dsp:sp modelId="{784E43B1-B265-4944-BD06-2F77C27F2408}">
      <dsp:nvSpPr>
        <dsp:cNvPr id="0" name=""/>
        <dsp:cNvSpPr/>
      </dsp:nvSpPr>
      <dsp:spPr>
        <a:xfrm>
          <a:off x="1966862" y="1561"/>
          <a:ext cx="1935654" cy="96782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r>
            <a:rPr lang="fa-IR" sz="3200" kern="1200" dirty="0" smtClean="0">
              <a:solidFill>
                <a:srgbClr val="002060"/>
              </a:solidFill>
              <a:cs typeface="B Titr" panose="00000700000000000000" pitchFamily="2" charset="-78"/>
            </a:rPr>
            <a:t>عالم</a:t>
          </a:r>
          <a:endParaRPr lang="en-US" sz="3200" kern="1200" dirty="0">
            <a:solidFill>
              <a:srgbClr val="002060"/>
            </a:solidFill>
            <a:cs typeface="B Titr" panose="00000700000000000000" pitchFamily="2" charset="-78"/>
          </a:endParaRPr>
        </a:p>
      </dsp:txBody>
      <dsp:txXfrm>
        <a:off x="1995209" y="29908"/>
        <a:ext cx="1878960" cy="911133"/>
      </dsp:txXfrm>
    </dsp:sp>
    <dsp:sp modelId="{CDD0AFAD-F7A6-42B9-8375-AF5CA45B7421}">
      <dsp:nvSpPr>
        <dsp:cNvPr id="0" name=""/>
        <dsp:cNvSpPr/>
      </dsp:nvSpPr>
      <dsp:spPr>
        <a:xfrm rot="10800000">
          <a:off x="3902517" y="1571229"/>
          <a:ext cx="774261" cy="54492"/>
        </a:xfrm>
        <a:custGeom>
          <a:avLst/>
          <a:gdLst/>
          <a:ahLst/>
          <a:cxnLst/>
          <a:rect l="0" t="0" r="0" b="0"/>
          <a:pathLst>
            <a:path>
              <a:moveTo>
                <a:pt x="0" y="27246"/>
              </a:moveTo>
              <a:lnTo>
                <a:pt x="774261" y="27246"/>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4270291" y="1579119"/>
        <a:ext cx="38713" cy="38713"/>
      </dsp:txXfrm>
    </dsp:sp>
    <dsp:sp modelId="{BC70ABE6-C4B8-463F-8844-A1B6333430BB}">
      <dsp:nvSpPr>
        <dsp:cNvPr id="0" name=""/>
        <dsp:cNvSpPr/>
      </dsp:nvSpPr>
      <dsp:spPr>
        <a:xfrm>
          <a:off x="1966862" y="1114562"/>
          <a:ext cx="1935654" cy="96782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r>
            <a:rPr lang="fa-IR" sz="3200" kern="1200" dirty="0" smtClean="0">
              <a:solidFill>
                <a:srgbClr val="002060"/>
              </a:solidFill>
              <a:cs typeface="B Titr" panose="00000700000000000000" pitchFamily="2" charset="-78"/>
            </a:rPr>
            <a:t>ربانی</a:t>
          </a:r>
          <a:endParaRPr lang="en-US" sz="3200" kern="1200" dirty="0">
            <a:solidFill>
              <a:srgbClr val="002060"/>
            </a:solidFill>
            <a:cs typeface="B Titr" panose="00000700000000000000" pitchFamily="2" charset="-78"/>
          </a:endParaRPr>
        </a:p>
      </dsp:txBody>
      <dsp:txXfrm>
        <a:off x="1995209" y="1142909"/>
        <a:ext cx="1878960" cy="911133"/>
      </dsp:txXfrm>
    </dsp:sp>
    <dsp:sp modelId="{BC066B6B-7D85-495E-9622-5C4C8585AD55}">
      <dsp:nvSpPr>
        <dsp:cNvPr id="0" name=""/>
        <dsp:cNvSpPr/>
      </dsp:nvSpPr>
      <dsp:spPr>
        <a:xfrm rot="7624294">
          <a:off x="3557295" y="2128511"/>
          <a:ext cx="1396899" cy="54492"/>
        </a:xfrm>
        <a:custGeom>
          <a:avLst/>
          <a:gdLst/>
          <a:ahLst/>
          <a:cxnLst/>
          <a:rect l="0" t="0" r="0" b="0"/>
          <a:pathLst>
            <a:path>
              <a:moveTo>
                <a:pt x="0" y="27246"/>
              </a:moveTo>
              <a:lnTo>
                <a:pt x="1396899" y="27246"/>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4220822" y="2120834"/>
        <a:ext cx="69844" cy="69844"/>
      </dsp:txXfrm>
    </dsp:sp>
    <dsp:sp modelId="{1660C540-8B45-4CFD-82DE-780FD1D7FB65}">
      <dsp:nvSpPr>
        <dsp:cNvPr id="0" name=""/>
        <dsp:cNvSpPr/>
      </dsp:nvSpPr>
      <dsp:spPr>
        <a:xfrm>
          <a:off x="1899056" y="2229124"/>
          <a:ext cx="1935654" cy="96782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r>
            <a:rPr lang="fa-IR" sz="3200" kern="1200" dirty="0" smtClean="0">
              <a:solidFill>
                <a:srgbClr val="002060"/>
              </a:solidFill>
              <a:cs typeface="B Titr" panose="00000700000000000000" pitchFamily="2" charset="-78"/>
            </a:rPr>
            <a:t>کارآمد</a:t>
          </a:r>
          <a:endParaRPr lang="en-US" sz="3200" kern="1200" dirty="0">
            <a:solidFill>
              <a:srgbClr val="002060"/>
            </a:solidFill>
            <a:cs typeface="B Titr" panose="00000700000000000000" pitchFamily="2" charset="-78"/>
          </a:endParaRPr>
        </a:p>
      </dsp:txBody>
      <dsp:txXfrm>
        <a:off x="1927403" y="2257471"/>
        <a:ext cx="1878960" cy="911133"/>
      </dsp:txXfrm>
    </dsp:sp>
  </dsp:spTree>
</dsp:drawing>
</file>

<file path=ppt/diagrams/drawing1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3C1A600-D04F-46B8-8F42-62FD0DA7773C}">
      <dsp:nvSpPr>
        <dsp:cNvPr id="0" name=""/>
        <dsp:cNvSpPr/>
      </dsp:nvSpPr>
      <dsp:spPr>
        <a:xfrm rot="16200000">
          <a:off x="-930878" y="931972"/>
          <a:ext cx="4709120" cy="2845174"/>
        </a:xfrm>
        <a:prstGeom prst="flowChartManualOperation">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0" rIns="114300" bIns="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«ماقَبَضَ اللّهُ تَعالی عالِماً مِن هذِهِ الأمّة إلا کانُ ثَغرة فی الاسلامِ، لاتَسُدُّ ثُلمَتُهُ إلی یومِ القِیامَة»</a:t>
          </a:r>
        </a:p>
        <a:p>
          <a:pPr lvl="0" algn="ctr" defTabSz="800100">
            <a:lnSpc>
              <a:spcPct val="90000"/>
            </a:lnSpc>
            <a:spcBef>
              <a:spcPct val="0"/>
            </a:spcBef>
            <a:spcAft>
              <a:spcPct val="35000"/>
            </a:spcAft>
          </a:pPr>
          <a:r>
            <a:rPr lang="fa-IR" sz="1800" b="1" kern="1200"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خدای تعالی جان عالِمی از این امت را نمی‏گیرد مگر آنکه شکافی در اسلام پدید آید که تا روز قیامت پر نمی‏گردد.     </a:t>
          </a:r>
          <a:r>
            <a:rPr lang="fa-IR" sz="1100" b="1" kern="1200"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المتقی الهندی؛ کنز العمال، حدیث 28812.</a:t>
          </a:r>
          <a:endParaRPr lang="en-US" sz="1100" b="1" kern="1200" dirty="0">
            <a:solidFill>
              <a:srgbClr val="FFFF00"/>
            </a:solidFill>
            <a:cs typeface="B Nazanin" panose="00000400000000000000" pitchFamily="2" charset="-78"/>
          </a:endParaRPr>
        </a:p>
      </dsp:txBody>
      <dsp:txXfrm rot="5400000">
        <a:off x="1095" y="941823"/>
        <a:ext cx="2845174" cy="2825472"/>
      </dsp:txXfrm>
    </dsp:sp>
    <dsp:sp modelId="{19B651D8-3DB3-4A81-936C-1B7C1680E74A}">
      <dsp:nvSpPr>
        <dsp:cNvPr id="0" name=""/>
        <dsp:cNvSpPr/>
      </dsp:nvSpPr>
      <dsp:spPr>
        <a:xfrm rot="16200000">
          <a:off x="2127684" y="931972"/>
          <a:ext cx="4709120" cy="2845174"/>
        </a:xfrm>
        <a:prstGeom prst="flowChartManualOperation">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0" tIns="0" rIns="114300" bIns="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از امام صادق </a:t>
          </a:r>
          <a:r>
            <a:rPr lang="fa-IR" sz="1200" b="1" kern="1200" dirty="0" smtClean="0">
              <a:solidFill>
                <a:srgbClr val="002060"/>
              </a:solidFill>
              <a:cs typeface="B Nazanin" panose="00000400000000000000" pitchFamily="2" charset="-78"/>
            </a:rPr>
            <a:t>علیه السلام </a:t>
          </a:r>
          <a:r>
            <a:rPr lang="fa-IR" sz="1800" b="1" kern="1200" dirty="0" smtClean="0">
              <a:solidFill>
                <a:srgbClr val="002060"/>
              </a:solidFill>
              <a:cs typeface="B Nazanin" panose="00000400000000000000" pitchFamily="2" charset="-78"/>
            </a:rPr>
            <a:t>نیز نقل شده است:</a:t>
          </a:r>
          <a:r>
            <a:rPr lang="fa-IR" sz="1600" b="1" kern="1200" dirty="0" smtClean="0">
              <a:solidFill>
                <a:srgbClr val="002060"/>
              </a:solidFill>
              <a:cs typeface="B Nazanin" panose="00000400000000000000" pitchFamily="2" charset="-78"/>
            </a:rPr>
            <a:t>«عُلَماءُ شیعَتِنا مُرابِطونَ بِالثَّغرِ الَّذی یَلی إبلیسُ وَ عَفاریتُهُ یَمنَعونَهُم عَنِ الخُروجِ عَلی ضُعَفاءِ شیعَتِنا وَ عَن أن یتَسَلّطَ عَلَیهِم إبلیسُ وَ شیعَتُهُ» </a:t>
          </a:r>
        </a:p>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دانشمندان شیعه پاسداران مرزی هستند که ابلیس و شیاطین به آن نزدیک می‏شوند و آنها را از حمله و تسلط بر شیعیان ضعیف باز می‏دارند.</a:t>
          </a:r>
          <a:endParaRPr lang="en-US" sz="1800" b="1" kern="1200" dirty="0">
            <a:cs typeface="B Nazanin" panose="00000400000000000000" pitchFamily="2" charset="-78"/>
          </a:endParaRPr>
        </a:p>
      </dsp:txBody>
      <dsp:txXfrm rot="5400000">
        <a:off x="3059657" y="941823"/>
        <a:ext cx="2845174" cy="2825472"/>
      </dsp:txXfrm>
    </dsp:sp>
    <dsp:sp modelId="{69116A28-3523-4A8C-815D-74B7776AA98A}">
      <dsp:nvSpPr>
        <dsp:cNvPr id="0" name=""/>
        <dsp:cNvSpPr/>
      </dsp:nvSpPr>
      <dsp:spPr>
        <a:xfrm rot="16200000">
          <a:off x="5186246" y="931972"/>
          <a:ext cx="4709120" cy="2845174"/>
        </a:xfrm>
        <a:prstGeom prst="flowChartManualOperation">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0" tIns="0" rIns="101600" bIns="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زکریا بن آدم;</a:t>
          </a:r>
          <a:b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که از اصحاب خاص ائمه اطهار است طی نامه‌ای به امام رضا </a:t>
          </a:r>
          <a:r>
            <a:rPr lang="fa-IR" sz="11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علیه السلام</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می‌نویسد : که من اراده کرده‌ام از شهر خارج شوم، زیرا اهل سفاهت و نادانان در آن فراوان شده‌اند. حضرت او را از این تصمیم بازداشتند و فرمودند: </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«لاتَفعَل فَإنَّ أَهلَ قُم يُدفَعُ عَنهُم بِکَ کَما يُدفَعُ عَن أَهلِ بَغدادَ بِأبي الحَسَن»</a:t>
          </a:r>
        </a:p>
        <a:p>
          <a:pPr lvl="0" algn="ctr" defTabSz="711200">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این کار را نکن، زیرا بلا از اهل قم به واسطه تو دفع می‌گردد؛ همان‌گونه که بلا از اهل بغداد به واسطه پدرم امام کاظم </a:t>
          </a:r>
          <a:r>
            <a:rPr lang="fa-IR" sz="12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علیه السلام </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دفع می‌شد.</a:t>
          </a:r>
          <a:endParaRPr lang="en-US" sz="1600" b="1" kern="1200" dirty="0">
            <a:cs typeface="B Nazanin" panose="00000400000000000000" pitchFamily="2" charset="-78"/>
          </a:endParaRPr>
        </a:p>
      </dsp:txBody>
      <dsp:txXfrm rot="5400000">
        <a:off x="6118219" y="941823"/>
        <a:ext cx="2845174" cy="2825472"/>
      </dsp:txXfrm>
    </dsp:sp>
  </dsp:spTree>
</dsp:drawing>
</file>

<file path=ppt/diagrams/drawing1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DF3E823-C053-4F19-81C8-4CE5A69916A6}">
      <dsp:nvSpPr>
        <dsp:cNvPr id="0" name=""/>
        <dsp:cNvSpPr/>
      </dsp:nvSpPr>
      <dsp:spPr>
        <a:xfrm>
          <a:off x="4038652" y="1076923"/>
          <a:ext cx="3324753" cy="396031"/>
        </a:xfrm>
        <a:custGeom>
          <a:avLst/>
          <a:gdLst/>
          <a:ahLst/>
          <a:cxnLst/>
          <a:rect l="0" t="0" r="0" b="0"/>
          <a:pathLst>
            <a:path>
              <a:moveTo>
                <a:pt x="0" y="0"/>
              </a:moveTo>
              <a:lnTo>
                <a:pt x="0" y="269055"/>
              </a:lnTo>
              <a:lnTo>
                <a:pt x="3324753" y="269055"/>
              </a:lnTo>
              <a:lnTo>
                <a:pt x="3324753" y="396031"/>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E5A356B-7A3A-4356-92F2-B3D5A162611A}">
      <dsp:nvSpPr>
        <dsp:cNvPr id="0" name=""/>
        <dsp:cNvSpPr/>
      </dsp:nvSpPr>
      <dsp:spPr>
        <a:xfrm>
          <a:off x="4038652" y="1076923"/>
          <a:ext cx="1675254" cy="398634"/>
        </a:xfrm>
        <a:custGeom>
          <a:avLst/>
          <a:gdLst/>
          <a:ahLst/>
          <a:cxnLst/>
          <a:rect l="0" t="0" r="0" b="0"/>
          <a:pathLst>
            <a:path>
              <a:moveTo>
                <a:pt x="0" y="0"/>
              </a:moveTo>
              <a:lnTo>
                <a:pt x="0" y="271657"/>
              </a:lnTo>
              <a:lnTo>
                <a:pt x="1675254" y="271657"/>
              </a:lnTo>
              <a:lnTo>
                <a:pt x="1675254" y="398634"/>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591629F-F84D-4BB0-933A-767CA94B86DE}">
      <dsp:nvSpPr>
        <dsp:cNvPr id="0" name=""/>
        <dsp:cNvSpPr/>
      </dsp:nvSpPr>
      <dsp:spPr>
        <a:xfrm>
          <a:off x="3992932" y="1076923"/>
          <a:ext cx="91440" cy="399260"/>
        </a:xfrm>
        <a:custGeom>
          <a:avLst/>
          <a:gdLst/>
          <a:ahLst/>
          <a:cxnLst/>
          <a:rect l="0" t="0" r="0" b="0"/>
          <a:pathLst>
            <a:path>
              <a:moveTo>
                <a:pt x="45720" y="0"/>
              </a:moveTo>
              <a:lnTo>
                <a:pt x="45720" y="272284"/>
              </a:lnTo>
              <a:lnTo>
                <a:pt x="97997" y="272284"/>
              </a:lnTo>
              <a:lnTo>
                <a:pt x="97997" y="39926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5D9CD2C-51CE-4F97-95DC-69349C968B1D}">
      <dsp:nvSpPr>
        <dsp:cNvPr id="0" name=""/>
        <dsp:cNvSpPr/>
      </dsp:nvSpPr>
      <dsp:spPr>
        <a:xfrm>
          <a:off x="2322360" y="1076923"/>
          <a:ext cx="1716291" cy="415832"/>
        </a:xfrm>
        <a:custGeom>
          <a:avLst/>
          <a:gdLst/>
          <a:ahLst/>
          <a:cxnLst/>
          <a:rect l="0" t="0" r="0" b="0"/>
          <a:pathLst>
            <a:path>
              <a:moveTo>
                <a:pt x="1716291" y="0"/>
              </a:moveTo>
              <a:lnTo>
                <a:pt x="1716291" y="288856"/>
              </a:lnTo>
              <a:lnTo>
                <a:pt x="0" y="288856"/>
              </a:lnTo>
              <a:lnTo>
                <a:pt x="0" y="415832"/>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21E4CE9-6280-43F1-85C6-30EC20D47BEB}">
      <dsp:nvSpPr>
        <dsp:cNvPr id="0" name=""/>
        <dsp:cNvSpPr/>
      </dsp:nvSpPr>
      <dsp:spPr>
        <a:xfrm>
          <a:off x="688144" y="1076923"/>
          <a:ext cx="3350508" cy="398634"/>
        </a:xfrm>
        <a:custGeom>
          <a:avLst/>
          <a:gdLst/>
          <a:ahLst/>
          <a:cxnLst/>
          <a:rect l="0" t="0" r="0" b="0"/>
          <a:pathLst>
            <a:path>
              <a:moveTo>
                <a:pt x="3350508" y="0"/>
              </a:moveTo>
              <a:lnTo>
                <a:pt x="3350508" y="271657"/>
              </a:lnTo>
              <a:lnTo>
                <a:pt x="0" y="271657"/>
              </a:lnTo>
              <a:lnTo>
                <a:pt x="0" y="398634"/>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A709509-3EB6-48F2-AEDA-F7A6C99FC89D}">
      <dsp:nvSpPr>
        <dsp:cNvPr id="0" name=""/>
        <dsp:cNvSpPr/>
      </dsp:nvSpPr>
      <dsp:spPr>
        <a:xfrm>
          <a:off x="3353320" y="206552"/>
          <a:ext cx="1370662" cy="870370"/>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0253BEE-41CB-4D20-8EE1-3925EA0FF42B}">
      <dsp:nvSpPr>
        <dsp:cNvPr id="0" name=""/>
        <dsp:cNvSpPr/>
      </dsp:nvSpPr>
      <dsp:spPr>
        <a:xfrm>
          <a:off x="3505616" y="351233"/>
          <a:ext cx="1370662" cy="870370"/>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fa-IR" sz="1100" kern="1200" smtClean="0">
              <a:latin typeface="Times New Roman" panose="02020603050405020304" pitchFamily="18" charset="0"/>
              <a:ea typeface="Times New Roman" panose="02020603050405020304" pitchFamily="18" charset="0"/>
              <a:cs typeface="B Titr" panose="00000700000000000000" pitchFamily="2" charset="-78"/>
            </a:rPr>
            <a:t>مهم‌ترین مهارت‏هایی که یک طلبه باید به‌دست آورد</a:t>
          </a:r>
          <a:endParaRPr lang="en-US" sz="1100" kern="1200" dirty="0"/>
        </a:p>
      </dsp:txBody>
      <dsp:txXfrm>
        <a:off x="3531108" y="376725"/>
        <a:ext cx="1319678" cy="819386"/>
      </dsp:txXfrm>
    </dsp:sp>
    <dsp:sp modelId="{0352CB68-2CE0-4AFD-9D28-0D707580DA85}">
      <dsp:nvSpPr>
        <dsp:cNvPr id="0" name=""/>
        <dsp:cNvSpPr/>
      </dsp:nvSpPr>
      <dsp:spPr>
        <a:xfrm>
          <a:off x="2812" y="1475557"/>
          <a:ext cx="1370662" cy="870370"/>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45923DF-3977-476D-BF8C-87989E740364}">
      <dsp:nvSpPr>
        <dsp:cNvPr id="0" name=""/>
        <dsp:cNvSpPr/>
      </dsp:nvSpPr>
      <dsp:spPr>
        <a:xfrm>
          <a:off x="155108" y="1620238"/>
          <a:ext cx="1370662" cy="870370"/>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fa-IR" sz="1100" kern="1200" dirty="0" smtClean="0">
              <a:cs typeface="B Titr" panose="00000700000000000000" pitchFamily="2" charset="-78"/>
            </a:rPr>
            <a:t>الف) کارآمدی در فهم دین و تشخیص بدعت از سنت</a:t>
          </a:r>
          <a:endParaRPr lang="en-US" sz="1100" kern="1200" dirty="0"/>
        </a:p>
      </dsp:txBody>
      <dsp:txXfrm>
        <a:off x="180600" y="1645730"/>
        <a:ext cx="1319678" cy="819386"/>
      </dsp:txXfrm>
    </dsp:sp>
    <dsp:sp modelId="{C3090D5D-4BC2-49FB-A9BD-68E1E5063527}">
      <dsp:nvSpPr>
        <dsp:cNvPr id="0" name=""/>
        <dsp:cNvSpPr/>
      </dsp:nvSpPr>
      <dsp:spPr>
        <a:xfrm>
          <a:off x="1637029" y="1492756"/>
          <a:ext cx="1370662" cy="870370"/>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809D64A-6485-43D1-AF32-727D28533309}">
      <dsp:nvSpPr>
        <dsp:cNvPr id="0" name=""/>
        <dsp:cNvSpPr/>
      </dsp:nvSpPr>
      <dsp:spPr>
        <a:xfrm>
          <a:off x="1789325" y="1637437"/>
          <a:ext cx="1370662" cy="870370"/>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fa-IR" sz="1100" kern="1200" dirty="0" smtClean="0">
              <a:cs typeface="B Titr" panose="00000700000000000000" pitchFamily="2" charset="-78"/>
            </a:rPr>
            <a:t>ب) کارآمدی در انتقال معارف و ابلاغ دین</a:t>
          </a:r>
          <a:endParaRPr lang="en-US" sz="1100" kern="1200" dirty="0"/>
        </a:p>
      </dsp:txBody>
      <dsp:txXfrm>
        <a:off x="1814817" y="1662929"/>
        <a:ext cx="1319678" cy="819386"/>
      </dsp:txXfrm>
    </dsp:sp>
    <dsp:sp modelId="{237C9F08-0D36-419B-B400-A874204CBA6B}">
      <dsp:nvSpPr>
        <dsp:cNvPr id="0" name=""/>
        <dsp:cNvSpPr/>
      </dsp:nvSpPr>
      <dsp:spPr>
        <a:xfrm>
          <a:off x="3405597" y="1476184"/>
          <a:ext cx="1370662" cy="870370"/>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4645131-469B-4D29-B73C-414FA0FACF5D}">
      <dsp:nvSpPr>
        <dsp:cNvPr id="0" name=""/>
        <dsp:cNvSpPr/>
      </dsp:nvSpPr>
      <dsp:spPr>
        <a:xfrm>
          <a:off x="3557893" y="1620865"/>
          <a:ext cx="1370662" cy="870370"/>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fa-IR" sz="1100" kern="1200" dirty="0" smtClean="0">
              <a:cs typeface="B Titr" panose="00000700000000000000" pitchFamily="2" charset="-78"/>
            </a:rPr>
            <a:t>ج) کارآمدی در تربیت</a:t>
          </a:r>
          <a:endParaRPr lang="en-US" sz="1100" kern="1200" dirty="0"/>
        </a:p>
      </dsp:txBody>
      <dsp:txXfrm>
        <a:off x="3583385" y="1646357"/>
        <a:ext cx="1319678" cy="819386"/>
      </dsp:txXfrm>
    </dsp:sp>
    <dsp:sp modelId="{5AE0818A-27B7-4C06-BB4B-A98D16BCF46A}">
      <dsp:nvSpPr>
        <dsp:cNvPr id="0" name=""/>
        <dsp:cNvSpPr/>
      </dsp:nvSpPr>
      <dsp:spPr>
        <a:xfrm>
          <a:off x="5028574" y="1475557"/>
          <a:ext cx="1370662" cy="870370"/>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08AED68-6BC4-4131-B01E-9A12082CA47F}">
      <dsp:nvSpPr>
        <dsp:cNvPr id="0" name=""/>
        <dsp:cNvSpPr/>
      </dsp:nvSpPr>
      <dsp:spPr>
        <a:xfrm>
          <a:off x="5180870" y="1620238"/>
          <a:ext cx="1370662" cy="870370"/>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fa-IR" sz="1100" kern="1200" dirty="0" smtClean="0">
              <a:cs typeface="B Titr" panose="00000700000000000000" pitchFamily="2" charset="-78"/>
            </a:rPr>
            <a:t>د) کارآمدی در مهارت‏های عمومی</a:t>
          </a:r>
          <a:endParaRPr lang="en-US" sz="1100" kern="1200" dirty="0"/>
        </a:p>
      </dsp:txBody>
      <dsp:txXfrm>
        <a:off x="5206362" y="1645730"/>
        <a:ext cx="1319678" cy="819386"/>
      </dsp:txXfrm>
    </dsp:sp>
    <dsp:sp modelId="{5E8EB97D-316C-4710-9C7A-508BD17EBA33}">
      <dsp:nvSpPr>
        <dsp:cNvPr id="0" name=""/>
        <dsp:cNvSpPr/>
      </dsp:nvSpPr>
      <dsp:spPr>
        <a:xfrm>
          <a:off x="6678074" y="1472955"/>
          <a:ext cx="1370662" cy="870370"/>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7C724A3-D82A-40AD-8E31-6F2F0973D75D}">
      <dsp:nvSpPr>
        <dsp:cNvPr id="0" name=""/>
        <dsp:cNvSpPr/>
      </dsp:nvSpPr>
      <dsp:spPr>
        <a:xfrm>
          <a:off x="6830370" y="1617636"/>
          <a:ext cx="1370662" cy="870370"/>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1910" tIns="41910" rIns="41910" bIns="41910" numCol="1" spcCol="1270" anchor="ctr" anchorCtr="0">
          <a:noAutofit/>
        </a:bodyPr>
        <a:lstStyle/>
        <a:p>
          <a:pPr lvl="0" algn="ctr" defTabSz="488950">
            <a:lnSpc>
              <a:spcPct val="90000"/>
            </a:lnSpc>
            <a:spcBef>
              <a:spcPct val="0"/>
            </a:spcBef>
            <a:spcAft>
              <a:spcPct val="35000"/>
            </a:spcAft>
          </a:pPr>
          <a:r>
            <a:rPr lang="fa-IR" sz="1100" kern="1200" dirty="0" smtClean="0">
              <a:cs typeface="B Titr" panose="00000700000000000000" pitchFamily="2" charset="-78"/>
            </a:rPr>
            <a:t>ه‍) به‌دست آوردن کارآمدی</a:t>
          </a:r>
          <a:endParaRPr lang="en-US" sz="1100" kern="1200" dirty="0"/>
        </a:p>
      </dsp:txBody>
      <dsp:txXfrm>
        <a:off x="6855862" y="1643128"/>
        <a:ext cx="1319678" cy="819386"/>
      </dsp:txXfrm>
    </dsp:sp>
  </dsp:spTree>
</dsp:drawing>
</file>

<file path=ppt/diagrams/drawing1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310F22-42ED-4AAC-92B8-7426FD55584E}">
      <dsp:nvSpPr>
        <dsp:cNvPr id="0" name=""/>
        <dsp:cNvSpPr/>
      </dsp:nvSpPr>
      <dsp:spPr>
        <a:xfrm rot="5400000">
          <a:off x="-264393" y="272686"/>
          <a:ext cx="1762621" cy="1233834"/>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fa-IR" sz="1000" kern="1200" dirty="0" smtClean="0">
              <a:solidFill>
                <a:srgbClr val="FFFF00"/>
              </a:solidFill>
              <a:cs typeface="B Titr" panose="00000700000000000000" pitchFamily="2" charset="-78"/>
            </a:rPr>
            <a:t>الف) کارآمدی در فهم دین و تشخیص بدعت از سنت</a:t>
          </a:r>
          <a:endParaRPr lang="en-US" sz="1000" kern="1200" dirty="0">
            <a:solidFill>
              <a:srgbClr val="FFFF00"/>
            </a:solidFill>
          </a:endParaRPr>
        </a:p>
      </dsp:txBody>
      <dsp:txXfrm rot="-5400000">
        <a:off x="1" y="625209"/>
        <a:ext cx="1233834" cy="528787"/>
      </dsp:txXfrm>
    </dsp:sp>
    <dsp:sp modelId="{5C2F2D32-3AA4-497F-8689-3F9086667470}">
      <dsp:nvSpPr>
        <dsp:cNvPr id="0" name=""/>
        <dsp:cNvSpPr/>
      </dsp:nvSpPr>
      <dsp:spPr>
        <a:xfrm rot="5400000">
          <a:off x="4472557" y="-3230429"/>
          <a:ext cx="1145703" cy="7623149"/>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fa-IR" sz="1800" b="1" kern="1200" smtClean="0">
              <a:latin typeface="Times New Roman" panose="02020603050405020304" pitchFamily="18" charset="0"/>
              <a:ea typeface="Times New Roman" panose="02020603050405020304" pitchFamily="18" charset="0"/>
              <a:cs typeface="B Nazanin" panose="00000400000000000000" pitchFamily="2" charset="-78"/>
            </a:rPr>
            <a:t>یکی از مهم‌ترین مهارت‏هایی که یک طلبه باید به‌دست آورد</a:t>
          </a:r>
          <a:endParaRPr lang="en-US" sz="1800" b="1" kern="1200" dirty="0">
            <a:cs typeface="B Nazanin" panose="00000400000000000000" pitchFamily="2" charset="-78"/>
          </a:endParaRPr>
        </a:p>
        <a:p>
          <a:pPr marL="171450" lvl="1" indent="-171450" algn="ctr" defTabSz="800100">
            <a:lnSpc>
              <a:spcPct val="90000"/>
            </a:lnSpc>
            <a:spcBef>
              <a:spcPct val="0"/>
            </a:spcBef>
            <a:spcAft>
              <a:spcPct val="15000"/>
            </a:spcAft>
            <a:buChar char="••"/>
          </a:pPr>
          <a:r>
            <a:rPr lang="fa-IR" sz="1800" b="1" kern="1200" smtClean="0">
              <a:latin typeface="Times New Roman" panose="02020603050405020304" pitchFamily="18" charset="0"/>
              <a:ea typeface="Times New Roman" panose="02020603050405020304" pitchFamily="18" charset="0"/>
              <a:cs typeface="B Nazanin" panose="00000400000000000000" pitchFamily="2" charset="-78"/>
            </a:rPr>
            <a:t>هنر فهم آموزه‏های دینی است. </a:t>
          </a:r>
          <a:endParaRPr lang="en-US" sz="1800" b="1" kern="1200" dirty="0">
            <a:cs typeface="B Nazanin" panose="00000400000000000000" pitchFamily="2" charset="-78"/>
          </a:endParaRPr>
        </a:p>
      </dsp:txBody>
      <dsp:txXfrm rot="-5400000">
        <a:off x="1233835" y="64222"/>
        <a:ext cx="7567220" cy="1033845"/>
      </dsp:txXfrm>
    </dsp:sp>
    <dsp:sp modelId="{72DF7235-F24C-45E9-BE9B-2F8BC7D7341A}">
      <dsp:nvSpPr>
        <dsp:cNvPr id="0" name=""/>
        <dsp:cNvSpPr/>
      </dsp:nvSpPr>
      <dsp:spPr>
        <a:xfrm rot="5400000">
          <a:off x="-264393" y="1854744"/>
          <a:ext cx="1762621" cy="1233834"/>
        </a:xfrm>
        <a:prstGeom prst="chevron">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fa-IR" sz="1000" kern="1200" smtClean="0">
              <a:solidFill>
                <a:srgbClr val="002060"/>
              </a:solidFill>
              <a:cs typeface="B Titr" panose="00000700000000000000" pitchFamily="2" charset="-78"/>
            </a:rPr>
            <a:t>الف) کارآمدی در فهم دین و تشخیص بدعت از سنت</a:t>
          </a:r>
          <a:endParaRPr lang="en-US" sz="1000" kern="1200" dirty="0">
            <a:solidFill>
              <a:srgbClr val="002060"/>
            </a:solidFill>
          </a:endParaRPr>
        </a:p>
      </dsp:txBody>
      <dsp:txXfrm rot="-5400000">
        <a:off x="1" y="2207267"/>
        <a:ext cx="1233834" cy="528787"/>
      </dsp:txXfrm>
    </dsp:sp>
    <dsp:sp modelId="{334ABEAA-4893-4274-9EB2-0DABFE066E1D}">
      <dsp:nvSpPr>
        <dsp:cNvPr id="0" name=""/>
        <dsp:cNvSpPr/>
      </dsp:nvSpPr>
      <dsp:spPr>
        <a:xfrm rot="5400000">
          <a:off x="4472557" y="-1648371"/>
          <a:ext cx="1145703" cy="7623149"/>
        </a:xfrm>
        <a:prstGeom prst="round2Same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fa-IR" sz="1800" b="1" kern="1200" smtClean="0">
              <a:latin typeface="Times New Roman" panose="02020603050405020304" pitchFamily="18" charset="0"/>
              <a:ea typeface="Times New Roman" panose="02020603050405020304" pitchFamily="18" charset="0"/>
              <a:cs typeface="B Nazanin" panose="00000400000000000000" pitchFamily="2" charset="-78"/>
            </a:rPr>
            <a:t>«تفقّه» مقوّم هویت روحانی و از ذاتیات شخصیت صنفی اوست </a:t>
          </a:r>
          <a:br>
            <a:rPr lang="fa-IR" sz="1800" b="1" kern="1200" smtClean="0">
              <a:latin typeface="Times New Roman" panose="02020603050405020304" pitchFamily="18" charset="0"/>
              <a:ea typeface="Times New Roman" panose="02020603050405020304" pitchFamily="18" charset="0"/>
              <a:cs typeface="B Nazanin" panose="00000400000000000000" pitchFamily="2" charset="-78"/>
            </a:rPr>
          </a:br>
          <a:r>
            <a:rPr lang="fa-IR" sz="1800" b="1" kern="1200" smtClean="0">
              <a:latin typeface="Times New Roman" panose="02020603050405020304" pitchFamily="18" charset="0"/>
              <a:ea typeface="Times New Roman" panose="02020603050405020304" pitchFamily="18" charset="0"/>
              <a:cs typeface="B Nazanin" panose="00000400000000000000" pitchFamily="2" charset="-78"/>
            </a:rPr>
            <a:t>و اگر حد نصاب دین‏شناسی و آگاهی از معارف اسلام در کسی نباشد، </a:t>
          </a:r>
          <a:endParaRPr lang="en-US" sz="1800" b="1" kern="1200" dirty="0">
            <a:cs typeface="B Nazanin" panose="00000400000000000000" pitchFamily="2" charset="-78"/>
          </a:endParaRPr>
        </a:p>
        <a:p>
          <a:pPr marL="171450" lvl="1" indent="-171450" algn="ctr" defTabSz="800100">
            <a:lnSpc>
              <a:spcPct val="90000"/>
            </a:lnSpc>
            <a:spcBef>
              <a:spcPct val="0"/>
            </a:spcBef>
            <a:spcAft>
              <a:spcPct val="15000"/>
            </a:spcAft>
            <a:buChar char="••"/>
          </a:pPr>
          <a:r>
            <a:rPr lang="fa-IR" sz="1800" b="1" kern="1200" smtClean="0">
              <a:latin typeface="Times New Roman" panose="02020603050405020304" pitchFamily="18" charset="0"/>
              <a:ea typeface="Times New Roman" panose="02020603050405020304" pitchFamily="18" charset="0"/>
              <a:cs typeface="B Nazanin" panose="00000400000000000000" pitchFamily="2" charset="-78"/>
            </a:rPr>
            <a:t>اطلاق «روحانی» بر او شوخی، مَجاز یا دروغ است!</a:t>
          </a:r>
          <a:endParaRPr lang="en-US" sz="1800" b="1" kern="1200" dirty="0">
            <a:cs typeface="B Nazanin" panose="00000400000000000000" pitchFamily="2" charset="-78"/>
          </a:endParaRPr>
        </a:p>
      </dsp:txBody>
      <dsp:txXfrm rot="-5400000">
        <a:off x="1233835" y="1646280"/>
        <a:ext cx="7567220" cy="1033845"/>
      </dsp:txXfrm>
    </dsp:sp>
    <dsp:sp modelId="{04153CBA-B982-4637-9F6B-84B514BAE308}">
      <dsp:nvSpPr>
        <dsp:cNvPr id="0" name=""/>
        <dsp:cNvSpPr/>
      </dsp:nvSpPr>
      <dsp:spPr>
        <a:xfrm rot="5400000">
          <a:off x="-264393" y="3722678"/>
          <a:ext cx="1762621" cy="1233834"/>
        </a:xfrm>
        <a:prstGeom prst="chevron">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350" tIns="6350" rIns="6350" bIns="6350" numCol="1" spcCol="1270" anchor="ctr" anchorCtr="0">
          <a:noAutofit/>
        </a:bodyPr>
        <a:lstStyle/>
        <a:p>
          <a:pPr lvl="0" algn="ctr" defTabSz="444500">
            <a:lnSpc>
              <a:spcPct val="90000"/>
            </a:lnSpc>
            <a:spcBef>
              <a:spcPct val="0"/>
            </a:spcBef>
            <a:spcAft>
              <a:spcPct val="35000"/>
            </a:spcAft>
          </a:pPr>
          <a:r>
            <a:rPr lang="fa-IR" sz="1000" kern="1200" smtClean="0">
              <a:solidFill>
                <a:srgbClr val="002060"/>
              </a:solidFill>
              <a:cs typeface="B Titr" panose="00000700000000000000" pitchFamily="2" charset="-78"/>
            </a:rPr>
            <a:t>الف) کارآمدی در فهم دین و تشخیص بدعت از سنت</a:t>
          </a:r>
          <a:endParaRPr lang="en-US" sz="1000" kern="1200" dirty="0">
            <a:solidFill>
              <a:srgbClr val="002060"/>
            </a:solidFill>
          </a:endParaRPr>
        </a:p>
      </dsp:txBody>
      <dsp:txXfrm rot="-5400000">
        <a:off x="1" y="4075201"/>
        <a:ext cx="1233834" cy="528787"/>
      </dsp:txXfrm>
    </dsp:sp>
    <dsp:sp modelId="{78631784-9A95-4278-A18E-3A9385DFBBDC}">
      <dsp:nvSpPr>
        <dsp:cNvPr id="0" name=""/>
        <dsp:cNvSpPr/>
      </dsp:nvSpPr>
      <dsp:spPr>
        <a:xfrm rot="5400000">
          <a:off x="4186681" y="219562"/>
          <a:ext cx="1717455" cy="7623149"/>
        </a:xfrm>
        <a:prstGeom prst="round2Same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fa-IR" sz="1800" b="1" kern="1200" smtClean="0">
              <a:cs typeface="B Nazanin" panose="00000400000000000000" pitchFamily="2" charset="-78"/>
            </a:rPr>
            <a:t>این ویژگی، هم چهرۀ اثباتی و هم چهرۀ سلبی دارد؛ یعنی طلبه </a:t>
          </a:r>
          <a:endParaRPr lang="en-US" sz="1800" b="1" kern="1200" dirty="0">
            <a:cs typeface="B Nazanin" panose="00000400000000000000" pitchFamily="2" charset="-78"/>
          </a:endParaRPr>
        </a:p>
        <a:p>
          <a:pPr marL="171450" lvl="1" indent="-171450" algn="ctr" defTabSz="800100">
            <a:lnSpc>
              <a:spcPct val="90000"/>
            </a:lnSpc>
            <a:spcBef>
              <a:spcPct val="0"/>
            </a:spcBef>
            <a:spcAft>
              <a:spcPct val="15000"/>
            </a:spcAft>
            <a:buChar char="••"/>
          </a:pPr>
          <a:r>
            <a:rPr lang="fa-IR" sz="1800" b="1" kern="1200" smtClean="0">
              <a:cs typeface="B Nazanin" panose="00000400000000000000" pitchFamily="2" charset="-78"/>
            </a:rPr>
            <a:t>هم باید با آموزه‏های اصیل دین آشنا باشد </a:t>
          </a:r>
          <a:endParaRPr lang="en-US" sz="1800" b="1" kern="1200" dirty="0">
            <a:cs typeface="B Nazanin" panose="00000400000000000000" pitchFamily="2" charset="-78"/>
          </a:endParaRPr>
        </a:p>
        <a:p>
          <a:pPr marL="171450" lvl="1" indent="-171450" algn="ctr" defTabSz="711200">
            <a:lnSpc>
              <a:spcPct val="90000"/>
            </a:lnSpc>
            <a:spcBef>
              <a:spcPct val="0"/>
            </a:spcBef>
            <a:spcAft>
              <a:spcPct val="15000"/>
            </a:spcAft>
            <a:buChar char="••"/>
          </a:pPr>
          <a:r>
            <a:rPr lang="fa-IR" sz="1600" b="1" kern="1200" dirty="0" smtClean="0">
              <a:cs typeface="B Nazanin" panose="00000400000000000000" pitchFamily="2" charset="-78"/>
            </a:rPr>
            <a:t>هم آموزه‏های تقلبی مشابه را بشناسد و هنر تشخیص بدعت‏ها و تحریف‏ها را داشته باشد و عقربه‏های حساسیت علمی او، نسبت به کجی‏ها، انحرافات، تأویل‏ها و استنادات ناروا واکنش نشان دهد.</a:t>
          </a:r>
          <a:endParaRPr lang="en-US" sz="1600" b="1" kern="1200" dirty="0">
            <a:cs typeface="B Nazanin" panose="00000400000000000000" pitchFamily="2" charset="-78"/>
          </a:endParaRPr>
        </a:p>
      </dsp:txBody>
      <dsp:txXfrm rot="-5400000">
        <a:off x="1233835" y="3256248"/>
        <a:ext cx="7539310" cy="1549777"/>
      </dsp:txXfrm>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A90141F-AF50-4AEA-9687-6A329A97CA9F}">
      <dsp:nvSpPr>
        <dsp:cNvPr id="0" name=""/>
        <dsp:cNvSpPr/>
      </dsp:nvSpPr>
      <dsp:spPr>
        <a:xfrm>
          <a:off x="441" y="573702"/>
          <a:ext cx="1899597" cy="2279517"/>
        </a:xfrm>
        <a:prstGeom prst="roundRect">
          <a:avLst>
            <a:gd name="adj" fmla="val 5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78867" rIns="102235" bIns="0" numCol="1" spcCol="1270" anchor="t" anchorCtr="0">
          <a:noAutofit/>
        </a:bodyPr>
        <a:lstStyle/>
        <a:p>
          <a:pPr lvl="0" algn="r" defTabSz="1022350">
            <a:lnSpc>
              <a:spcPct val="90000"/>
            </a:lnSpc>
            <a:spcBef>
              <a:spcPct val="0"/>
            </a:spcBef>
            <a:spcAft>
              <a:spcPct val="35000"/>
            </a:spcAft>
          </a:pPr>
          <a:endParaRPr lang="en-US" sz="2300" kern="1200" dirty="0">
            <a:solidFill>
              <a:srgbClr val="002060"/>
            </a:solidFill>
            <a:cs typeface="B Titr" panose="00000700000000000000" pitchFamily="2" charset="-78"/>
          </a:endParaRPr>
        </a:p>
      </dsp:txBody>
      <dsp:txXfrm rot="16200000">
        <a:off x="-744200" y="1318344"/>
        <a:ext cx="1869204" cy="379919"/>
      </dsp:txXfrm>
    </dsp:sp>
    <dsp:sp modelId="{3DCFA31B-CEBB-4920-B592-028B21969EC7}">
      <dsp:nvSpPr>
        <dsp:cNvPr id="0" name=""/>
        <dsp:cNvSpPr/>
      </dsp:nvSpPr>
      <dsp:spPr>
        <a:xfrm>
          <a:off x="380360" y="573702"/>
          <a:ext cx="1415200" cy="2279517"/>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5151" rIns="0" bIns="0" numCol="1" spcCol="1270" anchor="t" anchorCtr="0">
          <a:noAutofit/>
        </a:bodyPr>
        <a:lstStyle/>
        <a:p>
          <a:pPr lvl="0" algn="ctr" defTabSz="844550" rtl="0">
            <a:lnSpc>
              <a:spcPct val="90000"/>
            </a:lnSpc>
            <a:spcBef>
              <a:spcPct val="0"/>
            </a:spcBef>
            <a:spcAft>
              <a:spcPct val="35000"/>
            </a:spcAft>
          </a:pPr>
          <a:r>
            <a:rPr lang="fa-IR" sz="1900" kern="1200" smtClean="0">
              <a:solidFill>
                <a:srgbClr val="002060"/>
              </a:solidFill>
              <a:cs typeface="B Titr" panose="00000700000000000000" pitchFamily="2" charset="-78"/>
            </a:rPr>
            <a:t>فهم عمیق دین و دریافت پیام وحی از منابع دینی.  (لیتفقهوا) </a:t>
          </a:r>
          <a:endParaRPr lang="en-US" sz="1900" kern="1200" dirty="0">
            <a:solidFill>
              <a:srgbClr val="002060"/>
            </a:solidFill>
            <a:cs typeface="B Titr" panose="00000700000000000000" pitchFamily="2" charset="-78"/>
          </a:endParaRPr>
        </a:p>
      </dsp:txBody>
      <dsp:txXfrm>
        <a:off x="380360" y="573702"/>
        <a:ext cx="1415200" cy="2279517"/>
      </dsp:txXfrm>
    </dsp:sp>
    <dsp:sp modelId="{81139575-B316-4714-BEAB-387F2039C59C}">
      <dsp:nvSpPr>
        <dsp:cNvPr id="0" name=""/>
        <dsp:cNvSpPr/>
      </dsp:nvSpPr>
      <dsp:spPr>
        <a:xfrm>
          <a:off x="1966525" y="573702"/>
          <a:ext cx="1899597" cy="2279517"/>
        </a:xfrm>
        <a:prstGeom prst="roundRect">
          <a:avLst>
            <a:gd name="adj" fmla="val 5000"/>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78867" rIns="102235" bIns="0" numCol="1" spcCol="1270" anchor="t" anchorCtr="0">
          <a:noAutofit/>
        </a:bodyPr>
        <a:lstStyle/>
        <a:p>
          <a:pPr lvl="0" algn="r" defTabSz="1022350">
            <a:lnSpc>
              <a:spcPct val="90000"/>
            </a:lnSpc>
            <a:spcBef>
              <a:spcPct val="0"/>
            </a:spcBef>
            <a:spcAft>
              <a:spcPct val="35000"/>
            </a:spcAft>
          </a:pPr>
          <a:endParaRPr lang="en-US" sz="2300" kern="1200" dirty="0">
            <a:solidFill>
              <a:srgbClr val="002060"/>
            </a:solidFill>
            <a:cs typeface="B Titr" panose="00000700000000000000" pitchFamily="2" charset="-78"/>
          </a:endParaRPr>
        </a:p>
      </dsp:txBody>
      <dsp:txXfrm rot="16200000">
        <a:off x="1221882" y="1318344"/>
        <a:ext cx="1869204" cy="379919"/>
      </dsp:txXfrm>
    </dsp:sp>
    <dsp:sp modelId="{B217BD64-8E40-4E72-AEB8-29D70D8E3B07}">
      <dsp:nvSpPr>
        <dsp:cNvPr id="0" name=""/>
        <dsp:cNvSpPr/>
      </dsp:nvSpPr>
      <dsp:spPr>
        <a:xfrm rot="5400000">
          <a:off x="1808441" y="2386353"/>
          <a:ext cx="335163" cy="284939"/>
        </a:xfrm>
        <a:prstGeom prst="flowChartExtra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F90584C-17B7-4F49-A451-E3231FABF057}">
      <dsp:nvSpPr>
        <dsp:cNvPr id="0" name=""/>
        <dsp:cNvSpPr/>
      </dsp:nvSpPr>
      <dsp:spPr>
        <a:xfrm>
          <a:off x="2346444" y="573702"/>
          <a:ext cx="1415200" cy="2279517"/>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5151" rIns="0" bIns="0" numCol="1" spcCol="1270" anchor="t" anchorCtr="0">
          <a:noAutofit/>
        </a:bodyPr>
        <a:lstStyle/>
        <a:p>
          <a:pPr lvl="0" algn="ctr" defTabSz="844550">
            <a:lnSpc>
              <a:spcPct val="90000"/>
            </a:lnSpc>
            <a:spcBef>
              <a:spcPct val="0"/>
            </a:spcBef>
            <a:spcAft>
              <a:spcPct val="35000"/>
            </a:spcAft>
          </a:pPr>
          <a:r>
            <a:rPr lang="fa-IR" sz="1900" kern="1200" smtClean="0">
              <a:solidFill>
                <a:srgbClr val="002060"/>
              </a:solidFill>
              <a:cs typeface="B Titr" panose="00000700000000000000" pitchFamily="2" charset="-78"/>
            </a:rPr>
            <a:t>بازگشت به میان مردم، انذار و هشدار آنها و ابلاغ پیام دین. (لینذروا)</a:t>
          </a:r>
          <a:endParaRPr lang="en-US" sz="1900" kern="1200" dirty="0">
            <a:solidFill>
              <a:srgbClr val="002060"/>
            </a:solidFill>
            <a:cs typeface="B Titr" panose="00000700000000000000" pitchFamily="2" charset="-78"/>
          </a:endParaRPr>
        </a:p>
      </dsp:txBody>
      <dsp:txXfrm>
        <a:off x="2346444" y="573702"/>
        <a:ext cx="1415200" cy="2279517"/>
      </dsp:txXfrm>
    </dsp:sp>
    <dsp:sp modelId="{32FF250D-7A4B-4DE2-A560-AA0222A6BE50}">
      <dsp:nvSpPr>
        <dsp:cNvPr id="0" name=""/>
        <dsp:cNvSpPr/>
      </dsp:nvSpPr>
      <dsp:spPr>
        <a:xfrm>
          <a:off x="3932608" y="573702"/>
          <a:ext cx="1899597" cy="2279517"/>
        </a:xfrm>
        <a:prstGeom prst="roundRect">
          <a:avLst>
            <a:gd name="adj" fmla="val 5000"/>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0" tIns="78867" rIns="102235" bIns="0" numCol="1" spcCol="1270" anchor="t" anchorCtr="0">
          <a:noAutofit/>
        </a:bodyPr>
        <a:lstStyle/>
        <a:p>
          <a:pPr lvl="0" algn="ctr" defTabSz="1022350">
            <a:lnSpc>
              <a:spcPct val="90000"/>
            </a:lnSpc>
            <a:spcBef>
              <a:spcPct val="0"/>
            </a:spcBef>
            <a:spcAft>
              <a:spcPct val="35000"/>
            </a:spcAft>
          </a:pPr>
          <a:endParaRPr lang="en-US" sz="2300" kern="1200" dirty="0">
            <a:solidFill>
              <a:srgbClr val="002060"/>
            </a:solidFill>
            <a:cs typeface="B Titr" panose="00000700000000000000" pitchFamily="2" charset="-78"/>
          </a:endParaRPr>
        </a:p>
      </dsp:txBody>
      <dsp:txXfrm rot="16200000">
        <a:off x="3187966" y="1318344"/>
        <a:ext cx="1869204" cy="379919"/>
      </dsp:txXfrm>
    </dsp:sp>
    <dsp:sp modelId="{BF216A40-54B5-432F-9CA4-F87C7C89BA7C}">
      <dsp:nvSpPr>
        <dsp:cNvPr id="0" name=""/>
        <dsp:cNvSpPr/>
      </dsp:nvSpPr>
      <dsp:spPr>
        <a:xfrm rot="5400000">
          <a:off x="3774525" y="2386353"/>
          <a:ext cx="335163" cy="284939"/>
        </a:xfrm>
        <a:prstGeom prst="flowChartExtract">
          <a:avLst/>
        </a:prstGeom>
        <a:solidFill>
          <a:schemeClr val="lt1">
            <a:hueOff val="0"/>
            <a:satOff val="0"/>
            <a:lumOff val="0"/>
            <a:alphaOff val="0"/>
          </a:schemeClr>
        </a:solidFill>
        <a:ln w="25400" cap="flat" cmpd="sng" algn="ctr">
          <a:solidFill>
            <a:schemeClr val="accent2">
              <a:hueOff val="-838123"/>
              <a:satOff val="-9658"/>
              <a:lumOff val="2159"/>
              <a:alphaOff val="0"/>
            </a:schemeClr>
          </a:solidFill>
          <a:prstDash val="solid"/>
        </a:ln>
        <a:effectLst/>
      </dsp:spPr>
      <dsp:style>
        <a:lnRef idx="2">
          <a:scrgbClr r="0" g="0" b="0"/>
        </a:lnRef>
        <a:fillRef idx="1">
          <a:scrgbClr r="0" g="0" b="0"/>
        </a:fillRef>
        <a:effectRef idx="0">
          <a:scrgbClr r="0" g="0" b="0"/>
        </a:effectRef>
        <a:fontRef idx="minor"/>
      </dsp:style>
    </dsp:sp>
    <dsp:sp modelId="{0584AD73-5F38-4561-A71E-815C24747CBE}">
      <dsp:nvSpPr>
        <dsp:cNvPr id="0" name=""/>
        <dsp:cNvSpPr/>
      </dsp:nvSpPr>
      <dsp:spPr>
        <a:xfrm>
          <a:off x="4312528" y="573702"/>
          <a:ext cx="1415200" cy="2279517"/>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65151" rIns="0" bIns="0" numCol="1" spcCol="1270" anchor="t" anchorCtr="0">
          <a:noAutofit/>
        </a:bodyPr>
        <a:lstStyle/>
        <a:p>
          <a:pPr lvl="0" algn="ctr" defTabSz="844550">
            <a:lnSpc>
              <a:spcPct val="90000"/>
            </a:lnSpc>
            <a:spcBef>
              <a:spcPct val="0"/>
            </a:spcBef>
            <a:spcAft>
              <a:spcPct val="35000"/>
            </a:spcAft>
          </a:pPr>
          <a:r>
            <a:rPr lang="fa-IR" sz="1900" kern="1200" smtClean="0">
              <a:solidFill>
                <a:srgbClr val="002060"/>
              </a:solidFill>
              <a:cs typeface="B Titr" panose="00000700000000000000" pitchFamily="2" charset="-78"/>
            </a:rPr>
            <a:t>تلاش برای تحقق آرمان‏های دینی.        (لعلّهم یحذرون)</a:t>
          </a:r>
          <a:endParaRPr lang="en-US" sz="1900" kern="1200" dirty="0">
            <a:solidFill>
              <a:srgbClr val="002060"/>
            </a:solidFill>
            <a:cs typeface="B Titr" panose="00000700000000000000" pitchFamily="2" charset="-78"/>
          </a:endParaRPr>
        </a:p>
      </dsp:txBody>
      <dsp:txXfrm>
        <a:off x="4312528" y="573702"/>
        <a:ext cx="1415200" cy="2279517"/>
      </dsp:txXfrm>
    </dsp:sp>
  </dsp:spTree>
</dsp:drawing>
</file>

<file path=ppt/diagrams/drawing1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89049D-8A6E-4B98-BDBE-CC1E6400ACEB}">
      <dsp:nvSpPr>
        <dsp:cNvPr id="0" name=""/>
        <dsp:cNvSpPr/>
      </dsp:nvSpPr>
      <dsp:spPr>
        <a:xfrm rot="5400000">
          <a:off x="-380869" y="814175"/>
          <a:ext cx="2539130" cy="1777391"/>
        </a:xfrm>
        <a:prstGeom prst="chevron">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fa-IR" sz="1400" kern="1200" dirty="0" smtClean="0">
              <a:solidFill>
                <a:srgbClr val="002060"/>
              </a:solidFill>
              <a:cs typeface="B Titr" panose="00000700000000000000" pitchFamily="2" charset="-78"/>
            </a:rPr>
            <a:t>الف) کارآمدی در فهم دین و تشخیص بدعت از سنت</a:t>
          </a:r>
          <a:endParaRPr lang="en-US" sz="1400" kern="1200" dirty="0">
            <a:solidFill>
              <a:srgbClr val="002060"/>
            </a:solidFill>
          </a:endParaRPr>
        </a:p>
      </dsp:txBody>
      <dsp:txXfrm rot="-5400000">
        <a:off x="1" y="1322002"/>
        <a:ext cx="1777391" cy="761739"/>
      </dsp:txXfrm>
    </dsp:sp>
    <dsp:sp modelId="{C56401E1-E501-4D48-A67F-8931D7BAF86F}">
      <dsp:nvSpPr>
        <dsp:cNvPr id="0" name=""/>
        <dsp:cNvSpPr/>
      </dsp:nvSpPr>
      <dsp:spPr>
        <a:xfrm rot="5400000">
          <a:off x="4143541" y="-2382462"/>
          <a:ext cx="2507191" cy="7304944"/>
        </a:xfrm>
        <a:prstGeom prst="round2Same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fa-IR" sz="1800" b="1" kern="1200" dirty="0" smtClean="0">
              <a:cs typeface="B Nazanin" panose="00000400000000000000" pitchFamily="2" charset="-78"/>
            </a:rPr>
            <a:t>سرمایه‏های حوزة علمیه باید برای انتقال این مهارت به طلبه اختصاص یابد </a:t>
          </a:r>
          <a:br>
            <a:rPr lang="fa-IR" sz="1800" b="1" kern="1200" dirty="0" smtClean="0">
              <a:cs typeface="B Nazanin" panose="00000400000000000000" pitchFamily="2" charset="-78"/>
            </a:rPr>
          </a:br>
          <a:r>
            <a:rPr lang="fa-IR" sz="1800" b="1" kern="1200" dirty="0" smtClean="0">
              <a:cs typeface="B Nazanin" panose="00000400000000000000" pitchFamily="2" charset="-78"/>
            </a:rPr>
            <a:t>و طلبه نیز موظف است همۀ نعمت های الهی از زمان، توان، انرژی، عمر، نشاط و استعدادی که در اختیار دارد، </a:t>
          </a:r>
          <a:br>
            <a:rPr lang="fa-IR" sz="1800" b="1" kern="1200" dirty="0" smtClean="0">
              <a:cs typeface="B Nazanin" panose="00000400000000000000" pitchFamily="2" charset="-78"/>
            </a:rPr>
          </a:br>
          <a:r>
            <a:rPr lang="fa-IR" sz="1800" b="1" kern="1200" dirty="0" smtClean="0">
              <a:cs typeface="B Nazanin" panose="00000400000000000000" pitchFamily="2" charset="-78"/>
            </a:rPr>
            <a:t>را صرف همین هدف کند تا تجهیزات لازم برای پاسداری از پیکرۀ دین و جلوگیری از ورود هرگونه آسیب اجتماعی به آن را داشته باشد.</a:t>
          </a:r>
          <a:endParaRPr lang="en-US" sz="1800" b="1" kern="1200" dirty="0">
            <a:cs typeface="B Nazanin" panose="00000400000000000000" pitchFamily="2" charset="-78"/>
          </a:endParaRPr>
        </a:p>
        <a:p>
          <a:pPr marL="171450" lvl="1" indent="-171450" algn="ctr" defTabSz="800100">
            <a:lnSpc>
              <a:spcPct val="90000"/>
            </a:lnSpc>
            <a:spcBef>
              <a:spcPct val="0"/>
            </a:spcBef>
            <a:spcAft>
              <a:spcPct val="15000"/>
            </a:spcAft>
            <a:buChar char="••"/>
          </a:pPr>
          <a:r>
            <a:rPr lang="fa-IR" sz="1800" b="1" kern="1200" dirty="0" smtClean="0">
              <a:cs typeface="B Nazanin" panose="00000400000000000000" pitchFamily="2" charset="-78"/>
            </a:rPr>
            <a:t>بدین ترتیب، هرچه طلبه در تشخیص انحرافات دقیق‏تر باشد و قدرت حدس لوازم و </a:t>
          </a:r>
          <a:r>
            <a:rPr lang="fa-IR" sz="1600" b="1" kern="1200" dirty="0" smtClean="0">
              <a:cs typeface="B Nazanin" panose="00000400000000000000" pitchFamily="2" charset="-78"/>
            </a:rPr>
            <a:t>فروعات مخفی گزاره‏ها را پیش از بروز آسیب، بیشتر داشته باشد، کارآمدتر و ارزنده‏تر است</a:t>
          </a:r>
          <a:r>
            <a:rPr lang="fa-IR" sz="1800" b="1" kern="1200" dirty="0" smtClean="0">
              <a:cs typeface="B Nazanin" panose="00000400000000000000" pitchFamily="2" charset="-78"/>
            </a:rPr>
            <a:t>.</a:t>
          </a:r>
          <a:endParaRPr lang="en-US" sz="1800" b="1" kern="1200" dirty="0">
            <a:cs typeface="B Nazanin" panose="00000400000000000000" pitchFamily="2" charset="-78"/>
          </a:endParaRPr>
        </a:p>
      </dsp:txBody>
      <dsp:txXfrm rot="-5400000">
        <a:off x="1744665" y="138805"/>
        <a:ext cx="7182553" cy="2262409"/>
      </dsp:txXfrm>
    </dsp:sp>
    <dsp:sp modelId="{1DDCF5C4-1ADC-465B-AEA8-AC1C0E26BC04}">
      <dsp:nvSpPr>
        <dsp:cNvPr id="0" name=""/>
        <dsp:cNvSpPr/>
      </dsp:nvSpPr>
      <dsp:spPr>
        <a:xfrm rot="5400000">
          <a:off x="-380869" y="3094611"/>
          <a:ext cx="2539130" cy="1777391"/>
        </a:xfrm>
        <a:prstGeom prst="chevron">
          <a:avLst/>
        </a:prstGeom>
        <a:solidFill>
          <a:schemeClr val="accent3">
            <a:hueOff val="-1137357"/>
            <a:satOff val="-4689"/>
            <a:lumOff val="-983"/>
            <a:alphaOff val="0"/>
          </a:schemeClr>
        </a:solidFill>
        <a:ln w="25400" cap="flat" cmpd="sng" algn="ctr">
          <a:solidFill>
            <a:schemeClr val="accent3">
              <a:hueOff val="-1137357"/>
              <a:satOff val="-4689"/>
              <a:lumOff val="-983"/>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fa-IR" sz="1400" kern="1200" dirty="0" smtClean="0">
              <a:solidFill>
                <a:srgbClr val="002060"/>
              </a:solidFill>
              <a:cs typeface="B Titr" panose="00000700000000000000" pitchFamily="2" charset="-78"/>
            </a:rPr>
            <a:t>الف) کارآمدی در فهم دین و تشخیص بدعت از سنت</a:t>
          </a:r>
          <a:endParaRPr lang="en-US" sz="1400" kern="1200" dirty="0">
            <a:solidFill>
              <a:srgbClr val="002060"/>
            </a:solidFill>
          </a:endParaRPr>
        </a:p>
      </dsp:txBody>
      <dsp:txXfrm rot="-5400000">
        <a:off x="1" y="3602438"/>
        <a:ext cx="1777391" cy="761739"/>
      </dsp:txXfrm>
    </dsp:sp>
    <dsp:sp modelId="{7FEA4B3D-B43A-4EAA-94AA-220EA4D9756F}">
      <dsp:nvSpPr>
        <dsp:cNvPr id="0" name=""/>
        <dsp:cNvSpPr/>
      </dsp:nvSpPr>
      <dsp:spPr>
        <a:xfrm rot="5400000">
          <a:off x="4604646" y="-206366"/>
          <a:ext cx="1650434" cy="7304944"/>
        </a:xfrm>
        <a:prstGeom prst="round2SameRect">
          <a:avLst/>
        </a:prstGeom>
        <a:solidFill>
          <a:schemeClr val="lt1">
            <a:alpha val="90000"/>
            <a:hueOff val="0"/>
            <a:satOff val="0"/>
            <a:lumOff val="0"/>
            <a:alphaOff val="0"/>
          </a:schemeClr>
        </a:solidFill>
        <a:ln w="25400" cap="flat" cmpd="sng" algn="ctr">
          <a:solidFill>
            <a:schemeClr val="accent3">
              <a:hueOff val="-1137357"/>
              <a:satOff val="-4689"/>
              <a:lumOff val="-983"/>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8016" tIns="11430" rIns="11430" bIns="11430" numCol="1" spcCol="1270" anchor="ctr" anchorCtr="0">
          <a:noAutofit/>
        </a:bodyPr>
        <a:lstStyle/>
        <a:p>
          <a:pPr marL="171450" lvl="1" indent="-171450" algn="ctr" defTabSz="800100">
            <a:lnSpc>
              <a:spcPct val="90000"/>
            </a:lnSpc>
            <a:spcBef>
              <a:spcPct val="0"/>
            </a:spcBef>
            <a:spcAft>
              <a:spcPct val="15000"/>
            </a:spcAft>
            <a:buChar char="••"/>
          </a:pP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امام صادق علیه السلام از قول پیامبر اسلام  صلی الله علیه و اله وسلم فرمودند:</a:t>
          </a:r>
          <a:endParaRPr lang="en-US" sz="1800" b="1" kern="1200" dirty="0">
            <a:cs typeface="B Nazanin" panose="00000400000000000000" pitchFamily="2" charset="-78"/>
          </a:endParaRPr>
        </a:p>
        <a:p>
          <a:pPr marL="171450" lvl="1" indent="-171450" algn="ctr" defTabSz="711200">
            <a:lnSpc>
              <a:spcPct val="90000"/>
            </a:lnSpc>
            <a:spcBef>
              <a:spcPct val="0"/>
            </a:spcBef>
            <a:spcAft>
              <a:spcPct val="15000"/>
            </a:spcAft>
            <a:buChar char="••"/>
          </a:pPr>
          <a:r>
            <a:rPr lang="fa-IR" sz="1600" b="1" kern="1200" dirty="0" smtClean="0">
              <a:latin typeface="Times New Roman" panose="02020603050405020304" pitchFamily="18" charset="0"/>
              <a:ea typeface="Times New Roman" panose="02020603050405020304" pitchFamily="18" charset="0"/>
              <a:cs typeface="B Nazanin" panose="00000400000000000000" pitchFamily="2" charset="-78"/>
            </a:rPr>
            <a:t>«یحمِلُ هذَا الدّینَ فی کلِّ قَرنٍ عُدولٌ ینفونَ عَنهُ تَأویلَ المُبطِلین وَ تَحریفَ الغالینَ وَ انتِحالَ الجاهِلینَ»</a:t>
          </a: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 </a:t>
          </a:r>
          <a:endParaRPr lang="fa-IR" sz="1800" b="1" kern="1200" dirty="0">
            <a:latin typeface="Times New Roman" panose="02020603050405020304" pitchFamily="18" charset="0"/>
            <a:ea typeface="Times New Roman" panose="02020603050405020304" pitchFamily="18" charset="0"/>
            <a:cs typeface="B Nazanin" panose="00000400000000000000" pitchFamily="2" charset="-78"/>
          </a:endParaRPr>
        </a:p>
        <a:p>
          <a:pPr marL="171450" lvl="1" indent="-171450" algn="ctr" defTabSz="800100">
            <a:lnSpc>
              <a:spcPct val="90000"/>
            </a:lnSpc>
            <a:spcBef>
              <a:spcPct val="0"/>
            </a:spcBef>
            <a:spcAft>
              <a:spcPct val="15000"/>
            </a:spcAft>
            <a:buChar char="••"/>
          </a:pPr>
          <a:r>
            <a:rPr lang="fa-IR" sz="1800" b="1" kern="1200" dirty="0" smtClean="0">
              <a:latin typeface="Times New Roman" panose="02020603050405020304" pitchFamily="18" charset="0"/>
              <a:ea typeface="Times New Roman" panose="02020603050405020304" pitchFamily="18" charset="0"/>
              <a:cs typeface="B Nazanin" panose="00000400000000000000" pitchFamily="2" charset="-78"/>
            </a:rPr>
            <a:t>رادمردانی، در هر عصر بار دین را به دوش می‏کشند و تأویل اهل باطل و تحریف اهل غلو و استناد ناروای اهل جهالت را از دین نفی می‏کنند. کلینی؛ الکافی، ج 1، ص 32</a:t>
          </a:r>
          <a:endParaRPr lang="fa-IR" sz="1800" b="1" kern="1200" dirty="0">
            <a:latin typeface="Times New Roman" panose="02020603050405020304" pitchFamily="18" charset="0"/>
            <a:ea typeface="Times New Roman" panose="02020603050405020304" pitchFamily="18" charset="0"/>
            <a:cs typeface="B Nazanin" panose="00000400000000000000" pitchFamily="2" charset="-78"/>
          </a:endParaRPr>
        </a:p>
      </dsp:txBody>
      <dsp:txXfrm rot="-5400000">
        <a:off x="1777391" y="2701457"/>
        <a:ext cx="7224376" cy="1489298"/>
      </dsp:txXfrm>
    </dsp:sp>
  </dsp:spTree>
</dsp:drawing>
</file>

<file path=ppt/diagrams/drawing1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E15CAA4-64FB-453C-A7BF-797E7F30B64F}">
      <dsp:nvSpPr>
        <dsp:cNvPr id="0" name=""/>
        <dsp:cNvSpPr/>
      </dsp:nvSpPr>
      <dsp:spPr>
        <a:xfrm>
          <a:off x="8011696" y="-943157"/>
          <a:ext cx="7077283" cy="7077283"/>
        </a:xfrm>
        <a:prstGeom prst="blockArc">
          <a:avLst>
            <a:gd name="adj1" fmla="val 8100000"/>
            <a:gd name="adj2" fmla="val 13500000"/>
            <a:gd name="adj3" fmla="val 305"/>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CE09CC5-5C29-4498-AAB0-9FBACEC91EC8}">
      <dsp:nvSpPr>
        <dsp:cNvPr id="0" name=""/>
        <dsp:cNvSpPr/>
      </dsp:nvSpPr>
      <dsp:spPr>
        <a:xfrm>
          <a:off x="74041" y="0"/>
          <a:ext cx="8575106" cy="657435"/>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521839" bIns="45720" numCol="1" spcCol="1270" anchor="ctr" anchorCtr="0">
          <a:noAutofit/>
        </a:bodyPr>
        <a:lstStyle/>
        <a:p>
          <a:pPr lvl="0" algn="r" defTabSz="800100">
            <a:lnSpc>
              <a:spcPct val="90000"/>
            </a:lnSpc>
            <a:spcBef>
              <a:spcPct val="0"/>
            </a:spcBef>
            <a:spcAft>
              <a:spcPct val="35000"/>
            </a:spcAft>
          </a:pPr>
          <a:r>
            <a:rPr lang="fa-IR" sz="1800" b="1" kern="1200"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پس از «تفقه» مهم‌ترین مهارت لازم برای طلبه </a:t>
          </a:r>
          <a:r>
            <a:rPr lang="fa-IR" sz="1800" b="1" kern="1200" dirty="0" smtClean="0">
              <a:solidFill>
                <a:srgbClr val="FFFF00"/>
              </a:solidFill>
              <a:cs typeface="B Nazanin" panose="00000400000000000000" pitchFamily="2" charset="-78"/>
            </a:rPr>
            <a:t>هنر «پیام رسانی» و قدرت «انتقال آموزه‏ها» است</a:t>
          </a:r>
          <a:r>
            <a:rPr lang="fa-IR" sz="1800" b="1" kern="1200"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 </a:t>
          </a:r>
          <a:endParaRPr lang="en-US" sz="1800" b="1" kern="1200" dirty="0">
            <a:solidFill>
              <a:srgbClr val="FFFF00"/>
            </a:solidFill>
            <a:cs typeface="B Nazanin" panose="00000400000000000000" pitchFamily="2" charset="-78"/>
          </a:endParaRPr>
        </a:p>
      </dsp:txBody>
      <dsp:txXfrm>
        <a:off x="74041" y="0"/>
        <a:ext cx="8575106" cy="657435"/>
      </dsp:txXfrm>
    </dsp:sp>
    <dsp:sp modelId="{B8FCFEF4-0569-4154-956F-4FB2F3BE4EBC}">
      <dsp:nvSpPr>
        <dsp:cNvPr id="0" name=""/>
        <dsp:cNvSpPr/>
      </dsp:nvSpPr>
      <dsp:spPr>
        <a:xfrm>
          <a:off x="8238250" y="0"/>
          <a:ext cx="821794" cy="821794"/>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026044D-5750-4ABA-8E0E-C30FADA7A39A}">
      <dsp:nvSpPr>
        <dsp:cNvPr id="0" name=""/>
        <dsp:cNvSpPr/>
      </dsp:nvSpPr>
      <dsp:spPr>
        <a:xfrm>
          <a:off x="74041" y="775837"/>
          <a:ext cx="8104007" cy="947541"/>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521839" bIns="45720" numCol="1" spcCol="1270" anchor="ctr" anchorCtr="0">
          <a:noAutofit/>
        </a:bodyPr>
        <a:lstStyle/>
        <a:p>
          <a:pPr lvl="0" algn="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از آنجا که در خطوط انتقال وحی قرار می‏گیرد، تجهیزات لازم برای توزیعِ باسلیقۀ تعالیم دینی را بدون هرگونه افتادگی و ضایعه، در میان توده‏ها داشته باشد. </a:t>
          </a:r>
          <a:r>
            <a:rPr lang="fa-IR" sz="1800" b="1" kern="1200"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هر عنصری که به این هدف کمک کند، در راستای اهداف طلبگی است و طلبه را کارآمدتر و مؤثرتر می‌گرداند.</a:t>
          </a:r>
          <a:endParaRPr lang="en-US" sz="1800" kern="1200" dirty="0">
            <a:cs typeface="B Nazanin" panose="00000400000000000000" pitchFamily="2" charset="-78"/>
          </a:endParaRPr>
        </a:p>
      </dsp:txBody>
      <dsp:txXfrm>
        <a:off x="74041" y="775837"/>
        <a:ext cx="8104007" cy="947541"/>
      </dsp:txXfrm>
    </dsp:sp>
    <dsp:sp modelId="{E9EA58B4-762C-4D1E-B92F-4282B5C93EF2}">
      <dsp:nvSpPr>
        <dsp:cNvPr id="0" name=""/>
        <dsp:cNvSpPr/>
      </dsp:nvSpPr>
      <dsp:spPr>
        <a:xfrm>
          <a:off x="7767151" y="829574"/>
          <a:ext cx="821794" cy="821794"/>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87DB93A-A346-4A19-9FDF-EA9CC5EF58C5}">
      <dsp:nvSpPr>
        <dsp:cNvPr id="0" name=""/>
        <dsp:cNvSpPr/>
      </dsp:nvSpPr>
      <dsp:spPr>
        <a:xfrm>
          <a:off x="74041" y="1858032"/>
          <a:ext cx="7959417" cy="65743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521839" bIns="45720" numCol="1" spcCol="1270" anchor="ctr" anchorCtr="0">
          <a:noAutofit/>
        </a:bodyPr>
        <a:lstStyle/>
        <a:p>
          <a:pPr lvl="0" algn="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مهم‌ترین این مهارت‏ها قدرت نوشتن و هنر سخن‏وری است، زیرا بیشترین حجم اطلاعات از طریق گفتار و نوشتار منتقل می‏شود.</a:t>
          </a:r>
          <a:endParaRPr lang="en-US" sz="1800" b="1" kern="1200" dirty="0">
            <a:solidFill>
              <a:srgbClr val="002060"/>
            </a:solidFill>
            <a:cs typeface="B Nazanin" panose="00000400000000000000" pitchFamily="2" charset="-78"/>
          </a:endParaRPr>
        </a:p>
      </dsp:txBody>
      <dsp:txXfrm>
        <a:off x="74041" y="1858032"/>
        <a:ext cx="7959417" cy="657435"/>
      </dsp:txXfrm>
    </dsp:sp>
    <dsp:sp modelId="{F6B7DF54-F349-49A0-8F15-3724D123FD71}">
      <dsp:nvSpPr>
        <dsp:cNvPr id="0" name=""/>
        <dsp:cNvSpPr/>
      </dsp:nvSpPr>
      <dsp:spPr>
        <a:xfrm>
          <a:off x="7668344" y="1909688"/>
          <a:ext cx="730229" cy="677782"/>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97EA1CF-B0BC-475D-98CF-CBF10284C73C}">
      <dsp:nvSpPr>
        <dsp:cNvPr id="0" name=""/>
        <dsp:cNvSpPr/>
      </dsp:nvSpPr>
      <dsp:spPr>
        <a:xfrm>
          <a:off x="74041" y="2659478"/>
          <a:ext cx="8104007" cy="1267614"/>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521839" bIns="45720" numCol="1" spcCol="1270" anchor="ctr" anchorCtr="0">
          <a:noAutofit/>
        </a:bodyPr>
        <a:lstStyle/>
        <a:p>
          <a:pPr lvl="0" algn="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امروزه ارزش صنایع بسته‏بندی در توزیع فراورده‏های صنعتی و جلب اقبال مشتریان، برای همه آشکار است؛ چه بسیار اجناس مرغوبی که به‌خاطر بسته‏بندی نامناسب، بر روی دست تولیدکننده باقی می‏ماند و چه بسیار اجناس نامرغوبی که به‌جهت استفاده از بسته‏بندی جذاب و زیبا، به‌سرعت به دست مصرف¬کنندگان بداقبال رسیده است.</a:t>
          </a:r>
          <a:endParaRPr lang="en-US" sz="1800" kern="1200" dirty="0"/>
        </a:p>
      </dsp:txBody>
      <dsp:txXfrm>
        <a:off x="74041" y="2659478"/>
        <a:ext cx="8104007" cy="1267614"/>
      </dsp:txXfrm>
    </dsp:sp>
    <dsp:sp modelId="{3C89A1CD-1E07-4560-8963-9E4C83167A85}">
      <dsp:nvSpPr>
        <dsp:cNvPr id="0" name=""/>
        <dsp:cNvSpPr/>
      </dsp:nvSpPr>
      <dsp:spPr>
        <a:xfrm>
          <a:off x="7767151" y="2875506"/>
          <a:ext cx="821794" cy="821794"/>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194331C-4D7A-44D2-AD73-96E4BCD2CE95}">
      <dsp:nvSpPr>
        <dsp:cNvPr id="0" name=""/>
        <dsp:cNvSpPr/>
      </dsp:nvSpPr>
      <dsp:spPr>
        <a:xfrm>
          <a:off x="74041" y="4027631"/>
          <a:ext cx="8575106" cy="1223072"/>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521839" bIns="45720" numCol="1" spcCol="1270" anchor="ctr" anchorCtr="0">
          <a:noAutofit/>
        </a:bodyPr>
        <a:lstStyle/>
        <a:p>
          <a:pPr lvl="0" algn="just" defTabSz="800100">
            <a:lnSpc>
              <a:spcPct val="90000"/>
            </a:lnSpc>
            <a:spcBef>
              <a:spcPct val="0"/>
            </a:spcBef>
            <a:spcAft>
              <a:spcPct val="35000"/>
            </a:spcAft>
          </a:pPr>
          <a:r>
            <a:rPr lang="fa-IR" sz="1800" b="1" kern="1200" dirty="0" smtClean="0">
              <a:solidFill>
                <a:schemeClr val="tx1"/>
              </a:solidFill>
              <a:latin typeface="Times New Roman" panose="02020603050405020304" pitchFamily="18" charset="0"/>
              <a:ea typeface="Times New Roman" panose="02020603050405020304" pitchFamily="18" charset="0"/>
              <a:cs typeface="B Nazanin" panose="00000400000000000000" pitchFamily="2" charset="-78"/>
            </a:rPr>
            <a:t>مهارت‏هایی که موجب جلب توجه مخاطب، تحریک عواطف و تأثیرگذاری بیشتر پیام می‏شود؛ از صنایع ادبی و آرایه‏های لفظی و معنوی، آهنگ جذاب، نوسان صدا، شور و حرارت بیان، مثال‏ها و تمثیل‏های گویا و گیرا و سلیقه در انتخاب بهترین قالب برای عرضۀ فراورده‏های فرهنگی، هم‌سنگ آشنایی با صنایع بسته‏بندی است و عرضۀ کالای دین به مخاطب را موفق‏تر می‏سازد.</a:t>
          </a:r>
          <a:endParaRPr lang="en-US" sz="1800" kern="1200" dirty="0">
            <a:solidFill>
              <a:schemeClr val="tx1"/>
            </a:solidFill>
            <a:cs typeface="B Nazanin" panose="00000400000000000000" pitchFamily="2" charset="-78"/>
          </a:endParaRPr>
        </a:p>
      </dsp:txBody>
      <dsp:txXfrm>
        <a:off x="74041" y="4027631"/>
        <a:ext cx="8575106" cy="1223072"/>
      </dsp:txXfrm>
    </dsp:sp>
    <dsp:sp modelId="{17EF8B8E-B848-4C28-A0AA-C9FC90DCB4E2}">
      <dsp:nvSpPr>
        <dsp:cNvPr id="0" name=""/>
        <dsp:cNvSpPr/>
      </dsp:nvSpPr>
      <dsp:spPr>
        <a:xfrm>
          <a:off x="8238250" y="4156261"/>
          <a:ext cx="821794" cy="821794"/>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EEE02A-BDC2-49F8-B138-AD4730140E59}">
      <dsp:nvSpPr>
        <dsp:cNvPr id="0" name=""/>
        <dsp:cNvSpPr/>
      </dsp:nvSpPr>
      <dsp:spPr>
        <a:xfrm>
          <a:off x="0" y="0"/>
          <a:ext cx="8856984" cy="913938"/>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Titr" panose="00000700000000000000" pitchFamily="2" charset="-78"/>
            </a:rPr>
            <a:t>اگر بخواهیم میان این مهارت‏ها و مهارت اول (شناخت عمیق دین)، مقایسه کنیم، باید به صراحت بگوییم که دستۀ دوم از نظر ارزش، در رتبۀ دوم و درجۀ نازل‏تری قرار دارد،</a:t>
          </a:r>
          <a:endParaRPr lang="en-US" sz="1800" kern="1200" dirty="0">
            <a:solidFill>
              <a:srgbClr val="FFFF00"/>
            </a:solidFill>
            <a:cs typeface="B Titr" panose="00000700000000000000" pitchFamily="2" charset="-78"/>
          </a:endParaRPr>
        </a:p>
      </dsp:txBody>
      <dsp:txXfrm>
        <a:off x="0" y="0"/>
        <a:ext cx="8856984" cy="913938"/>
      </dsp:txXfrm>
    </dsp:sp>
    <dsp:sp modelId="{BF5860E0-58B8-417C-ACB0-930C324752AA}">
      <dsp:nvSpPr>
        <dsp:cNvPr id="0" name=""/>
        <dsp:cNvSpPr/>
      </dsp:nvSpPr>
      <dsp:spPr>
        <a:xfrm>
          <a:off x="0" y="1248686"/>
          <a:ext cx="2949444" cy="3908428"/>
        </a:xfrm>
        <a:prstGeom prst="rect">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زیرا دین‏شناسی، محتوا و درون‏مایۀ پیام را تشکیل می‏دهد و مهارت‏های تبلیغی، قالب و شکل آن را؛ یعنی اگر امر تبلیغ میان «محتوای اصیل در قالب ضعیف» و «محتوای ضعیف در قالب جذاب» دائر باشد، بدون تردید گزینۀ اول مقدم است؛ </a:t>
          </a:r>
          <a:endParaRPr lang="en-US" sz="1800" kern="1200" dirty="0">
            <a:solidFill>
              <a:srgbClr val="002060"/>
            </a:solidFill>
          </a:endParaRPr>
        </a:p>
      </dsp:txBody>
      <dsp:txXfrm>
        <a:off x="0" y="1248686"/>
        <a:ext cx="2949444" cy="3908428"/>
      </dsp:txXfrm>
    </dsp:sp>
    <dsp:sp modelId="{74D82CD7-126F-477F-9FCF-5BE19788BC90}">
      <dsp:nvSpPr>
        <dsp:cNvPr id="0" name=""/>
        <dsp:cNvSpPr/>
      </dsp:nvSpPr>
      <dsp:spPr>
        <a:xfrm>
          <a:off x="2955067" y="1077302"/>
          <a:ext cx="2949444" cy="4079812"/>
        </a:xfrm>
        <a:prstGeom prst="rect">
          <a:avLst/>
        </a:prstGeom>
        <a:solidFill>
          <a:schemeClr val="accent2">
            <a:hueOff val="-419062"/>
            <a:satOff val="-4829"/>
            <a:lumOff val="1079"/>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جنس مرغوب حتی اگر بسته‏بندی مناسب نداشته باشد، آرام آرام حقیقت خود را آشکار و اعتماد مخاطب را جلب می‏کند. به همین دلیل، بیشتر توجه طلاب علوم دینی باید به اصالت، استناد و استحکام محتوای پیام باشد و بهترین توان و استعداد خود را برای آن به‌کار گیرند؛ </a:t>
          </a:r>
          <a:endParaRPr lang="en-US" sz="1800" kern="1200" dirty="0">
            <a:solidFill>
              <a:srgbClr val="002060"/>
            </a:solidFill>
          </a:endParaRPr>
        </a:p>
      </dsp:txBody>
      <dsp:txXfrm>
        <a:off x="2955067" y="1077302"/>
        <a:ext cx="2949444" cy="4079812"/>
      </dsp:txXfrm>
    </dsp:sp>
    <dsp:sp modelId="{60DA6E8A-E2C2-4091-B1B1-8C109010D681}">
      <dsp:nvSpPr>
        <dsp:cNvPr id="0" name=""/>
        <dsp:cNvSpPr/>
      </dsp:nvSpPr>
      <dsp:spPr>
        <a:xfrm>
          <a:off x="5870092" y="883839"/>
          <a:ext cx="2949444" cy="4265946"/>
        </a:xfrm>
        <a:prstGeom prst="rect">
          <a:avLst/>
        </a:prstGeom>
        <a:solidFill>
          <a:schemeClr val="accent2">
            <a:hueOff val="-838123"/>
            <a:satOff val="-9658"/>
            <a:lumOff val="2159"/>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b="1" kern="1200" dirty="0" smtClean="0">
              <a:solidFill>
                <a:srgbClr val="002060"/>
              </a:solidFill>
              <a:cs typeface="B Nazanin" panose="00000400000000000000" pitchFamily="2" charset="-78"/>
            </a:rPr>
            <a:t>اما برای کارآمدی و تأثیرگذاری بیشتر، هرگز نباید از این ویژگی‏های درجۀ دوم غفلت کرد؛ چنان‌که اعجاز بلاغی قرآن کریم، عامل انتشار اعجاب¬آور پیام آسمانی اسلام و نفوذ سریع آن در اعماق جان مخاطبان بود. از این رو، آنچه در دانش بلاغت و نیز صنعت خطابه در دانش منطق آموخته می‏شود باید با تلاش و تمرین مستمر به ملکه و مهارت تبدیل گردد.</a:t>
          </a:r>
          <a:endParaRPr lang="en-US" sz="2000" kern="1200" dirty="0">
            <a:solidFill>
              <a:srgbClr val="002060"/>
            </a:solidFill>
          </a:endParaRPr>
        </a:p>
      </dsp:txBody>
      <dsp:txXfrm>
        <a:off x="5870092" y="883839"/>
        <a:ext cx="2949444" cy="4265946"/>
      </dsp:txXfrm>
    </dsp:sp>
    <dsp:sp modelId="{BA6AC29E-1821-4967-B4D7-893A8E90B0F6}">
      <dsp:nvSpPr>
        <dsp:cNvPr id="0" name=""/>
        <dsp:cNvSpPr/>
      </dsp:nvSpPr>
      <dsp:spPr>
        <a:xfrm rot="10800000" flipH="1">
          <a:off x="3321634" y="0"/>
          <a:ext cx="2591907" cy="168477"/>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1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7837228-7F68-4265-A7A9-A164E6EA904C}">
      <dsp:nvSpPr>
        <dsp:cNvPr id="0" name=""/>
        <dsp:cNvSpPr/>
      </dsp:nvSpPr>
      <dsp:spPr>
        <a:xfrm>
          <a:off x="0" y="0"/>
          <a:ext cx="8928992" cy="1647454"/>
        </a:xfrm>
        <a:prstGeom prst="roundRect">
          <a:avLst>
            <a:gd name="adj" fmla="val 10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598D504-487C-45BE-9491-9960A8EB30D6}">
      <dsp:nvSpPr>
        <dsp:cNvPr id="0" name=""/>
        <dsp:cNvSpPr/>
      </dsp:nvSpPr>
      <dsp:spPr>
        <a:xfrm>
          <a:off x="272021" y="0"/>
          <a:ext cx="2406123" cy="1630585"/>
        </a:xfrm>
        <a:prstGeom prst="roundRect">
          <a:avLst>
            <a:gd name="adj" fmla="val 1000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1000" r="-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4B403E8-EC9E-4193-9F5D-CD3BFFE83A47}">
      <dsp:nvSpPr>
        <dsp:cNvPr id="0" name=""/>
        <dsp:cNvSpPr/>
      </dsp:nvSpPr>
      <dsp:spPr>
        <a:xfrm rot="10800000">
          <a:off x="288022" y="1335984"/>
          <a:ext cx="2330822" cy="3386780"/>
        </a:xfrm>
        <a:prstGeom prst="round2SameRect">
          <a:avLst>
            <a:gd name="adj1" fmla="val 10500"/>
            <a:gd name="adj2" fmla="val 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t" anchorCtr="0">
          <a:noAutofit/>
        </a:bodyPr>
        <a:lstStyle/>
        <a:p>
          <a:pPr lvl="0" algn="ctr" defTabSz="800100">
            <a:lnSpc>
              <a:spcPct val="90000"/>
            </a:lnSpc>
            <a:spcBef>
              <a:spcPct val="0"/>
            </a:spcBef>
            <a:spcAft>
              <a:spcPct val="35000"/>
            </a:spcAft>
          </a:pPr>
          <a:r>
            <a:rPr lang="fa-IR" sz="1800" b="1" kern="1200" smtClean="0">
              <a:solidFill>
                <a:schemeClr val="bg2"/>
              </a:solidFill>
              <a:cs typeface="B Nazanin" panose="00000400000000000000" pitchFamily="2" charset="-78"/>
            </a:rPr>
            <a:t>ذکر این نکته لازم است که تکنیک‏های امروزی بلاغت، بسیار بیش از آن است که در کتب گذشتگان گرد آمده است؛ بلاغت به معنای «رسایی پیام» است </a:t>
          </a:r>
          <a:endParaRPr lang="en-US" sz="1800" b="1" kern="1200" dirty="0">
            <a:solidFill>
              <a:schemeClr val="bg2"/>
            </a:solidFill>
            <a:cs typeface="B Nazanin" panose="00000400000000000000" pitchFamily="2" charset="-78"/>
          </a:endParaRPr>
        </a:p>
      </dsp:txBody>
      <dsp:txXfrm rot="10800000">
        <a:off x="359703" y="1335984"/>
        <a:ext cx="2187460" cy="3315099"/>
      </dsp:txXfrm>
    </dsp:sp>
    <dsp:sp modelId="{5334C653-72EF-45F7-87D8-62A85F9D57D7}">
      <dsp:nvSpPr>
        <dsp:cNvPr id="0" name=""/>
        <dsp:cNvSpPr/>
      </dsp:nvSpPr>
      <dsp:spPr>
        <a:xfrm>
          <a:off x="3309260" y="0"/>
          <a:ext cx="2358296" cy="1630585"/>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8000" r="-8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5FD1132-6498-4A8C-BD37-A12B5FA8873E}">
      <dsp:nvSpPr>
        <dsp:cNvPr id="0" name=""/>
        <dsp:cNvSpPr/>
      </dsp:nvSpPr>
      <dsp:spPr>
        <a:xfrm rot="10800000">
          <a:off x="2913974" y="1335984"/>
          <a:ext cx="3148868" cy="3386780"/>
        </a:xfrm>
        <a:prstGeom prst="round2SameRect">
          <a:avLst>
            <a:gd name="adj1" fmla="val 10500"/>
            <a:gd name="adj2" fmla="val 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99568" rIns="99568" bIns="99568" numCol="1" spcCol="1270" anchor="t" anchorCtr="0">
          <a:noAutofit/>
        </a:bodyPr>
        <a:lstStyle/>
        <a:p>
          <a:pPr lvl="0" algn="ctr" defTabSz="622300">
            <a:lnSpc>
              <a:spcPct val="90000"/>
            </a:lnSpc>
            <a:spcBef>
              <a:spcPct val="0"/>
            </a:spcBef>
            <a:spcAft>
              <a:spcPct val="35000"/>
            </a:spcAft>
          </a:pPr>
          <a:r>
            <a:rPr lang="fa-IR" sz="14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امروزه در تشبیه، استعاره، مجاز و کنایه محدود نیست. طرح‏ها، نمودارها، جداول، تقسیم¬بندی‏های درختی، خلاصۀ بحث، برجسته کردن واژه‏ها و جملات مهم، ویرایش دقیق متن، تصویر، ابزارهای کمک¬آموزشی و استفاده از روش‌ها و ابزارهای جدید انتقال پیام مانند پاورپوینت، رایانه و اینترنت نیز در بلاغت کلام مؤثرند. طلبه همان‌گونه که رسالت فهم دین دارد و باید در آن، کارآزموده و چالاک باشد، رسالت ابلاغ سخن دین را نیز دارد و باید بتواند تمام ظرفیت‏های موجود را برای ابلاغ بهتر و کامل‏تر دعوت الهی به خدمت بگیرد</a:t>
          </a:r>
          <a:endParaRPr lang="en-US" sz="1400" b="1" kern="1200" dirty="0">
            <a:solidFill>
              <a:srgbClr val="002060"/>
            </a:solidFill>
            <a:cs typeface="B Nazanin" panose="00000400000000000000" pitchFamily="2" charset="-78"/>
          </a:endParaRPr>
        </a:p>
      </dsp:txBody>
      <dsp:txXfrm rot="10800000">
        <a:off x="3010813" y="1335984"/>
        <a:ext cx="2955190" cy="3289941"/>
      </dsp:txXfrm>
    </dsp:sp>
    <dsp:sp modelId="{8A660D26-7632-4F68-8BE4-D8DF7E09AE46}">
      <dsp:nvSpPr>
        <dsp:cNvPr id="0" name=""/>
        <dsp:cNvSpPr/>
      </dsp:nvSpPr>
      <dsp:spPr>
        <a:xfrm>
          <a:off x="6298673" y="0"/>
          <a:ext cx="2358296" cy="1630585"/>
        </a:xfrm>
        <a:prstGeom prst="roundRect">
          <a:avLst>
            <a:gd name="adj" fmla="val 10000"/>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11000" r="-1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393C3B6-2F9A-455B-ACFA-50F365B159BD}">
      <dsp:nvSpPr>
        <dsp:cNvPr id="0" name=""/>
        <dsp:cNvSpPr/>
      </dsp:nvSpPr>
      <dsp:spPr>
        <a:xfrm rot="10800000">
          <a:off x="6298673" y="1335984"/>
          <a:ext cx="2358296" cy="3386780"/>
        </a:xfrm>
        <a:prstGeom prst="round2SameRect">
          <a:avLst>
            <a:gd name="adj1" fmla="val 10500"/>
            <a:gd name="adj2" fmla="val 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anchor="t" anchorCtr="0">
          <a:noAutofit/>
        </a:bodyPr>
        <a:lstStyle/>
        <a:p>
          <a:pPr lvl="0" algn="ctr" defTabSz="711200">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پیامبر اسلام </a:t>
          </a:r>
          <a:r>
            <a:rPr lang="fa-IR" sz="105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صلی الله علیه و اله وسلم </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فرمودند:</a:t>
          </a:r>
        </a:p>
        <a:p>
          <a:pPr lvl="0" algn="ctr" defTabSz="711200">
            <a:lnSpc>
              <a:spcPct val="90000"/>
            </a:lnSpc>
            <a:spcBef>
              <a:spcPct val="0"/>
            </a:spcBef>
            <a:spcAft>
              <a:spcPct val="35000"/>
            </a:spcAft>
          </a:pP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«إذا ظَهَرَتِ البِدَعُ فی اُمَّتی فَلیظهِرُ العالِمُ عِلمَهُ فَمَن لَم یفعَل فَعَلَیهِ لَعنَۀ اللّهِ» </a:t>
          </a:r>
        </a:p>
        <a:p>
          <a:pPr lvl="0" algn="ctr" defTabSz="711200">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هرگاه انحرافات و بدعت‏ها در میان امت من ظاهر شد، بر دانشمندان (دین) است که علم خود را آشکار کنند و هر کس چنین نکند، لعنت خدا بر او باد.</a:t>
          </a:r>
          <a:endParaRPr lang="en-US" sz="1600" b="1" kern="1200" dirty="0">
            <a:solidFill>
              <a:srgbClr val="002060"/>
            </a:solidFill>
            <a:cs typeface="B Nazanin" panose="00000400000000000000" pitchFamily="2" charset="-78"/>
          </a:endParaRPr>
        </a:p>
      </dsp:txBody>
      <dsp:txXfrm rot="10800000">
        <a:off x="6371199" y="1335984"/>
        <a:ext cx="2213244" cy="3314254"/>
      </dsp:txXfrm>
    </dsp:sp>
  </dsp:spTree>
</dsp:drawing>
</file>

<file path=ppt/diagrams/drawing1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534037-1CBB-48D3-BB90-796FFD3995CE}">
      <dsp:nvSpPr>
        <dsp:cNvPr id="0" name=""/>
        <dsp:cNvSpPr/>
      </dsp:nvSpPr>
      <dsp:spPr>
        <a:xfrm>
          <a:off x="5459866" y="-27232"/>
          <a:ext cx="1863694" cy="1258489"/>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800100" rtl="1">
            <a:lnSpc>
              <a:spcPct val="90000"/>
            </a:lnSpc>
            <a:spcBef>
              <a:spcPct val="0"/>
            </a:spcBef>
            <a:spcAft>
              <a:spcPct val="15000"/>
            </a:spcAft>
            <a:buChar char="••"/>
          </a:pPr>
          <a:endParaRPr lang="en-US" sz="1800" kern="1200" dirty="0"/>
        </a:p>
      </dsp:txBody>
      <dsp:txXfrm>
        <a:off x="5488827" y="1729"/>
        <a:ext cx="1805772" cy="930890"/>
      </dsp:txXfrm>
    </dsp:sp>
    <dsp:sp modelId="{0E0EFC42-4679-43BF-915A-2E3E3BF89FE3}">
      <dsp:nvSpPr>
        <dsp:cNvPr id="0" name=""/>
        <dsp:cNvSpPr/>
      </dsp:nvSpPr>
      <dsp:spPr>
        <a:xfrm>
          <a:off x="4024888" y="43456"/>
          <a:ext cx="2624425" cy="2624425"/>
        </a:xfrm>
        <a:prstGeom prst="circularArrow">
          <a:avLst>
            <a:gd name="adj1" fmla="val 3019"/>
            <a:gd name="adj2" fmla="val 370356"/>
            <a:gd name="adj3" fmla="val 8654132"/>
            <a:gd name="adj4" fmla="val 1775510"/>
            <a:gd name="adj5" fmla="val 3522"/>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AC0C6AD-CF7E-440B-97E7-8D701D2EA842}">
      <dsp:nvSpPr>
        <dsp:cNvPr id="0" name=""/>
        <dsp:cNvSpPr/>
      </dsp:nvSpPr>
      <dsp:spPr>
        <a:xfrm>
          <a:off x="5327696" y="89066"/>
          <a:ext cx="2151638" cy="1872208"/>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20320" rIns="30480" bIns="20320" numCol="1" spcCol="1270" anchor="ctr" anchorCtr="0">
          <a:noAutofit/>
        </a:bodyPr>
        <a:lstStyle/>
        <a:p>
          <a:pPr lvl="0" algn="ctr" defTabSz="711200">
            <a:lnSpc>
              <a:spcPct val="90000"/>
            </a:lnSpc>
            <a:spcBef>
              <a:spcPct val="0"/>
            </a:spcBef>
            <a:spcAft>
              <a:spcPct val="35000"/>
            </a:spcAft>
          </a:pPr>
          <a:r>
            <a:rPr lang="fa-IR" sz="1600" kern="1200" dirty="0" smtClean="0">
              <a:solidFill>
                <a:srgbClr val="FFFF00"/>
              </a:solidFill>
              <a:cs typeface="B Titr" panose="00000700000000000000" pitchFamily="2" charset="-78"/>
            </a:rPr>
            <a:t>اگر مسئولیت صنفی روحانی را تعلیم و تربیت بدانیم، تربیت نیمی از وظایف او را پوشش می‏دهد</a:t>
          </a:r>
          <a:endParaRPr lang="en-US" sz="1600" kern="1200" dirty="0">
            <a:solidFill>
              <a:srgbClr val="FFFF00"/>
            </a:solidFill>
            <a:cs typeface="B Titr" panose="00000700000000000000" pitchFamily="2" charset="-78"/>
          </a:endParaRPr>
        </a:p>
      </dsp:txBody>
      <dsp:txXfrm>
        <a:off x="5382531" y="143901"/>
        <a:ext cx="2041968" cy="1762538"/>
      </dsp:txXfrm>
    </dsp:sp>
    <dsp:sp modelId="{9B36AA91-8C29-4FEF-9139-A9915146062B}">
      <dsp:nvSpPr>
        <dsp:cNvPr id="0" name=""/>
        <dsp:cNvSpPr/>
      </dsp:nvSpPr>
      <dsp:spPr>
        <a:xfrm>
          <a:off x="3154827" y="675518"/>
          <a:ext cx="1479326" cy="1258626"/>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711200">
            <a:lnSpc>
              <a:spcPct val="90000"/>
            </a:lnSpc>
            <a:spcBef>
              <a:spcPct val="0"/>
            </a:spcBef>
            <a:spcAft>
              <a:spcPct val="15000"/>
            </a:spcAft>
            <a:buChar char="••"/>
          </a:pPr>
          <a:endParaRPr lang="en-US" sz="1600" kern="1200" dirty="0"/>
        </a:p>
      </dsp:txBody>
      <dsp:txXfrm>
        <a:off x="3183791" y="974188"/>
        <a:ext cx="1421398" cy="930992"/>
      </dsp:txXfrm>
    </dsp:sp>
    <dsp:sp modelId="{9FA804CF-31B4-4186-9350-99562047A751}">
      <dsp:nvSpPr>
        <dsp:cNvPr id="0" name=""/>
        <dsp:cNvSpPr/>
      </dsp:nvSpPr>
      <dsp:spPr>
        <a:xfrm>
          <a:off x="1337293" y="-819237"/>
          <a:ext cx="2786232" cy="2786232"/>
        </a:xfrm>
        <a:prstGeom prst="leftCircularArrow">
          <a:avLst>
            <a:gd name="adj1" fmla="val 2844"/>
            <a:gd name="adj2" fmla="val 347416"/>
            <a:gd name="adj3" fmla="val 12870109"/>
            <a:gd name="adj4" fmla="val 19771672"/>
            <a:gd name="adj5" fmla="val 3318"/>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4CD8AA6-84CF-4D2A-8126-E33B6CF113CF}">
      <dsp:nvSpPr>
        <dsp:cNvPr id="0" name=""/>
        <dsp:cNvSpPr/>
      </dsp:nvSpPr>
      <dsp:spPr>
        <a:xfrm>
          <a:off x="2813022" y="-89067"/>
          <a:ext cx="2088200" cy="1872208"/>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17780" rIns="26670" bIns="17780" numCol="1" spcCol="1270" anchor="ctr" anchorCtr="0">
          <a:noAutofit/>
        </a:bodyPr>
        <a:lstStyle/>
        <a:p>
          <a:pPr lvl="0" algn="ctr" defTabSz="622300">
            <a:lnSpc>
              <a:spcPct val="90000"/>
            </a:lnSpc>
            <a:spcBef>
              <a:spcPct val="0"/>
            </a:spcBef>
            <a:spcAft>
              <a:spcPct val="35000"/>
            </a:spcAft>
          </a:pPr>
          <a:r>
            <a:rPr lang="fa-IR" sz="1400" kern="1200" dirty="0" smtClean="0">
              <a:solidFill>
                <a:srgbClr val="002060"/>
              </a:solidFill>
              <a:cs typeface="B Titr" panose="00000700000000000000" pitchFamily="2" charset="-78"/>
            </a:rPr>
            <a:t>و اگر تعلیم را هم در راستای تربیت و به عنایت رشد انسان در نظر بگیریم، وظیفۀ روحانی در تربیت منحصر خواهد شد </a:t>
          </a:r>
          <a:endParaRPr lang="en-US" sz="1400" kern="1200" dirty="0">
            <a:solidFill>
              <a:srgbClr val="002060"/>
            </a:solidFill>
            <a:cs typeface="B Titr" panose="00000700000000000000" pitchFamily="2" charset="-78"/>
          </a:endParaRPr>
        </a:p>
      </dsp:txBody>
      <dsp:txXfrm>
        <a:off x="2867857" y="-34232"/>
        <a:ext cx="1978530" cy="1762538"/>
      </dsp:txXfrm>
    </dsp:sp>
    <dsp:sp modelId="{DAFAFB01-7078-4359-B3DD-0E6766B886D8}">
      <dsp:nvSpPr>
        <dsp:cNvPr id="0" name=""/>
        <dsp:cNvSpPr/>
      </dsp:nvSpPr>
      <dsp:spPr>
        <a:xfrm>
          <a:off x="667408" y="13307"/>
          <a:ext cx="1573883" cy="1176827"/>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14300" lvl="1" indent="-114300" algn="l" defTabSz="622300">
            <a:lnSpc>
              <a:spcPct val="90000"/>
            </a:lnSpc>
            <a:spcBef>
              <a:spcPct val="0"/>
            </a:spcBef>
            <a:spcAft>
              <a:spcPct val="15000"/>
            </a:spcAft>
            <a:buChar char="••"/>
          </a:pPr>
          <a:endParaRPr lang="en-US" sz="1400" kern="1200" dirty="0"/>
        </a:p>
      </dsp:txBody>
      <dsp:txXfrm>
        <a:off x="694490" y="40389"/>
        <a:ext cx="1519719" cy="870486"/>
      </dsp:txXfrm>
    </dsp:sp>
    <dsp:sp modelId="{A81CCADD-BF22-43DF-8590-5EA9E57E83E0}">
      <dsp:nvSpPr>
        <dsp:cNvPr id="0" name=""/>
        <dsp:cNvSpPr/>
      </dsp:nvSpPr>
      <dsp:spPr>
        <a:xfrm>
          <a:off x="341498" y="88775"/>
          <a:ext cx="2037471" cy="1872208"/>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fa-IR" sz="2000" kern="1200" dirty="0" smtClean="0">
              <a:solidFill>
                <a:srgbClr val="002060"/>
              </a:solidFill>
              <a:cs typeface="B Titr" panose="00000700000000000000" pitchFamily="2" charset="-78"/>
            </a:rPr>
            <a:t>و تبلیغ و تعلیم به‌عنوان مقدمۀ لازم برای رشد و تربیت انسان، مطلوب است.</a:t>
          </a:r>
          <a:endParaRPr lang="en-US" sz="2000" kern="1200" dirty="0">
            <a:solidFill>
              <a:srgbClr val="002060"/>
            </a:solidFill>
            <a:cs typeface="B Titr" panose="00000700000000000000" pitchFamily="2" charset="-78"/>
          </a:endParaRPr>
        </a:p>
      </dsp:txBody>
      <dsp:txXfrm>
        <a:off x="396333" y="143610"/>
        <a:ext cx="1927801" cy="1762538"/>
      </dsp:txXfrm>
    </dsp:sp>
  </dsp:spTree>
</dsp:drawing>
</file>

<file path=ppt/diagrams/drawing1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188CF02-DCE1-448F-8235-92196194AB76}">
      <dsp:nvSpPr>
        <dsp:cNvPr id="0" name=""/>
        <dsp:cNvSpPr/>
      </dsp:nvSpPr>
      <dsp:spPr>
        <a:xfrm>
          <a:off x="7257343" y="1103298"/>
          <a:ext cx="1523186" cy="761593"/>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kern="1200" dirty="0" smtClean="0">
              <a:solidFill>
                <a:srgbClr val="FFFF00"/>
              </a:solidFill>
              <a:cs typeface="B Titr" panose="00000700000000000000" pitchFamily="2" charset="-78"/>
            </a:rPr>
            <a:t>این مهارت ها دو دسته هستند</a:t>
          </a:r>
          <a:endParaRPr lang="en-US" sz="1600" kern="1200" dirty="0">
            <a:solidFill>
              <a:srgbClr val="FFFF00"/>
            </a:solidFill>
            <a:cs typeface="B Titr" panose="00000700000000000000" pitchFamily="2" charset="-78"/>
          </a:endParaRPr>
        </a:p>
      </dsp:txBody>
      <dsp:txXfrm>
        <a:off x="7279649" y="1125604"/>
        <a:ext cx="1478574" cy="716981"/>
      </dsp:txXfrm>
    </dsp:sp>
    <dsp:sp modelId="{52B3716A-E512-4EC4-9EAA-73F06BBE8C68}">
      <dsp:nvSpPr>
        <dsp:cNvPr id="0" name=""/>
        <dsp:cNvSpPr/>
      </dsp:nvSpPr>
      <dsp:spPr>
        <a:xfrm rot="13941676">
          <a:off x="6453857" y="1065975"/>
          <a:ext cx="997697" cy="46185"/>
        </a:xfrm>
        <a:custGeom>
          <a:avLst/>
          <a:gdLst/>
          <a:ahLst/>
          <a:cxnLst/>
          <a:rect l="0" t="0" r="0" b="0"/>
          <a:pathLst>
            <a:path>
              <a:moveTo>
                <a:pt x="0" y="23092"/>
              </a:moveTo>
              <a:lnTo>
                <a:pt x="997697" y="23092"/>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6927763" y="1064125"/>
        <a:ext cx="49884" cy="49884"/>
      </dsp:txXfrm>
    </dsp:sp>
    <dsp:sp modelId="{788A6337-805E-44AD-8550-25A9799BB656}">
      <dsp:nvSpPr>
        <dsp:cNvPr id="0" name=""/>
        <dsp:cNvSpPr/>
      </dsp:nvSpPr>
      <dsp:spPr>
        <a:xfrm>
          <a:off x="4445" y="29280"/>
          <a:ext cx="6643622" cy="1329521"/>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دستة اول آنها که با صرف زمان اندک، می‏توان بر آن تسلط یافت و بهرۀ فراوانی از آن دریافت؛ مثل رانندگی، تایپ صحیح ده‌انگشتی، مهارت‏های عمومی امداد و کمک‏های اولیه؛ این دسته مهارت‏ها تجهیزات ارزنده‏ای هستند که با صرف زحمت و مؤونۀ اندک، فایده و معونت فراوانی می‏دهند و به حکم عقل، پی‏گیری و تحصیل آنها مقرون به‌صرفه است.</a:t>
          </a:r>
          <a:endParaRPr lang="en-US" sz="1600" b="1" kern="1200" dirty="0">
            <a:solidFill>
              <a:srgbClr val="002060"/>
            </a:solidFill>
            <a:cs typeface="B Nazanin" panose="00000400000000000000" pitchFamily="2" charset="-78"/>
          </a:endParaRPr>
        </a:p>
      </dsp:txBody>
      <dsp:txXfrm>
        <a:off x="43385" y="68220"/>
        <a:ext cx="6565742" cy="1251641"/>
      </dsp:txXfrm>
    </dsp:sp>
    <dsp:sp modelId="{7163156B-69A9-45D4-B096-1A84D20FE894}">
      <dsp:nvSpPr>
        <dsp:cNvPr id="0" name=""/>
        <dsp:cNvSpPr/>
      </dsp:nvSpPr>
      <dsp:spPr>
        <a:xfrm rot="7742754">
          <a:off x="6469110" y="1836582"/>
          <a:ext cx="967190" cy="46185"/>
        </a:xfrm>
        <a:custGeom>
          <a:avLst/>
          <a:gdLst/>
          <a:ahLst/>
          <a:cxnLst/>
          <a:rect l="0" t="0" r="0" b="0"/>
          <a:pathLst>
            <a:path>
              <a:moveTo>
                <a:pt x="0" y="23092"/>
              </a:moveTo>
              <a:lnTo>
                <a:pt x="967190" y="23092"/>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6928526" y="1835495"/>
        <a:ext cx="48359" cy="48359"/>
      </dsp:txXfrm>
    </dsp:sp>
    <dsp:sp modelId="{C7549C64-F70A-4107-A70D-12353DD3A79D}">
      <dsp:nvSpPr>
        <dsp:cNvPr id="0" name=""/>
        <dsp:cNvSpPr/>
      </dsp:nvSpPr>
      <dsp:spPr>
        <a:xfrm>
          <a:off x="4445" y="1502320"/>
          <a:ext cx="6643622" cy="1465869"/>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دستة دوم مهارت‌هایی است که برای کسب آنها به زمان طولانی و توان بسیار نیاز است. علوم غیرحوزوی مانند پزشکی، مهندسی و تخصص‏های مربوط به سایر مشاغل، همچون آهنگری و نجاری و... از این دسته‏اند. پی‏جویی این مهارت‏ها وظیفۀ طلبه نیست، بلکه با ایجاد مشغولیت مزاحم، نرخ کارآمدی او را در هویت صنفی‏اش پایین می‏آورد، به‌همین جهت مانع انجام وظیفه محسوب می‏شود.</a:t>
          </a:r>
          <a:endParaRPr lang="en-US" sz="1600" b="1" kern="1200" dirty="0">
            <a:solidFill>
              <a:srgbClr val="002060"/>
            </a:solidFill>
            <a:cs typeface="B Nazanin" panose="00000400000000000000" pitchFamily="2" charset="-78"/>
          </a:endParaRPr>
        </a:p>
      </dsp:txBody>
      <dsp:txXfrm>
        <a:off x="47379" y="1545254"/>
        <a:ext cx="6557754" cy="1380001"/>
      </dsp:txXfrm>
    </dsp:sp>
  </dsp:spTree>
</dsp:drawing>
</file>

<file path=ppt/diagrams/drawing1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5395133-911D-4535-83D5-5D482318970B}">
      <dsp:nvSpPr>
        <dsp:cNvPr id="0" name=""/>
        <dsp:cNvSpPr/>
      </dsp:nvSpPr>
      <dsp:spPr>
        <a:xfrm rot="5400000">
          <a:off x="4492519" y="-2787415"/>
          <a:ext cx="1635680" cy="7236672"/>
        </a:xfrm>
        <a:prstGeom prst="round2SameRect">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just" defTabSz="711200">
            <a:lnSpc>
              <a:spcPct val="90000"/>
            </a:lnSpc>
            <a:spcBef>
              <a:spcPct val="0"/>
            </a:spcBef>
            <a:spcAft>
              <a:spcPct val="15000"/>
            </a:spcAft>
            <a:buChar char="••"/>
          </a:pPr>
          <a:r>
            <a:rPr lang="fa-IR" sz="1600" b="1" kern="1200" dirty="0" smtClean="0">
              <a:cs typeface="B Nazanin" panose="00000400000000000000" pitchFamily="2" charset="-78"/>
            </a:rPr>
            <a:t>نظام آموزشی حوزه‏های علمیه، مقدمات لازم برای دین‏شناسی را در اختیار طلبه قرار می‏دهد. این مقدمات، شامل آشنایی با زبان عربی، آشنایی با پیکرۀ علوم اسلامی و جغرافیای مباحث و نیز آشنایی با روش استنباط از منابع دین است. برخی مهارت‏های تبلیغی نیز به‌صورت کاملاً نظری در علم بلاغت و صناعات خمس منطق معرفی شده است؛ اما تمرین این مهارت‏ها و نیز مهارت‏های نوع سوم و چهارم برعهدۀ خود طلبه است؛ گرچه برخی مراکز و مؤسسات وابسته به حوزه، امکان تحصیل بخشی از این توانمندی‏ها را فراهم آورده‏اند.</a:t>
          </a:r>
          <a:endParaRPr lang="en-US" sz="1600" kern="1200" dirty="0">
            <a:cs typeface="B Nazanin" panose="00000400000000000000" pitchFamily="2" charset="-78"/>
          </a:endParaRPr>
        </a:p>
      </dsp:txBody>
      <dsp:txXfrm rot="-5400000">
        <a:off x="1692024" y="92927"/>
        <a:ext cx="7156825" cy="1475986"/>
      </dsp:txXfrm>
    </dsp:sp>
    <dsp:sp modelId="{60DB2726-8B4A-4DA1-984E-E341F7FC1D0A}">
      <dsp:nvSpPr>
        <dsp:cNvPr id="0" name=""/>
        <dsp:cNvSpPr/>
      </dsp:nvSpPr>
      <dsp:spPr>
        <a:xfrm>
          <a:off x="0" y="2510"/>
          <a:ext cx="1691728" cy="1656821"/>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lvl="0" algn="ctr" defTabSz="889000">
            <a:lnSpc>
              <a:spcPct val="90000"/>
            </a:lnSpc>
            <a:spcBef>
              <a:spcPct val="0"/>
            </a:spcBef>
            <a:spcAft>
              <a:spcPct val="35000"/>
            </a:spcAft>
          </a:pPr>
          <a:r>
            <a:rPr lang="fa-IR" sz="2000" kern="1200" dirty="0" smtClean="0">
              <a:solidFill>
                <a:srgbClr val="FFFF00"/>
              </a:solidFill>
              <a:cs typeface="B Titr" panose="00000700000000000000" pitchFamily="2" charset="-78"/>
            </a:rPr>
            <a:t>ه‍) به‌دست آوردن کارآمدی</a:t>
          </a:r>
          <a:endParaRPr lang="en-US" sz="2000" kern="1200" dirty="0">
            <a:solidFill>
              <a:srgbClr val="FFFF00"/>
            </a:solidFill>
          </a:endParaRPr>
        </a:p>
      </dsp:txBody>
      <dsp:txXfrm>
        <a:off x="80879" y="83389"/>
        <a:ext cx="1529970" cy="1495063"/>
      </dsp:txXfrm>
    </dsp:sp>
    <dsp:sp modelId="{20AFB5C4-E47D-4BB2-B0AC-12DB8033145A}">
      <dsp:nvSpPr>
        <dsp:cNvPr id="0" name=""/>
        <dsp:cNvSpPr/>
      </dsp:nvSpPr>
      <dsp:spPr>
        <a:xfrm rot="5400000">
          <a:off x="4492519" y="-1047752"/>
          <a:ext cx="1635680" cy="7236672"/>
        </a:xfrm>
        <a:prstGeom prst="round2SameRect">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just" defTabSz="711200">
            <a:lnSpc>
              <a:spcPct val="90000"/>
            </a:lnSpc>
            <a:spcBef>
              <a:spcPct val="0"/>
            </a:spcBef>
            <a:spcAft>
              <a:spcPct val="15000"/>
            </a:spcAft>
            <a:buChar char="••"/>
          </a:pPr>
          <a:r>
            <a:rPr lang="fa-IR" sz="1600" b="1" kern="1200" dirty="0" smtClean="0">
              <a:cs typeface="B Nazanin" panose="00000400000000000000" pitchFamily="2" charset="-78"/>
            </a:rPr>
            <a:t>به‌هرحال لازم است هر طلبه از آغاز ورود به حوزه، در اندیشۀ کسب مهارت‏های مورد نیاز آینده خود باشد و در روزگار تحصیل، دست کم یک‌بار به تجربۀ عینی مسئولیت‏های صنفی خود اقدام کند و مهارت خود را نسبت به اموری که در آینده بدان نیاز دارد یا در معرض آن قرار می‏گیرد، بیازماید. این آزمایش طبعاً در مقیاس کوچک و فضای کنترل شده‏ای صورت می‏گیرد؛ ولی در مهارت‌افزایی و کارآمدی طلبه، نقشی بسیار مؤثر ایفا خواهد کرد.</a:t>
          </a:r>
          <a:endParaRPr lang="en-US" sz="1600" kern="1200" dirty="0">
            <a:cs typeface="B Nazanin" panose="00000400000000000000" pitchFamily="2" charset="-78"/>
          </a:endParaRPr>
        </a:p>
      </dsp:txBody>
      <dsp:txXfrm rot="-5400000">
        <a:off x="1692024" y="1832590"/>
        <a:ext cx="7156825" cy="1475986"/>
      </dsp:txXfrm>
    </dsp:sp>
    <dsp:sp modelId="{A63613C8-A99A-4716-B2DC-AAB17D16FA5F}">
      <dsp:nvSpPr>
        <dsp:cNvPr id="0" name=""/>
        <dsp:cNvSpPr/>
      </dsp:nvSpPr>
      <dsp:spPr>
        <a:xfrm>
          <a:off x="0" y="1742173"/>
          <a:ext cx="1691728" cy="1656821"/>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lvl="0" algn="ctr" defTabSz="889000">
            <a:lnSpc>
              <a:spcPct val="90000"/>
            </a:lnSpc>
            <a:spcBef>
              <a:spcPct val="0"/>
            </a:spcBef>
            <a:spcAft>
              <a:spcPct val="35000"/>
            </a:spcAft>
          </a:pPr>
          <a:r>
            <a:rPr lang="fa-IR" sz="2000" kern="1200" dirty="0" smtClean="0">
              <a:solidFill>
                <a:srgbClr val="002060"/>
              </a:solidFill>
              <a:cs typeface="B Titr" panose="00000700000000000000" pitchFamily="2" charset="-78"/>
            </a:rPr>
            <a:t>ه‍) به‌دست آوردن کارآمدی</a:t>
          </a:r>
          <a:endParaRPr lang="en-US" sz="2000" kern="1200" dirty="0">
            <a:solidFill>
              <a:srgbClr val="002060"/>
            </a:solidFill>
          </a:endParaRPr>
        </a:p>
      </dsp:txBody>
      <dsp:txXfrm>
        <a:off x="80879" y="1823052"/>
        <a:ext cx="1529970" cy="1495063"/>
      </dsp:txXfrm>
    </dsp:sp>
    <dsp:sp modelId="{19B2322D-63B8-403D-A4F6-8D9D12900546}">
      <dsp:nvSpPr>
        <dsp:cNvPr id="0" name=""/>
        <dsp:cNvSpPr/>
      </dsp:nvSpPr>
      <dsp:spPr>
        <a:xfrm rot="5400000">
          <a:off x="4492519" y="691910"/>
          <a:ext cx="1635680" cy="7236672"/>
        </a:xfrm>
        <a:prstGeom prst="round2SameRect">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just" defTabSz="800100">
            <a:lnSpc>
              <a:spcPct val="90000"/>
            </a:lnSpc>
            <a:spcBef>
              <a:spcPct val="0"/>
            </a:spcBef>
            <a:spcAft>
              <a:spcPct val="15000"/>
            </a:spcAft>
            <a:buChar char="••"/>
          </a:pPr>
          <a:r>
            <a:rPr lang="fa-IR" sz="1800" b="1" kern="1200" dirty="0" smtClean="0">
              <a:cs typeface="B Nazanin" panose="00000400000000000000" pitchFamily="2" charset="-78"/>
            </a:rPr>
            <a:t>کسی‌که در پی کسب مهارت وزنه‌برداری است، باید به‌عنوان تمرین، وزنه‏هایی مشابه آنچه در مسابقۀ نهایی بلند می‏کند، بلند کرده باشد؛ بلندکردن گونی برنج و کُندۀ درخت، تمرین مناسبی برای ورزش وزنه‏برداری نیست؛ این عمل گرچه موجب تقویت بازوی وزنه‏بردار می‏شود؛ اما دقت‏های ویژه و تکنیک خاص وزنه‌برداری را به او منتقل نمی‏کند.</a:t>
          </a:r>
          <a:endParaRPr lang="en-US" sz="1800" kern="1200" dirty="0">
            <a:cs typeface="B Nazanin" panose="00000400000000000000" pitchFamily="2" charset="-78"/>
          </a:endParaRPr>
        </a:p>
      </dsp:txBody>
      <dsp:txXfrm rot="-5400000">
        <a:off x="1692024" y="3572253"/>
        <a:ext cx="7156825" cy="1475986"/>
      </dsp:txXfrm>
    </dsp:sp>
    <dsp:sp modelId="{F58645C0-B39A-4F13-AAC6-7062F7D6B0D9}">
      <dsp:nvSpPr>
        <dsp:cNvPr id="0" name=""/>
        <dsp:cNvSpPr/>
      </dsp:nvSpPr>
      <dsp:spPr>
        <a:xfrm>
          <a:off x="0" y="3481835"/>
          <a:ext cx="1691728" cy="1656821"/>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38100" rIns="76200" bIns="38100" numCol="1" spcCol="1270" anchor="ctr" anchorCtr="0">
          <a:noAutofit/>
        </a:bodyPr>
        <a:lstStyle/>
        <a:p>
          <a:pPr lvl="0" algn="ctr" defTabSz="889000">
            <a:lnSpc>
              <a:spcPct val="90000"/>
            </a:lnSpc>
            <a:spcBef>
              <a:spcPct val="0"/>
            </a:spcBef>
            <a:spcAft>
              <a:spcPct val="35000"/>
            </a:spcAft>
          </a:pPr>
          <a:r>
            <a:rPr lang="fa-IR" sz="2000" kern="1200" dirty="0" smtClean="0">
              <a:solidFill>
                <a:srgbClr val="002060"/>
              </a:solidFill>
              <a:cs typeface="B Titr" panose="00000700000000000000" pitchFamily="2" charset="-78"/>
            </a:rPr>
            <a:t>ه‍) به‌دست آوردن کارآمدی</a:t>
          </a:r>
          <a:endParaRPr lang="en-US" sz="2000" kern="1200" dirty="0">
            <a:solidFill>
              <a:srgbClr val="002060"/>
            </a:solidFill>
          </a:endParaRPr>
        </a:p>
      </dsp:txBody>
      <dsp:txXfrm>
        <a:off x="80879" y="3562714"/>
        <a:ext cx="1529970" cy="1495063"/>
      </dsp:txXfrm>
    </dsp:sp>
  </dsp:spTree>
</dsp:drawing>
</file>

<file path=ppt/diagrams/drawing1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5264F8F-E1B1-4D6B-B0FB-01EE2354654B}">
      <dsp:nvSpPr>
        <dsp:cNvPr id="0" name=""/>
        <dsp:cNvSpPr/>
      </dsp:nvSpPr>
      <dsp:spPr>
        <a:xfrm rot="5400000">
          <a:off x="4715356" y="-2477351"/>
          <a:ext cx="1520259" cy="6474963"/>
        </a:xfrm>
        <a:prstGeom prst="round2SameRect">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r" defTabSz="711200">
            <a:lnSpc>
              <a:spcPct val="90000"/>
            </a:lnSpc>
            <a:spcBef>
              <a:spcPct val="0"/>
            </a:spcBef>
            <a:spcAft>
              <a:spcPct val="15000"/>
            </a:spcAft>
            <a:buChar char="••"/>
          </a:pPr>
          <a:r>
            <a:rPr lang="fa-IR" sz="1600" b="1" kern="1200" smtClean="0">
              <a:cs typeface="B Nazanin" panose="00000400000000000000" pitchFamily="2" charset="-78"/>
            </a:rPr>
            <a:t>به‌همین ترتیب، لازم است طلبه در خلال تحصیل علوم حوزوی، حداقل یک مورد تدریس، یک دهه سخنرانی، یک سفر تبلیغی، تألیف مقاله یا کتاب، پژوهش، تحقیق کتاب و مقابله نُسَخ، مدیریت فعالیت‏های فرهنگی، حضور در اردوی فرهنگی و... را تجربه کرده باشد و با فضای متنوع هر یک از این امور، از نزدیک انس داشته باشد. </a:t>
          </a:r>
          <a:endParaRPr lang="en-US" sz="1600" b="1" kern="1200" dirty="0">
            <a:cs typeface="B Nazanin" panose="00000400000000000000" pitchFamily="2" charset="-78"/>
          </a:endParaRPr>
        </a:p>
      </dsp:txBody>
      <dsp:txXfrm rot="-5400000">
        <a:off x="2238005" y="74213"/>
        <a:ext cx="6400750" cy="1371833"/>
      </dsp:txXfrm>
    </dsp:sp>
    <dsp:sp modelId="{BD63EE0D-B5E7-4A91-8D3C-F230FD5FFCB8}">
      <dsp:nvSpPr>
        <dsp:cNvPr id="0" name=""/>
        <dsp:cNvSpPr/>
      </dsp:nvSpPr>
      <dsp:spPr>
        <a:xfrm>
          <a:off x="72008" y="0"/>
          <a:ext cx="2165995" cy="1470033"/>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fa-IR" sz="2400" kern="1200" dirty="0" smtClean="0">
              <a:solidFill>
                <a:srgbClr val="FFFF00"/>
              </a:solidFill>
              <a:cs typeface="B Titr" panose="00000700000000000000" pitchFamily="2" charset="-78"/>
            </a:rPr>
            <a:t>ه‍) به‌دست آوردن کارآمدی</a:t>
          </a:r>
          <a:endParaRPr lang="en-US" sz="2400" kern="1200" dirty="0"/>
        </a:p>
      </dsp:txBody>
      <dsp:txXfrm>
        <a:off x="143769" y="71761"/>
        <a:ext cx="2022473" cy="1326511"/>
      </dsp:txXfrm>
    </dsp:sp>
    <dsp:sp modelId="{8524299A-1DD1-4762-B101-3970A0679E1F}">
      <dsp:nvSpPr>
        <dsp:cNvPr id="0" name=""/>
        <dsp:cNvSpPr/>
      </dsp:nvSpPr>
      <dsp:spPr>
        <a:xfrm rot="5400000">
          <a:off x="4904672" y="-1031790"/>
          <a:ext cx="1130115" cy="6474963"/>
        </a:xfrm>
        <a:prstGeom prst="round2SameRect">
          <a:avLst/>
        </a:prstGeom>
        <a:solidFill>
          <a:schemeClr val="accent2">
            <a:tint val="40000"/>
            <a:alpha val="90000"/>
            <a:hueOff val="-726289"/>
            <a:satOff val="-67"/>
            <a:lumOff val="19"/>
            <a:alphaOff val="0"/>
          </a:schemeClr>
        </a:solidFill>
        <a:ln w="25400" cap="flat" cmpd="sng" algn="ctr">
          <a:solidFill>
            <a:schemeClr val="accent2">
              <a:tint val="40000"/>
              <a:alpha val="90000"/>
              <a:hueOff val="-726289"/>
              <a:satOff val="-67"/>
              <a:lumOff val="1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r" defTabSz="711200">
            <a:lnSpc>
              <a:spcPct val="90000"/>
            </a:lnSpc>
            <a:spcBef>
              <a:spcPct val="0"/>
            </a:spcBef>
            <a:spcAft>
              <a:spcPct val="15000"/>
            </a:spcAft>
            <a:buChar char="••"/>
          </a:pPr>
          <a:r>
            <a:rPr lang="fa-IR" sz="1600" b="1" kern="1200" dirty="0" smtClean="0">
              <a:cs typeface="B Nazanin" panose="00000400000000000000" pitchFamily="2" charset="-78"/>
            </a:rPr>
            <a:t>این تجربۀ شخصی موجب می‏شود که فراز و نشیب هر یک و مزایا و کاستی‏های آنها را به‌خوبی دریابد و داوری روشنی نسبت به ظرفیت‏های هر مقوله و نیز توانمندی‏های خود داشته باشد. این تجربه هرگز نباید به آسیب تعویق، تأخیر و تسویف گرفتارآید. </a:t>
          </a:r>
          <a:endParaRPr lang="en-US" sz="1600" b="1" kern="1200" dirty="0">
            <a:cs typeface="B Nazanin" panose="00000400000000000000" pitchFamily="2" charset="-78"/>
          </a:endParaRPr>
        </a:p>
      </dsp:txBody>
      <dsp:txXfrm rot="-5400000">
        <a:off x="2232248" y="1695802"/>
        <a:ext cx="6419795" cy="1019779"/>
      </dsp:txXfrm>
    </dsp:sp>
    <dsp:sp modelId="{8EE1E793-27EE-44C6-9797-EE68D304CB0F}">
      <dsp:nvSpPr>
        <dsp:cNvPr id="0" name=""/>
        <dsp:cNvSpPr/>
      </dsp:nvSpPr>
      <dsp:spPr>
        <a:xfrm>
          <a:off x="72008" y="1616592"/>
          <a:ext cx="2165995" cy="1194372"/>
        </a:xfrm>
        <a:prstGeom prst="roundRect">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fa-IR" sz="2400" kern="1200" smtClean="0">
              <a:solidFill>
                <a:srgbClr val="002060"/>
              </a:solidFill>
              <a:cs typeface="B Titr" panose="00000700000000000000" pitchFamily="2" charset="-78"/>
            </a:rPr>
            <a:t>ه‍) </a:t>
          </a:r>
          <a:r>
            <a:rPr lang="fa-IR" sz="2400" kern="1200" dirty="0" smtClean="0">
              <a:solidFill>
                <a:srgbClr val="002060"/>
              </a:solidFill>
              <a:cs typeface="B Titr" panose="00000700000000000000" pitchFamily="2" charset="-78"/>
            </a:rPr>
            <a:t>به‌دست آوردن کارآمدی</a:t>
          </a:r>
          <a:endParaRPr lang="en-US" sz="2400" kern="1200" dirty="0">
            <a:solidFill>
              <a:srgbClr val="002060"/>
            </a:solidFill>
          </a:endParaRPr>
        </a:p>
      </dsp:txBody>
      <dsp:txXfrm>
        <a:off x="130312" y="1674896"/>
        <a:ext cx="2049387" cy="1077764"/>
      </dsp:txXfrm>
    </dsp:sp>
    <dsp:sp modelId="{5D261268-C0E3-40E3-9457-DDF699D53989}">
      <dsp:nvSpPr>
        <dsp:cNvPr id="0" name=""/>
        <dsp:cNvSpPr/>
      </dsp:nvSpPr>
      <dsp:spPr>
        <a:xfrm rot="5400000">
          <a:off x="4354156" y="790795"/>
          <a:ext cx="2232105" cy="6468639"/>
        </a:xfrm>
        <a:prstGeom prst="round2SameRect">
          <a:avLst/>
        </a:prstGeom>
        <a:solidFill>
          <a:schemeClr val="accent2">
            <a:tint val="40000"/>
            <a:alpha val="90000"/>
            <a:hueOff val="-1452578"/>
            <a:satOff val="-133"/>
            <a:lumOff val="39"/>
            <a:alphaOff val="0"/>
          </a:schemeClr>
        </a:solidFill>
        <a:ln w="25400" cap="flat" cmpd="sng" algn="ctr">
          <a:solidFill>
            <a:schemeClr val="accent2">
              <a:tint val="40000"/>
              <a:alpha val="90000"/>
              <a:hueOff val="-1452578"/>
              <a:satOff val="-133"/>
              <a:lumOff val="3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r" defTabSz="711200">
            <a:lnSpc>
              <a:spcPct val="90000"/>
            </a:lnSpc>
            <a:spcBef>
              <a:spcPct val="0"/>
            </a:spcBef>
            <a:spcAft>
              <a:spcPct val="15000"/>
            </a:spcAft>
            <a:buChar char="••"/>
          </a:pPr>
          <a:r>
            <a:rPr lang="fa-IR" sz="1600" b="1" kern="1200" dirty="0" smtClean="0">
              <a:latin typeface="Times New Roman" panose="02020603050405020304" pitchFamily="18" charset="0"/>
              <a:ea typeface="Times New Roman" panose="02020603050405020304" pitchFamily="18" charset="0"/>
              <a:cs typeface="B Nazanin" panose="00000400000000000000" pitchFamily="2" charset="-78"/>
            </a:rPr>
            <a:t>پایان تحصیلات حوزوی که طلبه در سنین 35 تا 40 سالگی قرار دارد، آغاز خوبی برای پرداختن به این امور نیست. دغدغۀ مهارت‌افزایی و کارآمدی، باید از آغاز طلبگی در طلبه وجود داشته باشد و او را به حرکت و جوشش بیشتر وادار کند. در سنین بالا علاوه بر آنکه استعداد فراگیری انسان کم می‏شود، توقع اجتماع از او بالا می‏رود و نارسایی و اشتباه که لازمه طبیعی هر فراگیری است، برای او موجه شمرده نمی‏شود. غالباً کسانی که توان افزایی خود را به سنین بالا به تعویق می‏اندازند، در آن موقعیت، به سبب بروز همین مشکلات، از اقدام برای کسب مهارت دوری می‏کنند.</a:t>
          </a:r>
          <a:endParaRPr lang="en-US" sz="1600" b="1" kern="1200" dirty="0">
            <a:cs typeface="B Nazanin" panose="00000400000000000000" pitchFamily="2" charset="-78"/>
          </a:endParaRPr>
        </a:p>
      </dsp:txBody>
      <dsp:txXfrm rot="-5400000">
        <a:off x="2235889" y="3018024"/>
        <a:ext cx="6359677" cy="2014181"/>
      </dsp:txXfrm>
    </dsp:sp>
    <dsp:sp modelId="{7CB7CAA7-A50E-46A2-B05D-2703A32D5610}">
      <dsp:nvSpPr>
        <dsp:cNvPr id="0" name=""/>
        <dsp:cNvSpPr/>
      </dsp:nvSpPr>
      <dsp:spPr>
        <a:xfrm>
          <a:off x="72008" y="2905981"/>
          <a:ext cx="2163880" cy="2233869"/>
        </a:xfrm>
        <a:prstGeom prst="roundRect">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45720" rIns="91440" bIns="45720" numCol="1" spcCol="1270" anchor="ctr" anchorCtr="0">
          <a:noAutofit/>
        </a:bodyPr>
        <a:lstStyle/>
        <a:p>
          <a:pPr lvl="0" algn="ctr" defTabSz="1066800">
            <a:lnSpc>
              <a:spcPct val="90000"/>
            </a:lnSpc>
            <a:spcBef>
              <a:spcPct val="0"/>
            </a:spcBef>
            <a:spcAft>
              <a:spcPct val="35000"/>
            </a:spcAft>
          </a:pPr>
          <a:r>
            <a:rPr lang="fa-IR" sz="2400" kern="1200" dirty="0" smtClean="0">
              <a:solidFill>
                <a:srgbClr val="002060"/>
              </a:solidFill>
              <a:cs typeface="B Titr" panose="00000700000000000000" pitchFamily="2" charset="-78"/>
            </a:rPr>
            <a:t>ه‍) به‌دست آوردن کارآمدی</a:t>
          </a:r>
          <a:endParaRPr lang="en-US" sz="2400" kern="1200" dirty="0">
            <a:solidFill>
              <a:srgbClr val="002060"/>
            </a:solidFill>
          </a:endParaRPr>
        </a:p>
      </dsp:txBody>
      <dsp:txXfrm>
        <a:off x="177640" y="3011613"/>
        <a:ext cx="1952616" cy="2022605"/>
      </dsp:txXfrm>
    </dsp:sp>
  </dsp:spTree>
</dsp:drawing>
</file>

<file path=ppt/diagrams/drawing1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9CF9C3F-41DE-4819-B3E9-35E566CBF391}">
      <dsp:nvSpPr>
        <dsp:cNvPr id="0" name=""/>
        <dsp:cNvSpPr/>
      </dsp:nvSpPr>
      <dsp:spPr>
        <a:xfrm>
          <a:off x="3520082" y="1668264"/>
          <a:ext cx="1189434" cy="1189434"/>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rtl="1">
            <a:lnSpc>
              <a:spcPct val="90000"/>
            </a:lnSpc>
            <a:spcBef>
              <a:spcPct val="0"/>
            </a:spcBef>
            <a:spcAft>
              <a:spcPct val="35000"/>
            </a:spcAft>
          </a:pPr>
          <a:r>
            <a:rPr lang="ar-SA" sz="1400" kern="1200" dirty="0" smtClean="0">
              <a:solidFill>
                <a:srgbClr val="FFFF00"/>
              </a:solidFill>
              <a:cs typeface="B Titr" panose="00000700000000000000" pitchFamily="2" charset="-78"/>
            </a:rPr>
            <a:t>طلبه و انقلاب اسلامی</a:t>
          </a:r>
          <a:endParaRPr lang="fa-IR" sz="1400" kern="1200" dirty="0">
            <a:solidFill>
              <a:srgbClr val="FFFF00"/>
            </a:solidFill>
          </a:endParaRPr>
        </a:p>
      </dsp:txBody>
      <dsp:txXfrm>
        <a:off x="3694271" y="1842453"/>
        <a:ext cx="841056" cy="841056"/>
      </dsp:txXfrm>
    </dsp:sp>
    <dsp:sp modelId="{5E68CF32-F79C-4513-9536-DBD0D60A5B15}">
      <dsp:nvSpPr>
        <dsp:cNvPr id="0" name=""/>
        <dsp:cNvSpPr/>
      </dsp:nvSpPr>
      <dsp:spPr>
        <a:xfrm rot="16200000">
          <a:off x="3988740" y="1235348"/>
          <a:ext cx="252118" cy="404407"/>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rtl="1">
            <a:lnSpc>
              <a:spcPct val="90000"/>
            </a:lnSpc>
            <a:spcBef>
              <a:spcPct val="0"/>
            </a:spcBef>
            <a:spcAft>
              <a:spcPct val="35000"/>
            </a:spcAft>
          </a:pPr>
          <a:endParaRPr lang="fa-IR" sz="1800" kern="1200"/>
        </a:p>
      </dsp:txBody>
      <dsp:txXfrm>
        <a:off x="4026558" y="1354047"/>
        <a:ext cx="176483" cy="242645"/>
      </dsp:txXfrm>
    </dsp:sp>
    <dsp:sp modelId="{6A9D5C85-F6BF-4773-A036-45046E555CE5}">
      <dsp:nvSpPr>
        <dsp:cNvPr id="0" name=""/>
        <dsp:cNvSpPr/>
      </dsp:nvSpPr>
      <dsp:spPr>
        <a:xfrm>
          <a:off x="3520082" y="3134"/>
          <a:ext cx="1189434" cy="1189434"/>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انقلابی </a:t>
          </a:r>
        </a:p>
        <a:p>
          <a:pPr lvl="0" algn="ctr"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غیر انقلابی</a:t>
          </a:r>
          <a:endParaRPr lang="fa-IR" sz="1600" b="1" kern="1200" dirty="0">
            <a:solidFill>
              <a:schemeClr val="bg2"/>
            </a:solidFill>
            <a:cs typeface="B Nazanin" panose="00000400000000000000" pitchFamily="2" charset="-78"/>
          </a:endParaRPr>
        </a:p>
      </dsp:txBody>
      <dsp:txXfrm>
        <a:off x="3694271" y="177323"/>
        <a:ext cx="841056" cy="841056"/>
      </dsp:txXfrm>
    </dsp:sp>
    <dsp:sp modelId="{A4CF2D49-1818-4D92-9289-45D7AFADD5A1}">
      <dsp:nvSpPr>
        <dsp:cNvPr id="0" name=""/>
        <dsp:cNvSpPr/>
      </dsp:nvSpPr>
      <dsp:spPr>
        <a:xfrm>
          <a:off x="4814170" y="2060777"/>
          <a:ext cx="252118" cy="404407"/>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rtl="1">
            <a:lnSpc>
              <a:spcPct val="90000"/>
            </a:lnSpc>
            <a:spcBef>
              <a:spcPct val="0"/>
            </a:spcBef>
            <a:spcAft>
              <a:spcPct val="35000"/>
            </a:spcAft>
          </a:pPr>
          <a:endParaRPr lang="fa-IR" sz="1800" kern="1200"/>
        </a:p>
      </dsp:txBody>
      <dsp:txXfrm>
        <a:off x="4814170" y="2141658"/>
        <a:ext cx="176483" cy="242645"/>
      </dsp:txXfrm>
    </dsp:sp>
    <dsp:sp modelId="{FC16E7A0-82D6-42A3-AC73-F91AF89EAA0D}">
      <dsp:nvSpPr>
        <dsp:cNvPr id="0" name=""/>
        <dsp:cNvSpPr/>
      </dsp:nvSpPr>
      <dsp:spPr>
        <a:xfrm>
          <a:off x="5185212" y="1668264"/>
          <a:ext cx="1189434" cy="1189434"/>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ویژگی های طلبه انقلابی</a:t>
          </a:r>
          <a:endParaRPr lang="fa-IR" sz="1600" b="1" kern="1200" dirty="0">
            <a:solidFill>
              <a:srgbClr val="002060"/>
            </a:solidFill>
            <a:cs typeface="B Nazanin" panose="00000400000000000000" pitchFamily="2" charset="-78"/>
          </a:endParaRPr>
        </a:p>
      </dsp:txBody>
      <dsp:txXfrm>
        <a:off x="5359401" y="1842453"/>
        <a:ext cx="841056" cy="841056"/>
      </dsp:txXfrm>
    </dsp:sp>
    <dsp:sp modelId="{877F97B2-0E0A-4B9B-9AD4-739CD42C0D6A}">
      <dsp:nvSpPr>
        <dsp:cNvPr id="0" name=""/>
        <dsp:cNvSpPr/>
      </dsp:nvSpPr>
      <dsp:spPr>
        <a:xfrm rot="5400000">
          <a:off x="3988740" y="2886207"/>
          <a:ext cx="252118" cy="404407"/>
        </a:xfrm>
        <a:prstGeom prs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rtl="1">
            <a:lnSpc>
              <a:spcPct val="90000"/>
            </a:lnSpc>
            <a:spcBef>
              <a:spcPct val="0"/>
            </a:spcBef>
            <a:spcAft>
              <a:spcPct val="35000"/>
            </a:spcAft>
          </a:pPr>
          <a:endParaRPr lang="fa-IR" sz="1800" kern="1200"/>
        </a:p>
      </dsp:txBody>
      <dsp:txXfrm>
        <a:off x="4026558" y="2929271"/>
        <a:ext cx="176483" cy="242645"/>
      </dsp:txXfrm>
    </dsp:sp>
    <dsp:sp modelId="{CCB57986-8D92-4E5D-895F-6F810E173A51}">
      <dsp:nvSpPr>
        <dsp:cNvPr id="0" name=""/>
        <dsp:cNvSpPr/>
      </dsp:nvSpPr>
      <dsp:spPr>
        <a:xfrm>
          <a:off x="3520082" y="3333394"/>
          <a:ext cx="1189434" cy="1189434"/>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طلبه انقلابی چه چیز نیست</a:t>
          </a:r>
          <a:endParaRPr lang="fa-IR" sz="1600" b="1" kern="1200" dirty="0">
            <a:solidFill>
              <a:srgbClr val="002060"/>
            </a:solidFill>
            <a:cs typeface="B Nazanin" panose="00000400000000000000" pitchFamily="2" charset="-78"/>
          </a:endParaRPr>
        </a:p>
      </dsp:txBody>
      <dsp:txXfrm>
        <a:off x="3694271" y="3507583"/>
        <a:ext cx="841056" cy="841056"/>
      </dsp:txXfrm>
    </dsp:sp>
    <dsp:sp modelId="{E9A96051-4134-4ED2-8769-EA3C6DDA9248}">
      <dsp:nvSpPr>
        <dsp:cNvPr id="0" name=""/>
        <dsp:cNvSpPr/>
      </dsp:nvSpPr>
      <dsp:spPr>
        <a:xfrm rot="10800000">
          <a:off x="3163311" y="2060777"/>
          <a:ext cx="252118" cy="404407"/>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rtl="1">
            <a:lnSpc>
              <a:spcPct val="90000"/>
            </a:lnSpc>
            <a:spcBef>
              <a:spcPct val="0"/>
            </a:spcBef>
            <a:spcAft>
              <a:spcPct val="35000"/>
            </a:spcAft>
          </a:pPr>
          <a:endParaRPr lang="fa-IR" sz="1800" kern="1200"/>
        </a:p>
      </dsp:txBody>
      <dsp:txXfrm rot="10800000">
        <a:off x="3238946" y="2141658"/>
        <a:ext cx="176483" cy="242645"/>
      </dsp:txXfrm>
    </dsp:sp>
    <dsp:sp modelId="{B24A0D76-6100-4FD8-8B99-16D26C144232}">
      <dsp:nvSpPr>
        <dsp:cNvPr id="0" name=""/>
        <dsp:cNvSpPr/>
      </dsp:nvSpPr>
      <dsp:spPr>
        <a:xfrm>
          <a:off x="1854952" y="1668264"/>
          <a:ext cx="1189434" cy="1189434"/>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انقلابی بودن وظیفه همگانی</a:t>
          </a:r>
          <a:endParaRPr lang="fa-IR" sz="1600" b="1" kern="1200" dirty="0">
            <a:solidFill>
              <a:srgbClr val="002060"/>
            </a:solidFill>
            <a:cs typeface="B Nazanin" panose="00000400000000000000" pitchFamily="2" charset="-78"/>
          </a:endParaRPr>
        </a:p>
      </dsp:txBody>
      <dsp:txXfrm>
        <a:off x="2029141" y="1842453"/>
        <a:ext cx="841056" cy="841056"/>
      </dsp:txXfrm>
    </dsp:sp>
  </dsp:spTree>
</dsp:drawing>
</file>

<file path=ppt/diagrams/drawing1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A7ED29-AE7A-4A8E-9475-EB23FB08209C}">
      <dsp:nvSpPr>
        <dsp:cNvPr id="0" name=""/>
        <dsp:cNvSpPr/>
      </dsp:nvSpPr>
      <dsp:spPr>
        <a:xfrm>
          <a:off x="1207609" y="95"/>
          <a:ext cx="4004638" cy="982761"/>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خروجیِ نظام آموزشی و تربیتی حوزه‌های علمیه </a:t>
          </a:r>
          <a:endParaRPr lang="en-US" sz="2000" b="1" kern="1200" dirty="0">
            <a:solidFill>
              <a:schemeClr val="bg2"/>
            </a:solidFill>
            <a:cs typeface="B Nazanin" panose="00000400000000000000" pitchFamily="2" charset="-78"/>
          </a:endParaRPr>
        </a:p>
      </dsp:txBody>
      <dsp:txXfrm>
        <a:off x="1236393" y="28879"/>
        <a:ext cx="3947070" cy="925193"/>
      </dsp:txXfrm>
    </dsp:sp>
    <dsp:sp modelId="{E20BDF8D-F5DA-4B2A-8E15-95991DD545D6}">
      <dsp:nvSpPr>
        <dsp:cNvPr id="0" name=""/>
        <dsp:cNvSpPr/>
      </dsp:nvSpPr>
      <dsp:spPr>
        <a:xfrm>
          <a:off x="5356386" y="288372"/>
          <a:ext cx="347242" cy="406208"/>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kern="1200"/>
        </a:p>
      </dsp:txBody>
      <dsp:txXfrm>
        <a:off x="5356386" y="369614"/>
        <a:ext cx="243069" cy="243724"/>
      </dsp:txXfrm>
    </dsp:sp>
    <dsp:sp modelId="{21F2630A-22E5-4221-ACCB-F68C79AE858B}">
      <dsp:nvSpPr>
        <dsp:cNvPr id="0" name=""/>
        <dsp:cNvSpPr/>
      </dsp:nvSpPr>
      <dsp:spPr>
        <a:xfrm>
          <a:off x="5867422" y="95"/>
          <a:ext cx="1637935" cy="982761"/>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fa-IR" sz="2400" kern="120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«عالم دین» است. </a:t>
          </a:r>
          <a:endParaRPr lang="en-US" sz="2400" kern="1200" dirty="0">
            <a:solidFill>
              <a:srgbClr val="002060"/>
            </a:solidFill>
          </a:endParaRPr>
        </a:p>
      </dsp:txBody>
      <dsp:txXfrm>
        <a:off x="5896206" y="28879"/>
        <a:ext cx="1580367" cy="925193"/>
      </dsp:txXfrm>
    </dsp:sp>
    <dsp:sp modelId="{50888B9D-F9AF-4E6D-B981-85C9EE41A3BB}">
      <dsp:nvSpPr>
        <dsp:cNvPr id="0" name=""/>
        <dsp:cNvSpPr/>
      </dsp:nvSpPr>
      <dsp:spPr>
        <a:xfrm rot="7550808">
          <a:off x="5887622" y="1097512"/>
          <a:ext cx="428384" cy="406208"/>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1022350">
            <a:lnSpc>
              <a:spcPct val="90000"/>
            </a:lnSpc>
            <a:spcBef>
              <a:spcPct val="0"/>
            </a:spcBef>
            <a:spcAft>
              <a:spcPct val="35000"/>
            </a:spcAft>
          </a:pPr>
          <a:endParaRPr lang="en-US" sz="2300" kern="1200"/>
        </a:p>
      </dsp:txBody>
      <dsp:txXfrm rot="-5400000">
        <a:off x="6015634" y="1097965"/>
        <a:ext cx="243724" cy="306522"/>
      </dsp:txXfrm>
    </dsp:sp>
    <dsp:sp modelId="{84783890-CEF2-47F1-BA95-CB54999D8129}">
      <dsp:nvSpPr>
        <dsp:cNvPr id="0" name=""/>
        <dsp:cNvSpPr/>
      </dsp:nvSpPr>
      <dsp:spPr>
        <a:xfrm>
          <a:off x="3500719" y="1638031"/>
          <a:ext cx="4004638" cy="982761"/>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عالم دین اگر بخواهد خدمت مؤثری به جامعه عرضه کند و در انجام رسالت‌های حوزوی موفق باشد علاوه بر تهذیب نفس و خودسازیِ معنوی</a:t>
          </a:r>
          <a:endParaRPr lang="en-US" sz="1800" b="1" kern="1200" dirty="0">
            <a:solidFill>
              <a:srgbClr val="002060"/>
            </a:solidFill>
            <a:cs typeface="B Nazanin" panose="00000400000000000000" pitchFamily="2" charset="-78"/>
          </a:endParaRPr>
        </a:p>
      </dsp:txBody>
      <dsp:txXfrm>
        <a:off x="3529503" y="1666815"/>
        <a:ext cx="3947070" cy="925193"/>
      </dsp:txXfrm>
    </dsp:sp>
    <dsp:sp modelId="{2FCD794E-A7A6-469A-A356-E5B08D98D1FC}">
      <dsp:nvSpPr>
        <dsp:cNvPr id="0" name=""/>
        <dsp:cNvSpPr/>
      </dsp:nvSpPr>
      <dsp:spPr>
        <a:xfrm rot="10800000">
          <a:off x="3009339" y="1926307"/>
          <a:ext cx="347242" cy="406208"/>
        </a:xfrm>
        <a:prstGeom prs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kern="1200"/>
        </a:p>
      </dsp:txBody>
      <dsp:txXfrm rot="10800000">
        <a:off x="3113512" y="2007549"/>
        <a:ext cx="243069" cy="243724"/>
      </dsp:txXfrm>
    </dsp:sp>
    <dsp:sp modelId="{32D05244-08B6-4095-A1EB-8775D71F7C38}">
      <dsp:nvSpPr>
        <dsp:cNvPr id="0" name=""/>
        <dsp:cNvSpPr/>
      </dsp:nvSpPr>
      <dsp:spPr>
        <a:xfrm>
          <a:off x="1207609" y="1638031"/>
          <a:ext cx="1637935" cy="982761"/>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fa-IR" sz="2400" kern="1200"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باید انقلابی باشد. </a:t>
          </a:r>
          <a:endParaRPr lang="en-US" sz="2400" kern="1200" dirty="0">
            <a:solidFill>
              <a:srgbClr val="002060"/>
            </a:solidFill>
          </a:endParaRPr>
        </a:p>
      </dsp:txBody>
      <dsp:txXfrm>
        <a:off x="1236393" y="1666815"/>
        <a:ext cx="1580367" cy="925193"/>
      </dsp:txXfrm>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8A7981C-391F-4152-8832-70D962B096E0}">
      <dsp:nvSpPr>
        <dsp:cNvPr id="0" name=""/>
        <dsp:cNvSpPr/>
      </dsp:nvSpPr>
      <dsp:spPr>
        <a:xfrm rot="16200000">
          <a:off x="-1853523" y="2483686"/>
          <a:ext cx="4191108" cy="4230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73108" bIns="0" numCol="1" spcCol="1270" anchor="t" anchorCtr="0">
          <a:noAutofit/>
        </a:bodyPr>
        <a:lstStyle/>
        <a:p>
          <a:pPr lvl="0" algn="just"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برنامه های حوزه جهت فهم عمیق دین</a:t>
          </a:r>
          <a:endParaRPr lang="en-US" sz="2000" kern="1200" dirty="0">
            <a:solidFill>
              <a:srgbClr val="FF0000"/>
            </a:solidFill>
            <a:cs typeface="B Titr" panose="00000700000000000000" pitchFamily="2" charset="-78"/>
          </a:endParaRPr>
        </a:p>
      </dsp:txBody>
      <dsp:txXfrm>
        <a:off x="-1853523" y="2483686"/>
        <a:ext cx="4191108" cy="423051"/>
      </dsp:txXfrm>
    </dsp:sp>
    <dsp:sp modelId="{550425A6-E59B-4092-A6DE-4694090A1464}">
      <dsp:nvSpPr>
        <dsp:cNvPr id="0" name=""/>
        <dsp:cNvSpPr/>
      </dsp:nvSpPr>
      <dsp:spPr>
        <a:xfrm>
          <a:off x="453556" y="58439"/>
          <a:ext cx="2107246" cy="527354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373108" rIns="99568" bIns="99568" numCol="1" spcCol="1270" anchor="t" anchorCtr="0">
          <a:noAutofit/>
        </a:bodyPr>
        <a:lstStyle/>
        <a:p>
          <a:pPr marL="114300" lvl="1" indent="-114300" algn="just" defTabSz="622300">
            <a:lnSpc>
              <a:spcPct val="90000"/>
            </a:lnSpc>
            <a:spcBef>
              <a:spcPct val="0"/>
            </a:spcBef>
            <a:spcAft>
              <a:spcPct val="15000"/>
            </a:spcAft>
            <a:buChar char="••"/>
          </a:pPr>
          <a:endParaRPr lang="en-US" sz="1400" kern="1200" dirty="0">
            <a:solidFill>
              <a:schemeClr val="tx1"/>
            </a:solidFill>
          </a:endParaRPr>
        </a:p>
        <a:p>
          <a:pPr marL="114300" lvl="1" indent="-114300" algn="just" defTabSz="622300">
            <a:lnSpc>
              <a:spcPct val="90000"/>
            </a:lnSpc>
            <a:spcBef>
              <a:spcPct val="0"/>
            </a:spcBef>
            <a:spcAft>
              <a:spcPct val="15000"/>
            </a:spcAft>
            <a:buChar char="••"/>
          </a:pPr>
          <a:r>
            <a:rPr lang="fa-IR" sz="1400" b="1" kern="1200" dirty="0" smtClean="0">
              <a:solidFill>
                <a:schemeClr val="tx1"/>
              </a:solidFill>
              <a:cs typeface="B Nazanin" panose="00000400000000000000" pitchFamily="2" charset="-78"/>
            </a:rPr>
            <a:t>تحصیل ادبیات عربی که زبان منابع دین است، آشنایی با قواعد مفاهمۀ عرفی در علم اصول فقه، علوم قرآنی، علوم حدیث، تفسیر، بررسی منابع روایی، پژوهش به هدف کشف نظر دین در موضوعی خاص و... همه تلاش‏هایی است که در راستای فهم عمیق دین صورت می‏گیرد. ایجاد کتابخانه و نمایشگاه، تولید نرم‏افزارهای علوم اسلامی، کتابنامه‏ها، فهرست‏ها، معاجم و... گرچه گامی مستقیم در راه تفقه به‏شمار نمی‏رود؛ امّا به کاروان فهم دین کمک می‏کند و مسیر حرکت این کاروان را هموارتر یا کوتاه‏تر می‏سازد</a:t>
          </a:r>
          <a:endParaRPr lang="en-US" sz="1400" kern="1200" dirty="0">
            <a:solidFill>
              <a:schemeClr val="tx1"/>
            </a:solidFill>
          </a:endParaRPr>
        </a:p>
      </dsp:txBody>
      <dsp:txXfrm>
        <a:off x="453556" y="58439"/>
        <a:ext cx="2107246" cy="5273546"/>
      </dsp:txXfrm>
    </dsp:sp>
    <dsp:sp modelId="{7F10C276-E6EC-4019-8928-625EB8A79FAC}">
      <dsp:nvSpPr>
        <dsp:cNvPr id="0" name=""/>
        <dsp:cNvSpPr/>
      </dsp:nvSpPr>
      <dsp:spPr>
        <a:xfrm>
          <a:off x="0" y="41230"/>
          <a:ext cx="846103" cy="846103"/>
        </a:xfrm>
        <a:prstGeom prst="rect">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17000" r="-1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436D6D0-D121-47F9-86F5-5ADE55809616}">
      <dsp:nvSpPr>
        <dsp:cNvPr id="0" name=""/>
        <dsp:cNvSpPr/>
      </dsp:nvSpPr>
      <dsp:spPr>
        <a:xfrm rot="16200000">
          <a:off x="1383708" y="2358053"/>
          <a:ext cx="4191108" cy="67431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73108" bIns="0" numCol="1" spcCol="1270" anchor="t" anchorCtr="0">
          <a:noAutofit/>
        </a:bodyPr>
        <a:lstStyle/>
        <a:p>
          <a:pPr lvl="0" algn="just" defTabSz="1066800">
            <a:lnSpc>
              <a:spcPct val="90000"/>
            </a:lnSpc>
            <a:spcBef>
              <a:spcPct val="0"/>
            </a:spcBef>
            <a:spcAft>
              <a:spcPct val="35000"/>
            </a:spcAft>
          </a:pPr>
          <a:r>
            <a:rPr lang="fa-IR" sz="2400" kern="1200" dirty="0" smtClean="0">
              <a:solidFill>
                <a:srgbClr val="FF0000"/>
              </a:solidFill>
              <a:cs typeface="B Titr" panose="00000700000000000000" pitchFamily="2" charset="-78"/>
            </a:rPr>
            <a:t>برنامه های حوزه جهت تحقق دین</a:t>
          </a:r>
          <a:endParaRPr lang="en-US" sz="2400" kern="1200" dirty="0">
            <a:solidFill>
              <a:srgbClr val="FF0000"/>
            </a:solidFill>
            <a:cs typeface="B Titr" panose="00000700000000000000" pitchFamily="2" charset="-78"/>
          </a:endParaRPr>
        </a:p>
      </dsp:txBody>
      <dsp:txXfrm>
        <a:off x="1383708" y="2358053"/>
        <a:ext cx="4191108" cy="674319"/>
      </dsp:txXfrm>
    </dsp:sp>
    <dsp:sp modelId="{80F4D165-F762-4FA3-AAB7-53554DAB3E74}">
      <dsp:nvSpPr>
        <dsp:cNvPr id="0" name=""/>
        <dsp:cNvSpPr/>
      </dsp:nvSpPr>
      <dsp:spPr>
        <a:xfrm>
          <a:off x="3649211" y="58439"/>
          <a:ext cx="2107246" cy="5273546"/>
        </a:xfrm>
        <a:prstGeom prst="rect">
          <a:avLst/>
        </a:prstGeom>
        <a:solidFill>
          <a:schemeClr val="accent3">
            <a:hueOff val="-568678"/>
            <a:satOff val="-2344"/>
            <a:lumOff val="-49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373108" rIns="99568" bIns="99568" numCol="1" spcCol="1270" anchor="t" anchorCtr="0">
          <a:noAutofit/>
        </a:bodyPr>
        <a:lstStyle/>
        <a:p>
          <a:pPr marL="114300" lvl="1" indent="-114300" algn="just" defTabSz="622300">
            <a:lnSpc>
              <a:spcPct val="90000"/>
            </a:lnSpc>
            <a:spcBef>
              <a:spcPct val="0"/>
            </a:spcBef>
            <a:spcAft>
              <a:spcPct val="15000"/>
            </a:spcAft>
            <a:buChar char="••"/>
          </a:pPr>
          <a:r>
            <a:rPr lang="fa-IR" sz="1400" b="1" kern="1200" dirty="0" smtClean="0">
              <a:solidFill>
                <a:srgbClr val="002060"/>
              </a:solidFill>
              <a:cs typeface="B Nazanin" panose="00000400000000000000" pitchFamily="2" charset="-78"/>
            </a:rPr>
            <a:t>سخنرانی، تدریس، تألیف کتاب، ترجمۀ متون دینی، تولید نرم‏افزارهای کاربردی، تشکیل مراکز فرهنگی، و... </a:t>
          </a:r>
          <a:r>
            <a:rPr lang="fa-IR" sz="1400" b="1" kern="1200" dirty="0" smtClean="0">
              <a:solidFill>
                <a:srgbClr val="FF0000"/>
              </a:solidFill>
              <a:cs typeface="B Titr" panose="00000700000000000000" pitchFamily="2" charset="-78"/>
            </a:rPr>
            <a:t>تلاش‌هایی است که درجهت هدف دوّم (تبلیغ دین) صورت می‏گیرد. </a:t>
          </a:r>
          <a:r>
            <a:rPr lang="fa-IR" sz="1400" b="1" kern="1200" dirty="0" smtClean="0">
              <a:solidFill>
                <a:srgbClr val="002060"/>
              </a:solidFill>
              <a:cs typeface="B Nazanin" panose="00000400000000000000" pitchFamily="2" charset="-78"/>
            </a:rPr>
            <a:t>سازمان روحانیت برای تبلیغ دین باید از هر گونه ابزار مفید و شیوه‌های کارساز و دانش‌هایی که از لوازم تحقق این اهداف است بهره گیرد. پاره‌ای از علوم و معارف نظیر فنون بلاغت و اصول نگارش در راستای همین هدف به سیستم آموزشی حوزه‌ها راه یافته است. این رویه دربارۀ علوم و مهارت‌های دیگر نیز باید اعمال شود. </a:t>
          </a:r>
          <a:endParaRPr lang="en-US" sz="1400" kern="1200" dirty="0"/>
        </a:p>
      </dsp:txBody>
      <dsp:txXfrm>
        <a:off x="3649211" y="58439"/>
        <a:ext cx="2107246" cy="5273546"/>
      </dsp:txXfrm>
    </dsp:sp>
    <dsp:sp modelId="{A29F8149-8636-4761-8F9C-0EE9EF480E5C}">
      <dsp:nvSpPr>
        <dsp:cNvPr id="0" name=""/>
        <dsp:cNvSpPr/>
      </dsp:nvSpPr>
      <dsp:spPr>
        <a:xfrm>
          <a:off x="2871549" y="41230"/>
          <a:ext cx="846103" cy="846103"/>
        </a:xfrm>
        <a:prstGeom prst="rect">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25000" r="-2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EE63EB2-4C9C-4BF4-850C-D67010D878FB}">
      <dsp:nvSpPr>
        <dsp:cNvPr id="0" name=""/>
        <dsp:cNvSpPr/>
      </dsp:nvSpPr>
      <dsp:spPr>
        <a:xfrm rot="16200000">
          <a:off x="4738430" y="2483686"/>
          <a:ext cx="3538552" cy="42305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373108" bIns="0" numCol="1" spcCol="1270" anchor="t" anchorCtr="0">
          <a:noAutofit/>
        </a:bodyPr>
        <a:lstStyle/>
        <a:p>
          <a:pPr lvl="0" algn="just"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برنامه های حوزه جهت اجرای دین</a:t>
          </a:r>
          <a:endParaRPr lang="en-US" sz="2000" kern="1200" dirty="0">
            <a:solidFill>
              <a:srgbClr val="FF0000"/>
            </a:solidFill>
            <a:cs typeface="B Titr" panose="00000700000000000000" pitchFamily="2" charset="-78"/>
          </a:endParaRPr>
        </a:p>
      </dsp:txBody>
      <dsp:txXfrm>
        <a:off x="4738430" y="2483686"/>
        <a:ext cx="3538552" cy="423051"/>
      </dsp:txXfrm>
    </dsp:sp>
    <dsp:sp modelId="{D02D6BDE-6FA6-4911-89E7-02C011AE165B}">
      <dsp:nvSpPr>
        <dsp:cNvPr id="0" name=""/>
        <dsp:cNvSpPr/>
      </dsp:nvSpPr>
      <dsp:spPr>
        <a:xfrm>
          <a:off x="6719232" y="58439"/>
          <a:ext cx="2107246" cy="5273546"/>
        </a:xfrm>
        <a:prstGeom prst="rect">
          <a:avLst/>
        </a:prstGeom>
        <a:solidFill>
          <a:schemeClr val="accent3">
            <a:hueOff val="-1137357"/>
            <a:satOff val="-4689"/>
            <a:lumOff val="-98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5128" tIns="373108" rIns="135128" bIns="135128" numCol="1" spcCol="1270" anchor="t" anchorCtr="0">
          <a:noAutofit/>
        </a:bodyPr>
        <a:lstStyle/>
        <a:p>
          <a:pPr marL="114300" lvl="1" indent="-114300" algn="just" defTabSz="666750">
            <a:lnSpc>
              <a:spcPct val="90000"/>
            </a:lnSpc>
            <a:spcBef>
              <a:spcPct val="0"/>
            </a:spcBef>
            <a:spcAft>
              <a:spcPct val="15000"/>
            </a:spcAft>
            <a:buChar char="••"/>
          </a:pPr>
          <a:r>
            <a:rPr lang="fa-IR" sz="1500" b="1" kern="1200" dirty="0" smtClean="0">
              <a:solidFill>
                <a:srgbClr val="002060"/>
              </a:solidFill>
              <a:cs typeface="B Nazanin" panose="00000400000000000000" pitchFamily="2" charset="-78"/>
            </a:rPr>
            <a:t>تلاش برای ایجاد حکومت اسلامی و ادارۀ آن بر طبق اسلام و ولایت اجتماعی، قضاوت و دادرسی، رهبری و مدیریت جریان‌های علمی و فرهنگی و سیاسی در راستای اهداف دین،‌ ایجاد زمینه‌های تحقق تمدّن اسلامی، اجرای حدود شرعی، طراحی مدل‏های دینی در علوم انسانی، بسترسازی برای اجرای احکام الهی و تحقق اهداف مکتب و... </a:t>
          </a:r>
          <a:r>
            <a:rPr lang="fa-IR" sz="1500" b="1" kern="1200" dirty="0" smtClean="0">
              <a:solidFill>
                <a:srgbClr val="FF0000"/>
              </a:solidFill>
              <a:cs typeface="B Titr" panose="00000700000000000000" pitchFamily="2" charset="-78"/>
            </a:rPr>
            <a:t>تلاش‏هایی است که در دایرۀ وظیفه سوم قراردارد</a:t>
          </a:r>
          <a:endParaRPr lang="en-US" sz="1500" kern="1200" dirty="0"/>
        </a:p>
      </dsp:txBody>
      <dsp:txXfrm>
        <a:off x="6719232" y="58439"/>
        <a:ext cx="2107246" cy="5273546"/>
      </dsp:txXfrm>
    </dsp:sp>
    <dsp:sp modelId="{29B60E43-4755-446B-93B5-87FD49EA2760}">
      <dsp:nvSpPr>
        <dsp:cNvPr id="0" name=""/>
        <dsp:cNvSpPr/>
      </dsp:nvSpPr>
      <dsp:spPr>
        <a:xfrm>
          <a:off x="5941570" y="41230"/>
          <a:ext cx="846103" cy="846103"/>
        </a:xfrm>
        <a:prstGeom prst="rect">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25000" r="-2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D7CF33-6737-4A3B-85AE-3E0DE8FEBF5B}">
      <dsp:nvSpPr>
        <dsp:cNvPr id="0" name=""/>
        <dsp:cNvSpPr/>
      </dsp:nvSpPr>
      <dsp:spPr>
        <a:xfrm>
          <a:off x="2695618" y="424250"/>
          <a:ext cx="2764652" cy="735675"/>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بنابراین طلبة مطلوب، دارای شخصیتی جامع است: </a:t>
          </a:r>
          <a:endParaRPr lang="en-US" sz="1600" kern="1200" dirty="0">
            <a:solidFill>
              <a:schemeClr val="bg2"/>
            </a:solidFill>
          </a:endParaRPr>
        </a:p>
      </dsp:txBody>
      <dsp:txXfrm>
        <a:off x="2717165" y="445797"/>
        <a:ext cx="2721558" cy="692581"/>
      </dsp:txXfrm>
    </dsp:sp>
    <dsp:sp modelId="{33D74343-5EF9-4CDE-98D6-9031D71544BD}">
      <dsp:nvSpPr>
        <dsp:cNvPr id="0" name=""/>
        <dsp:cNvSpPr/>
      </dsp:nvSpPr>
      <dsp:spPr>
        <a:xfrm rot="12942401">
          <a:off x="2038954" y="538786"/>
          <a:ext cx="724789" cy="83590"/>
        </a:xfrm>
        <a:custGeom>
          <a:avLst/>
          <a:gdLst/>
          <a:ahLst/>
          <a:cxnLst/>
          <a:rect l="0" t="0" r="0" b="0"/>
          <a:pathLst>
            <a:path>
              <a:moveTo>
                <a:pt x="0" y="41795"/>
              </a:moveTo>
              <a:lnTo>
                <a:pt x="724789" y="417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383229" y="562461"/>
        <a:ext cx="36239" cy="36239"/>
      </dsp:txXfrm>
    </dsp:sp>
    <dsp:sp modelId="{A46935AF-6F00-40B1-9D33-AC0E05D5B546}">
      <dsp:nvSpPr>
        <dsp:cNvPr id="0" name=""/>
        <dsp:cNvSpPr/>
      </dsp:nvSpPr>
      <dsp:spPr>
        <a:xfrm>
          <a:off x="635728" y="1237"/>
          <a:ext cx="1471350" cy="73567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lvl="0" algn="ctr" defTabSz="933450">
            <a:lnSpc>
              <a:spcPct val="90000"/>
            </a:lnSpc>
            <a:spcBef>
              <a:spcPct val="0"/>
            </a:spcBef>
            <a:spcAft>
              <a:spcPct val="35000"/>
            </a:spcAft>
          </a:pPr>
          <a:r>
            <a:rPr lang="fa-IR" sz="2100" b="1" kern="1200" dirty="0" smtClean="0">
              <a:solidFill>
                <a:srgbClr val="002060"/>
              </a:solidFill>
              <a:cs typeface="B Nazanin" panose="00000400000000000000" pitchFamily="2" charset="-78"/>
            </a:rPr>
            <a:t>عالم</a:t>
          </a:r>
          <a:endParaRPr lang="en-US" sz="2100" b="1" kern="1200" dirty="0">
            <a:solidFill>
              <a:srgbClr val="002060"/>
            </a:solidFill>
            <a:cs typeface="B Nazanin" panose="00000400000000000000" pitchFamily="2" charset="-78"/>
          </a:endParaRPr>
        </a:p>
      </dsp:txBody>
      <dsp:txXfrm>
        <a:off x="657275" y="22784"/>
        <a:ext cx="1428256" cy="692581"/>
      </dsp:txXfrm>
    </dsp:sp>
    <dsp:sp modelId="{BBA89F8B-5B69-41B3-9801-FC7D5E915537}">
      <dsp:nvSpPr>
        <dsp:cNvPr id="0" name=""/>
        <dsp:cNvSpPr/>
      </dsp:nvSpPr>
      <dsp:spPr>
        <a:xfrm rot="8657599">
          <a:off x="2038954" y="961799"/>
          <a:ext cx="724789" cy="83590"/>
        </a:xfrm>
        <a:custGeom>
          <a:avLst/>
          <a:gdLst/>
          <a:ahLst/>
          <a:cxnLst/>
          <a:rect l="0" t="0" r="0" b="0"/>
          <a:pathLst>
            <a:path>
              <a:moveTo>
                <a:pt x="0" y="41795"/>
              </a:moveTo>
              <a:lnTo>
                <a:pt x="724789" y="4179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383229" y="985474"/>
        <a:ext cx="36239" cy="36239"/>
      </dsp:txXfrm>
    </dsp:sp>
    <dsp:sp modelId="{E0E1151F-8FE3-42A4-9A20-3D27B6BAE94D}">
      <dsp:nvSpPr>
        <dsp:cNvPr id="0" name=""/>
        <dsp:cNvSpPr/>
      </dsp:nvSpPr>
      <dsp:spPr>
        <a:xfrm>
          <a:off x="635728" y="847263"/>
          <a:ext cx="1471350" cy="73567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lvl="0" algn="ctr" defTabSz="933450">
            <a:lnSpc>
              <a:spcPct val="90000"/>
            </a:lnSpc>
            <a:spcBef>
              <a:spcPct val="0"/>
            </a:spcBef>
            <a:spcAft>
              <a:spcPct val="35000"/>
            </a:spcAft>
          </a:pPr>
          <a:r>
            <a:rPr lang="fa-IR" sz="2100" b="1" kern="1200" dirty="0" smtClean="0">
              <a:solidFill>
                <a:srgbClr val="002060"/>
              </a:solidFill>
              <a:cs typeface="B Nazanin" panose="00000400000000000000" pitchFamily="2" charset="-78"/>
            </a:rPr>
            <a:t>مهذب و انقلابی</a:t>
          </a:r>
          <a:endParaRPr lang="en-US" sz="2100" b="1" kern="1200" dirty="0">
            <a:solidFill>
              <a:srgbClr val="002060"/>
            </a:solidFill>
            <a:cs typeface="B Nazanin" panose="00000400000000000000" pitchFamily="2" charset="-78"/>
          </a:endParaRPr>
        </a:p>
      </dsp:txBody>
      <dsp:txXfrm>
        <a:off x="657275" y="868810"/>
        <a:ext cx="1428256" cy="692581"/>
      </dsp:txXfrm>
    </dsp:sp>
  </dsp:spTree>
</dsp:drawing>
</file>

<file path=ppt/diagrams/drawing1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5A4F83-0DC1-4814-BF86-6679CF959C36}">
      <dsp:nvSpPr>
        <dsp:cNvPr id="0" name=""/>
        <dsp:cNvSpPr/>
      </dsp:nvSpPr>
      <dsp:spPr>
        <a:xfrm rot="5400000">
          <a:off x="-105895" y="110054"/>
          <a:ext cx="705969" cy="494178"/>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rtl="1">
            <a:lnSpc>
              <a:spcPct val="90000"/>
            </a:lnSpc>
            <a:spcBef>
              <a:spcPct val="0"/>
            </a:spcBef>
            <a:spcAft>
              <a:spcPct val="35000"/>
            </a:spcAft>
          </a:pPr>
          <a:r>
            <a:rPr lang="fa-IR" sz="1200" kern="1200" dirty="0" smtClean="0">
              <a:solidFill>
                <a:srgbClr val="002060"/>
              </a:solidFill>
              <a:cs typeface="B Titr" panose="00000700000000000000" pitchFamily="2" charset="-78"/>
            </a:rPr>
            <a:t>1</a:t>
          </a:r>
          <a:endParaRPr lang="fa-IR" sz="1200" kern="1200" dirty="0">
            <a:solidFill>
              <a:srgbClr val="002060"/>
            </a:solidFill>
            <a:cs typeface="B Titr" panose="00000700000000000000" pitchFamily="2" charset="-78"/>
          </a:endParaRPr>
        </a:p>
      </dsp:txBody>
      <dsp:txXfrm rot="-5400000">
        <a:off x="1" y="251247"/>
        <a:ext cx="494178" cy="211791"/>
      </dsp:txXfrm>
    </dsp:sp>
    <dsp:sp modelId="{F96B1394-AF2A-40D9-8BEC-7C56AA87D165}">
      <dsp:nvSpPr>
        <dsp:cNvPr id="0" name=""/>
        <dsp:cNvSpPr/>
      </dsp:nvSpPr>
      <dsp:spPr>
        <a:xfrm rot="5400000">
          <a:off x="4307176" y="-3808839"/>
          <a:ext cx="459121" cy="8085117"/>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r" defTabSz="622300" rtl="1">
            <a:lnSpc>
              <a:spcPct val="90000"/>
            </a:lnSpc>
            <a:spcBef>
              <a:spcPct val="0"/>
            </a:spcBef>
            <a:spcAft>
              <a:spcPct val="15000"/>
            </a:spcAft>
            <a:buChar char="••"/>
          </a:pPr>
          <a:r>
            <a:rPr lang="fa-IR" sz="1400" b="1" kern="1200" dirty="0" smtClean="0">
              <a:cs typeface="B Nazanin" panose="00000400000000000000" pitchFamily="2" charset="-78"/>
            </a:rPr>
            <a:t>انقلابی بودن چیست؟ </a:t>
          </a:r>
          <a:r>
            <a:rPr lang="fa-IR" sz="1400" b="1" kern="1200" dirty="0" err="1" smtClean="0">
              <a:cs typeface="B Nazanin" panose="00000400000000000000" pitchFamily="2" charset="-78"/>
            </a:rPr>
            <a:t>طلبة</a:t>
          </a:r>
          <a:r>
            <a:rPr lang="fa-IR" sz="1400" b="1" kern="1200" dirty="0" smtClean="0">
              <a:cs typeface="B Nazanin" panose="00000400000000000000" pitchFamily="2" charset="-78"/>
            </a:rPr>
            <a:t> انقلابی کیست؟ و تمایز اصلی او با سایر طلاب در چه چیز است؟ این وصف را بر چه کسی </a:t>
          </a:r>
          <a:r>
            <a:rPr lang="fa-IR" sz="1400" b="1" kern="1200" dirty="0" err="1" smtClean="0">
              <a:cs typeface="B Nazanin" panose="00000400000000000000" pitchFamily="2" charset="-78"/>
            </a:rPr>
            <a:t>می‌توان</a:t>
          </a:r>
          <a:r>
            <a:rPr lang="fa-IR" sz="1400" b="1" kern="1200" dirty="0" smtClean="0">
              <a:cs typeface="B Nazanin" panose="00000400000000000000" pitchFamily="2" charset="-78"/>
            </a:rPr>
            <a:t> به حقیقت اطلاق کرد؟ </a:t>
          </a:r>
          <a:endParaRPr lang="fa-IR" sz="1400" b="1" kern="1200" dirty="0">
            <a:cs typeface="B Nazanin" panose="00000400000000000000" pitchFamily="2" charset="-78"/>
          </a:endParaRPr>
        </a:p>
      </dsp:txBody>
      <dsp:txXfrm rot="-5400000">
        <a:off x="494178" y="26571"/>
        <a:ext cx="8062705" cy="414297"/>
      </dsp:txXfrm>
    </dsp:sp>
    <dsp:sp modelId="{D513A3B0-D826-4C49-8951-A387DA20672B}">
      <dsp:nvSpPr>
        <dsp:cNvPr id="0" name=""/>
        <dsp:cNvSpPr/>
      </dsp:nvSpPr>
      <dsp:spPr>
        <a:xfrm rot="5400000">
          <a:off x="-105895" y="742465"/>
          <a:ext cx="705969" cy="494178"/>
        </a:xfrm>
        <a:prstGeom prst="chevron">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rtl="1">
            <a:lnSpc>
              <a:spcPct val="90000"/>
            </a:lnSpc>
            <a:spcBef>
              <a:spcPct val="0"/>
            </a:spcBef>
            <a:spcAft>
              <a:spcPct val="35000"/>
            </a:spcAft>
          </a:pPr>
          <a:r>
            <a:rPr lang="fa-IR" sz="1200" kern="1200" dirty="0" smtClean="0">
              <a:solidFill>
                <a:srgbClr val="002060"/>
              </a:solidFill>
              <a:cs typeface="B Titr" panose="00000700000000000000" pitchFamily="2" charset="-78"/>
            </a:rPr>
            <a:t>2</a:t>
          </a:r>
          <a:endParaRPr lang="fa-IR" sz="1200" kern="1200" dirty="0">
            <a:solidFill>
              <a:srgbClr val="002060"/>
            </a:solidFill>
            <a:cs typeface="B Titr" panose="00000700000000000000" pitchFamily="2" charset="-78"/>
          </a:endParaRPr>
        </a:p>
      </dsp:txBody>
      <dsp:txXfrm rot="-5400000">
        <a:off x="1" y="883658"/>
        <a:ext cx="494178" cy="211791"/>
      </dsp:txXfrm>
    </dsp:sp>
    <dsp:sp modelId="{BA09683C-975C-4CB4-82D1-665C12D10984}">
      <dsp:nvSpPr>
        <dsp:cNvPr id="0" name=""/>
        <dsp:cNvSpPr/>
      </dsp:nvSpPr>
      <dsp:spPr>
        <a:xfrm rot="5400000">
          <a:off x="4307297" y="-3176548"/>
          <a:ext cx="458880" cy="8085117"/>
        </a:xfrm>
        <a:prstGeom prst="round2Same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r" defTabSz="622300" rtl="1">
            <a:lnSpc>
              <a:spcPct val="90000"/>
            </a:lnSpc>
            <a:spcBef>
              <a:spcPct val="0"/>
            </a:spcBef>
            <a:spcAft>
              <a:spcPct val="15000"/>
            </a:spcAft>
            <a:buChar char="••"/>
          </a:pPr>
          <a:r>
            <a:rPr lang="fa-IR" sz="1400" b="1" kern="1200" dirty="0" smtClean="0">
              <a:cs typeface="B Nazanin" panose="00000400000000000000" pitchFamily="2" charset="-78"/>
            </a:rPr>
            <a:t>نسبت طلبه با انقلاب اسلامی چیست؟</a:t>
          </a:r>
          <a:endParaRPr lang="fa-IR" sz="1400" b="1" kern="1200" dirty="0">
            <a:cs typeface="B Nazanin" panose="00000400000000000000" pitchFamily="2" charset="-78"/>
          </a:endParaRPr>
        </a:p>
      </dsp:txBody>
      <dsp:txXfrm rot="-5400000">
        <a:off x="494179" y="658971"/>
        <a:ext cx="8062716" cy="414078"/>
      </dsp:txXfrm>
    </dsp:sp>
    <dsp:sp modelId="{A159FFE6-8185-4500-8C4E-D27DC86A7C3D}">
      <dsp:nvSpPr>
        <dsp:cNvPr id="0" name=""/>
        <dsp:cNvSpPr/>
      </dsp:nvSpPr>
      <dsp:spPr>
        <a:xfrm rot="5400000">
          <a:off x="-105895" y="1374877"/>
          <a:ext cx="705969" cy="494178"/>
        </a:xfrm>
        <a:prstGeom prst="chevron">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rtl="1">
            <a:lnSpc>
              <a:spcPct val="90000"/>
            </a:lnSpc>
            <a:spcBef>
              <a:spcPct val="0"/>
            </a:spcBef>
            <a:spcAft>
              <a:spcPct val="35000"/>
            </a:spcAft>
          </a:pPr>
          <a:r>
            <a:rPr lang="fa-IR" sz="1200" kern="1200" dirty="0" smtClean="0">
              <a:solidFill>
                <a:srgbClr val="002060"/>
              </a:solidFill>
              <a:cs typeface="B Titr" panose="00000700000000000000" pitchFamily="2" charset="-78"/>
            </a:rPr>
            <a:t>3</a:t>
          </a:r>
          <a:endParaRPr lang="fa-IR" sz="1200" kern="1200" dirty="0">
            <a:solidFill>
              <a:srgbClr val="002060"/>
            </a:solidFill>
            <a:cs typeface="B Titr" panose="00000700000000000000" pitchFamily="2" charset="-78"/>
          </a:endParaRPr>
        </a:p>
      </dsp:txBody>
      <dsp:txXfrm rot="-5400000">
        <a:off x="1" y="1516070"/>
        <a:ext cx="494178" cy="211791"/>
      </dsp:txXfrm>
    </dsp:sp>
    <dsp:sp modelId="{ABAEFC09-A41A-4933-B53F-C7FFE3096D0B}">
      <dsp:nvSpPr>
        <dsp:cNvPr id="0" name=""/>
        <dsp:cNvSpPr/>
      </dsp:nvSpPr>
      <dsp:spPr>
        <a:xfrm rot="5400000">
          <a:off x="4307297" y="-2544136"/>
          <a:ext cx="458880" cy="8085117"/>
        </a:xfrm>
        <a:prstGeom prst="round2Same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r" defTabSz="622300" rtl="1">
            <a:lnSpc>
              <a:spcPct val="90000"/>
            </a:lnSpc>
            <a:spcBef>
              <a:spcPct val="0"/>
            </a:spcBef>
            <a:spcAft>
              <a:spcPct val="15000"/>
            </a:spcAft>
            <a:buChar char="••"/>
          </a:pPr>
          <a:r>
            <a:rPr lang="fa-IR" sz="1400" b="1" kern="1200" dirty="0" smtClean="0">
              <a:cs typeface="B Nazanin" panose="00000400000000000000" pitchFamily="2" charset="-78"/>
            </a:rPr>
            <a:t>چرا طلبه باید انقلابی باشد؟ اهمیت انقلابی بودن طلبه چیست؟ اگر طلبه و حوزه انقلابی نباشد چه </a:t>
          </a:r>
          <a:r>
            <a:rPr lang="fa-IR" sz="1400" b="1" kern="1200" dirty="0" err="1" smtClean="0">
              <a:cs typeface="B Nazanin" panose="00000400000000000000" pitchFamily="2" charset="-78"/>
            </a:rPr>
            <a:t>می‌شود</a:t>
          </a:r>
          <a:r>
            <a:rPr lang="fa-IR" sz="1400" b="1" kern="1200" dirty="0" smtClean="0">
              <a:cs typeface="B Nazanin" panose="00000400000000000000" pitchFamily="2" charset="-78"/>
            </a:rPr>
            <a:t>؟</a:t>
          </a:r>
          <a:endParaRPr lang="fa-IR" sz="1400" b="1" kern="1200" dirty="0">
            <a:cs typeface="B Nazanin" panose="00000400000000000000" pitchFamily="2" charset="-78"/>
          </a:endParaRPr>
        </a:p>
      </dsp:txBody>
      <dsp:txXfrm rot="-5400000">
        <a:off x="494179" y="1291383"/>
        <a:ext cx="8062716" cy="414078"/>
      </dsp:txXfrm>
    </dsp:sp>
    <dsp:sp modelId="{8EDFFE2F-8797-4DC9-AAB1-04ED29614A16}">
      <dsp:nvSpPr>
        <dsp:cNvPr id="0" name=""/>
        <dsp:cNvSpPr/>
      </dsp:nvSpPr>
      <dsp:spPr>
        <a:xfrm rot="5400000">
          <a:off x="-105895" y="2007288"/>
          <a:ext cx="705969" cy="494178"/>
        </a:xfrm>
        <a:prstGeom prst="chevron">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rtl="1">
            <a:lnSpc>
              <a:spcPct val="90000"/>
            </a:lnSpc>
            <a:spcBef>
              <a:spcPct val="0"/>
            </a:spcBef>
            <a:spcAft>
              <a:spcPct val="35000"/>
            </a:spcAft>
          </a:pPr>
          <a:r>
            <a:rPr lang="fa-IR" sz="1200" kern="1200" dirty="0" smtClean="0">
              <a:solidFill>
                <a:srgbClr val="002060"/>
              </a:solidFill>
              <a:cs typeface="B Titr" panose="00000700000000000000" pitchFamily="2" charset="-78"/>
            </a:rPr>
            <a:t>4</a:t>
          </a:r>
          <a:endParaRPr lang="fa-IR" sz="1200" kern="1200" dirty="0">
            <a:solidFill>
              <a:srgbClr val="002060"/>
            </a:solidFill>
            <a:cs typeface="B Titr" panose="00000700000000000000" pitchFamily="2" charset="-78"/>
          </a:endParaRPr>
        </a:p>
      </dsp:txBody>
      <dsp:txXfrm rot="-5400000">
        <a:off x="1" y="2148481"/>
        <a:ext cx="494178" cy="211791"/>
      </dsp:txXfrm>
    </dsp:sp>
    <dsp:sp modelId="{F81C7E6C-35E8-42E7-8918-7972803456C4}">
      <dsp:nvSpPr>
        <dsp:cNvPr id="0" name=""/>
        <dsp:cNvSpPr/>
      </dsp:nvSpPr>
      <dsp:spPr>
        <a:xfrm rot="5400000">
          <a:off x="4307297" y="-1911725"/>
          <a:ext cx="458880" cy="8085117"/>
        </a:xfrm>
        <a:prstGeom prst="round2SameRect">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r" defTabSz="622300" rtl="1">
            <a:lnSpc>
              <a:spcPct val="90000"/>
            </a:lnSpc>
            <a:spcBef>
              <a:spcPct val="0"/>
            </a:spcBef>
            <a:spcAft>
              <a:spcPct val="15000"/>
            </a:spcAft>
            <a:buChar char="••"/>
          </a:pPr>
          <a:r>
            <a:rPr lang="fa-IR" sz="1400" b="1" kern="1200" dirty="0" err="1" smtClean="0">
              <a:cs typeface="B Nazanin" panose="00000400000000000000" pitchFamily="2" charset="-78"/>
            </a:rPr>
            <a:t>نشانه‌ها</a:t>
          </a:r>
          <a:r>
            <a:rPr lang="fa-IR" sz="1400" b="1" kern="1200" dirty="0" smtClean="0">
              <a:cs typeface="B Nazanin" panose="00000400000000000000" pitchFamily="2" charset="-78"/>
            </a:rPr>
            <a:t> و </a:t>
          </a:r>
          <a:r>
            <a:rPr lang="fa-IR" sz="1400" b="1" kern="1200" dirty="0" err="1" smtClean="0">
              <a:cs typeface="B Nazanin" panose="00000400000000000000" pitchFamily="2" charset="-78"/>
            </a:rPr>
            <a:t>شاخصه‌های</a:t>
          </a:r>
          <a:r>
            <a:rPr lang="fa-IR" sz="1400" b="1" kern="1200" dirty="0" smtClean="0">
              <a:cs typeface="B Nazanin" panose="00000400000000000000" pitchFamily="2" charset="-78"/>
            </a:rPr>
            <a:t> انقلابی بودن طلبه کدام است؟ (اهداف، </a:t>
          </a:r>
          <a:r>
            <a:rPr lang="fa-IR" sz="1400" b="1" kern="1200" dirty="0" err="1" smtClean="0">
              <a:cs typeface="B Nazanin" panose="00000400000000000000" pitchFamily="2" charset="-78"/>
            </a:rPr>
            <a:t>رسالت‌ها</a:t>
          </a:r>
          <a:r>
            <a:rPr lang="fa-IR" sz="1400" b="1" kern="1200" dirty="0" smtClean="0">
              <a:cs typeface="B Nazanin" panose="00000400000000000000" pitchFamily="2" charset="-78"/>
            </a:rPr>
            <a:t>، </a:t>
          </a:r>
          <a:r>
            <a:rPr lang="fa-IR" sz="1400" b="1" kern="1200" dirty="0" err="1" smtClean="0">
              <a:cs typeface="B Nazanin" panose="00000400000000000000" pitchFamily="2" charset="-78"/>
            </a:rPr>
            <a:t>کارکردها</a:t>
          </a:r>
          <a:r>
            <a:rPr lang="fa-IR" sz="1400" b="1" kern="1200" dirty="0" smtClean="0">
              <a:cs typeface="B Nazanin" panose="00000400000000000000" pitchFamily="2" charset="-78"/>
            </a:rPr>
            <a:t>، رفتار، معنویت، روش علمی، روش اجتماعی و ...)</a:t>
          </a:r>
          <a:endParaRPr lang="fa-IR" sz="1400" b="1" kern="1200" dirty="0">
            <a:cs typeface="B Nazanin" panose="00000400000000000000" pitchFamily="2" charset="-78"/>
          </a:endParaRPr>
        </a:p>
      </dsp:txBody>
      <dsp:txXfrm rot="-5400000">
        <a:off x="494179" y="1923794"/>
        <a:ext cx="8062716" cy="414078"/>
      </dsp:txXfrm>
    </dsp:sp>
    <dsp:sp modelId="{8E8ED95D-1B0D-4629-B0A4-5683D29EA6FB}">
      <dsp:nvSpPr>
        <dsp:cNvPr id="0" name=""/>
        <dsp:cNvSpPr/>
      </dsp:nvSpPr>
      <dsp:spPr>
        <a:xfrm rot="5400000">
          <a:off x="-105895" y="2639700"/>
          <a:ext cx="705969" cy="494178"/>
        </a:xfrm>
        <a:prstGeom prst="chevron">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rtl="1">
            <a:lnSpc>
              <a:spcPct val="90000"/>
            </a:lnSpc>
            <a:spcBef>
              <a:spcPct val="0"/>
            </a:spcBef>
            <a:spcAft>
              <a:spcPct val="35000"/>
            </a:spcAft>
          </a:pPr>
          <a:r>
            <a:rPr lang="fa-IR" sz="1200" kern="1200" dirty="0" smtClean="0">
              <a:solidFill>
                <a:srgbClr val="002060"/>
              </a:solidFill>
              <a:cs typeface="B Titr" panose="00000700000000000000" pitchFamily="2" charset="-78"/>
            </a:rPr>
            <a:t>5</a:t>
          </a:r>
          <a:endParaRPr lang="fa-IR" sz="1200" kern="1200" dirty="0">
            <a:solidFill>
              <a:srgbClr val="002060"/>
            </a:solidFill>
            <a:cs typeface="B Titr" panose="00000700000000000000" pitchFamily="2" charset="-78"/>
          </a:endParaRPr>
        </a:p>
      </dsp:txBody>
      <dsp:txXfrm rot="-5400000">
        <a:off x="1" y="2780893"/>
        <a:ext cx="494178" cy="211791"/>
      </dsp:txXfrm>
    </dsp:sp>
    <dsp:sp modelId="{8AFCA664-EEA0-4AB3-B6C9-CEEB42AB96E9}">
      <dsp:nvSpPr>
        <dsp:cNvPr id="0" name=""/>
        <dsp:cNvSpPr/>
      </dsp:nvSpPr>
      <dsp:spPr>
        <a:xfrm rot="5400000">
          <a:off x="4307297" y="-1279313"/>
          <a:ext cx="458880" cy="8085117"/>
        </a:xfrm>
        <a:prstGeom prst="round2SameRect">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r" defTabSz="622300" rtl="1">
            <a:lnSpc>
              <a:spcPct val="90000"/>
            </a:lnSpc>
            <a:spcBef>
              <a:spcPct val="0"/>
            </a:spcBef>
            <a:spcAft>
              <a:spcPct val="15000"/>
            </a:spcAft>
            <a:buChar char="••"/>
          </a:pPr>
          <a:r>
            <a:rPr lang="fa-IR" sz="1400" b="1" kern="1200" dirty="0" smtClean="0">
              <a:cs typeface="B Nazanin" panose="00000400000000000000" pitchFamily="2" charset="-78"/>
            </a:rPr>
            <a:t>چه </a:t>
          </a:r>
          <a:r>
            <a:rPr lang="fa-IR" sz="1400" b="1" kern="1200" dirty="0" err="1" smtClean="0">
              <a:cs typeface="B Nazanin" panose="00000400000000000000" pitchFamily="2" charset="-78"/>
            </a:rPr>
            <a:t>آفاتی</a:t>
          </a:r>
          <a:r>
            <a:rPr lang="fa-IR" sz="1400" b="1" kern="1200" dirty="0" smtClean="0">
              <a:cs typeface="B Nazanin" panose="00000400000000000000" pitchFamily="2" charset="-78"/>
            </a:rPr>
            <a:t> انقلابی بودن و انقلابی ماندن طلبه و حوزه را تهدید </a:t>
          </a:r>
          <a:r>
            <a:rPr lang="fa-IR" sz="1400" b="1" kern="1200" dirty="0" err="1" smtClean="0">
              <a:cs typeface="B Nazanin" panose="00000400000000000000" pitchFamily="2" charset="-78"/>
            </a:rPr>
            <a:t>می‌کند</a:t>
          </a:r>
          <a:r>
            <a:rPr lang="fa-IR" sz="1400" b="1" kern="1200" dirty="0" smtClean="0">
              <a:cs typeface="B Nazanin" panose="00000400000000000000" pitchFamily="2" charset="-78"/>
            </a:rPr>
            <a:t>؟</a:t>
          </a:r>
          <a:endParaRPr lang="fa-IR" sz="1400" b="1" kern="1200" dirty="0">
            <a:cs typeface="B Nazanin" panose="00000400000000000000" pitchFamily="2" charset="-78"/>
          </a:endParaRPr>
        </a:p>
      </dsp:txBody>
      <dsp:txXfrm rot="-5400000">
        <a:off x="494179" y="2556206"/>
        <a:ext cx="8062716" cy="414078"/>
      </dsp:txXfrm>
    </dsp:sp>
    <dsp:sp modelId="{7519276A-3759-4DE0-8E2D-75CA7DAED563}">
      <dsp:nvSpPr>
        <dsp:cNvPr id="0" name=""/>
        <dsp:cNvSpPr/>
      </dsp:nvSpPr>
      <dsp:spPr>
        <a:xfrm rot="5400000">
          <a:off x="-105895" y="3272111"/>
          <a:ext cx="705969" cy="494178"/>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rtl="1">
            <a:lnSpc>
              <a:spcPct val="90000"/>
            </a:lnSpc>
            <a:spcBef>
              <a:spcPct val="0"/>
            </a:spcBef>
            <a:spcAft>
              <a:spcPct val="35000"/>
            </a:spcAft>
          </a:pPr>
          <a:r>
            <a:rPr lang="fa-IR" sz="1200" kern="1200" dirty="0" smtClean="0">
              <a:solidFill>
                <a:srgbClr val="002060"/>
              </a:solidFill>
              <a:cs typeface="B Titr" panose="00000700000000000000" pitchFamily="2" charset="-78"/>
            </a:rPr>
            <a:t>6</a:t>
          </a:r>
          <a:endParaRPr lang="fa-IR" sz="1200" kern="1200" dirty="0">
            <a:solidFill>
              <a:srgbClr val="002060"/>
            </a:solidFill>
            <a:cs typeface="B Titr" panose="00000700000000000000" pitchFamily="2" charset="-78"/>
          </a:endParaRPr>
        </a:p>
      </dsp:txBody>
      <dsp:txXfrm rot="-5400000">
        <a:off x="1" y="3413304"/>
        <a:ext cx="494178" cy="211791"/>
      </dsp:txXfrm>
    </dsp:sp>
    <dsp:sp modelId="{B053A134-A44E-41DF-A0AE-0B04E38CEE9A}">
      <dsp:nvSpPr>
        <dsp:cNvPr id="0" name=""/>
        <dsp:cNvSpPr/>
      </dsp:nvSpPr>
      <dsp:spPr>
        <a:xfrm rot="5400000">
          <a:off x="4307297" y="-646902"/>
          <a:ext cx="458880" cy="8085117"/>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r" defTabSz="622300" rtl="1">
            <a:lnSpc>
              <a:spcPct val="90000"/>
            </a:lnSpc>
            <a:spcBef>
              <a:spcPct val="0"/>
            </a:spcBef>
            <a:spcAft>
              <a:spcPct val="15000"/>
            </a:spcAft>
            <a:buChar char="••"/>
          </a:pPr>
          <a:r>
            <a:rPr lang="fa-IR" sz="1400" b="1" kern="1200" dirty="0" smtClean="0">
              <a:cs typeface="B Nazanin" panose="00000400000000000000" pitchFamily="2" charset="-78"/>
            </a:rPr>
            <a:t>الگوی </a:t>
          </a:r>
          <a:r>
            <a:rPr lang="fa-IR" sz="1400" b="1" kern="1200" dirty="0" err="1" smtClean="0">
              <a:cs typeface="B Nazanin" panose="00000400000000000000" pitchFamily="2" charset="-78"/>
            </a:rPr>
            <a:t>طلبة</a:t>
          </a:r>
          <a:r>
            <a:rPr lang="fa-IR" sz="1400" b="1" kern="1200" dirty="0" smtClean="0">
              <a:cs typeface="B Nazanin" panose="00000400000000000000" pitchFamily="2" charset="-78"/>
            </a:rPr>
            <a:t> انقلاب اسلامی کیست و سبک زندگی او چگونه است؟ </a:t>
          </a:r>
          <a:r>
            <a:rPr lang="fa-IR" sz="1400" b="1" kern="1200" dirty="0" err="1" smtClean="0">
              <a:cs typeface="B Nazanin" panose="00000400000000000000" pitchFamily="2" charset="-78"/>
            </a:rPr>
            <a:t>طلبة</a:t>
          </a:r>
          <a:r>
            <a:rPr lang="fa-IR" sz="1400" b="1" kern="1200" dirty="0" smtClean="0">
              <a:cs typeface="B Nazanin" panose="00000400000000000000" pitchFamily="2" charset="-78"/>
            </a:rPr>
            <a:t> انقلابی در </a:t>
          </a:r>
          <a:r>
            <a:rPr lang="fa-IR" sz="1400" b="1" kern="1200" dirty="0" err="1" smtClean="0">
              <a:cs typeface="B Nazanin" panose="00000400000000000000" pitchFamily="2" charset="-78"/>
            </a:rPr>
            <a:t>نقشة</a:t>
          </a:r>
          <a:r>
            <a:rPr lang="fa-IR" sz="1400" b="1" kern="1200" dirty="0" smtClean="0">
              <a:cs typeface="B Nazanin" panose="00000400000000000000" pitchFamily="2" charset="-78"/>
            </a:rPr>
            <a:t> علمی و </a:t>
          </a:r>
          <a:r>
            <a:rPr lang="fa-IR" sz="1400" b="1" kern="1200" dirty="0" err="1" smtClean="0">
              <a:cs typeface="B Nazanin" panose="00000400000000000000" pitchFamily="2" charset="-78"/>
            </a:rPr>
            <a:t>شیوة</a:t>
          </a:r>
          <a:r>
            <a:rPr lang="fa-IR" sz="1400" b="1" kern="1200" dirty="0" smtClean="0">
              <a:cs typeface="B Nazanin" panose="00000400000000000000" pitchFamily="2" charset="-78"/>
            </a:rPr>
            <a:t> </a:t>
          </a:r>
          <a:r>
            <a:rPr lang="fa-IR" sz="1400" b="1" kern="1200" dirty="0" err="1" smtClean="0">
              <a:cs typeface="B Nazanin" panose="00000400000000000000" pitchFamily="2" charset="-78"/>
            </a:rPr>
            <a:t>علم‌آموزی</a:t>
          </a:r>
          <a:r>
            <a:rPr lang="fa-IR" sz="1400" b="1" kern="1200" dirty="0" smtClean="0">
              <a:cs typeface="B Nazanin" panose="00000400000000000000" pitchFamily="2" charset="-78"/>
            </a:rPr>
            <a:t>، </a:t>
          </a:r>
          <a:r>
            <a:rPr lang="fa-IR" sz="1400" b="1" kern="1200" dirty="0" err="1" smtClean="0">
              <a:cs typeface="B Nazanin" panose="00000400000000000000" pitchFamily="2" charset="-78"/>
            </a:rPr>
            <a:t>برنامة</a:t>
          </a:r>
          <a:r>
            <a:rPr lang="fa-IR" sz="1400" b="1" kern="1200" dirty="0" smtClean="0">
              <a:cs typeface="B Nazanin" panose="00000400000000000000" pitchFamily="2" charset="-78"/>
            </a:rPr>
            <a:t> اخلاقی، </a:t>
          </a:r>
          <a:r>
            <a:rPr lang="fa-IR" sz="1400" b="1" kern="1200" dirty="0" err="1" smtClean="0">
              <a:cs typeface="B Nazanin" panose="00000400000000000000" pitchFamily="2" charset="-78"/>
            </a:rPr>
            <a:t>برنامة</a:t>
          </a:r>
          <a:r>
            <a:rPr lang="fa-IR" sz="1400" b="1" kern="1200" dirty="0" smtClean="0">
              <a:cs typeface="B Nazanin" panose="00000400000000000000" pitchFamily="2" charset="-78"/>
            </a:rPr>
            <a:t> تبلیغی، تعامل با خانواده، مردم، نهادهای حکومت، نیازهای انقلاب و ... چه تفاوتی با سایر طلاب دارد؟</a:t>
          </a:r>
          <a:endParaRPr lang="fa-IR" sz="1400" b="1" kern="1200" dirty="0">
            <a:cs typeface="B Nazanin" panose="00000400000000000000" pitchFamily="2" charset="-78"/>
          </a:endParaRPr>
        </a:p>
      </dsp:txBody>
      <dsp:txXfrm rot="-5400000">
        <a:off x="494179" y="3188617"/>
        <a:ext cx="8062716" cy="414078"/>
      </dsp:txXfrm>
    </dsp:sp>
    <dsp:sp modelId="{5C3D2D17-7869-4B92-9D5D-163D36F0F22E}">
      <dsp:nvSpPr>
        <dsp:cNvPr id="0" name=""/>
        <dsp:cNvSpPr/>
      </dsp:nvSpPr>
      <dsp:spPr>
        <a:xfrm rot="5400000">
          <a:off x="-105895" y="3904523"/>
          <a:ext cx="705969" cy="494178"/>
        </a:xfrm>
        <a:prstGeom prst="chevron">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rtl="1">
            <a:lnSpc>
              <a:spcPct val="90000"/>
            </a:lnSpc>
            <a:spcBef>
              <a:spcPct val="0"/>
            </a:spcBef>
            <a:spcAft>
              <a:spcPct val="35000"/>
            </a:spcAft>
          </a:pPr>
          <a:r>
            <a:rPr lang="fa-IR" sz="1200" kern="1200" dirty="0" smtClean="0">
              <a:solidFill>
                <a:srgbClr val="002060"/>
              </a:solidFill>
              <a:cs typeface="B Titr" panose="00000700000000000000" pitchFamily="2" charset="-78"/>
            </a:rPr>
            <a:t>7</a:t>
          </a:r>
          <a:endParaRPr lang="fa-IR" sz="1200" kern="1200" dirty="0">
            <a:solidFill>
              <a:srgbClr val="002060"/>
            </a:solidFill>
            <a:cs typeface="B Titr" panose="00000700000000000000" pitchFamily="2" charset="-78"/>
          </a:endParaRPr>
        </a:p>
      </dsp:txBody>
      <dsp:txXfrm rot="-5400000">
        <a:off x="1" y="4045716"/>
        <a:ext cx="494178" cy="211791"/>
      </dsp:txXfrm>
    </dsp:sp>
    <dsp:sp modelId="{613B61E2-2523-4108-AA4C-FF4893159128}">
      <dsp:nvSpPr>
        <dsp:cNvPr id="0" name=""/>
        <dsp:cNvSpPr/>
      </dsp:nvSpPr>
      <dsp:spPr>
        <a:xfrm rot="5400000">
          <a:off x="4307297" y="-14490"/>
          <a:ext cx="458880" cy="8085117"/>
        </a:xfrm>
        <a:prstGeom prst="round2Same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r" defTabSz="622300" rtl="1">
            <a:lnSpc>
              <a:spcPct val="90000"/>
            </a:lnSpc>
            <a:spcBef>
              <a:spcPct val="0"/>
            </a:spcBef>
            <a:spcAft>
              <a:spcPct val="15000"/>
            </a:spcAft>
            <a:buChar char="••"/>
          </a:pPr>
          <a:r>
            <a:rPr lang="fa-IR" sz="1400" b="1" kern="1200" dirty="0" smtClean="0">
              <a:cs typeface="B Nazanin" panose="00000400000000000000" pitchFamily="2" charset="-78"/>
            </a:rPr>
            <a:t>برای ایجاد این وصف در جان طلبه چه برنامه، شیوه و محتوایی نیاز است؟</a:t>
          </a:r>
          <a:endParaRPr lang="fa-IR" sz="1400" b="1" kern="1200" dirty="0">
            <a:cs typeface="B Nazanin" panose="00000400000000000000" pitchFamily="2" charset="-78"/>
          </a:endParaRPr>
        </a:p>
      </dsp:txBody>
      <dsp:txXfrm rot="-5400000">
        <a:off x="494179" y="3821029"/>
        <a:ext cx="8062716" cy="414078"/>
      </dsp:txXfrm>
    </dsp:sp>
    <dsp:sp modelId="{AA6B1E25-D85C-44CC-B3BD-D317368F91E7}">
      <dsp:nvSpPr>
        <dsp:cNvPr id="0" name=""/>
        <dsp:cNvSpPr/>
      </dsp:nvSpPr>
      <dsp:spPr>
        <a:xfrm rot="5400000">
          <a:off x="-105895" y="4536935"/>
          <a:ext cx="705969" cy="494178"/>
        </a:xfrm>
        <a:prstGeom prst="chevron">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 tIns="7620" rIns="7620" bIns="7620" numCol="1" spcCol="1270" anchor="ctr" anchorCtr="0">
          <a:noAutofit/>
        </a:bodyPr>
        <a:lstStyle/>
        <a:p>
          <a:pPr lvl="0" algn="ctr" defTabSz="533400" rtl="1">
            <a:lnSpc>
              <a:spcPct val="90000"/>
            </a:lnSpc>
            <a:spcBef>
              <a:spcPct val="0"/>
            </a:spcBef>
            <a:spcAft>
              <a:spcPct val="35000"/>
            </a:spcAft>
          </a:pPr>
          <a:r>
            <a:rPr lang="fa-IR" sz="1200" kern="1200" dirty="0" smtClean="0">
              <a:solidFill>
                <a:srgbClr val="002060"/>
              </a:solidFill>
              <a:cs typeface="B Titr" panose="00000700000000000000" pitchFamily="2" charset="-78"/>
            </a:rPr>
            <a:t>8</a:t>
          </a:r>
          <a:endParaRPr lang="fa-IR" sz="1200" kern="1200" dirty="0">
            <a:solidFill>
              <a:srgbClr val="002060"/>
            </a:solidFill>
            <a:cs typeface="B Titr" panose="00000700000000000000" pitchFamily="2" charset="-78"/>
          </a:endParaRPr>
        </a:p>
      </dsp:txBody>
      <dsp:txXfrm rot="-5400000">
        <a:off x="1" y="4678128"/>
        <a:ext cx="494178" cy="211791"/>
      </dsp:txXfrm>
    </dsp:sp>
    <dsp:sp modelId="{92EC4EFC-89CB-4404-AC8B-F90D9F1EA676}">
      <dsp:nvSpPr>
        <dsp:cNvPr id="0" name=""/>
        <dsp:cNvSpPr/>
      </dsp:nvSpPr>
      <dsp:spPr>
        <a:xfrm rot="5400000">
          <a:off x="4307297" y="617921"/>
          <a:ext cx="458880" cy="8085117"/>
        </a:xfrm>
        <a:prstGeom prst="round2Same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8890" rIns="8890" bIns="8890" numCol="1" spcCol="1270" anchor="ctr" anchorCtr="0">
          <a:noAutofit/>
        </a:bodyPr>
        <a:lstStyle/>
        <a:p>
          <a:pPr marL="114300" lvl="1" indent="-114300" algn="r" defTabSz="622300" rtl="1">
            <a:lnSpc>
              <a:spcPct val="90000"/>
            </a:lnSpc>
            <a:spcBef>
              <a:spcPct val="0"/>
            </a:spcBef>
            <a:spcAft>
              <a:spcPct val="15000"/>
            </a:spcAft>
            <a:buChar char="••"/>
          </a:pPr>
          <a:r>
            <a:rPr lang="fa-IR" sz="1400" b="1" kern="1200" dirty="0" smtClean="0">
              <a:cs typeface="B Nazanin" panose="00000400000000000000" pitchFamily="2" charset="-78"/>
            </a:rPr>
            <a:t>مدرسه و </a:t>
          </a:r>
          <a:r>
            <a:rPr lang="fa-IR" sz="1400" b="1" kern="1200" dirty="0" err="1" smtClean="0">
              <a:cs typeface="B Nazanin" panose="00000400000000000000" pitchFamily="2" charset="-78"/>
            </a:rPr>
            <a:t>حوزه‌ای</a:t>
          </a:r>
          <a:r>
            <a:rPr lang="fa-IR" sz="1400" b="1" kern="1200" dirty="0" smtClean="0">
              <a:cs typeface="B Nazanin" panose="00000400000000000000" pitchFamily="2" charset="-78"/>
            </a:rPr>
            <a:t> که محل رشد طلبه انقلابی است چه </a:t>
          </a:r>
          <a:r>
            <a:rPr lang="fa-IR" sz="1400" b="1" kern="1200" dirty="0" err="1" smtClean="0">
              <a:cs typeface="B Nazanin" panose="00000400000000000000" pitchFamily="2" charset="-78"/>
            </a:rPr>
            <a:t>ویژگی‌هایی</a:t>
          </a:r>
          <a:r>
            <a:rPr lang="fa-IR" sz="1400" b="1" kern="1200" dirty="0" smtClean="0">
              <a:cs typeface="B Nazanin" panose="00000400000000000000" pitchFamily="2" charset="-78"/>
            </a:rPr>
            <a:t> دارد؟‌ (مواد درسی، اساتید، تشکیلات و ...) آیا </a:t>
          </a:r>
          <a:r>
            <a:rPr lang="fa-IR" sz="1400" b="1" kern="1200" dirty="0" err="1" smtClean="0">
              <a:cs typeface="B Nazanin" panose="00000400000000000000" pitchFamily="2" charset="-78"/>
            </a:rPr>
            <a:t>حوزة</a:t>
          </a:r>
          <a:r>
            <a:rPr lang="fa-IR" sz="1400" b="1" kern="1200" dirty="0" smtClean="0">
              <a:cs typeface="B Nazanin" panose="00000400000000000000" pitchFamily="2" charset="-78"/>
            </a:rPr>
            <a:t> امروز برای تربیت اینگونه طلبه مناسب است؟ وظیفه و نقش مدیران، مسئولان و اساتید در پرورش </a:t>
          </a:r>
          <a:r>
            <a:rPr lang="fa-IR" sz="1400" b="1" kern="1200" dirty="0" err="1" smtClean="0">
              <a:cs typeface="B Nazanin" panose="00000400000000000000" pitchFamily="2" charset="-78"/>
            </a:rPr>
            <a:t>طلبة</a:t>
          </a:r>
          <a:r>
            <a:rPr lang="fa-IR" sz="1400" b="1" kern="1200" dirty="0" smtClean="0">
              <a:cs typeface="B Nazanin" panose="00000400000000000000" pitchFamily="2" charset="-78"/>
            </a:rPr>
            <a:t> عصر انقلاب چیست؟</a:t>
          </a:r>
          <a:endParaRPr lang="fa-IR" sz="1400" b="1" kern="1200" dirty="0">
            <a:cs typeface="B Nazanin" panose="00000400000000000000" pitchFamily="2" charset="-78"/>
          </a:endParaRPr>
        </a:p>
      </dsp:txBody>
      <dsp:txXfrm rot="-5400000">
        <a:off x="494179" y="4453441"/>
        <a:ext cx="8062716" cy="414078"/>
      </dsp:txXfrm>
    </dsp:sp>
  </dsp:spTree>
</dsp:drawing>
</file>

<file path=ppt/diagrams/drawing1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8037A2-3AA1-4638-8923-FD093D4656F1}">
      <dsp:nvSpPr>
        <dsp:cNvPr id="0" name=""/>
        <dsp:cNvSpPr/>
      </dsp:nvSpPr>
      <dsp:spPr>
        <a:xfrm rot="10800000">
          <a:off x="-1" y="49"/>
          <a:ext cx="8713791" cy="1200145"/>
        </a:xfrm>
        <a:prstGeom prst="homePlat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29231" tIns="68580" rIns="128016" bIns="68580" numCol="1" spcCol="1270" anchor="ctr" anchorCtr="0">
          <a:noAutofit/>
        </a:bodyPr>
        <a:lstStyle/>
        <a:p>
          <a:pPr lvl="0" algn="just" defTabSz="800100">
            <a:lnSpc>
              <a:spcPct val="90000"/>
            </a:lnSpc>
            <a:spcBef>
              <a:spcPct val="0"/>
            </a:spcBef>
            <a:spcAft>
              <a:spcPct val="35000"/>
            </a:spcAft>
          </a:pPr>
          <a:r>
            <a:rPr lang="fa-IR" sz="1800" b="1" kern="1200" dirty="0" smtClean="0">
              <a:solidFill>
                <a:schemeClr val="bg2"/>
              </a:solidFill>
              <a:cs typeface="B Nazanin" panose="00000400000000000000" pitchFamily="2" charset="-78"/>
            </a:rPr>
            <a:t>طلبه عنصر مسئولی است که علاوه بر وظیفة فردیِ علم‌آموزی و تهذیب نفس معنوی، وظیفه‌ای اجتماعی نیز بر دوش دارد. به بیان دیگر وظیفة طلبگی به خودسازی منحصر نمی‌ماند؛ بلکه تلاش برای جامعه نیز در حوزة رسالت‌های حوزویان است. همان‌گونه که دین به دستور‌العمل‌های فردی منحصر نمانده و برای سعادت جامعه نیز برنامه و دستور دارد. </a:t>
          </a:r>
          <a:endParaRPr lang="en-US" sz="1800" b="1" kern="1200" dirty="0">
            <a:solidFill>
              <a:schemeClr val="bg2"/>
            </a:solidFill>
            <a:cs typeface="B Nazanin" panose="00000400000000000000" pitchFamily="2" charset="-78"/>
          </a:endParaRPr>
        </a:p>
      </dsp:txBody>
      <dsp:txXfrm rot="10800000">
        <a:off x="300035" y="49"/>
        <a:ext cx="8413755" cy="1200145"/>
      </dsp:txXfrm>
    </dsp:sp>
    <dsp:sp modelId="{FE802290-8C52-497D-B440-3222976EF69C}">
      <dsp:nvSpPr>
        <dsp:cNvPr id="0" name=""/>
        <dsp:cNvSpPr/>
      </dsp:nvSpPr>
      <dsp:spPr>
        <a:xfrm>
          <a:off x="173135" y="255614"/>
          <a:ext cx="636533" cy="689015"/>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31000" r="-3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7695BB9-F233-4FD9-9DC3-A624974BDF30}">
      <dsp:nvSpPr>
        <dsp:cNvPr id="0" name=""/>
        <dsp:cNvSpPr/>
      </dsp:nvSpPr>
      <dsp:spPr>
        <a:xfrm rot="10800000">
          <a:off x="-1" y="1558447"/>
          <a:ext cx="8713791" cy="1200145"/>
        </a:xfrm>
        <a:prstGeom prst="homePlat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29231" tIns="68580" rIns="128016" bIns="68580" numCol="1" spcCol="1270" anchor="ctr" anchorCtr="0">
          <a:noAutofit/>
        </a:bodyPr>
        <a:lstStyle/>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 وظیفة اجتماعی طلبه در «خدمت فردی به دیگران»، «کمک به مستمندان» و نهایتاً «امر به معروف و ارشاد جاهل» منحصر نمی‌شود. طلبه نسبت به کلان جامعه نیز وظیفه دارد و حوزه‌های علمیه مسئولیت جامعه‌سازی را نیز بر عهده دارند. </a:t>
          </a:r>
          <a:endParaRPr lang="en-US" sz="1800" b="1" kern="1200" dirty="0">
            <a:solidFill>
              <a:srgbClr val="002060"/>
            </a:solidFill>
            <a:cs typeface="B Nazanin" panose="00000400000000000000" pitchFamily="2" charset="-78"/>
          </a:endParaRPr>
        </a:p>
      </dsp:txBody>
      <dsp:txXfrm rot="10800000">
        <a:off x="300035" y="1558447"/>
        <a:ext cx="8413755" cy="1200145"/>
      </dsp:txXfrm>
    </dsp:sp>
    <dsp:sp modelId="{F9675A76-FC45-4D38-8C29-C000670A3C8D}">
      <dsp:nvSpPr>
        <dsp:cNvPr id="0" name=""/>
        <dsp:cNvSpPr/>
      </dsp:nvSpPr>
      <dsp:spPr>
        <a:xfrm>
          <a:off x="173135" y="1814012"/>
          <a:ext cx="636533" cy="689015"/>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31000" r="-3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B8CD3ED-0BB7-4ED2-9697-640401C64644}">
      <dsp:nvSpPr>
        <dsp:cNvPr id="0" name=""/>
        <dsp:cNvSpPr/>
      </dsp:nvSpPr>
      <dsp:spPr>
        <a:xfrm rot="10800000">
          <a:off x="-1" y="3116845"/>
          <a:ext cx="8713791" cy="2025017"/>
        </a:xfrm>
        <a:prstGeom prst="homePlat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29231" tIns="53340" rIns="99568" bIns="5334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002060"/>
              </a:solidFill>
              <a:cs typeface="B Nazanin" panose="00000400000000000000" pitchFamily="2" charset="-78"/>
            </a:rPr>
            <a:t>پیامبر اکرم صلی الله علیه واله وسلم  فرمودند:  من أَصبَحَ لایهتَمُّ بِأُمُورِ المُسلِمِینَ فَلَیسَ بِمُسلِم‏؛  </a:t>
          </a:r>
          <a:r>
            <a:rPr lang="fa-IR" sz="900" b="1" kern="1200" dirty="0" smtClean="0">
              <a:solidFill>
                <a:srgbClr val="002060"/>
              </a:solidFill>
              <a:cs typeface="B Nazanin" panose="00000400000000000000" pitchFamily="2" charset="-78"/>
            </a:rPr>
            <a:t>کلینی، محمد بن یعقوب؛ الکافی؛ ج2، ص163</a:t>
          </a:r>
          <a:endParaRPr lang="fa-IR" sz="1400" b="1" kern="1200" dirty="0" smtClean="0">
            <a:solidFill>
              <a:srgbClr val="002060"/>
            </a:solidFill>
            <a:cs typeface="B Nazanin" panose="00000400000000000000" pitchFamily="2" charset="-78"/>
          </a:endParaRPr>
        </a:p>
        <a:p>
          <a:pPr lvl="0" algn="ctr" defTabSz="622300">
            <a:lnSpc>
              <a:spcPct val="90000"/>
            </a:lnSpc>
            <a:spcBef>
              <a:spcPct val="0"/>
            </a:spcBef>
            <a:spcAft>
              <a:spcPct val="35000"/>
            </a:spcAft>
          </a:pPr>
          <a:r>
            <a:rPr lang="fa-IR" sz="1600" b="1" kern="1200" dirty="0" smtClean="0">
              <a:solidFill>
                <a:srgbClr val="002060"/>
              </a:solidFill>
              <a:cs typeface="B Nazanin" panose="00000400000000000000" pitchFamily="2" charset="-78"/>
            </a:rPr>
            <a:t>هرکس صبح کند در حالی که دغدغه و اهتمام به امور مسلمانان ندارد مسلمان نیست.</a:t>
          </a:r>
        </a:p>
        <a:p>
          <a:pPr lvl="0" algn="ctr" defTabSz="622300">
            <a:lnSpc>
              <a:spcPct val="90000"/>
            </a:lnSpc>
            <a:spcBef>
              <a:spcPct val="0"/>
            </a:spcBef>
            <a:spcAft>
              <a:spcPct val="35000"/>
            </a:spcAft>
          </a:pPr>
          <a:r>
            <a:rPr lang="fa-IR" sz="1600" b="1" kern="1200" dirty="0" smtClean="0">
              <a:solidFill>
                <a:srgbClr val="002060"/>
              </a:solidFill>
              <a:cs typeface="B Nazanin" panose="00000400000000000000" pitchFamily="2" charset="-78"/>
            </a:rPr>
            <a:t>در این حدیث «امور مسلمانان» را می‌توان به زندگی دشوار مستمندانِ یک محله یا وضعیت ناگوار یک روستای دورافتاده کاهش داد چنانکه می‌توان این کلمه را به مسائل امت اسلامی در لبنان و فلسطین، سوریه و عراق، یمن و حجاز، اروپا و آمریکا و... توسعه بخشید. بر اساس این حدیث دغدغة امت اسلامی و اهتمام به اصلاح جوامع بشری از آغاز طلبگی ـ بلکه پیش از آن ـ باید در جان طلبه زنده باشد.</a:t>
          </a:r>
          <a:endParaRPr lang="en-US" sz="1600" b="1" kern="1200" dirty="0">
            <a:solidFill>
              <a:srgbClr val="002060"/>
            </a:solidFill>
            <a:cs typeface="B Nazanin" panose="00000400000000000000" pitchFamily="2" charset="-78"/>
          </a:endParaRPr>
        </a:p>
      </dsp:txBody>
      <dsp:txXfrm rot="10800000">
        <a:off x="506253" y="3116845"/>
        <a:ext cx="8207537" cy="2025017"/>
      </dsp:txXfrm>
    </dsp:sp>
    <dsp:sp modelId="{A41E43D9-7AF4-45E6-9534-92BCF823EA70}">
      <dsp:nvSpPr>
        <dsp:cNvPr id="0" name=""/>
        <dsp:cNvSpPr/>
      </dsp:nvSpPr>
      <dsp:spPr>
        <a:xfrm>
          <a:off x="173135" y="3784846"/>
          <a:ext cx="636533" cy="689015"/>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43000" r="-4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B05112F-50B7-49B0-9CCF-BCF48D35628B}">
      <dsp:nvSpPr>
        <dsp:cNvPr id="0" name=""/>
        <dsp:cNvSpPr/>
      </dsp:nvSpPr>
      <dsp:spPr>
        <a:xfrm rot="10800000">
          <a:off x="-1" y="2324"/>
          <a:ext cx="8713791" cy="1428201"/>
        </a:xfrm>
        <a:prstGeom prst="homePlat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9797" tIns="76200" rIns="142240" bIns="76200" numCol="1" spcCol="1270" anchor="ctr" anchorCtr="0">
          <a:noAutofit/>
        </a:bodyPr>
        <a:lstStyle/>
        <a:p>
          <a:pPr lvl="0" algn="ctr" defTabSz="889000">
            <a:lnSpc>
              <a:spcPct val="90000"/>
            </a:lnSpc>
            <a:spcBef>
              <a:spcPct val="0"/>
            </a:spcBef>
            <a:spcAft>
              <a:spcPct val="35000"/>
            </a:spcAft>
          </a:pPr>
          <a:r>
            <a:rPr lang="fa-IR" sz="2000" b="1" kern="1200" dirty="0" smtClean="0">
              <a:solidFill>
                <a:schemeClr val="bg2"/>
              </a:solidFill>
              <a:cs typeface="B Nazanin" panose="00000400000000000000" pitchFamily="2" charset="-78"/>
            </a:rPr>
            <a:t>اصلاح اجتماعی به‌صورت قهری رخ نمی‌دهد. زیرا انسان، صاحب اراده و اختیار است و خدای بزرگ بنا ندارد او را به قهر و جبر و الزام، تربیت کند. در نهایت خود انسان باید مسیر حق را تشخیص دهد و انتخاب کند.  هدایت امت‌ها نیز چنین است و به الزام و    اجبار صورت نمی‌گیرد؛ بلکه ارادة انسان‌ها باید در این مسیر خرج شود</a:t>
          </a:r>
          <a:endParaRPr lang="en-US" sz="2000" b="1" kern="1200" dirty="0">
            <a:solidFill>
              <a:schemeClr val="bg2"/>
            </a:solidFill>
            <a:cs typeface="B Nazanin" panose="00000400000000000000" pitchFamily="2" charset="-78"/>
          </a:endParaRPr>
        </a:p>
      </dsp:txBody>
      <dsp:txXfrm rot="10800000">
        <a:off x="357049" y="2324"/>
        <a:ext cx="8356741" cy="1428201"/>
      </dsp:txXfrm>
    </dsp:sp>
    <dsp:sp modelId="{6124ADAA-7394-48D1-BDB8-50CC00DAB7F9}">
      <dsp:nvSpPr>
        <dsp:cNvPr id="0" name=""/>
        <dsp:cNvSpPr/>
      </dsp:nvSpPr>
      <dsp:spPr>
        <a:xfrm>
          <a:off x="701" y="162433"/>
          <a:ext cx="1114725" cy="1107984"/>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1349A63-A139-4107-9285-F41CF68BE5F4}">
      <dsp:nvSpPr>
        <dsp:cNvPr id="0" name=""/>
        <dsp:cNvSpPr/>
      </dsp:nvSpPr>
      <dsp:spPr>
        <a:xfrm rot="10800000">
          <a:off x="-1" y="1856855"/>
          <a:ext cx="8713791" cy="1428201"/>
        </a:xfrm>
        <a:prstGeom prst="homePlat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9797" tIns="76200" rIns="142240" bIns="76200" numCol="1" spcCol="1270" anchor="ctr" anchorCtr="0">
          <a:noAutofit/>
        </a:bodyPr>
        <a:lstStyle/>
        <a:p>
          <a:pPr lvl="0" algn="ctr" defTabSz="889000">
            <a:lnSpc>
              <a:spcPct val="90000"/>
            </a:lnSpc>
            <a:spcBef>
              <a:spcPct val="0"/>
            </a:spcBef>
            <a:spcAft>
              <a:spcPct val="35000"/>
            </a:spcAft>
          </a:pPr>
          <a:r>
            <a:rPr lang="fa-IR" sz="2000" b="1" kern="1200" dirty="0" smtClean="0">
              <a:solidFill>
                <a:srgbClr val="002060"/>
              </a:solidFill>
              <a:cs typeface="B Nazanin" panose="00000400000000000000" pitchFamily="2" charset="-78"/>
            </a:rPr>
            <a:t>این کار عظیم از توان یک یا چند نفر ـ هر قدر بزرگ و توانا باشند ـ بیرون است و نیاز به جمع‌های متشکل </a:t>
          </a:r>
          <a:br>
            <a:rPr lang="fa-IR" sz="2000" b="1" kern="1200" dirty="0" smtClean="0">
              <a:solidFill>
                <a:srgbClr val="002060"/>
              </a:solidFill>
              <a:cs typeface="B Nazanin" panose="00000400000000000000" pitchFamily="2" charset="-78"/>
            </a:rPr>
          </a:br>
          <a:r>
            <a:rPr lang="fa-IR" sz="2000" b="1" kern="1200" dirty="0" smtClean="0">
              <a:solidFill>
                <a:srgbClr val="002060"/>
              </a:solidFill>
              <a:cs typeface="B Nazanin" panose="00000400000000000000" pitchFamily="2" charset="-78"/>
            </a:rPr>
            <a:t>(دست کم 313 نفر مؤمن کارآمد) بلکه نسل‌های پیوسته دارد</a:t>
          </a:r>
          <a:endParaRPr lang="en-US" sz="2000" b="1" kern="1200" dirty="0">
            <a:solidFill>
              <a:srgbClr val="002060"/>
            </a:solidFill>
            <a:cs typeface="B Nazanin" panose="00000400000000000000" pitchFamily="2" charset="-78"/>
          </a:endParaRPr>
        </a:p>
      </dsp:txBody>
      <dsp:txXfrm rot="10800000">
        <a:off x="357049" y="1856855"/>
        <a:ext cx="8356741" cy="1428201"/>
      </dsp:txXfrm>
    </dsp:sp>
    <dsp:sp modelId="{C81B6ED1-6ED3-431B-ACF4-3986F5099DED}">
      <dsp:nvSpPr>
        <dsp:cNvPr id="0" name=""/>
        <dsp:cNvSpPr/>
      </dsp:nvSpPr>
      <dsp:spPr>
        <a:xfrm>
          <a:off x="701" y="2016964"/>
          <a:ext cx="1114725" cy="1107984"/>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49000" r="-4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8493582-887D-4FD0-98ED-43C0A4C47C46}">
      <dsp:nvSpPr>
        <dsp:cNvPr id="0" name=""/>
        <dsp:cNvSpPr/>
      </dsp:nvSpPr>
      <dsp:spPr>
        <a:xfrm rot="10800000">
          <a:off x="-1" y="3711386"/>
          <a:ext cx="8713791" cy="1428201"/>
        </a:xfrm>
        <a:prstGeom prst="homePlat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9797" tIns="68580" rIns="128016"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این کار عظیم یک‌باره و به‌صورت دفعی رخ نمی‌دهد؛ </a:t>
          </a:r>
          <a:br>
            <a:rPr lang="fa-IR" sz="1800" b="1" kern="1200" dirty="0" smtClean="0">
              <a:solidFill>
                <a:srgbClr val="002060"/>
              </a:solidFill>
              <a:cs typeface="B Nazanin" panose="00000400000000000000" pitchFamily="2" charset="-78"/>
            </a:rPr>
          </a:br>
          <a:r>
            <a:rPr lang="fa-IR" sz="1800" b="1" kern="1200" dirty="0" smtClean="0">
              <a:solidFill>
                <a:srgbClr val="002060"/>
              </a:solidFill>
              <a:cs typeface="B Nazanin" panose="00000400000000000000" pitchFamily="2" charset="-78"/>
            </a:rPr>
            <a:t>بلکه زمان طولانی برای تحقق آن نیاز است. </a:t>
          </a:r>
          <a:br>
            <a:rPr lang="fa-IR" sz="1800" b="1" kern="1200" dirty="0" smtClean="0">
              <a:solidFill>
                <a:srgbClr val="002060"/>
              </a:solidFill>
              <a:cs typeface="B Nazanin" panose="00000400000000000000" pitchFamily="2" charset="-78"/>
            </a:rPr>
          </a:br>
          <a:r>
            <a:rPr lang="fa-IR" sz="1800" b="1" kern="1200" dirty="0" smtClean="0">
              <a:solidFill>
                <a:srgbClr val="002060"/>
              </a:solidFill>
              <a:cs typeface="B Nazanin" panose="00000400000000000000" pitchFamily="2" charset="-78"/>
            </a:rPr>
            <a:t>هیچ عامل غیبی و ماورائی یا هیچ اکسیر و افسون و معجون و معجزه‌ای نمی‌تواند این تحول اجتماعی را به‌صورت شگفت‌آور و حیرت‌انگیزی، در لحظه رقم بزند</a:t>
          </a:r>
          <a:endParaRPr lang="en-US" sz="1800" b="1" kern="1200" dirty="0">
            <a:solidFill>
              <a:srgbClr val="002060"/>
            </a:solidFill>
            <a:cs typeface="B Nazanin" panose="00000400000000000000" pitchFamily="2" charset="-78"/>
          </a:endParaRPr>
        </a:p>
      </dsp:txBody>
      <dsp:txXfrm rot="10800000">
        <a:off x="357049" y="3711386"/>
        <a:ext cx="8356741" cy="1428201"/>
      </dsp:txXfrm>
    </dsp:sp>
    <dsp:sp modelId="{D3F39D31-4D8D-4264-8B0C-B03E34B8F577}">
      <dsp:nvSpPr>
        <dsp:cNvPr id="0" name=""/>
        <dsp:cNvSpPr/>
      </dsp:nvSpPr>
      <dsp:spPr>
        <a:xfrm>
          <a:off x="701" y="3871494"/>
          <a:ext cx="1114725" cy="1107984"/>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27000" r="-2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D89E551-A7B6-49EA-89FD-35B14BBBE273}">
      <dsp:nvSpPr>
        <dsp:cNvPr id="0" name=""/>
        <dsp:cNvSpPr/>
      </dsp:nvSpPr>
      <dsp:spPr>
        <a:xfrm rot="10800000">
          <a:off x="-1" y="1859"/>
          <a:ext cx="8784979" cy="1687032"/>
        </a:xfrm>
        <a:prstGeom prst="homePlat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43935" tIns="68580" rIns="128016"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اگر بنا می‌بود کسی به‌تنهایی این کار را انجام دهد و از عوامل فراطبیعی و قدرت‌های خارق‌العادة غیبی در این موضوع بهره گیرد، هزار سالِ پیش، امام زمان7 ظهور می‌کردند و با گوشة چشم، دست عنایت، نظر مرحمت و قدرت بیکران خویش تمام جهان را گلستان می‌ساختند. حتی شاید نوبت به آن حضرت هم نمی‌رسید؛ سایر انبیای الهی مانند عیسای روح الله7 با دم مسیحایی و نَفَس قدسی خود این کار را می‌کردند و کار عالم را بسامان می‌ساختند</a:t>
          </a:r>
          <a:endParaRPr lang="en-US" sz="1800" b="1" kern="1200" dirty="0">
            <a:solidFill>
              <a:srgbClr val="FFFF00"/>
            </a:solidFill>
            <a:cs typeface="B Nazanin" panose="00000400000000000000" pitchFamily="2" charset="-78"/>
          </a:endParaRPr>
        </a:p>
      </dsp:txBody>
      <dsp:txXfrm rot="10800000">
        <a:off x="421757" y="1859"/>
        <a:ext cx="8363221" cy="1687032"/>
      </dsp:txXfrm>
    </dsp:sp>
    <dsp:sp modelId="{A5931AE9-8B3F-45CC-B968-2F9C564CCEAA}">
      <dsp:nvSpPr>
        <dsp:cNvPr id="0" name=""/>
        <dsp:cNvSpPr/>
      </dsp:nvSpPr>
      <dsp:spPr>
        <a:xfrm>
          <a:off x="0" y="418396"/>
          <a:ext cx="960798" cy="853959"/>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17000" r="-1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9B4B977-ED90-454F-823C-73EB2E710F00}">
      <dsp:nvSpPr>
        <dsp:cNvPr id="0" name=""/>
        <dsp:cNvSpPr/>
      </dsp:nvSpPr>
      <dsp:spPr>
        <a:xfrm rot="10800000">
          <a:off x="-1" y="2192484"/>
          <a:ext cx="8784979" cy="2946824"/>
        </a:xfrm>
        <a:prstGeom prst="homePlat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43935" tIns="60960" rIns="113792" bIns="609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بر اساس سنت قطعی و تغییرناپذیر پروردگار، انسان‌ها باید تلاشی و اقدامی برای اصلاح خود و جوامع انجام دهند تا خدای متعال سرنوشت فردی و اجتماعی آنان را تغییر دهد:</a:t>
          </a:r>
        </a:p>
        <a:p>
          <a:pPr lvl="0" algn="ctr" defTabSz="711200">
            <a:lnSpc>
              <a:spcPct val="90000"/>
            </a:lnSpc>
            <a:spcBef>
              <a:spcPct val="0"/>
            </a:spcBef>
            <a:spcAft>
              <a:spcPct val="35000"/>
            </a:spcAft>
          </a:pPr>
          <a:r>
            <a:rPr lang="fa-IR" sz="1400" b="1" kern="1200" dirty="0" smtClean="0">
              <a:solidFill>
                <a:srgbClr val="002060"/>
              </a:solidFill>
              <a:cs typeface="B Nazanin" panose="00000400000000000000" pitchFamily="2" charset="-78"/>
            </a:rPr>
            <a:t>(إِنَّ اللَّهَ لایغَیرُ ما بِقَومٍ حَتَّى یغَیرُوا ما بِأَنفُسِهِم)؛ </a:t>
          </a:r>
          <a:r>
            <a:rPr lang="fa-IR" sz="800" b="1" kern="1200" dirty="0" smtClean="0">
              <a:solidFill>
                <a:srgbClr val="002060"/>
              </a:solidFill>
              <a:cs typeface="B Nazanin" panose="00000400000000000000" pitchFamily="2" charset="-78"/>
            </a:rPr>
            <a:t>رعد: 11 </a:t>
          </a:r>
          <a:r>
            <a:rPr lang="fa-IR" sz="1400" b="1" kern="1200" dirty="0" smtClean="0">
              <a:solidFill>
                <a:srgbClr val="002060"/>
              </a:solidFill>
              <a:cs typeface="B Nazanin" panose="00000400000000000000" pitchFamily="2" charset="-78"/>
            </a:rPr>
            <a:t>خدا حال قومى را تغییر نمى‏دهد تا آنان خود حال خود را تغییر دهند.</a:t>
          </a:r>
          <a:endParaRPr lang="fa-IR" sz="1600" b="1" kern="1200" dirty="0" smtClean="0">
            <a:solidFill>
              <a:srgbClr val="002060"/>
            </a:solidFill>
            <a:cs typeface="B Nazanin" panose="00000400000000000000" pitchFamily="2" charset="-78"/>
          </a:endParaRPr>
        </a:p>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پس آدمیان خود باید برای اقامة عدل بپاخیزند نه اینکه تنها دست به دعا بردارند و منتظر امداد و معجزه و ظهور بنشینند. البته امام زمان7 آخرین و مؤثرترین گام در این مسیر را برخواهند داشت و اصلاح جامعه را در مقیاس جهانی محقق خواهند ساخت:</a:t>
          </a:r>
        </a:p>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(لَقَد أَرسَلنا رُسُلَنا بِالبَیناتِ وَ أَنزَلنا مَعَهُمُ الكِتابَ وَ المیزانَ لِیقُومَ النَّاسُ بِالقِسطِ)؛ حدید: 25</a:t>
          </a:r>
        </a:p>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[ما] پیامبران خود را با دلایل آشكار فرستادیم و با آنها كتاب و میزان فرود آوردیم تا «مردم» به عدل و داد برخیزند.</a:t>
          </a:r>
          <a:endParaRPr lang="en-US" sz="1600" b="1" kern="1200" dirty="0">
            <a:solidFill>
              <a:srgbClr val="002060"/>
            </a:solidFill>
            <a:cs typeface="B Nazanin" panose="00000400000000000000" pitchFamily="2" charset="-78"/>
          </a:endParaRPr>
        </a:p>
      </dsp:txBody>
      <dsp:txXfrm rot="10800000">
        <a:off x="736705" y="2192484"/>
        <a:ext cx="8048273" cy="2946824"/>
      </dsp:txXfrm>
    </dsp:sp>
    <dsp:sp modelId="{44C0AD0F-31C7-43DE-A97A-458F6E2E0367}">
      <dsp:nvSpPr>
        <dsp:cNvPr id="0" name=""/>
        <dsp:cNvSpPr/>
      </dsp:nvSpPr>
      <dsp:spPr>
        <a:xfrm>
          <a:off x="0" y="3238916"/>
          <a:ext cx="960798" cy="853959"/>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39000" r="-3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02F8AF-48AE-41BE-BCF0-B72DDFB544E1}">
      <dsp:nvSpPr>
        <dsp:cNvPr id="0" name=""/>
        <dsp:cNvSpPr/>
      </dsp:nvSpPr>
      <dsp:spPr>
        <a:xfrm rot="10800000">
          <a:off x="-1" y="392"/>
          <a:ext cx="8928995" cy="1421117"/>
        </a:xfrm>
        <a:prstGeom prst="homePlat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6674" tIns="68580" rIns="128016"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 مأموریت امام زمان </a:t>
          </a:r>
          <a:r>
            <a:rPr lang="fa-IR" sz="1200" b="1" kern="1200" dirty="0" smtClean="0">
              <a:solidFill>
                <a:srgbClr val="FFFF00"/>
              </a:solidFill>
              <a:cs typeface="B Nazanin" panose="00000400000000000000" pitchFamily="2" charset="-78"/>
            </a:rPr>
            <a:t>عج</a:t>
          </a:r>
          <a:r>
            <a:rPr lang="fa-IR" sz="1800" b="1" kern="1200" dirty="0" smtClean="0">
              <a:solidFill>
                <a:srgbClr val="FFFF00"/>
              </a:solidFill>
              <a:cs typeface="B Nazanin" panose="00000400000000000000" pitchFamily="2" charset="-78"/>
            </a:rPr>
            <a:t> ، اصلاح جامعة بشری در مقیاس جهانی است و یاری آن حضرت، خدمت کردن به او دراین مسیر است. نصرت ولیّ خدا فقط نماز خواندن و روزه گرفتن و تقوای فردی نیست؛ بلکه باید او را درکاری که برعهده دارد و مسئولیتی که بر دوش گرفته است یاری کرد. آدم خوب با یاور خوب متفاوت است؛ یاوروسرباز امام زمان کسی است که بخشی از مأموریت امام عصر </a:t>
          </a:r>
          <a:r>
            <a:rPr lang="fa-IR" sz="1100" b="1" kern="1200" dirty="0" smtClean="0">
              <a:solidFill>
                <a:srgbClr val="FFFF00"/>
              </a:solidFill>
              <a:cs typeface="B Nazanin" panose="00000400000000000000" pitchFamily="2" charset="-78"/>
            </a:rPr>
            <a:t>عج</a:t>
          </a:r>
          <a:r>
            <a:rPr lang="fa-IR" sz="1800" b="1" kern="1200" dirty="0" smtClean="0">
              <a:solidFill>
                <a:srgbClr val="FFFF00"/>
              </a:solidFill>
              <a:cs typeface="B Nazanin" panose="00000400000000000000" pitchFamily="2" charset="-78"/>
            </a:rPr>
            <a:t> را بر دوش گیرد.</a:t>
          </a:r>
          <a:endParaRPr lang="en-US" sz="1800" b="1" kern="1200" dirty="0">
            <a:solidFill>
              <a:srgbClr val="FFFF00"/>
            </a:solidFill>
            <a:cs typeface="B Nazanin" panose="00000400000000000000" pitchFamily="2" charset="-78"/>
          </a:endParaRPr>
        </a:p>
      </dsp:txBody>
      <dsp:txXfrm rot="10800000">
        <a:off x="355278" y="392"/>
        <a:ext cx="8573716" cy="1421117"/>
      </dsp:txXfrm>
    </dsp:sp>
    <dsp:sp modelId="{CDE891EE-7B64-4B01-A72A-1CBFD0786697}">
      <dsp:nvSpPr>
        <dsp:cNvPr id="0" name=""/>
        <dsp:cNvSpPr/>
      </dsp:nvSpPr>
      <dsp:spPr>
        <a:xfrm>
          <a:off x="0" y="230947"/>
          <a:ext cx="1015232" cy="960007"/>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16000" b="-1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EAEB213-B7F5-4FF3-9EB2-8DD7AE62AEC0}">
      <dsp:nvSpPr>
        <dsp:cNvPr id="0" name=""/>
        <dsp:cNvSpPr/>
      </dsp:nvSpPr>
      <dsp:spPr>
        <a:xfrm rot="10800000">
          <a:off x="-1" y="1845725"/>
          <a:ext cx="8928995" cy="1421117"/>
        </a:xfrm>
        <a:prstGeom prst="homePlat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6674" tIns="68580" rIns="128016"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ولیّ خدا راهبر و مظهر مجاهدت اجتماعی است؛ اگر او را نصرت کنیم فتح مکه رخ می‌دهد و اگر دست در دستش ندهیم، و یاری‌اش نکنیم تضمینی برای پیروزی ظاهری او وجود ندارد حتی ممکن است فاجعة کربلا نیز رقم بخورد.</a:t>
          </a:r>
        </a:p>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هُوَ الَّذی أَیدَكَ بِنَصرِهِ وَ بِالمُؤمِنینَ         یا أَیهَا النَّبِی حَسبُكَ اللَّهُ وَ مَنِ اتَّبَعَكَ مِنَ المُؤمِنینَ </a:t>
          </a:r>
          <a:endParaRPr lang="en-US" sz="1800" b="1" kern="1200" dirty="0">
            <a:solidFill>
              <a:srgbClr val="002060"/>
            </a:solidFill>
            <a:cs typeface="B Nazanin" panose="00000400000000000000" pitchFamily="2" charset="-78"/>
          </a:endParaRPr>
        </a:p>
      </dsp:txBody>
      <dsp:txXfrm rot="10800000">
        <a:off x="355278" y="1845725"/>
        <a:ext cx="8573716" cy="1421117"/>
      </dsp:txXfrm>
    </dsp:sp>
    <dsp:sp modelId="{84546FC6-CE22-4D24-934B-CEE6649E07F4}">
      <dsp:nvSpPr>
        <dsp:cNvPr id="0" name=""/>
        <dsp:cNvSpPr/>
      </dsp:nvSpPr>
      <dsp:spPr>
        <a:xfrm>
          <a:off x="0" y="2076280"/>
          <a:ext cx="1015232" cy="960007"/>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18000" r="-18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8601282-F488-4195-895E-B0497DB7DD9B}">
      <dsp:nvSpPr>
        <dsp:cNvPr id="0" name=""/>
        <dsp:cNvSpPr/>
      </dsp:nvSpPr>
      <dsp:spPr>
        <a:xfrm rot="10800000">
          <a:off x="-1" y="3691057"/>
          <a:ext cx="8928995" cy="1421117"/>
        </a:xfrm>
        <a:prstGeom prst="homePlat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6674" tIns="68580" rIns="128016"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اگر قیام و اقدامی نداشته باشیم و بستر تاریخی یا زمینة جهانی را برای ظهور امام عصر عج آماده نسازیم آن حضرت نخواهند آمد به همان دلیل که هزار و اندی سال پیش نیامده‌اند. این واقعه، جبری رخ نمی‌دهد؛ بلکه نیاز به اختیار و اراده دارد و چون یک امر اختیاری است باید قواعد و ضوابط حاکم بر آن را شناخت و بدان پای‌بند بود.</a:t>
          </a:r>
          <a:endParaRPr lang="en-US" sz="1800" b="1" kern="1200" dirty="0">
            <a:solidFill>
              <a:srgbClr val="002060"/>
            </a:solidFill>
            <a:cs typeface="B Nazanin" panose="00000400000000000000" pitchFamily="2" charset="-78"/>
          </a:endParaRPr>
        </a:p>
      </dsp:txBody>
      <dsp:txXfrm rot="10800000">
        <a:off x="355278" y="3691057"/>
        <a:ext cx="8573716" cy="1421117"/>
      </dsp:txXfrm>
    </dsp:sp>
    <dsp:sp modelId="{D3338FA0-17C1-4CEE-A591-6AA3A05956F4}">
      <dsp:nvSpPr>
        <dsp:cNvPr id="0" name=""/>
        <dsp:cNvSpPr/>
      </dsp:nvSpPr>
      <dsp:spPr>
        <a:xfrm>
          <a:off x="0" y="3921612"/>
          <a:ext cx="1015232" cy="960007"/>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t="-3000" b="-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534037-1CBB-48D3-BB90-796FFD3995CE}">
      <dsp:nvSpPr>
        <dsp:cNvPr id="0" name=""/>
        <dsp:cNvSpPr/>
      </dsp:nvSpPr>
      <dsp:spPr>
        <a:xfrm>
          <a:off x="5091833" y="-24089"/>
          <a:ext cx="1648652" cy="1113278"/>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800100" rtl="1">
            <a:lnSpc>
              <a:spcPct val="90000"/>
            </a:lnSpc>
            <a:spcBef>
              <a:spcPct val="0"/>
            </a:spcBef>
            <a:spcAft>
              <a:spcPct val="15000"/>
            </a:spcAft>
            <a:buChar char="••"/>
          </a:pPr>
          <a:endParaRPr lang="en-US" sz="1800" kern="1200" dirty="0">
            <a:solidFill>
              <a:srgbClr val="002060"/>
            </a:solidFill>
          </a:endParaRPr>
        </a:p>
      </dsp:txBody>
      <dsp:txXfrm>
        <a:off x="5117453" y="1531"/>
        <a:ext cx="1597412" cy="823479"/>
      </dsp:txXfrm>
    </dsp:sp>
    <dsp:sp modelId="{0E0EFC42-4679-43BF-915A-2E3E3BF89FE3}">
      <dsp:nvSpPr>
        <dsp:cNvPr id="0" name=""/>
        <dsp:cNvSpPr/>
      </dsp:nvSpPr>
      <dsp:spPr>
        <a:xfrm>
          <a:off x="3787148" y="5036"/>
          <a:ext cx="2359828" cy="2359828"/>
        </a:xfrm>
        <a:prstGeom prst="circularArrow">
          <a:avLst>
            <a:gd name="adj1" fmla="val 3182"/>
            <a:gd name="adj2" fmla="val 391808"/>
            <a:gd name="adj3" fmla="val 8605530"/>
            <a:gd name="adj4" fmla="val 1748359"/>
            <a:gd name="adj5" fmla="val 3712"/>
          </a:avLst>
        </a:prstGeom>
        <a:solidFill>
          <a:schemeClr val="accent2">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4AC0C6AD-CF7E-440B-97E7-8D701D2EA842}">
      <dsp:nvSpPr>
        <dsp:cNvPr id="0" name=""/>
        <dsp:cNvSpPr/>
      </dsp:nvSpPr>
      <dsp:spPr>
        <a:xfrm>
          <a:off x="4974913" y="63700"/>
          <a:ext cx="1903372" cy="1656184"/>
        </a:xfrm>
        <a:prstGeom prst="roundRect">
          <a:avLst>
            <a:gd name="adj" fmla="val 10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6670" tIns="17780" rIns="26670" bIns="17780" numCol="1" spcCol="1270" anchor="ctr" anchorCtr="0">
          <a:noAutofit/>
        </a:bodyPr>
        <a:lstStyle/>
        <a:p>
          <a:pPr lvl="0" algn="ctr" defTabSz="622300">
            <a:lnSpc>
              <a:spcPct val="90000"/>
            </a:lnSpc>
            <a:spcBef>
              <a:spcPct val="0"/>
            </a:spcBef>
            <a:spcAft>
              <a:spcPct val="35000"/>
            </a:spcAft>
          </a:pPr>
          <a:r>
            <a:rPr lang="fa-IR" sz="1400" kern="1200" dirty="0" smtClean="0">
              <a:solidFill>
                <a:srgbClr val="FFFF00"/>
              </a:solidFill>
              <a:cs typeface="B Titr" panose="00000700000000000000" pitchFamily="2" charset="-78"/>
            </a:rPr>
            <a:t>بی‌شک انقلاب اسلامی بسط وجودی و اجتماعی امام خمینی; است و در مسیر فهم انقلاب، باید بر فهم امام و بیانات او تأکید داشت. </a:t>
          </a:r>
          <a:endParaRPr lang="en-US" sz="1400" kern="1200" dirty="0">
            <a:solidFill>
              <a:srgbClr val="FFFF00"/>
            </a:solidFill>
            <a:cs typeface="B Titr" panose="00000700000000000000" pitchFamily="2" charset="-78"/>
          </a:endParaRPr>
        </a:p>
      </dsp:txBody>
      <dsp:txXfrm>
        <a:off x="5023421" y="112208"/>
        <a:ext cx="1806356" cy="1559168"/>
      </dsp:txXfrm>
    </dsp:sp>
    <dsp:sp modelId="{9B36AA91-8C29-4FEF-9139-A9915146062B}">
      <dsp:nvSpPr>
        <dsp:cNvPr id="0" name=""/>
        <dsp:cNvSpPr/>
      </dsp:nvSpPr>
      <dsp:spPr>
        <a:xfrm>
          <a:off x="3028989" y="597574"/>
          <a:ext cx="1308634" cy="1113400"/>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711200">
            <a:lnSpc>
              <a:spcPct val="90000"/>
            </a:lnSpc>
            <a:spcBef>
              <a:spcPct val="0"/>
            </a:spcBef>
            <a:spcAft>
              <a:spcPct val="15000"/>
            </a:spcAft>
            <a:buChar char="••"/>
          </a:pPr>
          <a:endParaRPr lang="en-US" sz="1600" kern="1200" dirty="0">
            <a:solidFill>
              <a:srgbClr val="002060"/>
            </a:solidFill>
          </a:endParaRPr>
        </a:p>
      </dsp:txBody>
      <dsp:txXfrm>
        <a:off x="3054611" y="861782"/>
        <a:ext cx="1257390" cy="823570"/>
      </dsp:txXfrm>
    </dsp:sp>
    <dsp:sp modelId="{9FA804CF-31B4-4186-9350-99562047A751}">
      <dsp:nvSpPr>
        <dsp:cNvPr id="0" name=""/>
        <dsp:cNvSpPr/>
      </dsp:nvSpPr>
      <dsp:spPr>
        <a:xfrm>
          <a:off x="1390209" y="-737035"/>
          <a:ext cx="2502894" cy="2502894"/>
        </a:xfrm>
        <a:prstGeom prst="leftCircularArrow">
          <a:avLst>
            <a:gd name="adj1" fmla="val 3000"/>
            <a:gd name="adj2" fmla="val 367831"/>
            <a:gd name="adj3" fmla="val 12891142"/>
            <a:gd name="adj4" fmla="val 19772289"/>
            <a:gd name="adj5" fmla="val 3500"/>
          </a:avLst>
        </a:prstGeom>
        <a:solidFill>
          <a:schemeClr val="accent3">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04CD8AA6-84CF-4D2A-8126-E33B6CF113CF}">
      <dsp:nvSpPr>
        <dsp:cNvPr id="0" name=""/>
        <dsp:cNvSpPr/>
      </dsp:nvSpPr>
      <dsp:spPr>
        <a:xfrm>
          <a:off x="2726623" y="-78790"/>
          <a:ext cx="1847254" cy="1656184"/>
        </a:xfrm>
        <a:prstGeom prst="roundRect">
          <a:avLst>
            <a:gd name="adj" fmla="val 10000"/>
          </a:avLst>
        </a:prstGeom>
        <a:solidFill>
          <a:schemeClr val="accent3">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6670" tIns="17780" rIns="26670" bIns="17780" numCol="1" spcCol="1270" anchor="ctr" anchorCtr="0">
          <a:noAutofit/>
        </a:bodyPr>
        <a:lstStyle/>
        <a:p>
          <a:pPr lvl="0" algn="ctr" defTabSz="622300">
            <a:lnSpc>
              <a:spcPct val="90000"/>
            </a:lnSpc>
            <a:spcBef>
              <a:spcPct val="0"/>
            </a:spcBef>
            <a:spcAft>
              <a:spcPct val="35000"/>
            </a:spcAft>
          </a:pPr>
          <a:r>
            <a:rPr lang="fa-IR" sz="1400" kern="1200" dirty="0" smtClean="0">
              <a:solidFill>
                <a:srgbClr val="002060"/>
              </a:solidFill>
              <a:cs typeface="B Titr" panose="00000700000000000000" pitchFamily="2" charset="-78"/>
            </a:rPr>
            <a:t>در نگرش حضرت امام «اسلام انقلابی» یا «اسلام ناب» در برابر دو نسخة اسلامِ تجدد و اسلامِ تحجر قرار دارد </a:t>
          </a:r>
          <a:endParaRPr lang="en-US" sz="1400" kern="1200" dirty="0">
            <a:solidFill>
              <a:srgbClr val="002060"/>
            </a:solidFill>
            <a:cs typeface="B Titr" panose="00000700000000000000" pitchFamily="2" charset="-78"/>
          </a:endParaRPr>
        </a:p>
      </dsp:txBody>
      <dsp:txXfrm>
        <a:off x="2775131" y="-30282"/>
        <a:ext cx="1750238" cy="1559168"/>
      </dsp:txXfrm>
    </dsp:sp>
    <dsp:sp modelId="{DAFAFB01-7078-4359-B3DD-0E6766B886D8}">
      <dsp:nvSpPr>
        <dsp:cNvPr id="0" name=""/>
        <dsp:cNvSpPr/>
      </dsp:nvSpPr>
      <dsp:spPr>
        <a:xfrm>
          <a:off x="804808" y="11771"/>
          <a:ext cx="1392281" cy="1041039"/>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14300" lvl="1" indent="-114300" algn="l" defTabSz="622300">
            <a:lnSpc>
              <a:spcPct val="90000"/>
            </a:lnSpc>
            <a:spcBef>
              <a:spcPct val="0"/>
            </a:spcBef>
            <a:spcAft>
              <a:spcPct val="15000"/>
            </a:spcAft>
            <a:buChar char="••"/>
          </a:pPr>
          <a:endParaRPr lang="en-US" sz="1400" kern="1200" dirty="0">
            <a:solidFill>
              <a:srgbClr val="002060"/>
            </a:solidFill>
          </a:endParaRPr>
        </a:p>
      </dsp:txBody>
      <dsp:txXfrm>
        <a:off x="828765" y="35728"/>
        <a:ext cx="1344367" cy="770045"/>
      </dsp:txXfrm>
    </dsp:sp>
    <dsp:sp modelId="{A81CCADD-BF22-43DF-8590-5EA9E57E83E0}">
      <dsp:nvSpPr>
        <dsp:cNvPr id="0" name=""/>
        <dsp:cNvSpPr/>
      </dsp:nvSpPr>
      <dsp:spPr>
        <a:xfrm>
          <a:off x="516504" y="78531"/>
          <a:ext cx="1802378" cy="1656184"/>
        </a:xfrm>
        <a:prstGeom prst="roundRect">
          <a:avLst>
            <a:gd name="adj" fmla="val 10000"/>
          </a:avLst>
        </a:prstGeom>
        <a:solidFill>
          <a:schemeClr val="accent4">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6670" tIns="17780" rIns="26670" bIns="17780" numCol="1" spcCol="1270" anchor="ctr" anchorCtr="0">
          <a:noAutofit/>
        </a:bodyPr>
        <a:lstStyle/>
        <a:p>
          <a:pPr lvl="0" algn="ctr" defTabSz="600075">
            <a:lnSpc>
              <a:spcPct val="90000"/>
            </a:lnSpc>
            <a:spcBef>
              <a:spcPct val="0"/>
            </a:spcBef>
            <a:spcAft>
              <a:spcPct val="35000"/>
            </a:spcAft>
          </a:pPr>
          <a:r>
            <a:rPr lang="fa-IR" sz="1350" kern="1200" dirty="0" smtClean="0">
              <a:solidFill>
                <a:srgbClr val="002060"/>
              </a:solidFill>
              <a:cs typeface="B Titr" panose="00000700000000000000" pitchFamily="2" charset="-78"/>
            </a:rPr>
            <a:t>و «انقلاب اسلامی» یک فرایند جایگزینی است میان برداشت ناب از اسلام از یک‌سو و برداشت‌های متجددانه و متحجرانه از سویی دیگر. </a:t>
          </a:r>
          <a:endParaRPr lang="en-US" sz="1350" kern="1200" dirty="0">
            <a:solidFill>
              <a:srgbClr val="002060"/>
            </a:solidFill>
            <a:cs typeface="B Titr" panose="00000700000000000000" pitchFamily="2" charset="-78"/>
          </a:endParaRPr>
        </a:p>
      </dsp:txBody>
      <dsp:txXfrm>
        <a:off x="565012" y="127039"/>
        <a:ext cx="1705362" cy="1559168"/>
      </dsp:txXfrm>
    </dsp:sp>
  </dsp:spTree>
</dsp:drawing>
</file>

<file path=ppt/diagrams/drawing1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7F4C0ED-EBA2-4979-ACF8-272CD68645DE}">
      <dsp:nvSpPr>
        <dsp:cNvPr id="0" name=""/>
        <dsp:cNvSpPr/>
      </dsp:nvSpPr>
      <dsp:spPr>
        <a:xfrm>
          <a:off x="349888" y="3077"/>
          <a:ext cx="4495303" cy="408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b" anchorCtr="0">
          <a:noAutofit/>
        </a:bodyPr>
        <a:lstStyle/>
        <a:p>
          <a:pPr lvl="0" algn="l" defTabSz="622300">
            <a:lnSpc>
              <a:spcPct val="90000"/>
            </a:lnSpc>
            <a:spcBef>
              <a:spcPct val="0"/>
            </a:spcBef>
            <a:spcAft>
              <a:spcPct val="35000"/>
            </a:spcAft>
          </a:pPr>
          <a:r>
            <a:rPr lang="fa-IR" sz="1400" kern="1200" dirty="0" smtClean="0">
              <a:solidFill>
                <a:srgbClr val="FF0000"/>
              </a:solidFill>
              <a:cs typeface="B Titr" panose="00000700000000000000" pitchFamily="2" charset="-78"/>
            </a:rPr>
            <a:t>ماهیت انقلاب</a:t>
          </a:r>
          <a:endParaRPr lang="en-US" sz="1400" kern="1200" dirty="0">
            <a:solidFill>
              <a:srgbClr val="FF0000"/>
            </a:solidFill>
            <a:cs typeface="B Titr" panose="00000700000000000000" pitchFamily="2" charset="-78"/>
          </a:endParaRPr>
        </a:p>
      </dsp:txBody>
      <dsp:txXfrm>
        <a:off x="349888" y="3077"/>
        <a:ext cx="4495303" cy="408663"/>
      </dsp:txXfrm>
    </dsp:sp>
    <dsp:sp modelId="{5C30D1AA-2748-42F5-864C-EE37DFA8797B}">
      <dsp:nvSpPr>
        <dsp:cNvPr id="0" name=""/>
        <dsp:cNvSpPr/>
      </dsp:nvSpPr>
      <dsp:spPr>
        <a:xfrm>
          <a:off x="2241376" y="411741"/>
          <a:ext cx="1051901" cy="832463"/>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ECD8DFB-817B-4FB6-960D-29CDC7EFD649}">
      <dsp:nvSpPr>
        <dsp:cNvPr id="0" name=""/>
        <dsp:cNvSpPr/>
      </dsp:nvSpPr>
      <dsp:spPr>
        <a:xfrm>
          <a:off x="2873216" y="411741"/>
          <a:ext cx="1051901" cy="832463"/>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E902E74-CC3E-4B34-8C62-690264E75371}">
      <dsp:nvSpPr>
        <dsp:cNvPr id="0" name=""/>
        <dsp:cNvSpPr/>
      </dsp:nvSpPr>
      <dsp:spPr>
        <a:xfrm>
          <a:off x="3505555" y="411741"/>
          <a:ext cx="1051901" cy="832463"/>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32639A9-5243-4DF5-8920-D96A6237570C}">
      <dsp:nvSpPr>
        <dsp:cNvPr id="0" name=""/>
        <dsp:cNvSpPr/>
      </dsp:nvSpPr>
      <dsp:spPr>
        <a:xfrm>
          <a:off x="4137395" y="411741"/>
          <a:ext cx="1051901" cy="832463"/>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A54F737-21A9-4785-88DF-6AE6D8CE2A48}">
      <dsp:nvSpPr>
        <dsp:cNvPr id="0" name=""/>
        <dsp:cNvSpPr/>
      </dsp:nvSpPr>
      <dsp:spPr>
        <a:xfrm>
          <a:off x="4769735" y="411741"/>
          <a:ext cx="1051901" cy="832463"/>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E1E2F99-1AD7-4DC1-9730-AD2E2D9D936E}">
      <dsp:nvSpPr>
        <dsp:cNvPr id="0" name=""/>
        <dsp:cNvSpPr/>
      </dsp:nvSpPr>
      <dsp:spPr>
        <a:xfrm>
          <a:off x="5401575" y="411741"/>
          <a:ext cx="1051901" cy="832463"/>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19C5B06-1618-4AD2-83A5-E859D09C6346}">
      <dsp:nvSpPr>
        <dsp:cNvPr id="0" name=""/>
        <dsp:cNvSpPr/>
      </dsp:nvSpPr>
      <dsp:spPr>
        <a:xfrm>
          <a:off x="6033914" y="411741"/>
          <a:ext cx="1051901" cy="832463"/>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2576B17-7603-4CB4-88D8-0E4889FBA3C8}">
      <dsp:nvSpPr>
        <dsp:cNvPr id="0" name=""/>
        <dsp:cNvSpPr/>
      </dsp:nvSpPr>
      <dsp:spPr>
        <a:xfrm>
          <a:off x="349888" y="494988"/>
          <a:ext cx="8336718" cy="665970"/>
        </a:xfrm>
        <a:prstGeom prst="re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fa-IR" sz="1800" b="1" kern="1200" smtClean="0">
              <a:latin typeface="Times New Roman" panose="02020603050405020304" pitchFamily="18" charset="0"/>
              <a:ea typeface="Times New Roman" panose="02020603050405020304" pitchFamily="18" charset="0"/>
              <a:cs typeface="B Nazanin" panose="00000400000000000000" pitchFamily="2" charset="-78"/>
            </a:rPr>
            <a:t>اینکه «امام در پی تحقق اسلام بودند» مطلب درستی است؛ اما در تشریح ماهیت انقلاب کافی به‌نظر نمی‌رسد؛ </a:t>
          </a:r>
          <a:endParaRPr lang="en-US" sz="1800" b="1" kern="1200" dirty="0">
            <a:cs typeface="B Nazanin" panose="00000400000000000000" pitchFamily="2" charset="-78"/>
          </a:endParaRPr>
        </a:p>
      </dsp:txBody>
      <dsp:txXfrm>
        <a:off x="349888" y="494988"/>
        <a:ext cx="8336718" cy="665970"/>
      </dsp:txXfrm>
    </dsp:sp>
    <dsp:sp modelId="{47C55C1C-4AC1-428C-9982-16C5F3F92FB0}">
      <dsp:nvSpPr>
        <dsp:cNvPr id="0" name=""/>
        <dsp:cNvSpPr/>
      </dsp:nvSpPr>
      <dsp:spPr>
        <a:xfrm>
          <a:off x="349888" y="1301039"/>
          <a:ext cx="4495303" cy="408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b" anchorCtr="0">
          <a:noAutofit/>
        </a:bodyPr>
        <a:lstStyle/>
        <a:p>
          <a:pPr lvl="0" algn="l" defTabSz="622300">
            <a:lnSpc>
              <a:spcPct val="90000"/>
            </a:lnSpc>
            <a:spcBef>
              <a:spcPct val="0"/>
            </a:spcBef>
            <a:spcAft>
              <a:spcPct val="35000"/>
            </a:spcAft>
          </a:pPr>
          <a:r>
            <a:rPr lang="fa-IR" sz="1400" kern="1200" dirty="0" smtClean="0">
              <a:solidFill>
                <a:srgbClr val="FF0000"/>
              </a:solidFill>
              <a:cs typeface="B Titr" panose="00000700000000000000" pitchFamily="2" charset="-78"/>
            </a:rPr>
            <a:t>اسلام مد نظر امام</a:t>
          </a:r>
          <a:endParaRPr lang="en-US" sz="1400" kern="1200" dirty="0">
            <a:solidFill>
              <a:srgbClr val="FF0000"/>
            </a:solidFill>
            <a:cs typeface="B Titr" panose="00000700000000000000" pitchFamily="2" charset="-78"/>
          </a:endParaRPr>
        </a:p>
      </dsp:txBody>
      <dsp:txXfrm>
        <a:off x="349888" y="1301039"/>
        <a:ext cx="4495303" cy="408663"/>
      </dsp:txXfrm>
    </dsp:sp>
    <dsp:sp modelId="{96716494-4594-4553-A8E0-1A1304FED229}">
      <dsp:nvSpPr>
        <dsp:cNvPr id="0" name=""/>
        <dsp:cNvSpPr/>
      </dsp:nvSpPr>
      <dsp:spPr>
        <a:xfrm>
          <a:off x="2241376" y="1709703"/>
          <a:ext cx="1051901" cy="832463"/>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29B9254-E915-4B5A-97A9-0064C14FC0AF}">
      <dsp:nvSpPr>
        <dsp:cNvPr id="0" name=""/>
        <dsp:cNvSpPr/>
      </dsp:nvSpPr>
      <dsp:spPr>
        <a:xfrm>
          <a:off x="2873216" y="1709703"/>
          <a:ext cx="1051901" cy="832463"/>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430C0DB-1A30-4449-9788-E550619B6959}">
      <dsp:nvSpPr>
        <dsp:cNvPr id="0" name=""/>
        <dsp:cNvSpPr/>
      </dsp:nvSpPr>
      <dsp:spPr>
        <a:xfrm>
          <a:off x="3505555" y="1709703"/>
          <a:ext cx="1051901" cy="832463"/>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F67E4D7-B26B-4384-8F5A-FBF97C16361B}">
      <dsp:nvSpPr>
        <dsp:cNvPr id="0" name=""/>
        <dsp:cNvSpPr/>
      </dsp:nvSpPr>
      <dsp:spPr>
        <a:xfrm>
          <a:off x="4137395" y="1709703"/>
          <a:ext cx="1051901" cy="832463"/>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857A317-0A0C-4F1D-923A-1BBA6B8D6B51}">
      <dsp:nvSpPr>
        <dsp:cNvPr id="0" name=""/>
        <dsp:cNvSpPr/>
      </dsp:nvSpPr>
      <dsp:spPr>
        <a:xfrm>
          <a:off x="4769735" y="1709703"/>
          <a:ext cx="1051901" cy="832463"/>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33A55B-5742-4745-A8F5-E5873411C0D0}">
      <dsp:nvSpPr>
        <dsp:cNvPr id="0" name=""/>
        <dsp:cNvSpPr/>
      </dsp:nvSpPr>
      <dsp:spPr>
        <a:xfrm>
          <a:off x="5401575" y="1709703"/>
          <a:ext cx="1051901" cy="832463"/>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A8DAB65-644D-441D-A2A2-BF383B324E5F}">
      <dsp:nvSpPr>
        <dsp:cNvPr id="0" name=""/>
        <dsp:cNvSpPr/>
      </dsp:nvSpPr>
      <dsp:spPr>
        <a:xfrm>
          <a:off x="6033914" y="1709703"/>
          <a:ext cx="1051901" cy="832463"/>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FE7D526-4734-4DCC-A2BA-1B4BA730F465}">
      <dsp:nvSpPr>
        <dsp:cNvPr id="0" name=""/>
        <dsp:cNvSpPr/>
      </dsp:nvSpPr>
      <dsp:spPr>
        <a:xfrm>
          <a:off x="349888" y="1792949"/>
          <a:ext cx="8336718" cy="665970"/>
        </a:xfrm>
        <a:prstGeom prst="rect">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711200">
            <a:lnSpc>
              <a:spcPct val="90000"/>
            </a:lnSpc>
            <a:spcBef>
              <a:spcPct val="0"/>
            </a:spcBef>
            <a:spcAft>
              <a:spcPct val="35000"/>
            </a:spcAft>
          </a:pPr>
          <a:r>
            <a:rPr lang="fa-IR" sz="1600" b="1" kern="1200" smtClean="0">
              <a:latin typeface="Times New Roman" panose="02020603050405020304" pitchFamily="18" charset="0"/>
              <a:ea typeface="Times New Roman" panose="02020603050405020304" pitchFamily="18" charset="0"/>
              <a:cs typeface="B Nazanin" panose="00000400000000000000" pitchFamily="2" charset="-78"/>
            </a:rPr>
            <a:t>زیرا امام خمینی; به‌عنوان یک عالم دینی و مرجع تقلید در پی چه چیزی جز اسلام می‌توانست باشد؟ در این مقام تأکید صرف بر اسلامی بودن حرکت امام ابهام‌زاست و برای رفع این ابهام باید اسلام مورد نظر امام را تشریح کرد. </a:t>
          </a:r>
          <a:endParaRPr lang="en-US" sz="1600" b="1" kern="1200" dirty="0">
            <a:cs typeface="B Nazanin" panose="00000400000000000000" pitchFamily="2" charset="-78"/>
          </a:endParaRPr>
        </a:p>
      </dsp:txBody>
      <dsp:txXfrm>
        <a:off x="349888" y="1792949"/>
        <a:ext cx="8336718" cy="665970"/>
      </dsp:txXfrm>
    </dsp:sp>
    <dsp:sp modelId="{862E2AC8-DA12-4049-9F40-59F9F80D9893}">
      <dsp:nvSpPr>
        <dsp:cNvPr id="0" name=""/>
        <dsp:cNvSpPr/>
      </dsp:nvSpPr>
      <dsp:spPr>
        <a:xfrm>
          <a:off x="349888" y="2599001"/>
          <a:ext cx="4495303" cy="408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b" anchorCtr="0">
          <a:noAutofit/>
        </a:bodyPr>
        <a:lstStyle/>
        <a:p>
          <a:pPr lvl="0" algn="l" defTabSz="622300">
            <a:lnSpc>
              <a:spcPct val="90000"/>
            </a:lnSpc>
            <a:spcBef>
              <a:spcPct val="0"/>
            </a:spcBef>
            <a:spcAft>
              <a:spcPct val="35000"/>
            </a:spcAft>
          </a:pPr>
          <a:r>
            <a:rPr lang="fa-IR" sz="1400" kern="1200" dirty="0" smtClean="0">
              <a:solidFill>
                <a:srgbClr val="FF0000"/>
              </a:solidFill>
              <a:cs typeface="B Titr" panose="00000700000000000000" pitchFamily="2" charset="-78"/>
            </a:rPr>
            <a:t>تقابل دو اسلام</a:t>
          </a:r>
          <a:endParaRPr lang="en-US" sz="1400" kern="1200" dirty="0">
            <a:solidFill>
              <a:srgbClr val="FF0000"/>
            </a:solidFill>
            <a:cs typeface="B Titr" panose="00000700000000000000" pitchFamily="2" charset="-78"/>
          </a:endParaRPr>
        </a:p>
      </dsp:txBody>
      <dsp:txXfrm>
        <a:off x="349888" y="2599001"/>
        <a:ext cx="4495303" cy="408663"/>
      </dsp:txXfrm>
    </dsp:sp>
    <dsp:sp modelId="{C6D67E26-90B3-4C7F-9896-C849FF29F42F}">
      <dsp:nvSpPr>
        <dsp:cNvPr id="0" name=""/>
        <dsp:cNvSpPr/>
      </dsp:nvSpPr>
      <dsp:spPr>
        <a:xfrm>
          <a:off x="2241376" y="3007664"/>
          <a:ext cx="1051901" cy="832463"/>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0197B12-DAA6-4993-B16F-07781B00AFBC}">
      <dsp:nvSpPr>
        <dsp:cNvPr id="0" name=""/>
        <dsp:cNvSpPr/>
      </dsp:nvSpPr>
      <dsp:spPr>
        <a:xfrm>
          <a:off x="2873216" y="3007664"/>
          <a:ext cx="1051901" cy="832463"/>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1A4D813-73A9-4697-B817-30DC03A3CBD4}">
      <dsp:nvSpPr>
        <dsp:cNvPr id="0" name=""/>
        <dsp:cNvSpPr/>
      </dsp:nvSpPr>
      <dsp:spPr>
        <a:xfrm>
          <a:off x="3505555" y="3007664"/>
          <a:ext cx="1051901" cy="832463"/>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EA5E992-C983-4AE5-827C-A3CDC70F77A6}">
      <dsp:nvSpPr>
        <dsp:cNvPr id="0" name=""/>
        <dsp:cNvSpPr/>
      </dsp:nvSpPr>
      <dsp:spPr>
        <a:xfrm>
          <a:off x="4137395" y="3007664"/>
          <a:ext cx="1051901" cy="832463"/>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4A5865E-0FC5-4FAC-8C35-34CC16F32EEF}">
      <dsp:nvSpPr>
        <dsp:cNvPr id="0" name=""/>
        <dsp:cNvSpPr/>
      </dsp:nvSpPr>
      <dsp:spPr>
        <a:xfrm>
          <a:off x="4769735" y="3007664"/>
          <a:ext cx="1051901" cy="832463"/>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44DE421-4FB5-4B20-8D6B-7AEB6F6AB381}">
      <dsp:nvSpPr>
        <dsp:cNvPr id="0" name=""/>
        <dsp:cNvSpPr/>
      </dsp:nvSpPr>
      <dsp:spPr>
        <a:xfrm>
          <a:off x="5401575" y="3007664"/>
          <a:ext cx="1051901" cy="832463"/>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DC555A0-EDB4-486C-974B-73FAD16CAF04}">
      <dsp:nvSpPr>
        <dsp:cNvPr id="0" name=""/>
        <dsp:cNvSpPr/>
      </dsp:nvSpPr>
      <dsp:spPr>
        <a:xfrm>
          <a:off x="6033914" y="3007664"/>
          <a:ext cx="1051901" cy="832463"/>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8B4AB68-A5B8-4075-A9EF-74F4B7FBB4AE}">
      <dsp:nvSpPr>
        <dsp:cNvPr id="0" name=""/>
        <dsp:cNvSpPr/>
      </dsp:nvSpPr>
      <dsp:spPr>
        <a:xfrm>
          <a:off x="349888" y="3090911"/>
          <a:ext cx="8336718" cy="665970"/>
        </a:xfrm>
        <a:prstGeom prst="rect">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711200">
            <a:lnSpc>
              <a:spcPct val="90000"/>
            </a:lnSpc>
            <a:spcBef>
              <a:spcPct val="0"/>
            </a:spcBef>
            <a:spcAft>
              <a:spcPct val="35000"/>
            </a:spcAft>
          </a:pPr>
          <a:r>
            <a:rPr lang="fa-IR" sz="1600" b="1" kern="1200" smtClean="0">
              <a:latin typeface="Times New Roman" panose="02020603050405020304" pitchFamily="18" charset="0"/>
              <a:ea typeface="Times New Roman" panose="02020603050405020304" pitchFamily="18" charset="0"/>
              <a:cs typeface="B Nazanin" panose="00000400000000000000" pitchFamily="2" charset="-78"/>
            </a:rPr>
            <a:t>اسلامِ مبنای انقلاب اسلامی در برابر اسلامی قرار دارد که متحجران در فضایی مقدس‌مآبانه از درون حوزه‌های علمیه ترویج می‌کنند و متأثران از استعمار نیز در فضای روشنفکرمابانه و التقاطی آن را پی می‌گیرند.</a:t>
          </a:r>
          <a:endParaRPr lang="en-US" sz="1600" b="1" kern="1200" dirty="0">
            <a:cs typeface="B Nazanin" panose="00000400000000000000" pitchFamily="2" charset="-78"/>
          </a:endParaRPr>
        </a:p>
      </dsp:txBody>
      <dsp:txXfrm>
        <a:off x="349888" y="3090911"/>
        <a:ext cx="8336718" cy="665970"/>
      </dsp:txXfrm>
    </dsp:sp>
    <dsp:sp modelId="{FB6D183A-E961-4E15-8772-B38ED2BD63A0}">
      <dsp:nvSpPr>
        <dsp:cNvPr id="0" name=""/>
        <dsp:cNvSpPr/>
      </dsp:nvSpPr>
      <dsp:spPr>
        <a:xfrm>
          <a:off x="349888" y="3896962"/>
          <a:ext cx="4495303" cy="40866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3340" tIns="53340" rIns="53340" bIns="53340" numCol="1" spcCol="1270" anchor="b" anchorCtr="0">
          <a:noAutofit/>
        </a:bodyPr>
        <a:lstStyle/>
        <a:p>
          <a:pPr lvl="0" algn="l" defTabSz="622300">
            <a:lnSpc>
              <a:spcPct val="90000"/>
            </a:lnSpc>
            <a:spcBef>
              <a:spcPct val="0"/>
            </a:spcBef>
            <a:spcAft>
              <a:spcPct val="35000"/>
            </a:spcAft>
          </a:pPr>
          <a:endParaRPr lang="en-US" sz="1400" kern="1200" dirty="0"/>
        </a:p>
      </dsp:txBody>
      <dsp:txXfrm>
        <a:off x="349888" y="3896962"/>
        <a:ext cx="4495303" cy="408663"/>
      </dsp:txXfrm>
    </dsp:sp>
    <dsp:sp modelId="{0CE3C95B-2DF5-4BFA-8E60-92806B38F789}">
      <dsp:nvSpPr>
        <dsp:cNvPr id="0" name=""/>
        <dsp:cNvSpPr/>
      </dsp:nvSpPr>
      <dsp:spPr>
        <a:xfrm>
          <a:off x="2214623" y="4305626"/>
          <a:ext cx="1051901" cy="832463"/>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8DF5A5A-8E3B-4D20-B531-21F232CC8614}">
      <dsp:nvSpPr>
        <dsp:cNvPr id="0" name=""/>
        <dsp:cNvSpPr/>
      </dsp:nvSpPr>
      <dsp:spPr>
        <a:xfrm>
          <a:off x="2846463" y="4305626"/>
          <a:ext cx="1051901" cy="832463"/>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EF7A601-39A8-4D82-B3B6-C13200C2F62D}">
      <dsp:nvSpPr>
        <dsp:cNvPr id="0" name=""/>
        <dsp:cNvSpPr/>
      </dsp:nvSpPr>
      <dsp:spPr>
        <a:xfrm>
          <a:off x="3478802" y="4305626"/>
          <a:ext cx="1051901" cy="832463"/>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1A46F73-6B28-4993-9ADE-E75FC89C9556}">
      <dsp:nvSpPr>
        <dsp:cNvPr id="0" name=""/>
        <dsp:cNvSpPr/>
      </dsp:nvSpPr>
      <dsp:spPr>
        <a:xfrm>
          <a:off x="4110642" y="4305626"/>
          <a:ext cx="1051901" cy="832463"/>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1B9BC14-3599-4FAB-9571-3454C39455F6}">
      <dsp:nvSpPr>
        <dsp:cNvPr id="0" name=""/>
        <dsp:cNvSpPr/>
      </dsp:nvSpPr>
      <dsp:spPr>
        <a:xfrm>
          <a:off x="4742982" y="4305626"/>
          <a:ext cx="1051901" cy="832463"/>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90470D4-2A0B-4E2A-BAB8-0002FD43F3FB}">
      <dsp:nvSpPr>
        <dsp:cNvPr id="0" name=""/>
        <dsp:cNvSpPr/>
      </dsp:nvSpPr>
      <dsp:spPr>
        <a:xfrm>
          <a:off x="5374821" y="4305626"/>
          <a:ext cx="1051901" cy="832463"/>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ACF6239-B705-441B-8E8D-1AAB9505BF5D}">
      <dsp:nvSpPr>
        <dsp:cNvPr id="0" name=""/>
        <dsp:cNvSpPr/>
      </dsp:nvSpPr>
      <dsp:spPr>
        <a:xfrm>
          <a:off x="6007161" y="4305626"/>
          <a:ext cx="1051901" cy="832463"/>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A23EB4A-D16A-4E7B-A0D5-92B69A58B9C8}">
      <dsp:nvSpPr>
        <dsp:cNvPr id="0" name=""/>
        <dsp:cNvSpPr/>
      </dsp:nvSpPr>
      <dsp:spPr>
        <a:xfrm>
          <a:off x="349888" y="4388872"/>
          <a:ext cx="8283212" cy="665970"/>
        </a:xfrm>
        <a:prstGeom prst="rect">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5560" tIns="35560" rIns="35560" bIns="35560" numCol="1" spcCol="1270" anchor="ctr" anchorCtr="0">
          <a:noAutofit/>
        </a:bodyPr>
        <a:lstStyle/>
        <a:p>
          <a:pPr lvl="0" algn="ctr" defTabSz="622300">
            <a:lnSpc>
              <a:spcPct val="90000"/>
            </a:lnSpc>
            <a:spcBef>
              <a:spcPct val="0"/>
            </a:spcBef>
            <a:spcAft>
              <a:spcPct val="35000"/>
            </a:spcAft>
          </a:pPr>
          <a:r>
            <a:rPr lang="fa-IR" sz="1400" b="1" kern="1200" dirty="0" smtClean="0">
              <a:cs typeface="B Nazanin" panose="00000400000000000000" pitchFamily="2" charset="-78"/>
            </a:rPr>
            <a:t>این نگرش دقیقاً همان چیزی است که توحید پیامبر اکرم را از توحید پیش از پیامبر متمایز و با آن در تقابل می‌سازد. این جلوة از بندگی و ایمان که توحید در عرصة اجتماعی است، ویژگی اسلام ناب محمدی و حد فاصل آن با اسلام متحجر و توحید منزوی است.</a:t>
          </a:r>
          <a:endParaRPr lang="en-US" sz="1400" b="1" kern="1200" dirty="0">
            <a:cs typeface="B Nazanin" panose="00000400000000000000" pitchFamily="2" charset="-78"/>
          </a:endParaRPr>
        </a:p>
      </dsp:txBody>
      <dsp:txXfrm>
        <a:off x="349888" y="4388872"/>
        <a:ext cx="8283212" cy="665970"/>
      </dsp:txXfrm>
    </dsp:sp>
  </dsp:spTree>
</dsp:drawing>
</file>

<file path=ppt/diagrams/drawing1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3F7152-651B-4122-B6FC-25C94EF5CE83}">
      <dsp:nvSpPr>
        <dsp:cNvPr id="0" name=""/>
        <dsp:cNvSpPr/>
      </dsp:nvSpPr>
      <dsp:spPr>
        <a:xfrm>
          <a:off x="72013" y="186"/>
          <a:ext cx="5281533" cy="4801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b" anchorCtr="0">
          <a:noAutofit/>
        </a:bodyPr>
        <a:lstStyle/>
        <a:p>
          <a:pPr lvl="0" algn="l" defTabSz="711200">
            <a:lnSpc>
              <a:spcPct val="90000"/>
            </a:lnSpc>
            <a:spcBef>
              <a:spcPct val="0"/>
            </a:spcBef>
            <a:spcAft>
              <a:spcPct val="35000"/>
            </a:spcAft>
          </a:pPr>
          <a:r>
            <a:rPr lang="fa-IR" sz="1600" kern="1200" dirty="0" smtClean="0">
              <a:solidFill>
                <a:srgbClr val="FF0000"/>
              </a:solidFill>
              <a:cs typeface="B Titr" panose="00000700000000000000" pitchFamily="2" charset="-78"/>
            </a:rPr>
            <a:t>لااله الا الله</a:t>
          </a:r>
          <a:endParaRPr lang="en-US" sz="1600" kern="1200" dirty="0">
            <a:solidFill>
              <a:srgbClr val="FF0000"/>
            </a:solidFill>
            <a:cs typeface="B Titr" panose="00000700000000000000" pitchFamily="2" charset="-78"/>
          </a:endParaRPr>
        </a:p>
      </dsp:txBody>
      <dsp:txXfrm>
        <a:off x="72013" y="186"/>
        <a:ext cx="5281533" cy="480139"/>
      </dsp:txXfrm>
    </dsp:sp>
    <dsp:sp modelId="{9F9DAE6E-9E58-4265-A06E-77BC586F6EF2}">
      <dsp:nvSpPr>
        <dsp:cNvPr id="0" name=""/>
        <dsp:cNvSpPr/>
      </dsp:nvSpPr>
      <dsp:spPr>
        <a:xfrm>
          <a:off x="1789399" y="480325"/>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6F455F5-B792-43DC-A7BB-4ABF2085B11F}">
      <dsp:nvSpPr>
        <dsp:cNvPr id="0" name=""/>
        <dsp:cNvSpPr/>
      </dsp:nvSpPr>
      <dsp:spPr>
        <a:xfrm>
          <a:off x="2531748" y="480325"/>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64942D6-B97E-4C5D-9281-77320A47E7E7}">
      <dsp:nvSpPr>
        <dsp:cNvPr id="0" name=""/>
        <dsp:cNvSpPr/>
      </dsp:nvSpPr>
      <dsp:spPr>
        <a:xfrm>
          <a:off x="3274683" y="480325"/>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4BFE8B6-DA6A-42AC-9C6A-626BFDEF5E46}">
      <dsp:nvSpPr>
        <dsp:cNvPr id="0" name=""/>
        <dsp:cNvSpPr/>
      </dsp:nvSpPr>
      <dsp:spPr>
        <a:xfrm>
          <a:off x="4017032" y="480325"/>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9A6A4B1-FE40-488F-ADA8-69205FAA37B6}">
      <dsp:nvSpPr>
        <dsp:cNvPr id="0" name=""/>
        <dsp:cNvSpPr/>
      </dsp:nvSpPr>
      <dsp:spPr>
        <a:xfrm>
          <a:off x="4759968" y="480325"/>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5001D78-D24D-4183-AA39-4BFD4C472C63}">
      <dsp:nvSpPr>
        <dsp:cNvPr id="0" name=""/>
        <dsp:cNvSpPr/>
      </dsp:nvSpPr>
      <dsp:spPr>
        <a:xfrm>
          <a:off x="5502317" y="480325"/>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EABB07E-0146-45BC-82A3-7B2023E016BB}">
      <dsp:nvSpPr>
        <dsp:cNvPr id="0" name=""/>
        <dsp:cNvSpPr/>
      </dsp:nvSpPr>
      <dsp:spPr>
        <a:xfrm>
          <a:off x="6245253" y="480325"/>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3372809-B2D9-427F-9762-B8C0F6D7505F}">
      <dsp:nvSpPr>
        <dsp:cNvPr id="0" name=""/>
        <dsp:cNvSpPr/>
      </dsp:nvSpPr>
      <dsp:spPr>
        <a:xfrm>
          <a:off x="72013" y="578132"/>
          <a:ext cx="8784964" cy="782449"/>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تفاوت «لا اله الا اللهِ» پیامبر اسلام با «لا اله الا اللهِ» پیش از او که در همین جزیره العرب از زبان حنفا و موحدان شنیده می‌شد دقیقاً در همین نقطه است.</a:t>
          </a:r>
          <a:endParaRPr lang="en-US" sz="1800" b="1" kern="1200" dirty="0">
            <a:solidFill>
              <a:srgbClr val="002060"/>
            </a:solidFill>
            <a:cs typeface="B Nazanin" panose="00000400000000000000" pitchFamily="2" charset="-78"/>
          </a:endParaRPr>
        </a:p>
      </dsp:txBody>
      <dsp:txXfrm>
        <a:off x="72013" y="578132"/>
        <a:ext cx="8784964" cy="782449"/>
      </dsp:txXfrm>
    </dsp:sp>
    <dsp:sp modelId="{8875466C-3A0E-4D9D-A4CA-0C2B8BC078A3}">
      <dsp:nvSpPr>
        <dsp:cNvPr id="0" name=""/>
        <dsp:cNvSpPr/>
      </dsp:nvSpPr>
      <dsp:spPr>
        <a:xfrm>
          <a:off x="72013" y="1517447"/>
          <a:ext cx="5281533" cy="4801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b" anchorCtr="0">
          <a:noAutofit/>
        </a:bodyPr>
        <a:lstStyle/>
        <a:p>
          <a:pPr lvl="0" algn="l" defTabSz="711200">
            <a:lnSpc>
              <a:spcPct val="90000"/>
            </a:lnSpc>
            <a:spcBef>
              <a:spcPct val="0"/>
            </a:spcBef>
            <a:spcAft>
              <a:spcPct val="35000"/>
            </a:spcAft>
          </a:pPr>
          <a:r>
            <a:rPr lang="fa-IR" sz="1600" kern="1200" dirty="0" smtClean="0">
              <a:solidFill>
                <a:srgbClr val="FF0000"/>
              </a:solidFill>
              <a:cs typeface="B Titr" panose="00000700000000000000" pitchFamily="2" charset="-78"/>
            </a:rPr>
            <a:t>توحید پیامبر</a:t>
          </a:r>
          <a:endParaRPr lang="en-US" sz="1600" kern="1200" dirty="0">
            <a:solidFill>
              <a:srgbClr val="FF0000"/>
            </a:solidFill>
            <a:cs typeface="B Titr" panose="00000700000000000000" pitchFamily="2" charset="-78"/>
          </a:endParaRPr>
        </a:p>
      </dsp:txBody>
      <dsp:txXfrm>
        <a:off x="72013" y="1517447"/>
        <a:ext cx="5281533" cy="480139"/>
      </dsp:txXfrm>
    </dsp:sp>
    <dsp:sp modelId="{59997D6A-C1DA-4F49-8F38-2C6B2467CD66}">
      <dsp:nvSpPr>
        <dsp:cNvPr id="0" name=""/>
        <dsp:cNvSpPr/>
      </dsp:nvSpPr>
      <dsp:spPr>
        <a:xfrm>
          <a:off x="1789399" y="1997586"/>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2AF5F1C-3591-43EA-BE37-240FAF9D7046}">
      <dsp:nvSpPr>
        <dsp:cNvPr id="0" name=""/>
        <dsp:cNvSpPr/>
      </dsp:nvSpPr>
      <dsp:spPr>
        <a:xfrm>
          <a:off x="2531748" y="1997586"/>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47765D5-F6D8-4657-99BA-0134D1853569}">
      <dsp:nvSpPr>
        <dsp:cNvPr id="0" name=""/>
        <dsp:cNvSpPr/>
      </dsp:nvSpPr>
      <dsp:spPr>
        <a:xfrm>
          <a:off x="3274683" y="1997586"/>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2B8B7BB-5C3F-42CC-A997-FE249F196315}">
      <dsp:nvSpPr>
        <dsp:cNvPr id="0" name=""/>
        <dsp:cNvSpPr/>
      </dsp:nvSpPr>
      <dsp:spPr>
        <a:xfrm>
          <a:off x="4017032" y="1997586"/>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F59ABA0-5864-4AF0-9D4F-9CF9575DF886}">
      <dsp:nvSpPr>
        <dsp:cNvPr id="0" name=""/>
        <dsp:cNvSpPr/>
      </dsp:nvSpPr>
      <dsp:spPr>
        <a:xfrm>
          <a:off x="4759968" y="1997586"/>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09E5D22-DB29-4A3F-9882-38DD113618A0}">
      <dsp:nvSpPr>
        <dsp:cNvPr id="0" name=""/>
        <dsp:cNvSpPr/>
      </dsp:nvSpPr>
      <dsp:spPr>
        <a:xfrm>
          <a:off x="5502317" y="1997586"/>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3EA36DE-EFCE-4212-ACF8-7E149315A822}">
      <dsp:nvSpPr>
        <dsp:cNvPr id="0" name=""/>
        <dsp:cNvSpPr/>
      </dsp:nvSpPr>
      <dsp:spPr>
        <a:xfrm>
          <a:off x="6245253" y="1997586"/>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54F1444-A869-4CE2-B59A-C76660AA3C9A}">
      <dsp:nvSpPr>
        <dsp:cNvPr id="0" name=""/>
        <dsp:cNvSpPr/>
      </dsp:nvSpPr>
      <dsp:spPr>
        <a:xfrm>
          <a:off x="72013" y="2095392"/>
          <a:ext cx="8784964" cy="782449"/>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توحید پیامبر اکرم طواغیت مکه و قدرتمندان زمان را به مقاومت و مقابله برمی‌انگیزد و با نظام سلطه سر سازش ندارد </a:t>
          </a:r>
          <a:endParaRPr lang="en-US" sz="1800" b="1" kern="1200" dirty="0">
            <a:solidFill>
              <a:srgbClr val="002060"/>
            </a:solidFill>
            <a:cs typeface="B Nazanin" panose="00000400000000000000" pitchFamily="2" charset="-78"/>
          </a:endParaRPr>
        </a:p>
      </dsp:txBody>
      <dsp:txXfrm>
        <a:off x="72013" y="2095392"/>
        <a:ext cx="8784964" cy="782449"/>
      </dsp:txXfrm>
    </dsp:sp>
    <dsp:sp modelId="{A8BCE24E-5224-403B-980A-BA239D5389CB}">
      <dsp:nvSpPr>
        <dsp:cNvPr id="0" name=""/>
        <dsp:cNvSpPr/>
      </dsp:nvSpPr>
      <dsp:spPr>
        <a:xfrm>
          <a:off x="72013" y="3034708"/>
          <a:ext cx="5281533" cy="48013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0960" tIns="60960" rIns="60960" bIns="60960" numCol="1" spcCol="1270" anchor="b" anchorCtr="0">
          <a:noAutofit/>
        </a:bodyPr>
        <a:lstStyle/>
        <a:p>
          <a:pPr lvl="0" algn="l" defTabSz="711200">
            <a:lnSpc>
              <a:spcPct val="90000"/>
            </a:lnSpc>
            <a:spcBef>
              <a:spcPct val="0"/>
            </a:spcBef>
            <a:spcAft>
              <a:spcPct val="35000"/>
            </a:spcAft>
          </a:pPr>
          <a:endParaRPr lang="en-US" sz="1600" kern="1200" dirty="0"/>
        </a:p>
      </dsp:txBody>
      <dsp:txXfrm>
        <a:off x="72013" y="3034708"/>
        <a:ext cx="5281533" cy="480139"/>
      </dsp:txXfrm>
    </dsp:sp>
    <dsp:sp modelId="{02E41A37-905E-40C4-9A46-80250EE58157}">
      <dsp:nvSpPr>
        <dsp:cNvPr id="0" name=""/>
        <dsp:cNvSpPr/>
      </dsp:nvSpPr>
      <dsp:spPr>
        <a:xfrm>
          <a:off x="1789399" y="3514847"/>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E1E841E-2A33-4D2B-A2CB-42FE8AAB02C4}">
      <dsp:nvSpPr>
        <dsp:cNvPr id="0" name=""/>
        <dsp:cNvSpPr/>
      </dsp:nvSpPr>
      <dsp:spPr>
        <a:xfrm>
          <a:off x="2531748" y="3514847"/>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5456A06-9948-4ED0-B195-29CB89921E23}">
      <dsp:nvSpPr>
        <dsp:cNvPr id="0" name=""/>
        <dsp:cNvSpPr/>
      </dsp:nvSpPr>
      <dsp:spPr>
        <a:xfrm>
          <a:off x="3274683" y="3514847"/>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A7BDD13-D319-4B60-8E71-4E354C3E445C}">
      <dsp:nvSpPr>
        <dsp:cNvPr id="0" name=""/>
        <dsp:cNvSpPr/>
      </dsp:nvSpPr>
      <dsp:spPr>
        <a:xfrm>
          <a:off x="4017032" y="3514847"/>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B4ED336-DF4F-4312-8CB6-600FE9BAC47C}">
      <dsp:nvSpPr>
        <dsp:cNvPr id="0" name=""/>
        <dsp:cNvSpPr/>
      </dsp:nvSpPr>
      <dsp:spPr>
        <a:xfrm>
          <a:off x="4759968" y="3514847"/>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41AA9D3-9C8A-4253-B368-817A872EC002}">
      <dsp:nvSpPr>
        <dsp:cNvPr id="0" name=""/>
        <dsp:cNvSpPr/>
      </dsp:nvSpPr>
      <dsp:spPr>
        <a:xfrm>
          <a:off x="5502317" y="3514847"/>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4C0B240-A2AA-4509-BE32-FDB3916E63F8}">
      <dsp:nvSpPr>
        <dsp:cNvPr id="0" name=""/>
        <dsp:cNvSpPr/>
      </dsp:nvSpPr>
      <dsp:spPr>
        <a:xfrm>
          <a:off x="6245253" y="3514847"/>
          <a:ext cx="1235878" cy="978061"/>
        </a:xfrm>
        <a:prstGeom prst="chevron">
          <a:avLst>
            <a:gd name="adj" fmla="val 70610"/>
          </a:avLst>
        </a:prstGeom>
        <a:solidFill>
          <a:schemeClr val="accen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7F03813-5FD6-4BBD-AABA-3EFFE456F1CA}">
      <dsp:nvSpPr>
        <dsp:cNvPr id="0" name=""/>
        <dsp:cNvSpPr/>
      </dsp:nvSpPr>
      <dsp:spPr>
        <a:xfrm>
          <a:off x="72013" y="3612653"/>
          <a:ext cx="8784964" cy="782449"/>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ولی برخی از مدعیان توحید با خداوندان زر و زور و تزویر به آشتی و سلامت سازش می‌کنند و هیچ خطری، تهدیدی یا واهمه‌ای برای دستگاهِ مسلطِ کفرِ اجتماعی به‌شمار نمی‌روند. </a:t>
          </a:r>
          <a:endParaRPr lang="en-US" sz="1800" b="1" kern="1200" dirty="0">
            <a:solidFill>
              <a:srgbClr val="002060"/>
            </a:solidFill>
            <a:cs typeface="B Nazanin" panose="00000400000000000000" pitchFamily="2" charset="-78"/>
          </a:endParaRPr>
        </a:p>
      </dsp:txBody>
      <dsp:txXfrm>
        <a:off x="72013" y="3612653"/>
        <a:ext cx="8784964" cy="782449"/>
      </dsp:txXfrm>
    </dsp:sp>
  </dsp:spTree>
</dsp:drawing>
</file>

<file path=ppt/diagrams/drawing1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A4B4849-1AA6-4BA3-9ED6-3A5A14F5E2FF}">
      <dsp:nvSpPr>
        <dsp:cNvPr id="0" name=""/>
        <dsp:cNvSpPr/>
      </dsp:nvSpPr>
      <dsp:spPr>
        <a:xfrm>
          <a:off x="4611600" y="738183"/>
          <a:ext cx="4100107" cy="104391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fa-IR" sz="2400" kern="12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کلمة طیبة لا اله الا الله دو بخش دارد</a:t>
          </a:r>
          <a:endParaRPr lang="en-US" sz="2400" kern="1200" dirty="0">
            <a:solidFill>
              <a:srgbClr val="FFFF00"/>
            </a:solidFill>
          </a:endParaRPr>
        </a:p>
      </dsp:txBody>
      <dsp:txXfrm>
        <a:off x="4642175" y="768758"/>
        <a:ext cx="4038957" cy="982762"/>
      </dsp:txXfrm>
    </dsp:sp>
    <dsp:sp modelId="{B892D33E-72E9-42BE-B5B7-CB1CB303061D}">
      <dsp:nvSpPr>
        <dsp:cNvPr id="0" name=""/>
        <dsp:cNvSpPr/>
      </dsp:nvSpPr>
      <dsp:spPr>
        <a:xfrm rot="11929050">
          <a:off x="3257169" y="976904"/>
          <a:ext cx="1391621" cy="117597"/>
        </a:xfrm>
        <a:custGeom>
          <a:avLst/>
          <a:gdLst/>
          <a:ahLst/>
          <a:cxnLst/>
          <a:rect l="0" t="0" r="0" b="0"/>
          <a:pathLst>
            <a:path>
              <a:moveTo>
                <a:pt x="0" y="58798"/>
              </a:moveTo>
              <a:lnTo>
                <a:pt x="1391621" y="58798"/>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3918189" y="1000912"/>
        <a:ext cx="69581" cy="69581"/>
      </dsp:txXfrm>
    </dsp:sp>
    <dsp:sp modelId="{9E72811E-CCE2-4AEE-B2C5-5F26F91D307D}">
      <dsp:nvSpPr>
        <dsp:cNvPr id="0" name=""/>
        <dsp:cNvSpPr/>
      </dsp:nvSpPr>
      <dsp:spPr>
        <a:xfrm>
          <a:off x="1260" y="485882"/>
          <a:ext cx="3293100" cy="65076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fa-IR" sz="2400" kern="1200" dirty="0" smtClean="0">
              <a:solidFill>
                <a:srgbClr val="002060"/>
              </a:solidFill>
              <a:cs typeface="B Titr" panose="00000700000000000000" pitchFamily="2" charset="-78"/>
            </a:rPr>
            <a:t>نفی آلهه (لا اله)</a:t>
          </a:r>
          <a:endParaRPr lang="en-US" sz="2400" kern="1200" dirty="0">
            <a:solidFill>
              <a:srgbClr val="002060"/>
            </a:solidFill>
          </a:endParaRPr>
        </a:p>
      </dsp:txBody>
      <dsp:txXfrm>
        <a:off x="20320" y="504942"/>
        <a:ext cx="3254980" cy="612646"/>
      </dsp:txXfrm>
    </dsp:sp>
    <dsp:sp modelId="{3D9880CC-42B4-44E3-9885-18D4CE48AB4F}">
      <dsp:nvSpPr>
        <dsp:cNvPr id="0" name=""/>
        <dsp:cNvSpPr/>
      </dsp:nvSpPr>
      <dsp:spPr>
        <a:xfrm rot="9670950">
          <a:off x="3257169" y="1425778"/>
          <a:ext cx="1391621" cy="117597"/>
        </a:xfrm>
        <a:custGeom>
          <a:avLst/>
          <a:gdLst/>
          <a:ahLst/>
          <a:cxnLst/>
          <a:rect l="0" t="0" r="0" b="0"/>
          <a:pathLst>
            <a:path>
              <a:moveTo>
                <a:pt x="0" y="58798"/>
              </a:moveTo>
              <a:lnTo>
                <a:pt x="1391621" y="58798"/>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3918189" y="1449786"/>
        <a:ext cx="69581" cy="69581"/>
      </dsp:txXfrm>
    </dsp:sp>
    <dsp:sp modelId="{E75F74FA-1E68-4E08-AA71-1C015C7317C5}">
      <dsp:nvSpPr>
        <dsp:cNvPr id="0" name=""/>
        <dsp:cNvSpPr/>
      </dsp:nvSpPr>
      <dsp:spPr>
        <a:xfrm>
          <a:off x="1260" y="1383631"/>
          <a:ext cx="3293100" cy="65076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fa-IR" sz="2400" kern="1200" dirty="0" smtClean="0">
              <a:solidFill>
                <a:srgbClr val="002060"/>
              </a:solidFill>
              <a:cs typeface="B Titr" panose="00000700000000000000" pitchFamily="2" charset="-78"/>
            </a:rPr>
            <a:t>اثبات خدا (الا الله)</a:t>
          </a:r>
          <a:endParaRPr lang="en-US" sz="2400" kern="1200" dirty="0">
            <a:solidFill>
              <a:srgbClr val="002060"/>
            </a:solidFill>
          </a:endParaRPr>
        </a:p>
      </dsp:txBody>
      <dsp:txXfrm>
        <a:off x="20320" y="1402691"/>
        <a:ext cx="3254980" cy="612646"/>
      </dsp:txXfrm>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BF56EAD-3E82-48F9-900F-58E93D02AE99}">
      <dsp:nvSpPr>
        <dsp:cNvPr id="0" name=""/>
        <dsp:cNvSpPr/>
      </dsp:nvSpPr>
      <dsp:spPr>
        <a:xfrm>
          <a:off x="0" y="1166032"/>
          <a:ext cx="8712968" cy="595335"/>
        </a:xfrm>
        <a:prstGeom prst="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60D0686-CAC8-4719-B115-9A3F2E8677B0}">
      <dsp:nvSpPr>
        <dsp:cNvPr id="0" name=""/>
        <dsp:cNvSpPr/>
      </dsp:nvSpPr>
      <dsp:spPr>
        <a:xfrm>
          <a:off x="1461" y="417946"/>
          <a:ext cx="8279261" cy="1022215"/>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30531" tIns="0" rIns="230531" bIns="0" numCol="1" spcCol="1270" anchor="ctr" anchorCtr="0">
          <a:noAutofit/>
        </a:bodyPr>
        <a:lstStyle/>
        <a:p>
          <a:pPr lvl="0" algn="r" defTabSz="1066800">
            <a:lnSpc>
              <a:spcPct val="90000"/>
            </a:lnSpc>
            <a:spcBef>
              <a:spcPct val="0"/>
            </a:spcBef>
            <a:spcAft>
              <a:spcPct val="35000"/>
            </a:spcAft>
          </a:pPr>
          <a:r>
            <a:rPr lang="fa-IR" sz="2400" b="1" kern="1200" dirty="0" smtClean="0">
              <a:solidFill>
                <a:srgbClr val="FFFF00"/>
              </a:solidFill>
              <a:cs typeface="B Nazanin" panose="00000400000000000000" pitchFamily="2" charset="-78"/>
            </a:rPr>
            <a:t>مراد از اجرای دین تنها اجرای احکام دین توسط فرد نیست. زیرا پای‌بندی به احکام دین وظیفۀ همۀ مسلمانان است و اختصاصی به طلبه ندارد؛</a:t>
          </a:r>
          <a:endParaRPr lang="en-US" sz="2400" b="1" kern="1200" dirty="0">
            <a:solidFill>
              <a:srgbClr val="FFFF00"/>
            </a:solidFill>
          </a:endParaRPr>
        </a:p>
      </dsp:txBody>
      <dsp:txXfrm>
        <a:off x="51361" y="467846"/>
        <a:ext cx="8179461" cy="922415"/>
      </dsp:txXfrm>
    </dsp:sp>
    <dsp:sp modelId="{BF49B36F-64FD-46F1-9976-4E004AFBA212}">
      <dsp:nvSpPr>
        <dsp:cNvPr id="0" name=""/>
        <dsp:cNvSpPr/>
      </dsp:nvSpPr>
      <dsp:spPr>
        <a:xfrm>
          <a:off x="0" y="2736303"/>
          <a:ext cx="8712968" cy="595335"/>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9DD218A-9AB8-4020-A3F3-26668E2CA4AE}">
      <dsp:nvSpPr>
        <dsp:cNvPr id="0" name=""/>
        <dsp:cNvSpPr/>
      </dsp:nvSpPr>
      <dsp:spPr>
        <a:xfrm>
          <a:off x="1461" y="2016223"/>
          <a:ext cx="8279261" cy="1022215"/>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30531" tIns="0" rIns="230531" bIns="0" numCol="1" spcCol="1270" anchor="ctr" anchorCtr="0">
          <a:noAutofit/>
        </a:bodyPr>
        <a:lstStyle/>
        <a:p>
          <a:pPr lvl="0" algn="r"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بلکه مراد از آن برنامه‌سازی و تلاش منضبط برای اجرای دین در سطح کلان جامعه</a:t>
          </a:r>
          <a:endParaRPr lang="en-US" sz="2400" b="1" kern="1200" dirty="0"/>
        </a:p>
      </dsp:txBody>
      <dsp:txXfrm>
        <a:off x="51361" y="2066123"/>
        <a:ext cx="8179461" cy="922415"/>
      </dsp:txXfrm>
    </dsp:sp>
    <dsp:sp modelId="{F2773178-F751-46CE-BD28-C224C7FC704D}">
      <dsp:nvSpPr>
        <dsp:cNvPr id="0" name=""/>
        <dsp:cNvSpPr/>
      </dsp:nvSpPr>
      <dsp:spPr>
        <a:xfrm>
          <a:off x="0" y="4301209"/>
          <a:ext cx="8712968" cy="595335"/>
        </a:xfrm>
        <a:prstGeom prst="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87C221C-7813-4AFB-8133-F536CE6AD347}">
      <dsp:nvSpPr>
        <dsp:cNvPr id="0" name=""/>
        <dsp:cNvSpPr/>
      </dsp:nvSpPr>
      <dsp:spPr>
        <a:xfrm>
          <a:off x="1461" y="3600401"/>
          <a:ext cx="8279261" cy="1022215"/>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30531" tIns="0" rIns="230531" bIns="0" numCol="1" spcCol="1270" anchor="ctr" anchorCtr="0">
          <a:noAutofit/>
        </a:bodyPr>
        <a:lstStyle/>
        <a:p>
          <a:pPr lvl="0" algn="r" defTabSz="889000">
            <a:lnSpc>
              <a:spcPct val="90000"/>
            </a:lnSpc>
            <a:spcBef>
              <a:spcPct val="0"/>
            </a:spcBef>
            <a:spcAft>
              <a:spcPct val="35000"/>
            </a:spcAft>
          </a:pPr>
          <a:r>
            <a:rPr lang="fa-IR" sz="2000" b="1" kern="1200" dirty="0" smtClean="0">
              <a:solidFill>
                <a:srgbClr val="002060"/>
              </a:solidFill>
              <a:cs typeface="B Nazanin" panose="00000400000000000000" pitchFamily="2" charset="-78"/>
            </a:rPr>
            <a:t>و تمهید مقدماتی (مانند تشکیل ساختار‌ها، تدوین قوانین و قواعد و... ) است که موجب تسهیل و گسترش رفتار دینی و انگیزه‌سازی برای دینی‌زیستن و اسلامی‌ماندن گردد.</a:t>
          </a:r>
          <a:endParaRPr lang="en-US" sz="2000" b="1" kern="1200" dirty="0"/>
        </a:p>
      </dsp:txBody>
      <dsp:txXfrm>
        <a:off x="51361" y="3650301"/>
        <a:ext cx="8179461" cy="922415"/>
      </dsp:txXfrm>
    </dsp:sp>
  </dsp:spTree>
</dsp:drawing>
</file>

<file path=ppt/diagrams/drawing1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1D7114-B736-4FEE-988E-4C8DC52B71CC}">
      <dsp:nvSpPr>
        <dsp:cNvPr id="0" name=""/>
        <dsp:cNvSpPr/>
      </dsp:nvSpPr>
      <dsp:spPr>
        <a:xfrm>
          <a:off x="5372758" y="1205812"/>
          <a:ext cx="3193311" cy="94536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kern="1200" dirty="0" smtClean="0">
              <a:latin typeface="Times New Roman" panose="02020603050405020304" pitchFamily="18" charset="0"/>
              <a:ea typeface="Times New Roman" panose="02020603050405020304" pitchFamily="18" charset="0"/>
              <a:cs typeface="B Titr" panose="00000700000000000000" pitchFamily="2" charset="-78"/>
            </a:rPr>
            <a:t>کفر به آلهه دو مصداق دارد:</a:t>
          </a:r>
          <a:endParaRPr lang="en-US" sz="2000" kern="1200" dirty="0"/>
        </a:p>
      </dsp:txBody>
      <dsp:txXfrm>
        <a:off x="5400447" y="1233501"/>
        <a:ext cx="3137933" cy="889988"/>
      </dsp:txXfrm>
    </dsp:sp>
    <dsp:sp modelId="{7CEC75E7-BB33-494C-A1CC-0CDEA6E41FA2}">
      <dsp:nvSpPr>
        <dsp:cNvPr id="0" name=""/>
        <dsp:cNvSpPr/>
      </dsp:nvSpPr>
      <dsp:spPr>
        <a:xfrm rot="12080305">
          <a:off x="3782049" y="1327397"/>
          <a:ext cx="1647167" cy="102832"/>
        </a:xfrm>
        <a:custGeom>
          <a:avLst/>
          <a:gdLst/>
          <a:ahLst/>
          <a:cxnLst/>
          <a:rect l="0" t="0" r="0" b="0"/>
          <a:pathLst>
            <a:path>
              <a:moveTo>
                <a:pt x="0" y="51416"/>
              </a:moveTo>
              <a:lnTo>
                <a:pt x="1647167" y="51416"/>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US" sz="600" kern="1200"/>
        </a:p>
      </dsp:txBody>
      <dsp:txXfrm rot="10800000">
        <a:off x="4564453" y="1337634"/>
        <a:ext cx="82358" cy="82358"/>
      </dsp:txXfrm>
    </dsp:sp>
    <dsp:sp modelId="{40533420-3A66-495A-AE0C-D91895258F6E}">
      <dsp:nvSpPr>
        <dsp:cNvPr id="0" name=""/>
        <dsp:cNvSpPr/>
      </dsp:nvSpPr>
      <dsp:spPr>
        <a:xfrm>
          <a:off x="2882" y="623603"/>
          <a:ext cx="3835625" cy="91105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kern="1200" dirty="0" smtClean="0">
              <a:solidFill>
                <a:srgbClr val="002060"/>
              </a:solidFill>
              <a:cs typeface="B Titr" panose="00000700000000000000" pitchFamily="2" charset="-78"/>
            </a:rPr>
            <a:t>اول: نفی آلهة درون، درگیری با شیاطین نفسی و خروج از سلطة هوای نفس. </a:t>
          </a:r>
          <a:endParaRPr lang="en-US" sz="1600" kern="1200" dirty="0">
            <a:solidFill>
              <a:srgbClr val="002060"/>
            </a:solidFill>
          </a:endParaRPr>
        </a:p>
      </dsp:txBody>
      <dsp:txXfrm>
        <a:off x="29566" y="650287"/>
        <a:ext cx="3782257" cy="857688"/>
      </dsp:txXfrm>
    </dsp:sp>
    <dsp:sp modelId="{CDA6AA81-FDFE-4154-BD18-6EF96BFDC73A}">
      <dsp:nvSpPr>
        <dsp:cNvPr id="0" name=""/>
        <dsp:cNvSpPr/>
      </dsp:nvSpPr>
      <dsp:spPr>
        <a:xfrm rot="9519695">
          <a:off x="3782049" y="1926762"/>
          <a:ext cx="1647167" cy="102832"/>
        </a:xfrm>
        <a:custGeom>
          <a:avLst/>
          <a:gdLst/>
          <a:ahLst/>
          <a:cxnLst/>
          <a:rect l="0" t="0" r="0" b="0"/>
          <a:pathLst>
            <a:path>
              <a:moveTo>
                <a:pt x="0" y="51416"/>
              </a:moveTo>
              <a:lnTo>
                <a:pt x="1647167" y="51416"/>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US" sz="600" kern="1200"/>
        </a:p>
      </dsp:txBody>
      <dsp:txXfrm rot="10800000">
        <a:off x="4564453" y="1936999"/>
        <a:ext cx="82358" cy="82358"/>
      </dsp:txXfrm>
    </dsp:sp>
    <dsp:sp modelId="{6C5C4633-5F6E-4575-BFAB-4A411CA64522}">
      <dsp:nvSpPr>
        <dsp:cNvPr id="0" name=""/>
        <dsp:cNvSpPr/>
      </dsp:nvSpPr>
      <dsp:spPr>
        <a:xfrm>
          <a:off x="2882" y="1822331"/>
          <a:ext cx="3835625" cy="91105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kern="1200" dirty="0" smtClean="0">
              <a:solidFill>
                <a:srgbClr val="002060"/>
              </a:solidFill>
              <a:cs typeface="B Titr" panose="00000700000000000000" pitchFamily="2" charset="-78"/>
            </a:rPr>
            <a:t>دوم: نفی آلهة بیرون، درگیری با شیاطین بیرونی، کفر به طاغوت و خروج از سلطة آن.</a:t>
          </a:r>
          <a:endParaRPr lang="en-US" sz="1600" kern="1200" dirty="0">
            <a:solidFill>
              <a:srgbClr val="002060"/>
            </a:solidFill>
          </a:endParaRPr>
        </a:p>
      </dsp:txBody>
      <dsp:txXfrm>
        <a:off x="29566" y="1849015"/>
        <a:ext cx="3782257" cy="857688"/>
      </dsp:txXfrm>
    </dsp:sp>
  </dsp:spTree>
</dsp:drawing>
</file>

<file path=ppt/diagrams/drawing1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76B002E-1F28-4B06-B50F-1A7E89D353A7}">
      <dsp:nvSpPr>
        <dsp:cNvPr id="0" name=""/>
        <dsp:cNvSpPr/>
      </dsp:nvSpPr>
      <dsp:spPr>
        <a:xfrm>
          <a:off x="5244046" y="68762"/>
          <a:ext cx="3538869" cy="2123321"/>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lvl="0" algn="ctr" defTabSz="755650">
            <a:lnSpc>
              <a:spcPct val="90000"/>
            </a:lnSpc>
            <a:spcBef>
              <a:spcPct val="0"/>
            </a:spcBef>
            <a:spcAft>
              <a:spcPct val="35000"/>
            </a:spcAft>
          </a:pPr>
          <a:r>
            <a:rPr lang="fa-IR" sz="1700" b="1" kern="1200"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ایمان قلبی ـ یعنی عدم خضوع قلبی در مقابل آلهه و عدم اعتماد به غیر خدا ـ دارای جلوة عملی است و انسان مؤمنی که سلطان توحید بر جان او سایه افکنده، بندة خداست و هرگز از غیر خدا فرمان نمی‌برد؛ </a:t>
          </a:r>
          <a:endParaRPr lang="en-US" sz="1700" b="1" kern="1200" dirty="0">
            <a:solidFill>
              <a:srgbClr val="FFFF00"/>
            </a:solidFill>
            <a:cs typeface="B Nazanin" panose="00000400000000000000" pitchFamily="2" charset="-78"/>
          </a:endParaRPr>
        </a:p>
      </dsp:txBody>
      <dsp:txXfrm>
        <a:off x="5306236" y="130952"/>
        <a:ext cx="3414489" cy="1998941"/>
      </dsp:txXfrm>
    </dsp:sp>
    <dsp:sp modelId="{0024B8A6-D743-4A00-A2CA-AC6DF8CDCF87}">
      <dsp:nvSpPr>
        <dsp:cNvPr id="0" name=""/>
        <dsp:cNvSpPr/>
      </dsp:nvSpPr>
      <dsp:spPr>
        <a:xfrm rot="10800000">
          <a:off x="4139918" y="691603"/>
          <a:ext cx="750240" cy="877639"/>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622300">
            <a:lnSpc>
              <a:spcPct val="90000"/>
            </a:lnSpc>
            <a:spcBef>
              <a:spcPct val="0"/>
            </a:spcBef>
            <a:spcAft>
              <a:spcPct val="35000"/>
            </a:spcAft>
          </a:pPr>
          <a:endParaRPr lang="en-US" sz="1400" kern="1200"/>
        </a:p>
      </dsp:txBody>
      <dsp:txXfrm rot="10800000">
        <a:off x="4364990" y="867131"/>
        <a:ext cx="525168" cy="526583"/>
      </dsp:txXfrm>
    </dsp:sp>
    <dsp:sp modelId="{AA15C8E9-486B-4DCE-BAE5-04C1DDE4C765}">
      <dsp:nvSpPr>
        <dsp:cNvPr id="0" name=""/>
        <dsp:cNvSpPr/>
      </dsp:nvSpPr>
      <dsp:spPr>
        <a:xfrm>
          <a:off x="2060" y="68762"/>
          <a:ext cx="3826438" cy="2123321"/>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lvl="0" algn="ctr" defTabSz="755650">
            <a:lnSpc>
              <a:spcPct val="90000"/>
            </a:lnSpc>
            <a:spcBef>
              <a:spcPct val="0"/>
            </a:spcBef>
            <a:spcAft>
              <a:spcPct val="35000"/>
            </a:spcAft>
          </a:pPr>
          <a:r>
            <a:rPr lang="fa-IR" sz="17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بنابراین زیر بار خواسته‌های دل یا تحت فرمان هیچ قدرت انسانی نمی‌رود. هرگونه تسلیم در مقابل «هوای نفس» یا خضوع در مقابل «طاغوت» ـ همان سردمداران زر و زور و تزویر ـ نقطة مقابل ایمان و جلوة شرک است.</a:t>
          </a:r>
          <a:endParaRPr lang="en-US" sz="1700" b="1" kern="1200" dirty="0">
            <a:solidFill>
              <a:srgbClr val="002060"/>
            </a:solidFill>
            <a:cs typeface="B Nazanin" panose="00000400000000000000" pitchFamily="2" charset="-78"/>
          </a:endParaRPr>
        </a:p>
      </dsp:txBody>
      <dsp:txXfrm>
        <a:off x="64250" y="130952"/>
        <a:ext cx="3702058" cy="1998941"/>
      </dsp:txXfrm>
    </dsp:sp>
  </dsp:spTree>
</dsp:drawing>
</file>

<file path=ppt/diagrams/drawing1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C1CF2F-EC98-456E-97F2-16659E8BA6C8}">
      <dsp:nvSpPr>
        <dsp:cNvPr id="0" name=""/>
        <dsp:cNvSpPr/>
      </dsp:nvSpPr>
      <dsp:spPr>
        <a:xfrm>
          <a:off x="6786226" y="431229"/>
          <a:ext cx="1848226" cy="167359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kern="1200" dirty="0" smtClean="0">
              <a:solidFill>
                <a:schemeClr val="bg2"/>
              </a:solidFill>
              <a:cs typeface="B Titr" panose="00000700000000000000" pitchFamily="2" charset="-78"/>
            </a:rPr>
            <a:t>اگر مؤمن موحّد بخواهد بر ایمان خود در مقام عمل پای‌بند باشد، باید علیه این دو نیرو عمل کند.</a:t>
          </a:r>
          <a:endParaRPr lang="en-US" sz="1600" kern="1200" dirty="0">
            <a:solidFill>
              <a:schemeClr val="bg2"/>
            </a:solidFill>
          </a:endParaRPr>
        </a:p>
      </dsp:txBody>
      <dsp:txXfrm>
        <a:off x="6835244" y="480247"/>
        <a:ext cx="1750190" cy="1575560"/>
      </dsp:txXfrm>
    </dsp:sp>
    <dsp:sp modelId="{53865CC2-62BB-4866-8CA4-0F5B9C735FC2}">
      <dsp:nvSpPr>
        <dsp:cNvPr id="0" name=""/>
        <dsp:cNvSpPr/>
      </dsp:nvSpPr>
      <dsp:spPr>
        <a:xfrm rot="12942401">
          <a:off x="5961361" y="969550"/>
          <a:ext cx="910439" cy="65590"/>
        </a:xfrm>
        <a:custGeom>
          <a:avLst/>
          <a:gdLst/>
          <a:ahLst/>
          <a:cxnLst/>
          <a:rect l="0" t="0" r="0" b="0"/>
          <a:pathLst>
            <a:path>
              <a:moveTo>
                <a:pt x="0" y="32795"/>
              </a:moveTo>
              <a:lnTo>
                <a:pt x="910439" y="32795"/>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6393820" y="979584"/>
        <a:ext cx="45521" cy="45521"/>
      </dsp:txXfrm>
    </dsp:sp>
    <dsp:sp modelId="{3617652D-91CC-4F6F-B70C-E7CD6AF21B8D}">
      <dsp:nvSpPr>
        <dsp:cNvPr id="0" name=""/>
        <dsp:cNvSpPr/>
      </dsp:nvSpPr>
      <dsp:spPr>
        <a:xfrm>
          <a:off x="6507" y="274606"/>
          <a:ext cx="6040428" cy="92411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عمل مؤمنانة فردی، نفی هواست</a:t>
          </a:r>
          <a:endParaRPr lang="en-US" sz="2000" b="1" kern="1200" dirty="0">
            <a:solidFill>
              <a:srgbClr val="002060"/>
            </a:solidFill>
            <a:cs typeface="B Nazanin" panose="00000400000000000000" pitchFamily="2" charset="-78"/>
          </a:endParaRPr>
        </a:p>
      </dsp:txBody>
      <dsp:txXfrm>
        <a:off x="33573" y="301672"/>
        <a:ext cx="5986296" cy="869981"/>
      </dsp:txXfrm>
    </dsp:sp>
    <dsp:sp modelId="{EF387969-0F00-4776-9823-A587E863869D}">
      <dsp:nvSpPr>
        <dsp:cNvPr id="0" name=""/>
        <dsp:cNvSpPr/>
      </dsp:nvSpPr>
      <dsp:spPr>
        <a:xfrm rot="8657599">
          <a:off x="5961361" y="1500915"/>
          <a:ext cx="910439" cy="65590"/>
        </a:xfrm>
        <a:custGeom>
          <a:avLst/>
          <a:gdLst/>
          <a:ahLst/>
          <a:cxnLst/>
          <a:rect l="0" t="0" r="0" b="0"/>
          <a:pathLst>
            <a:path>
              <a:moveTo>
                <a:pt x="0" y="32795"/>
              </a:moveTo>
              <a:lnTo>
                <a:pt x="910439" y="32795"/>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6393820" y="1510949"/>
        <a:ext cx="45521" cy="45521"/>
      </dsp:txXfrm>
    </dsp:sp>
    <dsp:sp modelId="{3A63B753-3744-4CDA-A7EC-85B455DA7996}">
      <dsp:nvSpPr>
        <dsp:cNvPr id="0" name=""/>
        <dsp:cNvSpPr/>
      </dsp:nvSpPr>
      <dsp:spPr>
        <a:xfrm>
          <a:off x="6507" y="1337336"/>
          <a:ext cx="6040428" cy="92411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عمل موحدانة اجتماعی، نفی طواغیتِ سیاسی و اقتصادی و فرهنگی و درگیری با خداوندان قدرت و ثروت و نیرنگ.</a:t>
          </a:r>
          <a:endParaRPr lang="en-US" sz="2000" b="1" kern="1200" dirty="0">
            <a:solidFill>
              <a:srgbClr val="002060"/>
            </a:solidFill>
            <a:cs typeface="B Nazanin" panose="00000400000000000000" pitchFamily="2" charset="-78"/>
          </a:endParaRPr>
        </a:p>
      </dsp:txBody>
      <dsp:txXfrm>
        <a:off x="33573" y="1364402"/>
        <a:ext cx="5986296" cy="869981"/>
      </dsp:txXfrm>
    </dsp:sp>
  </dsp:spTree>
</dsp:drawing>
</file>

<file path=ppt/diagrams/drawing1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1C0E4DD-4E30-4B47-B331-C09D89158004}">
      <dsp:nvSpPr>
        <dsp:cNvPr id="0" name=""/>
        <dsp:cNvSpPr/>
      </dsp:nvSpPr>
      <dsp:spPr>
        <a:xfrm>
          <a:off x="131345" y="0"/>
          <a:ext cx="7681021" cy="2313525"/>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fa-IR" sz="1800" b="1" kern="120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قال علیّ علیه السلام : لَاتَکن عَبدَ غَیرِک وَ قَد جَعَلَک اللَّهُ حُرّاً؛ </a:t>
          </a:r>
        </a:p>
        <a:p>
          <a:pPr lvl="0" algn="l" defTabSz="800100">
            <a:lnSpc>
              <a:spcPct val="90000"/>
            </a:lnSpc>
            <a:spcBef>
              <a:spcPct val="0"/>
            </a:spcBef>
            <a:spcAft>
              <a:spcPct val="35000"/>
            </a:spcAft>
          </a:pPr>
          <a:r>
            <a:rPr lang="fa-IR" sz="1800" b="1" kern="120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بنده دیگران مباش که خدا تو را آزاد آفریده است. </a:t>
          </a:r>
          <a:br>
            <a:rPr lang="fa-IR" sz="1800" b="1" kern="120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br>
          <a:r>
            <a:rPr lang="fa-IR" sz="1800" b="1" kern="120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نهج البلاغة، نامه 31</a:t>
          </a:r>
          <a:endParaRPr lang="en-US" sz="1800" b="1" kern="1200" dirty="0">
            <a:solidFill>
              <a:schemeClr val="bg2"/>
            </a:solidFill>
            <a:cs typeface="B Nazanin" panose="00000400000000000000" pitchFamily="2" charset="-78"/>
          </a:endParaRPr>
        </a:p>
      </dsp:txBody>
      <dsp:txXfrm>
        <a:off x="199106" y="67761"/>
        <a:ext cx="5289812" cy="2178003"/>
      </dsp:txXfrm>
    </dsp:sp>
    <dsp:sp modelId="{B75AC260-7EBB-4B97-B21E-7E30389AB161}">
      <dsp:nvSpPr>
        <dsp:cNvPr id="0" name=""/>
        <dsp:cNvSpPr/>
      </dsp:nvSpPr>
      <dsp:spPr>
        <a:xfrm>
          <a:off x="1355474" y="2827642"/>
          <a:ext cx="7681021" cy="231352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طاغوت یک عامل صاحب اختیار خارجی است که با استفاده از اختیار گستردة خود، دایرة اختیار دیگران را در رشد و تعالی، محدود می‌سازد و آنان را از مسیر هدایت بازمی‌دارد. </a:t>
          </a:r>
          <a:br>
            <a:rPr lang="fa-IR" sz="1800" b="1" kern="1200" dirty="0" smtClean="0">
              <a:solidFill>
                <a:srgbClr val="002060"/>
              </a:solidFill>
              <a:cs typeface="B Nazanin" panose="00000400000000000000" pitchFamily="2" charset="-78"/>
            </a:rPr>
          </a:br>
          <a:r>
            <a:rPr lang="fa-IR" sz="1800" b="1" kern="1200" dirty="0" smtClean="0">
              <a:solidFill>
                <a:srgbClr val="002060"/>
              </a:solidFill>
              <a:cs typeface="B Nazanin" panose="00000400000000000000" pitchFamily="2" charset="-78"/>
            </a:rPr>
            <a:t>کار طاغوت، صدّ از سبیل یعنی بازداشتن از راه، یا راهزنی است و وظیفة ما، مقابله با او و کفر به آن، یعنی از تحت ولایت و سرپرستی او خارج گشتن و با او درگیر شدن.</a:t>
          </a:r>
          <a:endParaRPr lang="en-US" sz="1800" b="1" kern="1200" dirty="0">
            <a:solidFill>
              <a:srgbClr val="002060"/>
            </a:solidFill>
            <a:cs typeface="B Nazanin" panose="00000400000000000000" pitchFamily="2" charset="-78"/>
          </a:endParaRPr>
        </a:p>
      </dsp:txBody>
      <dsp:txXfrm>
        <a:off x="1423235" y="2895403"/>
        <a:ext cx="4686233" cy="2178003"/>
      </dsp:txXfrm>
    </dsp:sp>
    <dsp:sp modelId="{3DB24771-A72C-44EA-BA59-DB6B9E3801E8}">
      <dsp:nvSpPr>
        <dsp:cNvPr id="0" name=""/>
        <dsp:cNvSpPr/>
      </dsp:nvSpPr>
      <dsp:spPr>
        <a:xfrm>
          <a:off x="6177229" y="1818688"/>
          <a:ext cx="1503791" cy="1503791"/>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6515582" y="1818688"/>
        <a:ext cx="827085" cy="1131603"/>
      </dsp:txXfrm>
    </dsp:sp>
  </dsp:spTree>
</dsp:drawing>
</file>

<file path=ppt/diagrams/drawing1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1E9C0F8-062B-440B-80A5-53F41DCAE490}">
      <dsp:nvSpPr>
        <dsp:cNvPr id="0" name=""/>
        <dsp:cNvSpPr/>
      </dsp:nvSpPr>
      <dsp:spPr>
        <a:xfrm>
          <a:off x="21598" y="-200933"/>
          <a:ext cx="7467229" cy="1542350"/>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فَمَن یَکفُر بِالطاغوت وَ یُؤمِن بِاللَّهِ فَقَدِ استَمسَک بِالعُروَةِ الوُثقَی‏ لَا انفِصَامَ لَهَا وَ اللَّهُ سَمیعٌ عَلِیمٌ کسی که به طاغوت کافر شود و به خدا ایمان آورد، به دستگیرة محکمی چنگ زده است، که گسستی برای آن نیست. و خداوند شنوا و داناست. بقره: 256</a:t>
          </a:r>
          <a:endParaRPr lang="en-US" sz="1800" b="1" kern="1200" dirty="0">
            <a:solidFill>
              <a:srgbClr val="002060"/>
            </a:solidFill>
            <a:cs typeface="B Nazanin" panose="00000400000000000000" pitchFamily="2" charset="-78"/>
          </a:endParaRPr>
        </a:p>
      </dsp:txBody>
      <dsp:txXfrm>
        <a:off x="66772" y="-155759"/>
        <a:ext cx="5802913" cy="1452002"/>
      </dsp:txXfrm>
    </dsp:sp>
    <dsp:sp modelId="{79B13868-022A-4CBF-8AB0-360BA9C2CBF7}">
      <dsp:nvSpPr>
        <dsp:cNvPr id="0" name=""/>
        <dsp:cNvSpPr/>
      </dsp:nvSpPr>
      <dsp:spPr>
        <a:xfrm>
          <a:off x="741703" y="1468763"/>
          <a:ext cx="7467229" cy="1019771"/>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اطاعت از طاغوت و تسلیم بی‌قید و شرط در برابر او در زبان قرآن کریم عبودیت نامیده شده است؛ </a:t>
          </a:r>
          <a:endParaRPr lang="en-US" sz="1800" b="1" kern="1200" dirty="0">
            <a:solidFill>
              <a:srgbClr val="002060"/>
            </a:solidFill>
            <a:cs typeface="B Nazanin" panose="00000400000000000000" pitchFamily="2" charset="-78"/>
          </a:endParaRPr>
        </a:p>
      </dsp:txBody>
      <dsp:txXfrm>
        <a:off x="771571" y="1498631"/>
        <a:ext cx="5746092" cy="960035"/>
      </dsp:txXfrm>
    </dsp:sp>
    <dsp:sp modelId="{1401DFED-9265-4237-B114-9323AA7178C5}">
      <dsp:nvSpPr>
        <dsp:cNvPr id="0" name=""/>
        <dsp:cNvSpPr/>
      </dsp:nvSpPr>
      <dsp:spPr>
        <a:xfrm>
          <a:off x="72044" y="2692898"/>
          <a:ext cx="8784971" cy="234608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زیرا عبادت و عبودیت در مفهوم قرآنی، پیروی، تسلیم و اطاعت مطلق است در برابر یک قدرت واقعی یا پنداری از روی رغبت یا از سر اجبار، همراه با حسن تقدیس و ستایش معنوی یا بدون آن و توحید قرآنی درست نقطة مقابل این شرک است؛ همة این آلهه‌ها و معبودان را نفی کردن، ‌تسلیم آنان نشدن، در برابر سیطرة قدرت آنان مقاومت کردن، دل از رعایت آنان بریدن و سرانجام بر نفی و طرد آنان کمر بستن و با همة وجود تسلیم خدا شدن. پیامبران الهی همواره مردم را به ستیزه و پیکار در برابر طاغوت‌ها و نفی شرک فرامی‌خواندند. </a:t>
          </a:r>
          <a:endParaRPr lang="en-US" sz="1800" b="1" kern="1200" dirty="0">
            <a:solidFill>
              <a:srgbClr val="002060"/>
            </a:solidFill>
            <a:cs typeface="B Nazanin" panose="00000400000000000000" pitchFamily="2" charset="-78"/>
          </a:endParaRPr>
        </a:p>
      </dsp:txBody>
      <dsp:txXfrm>
        <a:off x="140758" y="2761612"/>
        <a:ext cx="6692955" cy="2208656"/>
      </dsp:txXfrm>
    </dsp:sp>
    <dsp:sp modelId="{2B766401-FC37-4CFD-BEE2-E4BB44BD87B0}">
      <dsp:nvSpPr>
        <dsp:cNvPr id="0" name=""/>
        <dsp:cNvSpPr/>
      </dsp:nvSpPr>
      <dsp:spPr>
        <a:xfrm>
          <a:off x="6135266" y="968682"/>
          <a:ext cx="1002527" cy="1002527"/>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6360835" y="968682"/>
        <a:ext cx="551389" cy="754402"/>
      </dsp:txXfrm>
    </dsp:sp>
    <dsp:sp modelId="{901E69C9-3FAC-4C62-9E53-A36161733E33}">
      <dsp:nvSpPr>
        <dsp:cNvPr id="0" name=""/>
        <dsp:cNvSpPr/>
      </dsp:nvSpPr>
      <dsp:spPr>
        <a:xfrm>
          <a:off x="6794139" y="2332857"/>
          <a:ext cx="1002527" cy="1002527"/>
        </a:xfrm>
        <a:prstGeom prst="downArrow">
          <a:avLst>
            <a:gd name="adj1" fmla="val 55000"/>
            <a:gd name="adj2" fmla="val 45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7019708" y="2332857"/>
        <a:ext cx="551389" cy="754402"/>
      </dsp:txXfrm>
    </dsp:sp>
  </dsp:spTree>
</dsp:drawing>
</file>

<file path=ppt/diagrams/drawing1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332F96-B5F9-44F7-A9A4-FE873E98A3C7}">
      <dsp:nvSpPr>
        <dsp:cNvPr id="0" name=""/>
        <dsp:cNvSpPr/>
      </dsp:nvSpPr>
      <dsp:spPr>
        <a:xfrm>
          <a:off x="-3724" y="0"/>
          <a:ext cx="7027980" cy="113105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الَّذِینَ</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اجتَنَبُوا</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الطاغوتَ</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أَن</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یَعبُدُوهَا</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وَ</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أَنَابُوا</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إِلی</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اللَّهِ</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لهُمُ</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البُشرَی</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زمر</a:t>
          </a:r>
          <a:r>
            <a:rPr lang="fa-IR" sz="14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17</a:t>
          </a:r>
        </a:p>
        <a:p>
          <a:pPr lvl="0" algn="l" defTabSz="800100">
            <a:lnSpc>
              <a:spcPct val="90000"/>
            </a:lnSpc>
            <a:spcBef>
              <a:spcPct val="0"/>
            </a:spcBef>
            <a:spcAft>
              <a:spcPct val="35000"/>
            </a:spcAft>
          </a:pP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کسانی که از عبادت طاغوت پرهیز کردند و </a:t>
          </a:r>
          <a:r>
            <a:rPr lang="fa-IR" sz="1800" b="1" kern="1200" dirty="0" err="1"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به‌سوی</a:t>
          </a:r>
          <a:r>
            <a:rPr lang="fa-IR" sz="1800" b="1" kern="1200" dirty="0" smtClean="0">
              <a:solidFill>
                <a:schemeClr val="bg2"/>
              </a:solidFill>
              <a:latin typeface="Times New Roman" panose="02020603050405020304" pitchFamily="18" charset="0"/>
              <a:ea typeface="Times New Roman" panose="02020603050405020304" pitchFamily="18" charset="0"/>
              <a:cs typeface="B Nazanin" panose="00000400000000000000" pitchFamily="2" charset="-78"/>
            </a:rPr>
            <a:t> خداوند بازگشتند، بشارت برای آنهاست.</a:t>
          </a:r>
          <a:endParaRPr lang="en-US" sz="1800" b="1" kern="1200" dirty="0">
            <a:solidFill>
              <a:schemeClr val="bg2"/>
            </a:solidFill>
            <a:cs typeface="B Nazanin" panose="00000400000000000000" pitchFamily="2" charset="-78"/>
          </a:endParaRPr>
        </a:p>
      </dsp:txBody>
      <dsp:txXfrm>
        <a:off x="29403" y="33127"/>
        <a:ext cx="5711908" cy="1064802"/>
      </dsp:txXfrm>
    </dsp:sp>
    <dsp:sp modelId="{909312EF-698E-4C1F-9C5B-4B6A83C216B7}">
      <dsp:nvSpPr>
        <dsp:cNvPr id="0" name=""/>
        <dsp:cNvSpPr/>
      </dsp:nvSpPr>
      <dsp:spPr>
        <a:xfrm>
          <a:off x="584868" y="1336703"/>
          <a:ext cx="7027980" cy="113105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l"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a:t>
          </a:r>
          <a:r>
            <a:rPr lang="fa-IR" sz="1800" b="1" kern="1200" dirty="0" err="1" smtClean="0">
              <a:solidFill>
                <a:srgbClr val="002060"/>
              </a:solidFill>
              <a:cs typeface="B Nazanin" panose="00000400000000000000" pitchFamily="2" charset="-78"/>
            </a:rPr>
            <a:t>وَ</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لَقَد</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بَعَثنا</a:t>
          </a:r>
          <a:r>
            <a:rPr lang="fa-IR" sz="1800" b="1" kern="1200" dirty="0" smtClean="0">
              <a:solidFill>
                <a:srgbClr val="002060"/>
              </a:solidFill>
              <a:cs typeface="B Nazanin" panose="00000400000000000000" pitchFamily="2" charset="-78"/>
            </a:rPr>
            <a:t> فی‏ </a:t>
          </a:r>
          <a:r>
            <a:rPr lang="fa-IR" sz="1800" b="1" kern="1200" dirty="0" err="1" smtClean="0">
              <a:solidFill>
                <a:srgbClr val="002060"/>
              </a:solidFill>
              <a:cs typeface="B Nazanin" panose="00000400000000000000" pitchFamily="2" charset="-78"/>
            </a:rPr>
            <a:t>کلِّ</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أُمَّةٍ</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رَسُولاً</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أَنِ</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اعبُدُوا</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اللَّهَ</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وَ</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اجتَنِبُوا</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الطَّاغُوتَ</a:t>
          </a:r>
          <a:r>
            <a:rPr lang="fa-IR" sz="1800" b="1" kern="1200" dirty="0" smtClean="0">
              <a:solidFill>
                <a:srgbClr val="002060"/>
              </a:solidFill>
              <a:cs typeface="B Nazanin" panose="00000400000000000000" pitchFamily="2" charset="-78"/>
            </a:rPr>
            <a:t>) </a:t>
          </a:r>
          <a:r>
            <a:rPr lang="fa-IR" sz="1600" b="1" kern="1200" dirty="0" smtClean="0">
              <a:solidFill>
                <a:srgbClr val="002060"/>
              </a:solidFill>
              <a:cs typeface="B Nazanin" panose="00000400000000000000" pitchFamily="2" charset="-78"/>
            </a:rPr>
            <a:t>نحل: 36</a:t>
          </a:r>
          <a:endParaRPr lang="fa-IR" sz="1800" b="1" kern="1200" dirty="0" smtClean="0">
            <a:solidFill>
              <a:srgbClr val="002060"/>
            </a:solidFill>
            <a:cs typeface="B Nazanin" panose="00000400000000000000" pitchFamily="2" charset="-78"/>
          </a:endParaRPr>
        </a:p>
        <a:p>
          <a:pPr lvl="0" algn="l"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ما در هر امتی </a:t>
          </a:r>
          <a:r>
            <a:rPr lang="fa-IR" sz="1800" b="1" kern="1200" dirty="0" err="1" smtClean="0">
              <a:solidFill>
                <a:srgbClr val="002060"/>
              </a:solidFill>
              <a:cs typeface="B Nazanin" panose="00000400000000000000" pitchFamily="2" charset="-78"/>
            </a:rPr>
            <a:t>پیام‌آوری</a:t>
          </a:r>
          <a:r>
            <a:rPr lang="fa-IR" sz="1800" b="1" kern="1200" dirty="0" smtClean="0">
              <a:solidFill>
                <a:srgbClr val="002060"/>
              </a:solidFill>
              <a:cs typeface="B Nazanin" panose="00000400000000000000" pitchFamily="2" charset="-78"/>
            </a:rPr>
            <a:t> </a:t>
          </a:r>
          <a:r>
            <a:rPr lang="fa-IR" sz="1800" b="1" kern="1200" dirty="0" err="1" smtClean="0">
              <a:solidFill>
                <a:srgbClr val="002060"/>
              </a:solidFill>
              <a:cs typeface="B Nazanin" panose="00000400000000000000" pitchFamily="2" charset="-78"/>
            </a:rPr>
            <a:t>برانگیختیم</a:t>
          </a:r>
          <a:r>
            <a:rPr lang="fa-IR" sz="1800" b="1" kern="1200" dirty="0" smtClean="0">
              <a:solidFill>
                <a:srgbClr val="002060"/>
              </a:solidFill>
              <a:cs typeface="B Nazanin" panose="00000400000000000000" pitchFamily="2" charset="-78"/>
            </a:rPr>
            <a:t> که: «خدای یکتا را بپرستید و از طاغوت اجتناب کنید».</a:t>
          </a:r>
          <a:endParaRPr lang="en-US" sz="1800" b="1" kern="1200" dirty="0">
            <a:solidFill>
              <a:srgbClr val="002060"/>
            </a:solidFill>
            <a:cs typeface="B Nazanin" panose="00000400000000000000" pitchFamily="2" charset="-78"/>
          </a:endParaRPr>
        </a:p>
      </dsp:txBody>
      <dsp:txXfrm>
        <a:off x="617995" y="1369830"/>
        <a:ext cx="5637946" cy="1064802"/>
      </dsp:txXfrm>
    </dsp:sp>
    <dsp:sp modelId="{1F2331FE-8368-4DB3-9FE7-E110B4D50190}">
      <dsp:nvSpPr>
        <dsp:cNvPr id="0" name=""/>
        <dsp:cNvSpPr/>
      </dsp:nvSpPr>
      <dsp:spPr>
        <a:xfrm>
          <a:off x="932367" y="2673407"/>
          <a:ext cx="7492600" cy="1131056"/>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rtl="1">
            <a:lnSpc>
              <a:spcPct val="90000"/>
            </a:lnSpc>
            <a:spcBef>
              <a:spcPct val="0"/>
            </a:spcBef>
            <a:spcAft>
              <a:spcPct val="35000"/>
            </a:spcAft>
          </a:pPr>
          <a:endPar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endParaRPr>
        </a:p>
        <a:p>
          <a:pPr lvl="0" algn="ctr" defTabSz="622300" rtl="1">
            <a:lnSpc>
              <a:spcPct val="90000"/>
            </a:lnSpc>
            <a:spcBef>
              <a:spcPct val="0"/>
            </a:spcBef>
            <a:spcAft>
              <a:spcPct val="35000"/>
            </a:spcAft>
          </a:pP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بنابراین کسی که از طاغوت اطاعت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می‌کند</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از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دایرة</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ایمان خارج شده و فاسق است:</a:t>
          </a:r>
        </a:p>
        <a:p>
          <a:pPr lvl="0" algn="ctr" defTabSz="622300" rtl="1">
            <a:lnSpc>
              <a:spcPct val="90000"/>
            </a:lnSpc>
            <a:spcBef>
              <a:spcPct val="0"/>
            </a:spcBef>
            <a:spcAft>
              <a:spcPct val="35000"/>
            </a:spcAft>
          </a:pP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فَاستَخَفَّ</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قَومَهُ</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فَأَطاعُوهُ</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إِنَّهُم</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کانُوا</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قَوماً</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4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فاسِقینَ</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p>
        <a:p>
          <a:pPr lvl="0" algn="ctr" defTabSz="622300" rtl="1">
            <a:lnSpc>
              <a:spcPct val="90000"/>
            </a:lnSpc>
            <a:spcBef>
              <a:spcPct val="0"/>
            </a:spcBef>
            <a:spcAft>
              <a:spcPct val="35000"/>
            </a:spcAft>
          </a:pP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(فرعون) قوم خود را ذلیل و حقیر ساخت، در نتیجه آنان از او اطاعت کردند. آنان قومی فاسق بودند!</a:t>
          </a:r>
        </a:p>
        <a:p>
          <a:pPr lvl="0" algn="ctr" defTabSz="622300" rtl="1">
            <a:lnSpc>
              <a:spcPct val="90000"/>
            </a:lnSpc>
            <a:spcBef>
              <a:spcPct val="0"/>
            </a:spcBef>
            <a:spcAft>
              <a:spcPct val="35000"/>
            </a:spcAft>
          </a:pPr>
          <a:endParaRPr lang="en-US" sz="1400" b="1" kern="1200" dirty="0">
            <a:solidFill>
              <a:srgbClr val="002060"/>
            </a:solidFill>
            <a:cs typeface="B Nazanin" panose="00000400000000000000" pitchFamily="2" charset="-78"/>
          </a:endParaRPr>
        </a:p>
      </dsp:txBody>
      <dsp:txXfrm>
        <a:off x="965494" y="2706534"/>
        <a:ext cx="6024416" cy="1064802"/>
      </dsp:txXfrm>
    </dsp:sp>
    <dsp:sp modelId="{828ECE8D-5C67-4B28-BB1F-5FD9BE0325FC}">
      <dsp:nvSpPr>
        <dsp:cNvPr id="0" name=""/>
        <dsp:cNvSpPr/>
      </dsp:nvSpPr>
      <dsp:spPr>
        <a:xfrm>
          <a:off x="72036" y="4010111"/>
          <a:ext cx="8784976" cy="1131056"/>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rtl="1">
            <a:lnSpc>
              <a:spcPct val="90000"/>
            </a:lnSpc>
            <a:spcBef>
              <a:spcPct val="0"/>
            </a:spcBef>
            <a:spcAft>
              <a:spcPct val="35000"/>
            </a:spcAft>
          </a:pPr>
          <a:r>
            <a:rPr lang="fa-IR" sz="1400" b="1" kern="1200" dirty="0" smtClean="0">
              <a:solidFill>
                <a:srgbClr val="002060"/>
              </a:solidFill>
              <a:cs typeface="B Nazanin" panose="00000400000000000000" pitchFamily="2" charset="-78"/>
            </a:rPr>
            <a:t>امام باقر علیه </a:t>
          </a:r>
          <a:r>
            <a:rPr lang="fa-IR" sz="1400" b="1" kern="1200" dirty="0" err="1" smtClean="0">
              <a:solidFill>
                <a:srgbClr val="002060"/>
              </a:solidFill>
              <a:cs typeface="B Nazanin" panose="00000400000000000000" pitchFamily="2" charset="-78"/>
            </a:rPr>
            <a:t>السلام</a:t>
          </a:r>
          <a:r>
            <a:rPr lang="fa-IR" sz="1400" b="1" kern="1200" dirty="0" smtClean="0">
              <a:solidFill>
                <a:srgbClr val="002060"/>
              </a:solidFill>
              <a:cs typeface="B Nazanin" panose="00000400000000000000" pitchFamily="2" charset="-78"/>
            </a:rPr>
            <a:t> در تفسیر </a:t>
          </a:r>
          <a:r>
            <a:rPr lang="fa-IR" sz="1400" b="1" kern="1200" dirty="0" err="1" smtClean="0">
              <a:solidFill>
                <a:srgbClr val="002060"/>
              </a:solidFill>
              <a:cs typeface="B Nazanin" panose="00000400000000000000" pitchFamily="2" charset="-78"/>
            </a:rPr>
            <a:t>آیة</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اتَّخَذُوا</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أَحبارَهُم</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وَ</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رُهبانَهُم</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أَرباباً</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مِن</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دُونِ</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اللَّهِ</a:t>
          </a:r>
          <a:r>
            <a:rPr lang="fa-IR" sz="1400" b="1" kern="1200" dirty="0" smtClean="0">
              <a:solidFill>
                <a:srgbClr val="002060"/>
              </a:solidFill>
              <a:cs typeface="B Nazanin" panose="00000400000000000000" pitchFamily="2" charset="-78"/>
            </a:rPr>
            <a:t>)؛ آنان دانشمندان و راهبان خود را به جای خدا به ربوبیت گرفتند» </a:t>
          </a:r>
          <a:r>
            <a:rPr lang="fa-IR" sz="1400" b="1" kern="1200" dirty="0" err="1" smtClean="0">
              <a:solidFill>
                <a:srgbClr val="002060"/>
              </a:solidFill>
              <a:cs typeface="B Nazanin" panose="00000400000000000000" pitchFamily="2" charset="-78"/>
            </a:rPr>
            <a:t>فرمودند:وَ</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اللَّهِ</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مَاصَلَّوا</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لَهُم</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وَ</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لاصَامُوا</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وَ</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لَكِن</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أَطَاعُوهُم</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فِي</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مَعصِيَةِ</a:t>
          </a:r>
          <a:r>
            <a:rPr lang="fa-IR" sz="1400" b="1" kern="1200" dirty="0" smtClean="0">
              <a:solidFill>
                <a:srgbClr val="002060"/>
              </a:solidFill>
              <a:cs typeface="B Nazanin" panose="00000400000000000000" pitchFamily="2" charset="-78"/>
            </a:rPr>
            <a:t> </a:t>
          </a:r>
          <a:r>
            <a:rPr lang="fa-IR" sz="1400" b="1" kern="1200" dirty="0" err="1" smtClean="0">
              <a:solidFill>
                <a:srgbClr val="002060"/>
              </a:solidFill>
              <a:cs typeface="B Nazanin" panose="00000400000000000000" pitchFamily="2" charset="-78"/>
            </a:rPr>
            <a:t>اللَّهِ</a:t>
          </a:r>
          <a:r>
            <a:rPr lang="fa-IR" sz="1400" b="1" kern="1200" dirty="0" smtClean="0">
              <a:solidFill>
                <a:srgbClr val="002060"/>
              </a:solidFill>
              <a:cs typeface="B Nazanin" panose="00000400000000000000" pitchFamily="2" charset="-78"/>
            </a:rPr>
            <a:t>. </a:t>
          </a:r>
        </a:p>
        <a:p>
          <a:pPr lvl="0" algn="ctr" defTabSz="622300" rtl="1">
            <a:lnSpc>
              <a:spcPct val="90000"/>
            </a:lnSpc>
            <a:spcBef>
              <a:spcPct val="0"/>
            </a:spcBef>
            <a:spcAft>
              <a:spcPct val="35000"/>
            </a:spcAft>
          </a:pPr>
          <a:r>
            <a:rPr lang="fa-IR" sz="1400" b="1" kern="1200" dirty="0" smtClean="0">
              <a:solidFill>
                <a:srgbClr val="002060"/>
              </a:solidFill>
              <a:cs typeface="B Nazanin" panose="00000400000000000000" pitchFamily="2" charset="-78"/>
            </a:rPr>
            <a:t>به خدا قسم آنان برایشان نماز نخواندند [در </a:t>
          </a:r>
          <a:r>
            <a:rPr lang="fa-IR" sz="1400" b="1" kern="1200" dirty="0" err="1" smtClean="0">
              <a:solidFill>
                <a:srgbClr val="002060"/>
              </a:solidFill>
              <a:cs typeface="B Nazanin" panose="00000400000000000000" pitchFamily="2" charset="-78"/>
            </a:rPr>
            <a:t>مقابلشان</a:t>
          </a:r>
          <a:r>
            <a:rPr lang="fa-IR" sz="1400" b="1" kern="1200" dirty="0" smtClean="0">
              <a:solidFill>
                <a:srgbClr val="002060"/>
              </a:solidFill>
              <a:cs typeface="B Nazanin" panose="00000400000000000000" pitchFamily="2" charset="-78"/>
            </a:rPr>
            <a:t> سجده نکردند] و برایشان روزه نگرفتند؛ بلکه از آنان در معصیت خدا اطاعت کردند.</a:t>
          </a:r>
          <a:endParaRPr lang="en-US" sz="1400" b="1" kern="1200" dirty="0">
            <a:cs typeface="B Nazanin" panose="00000400000000000000" pitchFamily="2" charset="-78"/>
          </a:endParaRPr>
        </a:p>
      </dsp:txBody>
      <dsp:txXfrm>
        <a:off x="105163" y="4043238"/>
        <a:ext cx="7063996" cy="1064802"/>
      </dsp:txXfrm>
    </dsp:sp>
    <dsp:sp modelId="{828700AA-CFC8-4BB9-9323-E0A15DB87CF8}">
      <dsp:nvSpPr>
        <dsp:cNvPr id="0" name=""/>
        <dsp:cNvSpPr/>
      </dsp:nvSpPr>
      <dsp:spPr>
        <a:xfrm>
          <a:off x="6105574" y="866286"/>
          <a:ext cx="735187" cy="735187"/>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4450" tIns="44450" rIns="44450" bIns="44450" numCol="1" spcCol="1270" anchor="ctr" anchorCtr="0">
          <a:noAutofit/>
        </a:bodyPr>
        <a:lstStyle/>
        <a:p>
          <a:pPr lvl="0" algn="ctr" defTabSz="1555750">
            <a:lnSpc>
              <a:spcPct val="90000"/>
            </a:lnSpc>
            <a:spcBef>
              <a:spcPct val="0"/>
            </a:spcBef>
            <a:spcAft>
              <a:spcPct val="35000"/>
            </a:spcAft>
          </a:pPr>
          <a:endParaRPr lang="en-US" sz="3500" kern="1200"/>
        </a:p>
      </dsp:txBody>
      <dsp:txXfrm>
        <a:off x="6270991" y="866286"/>
        <a:ext cx="404353" cy="553228"/>
      </dsp:txXfrm>
    </dsp:sp>
    <dsp:sp modelId="{C8CEB164-1275-48CC-B2DA-17F14EE1B878}">
      <dsp:nvSpPr>
        <dsp:cNvPr id="0" name=""/>
        <dsp:cNvSpPr/>
      </dsp:nvSpPr>
      <dsp:spPr>
        <a:xfrm>
          <a:off x="6681640" y="2202990"/>
          <a:ext cx="735187" cy="735187"/>
        </a:xfrm>
        <a:prstGeom prst="downArrow">
          <a:avLst>
            <a:gd name="adj1" fmla="val 55000"/>
            <a:gd name="adj2" fmla="val 45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4450" tIns="44450" rIns="44450" bIns="44450" numCol="1" spcCol="1270" anchor="ctr" anchorCtr="0">
          <a:noAutofit/>
        </a:bodyPr>
        <a:lstStyle/>
        <a:p>
          <a:pPr lvl="0" algn="ctr" defTabSz="1555750">
            <a:lnSpc>
              <a:spcPct val="90000"/>
            </a:lnSpc>
            <a:spcBef>
              <a:spcPct val="0"/>
            </a:spcBef>
            <a:spcAft>
              <a:spcPct val="35000"/>
            </a:spcAft>
          </a:pPr>
          <a:endParaRPr lang="en-US" sz="3500" kern="1200"/>
        </a:p>
      </dsp:txBody>
      <dsp:txXfrm>
        <a:off x="6847057" y="2202990"/>
        <a:ext cx="404353" cy="553228"/>
      </dsp:txXfrm>
    </dsp:sp>
    <dsp:sp modelId="{4DFABDA0-DAFC-4D42-9574-D45EFACD6E60}">
      <dsp:nvSpPr>
        <dsp:cNvPr id="0" name=""/>
        <dsp:cNvSpPr/>
      </dsp:nvSpPr>
      <dsp:spPr>
        <a:xfrm>
          <a:off x="7257699" y="3539694"/>
          <a:ext cx="735187" cy="735187"/>
        </a:xfrm>
        <a:prstGeom prst="downArrow">
          <a:avLst>
            <a:gd name="adj1" fmla="val 55000"/>
            <a:gd name="adj2" fmla="val 45000"/>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4450" tIns="44450" rIns="44450" bIns="44450" numCol="1" spcCol="1270" anchor="ctr" anchorCtr="0">
          <a:noAutofit/>
        </a:bodyPr>
        <a:lstStyle/>
        <a:p>
          <a:pPr lvl="0" algn="ctr" defTabSz="1555750" rtl="1">
            <a:lnSpc>
              <a:spcPct val="90000"/>
            </a:lnSpc>
            <a:spcBef>
              <a:spcPct val="0"/>
            </a:spcBef>
            <a:spcAft>
              <a:spcPct val="35000"/>
            </a:spcAft>
          </a:pPr>
          <a:endParaRPr lang="fa-IR" sz="3500" kern="1200"/>
        </a:p>
      </dsp:txBody>
      <dsp:txXfrm>
        <a:off x="7423116" y="3539694"/>
        <a:ext cx="404353" cy="553228"/>
      </dsp:txXfrm>
    </dsp:sp>
  </dsp:spTree>
</dsp:drawing>
</file>

<file path=ppt/diagrams/drawing1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BCDD94-6645-4084-B1A7-0E6B8CA34D4E}">
      <dsp:nvSpPr>
        <dsp:cNvPr id="0" name=""/>
        <dsp:cNvSpPr/>
      </dsp:nvSpPr>
      <dsp:spPr>
        <a:xfrm>
          <a:off x="0" y="0"/>
          <a:ext cx="7344816" cy="2313525"/>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rtl="1">
            <a:lnSpc>
              <a:spcPct val="90000"/>
            </a:lnSpc>
            <a:spcBef>
              <a:spcPct val="0"/>
            </a:spcBef>
            <a:spcAft>
              <a:spcPct val="35000"/>
            </a:spcAft>
          </a:pP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پیامبر خدا نیز فرمودند:</a:t>
          </a:r>
        </a:p>
        <a:p>
          <a:pPr lvl="0" algn="ctr" defTabSz="622300" rtl="1">
            <a:lnSpc>
              <a:spcPct val="90000"/>
            </a:lnSpc>
            <a:spcBef>
              <a:spcPct val="0"/>
            </a:spcBef>
            <a:spcAft>
              <a:spcPct val="35000"/>
            </a:spcAft>
          </a:pP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مَن</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أَطَاعَ</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مَخلُوقاً</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فِي</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غَيرِ</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طَاعَةِ</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اللَّهِ</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جَلَّ</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وَ</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عَزَّ</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فَقَد</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كَفَرَ</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وَ</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اتَّخَذَ</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إِلَهاً</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مِن</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دُونِ</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sz="14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اللَّهِ</a:t>
          </a:r>
          <a:r>
            <a:rPr lang="fa-IR" sz="14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p>
        <a:p>
          <a:pPr lvl="0" algn="ctr" defTabSz="622300" rtl="1">
            <a:lnSpc>
              <a:spcPct val="90000"/>
            </a:lnSpc>
            <a:spcBef>
              <a:spcPct val="0"/>
            </a:spcBef>
            <a:spcAft>
              <a:spcPct val="35000"/>
            </a:spcAft>
          </a:pPr>
          <a:r>
            <a:rPr lang="fa-IR" sz="20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هر کس از مخلوقی در غیر طاعت خدا، اطاعت کند کفر ورزیده و الهی غیر از خدا گرفته است.</a:t>
          </a:r>
          <a:endParaRPr lang="fa-IR" sz="2000" kern="1200" dirty="0">
            <a:solidFill>
              <a:schemeClr val="bg2"/>
            </a:solidFill>
          </a:endParaRPr>
        </a:p>
      </dsp:txBody>
      <dsp:txXfrm>
        <a:off x="67761" y="67761"/>
        <a:ext cx="4953606" cy="2178003"/>
      </dsp:txXfrm>
    </dsp:sp>
    <dsp:sp modelId="{38309B70-5BFE-4C3E-8CDB-E1F58E19A380}">
      <dsp:nvSpPr>
        <dsp:cNvPr id="0" name=""/>
        <dsp:cNvSpPr/>
      </dsp:nvSpPr>
      <dsp:spPr>
        <a:xfrm>
          <a:off x="1296143" y="2827642"/>
          <a:ext cx="7344816" cy="231352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rtl="1">
            <a:lnSpc>
              <a:spcPct val="90000"/>
            </a:lnSpc>
            <a:spcBef>
              <a:spcPct val="0"/>
            </a:spcBef>
            <a:spcAft>
              <a:spcPct val="35000"/>
            </a:spcAft>
          </a:pPr>
          <a:r>
            <a:rPr lang="fa-IR" sz="1400" kern="1200" smtClean="0">
              <a:solidFill>
                <a:srgbClr val="002060"/>
              </a:solidFill>
              <a:cs typeface="B Titr" panose="00000700000000000000" pitchFamily="2" charset="-78"/>
            </a:rPr>
            <a:t>امام خمینی; بر اساس همین معرفت میان انقلاب درون و انقلاب برون پیوستگی ایجاد می‌کنند و انقلاب اجتماعی (بیرونی) را به انقلاب انسانی (درونی) بازمی‌گردانند. «انقلاب انسانی» به یک تحول درونی و در عین حال عمومی و اجتماعی ناظر است. به موجب این تحول، انسان ِ جدیدی خلق می‌شود که امام عنوان «انسان انقلابی» را برای توضیح آن به کار می‌برند. انقلاب اسلامی محصول رفتار اجتماعی این انسان متمایز است.</a:t>
          </a:r>
          <a:endParaRPr lang="fa-IR" sz="1400" kern="1200" dirty="0">
            <a:solidFill>
              <a:srgbClr val="002060"/>
            </a:solidFill>
          </a:endParaRPr>
        </a:p>
      </dsp:txBody>
      <dsp:txXfrm>
        <a:off x="1363904" y="2895403"/>
        <a:ext cx="4409358" cy="2178003"/>
      </dsp:txXfrm>
    </dsp:sp>
    <dsp:sp modelId="{2031E181-3B52-4E5F-A057-AAA77E696EA8}">
      <dsp:nvSpPr>
        <dsp:cNvPr id="0" name=""/>
        <dsp:cNvSpPr/>
      </dsp:nvSpPr>
      <dsp:spPr>
        <a:xfrm>
          <a:off x="5841024" y="1818688"/>
          <a:ext cx="1503791" cy="1503791"/>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rtl="1">
            <a:lnSpc>
              <a:spcPct val="90000"/>
            </a:lnSpc>
            <a:spcBef>
              <a:spcPct val="0"/>
            </a:spcBef>
            <a:spcAft>
              <a:spcPct val="35000"/>
            </a:spcAft>
          </a:pPr>
          <a:endParaRPr lang="fa-IR" sz="3600" kern="1200"/>
        </a:p>
      </dsp:txBody>
      <dsp:txXfrm>
        <a:off x="6179377" y="1818688"/>
        <a:ext cx="827085" cy="1131603"/>
      </dsp:txXfrm>
    </dsp:sp>
  </dsp:spTree>
</dsp:drawing>
</file>

<file path=ppt/diagrams/drawing1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534037-1CBB-48D3-BB90-796FFD3995CE}">
      <dsp:nvSpPr>
        <dsp:cNvPr id="0" name=""/>
        <dsp:cNvSpPr/>
      </dsp:nvSpPr>
      <dsp:spPr>
        <a:xfrm>
          <a:off x="3808714" y="17796"/>
          <a:ext cx="2582026" cy="1743554"/>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800100" rtl="1">
            <a:lnSpc>
              <a:spcPct val="90000"/>
            </a:lnSpc>
            <a:spcBef>
              <a:spcPct val="0"/>
            </a:spcBef>
            <a:spcAft>
              <a:spcPct val="15000"/>
            </a:spcAft>
            <a:buChar char="••"/>
          </a:pPr>
          <a:endParaRPr lang="en-US" sz="1800" kern="1200" dirty="0"/>
        </a:p>
      </dsp:txBody>
      <dsp:txXfrm>
        <a:off x="3848838" y="57920"/>
        <a:ext cx="2501778" cy="1289687"/>
      </dsp:txXfrm>
    </dsp:sp>
    <dsp:sp modelId="{0E0EFC42-4679-43BF-915A-2E3E3BF89FE3}">
      <dsp:nvSpPr>
        <dsp:cNvPr id="0" name=""/>
        <dsp:cNvSpPr/>
      </dsp:nvSpPr>
      <dsp:spPr>
        <a:xfrm>
          <a:off x="1953107" y="432060"/>
          <a:ext cx="3262194" cy="3262194"/>
        </a:xfrm>
        <a:prstGeom prst="circularArrow">
          <a:avLst>
            <a:gd name="adj1" fmla="val 1969"/>
            <a:gd name="adj2" fmla="val 235692"/>
            <a:gd name="adj3" fmla="val 8779527"/>
            <a:gd name="adj4" fmla="val 1766240"/>
            <a:gd name="adj5" fmla="val 2297"/>
          </a:avLst>
        </a:prstGeom>
        <a:solidFill>
          <a:schemeClr val="accent2">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4AC0C6AD-CF7E-440B-97E7-8D701D2EA842}">
      <dsp:nvSpPr>
        <dsp:cNvPr id="0" name=""/>
        <dsp:cNvSpPr/>
      </dsp:nvSpPr>
      <dsp:spPr>
        <a:xfrm>
          <a:off x="3516364" y="155289"/>
          <a:ext cx="2874376" cy="2593822"/>
        </a:xfrm>
        <a:prstGeom prst="roundRect">
          <a:avLst>
            <a:gd name="adj" fmla="val 10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47625" tIns="31750" rIns="47625" bIns="31750" numCol="1" spcCol="1270" anchor="ctr" anchorCtr="0">
          <a:noAutofit/>
        </a:bodyPr>
        <a:lstStyle/>
        <a:p>
          <a:pPr lvl="0" algn="ctr" defTabSz="1111250">
            <a:lnSpc>
              <a:spcPct val="90000"/>
            </a:lnSpc>
            <a:spcBef>
              <a:spcPct val="0"/>
            </a:spcBef>
            <a:spcAft>
              <a:spcPct val="35000"/>
            </a:spcAft>
          </a:pPr>
          <a:r>
            <a:rPr lang="fa-IR" sz="2500" kern="1200" dirty="0" smtClean="0">
              <a:solidFill>
                <a:schemeClr val="bg2"/>
              </a:solidFill>
              <a:cs typeface="B Titr" panose="00000700000000000000" pitchFamily="2" charset="-78"/>
            </a:rPr>
            <a:t>زیرا ابعاد اجتماعی را در بر ندارد و «خاصیت انقلابی و حیاتی» از آن گرفته شده است.</a:t>
          </a:r>
          <a:endParaRPr lang="en-US" sz="2500" kern="1200" dirty="0">
            <a:solidFill>
              <a:schemeClr val="bg2"/>
            </a:solidFill>
            <a:cs typeface="B Titr" panose="00000700000000000000" pitchFamily="2" charset="-78"/>
          </a:endParaRPr>
        </a:p>
      </dsp:txBody>
      <dsp:txXfrm>
        <a:off x="3592334" y="231259"/>
        <a:ext cx="2722436" cy="2441882"/>
      </dsp:txXfrm>
    </dsp:sp>
    <dsp:sp modelId="{9B36AA91-8C29-4FEF-9139-A9915146062B}">
      <dsp:nvSpPr>
        <dsp:cNvPr id="0" name=""/>
        <dsp:cNvSpPr/>
      </dsp:nvSpPr>
      <dsp:spPr>
        <a:xfrm>
          <a:off x="328315" y="975103"/>
          <a:ext cx="2776716" cy="1743744"/>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711200">
            <a:lnSpc>
              <a:spcPct val="90000"/>
            </a:lnSpc>
            <a:spcBef>
              <a:spcPct val="0"/>
            </a:spcBef>
            <a:spcAft>
              <a:spcPct val="15000"/>
            </a:spcAft>
            <a:buChar char="••"/>
          </a:pPr>
          <a:endParaRPr lang="en-US" sz="1600" kern="1200" dirty="0"/>
        </a:p>
      </dsp:txBody>
      <dsp:txXfrm>
        <a:off x="368443" y="1388890"/>
        <a:ext cx="2696460" cy="1289828"/>
      </dsp:txXfrm>
    </dsp:sp>
    <dsp:sp modelId="{04CD8AA6-84CF-4D2A-8126-E33B6CF113CF}">
      <dsp:nvSpPr>
        <dsp:cNvPr id="0" name=""/>
        <dsp:cNvSpPr/>
      </dsp:nvSpPr>
      <dsp:spPr>
        <a:xfrm>
          <a:off x="218370" y="-51563"/>
          <a:ext cx="2893064" cy="2528585"/>
        </a:xfrm>
        <a:prstGeom prst="roundRect">
          <a:avLst>
            <a:gd name="adj" fmla="val 10000"/>
          </a:avLst>
        </a:prstGeom>
        <a:solidFill>
          <a:schemeClr val="accent3">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6670" tIns="17780" rIns="26670" bIns="17780" numCol="1" spcCol="1270" anchor="ctr" anchorCtr="0">
          <a:noAutofit/>
        </a:bodyPr>
        <a:lstStyle/>
        <a:p>
          <a:pPr lvl="0" algn="ctr" defTabSz="622300">
            <a:lnSpc>
              <a:spcPct val="90000"/>
            </a:lnSpc>
            <a:spcBef>
              <a:spcPct val="0"/>
            </a:spcBef>
            <a:spcAft>
              <a:spcPct val="35000"/>
            </a:spcAft>
          </a:pPr>
          <a:r>
            <a:rPr lang="fa-IR" sz="1400" kern="1200" dirty="0" smtClean="0">
              <a:solidFill>
                <a:srgbClr val="002060"/>
              </a:solidFill>
              <a:cs typeface="B Titr" panose="00000700000000000000" pitchFamily="2" charset="-78"/>
            </a:rPr>
            <a:t>بنابراین تقلیل انقلاب اسلامی به زمینه‌های اجتماعی و غفلت از ابعاد توحیدی فردی آن یا تقلیل آن به یک معرفت کلان و مبهم به نام اسلام بدون اشاره به درگیری با برداشت‌های ناقص از اسلام هر دو ماهیت انقلاب را مبهم می‌گرداند.</a:t>
          </a:r>
          <a:endParaRPr lang="en-US" sz="1400" kern="1200" dirty="0">
            <a:solidFill>
              <a:srgbClr val="002060"/>
            </a:solidFill>
            <a:cs typeface="B Titr" panose="00000700000000000000" pitchFamily="2" charset="-78"/>
          </a:endParaRPr>
        </a:p>
      </dsp:txBody>
      <dsp:txXfrm>
        <a:off x="292430" y="22497"/>
        <a:ext cx="2744944" cy="2380465"/>
      </dsp:txXfrm>
    </dsp:sp>
  </dsp:spTree>
</dsp:drawing>
</file>

<file path=ppt/diagrams/drawing1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EEE02A-BDC2-49F8-B138-AD4730140E59}">
      <dsp:nvSpPr>
        <dsp:cNvPr id="0" name=""/>
        <dsp:cNvSpPr/>
      </dsp:nvSpPr>
      <dsp:spPr>
        <a:xfrm>
          <a:off x="0" y="-82088"/>
          <a:ext cx="8856984" cy="1555372"/>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Titr" panose="00000700000000000000" pitchFamily="2" charset="-78"/>
            </a:rPr>
            <a:t>دوگانة اسلام ناب و اسلام آمریکایی (یا اسلام جامع و اسلام ناقص) یک ایدة محوری و یک طرح مفهومی غنی و کارآمد ولی مهجورمانده است. </a:t>
          </a:r>
          <a:endParaRPr lang="en-US" sz="1800" kern="1200" dirty="0">
            <a:solidFill>
              <a:srgbClr val="FFFF00"/>
            </a:solidFill>
            <a:cs typeface="B Titr" panose="00000700000000000000" pitchFamily="2" charset="-78"/>
          </a:endParaRPr>
        </a:p>
      </dsp:txBody>
      <dsp:txXfrm>
        <a:off x="0" y="-82088"/>
        <a:ext cx="8856984" cy="1555372"/>
      </dsp:txXfrm>
    </dsp:sp>
    <dsp:sp modelId="{BF5860E0-58B8-417C-ACB0-930C324752AA}">
      <dsp:nvSpPr>
        <dsp:cNvPr id="0" name=""/>
        <dsp:cNvSpPr/>
      </dsp:nvSpPr>
      <dsp:spPr>
        <a:xfrm>
          <a:off x="4324" y="1512169"/>
          <a:ext cx="2949444" cy="318851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این دوگانه را باید یک تئوری جامع و راهگشا دانست نه یک ترکیب شعاری و صورت‌بندی احساسی و جدلی که مصرف تبلیغاتی دارد و یا یک ایدة تشریفاتی که از آن تلقی خطابی شود!</a:t>
          </a:r>
          <a:endParaRPr lang="en-US" sz="1800" kern="1200" dirty="0"/>
        </a:p>
      </dsp:txBody>
      <dsp:txXfrm>
        <a:off x="4324" y="1512169"/>
        <a:ext cx="2949444" cy="3188512"/>
      </dsp:txXfrm>
    </dsp:sp>
    <dsp:sp modelId="{74D82CD7-126F-477F-9FCF-5BE19788BC90}">
      <dsp:nvSpPr>
        <dsp:cNvPr id="0" name=""/>
        <dsp:cNvSpPr/>
      </dsp:nvSpPr>
      <dsp:spPr>
        <a:xfrm>
          <a:off x="2953769" y="1224132"/>
          <a:ext cx="2949444" cy="3764586"/>
        </a:xfrm>
        <a:prstGeom prst="rect">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این تقابل به‌عنوان عصارة اندیشة امام خمینی;، قابلیت تبیین بسیاری از شکاف‌ها و پدیده‌های جهان اسلام را داراست و می‌تواند به‌مثابة یک اندیشة روشن، از بسیاری مسائل به‌ظاهر غیرقابل حل، پرده‌گشایی کند </a:t>
          </a:r>
          <a:endParaRPr lang="en-US" sz="1800" kern="1200" dirty="0"/>
        </a:p>
      </dsp:txBody>
      <dsp:txXfrm>
        <a:off x="2953769" y="1224132"/>
        <a:ext cx="2949444" cy="3764586"/>
      </dsp:txXfrm>
    </dsp:sp>
    <dsp:sp modelId="{60DA6E8A-E2C2-4091-B1B1-8C109010D681}">
      <dsp:nvSpPr>
        <dsp:cNvPr id="0" name=""/>
        <dsp:cNvSpPr/>
      </dsp:nvSpPr>
      <dsp:spPr>
        <a:xfrm>
          <a:off x="5903214" y="946188"/>
          <a:ext cx="2949444" cy="4320475"/>
        </a:xfrm>
        <a:prstGeom prst="rect">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و منظومة نظری منسجمی را در حوزه‌های مختلف مرتبط با انقلاب اسلامی، مانند فهم ماهیت انقلاب، تحلیل چالش‌های فراروی آن، سیاست‌های داخلی، اقتصادی و فرهنگی نظام و نهادهای حاکمیتی و ... پدید آورد. </a:t>
          </a:r>
          <a:endParaRPr lang="en-US" sz="1800" kern="1200" dirty="0"/>
        </a:p>
      </dsp:txBody>
      <dsp:txXfrm>
        <a:off x="5903214" y="946188"/>
        <a:ext cx="2949444" cy="4320475"/>
      </dsp:txXfrm>
    </dsp:sp>
    <dsp:sp modelId="{BA6AC29E-1821-4967-B4D7-893A8E90B0F6}">
      <dsp:nvSpPr>
        <dsp:cNvPr id="0" name=""/>
        <dsp:cNvSpPr/>
      </dsp:nvSpPr>
      <dsp:spPr>
        <a:xfrm>
          <a:off x="0" y="0"/>
          <a:ext cx="8856984" cy="362920"/>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1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171D648-04DC-42F6-B97E-2F051D307A42}">
      <dsp:nvSpPr>
        <dsp:cNvPr id="0" name=""/>
        <dsp:cNvSpPr/>
      </dsp:nvSpPr>
      <dsp:spPr>
        <a:xfrm>
          <a:off x="3193261" y="1646467"/>
          <a:ext cx="260916" cy="91440"/>
        </a:xfrm>
        <a:custGeom>
          <a:avLst/>
          <a:gdLst/>
          <a:ahLst/>
          <a:cxnLst/>
          <a:rect l="0" t="0" r="0" b="0"/>
          <a:pathLst>
            <a:path>
              <a:moveTo>
                <a:pt x="260916" y="45720"/>
              </a:moveTo>
              <a:lnTo>
                <a:pt x="130458" y="45720"/>
              </a:lnTo>
              <a:lnTo>
                <a:pt x="130458" y="106243"/>
              </a:lnTo>
              <a:lnTo>
                <a:pt x="0" y="10624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317023" y="1685491"/>
        <a:ext cx="13392" cy="13392"/>
      </dsp:txXfrm>
    </dsp:sp>
    <dsp:sp modelId="{89B2F01F-366B-4CEC-A6A7-0F0A3EEA1104}">
      <dsp:nvSpPr>
        <dsp:cNvPr id="0" name=""/>
        <dsp:cNvSpPr/>
      </dsp:nvSpPr>
      <dsp:spPr>
        <a:xfrm>
          <a:off x="3193261" y="1224547"/>
          <a:ext cx="260916" cy="467640"/>
        </a:xfrm>
        <a:custGeom>
          <a:avLst/>
          <a:gdLst/>
          <a:ahLst/>
          <a:cxnLst/>
          <a:rect l="0" t="0" r="0" b="0"/>
          <a:pathLst>
            <a:path>
              <a:moveTo>
                <a:pt x="260916" y="467640"/>
              </a:moveTo>
              <a:lnTo>
                <a:pt x="130458" y="467640"/>
              </a:lnTo>
              <a:lnTo>
                <a:pt x="130458"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310332" y="1444979"/>
        <a:ext cx="26775" cy="26775"/>
      </dsp:txXfrm>
    </dsp:sp>
    <dsp:sp modelId="{AE856AB0-DD30-4137-B00B-EFBCD40943D9}">
      <dsp:nvSpPr>
        <dsp:cNvPr id="0" name=""/>
        <dsp:cNvSpPr/>
      </dsp:nvSpPr>
      <dsp:spPr>
        <a:xfrm>
          <a:off x="3193261" y="696374"/>
          <a:ext cx="260916" cy="995812"/>
        </a:xfrm>
        <a:custGeom>
          <a:avLst/>
          <a:gdLst/>
          <a:ahLst/>
          <a:cxnLst/>
          <a:rect l="0" t="0" r="0" b="0"/>
          <a:pathLst>
            <a:path>
              <a:moveTo>
                <a:pt x="260916" y="995812"/>
              </a:moveTo>
              <a:lnTo>
                <a:pt x="130458" y="995812"/>
              </a:lnTo>
              <a:lnTo>
                <a:pt x="130458"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297984" y="1168545"/>
        <a:ext cx="51471" cy="51471"/>
      </dsp:txXfrm>
    </dsp:sp>
    <dsp:sp modelId="{6DA1ABB6-6DC8-440D-8342-556073F20B87}">
      <dsp:nvSpPr>
        <dsp:cNvPr id="0" name=""/>
        <dsp:cNvSpPr/>
      </dsp:nvSpPr>
      <dsp:spPr>
        <a:xfrm>
          <a:off x="3193261" y="198868"/>
          <a:ext cx="260916" cy="1493318"/>
        </a:xfrm>
        <a:custGeom>
          <a:avLst/>
          <a:gdLst/>
          <a:ahLst/>
          <a:cxnLst/>
          <a:rect l="0" t="0" r="0" b="0"/>
          <a:pathLst>
            <a:path>
              <a:moveTo>
                <a:pt x="260916" y="1493318"/>
              </a:moveTo>
              <a:lnTo>
                <a:pt x="130458" y="1493318"/>
              </a:lnTo>
              <a:lnTo>
                <a:pt x="130458"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285821" y="907629"/>
        <a:ext cx="75797" cy="75797"/>
      </dsp:txXfrm>
    </dsp:sp>
    <dsp:sp modelId="{D1648C0A-2D0A-4D4B-BE7B-B089CE1CF65E}">
      <dsp:nvSpPr>
        <dsp:cNvPr id="0" name=""/>
        <dsp:cNvSpPr/>
      </dsp:nvSpPr>
      <dsp:spPr>
        <a:xfrm>
          <a:off x="3193261" y="198868"/>
          <a:ext cx="260916" cy="1493318"/>
        </a:xfrm>
        <a:custGeom>
          <a:avLst/>
          <a:gdLst/>
          <a:ahLst/>
          <a:cxnLst/>
          <a:rect l="0" t="0" r="0" b="0"/>
          <a:pathLst>
            <a:path>
              <a:moveTo>
                <a:pt x="260916" y="1493318"/>
              </a:moveTo>
              <a:lnTo>
                <a:pt x="130458" y="1493318"/>
              </a:lnTo>
              <a:lnTo>
                <a:pt x="130458"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285821" y="907629"/>
        <a:ext cx="75797" cy="75797"/>
      </dsp:txXfrm>
    </dsp:sp>
    <dsp:sp modelId="{1CADAC36-7D16-4658-90B8-6D26435094A9}">
      <dsp:nvSpPr>
        <dsp:cNvPr id="0" name=""/>
        <dsp:cNvSpPr/>
      </dsp:nvSpPr>
      <dsp:spPr>
        <a:xfrm>
          <a:off x="3193261" y="198868"/>
          <a:ext cx="260916" cy="1493318"/>
        </a:xfrm>
        <a:custGeom>
          <a:avLst/>
          <a:gdLst/>
          <a:ahLst/>
          <a:cxnLst/>
          <a:rect l="0" t="0" r="0" b="0"/>
          <a:pathLst>
            <a:path>
              <a:moveTo>
                <a:pt x="260916" y="1493318"/>
              </a:moveTo>
              <a:lnTo>
                <a:pt x="130458" y="1493318"/>
              </a:lnTo>
              <a:lnTo>
                <a:pt x="130458"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285821" y="907629"/>
        <a:ext cx="75797" cy="75797"/>
      </dsp:txXfrm>
    </dsp:sp>
    <dsp:sp modelId="{148AD1B3-C6F8-4C55-9D75-ADC14020456A}">
      <dsp:nvSpPr>
        <dsp:cNvPr id="0" name=""/>
        <dsp:cNvSpPr/>
      </dsp:nvSpPr>
      <dsp:spPr>
        <a:xfrm>
          <a:off x="3193261" y="200670"/>
          <a:ext cx="260916" cy="1491517"/>
        </a:xfrm>
        <a:custGeom>
          <a:avLst/>
          <a:gdLst/>
          <a:ahLst/>
          <a:cxnLst/>
          <a:rect l="0" t="0" r="0" b="0"/>
          <a:pathLst>
            <a:path>
              <a:moveTo>
                <a:pt x="260916" y="1491517"/>
              </a:moveTo>
              <a:lnTo>
                <a:pt x="130458" y="1491517"/>
              </a:lnTo>
              <a:lnTo>
                <a:pt x="130458"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285865" y="908574"/>
        <a:ext cx="75708" cy="75708"/>
      </dsp:txXfrm>
    </dsp:sp>
    <dsp:sp modelId="{A1D885C3-59AD-4F16-B714-CC16FDB71B2F}">
      <dsp:nvSpPr>
        <dsp:cNvPr id="0" name=""/>
        <dsp:cNvSpPr/>
      </dsp:nvSpPr>
      <dsp:spPr>
        <a:xfrm rot="5400000">
          <a:off x="2606368" y="1493318"/>
          <a:ext cx="2093357" cy="397737"/>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FFFF00"/>
              </a:solidFill>
              <a:cs typeface="B Titr" panose="00000700000000000000" pitchFamily="2" charset="-78"/>
            </a:rPr>
            <a:t>اسلام ناب محمدی</a:t>
          </a:r>
          <a:endParaRPr lang="fa-IR" sz="1800" kern="1200" dirty="0">
            <a:solidFill>
              <a:srgbClr val="FFFF00"/>
            </a:solidFill>
            <a:cs typeface="B Titr" panose="00000700000000000000" pitchFamily="2" charset="-78"/>
          </a:endParaRPr>
        </a:p>
      </dsp:txBody>
      <dsp:txXfrm>
        <a:off x="2606368" y="1493318"/>
        <a:ext cx="2093357" cy="397737"/>
      </dsp:txXfrm>
    </dsp:sp>
    <dsp:sp modelId="{C2C8B92D-3357-45B7-BAB0-30D3D5A6DCCC}">
      <dsp:nvSpPr>
        <dsp:cNvPr id="0" name=""/>
        <dsp:cNvSpPr/>
      </dsp:nvSpPr>
      <dsp:spPr>
        <a:xfrm>
          <a:off x="432051" y="1801"/>
          <a:ext cx="2761209" cy="39773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کفر به طاغوت</a:t>
          </a:r>
          <a:endParaRPr lang="fa-IR" sz="1600" b="1" kern="1200" dirty="0">
            <a:solidFill>
              <a:srgbClr val="002060"/>
            </a:solidFill>
            <a:cs typeface="B Nazanin" panose="00000400000000000000" pitchFamily="2" charset="-78"/>
          </a:endParaRPr>
        </a:p>
      </dsp:txBody>
      <dsp:txXfrm>
        <a:off x="432051" y="1801"/>
        <a:ext cx="2761209" cy="397737"/>
      </dsp:txXfrm>
    </dsp:sp>
    <dsp:sp modelId="{94F67431-C623-4963-902A-693127155BEF}">
      <dsp:nvSpPr>
        <dsp:cNvPr id="0" name=""/>
        <dsp:cNvSpPr/>
      </dsp:nvSpPr>
      <dsp:spPr>
        <a:xfrm>
          <a:off x="432051" y="0"/>
          <a:ext cx="2761209" cy="39773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نفی نظام سلطه</a:t>
          </a:r>
          <a:endParaRPr lang="fa-IR" sz="1600" b="1" kern="1200" dirty="0">
            <a:solidFill>
              <a:srgbClr val="002060"/>
            </a:solidFill>
            <a:cs typeface="B Nazanin" panose="00000400000000000000" pitchFamily="2" charset="-78"/>
          </a:endParaRPr>
        </a:p>
      </dsp:txBody>
      <dsp:txXfrm>
        <a:off x="432051" y="0"/>
        <a:ext cx="2761209" cy="397737"/>
      </dsp:txXfrm>
    </dsp:sp>
    <dsp:sp modelId="{AD70B836-A452-4343-8957-292315E8ABB3}">
      <dsp:nvSpPr>
        <dsp:cNvPr id="0" name=""/>
        <dsp:cNvSpPr/>
      </dsp:nvSpPr>
      <dsp:spPr>
        <a:xfrm>
          <a:off x="432051" y="0"/>
          <a:ext cx="2761209" cy="39773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دفاع از مظلوم و درگیری با ظالم</a:t>
          </a:r>
          <a:endParaRPr lang="fa-IR" sz="1600" b="1" kern="1200" dirty="0">
            <a:solidFill>
              <a:srgbClr val="002060"/>
            </a:solidFill>
            <a:cs typeface="B Nazanin" panose="00000400000000000000" pitchFamily="2" charset="-78"/>
          </a:endParaRPr>
        </a:p>
      </dsp:txBody>
      <dsp:txXfrm>
        <a:off x="432051" y="0"/>
        <a:ext cx="2761209" cy="397737"/>
      </dsp:txXfrm>
    </dsp:sp>
    <dsp:sp modelId="{126E456A-2707-4227-BE39-93844A92B410}">
      <dsp:nvSpPr>
        <dsp:cNvPr id="0" name=""/>
        <dsp:cNvSpPr/>
      </dsp:nvSpPr>
      <dsp:spPr>
        <a:xfrm>
          <a:off x="432051" y="0"/>
          <a:ext cx="2761209" cy="39773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مبارزه با استکبار و بردگی</a:t>
          </a:r>
          <a:endParaRPr lang="fa-IR" sz="1600" b="1" kern="1200" dirty="0">
            <a:solidFill>
              <a:srgbClr val="002060"/>
            </a:solidFill>
            <a:cs typeface="B Nazanin" panose="00000400000000000000" pitchFamily="2" charset="-78"/>
          </a:endParaRPr>
        </a:p>
      </dsp:txBody>
      <dsp:txXfrm>
        <a:off x="432051" y="0"/>
        <a:ext cx="2761209" cy="397737"/>
      </dsp:txXfrm>
    </dsp:sp>
    <dsp:sp modelId="{629DC035-A1A4-46FC-BE2B-B0C752013310}">
      <dsp:nvSpPr>
        <dsp:cNvPr id="0" name=""/>
        <dsp:cNvSpPr/>
      </dsp:nvSpPr>
      <dsp:spPr>
        <a:xfrm>
          <a:off x="432051" y="497505"/>
          <a:ext cx="2761209" cy="39773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خروش و فریاد</a:t>
          </a:r>
          <a:endParaRPr lang="fa-IR" sz="1600" b="1" kern="1200" dirty="0">
            <a:solidFill>
              <a:srgbClr val="002060"/>
            </a:solidFill>
            <a:cs typeface="B Nazanin" panose="00000400000000000000" pitchFamily="2" charset="-78"/>
          </a:endParaRPr>
        </a:p>
      </dsp:txBody>
      <dsp:txXfrm>
        <a:off x="432051" y="497505"/>
        <a:ext cx="2761209" cy="397737"/>
      </dsp:txXfrm>
    </dsp:sp>
    <dsp:sp modelId="{5AEEA988-24EC-484F-8482-D5159D24D8A3}">
      <dsp:nvSpPr>
        <dsp:cNvPr id="0" name=""/>
        <dsp:cNvSpPr/>
      </dsp:nvSpPr>
      <dsp:spPr>
        <a:xfrm>
          <a:off x="432051" y="1025678"/>
          <a:ext cx="2761209" cy="39773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استقامت و پایداری</a:t>
          </a:r>
          <a:endParaRPr lang="fa-IR" sz="1600" b="1" kern="1200" dirty="0">
            <a:solidFill>
              <a:srgbClr val="002060"/>
            </a:solidFill>
            <a:cs typeface="B Nazanin" panose="00000400000000000000" pitchFamily="2" charset="-78"/>
          </a:endParaRPr>
        </a:p>
      </dsp:txBody>
      <dsp:txXfrm>
        <a:off x="432051" y="1025678"/>
        <a:ext cx="2761209" cy="397737"/>
      </dsp:txXfrm>
    </dsp:sp>
    <dsp:sp modelId="{D1149EAC-4328-4487-B7D5-CBEAF79EBC9F}">
      <dsp:nvSpPr>
        <dsp:cNvPr id="0" name=""/>
        <dsp:cNvSpPr/>
      </dsp:nvSpPr>
      <dsp:spPr>
        <a:xfrm>
          <a:off x="432051" y="1553842"/>
          <a:ext cx="2761209" cy="39773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پنجه در افکندن با </a:t>
          </a:r>
          <a:r>
            <a:rPr lang="fa-IR" sz="1600" b="1" kern="1200" dirty="0" err="1" smtClean="0">
              <a:solidFill>
                <a:srgbClr val="002060"/>
              </a:solidFill>
              <a:cs typeface="B Nazanin" panose="00000400000000000000" pitchFamily="2" charset="-78"/>
            </a:rPr>
            <a:t>فاسدان</a:t>
          </a:r>
          <a:r>
            <a:rPr lang="fa-IR" sz="1600" b="1" kern="1200" dirty="0" smtClean="0">
              <a:solidFill>
                <a:srgbClr val="002060"/>
              </a:solidFill>
              <a:cs typeface="B Nazanin" panose="00000400000000000000" pitchFamily="2" charset="-78"/>
            </a:rPr>
            <a:t> و </a:t>
          </a:r>
          <a:r>
            <a:rPr lang="fa-IR" sz="1600" b="1" kern="1200" dirty="0" err="1" smtClean="0">
              <a:solidFill>
                <a:srgbClr val="002060"/>
              </a:solidFill>
              <a:cs typeface="B Nazanin" panose="00000400000000000000" pitchFamily="2" charset="-78"/>
            </a:rPr>
            <a:t>مستکبران</a:t>
          </a:r>
          <a:endParaRPr lang="fa-IR" sz="1600" b="1" kern="1200" dirty="0">
            <a:solidFill>
              <a:srgbClr val="002060"/>
            </a:solidFill>
            <a:cs typeface="B Nazanin" panose="00000400000000000000" pitchFamily="2" charset="-78"/>
          </a:endParaRPr>
        </a:p>
      </dsp:txBody>
      <dsp:txXfrm>
        <a:off x="432051" y="1553842"/>
        <a:ext cx="2761209" cy="397737"/>
      </dsp:txXfrm>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837ED81-9B09-4DE1-B2F2-0308DBE0A396}">
      <dsp:nvSpPr>
        <dsp:cNvPr id="0" name=""/>
        <dsp:cNvSpPr/>
      </dsp:nvSpPr>
      <dsp:spPr>
        <a:xfrm rot="5400000">
          <a:off x="248069" y="976990"/>
          <a:ext cx="864063" cy="983705"/>
        </a:xfrm>
        <a:prstGeom prst="bentUpArrow">
          <a:avLst>
            <a:gd name="adj1" fmla="val 32840"/>
            <a:gd name="adj2" fmla="val 25000"/>
            <a:gd name="adj3" fmla="val 35780"/>
          </a:avLst>
        </a:prstGeom>
        <a:solidFill>
          <a:schemeClr val="accent2">
            <a:tint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D208E58-BCEA-419B-8EC1-624A771848AC}">
      <dsp:nvSpPr>
        <dsp:cNvPr id="0" name=""/>
        <dsp:cNvSpPr/>
      </dsp:nvSpPr>
      <dsp:spPr>
        <a:xfrm>
          <a:off x="19144" y="19158"/>
          <a:ext cx="1454574" cy="1018155"/>
        </a:xfrm>
        <a:prstGeom prst="roundRect">
          <a:avLst>
            <a:gd name="adj" fmla="val 166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fa-IR" sz="2300" b="1" kern="1200" dirty="0" smtClean="0">
              <a:cs typeface="B Nazanin" panose="00000400000000000000" pitchFamily="2" charset="-78"/>
            </a:rPr>
            <a:t>فهم دین </a:t>
          </a:r>
          <a:endParaRPr lang="en-US" sz="2300" kern="1200" dirty="0"/>
        </a:p>
      </dsp:txBody>
      <dsp:txXfrm>
        <a:off x="68855" y="68869"/>
        <a:ext cx="1355152" cy="918733"/>
      </dsp:txXfrm>
    </dsp:sp>
    <dsp:sp modelId="{656A7C7E-D59A-4972-8002-489595B60068}">
      <dsp:nvSpPr>
        <dsp:cNvPr id="0" name=""/>
        <dsp:cNvSpPr/>
      </dsp:nvSpPr>
      <dsp:spPr>
        <a:xfrm>
          <a:off x="1473719" y="116262"/>
          <a:ext cx="1057918" cy="822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marL="228600" lvl="1" indent="-228600" algn="l" defTabSz="1066800">
            <a:lnSpc>
              <a:spcPct val="90000"/>
            </a:lnSpc>
            <a:spcBef>
              <a:spcPct val="0"/>
            </a:spcBef>
            <a:spcAft>
              <a:spcPct val="15000"/>
            </a:spcAft>
            <a:buChar char="••"/>
          </a:pPr>
          <a:r>
            <a:rPr lang="fa-IR" sz="2400" b="1" kern="1200" smtClean="0">
              <a:cs typeface="B Nazanin" panose="00000400000000000000" pitchFamily="2" charset="-78"/>
            </a:rPr>
            <a:t>تفقه</a:t>
          </a:r>
          <a:endParaRPr lang="en-US" sz="1800" kern="1200" dirty="0"/>
        </a:p>
      </dsp:txBody>
      <dsp:txXfrm>
        <a:off x="1473719" y="116262"/>
        <a:ext cx="1057918" cy="822917"/>
      </dsp:txXfrm>
    </dsp:sp>
    <dsp:sp modelId="{770A341C-C385-4B51-A926-A1967012F777}">
      <dsp:nvSpPr>
        <dsp:cNvPr id="0" name=""/>
        <dsp:cNvSpPr/>
      </dsp:nvSpPr>
      <dsp:spPr>
        <a:xfrm rot="5400000">
          <a:off x="1454066" y="2120714"/>
          <a:ext cx="864063" cy="983705"/>
        </a:xfrm>
        <a:prstGeom prst="bentUpArrow">
          <a:avLst>
            <a:gd name="adj1" fmla="val 32840"/>
            <a:gd name="adj2" fmla="val 25000"/>
            <a:gd name="adj3" fmla="val 35780"/>
          </a:avLst>
        </a:prstGeom>
        <a:solidFill>
          <a:schemeClr val="accent2">
            <a:tint val="50000"/>
            <a:hueOff val="-1397784"/>
            <a:satOff val="-3308"/>
            <a:lumOff val="10723"/>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F5BFC10-F9E9-499D-8681-AD32D6BE306D}">
      <dsp:nvSpPr>
        <dsp:cNvPr id="0" name=""/>
        <dsp:cNvSpPr/>
      </dsp:nvSpPr>
      <dsp:spPr>
        <a:xfrm>
          <a:off x="1225141" y="1162882"/>
          <a:ext cx="1454574" cy="1018155"/>
        </a:xfrm>
        <a:prstGeom prst="roundRect">
          <a:avLst>
            <a:gd name="adj" fmla="val 16670"/>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fa-IR" sz="2300" b="1" kern="1200" dirty="0" smtClean="0">
              <a:cs typeface="B Nazanin" panose="00000400000000000000" pitchFamily="2" charset="-78"/>
            </a:rPr>
            <a:t>تبلیغ دین</a:t>
          </a:r>
          <a:endParaRPr lang="en-US" sz="2300" kern="1200" dirty="0"/>
        </a:p>
      </dsp:txBody>
      <dsp:txXfrm>
        <a:off x="1274852" y="1212593"/>
        <a:ext cx="1355152" cy="918733"/>
      </dsp:txXfrm>
    </dsp:sp>
    <dsp:sp modelId="{D198A3FC-EA0D-4962-8061-ACE955941C27}">
      <dsp:nvSpPr>
        <dsp:cNvPr id="0" name=""/>
        <dsp:cNvSpPr/>
      </dsp:nvSpPr>
      <dsp:spPr>
        <a:xfrm>
          <a:off x="2679716" y="1259986"/>
          <a:ext cx="1057918" cy="822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marL="228600" lvl="1" indent="-228600" algn="l" defTabSz="1066800">
            <a:lnSpc>
              <a:spcPct val="90000"/>
            </a:lnSpc>
            <a:spcBef>
              <a:spcPct val="0"/>
            </a:spcBef>
            <a:spcAft>
              <a:spcPct val="15000"/>
            </a:spcAft>
            <a:buChar char="••"/>
          </a:pPr>
          <a:r>
            <a:rPr lang="fa-IR" sz="2400" b="1" kern="1200" smtClean="0">
              <a:cs typeface="B Nazanin" panose="00000400000000000000" pitchFamily="2" charset="-78"/>
            </a:rPr>
            <a:t>انذار</a:t>
          </a:r>
          <a:endParaRPr lang="en-US" sz="2400" kern="1200" dirty="0"/>
        </a:p>
      </dsp:txBody>
      <dsp:txXfrm>
        <a:off x="2679716" y="1259986"/>
        <a:ext cx="1057918" cy="822917"/>
      </dsp:txXfrm>
    </dsp:sp>
    <dsp:sp modelId="{8218D3AC-6F1A-490C-B5F0-F13AA1B6442A}">
      <dsp:nvSpPr>
        <dsp:cNvPr id="0" name=""/>
        <dsp:cNvSpPr/>
      </dsp:nvSpPr>
      <dsp:spPr>
        <a:xfrm>
          <a:off x="2373683" y="2306606"/>
          <a:ext cx="1454574" cy="1018155"/>
        </a:xfrm>
        <a:prstGeom prst="roundRect">
          <a:avLst>
            <a:gd name="adj" fmla="val 16670"/>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fa-IR" sz="2300" b="1" kern="1200" dirty="0" smtClean="0">
              <a:cs typeface="B Nazanin" panose="00000400000000000000" pitchFamily="2" charset="-78"/>
            </a:rPr>
            <a:t>اجرای دین </a:t>
          </a:r>
          <a:endParaRPr lang="en-US" sz="2300" kern="1200" dirty="0"/>
        </a:p>
      </dsp:txBody>
      <dsp:txXfrm>
        <a:off x="2423394" y="2356317"/>
        <a:ext cx="1355152" cy="918733"/>
      </dsp:txXfrm>
    </dsp:sp>
    <dsp:sp modelId="{22F7E62D-F7B2-4BCD-92F1-A6A3F431DE16}">
      <dsp:nvSpPr>
        <dsp:cNvPr id="0" name=""/>
        <dsp:cNvSpPr/>
      </dsp:nvSpPr>
      <dsp:spPr>
        <a:xfrm>
          <a:off x="3671227" y="2403710"/>
          <a:ext cx="1525180" cy="82291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18110" tIns="118110" rIns="118110" bIns="118110" numCol="1" spcCol="1270" anchor="ctr" anchorCtr="0">
          <a:noAutofit/>
        </a:bodyPr>
        <a:lstStyle/>
        <a:p>
          <a:pPr marL="228600" lvl="1" indent="-228600" algn="l" defTabSz="1066800">
            <a:lnSpc>
              <a:spcPct val="90000"/>
            </a:lnSpc>
            <a:spcBef>
              <a:spcPct val="0"/>
            </a:spcBef>
            <a:spcAft>
              <a:spcPct val="15000"/>
            </a:spcAft>
            <a:buChar char="••"/>
          </a:pPr>
          <a:r>
            <a:rPr lang="fa-IR" sz="2400" b="1" kern="1200" smtClean="0">
              <a:cs typeface="B Nazanin" panose="00000400000000000000" pitchFamily="2" charset="-78"/>
            </a:rPr>
            <a:t>حذر مردم</a:t>
          </a:r>
          <a:endParaRPr lang="en-US" sz="2400" kern="1200" dirty="0"/>
        </a:p>
      </dsp:txBody>
      <dsp:txXfrm>
        <a:off x="3671227" y="2403710"/>
        <a:ext cx="1525180" cy="822917"/>
      </dsp:txXfrm>
    </dsp:sp>
  </dsp:spTree>
</dsp:drawing>
</file>

<file path=ppt/diagrams/drawing1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507F2F-A9FC-4C0B-8BD2-169256A0C0D8}">
      <dsp:nvSpPr>
        <dsp:cNvPr id="0" name=""/>
        <dsp:cNvSpPr/>
      </dsp:nvSpPr>
      <dsp:spPr>
        <a:xfrm>
          <a:off x="3451154" y="1620180"/>
          <a:ext cx="173175" cy="1484923"/>
        </a:xfrm>
        <a:custGeom>
          <a:avLst/>
          <a:gdLst/>
          <a:ahLst/>
          <a:cxnLst/>
          <a:rect l="0" t="0" r="0" b="0"/>
          <a:pathLst>
            <a:path>
              <a:moveTo>
                <a:pt x="173175" y="0"/>
              </a:moveTo>
              <a:lnTo>
                <a:pt x="86587" y="0"/>
              </a:lnTo>
              <a:lnTo>
                <a:pt x="86587" y="1484923"/>
              </a:lnTo>
              <a:lnTo>
                <a:pt x="0" y="1484923"/>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00367" y="2325266"/>
        <a:ext cx="74749" cy="74749"/>
      </dsp:txXfrm>
    </dsp:sp>
    <dsp:sp modelId="{E7A35E18-DB65-4089-89DE-C33BA3756FFD}">
      <dsp:nvSpPr>
        <dsp:cNvPr id="0" name=""/>
        <dsp:cNvSpPr/>
      </dsp:nvSpPr>
      <dsp:spPr>
        <a:xfrm>
          <a:off x="3451154" y="1620180"/>
          <a:ext cx="173175" cy="1154940"/>
        </a:xfrm>
        <a:custGeom>
          <a:avLst/>
          <a:gdLst/>
          <a:ahLst/>
          <a:cxnLst/>
          <a:rect l="0" t="0" r="0" b="0"/>
          <a:pathLst>
            <a:path>
              <a:moveTo>
                <a:pt x="173175" y="0"/>
              </a:moveTo>
              <a:lnTo>
                <a:pt x="86587" y="0"/>
              </a:lnTo>
              <a:lnTo>
                <a:pt x="86587" y="1154940"/>
              </a:lnTo>
              <a:lnTo>
                <a:pt x="0" y="115494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08545" y="2168453"/>
        <a:ext cx="58392" cy="58392"/>
      </dsp:txXfrm>
    </dsp:sp>
    <dsp:sp modelId="{A94DA0C1-27BE-4363-85B8-0CC0EB09EDF3}">
      <dsp:nvSpPr>
        <dsp:cNvPr id="0" name=""/>
        <dsp:cNvSpPr/>
      </dsp:nvSpPr>
      <dsp:spPr>
        <a:xfrm>
          <a:off x="3451154" y="1620180"/>
          <a:ext cx="173175" cy="824957"/>
        </a:xfrm>
        <a:custGeom>
          <a:avLst/>
          <a:gdLst/>
          <a:ahLst/>
          <a:cxnLst/>
          <a:rect l="0" t="0" r="0" b="0"/>
          <a:pathLst>
            <a:path>
              <a:moveTo>
                <a:pt x="173175" y="0"/>
              </a:moveTo>
              <a:lnTo>
                <a:pt x="86587" y="0"/>
              </a:lnTo>
              <a:lnTo>
                <a:pt x="86587" y="824957"/>
              </a:lnTo>
              <a:lnTo>
                <a:pt x="0" y="824957"/>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16668" y="2011585"/>
        <a:ext cx="42146" cy="42146"/>
      </dsp:txXfrm>
    </dsp:sp>
    <dsp:sp modelId="{9B8FA4A9-884E-4ACA-BE06-163E3E46A7C0}">
      <dsp:nvSpPr>
        <dsp:cNvPr id="0" name=""/>
        <dsp:cNvSpPr/>
      </dsp:nvSpPr>
      <dsp:spPr>
        <a:xfrm>
          <a:off x="3451154" y="1620180"/>
          <a:ext cx="173175" cy="494974"/>
        </a:xfrm>
        <a:custGeom>
          <a:avLst/>
          <a:gdLst/>
          <a:ahLst/>
          <a:cxnLst/>
          <a:rect l="0" t="0" r="0" b="0"/>
          <a:pathLst>
            <a:path>
              <a:moveTo>
                <a:pt x="173175" y="0"/>
              </a:moveTo>
              <a:lnTo>
                <a:pt x="86587" y="0"/>
              </a:lnTo>
              <a:lnTo>
                <a:pt x="86587" y="494974"/>
              </a:lnTo>
              <a:lnTo>
                <a:pt x="0" y="494974"/>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24631" y="1854557"/>
        <a:ext cx="26219" cy="26219"/>
      </dsp:txXfrm>
    </dsp:sp>
    <dsp:sp modelId="{7D01EA84-0062-4FAE-9690-BD8789E5BDFB}">
      <dsp:nvSpPr>
        <dsp:cNvPr id="0" name=""/>
        <dsp:cNvSpPr/>
      </dsp:nvSpPr>
      <dsp:spPr>
        <a:xfrm>
          <a:off x="3451154" y="1620180"/>
          <a:ext cx="173175" cy="164991"/>
        </a:xfrm>
        <a:custGeom>
          <a:avLst/>
          <a:gdLst/>
          <a:ahLst/>
          <a:cxnLst/>
          <a:rect l="0" t="0" r="0" b="0"/>
          <a:pathLst>
            <a:path>
              <a:moveTo>
                <a:pt x="173175" y="0"/>
              </a:moveTo>
              <a:lnTo>
                <a:pt x="86587" y="0"/>
              </a:lnTo>
              <a:lnTo>
                <a:pt x="86587" y="164991"/>
              </a:lnTo>
              <a:lnTo>
                <a:pt x="0" y="164991"/>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31762" y="1696695"/>
        <a:ext cx="11959" cy="11959"/>
      </dsp:txXfrm>
    </dsp:sp>
    <dsp:sp modelId="{B05EEC55-3187-45F9-A983-9069F2B6E532}">
      <dsp:nvSpPr>
        <dsp:cNvPr id="0" name=""/>
        <dsp:cNvSpPr/>
      </dsp:nvSpPr>
      <dsp:spPr>
        <a:xfrm>
          <a:off x="3451154" y="1455188"/>
          <a:ext cx="173175" cy="164991"/>
        </a:xfrm>
        <a:custGeom>
          <a:avLst/>
          <a:gdLst/>
          <a:ahLst/>
          <a:cxnLst/>
          <a:rect l="0" t="0" r="0" b="0"/>
          <a:pathLst>
            <a:path>
              <a:moveTo>
                <a:pt x="173175" y="164991"/>
              </a:moveTo>
              <a:lnTo>
                <a:pt x="86587" y="164991"/>
              </a:lnTo>
              <a:lnTo>
                <a:pt x="86587" y="0"/>
              </a:lnTo>
              <a:lnTo>
                <a:pt x="0"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31762" y="1531704"/>
        <a:ext cx="11959" cy="11959"/>
      </dsp:txXfrm>
    </dsp:sp>
    <dsp:sp modelId="{43030E19-B621-4F7C-91A1-A28BDEA3811A}">
      <dsp:nvSpPr>
        <dsp:cNvPr id="0" name=""/>
        <dsp:cNvSpPr/>
      </dsp:nvSpPr>
      <dsp:spPr>
        <a:xfrm>
          <a:off x="3451154" y="1125205"/>
          <a:ext cx="173175" cy="494974"/>
        </a:xfrm>
        <a:custGeom>
          <a:avLst/>
          <a:gdLst/>
          <a:ahLst/>
          <a:cxnLst/>
          <a:rect l="0" t="0" r="0" b="0"/>
          <a:pathLst>
            <a:path>
              <a:moveTo>
                <a:pt x="173175" y="494974"/>
              </a:moveTo>
              <a:lnTo>
                <a:pt x="86587" y="494974"/>
              </a:lnTo>
              <a:lnTo>
                <a:pt x="86587" y="0"/>
              </a:lnTo>
              <a:lnTo>
                <a:pt x="0"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24631" y="1359582"/>
        <a:ext cx="26219" cy="26219"/>
      </dsp:txXfrm>
    </dsp:sp>
    <dsp:sp modelId="{AF78F3D6-E8D9-4318-A30D-7FAC838E401B}">
      <dsp:nvSpPr>
        <dsp:cNvPr id="0" name=""/>
        <dsp:cNvSpPr/>
      </dsp:nvSpPr>
      <dsp:spPr>
        <a:xfrm>
          <a:off x="3451154" y="795222"/>
          <a:ext cx="173175" cy="824957"/>
        </a:xfrm>
        <a:custGeom>
          <a:avLst/>
          <a:gdLst/>
          <a:ahLst/>
          <a:cxnLst/>
          <a:rect l="0" t="0" r="0" b="0"/>
          <a:pathLst>
            <a:path>
              <a:moveTo>
                <a:pt x="173175" y="824957"/>
              </a:moveTo>
              <a:lnTo>
                <a:pt x="86587" y="824957"/>
              </a:lnTo>
              <a:lnTo>
                <a:pt x="86587" y="0"/>
              </a:lnTo>
              <a:lnTo>
                <a:pt x="0"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16668" y="1186627"/>
        <a:ext cx="42146" cy="42146"/>
      </dsp:txXfrm>
    </dsp:sp>
    <dsp:sp modelId="{06E35102-A9EC-4383-8D80-3432E9ABD5DE}">
      <dsp:nvSpPr>
        <dsp:cNvPr id="0" name=""/>
        <dsp:cNvSpPr/>
      </dsp:nvSpPr>
      <dsp:spPr>
        <a:xfrm>
          <a:off x="3451154" y="465239"/>
          <a:ext cx="173175" cy="1154940"/>
        </a:xfrm>
        <a:custGeom>
          <a:avLst/>
          <a:gdLst/>
          <a:ahLst/>
          <a:cxnLst/>
          <a:rect l="0" t="0" r="0" b="0"/>
          <a:pathLst>
            <a:path>
              <a:moveTo>
                <a:pt x="173175" y="1154940"/>
              </a:moveTo>
              <a:lnTo>
                <a:pt x="86587" y="1154940"/>
              </a:lnTo>
              <a:lnTo>
                <a:pt x="86587" y="0"/>
              </a:lnTo>
              <a:lnTo>
                <a:pt x="0"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08545" y="1013513"/>
        <a:ext cx="58392" cy="58392"/>
      </dsp:txXfrm>
    </dsp:sp>
    <dsp:sp modelId="{97D85694-DA41-421B-99D9-FDC53A28C8DE}">
      <dsp:nvSpPr>
        <dsp:cNvPr id="0" name=""/>
        <dsp:cNvSpPr/>
      </dsp:nvSpPr>
      <dsp:spPr>
        <a:xfrm>
          <a:off x="3451154" y="135256"/>
          <a:ext cx="173175" cy="1484923"/>
        </a:xfrm>
        <a:custGeom>
          <a:avLst/>
          <a:gdLst/>
          <a:ahLst/>
          <a:cxnLst/>
          <a:rect l="0" t="0" r="0" b="0"/>
          <a:pathLst>
            <a:path>
              <a:moveTo>
                <a:pt x="173175" y="1484923"/>
              </a:moveTo>
              <a:lnTo>
                <a:pt x="86587" y="1484923"/>
              </a:lnTo>
              <a:lnTo>
                <a:pt x="86587" y="0"/>
              </a:lnTo>
              <a:lnTo>
                <a:pt x="0"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a:off x="3500367" y="840343"/>
        <a:ext cx="74749" cy="74749"/>
      </dsp:txXfrm>
    </dsp:sp>
    <dsp:sp modelId="{D02BB922-A716-41DF-8CEC-80770ED3E55A}">
      <dsp:nvSpPr>
        <dsp:cNvPr id="0" name=""/>
        <dsp:cNvSpPr/>
      </dsp:nvSpPr>
      <dsp:spPr>
        <a:xfrm rot="5400000">
          <a:off x="3005463" y="1410948"/>
          <a:ext cx="1656194" cy="418463"/>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FFFF00"/>
              </a:solidFill>
              <a:cs typeface="B Titr" panose="00000700000000000000" pitchFamily="2" charset="-78"/>
            </a:rPr>
            <a:t>اسلام آمریکایی</a:t>
          </a:r>
          <a:endParaRPr lang="fa-IR" sz="1800" kern="1200" dirty="0">
            <a:solidFill>
              <a:srgbClr val="FFFF00"/>
            </a:solidFill>
            <a:cs typeface="B Titr" panose="00000700000000000000" pitchFamily="2" charset="-78"/>
          </a:endParaRPr>
        </a:p>
      </dsp:txBody>
      <dsp:txXfrm>
        <a:off x="3005463" y="1410948"/>
        <a:ext cx="1656194" cy="418463"/>
      </dsp:txXfrm>
    </dsp:sp>
    <dsp:sp modelId="{5E4AB192-7904-4FB9-9362-31AF219E392E}">
      <dsp:nvSpPr>
        <dsp:cNvPr id="0" name=""/>
        <dsp:cNvSpPr/>
      </dsp:nvSpPr>
      <dsp:spPr>
        <a:xfrm>
          <a:off x="360040" y="3263"/>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درباری</a:t>
          </a:r>
          <a:endParaRPr lang="fa-IR" sz="1600" b="1" kern="1200" dirty="0">
            <a:solidFill>
              <a:srgbClr val="002060"/>
            </a:solidFill>
            <a:cs typeface="B Nazanin" panose="00000400000000000000" pitchFamily="2" charset="-78"/>
          </a:endParaRPr>
        </a:p>
      </dsp:txBody>
      <dsp:txXfrm>
        <a:off x="360040" y="3263"/>
        <a:ext cx="3091113" cy="263986"/>
      </dsp:txXfrm>
    </dsp:sp>
    <dsp:sp modelId="{584D2238-234D-4ACB-A622-1E59AF04E186}">
      <dsp:nvSpPr>
        <dsp:cNvPr id="0" name=""/>
        <dsp:cNvSpPr/>
      </dsp:nvSpPr>
      <dsp:spPr>
        <a:xfrm>
          <a:off x="360040" y="333246"/>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راحت طلبان و عافیت جویان</a:t>
          </a:r>
          <a:endParaRPr lang="fa-IR" sz="1600" b="1" kern="1200" dirty="0">
            <a:solidFill>
              <a:srgbClr val="002060"/>
            </a:solidFill>
            <a:cs typeface="B Nazanin" panose="00000400000000000000" pitchFamily="2" charset="-78"/>
          </a:endParaRPr>
        </a:p>
      </dsp:txBody>
      <dsp:txXfrm>
        <a:off x="360040" y="333246"/>
        <a:ext cx="3091113" cy="263986"/>
      </dsp:txXfrm>
    </dsp:sp>
    <dsp:sp modelId="{84014218-AEE7-449F-91B1-D3B1A74FC0FA}">
      <dsp:nvSpPr>
        <dsp:cNvPr id="0" name=""/>
        <dsp:cNvSpPr/>
      </dsp:nvSpPr>
      <dsp:spPr>
        <a:xfrm>
          <a:off x="360040" y="663229"/>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سازش و فرومایگی</a:t>
          </a:r>
        </a:p>
      </dsp:txBody>
      <dsp:txXfrm>
        <a:off x="360040" y="663229"/>
        <a:ext cx="3091113" cy="263986"/>
      </dsp:txXfrm>
    </dsp:sp>
    <dsp:sp modelId="{0B263C53-028F-43EB-8164-846AD404BD57}">
      <dsp:nvSpPr>
        <dsp:cNvPr id="0" name=""/>
        <dsp:cNvSpPr/>
      </dsp:nvSpPr>
      <dsp:spPr>
        <a:xfrm>
          <a:off x="360040" y="993212"/>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a:t>
          </a:r>
          <a:r>
            <a:rPr lang="fa-IR" sz="1600" b="1" kern="1200" dirty="0" err="1" smtClean="0">
              <a:solidFill>
                <a:srgbClr val="002060"/>
              </a:solidFill>
              <a:cs typeface="B Nazanin" panose="00000400000000000000" pitchFamily="2" charset="-78"/>
            </a:rPr>
            <a:t>مرفهین</a:t>
          </a:r>
          <a:r>
            <a:rPr lang="fa-IR" sz="1600" b="1" kern="1200" dirty="0" smtClean="0">
              <a:solidFill>
                <a:srgbClr val="002060"/>
              </a:solidFill>
              <a:cs typeface="B Nazanin" panose="00000400000000000000" pitchFamily="2" charset="-78"/>
            </a:rPr>
            <a:t> بی درد</a:t>
          </a:r>
        </a:p>
      </dsp:txBody>
      <dsp:txXfrm>
        <a:off x="360040" y="993212"/>
        <a:ext cx="3091113" cy="263986"/>
      </dsp:txXfrm>
    </dsp:sp>
    <dsp:sp modelId="{3122A15D-E5D6-4AE9-92ED-AD8FFF6937B0}">
      <dsp:nvSpPr>
        <dsp:cNvPr id="0" name=""/>
        <dsp:cNvSpPr/>
      </dsp:nvSpPr>
      <dsp:spPr>
        <a:xfrm>
          <a:off x="360040" y="1323195"/>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a:t>
          </a:r>
          <a:r>
            <a:rPr lang="fa-IR" sz="1600" b="1" kern="1200" dirty="0" err="1" smtClean="0">
              <a:solidFill>
                <a:srgbClr val="002060"/>
              </a:solidFill>
              <a:cs typeface="B Nazanin" panose="00000400000000000000" pitchFamily="2" charset="-78"/>
            </a:rPr>
            <a:t>منافقین</a:t>
          </a:r>
          <a:endParaRPr lang="fa-IR" sz="1600" b="1" kern="1200" dirty="0" smtClean="0">
            <a:solidFill>
              <a:srgbClr val="002060"/>
            </a:solidFill>
            <a:cs typeface="B Nazanin" panose="00000400000000000000" pitchFamily="2" charset="-78"/>
          </a:endParaRPr>
        </a:p>
      </dsp:txBody>
      <dsp:txXfrm>
        <a:off x="360040" y="1323195"/>
        <a:ext cx="3091113" cy="263986"/>
      </dsp:txXfrm>
    </dsp:sp>
    <dsp:sp modelId="{3C700FCF-BFF9-4CAD-A63F-B3556A899807}">
      <dsp:nvSpPr>
        <dsp:cNvPr id="0" name=""/>
        <dsp:cNvSpPr/>
      </dsp:nvSpPr>
      <dsp:spPr>
        <a:xfrm>
          <a:off x="360040" y="1653178"/>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آشتی با کفر و کرنش در مقابل طاغوت</a:t>
          </a:r>
        </a:p>
      </dsp:txBody>
      <dsp:txXfrm>
        <a:off x="360040" y="1653178"/>
        <a:ext cx="3091113" cy="263986"/>
      </dsp:txXfrm>
    </dsp:sp>
    <dsp:sp modelId="{7E49AE5F-82BD-4F52-B83C-67FEB347C65D}">
      <dsp:nvSpPr>
        <dsp:cNvPr id="0" name=""/>
        <dsp:cNvSpPr/>
      </dsp:nvSpPr>
      <dsp:spPr>
        <a:xfrm>
          <a:off x="360040" y="1983161"/>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مقدس نماهای </a:t>
          </a:r>
          <a:r>
            <a:rPr lang="fa-IR" sz="1600" b="1" kern="1200" dirty="0" err="1" smtClean="0">
              <a:solidFill>
                <a:srgbClr val="002060"/>
              </a:solidFill>
              <a:cs typeface="B Nazanin" panose="00000400000000000000" pitchFamily="2" charset="-78"/>
            </a:rPr>
            <a:t>متجاهر</a:t>
          </a:r>
          <a:endParaRPr lang="fa-IR" sz="1600" b="1" kern="1200" dirty="0" smtClean="0">
            <a:solidFill>
              <a:srgbClr val="002060"/>
            </a:solidFill>
            <a:cs typeface="B Nazanin" panose="00000400000000000000" pitchFamily="2" charset="-78"/>
          </a:endParaRPr>
        </a:p>
      </dsp:txBody>
      <dsp:txXfrm>
        <a:off x="360040" y="1983161"/>
        <a:ext cx="3091113" cy="263986"/>
      </dsp:txXfrm>
    </dsp:sp>
    <dsp:sp modelId="{A42C415C-5450-412C-97B0-B8D761FB73AD}">
      <dsp:nvSpPr>
        <dsp:cNvPr id="0" name=""/>
        <dsp:cNvSpPr/>
      </dsp:nvSpPr>
      <dsp:spPr>
        <a:xfrm>
          <a:off x="360040" y="2313144"/>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مستکبرین و </a:t>
          </a:r>
          <a:r>
            <a:rPr lang="fa-IR" sz="1600" b="1" kern="1200" dirty="0" err="1" smtClean="0">
              <a:solidFill>
                <a:srgbClr val="002060"/>
              </a:solidFill>
              <a:cs typeface="B Nazanin" panose="00000400000000000000" pitchFamily="2" charset="-78"/>
            </a:rPr>
            <a:t>منافقین</a:t>
          </a:r>
          <a:endParaRPr lang="fa-IR" sz="1600" b="1" kern="1200" dirty="0" smtClean="0">
            <a:solidFill>
              <a:srgbClr val="002060"/>
            </a:solidFill>
            <a:cs typeface="B Nazanin" panose="00000400000000000000" pitchFamily="2" charset="-78"/>
          </a:endParaRPr>
        </a:p>
      </dsp:txBody>
      <dsp:txXfrm>
        <a:off x="360040" y="2313144"/>
        <a:ext cx="3091113" cy="263986"/>
      </dsp:txXfrm>
    </dsp:sp>
    <dsp:sp modelId="{D4EA2617-69E2-4A2E-BE6F-DB7717060731}">
      <dsp:nvSpPr>
        <dsp:cNvPr id="0" name=""/>
        <dsp:cNvSpPr/>
      </dsp:nvSpPr>
      <dsp:spPr>
        <a:xfrm>
          <a:off x="360040" y="2643127"/>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مناسک میان تهی</a:t>
          </a:r>
        </a:p>
      </dsp:txBody>
      <dsp:txXfrm>
        <a:off x="360040" y="2643127"/>
        <a:ext cx="3091113" cy="263986"/>
      </dsp:txXfrm>
    </dsp:sp>
    <dsp:sp modelId="{83DFA721-2D1C-4A04-BC7B-3FBE7833246A}">
      <dsp:nvSpPr>
        <dsp:cNvPr id="0" name=""/>
        <dsp:cNvSpPr/>
      </dsp:nvSpPr>
      <dsp:spPr>
        <a:xfrm>
          <a:off x="360040" y="2973110"/>
          <a:ext cx="3091113" cy="2639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اسلام بی حالی و افسردگی</a:t>
          </a:r>
        </a:p>
      </dsp:txBody>
      <dsp:txXfrm>
        <a:off x="360040" y="2973110"/>
        <a:ext cx="3091113" cy="263986"/>
      </dsp:txXfrm>
    </dsp:sp>
  </dsp:spTree>
</dsp:drawing>
</file>

<file path=ppt/diagrams/drawing1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C803353-9B20-498F-96E5-F6F28AD5D54A}">
      <dsp:nvSpPr>
        <dsp:cNvPr id="0" name=""/>
        <dsp:cNvSpPr/>
      </dsp:nvSpPr>
      <dsp:spPr>
        <a:xfrm>
          <a:off x="370783" y="801349"/>
          <a:ext cx="4021704" cy="155107"/>
        </a:xfrm>
        <a:custGeom>
          <a:avLst/>
          <a:gdLst/>
          <a:ahLst/>
          <a:cxnLst/>
          <a:rect l="0" t="0" r="0" b="0"/>
          <a:pathLst>
            <a:path>
              <a:moveTo>
                <a:pt x="4021704" y="0"/>
              </a:moveTo>
              <a:lnTo>
                <a:pt x="4021704" y="77553"/>
              </a:lnTo>
              <a:lnTo>
                <a:pt x="0" y="77553"/>
              </a:lnTo>
              <a:lnTo>
                <a:pt x="0"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2E893F7-B016-4366-88DB-8DD4B4C77C0D}">
      <dsp:nvSpPr>
        <dsp:cNvPr id="0" name=""/>
        <dsp:cNvSpPr/>
      </dsp:nvSpPr>
      <dsp:spPr>
        <a:xfrm>
          <a:off x="1264495" y="801349"/>
          <a:ext cx="3127992" cy="155107"/>
        </a:xfrm>
        <a:custGeom>
          <a:avLst/>
          <a:gdLst/>
          <a:ahLst/>
          <a:cxnLst/>
          <a:rect l="0" t="0" r="0" b="0"/>
          <a:pathLst>
            <a:path>
              <a:moveTo>
                <a:pt x="3127992" y="0"/>
              </a:moveTo>
              <a:lnTo>
                <a:pt x="3127992" y="77553"/>
              </a:lnTo>
              <a:lnTo>
                <a:pt x="0" y="77553"/>
              </a:lnTo>
              <a:lnTo>
                <a:pt x="0"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48977F0-4C8E-43CE-82CA-33CF23A3C0D8}">
      <dsp:nvSpPr>
        <dsp:cNvPr id="0" name=""/>
        <dsp:cNvSpPr/>
      </dsp:nvSpPr>
      <dsp:spPr>
        <a:xfrm>
          <a:off x="2158207" y="801349"/>
          <a:ext cx="2234280" cy="155107"/>
        </a:xfrm>
        <a:custGeom>
          <a:avLst/>
          <a:gdLst/>
          <a:ahLst/>
          <a:cxnLst/>
          <a:rect l="0" t="0" r="0" b="0"/>
          <a:pathLst>
            <a:path>
              <a:moveTo>
                <a:pt x="2234280" y="0"/>
              </a:moveTo>
              <a:lnTo>
                <a:pt x="2234280" y="77553"/>
              </a:lnTo>
              <a:lnTo>
                <a:pt x="0" y="77553"/>
              </a:lnTo>
              <a:lnTo>
                <a:pt x="0"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C6ACCA2-893C-448E-8A4F-671A775EC8B7}">
      <dsp:nvSpPr>
        <dsp:cNvPr id="0" name=""/>
        <dsp:cNvSpPr/>
      </dsp:nvSpPr>
      <dsp:spPr>
        <a:xfrm>
          <a:off x="3051919" y="801349"/>
          <a:ext cx="1340568" cy="155107"/>
        </a:xfrm>
        <a:custGeom>
          <a:avLst/>
          <a:gdLst/>
          <a:ahLst/>
          <a:cxnLst/>
          <a:rect l="0" t="0" r="0" b="0"/>
          <a:pathLst>
            <a:path>
              <a:moveTo>
                <a:pt x="1340568" y="0"/>
              </a:moveTo>
              <a:lnTo>
                <a:pt x="1340568" y="77553"/>
              </a:lnTo>
              <a:lnTo>
                <a:pt x="0" y="77553"/>
              </a:lnTo>
              <a:lnTo>
                <a:pt x="0"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914DD9D-728B-4C13-8815-8E71836D16BD}">
      <dsp:nvSpPr>
        <dsp:cNvPr id="0" name=""/>
        <dsp:cNvSpPr/>
      </dsp:nvSpPr>
      <dsp:spPr>
        <a:xfrm>
          <a:off x="3945631" y="801349"/>
          <a:ext cx="446856" cy="155107"/>
        </a:xfrm>
        <a:custGeom>
          <a:avLst/>
          <a:gdLst/>
          <a:ahLst/>
          <a:cxnLst/>
          <a:rect l="0" t="0" r="0" b="0"/>
          <a:pathLst>
            <a:path>
              <a:moveTo>
                <a:pt x="446856" y="0"/>
              </a:moveTo>
              <a:lnTo>
                <a:pt x="446856" y="77553"/>
              </a:lnTo>
              <a:lnTo>
                <a:pt x="0" y="77553"/>
              </a:lnTo>
              <a:lnTo>
                <a:pt x="0"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302D8F3-B205-4A6E-B162-CEABA1D09505}">
      <dsp:nvSpPr>
        <dsp:cNvPr id="0" name=""/>
        <dsp:cNvSpPr/>
      </dsp:nvSpPr>
      <dsp:spPr>
        <a:xfrm>
          <a:off x="4392488" y="801349"/>
          <a:ext cx="446856" cy="155107"/>
        </a:xfrm>
        <a:custGeom>
          <a:avLst/>
          <a:gdLst/>
          <a:ahLst/>
          <a:cxnLst/>
          <a:rect l="0" t="0" r="0" b="0"/>
          <a:pathLst>
            <a:path>
              <a:moveTo>
                <a:pt x="0" y="0"/>
              </a:moveTo>
              <a:lnTo>
                <a:pt x="0" y="77553"/>
              </a:lnTo>
              <a:lnTo>
                <a:pt x="446856" y="77553"/>
              </a:lnTo>
              <a:lnTo>
                <a:pt x="446856"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1272151-2C3C-4175-B4A6-120F44CD6733}">
      <dsp:nvSpPr>
        <dsp:cNvPr id="0" name=""/>
        <dsp:cNvSpPr/>
      </dsp:nvSpPr>
      <dsp:spPr>
        <a:xfrm>
          <a:off x="4392488" y="801349"/>
          <a:ext cx="1340568" cy="155107"/>
        </a:xfrm>
        <a:custGeom>
          <a:avLst/>
          <a:gdLst/>
          <a:ahLst/>
          <a:cxnLst/>
          <a:rect l="0" t="0" r="0" b="0"/>
          <a:pathLst>
            <a:path>
              <a:moveTo>
                <a:pt x="0" y="0"/>
              </a:moveTo>
              <a:lnTo>
                <a:pt x="0" y="77553"/>
              </a:lnTo>
              <a:lnTo>
                <a:pt x="1340568" y="77553"/>
              </a:lnTo>
              <a:lnTo>
                <a:pt x="1340568"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718B6A9-08C8-408F-9EC8-A331CC326048}">
      <dsp:nvSpPr>
        <dsp:cNvPr id="0" name=""/>
        <dsp:cNvSpPr/>
      </dsp:nvSpPr>
      <dsp:spPr>
        <a:xfrm>
          <a:off x="4392488" y="801349"/>
          <a:ext cx="2234280" cy="155107"/>
        </a:xfrm>
        <a:custGeom>
          <a:avLst/>
          <a:gdLst/>
          <a:ahLst/>
          <a:cxnLst/>
          <a:rect l="0" t="0" r="0" b="0"/>
          <a:pathLst>
            <a:path>
              <a:moveTo>
                <a:pt x="0" y="0"/>
              </a:moveTo>
              <a:lnTo>
                <a:pt x="0" y="77553"/>
              </a:lnTo>
              <a:lnTo>
                <a:pt x="2234280" y="77553"/>
              </a:lnTo>
              <a:lnTo>
                <a:pt x="2234280"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FD1705B-9B45-42E6-ABB7-2D4E1F7AB194}">
      <dsp:nvSpPr>
        <dsp:cNvPr id="0" name=""/>
        <dsp:cNvSpPr/>
      </dsp:nvSpPr>
      <dsp:spPr>
        <a:xfrm>
          <a:off x="4392488" y="801349"/>
          <a:ext cx="3127992" cy="155107"/>
        </a:xfrm>
        <a:custGeom>
          <a:avLst/>
          <a:gdLst/>
          <a:ahLst/>
          <a:cxnLst/>
          <a:rect l="0" t="0" r="0" b="0"/>
          <a:pathLst>
            <a:path>
              <a:moveTo>
                <a:pt x="0" y="0"/>
              </a:moveTo>
              <a:lnTo>
                <a:pt x="0" y="77553"/>
              </a:lnTo>
              <a:lnTo>
                <a:pt x="3127992" y="77553"/>
              </a:lnTo>
              <a:lnTo>
                <a:pt x="3127992"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9198570-EB39-4AF3-9329-2571E51450E4}">
      <dsp:nvSpPr>
        <dsp:cNvPr id="0" name=""/>
        <dsp:cNvSpPr/>
      </dsp:nvSpPr>
      <dsp:spPr>
        <a:xfrm>
          <a:off x="4392488" y="801349"/>
          <a:ext cx="4021704" cy="155107"/>
        </a:xfrm>
        <a:custGeom>
          <a:avLst/>
          <a:gdLst/>
          <a:ahLst/>
          <a:cxnLst/>
          <a:rect l="0" t="0" r="0" b="0"/>
          <a:pathLst>
            <a:path>
              <a:moveTo>
                <a:pt x="0" y="0"/>
              </a:moveTo>
              <a:lnTo>
                <a:pt x="0" y="77553"/>
              </a:lnTo>
              <a:lnTo>
                <a:pt x="4021704" y="77553"/>
              </a:lnTo>
              <a:lnTo>
                <a:pt x="4021704" y="15510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EA0A5AE-88AF-47AB-82EF-072E2861C8DB}">
      <dsp:nvSpPr>
        <dsp:cNvPr id="0" name=""/>
        <dsp:cNvSpPr/>
      </dsp:nvSpPr>
      <dsp:spPr>
        <a:xfrm>
          <a:off x="3384373" y="432046"/>
          <a:ext cx="2016229" cy="36930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chemeClr val="bg2"/>
              </a:solidFill>
              <a:cs typeface="B Titr" panose="00000700000000000000" pitchFamily="2" charset="-78"/>
            </a:rPr>
            <a:t>ویژگی های طلبه انقلابی</a:t>
          </a:r>
          <a:endParaRPr lang="fa-IR" sz="1800" kern="1200" dirty="0">
            <a:solidFill>
              <a:schemeClr val="bg2"/>
            </a:solidFill>
            <a:cs typeface="B Titr" panose="00000700000000000000" pitchFamily="2" charset="-78"/>
          </a:endParaRPr>
        </a:p>
      </dsp:txBody>
      <dsp:txXfrm>
        <a:off x="3384373" y="432046"/>
        <a:ext cx="2016229" cy="369302"/>
      </dsp:txXfrm>
    </dsp:sp>
    <dsp:sp modelId="{CC7E717F-57D1-4BBD-8A5E-9081520FD476}">
      <dsp:nvSpPr>
        <dsp:cNvPr id="0" name=""/>
        <dsp:cNvSpPr/>
      </dsp:nvSpPr>
      <dsp:spPr>
        <a:xfrm>
          <a:off x="8044889"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1-اعتقاد به حضور حداکثری دین در اداره جامعه</a:t>
          </a:r>
          <a:endParaRPr lang="fa-IR" sz="1800" kern="1200" dirty="0">
            <a:solidFill>
              <a:srgbClr val="002060"/>
            </a:solidFill>
          </a:endParaRPr>
        </a:p>
      </dsp:txBody>
      <dsp:txXfrm>
        <a:off x="8044889" y="956456"/>
        <a:ext cx="738605" cy="3955865"/>
      </dsp:txXfrm>
    </dsp:sp>
    <dsp:sp modelId="{38AAA36F-0E00-4D6B-A20B-5A3F797FABB7}">
      <dsp:nvSpPr>
        <dsp:cNvPr id="0" name=""/>
        <dsp:cNvSpPr/>
      </dsp:nvSpPr>
      <dsp:spPr>
        <a:xfrm>
          <a:off x="7151177"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2-مجاهدت و استقامت</a:t>
          </a:r>
          <a:endParaRPr lang="fa-IR" sz="1800" kern="1200" dirty="0">
            <a:solidFill>
              <a:srgbClr val="002060"/>
            </a:solidFill>
          </a:endParaRPr>
        </a:p>
      </dsp:txBody>
      <dsp:txXfrm>
        <a:off x="7151177" y="956456"/>
        <a:ext cx="738605" cy="3955865"/>
      </dsp:txXfrm>
    </dsp:sp>
    <dsp:sp modelId="{EDCA45DB-A886-4A99-84B3-0D5479F3272B}">
      <dsp:nvSpPr>
        <dsp:cNvPr id="0" name=""/>
        <dsp:cNvSpPr/>
      </dsp:nvSpPr>
      <dsp:spPr>
        <a:xfrm>
          <a:off x="6257465"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3-هدفمندی و </a:t>
          </a:r>
          <a:r>
            <a:rPr lang="fa-IR" sz="1800" kern="1200" dirty="0" err="1" smtClean="0">
              <a:solidFill>
                <a:srgbClr val="002060"/>
              </a:solidFill>
              <a:cs typeface="B Titr" panose="00000700000000000000" pitchFamily="2" charset="-78"/>
            </a:rPr>
            <a:t>رسالت‌مداری</a:t>
          </a:r>
          <a:endParaRPr lang="fa-IR" sz="1800" kern="1200" dirty="0">
            <a:solidFill>
              <a:srgbClr val="002060"/>
            </a:solidFill>
          </a:endParaRPr>
        </a:p>
      </dsp:txBody>
      <dsp:txXfrm>
        <a:off x="6257465" y="956456"/>
        <a:ext cx="738605" cy="3955865"/>
      </dsp:txXfrm>
    </dsp:sp>
    <dsp:sp modelId="{47C0DA59-BB52-4A2B-8169-2FC3F322B35B}">
      <dsp:nvSpPr>
        <dsp:cNvPr id="0" name=""/>
        <dsp:cNvSpPr/>
      </dsp:nvSpPr>
      <dsp:spPr>
        <a:xfrm>
          <a:off x="5363753"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4-اصلاح، تحول خواهی و </a:t>
          </a:r>
          <a:r>
            <a:rPr lang="fa-IR" sz="1800" kern="1200" dirty="0" err="1" smtClean="0">
              <a:solidFill>
                <a:srgbClr val="002060"/>
              </a:solidFill>
              <a:cs typeface="B Titr" panose="00000700000000000000" pitchFamily="2" charset="-78"/>
            </a:rPr>
            <a:t>پیش‌برندگی</a:t>
          </a:r>
          <a:endParaRPr lang="fa-IR" sz="1800" kern="1200" dirty="0">
            <a:solidFill>
              <a:srgbClr val="002060"/>
            </a:solidFill>
          </a:endParaRPr>
        </a:p>
      </dsp:txBody>
      <dsp:txXfrm>
        <a:off x="5363753" y="956456"/>
        <a:ext cx="738605" cy="3955865"/>
      </dsp:txXfrm>
    </dsp:sp>
    <dsp:sp modelId="{44BD38D6-32B3-4B4E-B8C2-BC1B07823B32}">
      <dsp:nvSpPr>
        <dsp:cNvPr id="0" name=""/>
        <dsp:cNvSpPr/>
      </dsp:nvSpPr>
      <dsp:spPr>
        <a:xfrm>
          <a:off x="4470041"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5-نگاه کلان، </a:t>
          </a:r>
          <a:r>
            <a:rPr lang="fa-IR" sz="1800" kern="1200" dirty="0" err="1" smtClean="0">
              <a:solidFill>
                <a:srgbClr val="002060"/>
              </a:solidFill>
              <a:cs typeface="B Titr" panose="00000700000000000000" pitchFamily="2" charset="-78"/>
            </a:rPr>
            <a:t>بین‌المللی</a:t>
          </a:r>
          <a:r>
            <a:rPr lang="fa-IR" sz="1800" kern="1200" dirty="0" smtClean="0">
              <a:solidFill>
                <a:srgbClr val="002060"/>
              </a:solidFill>
              <a:cs typeface="B Titr" panose="00000700000000000000" pitchFamily="2" charset="-78"/>
            </a:rPr>
            <a:t> و تاریخی</a:t>
          </a:r>
          <a:endParaRPr lang="fa-IR" sz="1800" kern="1200" dirty="0">
            <a:solidFill>
              <a:srgbClr val="002060"/>
            </a:solidFill>
          </a:endParaRPr>
        </a:p>
      </dsp:txBody>
      <dsp:txXfrm>
        <a:off x="4470041" y="956456"/>
        <a:ext cx="738605" cy="3955865"/>
      </dsp:txXfrm>
    </dsp:sp>
    <dsp:sp modelId="{6C0B0564-2C2E-453D-99EA-D464918F260B}">
      <dsp:nvSpPr>
        <dsp:cNvPr id="0" name=""/>
        <dsp:cNvSpPr/>
      </dsp:nvSpPr>
      <dsp:spPr>
        <a:xfrm>
          <a:off x="3576329"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6-دشمن‌شناسی</a:t>
          </a:r>
          <a:endParaRPr lang="fa-IR" sz="1800" kern="1200" dirty="0">
            <a:solidFill>
              <a:srgbClr val="002060"/>
            </a:solidFill>
          </a:endParaRPr>
        </a:p>
      </dsp:txBody>
      <dsp:txXfrm>
        <a:off x="3576329" y="956456"/>
        <a:ext cx="738605" cy="3955865"/>
      </dsp:txXfrm>
    </dsp:sp>
    <dsp:sp modelId="{D83F6BB8-9175-49F2-B1EE-C21A74BF57A6}">
      <dsp:nvSpPr>
        <dsp:cNvPr id="0" name=""/>
        <dsp:cNvSpPr/>
      </dsp:nvSpPr>
      <dsp:spPr>
        <a:xfrm>
          <a:off x="2682617"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7-اعتقاد به سنن الهی </a:t>
          </a:r>
          <a:endParaRPr lang="fa-IR" sz="1800" kern="1200" dirty="0">
            <a:solidFill>
              <a:srgbClr val="002060"/>
            </a:solidFill>
          </a:endParaRPr>
        </a:p>
      </dsp:txBody>
      <dsp:txXfrm>
        <a:off x="2682617" y="956456"/>
        <a:ext cx="738605" cy="3955865"/>
      </dsp:txXfrm>
    </dsp:sp>
    <dsp:sp modelId="{733D51D1-A55A-4C2F-B965-EEE46BF4C374}">
      <dsp:nvSpPr>
        <dsp:cNvPr id="0" name=""/>
        <dsp:cNvSpPr/>
      </dsp:nvSpPr>
      <dsp:spPr>
        <a:xfrm>
          <a:off x="1788905"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8-ارادة جمعی و فعالیت گروهی و </a:t>
          </a:r>
          <a:r>
            <a:rPr lang="fa-IR" sz="1800" kern="1200" dirty="0" err="1" smtClean="0">
              <a:solidFill>
                <a:srgbClr val="002060"/>
              </a:solidFill>
              <a:cs typeface="B Titr" panose="00000700000000000000" pitchFamily="2" charset="-78"/>
            </a:rPr>
            <a:t>ساختارمند</a:t>
          </a:r>
          <a:endParaRPr lang="fa-IR" sz="1800" kern="1200" dirty="0">
            <a:solidFill>
              <a:srgbClr val="002060"/>
            </a:solidFill>
          </a:endParaRPr>
        </a:p>
      </dsp:txBody>
      <dsp:txXfrm>
        <a:off x="1788905" y="956456"/>
        <a:ext cx="738605" cy="3955865"/>
      </dsp:txXfrm>
    </dsp:sp>
    <dsp:sp modelId="{F4D36122-E70F-4BB0-9581-55BAAF26F8CE}">
      <dsp:nvSpPr>
        <dsp:cNvPr id="0" name=""/>
        <dsp:cNvSpPr/>
      </dsp:nvSpPr>
      <dsp:spPr>
        <a:xfrm>
          <a:off x="895193"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9-آشنایی تخصصی با معارف دینی</a:t>
          </a:r>
          <a:endParaRPr lang="fa-IR" sz="1800" kern="1200" dirty="0">
            <a:solidFill>
              <a:srgbClr val="002060"/>
            </a:solidFill>
          </a:endParaRPr>
        </a:p>
      </dsp:txBody>
      <dsp:txXfrm>
        <a:off x="895193" y="956456"/>
        <a:ext cx="738605" cy="3955865"/>
      </dsp:txXfrm>
    </dsp:sp>
    <dsp:sp modelId="{82852566-099E-4FDE-912F-81723337745D}">
      <dsp:nvSpPr>
        <dsp:cNvPr id="0" name=""/>
        <dsp:cNvSpPr/>
      </dsp:nvSpPr>
      <dsp:spPr>
        <a:xfrm>
          <a:off x="1481" y="956456"/>
          <a:ext cx="738605" cy="395586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vert270"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kern="1200" dirty="0" smtClean="0">
              <a:solidFill>
                <a:srgbClr val="002060"/>
              </a:solidFill>
              <a:cs typeface="B Titr" panose="00000700000000000000" pitchFamily="2" charset="-78"/>
            </a:rPr>
            <a:t>10-دیگر صفات</a:t>
          </a:r>
          <a:endParaRPr lang="fa-IR" sz="1800" kern="1200" dirty="0">
            <a:solidFill>
              <a:srgbClr val="002060"/>
            </a:solidFill>
            <a:cs typeface="B Titr" panose="00000700000000000000" pitchFamily="2" charset="-78"/>
          </a:endParaRPr>
        </a:p>
      </dsp:txBody>
      <dsp:txXfrm>
        <a:off x="1481" y="956456"/>
        <a:ext cx="738605" cy="3955865"/>
      </dsp:txXfrm>
    </dsp:sp>
  </dsp:spTree>
</dsp:drawing>
</file>

<file path=ppt/diagrams/drawing1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224D64A-3BE1-4849-8103-47A153B94CEA}">
      <dsp:nvSpPr>
        <dsp:cNvPr id="0" name=""/>
        <dsp:cNvSpPr/>
      </dsp:nvSpPr>
      <dsp:spPr>
        <a:xfrm>
          <a:off x="7252897" y="-783865"/>
          <a:ext cx="6093694" cy="6093694"/>
        </a:xfrm>
        <a:prstGeom prst="blockArc">
          <a:avLst>
            <a:gd name="adj1" fmla="val 8100000"/>
            <a:gd name="adj2" fmla="val 13500000"/>
            <a:gd name="adj3" fmla="val 354"/>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30022CC0-AF7D-4EFA-A9DB-8E28FD5CE5CF}">
      <dsp:nvSpPr>
        <dsp:cNvPr id="0" name=""/>
        <dsp:cNvSpPr/>
      </dsp:nvSpPr>
      <dsp:spPr>
        <a:xfrm>
          <a:off x="62482" y="282782"/>
          <a:ext cx="7739890" cy="565926"/>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449204" bIns="33020" numCol="1" spcCol="1270" anchor="ctr" anchorCtr="0">
          <a:noAutofit/>
        </a:bodyPr>
        <a:lstStyle/>
        <a:p>
          <a:pPr lvl="0" algn="r" defTabSz="577850" rtl="1">
            <a:lnSpc>
              <a:spcPct val="90000"/>
            </a:lnSpc>
            <a:spcBef>
              <a:spcPct val="0"/>
            </a:spcBef>
            <a:spcAft>
              <a:spcPct val="35000"/>
            </a:spcAft>
          </a:pPr>
          <a:r>
            <a:rPr lang="fa-IR" sz="1300" b="1" kern="1200" dirty="0" err="1" smtClean="0">
              <a:cs typeface="B Nazanin" panose="00000400000000000000" pitchFamily="2" charset="-78"/>
            </a:rPr>
            <a:t>مهم‌ترین</a:t>
          </a:r>
          <a:r>
            <a:rPr lang="fa-IR" sz="1300" b="1" kern="1200" dirty="0" smtClean="0">
              <a:cs typeface="B Nazanin" panose="00000400000000000000" pitchFamily="2" charset="-78"/>
            </a:rPr>
            <a:t> ویژگی انسان انقلابی اعتقاد به اسلام ناب محمدی و حضور دین در ابعاد کلان جامعه و نفی جدایی دین از سیاست است</a:t>
          </a:r>
          <a:endParaRPr lang="fa-IR" sz="1300" kern="1200" dirty="0"/>
        </a:p>
      </dsp:txBody>
      <dsp:txXfrm>
        <a:off x="62482" y="282782"/>
        <a:ext cx="7739890" cy="565926"/>
      </dsp:txXfrm>
    </dsp:sp>
    <dsp:sp modelId="{7463F453-7536-4A71-8846-C16EFCF2F560}">
      <dsp:nvSpPr>
        <dsp:cNvPr id="0" name=""/>
        <dsp:cNvSpPr/>
      </dsp:nvSpPr>
      <dsp:spPr>
        <a:xfrm>
          <a:off x="7448669" y="212041"/>
          <a:ext cx="707408" cy="707408"/>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58870CD-96CC-4F63-B072-04A0E992CC11}">
      <dsp:nvSpPr>
        <dsp:cNvPr id="0" name=""/>
        <dsp:cNvSpPr/>
      </dsp:nvSpPr>
      <dsp:spPr>
        <a:xfrm>
          <a:off x="62482" y="1131400"/>
          <a:ext cx="7334364" cy="56592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449204" bIns="33020" numCol="1" spcCol="1270" anchor="ctr" anchorCtr="0">
          <a:noAutofit/>
        </a:bodyPr>
        <a:lstStyle/>
        <a:p>
          <a:pPr lvl="0" algn="r" defTabSz="577850" rtl="1">
            <a:lnSpc>
              <a:spcPct val="90000"/>
            </a:lnSpc>
            <a:spcBef>
              <a:spcPct val="0"/>
            </a:spcBef>
            <a:spcAft>
              <a:spcPct val="35000"/>
            </a:spcAft>
          </a:pPr>
          <a:r>
            <a:rPr lang="fa-IR" sz="1300" b="1" kern="1200" dirty="0" smtClean="0">
              <a:cs typeface="B Nazanin" panose="00000400000000000000" pitchFamily="2" charset="-78"/>
            </a:rPr>
            <a:t>یعنی بنای یک نظام اجتماعی بر اساس اسلام، </a:t>
          </a:r>
          <a:r>
            <a:rPr lang="fa-IR" sz="1300" b="1" kern="1200" dirty="0" err="1" smtClean="0">
              <a:cs typeface="B Nazanin" panose="00000400000000000000" pitchFamily="2" charset="-78"/>
            </a:rPr>
            <a:t>همة</a:t>
          </a:r>
          <a:r>
            <a:rPr lang="fa-IR" sz="1300" b="1" kern="1200" dirty="0" smtClean="0">
              <a:cs typeface="B Nazanin" panose="00000400000000000000" pitchFamily="2" charset="-78"/>
            </a:rPr>
            <a:t> شئون زندگی را دینی خواستن و ساختار کلان اجتماعی را براساس مکتب وحی رقم زدن.</a:t>
          </a:r>
          <a:endParaRPr lang="fa-IR" sz="1300" kern="1200" dirty="0"/>
        </a:p>
      </dsp:txBody>
      <dsp:txXfrm>
        <a:off x="62482" y="1131400"/>
        <a:ext cx="7334364" cy="565926"/>
      </dsp:txXfrm>
    </dsp:sp>
    <dsp:sp modelId="{195702C8-A236-4E44-B3B3-8D5CF5A25F41}">
      <dsp:nvSpPr>
        <dsp:cNvPr id="0" name=""/>
        <dsp:cNvSpPr/>
      </dsp:nvSpPr>
      <dsp:spPr>
        <a:xfrm>
          <a:off x="7043143" y="1060659"/>
          <a:ext cx="707408" cy="707408"/>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F59A361-92AF-4258-AB7B-2CEF7B1E8327}">
      <dsp:nvSpPr>
        <dsp:cNvPr id="0" name=""/>
        <dsp:cNvSpPr/>
      </dsp:nvSpPr>
      <dsp:spPr>
        <a:xfrm>
          <a:off x="62482" y="1980018"/>
          <a:ext cx="7209900" cy="565926"/>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449204" bIns="33020" numCol="1" spcCol="1270" anchor="ctr" anchorCtr="0">
          <a:noAutofit/>
        </a:bodyPr>
        <a:lstStyle/>
        <a:p>
          <a:pPr lvl="0" algn="r" defTabSz="577850" rtl="1">
            <a:lnSpc>
              <a:spcPct val="90000"/>
            </a:lnSpc>
            <a:spcBef>
              <a:spcPct val="0"/>
            </a:spcBef>
            <a:spcAft>
              <a:spcPct val="35000"/>
            </a:spcAft>
          </a:pPr>
          <a:r>
            <a:rPr lang="fa-IR" sz="1300" b="1" kern="1200" dirty="0" smtClean="0">
              <a:cs typeface="B Nazanin" panose="00000400000000000000" pitchFamily="2" charset="-78"/>
            </a:rPr>
            <a:t>به دنبال پدید آوردن جامعه، قانون، نظام روابط، فرهنگ، </a:t>
          </a:r>
          <a:r>
            <a:rPr lang="fa-IR" sz="1300" b="1" kern="1200" dirty="0" err="1" smtClean="0">
              <a:cs typeface="B Nazanin" panose="00000400000000000000" pitchFamily="2" charset="-78"/>
            </a:rPr>
            <a:t>شبکة</a:t>
          </a:r>
          <a:r>
            <a:rPr lang="fa-IR" sz="1300" b="1" kern="1200" dirty="0" smtClean="0">
              <a:cs typeface="B Nazanin" panose="00000400000000000000" pitchFamily="2" charset="-78"/>
            </a:rPr>
            <a:t> مناسبات، نهادها و ساختارهای دینی بودن نه فقط افراد </a:t>
          </a:r>
          <a:r>
            <a:rPr lang="fa-IR" sz="1300" b="1" kern="1200" dirty="0" err="1" smtClean="0">
              <a:cs typeface="B Nazanin" panose="00000400000000000000" pitchFamily="2" charset="-78"/>
            </a:rPr>
            <a:t>دین‌دار</a:t>
          </a:r>
          <a:r>
            <a:rPr lang="fa-IR" sz="1300" b="1" kern="1200" dirty="0" smtClean="0">
              <a:cs typeface="B Nazanin" panose="00000400000000000000" pitchFamily="2" charset="-78"/>
            </a:rPr>
            <a:t> پدید آوردن.</a:t>
          </a:r>
          <a:endParaRPr lang="fa-IR" sz="1300" kern="1200" dirty="0"/>
        </a:p>
      </dsp:txBody>
      <dsp:txXfrm>
        <a:off x="62482" y="1980018"/>
        <a:ext cx="7209900" cy="565926"/>
      </dsp:txXfrm>
    </dsp:sp>
    <dsp:sp modelId="{28593B50-2FC7-4215-ACB7-D205E2881697}">
      <dsp:nvSpPr>
        <dsp:cNvPr id="0" name=""/>
        <dsp:cNvSpPr/>
      </dsp:nvSpPr>
      <dsp:spPr>
        <a:xfrm>
          <a:off x="6918679" y="1909277"/>
          <a:ext cx="707408" cy="707408"/>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19C82A9-B5FD-4983-B1FF-35904B027462}">
      <dsp:nvSpPr>
        <dsp:cNvPr id="0" name=""/>
        <dsp:cNvSpPr/>
      </dsp:nvSpPr>
      <dsp:spPr>
        <a:xfrm>
          <a:off x="62482" y="2828636"/>
          <a:ext cx="7334364" cy="565926"/>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449204" bIns="33020" numCol="1" spcCol="1270" anchor="ctr" anchorCtr="0">
          <a:noAutofit/>
        </a:bodyPr>
        <a:lstStyle/>
        <a:p>
          <a:pPr lvl="0" algn="r" defTabSz="577850" rtl="1">
            <a:lnSpc>
              <a:spcPct val="90000"/>
            </a:lnSpc>
            <a:spcBef>
              <a:spcPct val="0"/>
            </a:spcBef>
            <a:spcAft>
              <a:spcPct val="35000"/>
            </a:spcAft>
          </a:pPr>
          <a:r>
            <a:rPr lang="fa-IR" sz="1300" b="1" kern="1200" dirty="0" smtClean="0">
              <a:cs typeface="B Nazanin" panose="00000400000000000000" pitchFamily="2" charset="-78"/>
            </a:rPr>
            <a:t>اینکه رسالت دین را به ابعاد فردی خلاصه نکنیم و کمال انسان را در </a:t>
          </a:r>
          <a:r>
            <a:rPr lang="fa-IR" sz="1300" b="1" kern="1200" dirty="0" err="1" smtClean="0">
              <a:cs typeface="B Nazanin" panose="00000400000000000000" pitchFamily="2" charset="-78"/>
            </a:rPr>
            <a:t>خودسازی</a:t>
          </a:r>
          <a:r>
            <a:rPr lang="fa-IR" sz="1300" b="1" kern="1200" dirty="0" smtClean="0">
              <a:cs typeface="B Nazanin" panose="00000400000000000000" pitchFamily="2" charset="-78"/>
            </a:rPr>
            <a:t> و معنویت فردی منحصر ندانیم از </a:t>
          </a:r>
          <a:r>
            <a:rPr lang="fa-IR" sz="1300" b="1" kern="1200" dirty="0" err="1" smtClean="0">
              <a:cs typeface="B Nazanin" panose="00000400000000000000" pitchFamily="2" charset="-78"/>
            </a:rPr>
            <a:t>ویژگی‌های</a:t>
          </a:r>
          <a:r>
            <a:rPr lang="fa-IR" sz="1300" b="1" kern="1200" dirty="0" smtClean="0">
              <a:cs typeface="B Nazanin" panose="00000400000000000000" pitchFamily="2" charset="-78"/>
            </a:rPr>
            <a:t> </a:t>
          </a:r>
          <a:r>
            <a:rPr lang="fa-IR" sz="1300" b="1" kern="1200" dirty="0" err="1" smtClean="0">
              <a:cs typeface="B Nazanin" panose="00000400000000000000" pitchFamily="2" charset="-78"/>
            </a:rPr>
            <a:t>معرفتیِ</a:t>
          </a:r>
          <a:r>
            <a:rPr lang="fa-IR" sz="1300" b="1" kern="1200" dirty="0" smtClean="0">
              <a:cs typeface="B Nazanin" panose="00000400000000000000" pitchFamily="2" charset="-78"/>
            </a:rPr>
            <a:t> انسان انقلابی است.</a:t>
          </a:r>
          <a:endParaRPr lang="fa-IR" sz="1300" kern="1200" dirty="0"/>
        </a:p>
      </dsp:txBody>
      <dsp:txXfrm>
        <a:off x="62482" y="2828636"/>
        <a:ext cx="7334364" cy="565926"/>
      </dsp:txXfrm>
    </dsp:sp>
    <dsp:sp modelId="{63AEA47F-43F4-4356-9B06-A7ACF96B908D}">
      <dsp:nvSpPr>
        <dsp:cNvPr id="0" name=""/>
        <dsp:cNvSpPr/>
      </dsp:nvSpPr>
      <dsp:spPr>
        <a:xfrm>
          <a:off x="7043143" y="2757895"/>
          <a:ext cx="707408" cy="707408"/>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140977A-6B41-460C-A1D9-29B3AD25C385}">
      <dsp:nvSpPr>
        <dsp:cNvPr id="0" name=""/>
        <dsp:cNvSpPr/>
      </dsp:nvSpPr>
      <dsp:spPr>
        <a:xfrm>
          <a:off x="62482" y="3677254"/>
          <a:ext cx="7739890" cy="565926"/>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449204" bIns="33020" numCol="1" spcCol="1270" anchor="ctr" anchorCtr="0">
          <a:noAutofit/>
        </a:bodyPr>
        <a:lstStyle/>
        <a:p>
          <a:pPr lvl="0" algn="r" defTabSz="577850" rtl="1">
            <a:lnSpc>
              <a:spcPct val="90000"/>
            </a:lnSpc>
            <a:spcBef>
              <a:spcPct val="0"/>
            </a:spcBef>
            <a:spcAft>
              <a:spcPct val="35000"/>
            </a:spcAft>
          </a:pPr>
          <a:r>
            <a:rPr lang="fa-IR" sz="1300" b="1" kern="1200" dirty="0" smtClean="0">
              <a:cs typeface="B Nazanin" panose="00000400000000000000" pitchFamily="2" charset="-78"/>
            </a:rPr>
            <a:t>این نظام اجتماعی گرچه ابتدا در کشور خود ما شکل گرفته است اما ابعاد جهانی آن را نباید از نظر دور داشت. صدور انقلاب و بیداری اسلامی به این مقوله نظر دارد. </a:t>
          </a:r>
          <a:endParaRPr lang="fa-IR" sz="1300" kern="1200" dirty="0"/>
        </a:p>
      </dsp:txBody>
      <dsp:txXfrm>
        <a:off x="62482" y="3677254"/>
        <a:ext cx="7739890" cy="565926"/>
      </dsp:txXfrm>
    </dsp:sp>
    <dsp:sp modelId="{57F90AA9-B16D-41B5-85BF-5283249B725C}">
      <dsp:nvSpPr>
        <dsp:cNvPr id="0" name=""/>
        <dsp:cNvSpPr/>
      </dsp:nvSpPr>
      <dsp:spPr>
        <a:xfrm>
          <a:off x="7448669" y="3606513"/>
          <a:ext cx="707408" cy="707408"/>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87ADA44-D935-4E8D-96C4-440A5ABA2F3E}">
      <dsp:nvSpPr>
        <dsp:cNvPr id="0" name=""/>
        <dsp:cNvSpPr/>
      </dsp:nvSpPr>
      <dsp:spPr>
        <a:xfrm>
          <a:off x="6249212" y="2570584"/>
          <a:ext cx="418414" cy="2248978"/>
        </a:xfrm>
        <a:custGeom>
          <a:avLst/>
          <a:gdLst/>
          <a:ahLst/>
          <a:cxnLst/>
          <a:rect l="0" t="0" r="0" b="0"/>
          <a:pathLst>
            <a:path>
              <a:moveTo>
                <a:pt x="418414" y="0"/>
              </a:moveTo>
              <a:lnTo>
                <a:pt x="209207" y="0"/>
              </a:lnTo>
              <a:lnTo>
                <a:pt x="209207" y="2248978"/>
              </a:lnTo>
              <a:lnTo>
                <a:pt x="0" y="2248978"/>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84A34C3-D586-4980-AAD2-191B48655330}">
      <dsp:nvSpPr>
        <dsp:cNvPr id="0" name=""/>
        <dsp:cNvSpPr/>
      </dsp:nvSpPr>
      <dsp:spPr>
        <a:xfrm>
          <a:off x="6249212" y="2570584"/>
          <a:ext cx="418414" cy="1349387"/>
        </a:xfrm>
        <a:custGeom>
          <a:avLst/>
          <a:gdLst/>
          <a:ahLst/>
          <a:cxnLst/>
          <a:rect l="0" t="0" r="0" b="0"/>
          <a:pathLst>
            <a:path>
              <a:moveTo>
                <a:pt x="418414" y="0"/>
              </a:moveTo>
              <a:lnTo>
                <a:pt x="209207" y="0"/>
              </a:lnTo>
              <a:lnTo>
                <a:pt x="209207" y="1349387"/>
              </a:lnTo>
              <a:lnTo>
                <a:pt x="0" y="134938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959F8BE-7A0E-4EA0-A4D0-C02915A13ADE}">
      <dsp:nvSpPr>
        <dsp:cNvPr id="0" name=""/>
        <dsp:cNvSpPr/>
      </dsp:nvSpPr>
      <dsp:spPr>
        <a:xfrm>
          <a:off x="6249212" y="2570584"/>
          <a:ext cx="418414" cy="449795"/>
        </a:xfrm>
        <a:custGeom>
          <a:avLst/>
          <a:gdLst/>
          <a:ahLst/>
          <a:cxnLst/>
          <a:rect l="0" t="0" r="0" b="0"/>
          <a:pathLst>
            <a:path>
              <a:moveTo>
                <a:pt x="418414" y="0"/>
              </a:moveTo>
              <a:lnTo>
                <a:pt x="209207" y="0"/>
              </a:lnTo>
              <a:lnTo>
                <a:pt x="209207" y="449795"/>
              </a:lnTo>
              <a:lnTo>
                <a:pt x="0" y="449795"/>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85ED419-A850-401A-BB03-7206B9DFDC4B}">
      <dsp:nvSpPr>
        <dsp:cNvPr id="0" name=""/>
        <dsp:cNvSpPr/>
      </dsp:nvSpPr>
      <dsp:spPr>
        <a:xfrm>
          <a:off x="6249212" y="2120788"/>
          <a:ext cx="418414" cy="449795"/>
        </a:xfrm>
        <a:custGeom>
          <a:avLst/>
          <a:gdLst/>
          <a:ahLst/>
          <a:cxnLst/>
          <a:rect l="0" t="0" r="0" b="0"/>
          <a:pathLst>
            <a:path>
              <a:moveTo>
                <a:pt x="418414" y="449795"/>
              </a:moveTo>
              <a:lnTo>
                <a:pt x="209207" y="449795"/>
              </a:lnTo>
              <a:lnTo>
                <a:pt x="209207"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E2A163B-E86F-4AA4-819E-E0BA133F2627}">
      <dsp:nvSpPr>
        <dsp:cNvPr id="0" name=""/>
        <dsp:cNvSpPr/>
      </dsp:nvSpPr>
      <dsp:spPr>
        <a:xfrm>
          <a:off x="6249212" y="1221196"/>
          <a:ext cx="418414" cy="1349387"/>
        </a:xfrm>
        <a:custGeom>
          <a:avLst/>
          <a:gdLst/>
          <a:ahLst/>
          <a:cxnLst/>
          <a:rect l="0" t="0" r="0" b="0"/>
          <a:pathLst>
            <a:path>
              <a:moveTo>
                <a:pt x="418414" y="1349387"/>
              </a:moveTo>
              <a:lnTo>
                <a:pt x="209207" y="1349387"/>
              </a:lnTo>
              <a:lnTo>
                <a:pt x="209207"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8562ECE-38B9-40EF-9C8D-7D46EDAF39ED}">
      <dsp:nvSpPr>
        <dsp:cNvPr id="0" name=""/>
        <dsp:cNvSpPr/>
      </dsp:nvSpPr>
      <dsp:spPr>
        <a:xfrm>
          <a:off x="6249212" y="321605"/>
          <a:ext cx="418414" cy="2248978"/>
        </a:xfrm>
        <a:custGeom>
          <a:avLst/>
          <a:gdLst/>
          <a:ahLst/>
          <a:cxnLst/>
          <a:rect l="0" t="0" r="0" b="0"/>
          <a:pathLst>
            <a:path>
              <a:moveTo>
                <a:pt x="418414" y="2248978"/>
              </a:moveTo>
              <a:lnTo>
                <a:pt x="209207" y="2248978"/>
              </a:lnTo>
              <a:lnTo>
                <a:pt x="209207"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DA365D3-4201-4AB4-8C08-3C5CA88B9B3B}">
      <dsp:nvSpPr>
        <dsp:cNvPr id="0" name=""/>
        <dsp:cNvSpPr/>
      </dsp:nvSpPr>
      <dsp:spPr>
        <a:xfrm>
          <a:off x="6667627" y="2251542"/>
          <a:ext cx="2092073" cy="63808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525" tIns="9525" rIns="9525" bIns="9525" numCol="1" spcCol="1270" anchor="ctr" anchorCtr="0">
          <a:noAutofit/>
        </a:bodyPr>
        <a:lstStyle/>
        <a:p>
          <a:pPr lvl="0" algn="ctr" defTabSz="666750" rtl="1">
            <a:lnSpc>
              <a:spcPct val="90000"/>
            </a:lnSpc>
            <a:spcBef>
              <a:spcPct val="0"/>
            </a:spcBef>
            <a:spcAft>
              <a:spcPct val="35000"/>
            </a:spcAft>
          </a:pPr>
          <a:r>
            <a:rPr lang="fa-IR" sz="1500" b="1" kern="1200" dirty="0" smtClean="0">
              <a:solidFill>
                <a:schemeClr val="bg2"/>
              </a:solidFill>
              <a:cs typeface="B Titr" panose="00000700000000000000" pitchFamily="2" charset="-78"/>
            </a:rPr>
            <a:t>این اعتقاد اساسی را </a:t>
          </a:r>
          <a:r>
            <a:rPr lang="fa-IR" sz="1500" b="1" kern="1200" dirty="0" err="1" smtClean="0">
              <a:solidFill>
                <a:schemeClr val="bg2"/>
              </a:solidFill>
              <a:cs typeface="B Titr" panose="00000700000000000000" pitchFamily="2" charset="-78"/>
            </a:rPr>
            <a:t>می‌توان</a:t>
          </a:r>
          <a:r>
            <a:rPr lang="fa-IR" sz="1500" b="1" kern="1200" dirty="0" smtClean="0">
              <a:solidFill>
                <a:schemeClr val="bg2"/>
              </a:solidFill>
              <a:cs typeface="B Titr" panose="00000700000000000000" pitchFamily="2" charset="-78"/>
            </a:rPr>
            <a:t> به </a:t>
          </a:r>
          <a:r>
            <a:rPr lang="fa-IR" sz="1500" b="1" kern="1200" dirty="0" err="1" smtClean="0">
              <a:solidFill>
                <a:schemeClr val="bg2"/>
              </a:solidFill>
              <a:cs typeface="B Titr" panose="00000700000000000000" pitchFamily="2" charset="-78"/>
            </a:rPr>
            <a:t>مؤلفه‌های</a:t>
          </a:r>
          <a:r>
            <a:rPr lang="fa-IR" sz="1500" b="1" kern="1200" dirty="0" smtClean="0">
              <a:solidFill>
                <a:schemeClr val="bg2"/>
              </a:solidFill>
              <a:cs typeface="B Titr" panose="00000700000000000000" pitchFamily="2" charset="-78"/>
            </a:rPr>
            <a:t> زیر تجزیه کرد:</a:t>
          </a:r>
          <a:endParaRPr lang="fa-IR" sz="1500" kern="1200" dirty="0">
            <a:solidFill>
              <a:schemeClr val="bg2"/>
            </a:solidFill>
            <a:cs typeface="B Titr" panose="00000700000000000000" pitchFamily="2" charset="-78"/>
          </a:endParaRPr>
        </a:p>
      </dsp:txBody>
      <dsp:txXfrm>
        <a:off x="6667627" y="2251542"/>
        <a:ext cx="2092073" cy="638082"/>
      </dsp:txXfrm>
    </dsp:sp>
    <dsp:sp modelId="{D20739CE-C263-4887-8209-B9B9410311BE}">
      <dsp:nvSpPr>
        <dsp:cNvPr id="0" name=""/>
        <dsp:cNvSpPr/>
      </dsp:nvSpPr>
      <dsp:spPr>
        <a:xfrm>
          <a:off x="97283" y="2564"/>
          <a:ext cx="6151929" cy="63808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اعتقاد به امکان و ضرورت </a:t>
          </a:r>
          <a:r>
            <a:rPr lang="fa-IR" sz="1800" b="1" kern="1200" dirty="0" err="1" smtClean="0">
              <a:solidFill>
                <a:srgbClr val="002060"/>
              </a:solidFill>
              <a:cs typeface="B Nazanin" panose="00000400000000000000" pitchFamily="2" charset="-78"/>
            </a:rPr>
            <a:t>جامعه‌سازی</a:t>
          </a:r>
          <a:r>
            <a:rPr lang="fa-IR" sz="1800" b="1" kern="1200" dirty="0" smtClean="0">
              <a:solidFill>
                <a:srgbClr val="002060"/>
              </a:solidFill>
              <a:cs typeface="B Nazanin" panose="00000400000000000000" pitchFamily="2" charset="-78"/>
            </a:rPr>
            <a:t> بر اساس دین در عصر غیبت، و تلاش برای </a:t>
          </a:r>
          <a:r>
            <a:rPr lang="fa-IR" sz="1800" b="1" kern="1200" dirty="0" err="1" smtClean="0">
              <a:solidFill>
                <a:srgbClr val="002060"/>
              </a:solidFill>
              <a:cs typeface="B Nazanin" panose="00000400000000000000" pitchFamily="2" charset="-78"/>
            </a:rPr>
            <a:t>دست‌یابی</a:t>
          </a:r>
          <a:r>
            <a:rPr lang="fa-IR" sz="1800" b="1" kern="1200" dirty="0" smtClean="0">
              <a:solidFill>
                <a:srgbClr val="002060"/>
              </a:solidFill>
              <a:cs typeface="B Nazanin" panose="00000400000000000000" pitchFamily="2" charset="-78"/>
            </a:rPr>
            <a:t> به چگونگی آن.</a:t>
          </a:r>
          <a:endParaRPr lang="fa-IR" sz="1800" kern="1200" dirty="0">
            <a:solidFill>
              <a:srgbClr val="002060"/>
            </a:solidFill>
          </a:endParaRPr>
        </a:p>
      </dsp:txBody>
      <dsp:txXfrm>
        <a:off x="97283" y="2564"/>
        <a:ext cx="6151929" cy="638082"/>
      </dsp:txXfrm>
    </dsp:sp>
    <dsp:sp modelId="{B2609F53-9CBB-4F83-8721-9523EE70A521}">
      <dsp:nvSpPr>
        <dsp:cNvPr id="0" name=""/>
        <dsp:cNvSpPr/>
      </dsp:nvSpPr>
      <dsp:spPr>
        <a:xfrm>
          <a:off x="97283" y="902155"/>
          <a:ext cx="6151929" cy="63808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اعتقاد به ضرورت گسترش گفتمان تمدنی اسلام در مقیاس </a:t>
          </a:r>
          <a:r>
            <a:rPr lang="fa-IR" sz="1800" b="1" kern="1200" dirty="0" err="1" smtClean="0">
              <a:solidFill>
                <a:srgbClr val="002060"/>
              </a:solidFill>
              <a:cs typeface="B Nazanin" panose="00000400000000000000" pitchFamily="2" charset="-78"/>
            </a:rPr>
            <a:t>بین‌المللی</a:t>
          </a:r>
          <a:r>
            <a:rPr lang="fa-IR" sz="1800" b="1" kern="1200" dirty="0" smtClean="0">
              <a:solidFill>
                <a:srgbClr val="002060"/>
              </a:solidFill>
              <a:cs typeface="B Nazanin" panose="00000400000000000000" pitchFamily="2" charset="-78"/>
            </a:rPr>
            <a:t> و در محیط رقابت، و تلاش برای </a:t>
          </a:r>
          <a:r>
            <a:rPr lang="fa-IR" sz="1800" b="1" kern="1200" dirty="0" err="1" smtClean="0">
              <a:solidFill>
                <a:srgbClr val="002060"/>
              </a:solidFill>
              <a:cs typeface="B Nazanin" panose="00000400000000000000" pitchFamily="2" charset="-78"/>
            </a:rPr>
            <a:t>دست‌یابی</a:t>
          </a:r>
          <a:r>
            <a:rPr lang="fa-IR" sz="1800" b="1" kern="1200" dirty="0" smtClean="0">
              <a:solidFill>
                <a:srgbClr val="002060"/>
              </a:solidFill>
              <a:cs typeface="B Nazanin" panose="00000400000000000000" pitchFamily="2" charset="-78"/>
            </a:rPr>
            <a:t> به چگونگی آن.</a:t>
          </a:r>
          <a:endParaRPr lang="fa-IR" sz="1800" kern="1200" dirty="0">
            <a:solidFill>
              <a:srgbClr val="002060"/>
            </a:solidFill>
          </a:endParaRPr>
        </a:p>
      </dsp:txBody>
      <dsp:txXfrm>
        <a:off x="97283" y="902155"/>
        <a:ext cx="6151929" cy="638082"/>
      </dsp:txXfrm>
    </dsp:sp>
    <dsp:sp modelId="{487EA051-6E84-48CE-87FC-9958D014E142}">
      <dsp:nvSpPr>
        <dsp:cNvPr id="0" name=""/>
        <dsp:cNvSpPr/>
      </dsp:nvSpPr>
      <dsp:spPr>
        <a:xfrm>
          <a:off x="97283" y="1801747"/>
          <a:ext cx="6151929" cy="63808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اعتقاد به ضرورت مدیریت کلان جامعه توسط فقیه (اسلام شناس </a:t>
          </a:r>
          <a:r>
            <a:rPr lang="fa-IR" sz="1800" b="1" kern="1200" dirty="0" err="1" smtClean="0">
              <a:solidFill>
                <a:srgbClr val="002060"/>
              </a:solidFill>
              <a:cs typeface="B Nazanin" panose="00000400000000000000" pitchFamily="2" charset="-78"/>
            </a:rPr>
            <a:t>ربانی</a:t>
          </a:r>
          <a:r>
            <a:rPr lang="fa-IR" sz="1800" b="1" kern="1200" dirty="0" smtClean="0">
              <a:solidFill>
                <a:srgbClr val="002060"/>
              </a:solidFill>
              <a:cs typeface="B Nazanin" panose="00000400000000000000" pitchFamily="2" charset="-78"/>
            </a:rPr>
            <a:t>) و تلاش برای تحقق و تثبیت و تعمیق آن در جامعه و در جهان.</a:t>
          </a:r>
          <a:endParaRPr lang="fa-IR" sz="1800" kern="1200" dirty="0">
            <a:solidFill>
              <a:srgbClr val="002060"/>
            </a:solidFill>
          </a:endParaRPr>
        </a:p>
      </dsp:txBody>
      <dsp:txXfrm>
        <a:off x="97283" y="1801747"/>
        <a:ext cx="6151929" cy="638082"/>
      </dsp:txXfrm>
    </dsp:sp>
    <dsp:sp modelId="{28083155-2943-458C-A8F5-9E4D0BE41365}">
      <dsp:nvSpPr>
        <dsp:cNvPr id="0" name=""/>
        <dsp:cNvSpPr/>
      </dsp:nvSpPr>
      <dsp:spPr>
        <a:xfrm>
          <a:off x="97283" y="2701338"/>
          <a:ext cx="6151929" cy="63808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اعتقاد به ضرورت تدوین قوانین اساسی و مدنی و </a:t>
          </a:r>
          <a:r>
            <a:rPr lang="fa-IR" sz="1800" b="1" kern="1200" dirty="0" err="1" smtClean="0">
              <a:solidFill>
                <a:srgbClr val="002060"/>
              </a:solidFill>
              <a:cs typeface="B Nazanin" panose="00000400000000000000" pitchFamily="2" charset="-78"/>
            </a:rPr>
            <a:t>سیاست‌های</a:t>
          </a:r>
          <a:r>
            <a:rPr lang="fa-IR" sz="1800" b="1" kern="1200" dirty="0" smtClean="0">
              <a:solidFill>
                <a:srgbClr val="002060"/>
              </a:solidFill>
              <a:cs typeface="B Nazanin" panose="00000400000000000000" pitchFamily="2" charset="-78"/>
            </a:rPr>
            <a:t> کلان بر اساس نگرش اسلام و تلاش معرفتی و فرهنگی برای تحقق آن.</a:t>
          </a:r>
          <a:endParaRPr lang="fa-IR" sz="1800" kern="1200" dirty="0">
            <a:solidFill>
              <a:srgbClr val="002060"/>
            </a:solidFill>
          </a:endParaRPr>
        </a:p>
      </dsp:txBody>
      <dsp:txXfrm>
        <a:off x="97283" y="2701338"/>
        <a:ext cx="6151929" cy="638082"/>
      </dsp:txXfrm>
    </dsp:sp>
    <dsp:sp modelId="{33950EA2-4901-4C8E-8A78-93AC97FEBCC2}">
      <dsp:nvSpPr>
        <dsp:cNvPr id="0" name=""/>
        <dsp:cNvSpPr/>
      </dsp:nvSpPr>
      <dsp:spPr>
        <a:xfrm>
          <a:off x="97283" y="3600930"/>
          <a:ext cx="6151929" cy="63808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اعتقاد به ضرورت </a:t>
          </a:r>
          <a:r>
            <a:rPr lang="fa-IR" sz="1800" b="1" kern="1200" dirty="0" err="1" smtClean="0">
              <a:solidFill>
                <a:srgbClr val="002060"/>
              </a:solidFill>
              <a:cs typeface="B Nazanin" panose="00000400000000000000" pitchFamily="2" charset="-78"/>
            </a:rPr>
            <a:t>شکل‌گیری</a:t>
          </a:r>
          <a:r>
            <a:rPr lang="fa-IR" sz="1800" b="1" kern="1200" dirty="0" smtClean="0">
              <a:solidFill>
                <a:srgbClr val="002060"/>
              </a:solidFill>
              <a:cs typeface="B Nazanin" panose="00000400000000000000" pitchFamily="2" charset="-78"/>
            </a:rPr>
            <a:t> فرآیندهای </a:t>
          </a:r>
          <a:r>
            <a:rPr lang="fa-IR" sz="1800" b="1" kern="1200" dirty="0" err="1" smtClean="0">
              <a:solidFill>
                <a:srgbClr val="002060"/>
              </a:solidFill>
              <a:cs typeface="B Nazanin" panose="00000400000000000000" pitchFamily="2" charset="-78"/>
            </a:rPr>
            <a:t>کلانِ</a:t>
          </a:r>
          <a:r>
            <a:rPr lang="fa-IR" sz="1800" b="1" kern="1200" dirty="0" smtClean="0">
              <a:solidFill>
                <a:srgbClr val="002060"/>
              </a:solidFill>
              <a:cs typeface="B Nazanin" panose="00000400000000000000" pitchFamily="2" charset="-78"/>
            </a:rPr>
            <a:t> مورد نیاز </a:t>
          </a:r>
          <a:r>
            <a:rPr lang="fa-IR" sz="1800" b="1" kern="1200" dirty="0" err="1" smtClean="0">
              <a:solidFill>
                <a:srgbClr val="002060"/>
              </a:solidFill>
              <a:cs typeface="B Nazanin" panose="00000400000000000000" pitchFamily="2" charset="-78"/>
            </a:rPr>
            <a:t>نظام‌های</a:t>
          </a:r>
          <a:r>
            <a:rPr lang="fa-IR" sz="1800" b="1" kern="1200" dirty="0" smtClean="0">
              <a:solidFill>
                <a:srgbClr val="002060"/>
              </a:solidFill>
              <a:cs typeface="B Nazanin" panose="00000400000000000000" pitchFamily="2" charset="-78"/>
            </a:rPr>
            <a:t> اجتماعی، براساس نگرش اسلام و تلاش برای </a:t>
          </a:r>
          <a:r>
            <a:rPr lang="fa-IR" sz="1800" b="1" kern="1200" dirty="0" err="1" smtClean="0">
              <a:solidFill>
                <a:srgbClr val="002060"/>
              </a:solidFill>
              <a:cs typeface="B Nazanin" panose="00000400000000000000" pitchFamily="2" charset="-78"/>
            </a:rPr>
            <a:t>دست‌یابی</a:t>
          </a:r>
          <a:r>
            <a:rPr lang="fa-IR" sz="1800" b="1" kern="1200" dirty="0" smtClean="0">
              <a:solidFill>
                <a:srgbClr val="002060"/>
              </a:solidFill>
              <a:cs typeface="B Nazanin" panose="00000400000000000000" pitchFamily="2" charset="-78"/>
            </a:rPr>
            <a:t> به چگونگی آن.</a:t>
          </a:r>
          <a:endParaRPr lang="fa-IR" sz="1800" kern="1200" dirty="0">
            <a:solidFill>
              <a:srgbClr val="002060"/>
            </a:solidFill>
          </a:endParaRPr>
        </a:p>
      </dsp:txBody>
      <dsp:txXfrm>
        <a:off x="97283" y="3600930"/>
        <a:ext cx="6151929" cy="638082"/>
      </dsp:txXfrm>
    </dsp:sp>
    <dsp:sp modelId="{C16EB883-CEDE-4A0D-BDBD-E9CE9C326A47}">
      <dsp:nvSpPr>
        <dsp:cNvPr id="0" name=""/>
        <dsp:cNvSpPr/>
      </dsp:nvSpPr>
      <dsp:spPr>
        <a:xfrm>
          <a:off x="97283" y="4500521"/>
          <a:ext cx="6151929" cy="63808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اعتقاد به ضرورت اصلاح تمام تفکرات و </a:t>
          </a:r>
          <a:r>
            <a:rPr lang="fa-IR" sz="1800" b="1" kern="1200" dirty="0" err="1" smtClean="0">
              <a:solidFill>
                <a:srgbClr val="002060"/>
              </a:solidFill>
              <a:cs typeface="B Nazanin" panose="00000400000000000000" pitchFamily="2" charset="-78"/>
            </a:rPr>
            <a:t>جریاناتی</a:t>
          </a:r>
          <a:r>
            <a:rPr lang="fa-IR" sz="1800" b="1" kern="1200" dirty="0" smtClean="0">
              <a:solidFill>
                <a:srgbClr val="002060"/>
              </a:solidFill>
              <a:cs typeface="B Nazanin" panose="00000400000000000000" pitchFamily="2" charset="-78"/>
            </a:rPr>
            <a:t> که بر خلاف موارد فوق حرکت </a:t>
          </a:r>
          <a:r>
            <a:rPr lang="fa-IR" sz="1800" b="1" kern="1200" dirty="0" err="1" smtClean="0">
              <a:solidFill>
                <a:srgbClr val="002060"/>
              </a:solidFill>
              <a:cs typeface="B Nazanin" panose="00000400000000000000" pitchFamily="2" charset="-78"/>
            </a:rPr>
            <a:t>می‌کنند</a:t>
          </a:r>
          <a:r>
            <a:rPr lang="fa-IR" sz="1800" b="1" kern="1200" dirty="0" smtClean="0">
              <a:solidFill>
                <a:srgbClr val="002060"/>
              </a:solidFill>
              <a:cs typeface="B Nazanin" panose="00000400000000000000" pitchFamily="2" charset="-78"/>
            </a:rPr>
            <a:t> و تلاش معرفتی فرهنگی برای این اصلاح.</a:t>
          </a:r>
          <a:endParaRPr lang="fa-IR" sz="1800" kern="1200" dirty="0">
            <a:solidFill>
              <a:srgbClr val="002060"/>
            </a:solidFill>
          </a:endParaRPr>
        </a:p>
      </dsp:txBody>
      <dsp:txXfrm>
        <a:off x="97283" y="4500521"/>
        <a:ext cx="6151929" cy="638082"/>
      </dsp:txXfrm>
    </dsp:sp>
  </dsp:spTree>
</dsp:drawing>
</file>

<file path=ppt/diagrams/drawing1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71DDBE2-5DA1-43E0-979F-9E869E74467F}">
      <dsp:nvSpPr>
        <dsp:cNvPr id="0" name=""/>
        <dsp:cNvSpPr/>
      </dsp:nvSpPr>
      <dsp:spPr>
        <a:xfrm>
          <a:off x="-5730447" y="-877295"/>
          <a:ext cx="6823751" cy="6823751"/>
        </a:xfrm>
        <a:prstGeom prst="blockArc">
          <a:avLst>
            <a:gd name="adj1" fmla="val 18900000"/>
            <a:gd name="adj2" fmla="val 2700000"/>
            <a:gd name="adj3" fmla="val 317"/>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385724A-E6E2-40A9-9D73-AC95108C255E}">
      <dsp:nvSpPr>
        <dsp:cNvPr id="0" name=""/>
        <dsp:cNvSpPr/>
      </dsp:nvSpPr>
      <dsp:spPr>
        <a:xfrm>
          <a:off x="703599" y="506916"/>
          <a:ext cx="7867406" cy="101383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4729" tIns="60960" rIns="60960" bIns="60960" numCol="1" spcCol="1270" anchor="ctr" anchorCtr="0">
          <a:noAutofit/>
        </a:bodyPr>
        <a:lstStyle/>
        <a:p>
          <a:pPr lvl="0" algn="ctr" defTabSz="1066800" rtl="1">
            <a:lnSpc>
              <a:spcPct val="90000"/>
            </a:lnSpc>
            <a:spcBef>
              <a:spcPct val="0"/>
            </a:spcBef>
            <a:spcAft>
              <a:spcPct val="35000"/>
            </a:spcAft>
          </a:pPr>
          <a:r>
            <a:rPr lang="fa-IR" sz="2400" b="1" kern="1200" dirty="0" smtClean="0">
              <a:solidFill>
                <a:srgbClr val="002060"/>
              </a:solidFill>
              <a:cs typeface="B Nazanin" panose="00000400000000000000" pitchFamily="2" charset="-78"/>
            </a:rPr>
            <a:t>یکی از مهم ترین ویژگی های </a:t>
          </a:r>
          <a:r>
            <a:rPr lang="fa-IR" sz="2400" b="1" kern="1200" dirty="0" err="1" smtClean="0">
              <a:solidFill>
                <a:srgbClr val="002060"/>
              </a:solidFill>
              <a:cs typeface="B Nazanin" panose="00000400000000000000" pitchFamily="2" charset="-78"/>
            </a:rPr>
            <a:t>طلبة</a:t>
          </a:r>
          <a:r>
            <a:rPr lang="fa-IR" sz="2400" b="1" kern="1200" dirty="0" smtClean="0">
              <a:solidFill>
                <a:srgbClr val="002060"/>
              </a:solidFill>
              <a:cs typeface="B Nazanin" panose="00000400000000000000" pitchFamily="2" charset="-78"/>
            </a:rPr>
            <a:t> انقلابی مجاهدت است </a:t>
          </a:r>
          <a:endParaRPr lang="fa-IR" sz="2400" kern="1200" dirty="0">
            <a:solidFill>
              <a:srgbClr val="002060"/>
            </a:solidFill>
          </a:endParaRPr>
        </a:p>
      </dsp:txBody>
      <dsp:txXfrm>
        <a:off x="703599" y="506916"/>
        <a:ext cx="7867406" cy="1013832"/>
      </dsp:txXfrm>
    </dsp:sp>
    <dsp:sp modelId="{137FC595-84C0-40FD-AEBF-8538064C7CC2}">
      <dsp:nvSpPr>
        <dsp:cNvPr id="0" name=""/>
        <dsp:cNvSpPr/>
      </dsp:nvSpPr>
      <dsp:spPr>
        <a:xfrm>
          <a:off x="69954" y="380187"/>
          <a:ext cx="1267290" cy="1267290"/>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DB5655B-2737-428B-B8B7-24D718A116F6}">
      <dsp:nvSpPr>
        <dsp:cNvPr id="0" name=""/>
        <dsp:cNvSpPr/>
      </dsp:nvSpPr>
      <dsp:spPr>
        <a:xfrm>
          <a:off x="1072127" y="2027664"/>
          <a:ext cx="7498878" cy="1013832"/>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4729" tIns="60960" rIns="60960" bIns="60960" numCol="1" spcCol="1270" anchor="ctr" anchorCtr="0">
          <a:noAutofit/>
        </a:bodyPr>
        <a:lstStyle/>
        <a:p>
          <a:pPr lvl="0" algn="ctr" defTabSz="1066800" rtl="1">
            <a:lnSpc>
              <a:spcPct val="90000"/>
            </a:lnSpc>
            <a:spcBef>
              <a:spcPct val="0"/>
            </a:spcBef>
            <a:spcAft>
              <a:spcPct val="35000"/>
            </a:spcAft>
          </a:pPr>
          <a:r>
            <a:rPr lang="fa-IR" sz="2400" b="1" kern="1200" dirty="0" smtClean="0">
              <a:solidFill>
                <a:srgbClr val="002060"/>
              </a:solidFill>
              <a:cs typeface="B Nazanin" panose="00000400000000000000" pitchFamily="2" charset="-78"/>
            </a:rPr>
            <a:t>مجاهدت </a:t>
          </a:r>
          <a:r>
            <a:rPr lang="fa-IR" sz="2400" b="1" kern="1200" dirty="0" err="1" smtClean="0">
              <a:solidFill>
                <a:srgbClr val="002060"/>
              </a:solidFill>
              <a:cs typeface="B Nazanin" panose="00000400000000000000" pitchFamily="2" charset="-78"/>
            </a:rPr>
            <a:t>نقطة</a:t>
          </a:r>
          <a:r>
            <a:rPr lang="fa-IR" sz="2400" b="1" kern="1200" dirty="0" smtClean="0">
              <a:solidFill>
                <a:srgbClr val="002060"/>
              </a:solidFill>
              <a:cs typeface="B Nazanin" panose="00000400000000000000" pitchFamily="2" charset="-78"/>
            </a:rPr>
            <a:t> مقابل </a:t>
          </a:r>
          <a:r>
            <a:rPr lang="fa-IR" sz="2400" b="1" kern="1200" dirty="0" err="1" smtClean="0">
              <a:solidFill>
                <a:srgbClr val="002060"/>
              </a:solidFill>
              <a:cs typeface="B Nazanin" panose="00000400000000000000" pitchFamily="2" charset="-78"/>
            </a:rPr>
            <a:t>عافیت‌جویی</a:t>
          </a:r>
          <a:r>
            <a:rPr lang="fa-IR" sz="2400" b="1" kern="1200" dirty="0" smtClean="0">
              <a:solidFill>
                <a:srgbClr val="002060"/>
              </a:solidFill>
              <a:cs typeface="B Nazanin" panose="00000400000000000000" pitchFamily="2" charset="-78"/>
            </a:rPr>
            <a:t> و راحت‌ طلبی و به معنای </a:t>
          </a:r>
          <a:r>
            <a:rPr lang="fa-IR" sz="2400" b="1" kern="1200" dirty="0" err="1" smtClean="0">
              <a:solidFill>
                <a:srgbClr val="002060"/>
              </a:solidFill>
              <a:cs typeface="B Nazanin" panose="00000400000000000000" pitchFamily="2" charset="-78"/>
            </a:rPr>
            <a:t>تلاشگری</a:t>
          </a:r>
          <a:r>
            <a:rPr lang="fa-IR" sz="2400" b="1" kern="1200" dirty="0" smtClean="0">
              <a:solidFill>
                <a:srgbClr val="002060"/>
              </a:solidFill>
              <a:cs typeface="B Nazanin" panose="00000400000000000000" pitchFamily="2" charset="-78"/>
            </a:rPr>
            <a:t> و خود را به زحمت انداختن است.  </a:t>
          </a:r>
          <a:endParaRPr lang="fa-IR" sz="2400" kern="1200" dirty="0">
            <a:solidFill>
              <a:srgbClr val="002060"/>
            </a:solidFill>
          </a:endParaRPr>
        </a:p>
      </dsp:txBody>
      <dsp:txXfrm>
        <a:off x="1072127" y="2027664"/>
        <a:ext cx="7498878" cy="1013832"/>
      </dsp:txXfrm>
    </dsp:sp>
    <dsp:sp modelId="{37EFC430-7D40-407F-BD32-5CF32948DEA3}">
      <dsp:nvSpPr>
        <dsp:cNvPr id="0" name=""/>
        <dsp:cNvSpPr/>
      </dsp:nvSpPr>
      <dsp:spPr>
        <a:xfrm>
          <a:off x="438482" y="1900935"/>
          <a:ext cx="1267290" cy="1267290"/>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D89EE75-46C0-47DF-81D3-27CDA28FB72A}">
      <dsp:nvSpPr>
        <dsp:cNvPr id="0" name=""/>
        <dsp:cNvSpPr/>
      </dsp:nvSpPr>
      <dsp:spPr>
        <a:xfrm>
          <a:off x="703599" y="3548412"/>
          <a:ext cx="7867406" cy="101383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4729" tIns="60960" rIns="60960" bIns="60960" numCol="1" spcCol="1270" anchor="ctr" anchorCtr="0">
          <a:noAutofit/>
        </a:bodyPr>
        <a:lstStyle/>
        <a:p>
          <a:pPr lvl="0" algn="ctr" defTabSz="1066800" rtl="1">
            <a:lnSpc>
              <a:spcPct val="90000"/>
            </a:lnSpc>
            <a:spcBef>
              <a:spcPct val="0"/>
            </a:spcBef>
            <a:spcAft>
              <a:spcPct val="35000"/>
            </a:spcAft>
          </a:pPr>
          <a:r>
            <a:rPr lang="fa-IR" sz="2400" b="1" kern="1200" dirty="0" smtClean="0">
              <a:solidFill>
                <a:srgbClr val="002060"/>
              </a:solidFill>
              <a:cs typeface="B Nazanin" panose="00000400000000000000" pitchFamily="2" charset="-78"/>
            </a:rPr>
            <a:t>کسی که در راه انجام وظایف و در </a:t>
          </a:r>
          <a:r>
            <a:rPr lang="fa-IR" sz="2400" b="1" kern="1200" dirty="0" err="1" smtClean="0">
              <a:solidFill>
                <a:srgbClr val="002060"/>
              </a:solidFill>
              <a:cs typeface="B Nazanin" panose="00000400000000000000" pitchFamily="2" charset="-78"/>
            </a:rPr>
            <a:t>مقابلة</a:t>
          </a:r>
          <a:r>
            <a:rPr lang="fa-IR" sz="2400" b="1" kern="1200" dirty="0" smtClean="0">
              <a:solidFill>
                <a:srgbClr val="002060"/>
              </a:solidFill>
              <a:cs typeface="B Nazanin" panose="00000400000000000000" pitchFamily="2" charset="-78"/>
            </a:rPr>
            <a:t> با دشمن، آسایش خود را قربان کند و در تلاش سنگین، شب و روز نشناسد مجاهد است.</a:t>
          </a:r>
          <a:endParaRPr lang="fa-IR" sz="2400" kern="1200" dirty="0">
            <a:solidFill>
              <a:srgbClr val="002060"/>
            </a:solidFill>
          </a:endParaRPr>
        </a:p>
      </dsp:txBody>
      <dsp:txXfrm>
        <a:off x="703599" y="3548412"/>
        <a:ext cx="7867406" cy="1013832"/>
      </dsp:txXfrm>
    </dsp:sp>
    <dsp:sp modelId="{3CDDB192-80C9-46B3-B761-347D3F0C27D1}">
      <dsp:nvSpPr>
        <dsp:cNvPr id="0" name=""/>
        <dsp:cNvSpPr/>
      </dsp:nvSpPr>
      <dsp:spPr>
        <a:xfrm>
          <a:off x="69954" y="3421683"/>
          <a:ext cx="1267290" cy="1267290"/>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764D1AB-10AE-4A6C-947E-93BF69594B0E}">
      <dsp:nvSpPr>
        <dsp:cNvPr id="0" name=""/>
        <dsp:cNvSpPr/>
      </dsp:nvSpPr>
      <dsp:spPr>
        <a:xfrm>
          <a:off x="5944148" y="509736"/>
          <a:ext cx="1771054" cy="88552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1">
            <a:lnSpc>
              <a:spcPct val="90000"/>
            </a:lnSpc>
            <a:spcBef>
              <a:spcPct val="0"/>
            </a:spcBef>
            <a:spcAft>
              <a:spcPct val="35000"/>
            </a:spcAft>
          </a:pPr>
          <a:r>
            <a:rPr lang="fa-IR" sz="17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مؤمنان دو </a:t>
          </a:r>
          <a:r>
            <a:rPr lang="fa-IR" sz="1700"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گروه‌اند</a:t>
          </a:r>
          <a:endParaRPr lang="fa-IR" sz="1700" kern="1200" dirty="0">
            <a:solidFill>
              <a:schemeClr val="bg2"/>
            </a:solidFill>
          </a:endParaRPr>
        </a:p>
      </dsp:txBody>
      <dsp:txXfrm>
        <a:off x="5970084" y="535672"/>
        <a:ext cx="1719182" cy="833655"/>
      </dsp:txXfrm>
    </dsp:sp>
    <dsp:sp modelId="{19B73767-7615-4955-884C-3EF62B7EBBB9}">
      <dsp:nvSpPr>
        <dsp:cNvPr id="0" name=""/>
        <dsp:cNvSpPr/>
      </dsp:nvSpPr>
      <dsp:spPr>
        <a:xfrm rot="12942401">
          <a:off x="5153725" y="656074"/>
          <a:ext cx="872424" cy="83671"/>
        </a:xfrm>
        <a:custGeom>
          <a:avLst/>
          <a:gdLst/>
          <a:ahLst/>
          <a:cxnLst/>
          <a:rect l="0" t="0" r="0" b="0"/>
          <a:pathLst>
            <a:path>
              <a:moveTo>
                <a:pt x="0" y="41835"/>
              </a:moveTo>
              <a:lnTo>
                <a:pt x="872424" y="4183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5568127" y="676100"/>
        <a:ext cx="43621" cy="43621"/>
      </dsp:txXfrm>
    </dsp:sp>
    <dsp:sp modelId="{E506D025-64AB-44D5-8B61-503B618764D6}">
      <dsp:nvSpPr>
        <dsp:cNvPr id="0" name=""/>
        <dsp:cNvSpPr/>
      </dsp:nvSpPr>
      <dsp:spPr>
        <a:xfrm>
          <a:off x="514396" y="558"/>
          <a:ext cx="4721330" cy="88552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1">
            <a:lnSpc>
              <a:spcPct val="90000"/>
            </a:lnSpc>
            <a:spcBef>
              <a:spcPct val="0"/>
            </a:spcBef>
            <a:spcAft>
              <a:spcPct val="35000"/>
            </a:spcAft>
          </a:pPr>
          <a:r>
            <a:rPr lang="fa-IR" sz="1700" kern="1200" dirty="0" smtClean="0">
              <a:solidFill>
                <a:srgbClr val="002060"/>
              </a:solidFill>
              <a:cs typeface="B Titr" panose="00000700000000000000" pitchFamily="2" charset="-78"/>
            </a:rPr>
            <a:t>اول </a:t>
          </a:r>
          <a:r>
            <a:rPr lang="fa-IR" sz="1700" kern="1200" dirty="0" err="1" smtClean="0">
              <a:solidFill>
                <a:srgbClr val="002060"/>
              </a:solidFill>
              <a:cs typeface="B Titr" panose="00000700000000000000" pitchFamily="2" charset="-78"/>
            </a:rPr>
            <a:t>قاعدان</a:t>
          </a:r>
          <a:r>
            <a:rPr lang="fa-IR" sz="1700" kern="1200" dirty="0" smtClean="0">
              <a:solidFill>
                <a:srgbClr val="002060"/>
              </a:solidFill>
              <a:cs typeface="B Titr" panose="00000700000000000000" pitchFamily="2" charset="-78"/>
            </a:rPr>
            <a:t> که دارای زندگی ایمانی </a:t>
          </a:r>
          <a:r>
            <a:rPr lang="fa-IR" sz="1700" kern="1200" dirty="0" err="1" smtClean="0">
              <a:solidFill>
                <a:srgbClr val="002060"/>
              </a:solidFill>
              <a:cs typeface="B Titr" panose="00000700000000000000" pitchFamily="2" charset="-78"/>
            </a:rPr>
            <a:t>حداقلی</a:t>
          </a:r>
          <a:r>
            <a:rPr lang="fa-IR" sz="1700" kern="1200" dirty="0" smtClean="0">
              <a:solidFill>
                <a:srgbClr val="002060"/>
              </a:solidFill>
              <a:cs typeface="B Titr" panose="00000700000000000000" pitchFamily="2" charset="-78"/>
            </a:rPr>
            <a:t> هستند </a:t>
          </a:r>
          <a:endParaRPr lang="fa-IR" sz="1700" kern="1200" dirty="0">
            <a:solidFill>
              <a:srgbClr val="002060"/>
            </a:solidFill>
          </a:endParaRPr>
        </a:p>
      </dsp:txBody>
      <dsp:txXfrm>
        <a:off x="540332" y="26494"/>
        <a:ext cx="4669458" cy="833655"/>
      </dsp:txXfrm>
    </dsp:sp>
    <dsp:sp modelId="{BCD4E568-C20C-496F-A444-68AF4CD95DD7}">
      <dsp:nvSpPr>
        <dsp:cNvPr id="0" name=""/>
        <dsp:cNvSpPr/>
      </dsp:nvSpPr>
      <dsp:spPr>
        <a:xfrm rot="8657599">
          <a:off x="5153725" y="1165253"/>
          <a:ext cx="872424" cy="83671"/>
        </a:xfrm>
        <a:custGeom>
          <a:avLst/>
          <a:gdLst/>
          <a:ahLst/>
          <a:cxnLst/>
          <a:rect l="0" t="0" r="0" b="0"/>
          <a:pathLst>
            <a:path>
              <a:moveTo>
                <a:pt x="0" y="41835"/>
              </a:moveTo>
              <a:lnTo>
                <a:pt x="872424" y="41835"/>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5568127" y="1185278"/>
        <a:ext cx="43621" cy="43621"/>
      </dsp:txXfrm>
    </dsp:sp>
    <dsp:sp modelId="{20BA1F8F-1A66-4C2A-9DFA-3ECEC7810447}">
      <dsp:nvSpPr>
        <dsp:cNvPr id="0" name=""/>
        <dsp:cNvSpPr/>
      </dsp:nvSpPr>
      <dsp:spPr>
        <a:xfrm>
          <a:off x="514396" y="1018914"/>
          <a:ext cx="4721330" cy="88552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795" tIns="10795" rIns="10795" bIns="10795" numCol="1" spcCol="1270" anchor="ctr" anchorCtr="0">
          <a:noAutofit/>
        </a:bodyPr>
        <a:lstStyle/>
        <a:p>
          <a:pPr lvl="0" algn="ctr" defTabSz="755650" rtl="1">
            <a:lnSpc>
              <a:spcPct val="90000"/>
            </a:lnSpc>
            <a:spcBef>
              <a:spcPct val="0"/>
            </a:spcBef>
            <a:spcAft>
              <a:spcPct val="35000"/>
            </a:spcAft>
          </a:pPr>
          <a:r>
            <a:rPr lang="fa-IR" sz="1700" kern="1200" dirty="0" smtClean="0">
              <a:solidFill>
                <a:srgbClr val="002060"/>
              </a:solidFill>
              <a:cs typeface="B Titr" panose="00000700000000000000" pitchFamily="2" charset="-78"/>
            </a:rPr>
            <a:t>دوم مجاهدان که زندگی ایمانی حداکثری دارند.</a:t>
          </a:r>
          <a:endParaRPr lang="fa-IR" sz="1700" kern="1200" dirty="0">
            <a:solidFill>
              <a:srgbClr val="002060"/>
            </a:solidFill>
          </a:endParaRPr>
        </a:p>
      </dsp:txBody>
      <dsp:txXfrm>
        <a:off x="540332" y="1044850"/>
        <a:ext cx="4669458" cy="833655"/>
      </dsp:txXfrm>
    </dsp:sp>
  </dsp:spTree>
</dsp:drawing>
</file>

<file path=ppt/diagrams/drawing1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428102D-8421-4194-8C84-9665305A6257}">
      <dsp:nvSpPr>
        <dsp:cNvPr id="0" name=""/>
        <dsp:cNvSpPr/>
      </dsp:nvSpPr>
      <dsp:spPr>
        <a:xfrm>
          <a:off x="7850068" y="2463599"/>
          <a:ext cx="1006915" cy="50345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lvl="0" algn="ctr" defTabSz="933450" rtl="1">
            <a:lnSpc>
              <a:spcPct val="90000"/>
            </a:lnSpc>
            <a:spcBef>
              <a:spcPct val="0"/>
            </a:spcBef>
            <a:spcAft>
              <a:spcPct val="35000"/>
            </a:spcAft>
          </a:pPr>
          <a:r>
            <a:rPr lang="fa-IR" sz="2100"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مؤمنان</a:t>
          </a:r>
          <a:endParaRPr lang="fa-IR" sz="2100" kern="1200" dirty="0"/>
        </a:p>
      </dsp:txBody>
      <dsp:txXfrm>
        <a:off x="7864814" y="2478345"/>
        <a:ext cx="977423" cy="473965"/>
      </dsp:txXfrm>
    </dsp:sp>
    <dsp:sp modelId="{A253C5B9-171A-4B41-BF77-3D65F7B36FB2}">
      <dsp:nvSpPr>
        <dsp:cNvPr id="0" name=""/>
        <dsp:cNvSpPr/>
      </dsp:nvSpPr>
      <dsp:spPr>
        <a:xfrm rot="15169170">
          <a:off x="6966915" y="2055166"/>
          <a:ext cx="1363539" cy="17626"/>
        </a:xfrm>
        <a:custGeom>
          <a:avLst/>
          <a:gdLst/>
          <a:ahLst/>
          <a:cxnLst/>
          <a:rect l="0" t="0" r="0" b="0"/>
          <a:pathLst>
            <a:path>
              <a:moveTo>
                <a:pt x="0" y="8813"/>
              </a:moveTo>
              <a:lnTo>
                <a:pt x="1363539" y="8813"/>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7614596" y="2029891"/>
        <a:ext cx="68176" cy="68176"/>
      </dsp:txXfrm>
    </dsp:sp>
    <dsp:sp modelId="{A978BF07-CDD8-496C-BC11-E66EF6BBDBEF}">
      <dsp:nvSpPr>
        <dsp:cNvPr id="0" name=""/>
        <dsp:cNvSpPr/>
      </dsp:nvSpPr>
      <dsp:spPr>
        <a:xfrm>
          <a:off x="6440386" y="1160902"/>
          <a:ext cx="1006915" cy="50345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lvl="0" algn="ctr" defTabSz="933450" rtl="1">
            <a:lnSpc>
              <a:spcPct val="90000"/>
            </a:lnSpc>
            <a:spcBef>
              <a:spcPct val="0"/>
            </a:spcBef>
            <a:spcAft>
              <a:spcPct val="35000"/>
            </a:spcAft>
          </a:pPr>
          <a:r>
            <a:rPr lang="fa-IR" sz="2100" kern="1200" dirty="0" err="1" smtClean="0">
              <a:solidFill>
                <a:srgbClr val="002060"/>
              </a:solidFill>
              <a:cs typeface="B Titr" panose="00000700000000000000" pitchFamily="2" charset="-78"/>
            </a:rPr>
            <a:t>قائدان</a:t>
          </a:r>
          <a:endParaRPr lang="fa-IR" sz="2100" kern="1200" dirty="0">
            <a:solidFill>
              <a:srgbClr val="002060"/>
            </a:solidFill>
            <a:cs typeface="B Titr" panose="00000700000000000000" pitchFamily="2" charset="-78"/>
          </a:endParaRPr>
        </a:p>
      </dsp:txBody>
      <dsp:txXfrm>
        <a:off x="6455132" y="1175648"/>
        <a:ext cx="977423" cy="473965"/>
      </dsp:txXfrm>
    </dsp:sp>
    <dsp:sp modelId="{AF6FCF7F-03A1-4812-9BAD-56D8A6BA86DC}">
      <dsp:nvSpPr>
        <dsp:cNvPr id="0" name=""/>
        <dsp:cNvSpPr/>
      </dsp:nvSpPr>
      <dsp:spPr>
        <a:xfrm rot="15049260">
          <a:off x="5626003" y="824841"/>
          <a:ext cx="1225999" cy="17626"/>
        </a:xfrm>
        <a:custGeom>
          <a:avLst/>
          <a:gdLst/>
          <a:ahLst/>
          <a:cxnLst/>
          <a:rect l="0" t="0" r="0" b="0"/>
          <a:pathLst>
            <a:path>
              <a:moveTo>
                <a:pt x="0" y="8813"/>
              </a:moveTo>
              <a:lnTo>
                <a:pt x="1225999" y="881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6208353" y="803004"/>
        <a:ext cx="61299" cy="61299"/>
      </dsp:txXfrm>
    </dsp:sp>
    <dsp:sp modelId="{F9057A13-3AFF-419A-BA60-65F15359FAA2}">
      <dsp:nvSpPr>
        <dsp:cNvPr id="0" name=""/>
        <dsp:cNvSpPr/>
      </dsp:nvSpPr>
      <dsp:spPr>
        <a:xfrm>
          <a:off x="72007" y="2949"/>
          <a:ext cx="5965612" cy="50345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دنبال دردسر </a:t>
          </a:r>
          <a:r>
            <a:rPr lang="fa-IR" sz="1800" b="1" kern="1200" dirty="0" err="1" smtClean="0">
              <a:solidFill>
                <a:srgbClr val="002060"/>
              </a:solidFill>
              <a:cs typeface="B Nazanin" panose="00000400000000000000" pitchFamily="2" charset="-78"/>
            </a:rPr>
            <a:t>نمیگردند</a:t>
          </a:r>
          <a:endParaRPr lang="fa-IR" sz="1800" kern="1200" dirty="0">
            <a:solidFill>
              <a:srgbClr val="002060"/>
            </a:solidFill>
          </a:endParaRPr>
        </a:p>
      </dsp:txBody>
      <dsp:txXfrm>
        <a:off x="86753" y="17695"/>
        <a:ext cx="5936120" cy="473965"/>
      </dsp:txXfrm>
    </dsp:sp>
    <dsp:sp modelId="{98F4535B-97C2-41E5-BC71-D0339C98E73F}">
      <dsp:nvSpPr>
        <dsp:cNvPr id="0" name=""/>
        <dsp:cNvSpPr/>
      </dsp:nvSpPr>
      <dsp:spPr>
        <a:xfrm rot="14110531">
          <a:off x="5886358" y="1114329"/>
          <a:ext cx="705290" cy="17626"/>
        </a:xfrm>
        <a:custGeom>
          <a:avLst/>
          <a:gdLst/>
          <a:ahLst/>
          <a:cxnLst/>
          <a:rect l="0" t="0" r="0" b="0"/>
          <a:pathLst>
            <a:path>
              <a:moveTo>
                <a:pt x="0" y="8813"/>
              </a:moveTo>
              <a:lnTo>
                <a:pt x="705290" y="881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6221371" y="1105510"/>
        <a:ext cx="35264" cy="35264"/>
      </dsp:txXfrm>
    </dsp:sp>
    <dsp:sp modelId="{BAC92572-D1E6-447D-B4B9-3DE0D74887A3}">
      <dsp:nvSpPr>
        <dsp:cNvPr id="0" name=""/>
        <dsp:cNvSpPr/>
      </dsp:nvSpPr>
      <dsp:spPr>
        <a:xfrm>
          <a:off x="72007" y="581925"/>
          <a:ext cx="5965612" cy="50345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برای خود کار درست </a:t>
          </a:r>
          <a:r>
            <a:rPr lang="fa-IR" sz="1600" b="1" kern="1200" dirty="0" err="1" smtClean="0">
              <a:solidFill>
                <a:srgbClr val="002060"/>
              </a:solidFill>
              <a:cs typeface="B Nazanin" panose="00000400000000000000" pitchFamily="2" charset="-78"/>
            </a:rPr>
            <a:t>نمی‌کنند</a:t>
          </a:r>
          <a:r>
            <a:rPr lang="fa-IR" sz="1600" b="1" kern="1200" dirty="0" smtClean="0">
              <a:solidFill>
                <a:srgbClr val="002060"/>
              </a:solidFill>
              <a:cs typeface="B Nazanin" panose="00000400000000000000" pitchFamily="2" charset="-78"/>
            </a:rPr>
            <a:t> و آنچه برایشان نوعی آسیب و ضرر دارد یا شرایط عادی زندگی آنان را برهم </a:t>
          </a:r>
          <a:r>
            <a:rPr lang="fa-IR" sz="1600" b="1" kern="1200" dirty="0" err="1" smtClean="0">
              <a:solidFill>
                <a:srgbClr val="002060"/>
              </a:solidFill>
              <a:cs typeface="B Nazanin" panose="00000400000000000000" pitchFamily="2" charset="-78"/>
            </a:rPr>
            <a:t>می‌زند</a:t>
          </a:r>
          <a:r>
            <a:rPr lang="fa-IR" sz="1600" b="1" kern="1200" dirty="0" smtClean="0">
              <a:solidFill>
                <a:srgbClr val="002060"/>
              </a:solidFill>
              <a:cs typeface="B Nazanin" panose="00000400000000000000" pitchFamily="2" charset="-78"/>
            </a:rPr>
            <a:t>، کنار </a:t>
          </a:r>
          <a:r>
            <a:rPr lang="fa-IR" sz="1600" b="1" kern="1200" dirty="0" err="1" smtClean="0">
              <a:solidFill>
                <a:srgbClr val="002060"/>
              </a:solidFill>
              <a:cs typeface="B Nazanin" panose="00000400000000000000" pitchFamily="2" charset="-78"/>
            </a:rPr>
            <a:t>می‌گذارند</a:t>
          </a:r>
          <a:endParaRPr lang="fa-IR" sz="1600" kern="1200" dirty="0">
            <a:solidFill>
              <a:srgbClr val="002060"/>
            </a:solidFill>
          </a:endParaRPr>
        </a:p>
      </dsp:txBody>
      <dsp:txXfrm>
        <a:off x="86753" y="596671"/>
        <a:ext cx="5936120" cy="473965"/>
      </dsp:txXfrm>
    </dsp:sp>
    <dsp:sp modelId="{DC96E962-8555-4BCC-B8FD-03E22808DC62}">
      <dsp:nvSpPr>
        <dsp:cNvPr id="0" name=""/>
        <dsp:cNvSpPr/>
      </dsp:nvSpPr>
      <dsp:spPr>
        <a:xfrm rot="10800000">
          <a:off x="6037620" y="1403817"/>
          <a:ext cx="402766" cy="17626"/>
        </a:xfrm>
        <a:custGeom>
          <a:avLst/>
          <a:gdLst/>
          <a:ahLst/>
          <a:cxnLst/>
          <a:rect l="0" t="0" r="0" b="0"/>
          <a:pathLst>
            <a:path>
              <a:moveTo>
                <a:pt x="0" y="8813"/>
              </a:moveTo>
              <a:lnTo>
                <a:pt x="402766" y="881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6228934" y="1402561"/>
        <a:ext cx="20138" cy="20138"/>
      </dsp:txXfrm>
    </dsp:sp>
    <dsp:sp modelId="{E5C5DF95-9BA1-4879-9F5E-B6DF2B1F201B}">
      <dsp:nvSpPr>
        <dsp:cNvPr id="0" name=""/>
        <dsp:cNvSpPr/>
      </dsp:nvSpPr>
      <dsp:spPr>
        <a:xfrm>
          <a:off x="72007" y="1160902"/>
          <a:ext cx="5965612" cy="50345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از شرایط سخت پرهیز و به حداقل </a:t>
          </a:r>
          <a:r>
            <a:rPr lang="fa-IR" sz="1600" b="1" kern="1200" dirty="0" err="1" smtClean="0">
              <a:solidFill>
                <a:srgbClr val="002060"/>
              </a:solidFill>
              <a:cs typeface="B Nazanin" panose="00000400000000000000" pitchFamily="2" charset="-78"/>
            </a:rPr>
            <a:t>وظایفِ</a:t>
          </a:r>
          <a:r>
            <a:rPr lang="fa-IR" sz="1600" b="1" kern="1200" dirty="0" smtClean="0">
              <a:solidFill>
                <a:srgbClr val="002060"/>
              </a:solidFill>
              <a:cs typeface="B Nazanin" panose="00000400000000000000" pitchFamily="2" charset="-78"/>
            </a:rPr>
            <a:t> واجب، به </a:t>
          </a:r>
          <a:r>
            <a:rPr lang="fa-IR" sz="1600" b="1" kern="1200" dirty="0" err="1" smtClean="0">
              <a:solidFill>
                <a:srgbClr val="002060"/>
              </a:solidFill>
              <a:cs typeface="B Nazanin" panose="00000400000000000000" pitchFamily="2" charset="-78"/>
            </a:rPr>
            <a:t>اندازة</a:t>
          </a:r>
          <a:r>
            <a:rPr lang="fa-IR" sz="1600" b="1" kern="1200" dirty="0" smtClean="0">
              <a:solidFill>
                <a:srgbClr val="002060"/>
              </a:solidFill>
              <a:cs typeface="B Nazanin" panose="00000400000000000000" pitchFamily="2" charset="-78"/>
            </a:rPr>
            <a:t> رفع تکلیف اکتفا </a:t>
          </a:r>
          <a:r>
            <a:rPr lang="fa-IR" sz="1600" b="1" kern="1200" dirty="0" err="1" smtClean="0">
              <a:solidFill>
                <a:srgbClr val="002060"/>
              </a:solidFill>
              <a:cs typeface="B Nazanin" panose="00000400000000000000" pitchFamily="2" charset="-78"/>
            </a:rPr>
            <a:t>می‌کنند</a:t>
          </a:r>
          <a:endParaRPr lang="fa-IR" sz="1600" kern="1200" dirty="0">
            <a:solidFill>
              <a:srgbClr val="002060"/>
            </a:solidFill>
          </a:endParaRPr>
        </a:p>
      </dsp:txBody>
      <dsp:txXfrm>
        <a:off x="86753" y="1175648"/>
        <a:ext cx="5936120" cy="473965"/>
      </dsp:txXfrm>
    </dsp:sp>
    <dsp:sp modelId="{3A3AA0BE-1B59-4FEA-991A-6852BA1403C2}">
      <dsp:nvSpPr>
        <dsp:cNvPr id="0" name=""/>
        <dsp:cNvSpPr/>
      </dsp:nvSpPr>
      <dsp:spPr>
        <a:xfrm rot="7489469">
          <a:off x="5886358" y="1693305"/>
          <a:ext cx="705290" cy="17626"/>
        </a:xfrm>
        <a:custGeom>
          <a:avLst/>
          <a:gdLst/>
          <a:ahLst/>
          <a:cxnLst/>
          <a:rect l="0" t="0" r="0" b="0"/>
          <a:pathLst>
            <a:path>
              <a:moveTo>
                <a:pt x="0" y="8813"/>
              </a:moveTo>
              <a:lnTo>
                <a:pt x="705290" y="881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6221371" y="1684487"/>
        <a:ext cx="35264" cy="35264"/>
      </dsp:txXfrm>
    </dsp:sp>
    <dsp:sp modelId="{5820F3E1-5D93-41A0-A152-2E874EFFC514}">
      <dsp:nvSpPr>
        <dsp:cNvPr id="0" name=""/>
        <dsp:cNvSpPr/>
      </dsp:nvSpPr>
      <dsp:spPr>
        <a:xfrm>
          <a:off x="72007" y="1739878"/>
          <a:ext cx="5965612" cy="50345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برخلاف انتظار، این گروه از سوی پروردگار طرد </a:t>
          </a:r>
          <a:r>
            <a:rPr lang="fa-IR" sz="1600" b="1" kern="1200" dirty="0" err="1" smtClean="0">
              <a:solidFill>
                <a:srgbClr val="002060"/>
              </a:solidFill>
              <a:cs typeface="B Nazanin" panose="00000400000000000000" pitchFamily="2" charset="-78"/>
            </a:rPr>
            <a:t>نشده‌اند</a:t>
          </a:r>
          <a:r>
            <a:rPr lang="fa-IR" sz="1600" b="1" kern="1200" dirty="0" smtClean="0">
              <a:solidFill>
                <a:srgbClr val="002060"/>
              </a:solidFill>
              <a:cs typeface="B Nazanin" panose="00000400000000000000" pitchFamily="2" charset="-78"/>
            </a:rPr>
            <a:t> و در همین آیه به آنان </a:t>
          </a:r>
          <a:r>
            <a:rPr lang="fa-IR" sz="1600" b="1" kern="1200" dirty="0" err="1" smtClean="0">
              <a:solidFill>
                <a:srgbClr val="002060"/>
              </a:solidFill>
              <a:cs typeface="B Nazanin" panose="00000400000000000000" pitchFamily="2" charset="-78"/>
            </a:rPr>
            <a:t>وعدة</a:t>
          </a:r>
          <a:r>
            <a:rPr lang="fa-IR" sz="1600" b="1" kern="1200" dirty="0" smtClean="0">
              <a:solidFill>
                <a:srgbClr val="002060"/>
              </a:solidFill>
              <a:cs typeface="B Nazanin" panose="00000400000000000000" pitchFamily="2" charset="-78"/>
            </a:rPr>
            <a:t> نیک داده شده است؛ (و </a:t>
          </a:r>
          <a:r>
            <a:rPr lang="fa-IR" sz="1600" b="1" kern="1200" dirty="0" err="1" smtClean="0">
              <a:solidFill>
                <a:srgbClr val="002060"/>
              </a:solidFill>
              <a:cs typeface="B Nazanin" panose="00000400000000000000" pitchFamily="2" charset="-78"/>
            </a:rPr>
            <a:t>کلاً</a:t>
          </a:r>
          <a:r>
            <a:rPr lang="fa-IR" sz="1600" b="1" kern="1200" dirty="0" smtClean="0">
              <a:solidFill>
                <a:srgbClr val="002060"/>
              </a:solidFill>
              <a:cs typeface="B Nazanin" panose="00000400000000000000" pitchFamily="2" charset="-78"/>
            </a:rPr>
            <a:t> وعد الله </a:t>
          </a:r>
          <a:r>
            <a:rPr lang="fa-IR" sz="1600" b="1" kern="1200" dirty="0" err="1" smtClean="0">
              <a:solidFill>
                <a:srgbClr val="002060"/>
              </a:solidFill>
              <a:cs typeface="B Nazanin" panose="00000400000000000000" pitchFamily="2" charset="-78"/>
            </a:rPr>
            <a:t>الحسنی</a:t>
          </a:r>
          <a:r>
            <a:rPr lang="fa-IR" sz="1600" b="1" kern="1200" dirty="0" smtClean="0">
              <a:solidFill>
                <a:srgbClr val="002060"/>
              </a:solidFill>
              <a:cs typeface="B Nazanin" panose="00000400000000000000" pitchFamily="2" charset="-78"/>
            </a:rPr>
            <a:t>). </a:t>
          </a:r>
          <a:endParaRPr lang="fa-IR" sz="1600" kern="1200" dirty="0">
            <a:solidFill>
              <a:srgbClr val="002060"/>
            </a:solidFill>
          </a:endParaRPr>
        </a:p>
      </dsp:txBody>
      <dsp:txXfrm>
        <a:off x="86753" y="1754624"/>
        <a:ext cx="5936120" cy="473965"/>
      </dsp:txXfrm>
    </dsp:sp>
    <dsp:sp modelId="{1A70743E-9E86-45F0-917C-720D16996ECC}">
      <dsp:nvSpPr>
        <dsp:cNvPr id="0" name=""/>
        <dsp:cNvSpPr/>
      </dsp:nvSpPr>
      <dsp:spPr>
        <a:xfrm rot="6550740">
          <a:off x="5626003" y="1982794"/>
          <a:ext cx="1225999" cy="17626"/>
        </a:xfrm>
        <a:custGeom>
          <a:avLst/>
          <a:gdLst/>
          <a:ahLst/>
          <a:cxnLst/>
          <a:rect l="0" t="0" r="0" b="0"/>
          <a:pathLst>
            <a:path>
              <a:moveTo>
                <a:pt x="0" y="8813"/>
              </a:moveTo>
              <a:lnTo>
                <a:pt x="1225999" y="881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6208353" y="1960957"/>
        <a:ext cx="61299" cy="61299"/>
      </dsp:txXfrm>
    </dsp:sp>
    <dsp:sp modelId="{4C4741E5-5FB3-457F-8FCD-22B3D1F05F4B}">
      <dsp:nvSpPr>
        <dsp:cNvPr id="0" name=""/>
        <dsp:cNvSpPr/>
      </dsp:nvSpPr>
      <dsp:spPr>
        <a:xfrm>
          <a:off x="72007" y="2318855"/>
          <a:ext cx="5965612" cy="50345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گویا از این مردم </a:t>
          </a:r>
          <a:r>
            <a:rPr lang="fa-IR" sz="1600" b="1" kern="1200" dirty="0" err="1" smtClean="0">
              <a:solidFill>
                <a:srgbClr val="002060"/>
              </a:solidFill>
              <a:cs typeface="B Nazanin" panose="00000400000000000000" pitchFamily="2" charset="-78"/>
            </a:rPr>
            <a:t>عافیت‌اندیش</a:t>
          </a:r>
          <a:r>
            <a:rPr lang="fa-IR" sz="1600" b="1" kern="1200" dirty="0" smtClean="0">
              <a:solidFill>
                <a:srgbClr val="002060"/>
              </a:solidFill>
              <a:cs typeface="B Nazanin" panose="00000400000000000000" pitchFamily="2" charset="-78"/>
            </a:rPr>
            <a:t> بیش از این </a:t>
          </a:r>
          <a:r>
            <a:rPr lang="fa-IR" sz="1600" b="1" kern="1200" dirty="0" err="1" smtClean="0">
              <a:solidFill>
                <a:srgbClr val="002060"/>
              </a:solidFill>
              <a:cs typeface="B Nazanin" panose="00000400000000000000" pitchFamily="2" charset="-78"/>
            </a:rPr>
            <a:t>نمی‌توان</a:t>
          </a:r>
          <a:r>
            <a:rPr lang="fa-IR" sz="1600" b="1" kern="1200" dirty="0" smtClean="0">
              <a:solidFill>
                <a:srgbClr val="002060"/>
              </a:solidFill>
              <a:cs typeface="B Nazanin" panose="00000400000000000000" pitchFamily="2" charset="-78"/>
            </a:rPr>
            <a:t> انتظار داشت.</a:t>
          </a:r>
          <a:endParaRPr lang="fa-IR" sz="1600" kern="1200" dirty="0">
            <a:solidFill>
              <a:srgbClr val="002060"/>
            </a:solidFill>
          </a:endParaRPr>
        </a:p>
      </dsp:txBody>
      <dsp:txXfrm>
        <a:off x="86753" y="2333601"/>
        <a:ext cx="5936120" cy="473965"/>
      </dsp:txXfrm>
    </dsp:sp>
    <dsp:sp modelId="{9A32B168-7DF9-4310-AAF6-21DF1DE7A482}">
      <dsp:nvSpPr>
        <dsp:cNvPr id="0" name=""/>
        <dsp:cNvSpPr/>
      </dsp:nvSpPr>
      <dsp:spPr>
        <a:xfrm rot="6430830">
          <a:off x="6966915" y="3357863"/>
          <a:ext cx="1363539" cy="17626"/>
        </a:xfrm>
        <a:custGeom>
          <a:avLst/>
          <a:gdLst/>
          <a:ahLst/>
          <a:cxnLst/>
          <a:rect l="0" t="0" r="0" b="0"/>
          <a:pathLst>
            <a:path>
              <a:moveTo>
                <a:pt x="0" y="8813"/>
              </a:moveTo>
              <a:lnTo>
                <a:pt x="1363539" y="8813"/>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7614596" y="3332588"/>
        <a:ext cx="68176" cy="68176"/>
      </dsp:txXfrm>
    </dsp:sp>
    <dsp:sp modelId="{A21DDE8C-C0FA-4292-81F4-7DCAE50FA962}">
      <dsp:nvSpPr>
        <dsp:cNvPr id="0" name=""/>
        <dsp:cNvSpPr/>
      </dsp:nvSpPr>
      <dsp:spPr>
        <a:xfrm>
          <a:off x="6440386" y="3766296"/>
          <a:ext cx="1006915" cy="50345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335" tIns="13335" rIns="13335" bIns="13335" numCol="1" spcCol="1270" anchor="ctr" anchorCtr="0">
          <a:noAutofit/>
        </a:bodyPr>
        <a:lstStyle/>
        <a:p>
          <a:pPr lvl="0" algn="ctr" defTabSz="933450" rtl="1">
            <a:lnSpc>
              <a:spcPct val="90000"/>
            </a:lnSpc>
            <a:spcBef>
              <a:spcPct val="0"/>
            </a:spcBef>
            <a:spcAft>
              <a:spcPct val="35000"/>
            </a:spcAft>
          </a:pPr>
          <a:r>
            <a:rPr lang="fa-IR" sz="2100" kern="1200" dirty="0" smtClean="0">
              <a:solidFill>
                <a:srgbClr val="002060"/>
              </a:solidFill>
              <a:cs typeface="B Titr" panose="00000700000000000000" pitchFamily="2" charset="-78"/>
            </a:rPr>
            <a:t>مجاهدان</a:t>
          </a:r>
          <a:endParaRPr lang="fa-IR" sz="2100" kern="1200" dirty="0">
            <a:solidFill>
              <a:srgbClr val="002060"/>
            </a:solidFill>
            <a:cs typeface="B Titr" panose="00000700000000000000" pitchFamily="2" charset="-78"/>
          </a:endParaRPr>
        </a:p>
      </dsp:txBody>
      <dsp:txXfrm>
        <a:off x="6455132" y="3781042"/>
        <a:ext cx="977423" cy="473965"/>
      </dsp:txXfrm>
    </dsp:sp>
    <dsp:sp modelId="{96CDB998-E0A0-41D7-8DD5-3DC36595D31A}">
      <dsp:nvSpPr>
        <dsp:cNvPr id="0" name=""/>
        <dsp:cNvSpPr/>
      </dsp:nvSpPr>
      <dsp:spPr>
        <a:xfrm rot="14707178">
          <a:off x="5760346" y="3574979"/>
          <a:ext cx="957314" cy="17626"/>
        </a:xfrm>
        <a:custGeom>
          <a:avLst/>
          <a:gdLst/>
          <a:ahLst/>
          <a:cxnLst/>
          <a:rect l="0" t="0" r="0" b="0"/>
          <a:pathLst>
            <a:path>
              <a:moveTo>
                <a:pt x="0" y="8813"/>
              </a:moveTo>
              <a:lnTo>
                <a:pt x="957314" y="881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6215070" y="3559859"/>
        <a:ext cx="47865" cy="47865"/>
      </dsp:txXfrm>
    </dsp:sp>
    <dsp:sp modelId="{05A7B8B9-5971-413D-AD55-30CB95ED1E98}">
      <dsp:nvSpPr>
        <dsp:cNvPr id="0" name=""/>
        <dsp:cNvSpPr/>
      </dsp:nvSpPr>
      <dsp:spPr>
        <a:xfrm>
          <a:off x="72007" y="2897831"/>
          <a:ext cx="5965612" cy="50345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انواع فشار و دشواری را در راه خدا تحمل </a:t>
          </a:r>
          <a:r>
            <a:rPr lang="fa-IR" sz="1600" b="1" kern="1200" dirty="0" err="1" smtClean="0">
              <a:solidFill>
                <a:srgbClr val="002060"/>
              </a:solidFill>
              <a:cs typeface="B Nazanin" panose="00000400000000000000" pitchFamily="2" charset="-78"/>
            </a:rPr>
            <a:t>می‌کنند</a:t>
          </a:r>
          <a:endParaRPr lang="fa-IR" sz="1600" kern="1200" dirty="0">
            <a:solidFill>
              <a:srgbClr val="002060"/>
            </a:solidFill>
          </a:endParaRPr>
        </a:p>
      </dsp:txBody>
      <dsp:txXfrm>
        <a:off x="86753" y="2912577"/>
        <a:ext cx="5936120" cy="473965"/>
      </dsp:txXfrm>
    </dsp:sp>
    <dsp:sp modelId="{571D4CA1-F44B-4352-BB05-C38E64BB88C7}">
      <dsp:nvSpPr>
        <dsp:cNvPr id="0" name=""/>
        <dsp:cNvSpPr/>
      </dsp:nvSpPr>
      <dsp:spPr>
        <a:xfrm rot="12942401">
          <a:off x="5990999" y="3864467"/>
          <a:ext cx="496008" cy="17626"/>
        </a:xfrm>
        <a:custGeom>
          <a:avLst/>
          <a:gdLst/>
          <a:ahLst/>
          <a:cxnLst/>
          <a:rect l="0" t="0" r="0" b="0"/>
          <a:pathLst>
            <a:path>
              <a:moveTo>
                <a:pt x="0" y="8813"/>
              </a:moveTo>
              <a:lnTo>
                <a:pt x="496008" y="881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6226603" y="3860880"/>
        <a:ext cx="24800" cy="24800"/>
      </dsp:txXfrm>
    </dsp:sp>
    <dsp:sp modelId="{62C6AAE4-A321-4337-B225-2A2DFD7BD577}">
      <dsp:nvSpPr>
        <dsp:cNvPr id="0" name=""/>
        <dsp:cNvSpPr/>
      </dsp:nvSpPr>
      <dsp:spPr>
        <a:xfrm>
          <a:off x="72007" y="3476808"/>
          <a:ext cx="5965612" cy="50345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و به جهد و تلاش، جان و مال خود را در معرض زحمت و خطر قرار </a:t>
          </a:r>
          <a:r>
            <a:rPr lang="fa-IR" sz="1600" b="1" kern="1200" dirty="0" err="1" smtClean="0">
              <a:solidFill>
                <a:srgbClr val="002060"/>
              </a:solidFill>
              <a:cs typeface="B Nazanin" panose="00000400000000000000" pitchFamily="2" charset="-78"/>
            </a:rPr>
            <a:t>می‌دهند</a:t>
          </a:r>
          <a:endParaRPr lang="fa-IR" sz="1600" kern="1200" dirty="0">
            <a:solidFill>
              <a:srgbClr val="002060"/>
            </a:solidFill>
          </a:endParaRPr>
        </a:p>
      </dsp:txBody>
      <dsp:txXfrm>
        <a:off x="86753" y="3491554"/>
        <a:ext cx="5936120" cy="473965"/>
      </dsp:txXfrm>
    </dsp:sp>
    <dsp:sp modelId="{7A7BF176-9E85-493C-B6E1-3C384CC5B303}">
      <dsp:nvSpPr>
        <dsp:cNvPr id="0" name=""/>
        <dsp:cNvSpPr/>
      </dsp:nvSpPr>
      <dsp:spPr>
        <a:xfrm rot="8657599">
          <a:off x="5990999" y="4153955"/>
          <a:ext cx="496008" cy="17626"/>
        </a:xfrm>
        <a:custGeom>
          <a:avLst/>
          <a:gdLst/>
          <a:ahLst/>
          <a:cxnLst/>
          <a:rect l="0" t="0" r="0" b="0"/>
          <a:pathLst>
            <a:path>
              <a:moveTo>
                <a:pt x="0" y="8813"/>
              </a:moveTo>
              <a:lnTo>
                <a:pt x="496008" y="881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6226603" y="4150369"/>
        <a:ext cx="24800" cy="24800"/>
      </dsp:txXfrm>
    </dsp:sp>
    <dsp:sp modelId="{3A7F89D4-3046-485E-896B-5AF144F2750A}">
      <dsp:nvSpPr>
        <dsp:cNvPr id="0" name=""/>
        <dsp:cNvSpPr/>
      </dsp:nvSpPr>
      <dsp:spPr>
        <a:xfrm>
          <a:off x="72007" y="4055784"/>
          <a:ext cx="5965612" cy="50345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هم پول خرج می کنند و هم از آسایش و راحت خود </a:t>
          </a:r>
          <a:r>
            <a:rPr lang="fa-IR" sz="1600" b="1" kern="1200" dirty="0" err="1" smtClean="0">
              <a:solidFill>
                <a:srgbClr val="002060"/>
              </a:solidFill>
              <a:cs typeface="B Nazanin" panose="00000400000000000000" pitchFamily="2" charset="-78"/>
            </a:rPr>
            <a:t>درمی‌گذرند</a:t>
          </a:r>
          <a:endParaRPr lang="fa-IR" sz="1600" kern="1200" dirty="0">
            <a:solidFill>
              <a:srgbClr val="002060"/>
            </a:solidFill>
          </a:endParaRPr>
        </a:p>
      </dsp:txBody>
      <dsp:txXfrm>
        <a:off x="86753" y="4070530"/>
        <a:ext cx="5936120" cy="473965"/>
      </dsp:txXfrm>
    </dsp:sp>
    <dsp:sp modelId="{837203FF-9E64-4606-BB0C-28DDF64BC1EF}">
      <dsp:nvSpPr>
        <dsp:cNvPr id="0" name=""/>
        <dsp:cNvSpPr/>
      </dsp:nvSpPr>
      <dsp:spPr>
        <a:xfrm rot="6892822">
          <a:off x="5760346" y="4443444"/>
          <a:ext cx="957314" cy="17626"/>
        </a:xfrm>
        <a:custGeom>
          <a:avLst/>
          <a:gdLst/>
          <a:ahLst/>
          <a:cxnLst/>
          <a:rect l="0" t="0" r="0" b="0"/>
          <a:pathLst>
            <a:path>
              <a:moveTo>
                <a:pt x="0" y="8813"/>
              </a:moveTo>
              <a:lnTo>
                <a:pt x="957314" y="881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rtl="1">
            <a:lnSpc>
              <a:spcPct val="90000"/>
            </a:lnSpc>
            <a:spcBef>
              <a:spcPct val="0"/>
            </a:spcBef>
            <a:spcAft>
              <a:spcPct val="35000"/>
            </a:spcAft>
          </a:pPr>
          <a:endParaRPr lang="fa-IR" sz="500" kern="1200"/>
        </a:p>
      </dsp:txBody>
      <dsp:txXfrm rot="10800000">
        <a:off x="6215070" y="4428324"/>
        <a:ext cx="47865" cy="47865"/>
      </dsp:txXfrm>
    </dsp:sp>
    <dsp:sp modelId="{86BB0FCB-5F3A-430A-B408-0CF12EF29A9F}">
      <dsp:nvSpPr>
        <dsp:cNvPr id="0" name=""/>
        <dsp:cNvSpPr/>
      </dsp:nvSpPr>
      <dsp:spPr>
        <a:xfrm>
          <a:off x="72007" y="4634760"/>
          <a:ext cx="5965612" cy="50345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و حداکثر توان خود را در مسیر حق </a:t>
          </a:r>
          <a:r>
            <a:rPr lang="fa-IR" sz="1600" b="1" kern="1200" dirty="0" err="1" smtClean="0">
              <a:solidFill>
                <a:srgbClr val="002060"/>
              </a:solidFill>
              <a:cs typeface="B Nazanin" panose="00000400000000000000" pitchFamily="2" charset="-78"/>
            </a:rPr>
            <a:t>به‌کار</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می‌گیرند</a:t>
          </a:r>
          <a:endParaRPr lang="fa-IR" sz="1600" kern="1200" dirty="0">
            <a:solidFill>
              <a:srgbClr val="002060"/>
            </a:solidFill>
          </a:endParaRPr>
        </a:p>
      </dsp:txBody>
      <dsp:txXfrm>
        <a:off x="86753" y="4649506"/>
        <a:ext cx="5936120" cy="473965"/>
      </dsp:txXfrm>
    </dsp:sp>
  </dsp:spTree>
</dsp:drawing>
</file>

<file path=ppt/diagrams/drawing1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EEE02A-BDC2-49F8-B138-AD4730140E59}">
      <dsp:nvSpPr>
        <dsp:cNvPr id="0" name=""/>
        <dsp:cNvSpPr/>
      </dsp:nvSpPr>
      <dsp:spPr>
        <a:xfrm>
          <a:off x="0" y="-82088"/>
          <a:ext cx="8856984" cy="1555372"/>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chemeClr val="bg2"/>
              </a:solidFill>
              <a:cs typeface="B Titr" panose="00000700000000000000" pitchFamily="2" charset="-78"/>
            </a:rPr>
            <a:t>خدای متعال فاصلة بسیار عمیق میان این دو گروه را به صورت‌های مختلف و با تأکیدهای فراوان در این آیات ذکر کرده است.</a:t>
          </a:r>
          <a:endParaRPr lang="en-US" sz="1800" kern="1200" dirty="0">
            <a:solidFill>
              <a:schemeClr val="bg2"/>
            </a:solidFill>
            <a:cs typeface="B Titr" panose="00000700000000000000" pitchFamily="2" charset="-78"/>
          </a:endParaRPr>
        </a:p>
      </dsp:txBody>
      <dsp:txXfrm>
        <a:off x="0" y="-82088"/>
        <a:ext cx="8856984" cy="1555372"/>
      </dsp:txXfrm>
    </dsp:sp>
    <dsp:sp modelId="{BF5860E0-58B8-417C-ACB0-930C324752AA}">
      <dsp:nvSpPr>
        <dsp:cNvPr id="0" name=""/>
        <dsp:cNvSpPr/>
      </dsp:nvSpPr>
      <dsp:spPr>
        <a:xfrm>
          <a:off x="4324" y="1512169"/>
          <a:ext cx="2949444" cy="318851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نوع برخورد خدای متعال در این آیه پیام ویژه‌ای هم برای نیروهای مجاهد و انقلابی دارد؛ زیرا این گروه از اینکه می‌بینند دیگران مجاهد و انقلابی نیستند و در صحنه‌های تلاش و جان کندن تنها از دور دستی بر آتش گرفته و تماشا می¬کنند، کلافه می¬شوند. </a:t>
          </a:r>
          <a:endParaRPr lang="en-US" sz="1800" kern="1200" dirty="0"/>
        </a:p>
      </dsp:txBody>
      <dsp:txXfrm>
        <a:off x="4324" y="1512169"/>
        <a:ext cx="2949444" cy="3188512"/>
      </dsp:txXfrm>
    </dsp:sp>
    <dsp:sp modelId="{74D82CD7-126F-477F-9FCF-5BE19788BC90}">
      <dsp:nvSpPr>
        <dsp:cNvPr id="0" name=""/>
        <dsp:cNvSpPr/>
      </dsp:nvSpPr>
      <dsp:spPr>
        <a:xfrm>
          <a:off x="2953769" y="1224132"/>
          <a:ext cx="2949444" cy="3764586"/>
        </a:xfrm>
        <a:prstGeom prst="rect">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همین ممکن است آنان را به نفی و طرد و تحقیر و اتهام یا برخورد تند و خشن وادار کند؛ اما خدای حکیم حداقلِّ نمرة قبولی (10) را به آنان عطا کرده و به توصیه و تشویق آنان برای تلاش بیشتر بسنده می‌کند.</a:t>
          </a:r>
          <a:endParaRPr lang="en-US" sz="1800" kern="1200" dirty="0"/>
        </a:p>
      </dsp:txBody>
      <dsp:txXfrm>
        <a:off x="2953769" y="1224132"/>
        <a:ext cx="2949444" cy="3764586"/>
      </dsp:txXfrm>
    </dsp:sp>
    <dsp:sp modelId="{60DA6E8A-E2C2-4091-B1B1-8C109010D681}">
      <dsp:nvSpPr>
        <dsp:cNvPr id="0" name=""/>
        <dsp:cNvSpPr/>
      </dsp:nvSpPr>
      <dsp:spPr>
        <a:xfrm>
          <a:off x="5903214" y="946188"/>
          <a:ext cx="2949444" cy="4320475"/>
        </a:xfrm>
        <a:prstGeom prst="rect">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روحیة انقلابی نقطة مقابل محافظه‌کاری است. انسان محافظه‌کار گرچه انقلاب را قبول دارد و علاقه‌مند است برای آن کار کند؛ اما در موقعیت تزاحم منافع خود را ترجیح می‌دهد و از اقدام و عمل کوتاه می‌آید. برای آنکه آرامش و آسایش او مخدوش نشود و زندگی مسالمت‌آمیز او بر هم نخورد سکوت می‌کند و اعتبار خود را هزینه نمی‌کند.</a:t>
          </a:r>
          <a:endParaRPr lang="en-US" sz="1800" kern="1200" dirty="0"/>
        </a:p>
      </dsp:txBody>
      <dsp:txXfrm>
        <a:off x="5903214" y="946188"/>
        <a:ext cx="2949444" cy="4320475"/>
      </dsp:txXfrm>
    </dsp:sp>
    <dsp:sp modelId="{BA6AC29E-1821-4967-B4D7-893A8E90B0F6}">
      <dsp:nvSpPr>
        <dsp:cNvPr id="0" name=""/>
        <dsp:cNvSpPr/>
      </dsp:nvSpPr>
      <dsp:spPr>
        <a:xfrm>
          <a:off x="0" y="0"/>
          <a:ext cx="8856984" cy="362920"/>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1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DB82115-DB76-4D12-A621-C7FE53ECA47C}">
      <dsp:nvSpPr>
        <dsp:cNvPr id="0" name=""/>
        <dsp:cNvSpPr/>
      </dsp:nvSpPr>
      <dsp:spPr>
        <a:xfrm>
          <a:off x="7676219" y="-889680"/>
          <a:ext cx="6920529" cy="6920529"/>
        </a:xfrm>
        <a:prstGeom prst="blockArc">
          <a:avLst>
            <a:gd name="adj1" fmla="val 8100000"/>
            <a:gd name="adj2" fmla="val 135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76836EC-D046-4189-B694-956359769791}">
      <dsp:nvSpPr>
        <dsp:cNvPr id="0" name=""/>
        <dsp:cNvSpPr/>
      </dsp:nvSpPr>
      <dsp:spPr>
        <a:xfrm>
          <a:off x="70948" y="514116"/>
          <a:ext cx="8000433" cy="1028233"/>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816160" bIns="40640" numCol="1" spcCol="1270" anchor="ctr" anchorCtr="0">
          <a:noAutofit/>
        </a:bodyPr>
        <a:lstStyle/>
        <a:p>
          <a:pPr lvl="0" algn="r" defTabSz="711200" rtl="1">
            <a:lnSpc>
              <a:spcPct val="90000"/>
            </a:lnSpc>
            <a:spcBef>
              <a:spcPct val="0"/>
            </a:spcBef>
            <a:spcAft>
              <a:spcPct val="35000"/>
            </a:spcAft>
          </a:pPr>
          <a:r>
            <a:rPr lang="fa-IR" sz="1600" b="1" kern="1200" smtClean="0">
              <a:solidFill>
                <a:schemeClr val="bg2"/>
              </a:solidFill>
              <a:cs typeface="B Nazanin" panose="00000400000000000000" pitchFamily="2" charset="-78"/>
            </a:rPr>
            <a:t>هدفمندی با صفت مجاهدت ملازمه دارد. </a:t>
          </a:r>
          <a:endParaRPr lang="fa-IR" sz="1600" kern="1200" dirty="0">
            <a:solidFill>
              <a:schemeClr val="bg2"/>
            </a:solidFill>
          </a:endParaRPr>
        </a:p>
      </dsp:txBody>
      <dsp:txXfrm>
        <a:off x="70948" y="514116"/>
        <a:ext cx="8000433" cy="1028233"/>
      </dsp:txXfrm>
    </dsp:sp>
    <dsp:sp modelId="{D11249B8-6469-448E-BAF3-A2CFD88F57CB}">
      <dsp:nvSpPr>
        <dsp:cNvPr id="0" name=""/>
        <dsp:cNvSpPr/>
      </dsp:nvSpPr>
      <dsp:spPr>
        <a:xfrm>
          <a:off x="7428735" y="385587"/>
          <a:ext cx="1285292" cy="1285292"/>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38C1CD7-4768-4445-A2A0-6514FEF133CA}">
      <dsp:nvSpPr>
        <dsp:cNvPr id="0" name=""/>
        <dsp:cNvSpPr/>
      </dsp:nvSpPr>
      <dsp:spPr>
        <a:xfrm>
          <a:off x="70948" y="1828800"/>
          <a:ext cx="7626670" cy="148356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816160"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اگر کسی مقصد جدی و روشنی نداشته باشد، </a:t>
          </a:r>
          <a:r>
            <a:rPr lang="fa-IR" sz="1600" b="1" kern="1200" dirty="0" err="1" smtClean="0">
              <a:solidFill>
                <a:srgbClr val="002060"/>
              </a:solidFill>
              <a:cs typeface="B Nazanin" panose="00000400000000000000" pitchFamily="2" charset="-78"/>
            </a:rPr>
            <a:t>انگیزه‌ای</a:t>
          </a:r>
          <a:r>
            <a:rPr lang="fa-IR" sz="1600" b="1" kern="1200" dirty="0" smtClean="0">
              <a:solidFill>
                <a:srgbClr val="002060"/>
              </a:solidFill>
              <a:cs typeface="B Nazanin" panose="00000400000000000000" pitchFamily="2" charset="-78"/>
            </a:rPr>
            <a:t> برای جهد و تلاش ندارد. مثال </a:t>
          </a:r>
          <a:r>
            <a:rPr lang="fa-IR" sz="1600" b="1" kern="1200" dirty="0" err="1" smtClean="0">
              <a:solidFill>
                <a:srgbClr val="002060"/>
              </a:solidFill>
              <a:cs typeface="B Nazanin" panose="00000400000000000000" pitchFamily="2" charset="-78"/>
            </a:rPr>
            <a:t>سادة</a:t>
          </a:r>
          <a:r>
            <a:rPr lang="fa-IR" sz="1600" b="1" kern="1200" dirty="0" smtClean="0">
              <a:solidFill>
                <a:srgbClr val="002060"/>
              </a:solidFill>
              <a:cs typeface="B Nazanin" panose="00000400000000000000" pitchFamily="2" charset="-78"/>
            </a:rPr>
            <a:t> آن موفقیت در آزمون کنکور است. جوانی که این هدف برایش جدی شده، انرژی زیادی برای تلاش دارد، بسیاری از </a:t>
          </a:r>
          <a:r>
            <a:rPr lang="fa-IR" sz="1600" b="1" kern="1200" dirty="0" err="1" smtClean="0">
              <a:solidFill>
                <a:srgbClr val="002060"/>
              </a:solidFill>
              <a:cs typeface="B Nazanin" panose="00000400000000000000" pitchFamily="2" charset="-78"/>
            </a:rPr>
            <a:t>لذت¬ها</a:t>
          </a:r>
          <a:r>
            <a:rPr lang="fa-IR" sz="1600" b="1" kern="1200" dirty="0" smtClean="0">
              <a:solidFill>
                <a:srgbClr val="002060"/>
              </a:solidFill>
              <a:cs typeface="B Nazanin" panose="00000400000000000000" pitchFamily="2" charset="-78"/>
            </a:rPr>
            <a:t> را بر خود حرام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برخی از ارتباطات خود را قطع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و سبک زندگی جدیدی برای خود تعریف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تا به صورت متمرکز برای قبولی در آزمون مطالعه کند، در حالی که همین شخص بدون آن هدف </a:t>
          </a:r>
          <a:r>
            <a:rPr lang="fa-IR" sz="1600" b="1" kern="1200" dirty="0" err="1" smtClean="0">
              <a:solidFill>
                <a:srgbClr val="002060"/>
              </a:solidFill>
              <a:cs typeface="B Nazanin" panose="00000400000000000000" pitchFamily="2" charset="-78"/>
            </a:rPr>
            <a:t>انگیزه‌ای</a:t>
          </a:r>
          <a:r>
            <a:rPr lang="fa-IR" sz="1600" b="1" kern="1200" dirty="0" smtClean="0">
              <a:solidFill>
                <a:srgbClr val="002060"/>
              </a:solidFill>
              <a:cs typeface="B Nazanin" panose="00000400000000000000" pitchFamily="2" charset="-78"/>
            </a:rPr>
            <a:t> برای تلاش ندارد. </a:t>
          </a:r>
          <a:endParaRPr lang="fa-IR" sz="1600" kern="1200" dirty="0">
            <a:solidFill>
              <a:srgbClr val="002060"/>
            </a:solidFill>
          </a:endParaRPr>
        </a:p>
      </dsp:txBody>
      <dsp:txXfrm>
        <a:off x="70948" y="1828800"/>
        <a:ext cx="7626670" cy="1483566"/>
      </dsp:txXfrm>
    </dsp:sp>
    <dsp:sp modelId="{2E412871-DCF6-4490-8F85-9C84DA3F8B56}">
      <dsp:nvSpPr>
        <dsp:cNvPr id="0" name=""/>
        <dsp:cNvSpPr/>
      </dsp:nvSpPr>
      <dsp:spPr>
        <a:xfrm>
          <a:off x="7054972" y="1927938"/>
          <a:ext cx="1285292" cy="1285292"/>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4D3E0B8-8965-48BB-96EA-1FEF095CB58F}">
      <dsp:nvSpPr>
        <dsp:cNvPr id="0" name=""/>
        <dsp:cNvSpPr/>
      </dsp:nvSpPr>
      <dsp:spPr>
        <a:xfrm>
          <a:off x="70948" y="3598817"/>
          <a:ext cx="8000433" cy="1028233"/>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816160"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برای </a:t>
          </a:r>
          <a:r>
            <a:rPr lang="fa-IR" sz="1600" b="1" kern="1200" dirty="0" err="1" smtClean="0">
              <a:solidFill>
                <a:srgbClr val="002060"/>
              </a:solidFill>
              <a:cs typeface="B Nazanin" panose="00000400000000000000" pitchFamily="2" charset="-78"/>
            </a:rPr>
            <a:t>طلبة</a:t>
          </a:r>
          <a:r>
            <a:rPr lang="fa-IR" sz="1600" b="1" kern="1200" dirty="0" smtClean="0">
              <a:solidFill>
                <a:srgbClr val="002060"/>
              </a:solidFill>
              <a:cs typeface="B Nazanin" panose="00000400000000000000" pitchFamily="2" charset="-78"/>
            </a:rPr>
            <a:t> انقلابی این هدف باید یک رسالت و آرمان بلند باشد. اگر کسی صرفا با هدف کسب دنیا و بالا بردن ثروت و </a:t>
          </a:r>
          <a:r>
            <a:rPr lang="fa-IR" sz="1600" b="1" kern="1200" dirty="0" err="1" smtClean="0">
              <a:solidFill>
                <a:srgbClr val="002060"/>
              </a:solidFill>
              <a:cs typeface="B Nazanin" panose="00000400000000000000" pitchFamily="2" charset="-78"/>
            </a:rPr>
            <a:t>سرمایة</a:t>
          </a:r>
          <a:r>
            <a:rPr lang="fa-IR" sz="1600" b="1" kern="1200" dirty="0" smtClean="0">
              <a:solidFill>
                <a:srgbClr val="002060"/>
              </a:solidFill>
              <a:cs typeface="B Nazanin" panose="00000400000000000000" pitchFamily="2" charset="-78"/>
            </a:rPr>
            <a:t> مادی خود مجاهدت </a:t>
          </a:r>
          <a:r>
            <a:rPr lang="fa-IR" sz="1600" b="1" kern="1200" dirty="0" err="1" smtClean="0">
              <a:solidFill>
                <a:srgbClr val="002060"/>
              </a:solidFill>
              <a:cs typeface="B Nazanin" panose="00000400000000000000" pitchFamily="2" charset="-78"/>
            </a:rPr>
            <a:t>ورزد</a:t>
          </a:r>
          <a:r>
            <a:rPr lang="fa-IR" sz="1600" b="1" kern="1200" dirty="0" smtClean="0">
              <a:solidFill>
                <a:srgbClr val="002060"/>
              </a:solidFill>
              <a:cs typeface="B Nazanin" panose="00000400000000000000" pitchFamily="2" charset="-78"/>
            </a:rPr>
            <a:t> و راحت و عافیت خود را هزینه کند انقلابی نیست</a:t>
          </a:r>
          <a:endParaRPr lang="fa-IR" sz="1600" kern="1200" dirty="0">
            <a:solidFill>
              <a:srgbClr val="002060"/>
            </a:solidFill>
          </a:endParaRPr>
        </a:p>
      </dsp:txBody>
      <dsp:txXfrm>
        <a:off x="70948" y="3598817"/>
        <a:ext cx="8000433" cy="1028233"/>
      </dsp:txXfrm>
    </dsp:sp>
    <dsp:sp modelId="{499FF45E-DB4E-4038-9548-EA026373A5C8}">
      <dsp:nvSpPr>
        <dsp:cNvPr id="0" name=""/>
        <dsp:cNvSpPr/>
      </dsp:nvSpPr>
      <dsp:spPr>
        <a:xfrm>
          <a:off x="7428735" y="3470288"/>
          <a:ext cx="1285292" cy="1285292"/>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0B7826-BC08-4F6C-A011-A0F70374EF4C}">
      <dsp:nvSpPr>
        <dsp:cNvPr id="0" name=""/>
        <dsp:cNvSpPr/>
      </dsp:nvSpPr>
      <dsp:spPr>
        <a:xfrm>
          <a:off x="7579180" y="-909741"/>
          <a:ext cx="7077283" cy="7077283"/>
        </a:xfrm>
        <a:prstGeom prst="blockArc">
          <a:avLst>
            <a:gd name="adj1" fmla="val 8100000"/>
            <a:gd name="adj2" fmla="val 13500000"/>
            <a:gd name="adj3" fmla="val 305"/>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C61DC88-FE28-4ED1-82B4-AFE947706078}">
      <dsp:nvSpPr>
        <dsp:cNvPr id="0" name=""/>
        <dsp:cNvSpPr/>
      </dsp:nvSpPr>
      <dsp:spPr>
        <a:xfrm>
          <a:off x="72557" y="525780"/>
          <a:ext cx="7910627" cy="1051560"/>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43180" rIns="834676" bIns="43180" numCol="1" spcCol="1270" anchor="ctr" anchorCtr="0">
          <a:noAutofit/>
        </a:bodyPr>
        <a:lstStyle/>
        <a:p>
          <a:pPr lvl="0" algn="r" defTabSz="755650" rtl="1">
            <a:lnSpc>
              <a:spcPct val="90000"/>
            </a:lnSpc>
            <a:spcBef>
              <a:spcPct val="0"/>
            </a:spcBef>
            <a:spcAft>
              <a:spcPct val="35000"/>
            </a:spcAft>
          </a:pPr>
          <a:r>
            <a:rPr lang="fa-IR" sz="1700" b="1" kern="1200" dirty="0" smtClean="0">
              <a:solidFill>
                <a:schemeClr val="bg2"/>
              </a:solidFill>
              <a:cs typeface="B Nazanin" panose="00000400000000000000" pitchFamily="2" charset="-78"/>
            </a:rPr>
            <a:t>به بیان امیر مؤمنان ارزش و </a:t>
          </a:r>
          <a:r>
            <a:rPr lang="fa-IR" sz="1700" b="1" kern="1200" dirty="0" err="1" smtClean="0">
              <a:solidFill>
                <a:schemeClr val="bg2"/>
              </a:solidFill>
              <a:cs typeface="B Nazanin" panose="00000400000000000000" pitchFamily="2" charset="-78"/>
            </a:rPr>
            <a:t>اندازة</a:t>
          </a:r>
          <a:r>
            <a:rPr lang="fa-IR" sz="1700" b="1" kern="1200" dirty="0" smtClean="0">
              <a:solidFill>
                <a:schemeClr val="bg2"/>
              </a:solidFill>
              <a:cs typeface="B Nazanin" panose="00000400000000000000" pitchFamily="2" charset="-78"/>
            </a:rPr>
            <a:t> هر کس را باید از میزان همتش دریافت.  انسان بزرگ کسی است که همت بزرگی دارد و به آفاق بلند نظر دوخته است. انسان انقلابی انسان بزرگی است که در آرزو و دست به کار اصلاح </a:t>
          </a:r>
          <a:r>
            <a:rPr lang="fa-IR" sz="1700" b="1" kern="1200" dirty="0" err="1" smtClean="0">
              <a:solidFill>
                <a:schemeClr val="bg2"/>
              </a:solidFill>
              <a:cs typeface="B Nazanin" panose="00000400000000000000" pitchFamily="2" charset="-78"/>
            </a:rPr>
            <a:t>همة</a:t>
          </a:r>
          <a:r>
            <a:rPr lang="fa-IR" sz="1700" b="1" kern="1200" dirty="0" smtClean="0">
              <a:solidFill>
                <a:schemeClr val="bg2"/>
              </a:solidFill>
              <a:cs typeface="B Nazanin" panose="00000400000000000000" pitchFamily="2" charset="-78"/>
            </a:rPr>
            <a:t> عالم و نفی نظام سلطه در مقیاس جهانی است</a:t>
          </a:r>
          <a:endParaRPr lang="fa-IR" sz="1700" kern="1200" dirty="0">
            <a:solidFill>
              <a:schemeClr val="bg2"/>
            </a:solidFill>
          </a:endParaRPr>
        </a:p>
      </dsp:txBody>
      <dsp:txXfrm>
        <a:off x="72557" y="525780"/>
        <a:ext cx="7910627" cy="1051560"/>
      </dsp:txXfrm>
    </dsp:sp>
    <dsp:sp modelId="{642B2212-9E93-4106-83BF-120DB38CD072}">
      <dsp:nvSpPr>
        <dsp:cNvPr id="0" name=""/>
        <dsp:cNvSpPr/>
      </dsp:nvSpPr>
      <dsp:spPr>
        <a:xfrm>
          <a:off x="7325960" y="394335"/>
          <a:ext cx="1314450" cy="1314450"/>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372C7E2-A519-4EFC-A3F1-FE4F9A48F3BA}">
      <dsp:nvSpPr>
        <dsp:cNvPr id="0" name=""/>
        <dsp:cNvSpPr/>
      </dsp:nvSpPr>
      <dsp:spPr>
        <a:xfrm>
          <a:off x="72557" y="2103120"/>
          <a:ext cx="7528385" cy="1051560"/>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43180" rIns="834676" bIns="43180" numCol="1" spcCol="1270" anchor="ctr" anchorCtr="0">
          <a:noAutofit/>
        </a:bodyPr>
        <a:lstStyle/>
        <a:p>
          <a:pPr lvl="0" algn="r" defTabSz="755650" rtl="1">
            <a:lnSpc>
              <a:spcPct val="90000"/>
            </a:lnSpc>
            <a:spcBef>
              <a:spcPct val="0"/>
            </a:spcBef>
            <a:spcAft>
              <a:spcPct val="35000"/>
            </a:spcAft>
          </a:pPr>
          <a:r>
            <a:rPr lang="fa-IR" sz="1700" b="1" kern="1200" dirty="0" smtClean="0">
              <a:solidFill>
                <a:srgbClr val="002060"/>
              </a:solidFill>
              <a:cs typeface="B Nazanin" panose="00000400000000000000" pitchFamily="2" charset="-78"/>
            </a:rPr>
            <a:t>عظمت رهبران انقلاب اسلامی در این است که همت خود را نه فقط بیان احکام دینی برای اهالی یک شهر یا روستا که تأسیس تمدن بزرگ توحیدی و برافراشتن پرچم ایمان در سراسر عالم گرفته و </a:t>
          </a:r>
          <a:r>
            <a:rPr lang="fa-IR" sz="1700" b="1" kern="1200" dirty="0" err="1" smtClean="0">
              <a:solidFill>
                <a:srgbClr val="002060"/>
              </a:solidFill>
              <a:cs typeface="B Nazanin" panose="00000400000000000000" pitchFamily="2" charset="-78"/>
            </a:rPr>
            <a:t>همة</a:t>
          </a:r>
          <a:r>
            <a:rPr lang="fa-IR" sz="1700" b="1" kern="1200" dirty="0" smtClean="0">
              <a:solidFill>
                <a:srgbClr val="002060"/>
              </a:solidFill>
              <a:cs typeface="B Nazanin" panose="00000400000000000000" pitchFamily="2" charset="-78"/>
            </a:rPr>
            <a:t> کارهای </a:t>
          </a:r>
          <a:r>
            <a:rPr lang="fa-IR" sz="1700" b="1" kern="1200" dirty="0" err="1" smtClean="0">
              <a:solidFill>
                <a:srgbClr val="002060"/>
              </a:solidFill>
              <a:cs typeface="B Nazanin" panose="00000400000000000000" pitchFamily="2" charset="-78"/>
            </a:rPr>
            <a:t>خُرد</a:t>
          </a:r>
          <a:r>
            <a:rPr lang="fa-IR" sz="1700" b="1" kern="1200" dirty="0" smtClean="0">
              <a:solidFill>
                <a:srgbClr val="002060"/>
              </a:solidFill>
              <a:cs typeface="B Nazanin" panose="00000400000000000000" pitchFamily="2" charset="-78"/>
            </a:rPr>
            <a:t> خود را در راستای این افق گسترده قرار </a:t>
          </a:r>
          <a:r>
            <a:rPr lang="fa-IR" sz="1700" b="1" kern="1200" dirty="0" err="1" smtClean="0">
              <a:solidFill>
                <a:srgbClr val="002060"/>
              </a:solidFill>
              <a:cs typeface="B Nazanin" panose="00000400000000000000" pitchFamily="2" charset="-78"/>
            </a:rPr>
            <a:t>داده‌اند</a:t>
          </a:r>
          <a:r>
            <a:rPr lang="fa-IR" sz="1700" b="1" kern="1200" dirty="0" smtClean="0">
              <a:solidFill>
                <a:srgbClr val="002060"/>
              </a:solidFill>
              <a:cs typeface="B Nazanin" panose="00000400000000000000" pitchFamily="2" charset="-78"/>
            </a:rPr>
            <a:t>.</a:t>
          </a:r>
          <a:endParaRPr lang="fa-IR" sz="1700" kern="1200" dirty="0">
            <a:solidFill>
              <a:srgbClr val="002060"/>
            </a:solidFill>
          </a:endParaRPr>
        </a:p>
      </dsp:txBody>
      <dsp:txXfrm>
        <a:off x="72557" y="2103120"/>
        <a:ext cx="7528385" cy="1051560"/>
      </dsp:txXfrm>
    </dsp:sp>
    <dsp:sp modelId="{E6FD81F6-5F07-41CE-8064-972FD648C044}">
      <dsp:nvSpPr>
        <dsp:cNvPr id="0" name=""/>
        <dsp:cNvSpPr/>
      </dsp:nvSpPr>
      <dsp:spPr>
        <a:xfrm>
          <a:off x="6943718" y="1971675"/>
          <a:ext cx="1314450" cy="1314450"/>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AEFF42E-444C-49E2-B262-F6C0F21E4E0F}">
      <dsp:nvSpPr>
        <dsp:cNvPr id="0" name=""/>
        <dsp:cNvSpPr/>
      </dsp:nvSpPr>
      <dsp:spPr>
        <a:xfrm>
          <a:off x="72557" y="3680460"/>
          <a:ext cx="7910627" cy="1051560"/>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3180" tIns="43180" rIns="834676" bIns="43180" numCol="1" spcCol="1270" anchor="ctr" anchorCtr="0">
          <a:noAutofit/>
        </a:bodyPr>
        <a:lstStyle/>
        <a:p>
          <a:pPr lvl="0" algn="r" defTabSz="755650" rtl="1">
            <a:lnSpc>
              <a:spcPct val="90000"/>
            </a:lnSpc>
            <a:spcBef>
              <a:spcPct val="0"/>
            </a:spcBef>
            <a:spcAft>
              <a:spcPct val="35000"/>
            </a:spcAft>
          </a:pPr>
          <a:r>
            <a:rPr lang="fa-IR" sz="1700" b="1" kern="1200" dirty="0" smtClean="0">
              <a:solidFill>
                <a:srgbClr val="002060"/>
              </a:solidFill>
              <a:cs typeface="B Nazanin" panose="00000400000000000000" pitchFamily="2" charset="-78"/>
            </a:rPr>
            <a:t>ما </a:t>
          </a:r>
          <a:r>
            <a:rPr lang="fa-IR" sz="1700" b="1" kern="1200" dirty="0" err="1" smtClean="0">
              <a:solidFill>
                <a:srgbClr val="002060"/>
              </a:solidFill>
              <a:cs typeface="B Nazanin" panose="00000400000000000000" pitchFamily="2" charset="-78"/>
            </a:rPr>
            <a:t>مى‏توانیم</a:t>
          </a:r>
          <a:r>
            <a:rPr lang="fa-IR" sz="1700" b="1" kern="1200" dirty="0" smtClean="0">
              <a:solidFill>
                <a:srgbClr val="002060"/>
              </a:solidFill>
              <a:cs typeface="B Nazanin" panose="00000400000000000000" pitchFamily="2" charset="-78"/>
            </a:rPr>
            <a:t> </a:t>
          </a:r>
          <a:r>
            <a:rPr lang="fa-IR" sz="1700" b="1" kern="1200" dirty="0" err="1" smtClean="0">
              <a:solidFill>
                <a:srgbClr val="002060"/>
              </a:solidFill>
              <a:cs typeface="B Nazanin" panose="00000400000000000000" pitchFamily="2" charset="-78"/>
            </a:rPr>
            <a:t>دنیاى</a:t>
          </a:r>
          <a:r>
            <a:rPr lang="fa-IR" sz="1700" b="1" kern="1200" dirty="0" smtClean="0">
              <a:solidFill>
                <a:srgbClr val="002060"/>
              </a:solidFill>
              <a:cs typeface="B Nazanin" panose="00000400000000000000" pitchFamily="2" charset="-78"/>
            </a:rPr>
            <a:t> </a:t>
          </a:r>
          <a:r>
            <a:rPr lang="fa-IR" sz="1700" b="1" kern="1200" dirty="0" err="1" smtClean="0">
              <a:solidFill>
                <a:srgbClr val="002060"/>
              </a:solidFill>
              <a:cs typeface="B Nazanin" panose="00000400000000000000" pitchFamily="2" charset="-78"/>
            </a:rPr>
            <a:t>مادى</a:t>
          </a:r>
          <a:r>
            <a:rPr lang="fa-IR" sz="1700" b="1" kern="1200" dirty="0" smtClean="0">
              <a:solidFill>
                <a:srgbClr val="002060"/>
              </a:solidFill>
              <a:cs typeface="B Nazanin" panose="00000400000000000000" pitchFamily="2" charset="-78"/>
            </a:rPr>
            <a:t> را </a:t>
          </a:r>
          <a:r>
            <a:rPr lang="fa-IR" sz="1700" b="1" kern="1200" dirty="0" err="1" smtClean="0">
              <a:solidFill>
                <a:srgbClr val="002060"/>
              </a:solidFill>
              <a:cs typeface="B Nazanin" panose="00000400000000000000" pitchFamily="2" charset="-78"/>
            </a:rPr>
            <a:t>شكست</a:t>
          </a:r>
          <a:r>
            <a:rPr lang="fa-IR" sz="1700" b="1" kern="1200" dirty="0" smtClean="0">
              <a:solidFill>
                <a:srgbClr val="002060"/>
              </a:solidFill>
              <a:cs typeface="B Nazanin" panose="00000400000000000000" pitchFamily="2" charset="-78"/>
            </a:rPr>
            <a:t> دهیم و پرچم لا اله </a:t>
          </a:r>
          <a:r>
            <a:rPr lang="fa-IR" sz="1700" b="1" kern="1200" dirty="0" err="1" smtClean="0">
              <a:solidFill>
                <a:srgbClr val="002060"/>
              </a:solidFill>
              <a:cs typeface="B Nazanin" panose="00000400000000000000" pitchFamily="2" charset="-78"/>
            </a:rPr>
            <a:t>الّا</a:t>
          </a:r>
          <a:r>
            <a:rPr lang="fa-IR" sz="1700" b="1" kern="1200" dirty="0" smtClean="0">
              <a:solidFill>
                <a:srgbClr val="002060"/>
              </a:solidFill>
              <a:cs typeface="B Nazanin" panose="00000400000000000000" pitchFamily="2" charset="-78"/>
            </a:rPr>
            <a:t> </a:t>
          </a:r>
          <a:r>
            <a:rPr lang="fa-IR" sz="1700" b="1" kern="1200" dirty="0" err="1" smtClean="0">
              <a:solidFill>
                <a:srgbClr val="002060"/>
              </a:solidFill>
              <a:cs typeface="B Nazanin" panose="00000400000000000000" pitchFamily="2" charset="-78"/>
            </a:rPr>
            <a:t>اللَّه</a:t>
          </a:r>
          <a:r>
            <a:rPr lang="fa-IR" sz="1700" b="1" kern="1200" dirty="0" smtClean="0">
              <a:solidFill>
                <a:srgbClr val="002060"/>
              </a:solidFill>
              <a:cs typeface="B Nazanin" panose="00000400000000000000" pitchFamily="2" charset="-78"/>
            </a:rPr>
            <a:t> و محمد رسول </a:t>
          </a:r>
          <a:r>
            <a:rPr lang="fa-IR" sz="1700" b="1" kern="1200" dirty="0" err="1" smtClean="0">
              <a:solidFill>
                <a:srgbClr val="002060"/>
              </a:solidFill>
              <a:cs typeface="B Nazanin" panose="00000400000000000000" pitchFamily="2" charset="-78"/>
            </a:rPr>
            <a:t>اللَّه</a:t>
          </a:r>
          <a:r>
            <a:rPr lang="fa-IR" sz="1700" b="1" kern="1200" dirty="0" smtClean="0">
              <a:solidFill>
                <a:srgbClr val="002060"/>
              </a:solidFill>
              <a:cs typeface="B Nazanin" panose="00000400000000000000" pitchFamily="2" charset="-78"/>
            </a:rPr>
            <a:t> را در </a:t>
          </a:r>
          <a:r>
            <a:rPr lang="fa-IR" sz="1700" b="1" kern="1200" dirty="0" err="1" smtClean="0">
              <a:solidFill>
                <a:srgbClr val="002060"/>
              </a:solidFill>
              <a:cs typeface="B Nazanin" panose="00000400000000000000" pitchFamily="2" charset="-78"/>
            </a:rPr>
            <a:t>تمامى</a:t>
          </a:r>
          <a:r>
            <a:rPr lang="fa-IR" sz="1700" b="1" kern="1200" dirty="0" smtClean="0">
              <a:solidFill>
                <a:srgbClr val="002060"/>
              </a:solidFill>
              <a:cs typeface="B Nazanin" panose="00000400000000000000" pitchFamily="2" charset="-78"/>
            </a:rPr>
            <a:t> دنیا به اهتزاز </a:t>
          </a:r>
          <a:r>
            <a:rPr lang="fa-IR" sz="1700" b="1" kern="1200" dirty="0" err="1" smtClean="0">
              <a:solidFill>
                <a:srgbClr val="002060"/>
              </a:solidFill>
              <a:cs typeface="B Nazanin" panose="00000400000000000000" pitchFamily="2" charset="-78"/>
            </a:rPr>
            <a:t>درآوریم</a:t>
          </a:r>
          <a:r>
            <a:rPr lang="fa-IR" sz="1700" b="1" kern="1200" dirty="0" smtClean="0">
              <a:solidFill>
                <a:srgbClr val="002060"/>
              </a:solidFill>
              <a:cs typeface="B Nazanin" panose="00000400000000000000" pitchFamily="2" charset="-78"/>
            </a:rPr>
            <a:t>. </a:t>
          </a:r>
          <a:endParaRPr lang="fa-IR" sz="1700" kern="1200" dirty="0">
            <a:solidFill>
              <a:srgbClr val="002060"/>
            </a:solidFill>
          </a:endParaRPr>
        </a:p>
      </dsp:txBody>
      <dsp:txXfrm>
        <a:off x="72557" y="3680460"/>
        <a:ext cx="7910627" cy="1051560"/>
      </dsp:txXfrm>
    </dsp:sp>
    <dsp:sp modelId="{8A72E45C-67D6-4826-ABFE-CD13F05A9FF9}">
      <dsp:nvSpPr>
        <dsp:cNvPr id="0" name=""/>
        <dsp:cNvSpPr/>
      </dsp:nvSpPr>
      <dsp:spPr>
        <a:xfrm>
          <a:off x="7325960" y="3549015"/>
          <a:ext cx="1314450" cy="1314450"/>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9B1313-959A-4BE9-93AE-C3FF1A8EBC48}">
      <dsp:nvSpPr>
        <dsp:cNvPr id="0" name=""/>
        <dsp:cNvSpPr/>
      </dsp:nvSpPr>
      <dsp:spPr>
        <a:xfrm rot="10800000">
          <a:off x="3835189" y="1055966"/>
          <a:ext cx="954038" cy="838004"/>
        </a:xfrm>
        <a:prstGeom prst="bentArrow">
          <a:avLst>
            <a:gd name="adj1" fmla="val 32840"/>
            <a:gd name="adj2" fmla="val 25000"/>
            <a:gd name="adj3" fmla="val 35780"/>
            <a:gd name="adj4" fmla="val 0"/>
          </a:avLst>
        </a:prstGeom>
        <a:solidFill>
          <a:schemeClr val="accent1">
            <a:tint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759CF9D-DE11-4D5B-9EB7-D8FC1963D19E}">
      <dsp:nvSpPr>
        <dsp:cNvPr id="0" name=""/>
        <dsp:cNvSpPr/>
      </dsp:nvSpPr>
      <dsp:spPr>
        <a:xfrm>
          <a:off x="3527808" y="69004"/>
          <a:ext cx="1410706" cy="987448"/>
        </a:xfrm>
        <a:prstGeom prst="roundRect">
          <a:avLst>
            <a:gd name="adj" fmla="val 166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lvl="0" algn="ctr" defTabSz="1466850">
            <a:lnSpc>
              <a:spcPct val="90000"/>
            </a:lnSpc>
            <a:spcBef>
              <a:spcPct val="0"/>
            </a:spcBef>
            <a:spcAft>
              <a:spcPct val="35000"/>
            </a:spcAft>
          </a:pPr>
          <a:r>
            <a:rPr lang="fa-IR" sz="3300" b="1" kern="1200" dirty="0" smtClean="0">
              <a:cs typeface="B Nazanin" panose="00000400000000000000" pitchFamily="2" charset="-78"/>
            </a:rPr>
            <a:t>نبوت</a:t>
          </a:r>
          <a:endParaRPr lang="en-US" sz="3300" kern="1200" dirty="0"/>
        </a:p>
      </dsp:txBody>
      <dsp:txXfrm>
        <a:off x="3576020" y="117216"/>
        <a:ext cx="1314282" cy="891024"/>
      </dsp:txXfrm>
    </dsp:sp>
    <dsp:sp modelId="{0BB4E601-9746-48E7-AAE0-B55CE262C9D2}">
      <dsp:nvSpPr>
        <dsp:cNvPr id="0" name=""/>
        <dsp:cNvSpPr/>
      </dsp:nvSpPr>
      <dsp:spPr>
        <a:xfrm>
          <a:off x="2516611" y="163180"/>
          <a:ext cx="1026013" cy="7980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ctr" anchorCtr="0">
          <a:noAutofit/>
        </a:bodyPr>
        <a:lstStyle/>
        <a:p>
          <a:pPr marL="228600" lvl="1" indent="-228600" algn="ctr" defTabSz="1111250">
            <a:lnSpc>
              <a:spcPct val="90000"/>
            </a:lnSpc>
            <a:spcBef>
              <a:spcPct val="0"/>
            </a:spcBef>
            <a:spcAft>
              <a:spcPct val="15000"/>
            </a:spcAft>
            <a:buChar char="••"/>
          </a:pPr>
          <a:r>
            <a:rPr lang="fa-IR" sz="2500" b="1" kern="1200" smtClean="0">
              <a:cs typeface="B Nazanin" panose="00000400000000000000" pitchFamily="2" charset="-78"/>
            </a:rPr>
            <a:t>تفقه </a:t>
          </a:r>
          <a:endParaRPr lang="en-US" sz="2500" b="1" kern="1200" dirty="0">
            <a:cs typeface="B Nazanin" panose="00000400000000000000" pitchFamily="2" charset="-78"/>
          </a:endParaRPr>
        </a:p>
      </dsp:txBody>
      <dsp:txXfrm>
        <a:off x="2516611" y="163180"/>
        <a:ext cx="1026013" cy="798099"/>
      </dsp:txXfrm>
    </dsp:sp>
    <dsp:sp modelId="{D9910E21-8C53-4432-9037-4571EFDBF4C3}">
      <dsp:nvSpPr>
        <dsp:cNvPr id="0" name=""/>
        <dsp:cNvSpPr/>
      </dsp:nvSpPr>
      <dsp:spPr>
        <a:xfrm rot="10800000">
          <a:off x="2672675" y="2165197"/>
          <a:ext cx="954038" cy="838004"/>
        </a:xfrm>
        <a:prstGeom prst="bentArrow">
          <a:avLst>
            <a:gd name="adj1" fmla="val 32840"/>
            <a:gd name="adj2" fmla="val 25000"/>
            <a:gd name="adj3" fmla="val 35780"/>
            <a:gd name="adj4" fmla="val 0"/>
          </a:avLst>
        </a:prstGeom>
        <a:solidFill>
          <a:schemeClr val="accent1">
            <a:tint val="50000"/>
            <a:hueOff val="-702729"/>
            <a:satOff val="10819"/>
            <a:lumOff val="12227"/>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7C11DF2-966B-4083-9329-522E5B82BF70}">
      <dsp:nvSpPr>
        <dsp:cNvPr id="0" name=""/>
        <dsp:cNvSpPr/>
      </dsp:nvSpPr>
      <dsp:spPr>
        <a:xfrm>
          <a:off x="2365294" y="1178235"/>
          <a:ext cx="1410706" cy="987448"/>
        </a:xfrm>
        <a:prstGeom prst="roundRect">
          <a:avLst>
            <a:gd name="adj" fmla="val 1667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lvl="0" algn="ctr" defTabSz="1466850">
            <a:lnSpc>
              <a:spcPct val="90000"/>
            </a:lnSpc>
            <a:spcBef>
              <a:spcPct val="0"/>
            </a:spcBef>
            <a:spcAft>
              <a:spcPct val="35000"/>
            </a:spcAft>
          </a:pPr>
          <a:r>
            <a:rPr lang="fa-IR" sz="3300" b="1" kern="1200" dirty="0" smtClean="0">
              <a:cs typeface="B Nazanin" panose="00000400000000000000" pitchFamily="2" charset="-78"/>
            </a:rPr>
            <a:t>رسالت</a:t>
          </a:r>
          <a:endParaRPr lang="en-US" sz="3300" kern="1200" dirty="0"/>
        </a:p>
      </dsp:txBody>
      <dsp:txXfrm>
        <a:off x="2413506" y="1226447"/>
        <a:ext cx="1314282" cy="891024"/>
      </dsp:txXfrm>
    </dsp:sp>
    <dsp:sp modelId="{EB518A9E-507E-4904-9C9F-08FB96838577}">
      <dsp:nvSpPr>
        <dsp:cNvPr id="0" name=""/>
        <dsp:cNvSpPr/>
      </dsp:nvSpPr>
      <dsp:spPr>
        <a:xfrm>
          <a:off x="1354097" y="1272411"/>
          <a:ext cx="1026013" cy="7980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21920" tIns="121920" rIns="121920" bIns="121920" numCol="1" spcCol="1270" anchor="ctr" anchorCtr="0">
          <a:noAutofit/>
        </a:bodyPr>
        <a:lstStyle/>
        <a:p>
          <a:pPr marL="228600" lvl="1" indent="-228600" algn="ctr" defTabSz="1111250">
            <a:lnSpc>
              <a:spcPct val="90000"/>
            </a:lnSpc>
            <a:spcBef>
              <a:spcPct val="0"/>
            </a:spcBef>
            <a:spcAft>
              <a:spcPct val="15000"/>
            </a:spcAft>
            <a:buChar char="••"/>
          </a:pPr>
          <a:r>
            <a:rPr lang="fa-IR" sz="2500" b="1" kern="1200" smtClean="0">
              <a:cs typeface="B Nazanin" panose="00000400000000000000" pitchFamily="2" charset="-78"/>
            </a:rPr>
            <a:t>انذار </a:t>
          </a:r>
          <a:endParaRPr lang="en-US" sz="2500" b="1" kern="1200" dirty="0">
            <a:cs typeface="B Nazanin" panose="00000400000000000000" pitchFamily="2" charset="-78"/>
          </a:endParaRPr>
        </a:p>
      </dsp:txBody>
      <dsp:txXfrm>
        <a:off x="1354097" y="1272411"/>
        <a:ext cx="1026013" cy="798099"/>
      </dsp:txXfrm>
    </dsp:sp>
    <dsp:sp modelId="{7348697A-CFE7-4C58-BBF1-AD5E146C3C2C}">
      <dsp:nvSpPr>
        <dsp:cNvPr id="0" name=""/>
        <dsp:cNvSpPr/>
      </dsp:nvSpPr>
      <dsp:spPr>
        <a:xfrm>
          <a:off x="1202780" y="2287466"/>
          <a:ext cx="1410706" cy="987448"/>
        </a:xfrm>
        <a:prstGeom prst="roundRect">
          <a:avLst>
            <a:gd name="adj" fmla="val 1667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5730" tIns="125730" rIns="125730" bIns="125730" numCol="1" spcCol="1270" anchor="ctr" anchorCtr="0">
          <a:noAutofit/>
        </a:bodyPr>
        <a:lstStyle/>
        <a:p>
          <a:pPr lvl="0" algn="ctr" defTabSz="1466850">
            <a:lnSpc>
              <a:spcPct val="90000"/>
            </a:lnSpc>
            <a:spcBef>
              <a:spcPct val="0"/>
            </a:spcBef>
            <a:spcAft>
              <a:spcPct val="35000"/>
            </a:spcAft>
          </a:pPr>
          <a:r>
            <a:rPr lang="fa-IR" sz="3300" b="1" kern="1200" dirty="0" smtClean="0">
              <a:cs typeface="B Nazanin" panose="00000400000000000000" pitchFamily="2" charset="-78"/>
            </a:rPr>
            <a:t>امامت</a:t>
          </a:r>
          <a:endParaRPr lang="en-US" sz="3300" kern="1200" dirty="0"/>
        </a:p>
      </dsp:txBody>
      <dsp:txXfrm>
        <a:off x="1250992" y="2335678"/>
        <a:ext cx="1314282" cy="891024"/>
      </dsp:txXfrm>
    </dsp:sp>
    <dsp:sp modelId="{5D949D7E-8892-4244-BA39-BA673BF4AD45}">
      <dsp:nvSpPr>
        <dsp:cNvPr id="0" name=""/>
        <dsp:cNvSpPr/>
      </dsp:nvSpPr>
      <dsp:spPr>
        <a:xfrm>
          <a:off x="62556" y="2381642"/>
          <a:ext cx="1284066" cy="7980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1440" tIns="91440" rIns="91440" bIns="91440" numCol="1" spcCol="1270" anchor="ctr" anchorCtr="0">
          <a:noAutofit/>
        </a:bodyPr>
        <a:lstStyle/>
        <a:p>
          <a:pPr marL="171450" lvl="1" indent="-171450" algn="ctr" defTabSz="844550">
            <a:lnSpc>
              <a:spcPct val="90000"/>
            </a:lnSpc>
            <a:spcBef>
              <a:spcPct val="0"/>
            </a:spcBef>
            <a:spcAft>
              <a:spcPct val="15000"/>
            </a:spcAft>
            <a:buChar char="••"/>
          </a:pPr>
          <a:r>
            <a:rPr lang="fa-IR" sz="1900" b="1" kern="1200" smtClean="0">
              <a:cs typeface="B Nazanin" panose="00000400000000000000" pitchFamily="2" charset="-78"/>
            </a:rPr>
            <a:t>حذر مردم </a:t>
          </a:r>
          <a:endParaRPr lang="en-US" sz="1900" b="1" kern="1200" dirty="0">
            <a:cs typeface="B Nazanin" panose="00000400000000000000" pitchFamily="2" charset="-78"/>
          </a:endParaRPr>
        </a:p>
      </dsp:txBody>
      <dsp:txXfrm>
        <a:off x="62556" y="2381642"/>
        <a:ext cx="1284066" cy="798099"/>
      </dsp:txXfrm>
    </dsp:sp>
  </dsp:spTree>
</dsp:drawing>
</file>

<file path=ppt/diagrams/drawing1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4BF05CE-7AD4-47E2-A3F5-3C73B0C76E2E}">
      <dsp:nvSpPr>
        <dsp:cNvPr id="0" name=""/>
        <dsp:cNvSpPr/>
      </dsp:nvSpPr>
      <dsp:spPr>
        <a:xfrm>
          <a:off x="7749478" y="-889680"/>
          <a:ext cx="6920529" cy="6920529"/>
        </a:xfrm>
        <a:prstGeom prst="blockArc">
          <a:avLst>
            <a:gd name="adj1" fmla="val 8100000"/>
            <a:gd name="adj2" fmla="val 135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DEE7A4C-1AF0-4C50-AC3B-24CB10C085F6}">
      <dsp:nvSpPr>
        <dsp:cNvPr id="0" name=""/>
        <dsp:cNvSpPr/>
      </dsp:nvSpPr>
      <dsp:spPr>
        <a:xfrm>
          <a:off x="72199" y="176572"/>
          <a:ext cx="8300709" cy="932147"/>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10263"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rgbClr val="FFFF00"/>
              </a:solidFill>
              <a:cs typeface="B Nazanin" panose="00000400000000000000" pitchFamily="2" charset="-78"/>
            </a:rPr>
            <a:t>قرآن </a:t>
          </a:r>
          <a:r>
            <a:rPr lang="fa-IR" sz="1600" b="1" kern="1200" dirty="0" err="1" smtClean="0">
              <a:solidFill>
                <a:srgbClr val="FFFF00"/>
              </a:solidFill>
              <a:cs typeface="B Nazanin" panose="00000400000000000000" pitchFamily="2" charset="-78"/>
            </a:rPr>
            <a:t>مى‏فرماید</a:t>
          </a:r>
          <a:r>
            <a:rPr lang="fa-IR" sz="1600" b="1" kern="1200" dirty="0" smtClean="0">
              <a:solidFill>
                <a:srgbClr val="FFFF00"/>
              </a:solidFill>
              <a:cs typeface="B Nazanin" panose="00000400000000000000" pitchFamily="2" charset="-78"/>
            </a:rPr>
            <a:t>: </a:t>
          </a:r>
          <a:r>
            <a:rPr lang="fa-IR" sz="1600" b="1" kern="1200" dirty="0" err="1" smtClean="0">
              <a:solidFill>
                <a:srgbClr val="FFFF00"/>
              </a:solidFill>
              <a:cs typeface="B Nazanin" panose="00000400000000000000" pitchFamily="2" charset="-78"/>
            </a:rPr>
            <a:t>قاتِلُوهُم</a:t>
          </a:r>
          <a:r>
            <a:rPr lang="fa-IR" sz="1600" b="1" kern="1200" dirty="0" smtClean="0">
              <a:solidFill>
                <a:srgbClr val="FFFF00"/>
              </a:solidFill>
              <a:cs typeface="B Nazanin" panose="00000400000000000000" pitchFamily="2" charset="-78"/>
            </a:rPr>
            <a:t> </a:t>
          </a:r>
          <a:r>
            <a:rPr lang="fa-IR" sz="1600" b="1" kern="1200" dirty="0" err="1" smtClean="0">
              <a:solidFill>
                <a:srgbClr val="FFFF00"/>
              </a:solidFill>
              <a:cs typeface="B Nazanin" panose="00000400000000000000" pitchFamily="2" charset="-78"/>
            </a:rPr>
            <a:t>حَتّى</a:t>
          </a:r>
          <a:r>
            <a:rPr lang="fa-IR" sz="1600" b="1" kern="1200" dirty="0" smtClean="0">
              <a:solidFill>
                <a:srgbClr val="FFFF00"/>
              </a:solidFill>
              <a:cs typeface="B Nazanin" panose="00000400000000000000" pitchFamily="2" charset="-78"/>
            </a:rPr>
            <a:t>‏ </a:t>
          </a:r>
          <a:r>
            <a:rPr lang="fa-IR" sz="1600" b="1" kern="1200" dirty="0" err="1" smtClean="0">
              <a:solidFill>
                <a:srgbClr val="FFFF00"/>
              </a:solidFill>
              <a:cs typeface="B Nazanin" panose="00000400000000000000" pitchFamily="2" charset="-78"/>
            </a:rPr>
            <a:t>لاتَكُونَ</a:t>
          </a:r>
          <a:r>
            <a:rPr lang="fa-IR" sz="1600" b="1" kern="1200" dirty="0" smtClean="0">
              <a:solidFill>
                <a:srgbClr val="FFFF00"/>
              </a:solidFill>
              <a:cs typeface="B Nazanin" panose="00000400000000000000" pitchFamily="2" charset="-78"/>
            </a:rPr>
            <a:t> </a:t>
          </a:r>
          <a:r>
            <a:rPr lang="fa-IR" sz="1600" b="1" kern="1200" dirty="0" err="1" smtClean="0">
              <a:solidFill>
                <a:srgbClr val="FFFF00"/>
              </a:solidFill>
              <a:cs typeface="B Nazanin" panose="00000400000000000000" pitchFamily="2" charset="-78"/>
            </a:rPr>
            <a:t>فِتنَه</a:t>
          </a:r>
          <a:r>
            <a:rPr lang="fa-IR" sz="1600" b="1" kern="1200" dirty="0" smtClean="0">
              <a:solidFill>
                <a:srgbClr val="FFFF00"/>
              </a:solidFill>
              <a:cs typeface="B Nazanin" panose="00000400000000000000" pitchFamily="2" charset="-78"/>
            </a:rPr>
            <a:t>، و </a:t>
          </a:r>
          <a:r>
            <a:rPr lang="fa-IR" sz="1600" b="1" kern="1200" dirty="0" err="1" smtClean="0">
              <a:solidFill>
                <a:srgbClr val="FFFF00"/>
              </a:solidFill>
              <a:cs typeface="B Nazanin" panose="00000400000000000000" pitchFamily="2" charset="-78"/>
            </a:rPr>
            <a:t>همة</a:t>
          </a:r>
          <a:r>
            <a:rPr lang="fa-IR" sz="1600" b="1" kern="1200" dirty="0" smtClean="0">
              <a:solidFill>
                <a:srgbClr val="FFFF00"/>
              </a:solidFill>
              <a:cs typeface="B Nazanin" panose="00000400000000000000" pitchFamily="2" charset="-78"/>
            </a:rPr>
            <a:t> بشر را دعوت </a:t>
          </a:r>
          <a:r>
            <a:rPr lang="fa-IR" sz="1600" b="1" kern="1200" dirty="0" err="1" smtClean="0">
              <a:solidFill>
                <a:srgbClr val="FFFF00"/>
              </a:solidFill>
              <a:cs typeface="B Nazanin" panose="00000400000000000000" pitchFamily="2" charset="-78"/>
            </a:rPr>
            <a:t>مى‏كند</a:t>
          </a:r>
          <a:r>
            <a:rPr lang="fa-IR" sz="1600" b="1" kern="1200" dirty="0" smtClean="0">
              <a:solidFill>
                <a:srgbClr val="FFFF00"/>
              </a:solidFill>
              <a:cs typeface="B Nazanin" panose="00000400000000000000" pitchFamily="2" charset="-78"/>
            </a:rPr>
            <a:t> به </a:t>
          </a:r>
          <a:r>
            <a:rPr lang="fa-IR" sz="1600" b="1" kern="1200" dirty="0" err="1" smtClean="0">
              <a:solidFill>
                <a:srgbClr val="FFFF00"/>
              </a:solidFill>
              <a:cs typeface="B Nazanin" panose="00000400000000000000" pitchFamily="2" charset="-78"/>
            </a:rPr>
            <a:t>مقاتله</a:t>
          </a:r>
          <a:r>
            <a:rPr lang="fa-IR" sz="1600" b="1" kern="1200" dirty="0" smtClean="0">
              <a:solidFill>
                <a:srgbClr val="FFFF00"/>
              </a:solidFill>
              <a:cs typeface="B Nazanin" panose="00000400000000000000" pitchFamily="2" charset="-78"/>
            </a:rPr>
            <a:t> </a:t>
          </a:r>
          <a:r>
            <a:rPr lang="fa-IR" sz="1600" b="1" kern="1200" dirty="0" err="1" smtClean="0">
              <a:solidFill>
                <a:srgbClr val="FFFF00"/>
              </a:solidFill>
              <a:cs typeface="B Nazanin" panose="00000400000000000000" pitchFamily="2" charset="-78"/>
            </a:rPr>
            <a:t>براى</a:t>
          </a:r>
          <a:r>
            <a:rPr lang="fa-IR" sz="1600" b="1" kern="1200" dirty="0" smtClean="0">
              <a:solidFill>
                <a:srgbClr val="FFFF00"/>
              </a:solidFill>
              <a:cs typeface="B Nazanin" panose="00000400000000000000" pitchFamily="2" charset="-78"/>
            </a:rPr>
            <a:t> رفع فتنه؛ </a:t>
          </a:r>
          <a:r>
            <a:rPr lang="fa-IR" sz="1600" b="1" kern="1200" dirty="0" err="1" smtClean="0">
              <a:solidFill>
                <a:srgbClr val="FFFF00"/>
              </a:solidFill>
              <a:cs typeface="B Nazanin" panose="00000400000000000000" pitchFamily="2" charset="-78"/>
            </a:rPr>
            <a:t>یعنى</a:t>
          </a:r>
          <a:r>
            <a:rPr lang="fa-IR" sz="1600" b="1" kern="1200" dirty="0" smtClean="0">
              <a:solidFill>
                <a:srgbClr val="FFFF00"/>
              </a:solidFill>
              <a:cs typeface="B Nazanin" panose="00000400000000000000" pitchFamily="2" charset="-78"/>
            </a:rPr>
            <a:t> «جنگ </a:t>
          </a:r>
          <a:r>
            <a:rPr lang="fa-IR" sz="1600" b="1" kern="1200" dirty="0" err="1" smtClean="0">
              <a:solidFill>
                <a:srgbClr val="FFFF00"/>
              </a:solidFill>
              <a:cs typeface="B Nazanin" panose="00000400000000000000" pitchFamily="2" charset="-78"/>
            </a:rPr>
            <a:t>جنگ</a:t>
          </a:r>
          <a:r>
            <a:rPr lang="fa-IR" sz="1600" b="1" kern="1200" dirty="0" smtClean="0">
              <a:solidFill>
                <a:srgbClr val="FFFF00"/>
              </a:solidFill>
              <a:cs typeface="B Nazanin" panose="00000400000000000000" pitchFamily="2" charset="-78"/>
            </a:rPr>
            <a:t> تا رفع فتنه در عالم»، ... </a:t>
          </a:r>
          <a:r>
            <a:rPr lang="fa-IR" sz="1600" b="1" kern="1200" dirty="0" err="1" smtClean="0">
              <a:solidFill>
                <a:srgbClr val="FFFF00"/>
              </a:solidFill>
              <a:cs typeface="B Nazanin" panose="00000400000000000000" pitchFamily="2" charset="-78"/>
            </a:rPr>
            <a:t>كسانى</a:t>
          </a:r>
          <a:r>
            <a:rPr lang="fa-IR" sz="1600" b="1" kern="1200" dirty="0" smtClean="0">
              <a:solidFill>
                <a:srgbClr val="FFFF00"/>
              </a:solidFill>
              <a:cs typeface="B Nazanin" panose="00000400000000000000" pitchFamily="2" charset="-78"/>
            </a:rPr>
            <a:t> </a:t>
          </a:r>
          <a:r>
            <a:rPr lang="fa-IR" sz="1600" b="1" kern="1200" dirty="0" err="1" smtClean="0">
              <a:solidFill>
                <a:srgbClr val="FFFF00"/>
              </a:solidFill>
              <a:cs typeface="B Nazanin" panose="00000400000000000000" pitchFamily="2" charset="-78"/>
            </a:rPr>
            <a:t>كه</a:t>
          </a:r>
          <a:r>
            <a:rPr lang="fa-IR" sz="1600" b="1" kern="1200" dirty="0" smtClean="0">
              <a:solidFill>
                <a:srgbClr val="FFFF00"/>
              </a:solidFill>
              <a:cs typeface="B Nazanin" panose="00000400000000000000" pitchFamily="2" charset="-78"/>
            </a:rPr>
            <a:t> تبعیت از قرآن </a:t>
          </a:r>
          <a:r>
            <a:rPr lang="fa-IR" sz="1600" b="1" kern="1200" dirty="0" err="1" smtClean="0">
              <a:solidFill>
                <a:srgbClr val="FFFF00"/>
              </a:solidFill>
              <a:cs typeface="B Nazanin" panose="00000400000000000000" pitchFamily="2" charset="-78"/>
            </a:rPr>
            <a:t>مى‏كنند</a:t>
          </a:r>
          <a:r>
            <a:rPr lang="fa-IR" sz="1600" b="1" kern="1200" dirty="0" smtClean="0">
              <a:solidFill>
                <a:srgbClr val="FFFF00"/>
              </a:solidFill>
              <a:cs typeface="B Nazanin" panose="00000400000000000000" pitchFamily="2" charset="-78"/>
            </a:rPr>
            <a:t>، در نظر داشته باشند </a:t>
          </a:r>
          <a:r>
            <a:rPr lang="fa-IR" sz="1600" b="1" kern="1200" dirty="0" err="1" smtClean="0">
              <a:solidFill>
                <a:srgbClr val="FFFF00"/>
              </a:solidFill>
              <a:cs typeface="B Nazanin" panose="00000400000000000000" pitchFamily="2" charset="-78"/>
            </a:rPr>
            <a:t>كه</a:t>
          </a:r>
          <a:r>
            <a:rPr lang="fa-IR" sz="1600" b="1" kern="1200" dirty="0" smtClean="0">
              <a:solidFill>
                <a:srgbClr val="FFFF00"/>
              </a:solidFill>
              <a:cs typeface="B Nazanin" panose="00000400000000000000" pitchFamily="2" charset="-78"/>
            </a:rPr>
            <a:t> باید تا آن </a:t>
          </a:r>
          <a:r>
            <a:rPr lang="fa-IR" sz="1600" b="1" kern="1200" dirty="0" err="1" smtClean="0">
              <a:solidFill>
                <a:srgbClr val="FFFF00"/>
              </a:solidFill>
              <a:cs typeface="B Nazanin" panose="00000400000000000000" pitchFamily="2" charset="-78"/>
            </a:rPr>
            <a:t>جایى</a:t>
          </a:r>
          <a:r>
            <a:rPr lang="fa-IR" sz="1600" b="1" kern="1200" dirty="0" smtClean="0">
              <a:solidFill>
                <a:srgbClr val="FFFF00"/>
              </a:solidFill>
              <a:cs typeface="B Nazanin" panose="00000400000000000000" pitchFamily="2" charset="-78"/>
            </a:rPr>
            <a:t> </a:t>
          </a:r>
          <a:r>
            <a:rPr lang="fa-IR" sz="1600" b="1" kern="1200" dirty="0" err="1" smtClean="0">
              <a:solidFill>
                <a:srgbClr val="FFFF00"/>
              </a:solidFill>
              <a:cs typeface="B Nazanin" panose="00000400000000000000" pitchFamily="2" charset="-78"/>
            </a:rPr>
            <a:t>كه</a:t>
          </a:r>
          <a:r>
            <a:rPr lang="fa-IR" sz="1600" b="1" kern="1200" dirty="0" smtClean="0">
              <a:solidFill>
                <a:srgbClr val="FFFF00"/>
              </a:solidFill>
              <a:cs typeface="B Nazanin" panose="00000400000000000000" pitchFamily="2" charset="-78"/>
            </a:rPr>
            <a:t> قدرت دارند ادامه به </a:t>
          </a:r>
          <a:r>
            <a:rPr lang="fa-IR" sz="1600" b="1" kern="1200" dirty="0" err="1" smtClean="0">
              <a:solidFill>
                <a:srgbClr val="FFFF00"/>
              </a:solidFill>
              <a:cs typeface="B Nazanin" panose="00000400000000000000" pitchFamily="2" charset="-78"/>
            </a:rPr>
            <a:t>نبردشان</a:t>
          </a:r>
          <a:r>
            <a:rPr lang="fa-IR" sz="1600" b="1" kern="1200" dirty="0" smtClean="0">
              <a:solidFill>
                <a:srgbClr val="FFFF00"/>
              </a:solidFill>
              <a:cs typeface="B Nazanin" panose="00000400000000000000" pitchFamily="2" charset="-78"/>
            </a:rPr>
            <a:t> بدهند تا این </a:t>
          </a:r>
          <a:r>
            <a:rPr lang="fa-IR" sz="1600" b="1" kern="1200" dirty="0" err="1" smtClean="0">
              <a:solidFill>
                <a:srgbClr val="FFFF00"/>
              </a:solidFill>
              <a:cs typeface="B Nazanin" panose="00000400000000000000" pitchFamily="2" charset="-78"/>
            </a:rPr>
            <a:t>كه</a:t>
          </a:r>
          <a:r>
            <a:rPr lang="fa-IR" sz="1600" b="1" kern="1200" dirty="0" smtClean="0">
              <a:solidFill>
                <a:srgbClr val="FFFF00"/>
              </a:solidFill>
              <a:cs typeface="B Nazanin" panose="00000400000000000000" pitchFamily="2" charset="-78"/>
            </a:rPr>
            <a:t> فتنه از عالم برداشته بشود. این، </a:t>
          </a:r>
          <a:r>
            <a:rPr lang="fa-IR" sz="1600" b="1" kern="1200" dirty="0" err="1" smtClean="0">
              <a:solidFill>
                <a:srgbClr val="FFFF00"/>
              </a:solidFill>
              <a:cs typeface="B Nazanin" panose="00000400000000000000" pitchFamily="2" charset="-78"/>
            </a:rPr>
            <a:t>یك</a:t>
          </a:r>
          <a:r>
            <a:rPr lang="fa-IR" sz="1600" b="1" kern="1200" dirty="0" smtClean="0">
              <a:solidFill>
                <a:srgbClr val="FFFF00"/>
              </a:solidFill>
              <a:cs typeface="B Nazanin" panose="00000400000000000000" pitchFamily="2" charset="-78"/>
            </a:rPr>
            <a:t> </a:t>
          </a:r>
          <a:r>
            <a:rPr lang="fa-IR" sz="1600" b="1" kern="1200" dirty="0" err="1" smtClean="0">
              <a:solidFill>
                <a:srgbClr val="FFFF00"/>
              </a:solidFill>
              <a:cs typeface="B Nazanin" panose="00000400000000000000" pitchFamily="2" charset="-78"/>
            </a:rPr>
            <a:t>رحمتى</a:t>
          </a:r>
          <a:r>
            <a:rPr lang="fa-IR" sz="1600" b="1" kern="1200" dirty="0" smtClean="0">
              <a:solidFill>
                <a:srgbClr val="FFFF00"/>
              </a:solidFill>
              <a:cs typeface="B Nazanin" panose="00000400000000000000" pitchFamily="2" charset="-78"/>
            </a:rPr>
            <a:t> است </a:t>
          </a:r>
          <a:r>
            <a:rPr lang="fa-IR" sz="1600" b="1" kern="1200" dirty="0" err="1" smtClean="0">
              <a:solidFill>
                <a:srgbClr val="FFFF00"/>
              </a:solidFill>
              <a:cs typeface="B Nazanin" panose="00000400000000000000" pitchFamily="2" charset="-78"/>
            </a:rPr>
            <a:t>براى</a:t>
          </a:r>
          <a:r>
            <a:rPr lang="fa-IR" sz="1600" b="1" kern="1200" dirty="0" smtClean="0">
              <a:solidFill>
                <a:srgbClr val="FFFF00"/>
              </a:solidFill>
              <a:cs typeface="B Nazanin" panose="00000400000000000000" pitchFamily="2" charset="-78"/>
            </a:rPr>
            <a:t> عالم. </a:t>
          </a:r>
          <a:endParaRPr lang="fa-IR" sz="1600" kern="1200" dirty="0">
            <a:solidFill>
              <a:srgbClr val="FFFF00"/>
            </a:solidFill>
          </a:endParaRPr>
        </a:p>
      </dsp:txBody>
      <dsp:txXfrm>
        <a:off x="72199" y="176572"/>
        <a:ext cx="8300709" cy="932147"/>
      </dsp:txXfrm>
    </dsp:sp>
    <dsp:sp modelId="{1101971F-C636-49DF-BCD0-61876F1E4802}">
      <dsp:nvSpPr>
        <dsp:cNvPr id="0" name=""/>
        <dsp:cNvSpPr/>
      </dsp:nvSpPr>
      <dsp:spPr>
        <a:xfrm>
          <a:off x="7971126" y="240863"/>
          <a:ext cx="803564" cy="803564"/>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DD32404-E336-41EF-A3A4-9D78ADCD66A7}">
      <dsp:nvSpPr>
        <dsp:cNvPr id="0" name=""/>
        <dsp:cNvSpPr/>
      </dsp:nvSpPr>
      <dsp:spPr>
        <a:xfrm>
          <a:off x="72199" y="1285189"/>
          <a:ext cx="7840060" cy="642851"/>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10263" bIns="40640" numCol="1" spcCol="1270" anchor="ctr" anchorCtr="0">
          <a:noAutofit/>
        </a:bodyPr>
        <a:lstStyle/>
        <a:p>
          <a:pPr lvl="0" algn="r"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ما امریكا را زیر پا مى‏گذاریم‏. </a:t>
          </a:r>
          <a:endParaRPr lang="fa-IR" sz="1600" kern="1200" dirty="0">
            <a:solidFill>
              <a:srgbClr val="002060"/>
            </a:solidFill>
          </a:endParaRPr>
        </a:p>
      </dsp:txBody>
      <dsp:txXfrm>
        <a:off x="72199" y="1285189"/>
        <a:ext cx="7840060" cy="642851"/>
      </dsp:txXfrm>
    </dsp:sp>
    <dsp:sp modelId="{34D82204-5FD1-4BFD-B419-699968CE1D0D}">
      <dsp:nvSpPr>
        <dsp:cNvPr id="0" name=""/>
        <dsp:cNvSpPr/>
      </dsp:nvSpPr>
      <dsp:spPr>
        <a:xfrm>
          <a:off x="7510477" y="1204832"/>
          <a:ext cx="803564" cy="803564"/>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1F19D0D-7B1D-4847-8087-4135322E82A5}">
      <dsp:nvSpPr>
        <dsp:cNvPr id="0" name=""/>
        <dsp:cNvSpPr/>
      </dsp:nvSpPr>
      <dsp:spPr>
        <a:xfrm>
          <a:off x="72199" y="2116833"/>
          <a:ext cx="7698678" cy="907500"/>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10263"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ما </a:t>
          </a:r>
          <a:r>
            <a:rPr lang="fa-IR" sz="1600" b="1" kern="1200" dirty="0" err="1" smtClean="0">
              <a:solidFill>
                <a:srgbClr val="002060"/>
              </a:solidFill>
              <a:cs typeface="B Nazanin" panose="00000400000000000000" pitchFamily="2" charset="-78"/>
            </a:rPr>
            <a:t>انقلابمان</a:t>
          </a:r>
          <a:r>
            <a:rPr lang="fa-IR" sz="1600" b="1" kern="1200" dirty="0" smtClean="0">
              <a:solidFill>
                <a:srgbClr val="002060"/>
              </a:solidFill>
              <a:cs typeface="B Nazanin" panose="00000400000000000000" pitchFamily="2" charset="-78"/>
            </a:rPr>
            <a:t> را به تمام جهان صادر </a:t>
          </a:r>
          <a:r>
            <a:rPr lang="fa-IR" sz="1600" b="1" kern="1200" dirty="0" err="1" smtClean="0">
              <a:solidFill>
                <a:srgbClr val="002060"/>
              </a:solidFill>
              <a:cs typeface="B Nazanin" panose="00000400000000000000" pitchFamily="2" charset="-78"/>
            </a:rPr>
            <a:t>مى‏كنیم</a:t>
          </a:r>
          <a:r>
            <a:rPr lang="fa-IR" sz="1600" b="1" kern="1200" dirty="0" smtClean="0">
              <a:solidFill>
                <a:srgbClr val="002060"/>
              </a:solidFill>
              <a:cs typeface="B Nazanin" panose="00000400000000000000" pitchFamily="2" charset="-78"/>
            </a:rPr>
            <a:t>؛ چرا </a:t>
          </a:r>
          <a:r>
            <a:rPr lang="fa-IR" sz="1600" b="1" kern="1200" dirty="0" err="1" smtClean="0">
              <a:solidFill>
                <a:srgbClr val="002060"/>
              </a:solidFill>
              <a:cs typeface="B Nazanin" panose="00000400000000000000" pitchFamily="2" charset="-78"/>
            </a:rPr>
            <a:t>كه</a:t>
          </a:r>
          <a:r>
            <a:rPr lang="fa-IR" sz="1600" b="1" kern="1200" dirty="0" smtClean="0">
              <a:solidFill>
                <a:srgbClr val="002060"/>
              </a:solidFill>
              <a:cs typeface="B Nazanin" panose="00000400000000000000" pitchFamily="2" charset="-78"/>
            </a:rPr>
            <a:t> انقلاب ما </a:t>
          </a:r>
          <a:r>
            <a:rPr lang="fa-IR" sz="1600" b="1" kern="1200" dirty="0" err="1" smtClean="0">
              <a:solidFill>
                <a:srgbClr val="002060"/>
              </a:solidFill>
              <a:cs typeface="B Nazanin" panose="00000400000000000000" pitchFamily="2" charset="-78"/>
            </a:rPr>
            <a:t>اسلامى</a:t>
          </a:r>
          <a:r>
            <a:rPr lang="fa-IR" sz="1600" b="1" kern="1200" dirty="0" smtClean="0">
              <a:solidFill>
                <a:srgbClr val="002060"/>
              </a:solidFill>
              <a:cs typeface="B Nazanin" panose="00000400000000000000" pitchFamily="2" charset="-78"/>
            </a:rPr>
            <a:t> است. و تا بانگ لا اله الا </a:t>
          </a:r>
          <a:r>
            <a:rPr lang="fa-IR" sz="1600" b="1" kern="1200" dirty="0" err="1" smtClean="0">
              <a:solidFill>
                <a:srgbClr val="002060"/>
              </a:solidFill>
              <a:cs typeface="B Nazanin" panose="00000400000000000000" pitchFamily="2" charset="-78"/>
            </a:rPr>
            <a:t>اللَّه</a:t>
          </a:r>
          <a:r>
            <a:rPr lang="fa-IR" sz="1600" b="1" kern="1200" dirty="0" smtClean="0">
              <a:solidFill>
                <a:srgbClr val="002060"/>
              </a:solidFill>
              <a:cs typeface="B Nazanin" panose="00000400000000000000" pitchFamily="2" charset="-78"/>
            </a:rPr>
            <a:t> و محمد رسول </a:t>
          </a:r>
          <a:r>
            <a:rPr lang="fa-IR" sz="1600" b="1" kern="1200" dirty="0" err="1" smtClean="0">
              <a:solidFill>
                <a:srgbClr val="002060"/>
              </a:solidFill>
              <a:cs typeface="B Nazanin" panose="00000400000000000000" pitchFamily="2" charset="-78"/>
            </a:rPr>
            <a:t>اللَّه</a:t>
          </a:r>
          <a:r>
            <a:rPr lang="fa-IR" sz="1600" b="1" kern="1200" dirty="0" smtClean="0">
              <a:solidFill>
                <a:srgbClr val="002060"/>
              </a:solidFill>
              <a:cs typeface="B Nazanin" panose="00000400000000000000" pitchFamily="2" charset="-78"/>
            </a:rPr>
            <a:t> بر تمام جهان طنین </a:t>
          </a:r>
          <a:r>
            <a:rPr lang="fa-IR" sz="1600" b="1" kern="1200" dirty="0" err="1" smtClean="0">
              <a:solidFill>
                <a:srgbClr val="002060"/>
              </a:solidFill>
              <a:cs typeface="B Nazanin" panose="00000400000000000000" pitchFamily="2" charset="-78"/>
            </a:rPr>
            <a:t>نیفكند</a:t>
          </a:r>
          <a:r>
            <a:rPr lang="fa-IR" sz="1600" b="1" kern="1200" dirty="0" smtClean="0">
              <a:solidFill>
                <a:srgbClr val="002060"/>
              </a:solidFill>
              <a:cs typeface="B Nazanin" panose="00000400000000000000" pitchFamily="2" charset="-78"/>
            </a:rPr>
            <a:t> مبارزه هست و تا مبارزه در هر </a:t>
          </a:r>
          <a:r>
            <a:rPr lang="fa-IR" sz="1600" b="1" kern="1200" dirty="0" err="1" smtClean="0">
              <a:solidFill>
                <a:srgbClr val="002060"/>
              </a:solidFill>
              <a:cs typeface="B Nazanin" panose="00000400000000000000" pitchFamily="2" charset="-78"/>
            </a:rPr>
            <a:t>جاى</a:t>
          </a:r>
          <a:r>
            <a:rPr lang="fa-IR" sz="1600" b="1" kern="1200" dirty="0" smtClean="0">
              <a:solidFill>
                <a:srgbClr val="002060"/>
              </a:solidFill>
              <a:cs typeface="B Nazanin" panose="00000400000000000000" pitchFamily="2" charset="-78"/>
            </a:rPr>
            <a:t> جهان علیه </a:t>
          </a:r>
          <a:r>
            <a:rPr lang="fa-IR" sz="1600" b="1" kern="1200" dirty="0" err="1" smtClean="0">
              <a:solidFill>
                <a:srgbClr val="002060"/>
              </a:solidFill>
              <a:cs typeface="B Nazanin" panose="00000400000000000000" pitchFamily="2" charset="-78"/>
            </a:rPr>
            <a:t>مستكبرین</a:t>
          </a:r>
          <a:r>
            <a:rPr lang="fa-IR" sz="1600" b="1" kern="1200" dirty="0" smtClean="0">
              <a:solidFill>
                <a:srgbClr val="002060"/>
              </a:solidFill>
              <a:cs typeface="B Nazanin" panose="00000400000000000000" pitchFamily="2" charset="-78"/>
            </a:rPr>
            <a:t> هست ما هستیم. ما از مردم </a:t>
          </a:r>
          <a:r>
            <a:rPr lang="fa-IR" sz="1600" b="1" kern="1200" dirty="0" err="1" smtClean="0">
              <a:solidFill>
                <a:srgbClr val="002060"/>
              </a:solidFill>
              <a:cs typeface="B Nazanin" panose="00000400000000000000" pitchFamily="2" charset="-78"/>
            </a:rPr>
            <a:t>بى‏پناه</a:t>
          </a:r>
          <a:r>
            <a:rPr lang="fa-IR" sz="1600" b="1" kern="1200" dirty="0" smtClean="0">
              <a:solidFill>
                <a:srgbClr val="002060"/>
              </a:solidFill>
              <a:cs typeface="B Nazanin" panose="00000400000000000000" pitchFamily="2" charset="-78"/>
            </a:rPr>
            <a:t> لبنان و فلسطین در مقابل اسرائیل دفاع </a:t>
          </a:r>
          <a:r>
            <a:rPr lang="fa-IR" sz="1600" b="1" kern="1200" dirty="0" err="1" smtClean="0">
              <a:solidFill>
                <a:srgbClr val="002060"/>
              </a:solidFill>
              <a:cs typeface="B Nazanin" panose="00000400000000000000" pitchFamily="2" charset="-78"/>
            </a:rPr>
            <a:t>مى‏كنیم</a:t>
          </a:r>
          <a:r>
            <a:rPr lang="fa-IR" sz="1600" b="1" kern="1200" dirty="0" smtClean="0">
              <a:solidFill>
                <a:srgbClr val="002060"/>
              </a:solidFill>
              <a:cs typeface="B Nazanin" panose="00000400000000000000" pitchFamily="2" charset="-78"/>
            </a:rPr>
            <a:t>. </a:t>
          </a:r>
          <a:endParaRPr lang="fa-IR" sz="1600" kern="1200" dirty="0">
            <a:solidFill>
              <a:srgbClr val="002060"/>
            </a:solidFill>
          </a:endParaRPr>
        </a:p>
      </dsp:txBody>
      <dsp:txXfrm>
        <a:off x="72199" y="2116833"/>
        <a:ext cx="7698678" cy="907500"/>
      </dsp:txXfrm>
    </dsp:sp>
    <dsp:sp modelId="{6B6360E1-0B8E-4457-8CDF-4D0D46469CAC}">
      <dsp:nvSpPr>
        <dsp:cNvPr id="0" name=""/>
        <dsp:cNvSpPr/>
      </dsp:nvSpPr>
      <dsp:spPr>
        <a:xfrm>
          <a:off x="7369095" y="2168801"/>
          <a:ext cx="803564" cy="803564"/>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01FEE7E-34FA-4FFE-9B72-582BAF417C92}">
      <dsp:nvSpPr>
        <dsp:cNvPr id="0" name=""/>
        <dsp:cNvSpPr/>
      </dsp:nvSpPr>
      <dsp:spPr>
        <a:xfrm>
          <a:off x="72199" y="3213127"/>
          <a:ext cx="7840060" cy="642851"/>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10263" bIns="40640" numCol="1" spcCol="1270" anchor="ctr" anchorCtr="0">
          <a:noAutofit/>
        </a:bodyPr>
        <a:lstStyle/>
        <a:p>
          <a:pPr lvl="0" algn="r"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اسرائیل باید از صفحة روزگار محو شود و بیت المقدس مال مسلمین و قبله اول مسلمین است. </a:t>
          </a:r>
          <a:endParaRPr lang="fa-IR" sz="1600" kern="1200" dirty="0">
            <a:solidFill>
              <a:srgbClr val="002060"/>
            </a:solidFill>
          </a:endParaRPr>
        </a:p>
      </dsp:txBody>
      <dsp:txXfrm>
        <a:off x="72199" y="3213127"/>
        <a:ext cx="7840060" cy="642851"/>
      </dsp:txXfrm>
    </dsp:sp>
    <dsp:sp modelId="{62452E2E-8771-4FB9-A0B7-39C5DF898F81}">
      <dsp:nvSpPr>
        <dsp:cNvPr id="0" name=""/>
        <dsp:cNvSpPr/>
      </dsp:nvSpPr>
      <dsp:spPr>
        <a:xfrm>
          <a:off x="7510477" y="3132770"/>
          <a:ext cx="803564" cy="803564"/>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AD0BA8B-A166-4F87-807B-8C0E4872923C}">
      <dsp:nvSpPr>
        <dsp:cNvPr id="0" name=""/>
        <dsp:cNvSpPr/>
      </dsp:nvSpPr>
      <dsp:spPr>
        <a:xfrm>
          <a:off x="72199" y="4177096"/>
          <a:ext cx="8300709" cy="642851"/>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10263" bIns="40640" numCol="1" spcCol="1270" anchor="ctr" anchorCtr="0">
          <a:noAutofit/>
        </a:bodyPr>
        <a:lstStyle/>
        <a:p>
          <a:pPr lvl="0" algn="r" defTabSz="711200" rtl="1">
            <a:lnSpc>
              <a:spcPct val="90000"/>
            </a:lnSpc>
            <a:spcBef>
              <a:spcPct val="0"/>
            </a:spcBef>
            <a:spcAft>
              <a:spcPct val="35000"/>
            </a:spcAft>
          </a:pPr>
          <a:r>
            <a:rPr lang="fa-IR" sz="1600" b="1" kern="1200" dirty="0" err="1" smtClean="0">
              <a:solidFill>
                <a:srgbClr val="002060"/>
              </a:solidFill>
              <a:cs typeface="B Nazanin" panose="00000400000000000000" pitchFamily="2" charset="-78"/>
            </a:rPr>
            <a:t>مسئلة</a:t>
          </a:r>
          <a:r>
            <a:rPr lang="fa-IR" sz="1600" b="1" kern="1200" dirty="0" smtClean="0">
              <a:solidFill>
                <a:srgbClr val="002060"/>
              </a:solidFill>
              <a:cs typeface="B Nazanin" panose="00000400000000000000" pitchFamily="2" charset="-78"/>
            </a:rPr>
            <a:t> ما </a:t>
          </a:r>
          <a:r>
            <a:rPr lang="fa-IR" sz="1600" b="1" kern="1200" dirty="0" err="1" smtClean="0">
              <a:solidFill>
                <a:srgbClr val="002060"/>
              </a:solidFill>
              <a:cs typeface="B Nazanin" panose="00000400000000000000" pitchFamily="2" charset="-78"/>
            </a:rPr>
            <a:t>مسئلة</a:t>
          </a:r>
          <a:r>
            <a:rPr lang="fa-IR" sz="1600" b="1" kern="1200" dirty="0" smtClean="0">
              <a:solidFill>
                <a:srgbClr val="002060"/>
              </a:solidFill>
              <a:cs typeface="B Nazanin" panose="00000400000000000000" pitchFamily="2" charset="-78"/>
            </a:rPr>
            <a:t> حرکتی عظیم در مقیاس جهانی است. </a:t>
          </a:r>
          <a:endParaRPr lang="fa-IR" sz="1600" kern="1200" dirty="0">
            <a:solidFill>
              <a:srgbClr val="002060"/>
            </a:solidFill>
          </a:endParaRPr>
        </a:p>
      </dsp:txBody>
      <dsp:txXfrm>
        <a:off x="72199" y="4177096"/>
        <a:ext cx="8300709" cy="642851"/>
      </dsp:txXfrm>
    </dsp:sp>
    <dsp:sp modelId="{1DDF5AF5-DA8E-4C82-8F95-46A514BDDA22}">
      <dsp:nvSpPr>
        <dsp:cNvPr id="0" name=""/>
        <dsp:cNvSpPr/>
      </dsp:nvSpPr>
      <dsp:spPr>
        <a:xfrm>
          <a:off x="7992887" y="4061045"/>
          <a:ext cx="803564" cy="803564"/>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A663C5-B0D0-44CC-8906-7DAD791A3377}">
      <dsp:nvSpPr>
        <dsp:cNvPr id="0" name=""/>
        <dsp:cNvSpPr/>
      </dsp:nvSpPr>
      <dsp:spPr>
        <a:xfrm>
          <a:off x="-5813023" y="-889680"/>
          <a:ext cx="6920529" cy="6920529"/>
        </a:xfrm>
        <a:prstGeom prst="blockArc">
          <a:avLst>
            <a:gd name="adj1" fmla="val 18900000"/>
            <a:gd name="adj2" fmla="val 27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4D83802-AC8D-4A25-8D5F-136B4FE23646}">
      <dsp:nvSpPr>
        <dsp:cNvPr id="0" name=""/>
        <dsp:cNvSpPr/>
      </dsp:nvSpPr>
      <dsp:spPr>
        <a:xfrm>
          <a:off x="484075" y="321220"/>
          <a:ext cx="8300709" cy="642851"/>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ویژگی دیگر </a:t>
          </a:r>
          <a:r>
            <a:rPr lang="fa-IR" sz="1600" b="1" kern="1200" dirty="0" err="1" smtClean="0">
              <a:solidFill>
                <a:schemeClr val="bg2"/>
              </a:solidFill>
              <a:cs typeface="B Nazanin" panose="00000400000000000000" pitchFamily="2" charset="-78"/>
            </a:rPr>
            <a:t>طلبة</a:t>
          </a:r>
          <a:r>
            <a:rPr lang="fa-IR" sz="1600" b="1" kern="1200" dirty="0" smtClean="0">
              <a:solidFill>
                <a:schemeClr val="bg2"/>
              </a:solidFill>
              <a:cs typeface="B Nazanin" panose="00000400000000000000" pitchFamily="2" charset="-78"/>
            </a:rPr>
            <a:t> انقلابی که از </a:t>
          </a:r>
          <a:r>
            <a:rPr lang="fa-IR" sz="1600" b="1" kern="1200" dirty="0" err="1" smtClean="0">
              <a:solidFill>
                <a:schemeClr val="bg2"/>
              </a:solidFill>
              <a:cs typeface="B Nazanin" panose="00000400000000000000" pitchFamily="2" charset="-78"/>
            </a:rPr>
            <a:t>واژة</a:t>
          </a:r>
          <a:r>
            <a:rPr lang="fa-IR" sz="1600" b="1" kern="1200" dirty="0" smtClean="0">
              <a:solidFill>
                <a:schemeClr val="bg2"/>
              </a:solidFill>
              <a:cs typeface="B Nazanin" panose="00000400000000000000" pitchFamily="2" charset="-78"/>
            </a:rPr>
            <a:t> انقلاب ـ </a:t>
          </a:r>
          <a:r>
            <a:rPr lang="fa-IR" sz="1600" b="1" kern="1200" dirty="0" err="1" smtClean="0">
              <a:solidFill>
                <a:schemeClr val="bg2"/>
              </a:solidFill>
              <a:cs typeface="B Nazanin" panose="00000400000000000000" pitchFamily="2" charset="-78"/>
            </a:rPr>
            <a:t>به‌معنای</a:t>
          </a:r>
          <a:r>
            <a:rPr lang="fa-IR" sz="1600" b="1" kern="1200" dirty="0" smtClean="0">
              <a:solidFill>
                <a:schemeClr val="bg2"/>
              </a:solidFill>
              <a:cs typeface="B Nazanin" panose="00000400000000000000" pitchFamily="2" charset="-78"/>
            </a:rPr>
            <a:t> دگرگونی ـ نیز استفاده </a:t>
          </a:r>
          <a:r>
            <a:rPr lang="fa-IR" sz="1600" b="1" kern="1200" dirty="0" err="1" smtClean="0">
              <a:solidFill>
                <a:schemeClr val="bg2"/>
              </a:solidFill>
              <a:cs typeface="B Nazanin" panose="00000400000000000000" pitchFamily="2" charset="-78"/>
            </a:rPr>
            <a:t>می‌شود</a:t>
          </a:r>
          <a:r>
            <a:rPr lang="fa-IR" sz="1600" b="1" kern="1200" dirty="0" smtClean="0">
              <a:solidFill>
                <a:schemeClr val="bg2"/>
              </a:solidFill>
              <a:cs typeface="B Nazanin" panose="00000400000000000000" pitchFamily="2" charset="-78"/>
            </a:rPr>
            <a:t>، </a:t>
          </a:r>
          <a:r>
            <a:rPr lang="fa-IR" sz="1600" b="1" kern="1200" dirty="0" err="1" smtClean="0">
              <a:solidFill>
                <a:schemeClr val="bg2"/>
              </a:solidFill>
              <a:cs typeface="B Nazanin" panose="00000400000000000000" pitchFamily="2" charset="-78"/>
            </a:rPr>
            <a:t>تحول¬خواهی</a:t>
          </a:r>
          <a:r>
            <a:rPr lang="fa-IR" sz="1600" b="1" kern="1200" dirty="0" smtClean="0">
              <a:solidFill>
                <a:schemeClr val="bg2"/>
              </a:solidFill>
              <a:cs typeface="B Nazanin" panose="00000400000000000000" pitchFamily="2" charset="-78"/>
            </a:rPr>
            <a:t> و پویایی است.</a:t>
          </a:r>
          <a:endParaRPr lang="fa-IR" sz="1600" kern="1200" dirty="0">
            <a:solidFill>
              <a:schemeClr val="bg2"/>
            </a:solidFill>
          </a:endParaRPr>
        </a:p>
      </dsp:txBody>
      <dsp:txXfrm>
        <a:off x="484075" y="321220"/>
        <a:ext cx="8300709" cy="642851"/>
      </dsp:txXfrm>
    </dsp:sp>
    <dsp:sp modelId="{BDE33E70-33D1-4AF6-B3B7-3DD399B14E28}">
      <dsp:nvSpPr>
        <dsp:cNvPr id="0" name=""/>
        <dsp:cNvSpPr/>
      </dsp:nvSpPr>
      <dsp:spPr>
        <a:xfrm>
          <a:off x="924629" y="240863"/>
          <a:ext cx="803564" cy="803564"/>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BC106D2-68C6-41D6-A003-01F18831E99A}">
      <dsp:nvSpPr>
        <dsp:cNvPr id="0" name=""/>
        <dsp:cNvSpPr/>
      </dsp:nvSpPr>
      <dsp:spPr>
        <a:xfrm>
          <a:off x="944723" y="1285189"/>
          <a:ext cx="7840060" cy="642851"/>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یعنی شرایط موجود را تحمل¬ نکردن و به دنبال وضعیت برتر بودن.</a:t>
          </a:r>
          <a:endParaRPr lang="fa-IR" sz="1600" kern="1200" dirty="0">
            <a:solidFill>
              <a:srgbClr val="002060"/>
            </a:solidFill>
          </a:endParaRPr>
        </a:p>
      </dsp:txBody>
      <dsp:txXfrm>
        <a:off x="944723" y="1285189"/>
        <a:ext cx="7840060" cy="642851"/>
      </dsp:txXfrm>
    </dsp:sp>
    <dsp:sp modelId="{28FA84EB-EECD-48F3-A76D-84826DED237A}">
      <dsp:nvSpPr>
        <dsp:cNvPr id="0" name=""/>
        <dsp:cNvSpPr/>
      </dsp:nvSpPr>
      <dsp:spPr>
        <a:xfrm>
          <a:off x="542941" y="1204832"/>
          <a:ext cx="803564" cy="803564"/>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9257249-7084-4F09-813E-90F70307A7CA}">
      <dsp:nvSpPr>
        <dsp:cNvPr id="0" name=""/>
        <dsp:cNvSpPr/>
      </dsp:nvSpPr>
      <dsp:spPr>
        <a:xfrm>
          <a:off x="1086105" y="2249158"/>
          <a:ext cx="7698678" cy="64285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این ویژگی نیز لازمة مجاهدت و آرمان داشتن است. </a:t>
          </a:r>
          <a:endParaRPr lang="fa-IR" sz="1600" kern="1200" dirty="0">
            <a:solidFill>
              <a:srgbClr val="002060"/>
            </a:solidFill>
          </a:endParaRPr>
        </a:p>
      </dsp:txBody>
      <dsp:txXfrm>
        <a:off x="1086105" y="2249158"/>
        <a:ext cx="7698678" cy="642851"/>
      </dsp:txXfrm>
    </dsp:sp>
    <dsp:sp modelId="{1664362C-04E8-4949-AFF7-413130B7D3C3}">
      <dsp:nvSpPr>
        <dsp:cNvPr id="0" name=""/>
        <dsp:cNvSpPr/>
      </dsp:nvSpPr>
      <dsp:spPr>
        <a:xfrm>
          <a:off x="684323" y="2168801"/>
          <a:ext cx="803564" cy="803564"/>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67989A5-44EC-4665-B5BB-CC6947A66360}">
      <dsp:nvSpPr>
        <dsp:cNvPr id="0" name=""/>
        <dsp:cNvSpPr/>
      </dsp:nvSpPr>
      <dsp:spPr>
        <a:xfrm>
          <a:off x="944723" y="3213127"/>
          <a:ext cx="7840060" cy="642851"/>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انسان انقلابی یک موجود زنده است که در مقابل بدی‌ها واکنشی فعال نشان می‌دهد؛ </a:t>
          </a:r>
          <a:endParaRPr lang="fa-IR" sz="1600" kern="1200" dirty="0">
            <a:solidFill>
              <a:srgbClr val="002060"/>
            </a:solidFill>
          </a:endParaRPr>
        </a:p>
      </dsp:txBody>
      <dsp:txXfrm>
        <a:off x="944723" y="3213127"/>
        <a:ext cx="7840060" cy="642851"/>
      </dsp:txXfrm>
    </dsp:sp>
    <dsp:sp modelId="{5450AA70-C5F9-42DE-BB67-B4C9155B2024}">
      <dsp:nvSpPr>
        <dsp:cNvPr id="0" name=""/>
        <dsp:cNvSpPr/>
      </dsp:nvSpPr>
      <dsp:spPr>
        <a:xfrm>
          <a:off x="542941" y="3132770"/>
          <a:ext cx="803564" cy="803564"/>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F27D7BF-7109-49E4-9570-6E11846F163E}">
      <dsp:nvSpPr>
        <dsp:cNvPr id="0" name=""/>
        <dsp:cNvSpPr/>
      </dsp:nvSpPr>
      <dsp:spPr>
        <a:xfrm>
          <a:off x="484075" y="4177096"/>
          <a:ext cx="8300709" cy="642851"/>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نه </a:t>
          </a:r>
          <a:r>
            <a:rPr lang="fa-IR" sz="1600" b="1" kern="1200" dirty="0" err="1" smtClean="0">
              <a:solidFill>
                <a:srgbClr val="002060"/>
              </a:solidFill>
              <a:cs typeface="B Nazanin" panose="00000400000000000000" pitchFamily="2" charset="-78"/>
            </a:rPr>
            <a:t>بی‌تفاوت</a:t>
          </a:r>
          <a:r>
            <a:rPr lang="fa-IR" sz="1600" b="1" kern="1200" dirty="0" smtClean="0">
              <a:solidFill>
                <a:srgbClr val="002060"/>
              </a:solidFill>
              <a:cs typeface="B Nazanin" panose="00000400000000000000" pitchFamily="2" charset="-78"/>
            </a:rPr>
            <a:t> و خنثی </a:t>
          </a:r>
          <a:r>
            <a:rPr lang="fa-IR" sz="1600" b="1" kern="1200" dirty="0" err="1" smtClean="0">
              <a:solidFill>
                <a:srgbClr val="002060"/>
              </a:solidFill>
              <a:cs typeface="B Nazanin" panose="00000400000000000000" pitchFamily="2" charset="-78"/>
            </a:rPr>
            <a:t>می‌نشیند</a:t>
          </a:r>
          <a:r>
            <a:rPr lang="fa-IR" sz="1600" b="1" kern="1200" dirty="0" smtClean="0">
              <a:solidFill>
                <a:srgbClr val="002060"/>
              </a:solidFill>
              <a:cs typeface="B Nazanin" panose="00000400000000000000" pitchFamily="2" charset="-78"/>
            </a:rPr>
            <a:t> و نه از سر ضعف و درماندگی، به غصه و ناله و </a:t>
          </a:r>
          <a:r>
            <a:rPr lang="fa-IR" sz="1600" b="1" kern="1200" dirty="0" err="1" smtClean="0">
              <a:solidFill>
                <a:srgbClr val="002060"/>
              </a:solidFill>
              <a:cs typeface="B Nazanin" panose="00000400000000000000" pitchFamily="2" charset="-78"/>
            </a:rPr>
            <a:t>شکوا</a:t>
          </a:r>
          <a:r>
            <a:rPr lang="fa-IR" sz="1600" b="1" kern="1200" dirty="0" smtClean="0">
              <a:solidFill>
                <a:srgbClr val="002060"/>
              </a:solidFill>
              <a:cs typeface="B Nazanin" panose="00000400000000000000" pitchFamily="2" charset="-78"/>
            </a:rPr>
            <a:t> اکتفا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a:t>
          </a:r>
          <a:endParaRPr lang="fa-IR" sz="1600" kern="1200" dirty="0">
            <a:solidFill>
              <a:srgbClr val="002060"/>
            </a:solidFill>
          </a:endParaRPr>
        </a:p>
      </dsp:txBody>
      <dsp:txXfrm>
        <a:off x="484075" y="4177096"/>
        <a:ext cx="8300709" cy="642851"/>
      </dsp:txXfrm>
    </dsp:sp>
    <dsp:sp modelId="{904B600D-001D-451D-9EED-EF18662C9FD5}">
      <dsp:nvSpPr>
        <dsp:cNvPr id="0" name=""/>
        <dsp:cNvSpPr/>
      </dsp:nvSpPr>
      <dsp:spPr>
        <a:xfrm>
          <a:off x="82292" y="4096739"/>
          <a:ext cx="803564" cy="803564"/>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9BC585-3789-4D9A-BFBC-EC4968869E94}">
      <dsp:nvSpPr>
        <dsp:cNvPr id="0" name=""/>
        <dsp:cNvSpPr/>
      </dsp:nvSpPr>
      <dsp:spPr>
        <a:xfrm>
          <a:off x="-5813023" y="-889680"/>
          <a:ext cx="6920529" cy="6920529"/>
        </a:xfrm>
        <a:prstGeom prst="blockArc">
          <a:avLst>
            <a:gd name="adj1" fmla="val 18900000"/>
            <a:gd name="adj2" fmla="val 27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B43877C-94EF-4A1A-8162-34D21DE58D05}">
      <dsp:nvSpPr>
        <dsp:cNvPr id="0" name=""/>
        <dsp:cNvSpPr/>
      </dsp:nvSpPr>
      <dsp:spPr>
        <a:xfrm>
          <a:off x="579700" y="395252"/>
          <a:ext cx="8205083" cy="790917"/>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7791" tIns="40640" rIns="40640" bIns="40640" numCol="1" spcCol="1270" anchor="ctr" anchorCtr="0">
          <a:noAutofit/>
        </a:bodyPr>
        <a:lstStyle/>
        <a:p>
          <a:pPr lvl="0" algn="l"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بلکه حضور خود را نشان </a:t>
          </a:r>
          <a:r>
            <a:rPr lang="fa-IR" sz="1600" b="1" kern="1200" dirty="0" err="1" smtClean="0">
              <a:solidFill>
                <a:schemeClr val="bg2"/>
              </a:solidFill>
              <a:cs typeface="B Nazanin" panose="00000400000000000000" pitchFamily="2" charset="-78"/>
            </a:rPr>
            <a:t>می‌دهد</a:t>
          </a:r>
          <a:r>
            <a:rPr lang="fa-IR" sz="1600" b="1" kern="1200" dirty="0" smtClean="0">
              <a:solidFill>
                <a:schemeClr val="bg2"/>
              </a:solidFill>
              <a:cs typeface="B Nazanin" panose="00000400000000000000" pitchFamily="2" charset="-78"/>
            </a:rPr>
            <a:t>، موضع خود را معلوم </a:t>
          </a:r>
          <a:r>
            <a:rPr lang="fa-IR" sz="1600" b="1" kern="1200" dirty="0" err="1" smtClean="0">
              <a:solidFill>
                <a:schemeClr val="bg2"/>
              </a:solidFill>
              <a:cs typeface="B Nazanin" panose="00000400000000000000" pitchFamily="2" charset="-78"/>
            </a:rPr>
            <a:t>می‌کند</a:t>
          </a:r>
          <a:r>
            <a:rPr lang="fa-IR" sz="1600" b="1" kern="1200" dirty="0" smtClean="0">
              <a:solidFill>
                <a:schemeClr val="bg2"/>
              </a:solidFill>
              <a:cs typeface="B Nazanin" panose="00000400000000000000" pitchFamily="2" charset="-78"/>
            </a:rPr>
            <a:t> و پرقدرت و استوار در </a:t>
          </a:r>
          <a:r>
            <a:rPr lang="fa-IR" sz="1600" b="1" kern="1200" dirty="0" err="1" smtClean="0">
              <a:solidFill>
                <a:schemeClr val="bg2"/>
              </a:solidFill>
              <a:cs typeface="B Nazanin" panose="00000400000000000000" pitchFamily="2" charset="-78"/>
            </a:rPr>
            <a:t>صحنة</a:t>
          </a:r>
          <a:r>
            <a:rPr lang="fa-IR" sz="1600" b="1" kern="1200" dirty="0" smtClean="0">
              <a:solidFill>
                <a:schemeClr val="bg2"/>
              </a:solidFill>
              <a:cs typeface="B Nazanin" panose="00000400000000000000" pitchFamily="2" charset="-78"/>
            </a:rPr>
            <a:t> عمل </a:t>
          </a:r>
          <a:r>
            <a:rPr lang="fa-IR" sz="1600" b="1" kern="1200" dirty="0" err="1" smtClean="0">
              <a:solidFill>
                <a:schemeClr val="bg2"/>
              </a:solidFill>
              <a:cs typeface="B Nazanin" panose="00000400000000000000" pitchFamily="2" charset="-78"/>
            </a:rPr>
            <a:t>می‌ماند</a:t>
          </a:r>
          <a:r>
            <a:rPr lang="fa-IR" sz="1600" b="1" kern="1200" dirty="0" smtClean="0">
              <a:solidFill>
                <a:schemeClr val="bg2"/>
              </a:solidFill>
              <a:cs typeface="B Nazanin" panose="00000400000000000000" pitchFamily="2" charset="-78"/>
            </a:rPr>
            <a:t>. طبیعتاً درک درست حوادث، فهم عمیق زمان و رویدادهای آن و شناخت </a:t>
          </a:r>
          <a:r>
            <a:rPr lang="fa-IR" sz="1600" b="1" kern="1200" dirty="0" err="1" smtClean="0">
              <a:solidFill>
                <a:schemeClr val="bg2"/>
              </a:solidFill>
              <a:cs typeface="B Nazanin" panose="00000400000000000000" pitchFamily="2" charset="-78"/>
            </a:rPr>
            <a:t>جریان‌های</a:t>
          </a:r>
          <a:r>
            <a:rPr lang="fa-IR" sz="1600" b="1" kern="1200" dirty="0" smtClean="0">
              <a:solidFill>
                <a:schemeClr val="bg2"/>
              </a:solidFill>
              <a:cs typeface="B Nazanin" panose="00000400000000000000" pitchFamily="2" charset="-78"/>
            </a:rPr>
            <a:t> اجتماعی </a:t>
          </a:r>
          <a:r>
            <a:rPr lang="fa-IR" sz="1600" b="1" kern="1200" dirty="0" err="1" smtClean="0">
              <a:solidFill>
                <a:schemeClr val="bg2"/>
              </a:solidFill>
              <a:cs typeface="B Nazanin" panose="00000400000000000000" pitchFamily="2" charset="-78"/>
            </a:rPr>
            <a:t>لازمة</a:t>
          </a:r>
          <a:r>
            <a:rPr lang="fa-IR" sz="1600" b="1" kern="1200" dirty="0" smtClean="0">
              <a:solidFill>
                <a:schemeClr val="bg2"/>
              </a:solidFill>
              <a:cs typeface="B Nazanin" panose="00000400000000000000" pitchFamily="2" charset="-78"/>
            </a:rPr>
            <a:t> این حضور و </a:t>
          </a:r>
          <a:r>
            <a:rPr lang="fa-IR" sz="1600" b="1" kern="1200" dirty="0" err="1" smtClean="0">
              <a:solidFill>
                <a:schemeClr val="bg2"/>
              </a:solidFill>
              <a:cs typeface="B Nazanin" panose="00000400000000000000" pitchFamily="2" charset="-78"/>
            </a:rPr>
            <a:t>موضع‌گیری</a:t>
          </a:r>
          <a:r>
            <a:rPr lang="fa-IR" sz="1600" b="1" kern="1200" dirty="0" smtClean="0">
              <a:solidFill>
                <a:schemeClr val="bg2"/>
              </a:solidFill>
              <a:cs typeface="B Nazanin" panose="00000400000000000000" pitchFamily="2" charset="-78"/>
            </a:rPr>
            <a:t> </a:t>
          </a:r>
          <a:r>
            <a:rPr lang="fa-IR" sz="1600" b="1" kern="1200" dirty="0" err="1" smtClean="0">
              <a:solidFill>
                <a:schemeClr val="bg2"/>
              </a:solidFill>
              <a:cs typeface="B Nazanin" panose="00000400000000000000" pitchFamily="2" charset="-78"/>
            </a:rPr>
            <a:t>به‌موقع</a:t>
          </a:r>
          <a:r>
            <a:rPr lang="fa-IR" sz="1600" b="1" kern="1200" dirty="0" smtClean="0">
              <a:solidFill>
                <a:schemeClr val="bg2"/>
              </a:solidFill>
              <a:cs typeface="B Nazanin" panose="00000400000000000000" pitchFamily="2" charset="-78"/>
            </a:rPr>
            <a:t> است. </a:t>
          </a:r>
          <a:endParaRPr lang="fa-IR" sz="1600" kern="1200" dirty="0">
            <a:solidFill>
              <a:schemeClr val="bg2"/>
            </a:solidFill>
          </a:endParaRPr>
        </a:p>
      </dsp:txBody>
      <dsp:txXfrm>
        <a:off x="579700" y="395252"/>
        <a:ext cx="8205083" cy="790917"/>
      </dsp:txXfrm>
    </dsp:sp>
    <dsp:sp modelId="{585C83B8-CEEC-4ABD-8EF3-7E9D9EE4D0C9}">
      <dsp:nvSpPr>
        <dsp:cNvPr id="0" name=""/>
        <dsp:cNvSpPr/>
      </dsp:nvSpPr>
      <dsp:spPr>
        <a:xfrm>
          <a:off x="85377" y="296388"/>
          <a:ext cx="988646" cy="988646"/>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AD35CD2-CA09-47A1-A1DE-DD5D4B6EE324}">
      <dsp:nvSpPr>
        <dsp:cNvPr id="0" name=""/>
        <dsp:cNvSpPr/>
      </dsp:nvSpPr>
      <dsp:spPr>
        <a:xfrm>
          <a:off x="1033151" y="1581834"/>
          <a:ext cx="7751632" cy="79091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7791" tIns="40640" rIns="40640" bIns="40640" numCol="1" spcCol="1270" anchor="ctr" anchorCtr="0">
          <a:noAutofit/>
        </a:bodyPr>
        <a:lstStyle/>
        <a:p>
          <a:pPr lvl="0" algn="l"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انقلابی بودن مفهومی بیش از حامی انقلاب بودن را می‌رساند</a:t>
          </a:r>
          <a:endParaRPr lang="fa-IR" sz="1600" kern="1200" dirty="0">
            <a:solidFill>
              <a:srgbClr val="002060"/>
            </a:solidFill>
          </a:endParaRPr>
        </a:p>
      </dsp:txBody>
      <dsp:txXfrm>
        <a:off x="1033151" y="1581834"/>
        <a:ext cx="7751632" cy="790917"/>
      </dsp:txXfrm>
    </dsp:sp>
    <dsp:sp modelId="{72AEE974-BE77-47A6-91D5-D8C47BAA6FDE}">
      <dsp:nvSpPr>
        <dsp:cNvPr id="0" name=""/>
        <dsp:cNvSpPr/>
      </dsp:nvSpPr>
      <dsp:spPr>
        <a:xfrm>
          <a:off x="538828" y="1482969"/>
          <a:ext cx="988646" cy="988646"/>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BCB930C-6AED-4936-859A-48D5A8A2BC6A}">
      <dsp:nvSpPr>
        <dsp:cNvPr id="0" name=""/>
        <dsp:cNvSpPr/>
      </dsp:nvSpPr>
      <dsp:spPr>
        <a:xfrm>
          <a:off x="1033151" y="2768416"/>
          <a:ext cx="7751632" cy="790917"/>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7791" tIns="40640" rIns="40640" bIns="40640" numCol="1" spcCol="1270" anchor="ctr" anchorCtr="0">
          <a:noAutofit/>
        </a:bodyPr>
        <a:lstStyle/>
        <a:p>
          <a:pPr lvl="0" algn="l"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حمایت از انقلاب بیشتر دفاع از وضع موجود است</a:t>
          </a:r>
          <a:endParaRPr lang="fa-IR" sz="1600" kern="1200" dirty="0">
            <a:solidFill>
              <a:srgbClr val="002060"/>
            </a:solidFill>
          </a:endParaRPr>
        </a:p>
      </dsp:txBody>
      <dsp:txXfrm>
        <a:off x="1033151" y="2768416"/>
        <a:ext cx="7751632" cy="790917"/>
      </dsp:txXfrm>
    </dsp:sp>
    <dsp:sp modelId="{65A501AB-E88A-4627-AF0E-73AD50FF667E}">
      <dsp:nvSpPr>
        <dsp:cNvPr id="0" name=""/>
        <dsp:cNvSpPr/>
      </dsp:nvSpPr>
      <dsp:spPr>
        <a:xfrm>
          <a:off x="538828" y="2669551"/>
          <a:ext cx="988646" cy="988646"/>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AFF1905-B94D-451C-AD4D-878B4C5EEEB1}">
      <dsp:nvSpPr>
        <dsp:cNvPr id="0" name=""/>
        <dsp:cNvSpPr/>
      </dsp:nvSpPr>
      <dsp:spPr>
        <a:xfrm>
          <a:off x="579700" y="3775767"/>
          <a:ext cx="8205083" cy="1149376"/>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27791" tIns="40640" rIns="40640" bIns="40640" numCol="1" spcCol="1270" anchor="ctr" anchorCtr="0">
          <a:noAutofit/>
        </a:bodyPr>
        <a:lstStyle/>
        <a:p>
          <a:pPr lvl="0" algn="l"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در حالی که علاوه بر آن لازم است انسان انقلابی در مسیر </a:t>
          </a:r>
          <a:r>
            <a:rPr lang="fa-IR" sz="1600" b="1" kern="1200" dirty="0" err="1" smtClean="0">
              <a:solidFill>
                <a:srgbClr val="002060"/>
              </a:solidFill>
              <a:cs typeface="B Nazanin" panose="00000400000000000000" pitchFamily="2" charset="-78"/>
            </a:rPr>
            <a:t>آیندة</a:t>
          </a:r>
          <a:r>
            <a:rPr lang="fa-IR" sz="1600" b="1" kern="1200" dirty="0" smtClean="0">
              <a:solidFill>
                <a:srgbClr val="002060"/>
              </a:solidFill>
              <a:cs typeface="B Nazanin" panose="00000400000000000000" pitchFamily="2" charset="-78"/>
            </a:rPr>
            <a:t> انقلاب و پیشبرد آرمان آن به سوی </a:t>
          </a:r>
          <a:r>
            <a:rPr lang="fa-IR" sz="1600" b="1" kern="1200" dirty="0" err="1" smtClean="0">
              <a:solidFill>
                <a:srgbClr val="002060"/>
              </a:solidFill>
              <a:cs typeface="B Nazanin" panose="00000400000000000000" pitchFamily="2" charset="-78"/>
            </a:rPr>
            <a:t>نقطة</a:t>
          </a:r>
          <a:r>
            <a:rPr lang="fa-IR" sz="1600" b="1" kern="1200" dirty="0" smtClean="0">
              <a:solidFill>
                <a:srgbClr val="002060"/>
              </a:solidFill>
              <a:cs typeface="B Nazanin" panose="00000400000000000000" pitchFamily="2" charset="-78"/>
            </a:rPr>
            <a:t> کمال حرکت کند. حامی انقلاب بودن و حفظ دستاوردهای موجود آن، حرکتی انفعالی است. حفظ انقلاب در معنای کامل خود حفظ </a:t>
          </a:r>
          <a:r>
            <a:rPr lang="fa-IR" sz="1600" b="1" kern="1200" dirty="0" err="1" smtClean="0">
              <a:solidFill>
                <a:srgbClr val="002060"/>
              </a:solidFill>
              <a:cs typeface="B Nazanin" panose="00000400000000000000" pitchFamily="2" charset="-78"/>
            </a:rPr>
            <a:t>روحیة</a:t>
          </a:r>
          <a:r>
            <a:rPr lang="fa-IR" sz="1600" b="1" kern="1200" dirty="0" smtClean="0">
              <a:solidFill>
                <a:srgbClr val="002060"/>
              </a:solidFill>
              <a:cs typeface="B Nazanin" panose="00000400000000000000" pitchFamily="2" charset="-78"/>
            </a:rPr>
            <a:t> انقلابی است و علاوه بر حمایت، رو به جلو داشتن و انقلاب را پیش بردن است و تکاپو به سوی </a:t>
          </a:r>
          <a:r>
            <a:rPr lang="fa-IR" sz="1600" b="1" kern="1200" dirty="0" err="1" smtClean="0">
              <a:solidFill>
                <a:srgbClr val="002060"/>
              </a:solidFill>
              <a:cs typeface="B Nazanin" panose="00000400000000000000" pitchFamily="2" charset="-78"/>
            </a:rPr>
            <a:t>افق‌های</a:t>
          </a:r>
          <a:r>
            <a:rPr lang="fa-IR" sz="1600" b="1" kern="1200" dirty="0" smtClean="0">
              <a:solidFill>
                <a:srgbClr val="002060"/>
              </a:solidFill>
              <a:cs typeface="B Nazanin" panose="00000400000000000000" pitchFamily="2" charset="-78"/>
            </a:rPr>
            <a:t> تازه</a:t>
          </a:r>
          <a:endParaRPr lang="fa-IR" sz="1600" kern="1200" dirty="0">
            <a:solidFill>
              <a:srgbClr val="002060"/>
            </a:solidFill>
          </a:endParaRPr>
        </a:p>
      </dsp:txBody>
      <dsp:txXfrm>
        <a:off x="579700" y="3775767"/>
        <a:ext cx="8205083" cy="1149376"/>
      </dsp:txXfrm>
    </dsp:sp>
    <dsp:sp modelId="{9AB12764-3C13-4E08-B28C-D69B18969C99}">
      <dsp:nvSpPr>
        <dsp:cNvPr id="0" name=""/>
        <dsp:cNvSpPr/>
      </dsp:nvSpPr>
      <dsp:spPr>
        <a:xfrm>
          <a:off x="85377" y="3856133"/>
          <a:ext cx="988646" cy="988646"/>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558D1A-AE5A-406C-BFBD-7430CB4C3131}">
      <dsp:nvSpPr>
        <dsp:cNvPr id="0" name=""/>
        <dsp:cNvSpPr/>
      </dsp:nvSpPr>
      <dsp:spPr>
        <a:xfrm>
          <a:off x="5357" y="750887"/>
          <a:ext cx="1601390" cy="960834"/>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ctr" defTabSz="933450" rtl="1">
            <a:lnSpc>
              <a:spcPct val="90000"/>
            </a:lnSpc>
            <a:spcBef>
              <a:spcPct val="0"/>
            </a:spcBef>
            <a:spcAft>
              <a:spcPct val="35000"/>
            </a:spcAft>
          </a:pPr>
          <a:r>
            <a:rPr lang="fa-IR" sz="2100" kern="1200" dirty="0" smtClean="0">
              <a:solidFill>
                <a:srgbClr val="002060"/>
              </a:solidFill>
              <a:cs typeface="B Titr" panose="00000700000000000000" pitchFamily="2" charset="-78"/>
            </a:rPr>
            <a:t>انقلاب اسلامی </a:t>
          </a:r>
          <a:endParaRPr lang="fa-IR" sz="2100" kern="1200" dirty="0">
            <a:solidFill>
              <a:srgbClr val="002060"/>
            </a:solidFill>
          </a:endParaRPr>
        </a:p>
      </dsp:txBody>
      <dsp:txXfrm>
        <a:off x="33499" y="779029"/>
        <a:ext cx="1545106" cy="904550"/>
      </dsp:txXfrm>
    </dsp:sp>
    <dsp:sp modelId="{EEB3BB09-84ED-4A8F-8B43-73AD2E9106B8}">
      <dsp:nvSpPr>
        <dsp:cNvPr id="0" name=""/>
        <dsp:cNvSpPr/>
      </dsp:nvSpPr>
      <dsp:spPr>
        <a:xfrm>
          <a:off x="1747670" y="1032732"/>
          <a:ext cx="339494" cy="397144"/>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55650" rtl="1">
            <a:lnSpc>
              <a:spcPct val="90000"/>
            </a:lnSpc>
            <a:spcBef>
              <a:spcPct val="0"/>
            </a:spcBef>
            <a:spcAft>
              <a:spcPct val="35000"/>
            </a:spcAft>
          </a:pPr>
          <a:endParaRPr lang="fa-IR" sz="1700" kern="1200">
            <a:solidFill>
              <a:srgbClr val="002060"/>
            </a:solidFill>
          </a:endParaRPr>
        </a:p>
      </dsp:txBody>
      <dsp:txXfrm>
        <a:off x="1747670" y="1112161"/>
        <a:ext cx="237646" cy="238286"/>
      </dsp:txXfrm>
    </dsp:sp>
    <dsp:sp modelId="{25F7B4E8-5662-42AD-BECB-3FA5754F9C32}">
      <dsp:nvSpPr>
        <dsp:cNvPr id="0" name=""/>
        <dsp:cNvSpPr/>
      </dsp:nvSpPr>
      <dsp:spPr>
        <a:xfrm>
          <a:off x="2247304" y="750887"/>
          <a:ext cx="1601390" cy="960834"/>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ctr" defTabSz="933450" rtl="1">
            <a:lnSpc>
              <a:spcPct val="90000"/>
            </a:lnSpc>
            <a:spcBef>
              <a:spcPct val="0"/>
            </a:spcBef>
            <a:spcAft>
              <a:spcPct val="35000"/>
            </a:spcAft>
          </a:pPr>
          <a:r>
            <a:rPr lang="fa-IR" sz="2100" kern="1200" dirty="0" smtClean="0">
              <a:solidFill>
                <a:srgbClr val="002060"/>
              </a:solidFill>
              <a:cs typeface="B Titr" panose="00000700000000000000" pitchFamily="2" charset="-78"/>
            </a:rPr>
            <a:t>نظام اسلامی </a:t>
          </a:r>
          <a:endParaRPr lang="fa-IR" sz="2100" kern="1200" dirty="0">
            <a:solidFill>
              <a:srgbClr val="002060"/>
            </a:solidFill>
          </a:endParaRPr>
        </a:p>
      </dsp:txBody>
      <dsp:txXfrm>
        <a:off x="2275446" y="779029"/>
        <a:ext cx="1545106" cy="904550"/>
      </dsp:txXfrm>
    </dsp:sp>
    <dsp:sp modelId="{1E0A1700-F4CA-4D79-8A15-EF3C1D0E5453}">
      <dsp:nvSpPr>
        <dsp:cNvPr id="0" name=""/>
        <dsp:cNvSpPr/>
      </dsp:nvSpPr>
      <dsp:spPr>
        <a:xfrm>
          <a:off x="3989617" y="1032732"/>
          <a:ext cx="339494" cy="397144"/>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55650" rtl="1">
            <a:lnSpc>
              <a:spcPct val="90000"/>
            </a:lnSpc>
            <a:spcBef>
              <a:spcPct val="0"/>
            </a:spcBef>
            <a:spcAft>
              <a:spcPct val="35000"/>
            </a:spcAft>
          </a:pPr>
          <a:endParaRPr lang="fa-IR" sz="1700" kern="1200">
            <a:solidFill>
              <a:srgbClr val="002060"/>
            </a:solidFill>
          </a:endParaRPr>
        </a:p>
      </dsp:txBody>
      <dsp:txXfrm>
        <a:off x="3989617" y="1112161"/>
        <a:ext cx="237646" cy="238286"/>
      </dsp:txXfrm>
    </dsp:sp>
    <dsp:sp modelId="{35221C5D-CF0A-4410-BD22-6818C02189A5}">
      <dsp:nvSpPr>
        <dsp:cNvPr id="0" name=""/>
        <dsp:cNvSpPr/>
      </dsp:nvSpPr>
      <dsp:spPr>
        <a:xfrm>
          <a:off x="4489251" y="750887"/>
          <a:ext cx="1601390" cy="96083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ctr" defTabSz="933450" rtl="1">
            <a:lnSpc>
              <a:spcPct val="90000"/>
            </a:lnSpc>
            <a:spcBef>
              <a:spcPct val="0"/>
            </a:spcBef>
            <a:spcAft>
              <a:spcPct val="35000"/>
            </a:spcAft>
          </a:pPr>
          <a:r>
            <a:rPr lang="fa-IR" sz="2100" kern="1200" dirty="0" smtClean="0">
              <a:solidFill>
                <a:srgbClr val="002060"/>
              </a:solidFill>
              <a:cs typeface="B Titr" panose="00000700000000000000" pitchFamily="2" charset="-78"/>
            </a:rPr>
            <a:t>دولت اسلامی</a:t>
          </a:r>
          <a:endParaRPr lang="fa-IR" sz="2100" kern="1200" dirty="0">
            <a:solidFill>
              <a:srgbClr val="002060"/>
            </a:solidFill>
          </a:endParaRPr>
        </a:p>
      </dsp:txBody>
      <dsp:txXfrm>
        <a:off x="4517393" y="779029"/>
        <a:ext cx="1545106" cy="904550"/>
      </dsp:txXfrm>
    </dsp:sp>
    <dsp:sp modelId="{D8BB235E-462A-411F-BFB9-14BEBD34ECC1}">
      <dsp:nvSpPr>
        <dsp:cNvPr id="0" name=""/>
        <dsp:cNvSpPr/>
      </dsp:nvSpPr>
      <dsp:spPr>
        <a:xfrm rot="5400000">
          <a:off x="5120199" y="1823819"/>
          <a:ext cx="339494" cy="397144"/>
        </a:xfrm>
        <a:prstGeom prs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55650" rtl="1">
            <a:lnSpc>
              <a:spcPct val="90000"/>
            </a:lnSpc>
            <a:spcBef>
              <a:spcPct val="0"/>
            </a:spcBef>
            <a:spcAft>
              <a:spcPct val="35000"/>
            </a:spcAft>
          </a:pPr>
          <a:endParaRPr lang="fa-IR" sz="1700" kern="1200">
            <a:solidFill>
              <a:srgbClr val="002060"/>
            </a:solidFill>
          </a:endParaRPr>
        </a:p>
      </dsp:txBody>
      <dsp:txXfrm rot="-5400000">
        <a:off x="5170803" y="1852644"/>
        <a:ext cx="238286" cy="237646"/>
      </dsp:txXfrm>
    </dsp:sp>
    <dsp:sp modelId="{5975DAE5-B2E2-471A-829C-4ED08B08AD11}">
      <dsp:nvSpPr>
        <dsp:cNvPr id="0" name=""/>
        <dsp:cNvSpPr/>
      </dsp:nvSpPr>
      <dsp:spPr>
        <a:xfrm>
          <a:off x="4489251" y="2352278"/>
          <a:ext cx="1601390" cy="960834"/>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ctr" defTabSz="933450" rtl="1">
            <a:lnSpc>
              <a:spcPct val="90000"/>
            </a:lnSpc>
            <a:spcBef>
              <a:spcPct val="0"/>
            </a:spcBef>
            <a:spcAft>
              <a:spcPct val="35000"/>
            </a:spcAft>
          </a:pPr>
          <a:r>
            <a:rPr lang="fa-IR" sz="2100" kern="1200" dirty="0" smtClean="0">
              <a:solidFill>
                <a:srgbClr val="002060"/>
              </a:solidFill>
              <a:cs typeface="B Titr" panose="00000700000000000000" pitchFamily="2" charset="-78"/>
            </a:rPr>
            <a:t>کشور اسلام</a:t>
          </a:r>
          <a:endParaRPr lang="fa-IR" sz="2100" kern="1200" dirty="0">
            <a:solidFill>
              <a:srgbClr val="002060"/>
            </a:solidFill>
          </a:endParaRPr>
        </a:p>
      </dsp:txBody>
      <dsp:txXfrm>
        <a:off x="4517393" y="2380420"/>
        <a:ext cx="1545106" cy="904550"/>
      </dsp:txXfrm>
    </dsp:sp>
    <dsp:sp modelId="{56009C3C-8BC3-4131-B7C4-19A9B261536D}">
      <dsp:nvSpPr>
        <dsp:cNvPr id="0" name=""/>
        <dsp:cNvSpPr/>
      </dsp:nvSpPr>
      <dsp:spPr>
        <a:xfrm rot="10800000">
          <a:off x="4008834" y="2634122"/>
          <a:ext cx="339494" cy="397144"/>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55650" rtl="1">
            <a:lnSpc>
              <a:spcPct val="90000"/>
            </a:lnSpc>
            <a:spcBef>
              <a:spcPct val="0"/>
            </a:spcBef>
            <a:spcAft>
              <a:spcPct val="35000"/>
            </a:spcAft>
          </a:pPr>
          <a:endParaRPr lang="fa-IR" sz="1700" kern="1200">
            <a:solidFill>
              <a:srgbClr val="002060"/>
            </a:solidFill>
          </a:endParaRPr>
        </a:p>
      </dsp:txBody>
      <dsp:txXfrm rot="10800000">
        <a:off x="4110682" y="2713551"/>
        <a:ext cx="237646" cy="238286"/>
      </dsp:txXfrm>
    </dsp:sp>
    <dsp:sp modelId="{2FE2663B-AA9D-4D2C-9AA2-2D60AE3423D1}">
      <dsp:nvSpPr>
        <dsp:cNvPr id="0" name=""/>
        <dsp:cNvSpPr/>
      </dsp:nvSpPr>
      <dsp:spPr>
        <a:xfrm>
          <a:off x="2247304" y="2352278"/>
          <a:ext cx="1601390" cy="960834"/>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80010" rIns="80010" bIns="80010" numCol="1" spcCol="1270" anchor="ctr" anchorCtr="0">
          <a:noAutofit/>
        </a:bodyPr>
        <a:lstStyle/>
        <a:p>
          <a:pPr lvl="0" algn="ctr" defTabSz="933450" rtl="1">
            <a:lnSpc>
              <a:spcPct val="90000"/>
            </a:lnSpc>
            <a:spcBef>
              <a:spcPct val="0"/>
            </a:spcBef>
            <a:spcAft>
              <a:spcPct val="35000"/>
            </a:spcAft>
          </a:pPr>
          <a:r>
            <a:rPr lang="fa-IR" sz="2100" kern="1200" dirty="0" smtClean="0">
              <a:solidFill>
                <a:srgbClr val="002060"/>
              </a:solidFill>
              <a:cs typeface="B Titr" panose="00000700000000000000" pitchFamily="2" charset="-78"/>
            </a:rPr>
            <a:t>تمدن اسلامی</a:t>
          </a:r>
          <a:endParaRPr lang="fa-IR" sz="2100" kern="1200" dirty="0">
            <a:solidFill>
              <a:srgbClr val="002060"/>
            </a:solidFill>
          </a:endParaRPr>
        </a:p>
      </dsp:txBody>
      <dsp:txXfrm>
        <a:off x="2275446" y="2380420"/>
        <a:ext cx="1545106" cy="904550"/>
      </dsp:txXfrm>
    </dsp:sp>
  </dsp:spTree>
</dsp:drawing>
</file>

<file path=ppt/diagrams/drawing1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3CD577A-B083-43E4-9CB0-F9BAB1985144}">
      <dsp:nvSpPr>
        <dsp:cNvPr id="0" name=""/>
        <dsp:cNvSpPr/>
      </dsp:nvSpPr>
      <dsp:spPr>
        <a:xfrm>
          <a:off x="7370770" y="-877295"/>
          <a:ext cx="6823751" cy="6823751"/>
        </a:xfrm>
        <a:prstGeom prst="blockArc">
          <a:avLst>
            <a:gd name="adj1" fmla="val 8100000"/>
            <a:gd name="adj2" fmla="val 13500000"/>
            <a:gd name="adj3" fmla="val 317"/>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4912D6E-F8B1-48D8-A97B-5069D1054B05}">
      <dsp:nvSpPr>
        <dsp:cNvPr id="0" name=""/>
        <dsp:cNvSpPr/>
      </dsp:nvSpPr>
      <dsp:spPr>
        <a:xfrm>
          <a:off x="26739" y="460651"/>
          <a:ext cx="7548709" cy="1975214"/>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1149475" bIns="40640" numCol="1" spcCol="1270" anchor="ctr" anchorCtr="0">
          <a:noAutofit/>
        </a:bodyPr>
        <a:lstStyle/>
        <a:p>
          <a:pPr lvl="0" algn="just"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مجاهدت و هدفمندی و </a:t>
          </a:r>
          <a:r>
            <a:rPr lang="fa-IR" sz="1600" b="1" kern="1200" dirty="0" err="1" smtClean="0">
              <a:solidFill>
                <a:schemeClr val="bg2"/>
              </a:solidFill>
              <a:cs typeface="B Nazanin" panose="00000400000000000000" pitchFamily="2" charset="-78"/>
            </a:rPr>
            <a:t>تحول‌خواهی</a:t>
          </a:r>
          <a:r>
            <a:rPr lang="fa-IR" sz="1600" b="1" kern="1200" dirty="0" smtClean="0">
              <a:solidFill>
                <a:schemeClr val="bg2"/>
              </a:solidFill>
              <a:cs typeface="B Nazanin" panose="00000400000000000000" pitchFamily="2" charset="-78"/>
            </a:rPr>
            <a:t> برای انقلابی بودن کافی نیست؛ انقلابی بودن مستلزم نگاه </a:t>
          </a:r>
          <a:r>
            <a:rPr lang="fa-IR" sz="1600" b="1" kern="1200" dirty="0" err="1" smtClean="0">
              <a:solidFill>
                <a:schemeClr val="bg2"/>
              </a:solidFill>
              <a:cs typeface="B Nazanin" panose="00000400000000000000" pitchFamily="2" charset="-78"/>
            </a:rPr>
            <a:t>کلانِ</a:t>
          </a:r>
          <a:r>
            <a:rPr lang="fa-IR" sz="1600" b="1" kern="1200" dirty="0" smtClean="0">
              <a:solidFill>
                <a:schemeClr val="bg2"/>
              </a:solidFill>
              <a:cs typeface="B Nazanin" panose="00000400000000000000" pitchFamily="2" charset="-78"/>
            </a:rPr>
            <a:t> تمدنی و تاریخی است؛ یعنی به یک محله و منطقه خلاصه </a:t>
          </a:r>
          <a:r>
            <a:rPr lang="fa-IR" sz="1600" b="1" kern="1200" dirty="0" err="1" smtClean="0">
              <a:solidFill>
                <a:schemeClr val="bg2"/>
              </a:solidFill>
              <a:cs typeface="B Nazanin" panose="00000400000000000000" pitchFamily="2" charset="-78"/>
            </a:rPr>
            <a:t>نمی‌شود</a:t>
          </a:r>
          <a:r>
            <a:rPr lang="fa-IR" sz="1600" b="1" kern="1200" dirty="0" smtClean="0">
              <a:solidFill>
                <a:schemeClr val="bg2"/>
              </a:solidFill>
              <a:cs typeface="B Nazanin" panose="00000400000000000000" pitchFamily="2" charset="-78"/>
            </a:rPr>
            <a:t> و افق جهانی و </a:t>
          </a:r>
          <a:r>
            <a:rPr lang="fa-IR" sz="1600" b="1" kern="1200" dirty="0" err="1" smtClean="0">
              <a:solidFill>
                <a:schemeClr val="bg2"/>
              </a:solidFill>
              <a:cs typeface="B Nazanin" panose="00000400000000000000" pitchFamily="2" charset="-78"/>
            </a:rPr>
            <a:t>بین‌المللی</a:t>
          </a:r>
          <a:r>
            <a:rPr lang="fa-IR" sz="1600" b="1" kern="1200" dirty="0" smtClean="0">
              <a:solidFill>
                <a:schemeClr val="bg2"/>
              </a:solidFill>
              <a:cs typeface="B Nazanin" panose="00000400000000000000" pitchFamily="2" charset="-78"/>
            </a:rPr>
            <a:t> دارد. کسی که مجاهدت و هدفمندی دارد اما نگاه کلان ندارد </a:t>
          </a:r>
          <a:r>
            <a:rPr lang="fa-IR" sz="1600" b="1" kern="1200" dirty="0" err="1" smtClean="0">
              <a:solidFill>
                <a:schemeClr val="bg2"/>
              </a:solidFill>
              <a:cs typeface="B Nazanin" panose="00000400000000000000" pitchFamily="2" charset="-78"/>
            </a:rPr>
            <a:t>بی‌آنکه</a:t>
          </a:r>
          <a:r>
            <a:rPr lang="fa-IR" sz="1600" b="1" kern="1200" dirty="0" smtClean="0">
              <a:solidFill>
                <a:schemeClr val="bg2"/>
              </a:solidFill>
              <a:cs typeface="B Nazanin" panose="00000400000000000000" pitchFamily="2" charset="-78"/>
            </a:rPr>
            <a:t> گرفتار دلبستگی و </a:t>
          </a:r>
          <a:r>
            <a:rPr lang="fa-IR" sz="1600" b="1" kern="1200" dirty="0" err="1" smtClean="0">
              <a:solidFill>
                <a:schemeClr val="bg2"/>
              </a:solidFill>
              <a:cs typeface="B Nazanin" panose="00000400000000000000" pitchFamily="2" charset="-78"/>
            </a:rPr>
            <a:t>عافیت‌جویی</a:t>
          </a:r>
          <a:r>
            <a:rPr lang="fa-IR" sz="1600" b="1" kern="1200" dirty="0" smtClean="0">
              <a:solidFill>
                <a:schemeClr val="bg2"/>
              </a:solidFill>
              <a:cs typeface="B Nazanin" panose="00000400000000000000" pitchFamily="2" charset="-78"/>
            </a:rPr>
            <a:t> شود، البته کار زیادی </a:t>
          </a:r>
          <a:r>
            <a:rPr lang="fa-IR" sz="1600" b="1" kern="1200" dirty="0" err="1" smtClean="0">
              <a:solidFill>
                <a:schemeClr val="bg2"/>
              </a:solidFill>
              <a:cs typeface="B Nazanin" panose="00000400000000000000" pitchFamily="2" charset="-78"/>
            </a:rPr>
            <a:t>می‌کند</a:t>
          </a:r>
          <a:r>
            <a:rPr lang="fa-IR" sz="1600" b="1" kern="1200" dirty="0" smtClean="0">
              <a:solidFill>
                <a:schemeClr val="bg2"/>
              </a:solidFill>
              <a:cs typeface="B Nazanin" panose="00000400000000000000" pitchFamily="2" charset="-78"/>
            </a:rPr>
            <a:t>؛ اما چون افق نگاهش کوتاه است از این همه تلاش در </a:t>
          </a:r>
          <a:r>
            <a:rPr lang="fa-IR" sz="1600" b="1" kern="1200" dirty="0" err="1" smtClean="0">
              <a:solidFill>
                <a:schemeClr val="bg2"/>
              </a:solidFill>
              <a:cs typeface="B Nazanin" panose="00000400000000000000" pitchFamily="2" charset="-78"/>
            </a:rPr>
            <a:t>دایره‌ای</a:t>
          </a:r>
          <a:r>
            <a:rPr lang="fa-IR" sz="1600" b="1" kern="1200" dirty="0" smtClean="0">
              <a:solidFill>
                <a:schemeClr val="bg2"/>
              </a:solidFill>
              <a:cs typeface="B Nazanin" panose="00000400000000000000" pitchFamily="2" charset="-78"/>
            </a:rPr>
            <a:t> محدود، </a:t>
          </a:r>
          <a:r>
            <a:rPr lang="fa-IR" sz="1600" b="1" kern="1200" dirty="0" err="1" smtClean="0">
              <a:solidFill>
                <a:schemeClr val="bg2"/>
              </a:solidFill>
              <a:cs typeface="B Nazanin" panose="00000400000000000000" pitchFamily="2" charset="-78"/>
            </a:rPr>
            <a:t>نتیجة</a:t>
          </a:r>
          <a:r>
            <a:rPr lang="fa-IR" sz="1600" b="1" kern="1200" dirty="0" smtClean="0">
              <a:solidFill>
                <a:schemeClr val="bg2"/>
              </a:solidFill>
              <a:cs typeface="B Nazanin" panose="00000400000000000000" pitchFamily="2" charset="-78"/>
            </a:rPr>
            <a:t> </a:t>
          </a:r>
          <a:r>
            <a:rPr lang="fa-IR" sz="1600" b="1" kern="1200" dirty="0" err="1" smtClean="0">
              <a:solidFill>
                <a:schemeClr val="bg2"/>
              </a:solidFill>
              <a:cs typeface="B Nazanin" panose="00000400000000000000" pitchFamily="2" charset="-78"/>
            </a:rPr>
            <a:t>شایسته‌ای</a:t>
          </a:r>
          <a:r>
            <a:rPr lang="fa-IR" sz="1600" b="1" kern="1200" dirty="0" smtClean="0">
              <a:solidFill>
                <a:schemeClr val="bg2"/>
              </a:solidFill>
              <a:cs typeface="B Nazanin" panose="00000400000000000000" pitchFamily="2" charset="-78"/>
            </a:rPr>
            <a:t> دریافت </a:t>
          </a:r>
          <a:r>
            <a:rPr lang="fa-IR" sz="1600" b="1" kern="1200" dirty="0" err="1" smtClean="0">
              <a:solidFill>
                <a:schemeClr val="bg2"/>
              </a:solidFill>
              <a:cs typeface="B Nazanin" panose="00000400000000000000" pitchFamily="2" charset="-78"/>
            </a:rPr>
            <a:t>نمی‌کند</a:t>
          </a:r>
          <a:r>
            <a:rPr lang="fa-IR" sz="1600" b="1" kern="1200" dirty="0" smtClean="0">
              <a:solidFill>
                <a:schemeClr val="bg2"/>
              </a:solidFill>
              <a:cs typeface="B Nazanin" panose="00000400000000000000" pitchFamily="2" charset="-78"/>
            </a:rPr>
            <a:t>. در حالی که انسان انقلابی به </a:t>
          </a:r>
          <a:r>
            <a:rPr lang="fa-IR" sz="1600" b="1" kern="1200" dirty="0" err="1" smtClean="0">
              <a:solidFill>
                <a:schemeClr val="bg2"/>
              </a:solidFill>
              <a:cs typeface="B Nazanin" panose="00000400000000000000" pitchFamily="2" charset="-78"/>
            </a:rPr>
            <a:t>گسترة</a:t>
          </a:r>
          <a:r>
            <a:rPr lang="fa-IR" sz="1600" b="1" kern="1200" dirty="0" smtClean="0">
              <a:solidFill>
                <a:schemeClr val="bg2"/>
              </a:solidFill>
              <a:cs typeface="B Nazanin" panose="00000400000000000000" pitchFamily="2" charset="-78"/>
            </a:rPr>
            <a:t> کفر و فساد و تباهی در تمام جهان و بر نوار بلند زمان نظر </a:t>
          </a:r>
          <a:r>
            <a:rPr lang="fa-IR" sz="1600" b="1" kern="1200" dirty="0" err="1" smtClean="0">
              <a:solidFill>
                <a:schemeClr val="bg2"/>
              </a:solidFill>
              <a:cs typeface="B Nazanin" panose="00000400000000000000" pitchFamily="2" charset="-78"/>
            </a:rPr>
            <a:t>می‌کند</a:t>
          </a:r>
          <a:r>
            <a:rPr lang="fa-IR" sz="1600" b="1" kern="1200" dirty="0" smtClean="0">
              <a:solidFill>
                <a:schemeClr val="bg2"/>
              </a:solidFill>
              <a:cs typeface="B Nazanin" panose="00000400000000000000" pitchFamily="2" charset="-78"/>
            </a:rPr>
            <a:t>، ابعاد مسئولیت خود را تاریخی و جهانی </a:t>
          </a:r>
          <a:r>
            <a:rPr lang="fa-IR" sz="1600" b="1" kern="1200" dirty="0" err="1" smtClean="0">
              <a:solidFill>
                <a:schemeClr val="bg2"/>
              </a:solidFill>
              <a:cs typeface="B Nazanin" panose="00000400000000000000" pitchFamily="2" charset="-78"/>
            </a:rPr>
            <a:t>می‌بیند</a:t>
          </a:r>
          <a:r>
            <a:rPr lang="fa-IR" sz="1600" b="1" kern="1200" dirty="0" smtClean="0">
              <a:solidFill>
                <a:schemeClr val="bg2"/>
              </a:solidFill>
              <a:cs typeface="B Nazanin" panose="00000400000000000000" pitchFamily="2" charset="-78"/>
            </a:rPr>
            <a:t> و در </a:t>
          </a:r>
          <a:r>
            <a:rPr lang="fa-IR" sz="1600" b="1" kern="1200" dirty="0" err="1" smtClean="0">
              <a:solidFill>
                <a:schemeClr val="bg2"/>
              </a:solidFill>
              <a:cs typeface="B Nazanin" panose="00000400000000000000" pitchFamily="2" charset="-78"/>
            </a:rPr>
            <a:t>اندیشة</a:t>
          </a:r>
          <a:r>
            <a:rPr lang="fa-IR" sz="1600" b="1" kern="1200" dirty="0" smtClean="0">
              <a:solidFill>
                <a:schemeClr val="bg2"/>
              </a:solidFill>
              <a:cs typeface="B Nazanin" panose="00000400000000000000" pitchFamily="2" charset="-78"/>
            </a:rPr>
            <a:t> نابودی </a:t>
          </a:r>
          <a:r>
            <a:rPr lang="fa-IR" sz="1600" b="1" kern="1200" dirty="0" err="1" smtClean="0">
              <a:solidFill>
                <a:schemeClr val="bg2"/>
              </a:solidFill>
              <a:cs typeface="B Nazanin" panose="00000400000000000000" pitchFamily="2" charset="-78"/>
            </a:rPr>
            <a:t>همة</a:t>
          </a:r>
          <a:r>
            <a:rPr lang="fa-IR" sz="1600" b="1" kern="1200" dirty="0" smtClean="0">
              <a:solidFill>
                <a:schemeClr val="bg2"/>
              </a:solidFill>
              <a:cs typeface="B Nazanin" panose="00000400000000000000" pitchFamily="2" charset="-78"/>
            </a:rPr>
            <a:t> کفر و ظلم و پلیدی است.</a:t>
          </a:r>
          <a:endParaRPr lang="fa-IR" sz="1600" kern="1200" dirty="0">
            <a:solidFill>
              <a:schemeClr val="bg2"/>
            </a:solidFill>
          </a:endParaRPr>
        </a:p>
      </dsp:txBody>
      <dsp:txXfrm>
        <a:off x="26739" y="460651"/>
        <a:ext cx="7548709" cy="1975214"/>
      </dsp:txXfrm>
    </dsp:sp>
    <dsp:sp modelId="{D1F7951E-B9B1-4664-BB53-54EF69174580}">
      <dsp:nvSpPr>
        <dsp:cNvPr id="0" name=""/>
        <dsp:cNvSpPr/>
      </dsp:nvSpPr>
      <dsp:spPr>
        <a:xfrm>
          <a:off x="6670351" y="543160"/>
          <a:ext cx="1810197" cy="1810197"/>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2EACAA6-D453-4A2A-B28C-D6CBB95A7537}">
      <dsp:nvSpPr>
        <dsp:cNvPr id="0" name=""/>
        <dsp:cNvSpPr/>
      </dsp:nvSpPr>
      <dsp:spPr>
        <a:xfrm>
          <a:off x="26739" y="2896822"/>
          <a:ext cx="7548709" cy="144815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1149475"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این نگاه بلند </a:t>
          </a:r>
          <a:r>
            <a:rPr lang="fa-IR" sz="1600" b="1" kern="1200" dirty="0" err="1" smtClean="0">
              <a:solidFill>
                <a:srgbClr val="002060"/>
              </a:solidFill>
              <a:cs typeface="B Nazanin" panose="00000400000000000000" pitchFamily="2" charset="-78"/>
            </a:rPr>
            <a:t>خواستة</a:t>
          </a:r>
          <a:r>
            <a:rPr lang="fa-IR" sz="1600" b="1" kern="1200" dirty="0" smtClean="0">
              <a:solidFill>
                <a:srgbClr val="002060"/>
              </a:solidFill>
              <a:cs typeface="B Nazanin" panose="00000400000000000000" pitchFamily="2" charset="-78"/>
            </a:rPr>
            <a:t> خدا و آرزوی </a:t>
          </a:r>
          <a:r>
            <a:rPr lang="fa-IR" sz="1600" b="1" kern="1200" dirty="0" err="1" smtClean="0">
              <a:solidFill>
                <a:srgbClr val="002060"/>
              </a:solidFill>
              <a:cs typeface="B Nazanin" panose="00000400000000000000" pitchFamily="2" charset="-78"/>
            </a:rPr>
            <a:t>همة</a:t>
          </a:r>
          <a:r>
            <a:rPr lang="fa-IR" sz="1600" b="1" kern="1200" dirty="0" smtClean="0">
              <a:solidFill>
                <a:srgbClr val="002060"/>
              </a:solidFill>
              <a:cs typeface="B Nazanin" panose="00000400000000000000" pitchFamily="2" charset="-78"/>
            </a:rPr>
            <a:t> اولیای </a:t>
          </a:r>
          <a:r>
            <a:rPr lang="fa-IR" sz="1600" b="1" kern="1200" dirty="0" err="1" smtClean="0">
              <a:solidFill>
                <a:srgbClr val="002060"/>
              </a:solidFill>
              <a:cs typeface="B Nazanin" panose="00000400000000000000" pitchFamily="2" charset="-78"/>
            </a:rPr>
            <a:t>اوست</a:t>
          </a:r>
          <a:r>
            <a:rPr lang="fa-IR" sz="1600" b="1" kern="1200" dirty="0" smtClean="0">
              <a:solidFill>
                <a:srgbClr val="002060"/>
              </a:solidFill>
              <a:cs typeface="B Nazanin" panose="00000400000000000000" pitchFamily="2" charset="-78"/>
            </a:rPr>
            <a:t>. خدای بزرگ در قرآن کریم </a:t>
          </a:r>
          <a:r>
            <a:rPr lang="fa-IR" sz="1600" b="1" kern="1200" dirty="0" err="1" smtClean="0">
              <a:solidFill>
                <a:srgbClr val="002060"/>
              </a:solidFill>
              <a:cs typeface="B Nazanin" panose="00000400000000000000" pitchFamily="2" charset="-78"/>
            </a:rPr>
            <a:t>خواستة</a:t>
          </a:r>
          <a:r>
            <a:rPr lang="fa-IR" sz="1600" b="1" kern="1200" dirty="0" smtClean="0">
              <a:solidFill>
                <a:srgbClr val="002060"/>
              </a:solidFill>
              <a:cs typeface="B Nazanin" panose="00000400000000000000" pitchFamily="2" charset="-78"/>
            </a:rPr>
            <a:t> خود را </a:t>
          </a:r>
          <a:r>
            <a:rPr lang="fa-IR" sz="1600" b="1" kern="1200" dirty="0" err="1" smtClean="0">
              <a:solidFill>
                <a:srgbClr val="002060"/>
              </a:solidFill>
              <a:cs typeface="B Nazanin" panose="00000400000000000000" pitchFamily="2" charset="-78"/>
            </a:rPr>
            <a:t>غلبة</a:t>
          </a:r>
          <a:r>
            <a:rPr lang="fa-IR" sz="1600" b="1" kern="1200" dirty="0" smtClean="0">
              <a:solidFill>
                <a:srgbClr val="002060"/>
              </a:solidFill>
              <a:cs typeface="B Nazanin" panose="00000400000000000000" pitchFamily="2" charset="-78"/>
            </a:rPr>
            <a:t> دین اسلام بر </a:t>
          </a:r>
          <a:r>
            <a:rPr lang="fa-IR" sz="1600" b="1" kern="1200" dirty="0" err="1" smtClean="0">
              <a:solidFill>
                <a:srgbClr val="002060"/>
              </a:solidFill>
              <a:cs typeface="B Nazanin" panose="00000400000000000000" pitchFamily="2" charset="-78"/>
            </a:rPr>
            <a:t>همة</a:t>
          </a:r>
          <a:r>
            <a:rPr lang="fa-IR" sz="1600" b="1" kern="1200" dirty="0" smtClean="0">
              <a:solidFill>
                <a:srgbClr val="002060"/>
              </a:solidFill>
              <a:cs typeface="B Nazanin" panose="00000400000000000000" pitchFamily="2" charset="-78"/>
            </a:rPr>
            <a:t> ادیان،  وارث شدن صالحان بر </a:t>
          </a:r>
          <a:r>
            <a:rPr lang="fa-IR" sz="1600" b="1" kern="1200" dirty="0" err="1" smtClean="0">
              <a:solidFill>
                <a:srgbClr val="002060"/>
              </a:solidFill>
              <a:cs typeface="B Nazanin" panose="00000400000000000000" pitchFamily="2" charset="-78"/>
            </a:rPr>
            <a:t>همة</a:t>
          </a:r>
          <a:r>
            <a:rPr lang="fa-IR" sz="1600" b="1" kern="1200" dirty="0" smtClean="0">
              <a:solidFill>
                <a:srgbClr val="002060"/>
              </a:solidFill>
              <a:cs typeface="B Nazanin" panose="00000400000000000000" pitchFamily="2" charset="-78"/>
            </a:rPr>
            <a:t> زمین  و </a:t>
          </a:r>
          <a:r>
            <a:rPr lang="fa-IR" sz="1600" b="1" kern="1200" dirty="0" err="1" smtClean="0">
              <a:solidFill>
                <a:srgbClr val="002060"/>
              </a:solidFill>
              <a:cs typeface="B Nazanin" panose="00000400000000000000" pitchFamily="2" charset="-78"/>
            </a:rPr>
            <a:t>امامت</a:t>
          </a:r>
          <a:r>
            <a:rPr lang="fa-IR" sz="1600" b="1" kern="1200" dirty="0" smtClean="0">
              <a:solidFill>
                <a:srgbClr val="002060"/>
              </a:solidFill>
              <a:cs typeface="B Nazanin" panose="00000400000000000000" pitchFamily="2" charset="-78"/>
            </a:rPr>
            <a:t> مستضعفان  بیان کرده و در روایات نیز پر شدن جهان از عدل و داد نوید داده شده است</a:t>
          </a:r>
          <a:endParaRPr lang="fa-IR" sz="1600" kern="1200" dirty="0">
            <a:solidFill>
              <a:srgbClr val="002060"/>
            </a:solidFill>
          </a:endParaRPr>
        </a:p>
      </dsp:txBody>
      <dsp:txXfrm>
        <a:off x="26739" y="2896822"/>
        <a:ext cx="7548709" cy="1448157"/>
      </dsp:txXfrm>
    </dsp:sp>
    <dsp:sp modelId="{8E96A3B1-9BF2-479A-A806-E74DFFE2D0D0}">
      <dsp:nvSpPr>
        <dsp:cNvPr id="0" name=""/>
        <dsp:cNvSpPr/>
      </dsp:nvSpPr>
      <dsp:spPr>
        <a:xfrm>
          <a:off x="6670351" y="2715802"/>
          <a:ext cx="1810197" cy="1810197"/>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4AD4529-A465-4C1A-852F-224CCB86E059}">
      <dsp:nvSpPr>
        <dsp:cNvPr id="0" name=""/>
        <dsp:cNvSpPr/>
      </dsp:nvSpPr>
      <dsp:spPr>
        <a:xfrm>
          <a:off x="7433586" y="-863122"/>
          <a:ext cx="6713006" cy="6713006"/>
        </a:xfrm>
        <a:prstGeom prst="blockArc">
          <a:avLst>
            <a:gd name="adj1" fmla="val 8100000"/>
            <a:gd name="adj2" fmla="val 13500000"/>
            <a:gd name="adj3" fmla="val 32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8750BE0-9EDD-4AD8-ABD9-D8D6BEE25C9F}">
      <dsp:nvSpPr>
        <dsp:cNvPr id="0" name=""/>
        <dsp:cNvSpPr/>
      </dsp:nvSpPr>
      <dsp:spPr>
        <a:xfrm>
          <a:off x="26305" y="549973"/>
          <a:ext cx="7608721" cy="1749487"/>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1130790" bIns="40640" numCol="1" spcCol="1270" anchor="ctr" anchorCtr="0">
          <a:noAutofit/>
        </a:bodyPr>
        <a:lstStyle/>
        <a:p>
          <a:pPr lvl="0" algn="just" defTabSz="711200" rtl="1">
            <a:lnSpc>
              <a:spcPct val="90000"/>
            </a:lnSpc>
            <a:spcBef>
              <a:spcPct val="0"/>
            </a:spcBef>
            <a:spcAft>
              <a:spcPct val="35000"/>
            </a:spcAft>
          </a:pPr>
          <a:r>
            <a:rPr lang="fa-IR" sz="1600" b="1" kern="1200" dirty="0" err="1" smtClean="0">
              <a:solidFill>
                <a:schemeClr val="bg2"/>
              </a:solidFill>
              <a:cs typeface="B Nazanin" panose="00000400000000000000" pitchFamily="2" charset="-78"/>
            </a:rPr>
            <a:t>مدرسة</a:t>
          </a:r>
          <a:r>
            <a:rPr lang="fa-IR" sz="1600" b="1" kern="1200" dirty="0" smtClean="0">
              <a:solidFill>
                <a:schemeClr val="bg2"/>
              </a:solidFill>
              <a:cs typeface="B Nazanin" panose="00000400000000000000" pitchFamily="2" charset="-78"/>
            </a:rPr>
            <a:t> بزرگ </a:t>
          </a:r>
          <a:r>
            <a:rPr lang="fa-IR" sz="1600" b="1" kern="1200" dirty="0" err="1" smtClean="0">
              <a:solidFill>
                <a:schemeClr val="bg2"/>
              </a:solidFill>
              <a:cs typeface="B Nazanin" panose="00000400000000000000" pitchFamily="2" charset="-78"/>
            </a:rPr>
            <a:t>ندبه</a:t>
          </a:r>
          <a:r>
            <a:rPr lang="fa-IR" sz="1600" b="1" kern="1200" dirty="0" smtClean="0">
              <a:solidFill>
                <a:schemeClr val="bg2"/>
              </a:solidFill>
              <a:cs typeface="B Nazanin" panose="00000400000000000000" pitchFamily="2" charset="-78"/>
            </a:rPr>
            <a:t> و انتظار در فرهنگ شیعی همین </a:t>
          </a:r>
          <a:r>
            <a:rPr lang="fa-IR" sz="1600" b="1" kern="1200" dirty="0" err="1" smtClean="0">
              <a:solidFill>
                <a:schemeClr val="bg2"/>
              </a:solidFill>
              <a:cs typeface="B Nazanin" panose="00000400000000000000" pitchFamily="2" charset="-78"/>
            </a:rPr>
            <a:t>آموزه‌ها</a:t>
          </a:r>
          <a:r>
            <a:rPr lang="fa-IR" sz="1600" b="1" kern="1200" dirty="0" smtClean="0">
              <a:solidFill>
                <a:schemeClr val="bg2"/>
              </a:solidFill>
              <a:cs typeface="B Nazanin" panose="00000400000000000000" pitchFamily="2" charset="-78"/>
            </a:rPr>
            <a:t> را تکرار و تأکید </a:t>
          </a:r>
          <a:r>
            <a:rPr lang="fa-IR" sz="1600" b="1" kern="1200" dirty="0" err="1" smtClean="0">
              <a:solidFill>
                <a:schemeClr val="bg2"/>
              </a:solidFill>
              <a:cs typeface="B Nazanin" panose="00000400000000000000" pitchFamily="2" charset="-78"/>
            </a:rPr>
            <a:t>می‌کند</a:t>
          </a:r>
          <a:r>
            <a:rPr lang="fa-IR" sz="1600" b="1" kern="1200" dirty="0" smtClean="0">
              <a:solidFill>
                <a:schemeClr val="bg2"/>
              </a:solidFill>
              <a:cs typeface="B Nazanin" panose="00000400000000000000" pitchFamily="2" charset="-78"/>
            </a:rPr>
            <a:t> و بر ذهن و دل و </a:t>
          </a:r>
          <a:r>
            <a:rPr lang="fa-IR" sz="1600" b="1" kern="1200" dirty="0" err="1" smtClean="0">
              <a:solidFill>
                <a:schemeClr val="bg2"/>
              </a:solidFill>
              <a:cs typeface="B Nazanin" panose="00000400000000000000" pitchFamily="2" charset="-78"/>
            </a:rPr>
            <a:t>زبانِ</a:t>
          </a:r>
          <a:r>
            <a:rPr lang="fa-IR" sz="1600" b="1" kern="1200" dirty="0" smtClean="0">
              <a:solidFill>
                <a:schemeClr val="bg2"/>
              </a:solidFill>
              <a:cs typeface="B Nazanin" panose="00000400000000000000" pitchFamily="2" charset="-78"/>
            </a:rPr>
            <a:t> </a:t>
          </a:r>
          <a:r>
            <a:rPr lang="fa-IR" sz="1600" b="1" kern="1200" dirty="0" err="1" smtClean="0">
              <a:solidFill>
                <a:schemeClr val="bg2"/>
              </a:solidFill>
              <a:cs typeface="B Nazanin" panose="00000400000000000000" pitchFamily="2" charset="-78"/>
            </a:rPr>
            <a:t>منتظرانِ</a:t>
          </a:r>
          <a:r>
            <a:rPr lang="fa-IR" sz="1600" b="1" kern="1200" dirty="0" smtClean="0">
              <a:solidFill>
                <a:schemeClr val="bg2"/>
              </a:solidFill>
              <a:cs typeface="B Nazanin" panose="00000400000000000000" pitchFamily="2" charset="-78"/>
            </a:rPr>
            <a:t> مجاهد جاری </a:t>
          </a:r>
          <a:r>
            <a:rPr lang="fa-IR" sz="1600" b="1" kern="1200" dirty="0" err="1" smtClean="0">
              <a:solidFill>
                <a:schemeClr val="bg2"/>
              </a:solidFill>
              <a:cs typeface="B Nazanin" panose="00000400000000000000" pitchFamily="2" charset="-78"/>
            </a:rPr>
            <a:t>می‌سازد</a:t>
          </a:r>
          <a:r>
            <a:rPr lang="fa-IR" sz="1600" b="1" kern="1200" dirty="0" smtClean="0">
              <a:solidFill>
                <a:schemeClr val="bg2"/>
              </a:solidFill>
              <a:cs typeface="B Nazanin" panose="00000400000000000000" pitchFamily="2" charset="-78"/>
            </a:rPr>
            <a:t>. دعای شریف </a:t>
          </a:r>
          <a:r>
            <a:rPr lang="fa-IR" sz="1600" b="1" kern="1200" dirty="0" err="1" smtClean="0">
              <a:solidFill>
                <a:schemeClr val="bg2"/>
              </a:solidFill>
              <a:cs typeface="B Nazanin" panose="00000400000000000000" pitchFamily="2" charset="-78"/>
            </a:rPr>
            <a:t>ندبه</a:t>
          </a:r>
          <a:r>
            <a:rPr lang="fa-IR" sz="1600" b="1" kern="1200" dirty="0" smtClean="0">
              <a:solidFill>
                <a:schemeClr val="bg2"/>
              </a:solidFill>
              <a:cs typeface="B Nazanin" panose="00000400000000000000" pitchFamily="2" charset="-78"/>
            </a:rPr>
            <a:t> از این رسالت و </a:t>
          </a:r>
          <a:r>
            <a:rPr lang="fa-IR" sz="1600" b="1" kern="1200" dirty="0" err="1" smtClean="0">
              <a:solidFill>
                <a:schemeClr val="bg2"/>
              </a:solidFill>
              <a:cs typeface="B Nazanin" panose="00000400000000000000" pitchFamily="2" charset="-78"/>
            </a:rPr>
            <a:t>حماسة</a:t>
          </a:r>
          <a:r>
            <a:rPr lang="fa-IR" sz="1600" b="1" kern="1200" dirty="0" smtClean="0">
              <a:solidFill>
                <a:schemeClr val="bg2"/>
              </a:solidFill>
              <a:cs typeface="B Nazanin" panose="00000400000000000000" pitchFamily="2" charset="-78"/>
            </a:rPr>
            <a:t> تاریخی به </a:t>
          </a:r>
          <a:r>
            <a:rPr lang="fa-IR" sz="1600" b="1" kern="1200" dirty="0" err="1" smtClean="0">
              <a:solidFill>
                <a:schemeClr val="bg2"/>
              </a:solidFill>
              <a:cs typeface="B Nazanin" panose="00000400000000000000" pitchFamily="2" charset="-78"/>
            </a:rPr>
            <a:t>ریشه‌کن</a:t>
          </a:r>
          <a:r>
            <a:rPr lang="fa-IR" sz="1600" b="1" kern="1200" dirty="0" smtClean="0">
              <a:solidFill>
                <a:schemeClr val="bg2"/>
              </a:solidFill>
              <a:cs typeface="B Nazanin" panose="00000400000000000000" pitchFamily="2" charset="-78"/>
            </a:rPr>
            <a:t> کردن ظلم و تجاوز، راست شدن </a:t>
          </a:r>
          <a:r>
            <a:rPr lang="fa-IR" sz="1600" b="1" kern="1200" dirty="0" err="1" smtClean="0">
              <a:solidFill>
                <a:schemeClr val="bg2"/>
              </a:solidFill>
              <a:cs typeface="B Nazanin" panose="00000400000000000000" pitchFamily="2" charset="-78"/>
            </a:rPr>
            <a:t>همة</a:t>
          </a:r>
          <a:r>
            <a:rPr lang="fa-IR" sz="1600" b="1" kern="1200" dirty="0" smtClean="0">
              <a:solidFill>
                <a:schemeClr val="bg2"/>
              </a:solidFill>
              <a:cs typeface="B Nazanin" panose="00000400000000000000" pitchFamily="2" charset="-78"/>
            </a:rPr>
            <a:t> </a:t>
          </a:r>
          <a:r>
            <a:rPr lang="fa-IR" sz="1600" b="1" kern="1200" dirty="0" err="1" smtClean="0">
              <a:solidFill>
                <a:schemeClr val="bg2"/>
              </a:solidFill>
              <a:cs typeface="B Nazanin" panose="00000400000000000000" pitchFamily="2" charset="-78"/>
            </a:rPr>
            <a:t>کژی‌ها</a:t>
          </a:r>
          <a:r>
            <a:rPr lang="fa-IR" sz="1600" b="1" kern="1200" dirty="0" smtClean="0">
              <a:solidFill>
                <a:schemeClr val="bg2"/>
              </a:solidFill>
              <a:cs typeface="B Nazanin" panose="00000400000000000000" pitchFamily="2" charset="-78"/>
            </a:rPr>
            <a:t> و انحرافات، تجدید </a:t>
          </a:r>
          <a:r>
            <a:rPr lang="fa-IR" sz="1600" b="1" kern="1200" dirty="0" err="1" smtClean="0">
              <a:solidFill>
                <a:schemeClr val="bg2"/>
              </a:solidFill>
              <a:cs typeface="B Nazanin" panose="00000400000000000000" pitchFamily="2" charset="-78"/>
            </a:rPr>
            <a:t>همة</a:t>
          </a:r>
          <a:r>
            <a:rPr lang="fa-IR" sz="1600" b="1" kern="1200" dirty="0" smtClean="0">
              <a:solidFill>
                <a:schemeClr val="bg2"/>
              </a:solidFill>
              <a:cs typeface="B Nazanin" panose="00000400000000000000" pitchFamily="2" charset="-78"/>
            </a:rPr>
            <a:t> </a:t>
          </a:r>
          <a:r>
            <a:rPr lang="fa-IR" sz="1600" b="1" kern="1200" dirty="0" err="1" smtClean="0">
              <a:solidFill>
                <a:schemeClr val="bg2"/>
              </a:solidFill>
              <a:cs typeface="B Nazanin" panose="00000400000000000000" pitchFamily="2" charset="-78"/>
            </a:rPr>
            <a:t>فرایض</a:t>
          </a:r>
          <a:r>
            <a:rPr lang="fa-IR" sz="1600" b="1" kern="1200" dirty="0" smtClean="0">
              <a:solidFill>
                <a:schemeClr val="bg2"/>
              </a:solidFill>
              <a:cs typeface="B Nazanin" panose="00000400000000000000" pitchFamily="2" charset="-78"/>
            </a:rPr>
            <a:t> و </a:t>
          </a:r>
          <a:r>
            <a:rPr lang="fa-IR" sz="1600" b="1" kern="1200" dirty="0" err="1" smtClean="0">
              <a:solidFill>
                <a:schemeClr val="bg2"/>
              </a:solidFill>
              <a:cs typeface="B Nazanin" panose="00000400000000000000" pitchFamily="2" charset="-78"/>
            </a:rPr>
            <a:t>ارزش‌ها</a:t>
          </a:r>
          <a:r>
            <a:rPr lang="fa-IR" sz="1600" b="1" kern="1200" dirty="0" smtClean="0">
              <a:solidFill>
                <a:schemeClr val="bg2"/>
              </a:solidFill>
              <a:cs typeface="B Nazanin" panose="00000400000000000000" pitchFamily="2" charset="-78"/>
            </a:rPr>
            <a:t>، احیای قرآن و </a:t>
          </a:r>
          <a:r>
            <a:rPr lang="fa-IR" sz="1600" b="1" kern="1200" dirty="0" err="1" smtClean="0">
              <a:solidFill>
                <a:schemeClr val="bg2"/>
              </a:solidFill>
              <a:cs typeface="B Nazanin" panose="00000400000000000000" pitchFamily="2" charset="-78"/>
            </a:rPr>
            <a:t>معالم</a:t>
          </a:r>
          <a:r>
            <a:rPr lang="fa-IR" sz="1600" b="1" kern="1200" dirty="0" smtClean="0">
              <a:solidFill>
                <a:schemeClr val="bg2"/>
              </a:solidFill>
              <a:cs typeface="B Nazanin" panose="00000400000000000000" pitchFamily="2" charset="-78"/>
            </a:rPr>
            <a:t> دین، </a:t>
          </a:r>
          <a:r>
            <a:rPr lang="fa-IR" sz="1600" b="1" kern="1200" dirty="0" err="1" smtClean="0">
              <a:solidFill>
                <a:schemeClr val="bg2"/>
              </a:solidFill>
              <a:cs typeface="B Nazanin" panose="00000400000000000000" pitchFamily="2" charset="-78"/>
            </a:rPr>
            <a:t>اعادة</a:t>
          </a:r>
          <a:r>
            <a:rPr lang="fa-IR" sz="1600" b="1" kern="1200" dirty="0" smtClean="0">
              <a:solidFill>
                <a:schemeClr val="bg2"/>
              </a:solidFill>
              <a:cs typeface="B Nazanin" panose="00000400000000000000" pitchFamily="2" charset="-78"/>
            </a:rPr>
            <a:t> شریعت، </a:t>
          </a:r>
          <a:r>
            <a:rPr lang="fa-IR" sz="1600" b="1" kern="1200" dirty="0" err="1" smtClean="0">
              <a:solidFill>
                <a:schemeClr val="bg2"/>
              </a:solidFill>
              <a:cs typeface="B Nazanin" panose="00000400000000000000" pitchFamily="2" charset="-78"/>
            </a:rPr>
            <a:t>هدم</a:t>
          </a:r>
          <a:r>
            <a:rPr lang="fa-IR" sz="1600" b="1" kern="1200" dirty="0" smtClean="0">
              <a:solidFill>
                <a:schemeClr val="bg2"/>
              </a:solidFill>
              <a:cs typeface="B Nazanin" panose="00000400000000000000" pitchFamily="2" charset="-78"/>
            </a:rPr>
            <a:t> بنای شرک و نفاق، برداشته شدن گمراهی و اختلاف، محو آثار انحراف و </a:t>
          </a:r>
          <a:r>
            <a:rPr lang="fa-IR" sz="1600" b="1" kern="1200" dirty="0" err="1" smtClean="0">
              <a:solidFill>
                <a:schemeClr val="bg2"/>
              </a:solidFill>
              <a:cs typeface="B Nazanin" panose="00000400000000000000" pitchFamily="2" charset="-78"/>
            </a:rPr>
            <a:t>هواپرستی</a:t>
          </a:r>
          <a:r>
            <a:rPr lang="fa-IR" sz="1600" b="1" kern="1200" dirty="0" smtClean="0">
              <a:solidFill>
                <a:schemeClr val="bg2"/>
              </a:solidFill>
              <a:cs typeface="B Nazanin" panose="00000400000000000000" pitchFamily="2" charset="-78"/>
            </a:rPr>
            <a:t> و مانند آن یاد کرده است</a:t>
          </a:r>
          <a:endParaRPr lang="fa-IR" sz="1600" kern="1200" dirty="0">
            <a:solidFill>
              <a:schemeClr val="bg2"/>
            </a:solidFill>
          </a:endParaRPr>
        </a:p>
      </dsp:txBody>
      <dsp:txXfrm>
        <a:off x="26305" y="549973"/>
        <a:ext cx="7608721" cy="1749487"/>
      </dsp:txXfrm>
    </dsp:sp>
    <dsp:sp modelId="{896A07C2-CF4B-4F58-B20A-346DCD2D33C4}">
      <dsp:nvSpPr>
        <dsp:cNvPr id="0" name=""/>
        <dsp:cNvSpPr/>
      </dsp:nvSpPr>
      <dsp:spPr>
        <a:xfrm>
          <a:off x="6744640" y="534331"/>
          <a:ext cx="1780772" cy="1780772"/>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944E7C8-2185-4776-88D0-5B4BC5880135}">
      <dsp:nvSpPr>
        <dsp:cNvPr id="0" name=""/>
        <dsp:cNvSpPr/>
      </dsp:nvSpPr>
      <dsp:spPr>
        <a:xfrm>
          <a:off x="26305" y="2687299"/>
          <a:ext cx="7608721" cy="174948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1130790" bIns="40640"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مطابق سرود </a:t>
          </a:r>
          <a:r>
            <a:rPr lang="fa-IR" sz="1600" b="1" kern="1200" dirty="0" err="1" smtClean="0">
              <a:solidFill>
                <a:srgbClr val="002060"/>
              </a:solidFill>
              <a:cs typeface="B Nazanin" panose="00000400000000000000" pitchFamily="2" charset="-78"/>
            </a:rPr>
            <a:t>جمعة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منتظران</a:t>
          </a:r>
          <a:r>
            <a:rPr lang="fa-IR" sz="1600" b="1" kern="1200" dirty="0" smtClean="0">
              <a:solidFill>
                <a:srgbClr val="002060"/>
              </a:solidFill>
              <a:cs typeface="B Nazanin" panose="00000400000000000000" pitchFamily="2" charset="-78"/>
            </a:rPr>
            <a:t>، حکایت ظهور از بدو خلقت انسان آغاز </a:t>
          </a:r>
          <a:r>
            <a:rPr lang="fa-IR" sz="1600" b="1" kern="1200" dirty="0" err="1" smtClean="0">
              <a:solidFill>
                <a:srgbClr val="002060"/>
              </a:solidFill>
              <a:cs typeface="B Nazanin" panose="00000400000000000000" pitchFamily="2" charset="-78"/>
            </a:rPr>
            <a:t>می‌شود</a:t>
          </a:r>
          <a:r>
            <a:rPr lang="fa-IR" sz="1600" b="1" kern="1200" dirty="0" smtClean="0">
              <a:solidFill>
                <a:srgbClr val="002060"/>
              </a:solidFill>
              <a:cs typeface="B Nazanin" panose="00000400000000000000" pitchFamily="2" charset="-78"/>
            </a:rPr>
            <a:t>. راز ظهور ولی </a:t>
          </a:r>
          <a:r>
            <a:rPr lang="fa-IR" sz="1600" b="1" kern="1200" dirty="0" err="1" smtClean="0">
              <a:solidFill>
                <a:srgbClr val="002060"/>
              </a:solidFill>
              <a:cs typeface="B Nazanin" panose="00000400000000000000" pitchFamily="2" charset="-78"/>
            </a:rPr>
            <a:t>عصردر</a:t>
          </a:r>
          <a:r>
            <a:rPr lang="fa-IR" sz="1600" b="1" kern="1200" dirty="0" smtClean="0">
              <a:solidFill>
                <a:srgbClr val="002060"/>
              </a:solidFill>
              <a:cs typeface="B Nazanin" panose="00000400000000000000" pitchFamily="2" charset="-78"/>
            </a:rPr>
            <a:t> طرح و تدبیر خدا برای خلقت انسان نهفته و رخدادی که در فرجام تاریخ به وقوع </a:t>
          </a:r>
          <a:r>
            <a:rPr lang="fa-IR" sz="1600" b="1" kern="1200" dirty="0" err="1" smtClean="0">
              <a:solidFill>
                <a:srgbClr val="002060"/>
              </a:solidFill>
              <a:cs typeface="B Nazanin" panose="00000400000000000000" pitchFamily="2" charset="-78"/>
            </a:rPr>
            <a:t>می‌پیوندد</a:t>
          </a:r>
          <a:r>
            <a:rPr lang="fa-IR" sz="1600" b="1" kern="1200" dirty="0" smtClean="0">
              <a:solidFill>
                <a:srgbClr val="002060"/>
              </a:solidFill>
              <a:cs typeface="B Nazanin" panose="00000400000000000000" pitchFamily="2" charset="-78"/>
            </a:rPr>
            <a:t> آخرین مرحله از عملیات </a:t>
          </a:r>
          <a:r>
            <a:rPr lang="fa-IR" sz="1600" b="1" kern="1200" dirty="0" err="1" smtClean="0">
              <a:solidFill>
                <a:srgbClr val="002060"/>
              </a:solidFill>
              <a:cs typeface="B Nazanin" panose="00000400000000000000" pitchFamily="2" charset="-78"/>
            </a:rPr>
            <a:t>گسترده‌ای</a:t>
          </a:r>
          <a:r>
            <a:rPr lang="fa-IR" sz="1600" b="1" kern="1200" dirty="0" smtClean="0">
              <a:solidFill>
                <a:srgbClr val="002060"/>
              </a:solidFill>
              <a:cs typeface="B Nazanin" panose="00000400000000000000" pitchFamily="2" charset="-78"/>
            </a:rPr>
            <a:t> است که آغاز آن خلقت عالم و آدم است. در یک نگاه گسترده و </a:t>
          </a:r>
          <a:r>
            <a:rPr lang="fa-IR" sz="1600" b="1" kern="1200" dirty="0" err="1" smtClean="0">
              <a:solidFill>
                <a:srgbClr val="002060"/>
              </a:solidFill>
              <a:cs typeface="B Nazanin" panose="00000400000000000000" pitchFamily="2" charset="-78"/>
            </a:rPr>
            <a:t>یک‌پارچه</a:t>
          </a:r>
          <a:r>
            <a:rPr lang="fa-IR" sz="1600" b="1" kern="1200" dirty="0" smtClean="0">
              <a:solidFill>
                <a:srgbClr val="002060"/>
              </a:solidFill>
              <a:cs typeface="B Nazanin" panose="00000400000000000000" pitchFamily="2" charset="-78"/>
            </a:rPr>
            <a:t>، آغاز و پایان خلقت انسان از منطق واحد تبعیت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و تحت یک نظام قرار دارد. بنابراین انسان مجاهد انقلابی در هر جای تاریخ یا جغرافیا به سر </a:t>
          </a:r>
          <a:r>
            <a:rPr lang="fa-IR" sz="1600" b="1" kern="1200" dirty="0" err="1" smtClean="0">
              <a:solidFill>
                <a:srgbClr val="002060"/>
              </a:solidFill>
              <a:cs typeface="B Nazanin" panose="00000400000000000000" pitchFamily="2" charset="-78"/>
            </a:rPr>
            <a:t>می‌برد</a:t>
          </a:r>
          <a:r>
            <a:rPr lang="fa-IR" sz="1600" b="1" kern="1200" dirty="0" smtClean="0">
              <a:solidFill>
                <a:srgbClr val="002060"/>
              </a:solidFill>
              <a:cs typeface="B Nazanin" panose="00000400000000000000" pitchFamily="2" charset="-78"/>
            </a:rPr>
            <a:t> و در هر زمان و مکانی که هست باید اندیشناک آن سرانجام زرین باشد</a:t>
          </a:r>
          <a:endParaRPr lang="fa-IR" sz="1600" kern="1200" dirty="0">
            <a:solidFill>
              <a:srgbClr val="002060"/>
            </a:solidFill>
          </a:endParaRPr>
        </a:p>
      </dsp:txBody>
      <dsp:txXfrm>
        <a:off x="26305" y="2687299"/>
        <a:ext cx="7608721" cy="1749487"/>
      </dsp:txXfrm>
    </dsp:sp>
    <dsp:sp modelId="{EE0F727C-18C7-4325-A556-6B4D3E626261}">
      <dsp:nvSpPr>
        <dsp:cNvPr id="0" name=""/>
        <dsp:cNvSpPr/>
      </dsp:nvSpPr>
      <dsp:spPr>
        <a:xfrm>
          <a:off x="6744640" y="2671657"/>
          <a:ext cx="1780772" cy="1780772"/>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BB5A8E3-26E1-4B3B-A7DD-0A887589F928}">
      <dsp:nvSpPr>
        <dsp:cNvPr id="0" name=""/>
        <dsp:cNvSpPr/>
      </dsp:nvSpPr>
      <dsp:spPr>
        <a:xfrm>
          <a:off x="7560382" y="-889680"/>
          <a:ext cx="6920529" cy="6920529"/>
        </a:xfrm>
        <a:prstGeom prst="blockArc">
          <a:avLst>
            <a:gd name="adj1" fmla="val 8100000"/>
            <a:gd name="adj2" fmla="val 135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118C0E2-5EF7-4849-9F2C-05FF51EE35D0}">
      <dsp:nvSpPr>
        <dsp:cNvPr id="0" name=""/>
        <dsp:cNvSpPr/>
      </dsp:nvSpPr>
      <dsp:spPr>
        <a:xfrm>
          <a:off x="27119" y="734467"/>
          <a:ext cx="7740773" cy="1468728"/>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1165804" bIns="40640" numCol="1" spcCol="1270" anchor="ctr" anchorCtr="0">
          <a:noAutofit/>
        </a:bodyPr>
        <a:lstStyle/>
        <a:p>
          <a:pPr lvl="0" algn="just" defTabSz="711200" rtl="1">
            <a:lnSpc>
              <a:spcPct val="90000"/>
            </a:lnSpc>
            <a:spcBef>
              <a:spcPct val="0"/>
            </a:spcBef>
            <a:spcAft>
              <a:spcPct val="35000"/>
            </a:spcAft>
          </a:pPr>
          <a:r>
            <a:rPr lang="fa-IR" sz="1600" b="1" kern="1200" smtClean="0">
              <a:solidFill>
                <a:schemeClr val="bg2"/>
              </a:solidFill>
              <a:cs typeface="B Nazanin" panose="00000400000000000000" pitchFamily="2" charset="-78"/>
            </a:rPr>
            <a:t>طلبه انقلابی و مجاهد منتظر وقتی به خواسته بزرگ پروردگار (لیظهره علی الدین کله) نگاه می‌کند و افق بلند امام زمان (اصلاح عالم) را در نظر می‌گیرد و در معرض دغدغه‌های نایبان بزرگ آن امام غایب (اهتزاز پرچم لااله الا الله در جهان و ایجاد تمدن نوین اسلامی) قرار می‌گیرد درس همت و بزرگی می‌آموزد و تا آن زمان که این آرزو برآورده نشود از پای نمی‌نشیند</a:t>
          </a:r>
          <a:endParaRPr lang="fa-IR" sz="1600" kern="1200" dirty="0">
            <a:solidFill>
              <a:schemeClr val="bg2"/>
            </a:solidFill>
          </a:endParaRPr>
        </a:p>
      </dsp:txBody>
      <dsp:txXfrm>
        <a:off x="27119" y="734467"/>
        <a:ext cx="7740773" cy="1468728"/>
      </dsp:txXfrm>
    </dsp:sp>
    <dsp:sp modelId="{D48BD8FC-3167-4A89-9349-35F3B5DB91CA}">
      <dsp:nvSpPr>
        <dsp:cNvPr id="0" name=""/>
        <dsp:cNvSpPr/>
      </dsp:nvSpPr>
      <dsp:spPr>
        <a:xfrm>
          <a:off x="6849937" y="550876"/>
          <a:ext cx="1835911" cy="1835911"/>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2089B29-0A28-4102-A85D-A683A5C5D71C}">
      <dsp:nvSpPr>
        <dsp:cNvPr id="0" name=""/>
        <dsp:cNvSpPr/>
      </dsp:nvSpPr>
      <dsp:spPr>
        <a:xfrm>
          <a:off x="27119" y="2937971"/>
          <a:ext cx="7740773" cy="1468728"/>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1165804" bIns="40640"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مسلّم اینکه تقابل میان ایمان و کفر تضاد ماهوی و درگیری ذاتی است. بنابراین میان </a:t>
          </a:r>
          <a:r>
            <a:rPr lang="fa-IR" sz="1600" b="1" kern="1200" dirty="0" err="1" smtClean="0">
              <a:solidFill>
                <a:srgbClr val="002060"/>
              </a:solidFill>
              <a:cs typeface="B Nazanin" panose="00000400000000000000" pitchFamily="2" charset="-78"/>
            </a:rPr>
            <a:t>جبهة</a:t>
          </a:r>
          <a:r>
            <a:rPr lang="fa-IR" sz="1600" b="1" kern="1200" dirty="0" smtClean="0">
              <a:solidFill>
                <a:srgbClr val="002060"/>
              </a:solidFill>
              <a:cs typeface="B Nazanin" panose="00000400000000000000" pitchFamily="2" charset="-78"/>
            </a:rPr>
            <a:t> ایمان و </a:t>
          </a:r>
          <a:r>
            <a:rPr lang="fa-IR" sz="1600" b="1" kern="1200" dirty="0" err="1" smtClean="0">
              <a:solidFill>
                <a:srgbClr val="002060"/>
              </a:solidFill>
              <a:cs typeface="B Nazanin" panose="00000400000000000000" pitchFamily="2" charset="-78"/>
            </a:rPr>
            <a:t>جبهة</a:t>
          </a:r>
          <a:r>
            <a:rPr lang="fa-IR" sz="1600" b="1" kern="1200" dirty="0" smtClean="0">
              <a:solidFill>
                <a:srgbClr val="002060"/>
              </a:solidFill>
              <a:cs typeface="B Nazanin" panose="00000400000000000000" pitchFamily="2" charset="-78"/>
            </a:rPr>
            <a:t> طاغوت یعنی میان اسلام و کفر هرگز آشتی و مصالحه برقرار </a:t>
          </a:r>
          <a:r>
            <a:rPr lang="fa-IR" sz="1600" b="1" kern="1200" dirty="0" err="1" smtClean="0">
              <a:solidFill>
                <a:srgbClr val="002060"/>
              </a:solidFill>
              <a:cs typeface="B Nazanin" panose="00000400000000000000" pitchFamily="2" charset="-78"/>
            </a:rPr>
            <a:t>نمی‌شود</a:t>
          </a:r>
          <a:r>
            <a:rPr lang="fa-IR" sz="1600" b="1" kern="1200" dirty="0" smtClean="0">
              <a:solidFill>
                <a:srgbClr val="002060"/>
              </a:solidFill>
              <a:cs typeface="B Nazanin" panose="00000400000000000000" pitchFamily="2" charset="-78"/>
            </a:rPr>
            <a:t> و نزاع میان این دو جبهه تا از بین رفتن یکی از آن دو امتداد خواهد یافت. </a:t>
          </a:r>
          <a:r>
            <a:rPr lang="fa-IR" sz="1600" b="1" kern="1200" dirty="0" err="1" smtClean="0">
              <a:solidFill>
                <a:srgbClr val="002060"/>
              </a:solidFill>
              <a:cs typeface="B Nazanin" panose="00000400000000000000" pitchFamily="2" charset="-78"/>
            </a:rPr>
            <a:t>جبهة</a:t>
          </a:r>
          <a:r>
            <a:rPr lang="fa-IR" sz="1600" b="1" kern="1200" dirty="0" smtClean="0">
              <a:solidFill>
                <a:srgbClr val="002060"/>
              </a:solidFill>
              <a:cs typeface="B Nazanin" panose="00000400000000000000" pitchFamily="2" charset="-78"/>
            </a:rPr>
            <a:t> حق که به </a:t>
          </a:r>
          <a:r>
            <a:rPr lang="fa-IR" sz="1600" b="1" kern="1200" dirty="0" err="1" smtClean="0">
              <a:solidFill>
                <a:srgbClr val="002060"/>
              </a:solidFill>
              <a:cs typeface="B Nazanin" panose="00000400000000000000" pitchFamily="2" charset="-78"/>
            </a:rPr>
            <a:t>وعدة</a:t>
          </a:r>
          <a:r>
            <a:rPr lang="fa-IR" sz="1600" b="1" kern="1200" dirty="0" smtClean="0">
              <a:solidFill>
                <a:srgbClr val="002060"/>
              </a:solidFill>
              <a:cs typeface="B Nazanin" panose="00000400000000000000" pitchFamily="2" charset="-78"/>
            </a:rPr>
            <a:t> قطعی پروردگار از بین نخواهد رفت،  پس این مبارزه تنها با از بین رفتن کفر و شرک خاتمه </a:t>
          </a:r>
          <a:r>
            <a:rPr lang="fa-IR" sz="1600" b="1" kern="1200" dirty="0" err="1" smtClean="0">
              <a:solidFill>
                <a:srgbClr val="002060"/>
              </a:solidFill>
              <a:cs typeface="B Nazanin" panose="00000400000000000000" pitchFamily="2" charset="-78"/>
            </a:rPr>
            <a:t>می‌یابد</a:t>
          </a:r>
          <a:endParaRPr lang="fa-IR" sz="1600" kern="1200" dirty="0">
            <a:solidFill>
              <a:srgbClr val="002060"/>
            </a:solidFill>
          </a:endParaRPr>
        </a:p>
      </dsp:txBody>
      <dsp:txXfrm>
        <a:off x="27119" y="2937971"/>
        <a:ext cx="7740773" cy="1468728"/>
      </dsp:txXfrm>
    </dsp:sp>
    <dsp:sp modelId="{DA75681C-F3DE-456A-9B1D-330273AF6019}">
      <dsp:nvSpPr>
        <dsp:cNvPr id="0" name=""/>
        <dsp:cNvSpPr/>
      </dsp:nvSpPr>
      <dsp:spPr>
        <a:xfrm>
          <a:off x="6849937" y="2754380"/>
          <a:ext cx="1835911" cy="1835911"/>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BC74CC1-2A40-4295-BD3E-430F62DA18F5}">
      <dsp:nvSpPr>
        <dsp:cNvPr id="0" name=""/>
        <dsp:cNvSpPr/>
      </dsp:nvSpPr>
      <dsp:spPr>
        <a:xfrm>
          <a:off x="7748227" y="-889680"/>
          <a:ext cx="6920529" cy="6920529"/>
        </a:xfrm>
        <a:prstGeom prst="blockArc">
          <a:avLst>
            <a:gd name="adj1" fmla="val 8100000"/>
            <a:gd name="adj2" fmla="val 135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39D3DD7-9CF0-4AC1-B252-223BA15867F2}">
      <dsp:nvSpPr>
        <dsp:cNvPr id="0" name=""/>
        <dsp:cNvSpPr/>
      </dsp:nvSpPr>
      <dsp:spPr>
        <a:xfrm>
          <a:off x="70948" y="514116"/>
          <a:ext cx="8072441" cy="1028233"/>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816160"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تا </a:t>
          </a:r>
          <a:r>
            <a:rPr lang="fa-IR" sz="1600" b="1" kern="1200" dirty="0" err="1" smtClean="0">
              <a:solidFill>
                <a:schemeClr val="bg2"/>
              </a:solidFill>
              <a:cs typeface="B Nazanin" panose="00000400000000000000" pitchFamily="2" charset="-78"/>
            </a:rPr>
            <a:t>شرك</a:t>
          </a:r>
          <a:r>
            <a:rPr lang="fa-IR" sz="1600" b="1" kern="1200" dirty="0" smtClean="0">
              <a:solidFill>
                <a:schemeClr val="bg2"/>
              </a:solidFill>
              <a:cs typeface="B Nazanin" panose="00000400000000000000" pitchFamily="2" charset="-78"/>
            </a:rPr>
            <a:t> و </a:t>
          </a:r>
          <a:r>
            <a:rPr lang="fa-IR" sz="1600" b="1" kern="1200" dirty="0" err="1" smtClean="0">
              <a:solidFill>
                <a:schemeClr val="bg2"/>
              </a:solidFill>
              <a:cs typeface="B Nazanin" panose="00000400000000000000" pitchFamily="2" charset="-78"/>
            </a:rPr>
            <a:t>كفر</a:t>
          </a:r>
          <a:r>
            <a:rPr lang="fa-IR" sz="1600" b="1" kern="1200" dirty="0" smtClean="0">
              <a:solidFill>
                <a:schemeClr val="bg2"/>
              </a:solidFill>
              <a:cs typeface="B Nazanin" panose="00000400000000000000" pitchFamily="2" charset="-78"/>
            </a:rPr>
            <a:t> هست، مبارزه هست و تا مبارزه هست، ما هستیم. ما بر سر شهر و </a:t>
          </a:r>
          <a:r>
            <a:rPr lang="fa-IR" sz="1600" b="1" kern="1200" dirty="0" err="1" smtClean="0">
              <a:solidFill>
                <a:schemeClr val="bg2"/>
              </a:solidFill>
              <a:cs typeface="B Nazanin" panose="00000400000000000000" pitchFamily="2" charset="-78"/>
            </a:rPr>
            <a:t>مملكت</a:t>
          </a:r>
          <a:r>
            <a:rPr lang="fa-IR" sz="1600" b="1" kern="1200" dirty="0" smtClean="0">
              <a:solidFill>
                <a:schemeClr val="bg2"/>
              </a:solidFill>
              <a:cs typeface="B Nazanin" panose="00000400000000000000" pitchFamily="2" charset="-78"/>
            </a:rPr>
            <a:t> با </a:t>
          </a:r>
          <a:r>
            <a:rPr lang="fa-IR" sz="1600" b="1" kern="1200" dirty="0" err="1" smtClean="0">
              <a:solidFill>
                <a:schemeClr val="bg2"/>
              </a:solidFill>
              <a:cs typeface="B Nazanin" panose="00000400000000000000" pitchFamily="2" charset="-78"/>
            </a:rPr>
            <a:t>كسى</a:t>
          </a:r>
          <a:r>
            <a:rPr lang="fa-IR" sz="1600" b="1" kern="1200" dirty="0" smtClean="0">
              <a:solidFill>
                <a:schemeClr val="bg2"/>
              </a:solidFill>
              <a:cs typeface="B Nazanin" panose="00000400000000000000" pitchFamily="2" charset="-78"/>
            </a:rPr>
            <a:t> دعوا نداریم. ما تصمیم داریم پرچم «لا اله الا </a:t>
          </a:r>
          <a:r>
            <a:rPr lang="fa-IR" sz="1600" b="1" kern="1200" dirty="0" err="1" smtClean="0">
              <a:solidFill>
                <a:schemeClr val="bg2"/>
              </a:solidFill>
              <a:cs typeface="B Nazanin" panose="00000400000000000000" pitchFamily="2" charset="-78"/>
            </a:rPr>
            <a:t>اللَّه</a:t>
          </a:r>
          <a:r>
            <a:rPr lang="fa-IR" sz="1600" b="1" kern="1200" dirty="0" smtClean="0">
              <a:solidFill>
                <a:schemeClr val="bg2"/>
              </a:solidFill>
              <a:cs typeface="B Nazanin" panose="00000400000000000000" pitchFamily="2" charset="-78"/>
            </a:rPr>
            <a:t>» را بر </a:t>
          </a:r>
          <a:r>
            <a:rPr lang="fa-IR" sz="1600" b="1" kern="1200" dirty="0" err="1" smtClean="0">
              <a:solidFill>
                <a:schemeClr val="bg2"/>
              </a:solidFill>
              <a:cs typeface="B Nazanin" panose="00000400000000000000" pitchFamily="2" charset="-78"/>
            </a:rPr>
            <a:t>قلل</a:t>
          </a:r>
          <a:r>
            <a:rPr lang="fa-IR" sz="1600" b="1" kern="1200" dirty="0" smtClean="0">
              <a:solidFill>
                <a:schemeClr val="bg2"/>
              </a:solidFill>
              <a:cs typeface="B Nazanin" panose="00000400000000000000" pitchFamily="2" charset="-78"/>
            </a:rPr>
            <a:t> رفیع </a:t>
          </a:r>
          <a:r>
            <a:rPr lang="fa-IR" sz="1600" b="1" kern="1200" dirty="0" err="1" smtClean="0">
              <a:solidFill>
                <a:schemeClr val="bg2"/>
              </a:solidFill>
              <a:cs typeface="B Nazanin" panose="00000400000000000000" pitchFamily="2" charset="-78"/>
            </a:rPr>
            <a:t>كرامت</a:t>
          </a:r>
          <a:r>
            <a:rPr lang="fa-IR" sz="1600" b="1" kern="1200" dirty="0" smtClean="0">
              <a:solidFill>
                <a:schemeClr val="bg2"/>
              </a:solidFill>
              <a:cs typeface="B Nazanin" panose="00000400000000000000" pitchFamily="2" charset="-78"/>
            </a:rPr>
            <a:t> و </a:t>
          </a:r>
          <a:r>
            <a:rPr lang="fa-IR" sz="1600" b="1" kern="1200" dirty="0" err="1" smtClean="0">
              <a:solidFill>
                <a:schemeClr val="bg2"/>
              </a:solidFill>
              <a:cs typeface="B Nazanin" panose="00000400000000000000" pitchFamily="2" charset="-78"/>
            </a:rPr>
            <a:t>بزرگوارى</a:t>
          </a:r>
          <a:r>
            <a:rPr lang="fa-IR" sz="1600" b="1" kern="1200" dirty="0" smtClean="0">
              <a:solidFill>
                <a:schemeClr val="bg2"/>
              </a:solidFill>
              <a:cs typeface="B Nazanin" panose="00000400000000000000" pitchFamily="2" charset="-78"/>
            </a:rPr>
            <a:t> به اهتزاز </a:t>
          </a:r>
          <a:r>
            <a:rPr lang="fa-IR" sz="1600" b="1" kern="1200" dirty="0" err="1" smtClean="0">
              <a:solidFill>
                <a:schemeClr val="bg2"/>
              </a:solidFill>
              <a:cs typeface="B Nazanin" panose="00000400000000000000" pitchFamily="2" charset="-78"/>
            </a:rPr>
            <a:t>درآوریم</a:t>
          </a:r>
          <a:r>
            <a:rPr lang="fa-IR" sz="1600" b="1" kern="1200" dirty="0" smtClean="0">
              <a:solidFill>
                <a:schemeClr val="bg2"/>
              </a:solidFill>
              <a:cs typeface="B Nazanin" panose="00000400000000000000" pitchFamily="2" charset="-78"/>
            </a:rPr>
            <a:t>. </a:t>
          </a:r>
          <a:endParaRPr lang="fa-IR" sz="1600" kern="1200" dirty="0">
            <a:solidFill>
              <a:schemeClr val="bg2"/>
            </a:solidFill>
          </a:endParaRPr>
        </a:p>
      </dsp:txBody>
      <dsp:txXfrm>
        <a:off x="70948" y="514116"/>
        <a:ext cx="8072441" cy="1028233"/>
      </dsp:txXfrm>
    </dsp:sp>
    <dsp:sp modelId="{5C98ED51-3884-40E8-8D63-DF83B1CA2280}">
      <dsp:nvSpPr>
        <dsp:cNvPr id="0" name=""/>
        <dsp:cNvSpPr/>
      </dsp:nvSpPr>
      <dsp:spPr>
        <a:xfrm>
          <a:off x="7500743" y="385587"/>
          <a:ext cx="1285292" cy="1285292"/>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DCEE2B8-4F8F-4384-8014-2EFE7F28B14C}">
      <dsp:nvSpPr>
        <dsp:cNvPr id="0" name=""/>
        <dsp:cNvSpPr/>
      </dsp:nvSpPr>
      <dsp:spPr>
        <a:xfrm>
          <a:off x="70948" y="1872207"/>
          <a:ext cx="7698678" cy="1396752"/>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816160"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chemeClr val="tx1"/>
              </a:solidFill>
              <a:cs typeface="B Nazanin" panose="00000400000000000000" pitchFamily="2" charset="-78"/>
            </a:rPr>
            <a:t>بنابراین انقلابی بودن معادل فرهنگ انتظار است؛ از آن جهت که هدف انسان انقلابی هدف امام عصر و افق مجاهدت او اصلاح جهان است. آن حضرت در قیام جهانی خود یک </a:t>
          </a:r>
          <a:r>
            <a:rPr lang="fa-IR" sz="1600" b="1" kern="1200" dirty="0" err="1" smtClean="0">
              <a:solidFill>
                <a:schemeClr val="tx1"/>
              </a:solidFill>
              <a:cs typeface="B Nazanin" panose="00000400000000000000" pitchFamily="2" charset="-78"/>
            </a:rPr>
            <a:t>جامعة</a:t>
          </a:r>
          <a:r>
            <a:rPr lang="fa-IR" sz="1600" b="1" kern="1200" dirty="0" smtClean="0">
              <a:solidFill>
                <a:schemeClr val="tx1"/>
              </a:solidFill>
              <a:cs typeface="B Nazanin" panose="00000400000000000000" pitchFamily="2" charset="-78"/>
            </a:rPr>
            <a:t> توحیدی متعالی بنا خواهد کرد و یک ساخت اجتماعی نوین پدید خواهد آورد که بستری برای تولد انسان دیگر است: </a:t>
          </a:r>
        </a:p>
        <a:p>
          <a:pPr lvl="0" algn="r" defTabSz="711200" rtl="1">
            <a:lnSpc>
              <a:spcPct val="90000"/>
            </a:lnSpc>
            <a:spcBef>
              <a:spcPct val="0"/>
            </a:spcBef>
            <a:spcAft>
              <a:spcPct val="35000"/>
            </a:spcAft>
          </a:pPr>
          <a:r>
            <a:rPr lang="fa-IR" sz="1600" b="1" kern="1200" dirty="0" smtClean="0">
              <a:solidFill>
                <a:schemeClr val="tx1"/>
              </a:solidFill>
              <a:cs typeface="B Nazanin" panose="00000400000000000000" pitchFamily="2" charset="-78"/>
            </a:rPr>
            <a:t>آدمی در عالم خاکی </a:t>
          </a:r>
          <a:r>
            <a:rPr lang="fa-IR" sz="1600" b="1" kern="1200" dirty="0" err="1" smtClean="0">
              <a:solidFill>
                <a:schemeClr val="tx1"/>
              </a:solidFill>
              <a:cs typeface="B Nazanin" panose="00000400000000000000" pitchFamily="2" charset="-78"/>
            </a:rPr>
            <a:t>نمی‌آید</a:t>
          </a:r>
          <a:r>
            <a:rPr lang="fa-IR" sz="1600" b="1" kern="1200" dirty="0" smtClean="0">
              <a:solidFill>
                <a:schemeClr val="tx1"/>
              </a:solidFill>
              <a:cs typeface="B Nazanin" panose="00000400000000000000" pitchFamily="2" charset="-78"/>
            </a:rPr>
            <a:t> به دست	عالمی دیگر بباید ساخت وز نو آدمی</a:t>
          </a:r>
          <a:endParaRPr lang="fa-IR" sz="1600" kern="1200" dirty="0"/>
        </a:p>
      </dsp:txBody>
      <dsp:txXfrm>
        <a:off x="70948" y="1872207"/>
        <a:ext cx="7698678" cy="1396752"/>
      </dsp:txXfrm>
    </dsp:sp>
    <dsp:sp modelId="{7EE3BC4D-C61C-4064-A82A-4756F25EC592}">
      <dsp:nvSpPr>
        <dsp:cNvPr id="0" name=""/>
        <dsp:cNvSpPr/>
      </dsp:nvSpPr>
      <dsp:spPr>
        <a:xfrm>
          <a:off x="7126980" y="1927938"/>
          <a:ext cx="1285292" cy="1285292"/>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8FAA673-8CB4-4C62-A3EE-CDD67474BB63}">
      <dsp:nvSpPr>
        <dsp:cNvPr id="0" name=""/>
        <dsp:cNvSpPr/>
      </dsp:nvSpPr>
      <dsp:spPr>
        <a:xfrm>
          <a:off x="70948" y="3598817"/>
          <a:ext cx="8072441" cy="1028233"/>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816160" bIns="40640" numCol="1" spcCol="1270" anchor="ctr" anchorCtr="0">
          <a:noAutofit/>
        </a:bodyPr>
        <a:lstStyle/>
        <a:p>
          <a:pPr lvl="0" algn="r" defTabSz="711200" rtl="1">
            <a:lnSpc>
              <a:spcPct val="90000"/>
            </a:lnSpc>
            <a:spcBef>
              <a:spcPct val="0"/>
            </a:spcBef>
            <a:spcAft>
              <a:spcPct val="35000"/>
            </a:spcAft>
          </a:pPr>
          <a:r>
            <a:rPr lang="fa-IR" sz="1600" b="1" kern="1200" dirty="0" err="1" smtClean="0">
              <a:solidFill>
                <a:schemeClr val="tx1"/>
              </a:solidFill>
              <a:cs typeface="B Nazanin" panose="00000400000000000000" pitchFamily="2" charset="-78"/>
            </a:rPr>
            <a:t>طلبة</a:t>
          </a:r>
          <a:r>
            <a:rPr lang="fa-IR" sz="1600" b="1" kern="1200" dirty="0" smtClean="0">
              <a:solidFill>
                <a:schemeClr val="tx1"/>
              </a:solidFill>
              <a:cs typeface="B Nazanin" panose="00000400000000000000" pitchFamily="2" charset="-78"/>
            </a:rPr>
            <a:t> انقلابی خود را سرباز تحقق این ساختار </a:t>
          </a:r>
          <a:r>
            <a:rPr lang="fa-IR" sz="1600" b="1" kern="1200" dirty="0" err="1" smtClean="0">
              <a:solidFill>
                <a:schemeClr val="tx1"/>
              </a:solidFill>
              <a:cs typeface="B Nazanin" panose="00000400000000000000" pitchFamily="2" charset="-78"/>
            </a:rPr>
            <a:t>می‌بیند</a:t>
          </a:r>
          <a:r>
            <a:rPr lang="fa-IR" sz="1600" b="1" kern="1200" dirty="0" smtClean="0">
              <a:solidFill>
                <a:schemeClr val="tx1"/>
              </a:solidFill>
              <a:cs typeface="B Nazanin" panose="00000400000000000000" pitchFamily="2" charset="-78"/>
            </a:rPr>
            <a:t> و برای </a:t>
          </a:r>
          <a:r>
            <a:rPr lang="fa-IR" sz="1600" b="1" kern="1200" dirty="0" err="1" smtClean="0">
              <a:solidFill>
                <a:schemeClr val="tx1"/>
              </a:solidFill>
              <a:cs typeface="B Nazanin" panose="00000400000000000000" pitchFamily="2" charset="-78"/>
            </a:rPr>
            <a:t>ریشه‌کن</a:t>
          </a:r>
          <a:r>
            <a:rPr lang="fa-IR" sz="1600" b="1" kern="1200" dirty="0" smtClean="0">
              <a:solidFill>
                <a:schemeClr val="tx1"/>
              </a:solidFill>
              <a:cs typeface="B Nazanin" panose="00000400000000000000" pitchFamily="2" charset="-78"/>
            </a:rPr>
            <a:t> کردن شرک و فقر و فساد و تبعیض و نیز حاکمیت توحید و عدالت و فضیلت تلاش </a:t>
          </a:r>
          <a:r>
            <a:rPr lang="fa-IR" sz="1600" b="1" kern="1200" dirty="0" err="1" smtClean="0">
              <a:solidFill>
                <a:schemeClr val="tx1"/>
              </a:solidFill>
              <a:cs typeface="B Nazanin" panose="00000400000000000000" pitchFamily="2" charset="-78"/>
            </a:rPr>
            <a:t>می‌کند</a:t>
          </a:r>
          <a:endParaRPr lang="fa-IR" sz="1600" kern="1200" dirty="0"/>
        </a:p>
      </dsp:txBody>
      <dsp:txXfrm>
        <a:off x="70948" y="3598817"/>
        <a:ext cx="8072441" cy="1028233"/>
      </dsp:txXfrm>
    </dsp:sp>
    <dsp:sp modelId="{40970EDB-AE06-4DBD-89BD-6185DD84A7B1}">
      <dsp:nvSpPr>
        <dsp:cNvPr id="0" name=""/>
        <dsp:cNvSpPr/>
      </dsp:nvSpPr>
      <dsp:spPr>
        <a:xfrm>
          <a:off x="7500743" y="3470288"/>
          <a:ext cx="1285292" cy="1285292"/>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FE740B6-9827-4991-9600-EB9F6D1D8580}">
      <dsp:nvSpPr>
        <dsp:cNvPr id="0" name=""/>
        <dsp:cNvSpPr/>
      </dsp:nvSpPr>
      <dsp:spPr>
        <a:xfrm>
          <a:off x="-5813023" y="-889680"/>
          <a:ext cx="6920529" cy="6920529"/>
        </a:xfrm>
        <a:prstGeom prst="blockArc">
          <a:avLst>
            <a:gd name="adj1" fmla="val 18900000"/>
            <a:gd name="adj2" fmla="val 27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7508C7A-2F74-4011-9881-B929CEA38E91}">
      <dsp:nvSpPr>
        <dsp:cNvPr id="0" name=""/>
        <dsp:cNvSpPr/>
      </dsp:nvSpPr>
      <dsp:spPr>
        <a:xfrm>
          <a:off x="484075" y="321220"/>
          <a:ext cx="8228701" cy="642851"/>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انسان انقلابی دائم در حال جهد و مبارزه برای رسیدن به هدف برتر است. </a:t>
          </a:r>
          <a:endParaRPr lang="fa-IR" sz="1600" kern="1200" dirty="0">
            <a:solidFill>
              <a:schemeClr val="bg2"/>
            </a:solidFill>
          </a:endParaRPr>
        </a:p>
      </dsp:txBody>
      <dsp:txXfrm>
        <a:off x="484075" y="321220"/>
        <a:ext cx="8228701" cy="642851"/>
      </dsp:txXfrm>
    </dsp:sp>
    <dsp:sp modelId="{90F0238C-A62F-4195-8809-50808B87EA54}">
      <dsp:nvSpPr>
        <dsp:cNvPr id="0" name=""/>
        <dsp:cNvSpPr/>
      </dsp:nvSpPr>
      <dsp:spPr>
        <a:xfrm>
          <a:off x="82292" y="240863"/>
          <a:ext cx="803564" cy="803564"/>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2D7AC15-A72F-474D-921F-AFAC01FE16DB}">
      <dsp:nvSpPr>
        <dsp:cNvPr id="0" name=""/>
        <dsp:cNvSpPr/>
      </dsp:nvSpPr>
      <dsp:spPr>
        <a:xfrm>
          <a:off x="944723" y="1285189"/>
          <a:ext cx="7768052" cy="642851"/>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«مبارزه» طرف مقابل دارد و «جهاد» به دلالت التزامی مقابله با یک دشمن را می‌رساند.  </a:t>
          </a:r>
          <a:endParaRPr lang="fa-IR" sz="1600" kern="1200" dirty="0">
            <a:solidFill>
              <a:srgbClr val="002060"/>
            </a:solidFill>
          </a:endParaRPr>
        </a:p>
      </dsp:txBody>
      <dsp:txXfrm>
        <a:off x="944723" y="1285189"/>
        <a:ext cx="7768052" cy="642851"/>
      </dsp:txXfrm>
    </dsp:sp>
    <dsp:sp modelId="{0730BE22-0082-4B4F-A71C-2B304053ED82}">
      <dsp:nvSpPr>
        <dsp:cNvPr id="0" name=""/>
        <dsp:cNvSpPr/>
      </dsp:nvSpPr>
      <dsp:spPr>
        <a:xfrm>
          <a:off x="542941" y="1204832"/>
          <a:ext cx="803564" cy="803564"/>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A2612CC-3F59-457C-8060-A5EFFAF1164E}">
      <dsp:nvSpPr>
        <dsp:cNvPr id="0" name=""/>
        <dsp:cNvSpPr/>
      </dsp:nvSpPr>
      <dsp:spPr>
        <a:xfrm>
          <a:off x="1086105" y="2249158"/>
          <a:ext cx="7626670" cy="64285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بنابراین باید طرف مقابل و دشمن را شناخت. این دشمن‌شناسی باید در مقیاس کلان باشد. </a:t>
          </a:r>
          <a:endParaRPr lang="fa-IR" sz="1600" kern="1200" dirty="0">
            <a:solidFill>
              <a:srgbClr val="002060"/>
            </a:solidFill>
          </a:endParaRPr>
        </a:p>
      </dsp:txBody>
      <dsp:txXfrm>
        <a:off x="1086105" y="2249158"/>
        <a:ext cx="7626670" cy="642851"/>
      </dsp:txXfrm>
    </dsp:sp>
    <dsp:sp modelId="{45C48B3E-D4EB-4C85-A5E0-86C3901517AA}">
      <dsp:nvSpPr>
        <dsp:cNvPr id="0" name=""/>
        <dsp:cNvSpPr/>
      </dsp:nvSpPr>
      <dsp:spPr>
        <a:xfrm>
          <a:off x="684323" y="2168801"/>
          <a:ext cx="803564" cy="803564"/>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A725061-E5F6-42F9-A533-3B1999B9A4BA}">
      <dsp:nvSpPr>
        <dsp:cNvPr id="0" name=""/>
        <dsp:cNvSpPr/>
      </dsp:nvSpPr>
      <dsp:spPr>
        <a:xfrm>
          <a:off x="944723" y="3213127"/>
          <a:ext cx="7768052" cy="642851"/>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باید پنجه در پنجة دشمنان اصلی و پیشوایان کفر درانداخت و توان خود را به دشمنی‌های موهوم یا کوچک هرز نداد.</a:t>
          </a:r>
          <a:endParaRPr lang="fa-IR" sz="1600" kern="1200" dirty="0">
            <a:solidFill>
              <a:srgbClr val="002060"/>
            </a:solidFill>
          </a:endParaRPr>
        </a:p>
      </dsp:txBody>
      <dsp:txXfrm>
        <a:off x="944723" y="3213127"/>
        <a:ext cx="7768052" cy="642851"/>
      </dsp:txXfrm>
    </dsp:sp>
    <dsp:sp modelId="{CE4DD6D5-399D-4128-A5F8-431E72E6079D}">
      <dsp:nvSpPr>
        <dsp:cNvPr id="0" name=""/>
        <dsp:cNvSpPr/>
      </dsp:nvSpPr>
      <dsp:spPr>
        <a:xfrm>
          <a:off x="542941" y="3132770"/>
          <a:ext cx="803564" cy="803564"/>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6BC979F-8552-43CC-93EE-420F65C822EE}">
      <dsp:nvSpPr>
        <dsp:cNvPr id="0" name=""/>
        <dsp:cNvSpPr/>
      </dsp:nvSpPr>
      <dsp:spPr>
        <a:xfrm>
          <a:off x="484075" y="4061048"/>
          <a:ext cx="8228701" cy="874946"/>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10263" tIns="40640" rIns="40640" bIns="40640" numCol="1" spcCol="1270" anchor="ctr" anchorCtr="0">
          <a:noAutofit/>
        </a:bodyPr>
        <a:lstStyle/>
        <a:p>
          <a:pPr lvl="0" algn="l"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بدین منظور فهم و دانایی و </a:t>
          </a:r>
          <a:r>
            <a:rPr lang="fa-IR" sz="1600" b="1" kern="1200" dirty="0" err="1" smtClean="0">
              <a:solidFill>
                <a:srgbClr val="002060"/>
              </a:solidFill>
              <a:cs typeface="B Nazanin" panose="00000400000000000000" pitchFamily="2" charset="-78"/>
            </a:rPr>
            <a:t>بصیرتی</a:t>
          </a:r>
          <a:r>
            <a:rPr lang="fa-IR" sz="1600" b="1" kern="1200" dirty="0" smtClean="0">
              <a:solidFill>
                <a:srgbClr val="002060"/>
              </a:solidFill>
              <a:cs typeface="B Nazanin" panose="00000400000000000000" pitchFamily="2" charset="-78"/>
            </a:rPr>
            <a:t> لازم است که </a:t>
          </a:r>
          <a:r>
            <a:rPr lang="fa-IR" sz="1600" b="1" kern="1200" dirty="0" err="1" smtClean="0">
              <a:solidFill>
                <a:srgbClr val="002060"/>
              </a:solidFill>
              <a:cs typeface="B Nazanin" panose="00000400000000000000" pitchFamily="2" charset="-78"/>
            </a:rPr>
            <a:t>جبهة</a:t>
          </a:r>
          <a:r>
            <a:rPr lang="fa-IR" sz="1600" b="1" kern="1200" dirty="0" smtClean="0">
              <a:solidFill>
                <a:srgbClr val="002060"/>
              </a:solidFill>
              <a:cs typeface="B Nazanin" panose="00000400000000000000" pitchFamily="2" charset="-78"/>
            </a:rPr>
            <a:t> اصلی و محور دشمنی تشخیص داده شود؛ زیرا وقتی به </a:t>
          </a:r>
          <a:r>
            <a:rPr lang="fa-IR" sz="1600" b="1" kern="1200" dirty="0" err="1" smtClean="0">
              <a:solidFill>
                <a:srgbClr val="002060"/>
              </a:solidFill>
              <a:cs typeface="B Nazanin" panose="00000400000000000000" pitchFamily="2" charset="-78"/>
            </a:rPr>
            <a:t>دشمنی‌های</a:t>
          </a:r>
          <a:r>
            <a:rPr lang="fa-IR" sz="1600" b="1" kern="1200" dirty="0" smtClean="0">
              <a:solidFill>
                <a:srgbClr val="002060"/>
              </a:solidFill>
              <a:cs typeface="B Nazanin" panose="00000400000000000000" pitchFamily="2" charset="-78"/>
            </a:rPr>
            <a:t> خرد و دشمنان کوچک مشغول </a:t>
          </a:r>
          <a:r>
            <a:rPr lang="fa-IR" sz="1600" b="1" kern="1200" dirty="0" err="1" smtClean="0">
              <a:solidFill>
                <a:srgbClr val="002060"/>
              </a:solidFill>
              <a:cs typeface="B Nazanin" panose="00000400000000000000" pitchFamily="2" charset="-78"/>
            </a:rPr>
            <a:t>می‌شویم</a:t>
          </a:r>
          <a:r>
            <a:rPr lang="fa-IR" sz="1600" b="1" kern="1200" dirty="0" smtClean="0">
              <a:solidFill>
                <a:srgbClr val="002060"/>
              </a:solidFill>
              <a:cs typeface="B Nazanin" panose="00000400000000000000" pitchFamily="2" charset="-78"/>
            </a:rPr>
            <a:t> در زمین دشمنان بزرگ قرار گرفته و مطابق </a:t>
          </a:r>
          <a:r>
            <a:rPr lang="fa-IR" sz="1600" b="1" kern="1200" dirty="0" err="1" smtClean="0">
              <a:solidFill>
                <a:srgbClr val="002060"/>
              </a:solidFill>
              <a:cs typeface="B Nazanin" panose="00000400000000000000" pitchFamily="2" charset="-78"/>
            </a:rPr>
            <a:t>خواستة</a:t>
          </a:r>
          <a:r>
            <a:rPr lang="fa-IR" sz="1600" b="1" kern="1200" dirty="0" smtClean="0">
              <a:solidFill>
                <a:srgbClr val="002060"/>
              </a:solidFill>
              <a:cs typeface="B Nazanin" panose="00000400000000000000" pitchFamily="2" charset="-78"/>
            </a:rPr>
            <a:t> آنان بازی </a:t>
          </a:r>
          <a:r>
            <a:rPr lang="fa-IR" sz="1600" b="1" kern="1200" dirty="0" err="1" smtClean="0">
              <a:solidFill>
                <a:srgbClr val="002060"/>
              </a:solidFill>
              <a:cs typeface="B Nazanin" panose="00000400000000000000" pitchFamily="2" charset="-78"/>
            </a:rPr>
            <a:t>کرده‌ایم</a:t>
          </a:r>
          <a:r>
            <a:rPr lang="fa-IR" sz="1600" b="1" kern="1200" dirty="0" smtClean="0">
              <a:solidFill>
                <a:srgbClr val="002060"/>
              </a:solidFill>
              <a:cs typeface="B Nazanin" panose="00000400000000000000" pitchFamily="2" charset="-78"/>
            </a:rPr>
            <a:t>. </a:t>
          </a:r>
          <a:endParaRPr lang="fa-IR" sz="1600" kern="1200" dirty="0">
            <a:solidFill>
              <a:srgbClr val="002060"/>
            </a:solidFill>
          </a:endParaRPr>
        </a:p>
      </dsp:txBody>
      <dsp:txXfrm>
        <a:off x="484075" y="4061048"/>
        <a:ext cx="8228701" cy="874946"/>
      </dsp:txXfrm>
    </dsp:sp>
    <dsp:sp modelId="{A6226753-C984-4BE9-822C-6E351600B274}">
      <dsp:nvSpPr>
        <dsp:cNvPr id="0" name=""/>
        <dsp:cNvSpPr/>
      </dsp:nvSpPr>
      <dsp:spPr>
        <a:xfrm>
          <a:off x="82292" y="4096739"/>
          <a:ext cx="803564" cy="803564"/>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064043-9713-4E93-B7B5-44C22D644973}">
      <dsp:nvSpPr>
        <dsp:cNvPr id="0" name=""/>
        <dsp:cNvSpPr/>
      </dsp:nvSpPr>
      <dsp:spPr>
        <a:xfrm>
          <a:off x="7745913" y="-889680"/>
          <a:ext cx="6920529" cy="6920529"/>
        </a:xfrm>
        <a:prstGeom prst="blockArc">
          <a:avLst>
            <a:gd name="adj1" fmla="val 8100000"/>
            <a:gd name="adj2" fmla="val 135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86BB38D-DC8C-44FA-89A4-AAB9AF807BD8}">
      <dsp:nvSpPr>
        <dsp:cNvPr id="0" name=""/>
        <dsp:cNvSpPr/>
      </dsp:nvSpPr>
      <dsp:spPr>
        <a:xfrm>
          <a:off x="68634" y="233717"/>
          <a:ext cx="8427696" cy="467229"/>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70863"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از </a:t>
          </a:r>
          <a:r>
            <a:rPr lang="fa-IR" sz="1600" b="1" kern="1200" dirty="0" err="1" smtClean="0">
              <a:solidFill>
                <a:schemeClr val="bg2"/>
              </a:solidFill>
              <a:cs typeface="B Nazanin" panose="00000400000000000000" pitchFamily="2" charset="-78"/>
            </a:rPr>
            <a:t>پشتوانه‌های</a:t>
          </a:r>
          <a:r>
            <a:rPr lang="fa-IR" sz="1600" b="1" kern="1200" dirty="0" smtClean="0">
              <a:solidFill>
                <a:schemeClr val="bg2"/>
              </a:solidFill>
              <a:cs typeface="B Nazanin" panose="00000400000000000000" pitchFamily="2" charset="-78"/>
            </a:rPr>
            <a:t> معرفتی «انقلابی بودن» اعتقاد به سنن الهی است</a:t>
          </a:r>
          <a:endParaRPr lang="fa-IR" sz="1600" kern="1200" dirty="0">
            <a:solidFill>
              <a:schemeClr val="bg2"/>
            </a:solidFill>
          </a:endParaRPr>
        </a:p>
      </dsp:txBody>
      <dsp:txXfrm>
        <a:off x="68634" y="233717"/>
        <a:ext cx="8427696" cy="467229"/>
      </dsp:txXfrm>
    </dsp:sp>
    <dsp:sp modelId="{DA89483F-8C8F-4C51-AD9C-01EB1300C228}">
      <dsp:nvSpPr>
        <dsp:cNvPr id="0" name=""/>
        <dsp:cNvSpPr/>
      </dsp:nvSpPr>
      <dsp:spPr>
        <a:xfrm>
          <a:off x="8204312" y="175313"/>
          <a:ext cx="584036" cy="584036"/>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47FA673-955C-4111-8170-C959EDE4135B}">
      <dsp:nvSpPr>
        <dsp:cNvPr id="0" name=""/>
        <dsp:cNvSpPr/>
      </dsp:nvSpPr>
      <dsp:spPr>
        <a:xfrm>
          <a:off x="68634" y="934972"/>
          <a:ext cx="8004578" cy="467229"/>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70863" bIns="40640" numCol="1" spcCol="1270" anchor="ctr" anchorCtr="0">
          <a:noAutofit/>
        </a:bodyPr>
        <a:lstStyle/>
        <a:p>
          <a:pPr lvl="0" algn="r"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صبر و مجاهدت در راه خدا برای انسان مؤمن انقلابی یک دستور کور و بی‌معنا نیست</a:t>
          </a:r>
          <a:endParaRPr lang="fa-IR" sz="1600" kern="1200" dirty="0">
            <a:solidFill>
              <a:srgbClr val="002060"/>
            </a:solidFill>
          </a:endParaRPr>
        </a:p>
      </dsp:txBody>
      <dsp:txXfrm>
        <a:off x="68634" y="934972"/>
        <a:ext cx="8004578" cy="467229"/>
      </dsp:txXfrm>
    </dsp:sp>
    <dsp:sp modelId="{2D1FFFF7-4493-4ED8-A353-37C4C2BAA5D0}">
      <dsp:nvSpPr>
        <dsp:cNvPr id="0" name=""/>
        <dsp:cNvSpPr/>
      </dsp:nvSpPr>
      <dsp:spPr>
        <a:xfrm>
          <a:off x="7781194" y="876569"/>
          <a:ext cx="584036" cy="584036"/>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498DC90-019C-4B31-B629-241DCFFB4191}">
      <dsp:nvSpPr>
        <dsp:cNvPr id="0" name=""/>
        <dsp:cNvSpPr/>
      </dsp:nvSpPr>
      <dsp:spPr>
        <a:xfrm>
          <a:off x="68634" y="1635714"/>
          <a:ext cx="7772711" cy="467229"/>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70863" bIns="40640" numCol="1" spcCol="1270" anchor="ctr" anchorCtr="0">
          <a:noAutofit/>
        </a:bodyPr>
        <a:lstStyle/>
        <a:p>
          <a:pPr lvl="0" algn="r"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انسان مؤمن در مواجهه با طاغوت‌ها و ابرقدرت‌ها هرگز نمی‌ترسد و میدان را خالی نمی‌کند </a:t>
          </a:r>
          <a:endParaRPr lang="fa-IR" sz="1600" kern="1200" dirty="0">
            <a:solidFill>
              <a:srgbClr val="002060"/>
            </a:solidFill>
          </a:endParaRPr>
        </a:p>
      </dsp:txBody>
      <dsp:txXfrm>
        <a:off x="68634" y="1635714"/>
        <a:ext cx="7772711" cy="467229"/>
      </dsp:txXfrm>
    </dsp:sp>
    <dsp:sp modelId="{784BBC27-2EA9-4F27-9551-B26FF547820C}">
      <dsp:nvSpPr>
        <dsp:cNvPr id="0" name=""/>
        <dsp:cNvSpPr/>
      </dsp:nvSpPr>
      <dsp:spPr>
        <a:xfrm>
          <a:off x="7549327" y="1577310"/>
          <a:ext cx="584036" cy="584036"/>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26CF192-3069-4F7F-B446-5EB58D9E9BA7}">
      <dsp:nvSpPr>
        <dsp:cNvPr id="0" name=""/>
        <dsp:cNvSpPr/>
      </dsp:nvSpPr>
      <dsp:spPr>
        <a:xfrm>
          <a:off x="68634" y="2336969"/>
          <a:ext cx="7698678" cy="467229"/>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70863" bIns="40640" numCol="1" spcCol="1270" anchor="ctr" anchorCtr="0">
          <a:noAutofit/>
        </a:bodyPr>
        <a:lstStyle/>
        <a:p>
          <a:pPr lvl="0" algn="r"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زیرا می‌داند همة امور عالم به دست خداست، همة قدرت‌های بزرگ در مقابل قدرت خدا هیچ‌اند، و خدای قادر بزرگ در رویارویی با آنان وعدة قطعی یاری داده است.</a:t>
          </a:r>
          <a:endParaRPr lang="fa-IR" sz="1600" kern="1200" dirty="0">
            <a:solidFill>
              <a:srgbClr val="002060"/>
            </a:solidFill>
          </a:endParaRPr>
        </a:p>
      </dsp:txBody>
      <dsp:txXfrm>
        <a:off x="68634" y="2336969"/>
        <a:ext cx="7698678" cy="467229"/>
      </dsp:txXfrm>
    </dsp:sp>
    <dsp:sp modelId="{8BB28649-FA05-417E-9998-389218AD778F}">
      <dsp:nvSpPr>
        <dsp:cNvPr id="0" name=""/>
        <dsp:cNvSpPr/>
      </dsp:nvSpPr>
      <dsp:spPr>
        <a:xfrm>
          <a:off x="7475295" y="2278565"/>
          <a:ext cx="584036" cy="584036"/>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AC3F6A9-5D6C-48CC-9857-25EB36ECCE48}">
      <dsp:nvSpPr>
        <dsp:cNvPr id="0" name=""/>
        <dsp:cNvSpPr/>
      </dsp:nvSpPr>
      <dsp:spPr>
        <a:xfrm>
          <a:off x="68634" y="3038224"/>
          <a:ext cx="7772711" cy="467229"/>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70863" bIns="40640" numCol="1" spcCol="1270" anchor="ctr" anchorCtr="0">
          <a:noAutofit/>
        </a:bodyPr>
        <a:lstStyle/>
        <a:p>
          <a:pPr lvl="0" algn="r"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(يَا أیها الَّذِينَ ءَامَنُواْ إِن تَنصُرُواْ اللَّهَ يَنصُرْكُمْ وَ يُثَبِّتْ أَقْدَامَكم)‏ </a:t>
          </a:r>
          <a:endParaRPr lang="fa-IR" sz="1600" kern="1200" dirty="0">
            <a:solidFill>
              <a:srgbClr val="002060"/>
            </a:solidFill>
          </a:endParaRPr>
        </a:p>
      </dsp:txBody>
      <dsp:txXfrm>
        <a:off x="68634" y="3038224"/>
        <a:ext cx="7772711" cy="467229"/>
      </dsp:txXfrm>
    </dsp:sp>
    <dsp:sp modelId="{B1E8D690-D1F2-4A11-9EBA-FE7B07E58EF8}">
      <dsp:nvSpPr>
        <dsp:cNvPr id="0" name=""/>
        <dsp:cNvSpPr/>
      </dsp:nvSpPr>
      <dsp:spPr>
        <a:xfrm>
          <a:off x="7549327" y="2979820"/>
          <a:ext cx="584036" cy="584036"/>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AFC4597-A00B-44C7-91E5-FCE79BEDAD98}">
      <dsp:nvSpPr>
        <dsp:cNvPr id="0" name=""/>
        <dsp:cNvSpPr/>
      </dsp:nvSpPr>
      <dsp:spPr>
        <a:xfrm>
          <a:off x="68634" y="3701010"/>
          <a:ext cx="8004578" cy="543140"/>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70863"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a:t>
          </a:r>
          <a:r>
            <a:rPr lang="fa-IR" sz="1600" b="1" kern="1200" dirty="0" err="1" smtClean="0">
              <a:solidFill>
                <a:srgbClr val="002060"/>
              </a:solidFill>
              <a:cs typeface="B Nazanin" panose="00000400000000000000" pitchFamily="2" charset="-78"/>
            </a:rPr>
            <a:t>وَ</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لَوْ</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قَاتَلَكُمُ</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الَّذِينَ</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كَفَرُواْ</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لَوَلَّوُاْ</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الْأَدْبَارَ</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ثُمَّ</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لايجَِدُونَ</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وَلِيًّا</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وَ</a:t>
          </a:r>
          <a:r>
            <a:rPr lang="fa-IR" sz="1600" b="1" kern="1200" dirty="0" smtClean="0">
              <a:solidFill>
                <a:srgbClr val="002060"/>
              </a:solidFill>
              <a:cs typeface="B Nazanin" panose="00000400000000000000" pitchFamily="2" charset="-78"/>
            </a:rPr>
            <a:t> لا </a:t>
          </a:r>
          <a:r>
            <a:rPr lang="fa-IR" sz="1600" b="1" kern="1200" dirty="0" err="1" smtClean="0">
              <a:solidFill>
                <a:srgbClr val="002060"/>
              </a:solidFill>
              <a:cs typeface="B Nazanin" panose="00000400000000000000" pitchFamily="2" charset="-78"/>
            </a:rPr>
            <a:t>نَصِيرًا</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سُنَّةَ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اللَّهِ</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الَّتىِ</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قَدْ</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خَلَتْ</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مِن</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قَبْلُ</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وَ</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لَن</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تجدَ</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لِسُنَّةِ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اللَّهِ</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تَبْدِيلا</a:t>
          </a:r>
          <a:r>
            <a:rPr lang="fa-IR" sz="1600" b="1" kern="1200" dirty="0" smtClean="0">
              <a:solidFill>
                <a:srgbClr val="002060"/>
              </a:solidFill>
              <a:cs typeface="B Nazanin" panose="00000400000000000000" pitchFamily="2" charset="-78"/>
            </a:rPr>
            <a:t>) </a:t>
          </a:r>
          <a:endParaRPr lang="fa-IR" sz="1600" kern="1200" dirty="0">
            <a:solidFill>
              <a:srgbClr val="002060"/>
            </a:solidFill>
          </a:endParaRPr>
        </a:p>
      </dsp:txBody>
      <dsp:txXfrm>
        <a:off x="68634" y="3701010"/>
        <a:ext cx="8004578" cy="543140"/>
      </dsp:txXfrm>
    </dsp:sp>
    <dsp:sp modelId="{7E3D1A15-0870-4426-B101-E2ABE92FA275}">
      <dsp:nvSpPr>
        <dsp:cNvPr id="0" name=""/>
        <dsp:cNvSpPr/>
      </dsp:nvSpPr>
      <dsp:spPr>
        <a:xfrm>
          <a:off x="7781194" y="3680562"/>
          <a:ext cx="584036" cy="584036"/>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761B63D-A5E2-4BD1-87C4-6ECF0FBDC2A5}">
      <dsp:nvSpPr>
        <dsp:cNvPr id="0" name=""/>
        <dsp:cNvSpPr/>
      </dsp:nvSpPr>
      <dsp:spPr>
        <a:xfrm>
          <a:off x="68634" y="4440221"/>
          <a:ext cx="8427696" cy="467229"/>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70863"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a:t>
          </a:r>
          <a:r>
            <a:rPr lang="fa-IR" sz="1600" b="1" kern="1200" dirty="0" err="1" smtClean="0">
              <a:solidFill>
                <a:srgbClr val="002060"/>
              </a:solidFill>
              <a:cs typeface="B Nazanin" panose="00000400000000000000" pitchFamily="2" charset="-78"/>
            </a:rPr>
            <a:t>إِن</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تَصْبرواْ</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وَ</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تَتَّقُواْ</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وَ</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يَأْتُوكُم</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مِّن</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فَوْرِهِمْ</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هذَا</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يُمْدِدْكُمْ</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رَبُّكُم</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بخمْسَةِ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ءَالَافٍ</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مِّنَ</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الْمَلَئكَةِ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مُسَوِّمِين</a:t>
          </a:r>
          <a:r>
            <a:rPr lang="fa-IR" sz="1600" b="1" kern="1200" dirty="0" smtClean="0">
              <a:solidFill>
                <a:srgbClr val="002060"/>
              </a:solidFill>
              <a:cs typeface="B Nazanin" panose="00000400000000000000" pitchFamily="2" charset="-78"/>
            </a:rPr>
            <a:t>)</a:t>
          </a:r>
          <a:endParaRPr lang="fa-IR" sz="1600" kern="1200" dirty="0">
            <a:solidFill>
              <a:srgbClr val="002060"/>
            </a:solidFill>
          </a:endParaRPr>
        </a:p>
      </dsp:txBody>
      <dsp:txXfrm>
        <a:off x="68634" y="4440221"/>
        <a:ext cx="8427696" cy="467229"/>
      </dsp:txXfrm>
    </dsp:sp>
    <dsp:sp modelId="{BD5D0F2E-07F9-4652-9C15-9A405AD7F773}">
      <dsp:nvSpPr>
        <dsp:cNvPr id="0" name=""/>
        <dsp:cNvSpPr/>
      </dsp:nvSpPr>
      <dsp:spPr>
        <a:xfrm>
          <a:off x="8204312" y="4381817"/>
          <a:ext cx="584036" cy="584036"/>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C913DE-4F37-42F0-BD5F-8CD90F60ED56}">
      <dsp:nvSpPr>
        <dsp:cNvPr id="0" name=""/>
        <dsp:cNvSpPr/>
      </dsp:nvSpPr>
      <dsp:spPr>
        <a:xfrm rot="5400000">
          <a:off x="6839026" y="248052"/>
          <a:ext cx="1635968" cy="1145177"/>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1600200">
            <a:lnSpc>
              <a:spcPct val="90000"/>
            </a:lnSpc>
            <a:spcBef>
              <a:spcPct val="0"/>
            </a:spcBef>
            <a:spcAft>
              <a:spcPct val="35000"/>
            </a:spcAft>
          </a:pPr>
          <a:r>
            <a:rPr lang="fa-IR" sz="3600" kern="1200" dirty="0" smtClean="0">
              <a:solidFill>
                <a:srgbClr val="FF0000"/>
              </a:solidFill>
              <a:cs typeface="B Titr" panose="00000700000000000000" pitchFamily="2" charset="-78"/>
            </a:rPr>
            <a:t>1</a:t>
          </a:r>
          <a:endParaRPr lang="en-US" sz="3600" kern="1200" dirty="0">
            <a:solidFill>
              <a:srgbClr val="FF0000"/>
            </a:solidFill>
            <a:cs typeface="B Titr" panose="00000700000000000000" pitchFamily="2" charset="-78"/>
          </a:endParaRPr>
        </a:p>
      </dsp:txBody>
      <dsp:txXfrm rot="-5400000">
        <a:off x="7084422" y="575246"/>
        <a:ext cx="1145177" cy="490791"/>
      </dsp:txXfrm>
    </dsp:sp>
    <dsp:sp modelId="{C0D09ABB-372C-4E4C-9621-9E0E1696CA1E}">
      <dsp:nvSpPr>
        <dsp:cNvPr id="0" name=""/>
        <dsp:cNvSpPr/>
      </dsp:nvSpPr>
      <dsp:spPr>
        <a:xfrm rot="16200000">
          <a:off x="3010241" y="-3007584"/>
          <a:ext cx="1063938" cy="7084422"/>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430" tIns="11430" rIns="128016" bIns="11430" numCol="1" spcCol="1270" anchor="ctr" anchorCtr="0">
          <a:noAutofit/>
        </a:bodyPr>
        <a:lstStyle/>
        <a:p>
          <a:pPr marL="171450" lvl="1" indent="-171450" algn="r" defTabSz="800100">
            <a:lnSpc>
              <a:spcPct val="90000"/>
            </a:lnSpc>
            <a:spcBef>
              <a:spcPct val="0"/>
            </a:spcBef>
            <a:spcAft>
              <a:spcPct val="15000"/>
            </a:spcAft>
            <a:buChar char="••"/>
          </a:pPr>
          <a:r>
            <a:rPr lang="fa-IR" sz="1800" b="1" kern="1200" dirty="0" smtClean="0">
              <a:cs typeface="B Nazanin" panose="00000400000000000000" pitchFamily="2" charset="-78"/>
            </a:rPr>
            <a:t>علاوه بر این‌ها دفاع از دین و مرزبانی اعتقادی،‌ حراست از چارچوب و اصول و احکام </a:t>
          </a:r>
          <a:r>
            <a:rPr lang="en-US" sz="1800" b="1" kern="1200" dirty="0" smtClean="0">
              <a:cs typeface="B Nazanin" panose="00000400000000000000" pitchFamily="2" charset="-78"/>
            </a:rPr>
            <a:t>‌‌</a:t>
          </a:r>
          <a:r>
            <a:rPr lang="fa-IR" sz="1800" b="1" kern="1200" dirty="0" smtClean="0">
              <a:cs typeface="B Nazanin" panose="00000400000000000000" pitchFamily="2" charset="-78"/>
            </a:rPr>
            <a:t>دین، زدودن خرافه ها ، انحرافات و پیرایه های موهوم از آن نیز وظیفه روحانیت است</a:t>
          </a:r>
          <a:endParaRPr lang="en-US" sz="1800" b="1" kern="1200" dirty="0">
            <a:cs typeface="B Nazanin" panose="00000400000000000000" pitchFamily="2" charset="-78"/>
          </a:endParaRPr>
        </a:p>
      </dsp:txBody>
      <dsp:txXfrm rot="5400000">
        <a:off x="51937" y="54594"/>
        <a:ext cx="7032485" cy="960064"/>
      </dsp:txXfrm>
    </dsp:sp>
    <dsp:sp modelId="{523FE2EE-FE92-4C4F-838B-F8CF81F58595}">
      <dsp:nvSpPr>
        <dsp:cNvPr id="0" name=""/>
        <dsp:cNvSpPr/>
      </dsp:nvSpPr>
      <dsp:spPr>
        <a:xfrm rot="5400000">
          <a:off x="6839026" y="1690392"/>
          <a:ext cx="1635968" cy="1145177"/>
        </a:xfrm>
        <a:prstGeom prst="chevron">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1600200">
            <a:lnSpc>
              <a:spcPct val="90000"/>
            </a:lnSpc>
            <a:spcBef>
              <a:spcPct val="0"/>
            </a:spcBef>
            <a:spcAft>
              <a:spcPct val="35000"/>
            </a:spcAft>
          </a:pPr>
          <a:r>
            <a:rPr lang="fa-IR" sz="3600" kern="1200" dirty="0" smtClean="0">
              <a:solidFill>
                <a:srgbClr val="FF0000"/>
              </a:solidFill>
              <a:cs typeface="B Titr" panose="00000700000000000000" pitchFamily="2" charset="-78"/>
            </a:rPr>
            <a:t>2</a:t>
          </a:r>
          <a:endParaRPr lang="en-US" sz="3600" kern="1200" dirty="0">
            <a:solidFill>
              <a:srgbClr val="FF0000"/>
            </a:solidFill>
            <a:cs typeface="B Titr" panose="00000700000000000000" pitchFamily="2" charset="-78"/>
          </a:endParaRPr>
        </a:p>
      </dsp:txBody>
      <dsp:txXfrm rot="-5400000">
        <a:off x="7084422" y="2017586"/>
        <a:ext cx="1145177" cy="490791"/>
      </dsp:txXfrm>
    </dsp:sp>
    <dsp:sp modelId="{1C93964B-38EB-4ACE-A468-977E208AA655}">
      <dsp:nvSpPr>
        <dsp:cNvPr id="0" name=""/>
        <dsp:cNvSpPr/>
      </dsp:nvSpPr>
      <dsp:spPr>
        <a:xfrm rot="16200000">
          <a:off x="3010521" y="-1565524"/>
          <a:ext cx="1063379" cy="7084422"/>
        </a:xfrm>
        <a:prstGeom prst="round2Same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430" tIns="11430" rIns="128016" bIns="11430" numCol="1" spcCol="1270" anchor="ctr" anchorCtr="0">
          <a:noAutofit/>
        </a:bodyPr>
        <a:lstStyle/>
        <a:p>
          <a:pPr marL="171450" lvl="1" indent="-171450" algn="just" defTabSz="800100">
            <a:lnSpc>
              <a:spcPct val="90000"/>
            </a:lnSpc>
            <a:spcBef>
              <a:spcPct val="0"/>
            </a:spcBef>
            <a:spcAft>
              <a:spcPct val="15000"/>
            </a:spcAft>
            <a:buChar char="••"/>
          </a:pPr>
          <a:r>
            <a:rPr lang="fa-IR" sz="1800" b="1" kern="1200" dirty="0" smtClean="0">
              <a:cs typeface="B Nazanin" panose="00000400000000000000" pitchFamily="2" charset="-78"/>
            </a:rPr>
            <a:t>مراد از تبلیغ معنای عامی است که شامل مصادیق متنوعی می‌گردد. معرفت افزایی، خرافه­زدایی، بدعت­ستیزی، دشمن­شناسی، بصیرت­زایی، ایجاد محبت، ارشاد عملی، پاسخ‌گویی، امر به معروف و نهی از منکر، و تربیت نیرو همه در این معنای عام مندرج‌اند.</a:t>
          </a:r>
          <a:endParaRPr lang="en-US" sz="1800" b="1" kern="1200" dirty="0">
            <a:cs typeface="B Nazanin" panose="00000400000000000000" pitchFamily="2" charset="-78"/>
          </a:endParaRPr>
        </a:p>
      </dsp:txBody>
      <dsp:txXfrm rot="5400000">
        <a:off x="51910" y="1496907"/>
        <a:ext cx="7032512" cy="959559"/>
      </dsp:txXfrm>
    </dsp:sp>
    <dsp:sp modelId="{E3BB7462-582A-4F84-9E18-17815C36AA93}">
      <dsp:nvSpPr>
        <dsp:cNvPr id="0" name=""/>
        <dsp:cNvSpPr/>
      </dsp:nvSpPr>
      <dsp:spPr>
        <a:xfrm rot="5400000">
          <a:off x="6839026" y="3132732"/>
          <a:ext cx="1635968" cy="1145177"/>
        </a:xfrm>
        <a:prstGeom prst="chevron">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1600200">
            <a:lnSpc>
              <a:spcPct val="90000"/>
            </a:lnSpc>
            <a:spcBef>
              <a:spcPct val="0"/>
            </a:spcBef>
            <a:spcAft>
              <a:spcPct val="35000"/>
            </a:spcAft>
          </a:pPr>
          <a:r>
            <a:rPr lang="fa-IR" sz="3600" kern="1200" dirty="0" smtClean="0">
              <a:solidFill>
                <a:srgbClr val="FF0000"/>
              </a:solidFill>
              <a:cs typeface="B Titr" panose="00000700000000000000" pitchFamily="2" charset="-78"/>
            </a:rPr>
            <a:t>3</a:t>
          </a:r>
          <a:endParaRPr lang="en-US" sz="3600" kern="1200" dirty="0">
            <a:solidFill>
              <a:srgbClr val="FF0000"/>
            </a:solidFill>
            <a:cs typeface="B Titr" panose="00000700000000000000" pitchFamily="2" charset="-78"/>
          </a:endParaRPr>
        </a:p>
      </dsp:txBody>
      <dsp:txXfrm rot="-5400000">
        <a:off x="7084422" y="3459926"/>
        <a:ext cx="1145177" cy="490791"/>
      </dsp:txXfrm>
    </dsp:sp>
    <dsp:sp modelId="{965123DC-64E8-4B86-BA2F-EBA91020AB9B}">
      <dsp:nvSpPr>
        <dsp:cNvPr id="0" name=""/>
        <dsp:cNvSpPr/>
      </dsp:nvSpPr>
      <dsp:spPr>
        <a:xfrm rot="16200000">
          <a:off x="3010521" y="-123184"/>
          <a:ext cx="1063379" cy="7084422"/>
        </a:xfrm>
        <a:prstGeom prst="round2Same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620" tIns="7620" rIns="85344" bIns="7620" numCol="1" spcCol="1270" anchor="ctr" anchorCtr="0">
          <a:noAutofit/>
        </a:bodyPr>
        <a:lstStyle/>
        <a:p>
          <a:pPr marL="114300" lvl="1" indent="-114300" algn="just" defTabSz="533400" rtl="1">
            <a:lnSpc>
              <a:spcPct val="90000"/>
            </a:lnSpc>
            <a:spcBef>
              <a:spcPct val="0"/>
            </a:spcBef>
            <a:spcAft>
              <a:spcPct val="15000"/>
            </a:spcAft>
            <a:buChar char="••"/>
          </a:pPr>
          <a:r>
            <a:rPr lang="ar-SA" sz="1200" b="1" i="0" kern="1200" dirty="0" smtClean="0">
              <a:cs typeface="B Nazanin" panose="00000400000000000000" pitchFamily="2" charset="-78"/>
            </a:rPr>
            <a:t>به تعبیر دقیق‌تر می‌توان گفت نظام روحانیت، بر خلاف تصور موجود وارث و جانشین انبیا نیست، بلکه جانشین امامت است؛ به همین جهت وظایفش سنگین‌تر از نبوت و رسالت است. وقتی نظام امامت، توسعه پیدا می‌کند، غیر از دریافت و تلقی وحی که وظیفه نبی است و ابلاغ که وظیفه رسول است، روحانیت وظیفه اجرا واعمال را هم بر دوش دارد. با این تعریف، روحانیت باید به هر سه لایۀ ماموریت‌های امامت، توجه نماید. بنابراین روحانیت نهادی اجتماعی است که غایتش بسط و استمرار نظام امامت است و در دورۀ غیبت، باید راه امامت را در ابعاد وسیع‌تری دنبال کند.</a:t>
          </a:r>
          <a:endParaRPr lang="en-US" sz="1200" b="1" kern="1200" dirty="0">
            <a:cs typeface="B Nazanin" panose="00000400000000000000" pitchFamily="2" charset="-78"/>
          </a:endParaRPr>
        </a:p>
      </dsp:txBody>
      <dsp:txXfrm rot="5400000">
        <a:off x="51910" y="2939247"/>
        <a:ext cx="7032512" cy="959559"/>
      </dsp:txXfrm>
    </dsp:sp>
  </dsp:spTree>
</dsp:drawing>
</file>

<file path=ppt/diagrams/drawing1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45FC19-4DAD-40C2-9BE6-D765F8398A6A}">
      <dsp:nvSpPr>
        <dsp:cNvPr id="0" name=""/>
        <dsp:cNvSpPr/>
      </dsp:nvSpPr>
      <dsp:spPr>
        <a:xfrm>
          <a:off x="-5078383" y="-783865"/>
          <a:ext cx="6093694" cy="6093694"/>
        </a:xfrm>
        <a:prstGeom prst="blockArc">
          <a:avLst>
            <a:gd name="adj1" fmla="val 18900000"/>
            <a:gd name="adj2" fmla="val 2700000"/>
            <a:gd name="adj3" fmla="val 354"/>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F6C9B8C-16BC-44E5-A1F5-C494D43D163E}">
      <dsp:nvSpPr>
        <dsp:cNvPr id="0" name=""/>
        <dsp:cNvSpPr/>
      </dsp:nvSpPr>
      <dsp:spPr>
        <a:xfrm>
          <a:off x="831985" y="541311"/>
          <a:ext cx="7373740" cy="150351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6301" tIns="40640" rIns="40640" bIns="40640" numCol="1" spcCol="1270" anchor="ctr" anchorCtr="0">
          <a:noAutofit/>
        </a:bodyPr>
        <a:lstStyle/>
        <a:p>
          <a:pPr lvl="0" algn="ctr"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گفته شد که </a:t>
          </a:r>
          <a:r>
            <a:rPr lang="fa-IR" sz="1600" b="1" kern="1200" dirty="0" err="1" smtClean="0">
              <a:solidFill>
                <a:schemeClr val="bg2"/>
              </a:solidFill>
              <a:cs typeface="B Nazanin" panose="00000400000000000000" pitchFamily="2" charset="-78"/>
            </a:rPr>
            <a:t>طلبة</a:t>
          </a:r>
          <a:r>
            <a:rPr lang="fa-IR" sz="1600" b="1" kern="1200" dirty="0" smtClean="0">
              <a:solidFill>
                <a:schemeClr val="bg2"/>
              </a:solidFill>
              <a:cs typeface="B Nazanin" panose="00000400000000000000" pitchFamily="2" charset="-78"/>
            </a:rPr>
            <a:t> انقلابی هدف عالی و نگاه کلان دارد و در مقیاس بزرگ </a:t>
          </a:r>
          <a:r>
            <a:rPr lang="fa-IR" sz="1600" b="1" kern="1200" dirty="0" err="1" smtClean="0">
              <a:solidFill>
                <a:schemeClr val="bg2"/>
              </a:solidFill>
              <a:cs typeface="B Nazanin" panose="00000400000000000000" pitchFamily="2" charset="-78"/>
            </a:rPr>
            <a:t>می‌اندیشد</a:t>
          </a:r>
          <a:r>
            <a:rPr lang="fa-IR" sz="1600" b="1" kern="1200" dirty="0" smtClean="0">
              <a:solidFill>
                <a:schemeClr val="bg2"/>
              </a:solidFill>
              <a:cs typeface="B Nazanin" panose="00000400000000000000" pitchFamily="2" charset="-78"/>
            </a:rPr>
            <a:t>. طبیعتاً وقتی مقیاس کار بزرگ </a:t>
          </a:r>
          <a:r>
            <a:rPr lang="fa-IR" sz="1600" b="1" kern="1200" dirty="0" err="1" smtClean="0">
              <a:solidFill>
                <a:schemeClr val="bg2"/>
              </a:solidFill>
              <a:cs typeface="B Nazanin" panose="00000400000000000000" pitchFamily="2" charset="-78"/>
            </a:rPr>
            <a:t>می‌شود</a:t>
          </a:r>
          <a:r>
            <a:rPr lang="fa-IR" sz="1600" b="1" kern="1200" dirty="0" smtClean="0">
              <a:solidFill>
                <a:schemeClr val="bg2"/>
              </a:solidFill>
              <a:cs typeface="B Nazanin" panose="00000400000000000000" pitchFamily="2" charset="-78"/>
            </a:rPr>
            <a:t> از توان یک یا چند فرد خارج </a:t>
          </a:r>
          <a:r>
            <a:rPr lang="fa-IR" sz="1600" b="1" kern="1200" dirty="0" err="1" smtClean="0">
              <a:solidFill>
                <a:schemeClr val="bg2"/>
              </a:solidFill>
              <a:cs typeface="B Nazanin" panose="00000400000000000000" pitchFamily="2" charset="-78"/>
            </a:rPr>
            <a:t>می‌گردد</a:t>
          </a:r>
          <a:r>
            <a:rPr lang="fa-IR" sz="1600" b="1" kern="1200" dirty="0" smtClean="0">
              <a:solidFill>
                <a:schemeClr val="bg2"/>
              </a:solidFill>
              <a:cs typeface="B Nazanin" panose="00000400000000000000" pitchFamily="2" charset="-78"/>
            </a:rPr>
            <a:t>. اهداف بزرگ را نه آحاد </a:t>
          </a:r>
          <a:r>
            <a:rPr lang="fa-IR" sz="1600" b="1" kern="1200" dirty="0" err="1" smtClean="0">
              <a:solidFill>
                <a:schemeClr val="bg2"/>
              </a:solidFill>
              <a:cs typeface="B Nazanin" panose="00000400000000000000" pitchFamily="2" charset="-78"/>
            </a:rPr>
            <a:t>انسان‌ها</a:t>
          </a:r>
          <a:r>
            <a:rPr lang="fa-IR" sz="1600" b="1" kern="1200" dirty="0" smtClean="0">
              <a:solidFill>
                <a:schemeClr val="bg2"/>
              </a:solidFill>
              <a:cs typeface="B Nazanin" panose="00000400000000000000" pitchFamily="2" charset="-78"/>
            </a:rPr>
            <a:t> که اجتماعات انسانی و </a:t>
          </a:r>
          <a:r>
            <a:rPr lang="fa-IR" sz="1600" b="1" kern="1200" dirty="0" err="1" smtClean="0">
              <a:solidFill>
                <a:schemeClr val="bg2"/>
              </a:solidFill>
              <a:cs typeface="B Nazanin" panose="00000400000000000000" pitchFamily="2" charset="-78"/>
            </a:rPr>
            <a:t>امت‌ها</a:t>
          </a:r>
          <a:r>
            <a:rPr lang="fa-IR" sz="1600" b="1" kern="1200" dirty="0" smtClean="0">
              <a:solidFill>
                <a:schemeClr val="bg2"/>
              </a:solidFill>
              <a:cs typeface="B Nazanin" panose="00000400000000000000" pitchFamily="2" charset="-78"/>
            </a:rPr>
            <a:t> پدید </a:t>
          </a:r>
          <a:r>
            <a:rPr lang="fa-IR" sz="1600" b="1" kern="1200" dirty="0" err="1" smtClean="0">
              <a:solidFill>
                <a:schemeClr val="bg2"/>
              </a:solidFill>
              <a:cs typeface="B Nazanin" panose="00000400000000000000" pitchFamily="2" charset="-78"/>
            </a:rPr>
            <a:t>می‌آورند</a:t>
          </a:r>
          <a:r>
            <a:rPr lang="fa-IR" sz="1600" b="1" kern="1200" dirty="0" smtClean="0">
              <a:solidFill>
                <a:schemeClr val="bg2"/>
              </a:solidFill>
              <a:cs typeface="B Nazanin" panose="00000400000000000000" pitchFamily="2" charset="-78"/>
            </a:rPr>
            <a:t>؛ همان گونه که برای پدید آوردن یک </a:t>
          </a:r>
          <a:r>
            <a:rPr lang="fa-IR" sz="1600" b="1" kern="1200" dirty="0" err="1" smtClean="0">
              <a:solidFill>
                <a:schemeClr val="bg2"/>
              </a:solidFill>
              <a:cs typeface="B Nazanin" panose="00000400000000000000" pitchFamily="2" charset="-78"/>
            </a:rPr>
            <a:t>کلبة</a:t>
          </a:r>
          <a:r>
            <a:rPr lang="fa-IR" sz="1600" b="1" kern="1200" dirty="0" smtClean="0">
              <a:solidFill>
                <a:schemeClr val="bg2"/>
              </a:solidFill>
              <a:cs typeface="B Nazanin" panose="00000400000000000000" pitchFamily="2" charset="-78"/>
            </a:rPr>
            <a:t> گلی </a:t>
          </a:r>
          <a:r>
            <a:rPr lang="fa-IR" sz="1600" b="1" kern="1200" dirty="0" err="1" smtClean="0">
              <a:solidFill>
                <a:schemeClr val="bg2"/>
              </a:solidFill>
              <a:cs typeface="B Nazanin" panose="00000400000000000000" pitchFamily="2" charset="-78"/>
            </a:rPr>
            <a:t>می‌توان</a:t>
          </a:r>
          <a:r>
            <a:rPr lang="fa-IR" sz="1600" b="1" kern="1200" dirty="0" smtClean="0">
              <a:solidFill>
                <a:schemeClr val="bg2"/>
              </a:solidFill>
              <a:cs typeface="B Nazanin" panose="00000400000000000000" pitchFamily="2" charset="-78"/>
            </a:rPr>
            <a:t> </a:t>
          </a:r>
          <a:r>
            <a:rPr lang="fa-IR" sz="1600" b="1" kern="1200" dirty="0" err="1" smtClean="0">
              <a:solidFill>
                <a:schemeClr val="bg2"/>
              </a:solidFill>
              <a:cs typeface="B Nazanin" panose="00000400000000000000" pitchFamily="2" charset="-78"/>
            </a:rPr>
            <a:t>به‌تنهایی</a:t>
          </a:r>
          <a:r>
            <a:rPr lang="fa-IR" sz="1600" b="1" kern="1200" dirty="0" smtClean="0">
              <a:solidFill>
                <a:schemeClr val="bg2"/>
              </a:solidFill>
              <a:cs typeface="B Nazanin" panose="00000400000000000000" pitchFamily="2" charset="-78"/>
            </a:rPr>
            <a:t> اقدام کرد؛ اما برای پدید آوردن یک بنای بزرگ به نیروهای متعدد، </a:t>
          </a:r>
          <a:r>
            <a:rPr lang="fa-IR" sz="1600" b="1" kern="1200" dirty="0" err="1" smtClean="0">
              <a:solidFill>
                <a:schemeClr val="bg2"/>
              </a:solidFill>
              <a:cs typeface="B Nazanin" panose="00000400000000000000" pitchFamily="2" charset="-78"/>
            </a:rPr>
            <a:t>تخصص‌های</a:t>
          </a:r>
          <a:r>
            <a:rPr lang="fa-IR" sz="1600" b="1" kern="1200" dirty="0" smtClean="0">
              <a:solidFill>
                <a:schemeClr val="bg2"/>
              </a:solidFill>
              <a:cs typeface="B Nazanin" panose="00000400000000000000" pitchFamily="2" charset="-78"/>
            </a:rPr>
            <a:t> مختلف و </a:t>
          </a:r>
          <a:r>
            <a:rPr lang="fa-IR" sz="1600" b="1" kern="1200" dirty="0" err="1" smtClean="0">
              <a:solidFill>
                <a:schemeClr val="bg2"/>
              </a:solidFill>
              <a:cs typeface="B Nazanin" panose="00000400000000000000" pitchFamily="2" charset="-78"/>
            </a:rPr>
            <a:t>سازمان‌دهی</a:t>
          </a:r>
          <a:r>
            <a:rPr lang="fa-IR" sz="1600" b="1" kern="1200" dirty="0" smtClean="0">
              <a:solidFill>
                <a:schemeClr val="bg2"/>
              </a:solidFill>
              <a:cs typeface="B Nazanin" panose="00000400000000000000" pitchFamily="2" charset="-78"/>
            </a:rPr>
            <a:t> منسجم آنها نیاز است</a:t>
          </a:r>
          <a:endParaRPr lang="fa-IR" sz="1600" kern="1200" dirty="0">
            <a:solidFill>
              <a:schemeClr val="bg2"/>
            </a:solidFill>
          </a:endParaRPr>
        </a:p>
      </dsp:txBody>
      <dsp:txXfrm>
        <a:off x="831985" y="541311"/>
        <a:ext cx="7373740" cy="1503512"/>
      </dsp:txXfrm>
    </dsp:sp>
    <dsp:sp modelId="{FD3B1C7C-5AEE-4089-8771-702E21CF3C86}">
      <dsp:nvSpPr>
        <dsp:cNvPr id="0" name=""/>
        <dsp:cNvSpPr/>
      </dsp:nvSpPr>
      <dsp:spPr>
        <a:xfrm>
          <a:off x="23874" y="484956"/>
          <a:ext cx="1616221" cy="1616221"/>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4BD0147-870B-48ED-9D07-62B97C46A0FE}">
      <dsp:nvSpPr>
        <dsp:cNvPr id="0" name=""/>
        <dsp:cNvSpPr/>
      </dsp:nvSpPr>
      <dsp:spPr>
        <a:xfrm>
          <a:off x="831985" y="2586406"/>
          <a:ext cx="7373740" cy="129297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26301" tIns="40640" rIns="40640" bIns="4064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ما چون اتصالات خود با </a:t>
          </a:r>
          <a:r>
            <a:rPr lang="fa-IR" sz="1600" b="1" kern="1200" dirty="0" err="1" smtClean="0">
              <a:solidFill>
                <a:srgbClr val="002060"/>
              </a:solidFill>
              <a:cs typeface="B Nazanin" panose="00000400000000000000" pitchFamily="2" charset="-78"/>
            </a:rPr>
            <a:t>انسان‌های</a:t>
          </a:r>
          <a:r>
            <a:rPr lang="fa-IR" sz="1600" b="1" kern="1200" dirty="0" smtClean="0">
              <a:solidFill>
                <a:srgbClr val="002060"/>
              </a:solidFill>
              <a:cs typeface="B Nazanin" panose="00000400000000000000" pitchFamily="2" charset="-78"/>
            </a:rPr>
            <a:t> دیگر را </a:t>
          </a:r>
          <a:r>
            <a:rPr lang="fa-IR" sz="1600" b="1" kern="1200" dirty="0" err="1" smtClean="0">
              <a:solidFill>
                <a:srgbClr val="002060"/>
              </a:solidFill>
              <a:cs typeface="B Nazanin" panose="00000400000000000000" pitchFamily="2" charset="-78"/>
            </a:rPr>
            <a:t>به‌خوبی</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نمی‌شناسیم</a:t>
          </a:r>
          <a:r>
            <a:rPr lang="fa-IR" sz="1600" b="1" kern="1200" dirty="0" smtClean="0">
              <a:solidFill>
                <a:srgbClr val="002060"/>
              </a:solidFill>
              <a:cs typeface="B Nazanin" panose="00000400000000000000" pitchFamily="2" charset="-78"/>
            </a:rPr>
            <a:t> و به </a:t>
          </a:r>
          <a:r>
            <a:rPr lang="fa-IR" sz="1600" b="1" kern="1200" dirty="0" err="1" smtClean="0">
              <a:solidFill>
                <a:srgbClr val="002060"/>
              </a:solidFill>
              <a:cs typeface="B Nazanin" panose="00000400000000000000" pitchFamily="2" charset="-78"/>
            </a:rPr>
            <a:t>فعالیت‌های</a:t>
          </a:r>
          <a:r>
            <a:rPr lang="fa-IR" sz="1600" b="1" kern="1200" dirty="0" smtClean="0">
              <a:solidFill>
                <a:srgbClr val="002060"/>
              </a:solidFill>
              <a:cs typeface="B Nazanin" panose="00000400000000000000" pitchFamily="2" charset="-78"/>
            </a:rPr>
            <a:t> جمعی عادت </a:t>
          </a:r>
          <a:r>
            <a:rPr lang="fa-IR" sz="1600" b="1" kern="1200" dirty="0" err="1" smtClean="0">
              <a:solidFill>
                <a:srgbClr val="002060"/>
              </a:solidFill>
              <a:cs typeface="B Nazanin" panose="00000400000000000000" pitchFamily="2" charset="-78"/>
            </a:rPr>
            <a:t>نکرده‌ایم</a:t>
          </a:r>
          <a:r>
            <a:rPr lang="fa-IR" sz="1600" b="1" kern="1200" dirty="0" smtClean="0">
              <a:solidFill>
                <a:srgbClr val="002060"/>
              </a:solidFill>
              <a:cs typeface="B Nazanin" panose="00000400000000000000" pitchFamily="2" charset="-78"/>
            </a:rPr>
            <a:t> و توان و مهارت </a:t>
          </a:r>
          <a:r>
            <a:rPr lang="fa-IR" sz="1600" b="1" kern="1200" dirty="0" err="1" smtClean="0">
              <a:solidFill>
                <a:srgbClr val="002060"/>
              </a:solidFill>
              <a:cs typeface="B Nazanin" panose="00000400000000000000" pitchFamily="2" charset="-78"/>
            </a:rPr>
            <a:t>مشارکت‌های</a:t>
          </a:r>
          <a:r>
            <a:rPr lang="fa-IR" sz="1600" b="1" kern="1200" dirty="0" smtClean="0">
              <a:solidFill>
                <a:srgbClr val="002060"/>
              </a:solidFill>
              <a:cs typeface="B Nazanin" panose="00000400000000000000" pitchFamily="2" charset="-78"/>
            </a:rPr>
            <a:t> گروهی، سازمانی و نهادی نداریم معمولاً ناچاریم از </a:t>
          </a:r>
          <a:r>
            <a:rPr lang="fa-IR" sz="1600" b="1" kern="1200" dirty="0" err="1" smtClean="0">
              <a:solidFill>
                <a:srgbClr val="002060"/>
              </a:solidFill>
              <a:cs typeface="B Nazanin" panose="00000400000000000000" pitchFamily="2" charset="-78"/>
            </a:rPr>
            <a:t>آرمان‌های</a:t>
          </a:r>
          <a:r>
            <a:rPr lang="fa-IR" sz="1600" b="1" kern="1200" dirty="0" smtClean="0">
              <a:solidFill>
                <a:srgbClr val="002060"/>
              </a:solidFill>
              <a:cs typeface="B Nazanin" panose="00000400000000000000" pitchFamily="2" charset="-78"/>
            </a:rPr>
            <a:t> بزرگ دست </a:t>
          </a:r>
          <a:r>
            <a:rPr lang="fa-IR" sz="1600" b="1" kern="1200" dirty="0" err="1" smtClean="0">
              <a:solidFill>
                <a:srgbClr val="002060"/>
              </a:solidFill>
              <a:cs typeface="B Nazanin" panose="00000400000000000000" pitchFamily="2" charset="-78"/>
            </a:rPr>
            <a:t>برداریم</a:t>
          </a:r>
          <a:r>
            <a:rPr lang="fa-IR" sz="1600" b="1" kern="1200" dirty="0" smtClean="0">
              <a:solidFill>
                <a:srgbClr val="002060"/>
              </a:solidFill>
              <a:cs typeface="B Nazanin" panose="00000400000000000000" pitchFamily="2" charset="-78"/>
            </a:rPr>
            <a:t> و مقاصد </a:t>
          </a:r>
          <a:r>
            <a:rPr lang="fa-IR" sz="1600" b="1" kern="1200" dirty="0" err="1" smtClean="0">
              <a:solidFill>
                <a:srgbClr val="002060"/>
              </a:solidFill>
              <a:cs typeface="B Nazanin" panose="00000400000000000000" pitchFamily="2" charset="-78"/>
            </a:rPr>
            <a:t>کوچک‌تری</a:t>
          </a:r>
          <a:r>
            <a:rPr lang="fa-IR" sz="1600" b="1" kern="1200" dirty="0" smtClean="0">
              <a:solidFill>
                <a:srgbClr val="002060"/>
              </a:solidFill>
              <a:cs typeface="B Nazanin" panose="00000400000000000000" pitchFamily="2" charset="-78"/>
            </a:rPr>
            <a:t> را انتخاب کنیم. فعالیت گروهی بستر </a:t>
          </a:r>
          <a:r>
            <a:rPr lang="fa-IR" sz="1600" b="1" kern="1200" dirty="0" err="1" smtClean="0">
              <a:solidFill>
                <a:srgbClr val="002060"/>
              </a:solidFill>
              <a:cs typeface="B Nazanin" panose="00000400000000000000" pitchFamily="2" charset="-78"/>
            </a:rPr>
            <a:t>هم‌افزایی</a:t>
          </a:r>
          <a:r>
            <a:rPr lang="fa-IR" sz="1600" b="1" kern="1200" dirty="0" smtClean="0">
              <a:solidFill>
                <a:srgbClr val="002060"/>
              </a:solidFill>
              <a:cs typeface="B Nazanin" panose="00000400000000000000" pitchFamily="2" charset="-78"/>
            </a:rPr>
            <a:t> است و توان، انگیزه و همت انسان را بالا </a:t>
          </a:r>
          <a:r>
            <a:rPr lang="fa-IR" sz="1600" b="1" kern="1200" dirty="0" err="1" smtClean="0">
              <a:solidFill>
                <a:srgbClr val="002060"/>
              </a:solidFill>
              <a:cs typeface="B Nazanin" panose="00000400000000000000" pitchFamily="2" charset="-78"/>
            </a:rPr>
            <a:t>می‌برد</a:t>
          </a:r>
          <a:endParaRPr lang="fa-IR" sz="1600" kern="1200" dirty="0">
            <a:solidFill>
              <a:srgbClr val="002060"/>
            </a:solidFill>
          </a:endParaRPr>
        </a:p>
      </dsp:txBody>
      <dsp:txXfrm>
        <a:off x="831985" y="2586406"/>
        <a:ext cx="7373740" cy="1292977"/>
      </dsp:txXfrm>
    </dsp:sp>
    <dsp:sp modelId="{47503A6F-0BD5-475A-A0A9-5495B0842622}">
      <dsp:nvSpPr>
        <dsp:cNvPr id="0" name=""/>
        <dsp:cNvSpPr/>
      </dsp:nvSpPr>
      <dsp:spPr>
        <a:xfrm>
          <a:off x="23874" y="2424784"/>
          <a:ext cx="1616221" cy="1616221"/>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96C568-506F-4CAA-A723-1725A0DB44C3}">
      <dsp:nvSpPr>
        <dsp:cNvPr id="0" name=""/>
        <dsp:cNvSpPr/>
      </dsp:nvSpPr>
      <dsp:spPr>
        <a:xfrm>
          <a:off x="-5811772" y="-804684"/>
          <a:ext cx="6920529" cy="6920529"/>
        </a:xfrm>
        <a:prstGeom prst="blockArc">
          <a:avLst>
            <a:gd name="adj1" fmla="val 18900000"/>
            <a:gd name="adj2" fmla="val 27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86E3E82-C9D3-4E0E-9502-D578741519D2}">
      <dsp:nvSpPr>
        <dsp:cNvPr id="0" name=""/>
        <dsp:cNvSpPr/>
      </dsp:nvSpPr>
      <dsp:spPr>
        <a:xfrm>
          <a:off x="713594" y="24629"/>
          <a:ext cx="8072441" cy="217720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16160"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انسان انقلابی که هوای اصلاح جهان و </a:t>
          </a:r>
          <a:r>
            <a:rPr lang="fa-IR" sz="1600" b="1" kern="1200" dirty="0" err="1" smtClean="0">
              <a:solidFill>
                <a:schemeClr val="bg2"/>
              </a:solidFill>
              <a:cs typeface="B Nazanin" panose="00000400000000000000" pitchFamily="2" charset="-78"/>
            </a:rPr>
            <a:t>درافتادن</a:t>
          </a:r>
          <a:r>
            <a:rPr lang="fa-IR" sz="1600" b="1" kern="1200" dirty="0" smtClean="0">
              <a:solidFill>
                <a:schemeClr val="bg2"/>
              </a:solidFill>
              <a:cs typeface="B Nazanin" panose="00000400000000000000" pitchFamily="2" charset="-78"/>
            </a:rPr>
            <a:t> با </a:t>
          </a:r>
          <a:r>
            <a:rPr lang="fa-IR" sz="1600" b="1" kern="1200" dirty="0" err="1" smtClean="0">
              <a:solidFill>
                <a:schemeClr val="bg2"/>
              </a:solidFill>
              <a:cs typeface="B Nazanin" panose="00000400000000000000" pitchFamily="2" charset="-78"/>
            </a:rPr>
            <a:t>دشمنی‌های</a:t>
          </a:r>
          <a:r>
            <a:rPr lang="fa-IR" sz="1600" b="1" kern="1200" dirty="0" smtClean="0">
              <a:solidFill>
                <a:schemeClr val="bg2"/>
              </a:solidFill>
              <a:cs typeface="B Nazanin" panose="00000400000000000000" pitchFamily="2" charset="-78"/>
            </a:rPr>
            <a:t> بزرگ را دارد باید از اقدامات فردی به سوی اقدامات گروهی و از اقدامات گروهی به سوی پدید آوردن نهادهای مؤثر جمعی و از آنجا به سوی پدید آوردن امت </a:t>
          </a:r>
          <a:r>
            <a:rPr lang="fa-IR" sz="1600" b="1" kern="1200" dirty="0" err="1" smtClean="0">
              <a:solidFill>
                <a:schemeClr val="bg2"/>
              </a:solidFill>
              <a:cs typeface="B Nazanin" panose="00000400000000000000" pitchFamily="2" charset="-78"/>
            </a:rPr>
            <a:t>واحدة</a:t>
          </a:r>
          <a:r>
            <a:rPr lang="fa-IR" sz="1600" b="1" kern="1200" dirty="0" smtClean="0">
              <a:solidFill>
                <a:schemeClr val="bg2"/>
              </a:solidFill>
              <a:cs typeface="B Nazanin" panose="00000400000000000000" pitchFamily="2" charset="-78"/>
            </a:rPr>
            <a:t> اسلامی و </a:t>
          </a:r>
          <a:r>
            <a:rPr lang="fa-IR" sz="1600" b="1" kern="1200" dirty="0" err="1" smtClean="0">
              <a:solidFill>
                <a:schemeClr val="bg2"/>
              </a:solidFill>
              <a:cs typeface="B Nazanin" panose="00000400000000000000" pitchFamily="2" charset="-78"/>
            </a:rPr>
            <a:t>جبهة</a:t>
          </a:r>
          <a:r>
            <a:rPr lang="fa-IR" sz="1600" b="1" kern="1200" dirty="0" smtClean="0">
              <a:solidFill>
                <a:schemeClr val="bg2"/>
              </a:solidFill>
              <a:cs typeface="B Nazanin" panose="00000400000000000000" pitchFamily="2" charset="-78"/>
            </a:rPr>
            <a:t> متشکل انسانی بر علیه </a:t>
          </a:r>
          <a:r>
            <a:rPr lang="fa-IR" sz="1600" b="1" kern="1200" dirty="0" err="1" smtClean="0">
              <a:solidFill>
                <a:schemeClr val="bg2"/>
              </a:solidFill>
              <a:cs typeface="B Nazanin" panose="00000400000000000000" pitchFamily="2" charset="-78"/>
            </a:rPr>
            <a:t>بدی‌ها</a:t>
          </a:r>
          <a:r>
            <a:rPr lang="fa-IR" sz="1600" b="1" kern="1200" dirty="0" smtClean="0">
              <a:solidFill>
                <a:schemeClr val="bg2"/>
              </a:solidFill>
              <a:cs typeface="B Nazanin" panose="00000400000000000000" pitchFamily="2" charset="-78"/>
            </a:rPr>
            <a:t> و </a:t>
          </a:r>
          <a:r>
            <a:rPr lang="fa-IR" sz="1600" b="1" kern="1200" dirty="0" err="1" smtClean="0">
              <a:solidFill>
                <a:schemeClr val="bg2"/>
              </a:solidFill>
              <a:cs typeface="B Nazanin" panose="00000400000000000000" pitchFamily="2" charset="-78"/>
            </a:rPr>
            <a:t>رذیلت‌ها</a:t>
          </a:r>
          <a:r>
            <a:rPr lang="fa-IR" sz="1600" b="1" kern="1200" dirty="0" smtClean="0">
              <a:solidFill>
                <a:schemeClr val="bg2"/>
              </a:solidFill>
              <a:cs typeface="B Nazanin" panose="00000400000000000000" pitchFamily="2" charset="-78"/>
            </a:rPr>
            <a:t> گام بردارد. برای این منظور تشکل داشتن و </a:t>
          </a:r>
          <a:r>
            <a:rPr lang="fa-IR" sz="1600" b="1" kern="1200" dirty="0" err="1" smtClean="0">
              <a:solidFill>
                <a:schemeClr val="bg2"/>
              </a:solidFill>
              <a:cs typeface="B Nazanin" panose="00000400000000000000" pitchFamily="2" charset="-78"/>
            </a:rPr>
            <a:t>فعالیت¬های</a:t>
          </a:r>
          <a:r>
            <a:rPr lang="fa-IR" sz="1600" b="1" kern="1200" dirty="0" smtClean="0">
              <a:solidFill>
                <a:schemeClr val="bg2"/>
              </a:solidFill>
              <a:cs typeface="B Nazanin" panose="00000400000000000000" pitchFamily="2" charset="-78"/>
            </a:rPr>
            <a:t> گروهی ضروری است. قرآن کریم </a:t>
          </a:r>
          <a:r>
            <a:rPr lang="fa-IR" sz="1600" b="1" kern="1200" dirty="0" err="1" smtClean="0">
              <a:solidFill>
                <a:schemeClr val="bg2"/>
              </a:solidFill>
              <a:cs typeface="B Nazanin" panose="00000400000000000000" pitchFamily="2" charset="-78"/>
            </a:rPr>
            <a:t>اعتصام</a:t>
          </a:r>
          <a:r>
            <a:rPr lang="fa-IR" sz="1600" b="1" kern="1200" dirty="0" smtClean="0">
              <a:solidFill>
                <a:schemeClr val="bg2"/>
              </a:solidFill>
              <a:cs typeface="B Nazanin" panose="00000400000000000000" pitchFamily="2" charset="-78"/>
            </a:rPr>
            <a:t> به </a:t>
          </a:r>
          <a:r>
            <a:rPr lang="fa-IR" sz="1600" b="1" kern="1200" dirty="0" err="1" smtClean="0">
              <a:solidFill>
                <a:schemeClr val="bg2"/>
              </a:solidFill>
              <a:cs typeface="B Nazanin" panose="00000400000000000000" pitchFamily="2" charset="-78"/>
            </a:rPr>
            <a:t>حبل</a:t>
          </a:r>
          <a:r>
            <a:rPr lang="fa-IR" sz="1600" b="1" kern="1200" dirty="0" smtClean="0">
              <a:solidFill>
                <a:schemeClr val="bg2"/>
              </a:solidFill>
              <a:cs typeface="B Nazanin" panose="00000400000000000000" pitchFamily="2" charset="-78"/>
            </a:rPr>
            <a:t> الله را به صورت جمعی توصیه </a:t>
          </a:r>
          <a:r>
            <a:rPr lang="fa-IR" sz="1600" b="1" kern="1200" dirty="0" err="1" smtClean="0">
              <a:solidFill>
                <a:schemeClr val="bg2"/>
              </a:solidFill>
              <a:cs typeface="B Nazanin" panose="00000400000000000000" pitchFamily="2" charset="-78"/>
            </a:rPr>
            <a:t>می‌کند</a:t>
          </a:r>
          <a:r>
            <a:rPr lang="fa-IR" sz="1600" b="1" kern="1200" dirty="0" smtClean="0">
              <a:solidFill>
                <a:schemeClr val="bg2"/>
              </a:solidFill>
              <a:cs typeface="B Nazanin" panose="00000400000000000000" pitchFamily="2" charset="-78"/>
            </a:rPr>
            <a:t>  و اجتماعات پراکنده را فاقد عقلانیت </a:t>
          </a:r>
          <a:r>
            <a:rPr lang="fa-IR" sz="1600" b="1" kern="1200" dirty="0" err="1" smtClean="0">
              <a:solidFill>
                <a:schemeClr val="bg2"/>
              </a:solidFill>
              <a:cs typeface="B Nazanin" panose="00000400000000000000" pitchFamily="2" charset="-78"/>
            </a:rPr>
            <a:t>می‌شمارد</a:t>
          </a:r>
          <a:r>
            <a:rPr lang="fa-IR" sz="1600" b="1" kern="1200" dirty="0" smtClean="0">
              <a:solidFill>
                <a:schemeClr val="bg2"/>
              </a:solidFill>
              <a:cs typeface="B Nazanin" panose="00000400000000000000" pitchFamily="2" charset="-78"/>
            </a:rPr>
            <a:t>.  به استناد توقیع امام زمان، عامل </a:t>
          </a:r>
          <a:r>
            <a:rPr lang="fa-IR" sz="1600" b="1" kern="1200" dirty="0" err="1" smtClean="0">
              <a:solidFill>
                <a:schemeClr val="bg2"/>
              </a:solidFill>
              <a:cs typeface="B Nazanin" panose="00000400000000000000" pitchFamily="2" charset="-78"/>
            </a:rPr>
            <a:t>گره‌گشای</a:t>
          </a:r>
          <a:r>
            <a:rPr lang="fa-IR" sz="1600" b="1" kern="1200" dirty="0" smtClean="0">
              <a:solidFill>
                <a:schemeClr val="bg2"/>
              </a:solidFill>
              <a:cs typeface="B Nazanin" panose="00000400000000000000" pitchFamily="2" charset="-78"/>
            </a:rPr>
            <a:t> ظهور آن حضرت، «اجتماع </a:t>
          </a:r>
          <a:r>
            <a:rPr lang="fa-IR" sz="1600" b="1" kern="1200" dirty="0" err="1" smtClean="0">
              <a:solidFill>
                <a:schemeClr val="bg2"/>
              </a:solidFill>
              <a:cs typeface="B Nazanin" panose="00000400000000000000" pitchFamily="2" charset="-78"/>
            </a:rPr>
            <a:t>القلوبِ</a:t>
          </a:r>
          <a:r>
            <a:rPr lang="fa-IR" sz="1600" b="1" kern="1200" dirty="0" smtClean="0">
              <a:solidFill>
                <a:schemeClr val="bg2"/>
              </a:solidFill>
              <a:cs typeface="B Nazanin" panose="00000400000000000000" pitchFamily="2" charset="-78"/>
            </a:rPr>
            <a:t>» شیعیان و </a:t>
          </a:r>
          <a:r>
            <a:rPr lang="fa-IR" sz="1600" b="1" kern="1200" dirty="0" err="1" smtClean="0">
              <a:solidFill>
                <a:schemeClr val="bg2"/>
              </a:solidFill>
              <a:cs typeface="B Nazanin" panose="00000400000000000000" pitchFamily="2" charset="-78"/>
            </a:rPr>
            <a:t>اراده‌های</a:t>
          </a:r>
          <a:r>
            <a:rPr lang="fa-IR" sz="1600" b="1" kern="1200" dirty="0" smtClean="0">
              <a:solidFill>
                <a:schemeClr val="bg2"/>
              </a:solidFill>
              <a:cs typeface="B Nazanin" panose="00000400000000000000" pitchFamily="2" charset="-78"/>
            </a:rPr>
            <a:t> جمعی است. یعنی اقدامات </a:t>
          </a:r>
          <a:r>
            <a:rPr lang="fa-IR" sz="1600" b="1" kern="1200" dirty="0" err="1" smtClean="0">
              <a:solidFill>
                <a:schemeClr val="bg2"/>
              </a:solidFill>
              <a:cs typeface="B Nazanin" panose="00000400000000000000" pitchFamily="2" charset="-78"/>
            </a:rPr>
            <a:t>گسیختة</a:t>
          </a:r>
          <a:r>
            <a:rPr lang="fa-IR" sz="1600" b="1" kern="1200" dirty="0" smtClean="0">
              <a:solidFill>
                <a:schemeClr val="bg2"/>
              </a:solidFill>
              <a:cs typeface="B Nazanin" panose="00000400000000000000" pitchFamily="2" charset="-78"/>
            </a:rPr>
            <a:t> فردی ـ هرچند بزرگ و </a:t>
          </a:r>
          <a:r>
            <a:rPr lang="fa-IR" sz="1600" b="1" kern="1200" dirty="0" err="1" smtClean="0">
              <a:solidFill>
                <a:schemeClr val="bg2"/>
              </a:solidFill>
              <a:cs typeface="B Nazanin" panose="00000400000000000000" pitchFamily="2" charset="-78"/>
            </a:rPr>
            <a:t>اعجاب‌انگیز</a:t>
          </a:r>
          <a:r>
            <a:rPr lang="fa-IR" sz="1600" b="1" kern="1200" dirty="0" smtClean="0">
              <a:solidFill>
                <a:schemeClr val="bg2"/>
              </a:solidFill>
              <a:cs typeface="B Nazanin" panose="00000400000000000000" pitchFamily="2" charset="-78"/>
            </a:rPr>
            <a:t> ـ توان از بین بردن موانع ظهور را در ابعاد جهانی ندارد.</a:t>
          </a:r>
          <a:endParaRPr lang="fa-IR" sz="1600" kern="1200" dirty="0">
            <a:solidFill>
              <a:schemeClr val="bg2"/>
            </a:solidFill>
          </a:endParaRPr>
        </a:p>
      </dsp:txBody>
      <dsp:txXfrm>
        <a:off x="713594" y="24629"/>
        <a:ext cx="8072441" cy="2177202"/>
      </dsp:txXfrm>
    </dsp:sp>
    <dsp:sp modelId="{FD749266-4A39-4556-B5F3-8D8CFF70064E}">
      <dsp:nvSpPr>
        <dsp:cNvPr id="0" name=""/>
        <dsp:cNvSpPr/>
      </dsp:nvSpPr>
      <dsp:spPr>
        <a:xfrm>
          <a:off x="70948" y="470584"/>
          <a:ext cx="1285292" cy="1285292"/>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BBC5B81-23B9-4246-856C-B66B9E27133D}">
      <dsp:nvSpPr>
        <dsp:cNvPr id="0" name=""/>
        <dsp:cNvSpPr/>
      </dsp:nvSpPr>
      <dsp:spPr>
        <a:xfrm>
          <a:off x="1087357" y="2455044"/>
          <a:ext cx="7698678" cy="1028233"/>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16160"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err="1" smtClean="0">
              <a:solidFill>
                <a:schemeClr val="tx1"/>
              </a:solidFill>
              <a:cs typeface="B Nazanin" panose="00000400000000000000" pitchFamily="2" charset="-78"/>
            </a:rPr>
            <a:t>وَ</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لَو</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أَنَّ</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أَشيَاعَنَا</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وَفَّقَهُم</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اللَّهُ</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لِطَاعَتِهِ</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عَلَى</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اجتِمَاعٍ</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مِنَ</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القُلُوبِ</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فِي</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الوَفَاءِ</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بِالعَهدِ</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عَلَيهِم</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لَمَا</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تَأَخَّرَ</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عَنهُمُ</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اليُمنُ</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بِلِقَائِنَا</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وَ</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لَتَعَجَّلَت</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لَهُمُ</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السَّعَادَةُ</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بِمُشَاهَدَتِنَا</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عَلَى</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حَقِّ</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المَعرِفَةِ</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وَ</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صِدقِهَا</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مِنهُم</a:t>
          </a:r>
          <a:r>
            <a:rPr lang="fa-IR" sz="1600" b="1" kern="1200" dirty="0" smtClean="0">
              <a:solidFill>
                <a:schemeClr val="tx1"/>
              </a:solidFill>
              <a:cs typeface="B Nazanin" panose="00000400000000000000" pitchFamily="2" charset="-78"/>
            </a:rPr>
            <a:t> </a:t>
          </a:r>
          <a:r>
            <a:rPr lang="fa-IR" sz="1600" b="1" kern="1200" dirty="0" err="1" smtClean="0">
              <a:solidFill>
                <a:schemeClr val="tx1"/>
              </a:solidFill>
              <a:cs typeface="B Nazanin" panose="00000400000000000000" pitchFamily="2" charset="-78"/>
            </a:rPr>
            <a:t>بِنَا</a:t>
          </a:r>
          <a:r>
            <a:rPr lang="fa-IR" sz="1600" b="1" kern="1200" dirty="0" smtClean="0">
              <a:solidFill>
                <a:schemeClr val="tx1"/>
              </a:solidFill>
              <a:cs typeface="B Nazanin" panose="00000400000000000000" pitchFamily="2" charset="-78"/>
            </a:rPr>
            <a:t> </a:t>
          </a:r>
          <a:endParaRPr lang="fa-IR" sz="1600" kern="1200" dirty="0"/>
        </a:p>
      </dsp:txBody>
      <dsp:txXfrm>
        <a:off x="1087357" y="2455044"/>
        <a:ext cx="7698678" cy="1028233"/>
      </dsp:txXfrm>
    </dsp:sp>
    <dsp:sp modelId="{DEC1448B-0939-4F1F-B2E1-4E3D58F4290F}">
      <dsp:nvSpPr>
        <dsp:cNvPr id="0" name=""/>
        <dsp:cNvSpPr/>
      </dsp:nvSpPr>
      <dsp:spPr>
        <a:xfrm>
          <a:off x="444711" y="2326520"/>
          <a:ext cx="1285292" cy="1285292"/>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9C1D430-B85C-44D6-B6CB-C654BB4F15F7}">
      <dsp:nvSpPr>
        <dsp:cNvPr id="0" name=""/>
        <dsp:cNvSpPr/>
      </dsp:nvSpPr>
      <dsp:spPr>
        <a:xfrm>
          <a:off x="713594" y="3997394"/>
          <a:ext cx="8072441" cy="1028233"/>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16160"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smtClean="0">
              <a:solidFill>
                <a:schemeClr val="tx1"/>
              </a:solidFill>
              <a:cs typeface="B Nazanin" panose="00000400000000000000" pitchFamily="2" charset="-78"/>
            </a:rPr>
            <a:t>اگر کسی مجاهد، تلاشگر و </a:t>
          </a:r>
          <a:r>
            <a:rPr lang="fa-IR" sz="1600" b="1" kern="1200" dirty="0" err="1" smtClean="0">
              <a:solidFill>
                <a:schemeClr val="tx1"/>
              </a:solidFill>
              <a:cs typeface="B Nazanin" panose="00000400000000000000" pitchFamily="2" charset="-78"/>
            </a:rPr>
            <a:t>تحول‌خواه</a:t>
          </a:r>
          <a:r>
            <a:rPr lang="fa-IR" sz="1600" b="1" kern="1200" dirty="0" smtClean="0">
              <a:solidFill>
                <a:schemeClr val="tx1"/>
              </a:solidFill>
              <a:cs typeface="B Nazanin" panose="00000400000000000000" pitchFamily="2" charset="-78"/>
            </a:rPr>
            <a:t> باشد؛ اما به این ارتباطات مهم توجه نکند کار بزرگی </a:t>
          </a:r>
          <a:r>
            <a:rPr lang="fa-IR" sz="1600" b="1" kern="1200" dirty="0" err="1" smtClean="0">
              <a:solidFill>
                <a:schemeClr val="tx1"/>
              </a:solidFill>
              <a:cs typeface="B Nazanin" panose="00000400000000000000" pitchFamily="2" charset="-78"/>
            </a:rPr>
            <a:t>نمی‌تواند</a:t>
          </a:r>
          <a:r>
            <a:rPr lang="fa-IR" sz="1600" b="1" kern="1200" dirty="0" smtClean="0">
              <a:solidFill>
                <a:schemeClr val="tx1"/>
              </a:solidFill>
              <a:cs typeface="B Nazanin" panose="00000400000000000000" pitchFamily="2" charset="-78"/>
            </a:rPr>
            <a:t> انجام دهد و انقلابی نیست. به همین جهت برای انقلابی بودن </a:t>
          </a:r>
          <a:r>
            <a:rPr lang="fa-IR" sz="1600" b="1" kern="1200" dirty="0" err="1" smtClean="0">
              <a:solidFill>
                <a:schemeClr val="tx1"/>
              </a:solidFill>
              <a:cs typeface="B Nazanin" panose="00000400000000000000" pitchFamily="2" charset="-78"/>
            </a:rPr>
            <a:t>خودسازی</a:t>
          </a:r>
          <a:r>
            <a:rPr lang="fa-IR" sz="1600" b="1" kern="1200" dirty="0" smtClean="0">
              <a:solidFill>
                <a:schemeClr val="tx1"/>
              </a:solidFill>
              <a:cs typeface="B Nazanin" panose="00000400000000000000" pitchFamily="2" charset="-78"/>
            </a:rPr>
            <a:t> فردی گرچه بسیار لازم است اما کافی نیست</a:t>
          </a:r>
          <a:endParaRPr lang="fa-IR" sz="1600" kern="1200" dirty="0"/>
        </a:p>
      </dsp:txBody>
      <dsp:txXfrm>
        <a:off x="713594" y="3997394"/>
        <a:ext cx="8072441" cy="1028233"/>
      </dsp:txXfrm>
    </dsp:sp>
    <dsp:sp modelId="{A0FEDD3E-26F3-47F4-BF4A-FCD95830EA13}">
      <dsp:nvSpPr>
        <dsp:cNvPr id="0" name=""/>
        <dsp:cNvSpPr/>
      </dsp:nvSpPr>
      <dsp:spPr>
        <a:xfrm>
          <a:off x="70948" y="3855876"/>
          <a:ext cx="1285292" cy="1285292"/>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52A9C92-14D2-400F-9ED5-422A6877E00C}">
      <dsp:nvSpPr>
        <dsp:cNvPr id="0" name=""/>
        <dsp:cNvSpPr/>
      </dsp:nvSpPr>
      <dsp:spPr>
        <a:xfrm>
          <a:off x="-5811772" y="-889680"/>
          <a:ext cx="6920529" cy="6920529"/>
        </a:xfrm>
        <a:prstGeom prst="blockArc">
          <a:avLst>
            <a:gd name="adj1" fmla="val 18900000"/>
            <a:gd name="adj2" fmla="val 27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DEBE8B3-FC4B-4877-BC7E-BEEAA04BCE36}">
      <dsp:nvSpPr>
        <dsp:cNvPr id="0" name=""/>
        <dsp:cNvSpPr/>
      </dsp:nvSpPr>
      <dsp:spPr>
        <a:xfrm>
          <a:off x="713594" y="316634"/>
          <a:ext cx="8000433" cy="1423198"/>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16160"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نهضت بزرگ حضرت امام; </a:t>
          </a:r>
          <a:r>
            <a:rPr lang="fa-IR" sz="1600" b="1" kern="1200" dirty="0" err="1" smtClean="0">
              <a:solidFill>
                <a:schemeClr val="bg2"/>
              </a:solidFill>
              <a:cs typeface="B Nazanin" panose="00000400000000000000" pitchFamily="2" charset="-78"/>
            </a:rPr>
            <a:t>نمونه‌ای</a:t>
          </a:r>
          <a:r>
            <a:rPr lang="fa-IR" sz="1600" b="1" kern="1200" dirty="0" smtClean="0">
              <a:solidFill>
                <a:schemeClr val="bg2"/>
              </a:solidFill>
              <a:cs typeface="B Nazanin" panose="00000400000000000000" pitchFamily="2" charset="-78"/>
            </a:rPr>
            <a:t> از ایجاد یک ساخت اجتماعی کارآمد بر علیه نظام سلطه بود که برای اولین بار ـ پس از صدر اسلام ـ قدرت سیاسی عظیمی را در اختیار شیعه قرار داد. این حرکت عظیم برای </a:t>
          </a:r>
          <a:r>
            <a:rPr lang="fa-IR" sz="1600" b="1" kern="1200" dirty="0" err="1" smtClean="0">
              <a:solidFill>
                <a:schemeClr val="bg2"/>
              </a:solidFill>
              <a:cs typeface="B Nazanin" panose="00000400000000000000" pitchFamily="2" charset="-78"/>
            </a:rPr>
            <a:t>طلبه‌ای</a:t>
          </a:r>
          <a:r>
            <a:rPr lang="fa-IR" sz="1600" b="1" kern="1200" dirty="0" smtClean="0">
              <a:solidFill>
                <a:schemeClr val="bg2"/>
              </a:solidFill>
              <a:cs typeface="B Nazanin" panose="00000400000000000000" pitchFamily="2" charset="-78"/>
            </a:rPr>
            <a:t> که </a:t>
          </a:r>
          <a:r>
            <a:rPr lang="fa-IR" sz="1600" b="1" kern="1200" dirty="0" err="1" smtClean="0">
              <a:solidFill>
                <a:schemeClr val="bg2"/>
              </a:solidFill>
              <a:cs typeface="B Nazanin" panose="00000400000000000000" pitchFamily="2" charset="-78"/>
            </a:rPr>
            <a:t>می‌خواهد</a:t>
          </a:r>
          <a:r>
            <a:rPr lang="fa-IR" sz="1600" b="1" kern="1200" dirty="0" smtClean="0">
              <a:solidFill>
                <a:schemeClr val="bg2"/>
              </a:solidFill>
              <a:cs typeface="B Nazanin" panose="00000400000000000000" pitchFamily="2" charset="-78"/>
            </a:rPr>
            <a:t> رسالت انقلابی خود را در راستای </a:t>
          </a:r>
          <a:r>
            <a:rPr lang="fa-IR" sz="1600" b="1" kern="1200" dirty="0" err="1" smtClean="0">
              <a:solidFill>
                <a:schemeClr val="bg2"/>
              </a:solidFill>
              <a:cs typeface="B Nazanin" panose="00000400000000000000" pitchFamily="2" charset="-78"/>
            </a:rPr>
            <a:t>زمینه‌سازی</a:t>
          </a:r>
          <a:r>
            <a:rPr lang="fa-IR" sz="1600" b="1" kern="1200" dirty="0" smtClean="0">
              <a:solidFill>
                <a:schemeClr val="bg2"/>
              </a:solidFill>
              <a:cs typeface="B Nazanin" panose="00000400000000000000" pitchFamily="2" charset="-78"/>
            </a:rPr>
            <a:t> و تعجیل ظهور در ابعاد جهانی انجام دهد بسیار مهم است. امام </a:t>
          </a:r>
          <a:r>
            <a:rPr lang="fa-IR" sz="1600" b="1" kern="1200" dirty="0" err="1" smtClean="0">
              <a:solidFill>
                <a:schemeClr val="bg2"/>
              </a:solidFill>
              <a:cs typeface="B Nazanin" panose="00000400000000000000" pitchFamily="2" charset="-78"/>
            </a:rPr>
            <a:t>راحل</a:t>
          </a:r>
          <a:r>
            <a:rPr lang="fa-IR" sz="1600" b="1" kern="1200" dirty="0" smtClean="0">
              <a:solidFill>
                <a:schemeClr val="bg2"/>
              </a:solidFill>
              <a:cs typeface="B Nazanin" panose="00000400000000000000" pitchFamily="2" charset="-78"/>
            </a:rPr>
            <a:t>; در ادامه به ائتلاف انسانی ـ اسلامی بزرگی متشکل از </a:t>
          </a:r>
          <a:r>
            <a:rPr lang="fa-IR" sz="1600" b="1" kern="1200" dirty="0" err="1" smtClean="0">
              <a:solidFill>
                <a:schemeClr val="bg2"/>
              </a:solidFill>
              <a:cs typeface="B Nazanin" panose="00000400000000000000" pitchFamily="2" charset="-78"/>
            </a:rPr>
            <a:t>همة</a:t>
          </a:r>
          <a:r>
            <a:rPr lang="fa-IR" sz="1600" b="1" kern="1200" dirty="0" smtClean="0">
              <a:solidFill>
                <a:schemeClr val="bg2"/>
              </a:solidFill>
              <a:cs typeface="B Nazanin" panose="00000400000000000000" pitchFamily="2" charset="-78"/>
            </a:rPr>
            <a:t> مسلمانان عالم </a:t>
          </a:r>
          <a:r>
            <a:rPr lang="fa-IR" sz="1600" b="1" kern="1200" dirty="0" err="1" smtClean="0">
              <a:solidFill>
                <a:schemeClr val="bg2"/>
              </a:solidFill>
              <a:cs typeface="B Nazanin" panose="00000400000000000000" pitchFamily="2" charset="-78"/>
            </a:rPr>
            <a:t>می‌اندیشید</a:t>
          </a:r>
          <a:r>
            <a:rPr lang="fa-IR" sz="1600" b="1" kern="1200" dirty="0" smtClean="0">
              <a:solidFill>
                <a:schemeClr val="bg2"/>
              </a:solidFill>
              <a:cs typeface="B Nazanin" panose="00000400000000000000" pitchFamily="2" charset="-78"/>
            </a:rPr>
            <a:t> که </a:t>
          </a:r>
          <a:r>
            <a:rPr lang="fa-IR" sz="1600" b="1" kern="1200" dirty="0" err="1" smtClean="0">
              <a:solidFill>
                <a:schemeClr val="bg2"/>
              </a:solidFill>
              <a:cs typeface="B Nazanin" panose="00000400000000000000" pitchFamily="2" charset="-78"/>
            </a:rPr>
            <a:t>یک‌پارچه</a:t>
          </a:r>
          <a:r>
            <a:rPr lang="fa-IR" sz="1600" b="1" kern="1200" dirty="0" smtClean="0">
              <a:solidFill>
                <a:schemeClr val="bg2"/>
              </a:solidFill>
              <a:cs typeface="B Nazanin" panose="00000400000000000000" pitchFamily="2" charset="-78"/>
            </a:rPr>
            <a:t> بر علیه ظلم و کفر قد برافرازد و با آن چالش کند</a:t>
          </a:r>
          <a:endParaRPr lang="fa-IR" sz="1600" kern="1200" dirty="0">
            <a:solidFill>
              <a:schemeClr val="bg2"/>
            </a:solidFill>
          </a:endParaRPr>
        </a:p>
      </dsp:txBody>
      <dsp:txXfrm>
        <a:off x="713594" y="316634"/>
        <a:ext cx="8000433" cy="1423198"/>
      </dsp:txXfrm>
    </dsp:sp>
    <dsp:sp modelId="{B3A36727-D386-4327-9F57-116215DF75D0}">
      <dsp:nvSpPr>
        <dsp:cNvPr id="0" name=""/>
        <dsp:cNvSpPr/>
      </dsp:nvSpPr>
      <dsp:spPr>
        <a:xfrm>
          <a:off x="70948" y="385587"/>
          <a:ext cx="1285292" cy="1285292"/>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1DE0FB2-C8E2-439B-B098-1066703063A0}">
      <dsp:nvSpPr>
        <dsp:cNvPr id="0" name=""/>
        <dsp:cNvSpPr/>
      </dsp:nvSpPr>
      <dsp:spPr>
        <a:xfrm>
          <a:off x="1087357" y="2044827"/>
          <a:ext cx="7626670" cy="1451022"/>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16160"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این نگاه جمعی وقتی گسترش پیدا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از </a:t>
          </a:r>
          <a:r>
            <a:rPr lang="fa-IR" sz="1600" b="1" kern="1200" dirty="0" err="1" smtClean="0">
              <a:solidFill>
                <a:srgbClr val="002060"/>
              </a:solidFill>
              <a:cs typeface="B Nazanin" panose="00000400000000000000" pitchFamily="2" charset="-78"/>
            </a:rPr>
            <a:t>دامنة</a:t>
          </a:r>
          <a:r>
            <a:rPr lang="fa-IR" sz="1600" b="1" kern="1200" dirty="0" smtClean="0">
              <a:solidFill>
                <a:srgbClr val="002060"/>
              </a:solidFill>
              <a:cs typeface="B Nazanin" panose="00000400000000000000" pitchFamily="2" charset="-78"/>
            </a:rPr>
            <a:t> جمعیتی و جغرافیایی کل جهان در یک عصر نیز فراتر </a:t>
          </a:r>
          <a:r>
            <a:rPr lang="fa-IR" sz="1600" b="1" kern="1200" dirty="0" err="1" smtClean="0">
              <a:solidFill>
                <a:srgbClr val="002060"/>
              </a:solidFill>
              <a:cs typeface="B Nazanin" panose="00000400000000000000" pitchFamily="2" charset="-78"/>
            </a:rPr>
            <a:t>می‌رود</a:t>
          </a:r>
          <a:r>
            <a:rPr lang="fa-IR" sz="1600" b="1" kern="1200" dirty="0" smtClean="0">
              <a:solidFill>
                <a:srgbClr val="002060"/>
              </a:solidFill>
              <a:cs typeface="B Nazanin" panose="00000400000000000000" pitchFamily="2" charset="-78"/>
            </a:rPr>
            <a:t> و </a:t>
          </a:r>
          <a:r>
            <a:rPr lang="fa-IR" sz="1600" b="1" kern="1200" dirty="0" err="1" smtClean="0">
              <a:solidFill>
                <a:srgbClr val="002060"/>
              </a:solidFill>
              <a:cs typeface="B Nazanin" panose="00000400000000000000" pitchFamily="2" charset="-78"/>
            </a:rPr>
            <a:t>نسل‌ها</a:t>
          </a:r>
          <a:r>
            <a:rPr lang="fa-IR" sz="1600" b="1" kern="1200" dirty="0" smtClean="0">
              <a:solidFill>
                <a:srgbClr val="002060"/>
              </a:solidFill>
              <a:cs typeface="B Nazanin" panose="00000400000000000000" pitchFamily="2" charset="-78"/>
            </a:rPr>
            <a:t> و </a:t>
          </a:r>
          <a:r>
            <a:rPr lang="fa-IR" sz="1600" b="1" kern="1200" dirty="0" err="1" smtClean="0">
              <a:solidFill>
                <a:srgbClr val="002060"/>
              </a:solidFill>
              <a:cs typeface="B Nazanin" panose="00000400000000000000" pitchFamily="2" charset="-78"/>
            </a:rPr>
            <a:t>قرن‌ها</a:t>
          </a:r>
          <a:r>
            <a:rPr lang="fa-IR" sz="1600" b="1" kern="1200" dirty="0" smtClean="0">
              <a:solidFill>
                <a:srgbClr val="002060"/>
              </a:solidFill>
              <a:cs typeface="B Nazanin" panose="00000400000000000000" pitchFamily="2" charset="-78"/>
            </a:rPr>
            <a:t> را در بر </a:t>
          </a:r>
          <a:r>
            <a:rPr lang="fa-IR" sz="1600" b="1" kern="1200" dirty="0" err="1" smtClean="0">
              <a:solidFill>
                <a:srgbClr val="002060"/>
              </a:solidFill>
              <a:cs typeface="B Nazanin" panose="00000400000000000000" pitchFamily="2" charset="-78"/>
            </a:rPr>
            <a:t>می‌گیرد</a:t>
          </a:r>
          <a:r>
            <a:rPr lang="fa-IR" sz="1600" b="1" kern="1200" dirty="0" smtClean="0">
              <a:solidFill>
                <a:srgbClr val="002060"/>
              </a:solidFill>
              <a:cs typeface="B Nazanin" panose="00000400000000000000" pitchFamily="2" charset="-78"/>
            </a:rPr>
            <a:t>. یک </a:t>
          </a:r>
          <a:r>
            <a:rPr lang="fa-IR" sz="1600" b="1" kern="1200" dirty="0" err="1" smtClean="0">
              <a:solidFill>
                <a:srgbClr val="002060"/>
              </a:solidFill>
              <a:cs typeface="B Nazanin" panose="00000400000000000000" pitchFamily="2" charset="-78"/>
            </a:rPr>
            <a:t>ارادة</a:t>
          </a:r>
          <a:r>
            <a:rPr lang="fa-IR" sz="1600" b="1" kern="1200" dirty="0" smtClean="0">
              <a:solidFill>
                <a:srgbClr val="002060"/>
              </a:solidFill>
              <a:cs typeface="B Nazanin" panose="00000400000000000000" pitchFamily="2" charset="-78"/>
            </a:rPr>
            <a:t> ممتد و حرکت </a:t>
          </a:r>
          <a:r>
            <a:rPr lang="fa-IR" sz="1600" b="1" kern="1200" dirty="0" err="1" smtClean="0">
              <a:solidFill>
                <a:srgbClr val="002060"/>
              </a:solidFill>
              <a:cs typeface="B Nazanin" panose="00000400000000000000" pitchFamily="2" charset="-78"/>
            </a:rPr>
            <a:t>جمعیِ</a:t>
          </a:r>
          <a:r>
            <a:rPr lang="fa-IR" sz="1600" b="1" kern="1200" dirty="0" smtClean="0">
              <a:solidFill>
                <a:srgbClr val="002060"/>
              </a:solidFill>
              <a:cs typeface="B Nazanin" panose="00000400000000000000" pitchFamily="2" charset="-78"/>
            </a:rPr>
            <a:t> گسترده که </a:t>
          </a:r>
          <a:r>
            <a:rPr lang="fa-IR" sz="1600" b="1" kern="1200" dirty="0" err="1" smtClean="0">
              <a:solidFill>
                <a:srgbClr val="002060"/>
              </a:solidFill>
              <a:cs typeface="B Nazanin" panose="00000400000000000000" pitchFamily="2" charset="-78"/>
            </a:rPr>
            <a:t>نسل‌های</a:t>
          </a:r>
          <a:r>
            <a:rPr lang="fa-IR" sz="1600" b="1" kern="1200" dirty="0" smtClean="0">
              <a:solidFill>
                <a:srgbClr val="002060"/>
              </a:solidFill>
              <a:cs typeface="B Nazanin" panose="00000400000000000000" pitchFamily="2" charset="-78"/>
            </a:rPr>
            <a:t> انسانی را به هم </a:t>
          </a:r>
          <a:r>
            <a:rPr lang="fa-IR" sz="1600" b="1" kern="1200" dirty="0" err="1" smtClean="0">
              <a:solidFill>
                <a:srgbClr val="002060"/>
              </a:solidFill>
              <a:cs typeface="B Nazanin" panose="00000400000000000000" pitchFamily="2" charset="-78"/>
            </a:rPr>
            <a:t>می‌پیوندد</a:t>
          </a:r>
          <a:r>
            <a:rPr lang="fa-IR" sz="1600" b="1" kern="1200" dirty="0" smtClean="0">
              <a:solidFill>
                <a:srgbClr val="002060"/>
              </a:solidFill>
              <a:cs typeface="B Nazanin" panose="00000400000000000000" pitchFamily="2" charset="-78"/>
            </a:rPr>
            <a:t> و </a:t>
          </a:r>
          <a:r>
            <a:rPr lang="fa-IR" sz="1600" b="1" kern="1200" dirty="0" err="1" smtClean="0">
              <a:solidFill>
                <a:srgbClr val="002060"/>
              </a:solidFill>
              <a:cs typeface="B Nazanin" panose="00000400000000000000" pitchFamily="2" charset="-78"/>
            </a:rPr>
            <a:t>جبهه‌ای</a:t>
          </a:r>
          <a:r>
            <a:rPr lang="fa-IR" sz="1600" b="1" kern="1200" dirty="0" smtClean="0">
              <a:solidFill>
                <a:srgbClr val="002060"/>
              </a:solidFill>
              <a:cs typeface="B Nazanin" panose="00000400000000000000" pitchFamily="2" charset="-78"/>
            </a:rPr>
            <a:t> به طول تاریخ به راهبری </a:t>
          </a:r>
          <a:r>
            <a:rPr lang="fa-IR" sz="1600" b="1" kern="1200" dirty="0" err="1" smtClean="0">
              <a:solidFill>
                <a:srgbClr val="002060"/>
              </a:solidFill>
              <a:cs typeface="B Nazanin" panose="00000400000000000000" pitchFamily="2" charset="-78"/>
            </a:rPr>
            <a:t>انبیای</a:t>
          </a:r>
          <a:r>
            <a:rPr lang="fa-IR" sz="1600" b="1" kern="1200" dirty="0" smtClean="0">
              <a:solidFill>
                <a:srgbClr val="002060"/>
              </a:solidFill>
              <a:cs typeface="B Nazanin" panose="00000400000000000000" pitchFamily="2" charset="-78"/>
            </a:rPr>
            <a:t> الهی پدید </a:t>
          </a:r>
          <a:r>
            <a:rPr lang="fa-IR" sz="1600" b="1" kern="1200" dirty="0" err="1" smtClean="0">
              <a:solidFill>
                <a:srgbClr val="002060"/>
              </a:solidFill>
              <a:cs typeface="B Nazanin" panose="00000400000000000000" pitchFamily="2" charset="-78"/>
            </a:rPr>
            <a:t>می‌آورد</a:t>
          </a:r>
          <a:r>
            <a:rPr lang="fa-IR" sz="1600" b="1" kern="1200" dirty="0" smtClean="0">
              <a:solidFill>
                <a:srgbClr val="002060"/>
              </a:solidFill>
              <a:cs typeface="B Nazanin" panose="00000400000000000000" pitchFamily="2" charset="-78"/>
            </a:rPr>
            <a:t>. این سلسله از آدم </a:t>
          </a:r>
          <a:r>
            <a:rPr lang="fa-IR" sz="1600" b="1" kern="1200" dirty="0" err="1" smtClean="0">
              <a:solidFill>
                <a:srgbClr val="002060"/>
              </a:solidFill>
              <a:cs typeface="B Nazanin" panose="00000400000000000000" pitchFamily="2" charset="-78"/>
            </a:rPr>
            <a:t>ابوالبشر</a:t>
          </a:r>
          <a:r>
            <a:rPr lang="fa-IR" sz="1600" b="1" kern="1200" dirty="0" smtClean="0">
              <a:solidFill>
                <a:srgbClr val="002060"/>
              </a:solidFill>
              <a:cs typeface="B Nazanin" panose="00000400000000000000" pitchFamily="2" charset="-78"/>
            </a:rPr>
            <a:t> آغاز </a:t>
          </a:r>
          <a:r>
            <a:rPr lang="fa-IR" sz="1600" b="1" kern="1200" dirty="0" err="1" smtClean="0">
              <a:solidFill>
                <a:srgbClr val="002060"/>
              </a:solidFill>
              <a:cs typeface="B Nazanin" panose="00000400000000000000" pitchFamily="2" charset="-78"/>
            </a:rPr>
            <a:t>می‌شود</a:t>
          </a:r>
          <a:r>
            <a:rPr lang="fa-IR" sz="1600" b="1" kern="1200" dirty="0" smtClean="0">
              <a:solidFill>
                <a:srgbClr val="002060"/>
              </a:solidFill>
              <a:cs typeface="B Nazanin" panose="00000400000000000000" pitchFamily="2" charset="-78"/>
            </a:rPr>
            <a:t> و در مسیر بالندگی تاریخی خود به تشکیل </a:t>
          </a:r>
          <a:r>
            <a:rPr lang="fa-IR" sz="1600" b="1" kern="1200" dirty="0" err="1" smtClean="0">
              <a:solidFill>
                <a:srgbClr val="002060"/>
              </a:solidFill>
              <a:cs typeface="B Nazanin" panose="00000400000000000000" pitchFamily="2" charset="-78"/>
            </a:rPr>
            <a:t>مدینة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فاضلة</a:t>
          </a:r>
          <a:r>
            <a:rPr lang="fa-IR" sz="1600" b="1" kern="1200" dirty="0" smtClean="0">
              <a:solidFill>
                <a:srgbClr val="002060"/>
              </a:solidFill>
              <a:cs typeface="B Nazanin" panose="00000400000000000000" pitchFamily="2" charset="-78"/>
            </a:rPr>
            <a:t> اسلامی به دست مبارک امام زمان </a:t>
          </a:r>
          <a:r>
            <a:rPr lang="fa-IR" sz="1600" b="1" kern="1200" dirty="0" err="1" smtClean="0">
              <a:solidFill>
                <a:srgbClr val="002060"/>
              </a:solidFill>
              <a:cs typeface="B Nazanin" panose="00000400000000000000" pitchFamily="2" charset="-78"/>
            </a:rPr>
            <a:t>می‌انجامد</a:t>
          </a:r>
          <a:endParaRPr lang="fa-IR" sz="1600" kern="1200" dirty="0">
            <a:solidFill>
              <a:srgbClr val="002060"/>
            </a:solidFill>
          </a:endParaRPr>
        </a:p>
      </dsp:txBody>
      <dsp:txXfrm>
        <a:off x="1087357" y="2044827"/>
        <a:ext cx="7626670" cy="1451022"/>
      </dsp:txXfrm>
    </dsp:sp>
    <dsp:sp modelId="{2604730F-28AF-4A8F-A225-98D71A7E98E8}">
      <dsp:nvSpPr>
        <dsp:cNvPr id="0" name=""/>
        <dsp:cNvSpPr/>
      </dsp:nvSpPr>
      <dsp:spPr>
        <a:xfrm>
          <a:off x="444711" y="2043460"/>
          <a:ext cx="1285292" cy="1453742"/>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5B2A39E-12FC-4FB9-AB40-F3F343BE8DE5}">
      <dsp:nvSpPr>
        <dsp:cNvPr id="0" name=""/>
        <dsp:cNvSpPr/>
      </dsp:nvSpPr>
      <dsp:spPr>
        <a:xfrm>
          <a:off x="713594" y="3845022"/>
          <a:ext cx="8000433" cy="1162983"/>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16160"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err="1" smtClean="0">
              <a:solidFill>
                <a:srgbClr val="002060"/>
              </a:solidFill>
              <a:cs typeface="B Nazanin" panose="00000400000000000000" pitchFamily="2" charset="-78"/>
            </a:rPr>
            <a:t>هرکس</a:t>
          </a:r>
          <a:r>
            <a:rPr lang="fa-IR" sz="1600" b="1" kern="1200" dirty="0" smtClean="0">
              <a:solidFill>
                <a:srgbClr val="002060"/>
              </a:solidFill>
              <a:cs typeface="B Nazanin" panose="00000400000000000000" pitchFamily="2" charset="-78"/>
            </a:rPr>
            <a:t> بداند </a:t>
          </a:r>
          <a:r>
            <a:rPr lang="fa-IR" sz="1600" b="1" kern="1200" dirty="0" err="1" smtClean="0">
              <a:solidFill>
                <a:srgbClr val="002060"/>
              </a:solidFill>
              <a:cs typeface="B Nazanin" panose="00000400000000000000" pitchFamily="2" charset="-78"/>
            </a:rPr>
            <a:t>چه‌کار</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هر قدمی که </a:t>
          </a:r>
          <a:r>
            <a:rPr lang="fa-IR" sz="1600" b="1" kern="1200" dirty="0" err="1" smtClean="0">
              <a:solidFill>
                <a:srgbClr val="002060"/>
              </a:solidFill>
              <a:cs typeface="B Nazanin" panose="00000400000000000000" pitchFamily="2" charset="-78"/>
            </a:rPr>
            <a:t>برمی‌دارد</a:t>
          </a:r>
          <a:r>
            <a:rPr lang="fa-IR" sz="1600" b="1" kern="1200" dirty="0" smtClean="0">
              <a:solidFill>
                <a:srgbClr val="002060"/>
              </a:solidFill>
              <a:cs typeface="B Nazanin" panose="00000400000000000000" pitchFamily="2" charset="-78"/>
            </a:rPr>
            <a:t>، برای او </a:t>
          </a:r>
          <a:r>
            <a:rPr lang="fa-IR" sz="1600" b="1" kern="1200" dirty="0" err="1" smtClean="0">
              <a:solidFill>
                <a:srgbClr val="002060"/>
              </a:solidFill>
              <a:cs typeface="B Nazanin" panose="00000400000000000000" pitchFamily="2" charset="-78"/>
            </a:rPr>
            <a:t>هیجان‌انگیز</a:t>
          </a:r>
          <a:r>
            <a:rPr lang="fa-IR" sz="1600" b="1" kern="1200" dirty="0" smtClean="0">
              <a:solidFill>
                <a:srgbClr val="002060"/>
              </a:solidFill>
              <a:cs typeface="B Nazanin" panose="00000400000000000000" pitchFamily="2" charset="-78"/>
            </a:rPr>
            <a:t> است؛ اما این کار عظیم و ماندگار تاریخی، این کاری که سر و کارش با </a:t>
          </a:r>
          <a:r>
            <a:rPr lang="fa-IR" sz="1600" b="1" kern="1200" dirty="0" err="1" smtClean="0">
              <a:solidFill>
                <a:srgbClr val="002060"/>
              </a:solidFill>
              <a:cs typeface="B Nazanin" panose="00000400000000000000" pitchFamily="2" charset="-78"/>
            </a:rPr>
            <a:t>نسل‌ها</a:t>
          </a:r>
          <a:r>
            <a:rPr lang="fa-IR" sz="1600" b="1" kern="1200" dirty="0" smtClean="0">
              <a:solidFill>
                <a:srgbClr val="002060"/>
              </a:solidFill>
              <a:cs typeface="B Nazanin" panose="00000400000000000000" pitchFamily="2" charset="-78"/>
            </a:rPr>
            <a:t> و </a:t>
          </a:r>
          <a:r>
            <a:rPr lang="fa-IR" sz="1600" b="1" kern="1200" dirty="0" err="1" smtClean="0">
              <a:solidFill>
                <a:srgbClr val="002060"/>
              </a:solidFill>
              <a:cs typeface="B Nazanin" panose="00000400000000000000" pitchFamily="2" charset="-78"/>
            </a:rPr>
            <a:t>قرن‌هاست</a:t>
          </a:r>
          <a:r>
            <a:rPr lang="fa-IR" sz="1600" b="1" kern="1200" dirty="0" smtClean="0">
              <a:solidFill>
                <a:srgbClr val="002060"/>
              </a:solidFill>
              <a:cs typeface="B Nazanin" panose="00000400000000000000" pitchFamily="2" charset="-78"/>
            </a:rPr>
            <a:t>، این را نباید با کارهای دفعی، جزئی و </a:t>
          </a:r>
          <a:r>
            <a:rPr lang="fa-IR" sz="1600" b="1" kern="1200" dirty="0" err="1" smtClean="0">
              <a:solidFill>
                <a:srgbClr val="002060"/>
              </a:solidFill>
              <a:cs typeface="B Nazanin" panose="00000400000000000000" pitchFamily="2" charset="-78"/>
            </a:rPr>
            <a:t>شعاری</a:t>
          </a:r>
          <a:r>
            <a:rPr lang="fa-IR" sz="1600" b="1" kern="1200" dirty="0" smtClean="0">
              <a:solidFill>
                <a:srgbClr val="002060"/>
              </a:solidFill>
              <a:cs typeface="B Nazanin" panose="00000400000000000000" pitchFamily="2" charset="-78"/>
            </a:rPr>
            <a:t> اشتباه کرد. این کاری است که باید گام به گام، هر گامی </a:t>
          </a:r>
          <a:r>
            <a:rPr lang="fa-IR" sz="1600" b="1" kern="1200" dirty="0" err="1" smtClean="0">
              <a:solidFill>
                <a:srgbClr val="002060"/>
              </a:solidFill>
              <a:cs typeface="B Nazanin" panose="00000400000000000000" pitchFamily="2" charset="-78"/>
            </a:rPr>
            <a:t>محکم‌تر</a:t>
          </a:r>
          <a:r>
            <a:rPr lang="fa-IR" sz="1600" b="1" kern="1200" dirty="0" smtClean="0">
              <a:solidFill>
                <a:srgbClr val="002060"/>
              </a:solidFill>
              <a:cs typeface="B Nazanin" panose="00000400000000000000" pitchFamily="2" charset="-78"/>
            </a:rPr>
            <a:t> از گام قبل، با نگاه دقیق نسبت به هر قدمی که </a:t>
          </a:r>
          <a:r>
            <a:rPr lang="fa-IR" sz="1600" b="1" kern="1200" dirty="0" err="1" smtClean="0">
              <a:solidFill>
                <a:srgbClr val="002060"/>
              </a:solidFill>
              <a:cs typeface="B Nazanin" panose="00000400000000000000" pitchFamily="2" charset="-78"/>
            </a:rPr>
            <a:t>برمی‌داریم</a:t>
          </a:r>
          <a:r>
            <a:rPr lang="fa-IR" sz="1600" b="1" kern="1200" dirty="0" smtClean="0">
              <a:solidFill>
                <a:srgbClr val="002060"/>
              </a:solidFill>
              <a:cs typeface="B Nazanin" panose="00000400000000000000" pitchFamily="2" charset="-78"/>
            </a:rPr>
            <a:t> و با دید نافذ نسبت به مسیری که طی </a:t>
          </a:r>
          <a:r>
            <a:rPr lang="fa-IR" sz="1600" b="1" kern="1200" dirty="0" err="1" smtClean="0">
              <a:solidFill>
                <a:srgbClr val="002060"/>
              </a:solidFill>
              <a:cs typeface="B Nazanin" panose="00000400000000000000" pitchFamily="2" charset="-78"/>
            </a:rPr>
            <a:t>می‌کنیم</a:t>
          </a:r>
          <a:r>
            <a:rPr lang="fa-IR" sz="1600" b="1" kern="1200" dirty="0" smtClean="0">
              <a:solidFill>
                <a:srgbClr val="002060"/>
              </a:solidFill>
              <a:cs typeface="B Nazanin" panose="00000400000000000000" pitchFamily="2" charset="-78"/>
            </a:rPr>
            <a:t> همراه باشد</a:t>
          </a:r>
          <a:endParaRPr lang="fa-IR" sz="1600" kern="1200" dirty="0">
            <a:solidFill>
              <a:srgbClr val="002060"/>
            </a:solidFill>
          </a:endParaRPr>
        </a:p>
      </dsp:txBody>
      <dsp:txXfrm>
        <a:off x="713594" y="3845022"/>
        <a:ext cx="8000433" cy="1162983"/>
      </dsp:txXfrm>
    </dsp:sp>
    <dsp:sp modelId="{B937F80F-FC72-48FC-BE7F-28E1D3AA68DC}">
      <dsp:nvSpPr>
        <dsp:cNvPr id="0" name=""/>
        <dsp:cNvSpPr/>
      </dsp:nvSpPr>
      <dsp:spPr>
        <a:xfrm>
          <a:off x="70948" y="3783873"/>
          <a:ext cx="1285292" cy="1285292"/>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0283B36-9D20-4018-968E-6B8B4321766E}">
      <dsp:nvSpPr>
        <dsp:cNvPr id="0" name=""/>
        <dsp:cNvSpPr/>
      </dsp:nvSpPr>
      <dsp:spPr>
        <a:xfrm>
          <a:off x="-5811772" y="-889680"/>
          <a:ext cx="6920529" cy="6920529"/>
        </a:xfrm>
        <a:prstGeom prst="blockArc">
          <a:avLst>
            <a:gd name="adj1" fmla="val 18900000"/>
            <a:gd name="adj2" fmla="val 27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2D57F00-1B83-4A85-97E2-0FCB5F178730}">
      <dsp:nvSpPr>
        <dsp:cNvPr id="0" name=""/>
        <dsp:cNvSpPr/>
      </dsp:nvSpPr>
      <dsp:spPr>
        <a:xfrm>
          <a:off x="713594" y="233779"/>
          <a:ext cx="8072441" cy="1306987"/>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16160"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انسان انقلابی که به یک تحول تاریخی بزرگ </a:t>
          </a:r>
          <a:r>
            <a:rPr lang="fa-IR" sz="1600" b="1" kern="1200" dirty="0" err="1" smtClean="0">
              <a:solidFill>
                <a:schemeClr val="bg2"/>
              </a:solidFill>
              <a:cs typeface="B Nazanin" panose="00000400000000000000" pitchFamily="2" charset="-78"/>
            </a:rPr>
            <a:t>می‌اندیشد</a:t>
          </a:r>
          <a:r>
            <a:rPr lang="fa-IR" sz="1600" b="1" kern="1200" dirty="0" smtClean="0">
              <a:solidFill>
                <a:schemeClr val="bg2"/>
              </a:solidFill>
              <a:cs typeface="B Nazanin" panose="00000400000000000000" pitchFamily="2" charset="-78"/>
            </a:rPr>
            <a:t> باید به خوبی بداند که این اقدام </a:t>
          </a:r>
          <a:r>
            <a:rPr lang="fa-IR" sz="1600" b="1" kern="1200" dirty="0" err="1" smtClean="0">
              <a:solidFill>
                <a:schemeClr val="bg2"/>
              </a:solidFill>
              <a:cs typeface="B Nazanin" panose="00000400000000000000" pitchFamily="2" charset="-78"/>
            </a:rPr>
            <a:t>درازدامنِ</a:t>
          </a:r>
          <a:r>
            <a:rPr lang="fa-IR" sz="1600" b="1" kern="1200" dirty="0" smtClean="0">
              <a:solidFill>
                <a:schemeClr val="bg2"/>
              </a:solidFill>
              <a:cs typeface="B Nazanin" panose="00000400000000000000" pitchFamily="2" charset="-78"/>
            </a:rPr>
            <a:t> طولانی چه سرگذشتی داشته و این حرکت عظیم بر نوار بلند تاریخ تا به کجا رسیده و چه میزان از این </a:t>
          </a:r>
          <a:r>
            <a:rPr lang="fa-IR" sz="1600" b="1" kern="1200" dirty="0" err="1" smtClean="0">
              <a:solidFill>
                <a:schemeClr val="bg2"/>
              </a:solidFill>
              <a:cs typeface="B Nazanin" panose="00000400000000000000" pitchFamily="2" charset="-78"/>
            </a:rPr>
            <a:t>کلان‌پروژة</a:t>
          </a:r>
          <a:r>
            <a:rPr lang="fa-IR" sz="1600" b="1" kern="1200" dirty="0" smtClean="0">
              <a:solidFill>
                <a:schemeClr val="bg2"/>
              </a:solidFill>
              <a:cs typeface="B Nazanin" panose="00000400000000000000" pitchFamily="2" charset="-78"/>
            </a:rPr>
            <a:t> بزرگ انجام یافته و از کجا باقی مانده است. از همان نقطه به این کار </a:t>
          </a:r>
          <a:r>
            <a:rPr lang="fa-IR" sz="1600" b="1" kern="1200" dirty="0" err="1" smtClean="0">
              <a:solidFill>
                <a:schemeClr val="bg2"/>
              </a:solidFill>
              <a:cs typeface="B Nazanin" panose="00000400000000000000" pitchFamily="2" charset="-78"/>
            </a:rPr>
            <a:t>می‌پیوندد</a:t>
          </a:r>
          <a:r>
            <a:rPr lang="fa-IR" sz="1600" b="1" kern="1200" dirty="0" smtClean="0">
              <a:solidFill>
                <a:schemeClr val="bg2"/>
              </a:solidFill>
              <a:cs typeface="B Nazanin" panose="00000400000000000000" pitchFamily="2" charset="-78"/>
            </a:rPr>
            <a:t> و نقش تاریخی خود و نسل خود را در این اقدام جمعی گسترده </a:t>
          </a:r>
          <a:r>
            <a:rPr lang="fa-IR" sz="1600" b="1" kern="1200" dirty="0" err="1" smtClean="0">
              <a:solidFill>
                <a:schemeClr val="bg2"/>
              </a:solidFill>
              <a:cs typeface="B Nazanin" panose="00000400000000000000" pitchFamily="2" charset="-78"/>
            </a:rPr>
            <a:t>می‌یابد</a:t>
          </a:r>
          <a:r>
            <a:rPr lang="fa-IR" sz="1600" b="1" kern="1200" dirty="0" smtClean="0">
              <a:solidFill>
                <a:schemeClr val="bg2"/>
              </a:solidFill>
              <a:cs typeface="B Nazanin" panose="00000400000000000000" pitchFamily="2" charset="-78"/>
            </a:rPr>
            <a:t> و ایفا </a:t>
          </a:r>
          <a:r>
            <a:rPr lang="fa-IR" sz="1600" b="1" kern="1200" dirty="0" err="1" smtClean="0">
              <a:solidFill>
                <a:schemeClr val="bg2"/>
              </a:solidFill>
              <a:cs typeface="B Nazanin" panose="00000400000000000000" pitchFamily="2" charset="-78"/>
            </a:rPr>
            <a:t>می‌کند</a:t>
          </a:r>
          <a:r>
            <a:rPr lang="fa-IR" sz="1600" b="1" kern="1200" dirty="0" smtClean="0">
              <a:solidFill>
                <a:schemeClr val="bg2"/>
              </a:solidFill>
              <a:cs typeface="B Nazanin" panose="00000400000000000000" pitchFamily="2" charset="-78"/>
            </a:rPr>
            <a:t> و کار را به آیندگان </a:t>
          </a:r>
          <a:r>
            <a:rPr lang="fa-IR" sz="1600" b="1" kern="1200" dirty="0" err="1" smtClean="0">
              <a:solidFill>
                <a:schemeClr val="bg2"/>
              </a:solidFill>
              <a:cs typeface="B Nazanin" panose="00000400000000000000" pitchFamily="2" charset="-78"/>
            </a:rPr>
            <a:t>می‌سپارد</a:t>
          </a:r>
          <a:endParaRPr lang="fa-IR" sz="1600" kern="1200" dirty="0">
            <a:solidFill>
              <a:schemeClr val="bg2"/>
            </a:solidFill>
          </a:endParaRPr>
        </a:p>
      </dsp:txBody>
      <dsp:txXfrm>
        <a:off x="713594" y="233779"/>
        <a:ext cx="8072441" cy="1306987"/>
      </dsp:txXfrm>
    </dsp:sp>
    <dsp:sp modelId="{35467BDE-40D8-4629-9C1A-F492D7F8F09C}">
      <dsp:nvSpPr>
        <dsp:cNvPr id="0" name=""/>
        <dsp:cNvSpPr/>
      </dsp:nvSpPr>
      <dsp:spPr>
        <a:xfrm>
          <a:off x="70948" y="244629"/>
          <a:ext cx="1285292" cy="1285292"/>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2DD915F-434C-4890-83F3-FBD776BC720D}">
      <dsp:nvSpPr>
        <dsp:cNvPr id="0" name=""/>
        <dsp:cNvSpPr/>
      </dsp:nvSpPr>
      <dsp:spPr>
        <a:xfrm>
          <a:off x="1087357" y="1972815"/>
          <a:ext cx="7698678" cy="119553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16160"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err="1" smtClean="0">
              <a:solidFill>
                <a:srgbClr val="002060"/>
              </a:solidFill>
              <a:cs typeface="B Nazanin" panose="00000400000000000000" pitchFamily="2" charset="-78"/>
            </a:rPr>
            <a:t>طلبة</a:t>
          </a:r>
          <a:r>
            <a:rPr lang="fa-IR" sz="1600" b="1" kern="1200" dirty="0" smtClean="0">
              <a:solidFill>
                <a:srgbClr val="002060"/>
              </a:solidFill>
              <a:cs typeface="B Nazanin" panose="00000400000000000000" pitchFamily="2" charset="-78"/>
            </a:rPr>
            <a:t> انقلابی یک فرد است ولی یکی از </a:t>
          </a:r>
          <a:r>
            <a:rPr lang="fa-IR" sz="1600" b="1" kern="1200" dirty="0" err="1" smtClean="0">
              <a:solidFill>
                <a:srgbClr val="002060"/>
              </a:solidFill>
              <a:cs typeface="B Nazanin" panose="00000400000000000000" pitchFamily="2" charset="-78"/>
            </a:rPr>
            <a:t>ویژگی‌های</a:t>
          </a:r>
          <a:r>
            <a:rPr lang="fa-IR" sz="1600" b="1" kern="1200" dirty="0" smtClean="0">
              <a:solidFill>
                <a:srgbClr val="002060"/>
              </a:solidFill>
              <a:cs typeface="B Nazanin" panose="00000400000000000000" pitchFamily="2" charset="-78"/>
            </a:rPr>
            <a:t> این فرد این است که برای کار بزرگی که </a:t>
          </a:r>
          <a:r>
            <a:rPr lang="fa-IR" sz="1600" b="1" kern="1200" dirty="0" err="1" smtClean="0">
              <a:solidFill>
                <a:srgbClr val="002060"/>
              </a:solidFill>
              <a:cs typeface="B Nazanin" panose="00000400000000000000" pitchFamily="2" charset="-78"/>
            </a:rPr>
            <a:t>می¬خواهد</a:t>
          </a:r>
          <a:r>
            <a:rPr lang="fa-IR" sz="1600" b="1" kern="1200" dirty="0" smtClean="0">
              <a:solidFill>
                <a:srgbClr val="002060"/>
              </a:solidFill>
              <a:cs typeface="B Nazanin" panose="00000400000000000000" pitchFamily="2" charset="-78"/>
            </a:rPr>
            <a:t> انجام دهد به تنهایی کافی نیست، وقتی انسان نگاهش را توسعه دهد و </a:t>
          </a:r>
          <a:r>
            <a:rPr lang="fa-IR" sz="1600" b="1" kern="1200" dirty="0" err="1" smtClean="0">
              <a:solidFill>
                <a:srgbClr val="002060"/>
              </a:solidFill>
              <a:cs typeface="B Nazanin" panose="00000400000000000000" pitchFamily="2" charset="-78"/>
            </a:rPr>
            <a:t>آرمانش</a:t>
          </a:r>
          <a:r>
            <a:rPr lang="fa-IR" sz="1600" b="1" kern="1200" dirty="0" smtClean="0">
              <a:solidFill>
                <a:srgbClr val="002060"/>
              </a:solidFill>
              <a:cs typeface="B Nazanin" panose="00000400000000000000" pitchFamily="2" charset="-78"/>
            </a:rPr>
            <a:t> را بزرگ سازد باید دست در دست دیگران نهد و در یک </a:t>
          </a:r>
          <a:r>
            <a:rPr lang="fa-IR" sz="1600" b="1" kern="1200" dirty="0" err="1" smtClean="0">
              <a:solidFill>
                <a:srgbClr val="002060"/>
              </a:solidFill>
              <a:cs typeface="B Nazanin" panose="00000400000000000000" pitchFamily="2" charset="-78"/>
            </a:rPr>
            <a:t>شبکة</a:t>
          </a:r>
          <a:r>
            <a:rPr lang="fa-IR" sz="1600" b="1" kern="1200" dirty="0" smtClean="0">
              <a:solidFill>
                <a:srgbClr val="002060"/>
              </a:solidFill>
              <a:cs typeface="B Nazanin" panose="00000400000000000000" pitchFamily="2" charset="-78"/>
            </a:rPr>
            <a:t> انسانی منسجم قرار گیرد تا با همیاری آنان بتواند به مقصد عالی خود دست یابد</a:t>
          </a:r>
          <a:endParaRPr lang="fa-IR" sz="1600" kern="1200" dirty="0">
            <a:solidFill>
              <a:srgbClr val="002060"/>
            </a:solidFill>
          </a:endParaRPr>
        </a:p>
      </dsp:txBody>
      <dsp:txXfrm>
        <a:off x="1087357" y="1972815"/>
        <a:ext cx="7698678" cy="1195537"/>
      </dsp:txXfrm>
    </dsp:sp>
    <dsp:sp modelId="{5AEB1907-AA06-4E28-BB55-C0EA8254BDC9}">
      <dsp:nvSpPr>
        <dsp:cNvPr id="0" name=""/>
        <dsp:cNvSpPr/>
      </dsp:nvSpPr>
      <dsp:spPr>
        <a:xfrm>
          <a:off x="444711" y="1927938"/>
          <a:ext cx="1285292" cy="1285292"/>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1F818B2-1E78-4E84-BE12-90F9CBB9B652}">
      <dsp:nvSpPr>
        <dsp:cNvPr id="0" name=""/>
        <dsp:cNvSpPr/>
      </dsp:nvSpPr>
      <dsp:spPr>
        <a:xfrm>
          <a:off x="713594" y="3402126"/>
          <a:ext cx="8072441" cy="173904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16160"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err="1" smtClean="0">
              <a:solidFill>
                <a:srgbClr val="002060"/>
              </a:solidFill>
              <a:cs typeface="B Nazanin" panose="00000400000000000000" pitchFamily="2" charset="-78"/>
            </a:rPr>
            <a:t>طلبة</a:t>
          </a:r>
          <a:r>
            <a:rPr lang="fa-IR" sz="1600" b="1" kern="1200" dirty="0" smtClean="0">
              <a:solidFill>
                <a:srgbClr val="002060"/>
              </a:solidFill>
              <a:cs typeface="B Nazanin" panose="00000400000000000000" pitchFamily="2" charset="-78"/>
            </a:rPr>
            <a:t> انقلابی </a:t>
          </a:r>
          <a:r>
            <a:rPr lang="fa-IR" sz="1600" b="1" kern="1200" dirty="0" err="1" smtClean="0">
              <a:solidFill>
                <a:srgbClr val="002060"/>
              </a:solidFill>
              <a:cs typeface="B Nazanin" panose="00000400000000000000" pitchFamily="2" charset="-78"/>
            </a:rPr>
            <a:t>می‌داند</a:t>
          </a:r>
          <a:r>
            <a:rPr lang="fa-IR" sz="1600" b="1" kern="1200" dirty="0" smtClean="0">
              <a:solidFill>
                <a:srgbClr val="002060"/>
              </a:solidFill>
              <a:cs typeface="B Nazanin" panose="00000400000000000000" pitchFamily="2" charset="-78"/>
            </a:rPr>
            <a:t> که تنها کس یا اول کسی نیست که به فکر اصلاح امور جهان افتاده و برای آن اقدام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بنابراین علاوه بر اینکه به وظایف خود به عنوان یک فرد توجه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به وظایف نسل خود به عنوان یک واحد اجتماعی توجه </a:t>
          </a:r>
          <a:r>
            <a:rPr lang="fa-IR" sz="1600" b="1" kern="1200" dirty="0" err="1" smtClean="0">
              <a:solidFill>
                <a:srgbClr val="002060"/>
              </a:solidFill>
              <a:cs typeface="B Nazanin" panose="00000400000000000000" pitchFamily="2" charset="-78"/>
            </a:rPr>
            <a:t>می‌کند</a:t>
          </a:r>
          <a:r>
            <a:rPr lang="fa-IR" sz="1600" b="1" kern="1200" dirty="0" smtClean="0">
              <a:solidFill>
                <a:srgbClr val="002060"/>
              </a:solidFill>
              <a:cs typeface="B Nazanin" panose="00000400000000000000" pitchFamily="2" charset="-78"/>
            </a:rPr>
            <a:t> و لازم </a:t>
          </a:r>
          <a:r>
            <a:rPr lang="fa-IR" sz="1600" b="1" kern="1200" dirty="0" err="1" smtClean="0">
              <a:solidFill>
                <a:srgbClr val="002060"/>
              </a:solidFill>
              <a:cs typeface="B Nazanin" panose="00000400000000000000" pitchFamily="2" charset="-78"/>
            </a:rPr>
            <a:t>می‌داند</a:t>
          </a:r>
          <a:r>
            <a:rPr lang="fa-IR" sz="1600" b="1" kern="1200" dirty="0" smtClean="0">
              <a:solidFill>
                <a:srgbClr val="002060"/>
              </a:solidFill>
              <a:cs typeface="B Nazanin" panose="00000400000000000000" pitchFamily="2" charset="-78"/>
            </a:rPr>
            <a:t> که برای تحقق آن مقاصد عالی، </a:t>
          </a:r>
          <a:r>
            <a:rPr lang="fa-IR" sz="1600" b="1" kern="1200" dirty="0" err="1" smtClean="0">
              <a:solidFill>
                <a:srgbClr val="002060"/>
              </a:solidFill>
              <a:cs typeface="B Nazanin" panose="00000400000000000000" pitchFamily="2" charset="-78"/>
            </a:rPr>
            <a:t>اسلاف</a:t>
          </a:r>
          <a:r>
            <a:rPr lang="fa-IR" sz="1600" b="1" kern="1200" dirty="0" smtClean="0">
              <a:solidFill>
                <a:srgbClr val="002060"/>
              </a:solidFill>
              <a:cs typeface="B Nazanin" panose="00000400000000000000" pitchFamily="2" charset="-78"/>
            </a:rPr>
            <a:t> خود یعنی </a:t>
          </a:r>
          <a:r>
            <a:rPr lang="fa-IR" sz="1600" b="1" kern="1200" dirty="0" err="1" smtClean="0">
              <a:solidFill>
                <a:srgbClr val="002060"/>
              </a:solidFill>
              <a:cs typeface="B Nazanin" panose="00000400000000000000" pitchFamily="2" charset="-78"/>
            </a:rPr>
            <a:t>نقش‌آفرینان</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گذشتة</a:t>
          </a:r>
          <a:r>
            <a:rPr lang="fa-IR" sz="1600" b="1" kern="1200" dirty="0" smtClean="0">
              <a:solidFill>
                <a:srgbClr val="002060"/>
              </a:solidFill>
              <a:cs typeface="B Nazanin" panose="00000400000000000000" pitchFamily="2" charset="-78"/>
            </a:rPr>
            <a:t> این حرکت جمعی را بشناسد تا این کار را با همراهی نسل خود از آنان تحویل گرفته و به </a:t>
          </a:r>
          <a:r>
            <a:rPr lang="fa-IR" sz="1600" b="1" kern="1200" dirty="0" err="1" smtClean="0">
              <a:solidFill>
                <a:srgbClr val="002060"/>
              </a:solidFill>
              <a:cs typeface="B Nazanin" panose="00000400000000000000" pitchFamily="2" charset="-78"/>
            </a:rPr>
            <a:t>اندازة</a:t>
          </a:r>
          <a:r>
            <a:rPr lang="fa-IR" sz="1600" b="1" kern="1200" dirty="0" smtClean="0">
              <a:solidFill>
                <a:srgbClr val="002060"/>
              </a:solidFill>
              <a:cs typeface="B Nazanin" panose="00000400000000000000" pitchFamily="2" charset="-78"/>
            </a:rPr>
            <a:t> وسع خود پیش برند و با سرافرازی به نسل بعد بسپارند و طبعاً قدر آن </a:t>
          </a:r>
          <a:r>
            <a:rPr lang="fa-IR" sz="1600" b="1" kern="1200" dirty="0" err="1" smtClean="0">
              <a:solidFill>
                <a:srgbClr val="002060"/>
              </a:solidFill>
              <a:cs typeface="B Nazanin" panose="00000400000000000000" pitchFamily="2" charset="-78"/>
            </a:rPr>
            <a:t>تلاش‌های</a:t>
          </a:r>
          <a:r>
            <a:rPr lang="fa-IR" sz="1600" b="1" kern="1200" dirty="0" smtClean="0">
              <a:solidFill>
                <a:srgbClr val="002060"/>
              </a:solidFill>
              <a:cs typeface="B Nazanin" panose="00000400000000000000" pitchFamily="2" charset="-78"/>
            </a:rPr>
            <a:t> گذشته را به خوبی </a:t>
          </a:r>
          <a:r>
            <a:rPr lang="fa-IR" sz="1600" b="1" kern="1200" dirty="0" err="1" smtClean="0">
              <a:solidFill>
                <a:srgbClr val="002060"/>
              </a:solidFill>
              <a:cs typeface="B Nazanin" panose="00000400000000000000" pitchFamily="2" charset="-78"/>
            </a:rPr>
            <a:t>می‌شناسد</a:t>
          </a:r>
          <a:endParaRPr lang="fa-IR" sz="1600" kern="1200" dirty="0">
            <a:solidFill>
              <a:srgbClr val="002060"/>
            </a:solidFill>
          </a:endParaRPr>
        </a:p>
      </dsp:txBody>
      <dsp:txXfrm>
        <a:off x="713594" y="3402126"/>
        <a:ext cx="8072441" cy="1739041"/>
      </dsp:txXfrm>
    </dsp:sp>
    <dsp:sp modelId="{B5ECDD26-0A6F-4940-93AE-8E1AD1C95145}">
      <dsp:nvSpPr>
        <dsp:cNvPr id="0" name=""/>
        <dsp:cNvSpPr/>
      </dsp:nvSpPr>
      <dsp:spPr>
        <a:xfrm>
          <a:off x="70948" y="3711859"/>
          <a:ext cx="1285292" cy="1285292"/>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8B3EC1-9B62-4146-A2E0-86BEF499B536}">
      <dsp:nvSpPr>
        <dsp:cNvPr id="0" name=""/>
        <dsp:cNvSpPr/>
      </dsp:nvSpPr>
      <dsp:spPr>
        <a:xfrm>
          <a:off x="-5893097" y="-902066"/>
          <a:ext cx="7017308" cy="7017308"/>
        </a:xfrm>
        <a:prstGeom prst="blockArc">
          <a:avLst>
            <a:gd name="adj1" fmla="val 18900000"/>
            <a:gd name="adj2" fmla="val 2700000"/>
            <a:gd name="adj3" fmla="val 308"/>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A08B6A5-2728-4B71-8F59-2B3C5F9401E2}">
      <dsp:nvSpPr>
        <dsp:cNvPr id="0" name=""/>
        <dsp:cNvSpPr/>
      </dsp:nvSpPr>
      <dsp:spPr>
        <a:xfrm>
          <a:off x="723588" y="328477"/>
          <a:ext cx="8133461" cy="1428316"/>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7592"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طلبه انقلابی بر خلاف کسانی که به یک </a:t>
          </a:r>
          <a:r>
            <a:rPr lang="fa-IR" sz="1600" b="1" kern="1200" dirty="0" err="1" smtClean="0">
              <a:solidFill>
                <a:schemeClr val="bg2"/>
              </a:solidFill>
              <a:cs typeface="B Nazanin" panose="00000400000000000000" pitchFamily="2" charset="-78"/>
            </a:rPr>
            <a:t>تلاشِ</a:t>
          </a:r>
          <a:r>
            <a:rPr lang="fa-IR" sz="1600" b="1" kern="1200" dirty="0" smtClean="0">
              <a:solidFill>
                <a:schemeClr val="bg2"/>
              </a:solidFill>
              <a:cs typeface="B Nazanin" panose="00000400000000000000" pitchFamily="2" charset="-78"/>
            </a:rPr>
            <a:t> </a:t>
          </a:r>
          <a:r>
            <a:rPr lang="fa-IR" sz="1600" b="1" kern="1200" dirty="0" err="1" smtClean="0">
              <a:solidFill>
                <a:schemeClr val="bg2"/>
              </a:solidFill>
              <a:cs typeface="B Nazanin" panose="00000400000000000000" pitchFamily="2" charset="-78"/>
            </a:rPr>
            <a:t>مثبتِ</a:t>
          </a:r>
          <a:r>
            <a:rPr lang="fa-IR" sz="1600" b="1" kern="1200" dirty="0" smtClean="0">
              <a:solidFill>
                <a:schemeClr val="bg2"/>
              </a:solidFill>
              <a:cs typeface="B Nazanin" panose="00000400000000000000" pitchFamily="2" charset="-78"/>
            </a:rPr>
            <a:t> فردی، راضی هستند، در صدد است تا نسبت اقدامات خود را با گذشته و آینده کشف کند و </a:t>
          </a:r>
          <a:r>
            <a:rPr lang="fa-IR" sz="1600" b="1" kern="1200" dirty="0" err="1" smtClean="0">
              <a:solidFill>
                <a:schemeClr val="bg2"/>
              </a:solidFill>
              <a:cs typeface="B Nazanin" panose="00000400000000000000" pitchFamily="2" charset="-78"/>
            </a:rPr>
            <a:t>حلقه‌ای</a:t>
          </a:r>
          <a:r>
            <a:rPr lang="fa-IR" sz="1600" b="1" kern="1200" dirty="0" smtClean="0">
              <a:solidFill>
                <a:schemeClr val="bg2"/>
              </a:solidFill>
              <a:cs typeface="B Nazanin" panose="00000400000000000000" pitchFamily="2" charset="-78"/>
            </a:rPr>
            <a:t> در یک </a:t>
          </a:r>
          <a:r>
            <a:rPr lang="fa-IR" sz="1600" b="1" kern="1200" dirty="0" err="1" smtClean="0">
              <a:solidFill>
                <a:schemeClr val="bg2"/>
              </a:solidFill>
              <a:cs typeface="B Nazanin" panose="00000400000000000000" pitchFamily="2" charset="-78"/>
            </a:rPr>
            <a:t>سلسلة</a:t>
          </a:r>
          <a:r>
            <a:rPr lang="fa-IR" sz="1600" b="1" kern="1200" dirty="0" smtClean="0">
              <a:solidFill>
                <a:schemeClr val="bg2"/>
              </a:solidFill>
              <a:cs typeface="B Nazanin" panose="00000400000000000000" pitchFamily="2" charset="-78"/>
            </a:rPr>
            <a:t> تاریخی بلند باشد. به همین جهت برای </a:t>
          </a:r>
          <a:r>
            <a:rPr lang="fa-IR" sz="1600" b="1" kern="1200" dirty="0" err="1" smtClean="0">
              <a:solidFill>
                <a:schemeClr val="bg2"/>
              </a:solidFill>
              <a:cs typeface="B Nazanin" panose="00000400000000000000" pitchFamily="2" charset="-78"/>
            </a:rPr>
            <a:t>برنامه‌ریزی</a:t>
          </a:r>
          <a:r>
            <a:rPr lang="fa-IR" sz="1600" b="1" kern="1200" dirty="0" smtClean="0">
              <a:solidFill>
                <a:schemeClr val="bg2"/>
              </a:solidFill>
              <a:cs typeface="B Nazanin" panose="00000400000000000000" pitchFamily="2" charset="-78"/>
            </a:rPr>
            <a:t> و اقدام در یک نظام تقسیم کار اجتماعی و تاریخی و در یک </a:t>
          </a:r>
          <a:r>
            <a:rPr lang="fa-IR" sz="1600" b="1" kern="1200" dirty="0" err="1" smtClean="0">
              <a:solidFill>
                <a:schemeClr val="bg2"/>
              </a:solidFill>
              <a:cs typeface="B Nazanin" panose="00000400000000000000" pitchFamily="2" charset="-78"/>
            </a:rPr>
            <a:t>شبکة</a:t>
          </a:r>
          <a:r>
            <a:rPr lang="fa-IR" sz="1600" b="1" kern="1200" dirty="0" smtClean="0">
              <a:solidFill>
                <a:schemeClr val="bg2"/>
              </a:solidFill>
              <a:cs typeface="B Nazanin" panose="00000400000000000000" pitchFamily="2" charset="-78"/>
            </a:rPr>
            <a:t> ارتباطی بزرگ تصمیم </a:t>
          </a:r>
          <a:r>
            <a:rPr lang="fa-IR" sz="1600" b="1" kern="1200" dirty="0" err="1" smtClean="0">
              <a:solidFill>
                <a:schemeClr val="bg2"/>
              </a:solidFill>
              <a:cs typeface="B Nazanin" panose="00000400000000000000" pitchFamily="2" charset="-78"/>
            </a:rPr>
            <a:t>می‌گیرد</a:t>
          </a:r>
          <a:r>
            <a:rPr lang="fa-IR" sz="1600" b="1" kern="1200" dirty="0" smtClean="0">
              <a:solidFill>
                <a:schemeClr val="bg2"/>
              </a:solidFill>
              <a:cs typeface="B Nazanin" panose="00000400000000000000" pitchFamily="2" charset="-78"/>
            </a:rPr>
            <a:t>. یعنی اقدامات گروهی بزرگ رقم </a:t>
          </a:r>
          <a:r>
            <a:rPr lang="fa-IR" sz="1600" b="1" kern="1200" dirty="0" err="1" smtClean="0">
              <a:solidFill>
                <a:schemeClr val="bg2"/>
              </a:solidFill>
              <a:cs typeface="B Nazanin" panose="00000400000000000000" pitchFamily="2" charset="-78"/>
            </a:rPr>
            <a:t>می‌زند</a:t>
          </a:r>
          <a:r>
            <a:rPr lang="fa-IR" sz="1600" b="1" kern="1200" dirty="0" smtClean="0">
              <a:solidFill>
                <a:schemeClr val="bg2"/>
              </a:solidFill>
              <a:cs typeface="B Nazanin" panose="00000400000000000000" pitchFamily="2" charset="-78"/>
            </a:rPr>
            <a:t> و دیگران را ـ حتی آیندگان را ـ هم در آن سهیم </a:t>
          </a:r>
          <a:r>
            <a:rPr lang="fa-IR" sz="1600" b="1" kern="1200" dirty="0" err="1" smtClean="0">
              <a:solidFill>
                <a:schemeClr val="bg2"/>
              </a:solidFill>
              <a:cs typeface="B Nazanin" panose="00000400000000000000" pitchFamily="2" charset="-78"/>
            </a:rPr>
            <a:t>می‌گرداند</a:t>
          </a:r>
          <a:endParaRPr lang="fa-IR" sz="1600" kern="1200" dirty="0">
            <a:solidFill>
              <a:schemeClr val="bg2"/>
            </a:solidFill>
          </a:endParaRPr>
        </a:p>
      </dsp:txBody>
      <dsp:txXfrm>
        <a:off x="723588" y="328477"/>
        <a:ext cx="8133461" cy="1428316"/>
      </dsp:txXfrm>
    </dsp:sp>
    <dsp:sp modelId="{222F9F46-C9DA-4F07-9982-C2A4C6921A9E}">
      <dsp:nvSpPr>
        <dsp:cNvPr id="0" name=""/>
        <dsp:cNvSpPr/>
      </dsp:nvSpPr>
      <dsp:spPr>
        <a:xfrm>
          <a:off x="71941" y="390988"/>
          <a:ext cx="1303294" cy="1303294"/>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A7D9CBD-F733-4E67-86AA-6DCC4C5E3716}">
      <dsp:nvSpPr>
        <dsp:cNvPr id="0" name=""/>
        <dsp:cNvSpPr/>
      </dsp:nvSpPr>
      <dsp:spPr>
        <a:xfrm>
          <a:off x="1102586" y="2044826"/>
          <a:ext cx="7754463" cy="1123522"/>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7592"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err="1" smtClean="0">
              <a:solidFill>
                <a:srgbClr val="002060"/>
              </a:solidFill>
              <a:cs typeface="B Nazanin" panose="00000400000000000000" pitchFamily="2" charset="-78"/>
            </a:rPr>
            <a:t>بی‌شک</a:t>
          </a:r>
          <a:r>
            <a:rPr lang="fa-IR" sz="1600" b="1" kern="1200" dirty="0" smtClean="0">
              <a:solidFill>
                <a:srgbClr val="002060"/>
              </a:solidFill>
              <a:cs typeface="B Nazanin" panose="00000400000000000000" pitchFamily="2" charset="-78"/>
            </a:rPr>
            <a:t> در این افق کلان، شناخت انقلاب اسلامی و استفاده از امکان و </a:t>
          </a:r>
          <a:r>
            <a:rPr lang="fa-IR" sz="1600" b="1" kern="1200" dirty="0" err="1" smtClean="0">
              <a:solidFill>
                <a:srgbClr val="002060"/>
              </a:solidFill>
              <a:cs typeface="B Nazanin" panose="00000400000000000000" pitchFamily="2" charset="-78"/>
            </a:rPr>
            <a:t>ظرفیتی</a:t>
          </a:r>
          <a:r>
            <a:rPr lang="fa-IR" sz="1600" b="1" kern="1200" dirty="0" smtClean="0">
              <a:solidFill>
                <a:srgbClr val="002060"/>
              </a:solidFill>
              <a:cs typeface="B Nazanin" panose="00000400000000000000" pitchFamily="2" charset="-78"/>
            </a:rPr>
            <a:t> که با نهضت امام; برای مکتب اهل بیت: پدید آمده ضروری است. طلبه اگر این گام بلند را نشناسد و بدون لحاظ این همه ظرفیت و دستاورد، از صفر شروع کند </a:t>
          </a:r>
          <a:r>
            <a:rPr lang="fa-IR" sz="1600" b="1" kern="1200" dirty="0" err="1" smtClean="0">
              <a:solidFill>
                <a:srgbClr val="002060"/>
              </a:solidFill>
              <a:cs typeface="B Nazanin" panose="00000400000000000000" pitchFamily="2" charset="-78"/>
            </a:rPr>
            <a:t>بی‌تردید</a:t>
          </a:r>
          <a:r>
            <a:rPr lang="fa-IR" sz="1600" b="1" kern="1200" dirty="0" smtClean="0">
              <a:solidFill>
                <a:srgbClr val="002060"/>
              </a:solidFill>
              <a:cs typeface="B Nazanin" panose="00000400000000000000" pitchFamily="2" charset="-78"/>
            </a:rPr>
            <a:t> ناآگاه است؛ نظیر </a:t>
          </a:r>
          <a:r>
            <a:rPr lang="fa-IR" sz="1600" b="1" kern="1200" dirty="0" err="1" smtClean="0">
              <a:solidFill>
                <a:srgbClr val="002060"/>
              </a:solidFill>
              <a:cs typeface="B Nazanin" panose="00000400000000000000" pitchFamily="2" charset="-78"/>
            </a:rPr>
            <a:t>ناآگاهیِ</a:t>
          </a:r>
          <a:r>
            <a:rPr lang="fa-IR" sz="1600" b="1" kern="1200" dirty="0" smtClean="0">
              <a:solidFill>
                <a:srgbClr val="002060"/>
              </a:solidFill>
              <a:cs typeface="B Nazanin" panose="00000400000000000000" pitchFamily="2" charset="-78"/>
            </a:rPr>
            <a:t> کسی که </a:t>
          </a:r>
          <a:r>
            <a:rPr lang="fa-IR" sz="1600" b="1" kern="1200" dirty="0" err="1" smtClean="0">
              <a:solidFill>
                <a:srgbClr val="002060"/>
              </a:solidFill>
              <a:cs typeface="B Nazanin" panose="00000400000000000000" pitchFamily="2" charset="-78"/>
            </a:rPr>
            <a:t>همة</a:t>
          </a:r>
          <a:r>
            <a:rPr lang="fa-IR" sz="1600" b="1" kern="1200" dirty="0" smtClean="0">
              <a:solidFill>
                <a:srgbClr val="002060"/>
              </a:solidFill>
              <a:cs typeface="B Nazanin" panose="00000400000000000000" pitchFamily="2" charset="-78"/>
            </a:rPr>
            <a:t> دستاوردهای علمی را نادیده بگیرد و مانند </a:t>
          </a:r>
          <a:r>
            <a:rPr lang="fa-IR" sz="1600" b="1" kern="1200" dirty="0" err="1" smtClean="0">
              <a:solidFill>
                <a:srgbClr val="002060"/>
              </a:solidFill>
              <a:cs typeface="B Nazanin" panose="00000400000000000000" pitchFamily="2" charset="-78"/>
            </a:rPr>
            <a:t>انسان‌های</a:t>
          </a:r>
          <a:r>
            <a:rPr lang="fa-IR" sz="1600" b="1" kern="1200" dirty="0" smtClean="0">
              <a:solidFill>
                <a:srgbClr val="002060"/>
              </a:solidFill>
              <a:cs typeface="B Nazanin" panose="00000400000000000000" pitchFamily="2" charset="-78"/>
            </a:rPr>
            <a:t> اولیه زندگی کند</a:t>
          </a:r>
          <a:endParaRPr lang="fa-IR" sz="1600" kern="1200" dirty="0">
            <a:solidFill>
              <a:srgbClr val="002060"/>
            </a:solidFill>
          </a:endParaRPr>
        </a:p>
      </dsp:txBody>
      <dsp:txXfrm>
        <a:off x="1102586" y="2044826"/>
        <a:ext cx="7754463" cy="1123522"/>
      </dsp:txXfrm>
    </dsp:sp>
    <dsp:sp modelId="{C97AB0E3-0991-4993-9F3B-C5CF4209C19B}">
      <dsp:nvSpPr>
        <dsp:cNvPr id="0" name=""/>
        <dsp:cNvSpPr/>
      </dsp:nvSpPr>
      <dsp:spPr>
        <a:xfrm>
          <a:off x="450939" y="1954941"/>
          <a:ext cx="1303294" cy="1303294"/>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0E1FFE4-1BA6-424A-B083-E24AD709B51F}">
      <dsp:nvSpPr>
        <dsp:cNvPr id="0" name=""/>
        <dsp:cNvSpPr/>
      </dsp:nvSpPr>
      <dsp:spPr>
        <a:xfrm>
          <a:off x="723588" y="3649223"/>
          <a:ext cx="8133461" cy="1042635"/>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7592" tIns="40640" rIns="40640" bIns="40640" numCol="1" spcCol="1270" anchor="ctr" anchorCtr="0">
          <a:noAutofit/>
        </a:bodyPr>
        <a:lstStyle/>
        <a:p>
          <a:pPr lvl="0" algn="just" defTabSz="711200" rtl="1">
            <a:lnSpc>
              <a:spcPct val="90000"/>
            </a:lnSpc>
            <a:spcBef>
              <a:spcPct val="0"/>
            </a:spcBef>
            <a:spcAft>
              <a:spcPct val="35000"/>
            </a:spcAft>
          </a:pPr>
          <a:r>
            <a:rPr lang="fa-IR" sz="1600" b="1" kern="1200" dirty="0" err="1" smtClean="0">
              <a:solidFill>
                <a:srgbClr val="002060"/>
              </a:solidFill>
              <a:cs typeface="B Nazanin" panose="00000400000000000000" pitchFamily="2" charset="-78"/>
            </a:rPr>
            <a:t>تلاش‌ها</a:t>
          </a:r>
          <a:r>
            <a:rPr lang="fa-IR" sz="1600" b="1" kern="1200" dirty="0" smtClean="0">
              <a:solidFill>
                <a:srgbClr val="002060"/>
              </a:solidFill>
              <a:cs typeface="B Nazanin" panose="00000400000000000000" pitchFamily="2" charset="-78"/>
            </a:rPr>
            <a:t> و </a:t>
          </a:r>
          <a:r>
            <a:rPr lang="fa-IR" sz="1600" b="1" kern="1200" dirty="0" err="1" smtClean="0">
              <a:solidFill>
                <a:srgbClr val="002060"/>
              </a:solidFill>
              <a:cs typeface="B Nazanin" panose="00000400000000000000" pitchFamily="2" charset="-78"/>
            </a:rPr>
            <a:t>فعالیت‌های</a:t>
          </a:r>
          <a:r>
            <a:rPr lang="fa-IR" sz="1600" b="1" kern="1200" dirty="0" smtClean="0">
              <a:solidFill>
                <a:srgbClr val="002060"/>
              </a:solidFill>
              <a:cs typeface="B Nazanin" panose="00000400000000000000" pitchFamily="2" charset="-78"/>
            </a:rPr>
            <a:t> طلبه اگر نسبتی با انقلاب نداشته باشد ـ به صورتی که اگر پیش از انقلاب نیز متولد شده بود همین اقدامات را </a:t>
          </a:r>
          <a:r>
            <a:rPr lang="fa-IR" sz="1600" b="1" kern="1200" dirty="0" err="1" smtClean="0">
              <a:solidFill>
                <a:srgbClr val="002060"/>
              </a:solidFill>
              <a:cs typeface="B Nazanin" panose="00000400000000000000" pitchFamily="2" charset="-78"/>
            </a:rPr>
            <a:t>می‌داشت</a:t>
          </a:r>
          <a:r>
            <a:rPr lang="fa-IR" sz="1600" b="1" kern="1200" dirty="0" smtClean="0">
              <a:solidFill>
                <a:srgbClr val="002060"/>
              </a:solidFill>
              <a:cs typeface="B Nazanin" panose="00000400000000000000" pitchFamily="2" charset="-78"/>
            </a:rPr>
            <a:t> ـ </a:t>
          </a:r>
          <a:r>
            <a:rPr lang="fa-IR" sz="1600" b="1" kern="1200" dirty="0" err="1" smtClean="0">
              <a:solidFill>
                <a:srgbClr val="002060"/>
              </a:solidFill>
              <a:cs typeface="B Nazanin" panose="00000400000000000000" pitchFamily="2" charset="-78"/>
            </a:rPr>
            <a:t>تلاش‌های</a:t>
          </a:r>
          <a:r>
            <a:rPr lang="fa-IR" sz="1600" b="1" kern="1200" dirty="0" smtClean="0">
              <a:solidFill>
                <a:srgbClr val="002060"/>
              </a:solidFill>
              <a:cs typeface="B Nazanin" panose="00000400000000000000" pitchFamily="2" charset="-78"/>
            </a:rPr>
            <a:t> خردمندانه و </a:t>
          </a:r>
          <a:r>
            <a:rPr lang="fa-IR" sz="1600" b="1" kern="1200" dirty="0" err="1" smtClean="0">
              <a:solidFill>
                <a:srgbClr val="002060"/>
              </a:solidFill>
              <a:cs typeface="B Nazanin" panose="00000400000000000000" pitchFamily="2" charset="-78"/>
            </a:rPr>
            <a:t>رضایت‌بخشی</a:t>
          </a:r>
          <a:r>
            <a:rPr lang="fa-IR" sz="1600" b="1" kern="1200" dirty="0" smtClean="0">
              <a:solidFill>
                <a:srgbClr val="002060"/>
              </a:solidFill>
              <a:cs typeface="B Nazanin" panose="00000400000000000000" pitchFamily="2" charset="-78"/>
            </a:rPr>
            <a:t> نیست</a:t>
          </a:r>
          <a:endParaRPr lang="fa-IR" sz="1600" kern="1200" dirty="0">
            <a:solidFill>
              <a:srgbClr val="002060"/>
            </a:solidFill>
          </a:endParaRPr>
        </a:p>
      </dsp:txBody>
      <dsp:txXfrm>
        <a:off x="723588" y="3649223"/>
        <a:ext cx="8133461" cy="1042635"/>
      </dsp:txXfrm>
    </dsp:sp>
    <dsp:sp modelId="{A7596783-C33A-442D-9F48-0F177F26EEEA}">
      <dsp:nvSpPr>
        <dsp:cNvPr id="0" name=""/>
        <dsp:cNvSpPr/>
      </dsp:nvSpPr>
      <dsp:spPr>
        <a:xfrm>
          <a:off x="71941" y="3518893"/>
          <a:ext cx="1303294" cy="1303294"/>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978C68-6A28-4E63-8D20-2A3F5EEFD6BA}">
      <dsp:nvSpPr>
        <dsp:cNvPr id="0" name=""/>
        <dsp:cNvSpPr/>
      </dsp:nvSpPr>
      <dsp:spPr>
        <a:xfrm>
          <a:off x="7677470" y="-889680"/>
          <a:ext cx="6920529" cy="6920529"/>
        </a:xfrm>
        <a:prstGeom prst="blockArc">
          <a:avLst>
            <a:gd name="adj1" fmla="val 8100000"/>
            <a:gd name="adj2" fmla="val 13500000"/>
            <a:gd name="adj3" fmla="val 312"/>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B85D7AF-47C6-4B2B-BA7F-1B0635756006}">
      <dsp:nvSpPr>
        <dsp:cNvPr id="0" name=""/>
        <dsp:cNvSpPr/>
      </dsp:nvSpPr>
      <dsp:spPr>
        <a:xfrm>
          <a:off x="72199" y="96252"/>
          <a:ext cx="8300163" cy="54126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29627"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آنچه تاکنون گفته شد </a:t>
          </a:r>
          <a:r>
            <a:rPr lang="fa-IR" sz="1600" b="1" kern="1200" dirty="0" err="1" smtClean="0">
              <a:solidFill>
                <a:schemeClr val="bg2"/>
              </a:solidFill>
              <a:cs typeface="B Nazanin" panose="00000400000000000000" pitchFamily="2" charset="-78"/>
            </a:rPr>
            <a:t>ویژگی‌های</a:t>
          </a:r>
          <a:r>
            <a:rPr lang="fa-IR" sz="1600" b="1" kern="1200" dirty="0" smtClean="0">
              <a:solidFill>
                <a:schemeClr val="bg2"/>
              </a:solidFill>
              <a:cs typeface="B Nazanin" panose="00000400000000000000" pitchFamily="2" charset="-78"/>
            </a:rPr>
            <a:t> انسان انقلابی بود و انسان انقلابی اعم از </a:t>
          </a:r>
          <a:r>
            <a:rPr lang="fa-IR" sz="1600" b="1" kern="1200" dirty="0" err="1" smtClean="0">
              <a:solidFill>
                <a:schemeClr val="bg2"/>
              </a:solidFill>
              <a:cs typeface="B Nazanin" panose="00000400000000000000" pitchFamily="2" charset="-78"/>
            </a:rPr>
            <a:t>طلبة</a:t>
          </a:r>
          <a:r>
            <a:rPr lang="fa-IR" sz="1600" b="1" kern="1200" dirty="0" smtClean="0">
              <a:solidFill>
                <a:schemeClr val="bg2"/>
              </a:solidFill>
              <a:cs typeface="B Nazanin" panose="00000400000000000000" pitchFamily="2" charset="-78"/>
            </a:rPr>
            <a:t> انقلابی است؛ یعنی </a:t>
          </a:r>
          <a:r>
            <a:rPr lang="fa-IR" sz="1600" b="1" kern="1200" dirty="0" err="1" smtClean="0">
              <a:solidFill>
                <a:schemeClr val="bg2"/>
              </a:solidFill>
              <a:cs typeface="B Nazanin" panose="00000400000000000000" pitchFamily="2" charset="-78"/>
            </a:rPr>
            <a:t>همة</a:t>
          </a:r>
          <a:r>
            <a:rPr lang="fa-IR" sz="1600" b="1" kern="1200" dirty="0" smtClean="0">
              <a:solidFill>
                <a:schemeClr val="bg2"/>
              </a:solidFill>
              <a:cs typeface="B Nazanin" panose="00000400000000000000" pitchFamily="2" charset="-78"/>
            </a:rPr>
            <a:t> اقشار را در بر </a:t>
          </a:r>
          <a:r>
            <a:rPr lang="fa-IR" sz="1600" b="1" kern="1200" dirty="0" err="1" smtClean="0">
              <a:solidFill>
                <a:schemeClr val="bg2"/>
              </a:solidFill>
              <a:cs typeface="B Nazanin" panose="00000400000000000000" pitchFamily="2" charset="-78"/>
            </a:rPr>
            <a:t>می‌گیرد</a:t>
          </a:r>
          <a:r>
            <a:rPr lang="fa-IR" sz="1600" b="1" kern="1200" dirty="0" smtClean="0">
              <a:solidFill>
                <a:schemeClr val="bg2"/>
              </a:solidFill>
              <a:cs typeface="B Nazanin" panose="00000400000000000000" pitchFamily="2" charset="-78"/>
            </a:rPr>
            <a:t> (پزشک انقلابی، مدیر انقلابی، کارمند انقلابی، مهندس انقلابی، معلم انقلابی و ...).</a:t>
          </a:r>
          <a:endParaRPr lang="fa-IR" sz="1600" kern="1200" dirty="0">
            <a:solidFill>
              <a:schemeClr val="bg2"/>
            </a:solidFill>
          </a:endParaRPr>
        </a:p>
      </dsp:txBody>
      <dsp:txXfrm>
        <a:off x="72199" y="96252"/>
        <a:ext cx="8300163" cy="541262"/>
      </dsp:txXfrm>
    </dsp:sp>
    <dsp:sp modelId="{AA7BE467-5039-48DA-9766-130C56820EC5}">
      <dsp:nvSpPr>
        <dsp:cNvPr id="0" name=""/>
        <dsp:cNvSpPr/>
      </dsp:nvSpPr>
      <dsp:spPr>
        <a:xfrm>
          <a:off x="8034074" y="28600"/>
          <a:ext cx="676577" cy="676577"/>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FACE3B5-1164-4F0F-A61D-C51A6365F761}">
      <dsp:nvSpPr>
        <dsp:cNvPr id="0" name=""/>
        <dsp:cNvSpPr/>
      </dsp:nvSpPr>
      <dsp:spPr>
        <a:xfrm>
          <a:off x="72199" y="892695"/>
          <a:ext cx="7854938" cy="776900"/>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29627"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در تعریف </a:t>
          </a:r>
          <a:r>
            <a:rPr lang="fa-IR" sz="1600" b="1" kern="1200" dirty="0" err="1" smtClean="0">
              <a:solidFill>
                <a:srgbClr val="002060"/>
              </a:solidFill>
              <a:cs typeface="B Nazanin" panose="00000400000000000000" pitchFamily="2" charset="-78"/>
            </a:rPr>
            <a:t>طلبة</a:t>
          </a:r>
          <a:r>
            <a:rPr lang="fa-IR" sz="1600" b="1" kern="1200" dirty="0" smtClean="0">
              <a:solidFill>
                <a:srgbClr val="002060"/>
              </a:solidFill>
              <a:cs typeface="B Nazanin" panose="00000400000000000000" pitchFamily="2" charset="-78"/>
            </a:rPr>
            <a:t> انقلابی علاوه بر </a:t>
          </a:r>
          <a:r>
            <a:rPr lang="fa-IR" sz="1600" b="1" kern="1200" dirty="0" err="1" smtClean="0">
              <a:solidFill>
                <a:srgbClr val="002060"/>
              </a:solidFill>
              <a:cs typeface="B Nazanin" panose="00000400000000000000" pitchFamily="2" charset="-78"/>
            </a:rPr>
            <a:t>همة</a:t>
          </a:r>
          <a:r>
            <a:rPr lang="fa-IR" sz="1600" b="1" kern="1200" dirty="0" smtClean="0">
              <a:solidFill>
                <a:srgbClr val="002060"/>
              </a:solidFill>
              <a:cs typeface="B Nazanin" panose="00000400000000000000" pitchFamily="2" charset="-78"/>
            </a:rPr>
            <a:t> اینها، طلبگی را هم باید </a:t>
          </a:r>
          <a:r>
            <a:rPr lang="fa-IR" sz="1600" b="1" kern="1200" dirty="0" err="1" smtClean="0">
              <a:solidFill>
                <a:srgbClr val="002060"/>
              </a:solidFill>
              <a:cs typeface="B Nazanin" panose="00000400000000000000" pitchFamily="2" charset="-78"/>
            </a:rPr>
            <a:t>اشراب</a:t>
          </a:r>
          <a:r>
            <a:rPr lang="fa-IR" sz="1600" b="1" kern="1200" dirty="0" smtClean="0">
              <a:solidFill>
                <a:srgbClr val="002060"/>
              </a:solidFill>
              <a:cs typeface="B Nazanin" panose="00000400000000000000" pitchFamily="2" charset="-78"/>
            </a:rPr>
            <a:t> کرد و به </a:t>
          </a:r>
          <a:r>
            <a:rPr lang="fa-IR" sz="1600" b="1" kern="1200" dirty="0" err="1" smtClean="0">
              <a:solidFill>
                <a:srgbClr val="002060"/>
              </a:solidFill>
              <a:cs typeface="B Nazanin" panose="00000400000000000000" pitchFamily="2" charset="-78"/>
            </a:rPr>
            <a:t>سرمایة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ویژة</a:t>
          </a:r>
          <a:r>
            <a:rPr lang="fa-IR" sz="1600" b="1" kern="1200" dirty="0" smtClean="0">
              <a:solidFill>
                <a:srgbClr val="002060"/>
              </a:solidFill>
              <a:cs typeface="B Nazanin" panose="00000400000000000000" pitchFamily="2" charset="-78"/>
            </a:rPr>
            <a:t> طلبه که در سایر اقشار اجتماعی نیست نیز توجه داشت. آن </a:t>
          </a:r>
          <a:r>
            <a:rPr lang="fa-IR" sz="1600" b="1" kern="1200" dirty="0" err="1" smtClean="0">
              <a:solidFill>
                <a:srgbClr val="002060"/>
              </a:solidFill>
              <a:cs typeface="B Nazanin" panose="00000400000000000000" pitchFamily="2" charset="-78"/>
            </a:rPr>
            <a:t>سرمایة</a:t>
          </a:r>
          <a:r>
            <a:rPr lang="fa-IR" sz="1600" b="1" kern="1200" dirty="0" smtClean="0">
              <a:solidFill>
                <a:srgbClr val="002060"/>
              </a:solidFill>
              <a:cs typeface="B Nazanin" panose="00000400000000000000" pitchFamily="2" charset="-78"/>
            </a:rPr>
            <a:t> ویژه، </a:t>
          </a:r>
          <a:r>
            <a:rPr lang="fa-IR" sz="1600" b="1" kern="1200" dirty="0" err="1" smtClean="0">
              <a:solidFill>
                <a:srgbClr val="002060"/>
              </a:solidFill>
              <a:cs typeface="B Nazanin" panose="00000400000000000000" pitchFamily="2" charset="-78"/>
            </a:rPr>
            <a:t>آشناییِ</a:t>
          </a:r>
          <a:r>
            <a:rPr lang="fa-IR" sz="1600" b="1" kern="1200" dirty="0" smtClean="0">
              <a:solidFill>
                <a:srgbClr val="002060"/>
              </a:solidFill>
              <a:cs typeface="B Nazanin" panose="00000400000000000000" pitchFamily="2" charset="-78"/>
            </a:rPr>
            <a:t> تخصصی با دین و منابع دینی است. طلبه باید از این دارایی ارزشمند نیز در مسیر </a:t>
          </a:r>
          <a:r>
            <a:rPr lang="fa-IR" sz="1600" b="1" kern="1200" dirty="0" err="1" smtClean="0">
              <a:solidFill>
                <a:srgbClr val="002060"/>
              </a:solidFill>
              <a:cs typeface="B Nazanin" panose="00000400000000000000" pitchFamily="2" charset="-78"/>
            </a:rPr>
            <a:t>آرمان‌های</a:t>
          </a:r>
          <a:r>
            <a:rPr lang="fa-IR" sz="1600" b="1" kern="1200" dirty="0" smtClean="0">
              <a:solidFill>
                <a:srgbClr val="002060"/>
              </a:solidFill>
              <a:cs typeface="B Nazanin" panose="00000400000000000000" pitchFamily="2" charset="-78"/>
            </a:rPr>
            <a:t> انقلاب اسلامی بهره گیرد</a:t>
          </a:r>
          <a:endParaRPr lang="fa-IR" sz="1600" kern="1200" dirty="0">
            <a:solidFill>
              <a:srgbClr val="002060"/>
            </a:solidFill>
          </a:endParaRPr>
        </a:p>
      </dsp:txBody>
      <dsp:txXfrm>
        <a:off x="72199" y="892695"/>
        <a:ext cx="7854938" cy="776900"/>
      </dsp:txXfrm>
    </dsp:sp>
    <dsp:sp modelId="{758E148D-3470-41F6-AC85-65D7ED029898}">
      <dsp:nvSpPr>
        <dsp:cNvPr id="0" name=""/>
        <dsp:cNvSpPr/>
      </dsp:nvSpPr>
      <dsp:spPr>
        <a:xfrm>
          <a:off x="7588849" y="942858"/>
          <a:ext cx="676577" cy="676577"/>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AE8613A-97D2-4A31-9D57-7E6CEE737433}">
      <dsp:nvSpPr>
        <dsp:cNvPr id="0" name=""/>
        <dsp:cNvSpPr/>
      </dsp:nvSpPr>
      <dsp:spPr>
        <a:xfrm>
          <a:off x="72199" y="1894314"/>
          <a:ext cx="7651348" cy="54126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29627" bIns="40640" numCol="1" spcCol="1270" anchor="ctr" anchorCtr="0">
          <a:noAutofit/>
        </a:bodyPr>
        <a:lstStyle/>
        <a:p>
          <a:pPr lvl="0" algn="r"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عنوان طلبۀ انقلابی دو مؤلفه دارد. بنابراین کسی که فقط طلبه است و انقلابی نیست، یا کسی که فقط انقلابی است و طلبه نیست از این عنوان خارج است</a:t>
          </a:r>
          <a:endParaRPr lang="fa-IR" sz="1600" kern="1200" dirty="0">
            <a:solidFill>
              <a:srgbClr val="002060"/>
            </a:solidFill>
          </a:endParaRPr>
        </a:p>
      </dsp:txBody>
      <dsp:txXfrm>
        <a:off x="72199" y="1894314"/>
        <a:ext cx="7651348" cy="541262"/>
      </dsp:txXfrm>
    </dsp:sp>
    <dsp:sp modelId="{3497BAB1-3A2C-4FF8-BE80-A8F0448B535D}">
      <dsp:nvSpPr>
        <dsp:cNvPr id="0" name=""/>
        <dsp:cNvSpPr/>
      </dsp:nvSpPr>
      <dsp:spPr>
        <a:xfrm>
          <a:off x="7385258" y="1826656"/>
          <a:ext cx="676577" cy="676577"/>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FFD0D1D-B421-4F9A-A986-201549091112}">
      <dsp:nvSpPr>
        <dsp:cNvPr id="0" name=""/>
        <dsp:cNvSpPr/>
      </dsp:nvSpPr>
      <dsp:spPr>
        <a:xfrm>
          <a:off x="72199" y="2705591"/>
          <a:ext cx="7651348" cy="541262"/>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29627" bIns="40640" numCol="1" spcCol="1270" anchor="ctr" anchorCtr="0">
          <a:noAutofit/>
        </a:bodyPr>
        <a:lstStyle/>
        <a:p>
          <a:pPr lvl="0" algn="r" defTabSz="711200" rtl="1">
            <a:lnSpc>
              <a:spcPct val="90000"/>
            </a:lnSpc>
            <a:spcBef>
              <a:spcPct val="0"/>
            </a:spcBef>
            <a:spcAft>
              <a:spcPct val="35000"/>
            </a:spcAft>
          </a:pPr>
          <a:r>
            <a:rPr lang="fa-IR" sz="1600" b="1" kern="1200" dirty="0" err="1" smtClean="0">
              <a:solidFill>
                <a:srgbClr val="002060"/>
              </a:solidFill>
              <a:cs typeface="B Nazanin" panose="00000400000000000000" pitchFamily="2" charset="-78"/>
            </a:rPr>
            <a:t>طلبة</a:t>
          </a:r>
          <a:r>
            <a:rPr lang="fa-IR" sz="1600" b="1" kern="1200" dirty="0" smtClean="0">
              <a:solidFill>
                <a:srgbClr val="002060"/>
              </a:solidFill>
              <a:cs typeface="B Nazanin" panose="00000400000000000000" pitchFamily="2" charset="-78"/>
            </a:rPr>
            <a:t> مطلوب علاوه بر انقلابی بودن </a:t>
          </a:r>
          <a:r>
            <a:rPr lang="fa-IR" sz="1600" b="1" kern="1200" dirty="0" err="1" smtClean="0">
              <a:solidFill>
                <a:srgbClr val="002060"/>
              </a:solidFill>
              <a:cs typeface="B Nazanin" panose="00000400000000000000" pitchFamily="2" charset="-78"/>
            </a:rPr>
            <a:t>ویژگی¬های</a:t>
          </a:r>
          <a:r>
            <a:rPr lang="fa-IR" sz="1600" b="1" kern="1200" dirty="0" smtClean="0">
              <a:solidFill>
                <a:srgbClr val="002060"/>
              </a:solidFill>
              <a:cs typeface="B Nazanin" panose="00000400000000000000" pitchFamily="2" charset="-78"/>
            </a:rPr>
            <a:t> دیگری نیز دارد؛ مثلا در تسلط بر علوم </a:t>
          </a:r>
          <a:r>
            <a:rPr lang="fa-IR" sz="1600" b="1" kern="1200" dirty="0" err="1" smtClean="0">
              <a:solidFill>
                <a:srgbClr val="002060"/>
              </a:solidFill>
              <a:cs typeface="B Nazanin" panose="00000400000000000000" pitchFamily="2" charset="-78"/>
            </a:rPr>
            <a:t>حوزوی</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تزکیة</a:t>
          </a:r>
          <a:r>
            <a:rPr lang="fa-IR" sz="1600" b="1" kern="1200" dirty="0" smtClean="0">
              <a:solidFill>
                <a:srgbClr val="002060"/>
              </a:solidFill>
              <a:cs typeface="B Nazanin" panose="00000400000000000000" pitchFamily="2" charset="-78"/>
            </a:rPr>
            <a:t> نفس و تعالی معنوی، پیشرو است</a:t>
          </a:r>
          <a:endParaRPr lang="fa-IR" sz="1600" kern="1200" dirty="0">
            <a:solidFill>
              <a:srgbClr val="002060"/>
            </a:solidFill>
          </a:endParaRPr>
        </a:p>
      </dsp:txBody>
      <dsp:txXfrm>
        <a:off x="72199" y="2705591"/>
        <a:ext cx="7651348" cy="541262"/>
      </dsp:txXfrm>
    </dsp:sp>
    <dsp:sp modelId="{768FDCC5-1474-4517-8602-C11C87188AD6}">
      <dsp:nvSpPr>
        <dsp:cNvPr id="0" name=""/>
        <dsp:cNvSpPr/>
      </dsp:nvSpPr>
      <dsp:spPr>
        <a:xfrm>
          <a:off x="7385258" y="2637933"/>
          <a:ext cx="676577" cy="676577"/>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D39674E-D2E0-47DC-89F6-A29050327095}">
      <dsp:nvSpPr>
        <dsp:cNvPr id="0" name=""/>
        <dsp:cNvSpPr/>
      </dsp:nvSpPr>
      <dsp:spPr>
        <a:xfrm>
          <a:off x="72199" y="3442968"/>
          <a:ext cx="7854938" cy="834106"/>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29627" bIns="40640" numCol="1" spcCol="1270" anchor="ctr" anchorCtr="0">
          <a:noAutofit/>
        </a:bodyPr>
        <a:lstStyle/>
        <a:p>
          <a:pPr lvl="0" algn="r" defTabSz="711200" rtl="1">
            <a:lnSpc>
              <a:spcPct val="90000"/>
            </a:lnSpc>
            <a:spcBef>
              <a:spcPct val="0"/>
            </a:spcBef>
            <a:spcAft>
              <a:spcPct val="35000"/>
            </a:spcAft>
          </a:pPr>
          <a:r>
            <a:rPr lang="fa-IR" sz="1600" b="1" kern="1200" dirty="0" smtClean="0">
              <a:solidFill>
                <a:schemeClr val="tx1"/>
              </a:solidFill>
              <a:cs typeface="B Nazanin" panose="00000400000000000000" pitchFamily="2" charset="-78"/>
            </a:rPr>
            <a:t>با این نگاه </a:t>
          </a:r>
          <a:r>
            <a:rPr lang="fa-IR" sz="1600" b="1" kern="1200" dirty="0" err="1" smtClean="0">
              <a:solidFill>
                <a:schemeClr val="tx1"/>
              </a:solidFill>
              <a:cs typeface="B Nazanin" panose="00000400000000000000" pitchFamily="2" charset="-78"/>
            </a:rPr>
            <a:t>طلبة</a:t>
          </a:r>
          <a:r>
            <a:rPr lang="fa-IR" sz="1600" b="1" kern="1200" dirty="0" smtClean="0">
              <a:solidFill>
                <a:schemeClr val="tx1"/>
              </a:solidFill>
              <a:cs typeface="B Nazanin" panose="00000400000000000000" pitchFamily="2" charset="-78"/>
            </a:rPr>
            <a:t> انقلابی یک هویت صنفی دارد و یک هویت تاریخی؛ بر اساس هویت صنفی، عالم و فقیه و وارسته و کارآمد است و بر اساس هویت تاریخی نقش اجتماعی خود را در سیر حرکت اجتماعی کلان بشر </a:t>
          </a:r>
          <a:r>
            <a:rPr lang="fa-IR" sz="1600" b="1" kern="1200" dirty="0" err="1" smtClean="0">
              <a:solidFill>
                <a:schemeClr val="tx1"/>
              </a:solidFill>
              <a:cs typeface="B Nazanin" panose="00000400000000000000" pitchFamily="2" charset="-78"/>
            </a:rPr>
            <a:t>می‌یابد</a:t>
          </a:r>
          <a:r>
            <a:rPr lang="fa-IR" sz="1600" b="1" kern="1200" dirty="0" smtClean="0">
              <a:solidFill>
                <a:schemeClr val="tx1"/>
              </a:solidFill>
              <a:cs typeface="B Nazanin" panose="00000400000000000000" pitchFamily="2" charset="-78"/>
            </a:rPr>
            <a:t> و </a:t>
          </a:r>
          <a:r>
            <a:rPr lang="fa-IR" sz="1600" b="1" kern="1200" dirty="0" err="1" smtClean="0">
              <a:solidFill>
                <a:schemeClr val="tx1"/>
              </a:solidFill>
              <a:cs typeface="B Nazanin" panose="00000400000000000000" pitchFamily="2" charset="-78"/>
            </a:rPr>
            <a:t>به‌خوبی</a:t>
          </a:r>
          <a:r>
            <a:rPr lang="fa-IR" sz="1600" b="1" kern="1200" dirty="0" smtClean="0">
              <a:solidFill>
                <a:schemeClr val="tx1"/>
              </a:solidFill>
              <a:cs typeface="B Nazanin" panose="00000400000000000000" pitchFamily="2" charset="-78"/>
            </a:rPr>
            <a:t> ایفا </a:t>
          </a:r>
          <a:r>
            <a:rPr lang="fa-IR" sz="1600" b="1" kern="1200" dirty="0" err="1" smtClean="0">
              <a:solidFill>
                <a:schemeClr val="tx1"/>
              </a:solidFill>
              <a:cs typeface="B Nazanin" panose="00000400000000000000" pitchFamily="2" charset="-78"/>
            </a:rPr>
            <a:t>می‌کند</a:t>
          </a:r>
          <a:endParaRPr lang="fa-IR" sz="1600" kern="1200" dirty="0">
            <a:solidFill>
              <a:srgbClr val="002060"/>
            </a:solidFill>
          </a:endParaRPr>
        </a:p>
      </dsp:txBody>
      <dsp:txXfrm>
        <a:off x="72199" y="3442968"/>
        <a:ext cx="7854938" cy="834106"/>
      </dsp:txXfrm>
    </dsp:sp>
    <dsp:sp modelId="{2E39F23C-3440-44E7-BB14-8982A82CAB31}">
      <dsp:nvSpPr>
        <dsp:cNvPr id="0" name=""/>
        <dsp:cNvSpPr/>
      </dsp:nvSpPr>
      <dsp:spPr>
        <a:xfrm>
          <a:off x="7588849" y="3521731"/>
          <a:ext cx="676577" cy="676577"/>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CA6F105-BD8B-4207-AAEE-B07B3D43B8B8}">
      <dsp:nvSpPr>
        <dsp:cNvPr id="0" name=""/>
        <dsp:cNvSpPr/>
      </dsp:nvSpPr>
      <dsp:spPr>
        <a:xfrm>
          <a:off x="72199" y="4460243"/>
          <a:ext cx="8300163" cy="54126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429627" bIns="40640" numCol="1" spcCol="1270" anchor="ctr" anchorCtr="0">
          <a:noAutofit/>
        </a:bodyPr>
        <a:lstStyle/>
        <a:p>
          <a:pPr lvl="0" algn="r" defTabSz="711200" rtl="1">
            <a:lnSpc>
              <a:spcPct val="90000"/>
            </a:lnSpc>
            <a:spcBef>
              <a:spcPct val="0"/>
            </a:spcBef>
            <a:spcAft>
              <a:spcPct val="35000"/>
            </a:spcAft>
          </a:pPr>
          <a:r>
            <a:rPr lang="fa-IR" sz="1600" b="1" kern="1200" dirty="0" err="1" smtClean="0">
              <a:solidFill>
                <a:schemeClr val="tx1"/>
              </a:solidFill>
              <a:cs typeface="B Nazanin" panose="00000400000000000000" pitchFamily="2" charset="-78"/>
            </a:rPr>
            <a:t>دقیق‌تر</a:t>
          </a:r>
          <a:r>
            <a:rPr lang="fa-IR" sz="1600" b="1" kern="1200" dirty="0" smtClean="0">
              <a:solidFill>
                <a:schemeClr val="tx1"/>
              </a:solidFill>
              <a:cs typeface="B Nazanin" panose="00000400000000000000" pitchFamily="2" charset="-78"/>
            </a:rPr>
            <a:t> آن است که کارآمدی اجتماعی طلبه بدون نظر به این هویت تاریخی و توجه به نهضت بزرگ حضرت امام; تحقق </a:t>
          </a:r>
          <a:r>
            <a:rPr lang="fa-IR" sz="1600" b="1" kern="1200" dirty="0" err="1" smtClean="0">
              <a:solidFill>
                <a:schemeClr val="tx1"/>
              </a:solidFill>
              <a:cs typeface="B Nazanin" panose="00000400000000000000" pitchFamily="2" charset="-78"/>
            </a:rPr>
            <a:t>نمی‌یابد</a:t>
          </a:r>
          <a:r>
            <a:rPr lang="fa-IR" sz="1600" b="1" kern="1200" dirty="0" smtClean="0">
              <a:solidFill>
                <a:schemeClr val="tx1"/>
              </a:solidFill>
              <a:cs typeface="B Nazanin" panose="00000400000000000000" pitchFamily="2" charset="-78"/>
            </a:rPr>
            <a:t>. در این هویت تاریخی امام </a:t>
          </a:r>
          <a:r>
            <a:rPr lang="fa-IR" sz="1600" b="1" kern="1200" dirty="0" err="1" smtClean="0">
              <a:solidFill>
                <a:schemeClr val="tx1"/>
              </a:solidFill>
              <a:cs typeface="B Nazanin" panose="00000400000000000000" pitchFamily="2" charset="-78"/>
            </a:rPr>
            <a:t>راحل</a:t>
          </a:r>
          <a:r>
            <a:rPr lang="fa-IR" sz="1600" b="1" kern="1200" dirty="0" smtClean="0">
              <a:solidFill>
                <a:schemeClr val="tx1"/>
              </a:solidFill>
              <a:cs typeface="B Nazanin" panose="00000400000000000000" pitchFamily="2" charset="-78"/>
            </a:rPr>
            <a:t>; نه تنها یک فقیه و فیلسوف و عالم که امام و علمدار نهضت است</a:t>
          </a:r>
          <a:endParaRPr lang="fa-IR" sz="1600" kern="1200" dirty="0">
            <a:solidFill>
              <a:srgbClr val="002060"/>
            </a:solidFill>
          </a:endParaRPr>
        </a:p>
      </dsp:txBody>
      <dsp:txXfrm>
        <a:off x="72199" y="4460243"/>
        <a:ext cx="8300163" cy="541262"/>
      </dsp:txXfrm>
    </dsp:sp>
    <dsp:sp modelId="{8113E1D0-5372-4841-8B18-894ACC29D9E7}">
      <dsp:nvSpPr>
        <dsp:cNvPr id="0" name=""/>
        <dsp:cNvSpPr/>
      </dsp:nvSpPr>
      <dsp:spPr>
        <a:xfrm>
          <a:off x="8034074" y="4392580"/>
          <a:ext cx="676577" cy="676577"/>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0649099-30C9-4D31-AF33-2659B383231E}">
      <dsp:nvSpPr>
        <dsp:cNvPr id="0" name=""/>
        <dsp:cNvSpPr/>
      </dsp:nvSpPr>
      <dsp:spPr>
        <a:xfrm>
          <a:off x="-5890751" y="-902066"/>
          <a:ext cx="7017308" cy="7017308"/>
        </a:xfrm>
        <a:prstGeom prst="blockArc">
          <a:avLst>
            <a:gd name="adj1" fmla="val 18900000"/>
            <a:gd name="adj2" fmla="val 2700000"/>
            <a:gd name="adj3" fmla="val 308"/>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CFE82C5-6F68-4C0F-80F0-3BC55B052E69}">
      <dsp:nvSpPr>
        <dsp:cNvPr id="0" name=""/>
        <dsp:cNvSpPr/>
      </dsp:nvSpPr>
      <dsp:spPr>
        <a:xfrm>
          <a:off x="365704" y="236990"/>
          <a:ext cx="8071987" cy="473773"/>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6058" tIns="43180" rIns="43180" bIns="43180" numCol="1" spcCol="1270" anchor="ctr" anchorCtr="0">
          <a:noAutofit/>
        </a:bodyPr>
        <a:lstStyle/>
        <a:p>
          <a:pPr lvl="0" algn="l" defTabSz="755650" rtl="1">
            <a:lnSpc>
              <a:spcPct val="90000"/>
            </a:lnSpc>
            <a:spcBef>
              <a:spcPct val="0"/>
            </a:spcBef>
            <a:spcAft>
              <a:spcPct val="35000"/>
            </a:spcAft>
          </a:pPr>
          <a:r>
            <a:rPr lang="fa-IR" sz="1700" b="1" kern="1200" dirty="0" err="1" smtClean="0">
              <a:solidFill>
                <a:schemeClr val="bg2"/>
              </a:solidFill>
              <a:cs typeface="B Nazanin" panose="00000400000000000000" pitchFamily="2" charset="-78"/>
            </a:rPr>
            <a:t>عدالت‌خواهی</a:t>
          </a:r>
          <a:r>
            <a:rPr lang="fa-IR" sz="1700" b="1" kern="1200" dirty="0" smtClean="0">
              <a:solidFill>
                <a:schemeClr val="bg2"/>
              </a:solidFill>
              <a:cs typeface="B Nazanin" panose="00000400000000000000" pitchFamily="2" charset="-78"/>
            </a:rPr>
            <a:t>؛ هم در فضای روابط </a:t>
          </a:r>
          <a:r>
            <a:rPr lang="fa-IR" sz="1700" b="1" kern="1200" dirty="0" err="1" smtClean="0">
              <a:solidFill>
                <a:schemeClr val="bg2"/>
              </a:solidFill>
              <a:cs typeface="B Nazanin" panose="00000400000000000000" pitchFamily="2" charset="-78"/>
            </a:rPr>
            <a:t>بین‌الملل</a:t>
          </a:r>
          <a:r>
            <a:rPr lang="fa-IR" sz="1700" b="1" kern="1200" dirty="0" smtClean="0">
              <a:solidFill>
                <a:schemeClr val="bg2"/>
              </a:solidFill>
              <a:cs typeface="B Nazanin" panose="00000400000000000000" pitchFamily="2" charset="-78"/>
            </a:rPr>
            <a:t> و هم در درون </a:t>
          </a:r>
          <a:r>
            <a:rPr lang="fa-IR" sz="1700" b="1" kern="1200" dirty="0" err="1" smtClean="0">
              <a:solidFill>
                <a:schemeClr val="bg2"/>
              </a:solidFill>
              <a:cs typeface="B Nazanin" panose="00000400000000000000" pitchFamily="2" charset="-78"/>
            </a:rPr>
            <a:t>جامعة</a:t>
          </a:r>
          <a:r>
            <a:rPr lang="fa-IR" sz="1700" b="1" kern="1200" dirty="0" smtClean="0">
              <a:solidFill>
                <a:schemeClr val="bg2"/>
              </a:solidFill>
              <a:cs typeface="B Nazanin" panose="00000400000000000000" pitchFamily="2" charset="-78"/>
            </a:rPr>
            <a:t> اسلامی در زمان استقرار حکومت </a:t>
          </a:r>
          <a:r>
            <a:rPr lang="fa-IR" sz="1700" b="1" kern="1200" dirty="0" err="1" smtClean="0">
              <a:solidFill>
                <a:schemeClr val="bg2"/>
              </a:solidFill>
              <a:cs typeface="B Nazanin" panose="00000400000000000000" pitchFamily="2" charset="-78"/>
            </a:rPr>
            <a:t>اسلامي</a:t>
          </a:r>
          <a:endParaRPr lang="fa-IR" sz="1700" kern="1200" dirty="0">
            <a:solidFill>
              <a:schemeClr val="bg2"/>
            </a:solidFill>
          </a:endParaRPr>
        </a:p>
      </dsp:txBody>
      <dsp:txXfrm>
        <a:off x="365704" y="236990"/>
        <a:ext cx="8071987" cy="473773"/>
      </dsp:txXfrm>
    </dsp:sp>
    <dsp:sp modelId="{DC4485FD-4AEC-48CD-9AE5-BBD2BD70FCCC}">
      <dsp:nvSpPr>
        <dsp:cNvPr id="0" name=""/>
        <dsp:cNvSpPr/>
      </dsp:nvSpPr>
      <dsp:spPr>
        <a:xfrm>
          <a:off x="69595" y="177769"/>
          <a:ext cx="592216" cy="592216"/>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27F919B-E196-4366-ABA0-ACAB361AA40E}">
      <dsp:nvSpPr>
        <dsp:cNvPr id="0" name=""/>
        <dsp:cNvSpPr/>
      </dsp:nvSpPr>
      <dsp:spPr>
        <a:xfrm>
          <a:off x="794748" y="948068"/>
          <a:ext cx="7642943" cy="473773"/>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6058" tIns="43180" rIns="43180" bIns="43180" numCol="1" spcCol="1270" anchor="ctr" anchorCtr="0">
          <a:noAutofit/>
        </a:bodyPr>
        <a:lstStyle/>
        <a:p>
          <a:pPr lvl="0" algn="l" defTabSz="755650" rtl="1">
            <a:lnSpc>
              <a:spcPct val="90000"/>
            </a:lnSpc>
            <a:spcBef>
              <a:spcPct val="0"/>
            </a:spcBef>
            <a:spcAft>
              <a:spcPct val="35000"/>
            </a:spcAft>
          </a:pPr>
          <a:r>
            <a:rPr lang="fa-IR" sz="1700" b="1" kern="1200" smtClean="0">
              <a:solidFill>
                <a:srgbClr val="002060"/>
              </a:solidFill>
              <a:cs typeface="B Nazanin" panose="00000400000000000000" pitchFamily="2" charset="-78"/>
            </a:rPr>
            <a:t>ولایی بودن و اطاعت از ولی فقیه _  آگاهی از جریانات سیاسی روز و درک پیچیدگی‌های شرایط زمان</a:t>
          </a:r>
          <a:endParaRPr lang="fa-IR" sz="1700" kern="1200" dirty="0">
            <a:solidFill>
              <a:srgbClr val="002060"/>
            </a:solidFill>
          </a:endParaRPr>
        </a:p>
      </dsp:txBody>
      <dsp:txXfrm>
        <a:off x="794748" y="948068"/>
        <a:ext cx="7642943" cy="473773"/>
      </dsp:txXfrm>
    </dsp:sp>
    <dsp:sp modelId="{6C6AE3D5-A7CB-4FCF-BA6D-504AFAC34ED1}">
      <dsp:nvSpPr>
        <dsp:cNvPr id="0" name=""/>
        <dsp:cNvSpPr/>
      </dsp:nvSpPr>
      <dsp:spPr>
        <a:xfrm>
          <a:off x="498640" y="888846"/>
          <a:ext cx="592216" cy="592216"/>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A9020E6-7FBD-457B-83B2-E31C630569E4}">
      <dsp:nvSpPr>
        <dsp:cNvPr id="0" name=""/>
        <dsp:cNvSpPr/>
      </dsp:nvSpPr>
      <dsp:spPr>
        <a:xfrm>
          <a:off x="1029862" y="1658624"/>
          <a:ext cx="7407829" cy="473773"/>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6058" tIns="43180" rIns="43180" bIns="43180" numCol="1" spcCol="1270" anchor="ctr" anchorCtr="0">
          <a:noAutofit/>
        </a:bodyPr>
        <a:lstStyle/>
        <a:p>
          <a:pPr lvl="0" algn="l" defTabSz="755650" rtl="1">
            <a:lnSpc>
              <a:spcPct val="90000"/>
            </a:lnSpc>
            <a:spcBef>
              <a:spcPct val="0"/>
            </a:spcBef>
            <a:spcAft>
              <a:spcPct val="35000"/>
            </a:spcAft>
          </a:pPr>
          <a:r>
            <a:rPr lang="fa-IR" sz="1700" b="1" kern="1200" smtClean="0">
              <a:solidFill>
                <a:srgbClr val="002060"/>
              </a:solidFill>
              <a:cs typeface="B Nazanin" panose="00000400000000000000" pitchFamily="2" charset="-78"/>
            </a:rPr>
            <a:t>مردم‌شناسی، تقویت ارتباطات مردمی و پیشتازی در حرکت‌های اجتماعی</a:t>
          </a:r>
          <a:endParaRPr lang="fa-IR" sz="1700" kern="1200" dirty="0">
            <a:solidFill>
              <a:srgbClr val="002060"/>
            </a:solidFill>
          </a:endParaRPr>
        </a:p>
      </dsp:txBody>
      <dsp:txXfrm>
        <a:off x="1029862" y="1658624"/>
        <a:ext cx="7407829" cy="473773"/>
      </dsp:txXfrm>
    </dsp:sp>
    <dsp:sp modelId="{2AD872CB-8566-4997-BB94-133A3B323382}">
      <dsp:nvSpPr>
        <dsp:cNvPr id="0" name=""/>
        <dsp:cNvSpPr/>
      </dsp:nvSpPr>
      <dsp:spPr>
        <a:xfrm>
          <a:off x="733754" y="1599402"/>
          <a:ext cx="592216" cy="592216"/>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6561D89-1117-4B05-9C22-E39044A9739D}">
      <dsp:nvSpPr>
        <dsp:cNvPr id="0" name=""/>
        <dsp:cNvSpPr/>
      </dsp:nvSpPr>
      <dsp:spPr>
        <a:xfrm>
          <a:off x="1104932" y="2369701"/>
          <a:ext cx="7332759" cy="473773"/>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6058" tIns="43180" rIns="43180" bIns="43180" numCol="1" spcCol="1270" anchor="ctr" anchorCtr="0">
          <a:noAutofit/>
        </a:bodyPr>
        <a:lstStyle/>
        <a:p>
          <a:pPr lvl="0" algn="l" defTabSz="755650" rtl="1">
            <a:lnSpc>
              <a:spcPct val="90000"/>
            </a:lnSpc>
            <a:spcBef>
              <a:spcPct val="0"/>
            </a:spcBef>
            <a:spcAft>
              <a:spcPct val="35000"/>
            </a:spcAft>
          </a:pPr>
          <a:r>
            <a:rPr lang="fa-IR" sz="1700" b="1" kern="1200" smtClean="0">
              <a:solidFill>
                <a:srgbClr val="002060"/>
              </a:solidFill>
              <a:cs typeface="B Nazanin" panose="00000400000000000000" pitchFamily="2" charset="-78"/>
            </a:rPr>
            <a:t>متخلق به اخلاق اسلامی، دارای روحیة معنوی و ساده‌زیستی   -  دارای شجاعت و تسلط بر نفس</a:t>
          </a:r>
          <a:endParaRPr lang="fa-IR" sz="1700" kern="1200" dirty="0">
            <a:solidFill>
              <a:srgbClr val="002060"/>
            </a:solidFill>
          </a:endParaRPr>
        </a:p>
      </dsp:txBody>
      <dsp:txXfrm>
        <a:off x="1104932" y="2369701"/>
        <a:ext cx="7332759" cy="473773"/>
      </dsp:txXfrm>
    </dsp:sp>
    <dsp:sp modelId="{0F53DE0B-A1A7-4654-B14F-1C376FF68491}">
      <dsp:nvSpPr>
        <dsp:cNvPr id="0" name=""/>
        <dsp:cNvSpPr/>
      </dsp:nvSpPr>
      <dsp:spPr>
        <a:xfrm>
          <a:off x="808824" y="2310479"/>
          <a:ext cx="592216" cy="592216"/>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812573D-2266-4D0E-AC60-79FF8D7AFAD7}">
      <dsp:nvSpPr>
        <dsp:cNvPr id="0" name=""/>
        <dsp:cNvSpPr/>
      </dsp:nvSpPr>
      <dsp:spPr>
        <a:xfrm>
          <a:off x="1029862" y="3080778"/>
          <a:ext cx="7407829" cy="473773"/>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6058" tIns="43180" rIns="43180" bIns="43180" numCol="1" spcCol="1270" anchor="ctr" anchorCtr="0">
          <a:noAutofit/>
        </a:bodyPr>
        <a:lstStyle/>
        <a:p>
          <a:pPr lvl="0" algn="l" defTabSz="755650" rtl="1">
            <a:lnSpc>
              <a:spcPct val="90000"/>
            </a:lnSpc>
            <a:spcBef>
              <a:spcPct val="0"/>
            </a:spcBef>
            <a:spcAft>
              <a:spcPct val="35000"/>
            </a:spcAft>
          </a:pPr>
          <a:r>
            <a:rPr lang="fa-IR" sz="1700" b="1" kern="1200" smtClean="0">
              <a:solidFill>
                <a:srgbClr val="002060"/>
              </a:solidFill>
              <a:cs typeface="B Nazanin" panose="00000400000000000000" pitchFamily="2" charset="-78"/>
            </a:rPr>
            <a:t>تلاش برای تقویت و ترویج گفتمان انقلاب و رهبری</a:t>
          </a:r>
          <a:endParaRPr lang="fa-IR" sz="1700" kern="1200" dirty="0">
            <a:solidFill>
              <a:srgbClr val="002060"/>
            </a:solidFill>
          </a:endParaRPr>
        </a:p>
      </dsp:txBody>
      <dsp:txXfrm>
        <a:off x="1029862" y="3080778"/>
        <a:ext cx="7407829" cy="473773"/>
      </dsp:txXfrm>
    </dsp:sp>
    <dsp:sp modelId="{8F7BCF80-A283-4737-946E-BE6F816793D7}">
      <dsp:nvSpPr>
        <dsp:cNvPr id="0" name=""/>
        <dsp:cNvSpPr/>
      </dsp:nvSpPr>
      <dsp:spPr>
        <a:xfrm>
          <a:off x="733754" y="3021556"/>
          <a:ext cx="592216" cy="592216"/>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5220404-0ACD-4EC2-9A52-FB50051E4741}">
      <dsp:nvSpPr>
        <dsp:cNvPr id="0" name=""/>
        <dsp:cNvSpPr/>
      </dsp:nvSpPr>
      <dsp:spPr>
        <a:xfrm>
          <a:off x="794748" y="3791334"/>
          <a:ext cx="7642943" cy="473773"/>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6058" tIns="43180" rIns="43180" bIns="43180" numCol="1" spcCol="1270" anchor="ctr" anchorCtr="0">
          <a:noAutofit/>
        </a:bodyPr>
        <a:lstStyle/>
        <a:p>
          <a:pPr lvl="0" algn="l" defTabSz="755650" rtl="1">
            <a:lnSpc>
              <a:spcPct val="90000"/>
            </a:lnSpc>
            <a:spcBef>
              <a:spcPct val="0"/>
            </a:spcBef>
            <a:spcAft>
              <a:spcPct val="35000"/>
            </a:spcAft>
          </a:pPr>
          <a:r>
            <a:rPr lang="fa-IR" sz="1700" b="1" kern="1200" smtClean="0">
              <a:solidFill>
                <a:schemeClr val="bg2"/>
              </a:solidFill>
              <a:cs typeface="B Nazanin" panose="00000400000000000000" pitchFamily="2" charset="-78"/>
            </a:rPr>
            <a:t>ایفای نقش فعال در ضرورت‌های انقلاب</a:t>
          </a:r>
          <a:endParaRPr lang="fa-IR" sz="1700" kern="1200" dirty="0">
            <a:solidFill>
              <a:schemeClr val="bg2"/>
            </a:solidFill>
          </a:endParaRPr>
        </a:p>
      </dsp:txBody>
      <dsp:txXfrm>
        <a:off x="794748" y="3791334"/>
        <a:ext cx="7642943" cy="473773"/>
      </dsp:txXfrm>
    </dsp:sp>
    <dsp:sp modelId="{F17EE8FA-5B0C-46A4-9A17-8DCF5A1FD141}">
      <dsp:nvSpPr>
        <dsp:cNvPr id="0" name=""/>
        <dsp:cNvSpPr/>
      </dsp:nvSpPr>
      <dsp:spPr>
        <a:xfrm>
          <a:off x="498640" y="3732112"/>
          <a:ext cx="592216" cy="592216"/>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111C815-29F1-4C4C-9466-1C03DBBF070E}">
      <dsp:nvSpPr>
        <dsp:cNvPr id="0" name=""/>
        <dsp:cNvSpPr/>
      </dsp:nvSpPr>
      <dsp:spPr>
        <a:xfrm>
          <a:off x="365704" y="4502411"/>
          <a:ext cx="8071987" cy="473773"/>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76058" tIns="43180" rIns="43180" bIns="43180" numCol="1" spcCol="1270" anchor="ctr" anchorCtr="0">
          <a:noAutofit/>
        </a:bodyPr>
        <a:lstStyle/>
        <a:p>
          <a:pPr lvl="0" algn="l" defTabSz="755650" rtl="1">
            <a:lnSpc>
              <a:spcPct val="90000"/>
            </a:lnSpc>
            <a:spcBef>
              <a:spcPct val="0"/>
            </a:spcBef>
            <a:spcAft>
              <a:spcPct val="35000"/>
            </a:spcAft>
          </a:pPr>
          <a:r>
            <a:rPr lang="fa-IR" sz="1700" b="1" kern="1200" dirty="0" smtClean="0">
              <a:solidFill>
                <a:srgbClr val="002060"/>
              </a:solidFill>
              <a:cs typeface="B Nazanin" panose="00000400000000000000" pitchFamily="2" charset="-78"/>
            </a:rPr>
            <a:t>پذیرش </a:t>
          </a:r>
          <a:r>
            <a:rPr lang="fa-IR" sz="1700" b="1" kern="1200" dirty="0" err="1" smtClean="0">
              <a:solidFill>
                <a:srgbClr val="002060"/>
              </a:solidFill>
              <a:cs typeface="B Nazanin" panose="00000400000000000000" pitchFamily="2" charset="-78"/>
            </a:rPr>
            <a:t>مسئولیت‌های</a:t>
          </a:r>
          <a:r>
            <a:rPr lang="fa-IR" sz="1700" b="1" kern="1200" dirty="0" smtClean="0">
              <a:solidFill>
                <a:srgbClr val="002060"/>
              </a:solidFill>
              <a:cs typeface="B Nazanin" panose="00000400000000000000" pitchFamily="2" charset="-78"/>
            </a:rPr>
            <a:t> اجتماعی مورد نیاز نظام اسلامی -   حساس در برابر </a:t>
          </a:r>
          <a:r>
            <a:rPr lang="fa-IR" sz="1700" b="1" kern="1200" dirty="0" err="1" smtClean="0">
              <a:solidFill>
                <a:srgbClr val="002060"/>
              </a:solidFill>
              <a:cs typeface="B Nazanin" panose="00000400000000000000" pitchFamily="2" charset="-78"/>
            </a:rPr>
            <a:t>فتنه‌ها</a:t>
          </a:r>
          <a:r>
            <a:rPr lang="fa-IR" sz="1700" b="1" kern="1200" dirty="0" smtClean="0">
              <a:solidFill>
                <a:srgbClr val="002060"/>
              </a:solidFill>
              <a:cs typeface="B Nazanin" panose="00000400000000000000" pitchFamily="2" charset="-78"/>
            </a:rPr>
            <a:t> و اتفاقات جهانی   </a:t>
          </a:r>
          <a:endParaRPr lang="fa-IR" sz="1700" kern="1200" dirty="0">
            <a:solidFill>
              <a:srgbClr val="002060"/>
            </a:solidFill>
          </a:endParaRPr>
        </a:p>
      </dsp:txBody>
      <dsp:txXfrm>
        <a:off x="365704" y="4502411"/>
        <a:ext cx="8071987" cy="473773"/>
      </dsp:txXfrm>
    </dsp:sp>
    <dsp:sp modelId="{F1DC0BC2-AACC-4A9F-A73E-74816F2974C7}">
      <dsp:nvSpPr>
        <dsp:cNvPr id="0" name=""/>
        <dsp:cNvSpPr/>
      </dsp:nvSpPr>
      <dsp:spPr>
        <a:xfrm>
          <a:off x="69595" y="4443189"/>
          <a:ext cx="592216" cy="592216"/>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534037-1CBB-48D3-BB90-796FFD3995CE}">
      <dsp:nvSpPr>
        <dsp:cNvPr id="0" name=""/>
        <dsp:cNvSpPr/>
      </dsp:nvSpPr>
      <dsp:spPr>
        <a:xfrm>
          <a:off x="5252355" y="35094"/>
          <a:ext cx="1912440" cy="1291405"/>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800100" rtl="1">
            <a:lnSpc>
              <a:spcPct val="90000"/>
            </a:lnSpc>
            <a:spcBef>
              <a:spcPct val="0"/>
            </a:spcBef>
            <a:spcAft>
              <a:spcPct val="15000"/>
            </a:spcAft>
            <a:buChar char="••"/>
          </a:pPr>
          <a:endParaRPr lang="en-US" sz="1800" kern="1200" dirty="0"/>
        </a:p>
      </dsp:txBody>
      <dsp:txXfrm>
        <a:off x="5282074" y="64813"/>
        <a:ext cx="1853002" cy="955237"/>
      </dsp:txXfrm>
    </dsp:sp>
    <dsp:sp modelId="{0E0EFC42-4679-43BF-915A-2E3E3BF89FE3}">
      <dsp:nvSpPr>
        <dsp:cNvPr id="0" name=""/>
        <dsp:cNvSpPr/>
      </dsp:nvSpPr>
      <dsp:spPr>
        <a:xfrm>
          <a:off x="3855991" y="293767"/>
          <a:ext cx="2424403" cy="2424403"/>
        </a:xfrm>
        <a:prstGeom prst="circularArrow">
          <a:avLst>
            <a:gd name="adj1" fmla="val 2906"/>
            <a:gd name="adj2" fmla="val 355572"/>
            <a:gd name="adj3" fmla="val 8638455"/>
            <a:gd name="adj4" fmla="val 1745049"/>
            <a:gd name="adj5" fmla="val 3391"/>
          </a:avLst>
        </a:prstGeom>
        <a:solidFill>
          <a:schemeClr val="accent2">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4AC0C6AD-CF7E-440B-97E7-8D701D2EA842}">
      <dsp:nvSpPr>
        <dsp:cNvPr id="0" name=""/>
        <dsp:cNvSpPr/>
      </dsp:nvSpPr>
      <dsp:spPr>
        <a:xfrm>
          <a:off x="4956880" y="136931"/>
          <a:ext cx="2207915" cy="1921177"/>
        </a:xfrm>
        <a:prstGeom prst="roundRect">
          <a:avLst>
            <a:gd name="adj" fmla="val 10000"/>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30480" tIns="20320" rIns="30480" bIns="20320" numCol="1" spcCol="1270" anchor="ctr" anchorCtr="0">
          <a:noAutofit/>
        </a:bodyPr>
        <a:lstStyle/>
        <a:p>
          <a:pPr lvl="0" algn="ctr" defTabSz="711200">
            <a:lnSpc>
              <a:spcPct val="90000"/>
            </a:lnSpc>
            <a:spcBef>
              <a:spcPct val="0"/>
            </a:spcBef>
            <a:spcAft>
              <a:spcPct val="35000"/>
            </a:spcAft>
          </a:pPr>
          <a:r>
            <a:rPr lang="fa-IR" sz="1600" kern="1200" dirty="0" smtClean="0">
              <a:solidFill>
                <a:schemeClr val="bg2"/>
              </a:solidFill>
              <a:cs typeface="B Titr" panose="00000700000000000000" pitchFamily="2" charset="-78"/>
            </a:rPr>
            <a:t>روحانیونی که در روند پیروزی انقلاب و پاسداری از اسلام و نظام در ایام دفاع مقدس مشارکت داشته‌اند، الزاماً همه انقلابی نیستند. </a:t>
          </a:r>
          <a:endParaRPr lang="en-US" sz="1600" kern="1200" dirty="0">
            <a:solidFill>
              <a:schemeClr val="bg2"/>
            </a:solidFill>
            <a:cs typeface="B Titr" panose="00000700000000000000" pitchFamily="2" charset="-78"/>
          </a:endParaRPr>
        </a:p>
      </dsp:txBody>
      <dsp:txXfrm>
        <a:off x="5013149" y="193200"/>
        <a:ext cx="2095377" cy="1808639"/>
      </dsp:txXfrm>
    </dsp:sp>
    <dsp:sp modelId="{9B36AA91-8C29-4FEF-9139-A9915146062B}">
      <dsp:nvSpPr>
        <dsp:cNvPr id="0" name=""/>
        <dsp:cNvSpPr/>
      </dsp:nvSpPr>
      <dsp:spPr>
        <a:xfrm>
          <a:off x="2940442" y="756225"/>
          <a:ext cx="1518019" cy="1291546"/>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711200">
            <a:lnSpc>
              <a:spcPct val="90000"/>
            </a:lnSpc>
            <a:spcBef>
              <a:spcPct val="0"/>
            </a:spcBef>
            <a:spcAft>
              <a:spcPct val="15000"/>
            </a:spcAft>
            <a:buChar char="••"/>
          </a:pPr>
          <a:endParaRPr lang="en-US" sz="1600" kern="1200" dirty="0"/>
        </a:p>
      </dsp:txBody>
      <dsp:txXfrm>
        <a:off x="2970164" y="1062707"/>
        <a:ext cx="1458575" cy="955342"/>
      </dsp:txXfrm>
    </dsp:sp>
    <dsp:sp modelId="{9FA804CF-31B4-4186-9350-99562047A751}">
      <dsp:nvSpPr>
        <dsp:cNvPr id="0" name=""/>
        <dsp:cNvSpPr/>
      </dsp:nvSpPr>
      <dsp:spPr>
        <a:xfrm>
          <a:off x="1142641" y="-750846"/>
          <a:ext cx="2776215" cy="2776215"/>
        </a:xfrm>
        <a:prstGeom prst="leftCircularArrow">
          <a:avLst>
            <a:gd name="adj1" fmla="val 2538"/>
            <a:gd name="adj2" fmla="val 307856"/>
            <a:gd name="adj3" fmla="val 12829354"/>
            <a:gd name="adj4" fmla="val 19770476"/>
            <a:gd name="adj5" fmla="val 2961"/>
          </a:avLst>
        </a:prstGeom>
        <a:solidFill>
          <a:schemeClr val="accent3">
            <a:hueOff val="0"/>
            <a:satOff val="0"/>
            <a:lumOff val="0"/>
            <a:alphaOff val="0"/>
          </a:schemeClr>
        </a:solidFill>
        <a:ln>
          <a:noFill/>
        </a:ln>
        <a:effectLst>
          <a:outerShdw blurRad="40000" dist="20000" dir="5400000" rotWithShape="0">
            <a:srgbClr val="000000">
              <a:alpha val="38000"/>
            </a:srgbClr>
          </a:outerShdw>
        </a:effectLst>
      </dsp:spPr>
      <dsp:style>
        <a:lnRef idx="0">
          <a:scrgbClr r="0" g="0" b="0"/>
        </a:lnRef>
        <a:fillRef idx="1">
          <a:scrgbClr r="0" g="0" b="0"/>
        </a:fillRef>
        <a:effectRef idx="1">
          <a:scrgbClr r="0" g="0" b="0"/>
        </a:effectRef>
        <a:fontRef idx="minor">
          <a:schemeClr val="lt1"/>
        </a:fontRef>
      </dsp:style>
    </dsp:sp>
    <dsp:sp modelId="{04CD8AA6-84CF-4D2A-8126-E33B6CF113CF}">
      <dsp:nvSpPr>
        <dsp:cNvPr id="0" name=""/>
        <dsp:cNvSpPr/>
      </dsp:nvSpPr>
      <dsp:spPr>
        <a:xfrm>
          <a:off x="2589697" y="-28358"/>
          <a:ext cx="2142818" cy="1921177"/>
        </a:xfrm>
        <a:prstGeom prst="roundRect">
          <a:avLst>
            <a:gd name="adj" fmla="val 10000"/>
          </a:avLst>
        </a:prstGeom>
        <a:solidFill>
          <a:schemeClr val="accent3">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6670" tIns="17780" rIns="26670" bIns="17780" numCol="1" spcCol="1270" anchor="ctr" anchorCtr="0">
          <a:noAutofit/>
        </a:bodyPr>
        <a:lstStyle/>
        <a:p>
          <a:pPr lvl="0" algn="ctr" defTabSz="622300">
            <a:lnSpc>
              <a:spcPct val="90000"/>
            </a:lnSpc>
            <a:spcBef>
              <a:spcPct val="0"/>
            </a:spcBef>
            <a:spcAft>
              <a:spcPct val="35000"/>
            </a:spcAft>
          </a:pPr>
          <a:r>
            <a:rPr lang="fa-IR" sz="1400" kern="1200" dirty="0" smtClean="0">
              <a:solidFill>
                <a:srgbClr val="002060"/>
              </a:solidFill>
              <a:cs typeface="B Titr" panose="00000700000000000000" pitchFamily="2" charset="-78"/>
            </a:rPr>
            <a:t>روحانیونی که در دستگاه‌های رسمی اجرایی یا فرهنگی فعالیت دارند یا طلابی که به فعالیت‌های سیاسی ـ اجتماعی اقدام می‌کنند</a:t>
          </a:r>
          <a:endParaRPr lang="en-US" sz="1400" kern="1200" dirty="0">
            <a:solidFill>
              <a:srgbClr val="002060"/>
            </a:solidFill>
            <a:cs typeface="B Titr" panose="00000700000000000000" pitchFamily="2" charset="-78"/>
          </a:endParaRPr>
        </a:p>
      </dsp:txBody>
      <dsp:txXfrm>
        <a:off x="2645966" y="27911"/>
        <a:ext cx="2030280" cy="1808639"/>
      </dsp:txXfrm>
    </dsp:sp>
    <dsp:sp modelId="{DAFAFB01-7078-4359-B3DD-0E6766B886D8}">
      <dsp:nvSpPr>
        <dsp:cNvPr id="0" name=""/>
        <dsp:cNvSpPr/>
      </dsp:nvSpPr>
      <dsp:spPr>
        <a:xfrm>
          <a:off x="439614" y="76693"/>
          <a:ext cx="1615049" cy="1207608"/>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14300" lvl="1" indent="-114300" algn="l" defTabSz="622300">
            <a:lnSpc>
              <a:spcPct val="90000"/>
            </a:lnSpc>
            <a:spcBef>
              <a:spcPct val="0"/>
            </a:spcBef>
            <a:spcAft>
              <a:spcPct val="15000"/>
            </a:spcAft>
            <a:buChar char="••"/>
          </a:pPr>
          <a:endParaRPr lang="en-US" sz="1400" kern="1200" dirty="0"/>
        </a:p>
      </dsp:txBody>
      <dsp:txXfrm>
        <a:off x="467404" y="104483"/>
        <a:ext cx="1559469" cy="893254"/>
      </dsp:txXfrm>
    </dsp:sp>
    <dsp:sp modelId="{A81CCADD-BF22-43DF-8590-5EA9E57E83E0}">
      <dsp:nvSpPr>
        <dsp:cNvPr id="0" name=""/>
        <dsp:cNvSpPr/>
      </dsp:nvSpPr>
      <dsp:spPr>
        <a:xfrm>
          <a:off x="105180" y="154135"/>
          <a:ext cx="2090763" cy="1921177"/>
        </a:xfrm>
        <a:prstGeom prst="roundRect">
          <a:avLst>
            <a:gd name="adj" fmla="val 10000"/>
          </a:avLst>
        </a:prstGeom>
        <a:solidFill>
          <a:schemeClr val="accent4">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26670" tIns="17780" rIns="26670" bIns="17780" numCol="1" spcCol="1270" anchor="ctr" anchorCtr="0">
          <a:noAutofit/>
        </a:bodyPr>
        <a:lstStyle/>
        <a:p>
          <a:pPr lvl="0" algn="ctr" defTabSz="600075">
            <a:lnSpc>
              <a:spcPct val="90000"/>
            </a:lnSpc>
            <a:spcBef>
              <a:spcPct val="0"/>
            </a:spcBef>
            <a:spcAft>
              <a:spcPct val="35000"/>
            </a:spcAft>
          </a:pPr>
          <a:r>
            <a:rPr lang="fa-IR" sz="1350" kern="1200" dirty="0" smtClean="0">
              <a:solidFill>
                <a:srgbClr val="002060"/>
              </a:solidFill>
              <a:cs typeface="B Titr" panose="00000700000000000000" pitchFamily="2" charset="-78"/>
            </a:rPr>
            <a:t>یا طلاب دل‌بستة انقلاب که در مراسمات، انتخابات، راهپیمایی‌ها و اجتماعات انقلابی شرکت می‌کنند الزاماً مصداق حقیقی این عنوان نیستند.</a:t>
          </a:r>
          <a:endParaRPr lang="en-US" sz="1350" kern="1200" dirty="0" smtClean="0">
            <a:solidFill>
              <a:srgbClr val="002060"/>
            </a:solidFill>
            <a:cs typeface="B Titr" panose="00000700000000000000" pitchFamily="2" charset="-78"/>
          </a:endParaRPr>
        </a:p>
        <a:p>
          <a:pPr lvl="0" algn="ctr" defTabSz="600075">
            <a:lnSpc>
              <a:spcPct val="90000"/>
            </a:lnSpc>
            <a:spcBef>
              <a:spcPct val="0"/>
            </a:spcBef>
            <a:spcAft>
              <a:spcPct val="35000"/>
            </a:spcAft>
          </a:pPr>
          <a:endParaRPr lang="en-US" sz="1350" kern="1200" dirty="0">
            <a:solidFill>
              <a:srgbClr val="002060"/>
            </a:solidFill>
            <a:cs typeface="B Titr" panose="00000700000000000000" pitchFamily="2" charset="-78"/>
          </a:endParaRPr>
        </a:p>
      </dsp:txBody>
      <dsp:txXfrm>
        <a:off x="161449" y="210404"/>
        <a:ext cx="1978225" cy="1808639"/>
      </dsp:txXfrm>
    </dsp:sp>
  </dsp:spTree>
</dsp:drawing>
</file>

<file path=ppt/diagrams/drawing1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174D678-370B-43E6-A9DC-9CD34C25E97A}">
      <dsp:nvSpPr>
        <dsp:cNvPr id="0" name=""/>
        <dsp:cNvSpPr/>
      </dsp:nvSpPr>
      <dsp:spPr>
        <a:xfrm>
          <a:off x="4712274" y="2570584"/>
          <a:ext cx="644503" cy="2078522"/>
        </a:xfrm>
        <a:custGeom>
          <a:avLst/>
          <a:gdLst/>
          <a:ahLst/>
          <a:cxnLst/>
          <a:rect l="0" t="0" r="0" b="0"/>
          <a:pathLst>
            <a:path>
              <a:moveTo>
                <a:pt x="644503" y="0"/>
              </a:moveTo>
              <a:lnTo>
                <a:pt x="322251" y="0"/>
              </a:lnTo>
              <a:lnTo>
                <a:pt x="322251" y="2078522"/>
              </a:lnTo>
              <a:lnTo>
                <a:pt x="0" y="2078522"/>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0BE07BF-20A4-483E-A952-9AC9FAFEB483}">
      <dsp:nvSpPr>
        <dsp:cNvPr id="0" name=""/>
        <dsp:cNvSpPr/>
      </dsp:nvSpPr>
      <dsp:spPr>
        <a:xfrm>
          <a:off x="4712274" y="2570584"/>
          <a:ext cx="644503" cy="692840"/>
        </a:xfrm>
        <a:custGeom>
          <a:avLst/>
          <a:gdLst/>
          <a:ahLst/>
          <a:cxnLst/>
          <a:rect l="0" t="0" r="0" b="0"/>
          <a:pathLst>
            <a:path>
              <a:moveTo>
                <a:pt x="644503" y="0"/>
              </a:moveTo>
              <a:lnTo>
                <a:pt x="322251" y="0"/>
              </a:lnTo>
              <a:lnTo>
                <a:pt x="322251" y="692840"/>
              </a:lnTo>
              <a:lnTo>
                <a:pt x="0" y="69284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5671253-12F2-4AF9-B036-B0A5CE308196}">
      <dsp:nvSpPr>
        <dsp:cNvPr id="0" name=""/>
        <dsp:cNvSpPr/>
      </dsp:nvSpPr>
      <dsp:spPr>
        <a:xfrm>
          <a:off x="4712274" y="1877743"/>
          <a:ext cx="644503" cy="692840"/>
        </a:xfrm>
        <a:custGeom>
          <a:avLst/>
          <a:gdLst/>
          <a:ahLst/>
          <a:cxnLst/>
          <a:rect l="0" t="0" r="0" b="0"/>
          <a:pathLst>
            <a:path>
              <a:moveTo>
                <a:pt x="644503" y="692840"/>
              </a:moveTo>
              <a:lnTo>
                <a:pt x="322251" y="692840"/>
              </a:lnTo>
              <a:lnTo>
                <a:pt x="322251" y="0"/>
              </a:lnTo>
              <a:lnTo>
                <a:pt x="0"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F60DB00-4903-47E4-A86A-645AC1C52B9E}">
      <dsp:nvSpPr>
        <dsp:cNvPr id="0" name=""/>
        <dsp:cNvSpPr/>
      </dsp:nvSpPr>
      <dsp:spPr>
        <a:xfrm>
          <a:off x="4712274" y="492061"/>
          <a:ext cx="644503" cy="2078522"/>
        </a:xfrm>
        <a:custGeom>
          <a:avLst/>
          <a:gdLst/>
          <a:ahLst/>
          <a:cxnLst/>
          <a:rect l="0" t="0" r="0" b="0"/>
          <a:pathLst>
            <a:path>
              <a:moveTo>
                <a:pt x="644503" y="2078522"/>
              </a:moveTo>
              <a:lnTo>
                <a:pt x="322251" y="2078522"/>
              </a:lnTo>
              <a:lnTo>
                <a:pt x="322251" y="0"/>
              </a:lnTo>
              <a:lnTo>
                <a:pt x="0"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883B38C-4C69-438D-B66D-44D63DE75D10}">
      <dsp:nvSpPr>
        <dsp:cNvPr id="0" name=""/>
        <dsp:cNvSpPr/>
      </dsp:nvSpPr>
      <dsp:spPr>
        <a:xfrm>
          <a:off x="5356777" y="1828799"/>
          <a:ext cx="3222516" cy="148356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انقلابی بودن ترکیبی از </a:t>
          </a:r>
          <a:r>
            <a:rPr lang="fa-IR" sz="1600" b="1"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همة</a:t>
          </a:r>
          <a:r>
            <a:rPr lang="fa-IR" sz="1600" b="1"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این </a:t>
          </a:r>
          <a:r>
            <a:rPr lang="fa-IR" sz="1600" b="1"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ویژگی‌هاست</a:t>
          </a:r>
          <a:r>
            <a:rPr lang="fa-IR" sz="1600" b="1"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در مدار یک حرکت تاریخی بر اساس اعتقاد به حضور دین در سطوح مختلف شئون زندگی انسان و به هدف تشکیل تمدن </a:t>
          </a:r>
          <a:r>
            <a:rPr lang="fa-IR" sz="1600" b="1" kern="1200"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زمینه‌ساز</a:t>
          </a:r>
          <a:r>
            <a:rPr lang="fa-IR" sz="1600" b="1" kern="1200"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ظهور.</a:t>
          </a:r>
          <a:endParaRPr lang="fa-IR" sz="1600" b="1" kern="1200" dirty="0">
            <a:solidFill>
              <a:schemeClr val="bg2"/>
            </a:solidFill>
          </a:endParaRPr>
        </a:p>
      </dsp:txBody>
      <dsp:txXfrm>
        <a:off x="5356777" y="1828799"/>
        <a:ext cx="3222516" cy="1483569"/>
      </dsp:txXfrm>
    </dsp:sp>
    <dsp:sp modelId="{3261015D-09AB-4D72-9791-D0D299A7AF8D}">
      <dsp:nvSpPr>
        <dsp:cNvPr id="0" name=""/>
        <dsp:cNvSpPr/>
      </dsp:nvSpPr>
      <dsp:spPr>
        <a:xfrm>
          <a:off x="205682" y="627"/>
          <a:ext cx="4506592" cy="98286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برای انقلابی بودن صرف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خودسازی</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معنوی و تعالی روحی حتی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دست‌یافتن</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به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مرتبة</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اولیای الهی کافی نیست.</a:t>
          </a:r>
          <a:endParaRPr lang="fa-IR" sz="1800" b="1" kern="1200" dirty="0">
            <a:solidFill>
              <a:srgbClr val="002060"/>
            </a:solidFill>
            <a:cs typeface="B Nazanin" panose="00000400000000000000" pitchFamily="2" charset="-78"/>
          </a:endParaRPr>
        </a:p>
      </dsp:txBody>
      <dsp:txXfrm>
        <a:off x="205682" y="627"/>
        <a:ext cx="4506592" cy="982867"/>
      </dsp:txXfrm>
    </dsp:sp>
    <dsp:sp modelId="{DBCC5A3B-E6F1-4CE1-A971-202D821C20DA}">
      <dsp:nvSpPr>
        <dsp:cNvPr id="0" name=""/>
        <dsp:cNvSpPr/>
      </dsp:nvSpPr>
      <dsp:spPr>
        <a:xfrm>
          <a:off x="205682" y="1386309"/>
          <a:ext cx="4506592" cy="98286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صرف تلاش علمی و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تأثیرگذاری</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اجتماعی حتی حضور در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لایة</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نخبگانی</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کافی نیست. </a:t>
          </a:r>
          <a:endParaRPr lang="fa-IR" sz="1800" b="1" kern="1200" dirty="0">
            <a:solidFill>
              <a:srgbClr val="002060"/>
            </a:solidFill>
            <a:cs typeface="B Nazanin" panose="00000400000000000000" pitchFamily="2" charset="-78"/>
          </a:endParaRPr>
        </a:p>
      </dsp:txBody>
      <dsp:txXfrm>
        <a:off x="205682" y="1386309"/>
        <a:ext cx="4506592" cy="982867"/>
      </dsp:txXfrm>
    </dsp:sp>
    <dsp:sp modelId="{32EEBB0A-20C7-4324-9343-DA27B6295ED9}">
      <dsp:nvSpPr>
        <dsp:cNvPr id="0" name=""/>
        <dsp:cNvSpPr/>
      </dsp:nvSpPr>
      <dsp:spPr>
        <a:xfrm>
          <a:off x="205682" y="2771991"/>
          <a:ext cx="4506592" cy="98286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نیز صرف استفاده از ابزارهای جدید،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به‌روز</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بودن، سایت و وبلاگ داشتن،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پاسخ‌گویی</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به مسائل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مستحدثه</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فعالیت‌های</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مفید اجتماعی کافی نیست. </a:t>
          </a:r>
          <a:endParaRPr lang="fa-IR" sz="1800" b="1" kern="1200" dirty="0">
            <a:solidFill>
              <a:srgbClr val="002060"/>
            </a:solidFill>
            <a:cs typeface="B Nazanin" panose="00000400000000000000" pitchFamily="2" charset="-78"/>
          </a:endParaRPr>
        </a:p>
      </dsp:txBody>
      <dsp:txXfrm>
        <a:off x="205682" y="2771991"/>
        <a:ext cx="4506592" cy="982867"/>
      </dsp:txXfrm>
    </dsp:sp>
    <dsp:sp modelId="{4932425F-BB7B-49FF-BBAD-1DAFDD9E26F5}">
      <dsp:nvSpPr>
        <dsp:cNvPr id="0" name=""/>
        <dsp:cNvSpPr/>
      </dsp:nvSpPr>
      <dsp:spPr>
        <a:xfrm>
          <a:off x="205682" y="4157673"/>
          <a:ext cx="4506592" cy="982867"/>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rtl="1">
            <a:lnSpc>
              <a:spcPct val="90000"/>
            </a:lnSpc>
            <a:spcBef>
              <a:spcPct val="0"/>
            </a:spcBef>
            <a:spcAft>
              <a:spcPct val="35000"/>
            </a:spcAft>
          </a:pP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همان‌طور</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که صرف سلحشوری،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روحیة</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مبارزه یا شور و شرر درگیری با دشمنان هم کافی نیست.</a:t>
          </a:r>
          <a:endParaRPr lang="fa-IR" sz="1800" b="1" kern="1200" dirty="0">
            <a:solidFill>
              <a:srgbClr val="002060"/>
            </a:solidFill>
            <a:cs typeface="B Nazanin" panose="00000400000000000000" pitchFamily="2" charset="-78"/>
          </a:endParaRPr>
        </a:p>
      </dsp:txBody>
      <dsp:txXfrm>
        <a:off x="205682" y="4157673"/>
        <a:ext cx="4506592" cy="982867"/>
      </dsp:txXfrm>
    </dsp:sp>
  </dsp:spTree>
</dsp:drawing>
</file>

<file path=ppt/diagrams/drawing1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7C3EA47-111A-497C-A0C9-68BFC1405780}">
      <dsp:nvSpPr>
        <dsp:cNvPr id="0" name=""/>
        <dsp:cNvSpPr/>
      </dsp:nvSpPr>
      <dsp:spPr>
        <a:xfrm rot="10800000">
          <a:off x="1733735" y="2865"/>
          <a:ext cx="5842009" cy="1049006"/>
        </a:xfrm>
        <a:prstGeom prst="homePlat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62583" tIns="68580" rIns="128016" bIns="68580" numCol="1" spcCol="1270" anchor="ctr" anchorCtr="0">
          <a:noAutofit/>
        </a:bodyPr>
        <a:lstStyle/>
        <a:p>
          <a:pPr lvl="0" algn="ctr" defTabSz="800100" rtl="1">
            <a:lnSpc>
              <a:spcPct val="90000"/>
            </a:lnSpc>
            <a:spcBef>
              <a:spcPct val="0"/>
            </a:spcBef>
            <a:spcAft>
              <a:spcPct val="35000"/>
            </a:spcAft>
          </a:pPr>
          <a:r>
            <a:rPr lang="fa-IR" sz="1800" b="1" kern="1200" dirty="0" err="1" smtClean="0">
              <a:solidFill>
                <a:schemeClr val="bg2"/>
              </a:solidFill>
              <a:cs typeface="B Nazanin" panose="00000400000000000000" pitchFamily="2" charset="-78"/>
            </a:rPr>
            <a:t>انقلابي</a:t>
          </a:r>
          <a:r>
            <a:rPr lang="fa-IR" sz="1800" b="1" kern="1200" dirty="0" smtClean="0">
              <a:solidFill>
                <a:schemeClr val="bg2"/>
              </a:solidFill>
              <a:cs typeface="B Nazanin" panose="00000400000000000000" pitchFamily="2" charset="-78"/>
            </a:rPr>
            <a:t> بودن معادل </a:t>
          </a:r>
          <a:r>
            <a:rPr lang="fa-IR" sz="1800" b="1" kern="1200" dirty="0" err="1" smtClean="0">
              <a:solidFill>
                <a:schemeClr val="bg2"/>
              </a:solidFill>
              <a:cs typeface="B Nazanin" panose="00000400000000000000" pitchFamily="2" charset="-78"/>
            </a:rPr>
            <a:t>افراطي‌گري‌هایي</a:t>
          </a:r>
          <a:r>
            <a:rPr lang="fa-IR" sz="1800" b="1" kern="1200" dirty="0" smtClean="0">
              <a:solidFill>
                <a:schemeClr val="bg2"/>
              </a:solidFill>
              <a:cs typeface="B Nazanin" panose="00000400000000000000" pitchFamily="2" charset="-78"/>
            </a:rPr>
            <a:t> از نوع </a:t>
          </a:r>
          <a:r>
            <a:rPr lang="fa-IR" sz="1800" b="1" kern="1200" dirty="0" err="1" smtClean="0">
              <a:solidFill>
                <a:schemeClr val="bg2"/>
              </a:solidFill>
              <a:cs typeface="B Nazanin" panose="00000400000000000000" pitchFamily="2" charset="-78"/>
            </a:rPr>
            <a:t>داعش</a:t>
          </a:r>
          <a:r>
            <a:rPr lang="fa-IR" sz="1800" b="1" kern="1200" dirty="0" smtClean="0">
              <a:solidFill>
                <a:schemeClr val="bg2"/>
              </a:solidFill>
              <a:cs typeface="B Nazanin" panose="00000400000000000000" pitchFamily="2" charset="-78"/>
            </a:rPr>
            <a:t> </a:t>
          </a:r>
          <a:r>
            <a:rPr lang="fa-IR" sz="1800" b="1" kern="1200" dirty="0" err="1" smtClean="0">
              <a:solidFill>
                <a:schemeClr val="bg2"/>
              </a:solidFill>
              <a:cs typeface="B Nazanin" panose="00000400000000000000" pitchFamily="2" charset="-78"/>
            </a:rPr>
            <a:t>يا</a:t>
          </a:r>
          <a:r>
            <a:rPr lang="fa-IR" sz="1800" b="1" kern="1200" dirty="0" smtClean="0">
              <a:solidFill>
                <a:schemeClr val="bg2"/>
              </a:solidFill>
              <a:cs typeface="B Nazanin" panose="00000400000000000000" pitchFamily="2" charset="-78"/>
            </a:rPr>
            <a:t> </a:t>
          </a:r>
          <a:r>
            <a:rPr lang="fa-IR" sz="1800" b="1" kern="1200" dirty="0" err="1" smtClean="0">
              <a:solidFill>
                <a:schemeClr val="bg2"/>
              </a:solidFill>
              <a:cs typeface="B Nazanin" panose="00000400000000000000" pitchFamily="2" charset="-78"/>
            </a:rPr>
            <a:t>خراب‌کاری</a:t>
          </a:r>
          <a:r>
            <a:rPr lang="fa-IR" sz="1800" b="1" kern="1200" dirty="0" smtClean="0">
              <a:solidFill>
                <a:schemeClr val="bg2"/>
              </a:solidFill>
              <a:cs typeface="B Nazanin" panose="00000400000000000000" pitchFamily="2" charset="-78"/>
            </a:rPr>
            <a:t> و پرخاشگری (</a:t>
          </a:r>
          <a:r>
            <a:rPr lang="fa-IR" sz="1800" b="1" kern="1200" dirty="0" err="1" smtClean="0">
              <a:solidFill>
                <a:schemeClr val="bg2"/>
              </a:solidFill>
              <a:cs typeface="B Nazanin" panose="00000400000000000000" pitchFamily="2" charset="-78"/>
            </a:rPr>
            <a:t>ونداليسم</a:t>
          </a:r>
          <a:r>
            <a:rPr lang="fa-IR" sz="1800" b="1" kern="1200" dirty="0" smtClean="0">
              <a:solidFill>
                <a:schemeClr val="bg2"/>
              </a:solidFill>
              <a:cs typeface="B Nazanin" panose="00000400000000000000" pitchFamily="2" charset="-78"/>
            </a:rPr>
            <a:t> </a:t>
          </a:r>
          <a:r>
            <a:rPr lang="fa-IR" sz="1800" b="1" kern="1200" dirty="0" err="1" smtClean="0">
              <a:solidFill>
                <a:schemeClr val="bg2"/>
              </a:solidFill>
              <a:cs typeface="B Nazanin" panose="00000400000000000000" pitchFamily="2" charset="-78"/>
            </a:rPr>
            <a:t>اجتماعي</a:t>
          </a:r>
          <a:r>
            <a:rPr lang="fa-IR" sz="1800" b="1" kern="1200" dirty="0" smtClean="0">
              <a:solidFill>
                <a:schemeClr val="bg2"/>
              </a:solidFill>
              <a:cs typeface="B Nazanin" panose="00000400000000000000" pitchFamily="2" charset="-78"/>
            </a:rPr>
            <a:t>)  نیست. </a:t>
          </a:r>
          <a:endParaRPr lang="fa-IR" sz="1800" b="1" kern="1200" dirty="0">
            <a:solidFill>
              <a:schemeClr val="bg2"/>
            </a:solidFill>
            <a:cs typeface="B Nazanin" panose="00000400000000000000" pitchFamily="2" charset="-78"/>
          </a:endParaRPr>
        </a:p>
      </dsp:txBody>
      <dsp:txXfrm rot="10800000">
        <a:off x="1995986" y="2865"/>
        <a:ext cx="5579758" cy="1049006"/>
      </dsp:txXfrm>
    </dsp:sp>
    <dsp:sp modelId="{986B5BCC-DA79-4706-AC9E-2028EF472051}">
      <dsp:nvSpPr>
        <dsp:cNvPr id="0" name=""/>
        <dsp:cNvSpPr/>
      </dsp:nvSpPr>
      <dsp:spPr>
        <a:xfrm>
          <a:off x="1209231" y="2865"/>
          <a:ext cx="1049006" cy="1049006"/>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16000" r="-1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AD0419B-A2EF-4A6E-AC63-89B3115BB033}">
      <dsp:nvSpPr>
        <dsp:cNvPr id="0" name=""/>
        <dsp:cNvSpPr/>
      </dsp:nvSpPr>
      <dsp:spPr>
        <a:xfrm rot="10800000">
          <a:off x="1733735" y="1365009"/>
          <a:ext cx="5842009" cy="1049006"/>
        </a:xfrm>
        <a:prstGeom prst="homePlat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62583" tIns="68580" rIns="128016" bIns="6858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انسان انقلابی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وجودی</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سرشار از لطافت روحی و عاطفی دارد و سراسر مهربانی و شفقت است و این مقصد بزرگ انقلابی را هم به جهت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مهرورزی</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به بشریت دنبال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می‌کند</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endParaRPr lang="fa-IR" sz="1800" b="1" kern="1200" dirty="0">
            <a:solidFill>
              <a:srgbClr val="002060"/>
            </a:solidFill>
            <a:cs typeface="B Nazanin" panose="00000400000000000000" pitchFamily="2" charset="-78"/>
          </a:endParaRPr>
        </a:p>
      </dsp:txBody>
      <dsp:txXfrm rot="10800000">
        <a:off x="1995986" y="1365009"/>
        <a:ext cx="5579758" cy="1049006"/>
      </dsp:txXfrm>
    </dsp:sp>
    <dsp:sp modelId="{E60D336F-01F0-4657-BE4E-36F52AC7056E}">
      <dsp:nvSpPr>
        <dsp:cNvPr id="0" name=""/>
        <dsp:cNvSpPr/>
      </dsp:nvSpPr>
      <dsp:spPr>
        <a:xfrm>
          <a:off x="1209231" y="1365009"/>
          <a:ext cx="1049006" cy="1049006"/>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25000" r="-2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4B23B67-98FB-464E-A198-A6D81834251F}">
      <dsp:nvSpPr>
        <dsp:cNvPr id="0" name=""/>
        <dsp:cNvSpPr/>
      </dsp:nvSpPr>
      <dsp:spPr>
        <a:xfrm rot="10800000">
          <a:off x="1733735" y="2727152"/>
          <a:ext cx="5842009" cy="1049006"/>
        </a:xfrm>
        <a:prstGeom prst="homePlat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62583" tIns="68580" rIns="128016" bIns="68580" numCol="1" spcCol="1270" anchor="ctr" anchorCtr="0">
          <a:noAutofit/>
        </a:bodyPr>
        <a:lstStyle/>
        <a:p>
          <a:pPr lvl="0" algn="ctr" defTabSz="800100" rtl="1">
            <a:lnSpc>
              <a:spcPct val="90000"/>
            </a:lnSpc>
            <a:spcBef>
              <a:spcPct val="0"/>
            </a:spcBef>
            <a:spcAft>
              <a:spcPct val="35000"/>
            </a:spcAft>
          </a:pPr>
          <a:r>
            <a:rPr lang="fa-IR" sz="18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انقلابی بودن به معنای بی‌فکری و بی‌ملاحظگی، کله‌‌شقی و محرومیت از عقلانیت و تدبیر نیست. رسیدن به اهداف بلندی که بیان شد نیازمند عزم و حزم و تدبیر و حسابگری است.</a:t>
          </a:r>
          <a:endParaRPr lang="fa-IR" sz="1800" b="1" kern="1200" dirty="0">
            <a:solidFill>
              <a:srgbClr val="002060"/>
            </a:solidFill>
            <a:cs typeface="B Nazanin" panose="00000400000000000000" pitchFamily="2" charset="-78"/>
          </a:endParaRPr>
        </a:p>
      </dsp:txBody>
      <dsp:txXfrm rot="10800000">
        <a:off x="1995986" y="2727152"/>
        <a:ext cx="5579758" cy="1049006"/>
      </dsp:txXfrm>
    </dsp:sp>
    <dsp:sp modelId="{26A5BFB7-0AEF-43CA-8EAE-BE4F707FFDD0}">
      <dsp:nvSpPr>
        <dsp:cNvPr id="0" name=""/>
        <dsp:cNvSpPr/>
      </dsp:nvSpPr>
      <dsp:spPr>
        <a:xfrm>
          <a:off x="1209231" y="2727152"/>
          <a:ext cx="1049006" cy="1049006"/>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25000" r="-2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0CDAB97-F636-4B2C-A60D-10B4B0807DB0}">
      <dsp:nvSpPr>
        <dsp:cNvPr id="0" name=""/>
        <dsp:cNvSpPr/>
      </dsp:nvSpPr>
      <dsp:spPr>
        <a:xfrm rot="10800000">
          <a:off x="1733735" y="4089295"/>
          <a:ext cx="5842009" cy="1049006"/>
        </a:xfrm>
        <a:prstGeom prst="homePlat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62583" tIns="68580" rIns="128016" bIns="6858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همچنین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انقلابي</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بودن با وجود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حكومت</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مقتدر و مبسوط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اليد</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اسلامي</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به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معناي</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نقض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قوانين</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خودمختار</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عمل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كردن</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8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نيست</a:t>
          </a: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a:t>
          </a:r>
          <a:endParaRPr lang="fa-IR" sz="1800" b="1" kern="1200" dirty="0">
            <a:solidFill>
              <a:srgbClr val="002060"/>
            </a:solidFill>
            <a:cs typeface="B Nazanin" panose="00000400000000000000" pitchFamily="2" charset="-78"/>
          </a:endParaRPr>
        </a:p>
      </dsp:txBody>
      <dsp:txXfrm rot="10800000">
        <a:off x="1995986" y="4089295"/>
        <a:ext cx="5579758" cy="1049006"/>
      </dsp:txXfrm>
    </dsp:sp>
    <dsp:sp modelId="{36B1D17A-0D4C-4017-8903-EC38A779CAE0}">
      <dsp:nvSpPr>
        <dsp:cNvPr id="0" name=""/>
        <dsp:cNvSpPr/>
      </dsp:nvSpPr>
      <dsp:spPr>
        <a:xfrm>
          <a:off x="1209231" y="4089295"/>
          <a:ext cx="1049006" cy="1049006"/>
        </a:xfrm>
        <a:prstGeom prst="ellipse">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l="-13000" r="-1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A7497D9-D8F9-4C37-B104-3A881BCC41E9}">
      <dsp:nvSpPr>
        <dsp:cNvPr id="0" name=""/>
        <dsp:cNvSpPr/>
      </dsp:nvSpPr>
      <dsp:spPr>
        <a:xfrm>
          <a:off x="4669908" y="29971"/>
          <a:ext cx="3913346" cy="2096293"/>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0960" tIns="60960" rIns="828325" bIns="60960" numCol="1" spcCol="1270" anchor="ctr" anchorCtr="0">
          <a:noAutofit/>
        </a:bodyPr>
        <a:lstStyle/>
        <a:p>
          <a:pPr lvl="0" algn="l" defTabSz="711200">
            <a:lnSpc>
              <a:spcPct val="90000"/>
            </a:lnSpc>
            <a:spcBef>
              <a:spcPct val="0"/>
            </a:spcBef>
            <a:spcAft>
              <a:spcPct val="35000"/>
            </a:spcAft>
          </a:pPr>
          <a:r>
            <a:rPr lang="fa-IR" sz="1600" b="1" kern="1200" dirty="0" smtClean="0">
              <a:solidFill>
                <a:srgbClr val="FF0000"/>
              </a:solidFill>
              <a:cs typeface="B Titr" panose="00000700000000000000" pitchFamily="2" charset="-78"/>
            </a:rPr>
            <a:t>حوزه‌های علمیه برای استمرار حیات خود باید به تربیت نیروهایی بپردازند که این رسالت‌ها را بر دوش گیرند و در یک نظام تعلیمی و تربیتی کارآمد این عناصر گران‌قدر را پرورش دهند. </a:t>
          </a:r>
          <a:endParaRPr lang="en-US" sz="1600" kern="1200" dirty="0"/>
        </a:p>
      </dsp:txBody>
      <dsp:txXfrm>
        <a:off x="4669908" y="29971"/>
        <a:ext cx="3913346" cy="2096293"/>
      </dsp:txXfrm>
    </dsp:sp>
    <dsp:sp modelId="{F7D53FB0-516E-47C0-8A22-5411A953A831}">
      <dsp:nvSpPr>
        <dsp:cNvPr id="0" name=""/>
        <dsp:cNvSpPr/>
      </dsp:nvSpPr>
      <dsp:spPr>
        <a:xfrm>
          <a:off x="7903556" y="33521"/>
          <a:ext cx="829464" cy="1797051"/>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131000" r="-13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F47B2B2-2B64-4D24-B212-8BB7B5405910}">
      <dsp:nvSpPr>
        <dsp:cNvPr id="0" name=""/>
        <dsp:cNvSpPr/>
      </dsp:nvSpPr>
      <dsp:spPr>
        <a:xfrm>
          <a:off x="410979" y="29971"/>
          <a:ext cx="3913346" cy="2096293"/>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8580" tIns="68580" rIns="828325" bIns="68580" numCol="1" spcCol="1270" anchor="ctr" anchorCtr="0">
          <a:noAutofit/>
        </a:bodyPr>
        <a:lstStyle/>
        <a:p>
          <a:pPr lvl="0" algn="l" defTabSz="800100">
            <a:lnSpc>
              <a:spcPct val="90000"/>
            </a:lnSpc>
            <a:spcBef>
              <a:spcPct val="0"/>
            </a:spcBef>
            <a:spcAft>
              <a:spcPct val="35000"/>
            </a:spcAft>
          </a:pPr>
          <a:endParaRPr lang="fa-IR" sz="1800" b="1" kern="1200" dirty="0" smtClean="0">
            <a:solidFill>
              <a:srgbClr val="002060"/>
            </a:solidFill>
            <a:cs typeface="B Nazanin" panose="00000400000000000000" pitchFamily="2" charset="-78"/>
          </a:endParaRPr>
        </a:p>
        <a:p>
          <a:pPr lvl="0" algn="l"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بر طبق تعالیم اسلام، روحانیت سِمَت و مقامی نیست که در سایۀ آن روحانیون امتیازات مادی کسب کنند یا حرفه‌ای که نظیر حرفه‌های دیگر، یک دسته آن را پیشه و وسیله امرار معاش خود قرار دهند.</a:t>
          </a:r>
        </a:p>
        <a:p>
          <a:pPr lvl="0" algn="l" defTabSz="800100">
            <a:lnSpc>
              <a:spcPct val="90000"/>
            </a:lnSpc>
            <a:spcBef>
              <a:spcPct val="0"/>
            </a:spcBef>
            <a:spcAft>
              <a:spcPct val="35000"/>
            </a:spcAft>
          </a:pPr>
          <a:endParaRPr lang="en-US" sz="1800" kern="1200" dirty="0"/>
        </a:p>
      </dsp:txBody>
      <dsp:txXfrm>
        <a:off x="410979" y="29971"/>
        <a:ext cx="3913346" cy="2096293"/>
      </dsp:txXfrm>
    </dsp:sp>
    <dsp:sp modelId="{8173BE32-A9A2-4CCF-B18D-5D55A1D9364A}">
      <dsp:nvSpPr>
        <dsp:cNvPr id="0" name=""/>
        <dsp:cNvSpPr/>
      </dsp:nvSpPr>
      <dsp:spPr>
        <a:xfrm>
          <a:off x="3644626" y="33521"/>
          <a:ext cx="829464" cy="1797051"/>
        </a:xfrm>
        <a:prstGeom prst="rect">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125000" r="-12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C75E879-285C-46D6-869C-5D03B3263484}">
      <dsp:nvSpPr>
        <dsp:cNvPr id="0" name=""/>
        <dsp:cNvSpPr/>
      </dsp:nvSpPr>
      <dsp:spPr>
        <a:xfrm>
          <a:off x="2540443" y="2266222"/>
          <a:ext cx="3913346" cy="2096293"/>
        </a:xfrm>
        <a:prstGeom prst="rect">
          <a:avLst/>
        </a:prstGeom>
        <a:solidFill>
          <a:schemeClr val="lt1">
            <a:alpha val="40000"/>
            <a:hueOff val="0"/>
            <a:satOff val="0"/>
            <a:lumOff val="0"/>
            <a:alphaOff val="0"/>
          </a:schemeClr>
        </a:solidFill>
        <a:ln w="9525" cap="flat" cmpd="sng" algn="ctr">
          <a:solidFill>
            <a:schemeClr val="accent1">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60960" tIns="60960" rIns="828325" bIns="60960" numCol="1" spcCol="1270" anchor="ctr" anchorCtr="0">
          <a:noAutofit/>
        </a:bodyPr>
        <a:lstStyle/>
        <a:p>
          <a:pPr lvl="0" algn="r" defTabSz="711200">
            <a:lnSpc>
              <a:spcPct val="90000"/>
            </a:lnSpc>
            <a:spcBef>
              <a:spcPct val="0"/>
            </a:spcBef>
            <a:spcAft>
              <a:spcPct val="35000"/>
            </a:spcAft>
          </a:pPr>
          <a:r>
            <a:rPr lang="fa-IR" sz="1600" b="1" kern="1200" dirty="0" smtClean="0">
              <a:solidFill>
                <a:srgbClr val="FF0000"/>
              </a:solidFill>
              <a:cs typeface="B Titr" panose="00000700000000000000" pitchFamily="2" charset="-78"/>
            </a:rPr>
            <a:t>روحانیت در اسلام به معنی آراسته بودن به فضیلت علم و تقوا و مجهز بودن برای انجام یک سلسله وظایف اجتماعی دینی و واجبات کفایی است. بی‌آنکه علم و تقوا سرمایۀ دنیاطلبی گردد</a:t>
          </a:r>
          <a:r>
            <a:rPr lang="en-US" sz="1600" b="1" kern="1200" dirty="0" smtClean="0">
              <a:solidFill>
                <a:srgbClr val="FF0000"/>
              </a:solidFill>
              <a:cs typeface="B Titr" panose="00000700000000000000" pitchFamily="2" charset="-78"/>
            </a:rPr>
            <a:t> </a:t>
          </a:r>
          <a:r>
            <a:rPr lang="ar-SA" sz="1600" b="1" kern="1200" dirty="0" smtClean="0">
              <a:solidFill>
                <a:srgbClr val="FF0000"/>
              </a:solidFill>
              <a:cs typeface="B Titr" panose="00000700000000000000" pitchFamily="2" charset="-78"/>
            </a:rPr>
            <a:t>. </a:t>
          </a:r>
          <a:r>
            <a:rPr lang="fa-IR" sz="1600" b="1" kern="1200" dirty="0" smtClean="0">
              <a:solidFill>
                <a:srgbClr val="FF0000"/>
              </a:solidFill>
              <a:cs typeface="B Titr" panose="00000700000000000000" pitchFamily="2" charset="-78"/>
            </a:rPr>
            <a:t> </a:t>
          </a:r>
          <a:r>
            <a:rPr lang="fa-IR" sz="1600" b="1" kern="1200" dirty="0" smtClean="0">
              <a:solidFill>
                <a:srgbClr val="002060"/>
              </a:solidFill>
              <a:cs typeface="B Nazanin" panose="00000400000000000000" pitchFamily="2" charset="-78"/>
            </a:rPr>
            <a:t>(شهید سید محمدحسین بهشتی، ولایت، رهبری، روحانیت؛ ص 139)</a:t>
          </a:r>
          <a:endParaRPr lang="en-US" sz="1600" kern="1200" dirty="0"/>
        </a:p>
      </dsp:txBody>
      <dsp:txXfrm>
        <a:off x="2540443" y="2266222"/>
        <a:ext cx="3913346" cy="2096293"/>
      </dsp:txXfrm>
    </dsp:sp>
    <dsp:sp modelId="{64D37FEC-D049-464C-BCFD-345687BBD3F5}">
      <dsp:nvSpPr>
        <dsp:cNvPr id="0" name=""/>
        <dsp:cNvSpPr/>
      </dsp:nvSpPr>
      <dsp:spPr>
        <a:xfrm>
          <a:off x="5774091" y="2269772"/>
          <a:ext cx="829464" cy="1797051"/>
        </a:xfrm>
        <a:prstGeom prst="rect">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94000" r="-94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CAA148-9E5B-4821-990E-223B629C1ABE}">
      <dsp:nvSpPr>
        <dsp:cNvPr id="0" name=""/>
        <dsp:cNvSpPr/>
      </dsp:nvSpPr>
      <dsp:spPr>
        <a:xfrm>
          <a:off x="5165810" y="1648936"/>
          <a:ext cx="3686590" cy="1843295"/>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rtl="1">
            <a:lnSpc>
              <a:spcPct val="90000"/>
            </a:lnSpc>
            <a:spcBef>
              <a:spcPct val="0"/>
            </a:spcBef>
            <a:spcAft>
              <a:spcPct val="35000"/>
            </a:spcAft>
          </a:pPr>
          <a:r>
            <a:rPr lang="fa-IR" sz="2400" kern="120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برای انقلابی بودن دو الگو قابل تصور است</a:t>
          </a:r>
          <a:endParaRPr lang="fa-IR" sz="2400" kern="1200" dirty="0">
            <a:solidFill>
              <a:schemeClr val="bg2"/>
            </a:solidFill>
          </a:endParaRPr>
        </a:p>
      </dsp:txBody>
      <dsp:txXfrm>
        <a:off x="5219798" y="1702924"/>
        <a:ext cx="3578614" cy="1735319"/>
      </dsp:txXfrm>
    </dsp:sp>
    <dsp:sp modelId="{00927B30-F1E8-4A09-AAD8-9C32E4ADF796}">
      <dsp:nvSpPr>
        <dsp:cNvPr id="0" name=""/>
        <dsp:cNvSpPr/>
      </dsp:nvSpPr>
      <dsp:spPr>
        <a:xfrm rot="13073805">
          <a:off x="3494136" y="1964396"/>
          <a:ext cx="1868711" cy="64536"/>
        </a:xfrm>
        <a:custGeom>
          <a:avLst/>
          <a:gdLst/>
          <a:ahLst/>
          <a:cxnLst/>
          <a:rect l="0" t="0" r="0" b="0"/>
          <a:pathLst>
            <a:path>
              <a:moveTo>
                <a:pt x="0" y="32268"/>
              </a:moveTo>
              <a:lnTo>
                <a:pt x="1868711" y="32268"/>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11150" rtl="1">
            <a:lnSpc>
              <a:spcPct val="90000"/>
            </a:lnSpc>
            <a:spcBef>
              <a:spcPct val="0"/>
            </a:spcBef>
            <a:spcAft>
              <a:spcPct val="35000"/>
            </a:spcAft>
          </a:pPr>
          <a:endParaRPr lang="fa-IR" sz="700" kern="1200"/>
        </a:p>
      </dsp:txBody>
      <dsp:txXfrm rot="10800000">
        <a:off x="4381774" y="1949947"/>
        <a:ext cx="93435" cy="93435"/>
      </dsp:txXfrm>
    </dsp:sp>
    <dsp:sp modelId="{05EFD4A3-8C68-4C59-9D21-F547ABBC53C4}">
      <dsp:nvSpPr>
        <dsp:cNvPr id="0" name=""/>
        <dsp:cNvSpPr/>
      </dsp:nvSpPr>
      <dsp:spPr>
        <a:xfrm>
          <a:off x="4583" y="413154"/>
          <a:ext cx="3686590" cy="2019182"/>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یکی اینکه این صفت در نظام تقسیم کار اجتماعی </a:t>
          </a:r>
          <a:r>
            <a:rPr lang="fa-IR" sz="1600" b="1" kern="1200" dirty="0" err="1" smtClean="0">
              <a:solidFill>
                <a:srgbClr val="002060"/>
              </a:solidFill>
              <a:cs typeface="B Nazanin" panose="00000400000000000000" pitchFamily="2" charset="-78"/>
            </a:rPr>
            <a:t>وظیفة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کفایی</a:t>
          </a:r>
          <a:r>
            <a:rPr lang="fa-IR" sz="1600" b="1" kern="1200" dirty="0" smtClean="0">
              <a:solidFill>
                <a:srgbClr val="002060"/>
              </a:solidFill>
              <a:cs typeface="B Nazanin" panose="00000400000000000000" pitchFamily="2" charset="-78"/>
            </a:rPr>
            <a:t> است و </a:t>
          </a:r>
          <a:r>
            <a:rPr lang="fa-IR" sz="1600" b="1" kern="1200" dirty="0" err="1" smtClean="0">
              <a:solidFill>
                <a:srgbClr val="002060"/>
              </a:solidFill>
              <a:cs typeface="B Nazanin" panose="00000400000000000000" pitchFamily="2" charset="-78"/>
            </a:rPr>
            <a:t>طلبة</a:t>
          </a:r>
          <a:r>
            <a:rPr lang="fa-IR" sz="1600" b="1" kern="1200" dirty="0" smtClean="0">
              <a:solidFill>
                <a:srgbClr val="002060"/>
              </a:solidFill>
              <a:cs typeface="B Nazanin" panose="00000400000000000000" pitchFamily="2" charset="-78"/>
            </a:rPr>
            <a:t> انقلابی یک نیاز تخصصی در کنار سایر نیازهای حوزه و انقلاب محسوب </a:t>
          </a:r>
          <a:r>
            <a:rPr lang="fa-IR" sz="1600" b="1" kern="1200" dirty="0" err="1" smtClean="0">
              <a:solidFill>
                <a:srgbClr val="002060"/>
              </a:solidFill>
              <a:cs typeface="B Nazanin" panose="00000400000000000000" pitchFamily="2" charset="-78"/>
            </a:rPr>
            <a:t>می‌شود</a:t>
          </a:r>
          <a:r>
            <a:rPr lang="fa-IR" sz="1600" b="1" kern="1200" dirty="0" smtClean="0">
              <a:solidFill>
                <a:srgbClr val="002060"/>
              </a:solidFill>
              <a:cs typeface="B Nazanin" panose="00000400000000000000" pitchFamily="2" charset="-78"/>
            </a:rPr>
            <a:t>. بنابراین </a:t>
          </a:r>
          <a:r>
            <a:rPr lang="fa-IR" sz="1600" b="1" kern="1200" dirty="0" err="1" smtClean="0">
              <a:solidFill>
                <a:srgbClr val="002060"/>
              </a:solidFill>
              <a:cs typeface="B Nazanin" panose="00000400000000000000" pitchFamily="2" charset="-78"/>
            </a:rPr>
            <a:t>عده‌ای</a:t>
          </a:r>
          <a:r>
            <a:rPr lang="fa-IR" sz="1600" b="1" kern="1200" dirty="0" smtClean="0">
              <a:solidFill>
                <a:srgbClr val="002060"/>
              </a:solidFill>
              <a:cs typeface="B Nazanin" panose="00000400000000000000" pitchFamily="2" charset="-78"/>
            </a:rPr>
            <a:t> باید مبلغ، </a:t>
          </a:r>
          <a:r>
            <a:rPr lang="fa-IR" sz="1600" b="1" kern="1200" dirty="0" err="1" smtClean="0">
              <a:solidFill>
                <a:srgbClr val="002060"/>
              </a:solidFill>
              <a:cs typeface="B Nazanin" panose="00000400000000000000" pitchFamily="2" charset="-78"/>
            </a:rPr>
            <a:t>عده‌ای</a:t>
          </a:r>
          <a:r>
            <a:rPr lang="fa-IR" sz="1600" b="1" kern="1200" dirty="0" smtClean="0">
              <a:solidFill>
                <a:srgbClr val="002060"/>
              </a:solidFill>
              <a:cs typeface="B Nazanin" panose="00000400000000000000" pitchFamily="2" charset="-78"/>
            </a:rPr>
            <a:t> محقق، </a:t>
          </a:r>
          <a:r>
            <a:rPr lang="fa-IR" sz="1600" b="1" kern="1200" dirty="0" err="1" smtClean="0">
              <a:solidFill>
                <a:srgbClr val="002060"/>
              </a:solidFill>
              <a:cs typeface="B Nazanin" panose="00000400000000000000" pitchFamily="2" charset="-78"/>
            </a:rPr>
            <a:t>عده‌ای</a:t>
          </a:r>
          <a:r>
            <a:rPr lang="fa-IR" sz="1600" b="1" kern="1200" dirty="0" smtClean="0">
              <a:solidFill>
                <a:srgbClr val="002060"/>
              </a:solidFill>
              <a:cs typeface="B Nazanin" panose="00000400000000000000" pitchFamily="2" charset="-78"/>
            </a:rPr>
            <a:t> مدرس و </a:t>
          </a:r>
          <a:r>
            <a:rPr lang="fa-IR" sz="1600" b="1" kern="1200" dirty="0" err="1" smtClean="0">
              <a:solidFill>
                <a:srgbClr val="002060"/>
              </a:solidFill>
              <a:cs typeface="B Nazanin" panose="00000400000000000000" pitchFamily="2" charset="-78"/>
            </a:rPr>
            <a:t>عده‌ای</a:t>
          </a:r>
          <a:r>
            <a:rPr lang="fa-IR" sz="1600" b="1" kern="1200" dirty="0" smtClean="0">
              <a:solidFill>
                <a:srgbClr val="002060"/>
              </a:solidFill>
              <a:cs typeface="B Nazanin" panose="00000400000000000000" pitchFamily="2" charset="-78"/>
            </a:rPr>
            <a:t> هم متکفل مسائل انقلاب و پاسداری از آن باشند و اگر برخی از طلاب این نقش را بر عهده گیرند از دیگران ساقط </a:t>
          </a:r>
          <a:r>
            <a:rPr lang="fa-IR" sz="1600" b="1" kern="1200" dirty="0" err="1" smtClean="0">
              <a:solidFill>
                <a:srgbClr val="002060"/>
              </a:solidFill>
              <a:cs typeface="B Nazanin" panose="00000400000000000000" pitchFamily="2" charset="-78"/>
            </a:rPr>
            <a:t>می‌شود</a:t>
          </a:r>
          <a:r>
            <a:rPr lang="fa-IR" sz="1600" b="1" kern="1200" dirty="0" smtClean="0">
              <a:solidFill>
                <a:srgbClr val="002060"/>
              </a:solidFill>
              <a:cs typeface="B Nazanin" panose="00000400000000000000" pitchFamily="2" charset="-78"/>
            </a:rPr>
            <a:t>. </a:t>
          </a:r>
          <a:endParaRPr lang="fa-IR" sz="1600" b="1" kern="1200" dirty="0">
            <a:solidFill>
              <a:srgbClr val="002060"/>
            </a:solidFill>
            <a:cs typeface="B Nazanin" panose="00000400000000000000" pitchFamily="2" charset="-78"/>
          </a:endParaRPr>
        </a:p>
      </dsp:txBody>
      <dsp:txXfrm>
        <a:off x="63723" y="472294"/>
        <a:ext cx="3568310" cy="1900902"/>
      </dsp:txXfrm>
    </dsp:sp>
    <dsp:sp modelId="{0D6D1CF5-AD7E-441B-9F88-5F7E6D257B2A}">
      <dsp:nvSpPr>
        <dsp:cNvPr id="0" name=""/>
        <dsp:cNvSpPr/>
      </dsp:nvSpPr>
      <dsp:spPr>
        <a:xfrm rot="8526195">
          <a:off x="3494136" y="3112234"/>
          <a:ext cx="1868711" cy="64536"/>
        </a:xfrm>
        <a:custGeom>
          <a:avLst/>
          <a:gdLst/>
          <a:ahLst/>
          <a:cxnLst/>
          <a:rect l="0" t="0" r="0" b="0"/>
          <a:pathLst>
            <a:path>
              <a:moveTo>
                <a:pt x="0" y="32268"/>
              </a:moveTo>
              <a:lnTo>
                <a:pt x="1868711" y="32268"/>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11150" rtl="1">
            <a:lnSpc>
              <a:spcPct val="90000"/>
            </a:lnSpc>
            <a:spcBef>
              <a:spcPct val="0"/>
            </a:spcBef>
            <a:spcAft>
              <a:spcPct val="35000"/>
            </a:spcAft>
          </a:pPr>
          <a:endParaRPr lang="fa-IR" sz="700" kern="1200"/>
        </a:p>
      </dsp:txBody>
      <dsp:txXfrm rot="10800000">
        <a:off x="4381774" y="3097785"/>
        <a:ext cx="93435" cy="93435"/>
      </dsp:txXfrm>
    </dsp:sp>
    <dsp:sp modelId="{027DDAF7-898E-4F65-B2DB-11F80E5D0CB3}">
      <dsp:nvSpPr>
        <dsp:cNvPr id="0" name=""/>
        <dsp:cNvSpPr/>
      </dsp:nvSpPr>
      <dsp:spPr>
        <a:xfrm>
          <a:off x="4583" y="2708831"/>
          <a:ext cx="3686590" cy="2019182"/>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فرض دیگر اینکه انقلابی بودن </a:t>
          </a:r>
          <a:r>
            <a:rPr lang="fa-IR" sz="1600" b="1" kern="1200" dirty="0" err="1" smtClean="0">
              <a:solidFill>
                <a:srgbClr val="002060"/>
              </a:solidFill>
              <a:cs typeface="B Nazanin" panose="00000400000000000000" pitchFamily="2" charset="-78"/>
            </a:rPr>
            <a:t>وظیفة</a:t>
          </a:r>
          <a:r>
            <a:rPr lang="fa-IR" sz="1600" b="1" kern="1200" dirty="0" smtClean="0">
              <a:solidFill>
                <a:srgbClr val="002060"/>
              </a:solidFill>
              <a:cs typeface="B Nazanin" panose="00000400000000000000" pitchFamily="2" charset="-78"/>
            </a:rPr>
            <a:t> همگانی است و در کنار </a:t>
          </a:r>
          <a:r>
            <a:rPr lang="fa-IR" sz="1600" b="1" kern="1200" dirty="0" err="1" smtClean="0">
              <a:solidFill>
                <a:srgbClr val="002060"/>
              </a:solidFill>
              <a:cs typeface="B Nazanin" panose="00000400000000000000" pitchFamily="2" charset="-78"/>
            </a:rPr>
            <a:t>همة</a:t>
          </a:r>
          <a:r>
            <a:rPr lang="fa-IR" sz="1600" b="1" kern="1200" dirty="0" smtClean="0">
              <a:solidFill>
                <a:srgbClr val="002060"/>
              </a:solidFill>
              <a:cs typeface="B Nazanin" panose="00000400000000000000" pitchFamily="2" charset="-78"/>
            </a:rPr>
            <a:t> اوصاف مطلوب برای </a:t>
          </a:r>
          <a:r>
            <a:rPr lang="fa-IR" sz="1600" b="1" kern="1200" dirty="0" err="1" smtClean="0">
              <a:solidFill>
                <a:srgbClr val="002060"/>
              </a:solidFill>
              <a:cs typeface="B Nazanin" panose="00000400000000000000" pitchFamily="2" charset="-78"/>
            </a:rPr>
            <a:t>همة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طلبه¬ها</a:t>
          </a:r>
          <a:r>
            <a:rPr lang="fa-IR" sz="1600" b="1" kern="1200" dirty="0" smtClean="0">
              <a:solidFill>
                <a:srgbClr val="002060"/>
              </a:solidFill>
              <a:cs typeface="B Nazanin" panose="00000400000000000000" pitchFamily="2" charset="-78"/>
            </a:rPr>
            <a:t> (از مدرس، مبلغ، مدیر، </a:t>
          </a:r>
          <a:r>
            <a:rPr lang="fa-IR" sz="1600" b="1" kern="1200" dirty="0" err="1" smtClean="0">
              <a:solidFill>
                <a:srgbClr val="002060"/>
              </a:solidFill>
              <a:cs typeface="B Nazanin" panose="00000400000000000000" pitchFamily="2" charset="-78"/>
            </a:rPr>
            <a:t>متکلم</a:t>
          </a:r>
          <a:r>
            <a:rPr lang="fa-IR" sz="1600" b="1" kern="1200" dirty="0" smtClean="0">
              <a:solidFill>
                <a:srgbClr val="002060"/>
              </a:solidFill>
              <a:cs typeface="B Nazanin" panose="00000400000000000000" pitchFamily="2" charset="-78"/>
            </a:rPr>
            <a:t>، فقیه و مرجع) لازم و با </a:t>
          </a:r>
          <a:r>
            <a:rPr lang="fa-IR" sz="1600" b="1" kern="1200" dirty="0" err="1" smtClean="0">
              <a:solidFill>
                <a:srgbClr val="002060"/>
              </a:solidFill>
              <a:cs typeface="B Nazanin" panose="00000400000000000000" pitchFamily="2" charset="-78"/>
            </a:rPr>
            <a:t>همة</a:t>
          </a:r>
          <a:r>
            <a:rPr lang="fa-IR" sz="1600" b="1" kern="1200" dirty="0" smtClean="0">
              <a:solidFill>
                <a:srgbClr val="002060"/>
              </a:solidFill>
              <a:cs typeface="B Nazanin" panose="00000400000000000000" pitchFamily="2" charset="-78"/>
            </a:rPr>
            <a:t> </a:t>
          </a:r>
          <a:r>
            <a:rPr lang="fa-IR" sz="1600" b="1" kern="1200" dirty="0" err="1" smtClean="0">
              <a:solidFill>
                <a:srgbClr val="002060"/>
              </a:solidFill>
              <a:cs typeface="B Nazanin" panose="00000400000000000000" pitchFamily="2" charset="-78"/>
            </a:rPr>
            <a:t>مطلوبیت‌های</a:t>
          </a:r>
          <a:r>
            <a:rPr lang="fa-IR" sz="1600" b="1" kern="1200" dirty="0" smtClean="0">
              <a:solidFill>
                <a:srgbClr val="002060"/>
              </a:solidFill>
              <a:cs typeface="B Nazanin" panose="00000400000000000000" pitchFamily="2" charset="-78"/>
            </a:rPr>
            <a:t> طلبه قابل جمع است و </a:t>
          </a:r>
          <a:r>
            <a:rPr lang="fa-IR" sz="1600" b="1" kern="1200" dirty="0" err="1" smtClean="0">
              <a:solidFill>
                <a:srgbClr val="002060"/>
              </a:solidFill>
              <a:cs typeface="B Nazanin" panose="00000400000000000000" pitchFamily="2" charset="-78"/>
            </a:rPr>
            <a:t>طلبه‌ای</a:t>
          </a:r>
          <a:r>
            <a:rPr lang="fa-IR" sz="1600" b="1" kern="1200" dirty="0" smtClean="0">
              <a:solidFill>
                <a:srgbClr val="002060"/>
              </a:solidFill>
              <a:cs typeface="B Nazanin" panose="00000400000000000000" pitchFamily="2" charset="-78"/>
            </a:rPr>
            <a:t> که انقلابی نیست واجد استانداردهای لازم شمرده </a:t>
          </a:r>
          <a:r>
            <a:rPr lang="fa-IR" sz="1600" b="1" kern="1200" dirty="0" err="1" smtClean="0">
              <a:solidFill>
                <a:srgbClr val="002060"/>
              </a:solidFill>
              <a:cs typeface="B Nazanin" panose="00000400000000000000" pitchFamily="2" charset="-78"/>
            </a:rPr>
            <a:t>نمی‌شود</a:t>
          </a:r>
          <a:r>
            <a:rPr lang="fa-IR" sz="1600" b="1" kern="1200" dirty="0" smtClean="0">
              <a:solidFill>
                <a:srgbClr val="002060"/>
              </a:solidFill>
              <a:cs typeface="B Nazanin" panose="00000400000000000000" pitchFamily="2" charset="-78"/>
            </a:rPr>
            <a:t>.</a:t>
          </a:r>
          <a:endParaRPr lang="fa-IR" sz="1600" b="1" kern="1200" dirty="0">
            <a:solidFill>
              <a:srgbClr val="002060"/>
            </a:solidFill>
            <a:cs typeface="B Nazanin" panose="00000400000000000000" pitchFamily="2" charset="-78"/>
          </a:endParaRPr>
        </a:p>
      </dsp:txBody>
      <dsp:txXfrm>
        <a:off x="63723" y="2767971"/>
        <a:ext cx="3568310" cy="1900902"/>
      </dsp:txXfrm>
    </dsp:sp>
  </dsp:spTree>
</dsp:drawing>
</file>

<file path=ppt/diagrams/drawing1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2B97AE-0D8D-4692-8E15-C7863948E09A}">
      <dsp:nvSpPr>
        <dsp:cNvPr id="0" name=""/>
        <dsp:cNvSpPr/>
      </dsp:nvSpPr>
      <dsp:spPr>
        <a:xfrm rot="5400000">
          <a:off x="-275741" y="280445"/>
          <a:ext cx="1838279" cy="1286795"/>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rtl="1">
            <a:lnSpc>
              <a:spcPct val="90000"/>
            </a:lnSpc>
            <a:spcBef>
              <a:spcPct val="0"/>
            </a:spcBef>
            <a:spcAft>
              <a:spcPct val="35000"/>
            </a:spcAft>
          </a:pPr>
          <a:r>
            <a:rPr lang="fa-IR" sz="1600" kern="1200" dirty="0" smtClean="0">
              <a:solidFill>
                <a:schemeClr val="bg2"/>
              </a:solidFill>
              <a:cs typeface="B Titr" panose="00000700000000000000" pitchFamily="2" charset="-78"/>
            </a:rPr>
            <a:t>وضعیت کنونی</a:t>
          </a:r>
          <a:endParaRPr lang="fa-IR" sz="1600" kern="1200" dirty="0">
            <a:solidFill>
              <a:schemeClr val="bg2"/>
            </a:solidFill>
            <a:cs typeface="B Titr" panose="00000700000000000000" pitchFamily="2" charset="-78"/>
          </a:endParaRPr>
        </a:p>
      </dsp:txBody>
      <dsp:txXfrm rot="-5400000">
        <a:off x="2" y="648101"/>
        <a:ext cx="1286795" cy="551484"/>
      </dsp:txXfrm>
    </dsp:sp>
    <dsp:sp modelId="{ABEFF40B-813B-40D6-937F-138B47541334}">
      <dsp:nvSpPr>
        <dsp:cNvPr id="0" name=""/>
        <dsp:cNvSpPr/>
      </dsp:nvSpPr>
      <dsp:spPr>
        <a:xfrm rot="5400000">
          <a:off x="4510452" y="-3218954"/>
          <a:ext cx="1194881" cy="7642196"/>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171450" lvl="1" indent="-171450" algn="r" defTabSz="711200" rtl="1">
            <a:lnSpc>
              <a:spcPct val="90000"/>
            </a:lnSpc>
            <a:spcBef>
              <a:spcPct val="0"/>
            </a:spcBef>
            <a:spcAft>
              <a:spcPct val="15000"/>
            </a:spcAft>
            <a:buChar char="••"/>
          </a:pPr>
          <a:r>
            <a:rPr lang="fa-IR" sz="1600" b="1" kern="1200" dirty="0" smtClean="0">
              <a:cs typeface="B Nazanin" panose="00000400000000000000" pitchFamily="2" charset="-78"/>
            </a:rPr>
            <a:t>وضعیت کنونی مطابق فرض اول است یعنی در انقلابی بودن نوعی تقسیم کار رخ داده است. برخی از فضلای حوزه خدمات </a:t>
          </a:r>
          <a:r>
            <a:rPr lang="fa-IR" sz="1600" b="1" kern="1200" dirty="0" err="1" smtClean="0">
              <a:cs typeface="B Nazanin" panose="00000400000000000000" pitchFamily="2" charset="-78"/>
            </a:rPr>
            <a:t>ارزنده¬ای</a:t>
          </a:r>
          <a:r>
            <a:rPr lang="fa-IR" sz="1600" b="1" kern="1200" dirty="0" smtClean="0">
              <a:cs typeface="B Nazanin" panose="00000400000000000000" pitchFamily="2" charset="-78"/>
            </a:rPr>
            <a:t> بر عهده دارند؛ اما دست کم به صورت مستقیم به انقلاب نظری ندارند در حالی که برخی دیگر برای </a:t>
          </a:r>
          <a:r>
            <a:rPr lang="fa-IR" sz="1600" b="1" kern="1200" dirty="0" err="1" smtClean="0">
              <a:cs typeface="B Nazanin" panose="00000400000000000000" pitchFamily="2" charset="-78"/>
            </a:rPr>
            <a:t>آرمان¬های</a:t>
          </a:r>
          <a:r>
            <a:rPr lang="fa-IR" sz="1600" b="1" kern="1200" dirty="0" smtClean="0">
              <a:cs typeface="B Nazanin" panose="00000400000000000000" pitchFamily="2" charset="-78"/>
            </a:rPr>
            <a:t> انقلاب تلاش </a:t>
          </a:r>
          <a:r>
            <a:rPr lang="fa-IR" sz="1600" b="1" kern="1200" dirty="0" err="1" smtClean="0">
              <a:cs typeface="B Nazanin" panose="00000400000000000000" pitchFamily="2" charset="-78"/>
            </a:rPr>
            <a:t>می‌کنند</a:t>
          </a:r>
          <a:r>
            <a:rPr lang="fa-IR" sz="1600" b="1" kern="1200" dirty="0" smtClean="0">
              <a:cs typeface="B Nazanin" panose="00000400000000000000" pitchFamily="2" charset="-78"/>
            </a:rPr>
            <a:t>. </a:t>
          </a:r>
          <a:endParaRPr lang="fa-IR" sz="1600" b="1" kern="1200" dirty="0">
            <a:cs typeface="B Nazanin" panose="00000400000000000000" pitchFamily="2" charset="-78"/>
          </a:endParaRPr>
        </a:p>
      </dsp:txBody>
      <dsp:txXfrm rot="-5400000">
        <a:off x="1286795" y="63032"/>
        <a:ext cx="7583867" cy="1078223"/>
      </dsp:txXfrm>
    </dsp:sp>
    <dsp:sp modelId="{265A8D2C-39EF-4876-A43E-D4CF88EAB4D2}">
      <dsp:nvSpPr>
        <dsp:cNvPr id="0" name=""/>
        <dsp:cNvSpPr/>
      </dsp:nvSpPr>
      <dsp:spPr>
        <a:xfrm rot="5400000">
          <a:off x="-275741" y="1927186"/>
          <a:ext cx="1838279" cy="1286795"/>
        </a:xfrm>
        <a:prstGeom prst="chevron">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lvl="0" algn="ctr" defTabSz="577850" rtl="1">
            <a:lnSpc>
              <a:spcPct val="90000"/>
            </a:lnSpc>
            <a:spcBef>
              <a:spcPct val="0"/>
            </a:spcBef>
            <a:spcAft>
              <a:spcPct val="35000"/>
            </a:spcAft>
          </a:pPr>
          <a:r>
            <a:rPr lang="fa-IR" sz="1300" kern="1200" dirty="0" smtClean="0">
              <a:solidFill>
                <a:srgbClr val="002060"/>
              </a:solidFill>
              <a:cs typeface="B Titr" panose="00000700000000000000" pitchFamily="2" charset="-78"/>
            </a:rPr>
            <a:t>انقلابی بودن </a:t>
          </a:r>
          <a:br>
            <a:rPr lang="fa-IR" sz="1300" kern="1200" dirty="0" smtClean="0">
              <a:solidFill>
                <a:srgbClr val="002060"/>
              </a:solidFill>
              <a:cs typeface="B Titr" panose="00000700000000000000" pitchFamily="2" charset="-78"/>
            </a:rPr>
          </a:br>
          <a:r>
            <a:rPr lang="fa-IR" sz="1300" kern="1200" dirty="0" smtClean="0">
              <a:solidFill>
                <a:srgbClr val="002060"/>
              </a:solidFill>
              <a:cs typeface="B Titr" panose="00000700000000000000" pitchFamily="2" charset="-78"/>
            </a:rPr>
            <a:t>شرط </a:t>
          </a:r>
          <a:r>
            <a:rPr lang="fa-IR" sz="1300" kern="1200" dirty="0" err="1" smtClean="0">
              <a:solidFill>
                <a:srgbClr val="002060"/>
              </a:solidFill>
              <a:cs typeface="B Titr" panose="00000700000000000000" pitchFamily="2" charset="-78"/>
            </a:rPr>
            <a:t>مطلوبیت</a:t>
          </a:r>
          <a:r>
            <a:rPr lang="fa-IR" sz="1300" kern="1200" dirty="0" smtClean="0">
              <a:solidFill>
                <a:srgbClr val="002060"/>
              </a:solidFill>
              <a:cs typeface="B Titr" panose="00000700000000000000" pitchFamily="2" charset="-78"/>
            </a:rPr>
            <a:t> است</a:t>
          </a:r>
          <a:endParaRPr lang="fa-IR" sz="1300" kern="1200" dirty="0">
            <a:solidFill>
              <a:srgbClr val="002060"/>
            </a:solidFill>
            <a:cs typeface="B Titr" panose="00000700000000000000" pitchFamily="2" charset="-78"/>
          </a:endParaRPr>
        </a:p>
      </dsp:txBody>
      <dsp:txXfrm rot="-5400000">
        <a:off x="2" y="2294842"/>
        <a:ext cx="1286795" cy="551484"/>
      </dsp:txXfrm>
    </dsp:sp>
    <dsp:sp modelId="{765BE04A-7374-4E6E-87F8-F9B0944AE2AB}">
      <dsp:nvSpPr>
        <dsp:cNvPr id="0" name=""/>
        <dsp:cNvSpPr/>
      </dsp:nvSpPr>
      <dsp:spPr>
        <a:xfrm rot="5400000">
          <a:off x="4510452" y="-1572213"/>
          <a:ext cx="1194881" cy="7642196"/>
        </a:xfrm>
        <a:prstGeom prst="round2Same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171450" lvl="1" indent="-171450" algn="r" defTabSz="711200" rtl="1">
            <a:lnSpc>
              <a:spcPct val="90000"/>
            </a:lnSpc>
            <a:spcBef>
              <a:spcPct val="0"/>
            </a:spcBef>
            <a:spcAft>
              <a:spcPct val="15000"/>
            </a:spcAft>
            <a:buChar char="••"/>
          </a:pPr>
          <a:r>
            <a:rPr lang="fa-IR" sz="1600" b="1" kern="1200" dirty="0" smtClean="0">
              <a:cs typeface="B Nazanin" panose="00000400000000000000" pitchFamily="2" charset="-78"/>
            </a:rPr>
            <a:t>از مباحث گذشته معلوم شد که انقلابی بودن شبیه ایمان و تقوا به صورتی شامل برای </a:t>
          </a:r>
          <a:r>
            <a:rPr lang="fa-IR" sz="1600" b="1" kern="1200" dirty="0" err="1" smtClean="0">
              <a:cs typeface="B Nazanin" panose="00000400000000000000" pitchFamily="2" charset="-78"/>
            </a:rPr>
            <a:t>همة</a:t>
          </a:r>
          <a:r>
            <a:rPr lang="fa-IR" sz="1600" b="1" kern="1200" dirty="0" smtClean="0">
              <a:cs typeface="B Nazanin" panose="00000400000000000000" pitchFamily="2" charset="-78"/>
            </a:rPr>
            <a:t> </a:t>
          </a:r>
          <a:r>
            <a:rPr lang="fa-IR" sz="1600" b="1" kern="1200" dirty="0" err="1" smtClean="0">
              <a:cs typeface="B Nazanin" panose="00000400000000000000" pitchFamily="2" charset="-78"/>
            </a:rPr>
            <a:t>حوزیان</a:t>
          </a:r>
          <a:r>
            <a:rPr lang="fa-IR" sz="1600" b="1" kern="1200" dirty="0" smtClean="0">
              <a:cs typeface="B Nazanin" panose="00000400000000000000" pitchFamily="2" charset="-78"/>
            </a:rPr>
            <a:t> ـ نه به صورت </a:t>
          </a:r>
          <a:r>
            <a:rPr lang="fa-IR" sz="1600" b="1" kern="1200" dirty="0" err="1" smtClean="0">
              <a:cs typeface="B Nazanin" panose="00000400000000000000" pitchFamily="2" charset="-78"/>
            </a:rPr>
            <a:t>جایگزین‌پذیر</a:t>
          </a:r>
          <a:r>
            <a:rPr lang="fa-IR" sz="1600" b="1" kern="1200" dirty="0" smtClean="0">
              <a:cs typeface="B Nazanin" panose="00000400000000000000" pitchFamily="2" charset="-78"/>
            </a:rPr>
            <a:t> و اختصاصی برای </a:t>
          </a:r>
          <a:r>
            <a:rPr lang="fa-IR" sz="1600" b="1" kern="1200" dirty="0" err="1" smtClean="0">
              <a:cs typeface="B Nazanin" panose="00000400000000000000" pitchFamily="2" charset="-78"/>
            </a:rPr>
            <a:t>دسته‌ای</a:t>
          </a:r>
          <a:r>
            <a:rPr lang="fa-IR" sz="1600" b="1" kern="1200" dirty="0" smtClean="0">
              <a:cs typeface="B Nazanin" panose="00000400000000000000" pitchFamily="2" charset="-78"/>
            </a:rPr>
            <a:t> از آنان ـ شرط </a:t>
          </a:r>
          <a:r>
            <a:rPr lang="fa-IR" sz="1600" b="1" kern="1200" dirty="0" err="1" smtClean="0">
              <a:cs typeface="B Nazanin" panose="00000400000000000000" pitchFamily="2" charset="-78"/>
            </a:rPr>
            <a:t>مطلوبیت</a:t>
          </a:r>
          <a:r>
            <a:rPr lang="fa-IR" sz="1600" b="1" kern="1200" dirty="0" smtClean="0">
              <a:cs typeface="B Nazanin" panose="00000400000000000000" pitchFamily="2" charset="-78"/>
            </a:rPr>
            <a:t> است و همان گونه که طلبه در هر تخصصی باید مؤمن و متقی و کارآمد باشد در هر تخصصی باید انقلابی نیز باشد</a:t>
          </a:r>
          <a:endParaRPr lang="fa-IR" sz="1600" b="1" kern="1200" dirty="0">
            <a:cs typeface="B Nazanin" panose="00000400000000000000" pitchFamily="2" charset="-78"/>
          </a:endParaRPr>
        </a:p>
      </dsp:txBody>
      <dsp:txXfrm rot="-5400000">
        <a:off x="1286795" y="1709773"/>
        <a:ext cx="7583867" cy="1078223"/>
      </dsp:txXfrm>
    </dsp:sp>
    <dsp:sp modelId="{08AE3C09-78DD-47CA-8041-748258A3ABD5}">
      <dsp:nvSpPr>
        <dsp:cNvPr id="0" name=""/>
        <dsp:cNvSpPr/>
      </dsp:nvSpPr>
      <dsp:spPr>
        <a:xfrm rot="5400000">
          <a:off x="-275741" y="3573927"/>
          <a:ext cx="1838279" cy="1286795"/>
        </a:xfrm>
        <a:prstGeom prst="chevron">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255" tIns="8255" rIns="8255" bIns="8255" numCol="1" spcCol="1270" anchor="ctr" anchorCtr="0">
          <a:noAutofit/>
        </a:bodyPr>
        <a:lstStyle/>
        <a:p>
          <a:pPr lvl="0" algn="ctr" defTabSz="577850" rtl="1">
            <a:lnSpc>
              <a:spcPct val="90000"/>
            </a:lnSpc>
            <a:spcBef>
              <a:spcPct val="0"/>
            </a:spcBef>
            <a:spcAft>
              <a:spcPct val="35000"/>
            </a:spcAft>
          </a:pPr>
          <a:r>
            <a:rPr lang="fa-IR" sz="1300" kern="1200" dirty="0" smtClean="0">
              <a:solidFill>
                <a:srgbClr val="002060"/>
              </a:solidFill>
              <a:cs typeface="B Titr" panose="00000700000000000000" pitchFamily="2" charset="-78"/>
            </a:rPr>
            <a:t>انقلابی بودن </a:t>
          </a:r>
          <a:br>
            <a:rPr lang="fa-IR" sz="1300" kern="1200" dirty="0" smtClean="0">
              <a:solidFill>
                <a:srgbClr val="002060"/>
              </a:solidFill>
              <a:cs typeface="B Titr" panose="00000700000000000000" pitchFamily="2" charset="-78"/>
            </a:rPr>
          </a:br>
          <a:r>
            <a:rPr lang="fa-IR" sz="1300" kern="1200" dirty="0" smtClean="0">
              <a:solidFill>
                <a:srgbClr val="002060"/>
              </a:solidFill>
              <a:cs typeface="B Titr" panose="00000700000000000000" pitchFamily="2" charset="-78"/>
            </a:rPr>
            <a:t>یک تخصص نیست</a:t>
          </a:r>
          <a:endParaRPr lang="fa-IR" sz="1300" kern="1200" dirty="0">
            <a:solidFill>
              <a:srgbClr val="002060"/>
            </a:solidFill>
            <a:cs typeface="B Titr" panose="00000700000000000000" pitchFamily="2" charset="-78"/>
          </a:endParaRPr>
        </a:p>
      </dsp:txBody>
      <dsp:txXfrm rot="-5400000">
        <a:off x="2" y="3941583"/>
        <a:ext cx="1286795" cy="551484"/>
      </dsp:txXfrm>
    </dsp:sp>
    <dsp:sp modelId="{854E5090-5C25-42C7-A38B-10C56F7D7200}">
      <dsp:nvSpPr>
        <dsp:cNvPr id="0" name=""/>
        <dsp:cNvSpPr/>
      </dsp:nvSpPr>
      <dsp:spPr>
        <a:xfrm rot="5400000">
          <a:off x="4510452" y="74528"/>
          <a:ext cx="1194881" cy="7642196"/>
        </a:xfrm>
        <a:prstGeom prst="round2Same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0160" rIns="10160" bIns="10160" numCol="1" spcCol="1270" anchor="ctr" anchorCtr="0">
          <a:noAutofit/>
        </a:bodyPr>
        <a:lstStyle/>
        <a:p>
          <a:pPr marL="171450" lvl="1" indent="-171450" algn="r" defTabSz="711200" rtl="1">
            <a:lnSpc>
              <a:spcPct val="90000"/>
            </a:lnSpc>
            <a:spcBef>
              <a:spcPct val="0"/>
            </a:spcBef>
            <a:spcAft>
              <a:spcPct val="15000"/>
            </a:spcAft>
            <a:buChar char="••"/>
          </a:pPr>
          <a:r>
            <a:rPr lang="fa-IR" sz="1600" b="1" kern="1200" dirty="0" smtClean="0">
              <a:cs typeface="B Nazanin" panose="00000400000000000000" pitchFamily="2" charset="-78"/>
            </a:rPr>
            <a:t>بلکه یک وصف حاکم و یک حیثیت در زندگی طلبه است. از این رو باید در سبک زندگی طلبه، مقتضیات زندگی انقلابی در کنار مقتضیات زندگی ایمانی، مقتضیات زندگی طلبگی و مقتضیات زندگی تخصصی وجود داشته باشد و هیچ کدام دیگری را نفی نکند؛ یعنی همان گونه که هیچ کس به خاطر تخصص، دست از ایمان </a:t>
          </a:r>
          <a:r>
            <a:rPr lang="fa-IR" sz="1600" b="1" kern="1200" dirty="0" err="1" smtClean="0">
              <a:cs typeface="B Nazanin" panose="00000400000000000000" pitchFamily="2" charset="-78"/>
            </a:rPr>
            <a:t>برنمی¬دارد</a:t>
          </a:r>
          <a:r>
            <a:rPr lang="fa-IR" sz="1600" b="1" kern="1200" dirty="0" smtClean="0">
              <a:cs typeface="B Nazanin" panose="00000400000000000000" pitchFamily="2" charset="-78"/>
            </a:rPr>
            <a:t>، به خاطر تخصص دست از حیات انقلابی هم </a:t>
          </a:r>
          <a:r>
            <a:rPr lang="fa-IR" sz="1600" b="1" kern="1200" dirty="0" err="1" smtClean="0">
              <a:cs typeface="B Nazanin" panose="00000400000000000000" pitchFamily="2" charset="-78"/>
            </a:rPr>
            <a:t>برندارد</a:t>
          </a:r>
          <a:endParaRPr lang="fa-IR" sz="1600" b="1" kern="1200" dirty="0">
            <a:cs typeface="B Nazanin" panose="00000400000000000000" pitchFamily="2" charset="-78"/>
          </a:endParaRPr>
        </a:p>
      </dsp:txBody>
      <dsp:txXfrm rot="-5400000">
        <a:off x="1286795" y="3356515"/>
        <a:ext cx="7583867" cy="1078223"/>
      </dsp:txXfrm>
    </dsp:sp>
  </dsp:spTree>
</dsp:drawing>
</file>

<file path=ppt/diagrams/drawing1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BC4266-0532-4B97-80C1-C9EC688A840B}">
      <dsp:nvSpPr>
        <dsp:cNvPr id="0" name=""/>
        <dsp:cNvSpPr/>
      </dsp:nvSpPr>
      <dsp:spPr>
        <a:xfrm rot="10800000">
          <a:off x="7427698" y="197238"/>
          <a:ext cx="1066059" cy="411498"/>
        </a:xfrm>
        <a:prstGeom prst="chevron">
          <a:avLst>
            <a:gd name="adj" fmla="val 4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407CC14-8720-4F9F-B779-E356F3DABE5A}">
      <dsp:nvSpPr>
        <dsp:cNvPr id="0" name=""/>
        <dsp:cNvSpPr/>
      </dsp:nvSpPr>
      <dsp:spPr>
        <a:xfrm>
          <a:off x="7309247" y="219636"/>
          <a:ext cx="900227" cy="729678"/>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13792" rIns="113792" bIns="113792"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Titr" panose="00000700000000000000" pitchFamily="2" charset="-78"/>
            </a:rPr>
            <a:t>مدرس</a:t>
          </a:r>
          <a:endParaRPr lang="en-US" sz="1600" kern="1200" dirty="0">
            <a:solidFill>
              <a:srgbClr val="002060"/>
            </a:solidFill>
            <a:cs typeface="B Titr" panose="00000700000000000000" pitchFamily="2" charset="-78"/>
          </a:endParaRPr>
        </a:p>
      </dsp:txBody>
      <dsp:txXfrm>
        <a:off x="7330619" y="241008"/>
        <a:ext cx="857483" cy="686934"/>
      </dsp:txXfrm>
    </dsp:sp>
    <dsp:sp modelId="{110F4118-2A90-4D52-B532-BC00A2FC5EB1}">
      <dsp:nvSpPr>
        <dsp:cNvPr id="0" name=""/>
        <dsp:cNvSpPr/>
      </dsp:nvSpPr>
      <dsp:spPr>
        <a:xfrm rot="10800000">
          <a:off x="6210021" y="197238"/>
          <a:ext cx="1066059" cy="411498"/>
        </a:xfrm>
        <a:prstGeom prst="chevron">
          <a:avLst>
            <a:gd name="adj" fmla="val 4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7DA5C9A-0A6A-42F3-969C-D8D0753CC3BE}">
      <dsp:nvSpPr>
        <dsp:cNvPr id="0" name=""/>
        <dsp:cNvSpPr/>
      </dsp:nvSpPr>
      <dsp:spPr>
        <a:xfrm>
          <a:off x="6091570" y="282046"/>
          <a:ext cx="900227" cy="729678"/>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13792" rIns="113792" bIns="113792"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Titr" panose="00000700000000000000" pitchFamily="2" charset="-78"/>
            </a:rPr>
            <a:t>مبلغ</a:t>
          </a:r>
          <a:endParaRPr lang="en-US" sz="1600" kern="1200" dirty="0">
            <a:solidFill>
              <a:srgbClr val="002060"/>
            </a:solidFill>
            <a:cs typeface="B Titr" panose="00000700000000000000" pitchFamily="2" charset="-78"/>
          </a:endParaRPr>
        </a:p>
      </dsp:txBody>
      <dsp:txXfrm>
        <a:off x="6112942" y="303418"/>
        <a:ext cx="857483" cy="686934"/>
      </dsp:txXfrm>
    </dsp:sp>
    <dsp:sp modelId="{61FE4B7B-B007-4E8C-9A15-8DF9DAB01BEA}">
      <dsp:nvSpPr>
        <dsp:cNvPr id="0" name=""/>
        <dsp:cNvSpPr/>
      </dsp:nvSpPr>
      <dsp:spPr>
        <a:xfrm rot="10800000">
          <a:off x="4992344" y="197238"/>
          <a:ext cx="1066059" cy="411498"/>
        </a:xfrm>
        <a:prstGeom prst="chevron">
          <a:avLst>
            <a:gd name="adj" fmla="val 4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1780513-D1EC-41A4-8C09-668897AF29D5}">
      <dsp:nvSpPr>
        <dsp:cNvPr id="0" name=""/>
        <dsp:cNvSpPr/>
      </dsp:nvSpPr>
      <dsp:spPr>
        <a:xfrm>
          <a:off x="4873893" y="282046"/>
          <a:ext cx="900227" cy="729678"/>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13792" rIns="113792" bIns="113792"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Titr" panose="00000700000000000000" pitchFamily="2" charset="-78"/>
            </a:rPr>
            <a:t>مربی</a:t>
          </a:r>
          <a:endParaRPr lang="en-US" sz="1600" kern="1200" dirty="0">
            <a:solidFill>
              <a:srgbClr val="002060"/>
            </a:solidFill>
            <a:cs typeface="B Titr" panose="00000700000000000000" pitchFamily="2" charset="-78"/>
          </a:endParaRPr>
        </a:p>
      </dsp:txBody>
      <dsp:txXfrm>
        <a:off x="4895265" y="303418"/>
        <a:ext cx="857483" cy="686934"/>
      </dsp:txXfrm>
    </dsp:sp>
    <dsp:sp modelId="{35F36C0C-443D-4DD5-8AA2-BB74924C0C1D}">
      <dsp:nvSpPr>
        <dsp:cNvPr id="0" name=""/>
        <dsp:cNvSpPr/>
      </dsp:nvSpPr>
      <dsp:spPr>
        <a:xfrm rot="10800000">
          <a:off x="3774667" y="197238"/>
          <a:ext cx="1066059" cy="411498"/>
        </a:xfrm>
        <a:prstGeom prst="chevron">
          <a:avLst>
            <a:gd name="adj" fmla="val 4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915DE8D-A024-4E61-A1F9-659C59F68A56}">
      <dsp:nvSpPr>
        <dsp:cNvPr id="0" name=""/>
        <dsp:cNvSpPr/>
      </dsp:nvSpPr>
      <dsp:spPr>
        <a:xfrm>
          <a:off x="3656216" y="282046"/>
          <a:ext cx="900227" cy="729678"/>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99568" rIns="99568" bIns="99568"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002060"/>
              </a:solidFill>
              <a:cs typeface="B Titr" panose="00000700000000000000" pitchFamily="2" charset="-78"/>
            </a:rPr>
            <a:t>محقق</a:t>
          </a:r>
          <a:endParaRPr lang="en-US" sz="1400" kern="1200" dirty="0">
            <a:solidFill>
              <a:srgbClr val="002060"/>
            </a:solidFill>
            <a:cs typeface="B Titr" panose="00000700000000000000" pitchFamily="2" charset="-78"/>
          </a:endParaRPr>
        </a:p>
      </dsp:txBody>
      <dsp:txXfrm>
        <a:off x="3677588" y="303418"/>
        <a:ext cx="857483" cy="686934"/>
      </dsp:txXfrm>
    </dsp:sp>
    <dsp:sp modelId="{ADE9B741-06D7-4B1E-BED1-9ED78331FAB5}">
      <dsp:nvSpPr>
        <dsp:cNvPr id="0" name=""/>
        <dsp:cNvSpPr/>
      </dsp:nvSpPr>
      <dsp:spPr>
        <a:xfrm rot="10800000">
          <a:off x="2556991" y="197238"/>
          <a:ext cx="1066059" cy="411498"/>
        </a:xfrm>
        <a:prstGeom prst="chevron">
          <a:avLst>
            <a:gd name="adj" fmla="val 4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44F13F8-C134-4FAE-86AA-0B58796C8A1F}">
      <dsp:nvSpPr>
        <dsp:cNvPr id="0" name=""/>
        <dsp:cNvSpPr/>
      </dsp:nvSpPr>
      <dsp:spPr>
        <a:xfrm>
          <a:off x="2438539" y="282046"/>
          <a:ext cx="900227" cy="729678"/>
        </a:xfrm>
        <a:prstGeom prst="roundRect">
          <a:avLst>
            <a:gd name="adj" fmla="val 10000"/>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99568" rIns="99568" bIns="99568"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002060"/>
              </a:solidFill>
              <a:cs typeface="B Titr" panose="00000700000000000000" pitchFamily="2" charset="-78"/>
            </a:rPr>
            <a:t>قاضی</a:t>
          </a:r>
          <a:endParaRPr lang="en-US" sz="1400" kern="1200" dirty="0">
            <a:solidFill>
              <a:srgbClr val="002060"/>
            </a:solidFill>
            <a:cs typeface="B Titr" panose="00000700000000000000" pitchFamily="2" charset="-78"/>
          </a:endParaRPr>
        </a:p>
      </dsp:txBody>
      <dsp:txXfrm>
        <a:off x="2459911" y="303418"/>
        <a:ext cx="857483" cy="686934"/>
      </dsp:txXfrm>
    </dsp:sp>
    <dsp:sp modelId="{E615BDD4-F598-4F74-893D-5248B23F9F47}">
      <dsp:nvSpPr>
        <dsp:cNvPr id="0" name=""/>
        <dsp:cNvSpPr/>
      </dsp:nvSpPr>
      <dsp:spPr>
        <a:xfrm rot="10800000">
          <a:off x="1339314" y="197238"/>
          <a:ext cx="1066059" cy="411498"/>
        </a:xfrm>
        <a:prstGeom prst="chevron">
          <a:avLst>
            <a:gd name="adj" fmla="val 4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A3CB542-D1CF-4245-BCF7-7D0DF33ADD35}">
      <dsp:nvSpPr>
        <dsp:cNvPr id="0" name=""/>
        <dsp:cNvSpPr/>
      </dsp:nvSpPr>
      <dsp:spPr>
        <a:xfrm>
          <a:off x="1220863" y="282046"/>
          <a:ext cx="900227" cy="729678"/>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8232" tIns="78232" rIns="78232" bIns="78232" numCol="1" spcCol="1270" anchor="ctr" anchorCtr="0">
          <a:noAutofit/>
        </a:bodyPr>
        <a:lstStyle/>
        <a:p>
          <a:pPr lvl="0" algn="ctr" defTabSz="488950">
            <a:lnSpc>
              <a:spcPct val="90000"/>
            </a:lnSpc>
            <a:spcBef>
              <a:spcPct val="0"/>
            </a:spcBef>
            <a:spcAft>
              <a:spcPct val="35000"/>
            </a:spcAft>
          </a:pPr>
          <a:r>
            <a:rPr lang="fa-IR" sz="1100" b="1" kern="1200" dirty="0" smtClean="0">
              <a:solidFill>
                <a:srgbClr val="002060"/>
              </a:solidFill>
              <a:cs typeface="B Titr" panose="00000700000000000000" pitchFamily="2" charset="-78"/>
            </a:rPr>
            <a:t>مدیر فرهنگی </a:t>
          </a:r>
          <a:endParaRPr lang="en-US" sz="1100" kern="1200" dirty="0">
            <a:solidFill>
              <a:srgbClr val="002060"/>
            </a:solidFill>
            <a:cs typeface="B Titr" panose="00000700000000000000" pitchFamily="2" charset="-78"/>
          </a:endParaRPr>
        </a:p>
      </dsp:txBody>
      <dsp:txXfrm>
        <a:off x="1242235" y="303418"/>
        <a:ext cx="857483" cy="686934"/>
      </dsp:txXfrm>
    </dsp:sp>
    <dsp:sp modelId="{9C093F06-6D44-4439-A304-852A378E8F96}">
      <dsp:nvSpPr>
        <dsp:cNvPr id="0" name=""/>
        <dsp:cNvSpPr/>
      </dsp:nvSpPr>
      <dsp:spPr>
        <a:xfrm rot="10800000">
          <a:off x="121637" y="197238"/>
          <a:ext cx="1066059" cy="411498"/>
        </a:xfrm>
        <a:prstGeom prst="chevron">
          <a:avLst>
            <a:gd name="adj" fmla="val 4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849AADD-5A57-4900-9FFB-44A3ECA4960D}">
      <dsp:nvSpPr>
        <dsp:cNvPr id="0" name=""/>
        <dsp:cNvSpPr/>
      </dsp:nvSpPr>
      <dsp:spPr>
        <a:xfrm>
          <a:off x="3186" y="282046"/>
          <a:ext cx="900227" cy="729678"/>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78232" tIns="78232" rIns="78232" bIns="78232" numCol="1" spcCol="1270" anchor="ctr" anchorCtr="0">
          <a:noAutofit/>
        </a:bodyPr>
        <a:lstStyle/>
        <a:p>
          <a:pPr lvl="0" algn="ctr" defTabSz="488950">
            <a:lnSpc>
              <a:spcPct val="90000"/>
            </a:lnSpc>
            <a:spcBef>
              <a:spcPct val="0"/>
            </a:spcBef>
            <a:spcAft>
              <a:spcPct val="35000"/>
            </a:spcAft>
          </a:pPr>
          <a:r>
            <a:rPr lang="fa-IR" sz="1100" b="1" kern="1200" dirty="0" smtClean="0">
              <a:solidFill>
                <a:srgbClr val="002060"/>
              </a:solidFill>
              <a:cs typeface="B Titr" panose="00000700000000000000" pitchFamily="2" charset="-78"/>
            </a:rPr>
            <a:t>مرجع تقلید </a:t>
          </a:r>
          <a:endParaRPr lang="en-US" sz="1100" kern="1200" dirty="0">
            <a:solidFill>
              <a:srgbClr val="002060"/>
            </a:solidFill>
            <a:cs typeface="B Titr" panose="00000700000000000000" pitchFamily="2" charset="-78"/>
          </a:endParaRPr>
        </a:p>
      </dsp:txBody>
      <dsp:txXfrm>
        <a:off x="24558" y="303418"/>
        <a:ext cx="857483" cy="686934"/>
      </dsp:txXfrm>
    </dsp:sp>
  </dsp:spTree>
</dsp:drawing>
</file>

<file path=ppt/diagrams/drawing1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9B98438-9F25-4E0E-982F-441D2F1A6812}">
      <dsp:nvSpPr>
        <dsp:cNvPr id="0" name=""/>
        <dsp:cNvSpPr/>
      </dsp:nvSpPr>
      <dsp:spPr>
        <a:xfrm>
          <a:off x="1475312" y="459312"/>
          <a:ext cx="3145375" cy="3145375"/>
        </a:xfrm>
        <a:prstGeom prst="blockArc">
          <a:avLst>
            <a:gd name="adj1" fmla="val 12600000"/>
            <a:gd name="adj2" fmla="val 16200000"/>
            <a:gd name="adj3" fmla="val 4517"/>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2279D6E3-AC41-4411-A319-504B1F3E55C6}">
      <dsp:nvSpPr>
        <dsp:cNvPr id="0" name=""/>
        <dsp:cNvSpPr/>
      </dsp:nvSpPr>
      <dsp:spPr>
        <a:xfrm>
          <a:off x="1475312" y="459312"/>
          <a:ext cx="3145375" cy="3145375"/>
        </a:xfrm>
        <a:prstGeom prst="blockArc">
          <a:avLst>
            <a:gd name="adj1" fmla="val 9000000"/>
            <a:gd name="adj2" fmla="val 12600000"/>
            <a:gd name="adj3" fmla="val 4517"/>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9B0D17B-DC46-451E-B82F-5AB158BAADCA}">
      <dsp:nvSpPr>
        <dsp:cNvPr id="0" name=""/>
        <dsp:cNvSpPr/>
      </dsp:nvSpPr>
      <dsp:spPr>
        <a:xfrm>
          <a:off x="1475312" y="459312"/>
          <a:ext cx="3145375" cy="3145375"/>
        </a:xfrm>
        <a:prstGeom prst="blockArc">
          <a:avLst>
            <a:gd name="adj1" fmla="val 5400000"/>
            <a:gd name="adj2" fmla="val 9000000"/>
            <a:gd name="adj3" fmla="val 4517"/>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5E3C294B-924E-47EA-940C-63167F5CA61B}">
      <dsp:nvSpPr>
        <dsp:cNvPr id="0" name=""/>
        <dsp:cNvSpPr/>
      </dsp:nvSpPr>
      <dsp:spPr>
        <a:xfrm>
          <a:off x="1475312" y="459312"/>
          <a:ext cx="3145375" cy="3145375"/>
        </a:xfrm>
        <a:prstGeom prst="blockArc">
          <a:avLst>
            <a:gd name="adj1" fmla="val 1800000"/>
            <a:gd name="adj2" fmla="val 5400000"/>
            <a:gd name="adj3" fmla="val 4517"/>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955561FE-DD37-4234-B46A-F9C0D42C75B2}">
      <dsp:nvSpPr>
        <dsp:cNvPr id="0" name=""/>
        <dsp:cNvSpPr/>
      </dsp:nvSpPr>
      <dsp:spPr>
        <a:xfrm>
          <a:off x="1475312" y="459312"/>
          <a:ext cx="3145375" cy="3145375"/>
        </a:xfrm>
        <a:prstGeom prst="blockArc">
          <a:avLst>
            <a:gd name="adj1" fmla="val 19800000"/>
            <a:gd name="adj2" fmla="val 1800000"/>
            <a:gd name="adj3" fmla="val 4517"/>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6CF71400-B44B-41E7-9FC4-291DC7B1DA8E}">
      <dsp:nvSpPr>
        <dsp:cNvPr id="0" name=""/>
        <dsp:cNvSpPr/>
      </dsp:nvSpPr>
      <dsp:spPr>
        <a:xfrm>
          <a:off x="1475312" y="459312"/>
          <a:ext cx="3145375" cy="3145375"/>
        </a:xfrm>
        <a:prstGeom prst="blockArc">
          <a:avLst>
            <a:gd name="adj1" fmla="val 16200000"/>
            <a:gd name="adj2" fmla="val 19800000"/>
            <a:gd name="adj3" fmla="val 4517"/>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232BEF2-7902-4EA1-BFCB-9F55C0E83198}">
      <dsp:nvSpPr>
        <dsp:cNvPr id="0" name=""/>
        <dsp:cNvSpPr/>
      </dsp:nvSpPr>
      <dsp:spPr>
        <a:xfrm>
          <a:off x="2343298" y="1327298"/>
          <a:ext cx="1409402" cy="1409402"/>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rtl="1">
            <a:lnSpc>
              <a:spcPct val="90000"/>
            </a:lnSpc>
            <a:spcBef>
              <a:spcPct val="0"/>
            </a:spcBef>
            <a:spcAft>
              <a:spcPct val="35000"/>
            </a:spcAft>
          </a:pPr>
          <a:r>
            <a:rPr lang="fa-IR" sz="2400" kern="1200" dirty="0" smtClean="0">
              <a:solidFill>
                <a:schemeClr val="bg2"/>
              </a:solidFill>
              <a:cs typeface="B Titr" panose="00000700000000000000" pitchFamily="2" charset="-78"/>
            </a:rPr>
            <a:t>همه باید</a:t>
          </a:r>
          <a:endParaRPr lang="fa-IR" sz="2400" kern="1200" dirty="0">
            <a:solidFill>
              <a:schemeClr val="bg2"/>
            </a:solidFill>
            <a:cs typeface="B Titr" panose="00000700000000000000" pitchFamily="2" charset="-78"/>
          </a:endParaRPr>
        </a:p>
      </dsp:txBody>
      <dsp:txXfrm>
        <a:off x="2549700" y="1533700"/>
        <a:ext cx="996598" cy="996598"/>
      </dsp:txXfrm>
    </dsp:sp>
    <dsp:sp modelId="{CFC5A83D-6535-4AAC-ABA0-326A69BD3683}">
      <dsp:nvSpPr>
        <dsp:cNvPr id="0" name=""/>
        <dsp:cNvSpPr/>
      </dsp:nvSpPr>
      <dsp:spPr>
        <a:xfrm>
          <a:off x="2554709" y="1538"/>
          <a:ext cx="986581" cy="986581"/>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rtl="1">
            <a:lnSpc>
              <a:spcPct val="90000"/>
            </a:lnSpc>
            <a:spcBef>
              <a:spcPct val="0"/>
            </a:spcBef>
            <a:spcAft>
              <a:spcPct val="35000"/>
            </a:spcAft>
          </a:pPr>
          <a:r>
            <a:rPr lang="fa-IR" sz="16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انقلابی باشند</a:t>
          </a:r>
          <a:endParaRPr lang="fa-IR" sz="1600" b="1" kern="1200" dirty="0">
            <a:solidFill>
              <a:srgbClr val="002060"/>
            </a:solidFill>
            <a:cs typeface="B Nazanin" panose="00000400000000000000" pitchFamily="2" charset="-78"/>
          </a:endParaRPr>
        </a:p>
      </dsp:txBody>
      <dsp:txXfrm>
        <a:off x="2699190" y="146019"/>
        <a:ext cx="697619" cy="697619"/>
      </dsp:txXfrm>
    </dsp:sp>
    <dsp:sp modelId="{6DC01DFE-4519-431B-A426-EA2B223D1009}">
      <dsp:nvSpPr>
        <dsp:cNvPr id="0" name=""/>
        <dsp:cNvSpPr/>
      </dsp:nvSpPr>
      <dsp:spPr>
        <a:xfrm>
          <a:off x="3885938" y="770123"/>
          <a:ext cx="986581" cy="986581"/>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622300" rtl="1">
            <a:lnSpc>
              <a:spcPct val="90000"/>
            </a:lnSpc>
            <a:spcBef>
              <a:spcPct val="0"/>
            </a:spcBef>
            <a:spcAft>
              <a:spcPct val="35000"/>
            </a:spcAft>
          </a:pPr>
          <a:r>
            <a:rPr lang="fa-IR" sz="14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معتقد به اسلام ناب محمدی</a:t>
          </a:r>
          <a:endParaRPr lang="fa-IR" sz="1400" b="1" kern="1200" dirty="0">
            <a:solidFill>
              <a:srgbClr val="002060"/>
            </a:solidFill>
            <a:cs typeface="B Nazanin" panose="00000400000000000000" pitchFamily="2" charset="-78"/>
          </a:endParaRPr>
        </a:p>
      </dsp:txBody>
      <dsp:txXfrm>
        <a:off x="4030419" y="914604"/>
        <a:ext cx="697619" cy="697619"/>
      </dsp:txXfrm>
    </dsp:sp>
    <dsp:sp modelId="{F11E2151-2CA0-41A5-A8BB-B7817C53CA7E}">
      <dsp:nvSpPr>
        <dsp:cNvPr id="0" name=""/>
        <dsp:cNvSpPr/>
      </dsp:nvSpPr>
      <dsp:spPr>
        <a:xfrm>
          <a:off x="3885938" y="2307294"/>
          <a:ext cx="986581" cy="986581"/>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rtl="1">
            <a:lnSpc>
              <a:spcPct val="90000"/>
            </a:lnSpc>
            <a:spcBef>
              <a:spcPct val="0"/>
            </a:spcBef>
            <a:spcAft>
              <a:spcPct val="35000"/>
            </a:spcAft>
          </a:pPr>
          <a:r>
            <a:rPr lang="fa-IR" sz="12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حضور حداکثری دین در </a:t>
          </a:r>
          <a:r>
            <a:rPr lang="fa-IR" sz="12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ادارة</a:t>
          </a:r>
          <a:r>
            <a:rPr lang="fa-IR" sz="12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جامعه</a:t>
          </a:r>
          <a:endParaRPr lang="fa-IR" sz="1200" b="1" kern="1200" dirty="0">
            <a:solidFill>
              <a:srgbClr val="002060"/>
            </a:solidFill>
            <a:cs typeface="B Nazanin" panose="00000400000000000000" pitchFamily="2" charset="-78"/>
          </a:endParaRPr>
        </a:p>
      </dsp:txBody>
      <dsp:txXfrm>
        <a:off x="4030419" y="2451775"/>
        <a:ext cx="697619" cy="697619"/>
      </dsp:txXfrm>
    </dsp:sp>
    <dsp:sp modelId="{8FECFBE8-F818-4FE7-9AAE-048EB062A6AC}">
      <dsp:nvSpPr>
        <dsp:cNvPr id="0" name=""/>
        <dsp:cNvSpPr/>
      </dsp:nvSpPr>
      <dsp:spPr>
        <a:xfrm>
          <a:off x="2554709" y="3075879"/>
          <a:ext cx="986581" cy="986581"/>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مجاهد</a:t>
          </a:r>
          <a:endParaRPr lang="fa-IR" sz="1600" b="1" kern="1200" dirty="0">
            <a:solidFill>
              <a:srgbClr val="002060"/>
            </a:solidFill>
            <a:cs typeface="B Nazanin" panose="00000400000000000000" pitchFamily="2" charset="-78"/>
          </a:endParaRPr>
        </a:p>
      </dsp:txBody>
      <dsp:txXfrm>
        <a:off x="2699190" y="3220360"/>
        <a:ext cx="697619" cy="697619"/>
      </dsp:txXfrm>
    </dsp:sp>
    <dsp:sp modelId="{57810CEC-1AFD-45E4-BA30-9F68D523841F}">
      <dsp:nvSpPr>
        <dsp:cNvPr id="0" name=""/>
        <dsp:cNvSpPr/>
      </dsp:nvSpPr>
      <dsp:spPr>
        <a:xfrm>
          <a:off x="1223480" y="2307294"/>
          <a:ext cx="986581" cy="986581"/>
        </a:xfrm>
        <a:prstGeom prst="ellipse">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رسالت‌ مدار</a:t>
          </a:r>
          <a:endParaRPr lang="fa-IR" sz="1600" b="1" kern="1200" dirty="0">
            <a:solidFill>
              <a:srgbClr val="002060"/>
            </a:solidFill>
            <a:cs typeface="B Nazanin" panose="00000400000000000000" pitchFamily="2" charset="-78"/>
          </a:endParaRPr>
        </a:p>
      </dsp:txBody>
      <dsp:txXfrm>
        <a:off x="1367961" y="2451775"/>
        <a:ext cx="697619" cy="697619"/>
      </dsp:txXfrm>
    </dsp:sp>
    <dsp:sp modelId="{1014F857-7820-4D40-9450-43E6A4C22D25}">
      <dsp:nvSpPr>
        <dsp:cNvPr id="0" name=""/>
        <dsp:cNvSpPr/>
      </dsp:nvSpPr>
      <dsp:spPr>
        <a:xfrm>
          <a:off x="1223480" y="770123"/>
          <a:ext cx="986581" cy="986581"/>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533400" rtl="1">
            <a:lnSpc>
              <a:spcPct val="90000"/>
            </a:lnSpc>
            <a:spcBef>
              <a:spcPct val="0"/>
            </a:spcBef>
            <a:spcAft>
              <a:spcPct val="35000"/>
            </a:spcAft>
          </a:pPr>
          <a:r>
            <a:rPr lang="fa-IR" sz="12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تحول‌خواه</a:t>
          </a:r>
          <a:r>
            <a:rPr lang="fa-IR" sz="12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با نگاه کلان </a:t>
          </a:r>
          <a:r>
            <a:rPr lang="fa-IR" sz="12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بین‌المللی</a:t>
          </a:r>
          <a:r>
            <a:rPr lang="fa-IR" sz="12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تاریخی </a:t>
          </a:r>
          <a:endParaRPr lang="fa-IR" sz="1200" b="1" kern="1200" dirty="0">
            <a:solidFill>
              <a:srgbClr val="002060"/>
            </a:solidFill>
            <a:cs typeface="B Nazanin" panose="00000400000000000000" pitchFamily="2" charset="-78"/>
          </a:endParaRPr>
        </a:p>
      </dsp:txBody>
      <dsp:txXfrm>
        <a:off x="1367961" y="914604"/>
        <a:ext cx="697619" cy="697619"/>
      </dsp:txXfrm>
    </dsp:sp>
  </dsp:spTree>
</dsp:drawing>
</file>

<file path=ppt/diagrams/drawing1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CF377D-2749-4E37-990D-C6B025128234}">
      <dsp:nvSpPr>
        <dsp:cNvPr id="0" name=""/>
        <dsp:cNvSpPr/>
      </dsp:nvSpPr>
      <dsp:spPr>
        <a:xfrm>
          <a:off x="0" y="0"/>
          <a:ext cx="8856984" cy="973001"/>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rtl="1">
            <a:lnSpc>
              <a:spcPct val="90000"/>
            </a:lnSpc>
            <a:spcBef>
              <a:spcPct val="0"/>
            </a:spcBef>
            <a:spcAft>
              <a:spcPct val="35000"/>
            </a:spcAft>
          </a:pPr>
          <a:r>
            <a:rPr lang="fa-IR" sz="1600" b="1" kern="1200" dirty="0" smtClean="0">
              <a:solidFill>
                <a:schemeClr val="bg2"/>
              </a:solidFill>
              <a:cs typeface="B Nazanin" panose="00000400000000000000" pitchFamily="2" charset="-78"/>
            </a:rPr>
            <a:t>به این ترتیب الگوی </a:t>
          </a:r>
          <a:r>
            <a:rPr lang="fa-IR" sz="1600" b="1" kern="1200" dirty="0" err="1" smtClean="0">
              <a:solidFill>
                <a:schemeClr val="bg2"/>
              </a:solidFill>
              <a:cs typeface="B Nazanin" panose="00000400000000000000" pitchFamily="2" charset="-78"/>
            </a:rPr>
            <a:t>طلبة</a:t>
          </a:r>
          <a:r>
            <a:rPr lang="fa-IR" sz="1600" b="1" kern="1200" dirty="0" smtClean="0">
              <a:solidFill>
                <a:schemeClr val="bg2"/>
              </a:solidFill>
              <a:cs typeface="B Nazanin" panose="00000400000000000000" pitchFamily="2" charset="-78"/>
            </a:rPr>
            <a:t> انقلابی قابل توصیه به </a:t>
          </a:r>
          <a:r>
            <a:rPr lang="fa-IR" sz="1600" b="1" kern="1200" dirty="0" err="1" smtClean="0">
              <a:solidFill>
                <a:schemeClr val="bg2"/>
              </a:solidFill>
              <a:cs typeface="B Nazanin" panose="00000400000000000000" pitchFamily="2" charset="-78"/>
            </a:rPr>
            <a:t>همة</a:t>
          </a:r>
          <a:r>
            <a:rPr lang="fa-IR" sz="1600" b="1" kern="1200" dirty="0" smtClean="0">
              <a:solidFill>
                <a:schemeClr val="bg2"/>
              </a:solidFill>
              <a:cs typeface="B Nazanin" panose="00000400000000000000" pitchFamily="2" charset="-78"/>
            </a:rPr>
            <a:t> طلاب است و این ظرفیت را دارد که بدون مشکل و </a:t>
          </a:r>
          <a:r>
            <a:rPr lang="fa-IR" sz="1600" b="1" kern="1200" dirty="0" err="1" smtClean="0">
              <a:solidFill>
                <a:schemeClr val="bg2"/>
              </a:solidFill>
              <a:cs typeface="B Nazanin" panose="00000400000000000000" pitchFamily="2" charset="-78"/>
            </a:rPr>
            <a:t>تزاحم</a:t>
          </a:r>
          <a:r>
            <a:rPr lang="fa-IR" sz="1600" b="1" kern="1200" dirty="0" smtClean="0">
              <a:solidFill>
                <a:schemeClr val="bg2"/>
              </a:solidFill>
              <a:cs typeface="B Nazanin" panose="00000400000000000000" pitchFamily="2" charset="-78"/>
            </a:rPr>
            <a:t> برای همگان تحقق یابد. حوزه انقلابی نیز </a:t>
          </a:r>
          <a:r>
            <a:rPr lang="fa-IR" sz="1600" b="1" kern="1200" dirty="0" err="1" smtClean="0">
              <a:solidFill>
                <a:schemeClr val="bg2"/>
              </a:solidFill>
              <a:cs typeface="B Nazanin" panose="00000400000000000000" pitchFamily="2" charset="-78"/>
            </a:rPr>
            <a:t>حوزه‌ای</a:t>
          </a:r>
          <a:r>
            <a:rPr lang="fa-IR" sz="1600" b="1" kern="1200" dirty="0" smtClean="0">
              <a:solidFill>
                <a:schemeClr val="bg2"/>
              </a:solidFill>
              <a:cs typeface="B Nazanin" panose="00000400000000000000" pitchFamily="2" charset="-78"/>
            </a:rPr>
            <a:t> است که همه شئون و </a:t>
          </a:r>
          <a:r>
            <a:rPr lang="fa-IR" sz="1600" b="1" kern="1200" dirty="0" err="1" smtClean="0">
              <a:solidFill>
                <a:schemeClr val="bg2"/>
              </a:solidFill>
              <a:cs typeface="B Nazanin" panose="00000400000000000000" pitchFamily="2" charset="-78"/>
            </a:rPr>
            <a:t>همة</a:t>
          </a:r>
          <a:r>
            <a:rPr lang="fa-IR" sz="1600" b="1" kern="1200" dirty="0" smtClean="0">
              <a:solidFill>
                <a:schemeClr val="bg2"/>
              </a:solidFill>
              <a:cs typeface="B Nazanin" panose="00000400000000000000" pitchFamily="2" charset="-78"/>
            </a:rPr>
            <a:t> </a:t>
          </a:r>
          <a:r>
            <a:rPr lang="fa-IR" sz="1600" b="1" kern="1200" dirty="0" err="1" smtClean="0">
              <a:solidFill>
                <a:schemeClr val="bg2"/>
              </a:solidFill>
              <a:cs typeface="B Nazanin" panose="00000400000000000000" pitchFamily="2" charset="-78"/>
            </a:rPr>
            <a:t>تخصص‌هایش</a:t>
          </a:r>
          <a:r>
            <a:rPr lang="fa-IR" sz="1600" b="1" kern="1200" dirty="0" smtClean="0">
              <a:solidFill>
                <a:schemeClr val="bg2"/>
              </a:solidFill>
              <a:cs typeface="B Nazanin" panose="00000400000000000000" pitchFamily="2" charset="-78"/>
            </a:rPr>
            <a:t> در راستای اهداف انقلاب و با در نظر گرفتن موقعیت تاریخی آن ترسیم شده است. </a:t>
          </a:r>
          <a:endParaRPr lang="fa-IR" sz="1600" b="1" kern="1200" dirty="0">
            <a:solidFill>
              <a:schemeClr val="bg2"/>
            </a:solidFill>
            <a:cs typeface="B Nazanin" panose="00000400000000000000" pitchFamily="2" charset="-78"/>
          </a:endParaRPr>
        </a:p>
      </dsp:txBody>
      <dsp:txXfrm>
        <a:off x="1868696" y="0"/>
        <a:ext cx="6988287" cy="973001"/>
      </dsp:txXfrm>
    </dsp:sp>
    <dsp:sp modelId="{261EF49E-8862-45C8-BC7C-8667517B654C}">
      <dsp:nvSpPr>
        <dsp:cNvPr id="0" name=""/>
        <dsp:cNvSpPr/>
      </dsp:nvSpPr>
      <dsp:spPr>
        <a:xfrm>
          <a:off x="97300" y="97300"/>
          <a:ext cx="1771396" cy="778400"/>
        </a:xfrm>
        <a:prstGeom prst="roundRect">
          <a:avLst>
            <a:gd name="adj" fmla="val 10000"/>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t="-31000" b="-3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3FE2112-8A84-43E0-A9F7-8A6FABC189E8}">
      <dsp:nvSpPr>
        <dsp:cNvPr id="0" name=""/>
        <dsp:cNvSpPr/>
      </dsp:nvSpPr>
      <dsp:spPr>
        <a:xfrm>
          <a:off x="0" y="1070301"/>
          <a:ext cx="8856984" cy="973001"/>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این نکته را متذکر شویم که انقلابی بودن یک وصف ژنتیک یا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موهوبی</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نیست؛ کاملا اختیاری و اکتسابی است. برای انقلابی شدن و انقلابی ماندن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نمی‌توان</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منتظر نشست و نباید به معجزه و دست عنایت امید بست و یا به دعا اکتفا کرد؛ اقدام، لازم است</a:t>
          </a:r>
          <a:endParaRPr lang="fa-IR" sz="1600" b="1" kern="1200" dirty="0">
            <a:cs typeface="B Nazanin" panose="00000400000000000000" pitchFamily="2" charset="-78"/>
          </a:endParaRPr>
        </a:p>
      </dsp:txBody>
      <dsp:txXfrm>
        <a:off x="1868696" y="1070301"/>
        <a:ext cx="6988287" cy="973001"/>
      </dsp:txXfrm>
    </dsp:sp>
    <dsp:sp modelId="{BBC8E469-6A2D-4DD9-8643-BD2801B3BC81}">
      <dsp:nvSpPr>
        <dsp:cNvPr id="0" name=""/>
        <dsp:cNvSpPr/>
      </dsp:nvSpPr>
      <dsp:spPr>
        <a:xfrm>
          <a:off x="97300" y="1167601"/>
          <a:ext cx="1771396" cy="778400"/>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31000" b="-3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717D450-4485-4C5A-B9A4-C1044F456EDE}">
      <dsp:nvSpPr>
        <dsp:cNvPr id="0" name=""/>
        <dsp:cNvSpPr/>
      </dsp:nvSpPr>
      <dsp:spPr>
        <a:xfrm>
          <a:off x="0" y="2140602"/>
          <a:ext cx="8856984" cy="973001"/>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این ویژگی نیز مانند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همة</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ویژگی‌های</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شخصیتی و صفات انسانی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به‌مرور</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با تلاش حاصل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می‌شود</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آرام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آرام</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در وجود ما راسخ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می‌گردد</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علاوه بر دعا و توسل نیاز به عمل،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پی‌گیری</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و مراقبت دارد</a:t>
          </a:r>
          <a:endParaRPr lang="fa-IR" sz="1600" b="1" kern="1200" dirty="0">
            <a:cs typeface="B Nazanin" panose="00000400000000000000" pitchFamily="2" charset="-78"/>
          </a:endParaRPr>
        </a:p>
      </dsp:txBody>
      <dsp:txXfrm>
        <a:off x="1868696" y="2140602"/>
        <a:ext cx="6988287" cy="973001"/>
      </dsp:txXfrm>
    </dsp:sp>
    <dsp:sp modelId="{BF1B2383-8CEA-45A8-B80F-D439EA5DDD5C}">
      <dsp:nvSpPr>
        <dsp:cNvPr id="0" name=""/>
        <dsp:cNvSpPr/>
      </dsp:nvSpPr>
      <dsp:spPr>
        <a:xfrm>
          <a:off x="97300" y="2237902"/>
          <a:ext cx="1771396" cy="778400"/>
        </a:xfrm>
        <a:prstGeom prst="roundRect">
          <a:avLst>
            <a:gd name="adj" fmla="val 10000"/>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t="-29000" b="-2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C5EB929-8811-47D9-8F33-EB0A510C7ED9}">
      <dsp:nvSpPr>
        <dsp:cNvPr id="0" name=""/>
        <dsp:cNvSpPr/>
      </dsp:nvSpPr>
      <dsp:spPr>
        <a:xfrm>
          <a:off x="0" y="3210903"/>
          <a:ext cx="8856984" cy="973001"/>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بنابراین از آغاز طلبگی و در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دورة</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جوانی باید برای به دست آوردن این معرفت و این روحیه اقدام کرد؛ زیرا هرچه از جوانی فاصله بگیریم پیدایش آن دشوارتر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می‌گردد</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endParaRPr lang="fa-IR" sz="1600" b="1" kern="1200" dirty="0">
            <a:cs typeface="B Nazanin" panose="00000400000000000000" pitchFamily="2" charset="-78"/>
          </a:endParaRPr>
        </a:p>
      </dsp:txBody>
      <dsp:txXfrm>
        <a:off x="1868696" y="3210903"/>
        <a:ext cx="6988287" cy="973001"/>
      </dsp:txXfrm>
    </dsp:sp>
    <dsp:sp modelId="{C37BE0CB-2F61-48D1-8201-C883B1C7B311}">
      <dsp:nvSpPr>
        <dsp:cNvPr id="0" name=""/>
        <dsp:cNvSpPr/>
      </dsp:nvSpPr>
      <dsp:spPr>
        <a:xfrm>
          <a:off x="97300" y="3308203"/>
          <a:ext cx="1771396" cy="778400"/>
        </a:xfrm>
        <a:prstGeom prst="roundRect">
          <a:avLst>
            <a:gd name="adj" fmla="val 10000"/>
          </a:avLst>
        </a:prstGeom>
        <a:blipFill>
          <a:blip xmlns:r="http://schemas.openxmlformats.org/officeDocument/2006/relationships" r:embed="rId4">
            <a:extLst>
              <a:ext uri="{28A0092B-C50C-407E-A947-70E740481C1C}">
                <a14:useLocalDpi xmlns:a14="http://schemas.microsoft.com/office/drawing/2010/main" val="0"/>
              </a:ext>
            </a:extLst>
          </a:blip>
          <a:srcRect/>
          <a:stretch>
            <a:fillRect t="-64000" b="-64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0A95B60-CE2A-49C9-9850-72ECCE36F6D2}">
      <dsp:nvSpPr>
        <dsp:cNvPr id="0" name=""/>
        <dsp:cNvSpPr/>
      </dsp:nvSpPr>
      <dsp:spPr>
        <a:xfrm>
          <a:off x="0" y="4281204"/>
          <a:ext cx="8856984" cy="973001"/>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برای این منظور هم خود طلبه و هم مدیریت و سازمان حوزه باید اقدام متناسب را داشته باشند. نه طلبه به استناد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وظیفة</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حوزه و مسئولان معذور است و نه مسئولان به استناد </a:t>
          </a:r>
          <a:r>
            <a:rPr lang="fa-IR" sz="1600" b="1" kern="1200" dirty="0" err="1"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وظیفة</a:t>
          </a: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فردی طلبه</a:t>
          </a:r>
          <a:endParaRPr lang="fa-IR" sz="1600" b="1" kern="1200" dirty="0">
            <a:cs typeface="B Nazanin" panose="00000400000000000000" pitchFamily="2" charset="-78"/>
          </a:endParaRPr>
        </a:p>
      </dsp:txBody>
      <dsp:txXfrm>
        <a:off x="1868696" y="4281204"/>
        <a:ext cx="6988287" cy="973001"/>
      </dsp:txXfrm>
    </dsp:sp>
    <dsp:sp modelId="{BA14A748-4675-4C46-8E28-A2D142FF4F7D}">
      <dsp:nvSpPr>
        <dsp:cNvPr id="0" name=""/>
        <dsp:cNvSpPr/>
      </dsp:nvSpPr>
      <dsp:spPr>
        <a:xfrm>
          <a:off x="97300" y="4378504"/>
          <a:ext cx="1771396" cy="778400"/>
        </a:xfrm>
        <a:prstGeom prst="roundRect">
          <a:avLst>
            <a:gd name="adj" fmla="val 10000"/>
          </a:avLst>
        </a:prstGeom>
        <a:blipFill>
          <a:blip xmlns:r="http://schemas.openxmlformats.org/officeDocument/2006/relationships" r:embed="rId5">
            <a:extLst>
              <a:ext uri="{28A0092B-C50C-407E-A947-70E740481C1C}">
                <a14:useLocalDpi xmlns:a14="http://schemas.microsoft.com/office/drawing/2010/main" val="0"/>
              </a:ext>
            </a:extLst>
          </a:blip>
          <a:srcRect/>
          <a:stretch>
            <a:fillRect t="-26000" b="-2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64D064-4B26-411E-903B-6D0D4E9C5F67}">
      <dsp:nvSpPr>
        <dsp:cNvPr id="0" name=""/>
        <dsp:cNvSpPr/>
      </dsp:nvSpPr>
      <dsp:spPr>
        <a:xfrm>
          <a:off x="0" y="138196"/>
          <a:ext cx="8656501" cy="2243887"/>
        </a:xfrm>
        <a:prstGeom prst="leftArrow">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1CE3022-1393-4EA5-BA31-7CC0C0B7DB73}">
      <dsp:nvSpPr>
        <dsp:cNvPr id="0" name=""/>
        <dsp:cNvSpPr/>
      </dsp:nvSpPr>
      <dsp:spPr>
        <a:xfrm>
          <a:off x="630070" y="699168"/>
          <a:ext cx="7330908" cy="111357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82880" rIns="0" bIns="1828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Titr" panose="00000700000000000000" pitchFamily="2" charset="-78"/>
            </a:rPr>
            <a:t>نیاکان صنفی طلبه، انبیا و اولیا هستند؛ یعنی وظایفی را که آنها بر دوش داشته‏اند و خدمتی را که آنها در جامعه انجام می‏داده‏اند، طلبه، در شرایط امروز، برعهده گرفته‏ است</a:t>
          </a:r>
          <a:r>
            <a:rPr lang="fa-IR" sz="1800" b="1" kern="1200" dirty="0" smtClean="0">
              <a:solidFill>
                <a:srgbClr val="FFFF00"/>
              </a:solidFill>
              <a:cs typeface="B Nazanin" panose="00000400000000000000" pitchFamily="2" charset="-78"/>
            </a:rPr>
            <a:t>.</a:t>
          </a:r>
          <a:endParaRPr lang="en-US" sz="1800" kern="1200" dirty="0">
            <a:solidFill>
              <a:srgbClr val="FFFF00"/>
            </a:solidFill>
          </a:endParaRPr>
        </a:p>
      </dsp:txBody>
      <dsp:txXfrm>
        <a:off x="630070" y="699168"/>
        <a:ext cx="7330908" cy="1113574"/>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F9FC5C0-BA12-4AD9-BC6D-82638301AF9F}">
      <dsp:nvSpPr>
        <dsp:cNvPr id="0" name=""/>
        <dsp:cNvSpPr/>
      </dsp:nvSpPr>
      <dsp:spPr>
        <a:xfrm>
          <a:off x="2735814" y="1612778"/>
          <a:ext cx="3035167" cy="1915097"/>
        </a:xfrm>
        <a:prstGeom prst="hexagon">
          <a:avLst>
            <a:gd name="adj" fmla="val 28570"/>
            <a:gd name="vf" fmla="val 1154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r>
            <a:rPr lang="fa-IR" sz="3600" b="1" kern="1200" dirty="0" smtClean="0">
              <a:solidFill>
                <a:srgbClr val="FFFF00"/>
              </a:solidFill>
              <a:cs typeface="B Titr" panose="00000700000000000000" pitchFamily="2" charset="-78"/>
            </a:rPr>
            <a:t>مباحث میثاق طلبگی</a:t>
          </a:r>
          <a:endParaRPr lang="en-US" sz="3600" b="1" kern="1200" dirty="0">
            <a:solidFill>
              <a:srgbClr val="FFFF00"/>
            </a:solidFill>
            <a:cs typeface="B Titr" panose="00000700000000000000" pitchFamily="2" charset="-78"/>
          </a:endParaRPr>
        </a:p>
      </dsp:txBody>
      <dsp:txXfrm>
        <a:off x="3171126" y="1887446"/>
        <a:ext cx="2164543" cy="1365761"/>
      </dsp:txXfrm>
    </dsp:sp>
    <dsp:sp modelId="{CF69F5AB-20A8-493E-A55F-9CA5A5545A90}">
      <dsp:nvSpPr>
        <dsp:cNvPr id="0" name=""/>
        <dsp:cNvSpPr/>
      </dsp:nvSpPr>
      <dsp:spPr>
        <a:xfrm>
          <a:off x="4519421" y="786084"/>
          <a:ext cx="795371" cy="685317"/>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91C8225-EAA7-4655-BD68-F18DC7BC34F6}">
      <dsp:nvSpPr>
        <dsp:cNvPr id="0" name=""/>
        <dsp:cNvSpPr/>
      </dsp:nvSpPr>
      <dsp:spPr>
        <a:xfrm>
          <a:off x="2887673" y="-115415"/>
          <a:ext cx="2739296" cy="1725368"/>
        </a:xfrm>
        <a:prstGeom prst="hexagon">
          <a:avLst>
            <a:gd name="adj" fmla="val 28570"/>
            <a:gd name="vf" fmla="val 1154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fa-IR" sz="2400" b="1" kern="1200" dirty="0" smtClean="0">
              <a:solidFill>
                <a:schemeClr val="tx1"/>
              </a:solidFill>
              <a:cs typeface="B Nazanin" panose="00000400000000000000" pitchFamily="2" charset="-78"/>
            </a:rPr>
            <a:t>هویت صنفی طلبه و معنای طلبگی</a:t>
          </a:r>
          <a:endParaRPr lang="en-US" sz="2400" b="1" kern="1200" dirty="0">
            <a:solidFill>
              <a:schemeClr val="tx1"/>
            </a:solidFill>
            <a:cs typeface="B Nazanin" panose="00000400000000000000" pitchFamily="2" charset="-78"/>
          </a:endParaRPr>
        </a:p>
      </dsp:txBody>
      <dsp:txXfrm>
        <a:off x="3280260" y="131859"/>
        <a:ext cx="1954122" cy="1230820"/>
      </dsp:txXfrm>
    </dsp:sp>
    <dsp:sp modelId="{BC0420C0-294D-4410-8E11-9D0ABDF62C62}">
      <dsp:nvSpPr>
        <dsp:cNvPr id="0" name=""/>
        <dsp:cNvSpPr/>
      </dsp:nvSpPr>
      <dsp:spPr>
        <a:xfrm>
          <a:off x="5447681" y="2067263"/>
          <a:ext cx="795371" cy="685317"/>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20748FB-2DBA-4D41-95AE-E1054E217BF8}">
      <dsp:nvSpPr>
        <dsp:cNvPr id="0" name=""/>
        <dsp:cNvSpPr/>
      </dsp:nvSpPr>
      <dsp:spPr>
        <a:xfrm>
          <a:off x="5266923" y="748676"/>
          <a:ext cx="2739296" cy="1725368"/>
        </a:xfrm>
        <a:prstGeom prst="hexagon">
          <a:avLst>
            <a:gd name="adj" fmla="val 28570"/>
            <a:gd name="vf" fmla="val 11547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fa-IR" sz="2400" b="1" kern="1200" dirty="0" smtClean="0">
              <a:solidFill>
                <a:schemeClr val="tx1"/>
              </a:solidFill>
              <a:cs typeface="B Nazanin" panose="00000400000000000000" pitchFamily="2" charset="-78"/>
            </a:rPr>
            <a:t>طلبه در دوره رشد و تحصیل</a:t>
          </a:r>
          <a:endParaRPr lang="en-US" sz="2400" b="1" kern="1200" dirty="0">
            <a:solidFill>
              <a:schemeClr val="tx1"/>
            </a:solidFill>
            <a:cs typeface="B Nazanin" panose="00000400000000000000" pitchFamily="2" charset="-78"/>
          </a:endParaRPr>
        </a:p>
      </dsp:txBody>
      <dsp:txXfrm>
        <a:off x="5659510" y="995950"/>
        <a:ext cx="1954122" cy="1230820"/>
      </dsp:txXfrm>
    </dsp:sp>
    <dsp:sp modelId="{17BA0BF6-ABDA-4CB8-8F4C-9F37013F7DB2}">
      <dsp:nvSpPr>
        <dsp:cNvPr id="0" name=""/>
        <dsp:cNvSpPr/>
      </dsp:nvSpPr>
      <dsp:spPr>
        <a:xfrm>
          <a:off x="4802852" y="3513474"/>
          <a:ext cx="795371" cy="685317"/>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276DAA6-D357-4407-BD06-0528EFBCAB73}">
      <dsp:nvSpPr>
        <dsp:cNvPr id="0" name=""/>
        <dsp:cNvSpPr/>
      </dsp:nvSpPr>
      <dsp:spPr>
        <a:xfrm>
          <a:off x="5266923" y="2692891"/>
          <a:ext cx="2739296" cy="1725368"/>
        </a:xfrm>
        <a:prstGeom prst="hexagon">
          <a:avLst>
            <a:gd name="adj" fmla="val 28570"/>
            <a:gd name="vf" fmla="val 11547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FF0000"/>
              </a:solidFill>
              <a:cs typeface="B Nazanin" panose="00000400000000000000" pitchFamily="2" charset="-78"/>
            </a:rPr>
            <a:t>ویژگی‏های کنونی حوزه</a:t>
          </a:r>
          <a:endParaRPr lang="en-US" sz="2400" b="1" kern="1200" dirty="0">
            <a:solidFill>
              <a:srgbClr val="FF0000"/>
            </a:solidFill>
            <a:cs typeface="B Nazanin" panose="00000400000000000000" pitchFamily="2" charset="-78"/>
          </a:endParaRPr>
        </a:p>
      </dsp:txBody>
      <dsp:txXfrm>
        <a:off x="5659510" y="2940165"/>
        <a:ext cx="1954122" cy="1230820"/>
      </dsp:txXfrm>
    </dsp:sp>
    <dsp:sp modelId="{E96E546D-F30F-456B-B427-2F7B5EB33DA1}">
      <dsp:nvSpPr>
        <dsp:cNvPr id="0" name=""/>
        <dsp:cNvSpPr/>
      </dsp:nvSpPr>
      <dsp:spPr>
        <a:xfrm>
          <a:off x="3203283" y="3663596"/>
          <a:ext cx="795371" cy="685317"/>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44444E1-BBDD-48E2-BE99-C2F9162D3685}">
      <dsp:nvSpPr>
        <dsp:cNvPr id="0" name=""/>
        <dsp:cNvSpPr/>
      </dsp:nvSpPr>
      <dsp:spPr>
        <a:xfrm>
          <a:off x="2887673" y="3531214"/>
          <a:ext cx="2739296" cy="1725368"/>
        </a:xfrm>
        <a:prstGeom prst="hexagon">
          <a:avLst>
            <a:gd name="adj" fmla="val 28570"/>
            <a:gd name="vf" fmla="val 11547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FF0000"/>
              </a:solidFill>
              <a:cs typeface="B Nazanin" panose="00000400000000000000" pitchFamily="2" charset="-78"/>
            </a:rPr>
            <a:t>روند کلی فعالیت‏های طلبه</a:t>
          </a:r>
          <a:endParaRPr lang="en-US" sz="2400" b="1" kern="1200" dirty="0">
            <a:solidFill>
              <a:srgbClr val="FF0000"/>
            </a:solidFill>
            <a:cs typeface="B Nazanin" panose="00000400000000000000" pitchFamily="2" charset="-78"/>
          </a:endParaRPr>
        </a:p>
      </dsp:txBody>
      <dsp:txXfrm>
        <a:off x="3280260" y="3778488"/>
        <a:ext cx="1954122" cy="1230820"/>
      </dsp:txXfrm>
    </dsp:sp>
    <dsp:sp modelId="{E9807D9A-8708-480B-B600-E508D463ACF1}">
      <dsp:nvSpPr>
        <dsp:cNvPr id="0" name=""/>
        <dsp:cNvSpPr/>
      </dsp:nvSpPr>
      <dsp:spPr>
        <a:xfrm>
          <a:off x="2259821" y="2382931"/>
          <a:ext cx="795371" cy="685317"/>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DA11BB2-7A62-46C0-980D-547A66BF5243}">
      <dsp:nvSpPr>
        <dsp:cNvPr id="0" name=""/>
        <dsp:cNvSpPr/>
      </dsp:nvSpPr>
      <dsp:spPr>
        <a:xfrm>
          <a:off x="514404" y="2692903"/>
          <a:ext cx="2739296" cy="1725368"/>
        </a:xfrm>
        <a:prstGeom prst="hexagon">
          <a:avLst>
            <a:gd name="adj" fmla="val 28570"/>
            <a:gd name="vf" fmla="val 11547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FF0000"/>
              </a:solidFill>
              <a:cs typeface="B Nazanin" panose="00000400000000000000" pitchFamily="2" charset="-78"/>
            </a:rPr>
            <a:t>کارآمدی اجتماعی طلبه</a:t>
          </a:r>
          <a:endParaRPr lang="en-US" sz="2400" b="1" kern="1200" dirty="0">
            <a:solidFill>
              <a:srgbClr val="FF0000"/>
            </a:solidFill>
            <a:cs typeface="B Nazanin" panose="00000400000000000000" pitchFamily="2" charset="-78"/>
          </a:endParaRPr>
        </a:p>
      </dsp:txBody>
      <dsp:txXfrm>
        <a:off x="906991" y="2940177"/>
        <a:ext cx="1954122" cy="1230820"/>
      </dsp:txXfrm>
    </dsp:sp>
    <dsp:sp modelId="{B21AFCBB-E922-427D-BE83-1532D31B28DB}">
      <dsp:nvSpPr>
        <dsp:cNvPr id="0" name=""/>
        <dsp:cNvSpPr/>
      </dsp:nvSpPr>
      <dsp:spPr>
        <a:xfrm>
          <a:off x="511415" y="748682"/>
          <a:ext cx="2739296" cy="1725368"/>
        </a:xfrm>
        <a:prstGeom prst="hexagon">
          <a:avLst>
            <a:gd name="adj" fmla="val 28570"/>
            <a:gd name="vf" fmla="val 1154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fa-IR" sz="2400" b="1" kern="1200" dirty="0" smtClean="0">
              <a:solidFill>
                <a:schemeClr val="tx1"/>
              </a:solidFill>
              <a:cs typeface="B Nazanin" panose="00000400000000000000" pitchFamily="2" charset="-78"/>
            </a:rPr>
            <a:t>طلبه؛ جامعه‌سازی و علوم انسانی اسلامی</a:t>
          </a:r>
          <a:endParaRPr lang="en-US" sz="2400" b="1" kern="1200" dirty="0">
            <a:solidFill>
              <a:schemeClr val="tx1"/>
            </a:solidFill>
            <a:cs typeface="B Nazanin" panose="00000400000000000000" pitchFamily="2" charset="-78"/>
          </a:endParaRPr>
        </a:p>
      </dsp:txBody>
      <dsp:txXfrm>
        <a:off x="904002" y="995956"/>
        <a:ext cx="1954122" cy="1230820"/>
      </dsp:txXfrm>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54D00A-4994-451A-AF0B-54230D333269}">
      <dsp:nvSpPr>
        <dsp:cNvPr id="0" name=""/>
        <dsp:cNvSpPr/>
      </dsp:nvSpPr>
      <dsp:spPr>
        <a:xfrm>
          <a:off x="7548361" y="-935873"/>
          <a:ext cx="7281474" cy="7281474"/>
        </a:xfrm>
        <a:prstGeom prst="blockArc">
          <a:avLst>
            <a:gd name="adj1" fmla="val 8100000"/>
            <a:gd name="adj2" fmla="val 13500000"/>
            <a:gd name="adj3" fmla="val 297"/>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733ACD4-84DF-495D-92D6-794733DA521A}">
      <dsp:nvSpPr>
        <dsp:cNvPr id="0" name=""/>
        <dsp:cNvSpPr/>
      </dsp:nvSpPr>
      <dsp:spPr>
        <a:xfrm>
          <a:off x="76440" y="337999"/>
          <a:ext cx="8127635" cy="67643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36918" bIns="40640" numCol="1" spcCol="1270" anchor="ctr" anchorCtr="0">
          <a:noAutofit/>
        </a:bodyPr>
        <a:lstStyle/>
        <a:p>
          <a:pPr lvl="0" algn="r" defTabSz="711200">
            <a:lnSpc>
              <a:spcPct val="90000"/>
            </a:lnSpc>
            <a:spcBef>
              <a:spcPct val="0"/>
            </a:spcBef>
            <a:spcAft>
              <a:spcPct val="35000"/>
            </a:spcAft>
          </a:pPr>
          <a:r>
            <a:rPr lang="fa-IR" sz="1600" b="1" kern="1200" smtClean="0">
              <a:solidFill>
                <a:schemeClr val="tx1"/>
              </a:solidFill>
              <a:cs typeface="B Nazanin" panose="00000400000000000000" pitchFamily="2" charset="-78"/>
            </a:rPr>
            <a:t>پیامبران خدا به واسطۀ وحی با پیام خدا آشنا شدند، طلبه نیز در دورۀ تحصیل خود با سخن خدا آشنا می‏شود</a:t>
          </a:r>
          <a:endParaRPr lang="en-US" sz="1600" kern="1200" dirty="0">
            <a:solidFill>
              <a:schemeClr val="tx1"/>
            </a:solidFill>
          </a:endParaRPr>
        </a:p>
      </dsp:txBody>
      <dsp:txXfrm>
        <a:off x="76440" y="337999"/>
        <a:ext cx="8127635" cy="676432"/>
      </dsp:txXfrm>
    </dsp:sp>
    <dsp:sp modelId="{76E43E5C-9DB1-4694-8EAF-50F8E811C737}">
      <dsp:nvSpPr>
        <dsp:cNvPr id="0" name=""/>
        <dsp:cNvSpPr/>
      </dsp:nvSpPr>
      <dsp:spPr>
        <a:xfrm>
          <a:off x="7781306" y="253445"/>
          <a:ext cx="845540" cy="845540"/>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6A32776-66F6-4F1B-B2A6-BDC5548007ED}">
      <dsp:nvSpPr>
        <dsp:cNvPr id="0" name=""/>
        <dsp:cNvSpPr/>
      </dsp:nvSpPr>
      <dsp:spPr>
        <a:xfrm>
          <a:off x="76440" y="1352323"/>
          <a:ext cx="7642923" cy="676432"/>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36918" bIns="40640" numCol="1" spcCol="1270" anchor="ctr" anchorCtr="0">
          <a:noAutofit/>
        </a:bodyPr>
        <a:lstStyle/>
        <a:p>
          <a:pPr lvl="0" algn="r" defTabSz="711200">
            <a:lnSpc>
              <a:spcPct val="90000"/>
            </a:lnSpc>
            <a:spcBef>
              <a:spcPct val="0"/>
            </a:spcBef>
            <a:spcAft>
              <a:spcPct val="35000"/>
            </a:spcAft>
          </a:pPr>
          <a:r>
            <a:rPr lang="fa-IR" sz="1600" b="1" kern="1200" smtClean="0">
              <a:solidFill>
                <a:schemeClr val="tx1"/>
              </a:solidFill>
              <a:cs typeface="B Nazanin" panose="00000400000000000000" pitchFamily="2" charset="-78"/>
            </a:rPr>
            <a:t>پیامبران، مردم را به خدا و تقوی دعوت می‏کردند و سخن خدا را به مردم انتقال می‏دادند، طلبه نیز همین خدمت اجتماعی را برگزیده‏ است. </a:t>
          </a:r>
          <a:endParaRPr lang="en-US" sz="1600" kern="1200" dirty="0">
            <a:solidFill>
              <a:schemeClr val="tx1"/>
            </a:solidFill>
          </a:endParaRPr>
        </a:p>
      </dsp:txBody>
      <dsp:txXfrm>
        <a:off x="76440" y="1352323"/>
        <a:ext cx="7642923" cy="676432"/>
      </dsp:txXfrm>
    </dsp:sp>
    <dsp:sp modelId="{C9A35794-F5FD-495A-8E31-54B6B990214C}">
      <dsp:nvSpPr>
        <dsp:cNvPr id="0" name=""/>
        <dsp:cNvSpPr/>
      </dsp:nvSpPr>
      <dsp:spPr>
        <a:xfrm>
          <a:off x="7296594" y="1267769"/>
          <a:ext cx="845540" cy="845540"/>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C4607F3-0F84-454E-847F-B90513DED6DB}">
      <dsp:nvSpPr>
        <dsp:cNvPr id="0" name=""/>
        <dsp:cNvSpPr/>
      </dsp:nvSpPr>
      <dsp:spPr>
        <a:xfrm>
          <a:off x="76440" y="2366647"/>
          <a:ext cx="7494156" cy="67643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36918" bIns="40640" numCol="1" spcCol="1270" anchor="ctr" anchorCtr="0">
          <a:noAutofit/>
        </a:bodyPr>
        <a:lstStyle/>
        <a:p>
          <a:pPr lvl="0" algn="r" defTabSz="711200">
            <a:lnSpc>
              <a:spcPct val="90000"/>
            </a:lnSpc>
            <a:spcBef>
              <a:spcPct val="0"/>
            </a:spcBef>
            <a:spcAft>
              <a:spcPct val="35000"/>
            </a:spcAft>
          </a:pPr>
          <a:r>
            <a:rPr lang="fa-IR" sz="1600" b="1" kern="1200" dirty="0" smtClean="0">
              <a:solidFill>
                <a:schemeClr val="tx1"/>
              </a:solidFill>
              <a:cs typeface="B Nazanin" panose="00000400000000000000" pitchFamily="2" charset="-78"/>
            </a:rPr>
            <a:t>پیامبران در راه دفاع از دین و تحقق ارزش‏های الهی کوشیدند، وظیفۀ طلبه نیز همین است. </a:t>
          </a:r>
          <a:endParaRPr lang="en-US" sz="1600" kern="1200" dirty="0">
            <a:solidFill>
              <a:schemeClr val="tx1"/>
            </a:solidFill>
          </a:endParaRPr>
        </a:p>
      </dsp:txBody>
      <dsp:txXfrm>
        <a:off x="76440" y="2366647"/>
        <a:ext cx="7494156" cy="676432"/>
      </dsp:txXfrm>
    </dsp:sp>
    <dsp:sp modelId="{A2BE1776-BFB4-43C4-9230-DD7935B6309D}">
      <dsp:nvSpPr>
        <dsp:cNvPr id="0" name=""/>
        <dsp:cNvSpPr/>
      </dsp:nvSpPr>
      <dsp:spPr>
        <a:xfrm>
          <a:off x="7147826" y="2282093"/>
          <a:ext cx="845540" cy="845540"/>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6ABCDC5-8CA8-4526-A626-C1AB0F993BB8}">
      <dsp:nvSpPr>
        <dsp:cNvPr id="0" name=""/>
        <dsp:cNvSpPr/>
      </dsp:nvSpPr>
      <dsp:spPr>
        <a:xfrm>
          <a:off x="76440" y="3380971"/>
          <a:ext cx="7642923" cy="676432"/>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36918" bIns="40640" numCol="1" spcCol="1270" anchor="ctr" anchorCtr="0">
          <a:noAutofit/>
        </a:bodyPr>
        <a:lstStyle/>
        <a:p>
          <a:pPr lvl="0" algn="r" defTabSz="711200">
            <a:lnSpc>
              <a:spcPct val="90000"/>
            </a:lnSpc>
            <a:spcBef>
              <a:spcPct val="0"/>
            </a:spcBef>
            <a:spcAft>
              <a:spcPct val="35000"/>
            </a:spcAft>
          </a:pPr>
          <a:r>
            <a:rPr lang="fa-IR" sz="1600" b="1" kern="1200" smtClean="0">
              <a:solidFill>
                <a:schemeClr val="tx1"/>
              </a:solidFill>
              <a:cs typeface="B Nazanin" panose="00000400000000000000" pitchFamily="2" charset="-78"/>
            </a:rPr>
            <a:t>پیامبران به تعلیم و تربیت و هدایت مردم پرداختند. طلبه هم در همین مسیر گام برمی دارد</a:t>
          </a:r>
          <a:endParaRPr lang="en-US" sz="1600" kern="1200" dirty="0">
            <a:solidFill>
              <a:schemeClr val="tx1"/>
            </a:solidFill>
          </a:endParaRPr>
        </a:p>
      </dsp:txBody>
      <dsp:txXfrm>
        <a:off x="76440" y="3380971"/>
        <a:ext cx="7642923" cy="676432"/>
      </dsp:txXfrm>
    </dsp:sp>
    <dsp:sp modelId="{BF67A280-F742-4024-8071-5B75036A5DF0}">
      <dsp:nvSpPr>
        <dsp:cNvPr id="0" name=""/>
        <dsp:cNvSpPr/>
      </dsp:nvSpPr>
      <dsp:spPr>
        <a:xfrm>
          <a:off x="7296594" y="3296417"/>
          <a:ext cx="845540" cy="845540"/>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0DD8A03-EF27-4D0F-AA17-0FD3CA5910C3}">
      <dsp:nvSpPr>
        <dsp:cNvPr id="0" name=""/>
        <dsp:cNvSpPr/>
      </dsp:nvSpPr>
      <dsp:spPr>
        <a:xfrm>
          <a:off x="76440" y="4395295"/>
          <a:ext cx="8127635" cy="676432"/>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536918" bIns="40640" numCol="1" spcCol="1270" anchor="ctr" anchorCtr="0">
          <a:noAutofit/>
        </a:bodyPr>
        <a:lstStyle/>
        <a:p>
          <a:pPr lvl="0" algn="r" defTabSz="711200">
            <a:lnSpc>
              <a:spcPct val="90000"/>
            </a:lnSpc>
            <a:spcBef>
              <a:spcPct val="0"/>
            </a:spcBef>
            <a:spcAft>
              <a:spcPct val="35000"/>
            </a:spcAft>
          </a:pPr>
          <a:r>
            <a:rPr lang="fa-IR" sz="1600" b="1" kern="1200" smtClean="0">
              <a:solidFill>
                <a:schemeClr val="tx1"/>
              </a:solidFill>
              <a:cs typeface="B Nazanin" panose="00000400000000000000" pitchFamily="2" charset="-78"/>
            </a:rPr>
            <a:t>البته پیامبران بدون توقع پاداش، در معرض آزار و توهین و تمسخر مردم قرار گرفتند، طلبه هم باید برای این امور آماده باشد.</a:t>
          </a:r>
          <a:endParaRPr lang="en-US" sz="1600" kern="1200" dirty="0">
            <a:solidFill>
              <a:schemeClr val="tx1"/>
            </a:solidFill>
          </a:endParaRPr>
        </a:p>
      </dsp:txBody>
      <dsp:txXfrm>
        <a:off x="76440" y="4395295"/>
        <a:ext cx="8127635" cy="676432"/>
      </dsp:txXfrm>
    </dsp:sp>
    <dsp:sp modelId="{4317145F-9A95-4599-A24D-3AA67BA0A90F}">
      <dsp:nvSpPr>
        <dsp:cNvPr id="0" name=""/>
        <dsp:cNvSpPr/>
      </dsp:nvSpPr>
      <dsp:spPr>
        <a:xfrm>
          <a:off x="7781306" y="4310741"/>
          <a:ext cx="845540" cy="845540"/>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2BC4266-0532-4B97-80C1-C9EC688A840B}">
      <dsp:nvSpPr>
        <dsp:cNvPr id="0" name=""/>
        <dsp:cNvSpPr/>
      </dsp:nvSpPr>
      <dsp:spPr>
        <a:xfrm rot="10800000">
          <a:off x="7000137" y="1519165"/>
          <a:ext cx="1495470" cy="577251"/>
        </a:xfrm>
        <a:prstGeom prst="chevron">
          <a:avLst>
            <a:gd name="adj" fmla="val 4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407CC14-8720-4F9F-B779-E356F3DABE5A}">
      <dsp:nvSpPr>
        <dsp:cNvPr id="0" name=""/>
        <dsp:cNvSpPr/>
      </dsp:nvSpPr>
      <dsp:spPr>
        <a:xfrm>
          <a:off x="6833974" y="1800494"/>
          <a:ext cx="1262841" cy="1023594"/>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13792" rIns="113792" bIns="113792"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Titr" panose="00000700000000000000" pitchFamily="2" charset="-78"/>
            </a:rPr>
            <a:t>دغدغۀ اسلام و کفر</a:t>
          </a:r>
          <a:endParaRPr lang="en-US" sz="1600" kern="1200" dirty="0">
            <a:solidFill>
              <a:srgbClr val="002060"/>
            </a:solidFill>
            <a:cs typeface="B Titr" panose="00000700000000000000" pitchFamily="2" charset="-78"/>
          </a:endParaRPr>
        </a:p>
      </dsp:txBody>
      <dsp:txXfrm>
        <a:off x="6863954" y="1830474"/>
        <a:ext cx="1202881" cy="963634"/>
      </dsp:txXfrm>
    </dsp:sp>
    <dsp:sp modelId="{110F4118-2A90-4D52-B532-BC00A2FC5EB1}">
      <dsp:nvSpPr>
        <dsp:cNvPr id="0" name=""/>
        <dsp:cNvSpPr/>
      </dsp:nvSpPr>
      <dsp:spPr>
        <a:xfrm rot="10800000">
          <a:off x="5291978" y="1519165"/>
          <a:ext cx="1495470" cy="577251"/>
        </a:xfrm>
        <a:prstGeom prst="chevron">
          <a:avLst>
            <a:gd name="adj" fmla="val 4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7DA5C9A-0A6A-42F3-969C-D8D0753CC3BE}">
      <dsp:nvSpPr>
        <dsp:cNvPr id="0" name=""/>
        <dsp:cNvSpPr/>
      </dsp:nvSpPr>
      <dsp:spPr>
        <a:xfrm>
          <a:off x="5125814" y="1800494"/>
          <a:ext cx="1262841" cy="1023594"/>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13792" rIns="113792" bIns="113792" numCol="1" spcCol="1270" anchor="ctr" anchorCtr="0">
          <a:noAutofit/>
        </a:bodyPr>
        <a:lstStyle/>
        <a:p>
          <a:pPr lvl="0" algn="ctr" defTabSz="711200">
            <a:lnSpc>
              <a:spcPct val="90000"/>
            </a:lnSpc>
            <a:spcBef>
              <a:spcPct val="0"/>
            </a:spcBef>
            <a:spcAft>
              <a:spcPct val="35000"/>
            </a:spcAft>
          </a:pPr>
          <a:r>
            <a:rPr lang="fa-IR" sz="1600" b="1" kern="1200" smtClean="0">
              <a:solidFill>
                <a:srgbClr val="002060"/>
              </a:solidFill>
              <a:cs typeface="B Titr" panose="00000700000000000000" pitchFamily="2" charset="-78"/>
            </a:rPr>
            <a:t>دغدغۀ حق و باطل</a:t>
          </a:r>
          <a:endParaRPr lang="en-US" sz="1600" kern="1200" dirty="0">
            <a:solidFill>
              <a:srgbClr val="002060"/>
            </a:solidFill>
            <a:cs typeface="B Titr" panose="00000700000000000000" pitchFamily="2" charset="-78"/>
          </a:endParaRPr>
        </a:p>
      </dsp:txBody>
      <dsp:txXfrm>
        <a:off x="5155794" y="1830474"/>
        <a:ext cx="1202881" cy="963634"/>
      </dsp:txXfrm>
    </dsp:sp>
    <dsp:sp modelId="{61FE4B7B-B007-4E8C-9A15-8DF9DAB01BEA}">
      <dsp:nvSpPr>
        <dsp:cNvPr id="0" name=""/>
        <dsp:cNvSpPr/>
      </dsp:nvSpPr>
      <dsp:spPr>
        <a:xfrm rot="10800000">
          <a:off x="3583818" y="1519165"/>
          <a:ext cx="1495470" cy="577251"/>
        </a:xfrm>
        <a:prstGeom prst="chevron">
          <a:avLst>
            <a:gd name="adj" fmla="val 4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1780513-D1EC-41A4-8C09-668897AF29D5}">
      <dsp:nvSpPr>
        <dsp:cNvPr id="0" name=""/>
        <dsp:cNvSpPr/>
      </dsp:nvSpPr>
      <dsp:spPr>
        <a:xfrm>
          <a:off x="3417655" y="1800494"/>
          <a:ext cx="1262841" cy="1023594"/>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3792" tIns="113792" rIns="113792" bIns="113792"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Titr" panose="00000700000000000000" pitchFamily="2" charset="-78"/>
            </a:rPr>
            <a:t>دغدغۀ جهان اسلام</a:t>
          </a:r>
          <a:endParaRPr lang="en-US" sz="1600" kern="1200" dirty="0">
            <a:solidFill>
              <a:srgbClr val="002060"/>
            </a:solidFill>
            <a:cs typeface="B Titr" panose="00000700000000000000" pitchFamily="2" charset="-78"/>
          </a:endParaRPr>
        </a:p>
      </dsp:txBody>
      <dsp:txXfrm>
        <a:off x="3447635" y="1830474"/>
        <a:ext cx="1202881" cy="963634"/>
      </dsp:txXfrm>
    </dsp:sp>
    <dsp:sp modelId="{35F36C0C-443D-4DD5-8AA2-BB74924C0C1D}">
      <dsp:nvSpPr>
        <dsp:cNvPr id="0" name=""/>
        <dsp:cNvSpPr/>
      </dsp:nvSpPr>
      <dsp:spPr>
        <a:xfrm rot="10800000">
          <a:off x="1875658" y="1519165"/>
          <a:ext cx="1495470" cy="577251"/>
        </a:xfrm>
        <a:prstGeom prst="chevron">
          <a:avLst>
            <a:gd name="adj" fmla="val 4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915DE8D-A024-4E61-A1F9-659C59F68A56}">
      <dsp:nvSpPr>
        <dsp:cNvPr id="0" name=""/>
        <dsp:cNvSpPr/>
      </dsp:nvSpPr>
      <dsp:spPr>
        <a:xfrm>
          <a:off x="1709495" y="1800494"/>
          <a:ext cx="1262841" cy="1023594"/>
        </a:xfrm>
        <a:prstGeom prst="roundRect">
          <a:avLst>
            <a:gd name="adj" fmla="val 10000"/>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99568" rIns="99568" bIns="99568" numCol="1" spcCol="1270" anchor="ctr" anchorCtr="0">
          <a:noAutofit/>
        </a:bodyPr>
        <a:lstStyle/>
        <a:p>
          <a:pPr lvl="0" algn="ctr" defTabSz="622300">
            <a:lnSpc>
              <a:spcPct val="90000"/>
            </a:lnSpc>
            <a:spcBef>
              <a:spcPct val="0"/>
            </a:spcBef>
            <a:spcAft>
              <a:spcPct val="35000"/>
            </a:spcAft>
          </a:pPr>
          <a:r>
            <a:rPr lang="fa-IR" sz="1400" b="1" kern="1200" smtClean="0">
              <a:solidFill>
                <a:srgbClr val="002060"/>
              </a:solidFill>
              <a:cs typeface="B Titr" panose="00000700000000000000" pitchFamily="2" charset="-78"/>
            </a:rPr>
            <a:t>دغدغۀ تحقق جامعۀ ایده‌آل اسلامی </a:t>
          </a:r>
          <a:endParaRPr lang="en-US" sz="1400" kern="1200" dirty="0">
            <a:solidFill>
              <a:srgbClr val="002060"/>
            </a:solidFill>
            <a:cs typeface="B Titr" panose="00000700000000000000" pitchFamily="2" charset="-78"/>
          </a:endParaRPr>
        </a:p>
      </dsp:txBody>
      <dsp:txXfrm>
        <a:off x="1739475" y="1830474"/>
        <a:ext cx="1202881" cy="963634"/>
      </dsp:txXfrm>
    </dsp:sp>
    <dsp:sp modelId="{ADE9B741-06D7-4B1E-BED1-9ED78331FAB5}">
      <dsp:nvSpPr>
        <dsp:cNvPr id="0" name=""/>
        <dsp:cNvSpPr/>
      </dsp:nvSpPr>
      <dsp:spPr>
        <a:xfrm rot="10800000">
          <a:off x="167499" y="1519165"/>
          <a:ext cx="1495470" cy="577251"/>
        </a:xfrm>
        <a:prstGeom prst="chevron">
          <a:avLst>
            <a:gd name="adj" fmla="val 4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44F13F8-C134-4FAE-86AA-0B58796C8A1F}">
      <dsp:nvSpPr>
        <dsp:cNvPr id="0" name=""/>
        <dsp:cNvSpPr/>
      </dsp:nvSpPr>
      <dsp:spPr>
        <a:xfrm>
          <a:off x="1335" y="1800494"/>
          <a:ext cx="1262841" cy="1023594"/>
        </a:xfrm>
        <a:prstGeom prst="roundRect">
          <a:avLst>
            <a:gd name="adj" fmla="val 10000"/>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99568" tIns="99568" rIns="99568" bIns="99568" numCol="1" spcCol="1270" anchor="ctr" anchorCtr="0">
          <a:noAutofit/>
        </a:bodyPr>
        <a:lstStyle/>
        <a:p>
          <a:pPr lvl="0" algn="ctr" defTabSz="622300">
            <a:lnSpc>
              <a:spcPct val="90000"/>
            </a:lnSpc>
            <a:spcBef>
              <a:spcPct val="0"/>
            </a:spcBef>
            <a:spcAft>
              <a:spcPct val="35000"/>
            </a:spcAft>
          </a:pPr>
          <a:r>
            <a:rPr lang="fa-IR" sz="1400" b="1" kern="1200" smtClean="0">
              <a:solidFill>
                <a:srgbClr val="002060"/>
              </a:solidFill>
              <a:cs typeface="B Titr" panose="00000700000000000000" pitchFamily="2" charset="-78"/>
            </a:rPr>
            <a:t>و دغدغۀ تربیت انسان‌های صالح و مقرّب</a:t>
          </a:r>
          <a:endParaRPr lang="en-US" sz="1400" kern="1200" dirty="0">
            <a:solidFill>
              <a:srgbClr val="002060"/>
            </a:solidFill>
            <a:cs typeface="B Titr" panose="00000700000000000000" pitchFamily="2" charset="-78"/>
          </a:endParaRPr>
        </a:p>
      </dsp:txBody>
      <dsp:txXfrm>
        <a:off x="31315" y="1830474"/>
        <a:ext cx="1202881" cy="963634"/>
      </dsp:txXfrm>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C95DC1-6187-4BBA-ACFD-C7CD3E36C233}">
      <dsp:nvSpPr>
        <dsp:cNvPr id="0" name=""/>
        <dsp:cNvSpPr/>
      </dsp:nvSpPr>
      <dsp:spPr>
        <a:xfrm>
          <a:off x="7912047" y="527599"/>
          <a:ext cx="1120737" cy="1681105"/>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smtClean="0">
              <a:solidFill>
                <a:srgbClr val="002060"/>
              </a:solidFill>
              <a:cs typeface="B Titr" panose="00000700000000000000" pitchFamily="2" charset="-78"/>
            </a:rPr>
            <a:t>نیاز به معنا</a:t>
          </a:r>
          <a:endParaRPr lang="en-US" sz="1600" kern="1200" dirty="0">
            <a:solidFill>
              <a:srgbClr val="002060"/>
            </a:solidFill>
          </a:endParaRPr>
        </a:p>
      </dsp:txBody>
      <dsp:txXfrm>
        <a:off x="7944872" y="560424"/>
        <a:ext cx="1055087" cy="1615455"/>
      </dsp:txXfrm>
    </dsp:sp>
    <dsp:sp modelId="{D1729306-F5B2-4EE7-B491-C7731D933B6B}">
      <dsp:nvSpPr>
        <dsp:cNvPr id="0" name=""/>
        <dsp:cNvSpPr/>
      </dsp:nvSpPr>
      <dsp:spPr>
        <a:xfrm rot="10800000">
          <a:off x="7562377" y="1229180"/>
          <a:ext cx="237596" cy="277942"/>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p>
      </dsp:txBody>
      <dsp:txXfrm rot="10800000">
        <a:off x="7633656" y="1284768"/>
        <a:ext cx="166317" cy="166766"/>
      </dsp:txXfrm>
    </dsp:sp>
    <dsp:sp modelId="{0E0195C5-A499-4DE1-8AD5-89582383D5EE}">
      <dsp:nvSpPr>
        <dsp:cNvPr id="0" name=""/>
        <dsp:cNvSpPr/>
      </dsp:nvSpPr>
      <dsp:spPr>
        <a:xfrm>
          <a:off x="6343015" y="527599"/>
          <a:ext cx="1120737" cy="168110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smtClean="0">
              <a:solidFill>
                <a:srgbClr val="002060"/>
              </a:solidFill>
              <a:cs typeface="B Titr" panose="00000700000000000000" pitchFamily="2" charset="-78"/>
            </a:rPr>
            <a:t>نیاز به انسانیت</a:t>
          </a:r>
          <a:endParaRPr lang="en-US" sz="1600" kern="1200" dirty="0">
            <a:solidFill>
              <a:srgbClr val="002060"/>
            </a:solidFill>
          </a:endParaRPr>
        </a:p>
      </dsp:txBody>
      <dsp:txXfrm>
        <a:off x="6375840" y="560424"/>
        <a:ext cx="1055087" cy="1615455"/>
      </dsp:txXfrm>
    </dsp:sp>
    <dsp:sp modelId="{795E9725-B1BA-45AD-A05B-C8C70A9BB600}">
      <dsp:nvSpPr>
        <dsp:cNvPr id="0" name=""/>
        <dsp:cNvSpPr/>
      </dsp:nvSpPr>
      <dsp:spPr>
        <a:xfrm rot="10800000">
          <a:off x="5993345" y="1229180"/>
          <a:ext cx="237596" cy="277942"/>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p>
      </dsp:txBody>
      <dsp:txXfrm rot="10800000">
        <a:off x="6064624" y="1284768"/>
        <a:ext cx="166317" cy="166766"/>
      </dsp:txXfrm>
    </dsp:sp>
    <dsp:sp modelId="{77D55EE3-E8C8-4381-B7FD-4E0608BD7AFD}">
      <dsp:nvSpPr>
        <dsp:cNvPr id="0" name=""/>
        <dsp:cNvSpPr/>
      </dsp:nvSpPr>
      <dsp:spPr>
        <a:xfrm>
          <a:off x="4773983" y="527599"/>
          <a:ext cx="1120737" cy="1681105"/>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smtClean="0">
              <a:solidFill>
                <a:srgbClr val="002060"/>
              </a:solidFill>
              <a:cs typeface="B Titr" panose="00000700000000000000" pitchFamily="2" charset="-78"/>
            </a:rPr>
            <a:t>نیاز به خدا</a:t>
          </a:r>
          <a:endParaRPr lang="en-US" sz="1600" kern="1200" dirty="0">
            <a:solidFill>
              <a:srgbClr val="002060"/>
            </a:solidFill>
          </a:endParaRPr>
        </a:p>
      </dsp:txBody>
      <dsp:txXfrm>
        <a:off x="4806808" y="560424"/>
        <a:ext cx="1055087" cy="1615455"/>
      </dsp:txXfrm>
    </dsp:sp>
    <dsp:sp modelId="{99DB3D93-3EA7-412B-B864-ABD76AD177F4}">
      <dsp:nvSpPr>
        <dsp:cNvPr id="0" name=""/>
        <dsp:cNvSpPr/>
      </dsp:nvSpPr>
      <dsp:spPr>
        <a:xfrm rot="10800000">
          <a:off x="4424313" y="1229180"/>
          <a:ext cx="237596" cy="277942"/>
        </a:xfrm>
        <a:prstGeom prs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p>
      </dsp:txBody>
      <dsp:txXfrm rot="10800000">
        <a:off x="4495592" y="1284768"/>
        <a:ext cx="166317" cy="166766"/>
      </dsp:txXfrm>
    </dsp:sp>
    <dsp:sp modelId="{5ED6AC3B-86C3-4FBF-9A75-A76516D060CF}">
      <dsp:nvSpPr>
        <dsp:cNvPr id="0" name=""/>
        <dsp:cNvSpPr/>
      </dsp:nvSpPr>
      <dsp:spPr>
        <a:xfrm>
          <a:off x="3204951" y="527599"/>
          <a:ext cx="1120737" cy="1681105"/>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smtClean="0">
              <a:solidFill>
                <a:srgbClr val="002060"/>
              </a:solidFill>
              <a:cs typeface="B Titr" panose="00000700000000000000" pitchFamily="2" charset="-78"/>
            </a:rPr>
            <a:t>نیاز به آسمان</a:t>
          </a:r>
          <a:endParaRPr lang="en-US" sz="1600" kern="1200" dirty="0">
            <a:solidFill>
              <a:srgbClr val="002060"/>
            </a:solidFill>
          </a:endParaRPr>
        </a:p>
      </dsp:txBody>
      <dsp:txXfrm>
        <a:off x="3237776" y="560424"/>
        <a:ext cx="1055087" cy="1615455"/>
      </dsp:txXfrm>
    </dsp:sp>
    <dsp:sp modelId="{637909B9-B417-49B8-AC30-D5B527D76435}">
      <dsp:nvSpPr>
        <dsp:cNvPr id="0" name=""/>
        <dsp:cNvSpPr/>
      </dsp:nvSpPr>
      <dsp:spPr>
        <a:xfrm rot="10800000">
          <a:off x="2855281" y="1229180"/>
          <a:ext cx="237596" cy="277942"/>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p>
      </dsp:txBody>
      <dsp:txXfrm rot="10800000">
        <a:off x="2926560" y="1284768"/>
        <a:ext cx="166317" cy="166766"/>
      </dsp:txXfrm>
    </dsp:sp>
    <dsp:sp modelId="{FBD85637-9561-4E20-B469-4E49248BA606}">
      <dsp:nvSpPr>
        <dsp:cNvPr id="0" name=""/>
        <dsp:cNvSpPr/>
      </dsp:nvSpPr>
      <dsp:spPr>
        <a:xfrm>
          <a:off x="1635919" y="527599"/>
          <a:ext cx="1120737" cy="1681105"/>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smtClean="0">
              <a:solidFill>
                <a:srgbClr val="002060"/>
              </a:solidFill>
              <a:cs typeface="B Titr" panose="00000700000000000000" pitchFamily="2" charset="-78"/>
            </a:rPr>
            <a:t>و نیاز به هدایت</a:t>
          </a:r>
          <a:endParaRPr lang="en-US" sz="1600" kern="1200" dirty="0">
            <a:solidFill>
              <a:srgbClr val="002060"/>
            </a:solidFill>
          </a:endParaRPr>
        </a:p>
      </dsp:txBody>
      <dsp:txXfrm>
        <a:off x="1668744" y="560424"/>
        <a:ext cx="1055087" cy="1615455"/>
      </dsp:txXfrm>
    </dsp:sp>
    <dsp:sp modelId="{9366C430-3FBB-451E-98DA-F9F29615A733}">
      <dsp:nvSpPr>
        <dsp:cNvPr id="0" name=""/>
        <dsp:cNvSpPr/>
      </dsp:nvSpPr>
      <dsp:spPr>
        <a:xfrm rot="10800000">
          <a:off x="1286248" y="1229180"/>
          <a:ext cx="237596" cy="277942"/>
        </a:xfrm>
        <a:prstGeom prst="rightArrow">
          <a:avLst>
            <a:gd name="adj1" fmla="val 60000"/>
            <a:gd name="adj2" fmla="val 5000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p>
      </dsp:txBody>
      <dsp:txXfrm rot="10800000">
        <a:off x="1357527" y="1284768"/>
        <a:ext cx="166317" cy="166766"/>
      </dsp:txXfrm>
    </dsp:sp>
    <dsp:sp modelId="{6589798B-7159-4093-9A1A-D897D6AC88A9}">
      <dsp:nvSpPr>
        <dsp:cNvPr id="0" name=""/>
        <dsp:cNvSpPr/>
      </dsp:nvSpPr>
      <dsp:spPr>
        <a:xfrm>
          <a:off x="3710" y="72010"/>
          <a:ext cx="1183913" cy="2592282"/>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FFFF00"/>
              </a:solidFill>
              <a:cs typeface="B Titr" panose="00000700000000000000" pitchFamily="2" charset="-78"/>
            </a:rPr>
            <a:t>و آشناسازی انسان‌ها با مهم‌ترین حقیقت هستی یعنی خدا</a:t>
          </a:r>
          <a:endParaRPr lang="en-US" sz="1600" kern="1200" dirty="0">
            <a:solidFill>
              <a:srgbClr val="FFFF00"/>
            </a:solidFill>
          </a:endParaRPr>
        </a:p>
      </dsp:txBody>
      <dsp:txXfrm>
        <a:off x="38386" y="106686"/>
        <a:ext cx="1114561" cy="2522930"/>
      </dsp:txXfrm>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2B5F635-4A5C-4D36-ACC1-A9D41355661F}">
      <dsp:nvSpPr>
        <dsp:cNvPr id="0" name=""/>
        <dsp:cNvSpPr/>
      </dsp:nvSpPr>
      <dsp:spPr>
        <a:xfrm rot="5400000">
          <a:off x="4204528" y="421173"/>
          <a:ext cx="5141168" cy="4298821"/>
        </a:xfrm>
        <a:prstGeom prst="flowChartManualOperation">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0" tIns="0" rIns="88900" bIns="0" numCol="1" spcCol="1270" anchor="ctr" anchorCtr="0">
          <a:noAutofit/>
        </a:bodyPr>
        <a:lstStyle/>
        <a:p>
          <a:pPr lvl="0" algn="ctr" defTabSz="622300">
            <a:lnSpc>
              <a:spcPct val="90000"/>
            </a:lnSpc>
            <a:spcBef>
              <a:spcPct val="0"/>
            </a:spcBef>
            <a:spcAft>
              <a:spcPct val="35000"/>
            </a:spcAft>
          </a:pPr>
          <a:r>
            <a:rPr lang="fa-IR" sz="1400" b="1" kern="1200" dirty="0" smtClean="0">
              <a:solidFill>
                <a:schemeClr val="tx1"/>
              </a:solidFill>
              <a:cs typeface="B Nazanin" panose="00000400000000000000" pitchFamily="2" charset="-78"/>
            </a:rPr>
            <a:t>روحانیت، نهادی اجتماعی‏ است که خداوند به تکمیل نیروی آن فرمان داده(</a:t>
          </a:r>
          <a:r>
            <a:rPr lang="ar-SA" sz="1400" b="1" kern="1200" dirty="0" smtClean="0">
              <a:solidFill>
                <a:schemeClr val="tx1"/>
              </a:solidFill>
              <a:cs typeface="B Nazanin" panose="00000400000000000000" pitchFamily="2" charset="-78"/>
            </a:rPr>
            <a:t>توبه: 122 </a:t>
          </a:r>
          <a:r>
            <a:rPr lang="fa-IR" sz="1400" b="1" kern="1200" dirty="0" smtClean="0">
              <a:solidFill>
                <a:schemeClr val="tx1"/>
              </a:solidFill>
              <a:cs typeface="B Nazanin" panose="00000400000000000000" pitchFamily="2" charset="-78"/>
            </a:rPr>
            <a:t>)و مستقیماً برای تأمین کادر آن اقدام کرده است. خدای متعال برای نیاز جامعه به کسب و تجارت یا پزشکی و مهندسی یا رانندگی و آهنگری، به‌صورت مستقیم نیرو نفرستاده است؛ اما </a:t>
          </a:r>
          <a:r>
            <a:rPr lang="fa-IR" sz="1400" b="1" kern="1200" dirty="0" smtClean="0">
              <a:solidFill>
                <a:schemeClr val="bg1"/>
              </a:solidFill>
              <a:cs typeface="B Titr" panose="00000700000000000000" pitchFamily="2" charset="-78"/>
            </a:rPr>
            <a:t>برای رفع نیاز بشر به دین، اخلاق و معنویت 124000 انسان صالح، ارسال داشته و آنها را به‌گونه‏های مختلف، تأیید و هدایت و حمایت کرده است. بعثت پیامبران در پی نیاز انسان‌ها به تعلیم و تزکیه بوده و این نیاز چندان اساسی و بزرگ است که از میان همۀ نعمت‏ها، خدای بزرگ تنها نعمت بعثت را به رخ انسان‏ کشیده و بر او منّت نهاده است.</a:t>
          </a:r>
          <a:r>
            <a:rPr lang="fa-IR" sz="1400" b="1" kern="1200" dirty="0" smtClean="0">
              <a:solidFill>
                <a:schemeClr val="tx1"/>
              </a:solidFill>
              <a:cs typeface="B Titr" panose="00000700000000000000" pitchFamily="2" charset="-78"/>
            </a:rPr>
            <a:t> </a:t>
          </a:r>
          <a:r>
            <a:rPr lang="fa-IR" sz="1400" b="1" kern="1200" dirty="0" smtClean="0">
              <a:solidFill>
                <a:schemeClr val="tx1"/>
              </a:solidFill>
              <a:cs typeface="B Nazanin" panose="00000400000000000000" pitchFamily="2" charset="-78"/>
            </a:rPr>
            <a:t>(</a:t>
          </a:r>
          <a:r>
            <a:rPr lang="ar-SA" sz="1400" b="1" kern="1200" dirty="0" smtClean="0">
              <a:solidFill>
                <a:schemeClr val="tx1"/>
              </a:solidFill>
              <a:cs typeface="B Nazanin" panose="00000400000000000000" pitchFamily="2" charset="-78"/>
            </a:rPr>
            <a:t>هُوَ الَّذِی بَعَثَ فی الأُمِّیینَ رَسُولاً مِنهُم یتلُو عَلَیهِم ءَایاتِهِ وَ یزَکیهِم وَ یعَلِّمُهُمُ الکتَابَ وَ الحِکمَة وَ إِن کانُوا مِن قَبلُ لَفِی ضَلالٍ مُّبِینٍ. جمعه: 2</a:t>
          </a:r>
          <a:r>
            <a:rPr lang="fa-IR" sz="1400" b="1" kern="1200" dirty="0" smtClean="0">
              <a:solidFill>
                <a:schemeClr val="tx1"/>
              </a:solidFill>
              <a:cs typeface="B Nazanin" panose="00000400000000000000" pitchFamily="2" charset="-78"/>
            </a:rPr>
            <a:t>)</a:t>
          </a:r>
          <a:endParaRPr lang="en-US" sz="1400" kern="1200" dirty="0">
            <a:solidFill>
              <a:schemeClr val="tx1"/>
            </a:solidFill>
          </a:endParaRPr>
        </a:p>
      </dsp:txBody>
      <dsp:txXfrm rot="-5400000">
        <a:off x="4625702" y="1028233"/>
        <a:ext cx="4298821" cy="3084700"/>
      </dsp:txXfrm>
    </dsp:sp>
    <dsp:sp modelId="{C9E7DDE3-BC15-44F1-BD2C-A7A493F70BCC}">
      <dsp:nvSpPr>
        <dsp:cNvPr id="0" name=""/>
        <dsp:cNvSpPr/>
      </dsp:nvSpPr>
      <dsp:spPr>
        <a:xfrm rot="5400000">
          <a:off x="-416704" y="421173"/>
          <a:ext cx="5141168" cy="4298821"/>
        </a:xfrm>
        <a:prstGeom prst="flowChartManualOperation">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0" tIns="0" rIns="101600" bIns="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نهاد مقدس روحانیت، در نظام گستردۀ تقسیم کار اجتماعی، و در شبکۀ روابط انسانی، متکفل ارائۀ خدمات ویژه‏ای است. نقش ویژۀ این سازمان مهم در مناسبت با «دین اسلام» تعریف می‏شود. </a:t>
          </a:r>
          <a:r>
            <a:rPr lang="fa-IR" sz="1600" b="1" kern="1200" dirty="0" smtClean="0">
              <a:solidFill>
                <a:srgbClr val="FF0000"/>
              </a:solidFill>
              <a:cs typeface="B Titr" panose="00000700000000000000" pitchFamily="2" charset="-78"/>
            </a:rPr>
            <a:t>روحانیت، بالمآل عهده‏دار وظیفۀ تعلیم و تربیت دینی نسل‏ها و جوامع انسانی است. روحانی نیز مانند نیاکان صنفی خود ـ پیامبران و اولیا ـ یا معلم کتاب و حکمت خواهد بود، یا مربی و مزکّی جان‌های آماده</a:t>
          </a:r>
          <a:r>
            <a:rPr lang="fa-IR" sz="1600" b="1" kern="1200" dirty="0" smtClean="0">
              <a:solidFill>
                <a:srgbClr val="FF0000"/>
              </a:solidFill>
              <a:cs typeface="B Nazanin" panose="00000400000000000000" pitchFamily="2" charset="-78"/>
            </a:rPr>
            <a:t>. </a:t>
          </a:r>
          <a:r>
            <a:rPr lang="ar-SA" sz="1600" b="1" kern="1200" dirty="0" smtClean="0">
              <a:solidFill>
                <a:srgbClr val="002060"/>
              </a:solidFill>
              <a:cs typeface="B Nazanin" panose="00000400000000000000" pitchFamily="2" charset="-78"/>
            </a:rPr>
            <a:t>(یعَلِّمُهُمُ الکتَابَ وَ الحِکمَۀ وَ یُزَکّیهِم</a:t>
          </a:r>
          <a:r>
            <a:rPr lang="fa-IR" sz="1600" b="1" kern="1200" dirty="0" smtClean="0">
              <a:solidFill>
                <a:srgbClr val="002060"/>
              </a:solidFill>
              <a:cs typeface="B Nazanin" panose="00000400000000000000" pitchFamily="2" charset="-78"/>
            </a:rPr>
            <a:t>) (</a:t>
          </a:r>
          <a:r>
            <a:rPr lang="ar-SA" sz="1600" b="1" kern="1200" dirty="0" smtClean="0">
              <a:solidFill>
                <a:srgbClr val="002060"/>
              </a:solidFill>
              <a:cs typeface="B Nazanin" panose="00000400000000000000" pitchFamily="2" charset="-78"/>
            </a:rPr>
            <a:t>بقرة: 129 </a:t>
          </a:r>
          <a:r>
            <a:rPr lang="fa-IR" sz="1600" b="1" kern="1200" dirty="0" smtClean="0">
              <a:solidFill>
                <a:srgbClr val="002060"/>
              </a:solidFill>
              <a:cs typeface="B Nazanin" panose="00000400000000000000" pitchFamily="2" charset="-78"/>
            </a:rPr>
            <a:t>) و از او انتظار می‏رود در راه افزایش شناخت، آگاهی و بصیرت دینی، تقویت انگیزه‏های الهی و گسترش رفتار اخلاقی ترازِ دین در میان مردم تلاش کند.</a:t>
          </a:r>
          <a:endParaRPr lang="en-US" sz="1600" kern="1200" dirty="0">
            <a:solidFill>
              <a:srgbClr val="002060"/>
            </a:solidFill>
          </a:endParaRPr>
        </a:p>
      </dsp:txBody>
      <dsp:txXfrm rot="-5400000">
        <a:off x="4470" y="1028233"/>
        <a:ext cx="4298821" cy="3084700"/>
      </dsp:txXfrm>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94DA70B-DAF7-4801-9B0E-DF34BC6363BF}">
      <dsp:nvSpPr>
        <dsp:cNvPr id="0" name=""/>
        <dsp:cNvSpPr/>
      </dsp:nvSpPr>
      <dsp:spPr>
        <a:xfrm>
          <a:off x="107503" y="0"/>
          <a:ext cx="8471793" cy="838647"/>
        </a:xfrm>
        <a:prstGeom prst="homePlat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68580" rIns="227767"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chemeClr val="bg2"/>
              </a:solidFill>
              <a:cs typeface="B Nazanin" panose="00000400000000000000" pitchFamily="2" charset="-78"/>
            </a:rPr>
            <a:t>طلبه می‏تواند از نیرو، استعداد، فرصت و امکان خود در زمینه‏های مختلف بهره گیرد و انواع خدمات ارزشمند اجتماعی را برعهده گیرد. </a:t>
          </a:r>
          <a:endParaRPr lang="en-US" sz="1800" kern="1200" dirty="0">
            <a:solidFill>
              <a:schemeClr val="bg2"/>
            </a:solidFill>
          </a:endParaRPr>
        </a:p>
      </dsp:txBody>
      <dsp:txXfrm>
        <a:off x="107503" y="0"/>
        <a:ext cx="8262131" cy="838647"/>
      </dsp:txXfrm>
    </dsp:sp>
    <dsp:sp modelId="{BE14F24E-7160-4E47-B369-7F6BE84B17F1}">
      <dsp:nvSpPr>
        <dsp:cNvPr id="0" name=""/>
        <dsp:cNvSpPr/>
      </dsp:nvSpPr>
      <dsp:spPr>
        <a:xfrm>
          <a:off x="8015932" y="160163"/>
          <a:ext cx="516510" cy="516510"/>
        </a:xfrm>
        <a:prstGeom prst="ellipse">
          <a:avLst/>
        </a:prstGeom>
        <a:solidFill>
          <a:schemeClr val="accent2">
            <a:tint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909B34C-7E6D-4297-9E1D-75463567B29D}">
      <dsp:nvSpPr>
        <dsp:cNvPr id="0" name=""/>
        <dsp:cNvSpPr/>
      </dsp:nvSpPr>
      <dsp:spPr>
        <a:xfrm>
          <a:off x="107503" y="964704"/>
          <a:ext cx="8471793" cy="1534614"/>
        </a:xfrm>
        <a:prstGeom prst="homePlat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68580" rIns="227767"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یک روحانی می‏تواند پزشک باشد و علاوه بر تبلیغ دین به معالجه و درمان مردم بپردازد، روحانی می‏تواند با کودکان و نوجوانان انس گیرد و به آنها خط و املا و ریاضی و زبان بیاموزد، روحانی می‏تواند در یک موسسۀ مالی ـ اعتباری سهیم باشد و در بهبود اقتصاد کشور خویش نقشی ایفا کند. روحانی می‏تواند به تولید محصولات کشاورزی، دام یا فرآورده‏های صنعتی اقدام کند، روحانی می‏تواند خدمات فنی و حرفه‏ای ارائه دهد... </a:t>
          </a:r>
          <a:endParaRPr lang="en-US" sz="1800" kern="1200" dirty="0">
            <a:solidFill>
              <a:srgbClr val="002060"/>
            </a:solidFill>
          </a:endParaRPr>
        </a:p>
      </dsp:txBody>
      <dsp:txXfrm>
        <a:off x="107503" y="964704"/>
        <a:ext cx="8088140" cy="1534614"/>
      </dsp:txXfrm>
    </dsp:sp>
    <dsp:sp modelId="{0C9A4E54-F59E-4E46-A978-A6DCF6D29E60}">
      <dsp:nvSpPr>
        <dsp:cNvPr id="0" name=""/>
        <dsp:cNvSpPr/>
      </dsp:nvSpPr>
      <dsp:spPr>
        <a:xfrm>
          <a:off x="8015932" y="1473756"/>
          <a:ext cx="516510" cy="516510"/>
        </a:xfrm>
        <a:prstGeom prst="ellipse">
          <a:avLst/>
        </a:prstGeom>
        <a:solidFill>
          <a:schemeClr val="accent3">
            <a:tint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CB00E64A-0012-4CE8-8591-9E0713EFFDC9}">
      <dsp:nvSpPr>
        <dsp:cNvPr id="0" name=""/>
        <dsp:cNvSpPr/>
      </dsp:nvSpPr>
      <dsp:spPr>
        <a:xfrm>
          <a:off x="107503" y="2620888"/>
          <a:ext cx="8471793" cy="703110"/>
        </a:xfrm>
        <a:prstGeom prst="homePlat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68580" rIns="227767"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Titr" panose="00000700000000000000" pitchFamily="2" charset="-78"/>
            </a:rPr>
            <a:t>اما هیچ یک از این فعالیت‏ها، فعالیت صنفی روحانی به‌شمار نمی‏رود و به طلبگی، روحانیت، لباس و نقش اجتماعی ویژۀ او مربوط نیست. </a:t>
          </a:r>
          <a:endParaRPr lang="en-US" sz="1800" kern="1200" dirty="0">
            <a:solidFill>
              <a:srgbClr val="FFFF00"/>
            </a:solidFill>
          </a:endParaRPr>
        </a:p>
      </dsp:txBody>
      <dsp:txXfrm>
        <a:off x="107503" y="2620888"/>
        <a:ext cx="8296016" cy="703110"/>
      </dsp:txXfrm>
    </dsp:sp>
    <dsp:sp modelId="{096889C4-D48F-41B0-907D-DF0F7A8D4B62}">
      <dsp:nvSpPr>
        <dsp:cNvPr id="0" name=""/>
        <dsp:cNvSpPr/>
      </dsp:nvSpPr>
      <dsp:spPr>
        <a:xfrm>
          <a:off x="8028385" y="2714188"/>
          <a:ext cx="516510" cy="516510"/>
        </a:xfrm>
        <a:prstGeom prst="ellipse">
          <a:avLst/>
        </a:prstGeom>
        <a:solidFill>
          <a:schemeClr val="accent4">
            <a:tint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6F6A02A-6403-48F7-B84A-6FE7B062EBD6}">
      <dsp:nvSpPr>
        <dsp:cNvPr id="0" name=""/>
        <dsp:cNvSpPr/>
      </dsp:nvSpPr>
      <dsp:spPr>
        <a:xfrm>
          <a:off x="107503" y="3484983"/>
          <a:ext cx="8471793" cy="842645"/>
        </a:xfrm>
        <a:prstGeom prst="homePlat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68580" rIns="227767" bIns="68580" numCol="1" spcCol="1270" anchor="ctr" anchorCtr="0">
          <a:noAutofit/>
        </a:bodyPr>
        <a:lstStyle/>
        <a:p>
          <a:pPr lvl="0" algn="ctr" defTabSz="800100">
            <a:lnSpc>
              <a:spcPct val="100000"/>
            </a:lnSpc>
            <a:spcBef>
              <a:spcPct val="0"/>
            </a:spcBef>
            <a:spcAft>
              <a:spcPct val="35000"/>
            </a:spcAft>
          </a:pPr>
          <a:r>
            <a:rPr lang="fa-IR" sz="1800" b="1" kern="1200" dirty="0" smtClean="0">
              <a:solidFill>
                <a:srgbClr val="002060"/>
              </a:solidFill>
              <a:cs typeface="B Nazanin" panose="00000400000000000000" pitchFamily="2" charset="-78"/>
            </a:rPr>
            <a:t>هیچ کدام از این گزینه‏ها از روحانی ـ از آن جهت که روحانی است ـ انتظار نمی‏رود و روحانی به </a:t>
          </a:r>
        </a:p>
        <a:p>
          <a:pPr lvl="0" algn="ctr" defTabSz="800100">
            <a:lnSpc>
              <a:spcPct val="100000"/>
            </a:lnSpc>
            <a:spcBef>
              <a:spcPct val="0"/>
            </a:spcBef>
            <a:spcAft>
              <a:spcPct val="35000"/>
            </a:spcAft>
          </a:pPr>
          <a:r>
            <a:rPr lang="fa-IR" sz="1800" b="1" kern="1200" dirty="0" smtClean="0">
              <a:solidFill>
                <a:srgbClr val="002060"/>
              </a:solidFill>
              <a:cs typeface="B Nazanin" panose="00000400000000000000" pitchFamily="2" charset="-78"/>
            </a:rPr>
            <a:t>خاطر کاستی و کاهلی در آن هرگز مؤاخذه و ملامت نمی‏شود. </a:t>
          </a:r>
          <a:endParaRPr lang="en-US" sz="1800" kern="1200" dirty="0">
            <a:solidFill>
              <a:srgbClr val="002060"/>
            </a:solidFill>
          </a:endParaRPr>
        </a:p>
      </dsp:txBody>
      <dsp:txXfrm>
        <a:off x="107503" y="3484983"/>
        <a:ext cx="8261132" cy="842645"/>
      </dsp:txXfrm>
    </dsp:sp>
    <dsp:sp modelId="{A7FBBC7B-88A6-4F61-9BAA-9AA800B984B4}">
      <dsp:nvSpPr>
        <dsp:cNvPr id="0" name=""/>
        <dsp:cNvSpPr/>
      </dsp:nvSpPr>
      <dsp:spPr>
        <a:xfrm>
          <a:off x="8015932" y="3648051"/>
          <a:ext cx="516510" cy="516510"/>
        </a:xfrm>
        <a:prstGeom prst="ellipse">
          <a:avLst/>
        </a:prstGeom>
        <a:solidFill>
          <a:schemeClr val="accent5">
            <a:tint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C7CDD38-5CF0-4E22-99B3-7554CBF1E5D7}">
      <dsp:nvSpPr>
        <dsp:cNvPr id="0" name=""/>
        <dsp:cNvSpPr/>
      </dsp:nvSpPr>
      <dsp:spPr>
        <a:xfrm>
          <a:off x="107531" y="4421090"/>
          <a:ext cx="8234081" cy="717779"/>
        </a:xfrm>
        <a:prstGeom prst="homePlate">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53340" rIns="227767" bIns="53340" numCol="1" spcCol="1270" anchor="ctr" anchorCtr="0">
          <a:noAutofit/>
        </a:bodyPr>
        <a:lstStyle/>
        <a:p>
          <a:pPr lvl="0" algn="just" defTabSz="622300">
            <a:lnSpc>
              <a:spcPct val="90000"/>
            </a:lnSpc>
            <a:spcBef>
              <a:spcPct val="0"/>
            </a:spcBef>
            <a:spcAft>
              <a:spcPct val="35000"/>
            </a:spcAft>
          </a:pPr>
          <a:r>
            <a:rPr lang="fa-IR" sz="1400" b="1" kern="1200" dirty="0" smtClean="0">
              <a:solidFill>
                <a:srgbClr val="002060"/>
              </a:solidFill>
              <a:cs typeface="B Nazanin" panose="00000400000000000000" pitchFamily="2" charset="-78"/>
            </a:rPr>
            <a:t>کسی از روحانی توقع ندارد توان آموزش فن رایانه یا هنر خوش‌نویسی را داشته باشد. کسی توقع ندارد که روحانی پاسخ‌گوی     پرسش‏های فیزیک و شیمی و جبر و حساب و هندسه باشد. هیچ کس از روحانی برای ساخت یک بنای مسکونی یا تعمیروسیلۀ نقلیۀ خود مشاورۀ فنی نمی‏طلبد. روحانی مسئول حل معضل ترافیک یا بهینه‌سازی تجهیزات آزمایشگاهی مدارس نیست. </a:t>
          </a:r>
          <a:endParaRPr lang="en-US" sz="1400" kern="1200" dirty="0">
            <a:solidFill>
              <a:srgbClr val="002060"/>
            </a:solidFill>
          </a:endParaRPr>
        </a:p>
      </dsp:txBody>
      <dsp:txXfrm>
        <a:off x="107531" y="4421090"/>
        <a:ext cx="8054636" cy="717779"/>
      </dsp:txXfrm>
    </dsp:sp>
    <dsp:sp modelId="{53318EDF-AD29-4673-915A-61769F34CB6E}">
      <dsp:nvSpPr>
        <dsp:cNvPr id="0" name=""/>
        <dsp:cNvSpPr/>
      </dsp:nvSpPr>
      <dsp:spPr>
        <a:xfrm>
          <a:off x="8015932" y="4521724"/>
          <a:ext cx="516510" cy="516510"/>
        </a:xfrm>
        <a:prstGeom prst="ellipse">
          <a:avLst/>
        </a:prstGeom>
        <a:solidFill>
          <a:schemeClr val="accent6">
            <a:tint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2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DEE93E-96DF-4C06-A343-6AF67BB28219}">
      <dsp:nvSpPr>
        <dsp:cNvPr id="0" name=""/>
        <dsp:cNvSpPr/>
      </dsp:nvSpPr>
      <dsp:spPr>
        <a:xfrm>
          <a:off x="251610" y="0"/>
          <a:ext cx="3687764" cy="3687764"/>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9CC2452C-D961-41F5-B29F-504CB60D0421}">
      <dsp:nvSpPr>
        <dsp:cNvPr id="0" name=""/>
        <dsp:cNvSpPr/>
      </dsp:nvSpPr>
      <dsp:spPr>
        <a:xfrm>
          <a:off x="426059" y="155095"/>
          <a:ext cx="663797" cy="663797"/>
        </a:xfrm>
        <a:prstGeom prst="ellipse">
          <a:avLst/>
        </a:prstGeom>
        <a:solidFill>
          <a:schemeClr val="accent4">
            <a:alpha val="50000"/>
            <a:hueOff val="-3519944"/>
            <a:satOff val="-36129"/>
            <a:lumOff val="1509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sp>
    <dsp:sp modelId="{14E6FE25-D896-402A-91AF-A6575DDC79B6}">
      <dsp:nvSpPr>
        <dsp:cNvPr id="0" name=""/>
        <dsp:cNvSpPr/>
      </dsp:nvSpPr>
      <dsp:spPr>
        <a:xfrm>
          <a:off x="384932" y="216025"/>
          <a:ext cx="3550598" cy="663797"/>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7940" rIns="0" bIns="27940" numCol="1" spcCol="1270" anchor="ctr" anchorCtr="0">
          <a:noAutofit/>
        </a:bodyPr>
        <a:lstStyle/>
        <a:p>
          <a:pPr lvl="0" algn="l" defTabSz="977900">
            <a:lnSpc>
              <a:spcPct val="90000"/>
            </a:lnSpc>
            <a:spcBef>
              <a:spcPct val="0"/>
            </a:spcBef>
            <a:spcAft>
              <a:spcPct val="35000"/>
            </a:spcAft>
          </a:pPr>
          <a:r>
            <a:rPr lang="fa-IR" sz="2200" b="1" kern="1200" dirty="0" smtClean="0">
              <a:solidFill>
                <a:srgbClr val="FF0000"/>
              </a:solidFill>
              <a:cs typeface="B Titr" panose="00000700000000000000" pitchFamily="2" charset="-78"/>
            </a:rPr>
            <a:t>روحانی مسئول </a:t>
          </a:r>
          <a:endParaRPr lang="en-US" sz="2200" kern="1200" dirty="0">
            <a:solidFill>
              <a:srgbClr val="FF0000"/>
            </a:solidFill>
          </a:endParaRPr>
        </a:p>
      </dsp:txBody>
      <dsp:txXfrm>
        <a:off x="384932" y="216025"/>
        <a:ext cx="3550598" cy="663797"/>
      </dsp:txXfrm>
    </dsp:sp>
    <dsp:sp modelId="{04422FF6-C9D5-4BBC-84BA-ACDEDFD95987}">
      <dsp:nvSpPr>
        <dsp:cNvPr id="0" name=""/>
        <dsp:cNvSpPr/>
      </dsp:nvSpPr>
      <dsp:spPr>
        <a:xfrm>
          <a:off x="613221" y="936101"/>
          <a:ext cx="2916840" cy="217233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21590" rIns="0" bIns="21590" numCol="1" spcCol="1270" anchor="ctr" anchorCtr="0">
          <a:noAutofit/>
        </a:bodyPr>
        <a:lstStyle/>
        <a:p>
          <a:pPr lvl="0" algn="just" defTabSz="755650">
            <a:lnSpc>
              <a:spcPct val="90000"/>
            </a:lnSpc>
            <a:spcBef>
              <a:spcPct val="0"/>
            </a:spcBef>
            <a:spcAft>
              <a:spcPct val="35000"/>
            </a:spcAft>
          </a:pPr>
          <a:r>
            <a:rPr lang="fa-IR" sz="1700" b="1" kern="1200" dirty="0" smtClean="0">
              <a:solidFill>
                <a:srgbClr val="002060"/>
              </a:solidFill>
              <a:cs typeface="B Titr" panose="00000700000000000000" pitchFamily="2" charset="-78"/>
            </a:rPr>
            <a:t>دفاع از معارف دینی در مقابل تهاجم فکری و عقیدتی جبهۀ کفر است. روحانی باید آموزه‏های فقهی، اخلاقی و معرفتی اسلام را به‌خوبی دریافته باشد و نسبت میان آنها را بداند.</a:t>
          </a:r>
          <a:endParaRPr lang="en-US" sz="1700" kern="1200" dirty="0">
            <a:solidFill>
              <a:srgbClr val="002060"/>
            </a:solidFill>
          </a:endParaRPr>
        </a:p>
      </dsp:txBody>
      <dsp:txXfrm>
        <a:off x="613221" y="936101"/>
        <a:ext cx="2916840" cy="2172332"/>
      </dsp:txXfrm>
    </dsp:sp>
  </dsp:spTree>
</dsp:drawing>
</file>

<file path=ppt/diagrams/drawing2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82690EE-1EB7-47D6-9951-CBE19052AAD0}">
      <dsp:nvSpPr>
        <dsp:cNvPr id="0" name=""/>
        <dsp:cNvSpPr/>
      </dsp:nvSpPr>
      <dsp:spPr>
        <a:xfrm>
          <a:off x="0" y="0"/>
          <a:ext cx="8363272" cy="2085781"/>
        </a:xfrm>
        <a:prstGeom prst="leftArrow">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9995F0AB-E712-41C3-824D-51BCD3E9D8C5}">
      <dsp:nvSpPr>
        <dsp:cNvPr id="0" name=""/>
        <dsp:cNvSpPr/>
      </dsp:nvSpPr>
      <dsp:spPr>
        <a:xfrm>
          <a:off x="525364" y="529283"/>
          <a:ext cx="7162685" cy="104289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172720" rIns="0" bIns="172720" numCol="1" spcCol="1270" anchor="ctr" anchorCtr="0">
          <a:noAutofit/>
        </a:bodyPr>
        <a:lstStyle/>
        <a:p>
          <a:pPr lvl="0" algn="ctr" defTabSz="755650">
            <a:lnSpc>
              <a:spcPct val="90000"/>
            </a:lnSpc>
            <a:spcBef>
              <a:spcPct val="0"/>
            </a:spcBef>
            <a:spcAft>
              <a:spcPct val="35000"/>
            </a:spcAft>
          </a:pPr>
          <a:r>
            <a:rPr lang="fa-IR" sz="1700" b="1" kern="1200" dirty="0" smtClean="0">
              <a:solidFill>
                <a:srgbClr val="FFFF00"/>
              </a:solidFill>
              <a:cs typeface="B Titr" panose="00000700000000000000" pitchFamily="2" charset="-78"/>
            </a:rPr>
            <a:t>روحانی عالِم دین است. تمام تعریف خود را از «مناسبت با دین» دریافت می‏کند و تمام تعهد خود را در این نسبت به کار می‏گیرد.</a:t>
          </a:r>
          <a:endParaRPr lang="en-US" sz="1700" kern="1200" dirty="0">
            <a:solidFill>
              <a:srgbClr val="FFFF00"/>
            </a:solidFill>
            <a:cs typeface="B Titr" panose="00000700000000000000" pitchFamily="2" charset="-78"/>
          </a:endParaRPr>
        </a:p>
      </dsp:txBody>
      <dsp:txXfrm>
        <a:off x="525364" y="529283"/>
        <a:ext cx="7162685" cy="1042890"/>
      </dsp:txXfrm>
    </dsp:sp>
  </dsp:spTree>
</dsp:drawing>
</file>

<file path=ppt/diagrams/drawing2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9E5F9E-F7C7-4123-9763-83E62DD97705}">
      <dsp:nvSpPr>
        <dsp:cNvPr id="0" name=""/>
        <dsp:cNvSpPr/>
      </dsp:nvSpPr>
      <dsp:spPr>
        <a:xfrm>
          <a:off x="1747326" y="0"/>
          <a:ext cx="6989305" cy="60198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البته روحانیت وظیفه دارد</a:t>
          </a:r>
          <a:endParaRPr lang="en-US" sz="1800" kern="1200" dirty="0">
            <a:solidFill>
              <a:srgbClr val="FFFF00"/>
            </a:solidFill>
          </a:endParaRPr>
        </a:p>
      </dsp:txBody>
      <dsp:txXfrm>
        <a:off x="2426240" y="17632"/>
        <a:ext cx="6292759" cy="566722"/>
      </dsp:txXfrm>
    </dsp:sp>
    <dsp:sp modelId="{664E168B-F7AE-465A-ABFE-17E0E94CC69F}">
      <dsp:nvSpPr>
        <dsp:cNvPr id="0" name=""/>
        <dsp:cNvSpPr/>
      </dsp:nvSpPr>
      <dsp:spPr>
        <a:xfrm>
          <a:off x="1161972" y="711439"/>
          <a:ext cx="6989305" cy="60198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0000"/>
              </a:solidFill>
              <a:cs typeface="B Nazanin" panose="00000400000000000000" pitchFamily="2" charset="-78"/>
            </a:rPr>
            <a:t>در راه به‏فهمی دین خدا هرگونه تلاشی را به‌کار گیرد</a:t>
          </a:r>
          <a:endParaRPr lang="en-US" sz="1800" kern="1200" dirty="0">
            <a:solidFill>
              <a:srgbClr val="FF0000"/>
            </a:solidFill>
          </a:endParaRPr>
        </a:p>
      </dsp:txBody>
      <dsp:txXfrm>
        <a:off x="2156249" y="729071"/>
        <a:ext cx="5977395" cy="566722"/>
      </dsp:txXfrm>
    </dsp:sp>
    <dsp:sp modelId="{8725944E-157B-4301-A9C9-1BA2B4ACA8AB}">
      <dsp:nvSpPr>
        <dsp:cNvPr id="0" name=""/>
        <dsp:cNvSpPr/>
      </dsp:nvSpPr>
      <dsp:spPr>
        <a:xfrm>
          <a:off x="585354" y="1422878"/>
          <a:ext cx="6989305" cy="601986"/>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انواع فعالیت‏های علمی (عقلانی، تجربی و....) به هدف کشف آفاق جدید دین از وظایف روحانی است</a:t>
          </a:r>
          <a:endParaRPr lang="en-US" sz="1800" kern="1200" dirty="0">
            <a:solidFill>
              <a:srgbClr val="002060"/>
            </a:solidFill>
          </a:endParaRPr>
        </a:p>
      </dsp:txBody>
      <dsp:txXfrm>
        <a:off x="1570895" y="1440510"/>
        <a:ext cx="5986132" cy="566722"/>
      </dsp:txXfrm>
    </dsp:sp>
    <dsp:sp modelId="{43AE3C6E-D13F-48CE-BFF1-D07D28B5E01B}">
      <dsp:nvSpPr>
        <dsp:cNvPr id="0" name=""/>
        <dsp:cNvSpPr/>
      </dsp:nvSpPr>
      <dsp:spPr>
        <a:xfrm>
          <a:off x="0" y="2134317"/>
          <a:ext cx="6989305" cy="601986"/>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هدف اصلی او به‏فهمی دین است و در این راه مقدمات لازم را باید کسب کند</a:t>
          </a:r>
          <a:endParaRPr lang="en-US" sz="1800" kern="1200" dirty="0">
            <a:solidFill>
              <a:srgbClr val="002060"/>
            </a:solidFill>
          </a:endParaRPr>
        </a:p>
      </dsp:txBody>
      <dsp:txXfrm>
        <a:off x="994277" y="2151949"/>
        <a:ext cx="5977395" cy="566722"/>
      </dsp:txXfrm>
    </dsp:sp>
    <dsp:sp modelId="{737C6F79-00CD-4BBE-995B-9319F1F47760}">
      <dsp:nvSpPr>
        <dsp:cNvPr id="0" name=""/>
        <dsp:cNvSpPr/>
      </dsp:nvSpPr>
      <dsp:spPr>
        <a:xfrm>
          <a:off x="1747326" y="461067"/>
          <a:ext cx="391291" cy="391291"/>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kern="1200"/>
        </a:p>
      </dsp:txBody>
      <dsp:txXfrm>
        <a:off x="1835366" y="461067"/>
        <a:ext cx="215211" cy="294446"/>
      </dsp:txXfrm>
    </dsp:sp>
    <dsp:sp modelId="{E5DD65C4-6993-4B2D-8DC1-7C1C665596F2}">
      <dsp:nvSpPr>
        <dsp:cNvPr id="0" name=""/>
        <dsp:cNvSpPr/>
      </dsp:nvSpPr>
      <dsp:spPr>
        <a:xfrm>
          <a:off x="1161972" y="1172506"/>
          <a:ext cx="391291" cy="391291"/>
        </a:xfrm>
        <a:prstGeom prst="downArrow">
          <a:avLst>
            <a:gd name="adj1" fmla="val 55000"/>
            <a:gd name="adj2" fmla="val 45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kern="1200"/>
        </a:p>
      </dsp:txBody>
      <dsp:txXfrm>
        <a:off x="1250012" y="1172506"/>
        <a:ext cx="215211" cy="294446"/>
      </dsp:txXfrm>
    </dsp:sp>
    <dsp:sp modelId="{7D7C2157-D38E-4934-8168-D896F0E24FEE}">
      <dsp:nvSpPr>
        <dsp:cNvPr id="0" name=""/>
        <dsp:cNvSpPr/>
      </dsp:nvSpPr>
      <dsp:spPr>
        <a:xfrm>
          <a:off x="585354" y="1883945"/>
          <a:ext cx="391291" cy="391291"/>
        </a:xfrm>
        <a:prstGeom prst="downArrow">
          <a:avLst>
            <a:gd name="adj1" fmla="val 55000"/>
            <a:gd name="adj2" fmla="val 45000"/>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en-US" sz="1800" kern="1200"/>
        </a:p>
      </dsp:txBody>
      <dsp:txXfrm>
        <a:off x="673394" y="1883945"/>
        <a:ext cx="215211" cy="294446"/>
      </dsp:txXfrm>
    </dsp:sp>
  </dsp:spTree>
</dsp:drawing>
</file>

<file path=ppt/diagrams/drawing2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B5C7F0-E8E7-4CB2-8DE0-201EA86DA59B}">
      <dsp:nvSpPr>
        <dsp:cNvPr id="0" name=""/>
        <dsp:cNvSpPr/>
      </dsp:nvSpPr>
      <dsp:spPr>
        <a:xfrm>
          <a:off x="1912571" y="1908525"/>
          <a:ext cx="1359432" cy="1359432"/>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9050" tIns="19050" rIns="19050" bIns="19050" numCol="1" spcCol="1270" anchor="ctr" anchorCtr="0">
          <a:noAutofit/>
        </a:bodyPr>
        <a:lstStyle/>
        <a:p>
          <a:pPr lvl="0" algn="ctr" defTabSz="666750">
            <a:lnSpc>
              <a:spcPct val="90000"/>
            </a:lnSpc>
            <a:spcBef>
              <a:spcPct val="0"/>
            </a:spcBef>
            <a:spcAft>
              <a:spcPct val="35000"/>
            </a:spcAft>
          </a:pPr>
          <a:r>
            <a:rPr lang="fa-IR" sz="1500" kern="1200" dirty="0" smtClean="0">
              <a:solidFill>
                <a:srgbClr val="FFFF00"/>
              </a:solidFill>
              <a:cs typeface="B Titr" panose="00000700000000000000" pitchFamily="2" charset="-78"/>
            </a:rPr>
            <a:t>فعالیت طلبه پس از انقلاب</a:t>
          </a:r>
          <a:endParaRPr lang="en-US" sz="1500" kern="1200" dirty="0">
            <a:solidFill>
              <a:srgbClr val="FFFF00"/>
            </a:solidFill>
            <a:cs typeface="B Titr" panose="00000700000000000000" pitchFamily="2" charset="-78"/>
          </a:endParaRPr>
        </a:p>
      </dsp:txBody>
      <dsp:txXfrm>
        <a:off x="2111655" y="2107609"/>
        <a:ext cx="961264" cy="961264"/>
      </dsp:txXfrm>
    </dsp:sp>
    <dsp:sp modelId="{E1B1F48F-1E47-457A-9659-2CAD08D6727E}">
      <dsp:nvSpPr>
        <dsp:cNvPr id="0" name=""/>
        <dsp:cNvSpPr/>
      </dsp:nvSpPr>
      <dsp:spPr>
        <a:xfrm rot="16200000">
          <a:off x="2447779" y="1412944"/>
          <a:ext cx="289016" cy="462206"/>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p>
      </dsp:txBody>
      <dsp:txXfrm>
        <a:off x="2491132" y="1548738"/>
        <a:ext cx="202311" cy="277324"/>
      </dsp:txXfrm>
    </dsp:sp>
    <dsp:sp modelId="{B1ABA9DE-58C2-4C3D-B1B1-37F885BDDD37}">
      <dsp:nvSpPr>
        <dsp:cNvPr id="0" name=""/>
        <dsp:cNvSpPr/>
      </dsp:nvSpPr>
      <dsp:spPr>
        <a:xfrm>
          <a:off x="1912571" y="3778"/>
          <a:ext cx="1359432" cy="1359432"/>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fa-IR" sz="2800" b="1" kern="1200" dirty="0" smtClean="0">
              <a:solidFill>
                <a:schemeClr val="tx1"/>
              </a:solidFill>
              <a:cs typeface="B Nazanin" panose="00000400000000000000" pitchFamily="2" charset="-78"/>
            </a:rPr>
            <a:t> فهم دین</a:t>
          </a:r>
          <a:endParaRPr lang="en-US" sz="2800" kern="1200" dirty="0">
            <a:solidFill>
              <a:schemeClr val="tx1"/>
            </a:solidFill>
          </a:endParaRPr>
        </a:p>
      </dsp:txBody>
      <dsp:txXfrm>
        <a:off x="2111655" y="202862"/>
        <a:ext cx="961264" cy="961264"/>
      </dsp:txXfrm>
    </dsp:sp>
    <dsp:sp modelId="{60AB98F4-5B83-4710-A08E-8CE99486E488}">
      <dsp:nvSpPr>
        <dsp:cNvPr id="0" name=""/>
        <dsp:cNvSpPr/>
      </dsp:nvSpPr>
      <dsp:spPr>
        <a:xfrm>
          <a:off x="3391973" y="2357138"/>
          <a:ext cx="289016" cy="462206"/>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p>
      </dsp:txBody>
      <dsp:txXfrm>
        <a:off x="3391973" y="2449579"/>
        <a:ext cx="202311" cy="277324"/>
      </dsp:txXfrm>
    </dsp:sp>
    <dsp:sp modelId="{A0AF47C8-DDB2-4A58-B93E-A3603D93020A}">
      <dsp:nvSpPr>
        <dsp:cNvPr id="0" name=""/>
        <dsp:cNvSpPr/>
      </dsp:nvSpPr>
      <dsp:spPr>
        <a:xfrm>
          <a:off x="3817319" y="1908525"/>
          <a:ext cx="1359432" cy="1359432"/>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33020" bIns="33020" numCol="1" spcCol="1270" anchor="ctr" anchorCtr="0">
          <a:noAutofit/>
        </a:bodyPr>
        <a:lstStyle/>
        <a:p>
          <a:pPr lvl="0" algn="ctr" defTabSz="1155700">
            <a:lnSpc>
              <a:spcPct val="90000"/>
            </a:lnSpc>
            <a:spcBef>
              <a:spcPct val="0"/>
            </a:spcBef>
            <a:spcAft>
              <a:spcPct val="35000"/>
            </a:spcAft>
          </a:pPr>
          <a:r>
            <a:rPr lang="fa-IR" sz="2600" b="1" kern="1200" dirty="0" smtClean="0">
              <a:solidFill>
                <a:schemeClr val="tx1"/>
              </a:solidFill>
              <a:cs typeface="B Nazanin" panose="00000400000000000000" pitchFamily="2" charset="-78"/>
            </a:rPr>
            <a:t>ابلاغ پیام دین </a:t>
          </a:r>
          <a:endParaRPr lang="en-US" sz="2600" kern="1200" dirty="0">
            <a:solidFill>
              <a:schemeClr val="tx1"/>
            </a:solidFill>
          </a:endParaRPr>
        </a:p>
      </dsp:txBody>
      <dsp:txXfrm>
        <a:off x="4016403" y="2107609"/>
        <a:ext cx="961264" cy="961264"/>
      </dsp:txXfrm>
    </dsp:sp>
    <dsp:sp modelId="{6669271A-EAD0-4B73-997E-B2EF5D9556A8}">
      <dsp:nvSpPr>
        <dsp:cNvPr id="0" name=""/>
        <dsp:cNvSpPr/>
      </dsp:nvSpPr>
      <dsp:spPr>
        <a:xfrm rot="5400000">
          <a:off x="2447779" y="3301331"/>
          <a:ext cx="289016" cy="462206"/>
        </a:xfrm>
        <a:prstGeom prs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p>
      </dsp:txBody>
      <dsp:txXfrm>
        <a:off x="2491132" y="3350420"/>
        <a:ext cx="202311" cy="277324"/>
      </dsp:txXfrm>
    </dsp:sp>
    <dsp:sp modelId="{CB0E7B16-AF68-4B59-8EE0-63654936DB1F}">
      <dsp:nvSpPr>
        <dsp:cNvPr id="0" name=""/>
        <dsp:cNvSpPr/>
      </dsp:nvSpPr>
      <dsp:spPr>
        <a:xfrm>
          <a:off x="1912571" y="3813272"/>
          <a:ext cx="1359432" cy="1359432"/>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fa-IR" sz="2800" b="1" kern="1200" dirty="0" smtClean="0">
              <a:solidFill>
                <a:schemeClr val="tx1"/>
              </a:solidFill>
              <a:cs typeface="B Nazanin" panose="00000400000000000000" pitchFamily="2" charset="-78"/>
            </a:rPr>
            <a:t>دفاع از دین</a:t>
          </a:r>
          <a:endParaRPr lang="en-US" sz="2800" kern="1200" dirty="0">
            <a:solidFill>
              <a:schemeClr val="tx1"/>
            </a:solidFill>
          </a:endParaRPr>
        </a:p>
      </dsp:txBody>
      <dsp:txXfrm>
        <a:off x="2111655" y="4012356"/>
        <a:ext cx="961264" cy="961264"/>
      </dsp:txXfrm>
    </dsp:sp>
    <dsp:sp modelId="{45BD1E2F-5AB0-4D03-B2E4-27B16AB1C14B}">
      <dsp:nvSpPr>
        <dsp:cNvPr id="0" name=""/>
        <dsp:cNvSpPr/>
      </dsp:nvSpPr>
      <dsp:spPr>
        <a:xfrm rot="10800000">
          <a:off x="1503585" y="2357138"/>
          <a:ext cx="289016" cy="462206"/>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533400">
            <a:lnSpc>
              <a:spcPct val="90000"/>
            </a:lnSpc>
            <a:spcBef>
              <a:spcPct val="0"/>
            </a:spcBef>
            <a:spcAft>
              <a:spcPct val="35000"/>
            </a:spcAft>
          </a:pPr>
          <a:endParaRPr lang="en-US" sz="1200" kern="1200"/>
        </a:p>
      </dsp:txBody>
      <dsp:txXfrm rot="10800000">
        <a:off x="1590290" y="2449579"/>
        <a:ext cx="202311" cy="277324"/>
      </dsp:txXfrm>
    </dsp:sp>
    <dsp:sp modelId="{F25F10F8-7981-4FD9-A7BB-D8A3D3678A4C}">
      <dsp:nvSpPr>
        <dsp:cNvPr id="0" name=""/>
        <dsp:cNvSpPr/>
      </dsp:nvSpPr>
      <dsp:spPr>
        <a:xfrm>
          <a:off x="7824" y="1908525"/>
          <a:ext cx="1359432" cy="1359432"/>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3020" tIns="33020" rIns="33020" bIns="33020" numCol="1" spcCol="1270" anchor="ctr" anchorCtr="0">
          <a:noAutofit/>
        </a:bodyPr>
        <a:lstStyle/>
        <a:p>
          <a:pPr lvl="0" algn="ctr" defTabSz="1155700">
            <a:lnSpc>
              <a:spcPct val="90000"/>
            </a:lnSpc>
            <a:spcBef>
              <a:spcPct val="0"/>
            </a:spcBef>
            <a:spcAft>
              <a:spcPct val="35000"/>
            </a:spcAft>
          </a:pPr>
          <a:r>
            <a:rPr lang="fa-IR" sz="2600" b="1" kern="1200" dirty="0" smtClean="0">
              <a:solidFill>
                <a:schemeClr val="tx1"/>
              </a:solidFill>
              <a:cs typeface="B Nazanin" panose="00000400000000000000" pitchFamily="2" charset="-78"/>
            </a:rPr>
            <a:t>تحقق دین در جامعه </a:t>
          </a:r>
          <a:endParaRPr lang="en-US" sz="2600" kern="1200" dirty="0">
            <a:solidFill>
              <a:schemeClr val="tx1"/>
            </a:solidFill>
          </a:endParaRPr>
        </a:p>
      </dsp:txBody>
      <dsp:txXfrm>
        <a:off x="206908" y="2107609"/>
        <a:ext cx="961264" cy="961264"/>
      </dsp:txXfrm>
    </dsp:sp>
  </dsp:spTree>
</dsp:drawing>
</file>

<file path=ppt/diagrams/drawing2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A26A97F-E7E5-40E2-81EC-A563188721AF}">
      <dsp:nvSpPr>
        <dsp:cNvPr id="0" name=""/>
        <dsp:cNvSpPr/>
      </dsp:nvSpPr>
      <dsp:spPr>
        <a:xfrm rot="21300000">
          <a:off x="25190" y="2061030"/>
          <a:ext cx="8158530" cy="934274"/>
        </a:xfrm>
        <a:prstGeom prst="mathMinus">
          <a:avLst/>
        </a:prstGeom>
        <a:solidFill>
          <a:schemeClr val="accent2">
            <a:tint val="4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0FB5418-0ABB-47A8-BD79-D1AD93AD694B}">
      <dsp:nvSpPr>
        <dsp:cNvPr id="0" name=""/>
        <dsp:cNvSpPr/>
      </dsp:nvSpPr>
      <dsp:spPr>
        <a:xfrm>
          <a:off x="985069" y="252816"/>
          <a:ext cx="2462673" cy="2022534"/>
        </a:xfrm>
        <a:prstGeom prst="downArrow">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6E08C82-CB57-40BF-80D2-048B0215A351}">
      <dsp:nvSpPr>
        <dsp:cNvPr id="0" name=""/>
        <dsp:cNvSpPr/>
      </dsp:nvSpPr>
      <dsp:spPr>
        <a:xfrm>
          <a:off x="3030979" y="0"/>
          <a:ext cx="5266338" cy="21236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56032" tIns="256032" rIns="256032" bIns="256032" numCol="1" spcCol="1270" anchor="ctr" anchorCtr="0">
          <a:noAutofit/>
        </a:bodyPr>
        <a:lstStyle/>
        <a:p>
          <a:pPr lvl="0" algn="ctr" defTabSz="1600200">
            <a:lnSpc>
              <a:spcPct val="90000"/>
            </a:lnSpc>
            <a:spcBef>
              <a:spcPct val="0"/>
            </a:spcBef>
            <a:spcAft>
              <a:spcPct val="35000"/>
            </a:spcAft>
          </a:pPr>
          <a:r>
            <a:rPr lang="fa-IR" sz="3600" b="1" kern="1200" dirty="0" smtClean="0">
              <a:solidFill>
                <a:srgbClr val="FF0000"/>
              </a:solidFill>
              <a:cs typeface="B Nazanin" panose="00000400000000000000" pitchFamily="2" charset="-78"/>
            </a:rPr>
            <a:t>حوزۀ امروز باید درصدد ارائۀ الگوی همه‌جانبۀ ادارۀ جامعۀ اسلامی ـ و غیر اسلامی ـ </a:t>
          </a:r>
          <a:endParaRPr lang="en-US" sz="3600" kern="1200" dirty="0">
            <a:solidFill>
              <a:srgbClr val="FF0000"/>
            </a:solidFill>
          </a:endParaRPr>
        </a:p>
      </dsp:txBody>
      <dsp:txXfrm>
        <a:off x="3030979" y="0"/>
        <a:ext cx="5266338" cy="2123661"/>
      </dsp:txXfrm>
    </dsp:sp>
    <dsp:sp modelId="{120FE4F8-4C8D-4152-88BF-5DFEAF9BFC93}">
      <dsp:nvSpPr>
        <dsp:cNvPr id="0" name=""/>
        <dsp:cNvSpPr/>
      </dsp:nvSpPr>
      <dsp:spPr>
        <a:xfrm>
          <a:off x="4761168" y="2780984"/>
          <a:ext cx="2462673" cy="2022534"/>
        </a:xfrm>
        <a:prstGeom prst="upArrow">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08237C4-C877-4662-BED0-AA9A8F99500A}">
      <dsp:nvSpPr>
        <dsp:cNvPr id="0" name=""/>
        <dsp:cNvSpPr/>
      </dsp:nvSpPr>
      <dsp:spPr>
        <a:xfrm>
          <a:off x="378870" y="2932674"/>
          <a:ext cx="4331783" cy="212366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56032" tIns="256032" rIns="256032" bIns="256032" numCol="1" spcCol="1270" anchor="ctr" anchorCtr="0">
          <a:noAutofit/>
        </a:bodyPr>
        <a:lstStyle/>
        <a:p>
          <a:pPr lvl="0" algn="ctr" defTabSz="1600200">
            <a:lnSpc>
              <a:spcPct val="90000"/>
            </a:lnSpc>
            <a:spcBef>
              <a:spcPct val="0"/>
            </a:spcBef>
            <a:spcAft>
              <a:spcPct val="35000"/>
            </a:spcAft>
          </a:pPr>
          <a:r>
            <a:rPr lang="fa-IR" sz="3600" b="1" kern="1200" dirty="0" smtClean="0">
              <a:solidFill>
                <a:srgbClr val="7030A0"/>
              </a:solidFill>
              <a:cs typeface="B Nazanin" panose="00000400000000000000" pitchFamily="2" charset="-78"/>
            </a:rPr>
            <a:t>بر اساس آن نظام معرفتی و حرکت به‌سوی تمدن‌سازی اسلامی باشد</a:t>
          </a:r>
          <a:endParaRPr lang="en-US" sz="3600" kern="1200" dirty="0">
            <a:solidFill>
              <a:srgbClr val="7030A0"/>
            </a:solidFill>
          </a:endParaRPr>
        </a:p>
      </dsp:txBody>
      <dsp:txXfrm>
        <a:off x="378870" y="2932674"/>
        <a:ext cx="4331783" cy="2123661"/>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3E0F2CC-E86F-49DA-8DE0-2DFB69DD2652}">
      <dsp:nvSpPr>
        <dsp:cNvPr id="0" name=""/>
        <dsp:cNvSpPr/>
      </dsp:nvSpPr>
      <dsp:spPr>
        <a:xfrm>
          <a:off x="3009228" y="2313678"/>
          <a:ext cx="2211142" cy="2211142"/>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lvl="0" algn="ctr" defTabSz="977900">
            <a:lnSpc>
              <a:spcPct val="90000"/>
            </a:lnSpc>
            <a:spcBef>
              <a:spcPct val="0"/>
            </a:spcBef>
            <a:spcAft>
              <a:spcPct val="35000"/>
            </a:spcAft>
          </a:pPr>
          <a:r>
            <a:rPr lang="fa-IR" sz="2200" kern="1200" dirty="0" smtClean="0">
              <a:solidFill>
                <a:srgbClr val="FFFF00"/>
              </a:solidFill>
              <a:cs typeface="B Titr" panose="00000700000000000000" pitchFamily="2" charset="-78"/>
            </a:rPr>
            <a:t>هویت صنفی طلبه و معنای طلبگی</a:t>
          </a:r>
          <a:endParaRPr lang="en-US" sz="2200" kern="1200" dirty="0">
            <a:solidFill>
              <a:srgbClr val="FFFF00"/>
            </a:solidFill>
            <a:cs typeface="B Titr" panose="00000700000000000000" pitchFamily="2" charset="-78"/>
          </a:endParaRPr>
        </a:p>
      </dsp:txBody>
      <dsp:txXfrm>
        <a:off x="3333042" y="2637492"/>
        <a:ext cx="1563514" cy="1563514"/>
      </dsp:txXfrm>
    </dsp:sp>
    <dsp:sp modelId="{31300113-DE65-4B0F-94F3-CACA06A02ABA}">
      <dsp:nvSpPr>
        <dsp:cNvPr id="0" name=""/>
        <dsp:cNvSpPr/>
      </dsp:nvSpPr>
      <dsp:spPr>
        <a:xfrm rot="11700000">
          <a:off x="1339356" y="2580625"/>
          <a:ext cx="1643162" cy="630175"/>
        </a:xfrm>
        <a:prstGeom prst="lef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FF472768-E2E0-47A0-88A9-C2E922781231}">
      <dsp:nvSpPr>
        <dsp:cNvPr id="0" name=""/>
        <dsp:cNvSpPr/>
      </dsp:nvSpPr>
      <dsp:spPr>
        <a:xfrm>
          <a:off x="317059" y="1842838"/>
          <a:ext cx="2100585" cy="1680468"/>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FFFF00"/>
              </a:solidFill>
              <a:cs typeface="B Nazanin" panose="00000400000000000000" pitchFamily="2" charset="-78"/>
            </a:rPr>
            <a:t>فلسفه پیدایش و رسالت روحانیت</a:t>
          </a:r>
          <a:endParaRPr lang="en-US" sz="2400" b="1" kern="1200" dirty="0">
            <a:solidFill>
              <a:srgbClr val="FFFF00"/>
            </a:solidFill>
            <a:cs typeface="B Nazanin" panose="00000400000000000000" pitchFamily="2" charset="-78"/>
          </a:endParaRPr>
        </a:p>
      </dsp:txBody>
      <dsp:txXfrm>
        <a:off x="366278" y="1892057"/>
        <a:ext cx="2002147" cy="1582030"/>
      </dsp:txXfrm>
    </dsp:sp>
    <dsp:sp modelId="{05E2372D-864D-4247-8EC2-190C86489160}">
      <dsp:nvSpPr>
        <dsp:cNvPr id="0" name=""/>
        <dsp:cNvSpPr/>
      </dsp:nvSpPr>
      <dsp:spPr>
        <a:xfrm rot="14700000">
          <a:off x="2438352" y="1270894"/>
          <a:ext cx="1643162" cy="630175"/>
        </a:xfrm>
        <a:prstGeom prst="lef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95FF68C7-E6CE-4958-B7F5-D27C40CE3373}">
      <dsp:nvSpPr>
        <dsp:cNvPr id="0" name=""/>
        <dsp:cNvSpPr/>
      </dsp:nvSpPr>
      <dsp:spPr>
        <a:xfrm>
          <a:off x="1862425" y="1142"/>
          <a:ext cx="2100585" cy="1680468"/>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1422400">
            <a:lnSpc>
              <a:spcPct val="90000"/>
            </a:lnSpc>
            <a:spcBef>
              <a:spcPct val="0"/>
            </a:spcBef>
            <a:spcAft>
              <a:spcPct val="35000"/>
            </a:spcAft>
          </a:pPr>
          <a:r>
            <a:rPr lang="fa-IR" sz="3200" b="1" kern="1200" dirty="0" smtClean="0">
              <a:solidFill>
                <a:srgbClr val="002060"/>
              </a:solidFill>
              <a:cs typeface="B Nazanin" panose="00000400000000000000" pitchFamily="2" charset="-78"/>
            </a:rPr>
            <a:t>کار طلبگی</a:t>
          </a:r>
          <a:endParaRPr lang="en-US" sz="3200" b="1" kern="1200" dirty="0">
            <a:solidFill>
              <a:srgbClr val="002060"/>
            </a:solidFill>
            <a:cs typeface="B Nazanin" panose="00000400000000000000" pitchFamily="2" charset="-78"/>
          </a:endParaRPr>
        </a:p>
      </dsp:txBody>
      <dsp:txXfrm>
        <a:off x="1911644" y="50361"/>
        <a:ext cx="2002147" cy="1582030"/>
      </dsp:txXfrm>
    </dsp:sp>
    <dsp:sp modelId="{C4C0CA43-2498-4D82-B1F1-F7CE223A4259}">
      <dsp:nvSpPr>
        <dsp:cNvPr id="0" name=""/>
        <dsp:cNvSpPr/>
      </dsp:nvSpPr>
      <dsp:spPr>
        <a:xfrm rot="17700000">
          <a:off x="4148085" y="1270894"/>
          <a:ext cx="1643162" cy="630175"/>
        </a:xfrm>
        <a:prstGeom prst="lef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8C16D84-541D-41CA-B264-31160A11DD06}">
      <dsp:nvSpPr>
        <dsp:cNvPr id="0" name=""/>
        <dsp:cNvSpPr/>
      </dsp:nvSpPr>
      <dsp:spPr>
        <a:xfrm>
          <a:off x="4266589" y="1142"/>
          <a:ext cx="2100585" cy="1680468"/>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1422400">
            <a:lnSpc>
              <a:spcPct val="90000"/>
            </a:lnSpc>
            <a:spcBef>
              <a:spcPct val="0"/>
            </a:spcBef>
            <a:spcAft>
              <a:spcPct val="35000"/>
            </a:spcAft>
          </a:pPr>
          <a:r>
            <a:rPr lang="fa-IR" sz="3200" b="1" kern="1200" dirty="0" smtClean="0">
              <a:solidFill>
                <a:srgbClr val="7030A0"/>
              </a:solidFill>
              <a:cs typeface="B Nazanin" panose="00000400000000000000" pitchFamily="2" charset="-78"/>
            </a:rPr>
            <a:t>نصاب طلبگی</a:t>
          </a:r>
          <a:endParaRPr lang="en-US" sz="3200" b="1" kern="1200" dirty="0">
            <a:solidFill>
              <a:srgbClr val="7030A0"/>
            </a:solidFill>
            <a:cs typeface="B Nazanin" panose="00000400000000000000" pitchFamily="2" charset="-78"/>
          </a:endParaRPr>
        </a:p>
      </dsp:txBody>
      <dsp:txXfrm>
        <a:off x="4315808" y="50361"/>
        <a:ext cx="2002147" cy="1582030"/>
      </dsp:txXfrm>
    </dsp:sp>
    <dsp:sp modelId="{60EEFC2E-CA14-4116-A7DE-51BC3D07959A}">
      <dsp:nvSpPr>
        <dsp:cNvPr id="0" name=""/>
        <dsp:cNvSpPr/>
      </dsp:nvSpPr>
      <dsp:spPr>
        <a:xfrm rot="20700000">
          <a:off x="5247080" y="2580625"/>
          <a:ext cx="1643162" cy="630175"/>
        </a:xfrm>
        <a:prstGeom prst="lef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EDBF42A9-5E4E-4760-87B7-35FA27AA0D42}">
      <dsp:nvSpPr>
        <dsp:cNvPr id="0" name=""/>
        <dsp:cNvSpPr/>
      </dsp:nvSpPr>
      <dsp:spPr>
        <a:xfrm>
          <a:off x="5811955" y="1842838"/>
          <a:ext cx="2100585" cy="1680468"/>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1422400">
            <a:lnSpc>
              <a:spcPct val="90000"/>
            </a:lnSpc>
            <a:spcBef>
              <a:spcPct val="0"/>
            </a:spcBef>
            <a:spcAft>
              <a:spcPct val="35000"/>
            </a:spcAft>
          </a:pPr>
          <a:r>
            <a:rPr lang="fa-IR" sz="3200" b="1" kern="1200" dirty="0" smtClean="0">
              <a:solidFill>
                <a:schemeClr val="tx1"/>
              </a:solidFill>
              <a:cs typeface="B Nazanin" panose="00000400000000000000" pitchFamily="2" charset="-78"/>
            </a:rPr>
            <a:t>آینده کاری طلبه</a:t>
          </a:r>
          <a:endParaRPr lang="en-US" sz="3200" b="1" kern="1200" dirty="0">
            <a:solidFill>
              <a:schemeClr val="tx1"/>
            </a:solidFill>
            <a:cs typeface="B Nazanin" panose="00000400000000000000" pitchFamily="2" charset="-78"/>
          </a:endParaRPr>
        </a:p>
      </dsp:txBody>
      <dsp:txXfrm>
        <a:off x="5861174" y="1892057"/>
        <a:ext cx="2002147" cy="1582030"/>
      </dsp:txXfrm>
    </dsp:sp>
  </dsp:spTree>
</dsp:drawing>
</file>

<file path=ppt/diagrams/drawing3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3BF957-DA63-4757-A151-0103C6D16AFF}">
      <dsp:nvSpPr>
        <dsp:cNvPr id="0" name=""/>
        <dsp:cNvSpPr/>
      </dsp:nvSpPr>
      <dsp:spPr>
        <a:xfrm>
          <a:off x="2893199" y="0"/>
          <a:ext cx="1928800" cy="1052332"/>
        </a:xfrm>
        <a:prstGeom prst="trapezoid">
          <a:avLst>
            <a:gd name="adj" fmla="val 91644"/>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lvl="0" algn="ctr" defTabSz="889000">
            <a:lnSpc>
              <a:spcPct val="100000"/>
            </a:lnSpc>
            <a:spcBef>
              <a:spcPct val="0"/>
            </a:spcBef>
            <a:spcAft>
              <a:spcPct val="35000"/>
            </a:spcAft>
          </a:pPr>
          <a:endParaRPr lang="fa-IR" sz="2000" kern="1200" dirty="0" smtClean="0">
            <a:solidFill>
              <a:srgbClr val="002060"/>
            </a:solidFill>
            <a:cs typeface="B Titr" panose="00000700000000000000" pitchFamily="2" charset="-78"/>
          </a:endParaRPr>
        </a:p>
        <a:p>
          <a:pPr lvl="0" algn="ctr" defTabSz="889000">
            <a:lnSpc>
              <a:spcPct val="100000"/>
            </a:lnSpc>
            <a:spcBef>
              <a:spcPct val="0"/>
            </a:spcBef>
            <a:spcAft>
              <a:spcPct val="35000"/>
            </a:spcAft>
          </a:pPr>
          <a:r>
            <a:rPr lang="fa-IR" sz="2000" kern="1200" dirty="0" smtClean="0">
              <a:solidFill>
                <a:srgbClr val="002060"/>
              </a:solidFill>
              <a:cs typeface="B Titr" panose="00000700000000000000" pitchFamily="2" charset="-78"/>
            </a:rPr>
            <a:t>  تمدن اسلامی یعنی</a:t>
          </a:r>
          <a:endParaRPr lang="en-US" sz="2000" kern="1200" dirty="0">
            <a:solidFill>
              <a:srgbClr val="002060"/>
            </a:solidFill>
            <a:cs typeface="B Titr" panose="00000700000000000000" pitchFamily="2" charset="-78"/>
          </a:endParaRPr>
        </a:p>
      </dsp:txBody>
      <dsp:txXfrm>
        <a:off x="2893199" y="0"/>
        <a:ext cx="1928800" cy="1052332"/>
      </dsp:txXfrm>
    </dsp:sp>
    <dsp:sp modelId="{04FA64AF-F77F-44B0-9D38-7D62352B8EC2}">
      <dsp:nvSpPr>
        <dsp:cNvPr id="0" name=""/>
        <dsp:cNvSpPr/>
      </dsp:nvSpPr>
      <dsp:spPr>
        <a:xfrm>
          <a:off x="1928800" y="1052332"/>
          <a:ext cx="3857600" cy="1052332"/>
        </a:xfrm>
        <a:prstGeom prst="trapezoid">
          <a:avLst>
            <a:gd name="adj" fmla="val 91644"/>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smtClean="0">
              <a:cs typeface="B Nazanin" panose="00000400000000000000" pitchFamily="2" charset="-78"/>
            </a:rPr>
            <a:t>یک تحول اجتماعی فراگیر </a:t>
          </a:r>
          <a:endParaRPr lang="en-US" sz="1800" b="1" kern="1200">
            <a:cs typeface="B Nazanin" panose="00000400000000000000" pitchFamily="2" charset="-78"/>
          </a:endParaRPr>
        </a:p>
      </dsp:txBody>
      <dsp:txXfrm>
        <a:off x="2603879" y="1052332"/>
        <a:ext cx="2507440" cy="1052332"/>
      </dsp:txXfrm>
    </dsp:sp>
    <dsp:sp modelId="{ED791A0C-373A-4559-9218-BFFA6C3D3283}">
      <dsp:nvSpPr>
        <dsp:cNvPr id="0" name=""/>
        <dsp:cNvSpPr/>
      </dsp:nvSpPr>
      <dsp:spPr>
        <a:xfrm>
          <a:off x="964399" y="2104665"/>
          <a:ext cx="5786400" cy="1052332"/>
        </a:xfrm>
        <a:prstGeom prst="trapezoid">
          <a:avLst>
            <a:gd name="adj" fmla="val 91644"/>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و تلاش برای تشکیل جامعۀ آرمانی بر اساس نظام آموزه‌های اسلامی</a:t>
          </a:r>
          <a:endParaRPr lang="en-US" sz="1800" b="1" kern="1200" dirty="0">
            <a:cs typeface="B Nazanin" panose="00000400000000000000" pitchFamily="2" charset="-78"/>
          </a:endParaRPr>
        </a:p>
      </dsp:txBody>
      <dsp:txXfrm>
        <a:off x="1977019" y="2104665"/>
        <a:ext cx="3761160" cy="1052332"/>
      </dsp:txXfrm>
    </dsp:sp>
    <dsp:sp modelId="{647918D4-3FC8-4254-9BE8-7DB9344C58D3}">
      <dsp:nvSpPr>
        <dsp:cNvPr id="0" name=""/>
        <dsp:cNvSpPr/>
      </dsp:nvSpPr>
      <dsp:spPr>
        <a:xfrm>
          <a:off x="0" y="3093700"/>
          <a:ext cx="7715200" cy="1052332"/>
        </a:xfrm>
        <a:prstGeom prst="trapezoid">
          <a:avLst>
            <a:gd name="adj" fmla="val 91644"/>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smtClean="0">
              <a:cs typeface="B Nazanin" panose="00000400000000000000" pitchFamily="2" charset="-78"/>
            </a:rPr>
            <a:t>جامعه‌ای که در آن کسب معرفت و اجرای احکام فقهی، حقوقی و اخلاقی اسلام، روان و پویا و مستمر باشد.</a:t>
          </a:r>
          <a:endParaRPr lang="en-US" sz="1800" b="1" kern="1200">
            <a:cs typeface="B Nazanin" panose="00000400000000000000" pitchFamily="2" charset="-78"/>
          </a:endParaRPr>
        </a:p>
      </dsp:txBody>
      <dsp:txXfrm>
        <a:off x="1350159" y="3093700"/>
        <a:ext cx="5014880" cy="1052332"/>
      </dsp:txXfrm>
    </dsp:sp>
  </dsp:spTree>
</dsp:drawing>
</file>

<file path=ppt/diagrams/drawing3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1534037-1CBB-48D3-BB90-796FFD3995CE}">
      <dsp:nvSpPr>
        <dsp:cNvPr id="0" name=""/>
        <dsp:cNvSpPr/>
      </dsp:nvSpPr>
      <dsp:spPr>
        <a:xfrm>
          <a:off x="6170905" y="380334"/>
          <a:ext cx="2542062" cy="2286146"/>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800100">
            <a:lnSpc>
              <a:spcPct val="90000"/>
            </a:lnSpc>
            <a:spcBef>
              <a:spcPct val="0"/>
            </a:spcBef>
            <a:spcAft>
              <a:spcPct val="15000"/>
            </a:spcAft>
            <a:buChar char="••"/>
          </a:pPr>
          <a:r>
            <a:rPr lang="fa-IR" sz="1800" b="1" kern="1200" smtClean="0">
              <a:cs typeface="B Nazanin" panose="00000400000000000000" pitchFamily="2" charset="-78"/>
            </a:rPr>
            <a:t>با این توضیحات، گویا شاخصی برای شناخت کار طلبگی از کارهای دیگر به‌دست آورده‌ایم. </a:t>
          </a:r>
          <a:endParaRPr lang="en-US" sz="1800" kern="1200" dirty="0"/>
        </a:p>
      </dsp:txBody>
      <dsp:txXfrm>
        <a:off x="6223516" y="432945"/>
        <a:ext cx="2436840" cy="1691036"/>
      </dsp:txXfrm>
    </dsp:sp>
    <dsp:sp modelId="{0E0EFC42-4679-43BF-915A-2E3E3BF89FE3}">
      <dsp:nvSpPr>
        <dsp:cNvPr id="0" name=""/>
        <dsp:cNvSpPr/>
      </dsp:nvSpPr>
      <dsp:spPr>
        <a:xfrm>
          <a:off x="4777638" y="395480"/>
          <a:ext cx="3146183" cy="3146183"/>
        </a:xfrm>
        <a:prstGeom prst="circularArrow">
          <a:avLst>
            <a:gd name="adj1" fmla="val 2510"/>
            <a:gd name="adj2" fmla="val 304303"/>
            <a:gd name="adj3" fmla="val 9428778"/>
            <a:gd name="adj4" fmla="val 2484102"/>
            <a:gd name="adj5" fmla="val 2929"/>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AC0C6AD-CF7E-440B-97E7-8D701D2EA842}">
      <dsp:nvSpPr>
        <dsp:cNvPr id="0" name=""/>
        <dsp:cNvSpPr/>
      </dsp:nvSpPr>
      <dsp:spPr>
        <a:xfrm>
          <a:off x="6336709" y="1972550"/>
          <a:ext cx="2259611" cy="97977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fa-IR" sz="2000" kern="1200" dirty="0" smtClean="0">
              <a:solidFill>
                <a:srgbClr val="FFFF00"/>
              </a:solidFill>
              <a:cs typeface="B Titr" panose="00000700000000000000" pitchFamily="2" charset="-78"/>
            </a:rPr>
            <a:t>شاخص کار طلبگی</a:t>
          </a:r>
          <a:endParaRPr lang="en-US" sz="2000" kern="1200" dirty="0">
            <a:solidFill>
              <a:srgbClr val="FFFF00"/>
            </a:solidFill>
            <a:cs typeface="B Titr" panose="00000700000000000000" pitchFamily="2" charset="-78"/>
          </a:endParaRPr>
        </a:p>
      </dsp:txBody>
      <dsp:txXfrm>
        <a:off x="6365406" y="2001247"/>
        <a:ext cx="2202217" cy="922383"/>
      </dsp:txXfrm>
    </dsp:sp>
    <dsp:sp modelId="{9B36AA91-8C29-4FEF-9139-A9915146062B}">
      <dsp:nvSpPr>
        <dsp:cNvPr id="0" name=""/>
        <dsp:cNvSpPr/>
      </dsp:nvSpPr>
      <dsp:spPr>
        <a:xfrm>
          <a:off x="3150104" y="380334"/>
          <a:ext cx="2542062" cy="2286146"/>
        </a:xfrm>
        <a:prstGeom prst="roundRect">
          <a:avLst>
            <a:gd name="adj" fmla="val 10000"/>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71450" lvl="1" indent="-171450" algn="ctr" defTabSz="711200">
            <a:lnSpc>
              <a:spcPct val="90000"/>
            </a:lnSpc>
            <a:spcBef>
              <a:spcPct val="0"/>
            </a:spcBef>
            <a:spcAft>
              <a:spcPct val="15000"/>
            </a:spcAft>
            <a:buChar char="••"/>
          </a:pPr>
          <a:r>
            <a:rPr lang="fa-IR" sz="1600" b="1" kern="1200" dirty="0" smtClean="0">
              <a:cs typeface="B Nazanin" panose="00000400000000000000" pitchFamily="2" charset="-78"/>
            </a:rPr>
            <a:t>کار طلبگی کاری است که این رسالت‌ها را تأمین کند. فعالیتی که مستقیما این رسالت‌ها را تأمین کند قطعا کار طلبگی است</a:t>
          </a:r>
          <a:endParaRPr lang="en-US" sz="1600" kern="1200" dirty="0"/>
        </a:p>
      </dsp:txBody>
      <dsp:txXfrm>
        <a:off x="3202715" y="922834"/>
        <a:ext cx="2436840" cy="1691036"/>
      </dsp:txXfrm>
    </dsp:sp>
    <dsp:sp modelId="{9FA804CF-31B4-4186-9350-99562047A751}">
      <dsp:nvSpPr>
        <dsp:cNvPr id="0" name=""/>
        <dsp:cNvSpPr/>
      </dsp:nvSpPr>
      <dsp:spPr>
        <a:xfrm>
          <a:off x="1410521" y="-628485"/>
          <a:ext cx="3471966" cy="3471966"/>
        </a:xfrm>
        <a:prstGeom prst="leftCircularArrow">
          <a:avLst>
            <a:gd name="adj1" fmla="val 2275"/>
            <a:gd name="adj2" fmla="val 274252"/>
            <a:gd name="adj3" fmla="val 12096437"/>
            <a:gd name="adj4" fmla="val 19071163"/>
            <a:gd name="adj5" fmla="val 2654"/>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04CD8AA6-84CF-4D2A-8126-E33B6CF113CF}">
      <dsp:nvSpPr>
        <dsp:cNvPr id="0" name=""/>
        <dsp:cNvSpPr/>
      </dsp:nvSpPr>
      <dsp:spPr>
        <a:xfrm>
          <a:off x="3240360" y="0"/>
          <a:ext cx="2259611" cy="97977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6195" tIns="24130" rIns="36195" bIns="24130" numCol="1" spcCol="1270" anchor="ctr" anchorCtr="0">
          <a:noAutofit/>
        </a:bodyPr>
        <a:lstStyle/>
        <a:p>
          <a:pPr lvl="0" algn="ctr" defTabSz="844550">
            <a:lnSpc>
              <a:spcPct val="90000"/>
            </a:lnSpc>
            <a:spcBef>
              <a:spcPct val="0"/>
            </a:spcBef>
            <a:spcAft>
              <a:spcPct val="35000"/>
            </a:spcAft>
          </a:pPr>
          <a:r>
            <a:rPr lang="fa-IR" sz="1900" kern="1200" dirty="0" smtClean="0">
              <a:solidFill>
                <a:srgbClr val="002060"/>
              </a:solidFill>
              <a:cs typeface="B Titr" panose="00000700000000000000" pitchFamily="2" charset="-78"/>
            </a:rPr>
            <a:t>تامین رسالت هایی که گفته شد</a:t>
          </a:r>
          <a:endParaRPr lang="en-US" sz="1900" kern="1200" dirty="0">
            <a:solidFill>
              <a:srgbClr val="002060"/>
            </a:solidFill>
            <a:cs typeface="B Titr" panose="00000700000000000000" pitchFamily="2" charset="-78"/>
          </a:endParaRPr>
        </a:p>
      </dsp:txBody>
      <dsp:txXfrm>
        <a:off x="3269057" y="28697"/>
        <a:ext cx="2202217" cy="922383"/>
      </dsp:txXfrm>
    </dsp:sp>
    <dsp:sp modelId="{DAFAFB01-7078-4359-B3DD-0E6766B886D8}">
      <dsp:nvSpPr>
        <dsp:cNvPr id="0" name=""/>
        <dsp:cNvSpPr/>
      </dsp:nvSpPr>
      <dsp:spPr>
        <a:xfrm>
          <a:off x="120821" y="380334"/>
          <a:ext cx="2542062" cy="2286146"/>
        </a:xfrm>
        <a:prstGeom prst="roundRect">
          <a:avLst>
            <a:gd name="adj" fmla="val 10000"/>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3825" tIns="123825" rIns="123825" bIns="123825" numCol="1" spcCol="1270" anchor="t" anchorCtr="0">
          <a:noAutofit/>
        </a:bodyPr>
        <a:lstStyle/>
        <a:p>
          <a:pPr marL="114300" lvl="1" indent="-114300" algn="l" defTabSz="622300">
            <a:lnSpc>
              <a:spcPct val="90000"/>
            </a:lnSpc>
            <a:spcBef>
              <a:spcPct val="0"/>
            </a:spcBef>
            <a:spcAft>
              <a:spcPct val="15000"/>
            </a:spcAft>
            <a:buChar char="••"/>
          </a:pPr>
          <a:r>
            <a:rPr lang="fa-IR" sz="1400" b="1" kern="1200" dirty="0" smtClean="0">
              <a:cs typeface="B Nazanin" panose="00000400000000000000" pitchFamily="2" charset="-78"/>
            </a:rPr>
            <a:t>فعالیتی که با واسطه به تأمین این رسالت‌ها کمک کند نیز اگر هیچ نهاد دیگری نتواند از ایفای آن برآید یعنی قابل واگذاری به اصناف دیگر نباشد، کار طلبگی است</a:t>
          </a:r>
          <a:endParaRPr lang="en-US" sz="1400" kern="1200" dirty="0"/>
        </a:p>
      </dsp:txBody>
      <dsp:txXfrm>
        <a:off x="173432" y="432945"/>
        <a:ext cx="2436840" cy="1691036"/>
      </dsp:txXfrm>
    </dsp:sp>
    <dsp:sp modelId="{A81CCADD-BF22-43DF-8590-5EA9E57E83E0}">
      <dsp:nvSpPr>
        <dsp:cNvPr id="0" name=""/>
        <dsp:cNvSpPr/>
      </dsp:nvSpPr>
      <dsp:spPr>
        <a:xfrm>
          <a:off x="133674" y="1972550"/>
          <a:ext cx="2259611" cy="97977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100" tIns="25400" rIns="38100" bIns="25400" numCol="1" spcCol="1270" anchor="ctr" anchorCtr="0">
          <a:noAutofit/>
        </a:bodyPr>
        <a:lstStyle/>
        <a:p>
          <a:pPr lvl="0" algn="ctr" defTabSz="889000">
            <a:lnSpc>
              <a:spcPct val="90000"/>
            </a:lnSpc>
            <a:spcBef>
              <a:spcPct val="0"/>
            </a:spcBef>
            <a:spcAft>
              <a:spcPct val="35000"/>
            </a:spcAft>
          </a:pPr>
          <a:r>
            <a:rPr lang="fa-IR" sz="2000" kern="1200" dirty="0" smtClean="0">
              <a:solidFill>
                <a:srgbClr val="002060"/>
              </a:solidFill>
              <a:cs typeface="B Titr" panose="00000700000000000000" pitchFamily="2" charset="-78"/>
            </a:rPr>
            <a:t>تامین رسالت ها با واسطه</a:t>
          </a:r>
          <a:endParaRPr lang="en-US" sz="2000" kern="1200" dirty="0">
            <a:solidFill>
              <a:srgbClr val="002060"/>
            </a:solidFill>
            <a:cs typeface="B Titr" panose="00000700000000000000" pitchFamily="2" charset="-78"/>
          </a:endParaRPr>
        </a:p>
      </dsp:txBody>
      <dsp:txXfrm>
        <a:off x="162371" y="2001247"/>
        <a:ext cx="2202217" cy="922383"/>
      </dsp:txXfrm>
    </dsp:sp>
  </dsp:spTree>
</dsp:drawing>
</file>

<file path=ppt/diagrams/drawing3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5BFBAF-35E0-4A7D-B6B0-5C0F88B07B6F}">
      <dsp:nvSpPr>
        <dsp:cNvPr id="0" name=""/>
        <dsp:cNvSpPr/>
      </dsp:nvSpPr>
      <dsp:spPr>
        <a:xfrm>
          <a:off x="1911949" y="2929"/>
          <a:ext cx="5456905" cy="4960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b" anchorCtr="0">
          <a:noAutofit/>
        </a:bodyPr>
        <a:lstStyle/>
        <a:p>
          <a:pPr lvl="0" algn="r" defTabSz="889000">
            <a:lnSpc>
              <a:spcPct val="90000"/>
            </a:lnSpc>
            <a:spcBef>
              <a:spcPct val="0"/>
            </a:spcBef>
            <a:spcAft>
              <a:spcPct val="35000"/>
            </a:spcAft>
          </a:pPr>
          <a:r>
            <a:rPr lang="fa-IR" sz="2000" b="1" kern="1200" dirty="0" smtClean="0">
              <a:solidFill>
                <a:srgbClr val="FF0000"/>
              </a:solidFill>
              <a:cs typeface="B Titr" panose="00000700000000000000" pitchFamily="2" charset="-78"/>
            </a:rPr>
            <a:t>طلبه نیرویی است که باید </a:t>
          </a:r>
          <a:endParaRPr lang="en-US" sz="2000" kern="1200" dirty="0">
            <a:solidFill>
              <a:srgbClr val="FF0000"/>
            </a:solidFill>
            <a:cs typeface="B Titr" panose="00000700000000000000" pitchFamily="2" charset="-78"/>
          </a:endParaRPr>
        </a:p>
      </dsp:txBody>
      <dsp:txXfrm>
        <a:off x="1911949" y="2929"/>
        <a:ext cx="5456905" cy="496082"/>
      </dsp:txXfrm>
    </dsp:sp>
    <dsp:sp modelId="{512A5E7C-E1A6-4259-AA92-ADE2B390005D}">
      <dsp:nvSpPr>
        <dsp:cNvPr id="0" name=""/>
        <dsp:cNvSpPr/>
      </dsp:nvSpPr>
      <dsp:spPr>
        <a:xfrm rot="10800000">
          <a:off x="1488129" y="499011"/>
          <a:ext cx="1276915" cy="1010538"/>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D325FC0-093B-410F-9673-3A9490975818}">
      <dsp:nvSpPr>
        <dsp:cNvPr id="0" name=""/>
        <dsp:cNvSpPr/>
      </dsp:nvSpPr>
      <dsp:spPr>
        <a:xfrm rot="10800000">
          <a:off x="2255127" y="499011"/>
          <a:ext cx="1276915" cy="1010538"/>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8C109F5-0E03-4297-BD1D-F729721F14E5}">
      <dsp:nvSpPr>
        <dsp:cNvPr id="0" name=""/>
        <dsp:cNvSpPr/>
      </dsp:nvSpPr>
      <dsp:spPr>
        <a:xfrm rot="10800000">
          <a:off x="3022732" y="499011"/>
          <a:ext cx="1276915" cy="1010538"/>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A2A0823-FE33-48DE-8C1D-539B9CA8F061}">
      <dsp:nvSpPr>
        <dsp:cNvPr id="0" name=""/>
        <dsp:cNvSpPr/>
      </dsp:nvSpPr>
      <dsp:spPr>
        <a:xfrm rot="10800000">
          <a:off x="3789730" y="499011"/>
          <a:ext cx="1276915" cy="1010538"/>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D841E53-3E34-4D85-B0A2-266BC6B97DCE}">
      <dsp:nvSpPr>
        <dsp:cNvPr id="0" name=""/>
        <dsp:cNvSpPr/>
      </dsp:nvSpPr>
      <dsp:spPr>
        <a:xfrm rot="10800000">
          <a:off x="4557335" y="499011"/>
          <a:ext cx="1276915" cy="1010538"/>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0890452-6238-48D0-84EB-85376E37DE86}">
      <dsp:nvSpPr>
        <dsp:cNvPr id="0" name=""/>
        <dsp:cNvSpPr/>
      </dsp:nvSpPr>
      <dsp:spPr>
        <a:xfrm rot="10800000">
          <a:off x="5324333" y="499011"/>
          <a:ext cx="1276915" cy="1010538"/>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A29F217-D1D9-476A-9353-F77B50D39A96}">
      <dsp:nvSpPr>
        <dsp:cNvPr id="0" name=""/>
        <dsp:cNvSpPr/>
      </dsp:nvSpPr>
      <dsp:spPr>
        <a:xfrm rot="10800000">
          <a:off x="6091938" y="499011"/>
          <a:ext cx="1276915" cy="1010538"/>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CF2829B-8D87-4188-B429-42440489D86E}">
      <dsp:nvSpPr>
        <dsp:cNvPr id="0" name=""/>
        <dsp:cNvSpPr/>
      </dsp:nvSpPr>
      <dsp:spPr>
        <a:xfrm>
          <a:off x="1841009" y="600065"/>
          <a:ext cx="5527845" cy="808430"/>
        </a:xfrm>
        <a:prstGeom prst="re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r" defTabSz="800100">
            <a:lnSpc>
              <a:spcPct val="90000"/>
            </a:lnSpc>
            <a:spcBef>
              <a:spcPct val="0"/>
            </a:spcBef>
            <a:spcAft>
              <a:spcPct val="35000"/>
            </a:spcAft>
          </a:pPr>
          <a:r>
            <a:rPr lang="fa-IR" sz="1800" b="1" kern="1200" dirty="0" smtClean="0">
              <a:solidFill>
                <a:schemeClr val="tx1">
                  <a:lumMod val="95000"/>
                  <a:lumOff val="5000"/>
                </a:schemeClr>
              </a:solidFill>
              <a:cs typeface="B Nazanin" panose="00000400000000000000" pitchFamily="2" charset="-78"/>
            </a:rPr>
            <a:t>در خدمت رسالت‏های انبیا، امام زمان </a:t>
          </a:r>
          <a:r>
            <a:rPr lang="fa-IR" sz="1200" b="1" kern="1200" dirty="0" smtClean="0">
              <a:solidFill>
                <a:schemeClr val="tx1">
                  <a:lumMod val="95000"/>
                  <a:lumOff val="5000"/>
                </a:schemeClr>
              </a:solidFill>
              <a:cs typeface="B Nazanin" panose="00000400000000000000" pitchFamily="2" charset="-78"/>
            </a:rPr>
            <a:t>(عج) </a:t>
          </a:r>
          <a:r>
            <a:rPr lang="fa-IR" sz="1800" b="1" kern="1200" dirty="0" smtClean="0">
              <a:solidFill>
                <a:schemeClr val="tx1">
                  <a:lumMod val="95000"/>
                  <a:lumOff val="5000"/>
                </a:schemeClr>
              </a:solidFill>
              <a:cs typeface="B Nazanin" panose="00000400000000000000" pitchFamily="2" charset="-78"/>
            </a:rPr>
            <a:t>و حوزه‏های علمیه قرار گیرد. </a:t>
          </a:r>
          <a:endParaRPr lang="en-US" sz="1800" kern="1200" dirty="0">
            <a:solidFill>
              <a:schemeClr val="tx1">
                <a:lumMod val="95000"/>
                <a:lumOff val="5000"/>
              </a:schemeClr>
            </a:solidFill>
          </a:endParaRPr>
        </a:p>
      </dsp:txBody>
      <dsp:txXfrm>
        <a:off x="1841009" y="600065"/>
        <a:ext cx="5527845" cy="808430"/>
      </dsp:txXfrm>
    </dsp:sp>
    <dsp:sp modelId="{FE443289-4E42-4E90-9FAF-E6B11F967D19}">
      <dsp:nvSpPr>
        <dsp:cNvPr id="0" name=""/>
        <dsp:cNvSpPr/>
      </dsp:nvSpPr>
      <dsp:spPr>
        <a:xfrm>
          <a:off x="1911949" y="1573257"/>
          <a:ext cx="5456905" cy="4960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b" anchorCtr="0">
          <a:noAutofit/>
        </a:bodyPr>
        <a:lstStyle/>
        <a:p>
          <a:pPr lvl="0" algn="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تقدم فهم دین</a:t>
          </a:r>
          <a:endParaRPr lang="en-US" sz="2000" kern="1200" dirty="0">
            <a:solidFill>
              <a:srgbClr val="FF0000"/>
            </a:solidFill>
            <a:cs typeface="B Titr" panose="00000700000000000000" pitchFamily="2" charset="-78"/>
          </a:endParaRPr>
        </a:p>
      </dsp:txBody>
      <dsp:txXfrm>
        <a:off x="1911949" y="1573257"/>
        <a:ext cx="5456905" cy="496082"/>
      </dsp:txXfrm>
    </dsp:sp>
    <dsp:sp modelId="{FE9718F1-1992-4327-B290-713D574406DE}">
      <dsp:nvSpPr>
        <dsp:cNvPr id="0" name=""/>
        <dsp:cNvSpPr/>
      </dsp:nvSpPr>
      <dsp:spPr>
        <a:xfrm rot="10800000">
          <a:off x="1488129" y="2069340"/>
          <a:ext cx="1276915" cy="1010538"/>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6F7A01A-3D05-45A6-9436-C60546B72CEC}">
      <dsp:nvSpPr>
        <dsp:cNvPr id="0" name=""/>
        <dsp:cNvSpPr/>
      </dsp:nvSpPr>
      <dsp:spPr>
        <a:xfrm rot="10800000">
          <a:off x="2255127" y="2069340"/>
          <a:ext cx="1276915" cy="1010538"/>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42E0189-8C87-412D-86F1-A50BCC7C95E9}">
      <dsp:nvSpPr>
        <dsp:cNvPr id="0" name=""/>
        <dsp:cNvSpPr/>
      </dsp:nvSpPr>
      <dsp:spPr>
        <a:xfrm rot="10800000">
          <a:off x="3022732" y="2069340"/>
          <a:ext cx="1276915" cy="1010538"/>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28794C9-52E9-40B3-8AD8-7EAC1328F27E}">
      <dsp:nvSpPr>
        <dsp:cNvPr id="0" name=""/>
        <dsp:cNvSpPr/>
      </dsp:nvSpPr>
      <dsp:spPr>
        <a:xfrm rot="10800000">
          <a:off x="3789730" y="2069340"/>
          <a:ext cx="1276915" cy="1010538"/>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D17E759-A4F1-4E94-BAB4-E5F1B77D0255}">
      <dsp:nvSpPr>
        <dsp:cNvPr id="0" name=""/>
        <dsp:cNvSpPr/>
      </dsp:nvSpPr>
      <dsp:spPr>
        <a:xfrm rot="10800000">
          <a:off x="4557335" y="2069340"/>
          <a:ext cx="1276915" cy="1010538"/>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2F92A21-54C0-42AE-B146-E3774B402526}">
      <dsp:nvSpPr>
        <dsp:cNvPr id="0" name=""/>
        <dsp:cNvSpPr/>
      </dsp:nvSpPr>
      <dsp:spPr>
        <a:xfrm rot="10800000">
          <a:off x="5324333" y="2069340"/>
          <a:ext cx="1276915" cy="1010538"/>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C00E84D-51D3-4024-A5A3-26B2F3A634B2}">
      <dsp:nvSpPr>
        <dsp:cNvPr id="0" name=""/>
        <dsp:cNvSpPr/>
      </dsp:nvSpPr>
      <dsp:spPr>
        <a:xfrm rot="10800000">
          <a:off x="6091938" y="2069340"/>
          <a:ext cx="1276915" cy="1010538"/>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98C547C-54E0-4355-AD9A-2D4BED046B31}">
      <dsp:nvSpPr>
        <dsp:cNvPr id="0" name=""/>
        <dsp:cNvSpPr/>
      </dsp:nvSpPr>
      <dsp:spPr>
        <a:xfrm>
          <a:off x="1841009" y="2170393"/>
          <a:ext cx="5527845" cy="808430"/>
        </a:xfrm>
        <a:prstGeom prst="rect">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r" defTabSz="711200">
            <a:lnSpc>
              <a:spcPct val="90000"/>
            </a:lnSpc>
            <a:spcBef>
              <a:spcPct val="0"/>
            </a:spcBef>
            <a:spcAft>
              <a:spcPct val="35000"/>
            </a:spcAft>
          </a:pPr>
          <a:r>
            <a:rPr lang="fa-IR" sz="1600" b="1" kern="1200" smtClean="0">
              <a:solidFill>
                <a:schemeClr val="tx1">
                  <a:lumMod val="95000"/>
                  <a:lumOff val="5000"/>
                </a:schemeClr>
              </a:solidFill>
              <a:cs typeface="B Nazanin" panose="00000400000000000000" pitchFamily="2" charset="-78"/>
            </a:rPr>
            <a:t>از میان این رسالت‏ها، فهم دین ـ در حدود ممکن ـ بر ابلاغ و اجرای دین تقدم دارد . و قطعاً دورۀ زمانی مشخصی را باید به این مهم اختصاص داد</a:t>
          </a:r>
          <a:endParaRPr lang="en-US" sz="1600" kern="1200" dirty="0">
            <a:solidFill>
              <a:schemeClr val="tx1">
                <a:lumMod val="95000"/>
                <a:lumOff val="5000"/>
              </a:schemeClr>
            </a:solidFill>
          </a:endParaRPr>
        </a:p>
      </dsp:txBody>
      <dsp:txXfrm>
        <a:off x="1841009" y="2170393"/>
        <a:ext cx="5527845" cy="808430"/>
      </dsp:txXfrm>
    </dsp:sp>
    <dsp:sp modelId="{AF14323D-CC2C-4190-A8E9-0EE92D3B4F59}">
      <dsp:nvSpPr>
        <dsp:cNvPr id="0" name=""/>
        <dsp:cNvSpPr/>
      </dsp:nvSpPr>
      <dsp:spPr>
        <a:xfrm>
          <a:off x="1911949" y="3143586"/>
          <a:ext cx="5456905" cy="4960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b" anchorCtr="0">
          <a:noAutofit/>
        </a:bodyPr>
        <a:lstStyle/>
        <a:p>
          <a:pPr lvl="0" algn="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وقت گذاری برای فهم دین</a:t>
          </a:r>
          <a:endParaRPr lang="en-US" sz="2000" kern="1200" dirty="0">
            <a:solidFill>
              <a:srgbClr val="FF0000"/>
            </a:solidFill>
            <a:cs typeface="B Titr" panose="00000700000000000000" pitchFamily="2" charset="-78"/>
          </a:endParaRPr>
        </a:p>
      </dsp:txBody>
      <dsp:txXfrm>
        <a:off x="1911949" y="3143586"/>
        <a:ext cx="5456905" cy="496082"/>
      </dsp:txXfrm>
    </dsp:sp>
    <dsp:sp modelId="{585248FA-F79A-4DDF-A840-8367BF4264EB}">
      <dsp:nvSpPr>
        <dsp:cNvPr id="0" name=""/>
        <dsp:cNvSpPr/>
      </dsp:nvSpPr>
      <dsp:spPr>
        <a:xfrm rot="10800000">
          <a:off x="1488129" y="3639668"/>
          <a:ext cx="1276915" cy="1010538"/>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B94D348-FA03-415B-B1F8-E626FF42B288}">
      <dsp:nvSpPr>
        <dsp:cNvPr id="0" name=""/>
        <dsp:cNvSpPr/>
      </dsp:nvSpPr>
      <dsp:spPr>
        <a:xfrm rot="10800000">
          <a:off x="2255127" y="3639668"/>
          <a:ext cx="1276915" cy="1010538"/>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DE5F0BA-D9BA-4461-8AAE-64F3256DF7CB}">
      <dsp:nvSpPr>
        <dsp:cNvPr id="0" name=""/>
        <dsp:cNvSpPr/>
      </dsp:nvSpPr>
      <dsp:spPr>
        <a:xfrm rot="10800000">
          <a:off x="3022732" y="3639668"/>
          <a:ext cx="1276915" cy="1010538"/>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7FB2DCE-E219-43AF-9BF3-F1706108BDC6}">
      <dsp:nvSpPr>
        <dsp:cNvPr id="0" name=""/>
        <dsp:cNvSpPr/>
      </dsp:nvSpPr>
      <dsp:spPr>
        <a:xfrm rot="10800000">
          <a:off x="3789730" y="3639668"/>
          <a:ext cx="1276915" cy="1010538"/>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0F7AEFC-D522-4EAC-B362-62C7AAA6864F}">
      <dsp:nvSpPr>
        <dsp:cNvPr id="0" name=""/>
        <dsp:cNvSpPr/>
      </dsp:nvSpPr>
      <dsp:spPr>
        <a:xfrm rot="10800000">
          <a:off x="4557335" y="3639668"/>
          <a:ext cx="1276915" cy="1010538"/>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07153343-2C56-402E-BACF-59DAA31ED6CC}">
      <dsp:nvSpPr>
        <dsp:cNvPr id="0" name=""/>
        <dsp:cNvSpPr/>
      </dsp:nvSpPr>
      <dsp:spPr>
        <a:xfrm rot="10800000">
          <a:off x="5324333" y="3639668"/>
          <a:ext cx="1276915" cy="1010538"/>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70F3F9E-3B5B-4817-A9B5-7ECFA91F9C09}">
      <dsp:nvSpPr>
        <dsp:cNvPr id="0" name=""/>
        <dsp:cNvSpPr/>
      </dsp:nvSpPr>
      <dsp:spPr>
        <a:xfrm rot="10800000">
          <a:off x="6091938" y="3639668"/>
          <a:ext cx="1276915" cy="1010538"/>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622E260-897D-4622-B27B-5DCA414E6372}">
      <dsp:nvSpPr>
        <dsp:cNvPr id="0" name=""/>
        <dsp:cNvSpPr/>
      </dsp:nvSpPr>
      <dsp:spPr>
        <a:xfrm>
          <a:off x="1841009" y="3740722"/>
          <a:ext cx="5527845" cy="808430"/>
        </a:xfrm>
        <a:prstGeom prst="rect">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r" defTabSz="711200">
            <a:lnSpc>
              <a:spcPct val="90000"/>
            </a:lnSpc>
            <a:spcBef>
              <a:spcPct val="0"/>
            </a:spcBef>
            <a:spcAft>
              <a:spcPct val="35000"/>
            </a:spcAft>
          </a:pPr>
          <a:r>
            <a:rPr lang="fa-IR" sz="1600" b="1" kern="1200" dirty="0" smtClean="0">
              <a:solidFill>
                <a:schemeClr val="tx1">
                  <a:lumMod val="95000"/>
                  <a:lumOff val="5000"/>
                </a:schemeClr>
              </a:solidFill>
              <a:cs typeface="B Nazanin" panose="00000400000000000000" pitchFamily="2" charset="-78"/>
            </a:rPr>
            <a:t>در این دوره، عمدۀ توان و وقت طلبه باید صرف آموختن معارف دینی و به ‏دست‏آوردن مقدمات آن گردد و هر فعالیت دیگری، به ‏شرطی در زمرۀ فعالیت‏های صنفی طلبه قرار می‏گیرد که در همین راستا باشد</a:t>
          </a:r>
          <a:endParaRPr lang="en-US" sz="1600" kern="1200" dirty="0">
            <a:solidFill>
              <a:schemeClr val="tx1">
                <a:lumMod val="95000"/>
                <a:lumOff val="5000"/>
              </a:schemeClr>
            </a:solidFill>
          </a:endParaRPr>
        </a:p>
      </dsp:txBody>
      <dsp:txXfrm>
        <a:off x="1841009" y="3740722"/>
        <a:ext cx="5527845" cy="808430"/>
      </dsp:txXfrm>
    </dsp:sp>
  </dsp:spTree>
</dsp:drawing>
</file>

<file path=ppt/diagrams/drawing3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193499-30D4-413A-BD2F-F0E385CA419E}">
      <dsp:nvSpPr>
        <dsp:cNvPr id="0" name=""/>
        <dsp:cNvSpPr/>
      </dsp:nvSpPr>
      <dsp:spPr>
        <a:xfrm>
          <a:off x="658873" y="0"/>
          <a:ext cx="7467229" cy="3528392"/>
        </a:xfrm>
        <a:prstGeom prst="leftArrow">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28E7DC9-AA85-44D3-AC07-A79E3A1B395C}">
      <dsp:nvSpPr>
        <dsp:cNvPr id="0" name=""/>
        <dsp:cNvSpPr/>
      </dsp:nvSpPr>
      <dsp:spPr>
        <a:xfrm>
          <a:off x="7017743" y="1080118"/>
          <a:ext cx="1764119" cy="1368155"/>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dirty="0" smtClean="0">
              <a:solidFill>
                <a:srgbClr val="FFFF00"/>
              </a:solidFill>
              <a:cs typeface="B Titr" panose="00000700000000000000" pitchFamily="2" charset="-78"/>
            </a:rPr>
            <a:t>مراد از </a:t>
          </a:r>
        </a:p>
        <a:p>
          <a:pPr lvl="0" algn="ctr" defTabSz="889000">
            <a:lnSpc>
              <a:spcPct val="90000"/>
            </a:lnSpc>
            <a:spcBef>
              <a:spcPct val="0"/>
            </a:spcBef>
            <a:spcAft>
              <a:spcPct val="35000"/>
            </a:spcAft>
          </a:pPr>
          <a:r>
            <a:rPr lang="fa-IR" sz="2000" kern="1200" dirty="0" smtClean="0">
              <a:solidFill>
                <a:srgbClr val="FFFF00"/>
              </a:solidFill>
              <a:cs typeface="B Titr" panose="00000700000000000000" pitchFamily="2" charset="-78"/>
            </a:rPr>
            <a:t>«نصاب طلبگی»</a:t>
          </a:r>
          <a:endParaRPr lang="en-US" sz="2000" kern="1200" dirty="0">
            <a:solidFill>
              <a:srgbClr val="FFFF00"/>
            </a:solidFill>
            <a:cs typeface="B Titr" panose="00000700000000000000" pitchFamily="2" charset="-78"/>
          </a:endParaRPr>
        </a:p>
      </dsp:txBody>
      <dsp:txXfrm>
        <a:off x="7084531" y="1146906"/>
        <a:ext cx="1630543" cy="1234579"/>
      </dsp:txXfrm>
    </dsp:sp>
    <dsp:sp modelId="{72B78D6E-2A7F-450B-A651-8F0A10339689}">
      <dsp:nvSpPr>
        <dsp:cNvPr id="0" name=""/>
        <dsp:cNvSpPr/>
      </dsp:nvSpPr>
      <dsp:spPr>
        <a:xfrm>
          <a:off x="4145730" y="1058517"/>
          <a:ext cx="2706866" cy="1411356"/>
        </a:xfrm>
        <a:prstGeom prst="roundRect">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حداقلِّ برخورداری‌ها و ویژگی‌هایی است که یک طلبه باید دارا باشد تا طلبه نامیده شود، به‌صورتی که با کمتر از آن اطلاقِ عنوان طلبه بر او شوخی، دروغ یا مَجاز است. </a:t>
          </a:r>
          <a:endParaRPr lang="en-US" sz="1600" b="1" kern="1200" dirty="0">
            <a:solidFill>
              <a:srgbClr val="002060"/>
            </a:solidFill>
            <a:cs typeface="B Nazanin" panose="00000400000000000000" pitchFamily="2" charset="-78"/>
          </a:endParaRPr>
        </a:p>
      </dsp:txBody>
      <dsp:txXfrm>
        <a:off x="4214627" y="1127414"/>
        <a:ext cx="2569072" cy="1273562"/>
      </dsp:txXfrm>
    </dsp:sp>
    <dsp:sp modelId="{AE1C20F9-C287-49EF-8324-5968C72861E3}">
      <dsp:nvSpPr>
        <dsp:cNvPr id="0" name=""/>
        <dsp:cNvSpPr/>
      </dsp:nvSpPr>
      <dsp:spPr>
        <a:xfrm>
          <a:off x="3112" y="1152125"/>
          <a:ext cx="3977469" cy="1224140"/>
        </a:xfrm>
        <a:prstGeom prst="roundRect">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قدر متیقنی که هر طلبه با هر رویکرد و تخصصی باید داشته باشد که اگر آن را نداشته باشد طلبه به‌شمار نمی‌رود و اگر آن را داشته باشد به هر تخصصی وارد شود مفید و رواست.</a:t>
          </a:r>
          <a:endParaRPr lang="en-US" sz="1800" b="1" kern="1200" dirty="0">
            <a:solidFill>
              <a:srgbClr val="002060"/>
            </a:solidFill>
            <a:cs typeface="B Nazanin" panose="00000400000000000000" pitchFamily="2" charset="-78"/>
          </a:endParaRPr>
        </a:p>
      </dsp:txBody>
      <dsp:txXfrm>
        <a:off x="62870" y="1211883"/>
        <a:ext cx="3857953" cy="1104624"/>
      </dsp:txXfrm>
    </dsp:sp>
  </dsp:spTree>
</dsp:drawing>
</file>

<file path=ppt/diagrams/drawing3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9051820-7A6E-4BE9-8ED6-E584B6570957}">
      <dsp:nvSpPr>
        <dsp:cNvPr id="0" name=""/>
        <dsp:cNvSpPr/>
      </dsp:nvSpPr>
      <dsp:spPr>
        <a:xfrm rot="5400000">
          <a:off x="7611380" y="222370"/>
          <a:ext cx="1446819" cy="1012773"/>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dirty="0" smtClean="0">
              <a:solidFill>
                <a:srgbClr val="FF0000"/>
              </a:solidFill>
              <a:cs typeface="B Titr" panose="00000700000000000000" pitchFamily="2" charset="-78"/>
            </a:rPr>
            <a:t>لباس روحانیت</a:t>
          </a:r>
          <a:endParaRPr lang="en-US" sz="2000" b="1" kern="1200" dirty="0">
            <a:solidFill>
              <a:srgbClr val="FF0000"/>
            </a:solidFill>
            <a:cs typeface="B Titr" panose="00000700000000000000" pitchFamily="2" charset="-78"/>
          </a:endParaRPr>
        </a:p>
      </dsp:txBody>
      <dsp:txXfrm rot="-5400000">
        <a:off x="7828404" y="511734"/>
        <a:ext cx="1012773" cy="434046"/>
      </dsp:txXfrm>
    </dsp:sp>
    <dsp:sp modelId="{41C0F31C-B626-4BAE-8023-B6A450604E8E}">
      <dsp:nvSpPr>
        <dsp:cNvPr id="0" name=""/>
        <dsp:cNvSpPr/>
      </dsp:nvSpPr>
      <dsp:spPr>
        <a:xfrm rot="16200000">
          <a:off x="3443738" y="-3438390"/>
          <a:ext cx="940926" cy="7828403"/>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160" tIns="10160" rIns="113792" bIns="10160" numCol="1" spcCol="1270" anchor="ctr" anchorCtr="0">
          <a:noAutofit/>
        </a:bodyPr>
        <a:lstStyle/>
        <a:p>
          <a:pPr marL="171450" lvl="1" indent="-171450" algn="r" defTabSz="711200">
            <a:lnSpc>
              <a:spcPct val="90000"/>
            </a:lnSpc>
            <a:spcBef>
              <a:spcPct val="0"/>
            </a:spcBef>
            <a:spcAft>
              <a:spcPct val="15000"/>
            </a:spcAft>
            <a:buChar char="••"/>
          </a:pPr>
          <a:r>
            <a:rPr lang="fa-IR" sz="1600" b="1" kern="1200" dirty="0" smtClean="0">
              <a:cs typeface="B Nazanin" panose="00000400000000000000" pitchFamily="2" charset="-78"/>
            </a:rPr>
            <a:t>آیا برای صدقِ حقیقیِ عنوان طلبه، لباس روحانیت کافی است؟ بی‌تردید نه! نه هر کس این لباس را دارد به حقیقت روحانی است و نه هر کسی در این لباس نیست از وصف روحانیت محروم است</a:t>
          </a:r>
          <a:endParaRPr lang="en-US" sz="1600" b="1" kern="1200" dirty="0">
            <a:cs typeface="B Nazanin" panose="00000400000000000000" pitchFamily="2" charset="-78"/>
          </a:endParaRPr>
        </a:p>
      </dsp:txBody>
      <dsp:txXfrm rot="5400000">
        <a:off x="45932" y="51280"/>
        <a:ext cx="7782471" cy="849062"/>
      </dsp:txXfrm>
    </dsp:sp>
    <dsp:sp modelId="{30232313-6316-4DB2-B8AB-4FE5235AAC20}">
      <dsp:nvSpPr>
        <dsp:cNvPr id="0" name=""/>
        <dsp:cNvSpPr/>
      </dsp:nvSpPr>
      <dsp:spPr>
        <a:xfrm rot="5400000">
          <a:off x="7611380" y="1667863"/>
          <a:ext cx="1446819" cy="1012773"/>
        </a:xfrm>
        <a:prstGeom prst="chevron">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dirty="0" smtClean="0">
              <a:solidFill>
                <a:srgbClr val="FF0000"/>
              </a:solidFill>
              <a:cs typeface="B Titr" panose="00000700000000000000" pitchFamily="2" charset="-78"/>
            </a:rPr>
            <a:t>تقوا و معنویت</a:t>
          </a:r>
          <a:endParaRPr lang="en-US" sz="2000" b="1" kern="1200" dirty="0">
            <a:solidFill>
              <a:srgbClr val="FF0000"/>
            </a:solidFill>
            <a:cs typeface="B Titr" panose="00000700000000000000" pitchFamily="2" charset="-78"/>
          </a:endParaRPr>
        </a:p>
      </dsp:txBody>
      <dsp:txXfrm rot="-5400000">
        <a:off x="7828404" y="1957227"/>
        <a:ext cx="1012773" cy="434046"/>
      </dsp:txXfrm>
    </dsp:sp>
    <dsp:sp modelId="{1C98D0EC-CC02-4CE5-986C-95540B0E78ED}">
      <dsp:nvSpPr>
        <dsp:cNvPr id="0" name=""/>
        <dsp:cNvSpPr/>
      </dsp:nvSpPr>
      <dsp:spPr>
        <a:xfrm rot="16200000">
          <a:off x="3273894" y="-1993145"/>
          <a:ext cx="1280615" cy="7828403"/>
        </a:xfrm>
        <a:prstGeom prst="round2Same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160" tIns="10160" rIns="113792" bIns="10160" numCol="1" spcCol="1270" anchor="ctr" anchorCtr="0">
          <a:noAutofit/>
        </a:bodyPr>
        <a:lstStyle/>
        <a:p>
          <a:pPr marL="171450" lvl="1" indent="-171450" algn="r" defTabSz="711200">
            <a:lnSpc>
              <a:spcPct val="90000"/>
            </a:lnSpc>
            <a:spcBef>
              <a:spcPct val="0"/>
            </a:spcBef>
            <a:spcAft>
              <a:spcPct val="15000"/>
            </a:spcAft>
            <a:buChar char="••"/>
          </a:pPr>
          <a:r>
            <a:rPr lang="fa-IR" sz="1600" b="1" kern="1200" dirty="0" smtClean="0">
              <a:cs typeface="B Nazanin" panose="00000400000000000000" pitchFamily="2" charset="-78"/>
            </a:rPr>
            <a:t>آیا تقوا و معنویت و سلوک برای صدق عنوان طلبگی کافی است و هر مؤمن متقیِ اهل معنایی را می‌توان طلبه نامید؟ خیر! گرچه تقوا و معنویت شرط لازم طلبگی است؛ اما هرگز نمی‌توان ادعا کرد که این شرط برای طلبه کافی است. مثلا بزرگانی مانند پیر پالان دوز یا مرحوم دولابی که طلاب و اهل علم در امور معنوی از محضرشان بهره می‌گرفتند، خود طلبه نبوده‌اند.</a:t>
          </a:r>
          <a:endParaRPr lang="en-US" sz="1600" b="1" kern="1200" dirty="0">
            <a:cs typeface="B Nazanin" panose="00000400000000000000" pitchFamily="2" charset="-78"/>
          </a:endParaRPr>
        </a:p>
      </dsp:txBody>
      <dsp:txXfrm rot="5400000">
        <a:off x="62514" y="1343263"/>
        <a:ext cx="7765889" cy="1155587"/>
      </dsp:txXfrm>
    </dsp:sp>
    <dsp:sp modelId="{32D67F5B-FEB3-4CFA-8B71-6D796FCA6C01}">
      <dsp:nvSpPr>
        <dsp:cNvPr id="0" name=""/>
        <dsp:cNvSpPr/>
      </dsp:nvSpPr>
      <dsp:spPr>
        <a:xfrm rot="5400000">
          <a:off x="7611380" y="3286170"/>
          <a:ext cx="1446819" cy="1012773"/>
        </a:xfrm>
        <a:prstGeom prst="chevron">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dirty="0" smtClean="0">
              <a:solidFill>
                <a:srgbClr val="FF0000"/>
              </a:solidFill>
              <a:cs typeface="B Titr" panose="00000700000000000000" pitchFamily="2" charset="-78"/>
            </a:rPr>
            <a:t>تبلیغ</a:t>
          </a:r>
          <a:endParaRPr lang="en-US" sz="2000" b="1" kern="1200" dirty="0">
            <a:solidFill>
              <a:srgbClr val="FF0000"/>
            </a:solidFill>
            <a:cs typeface="B Titr" panose="00000700000000000000" pitchFamily="2" charset="-78"/>
          </a:endParaRPr>
        </a:p>
      </dsp:txBody>
      <dsp:txXfrm rot="-5400000">
        <a:off x="7828404" y="3575534"/>
        <a:ext cx="1012773" cy="434046"/>
      </dsp:txXfrm>
    </dsp:sp>
    <dsp:sp modelId="{F160E040-4692-48D3-B07C-6BBABF82436A}">
      <dsp:nvSpPr>
        <dsp:cNvPr id="0" name=""/>
        <dsp:cNvSpPr/>
      </dsp:nvSpPr>
      <dsp:spPr>
        <a:xfrm rot="16200000">
          <a:off x="3101080" y="-374838"/>
          <a:ext cx="1626242" cy="7828403"/>
        </a:xfrm>
        <a:prstGeom prst="round2Same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0160" tIns="10160" rIns="113792" bIns="10160" numCol="1" spcCol="1270" anchor="ctr" anchorCtr="0">
          <a:noAutofit/>
        </a:bodyPr>
        <a:lstStyle/>
        <a:p>
          <a:pPr marL="171450" lvl="1" indent="-171450" algn="r" defTabSz="711200">
            <a:lnSpc>
              <a:spcPct val="90000"/>
            </a:lnSpc>
            <a:spcBef>
              <a:spcPct val="0"/>
            </a:spcBef>
            <a:spcAft>
              <a:spcPct val="15000"/>
            </a:spcAft>
            <a:buChar char="••"/>
          </a:pPr>
          <a:r>
            <a:rPr lang="fa-IR" sz="1600" b="1" kern="1200" dirty="0" smtClean="0">
              <a:cs typeface="B Nazanin" panose="00000400000000000000" pitchFamily="2" charset="-78"/>
            </a:rPr>
            <a:t>آیا تبلیغ آموزه‌های دینی برای این منظور کافی است و هر کس به کار انتقال پیام خدا مشغول باشد طلبه است؟ اگر چنین باشد کارمند رادیو معارف، نویسنده و کارگردان سریال‌های دینی، و آن رانندۀ تاکسی که برای مسافران خود آیات و روایات را بیان می‌کند و اطلاعات دینی خود را در اختیار دیگران قرار می‌دهد نیز باید طلبه باشند. آیا چنین است؟ خیر! این کسان به نحو تخصصی به این موضوع نمی‌پردازند و اعضای اصناف دیگر هستند</a:t>
          </a:r>
          <a:endParaRPr lang="en-US" sz="1600" b="1" kern="1200" dirty="0">
            <a:cs typeface="B Nazanin" panose="00000400000000000000" pitchFamily="2" charset="-78"/>
          </a:endParaRPr>
        </a:p>
      </dsp:txBody>
      <dsp:txXfrm rot="5400000">
        <a:off x="79387" y="2805629"/>
        <a:ext cx="7749016" cy="1467468"/>
      </dsp:txXfrm>
    </dsp:sp>
  </dsp:spTree>
</dsp:drawing>
</file>

<file path=ppt/diagrams/drawing3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6F320BA-D66D-4E82-ABBB-F41D977FFED6}">
      <dsp:nvSpPr>
        <dsp:cNvPr id="0" name=""/>
        <dsp:cNvSpPr/>
      </dsp:nvSpPr>
      <dsp:spPr>
        <a:xfrm rot="5400000">
          <a:off x="6523755" y="305282"/>
          <a:ext cx="2006876" cy="1404813"/>
        </a:xfrm>
        <a:prstGeom prst="chevron">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lvl="0" algn="ctr" defTabSz="977900">
            <a:lnSpc>
              <a:spcPct val="90000"/>
            </a:lnSpc>
            <a:spcBef>
              <a:spcPct val="0"/>
            </a:spcBef>
            <a:spcAft>
              <a:spcPct val="35000"/>
            </a:spcAft>
          </a:pPr>
          <a:r>
            <a:rPr lang="fa-IR" sz="2200" kern="1200" smtClean="0">
              <a:solidFill>
                <a:srgbClr val="FFFF00"/>
              </a:solidFill>
              <a:cs typeface="B Titr" panose="00000700000000000000" pitchFamily="2" charset="-78"/>
            </a:rPr>
            <a:t>خدمت به دین</a:t>
          </a:r>
          <a:endParaRPr lang="en-US" sz="2200" kern="1200" dirty="0">
            <a:solidFill>
              <a:srgbClr val="FFFF00"/>
            </a:solidFill>
            <a:cs typeface="B Titr" panose="00000700000000000000" pitchFamily="2" charset="-78"/>
          </a:endParaRPr>
        </a:p>
      </dsp:txBody>
      <dsp:txXfrm rot="-5400000">
        <a:off x="6824787" y="706658"/>
        <a:ext cx="1404813" cy="602063"/>
      </dsp:txXfrm>
    </dsp:sp>
    <dsp:sp modelId="{41452876-B244-4B4C-8580-40BDBF36E16D}">
      <dsp:nvSpPr>
        <dsp:cNvPr id="0" name=""/>
        <dsp:cNvSpPr/>
      </dsp:nvSpPr>
      <dsp:spPr>
        <a:xfrm rot="16200000">
          <a:off x="2760158" y="-2755907"/>
          <a:ext cx="1304469" cy="6824786"/>
        </a:xfrm>
        <a:prstGeom prst="round2Same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890" tIns="8890" rIns="99568" bIns="8890" numCol="1" spcCol="1270" anchor="ctr" anchorCtr="0">
          <a:noAutofit/>
        </a:bodyPr>
        <a:lstStyle/>
        <a:p>
          <a:pPr marL="114300" lvl="1" indent="-114300" algn="r" defTabSz="622300">
            <a:lnSpc>
              <a:spcPct val="90000"/>
            </a:lnSpc>
            <a:spcBef>
              <a:spcPct val="0"/>
            </a:spcBef>
            <a:spcAft>
              <a:spcPct val="15000"/>
            </a:spcAft>
            <a:buChar char="••"/>
          </a:pPr>
          <a:r>
            <a:rPr lang="fa-IR" sz="1400" b="1" kern="1200" dirty="0" smtClean="0">
              <a:cs typeface="B Nazanin" panose="00000400000000000000" pitchFamily="2" charset="-78"/>
            </a:rPr>
            <a:t>آیا خدمت به دین خدا یا عزم آن برای طلبگی کافی است؟ یعنی هر کس در مسیر خدمت به دین و پاسداری از وحی قرار دارد طلبه است؟ خیر! بسیاری از اعضای اصناف دیگر نیز به دین خدا یاری می‌رسانند و به نیت انجام وظیفۀ الهی و واجب کفایی در جامعۀ اسلامی خدمت می‌کنند، در حالی‌که هیچ یک طلبه نیستند. دست کم در خود حوزه‌های علمیه کارمندان ادارات، نگهبانان و آشپزها که خالصانه به نظام طلبگی خدمت می‌کنند و بالمآل در مسیر اهداف امام زمان7 قرار گرفته‌اند، عنوان طلبه ندارند و از صنف طلبگی به‌شمار نمی‌روند</a:t>
          </a:r>
          <a:endParaRPr lang="en-US" sz="1400" b="1" kern="1200" dirty="0">
            <a:cs typeface="B Nazanin" panose="00000400000000000000" pitchFamily="2" charset="-78"/>
          </a:endParaRPr>
        </a:p>
      </dsp:txBody>
      <dsp:txXfrm rot="5400000">
        <a:off x="63679" y="67930"/>
        <a:ext cx="6761107" cy="1177111"/>
      </dsp:txXfrm>
    </dsp:sp>
    <dsp:sp modelId="{2ECB5DA9-A07A-46E7-B985-3DA3A3A90ED3}">
      <dsp:nvSpPr>
        <dsp:cNvPr id="0" name=""/>
        <dsp:cNvSpPr/>
      </dsp:nvSpPr>
      <dsp:spPr>
        <a:xfrm rot="5400000">
          <a:off x="6523755" y="2796452"/>
          <a:ext cx="2006876" cy="1404813"/>
        </a:xfrm>
        <a:prstGeom prst="chevron">
          <a:avLst/>
        </a:prstGeom>
        <a:solidFill>
          <a:schemeClr val="accent2">
            <a:hueOff val="-838123"/>
            <a:satOff val="-9658"/>
            <a:lumOff val="2159"/>
            <a:alphaOff val="0"/>
          </a:schemeClr>
        </a:solidFill>
        <a:ln w="25400" cap="flat" cmpd="sng" algn="ctr">
          <a:solidFill>
            <a:schemeClr val="accent2">
              <a:hueOff val="-838123"/>
              <a:satOff val="-9658"/>
              <a:lumOff val="2159"/>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970" tIns="13970" rIns="13970" bIns="13970" numCol="1" spcCol="1270" anchor="ctr" anchorCtr="0">
          <a:noAutofit/>
        </a:bodyPr>
        <a:lstStyle/>
        <a:p>
          <a:pPr lvl="0" algn="ctr" defTabSz="977900">
            <a:lnSpc>
              <a:spcPct val="90000"/>
            </a:lnSpc>
            <a:spcBef>
              <a:spcPct val="0"/>
            </a:spcBef>
            <a:spcAft>
              <a:spcPct val="35000"/>
            </a:spcAft>
          </a:pPr>
          <a:r>
            <a:rPr lang="fa-IR" sz="2200" kern="1200" dirty="0" smtClean="0">
              <a:solidFill>
                <a:srgbClr val="FFFF00"/>
              </a:solidFill>
              <a:cs typeface="B Titr" panose="00000700000000000000" pitchFamily="2" charset="-78"/>
            </a:rPr>
            <a:t>تفقه و اجتهاد</a:t>
          </a:r>
          <a:endParaRPr lang="en-US" sz="2200" kern="1200" dirty="0">
            <a:solidFill>
              <a:srgbClr val="FFFF00"/>
            </a:solidFill>
            <a:cs typeface="B Titr" panose="00000700000000000000" pitchFamily="2" charset="-78"/>
          </a:endParaRPr>
        </a:p>
      </dsp:txBody>
      <dsp:txXfrm rot="-5400000">
        <a:off x="6824787" y="3197828"/>
        <a:ext cx="1404813" cy="602063"/>
      </dsp:txXfrm>
    </dsp:sp>
    <dsp:sp modelId="{03D82F60-B40A-4AD5-987D-0376D8CE161C}">
      <dsp:nvSpPr>
        <dsp:cNvPr id="0" name=""/>
        <dsp:cNvSpPr/>
      </dsp:nvSpPr>
      <dsp:spPr>
        <a:xfrm rot="16200000">
          <a:off x="2038336" y="-264737"/>
          <a:ext cx="2748113" cy="6824786"/>
        </a:xfrm>
        <a:prstGeom prst="round2SameRect">
          <a:avLst/>
        </a:prstGeom>
        <a:solidFill>
          <a:schemeClr val="lt1">
            <a:alpha val="90000"/>
            <a:hueOff val="0"/>
            <a:satOff val="0"/>
            <a:lumOff val="0"/>
            <a:alphaOff val="0"/>
          </a:schemeClr>
        </a:solidFill>
        <a:ln w="25400" cap="flat" cmpd="sng" algn="ctr">
          <a:solidFill>
            <a:schemeClr val="accent2">
              <a:hueOff val="-838123"/>
              <a:satOff val="-9658"/>
              <a:lumOff val="215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890" tIns="8890" rIns="99568" bIns="8890" numCol="1" spcCol="1270" anchor="ctr" anchorCtr="0">
          <a:noAutofit/>
        </a:bodyPr>
        <a:lstStyle/>
        <a:p>
          <a:pPr marL="114300" lvl="1" indent="-114300" algn="justLow" defTabSz="622300">
            <a:lnSpc>
              <a:spcPct val="90000"/>
            </a:lnSpc>
            <a:spcBef>
              <a:spcPct val="0"/>
            </a:spcBef>
            <a:spcAft>
              <a:spcPct val="15000"/>
            </a:spcAft>
            <a:buChar char="••"/>
          </a:pPr>
          <a:r>
            <a:rPr lang="fa-IR" sz="1400" b="1" kern="1200" dirty="0" smtClean="0">
              <a:cs typeface="B Nazanin" panose="00000400000000000000" pitchFamily="2" charset="-78"/>
            </a:rPr>
            <a:t>آیا تفقه و اجتهاد به معنی آشنایی با دانش‌های حوزوی و توان استنباط گزاره‌های شرعی از قرآن و حدیث برای طلبگی لازم و کافی است؟ یعنی طلبۀ حقیقی کسی است که مجتهد و فقیه باشد و هر کس این توان را به‌دست نیاورده باشد یا دست کم در مسیر تحصیل آن نباشد حقیقتا طلبه نیست؟ مثلا طلبه‌ای که مقداری درس خوانده و به هر دلیل از دست‌یابی به توان فقاهت و اجتهاد محروم مانده؛ اما به کار تبلیغ در شهر خود مشغول است حقیقتاً طلبه به‌شمار نمی‌رود. آیا چنین است؟ اگر چنین باشد بیش از 80 درصد طلاب علوم دینی که مجتهد نیستند اما در کسوت روحانیت به رسالت‌های این نهاد مقدس تلاش می‌کنند و افتخار می‌آفرینند باید از زمرۀ طلاب بیرون روند و این البته فرض بعیدی است. از سوی دیگر هر مجتهدی را نیز نمی‌توان به حقیقت طلبه نامید. زیرا برای صدقِ حقیقیِ عنوان طلبگی شرایط دیگری نیز وجود دارد</a:t>
          </a:r>
          <a:endParaRPr lang="en-US" sz="1400" b="1" kern="1200" dirty="0">
            <a:cs typeface="B Nazanin" panose="00000400000000000000" pitchFamily="2" charset="-78"/>
          </a:endParaRPr>
        </a:p>
      </dsp:txBody>
      <dsp:txXfrm rot="5400000">
        <a:off x="134152" y="1907751"/>
        <a:ext cx="6690634" cy="2479809"/>
      </dsp:txXfrm>
    </dsp:sp>
  </dsp:spTree>
</dsp:drawing>
</file>

<file path=ppt/diagrams/drawing3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EEE02A-BDC2-49F8-B138-AD4730140E59}">
      <dsp:nvSpPr>
        <dsp:cNvPr id="0" name=""/>
        <dsp:cNvSpPr/>
      </dsp:nvSpPr>
      <dsp:spPr>
        <a:xfrm>
          <a:off x="0" y="-82088"/>
          <a:ext cx="8856984" cy="1555372"/>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chemeClr val="bg2"/>
              </a:solidFill>
              <a:cs typeface="B Titr" panose="00000700000000000000" pitchFamily="2" charset="-78"/>
            </a:rPr>
            <a:t>آیامجموعه‌ وپیوستاری از این صفات، شرط لازم و کافی برای طلبگی به‌شمار می‌رود؟ باچه میزان و چه ترکیبی؟</a:t>
          </a:r>
          <a:endParaRPr lang="en-US" sz="1800" kern="1200" dirty="0">
            <a:solidFill>
              <a:schemeClr val="bg2"/>
            </a:solidFill>
            <a:cs typeface="B Titr" panose="00000700000000000000" pitchFamily="2" charset="-78"/>
          </a:endParaRPr>
        </a:p>
      </dsp:txBody>
      <dsp:txXfrm>
        <a:off x="0" y="-82088"/>
        <a:ext cx="8856984" cy="1555372"/>
      </dsp:txXfrm>
    </dsp:sp>
    <dsp:sp modelId="{BF5860E0-58B8-417C-ACB0-930C324752AA}">
      <dsp:nvSpPr>
        <dsp:cNvPr id="0" name=""/>
        <dsp:cNvSpPr/>
      </dsp:nvSpPr>
      <dsp:spPr>
        <a:xfrm>
          <a:off x="4324" y="1512169"/>
          <a:ext cx="2949444" cy="318851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کمترین وابستگی به نظام روحانیت با ثبت نام در حوزه‌های علمیه و داشتن پروندۀ پرسنلی تحقق می‌یابد. یعنی طلبه با تشکیل پرونده در مدیریت حوزه از حیث قانونی و اعتباری طلبه شناخته می‌شود و مشمول آنچه که به طلبه تعلق می‌گیرد می‌گردد؛ هر چند درس نخواندوتقوا نداشته باشد. </a:t>
          </a:r>
          <a:endParaRPr lang="en-US" sz="1800" kern="1200" dirty="0"/>
        </a:p>
      </dsp:txBody>
      <dsp:txXfrm>
        <a:off x="4324" y="1512169"/>
        <a:ext cx="2949444" cy="3188512"/>
      </dsp:txXfrm>
    </dsp:sp>
    <dsp:sp modelId="{74D82CD7-126F-477F-9FCF-5BE19788BC90}">
      <dsp:nvSpPr>
        <dsp:cNvPr id="0" name=""/>
        <dsp:cNvSpPr/>
      </dsp:nvSpPr>
      <dsp:spPr>
        <a:xfrm>
          <a:off x="2953769" y="1224132"/>
          <a:ext cx="2949444" cy="3764586"/>
        </a:xfrm>
        <a:prstGeom prst="rect">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در نظر تودۀ مردم نیز کسی که به‌صورت غالبی لباس روحانی بپوشد طلبه است؛ هرچند کارمند یک اداره یا کاسب باشد. به همین جهت در میان مردم انتظارات خاصی از او رقم می‌خورد؛ اما سخن ما در اطلاقِ حقیقی عنوان طلبه بود، نه اطلاق پرتسامح عرفی یا شمول قانونی. به همین جهت لازم است ویژگی‌های طلبه را به دقت بیشتری بررسی کنیم.</a:t>
          </a:r>
          <a:endParaRPr lang="en-US" sz="1800" kern="1200" dirty="0"/>
        </a:p>
      </dsp:txBody>
      <dsp:txXfrm>
        <a:off x="2953769" y="1224132"/>
        <a:ext cx="2949444" cy="3764586"/>
      </dsp:txXfrm>
    </dsp:sp>
    <dsp:sp modelId="{60DA6E8A-E2C2-4091-B1B1-8C109010D681}">
      <dsp:nvSpPr>
        <dsp:cNvPr id="0" name=""/>
        <dsp:cNvSpPr/>
      </dsp:nvSpPr>
      <dsp:spPr>
        <a:xfrm>
          <a:off x="5903214" y="946188"/>
          <a:ext cx="2949444" cy="4320475"/>
        </a:xfrm>
        <a:prstGeom prst="rect">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002060"/>
              </a:solidFill>
              <a:cs typeface="B Nazanin" panose="00000400000000000000" pitchFamily="2" charset="-78"/>
            </a:rPr>
            <a:t>به نظر می‌رسد از نظر جامعه‌شناختی انتساب حقیقی به این صنف ـ مانند همۀ اصناف دیگر ـ درصورتی است که شخص، عمدۀ زمان و توان خود را به کارکردها و رسالت‌های این صنف اختصاص دهد. هویت طلبه با دین خدا گره خورده و تعریف طلبه از مناسبت او با دین به‌دست می‌آید. طلبه در راه شناخت عمیق دین خدا و ابلاغ و دفاع و اجرای آن می‌کوشد و برنامۀ خدمت اجتماعی خود را در این رسالت متمرکز کرده است. یعنی برخلاف دیگر مردم که عمدۀ زمان و توان خود را در برنامه‌های دیگر می‌گذرانند، طلبه سرمایۀ توان و زمان خود را عمدتاً به ارتباط با منابع دینی و تلاش برای فهم و تبلیغ آن یا دفاع از آن یا گسترش زندگی دینی در سطح جامعه صرف می‌کند.</a:t>
          </a:r>
          <a:endParaRPr lang="en-US" sz="1400" kern="1200" dirty="0"/>
        </a:p>
      </dsp:txBody>
      <dsp:txXfrm>
        <a:off x="5903214" y="946188"/>
        <a:ext cx="2949444" cy="4320475"/>
      </dsp:txXfrm>
    </dsp:sp>
    <dsp:sp modelId="{BA6AC29E-1821-4967-B4D7-893A8E90B0F6}">
      <dsp:nvSpPr>
        <dsp:cNvPr id="0" name=""/>
        <dsp:cNvSpPr/>
      </dsp:nvSpPr>
      <dsp:spPr>
        <a:xfrm>
          <a:off x="0" y="0"/>
          <a:ext cx="8856984" cy="362920"/>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3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B81DE71-464E-4C57-BE21-FAB25F7EE660}">
      <dsp:nvSpPr>
        <dsp:cNvPr id="0" name=""/>
        <dsp:cNvSpPr/>
      </dsp:nvSpPr>
      <dsp:spPr>
        <a:xfrm rot="10800000">
          <a:off x="0" y="0"/>
          <a:ext cx="5227780" cy="967607"/>
        </a:xfrm>
        <a:prstGeom prst="rightArrow">
          <a:avLst>
            <a:gd name="adj1" fmla="val 75000"/>
            <a:gd name="adj2" fmla="val 50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065" tIns="12065" rIns="12065" bIns="12065" numCol="1" spcCol="1270" anchor="t" anchorCtr="0">
          <a:noAutofit/>
        </a:bodyPr>
        <a:lstStyle/>
        <a:p>
          <a:pPr marL="171450" lvl="1" indent="-171450" algn="l" defTabSz="844550">
            <a:lnSpc>
              <a:spcPct val="90000"/>
            </a:lnSpc>
            <a:spcBef>
              <a:spcPct val="0"/>
            </a:spcBef>
            <a:spcAft>
              <a:spcPct val="15000"/>
            </a:spcAft>
            <a:buChar char="••"/>
          </a:pPr>
          <a:r>
            <a:rPr lang="fa-IR" sz="1900" b="1" kern="1200" dirty="0" smtClean="0">
              <a:solidFill>
                <a:srgbClr val="FF0000"/>
              </a:solidFill>
              <a:cs typeface="B Nazanin" panose="00000400000000000000" pitchFamily="2" charset="-78"/>
            </a:rPr>
            <a:t>عمدۀ زمان و توان خود را به کارکردها و رسالت‌های این صنف اختصاص دهد</a:t>
          </a:r>
          <a:endParaRPr lang="en-US" sz="1900" kern="1200" dirty="0">
            <a:solidFill>
              <a:srgbClr val="FF0000"/>
            </a:solidFill>
          </a:endParaRPr>
        </a:p>
      </dsp:txBody>
      <dsp:txXfrm rot="10800000">
        <a:off x="362853" y="120951"/>
        <a:ext cx="4864927" cy="725705"/>
      </dsp:txXfrm>
    </dsp:sp>
    <dsp:sp modelId="{F2A74ADD-3F2E-436E-9F79-52108C5A0699}">
      <dsp:nvSpPr>
        <dsp:cNvPr id="0" name=""/>
        <dsp:cNvSpPr/>
      </dsp:nvSpPr>
      <dsp:spPr>
        <a:xfrm>
          <a:off x="5227780" y="0"/>
          <a:ext cx="3485187" cy="967607"/>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30480" rIns="60960" bIns="3048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به نظر می‌رسد از نظر جامعه‌شناختی انتساب حقیقی به این صنف ـ مانند همۀ اصناف دیگر ـ درصورتی است که شخص</a:t>
          </a:r>
          <a:endParaRPr lang="en-US" sz="1600" kern="1200" dirty="0">
            <a:solidFill>
              <a:srgbClr val="002060"/>
            </a:solidFill>
          </a:endParaRPr>
        </a:p>
      </dsp:txBody>
      <dsp:txXfrm>
        <a:off x="5275015" y="47235"/>
        <a:ext cx="3390717" cy="873137"/>
      </dsp:txXfrm>
    </dsp:sp>
    <dsp:sp modelId="{C65C01CF-C972-471C-A064-4BF207B08F14}">
      <dsp:nvSpPr>
        <dsp:cNvPr id="0" name=""/>
        <dsp:cNvSpPr/>
      </dsp:nvSpPr>
      <dsp:spPr>
        <a:xfrm rot="10800000">
          <a:off x="0" y="1064368"/>
          <a:ext cx="5227780" cy="967607"/>
        </a:xfrm>
        <a:prstGeom prst="rightArrow">
          <a:avLst>
            <a:gd name="adj1" fmla="val 75000"/>
            <a:gd name="adj2" fmla="val 50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5240" tIns="15240" rIns="15240" bIns="15240" numCol="1" spcCol="1270" anchor="t" anchorCtr="0">
          <a:noAutofit/>
        </a:bodyPr>
        <a:lstStyle/>
        <a:p>
          <a:pPr marL="228600" lvl="1" indent="-228600" algn="ctr" defTabSz="1066800">
            <a:lnSpc>
              <a:spcPct val="90000"/>
            </a:lnSpc>
            <a:spcBef>
              <a:spcPct val="0"/>
            </a:spcBef>
            <a:spcAft>
              <a:spcPct val="15000"/>
            </a:spcAft>
            <a:buChar char="••"/>
          </a:pPr>
          <a:r>
            <a:rPr lang="fa-IR" sz="2400" b="1" kern="1200" dirty="0" smtClean="0">
              <a:solidFill>
                <a:srgbClr val="FF0000"/>
              </a:solidFill>
              <a:cs typeface="B Nazanin" panose="00000400000000000000" pitchFamily="2" charset="-78"/>
            </a:rPr>
            <a:t>و تعریف طلبه از مناسبت او با دین به‌دست می‌آید</a:t>
          </a:r>
          <a:endParaRPr lang="en-US" sz="2400" kern="1200" dirty="0">
            <a:solidFill>
              <a:srgbClr val="FF0000"/>
            </a:solidFill>
          </a:endParaRPr>
        </a:p>
      </dsp:txBody>
      <dsp:txXfrm rot="10800000">
        <a:off x="362853" y="1185319"/>
        <a:ext cx="4864927" cy="725705"/>
      </dsp:txXfrm>
    </dsp:sp>
    <dsp:sp modelId="{C7459CE3-B292-4F20-B0F4-F592F3B56423}">
      <dsp:nvSpPr>
        <dsp:cNvPr id="0" name=""/>
        <dsp:cNvSpPr/>
      </dsp:nvSpPr>
      <dsp:spPr>
        <a:xfrm>
          <a:off x="5227780" y="1064368"/>
          <a:ext cx="3485187" cy="967607"/>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40005" rIns="80010" bIns="40005" numCol="1" spcCol="1270" anchor="ctr" anchorCtr="0">
          <a:noAutofit/>
        </a:bodyPr>
        <a:lstStyle/>
        <a:p>
          <a:pPr lvl="0" algn="ctr" defTabSz="933450">
            <a:lnSpc>
              <a:spcPct val="90000"/>
            </a:lnSpc>
            <a:spcBef>
              <a:spcPct val="0"/>
            </a:spcBef>
            <a:spcAft>
              <a:spcPct val="35000"/>
            </a:spcAft>
          </a:pPr>
          <a:r>
            <a:rPr lang="fa-IR" sz="2100" b="1" kern="1200" dirty="0" smtClean="0">
              <a:solidFill>
                <a:srgbClr val="002060"/>
              </a:solidFill>
              <a:cs typeface="B Nazanin" panose="00000400000000000000" pitchFamily="2" charset="-78"/>
            </a:rPr>
            <a:t>هویت طلبه با دین خدا گره خورده </a:t>
          </a:r>
          <a:endParaRPr lang="en-US" sz="2100" kern="1200" dirty="0">
            <a:solidFill>
              <a:srgbClr val="002060"/>
            </a:solidFill>
          </a:endParaRPr>
        </a:p>
      </dsp:txBody>
      <dsp:txXfrm>
        <a:off x="5275015" y="1111603"/>
        <a:ext cx="3390717" cy="873137"/>
      </dsp:txXfrm>
    </dsp:sp>
    <dsp:sp modelId="{4538AF06-4DD1-4389-BBAE-7608A89AB5BB}">
      <dsp:nvSpPr>
        <dsp:cNvPr id="0" name=""/>
        <dsp:cNvSpPr/>
      </dsp:nvSpPr>
      <dsp:spPr>
        <a:xfrm rot="10800000">
          <a:off x="0" y="2128736"/>
          <a:ext cx="5227780" cy="967607"/>
        </a:xfrm>
        <a:prstGeom prst="rightArrow">
          <a:avLst>
            <a:gd name="adj1" fmla="val 75000"/>
            <a:gd name="adj2" fmla="val 50000"/>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2700" tIns="12700" rIns="12700" bIns="12700" numCol="1" spcCol="1270" anchor="t" anchorCtr="0">
          <a:noAutofit/>
        </a:bodyPr>
        <a:lstStyle/>
        <a:p>
          <a:pPr marL="228600" lvl="1" indent="-228600" algn="l" defTabSz="889000">
            <a:lnSpc>
              <a:spcPct val="90000"/>
            </a:lnSpc>
            <a:spcBef>
              <a:spcPct val="0"/>
            </a:spcBef>
            <a:spcAft>
              <a:spcPct val="15000"/>
            </a:spcAft>
            <a:buChar char="••"/>
          </a:pPr>
          <a:r>
            <a:rPr lang="fa-IR" sz="2000" b="1" kern="1200" dirty="0" smtClean="0">
              <a:solidFill>
                <a:srgbClr val="FF0000"/>
              </a:solidFill>
              <a:cs typeface="B Nazanin" panose="00000400000000000000" pitchFamily="2" charset="-78"/>
            </a:rPr>
            <a:t>و برنامۀ خدمت اجتماعی خود را در این رسالت متمرکز کرده است</a:t>
          </a:r>
          <a:endParaRPr lang="en-US" sz="2000" kern="1200" dirty="0">
            <a:solidFill>
              <a:srgbClr val="FF0000"/>
            </a:solidFill>
          </a:endParaRPr>
        </a:p>
      </dsp:txBody>
      <dsp:txXfrm rot="10800000">
        <a:off x="362853" y="2249687"/>
        <a:ext cx="4864927" cy="725705"/>
      </dsp:txXfrm>
    </dsp:sp>
    <dsp:sp modelId="{5099328F-50C2-4674-9EC4-6A2EB361066C}">
      <dsp:nvSpPr>
        <dsp:cNvPr id="0" name=""/>
        <dsp:cNvSpPr/>
      </dsp:nvSpPr>
      <dsp:spPr>
        <a:xfrm>
          <a:off x="5227780" y="2128736"/>
          <a:ext cx="3485187" cy="967607"/>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40005" rIns="80010" bIns="40005" numCol="1" spcCol="1270" anchor="ctr" anchorCtr="0">
          <a:noAutofit/>
        </a:bodyPr>
        <a:lstStyle/>
        <a:p>
          <a:pPr lvl="0" algn="ctr" defTabSz="933450">
            <a:lnSpc>
              <a:spcPct val="90000"/>
            </a:lnSpc>
            <a:spcBef>
              <a:spcPct val="0"/>
            </a:spcBef>
            <a:spcAft>
              <a:spcPct val="35000"/>
            </a:spcAft>
          </a:pPr>
          <a:r>
            <a:rPr lang="fa-IR" sz="2100" b="1" kern="1200" dirty="0" smtClean="0">
              <a:solidFill>
                <a:srgbClr val="002060"/>
              </a:solidFill>
              <a:cs typeface="B Nazanin" panose="00000400000000000000" pitchFamily="2" charset="-78"/>
            </a:rPr>
            <a:t>طلبه در راه شناخت عمیق دین خدا و ابلاغ و دفاع و اجرای آن می‌کوشد </a:t>
          </a:r>
          <a:endParaRPr lang="en-US" sz="2100" kern="1200" dirty="0">
            <a:solidFill>
              <a:srgbClr val="002060"/>
            </a:solidFill>
          </a:endParaRPr>
        </a:p>
      </dsp:txBody>
      <dsp:txXfrm>
        <a:off x="5275015" y="2175971"/>
        <a:ext cx="3390717" cy="873137"/>
      </dsp:txXfrm>
    </dsp:sp>
  </dsp:spTree>
</dsp:drawing>
</file>

<file path=ppt/diagrams/drawing3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96A0711-0669-4473-BA83-516BC16079F6}">
      <dsp:nvSpPr>
        <dsp:cNvPr id="0" name=""/>
        <dsp:cNvSpPr/>
      </dsp:nvSpPr>
      <dsp:spPr>
        <a:xfrm>
          <a:off x="5954521" y="734130"/>
          <a:ext cx="2536084" cy="126804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fa-IR" sz="2400" kern="1200" dirty="0" smtClean="0">
              <a:solidFill>
                <a:srgbClr val="FFFF00"/>
              </a:solidFill>
              <a:cs typeface="B Titr" panose="00000700000000000000" pitchFamily="2" charset="-78"/>
            </a:rPr>
            <a:t>تفاوت طلبه با سایر مردم در امر ابلاغ دین</a:t>
          </a:r>
          <a:endParaRPr lang="en-US" sz="2400" kern="1200" dirty="0">
            <a:solidFill>
              <a:srgbClr val="FFFF00"/>
            </a:solidFill>
            <a:cs typeface="B Titr" panose="00000700000000000000" pitchFamily="2" charset="-78"/>
          </a:endParaRPr>
        </a:p>
      </dsp:txBody>
      <dsp:txXfrm>
        <a:off x="5991661" y="771270"/>
        <a:ext cx="2461804" cy="1193762"/>
      </dsp:txXfrm>
    </dsp:sp>
    <dsp:sp modelId="{A80CE663-77EB-46CE-A225-38AD40FF98AE}">
      <dsp:nvSpPr>
        <dsp:cNvPr id="0" name=""/>
        <dsp:cNvSpPr/>
      </dsp:nvSpPr>
      <dsp:spPr>
        <a:xfrm rot="12942401">
          <a:off x="4822664" y="961882"/>
          <a:ext cx="1249278" cy="83414"/>
        </a:xfrm>
        <a:custGeom>
          <a:avLst/>
          <a:gdLst/>
          <a:ahLst/>
          <a:cxnLst/>
          <a:rect l="0" t="0" r="0" b="0"/>
          <a:pathLst>
            <a:path>
              <a:moveTo>
                <a:pt x="0" y="41707"/>
              </a:moveTo>
              <a:lnTo>
                <a:pt x="1249278" y="41707"/>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5416072" y="972357"/>
        <a:ext cx="62463" cy="62463"/>
      </dsp:txXfrm>
    </dsp:sp>
    <dsp:sp modelId="{1C72D631-3491-4AC5-91C6-6A12E10FC2E0}">
      <dsp:nvSpPr>
        <dsp:cNvPr id="0" name=""/>
        <dsp:cNvSpPr/>
      </dsp:nvSpPr>
      <dsp:spPr>
        <a:xfrm>
          <a:off x="6338" y="5006"/>
          <a:ext cx="4933748" cy="1268042"/>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chemeClr val="tx1"/>
              </a:solidFill>
              <a:cs typeface="B Nazanin" panose="00000400000000000000" pitchFamily="2" charset="-78"/>
            </a:rPr>
            <a:t>طلبه این مسئولیت را به‌عنوان رسالت صنفی خود گرفته و کل خدمات صنفی خود را در آن متمرکز کرده و زمان و توان خود را بیشتر به آن اختصاص داده است</a:t>
          </a:r>
          <a:endParaRPr lang="en-US" sz="1800" kern="1200" dirty="0">
            <a:solidFill>
              <a:schemeClr val="tx1"/>
            </a:solidFill>
          </a:endParaRPr>
        </a:p>
      </dsp:txBody>
      <dsp:txXfrm>
        <a:off x="43478" y="42146"/>
        <a:ext cx="4859468" cy="1193762"/>
      </dsp:txXfrm>
    </dsp:sp>
    <dsp:sp modelId="{28966BCE-7798-400F-B2D4-3A3063B5F1BD}">
      <dsp:nvSpPr>
        <dsp:cNvPr id="0" name=""/>
        <dsp:cNvSpPr/>
      </dsp:nvSpPr>
      <dsp:spPr>
        <a:xfrm rot="8657599">
          <a:off x="4822664" y="1691006"/>
          <a:ext cx="1249278" cy="83414"/>
        </a:xfrm>
        <a:custGeom>
          <a:avLst/>
          <a:gdLst/>
          <a:ahLst/>
          <a:cxnLst/>
          <a:rect l="0" t="0" r="0" b="0"/>
          <a:pathLst>
            <a:path>
              <a:moveTo>
                <a:pt x="0" y="41707"/>
              </a:moveTo>
              <a:lnTo>
                <a:pt x="1249278" y="41707"/>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5416072" y="1701482"/>
        <a:ext cx="62463" cy="62463"/>
      </dsp:txXfrm>
    </dsp:sp>
    <dsp:sp modelId="{77DA3903-79A1-4D62-92FD-DA73496194AD}">
      <dsp:nvSpPr>
        <dsp:cNvPr id="0" name=""/>
        <dsp:cNvSpPr/>
      </dsp:nvSpPr>
      <dsp:spPr>
        <a:xfrm>
          <a:off x="6338" y="1463255"/>
          <a:ext cx="4933748" cy="1268042"/>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smtClean="0">
              <a:solidFill>
                <a:schemeClr val="tx1"/>
              </a:solidFill>
              <a:cs typeface="B Nazanin" panose="00000400000000000000" pitchFamily="2" charset="-78"/>
            </a:rPr>
            <a:t>درحالی‌که سایر مردم بیشتر به کارها و خدمات دیگر مشغول‌اند و تنها در حاشیه، به امر دین می‌پردازند؛ یعنی مأموریت محوری طلبه در حوزۀ معارف دینی تعریف شده و این‌گونه نیست که به‌صورت تفننی و درحاشیه به آن بپردازد</a:t>
          </a:r>
          <a:endParaRPr lang="en-US" sz="1800" kern="1200" dirty="0">
            <a:solidFill>
              <a:schemeClr val="tx1"/>
            </a:solidFill>
          </a:endParaRPr>
        </a:p>
      </dsp:txBody>
      <dsp:txXfrm>
        <a:off x="43478" y="1500395"/>
        <a:ext cx="4859468" cy="1193762"/>
      </dsp:txXfrm>
    </dsp:sp>
  </dsp:spTree>
</dsp:drawing>
</file>

<file path=ppt/diagrams/drawing3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83ACFC-31CF-4899-BAE1-89CFF222A61A}">
      <dsp:nvSpPr>
        <dsp:cNvPr id="0" name=""/>
        <dsp:cNvSpPr/>
      </dsp:nvSpPr>
      <dsp:spPr>
        <a:xfrm rot="16200000">
          <a:off x="2267038" y="-2117997"/>
          <a:ext cx="1166849" cy="5698977"/>
        </a:xfrm>
        <a:prstGeom prst="round2SameRect">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r" defTabSz="800100">
            <a:lnSpc>
              <a:spcPct val="90000"/>
            </a:lnSpc>
            <a:spcBef>
              <a:spcPct val="0"/>
            </a:spcBef>
            <a:spcAft>
              <a:spcPct val="15000"/>
            </a:spcAft>
            <a:buChar char="••"/>
          </a:pPr>
          <a:r>
            <a:rPr lang="fa-IR" sz="1800" b="1" kern="1200" dirty="0" smtClean="0">
              <a:cs typeface="B Nazanin" panose="00000400000000000000" pitchFamily="2" charset="-78"/>
            </a:rPr>
            <a:t>طلبه کسی است که عمدۀ زمان و توان خود را صرف رسالت‌های نهاد روحانیت گرداند. وابستگی چنین کسی به حوزۀ علمیه و صنف روحانی حقیقی است.</a:t>
          </a:r>
          <a:endParaRPr lang="en-US" sz="1800" b="1" kern="1200" dirty="0">
            <a:cs typeface="B Nazanin" panose="00000400000000000000" pitchFamily="2" charset="-78"/>
          </a:endParaRPr>
        </a:p>
      </dsp:txBody>
      <dsp:txXfrm rot="5400000">
        <a:off x="57936" y="205027"/>
        <a:ext cx="5642016" cy="1052927"/>
      </dsp:txXfrm>
    </dsp:sp>
    <dsp:sp modelId="{5E1D73E6-9444-4782-BE7B-BC0270BD6DE3}">
      <dsp:nvSpPr>
        <dsp:cNvPr id="0" name=""/>
        <dsp:cNvSpPr/>
      </dsp:nvSpPr>
      <dsp:spPr>
        <a:xfrm>
          <a:off x="5699952" y="2209"/>
          <a:ext cx="2528673" cy="1458562"/>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a:lnSpc>
              <a:spcPct val="90000"/>
            </a:lnSpc>
            <a:spcBef>
              <a:spcPct val="0"/>
            </a:spcBef>
            <a:spcAft>
              <a:spcPct val="35000"/>
            </a:spcAft>
          </a:pPr>
          <a:r>
            <a:rPr lang="fa-IR" sz="3200" kern="1200" dirty="0" smtClean="0">
              <a:solidFill>
                <a:srgbClr val="FFFF00"/>
              </a:solidFill>
              <a:cs typeface="B Titr" panose="00000700000000000000" pitchFamily="2" charset="-78"/>
            </a:rPr>
            <a:t>طلبه در حقیقت</a:t>
          </a:r>
          <a:endParaRPr lang="en-US" sz="3200" kern="1200" dirty="0">
            <a:solidFill>
              <a:srgbClr val="FFFF00"/>
            </a:solidFill>
            <a:cs typeface="B Titr" panose="00000700000000000000" pitchFamily="2" charset="-78"/>
          </a:endParaRPr>
        </a:p>
      </dsp:txBody>
      <dsp:txXfrm>
        <a:off x="5771153" y="73410"/>
        <a:ext cx="2386271" cy="1316160"/>
      </dsp:txXfrm>
    </dsp:sp>
    <dsp:sp modelId="{B283448A-1D37-4096-B1C2-0F1517C71D8F}">
      <dsp:nvSpPr>
        <dsp:cNvPr id="0" name=""/>
        <dsp:cNvSpPr/>
      </dsp:nvSpPr>
      <dsp:spPr>
        <a:xfrm rot="16200000">
          <a:off x="2267038" y="-586507"/>
          <a:ext cx="1166849" cy="5698977"/>
        </a:xfrm>
        <a:prstGeom prst="round2SameRect">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r" defTabSz="800100">
            <a:lnSpc>
              <a:spcPct val="90000"/>
            </a:lnSpc>
            <a:spcBef>
              <a:spcPct val="0"/>
            </a:spcBef>
            <a:spcAft>
              <a:spcPct val="15000"/>
            </a:spcAft>
            <a:buChar char="••"/>
          </a:pPr>
          <a:r>
            <a:rPr lang="fa-IR" sz="1800" b="1" kern="1200" dirty="0" smtClean="0">
              <a:cs typeface="B Nazanin" panose="00000400000000000000" pitchFamily="2" charset="-78"/>
            </a:rPr>
            <a:t>درحالی‌که وابستگی کسی که درس حوزه خوانده و لباس روحانی پوشیده ولی به کسب و کار، ویرایش یا فعالیت اداری مشغول شده، به حوزه، مجازی و به قول ادیبان به اعتبار ما کان است </a:t>
          </a:r>
          <a:endParaRPr lang="en-US" sz="1800" b="1" kern="1200" dirty="0">
            <a:cs typeface="B Nazanin" panose="00000400000000000000" pitchFamily="2" charset="-78"/>
          </a:endParaRPr>
        </a:p>
      </dsp:txBody>
      <dsp:txXfrm rot="5400000">
        <a:off x="57936" y="1736517"/>
        <a:ext cx="5642016" cy="1052927"/>
      </dsp:txXfrm>
    </dsp:sp>
    <dsp:sp modelId="{0ADFE0AB-8C02-498D-A535-D17E43DAB623}">
      <dsp:nvSpPr>
        <dsp:cNvPr id="0" name=""/>
        <dsp:cNvSpPr/>
      </dsp:nvSpPr>
      <dsp:spPr>
        <a:xfrm>
          <a:off x="5699952" y="1533700"/>
          <a:ext cx="2528673" cy="1458562"/>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a:lnSpc>
              <a:spcPct val="90000"/>
            </a:lnSpc>
            <a:spcBef>
              <a:spcPct val="0"/>
            </a:spcBef>
            <a:spcAft>
              <a:spcPct val="35000"/>
            </a:spcAft>
          </a:pPr>
          <a:r>
            <a:rPr lang="fa-IR" sz="3200" kern="1200" dirty="0" smtClean="0">
              <a:solidFill>
                <a:srgbClr val="FFFF00"/>
              </a:solidFill>
              <a:cs typeface="B Titr" panose="00000700000000000000" pitchFamily="2" charset="-78"/>
            </a:rPr>
            <a:t>طلبه در مجاز</a:t>
          </a:r>
          <a:endParaRPr lang="en-US" sz="3200" kern="1200" dirty="0">
            <a:solidFill>
              <a:srgbClr val="FFFF00"/>
            </a:solidFill>
            <a:cs typeface="B Titr" panose="00000700000000000000" pitchFamily="2" charset="-78"/>
          </a:endParaRPr>
        </a:p>
      </dsp:txBody>
      <dsp:txXfrm>
        <a:off x="5771153" y="1604901"/>
        <a:ext cx="2386271" cy="1316160"/>
      </dsp:txXfrm>
    </dsp:sp>
    <dsp:sp modelId="{F180B708-3CCB-4111-8718-F9B6BF23123B}">
      <dsp:nvSpPr>
        <dsp:cNvPr id="0" name=""/>
        <dsp:cNvSpPr/>
      </dsp:nvSpPr>
      <dsp:spPr>
        <a:xfrm rot="16200000">
          <a:off x="2267038" y="944983"/>
          <a:ext cx="1166849" cy="5698977"/>
        </a:xfrm>
        <a:prstGeom prst="round2SameRect">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r" defTabSz="800100">
            <a:lnSpc>
              <a:spcPct val="90000"/>
            </a:lnSpc>
            <a:spcBef>
              <a:spcPct val="0"/>
            </a:spcBef>
            <a:spcAft>
              <a:spcPct val="15000"/>
            </a:spcAft>
            <a:buChar char="••"/>
          </a:pPr>
          <a:r>
            <a:rPr lang="fa-IR" sz="1800" b="1" kern="1200" dirty="0" smtClean="0">
              <a:cs typeface="B Nazanin" panose="00000400000000000000" pitchFamily="2" charset="-78"/>
            </a:rPr>
            <a:t>و وابستگی کسی که هرگز درس حوزه نخوانده؛ ولی لباس روحانی به تن می‌کند کاملاً شوخی یا دروغین است.</a:t>
          </a:r>
          <a:endParaRPr lang="en-US" sz="1800" b="1" kern="1200" dirty="0">
            <a:cs typeface="B Nazanin" panose="00000400000000000000" pitchFamily="2" charset="-78"/>
          </a:endParaRPr>
        </a:p>
      </dsp:txBody>
      <dsp:txXfrm rot="5400000">
        <a:off x="57936" y="3268008"/>
        <a:ext cx="5642016" cy="1052927"/>
      </dsp:txXfrm>
    </dsp:sp>
    <dsp:sp modelId="{63498525-034E-4D18-AAA1-1A60804C37D7}">
      <dsp:nvSpPr>
        <dsp:cNvPr id="0" name=""/>
        <dsp:cNvSpPr/>
      </dsp:nvSpPr>
      <dsp:spPr>
        <a:xfrm>
          <a:off x="5699952" y="3065190"/>
          <a:ext cx="2528673" cy="1458562"/>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1920" tIns="60960" rIns="121920" bIns="60960" numCol="1" spcCol="1270" anchor="ctr" anchorCtr="0">
          <a:noAutofit/>
        </a:bodyPr>
        <a:lstStyle/>
        <a:p>
          <a:pPr lvl="0" algn="ctr" defTabSz="1422400">
            <a:lnSpc>
              <a:spcPct val="90000"/>
            </a:lnSpc>
            <a:spcBef>
              <a:spcPct val="0"/>
            </a:spcBef>
            <a:spcAft>
              <a:spcPct val="35000"/>
            </a:spcAft>
          </a:pPr>
          <a:r>
            <a:rPr lang="fa-IR" sz="3200" kern="1200" dirty="0" smtClean="0">
              <a:solidFill>
                <a:srgbClr val="FFFF00"/>
              </a:solidFill>
              <a:cs typeface="B Titr" panose="00000700000000000000" pitchFamily="2" charset="-78"/>
            </a:rPr>
            <a:t>غیر طلبه</a:t>
          </a:r>
          <a:endParaRPr lang="en-US" sz="3200" kern="1200" dirty="0">
            <a:solidFill>
              <a:srgbClr val="FFFF00"/>
            </a:solidFill>
            <a:cs typeface="B Titr" panose="00000700000000000000" pitchFamily="2" charset="-78"/>
          </a:endParaRPr>
        </a:p>
      </dsp:txBody>
      <dsp:txXfrm>
        <a:off x="5771153" y="3136391"/>
        <a:ext cx="2386271" cy="1316160"/>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356B9F2-2496-4628-BBFB-BB4DEBF39266}">
      <dsp:nvSpPr>
        <dsp:cNvPr id="0" name=""/>
        <dsp:cNvSpPr/>
      </dsp:nvSpPr>
      <dsp:spPr>
        <a:xfrm>
          <a:off x="2520260" y="72007"/>
          <a:ext cx="4161837" cy="3783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b" anchorCtr="0">
          <a:noAutofit/>
        </a:bodyPr>
        <a:lstStyle/>
        <a:p>
          <a:pPr lvl="0" algn="ct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هویت فردی</a:t>
          </a:r>
          <a:endParaRPr lang="en-US" sz="2000" kern="1200" dirty="0">
            <a:solidFill>
              <a:srgbClr val="FF0000"/>
            </a:solidFill>
            <a:cs typeface="B Titr" panose="00000700000000000000" pitchFamily="2" charset="-78"/>
          </a:endParaRPr>
        </a:p>
      </dsp:txBody>
      <dsp:txXfrm>
        <a:off x="2520260" y="72007"/>
        <a:ext cx="4161837" cy="378348"/>
      </dsp:txXfrm>
    </dsp:sp>
    <dsp:sp modelId="{E91C03FA-8CFE-4CE9-AC98-AE0CD8E8060E}">
      <dsp:nvSpPr>
        <dsp:cNvPr id="0" name=""/>
        <dsp:cNvSpPr/>
      </dsp:nvSpPr>
      <dsp:spPr>
        <a:xfrm rot="10800000">
          <a:off x="1943377" y="381190"/>
          <a:ext cx="973869" cy="770710"/>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F6E3D33-C1AA-4A4A-97E3-002DB21770FE}">
      <dsp:nvSpPr>
        <dsp:cNvPr id="0" name=""/>
        <dsp:cNvSpPr/>
      </dsp:nvSpPr>
      <dsp:spPr>
        <a:xfrm rot="10800000">
          <a:off x="2528346" y="381190"/>
          <a:ext cx="973869" cy="770710"/>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6835701-98FB-43A0-850E-8D598E403CA5}">
      <dsp:nvSpPr>
        <dsp:cNvPr id="0" name=""/>
        <dsp:cNvSpPr/>
      </dsp:nvSpPr>
      <dsp:spPr>
        <a:xfrm rot="10800000">
          <a:off x="3113778" y="381190"/>
          <a:ext cx="973869" cy="770710"/>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4E4A339-3F02-4A8C-88CA-E0FCB70E2697}">
      <dsp:nvSpPr>
        <dsp:cNvPr id="0" name=""/>
        <dsp:cNvSpPr/>
      </dsp:nvSpPr>
      <dsp:spPr>
        <a:xfrm rot="10800000">
          <a:off x="3698747" y="381190"/>
          <a:ext cx="973869" cy="770710"/>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5EC69A9-8417-43DA-ACDB-C34F06743969}">
      <dsp:nvSpPr>
        <dsp:cNvPr id="0" name=""/>
        <dsp:cNvSpPr/>
      </dsp:nvSpPr>
      <dsp:spPr>
        <a:xfrm rot="10800000">
          <a:off x="4284179" y="381190"/>
          <a:ext cx="973869" cy="770710"/>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858A73A-3DAC-477C-943E-1BFD6AAFBE3E}">
      <dsp:nvSpPr>
        <dsp:cNvPr id="0" name=""/>
        <dsp:cNvSpPr/>
      </dsp:nvSpPr>
      <dsp:spPr>
        <a:xfrm rot="10800000">
          <a:off x="4869148" y="381190"/>
          <a:ext cx="973869" cy="770710"/>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51C2B87-4D8F-4997-B1D4-C708B7D38822}">
      <dsp:nvSpPr>
        <dsp:cNvPr id="0" name=""/>
        <dsp:cNvSpPr/>
      </dsp:nvSpPr>
      <dsp:spPr>
        <a:xfrm rot="10800000">
          <a:off x="5454580" y="381190"/>
          <a:ext cx="973869" cy="770710"/>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B3EBD8D-6BEA-4165-89AA-C5E8C954AA99}">
      <dsp:nvSpPr>
        <dsp:cNvPr id="0" name=""/>
        <dsp:cNvSpPr/>
      </dsp:nvSpPr>
      <dsp:spPr>
        <a:xfrm>
          <a:off x="277687" y="504057"/>
          <a:ext cx="8085585" cy="524977"/>
        </a:xfrm>
        <a:prstGeom prst="re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r" defTabSz="800100">
            <a:lnSpc>
              <a:spcPct val="90000"/>
            </a:lnSpc>
            <a:spcBef>
              <a:spcPct val="0"/>
            </a:spcBef>
            <a:spcAft>
              <a:spcPct val="35000"/>
            </a:spcAft>
          </a:pPr>
          <a:r>
            <a:rPr lang="fa-IR" sz="1800" b="1" kern="1200" smtClean="0">
              <a:cs typeface="B Nazanin" panose="00000400000000000000" pitchFamily="2" charset="-78"/>
            </a:rPr>
            <a:t>هویت فردی، یک فرد را از سایر افراد متمایز می‌سازد</a:t>
          </a:r>
          <a:endParaRPr lang="en-US" sz="1800" b="1" kern="1200" dirty="0"/>
        </a:p>
      </dsp:txBody>
      <dsp:txXfrm>
        <a:off x="277687" y="504057"/>
        <a:ext cx="8085585" cy="524977"/>
      </dsp:txXfrm>
    </dsp:sp>
    <dsp:sp modelId="{BBEFAE89-66E0-49FB-9BBA-0CE17DC9B840}">
      <dsp:nvSpPr>
        <dsp:cNvPr id="0" name=""/>
        <dsp:cNvSpPr/>
      </dsp:nvSpPr>
      <dsp:spPr>
        <a:xfrm>
          <a:off x="2520260" y="1186824"/>
          <a:ext cx="4161837" cy="3783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b" anchorCtr="0">
          <a:noAutofit/>
        </a:bodyPr>
        <a:lstStyle/>
        <a:p>
          <a:pPr lvl="0" algn="ct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هویت نوعی</a:t>
          </a:r>
          <a:endParaRPr lang="en-US" sz="2000" kern="1200" dirty="0">
            <a:solidFill>
              <a:srgbClr val="FF0000"/>
            </a:solidFill>
            <a:cs typeface="B Titr" panose="00000700000000000000" pitchFamily="2" charset="-78"/>
          </a:endParaRPr>
        </a:p>
      </dsp:txBody>
      <dsp:txXfrm>
        <a:off x="2520260" y="1186824"/>
        <a:ext cx="4161837" cy="378348"/>
      </dsp:txXfrm>
    </dsp:sp>
    <dsp:sp modelId="{54F6EB03-507F-41AA-9137-71CA46DC06DC}">
      <dsp:nvSpPr>
        <dsp:cNvPr id="0" name=""/>
        <dsp:cNvSpPr/>
      </dsp:nvSpPr>
      <dsp:spPr>
        <a:xfrm rot="10800000">
          <a:off x="1943377" y="1568015"/>
          <a:ext cx="973869" cy="770710"/>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4D90F6D-6DBD-44E9-9BCC-ACC85A39EC34}">
      <dsp:nvSpPr>
        <dsp:cNvPr id="0" name=""/>
        <dsp:cNvSpPr/>
      </dsp:nvSpPr>
      <dsp:spPr>
        <a:xfrm rot="10800000">
          <a:off x="2528346" y="1568015"/>
          <a:ext cx="973869" cy="770710"/>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E5DE11A-8BCC-4E58-96F9-27269CF655FD}">
      <dsp:nvSpPr>
        <dsp:cNvPr id="0" name=""/>
        <dsp:cNvSpPr/>
      </dsp:nvSpPr>
      <dsp:spPr>
        <a:xfrm rot="10800000">
          <a:off x="3113778" y="1568015"/>
          <a:ext cx="973869" cy="770710"/>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B79ADFE-7EF3-4039-9D39-2067B189D272}">
      <dsp:nvSpPr>
        <dsp:cNvPr id="0" name=""/>
        <dsp:cNvSpPr/>
      </dsp:nvSpPr>
      <dsp:spPr>
        <a:xfrm rot="10800000">
          <a:off x="3698747" y="1568015"/>
          <a:ext cx="973869" cy="770710"/>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B2F72E4-4152-4C0E-9313-800CC96F81AA}">
      <dsp:nvSpPr>
        <dsp:cNvPr id="0" name=""/>
        <dsp:cNvSpPr/>
      </dsp:nvSpPr>
      <dsp:spPr>
        <a:xfrm rot="10800000">
          <a:off x="4284179" y="1568015"/>
          <a:ext cx="973869" cy="770710"/>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6EE5F4A-4795-4052-B48E-DAC32078E85F}">
      <dsp:nvSpPr>
        <dsp:cNvPr id="0" name=""/>
        <dsp:cNvSpPr/>
      </dsp:nvSpPr>
      <dsp:spPr>
        <a:xfrm rot="10800000">
          <a:off x="4869148" y="1568015"/>
          <a:ext cx="973869" cy="770710"/>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4D5425D-4132-4C16-A5CB-5DB831C49B5D}">
      <dsp:nvSpPr>
        <dsp:cNvPr id="0" name=""/>
        <dsp:cNvSpPr/>
      </dsp:nvSpPr>
      <dsp:spPr>
        <a:xfrm rot="10800000">
          <a:off x="5454580" y="1568015"/>
          <a:ext cx="973869" cy="770710"/>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18867C8-0E41-45A4-94B1-CAB501BCF8A3}">
      <dsp:nvSpPr>
        <dsp:cNvPr id="0" name=""/>
        <dsp:cNvSpPr/>
      </dsp:nvSpPr>
      <dsp:spPr>
        <a:xfrm>
          <a:off x="277687" y="1690881"/>
          <a:ext cx="8085585" cy="524977"/>
        </a:xfrm>
        <a:prstGeom prst="rect">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r" defTabSz="800100">
            <a:lnSpc>
              <a:spcPct val="90000"/>
            </a:lnSpc>
            <a:spcBef>
              <a:spcPct val="0"/>
            </a:spcBef>
            <a:spcAft>
              <a:spcPct val="35000"/>
            </a:spcAft>
          </a:pPr>
          <a:r>
            <a:rPr lang="fa-IR" sz="1800" b="1" kern="1200" smtClean="0">
              <a:cs typeface="B Nazanin" panose="00000400000000000000" pitchFamily="2" charset="-78"/>
            </a:rPr>
            <a:t>هویت نوعی یک نوع کلی را از سایر انواع مشخص می‌کند؛ اما نمی‌تواند تمایزات میان افراد را معلوم کند </a:t>
          </a:r>
          <a:endParaRPr lang="en-US" sz="1800" b="1" kern="1200" dirty="0"/>
        </a:p>
      </dsp:txBody>
      <dsp:txXfrm>
        <a:off x="277687" y="1690881"/>
        <a:ext cx="8085585" cy="524977"/>
      </dsp:txXfrm>
    </dsp:sp>
    <dsp:sp modelId="{7B397C86-E341-4038-9373-8C7B55AA7636}">
      <dsp:nvSpPr>
        <dsp:cNvPr id="0" name=""/>
        <dsp:cNvSpPr/>
      </dsp:nvSpPr>
      <dsp:spPr>
        <a:xfrm>
          <a:off x="2520260" y="2373649"/>
          <a:ext cx="4161837" cy="3783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b" anchorCtr="0">
          <a:noAutofit/>
        </a:bodyPr>
        <a:lstStyle/>
        <a:p>
          <a:pPr lvl="0" algn="ct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هویت صنفی</a:t>
          </a:r>
          <a:endParaRPr lang="en-US" sz="2000" kern="1200" dirty="0">
            <a:solidFill>
              <a:srgbClr val="FF0000"/>
            </a:solidFill>
            <a:cs typeface="B Titr" panose="00000700000000000000" pitchFamily="2" charset="-78"/>
          </a:endParaRPr>
        </a:p>
      </dsp:txBody>
      <dsp:txXfrm>
        <a:off x="2520260" y="2373649"/>
        <a:ext cx="4161837" cy="378348"/>
      </dsp:txXfrm>
    </dsp:sp>
    <dsp:sp modelId="{966CFC2D-9858-4288-9B9A-C67CC5EA1DE5}">
      <dsp:nvSpPr>
        <dsp:cNvPr id="0" name=""/>
        <dsp:cNvSpPr/>
      </dsp:nvSpPr>
      <dsp:spPr>
        <a:xfrm rot="10800000">
          <a:off x="1943377" y="2754839"/>
          <a:ext cx="973869" cy="770710"/>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993E734-70CE-47F5-AFD3-3CF05AFB353E}">
      <dsp:nvSpPr>
        <dsp:cNvPr id="0" name=""/>
        <dsp:cNvSpPr/>
      </dsp:nvSpPr>
      <dsp:spPr>
        <a:xfrm rot="10800000">
          <a:off x="2528346" y="2754839"/>
          <a:ext cx="973869" cy="770710"/>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56ABEE4-E9B4-47B4-91A0-533F7C4435EB}">
      <dsp:nvSpPr>
        <dsp:cNvPr id="0" name=""/>
        <dsp:cNvSpPr/>
      </dsp:nvSpPr>
      <dsp:spPr>
        <a:xfrm rot="10800000">
          <a:off x="3113778" y="2754839"/>
          <a:ext cx="973869" cy="770710"/>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2741FCC-7C9D-4F72-A29A-7E2AC3EDFCB1}">
      <dsp:nvSpPr>
        <dsp:cNvPr id="0" name=""/>
        <dsp:cNvSpPr/>
      </dsp:nvSpPr>
      <dsp:spPr>
        <a:xfrm rot="10800000">
          <a:off x="3698747" y="2754839"/>
          <a:ext cx="973869" cy="770710"/>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3AF26F9-AC3B-41FA-B8F7-7ABDF02073F9}">
      <dsp:nvSpPr>
        <dsp:cNvPr id="0" name=""/>
        <dsp:cNvSpPr/>
      </dsp:nvSpPr>
      <dsp:spPr>
        <a:xfrm rot="10800000">
          <a:off x="4284179" y="2754839"/>
          <a:ext cx="973869" cy="770710"/>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ECE6CAA-1ECC-4E52-AACF-C4BFD5FB58F3}">
      <dsp:nvSpPr>
        <dsp:cNvPr id="0" name=""/>
        <dsp:cNvSpPr/>
      </dsp:nvSpPr>
      <dsp:spPr>
        <a:xfrm rot="10800000">
          <a:off x="4869148" y="2754839"/>
          <a:ext cx="973869" cy="770710"/>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EE57EBC-5FF0-47E3-BEB9-A0FF112B8F0D}">
      <dsp:nvSpPr>
        <dsp:cNvPr id="0" name=""/>
        <dsp:cNvSpPr/>
      </dsp:nvSpPr>
      <dsp:spPr>
        <a:xfrm rot="10800000">
          <a:off x="5454580" y="2754839"/>
          <a:ext cx="973869" cy="770710"/>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E2CD2FA-16F1-499E-93ED-1DF492DF08D0}">
      <dsp:nvSpPr>
        <dsp:cNvPr id="0" name=""/>
        <dsp:cNvSpPr/>
      </dsp:nvSpPr>
      <dsp:spPr>
        <a:xfrm>
          <a:off x="277687" y="2877706"/>
          <a:ext cx="8085585" cy="524977"/>
        </a:xfrm>
        <a:prstGeom prst="rect">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r" defTabSz="800100">
            <a:lnSpc>
              <a:spcPct val="90000"/>
            </a:lnSpc>
            <a:spcBef>
              <a:spcPct val="0"/>
            </a:spcBef>
            <a:spcAft>
              <a:spcPct val="35000"/>
            </a:spcAft>
          </a:pPr>
          <a:r>
            <a:rPr lang="fa-IR" sz="1800" b="1" kern="1200" smtClean="0">
              <a:cs typeface="B Nazanin" panose="00000400000000000000" pitchFamily="2" charset="-78"/>
            </a:rPr>
            <a:t>هویت صنفی نیز تمایز یک صنف نسبت به سایر اصناف تحت یک نوع را ذکر می‌کند</a:t>
          </a:r>
          <a:endParaRPr lang="en-US" sz="1800" b="1" kern="1200" dirty="0"/>
        </a:p>
      </dsp:txBody>
      <dsp:txXfrm>
        <a:off x="277687" y="2877706"/>
        <a:ext cx="8085585" cy="524977"/>
      </dsp:txXfrm>
    </dsp:sp>
  </dsp:spTree>
</dsp:drawing>
</file>

<file path=ppt/diagrams/drawing4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719413-D751-4A2F-9AEA-7E110DCBAF84}">
      <dsp:nvSpPr>
        <dsp:cNvPr id="0" name=""/>
        <dsp:cNvSpPr/>
      </dsp:nvSpPr>
      <dsp:spPr>
        <a:xfrm>
          <a:off x="6204340" y="416162"/>
          <a:ext cx="2213191" cy="1327914"/>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b="1" kern="1200" dirty="0" smtClean="0">
              <a:solidFill>
                <a:srgbClr val="FFFF00"/>
              </a:solidFill>
              <a:cs typeface="B Nazanin" panose="00000400000000000000" pitchFamily="2" charset="-78"/>
            </a:rPr>
            <a:t>کسی که عمدۀ زمان و توان خود را به کار روحانیت یعنی </a:t>
          </a:r>
          <a:endParaRPr lang="en-US" sz="2000" kern="1200" dirty="0">
            <a:solidFill>
              <a:srgbClr val="FFFF00"/>
            </a:solidFill>
          </a:endParaRPr>
        </a:p>
      </dsp:txBody>
      <dsp:txXfrm>
        <a:off x="6243233" y="455055"/>
        <a:ext cx="2135405" cy="1250128"/>
      </dsp:txXfrm>
    </dsp:sp>
    <dsp:sp modelId="{51A4ECDB-72D9-462B-A9B9-FA67E509F9A6}">
      <dsp:nvSpPr>
        <dsp:cNvPr id="0" name=""/>
        <dsp:cNvSpPr/>
      </dsp:nvSpPr>
      <dsp:spPr>
        <a:xfrm rot="10800000">
          <a:off x="5513824" y="805684"/>
          <a:ext cx="469196" cy="548871"/>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a:p>
      </dsp:txBody>
      <dsp:txXfrm rot="10800000">
        <a:off x="5654583" y="915458"/>
        <a:ext cx="328437" cy="329323"/>
      </dsp:txXfrm>
    </dsp:sp>
    <dsp:sp modelId="{B25BF9E1-EBD4-4CDA-B6B0-3B1146F41D1B}">
      <dsp:nvSpPr>
        <dsp:cNvPr id="0" name=""/>
        <dsp:cNvSpPr/>
      </dsp:nvSpPr>
      <dsp:spPr>
        <a:xfrm>
          <a:off x="3105872" y="416162"/>
          <a:ext cx="2213191" cy="1327914"/>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b="1" kern="1200" dirty="0" smtClean="0">
              <a:solidFill>
                <a:srgbClr val="002060"/>
              </a:solidFill>
              <a:cs typeface="B Nazanin" panose="00000400000000000000" pitchFamily="2" charset="-78"/>
            </a:rPr>
            <a:t>فهم و تبلیغ و اجرا و دفاع از دین خدا اختصاص داده باشد </a:t>
          </a:r>
          <a:endParaRPr lang="en-US" sz="2000" kern="1200" dirty="0">
            <a:solidFill>
              <a:srgbClr val="002060"/>
            </a:solidFill>
          </a:endParaRPr>
        </a:p>
      </dsp:txBody>
      <dsp:txXfrm>
        <a:off x="3144765" y="455055"/>
        <a:ext cx="2135405" cy="1250128"/>
      </dsp:txXfrm>
    </dsp:sp>
    <dsp:sp modelId="{C9C9F682-74E7-4143-A201-FF542D97C2E1}">
      <dsp:nvSpPr>
        <dsp:cNvPr id="0" name=""/>
        <dsp:cNvSpPr/>
      </dsp:nvSpPr>
      <dsp:spPr>
        <a:xfrm rot="10800000">
          <a:off x="2415356" y="805684"/>
          <a:ext cx="469196" cy="548871"/>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711200">
            <a:lnSpc>
              <a:spcPct val="90000"/>
            </a:lnSpc>
            <a:spcBef>
              <a:spcPct val="0"/>
            </a:spcBef>
            <a:spcAft>
              <a:spcPct val="35000"/>
            </a:spcAft>
          </a:pPr>
          <a:endParaRPr lang="en-US" sz="1600" kern="1200"/>
        </a:p>
      </dsp:txBody>
      <dsp:txXfrm rot="10800000">
        <a:off x="2556115" y="915458"/>
        <a:ext cx="328437" cy="329323"/>
      </dsp:txXfrm>
    </dsp:sp>
    <dsp:sp modelId="{9D0F2D1C-6793-42D9-8838-8C2364ED413A}">
      <dsp:nvSpPr>
        <dsp:cNvPr id="0" name=""/>
        <dsp:cNvSpPr/>
      </dsp:nvSpPr>
      <dsp:spPr>
        <a:xfrm>
          <a:off x="7404" y="416162"/>
          <a:ext cx="2213191" cy="132791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b="1" kern="1200" dirty="0" smtClean="0">
              <a:solidFill>
                <a:srgbClr val="C00000"/>
              </a:solidFill>
              <a:cs typeface="B Nazanin" panose="00000400000000000000" pitchFamily="2" charset="-78"/>
            </a:rPr>
            <a:t>از نظر جامعه‌شناختی حقیقتاً متعلق به این صنف به‌شمار می‌رود</a:t>
          </a:r>
          <a:endParaRPr lang="en-US" sz="2000" kern="1200" dirty="0">
            <a:solidFill>
              <a:srgbClr val="C00000"/>
            </a:solidFill>
          </a:endParaRPr>
        </a:p>
      </dsp:txBody>
      <dsp:txXfrm>
        <a:off x="46297" y="455055"/>
        <a:ext cx="2135405" cy="1250128"/>
      </dsp:txXfrm>
    </dsp:sp>
  </dsp:spTree>
</dsp:drawing>
</file>

<file path=ppt/diagrams/drawing4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4B322D6-F521-41AE-9B7E-B3E899F65C72}">
      <dsp:nvSpPr>
        <dsp:cNvPr id="0" name=""/>
        <dsp:cNvSpPr/>
      </dsp:nvSpPr>
      <dsp:spPr>
        <a:xfrm>
          <a:off x="832267" y="537"/>
          <a:ext cx="4277530" cy="980623"/>
        </a:xfrm>
        <a:prstGeom prst="homePlat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808" tIns="129540" rIns="432428" bIns="129540" numCol="1" spcCol="1270" anchor="ctr" anchorCtr="0">
          <a:noAutofit/>
        </a:bodyPr>
        <a:lstStyle/>
        <a:p>
          <a:pPr lvl="0" algn="ctr" defTabSz="1511300">
            <a:lnSpc>
              <a:spcPct val="90000"/>
            </a:lnSpc>
            <a:spcBef>
              <a:spcPct val="0"/>
            </a:spcBef>
            <a:spcAft>
              <a:spcPct val="35000"/>
            </a:spcAft>
          </a:pPr>
          <a:r>
            <a:rPr lang="fa-IR" sz="3400" kern="1200" dirty="0" smtClean="0">
              <a:solidFill>
                <a:srgbClr val="FFFF00"/>
              </a:solidFill>
              <a:cs typeface="B Titr" panose="00000700000000000000" pitchFamily="2" charset="-78"/>
            </a:rPr>
            <a:t>تفقّه</a:t>
          </a:r>
          <a:endParaRPr lang="en-US" sz="3400" kern="1200" dirty="0">
            <a:solidFill>
              <a:srgbClr val="FFFF00"/>
            </a:solidFill>
            <a:cs typeface="B Titr" panose="00000700000000000000" pitchFamily="2" charset="-78"/>
          </a:endParaRPr>
        </a:p>
      </dsp:txBody>
      <dsp:txXfrm>
        <a:off x="832267" y="537"/>
        <a:ext cx="4032374" cy="980623"/>
      </dsp:txXfrm>
    </dsp:sp>
    <dsp:sp modelId="{0DF65640-0520-498A-9C66-5ED28B7054A3}">
      <dsp:nvSpPr>
        <dsp:cNvPr id="0" name=""/>
        <dsp:cNvSpPr/>
      </dsp:nvSpPr>
      <dsp:spPr>
        <a:xfrm>
          <a:off x="4619485" y="537"/>
          <a:ext cx="980623" cy="980623"/>
        </a:xfrm>
        <a:prstGeom prst="ellipse">
          <a:avLst/>
        </a:prstGeom>
        <a:blipFill rotWithShape="1">
          <a:blip xmlns:r="http://schemas.openxmlformats.org/officeDocument/2006/relationships" r:embed="rId1"/>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7D057171-691E-49FF-8327-FFDA5AB61552}">
      <dsp:nvSpPr>
        <dsp:cNvPr id="0" name=""/>
        <dsp:cNvSpPr/>
      </dsp:nvSpPr>
      <dsp:spPr>
        <a:xfrm>
          <a:off x="832267" y="1273884"/>
          <a:ext cx="4277530" cy="980623"/>
        </a:xfrm>
        <a:prstGeom prst="homePlate">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808" tIns="129540" rIns="432428" bIns="129540" numCol="1" spcCol="1270" anchor="ctr" anchorCtr="0">
          <a:noAutofit/>
        </a:bodyPr>
        <a:lstStyle/>
        <a:p>
          <a:pPr lvl="0" algn="ctr" defTabSz="1511300">
            <a:lnSpc>
              <a:spcPct val="90000"/>
            </a:lnSpc>
            <a:spcBef>
              <a:spcPct val="0"/>
            </a:spcBef>
            <a:spcAft>
              <a:spcPct val="35000"/>
            </a:spcAft>
          </a:pPr>
          <a:r>
            <a:rPr lang="fa-IR" sz="3400" kern="1200" dirty="0" smtClean="0">
              <a:solidFill>
                <a:srgbClr val="FFFF00"/>
              </a:solidFill>
              <a:cs typeface="B Titr" panose="00000700000000000000" pitchFamily="2" charset="-78"/>
            </a:rPr>
            <a:t>تزکیه</a:t>
          </a:r>
          <a:endParaRPr lang="en-US" sz="3400" kern="1200" dirty="0">
            <a:solidFill>
              <a:srgbClr val="FFFF00"/>
            </a:solidFill>
            <a:cs typeface="B Titr" panose="00000700000000000000" pitchFamily="2" charset="-78"/>
          </a:endParaRPr>
        </a:p>
      </dsp:txBody>
      <dsp:txXfrm>
        <a:off x="832267" y="1273884"/>
        <a:ext cx="4032374" cy="980623"/>
      </dsp:txXfrm>
    </dsp:sp>
    <dsp:sp modelId="{A12DB024-08DB-4DBD-95FD-A64BA3E7B946}">
      <dsp:nvSpPr>
        <dsp:cNvPr id="0" name=""/>
        <dsp:cNvSpPr/>
      </dsp:nvSpPr>
      <dsp:spPr>
        <a:xfrm>
          <a:off x="4619485" y="1273884"/>
          <a:ext cx="980623" cy="980623"/>
        </a:xfrm>
        <a:prstGeom prst="ellipse">
          <a:avLst/>
        </a:prstGeom>
        <a:blipFill rotWithShape="1">
          <a:blip xmlns:r="http://schemas.openxmlformats.org/officeDocument/2006/relationships" r:embed="rId2"/>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55938ED-B856-4582-9233-A0C02AC50C48}">
      <dsp:nvSpPr>
        <dsp:cNvPr id="0" name=""/>
        <dsp:cNvSpPr/>
      </dsp:nvSpPr>
      <dsp:spPr>
        <a:xfrm>
          <a:off x="832267" y="2547230"/>
          <a:ext cx="4277530" cy="980623"/>
        </a:xfrm>
        <a:prstGeom prst="homePlate">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808" tIns="129540" rIns="432428" bIns="129540" numCol="1" spcCol="1270" anchor="ctr" anchorCtr="0">
          <a:noAutofit/>
        </a:bodyPr>
        <a:lstStyle/>
        <a:p>
          <a:pPr lvl="0" algn="ctr" defTabSz="1511300">
            <a:lnSpc>
              <a:spcPct val="90000"/>
            </a:lnSpc>
            <a:spcBef>
              <a:spcPct val="0"/>
            </a:spcBef>
            <a:spcAft>
              <a:spcPct val="35000"/>
            </a:spcAft>
          </a:pPr>
          <a:r>
            <a:rPr lang="fa-IR" sz="3400" kern="1200" dirty="0" smtClean="0">
              <a:solidFill>
                <a:srgbClr val="FFFF00"/>
              </a:solidFill>
              <a:cs typeface="B Titr" panose="00000700000000000000" pitchFamily="2" charset="-78"/>
            </a:rPr>
            <a:t>ایفای نقش اجتماعی</a:t>
          </a:r>
          <a:endParaRPr lang="en-US" sz="3400" kern="1200" dirty="0">
            <a:solidFill>
              <a:srgbClr val="FFFF00"/>
            </a:solidFill>
            <a:cs typeface="B Titr" panose="00000700000000000000" pitchFamily="2" charset="-78"/>
          </a:endParaRPr>
        </a:p>
      </dsp:txBody>
      <dsp:txXfrm>
        <a:off x="832267" y="2547230"/>
        <a:ext cx="4032374" cy="980623"/>
      </dsp:txXfrm>
    </dsp:sp>
    <dsp:sp modelId="{2CD28C86-C715-442A-BDEB-2B26FDFD8600}">
      <dsp:nvSpPr>
        <dsp:cNvPr id="0" name=""/>
        <dsp:cNvSpPr/>
      </dsp:nvSpPr>
      <dsp:spPr>
        <a:xfrm>
          <a:off x="4619485" y="2547230"/>
          <a:ext cx="980623" cy="980623"/>
        </a:xfrm>
        <a:prstGeom prst="ellipse">
          <a:avLst/>
        </a:prstGeom>
        <a:blipFill rotWithShape="1">
          <a:blip xmlns:r="http://schemas.openxmlformats.org/officeDocument/2006/relationships" r:embed="rId3"/>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AF4F946-8F17-411D-9A97-64C04E206C63}">
      <dsp:nvSpPr>
        <dsp:cNvPr id="0" name=""/>
        <dsp:cNvSpPr/>
      </dsp:nvSpPr>
      <dsp:spPr>
        <a:xfrm>
          <a:off x="8235051" y="-525585"/>
          <a:ext cx="4075507" cy="4075507"/>
        </a:xfrm>
        <a:prstGeom prst="blockArc">
          <a:avLst>
            <a:gd name="adj1" fmla="val 8100000"/>
            <a:gd name="adj2" fmla="val 13500000"/>
            <a:gd name="adj3" fmla="val 530"/>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C994E72-6773-4A63-A034-1EAA756F25D6}">
      <dsp:nvSpPr>
        <dsp:cNvPr id="0" name=""/>
        <dsp:cNvSpPr/>
      </dsp:nvSpPr>
      <dsp:spPr>
        <a:xfrm>
          <a:off x="38766" y="188960"/>
          <a:ext cx="8565246" cy="378162"/>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300167" bIns="45720" numCol="1" spcCol="1270" anchor="ctr" anchorCtr="0">
          <a:noAutofit/>
        </a:bodyPr>
        <a:lstStyle/>
        <a:p>
          <a:pPr lvl="0" algn="r" defTabSz="800100">
            <a:lnSpc>
              <a:spcPct val="90000"/>
            </a:lnSpc>
            <a:spcBef>
              <a:spcPct val="0"/>
            </a:spcBef>
            <a:spcAft>
              <a:spcPct val="35000"/>
            </a:spcAft>
          </a:pPr>
          <a:r>
            <a:rPr lang="fa-IR" sz="1800" b="1" kern="1200" dirty="0" smtClean="0">
              <a:solidFill>
                <a:schemeClr val="tx1"/>
              </a:solidFill>
              <a:cs typeface="B Nazanin" panose="00000400000000000000" pitchFamily="2" charset="-78"/>
            </a:rPr>
            <a:t>طلبه باید با دین خدا به‌صورتی کامل، موزون و متناسب آشنا باشد</a:t>
          </a:r>
          <a:endParaRPr lang="en-US" sz="1800" b="1" kern="1200" dirty="0">
            <a:solidFill>
              <a:schemeClr val="tx1"/>
            </a:solidFill>
          </a:endParaRPr>
        </a:p>
      </dsp:txBody>
      <dsp:txXfrm>
        <a:off x="38766" y="188960"/>
        <a:ext cx="8565246" cy="378162"/>
      </dsp:txXfrm>
    </dsp:sp>
    <dsp:sp modelId="{70C5D082-42D4-4E61-9F76-ACE3AB3F54F2}">
      <dsp:nvSpPr>
        <dsp:cNvPr id="0" name=""/>
        <dsp:cNvSpPr/>
      </dsp:nvSpPr>
      <dsp:spPr>
        <a:xfrm>
          <a:off x="8367661" y="141690"/>
          <a:ext cx="472703" cy="472703"/>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6D14341-EFFF-4514-A832-20F2820A1F78}">
      <dsp:nvSpPr>
        <dsp:cNvPr id="0" name=""/>
        <dsp:cNvSpPr/>
      </dsp:nvSpPr>
      <dsp:spPr>
        <a:xfrm>
          <a:off x="38766" y="756023"/>
          <a:ext cx="8294266" cy="378162"/>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00167" bIns="40640" numCol="1" spcCol="1270" anchor="ctr" anchorCtr="0">
          <a:noAutofit/>
        </a:bodyPr>
        <a:lstStyle/>
        <a:p>
          <a:pPr lvl="0" algn="r" defTabSz="711200">
            <a:lnSpc>
              <a:spcPct val="90000"/>
            </a:lnSpc>
            <a:spcBef>
              <a:spcPct val="0"/>
            </a:spcBef>
            <a:spcAft>
              <a:spcPct val="35000"/>
            </a:spcAft>
          </a:pPr>
          <a:r>
            <a:rPr lang="fa-IR" sz="1600" b="1" kern="1200" dirty="0" smtClean="0">
              <a:solidFill>
                <a:schemeClr val="tx1"/>
              </a:solidFill>
              <a:cs typeface="B Nazanin" panose="00000400000000000000" pitchFamily="2" charset="-78"/>
            </a:rPr>
            <a:t>اگرفرض کنیم طلبه شناخت متوازنی از دین خدا نداشته باشد نمی‌تواند در نهاد متولی امر دین به‌خوبی نقش ایفاکند.</a:t>
          </a:r>
          <a:endParaRPr lang="en-US" sz="1600" b="1" kern="1200" dirty="0">
            <a:solidFill>
              <a:schemeClr val="tx1"/>
            </a:solidFill>
          </a:endParaRPr>
        </a:p>
      </dsp:txBody>
      <dsp:txXfrm>
        <a:off x="38766" y="756023"/>
        <a:ext cx="8294266" cy="378162"/>
      </dsp:txXfrm>
    </dsp:sp>
    <dsp:sp modelId="{197924F7-BF3D-4FE1-A32E-A9D8928D7442}">
      <dsp:nvSpPr>
        <dsp:cNvPr id="0" name=""/>
        <dsp:cNvSpPr/>
      </dsp:nvSpPr>
      <dsp:spPr>
        <a:xfrm>
          <a:off x="8096680" y="708753"/>
          <a:ext cx="472703" cy="472703"/>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A57FAEA-AFA6-4881-856F-2FAA36F08018}">
      <dsp:nvSpPr>
        <dsp:cNvPr id="0" name=""/>
        <dsp:cNvSpPr/>
      </dsp:nvSpPr>
      <dsp:spPr>
        <a:xfrm>
          <a:off x="38766" y="1323086"/>
          <a:ext cx="8211097" cy="378162"/>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00167" bIns="40640" numCol="1" spcCol="1270" anchor="ctr" anchorCtr="0">
          <a:noAutofit/>
        </a:bodyPr>
        <a:lstStyle/>
        <a:p>
          <a:pPr lvl="0" algn="r" defTabSz="711200">
            <a:lnSpc>
              <a:spcPct val="90000"/>
            </a:lnSpc>
            <a:spcBef>
              <a:spcPct val="0"/>
            </a:spcBef>
            <a:spcAft>
              <a:spcPct val="35000"/>
            </a:spcAft>
          </a:pPr>
          <a:r>
            <a:rPr lang="fa-IR" sz="1600" b="1" kern="1200" dirty="0" smtClean="0">
              <a:solidFill>
                <a:schemeClr val="tx1"/>
              </a:solidFill>
              <a:cs typeface="B Nazanin" panose="00000400000000000000" pitchFamily="2" charset="-78"/>
            </a:rPr>
            <a:t>یعنی درصورتی که طلبه موضوع فعالیت‌های خود را نشناخته باشد نمی‌تواند بدان خدمت کند</a:t>
          </a:r>
          <a:endParaRPr lang="en-US" sz="1600" b="1" kern="1200" dirty="0">
            <a:solidFill>
              <a:schemeClr val="tx1"/>
            </a:solidFill>
          </a:endParaRPr>
        </a:p>
      </dsp:txBody>
      <dsp:txXfrm>
        <a:off x="38766" y="1323086"/>
        <a:ext cx="8211097" cy="378162"/>
      </dsp:txXfrm>
    </dsp:sp>
    <dsp:sp modelId="{E91DD2D5-C0D1-46D9-BD93-6A5B78B57CF3}">
      <dsp:nvSpPr>
        <dsp:cNvPr id="0" name=""/>
        <dsp:cNvSpPr/>
      </dsp:nvSpPr>
      <dsp:spPr>
        <a:xfrm>
          <a:off x="8013511" y="1275816"/>
          <a:ext cx="472703" cy="472703"/>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7C2FDAC-4802-4AC7-BD31-1E08F86F197D}">
      <dsp:nvSpPr>
        <dsp:cNvPr id="0" name=""/>
        <dsp:cNvSpPr/>
      </dsp:nvSpPr>
      <dsp:spPr>
        <a:xfrm>
          <a:off x="38766" y="1890149"/>
          <a:ext cx="8294266" cy="378162"/>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00167" bIns="40640" numCol="1" spcCol="1270" anchor="ctr" anchorCtr="0">
          <a:noAutofit/>
        </a:bodyPr>
        <a:lstStyle/>
        <a:p>
          <a:pPr lvl="0" algn="r" defTabSz="711200">
            <a:lnSpc>
              <a:spcPct val="90000"/>
            </a:lnSpc>
            <a:spcBef>
              <a:spcPct val="0"/>
            </a:spcBef>
            <a:spcAft>
              <a:spcPct val="35000"/>
            </a:spcAft>
          </a:pPr>
          <a:r>
            <a:rPr lang="fa-IR" sz="1600" b="1" kern="1200" dirty="0" smtClean="0">
              <a:solidFill>
                <a:schemeClr val="tx1"/>
              </a:solidFill>
              <a:cs typeface="B Nazanin" panose="00000400000000000000" pitchFamily="2" charset="-78"/>
            </a:rPr>
            <a:t>این تفقه یا دین‌شناسی به معنای اجتهاد نیست؛ بلکه با اجتهاد نسبت عموم و خصوص من وجه دارد</a:t>
          </a:r>
          <a:endParaRPr lang="en-US" sz="1600" b="1" kern="1200" dirty="0">
            <a:solidFill>
              <a:schemeClr val="tx1"/>
            </a:solidFill>
          </a:endParaRPr>
        </a:p>
      </dsp:txBody>
      <dsp:txXfrm>
        <a:off x="38766" y="1890149"/>
        <a:ext cx="8294266" cy="378162"/>
      </dsp:txXfrm>
    </dsp:sp>
    <dsp:sp modelId="{2B41E917-DDEA-45B1-B320-7D379F2F3FD6}">
      <dsp:nvSpPr>
        <dsp:cNvPr id="0" name=""/>
        <dsp:cNvSpPr/>
      </dsp:nvSpPr>
      <dsp:spPr>
        <a:xfrm>
          <a:off x="8096680" y="1842879"/>
          <a:ext cx="472703" cy="472703"/>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AFC89D4-98A6-4D96-A854-6FB9F7B424B5}">
      <dsp:nvSpPr>
        <dsp:cNvPr id="0" name=""/>
        <dsp:cNvSpPr/>
      </dsp:nvSpPr>
      <dsp:spPr>
        <a:xfrm>
          <a:off x="38766" y="2457212"/>
          <a:ext cx="8565246" cy="378162"/>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300167" bIns="45720" numCol="1" spcCol="1270" anchor="ctr" anchorCtr="0">
          <a:noAutofit/>
        </a:bodyPr>
        <a:lstStyle/>
        <a:p>
          <a:pPr lvl="0" algn="r" defTabSz="800100">
            <a:lnSpc>
              <a:spcPct val="90000"/>
            </a:lnSpc>
            <a:spcBef>
              <a:spcPct val="0"/>
            </a:spcBef>
            <a:spcAft>
              <a:spcPct val="35000"/>
            </a:spcAft>
          </a:pPr>
          <a:r>
            <a:rPr lang="fa-IR" sz="1800" b="1" kern="1200" dirty="0" smtClean="0">
              <a:solidFill>
                <a:schemeClr val="tx1"/>
              </a:solidFill>
              <a:cs typeface="B Nazanin" panose="00000400000000000000" pitchFamily="2" charset="-78"/>
            </a:rPr>
            <a:t>یعنی برخی از دین‌شناسان، مجتهد و برخی از مجتهدان دین‌شناس نیستند. </a:t>
          </a:r>
          <a:endParaRPr lang="en-US" sz="1800" b="1" kern="1200" dirty="0">
            <a:solidFill>
              <a:schemeClr val="tx1"/>
            </a:solidFill>
          </a:endParaRPr>
        </a:p>
      </dsp:txBody>
      <dsp:txXfrm>
        <a:off x="38766" y="2457212"/>
        <a:ext cx="8565246" cy="378162"/>
      </dsp:txXfrm>
    </dsp:sp>
    <dsp:sp modelId="{0EEB4BBC-A09A-4BBC-B24D-7E56408D14A5}">
      <dsp:nvSpPr>
        <dsp:cNvPr id="0" name=""/>
        <dsp:cNvSpPr/>
      </dsp:nvSpPr>
      <dsp:spPr>
        <a:xfrm>
          <a:off x="8367661" y="2409942"/>
          <a:ext cx="472703" cy="472703"/>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C4FA0CD-ED2B-4714-895A-717765478722}">
      <dsp:nvSpPr>
        <dsp:cNvPr id="0" name=""/>
        <dsp:cNvSpPr/>
      </dsp:nvSpPr>
      <dsp:spPr>
        <a:xfrm>
          <a:off x="7937359" y="648072"/>
          <a:ext cx="840728" cy="910634"/>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890" tIns="8890" rIns="8890" bIns="8890" numCol="1" spcCol="1270" anchor="ctr" anchorCtr="0">
          <a:noAutofit/>
        </a:bodyPr>
        <a:lstStyle/>
        <a:p>
          <a:pPr lvl="0" algn="ctr" defTabSz="622300">
            <a:lnSpc>
              <a:spcPct val="90000"/>
            </a:lnSpc>
            <a:spcBef>
              <a:spcPct val="0"/>
            </a:spcBef>
            <a:spcAft>
              <a:spcPct val="35000"/>
            </a:spcAft>
          </a:pPr>
          <a:r>
            <a:rPr lang="fa-IR" sz="1400" kern="1200" dirty="0" smtClean="0">
              <a:solidFill>
                <a:srgbClr val="FFFF00"/>
              </a:solidFill>
              <a:cs typeface="B Titr" panose="00000700000000000000" pitchFamily="2" charset="-78"/>
            </a:rPr>
            <a:t>دو شیوه دین شناسی</a:t>
          </a:r>
          <a:endParaRPr lang="en-US" sz="1400" kern="1200" dirty="0">
            <a:solidFill>
              <a:srgbClr val="FFFF00"/>
            </a:solidFill>
            <a:cs typeface="B Titr" panose="00000700000000000000" pitchFamily="2" charset="-78"/>
          </a:endParaRPr>
        </a:p>
      </dsp:txBody>
      <dsp:txXfrm>
        <a:off x="7961983" y="672696"/>
        <a:ext cx="791480" cy="861386"/>
      </dsp:txXfrm>
    </dsp:sp>
    <dsp:sp modelId="{7F230129-F6B7-4449-B2EC-41275D9EB861}">
      <dsp:nvSpPr>
        <dsp:cNvPr id="0" name=""/>
        <dsp:cNvSpPr/>
      </dsp:nvSpPr>
      <dsp:spPr>
        <a:xfrm rot="14458809">
          <a:off x="7422602" y="783150"/>
          <a:ext cx="693223" cy="34287"/>
        </a:xfrm>
        <a:custGeom>
          <a:avLst/>
          <a:gdLst/>
          <a:ahLst/>
          <a:cxnLst/>
          <a:rect l="0" t="0" r="0" b="0"/>
          <a:pathLst>
            <a:path>
              <a:moveTo>
                <a:pt x="0" y="17143"/>
              </a:moveTo>
              <a:lnTo>
                <a:pt x="693223" y="17143"/>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7751883" y="782963"/>
        <a:ext cx="34661" cy="34661"/>
      </dsp:txXfrm>
    </dsp:sp>
    <dsp:sp modelId="{CC93B8EC-A998-4BDA-9DDF-848008C748E3}">
      <dsp:nvSpPr>
        <dsp:cNvPr id="0" name=""/>
        <dsp:cNvSpPr/>
      </dsp:nvSpPr>
      <dsp:spPr>
        <a:xfrm>
          <a:off x="6888" y="190556"/>
          <a:ext cx="7594179" cy="61328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دین‌شناسیِ اجتهادی مسیر بسیار طولانی در پیش دارد و در کوتاه‌مدت ممکن نیست</a:t>
          </a:r>
          <a:endParaRPr lang="en-US" sz="1800" kern="1200" dirty="0">
            <a:solidFill>
              <a:srgbClr val="002060"/>
            </a:solidFill>
            <a:cs typeface="B Nazanin" panose="00000400000000000000" pitchFamily="2" charset="-78"/>
          </a:endParaRPr>
        </a:p>
      </dsp:txBody>
      <dsp:txXfrm>
        <a:off x="24851" y="208519"/>
        <a:ext cx="7558253" cy="577359"/>
      </dsp:txXfrm>
    </dsp:sp>
    <dsp:sp modelId="{50364E35-E276-4E9A-9B40-06D87C612F38}">
      <dsp:nvSpPr>
        <dsp:cNvPr id="0" name=""/>
        <dsp:cNvSpPr/>
      </dsp:nvSpPr>
      <dsp:spPr>
        <a:xfrm rot="7073158">
          <a:off x="7409708" y="1404005"/>
          <a:ext cx="719011" cy="34287"/>
        </a:xfrm>
        <a:custGeom>
          <a:avLst/>
          <a:gdLst/>
          <a:ahLst/>
          <a:cxnLst/>
          <a:rect l="0" t="0" r="0" b="0"/>
          <a:pathLst>
            <a:path>
              <a:moveTo>
                <a:pt x="0" y="17143"/>
              </a:moveTo>
              <a:lnTo>
                <a:pt x="719011" y="17143"/>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7751238" y="1403174"/>
        <a:ext cx="35950" cy="35950"/>
      </dsp:txXfrm>
    </dsp:sp>
    <dsp:sp modelId="{34F984DF-E9F1-45B8-929A-22DA1D35318F}">
      <dsp:nvSpPr>
        <dsp:cNvPr id="0" name=""/>
        <dsp:cNvSpPr/>
      </dsp:nvSpPr>
      <dsp:spPr>
        <a:xfrm>
          <a:off x="6888" y="1271040"/>
          <a:ext cx="7594179" cy="935738"/>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اما دین‌شناسی عمومی و غیراجتهادی در کوتاه‌مدت قابل دست‌یابی است . راه کوتاه برای به‌دست آوردن دین‌شناسی غیر اجتهادی، مطالعة آثار اندیشمندان بزرگی مانند شهید مطهری، شهید صدر، استاد مصباح یزدی، امام خمینی، علامه‌ طباطبایی و مقام رهبری آیت الله خامنه‌ای است</a:t>
          </a:r>
          <a:endParaRPr lang="en-US" sz="1800" kern="1200" dirty="0">
            <a:solidFill>
              <a:srgbClr val="002060"/>
            </a:solidFill>
            <a:cs typeface="B Nazanin" panose="00000400000000000000" pitchFamily="2" charset="-78"/>
          </a:endParaRPr>
        </a:p>
      </dsp:txBody>
      <dsp:txXfrm>
        <a:off x="34295" y="1298447"/>
        <a:ext cx="7539365" cy="880924"/>
      </dsp:txXfrm>
    </dsp:sp>
  </dsp:spTree>
</dsp:drawing>
</file>

<file path=ppt/diagrams/drawing4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3A4DEE9-4706-4338-A84C-FD2E239D433A}">
      <dsp:nvSpPr>
        <dsp:cNvPr id="0" name=""/>
        <dsp:cNvSpPr/>
      </dsp:nvSpPr>
      <dsp:spPr>
        <a:xfrm>
          <a:off x="7768016" y="-929593"/>
          <a:ext cx="7232402" cy="7232402"/>
        </a:xfrm>
        <a:prstGeom prst="blockArc">
          <a:avLst>
            <a:gd name="adj1" fmla="val 8100000"/>
            <a:gd name="adj2" fmla="val 13500000"/>
            <a:gd name="adj3" fmla="val 299"/>
          </a:avLst>
        </a:pr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6AE8D170-99E6-4A75-A54A-6F7A0D091F88}">
      <dsp:nvSpPr>
        <dsp:cNvPr id="0" name=""/>
        <dsp:cNvSpPr/>
      </dsp:nvSpPr>
      <dsp:spPr>
        <a:xfrm>
          <a:off x="71732" y="244266"/>
          <a:ext cx="8480328" cy="488317"/>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87602" bIns="40640" numCol="1" spcCol="1270" anchor="ctr" anchorCtr="0">
          <a:noAutofit/>
        </a:bodyPr>
        <a:lstStyle/>
        <a:p>
          <a:pPr lvl="0" algn="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طلبه باید در راستای ایفای نقش اجتماعی سنگین خود به پالایش روحی پرداخته باشد و از ایمان سرشار و اخلاق فاضله برخوردار باشد</a:t>
          </a:r>
          <a:endParaRPr lang="en-US" sz="1600" b="1" kern="1200" dirty="0">
            <a:solidFill>
              <a:srgbClr val="002060"/>
            </a:solidFill>
          </a:endParaRPr>
        </a:p>
      </dsp:txBody>
      <dsp:txXfrm>
        <a:off x="71732" y="244266"/>
        <a:ext cx="8480328" cy="488317"/>
      </dsp:txXfrm>
    </dsp:sp>
    <dsp:sp modelId="{2A8AE652-8852-46B7-935C-E14725F3E2CF}">
      <dsp:nvSpPr>
        <dsp:cNvPr id="0" name=""/>
        <dsp:cNvSpPr/>
      </dsp:nvSpPr>
      <dsp:spPr>
        <a:xfrm>
          <a:off x="8246862" y="183226"/>
          <a:ext cx="610397" cy="610397"/>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3FFCB11-2034-48C0-9EFE-DEE3B84235C4}">
      <dsp:nvSpPr>
        <dsp:cNvPr id="0" name=""/>
        <dsp:cNvSpPr/>
      </dsp:nvSpPr>
      <dsp:spPr>
        <a:xfrm>
          <a:off x="71732" y="977173"/>
          <a:ext cx="8038112" cy="488317"/>
        </a:xfrm>
        <a:prstGeom prst="rect">
          <a:avLst/>
        </a:prstGeom>
        <a:solidFill>
          <a:schemeClr val="accent2">
            <a:hueOff val="-139687"/>
            <a:satOff val="-1610"/>
            <a:lumOff val="36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387602" bIns="45720" numCol="1" spcCol="1270" anchor="ctr" anchorCtr="0">
          <a:noAutofit/>
        </a:bodyPr>
        <a:lstStyle/>
        <a:p>
          <a:pPr lvl="0" algn="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هرچه این صفت در وجود طلبه بیشتر باشد در هویت صنفی خود استوارتر خواهد بود</a:t>
          </a:r>
          <a:endParaRPr lang="en-US" sz="1800" b="1" kern="1200" dirty="0">
            <a:solidFill>
              <a:srgbClr val="002060"/>
            </a:solidFill>
          </a:endParaRPr>
        </a:p>
      </dsp:txBody>
      <dsp:txXfrm>
        <a:off x="71732" y="977173"/>
        <a:ext cx="8038112" cy="488317"/>
      </dsp:txXfrm>
    </dsp:sp>
    <dsp:sp modelId="{F90FA682-588D-440E-BC65-B392450BE6DC}">
      <dsp:nvSpPr>
        <dsp:cNvPr id="0" name=""/>
        <dsp:cNvSpPr/>
      </dsp:nvSpPr>
      <dsp:spPr>
        <a:xfrm>
          <a:off x="7804646" y="916133"/>
          <a:ext cx="610397" cy="610397"/>
        </a:xfrm>
        <a:prstGeom prst="ellipse">
          <a:avLst/>
        </a:prstGeom>
        <a:solidFill>
          <a:schemeClr val="lt1">
            <a:hueOff val="0"/>
            <a:satOff val="0"/>
            <a:lumOff val="0"/>
            <a:alphaOff val="0"/>
          </a:schemeClr>
        </a:solidFill>
        <a:ln w="25400" cap="flat" cmpd="sng" algn="ctr">
          <a:solidFill>
            <a:schemeClr val="accent2">
              <a:hueOff val="-139687"/>
              <a:satOff val="-1610"/>
              <a:lumOff val="360"/>
              <a:alphaOff val="0"/>
            </a:schemeClr>
          </a:solidFill>
          <a:prstDash val="solid"/>
        </a:ln>
        <a:effectLst/>
      </dsp:spPr>
      <dsp:style>
        <a:lnRef idx="2">
          <a:scrgbClr r="0" g="0" b="0"/>
        </a:lnRef>
        <a:fillRef idx="1">
          <a:scrgbClr r="0" g="0" b="0"/>
        </a:fillRef>
        <a:effectRef idx="0">
          <a:scrgbClr r="0" g="0" b="0"/>
        </a:effectRef>
        <a:fontRef idx="minor"/>
      </dsp:style>
    </dsp:sp>
    <dsp:sp modelId="{0684E4AF-19EF-4882-B1EB-9B44B5226DB0}">
      <dsp:nvSpPr>
        <dsp:cNvPr id="0" name=""/>
        <dsp:cNvSpPr/>
      </dsp:nvSpPr>
      <dsp:spPr>
        <a:xfrm>
          <a:off x="71732" y="1709542"/>
          <a:ext cx="7795780" cy="488317"/>
        </a:xfrm>
        <a:prstGeom prst="rect">
          <a:avLst/>
        </a:prstGeom>
        <a:solidFill>
          <a:schemeClr val="accent2">
            <a:hueOff val="-279374"/>
            <a:satOff val="-3219"/>
            <a:lumOff val="72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87602" bIns="40640" numCol="1" spcCol="1270" anchor="ctr" anchorCtr="0">
          <a:noAutofit/>
        </a:bodyPr>
        <a:lstStyle/>
        <a:p>
          <a:pPr lvl="0" algn="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زیرا تقوا و تهذیب نفس، هم در فهم معارف دینی شرط لازم است، هم در تبلیغ و انتقال آموزه‌های دینی به جامعه و دفاع از اندیشه دینی بسیار نقش‌آفرین است و هم خود مصداق تحقق عینی دین به‌شمار می‌رود</a:t>
          </a:r>
          <a:endParaRPr lang="en-US" sz="1600" b="1" kern="1200" dirty="0">
            <a:solidFill>
              <a:srgbClr val="002060"/>
            </a:solidFill>
          </a:endParaRPr>
        </a:p>
      </dsp:txBody>
      <dsp:txXfrm>
        <a:off x="71732" y="1709542"/>
        <a:ext cx="7795780" cy="488317"/>
      </dsp:txXfrm>
    </dsp:sp>
    <dsp:sp modelId="{A4D9DB59-D26B-4AD3-994D-8CF12E37C661}">
      <dsp:nvSpPr>
        <dsp:cNvPr id="0" name=""/>
        <dsp:cNvSpPr/>
      </dsp:nvSpPr>
      <dsp:spPr>
        <a:xfrm>
          <a:off x="7562314" y="1648502"/>
          <a:ext cx="610397" cy="610397"/>
        </a:xfrm>
        <a:prstGeom prst="ellipse">
          <a:avLst/>
        </a:prstGeom>
        <a:solidFill>
          <a:schemeClr val="lt1">
            <a:hueOff val="0"/>
            <a:satOff val="0"/>
            <a:lumOff val="0"/>
            <a:alphaOff val="0"/>
          </a:schemeClr>
        </a:solidFill>
        <a:ln w="25400" cap="flat" cmpd="sng" algn="ctr">
          <a:solidFill>
            <a:schemeClr val="accent2">
              <a:hueOff val="-279374"/>
              <a:satOff val="-3219"/>
              <a:lumOff val="720"/>
              <a:alphaOff val="0"/>
            </a:schemeClr>
          </a:solidFill>
          <a:prstDash val="solid"/>
        </a:ln>
        <a:effectLst/>
      </dsp:spPr>
      <dsp:style>
        <a:lnRef idx="2">
          <a:scrgbClr r="0" g="0" b="0"/>
        </a:lnRef>
        <a:fillRef idx="1">
          <a:scrgbClr r="0" g="0" b="0"/>
        </a:fillRef>
        <a:effectRef idx="0">
          <a:scrgbClr r="0" g="0" b="0"/>
        </a:effectRef>
        <a:fontRef idx="minor"/>
      </dsp:style>
    </dsp:sp>
    <dsp:sp modelId="{E4E65F6E-E889-4223-AF81-13A323389258}">
      <dsp:nvSpPr>
        <dsp:cNvPr id="0" name=""/>
        <dsp:cNvSpPr/>
      </dsp:nvSpPr>
      <dsp:spPr>
        <a:xfrm>
          <a:off x="5971" y="2449588"/>
          <a:ext cx="7718406" cy="488317"/>
        </a:xfrm>
        <a:prstGeom prst="rect">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87602" bIns="40640" numCol="1" spcCol="1270" anchor="ctr" anchorCtr="0">
          <a:noAutofit/>
        </a:bodyPr>
        <a:lstStyle/>
        <a:p>
          <a:pPr lvl="0" algn="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طلبه اگر تجربۀ حیات دینی نداشته باشد و روزگاری دین‌دارانه زندگی نکرده باشد توان ایفای نقش اجتماعی خود را ندارد</a:t>
          </a:r>
          <a:endParaRPr lang="en-US" sz="1600" b="1" kern="1200" dirty="0">
            <a:solidFill>
              <a:srgbClr val="002060"/>
            </a:solidFill>
          </a:endParaRPr>
        </a:p>
      </dsp:txBody>
      <dsp:txXfrm>
        <a:off x="5971" y="2449588"/>
        <a:ext cx="7718406" cy="488317"/>
      </dsp:txXfrm>
    </dsp:sp>
    <dsp:sp modelId="{0637224D-3A25-4C13-84DE-87B052C83226}">
      <dsp:nvSpPr>
        <dsp:cNvPr id="0" name=""/>
        <dsp:cNvSpPr/>
      </dsp:nvSpPr>
      <dsp:spPr>
        <a:xfrm>
          <a:off x="7484940" y="2381409"/>
          <a:ext cx="610397" cy="610397"/>
        </a:xfrm>
        <a:prstGeom prst="ellipse">
          <a:avLst/>
        </a:prstGeom>
        <a:solidFill>
          <a:schemeClr val="lt1">
            <a:hueOff val="0"/>
            <a:satOff val="0"/>
            <a:lumOff val="0"/>
            <a:alphaOff val="0"/>
          </a:schemeClr>
        </a:solidFill>
        <a:ln w="25400" cap="flat" cmpd="sng" algn="ctr">
          <a:solidFill>
            <a:schemeClr val="accent2">
              <a:hueOff val="-419062"/>
              <a:satOff val="-4829"/>
              <a:lumOff val="1079"/>
              <a:alphaOff val="0"/>
            </a:schemeClr>
          </a:solidFill>
          <a:prstDash val="solid"/>
        </a:ln>
        <a:effectLst/>
      </dsp:spPr>
      <dsp:style>
        <a:lnRef idx="2">
          <a:scrgbClr r="0" g="0" b="0"/>
        </a:lnRef>
        <a:fillRef idx="1">
          <a:scrgbClr r="0" g="0" b="0"/>
        </a:fillRef>
        <a:effectRef idx="0">
          <a:scrgbClr r="0" g="0" b="0"/>
        </a:effectRef>
        <a:fontRef idx="minor"/>
      </dsp:style>
    </dsp:sp>
    <dsp:sp modelId="{AAE1A659-0693-4F7F-93C0-07810B1124DC}">
      <dsp:nvSpPr>
        <dsp:cNvPr id="0" name=""/>
        <dsp:cNvSpPr/>
      </dsp:nvSpPr>
      <dsp:spPr>
        <a:xfrm>
          <a:off x="71732" y="3175355"/>
          <a:ext cx="7795780" cy="488317"/>
        </a:xfrm>
        <a:prstGeom prst="rect">
          <a:avLst/>
        </a:prstGeom>
        <a:solidFill>
          <a:schemeClr val="accent2">
            <a:hueOff val="-558749"/>
            <a:satOff val="-6439"/>
            <a:lumOff val="143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87602" bIns="40640" numCol="1" spcCol="1270" anchor="ctr" anchorCtr="0">
          <a:noAutofit/>
        </a:bodyPr>
        <a:lstStyle/>
        <a:p>
          <a:pPr lvl="0" algn="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این ویژگی را شاید در هیچ صنف دیگری نتوان سراغ گرفت. یعنی پزشک و راننده و مهندس ممکن است از نظر اخلاقی و کمال انسانی ضعیف باشند؛ اما کارکرد صنفی خود را به‌خوبی ایفا کنند</a:t>
          </a:r>
          <a:endParaRPr lang="en-US" sz="1600" b="1" kern="1200" dirty="0">
            <a:solidFill>
              <a:srgbClr val="002060"/>
            </a:solidFill>
          </a:endParaRPr>
        </a:p>
      </dsp:txBody>
      <dsp:txXfrm>
        <a:off x="71732" y="3175355"/>
        <a:ext cx="7795780" cy="488317"/>
      </dsp:txXfrm>
    </dsp:sp>
    <dsp:sp modelId="{98E311D1-198C-441D-9DB1-DE46D19BEDAC}">
      <dsp:nvSpPr>
        <dsp:cNvPr id="0" name=""/>
        <dsp:cNvSpPr/>
      </dsp:nvSpPr>
      <dsp:spPr>
        <a:xfrm>
          <a:off x="7562314" y="3114315"/>
          <a:ext cx="610397" cy="610397"/>
        </a:xfrm>
        <a:prstGeom prst="ellipse">
          <a:avLst/>
        </a:prstGeom>
        <a:solidFill>
          <a:schemeClr val="lt1">
            <a:hueOff val="0"/>
            <a:satOff val="0"/>
            <a:lumOff val="0"/>
            <a:alphaOff val="0"/>
          </a:schemeClr>
        </a:solidFill>
        <a:ln w="25400" cap="flat" cmpd="sng" algn="ctr">
          <a:solidFill>
            <a:schemeClr val="accent2">
              <a:hueOff val="-558749"/>
              <a:satOff val="-6439"/>
              <a:lumOff val="1439"/>
              <a:alphaOff val="0"/>
            </a:schemeClr>
          </a:solidFill>
          <a:prstDash val="solid"/>
        </a:ln>
        <a:effectLst/>
      </dsp:spPr>
      <dsp:style>
        <a:lnRef idx="2">
          <a:scrgbClr r="0" g="0" b="0"/>
        </a:lnRef>
        <a:fillRef idx="1">
          <a:scrgbClr r="0" g="0" b="0"/>
        </a:fillRef>
        <a:effectRef idx="0">
          <a:scrgbClr r="0" g="0" b="0"/>
        </a:effectRef>
        <a:fontRef idx="minor"/>
      </dsp:style>
    </dsp:sp>
    <dsp:sp modelId="{A468A755-4AE7-4D35-93DC-EF4A002A1DD3}">
      <dsp:nvSpPr>
        <dsp:cNvPr id="0" name=""/>
        <dsp:cNvSpPr/>
      </dsp:nvSpPr>
      <dsp:spPr>
        <a:xfrm>
          <a:off x="71732" y="3907725"/>
          <a:ext cx="8038112" cy="488317"/>
        </a:xfrm>
        <a:prstGeom prst="rect">
          <a:avLst/>
        </a:prstGeom>
        <a:solidFill>
          <a:schemeClr val="accent2">
            <a:hueOff val="-698436"/>
            <a:satOff val="-8048"/>
            <a:lumOff val="179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87602" bIns="40640" numCol="1" spcCol="1270" anchor="ctr" anchorCtr="0">
          <a:noAutofit/>
        </a:bodyPr>
        <a:lstStyle/>
        <a:p>
          <a:pPr lvl="0" algn="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ولی طلبه اگر تهذیب نفس نداشته و بر اساس تعالیم دینی زندگی خود را رقم نزده باشد در انجام وظایف طلبگی خود هرگز کارآمد نیست.</a:t>
          </a:r>
          <a:endParaRPr lang="en-US" sz="1600" b="1" kern="1200" dirty="0">
            <a:solidFill>
              <a:srgbClr val="002060"/>
            </a:solidFill>
          </a:endParaRPr>
        </a:p>
      </dsp:txBody>
      <dsp:txXfrm>
        <a:off x="71732" y="3907725"/>
        <a:ext cx="8038112" cy="488317"/>
      </dsp:txXfrm>
    </dsp:sp>
    <dsp:sp modelId="{D8FF1DF6-4D49-4BE9-8046-5CF2F9188DB7}">
      <dsp:nvSpPr>
        <dsp:cNvPr id="0" name=""/>
        <dsp:cNvSpPr/>
      </dsp:nvSpPr>
      <dsp:spPr>
        <a:xfrm>
          <a:off x="7804646" y="3846685"/>
          <a:ext cx="610397" cy="610397"/>
        </a:xfrm>
        <a:prstGeom prst="ellipse">
          <a:avLst/>
        </a:prstGeom>
        <a:solidFill>
          <a:schemeClr val="lt1">
            <a:hueOff val="0"/>
            <a:satOff val="0"/>
            <a:lumOff val="0"/>
            <a:alphaOff val="0"/>
          </a:schemeClr>
        </a:solidFill>
        <a:ln w="25400" cap="flat" cmpd="sng" algn="ctr">
          <a:solidFill>
            <a:schemeClr val="accent2">
              <a:hueOff val="-698436"/>
              <a:satOff val="-8048"/>
              <a:lumOff val="1799"/>
              <a:alphaOff val="0"/>
            </a:schemeClr>
          </a:solidFill>
          <a:prstDash val="solid"/>
        </a:ln>
        <a:effectLst/>
      </dsp:spPr>
      <dsp:style>
        <a:lnRef idx="2">
          <a:scrgbClr r="0" g="0" b="0"/>
        </a:lnRef>
        <a:fillRef idx="1">
          <a:scrgbClr r="0" g="0" b="0"/>
        </a:fillRef>
        <a:effectRef idx="0">
          <a:scrgbClr r="0" g="0" b="0"/>
        </a:effectRef>
        <a:fontRef idx="minor"/>
      </dsp:style>
    </dsp:sp>
    <dsp:sp modelId="{E141CBC1-DBFD-47D1-873A-A1737B592162}">
      <dsp:nvSpPr>
        <dsp:cNvPr id="0" name=""/>
        <dsp:cNvSpPr/>
      </dsp:nvSpPr>
      <dsp:spPr>
        <a:xfrm>
          <a:off x="71732" y="4640631"/>
          <a:ext cx="8480328" cy="488317"/>
        </a:xfrm>
        <a:prstGeom prst="rect">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0640" tIns="40640" rIns="387602" bIns="40640" numCol="1" spcCol="1270" anchor="ctr" anchorCtr="0">
          <a:noAutofit/>
        </a:bodyPr>
        <a:lstStyle/>
        <a:p>
          <a:pPr lvl="0" algn="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حد اقلِّ این صفت تزکیه «عدالت فقهی» یعنی پرهیز از گناه و انجام واجبات است. ویژگی‌های اخلاقی متعددی نیز وجود دارد که طلبه باید بدان آراسته باشد</a:t>
          </a:r>
          <a:endParaRPr lang="en-US" sz="1600" b="1" kern="1200" dirty="0">
            <a:solidFill>
              <a:srgbClr val="002060"/>
            </a:solidFill>
          </a:endParaRPr>
        </a:p>
      </dsp:txBody>
      <dsp:txXfrm>
        <a:off x="71732" y="4640631"/>
        <a:ext cx="8480328" cy="488317"/>
      </dsp:txXfrm>
    </dsp:sp>
    <dsp:sp modelId="{0A7CD607-D26A-4A92-B58F-554A28848F99}">
      <dsp:nvSpPr>
        <dsp:cNvPr id="0" name=""/>
        <dsp:cNvSpPr/>
      </dsp:nvSpPr>
      <dsp:spPr>
        <a:xfrm>
          <a:off x="8246862" y="4579591"/>
          <a:ext cx="610397" cy="610397"/>
        </a:xfrm>
        <a:prstGeom prst="ellipse">
          <a:avLst/>
        </a:prstGeom>
        <a:solidFill>
          <a:schemeClr val="lt1">
            <a:hueOff val="0"/>
            <a:satOff val="0"/>
            <a:lumOff val="0"/>
            <a:alphaOff val="0"/>
          </a:schemeClr>
        </a:solidFill>
        <a:ln w="25400" cap="flat" cmpd="sng" algn="ctr">
          <a:solidFill>
            <a:schemeClr val="accent2">
              <a:hueOff val="-838123"/>
              <a:satOff val="-9658"/>
              <a:lumOff val="2159"/>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867FA55-43EC-4744-AB0C-65C46AAC243D}">
      <dsp:nvSpPr>
        <dsp:cNvPr id="0" name=""/>
        <dsp:cNvSpPr/>
      </dsp:nvSpPr>
      <dsp:spPr>
        <a:xfrm>
          <a:off x="7989755" y="-637054"/>
          <a:ext cx="4946516" cy="4946516"/>
        </a:xfrm>
        <a:prstGeom prst="blockArc">
          <a:avLst>
            <a:gd name="adj1" fmla="val 8100000"/>
            <a:gd name="adj2" fmla="val 13500000"/>
            <a:gd name="adj3" fmla="val 437"/>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4D03FE7-C4E6-4B63-8285-1C982BA1B7BA}">
      <dsp:nvSpPr>
        <dsp:cNvPr id="0" name=""/>
        <dsp:cNvSpPr/>
      </dsp:nvSpPr>
      <dsp:spPr>
        <a:xfrm>
          <a:off x="49001" y="367240"/>
          <a:ext cx="8224566" cy="734481"/>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582995" bIns="45720" numCol="1" spcCol="1270" anchor="ctr" anchorCtr="0">
          <a:noAutofit/>
        </a:bodyPr>
        <a:lstStyle/>
        <a:p>
          <a:pPr lvl="0" algn="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طلبه باید دغدغۀ خدمت به جامعه را داشته باشد و تلاش‌های خود را معطوف به نیازهای اجتماعی ـ یعنی چیزی علاوه بر بهرۀ شخصی خود ـ رقم زند</a:t>
          </a:r>
          <a:endParaRPr lang="en-US" sz="1800" b="1" kern="1200" dirty="0">
            <a:solidFill>
              <a:srgbClr val="002060"/>
            </a:solidFill>
          </a:endParaRPr>
        </a:p>
      </dsp:txBody>
      <dsp:txXfrm>
        <a:off x="49001" y="367240"/>
        <a:ext cx="8224566" cy="734481"/>
      </dsp:txXfrm>
    </dsp:sp>
    <dsp:sp modelId="{6331F5D5-699B-4F33-ACB9-596892B3F7C0}">
      <dsp:nvSpPr>
        <dsp:cNvPr id="0" name=""/>
        <dsp:cNvSpPr/>
      </dsp:nvSpPr>
      <dsp:spPr>
        <a:xfrm>
          <a:off x="7814517" y="275430"/>
          <a:ext cx="918102" cy="918102"/>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64C20CE-0E3F-44F4-9778-AB01408CC82A}">
      <dsp:nvSpPr>
        <dsp:cNvPr id="0" name=""/>
        <dsp:cNvSpPr/>
      </dsp:nvSpPr>
      <dsp:spPr>
        <a:xfrm>
          <a:off x="49001" y="1468963"/>
          <a:ext cx="7957582" cy="734481"/>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582995" bIns="45720" numCol="1" spcCol="1270" anchor="ctr" anchorCtr="0">
          <a:noAutofit/>
        </a:bodyPr>
        <a:lstStyle/>
        <a:p>
          <a:pPr lvl="0" algn="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اگر فرض کنیم طلبه از دین‌شناسی و تقوا برخوردار باشد و عمدۀ زمان و توان خود را صرف این امور کند؛ اما اثری در جامعه نداشته باشد، انتساب او به صنف روحانیت کارآمد نیست. </a:t>
          </a:r>
          <a:endParaRPr lang="en-US" sz="1800" b="1" kern="1200" dirty="0">
            <a:solidFill>
              <a:srgbClr val="002060"/>
            </a:solidFill>
          </a:endParaRPr>
        </a:p>
      </dsp:txBody>
      <dsp:txXfrm>
        <a:off x="49001" y="1468963"/>
        <a:ext cx="7957582" cy="734481"/>
      </dsp:txXfrm>
    </dsp:sp>
    <dsp:sp modelId="{BFA8685B-93D4-44C0-AEFE-2058AC075A45}">
      <dsp:nvSpPr>
        <dsp:cNvPr id="0" name=""/>
        <dsp:cNvSpPr/>
      </dsp:nvSpPr>
      <dsp:spPr>
        <a:xfrm>
          <a:off x="7547533" y="1377153"/>
          <a:ext cx="918102" cy="918102"/>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1C92AC8-3D3A-4CEF-AB71-EC95620DAE78}">
      <dsp:nvSpPr>
        <dsp:cNvPr id="0" name=""/>
        <dsp:cNvSpPr/>
      </dsp:nvSpPr>
      <dsp:spPr>
        <a:xfrm>
          <a:off x="49001" y="2570685"/>
          <a:ext cx="8224566" cy="73448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582995" bIns="45720" numCol="1" spcCol="1270" anchor="ctr" anchorCtr="0">
          <a:noAutofit/>
        </a:bodyPr>
        <a:lstStyle/>
        <a:p>
          <a:pPr lvl="0" algn="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مانند کاسبی که تنها به اندازۀ نیاز روزمرۀ خود جنس به مغازه می‌آورد، یا راننده‌ای که تنها خانوادۀ خود را جابجا می‌کند!</a:t>
          </a:r>
          <a:endParaRPr lang="en-US" sz="1800" b="1" kern="1200" dirty="0">
            <a:solidFill>
              <a:srgbClr val="002060"/>
            </a:solidFill>
          </a:endParaRPr>
        </a:p>
      </dsp:txBody>
      <dsp:txXfrm>
        <a:off x="49001" y="2570685"/>
        <a:ext cx="8224566" cy="734481"/>
      </dsp:txXfrm>
    </dsp:sp>
    <dsp:sp modelId="{96471E4A-9389-431C-B1AE-F229026EF1D2}">
      <dsp:nvSpPr>
        <dsp:cNvPr id="0" name=""/>
        <dsp:cNvSpPr/>
      </dsp:nvSpPr>
      <dsp:spPr>
        <a:xfrm>
          <a:off x="7814517" y="2478875"/>
          <a:ext cx="918102" cy="918102"/>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4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D1B0D35-130B-4A78-B20C-EBC11933C2AB}">
      <dsp:nvSpPr>
        <dsp:cNvPr id="0" name=""/>
        <dsp:cNvSpPr/>
      </dsp:nvSpPr>
      <dsp:spPr>
        <a:xfrm>
          <a:off x="685799" y="0"/>
          <a:ext cx="7772400" cy="4141937"/>
        </a:xfrm>
        <a:prstGeom prst="leftArrow">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9903A0CF-0BF0-451D-98E3-AACB1A7E23A6}">
      <dsp:nvSpPr>
        <dsp:cNvPr id="0" name=""/>
        <dsp:cNvSpPr/>
      </dsp:nvSpPr>
      <dsp:spPr>
        <a:xfrm>
          <a:off x="8143258" y="864099"/>
          <a:ext cx="995293" cy="2413738"/>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طلبه پس از دورۀ تحصیل باید </a:t>
          </a:r>
          <a:endParaRPr lang="en-US" sz="1800" b="1" kern="1200" dirty="0">
            <a:solidFill>
              <a:srgbClr val="002060"/>
            </a:solidFill>
            <a:cs typeface="B Nazanin" panose="00000400000000000000" pitchFamily="2" charset="-78"/>
          </a:endParaRPr>
        </a:p>
      </dsp:txBody>
      <dsp:txXfrm>
        <a:off x="8191844" y="912685"/>
        <a:ext cx="898121" cy="2316566"/>
      </dsp:txXfrm>
    </dsp:sp>
    <dsp:sp modelId="{E9BC3AFC-96A4-4537-B0E6-2D1080E5569B}">
      <dsp:nvSpPr>
        <dsp:cNvPr id="0" name=""/>
        <dsp:cNvSpPr/>
      </dsp:nvSpPr>
      <dsp:spPr>
        <a:xfrm>
          <a:off x="7260336" y="1242581"/>
          <a:ext cx="756791" cy="1656774"/>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باری را از زمین بردارد</a:t>
          </a:r>
          <a:endParaRPr lang="en-US" sz="1800" b="1" kern="1200" dirty="0">
            <a:solidFill>
              <a:srgbClr val="002060"/>
            </a:solidFill>
            <a:cs typeface="B Nazanin" panose="00000400000000000000" pitchFamily="2" charset="-78"/>
          </a:endParaRPr>
        </a:p>
      </dsp:txBody>
      <dsp:txXfrm>
        <a:off x="7297279" y="1279524"/>
        <a:ext cx="682905" cy="1582888"/>
      </dsp:txXfrm>
    </dsp:sp>
    <dsp:sp modelId="{A3ABCACC-E337-46A6-A205-62F5A197AFB7}">
      <dsp:nvSpPr>
        <dsp:cNvPr id="0" name=""/>
        <dsp:cNvSpPr/>
      </dsp:nvSpPr>
      <dsp:spPr>
        <a:xfrm>
          <a:off x="6377413" y="1242581"/>
          <a:ext cx="756791" cy="1656774"/>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گرهی ناگشوده را باز کند</a:t>
          </a:r>
          <a:endParaRPr lang="en-US" sz="1800" b="1" kern="1200" dirty="0">
            <a:solidFill>
              <a:srgbClr val="002060"/>
            </a:solidFill>
            <a:cs typeface="B Nazanin" panose="00000400000000000000" pitchFamily="2" charset="-78"/>
          </a:endParaRPr>
        </a:p>
      </dsp:txBody>
      <dsp:txXfrm>
        <a:off x="6414356" y="1279524"/>
        <a:ext cx="682905" cy="1582888"/>
      </dsp:txXfrm>
    </dsp:sp>
    <dsp:sp modelId="{A33F276E-9C75-46D7-AB1B-BA7E38BE8264}">
      <dsp:nvSpPr>
        <dsp:cNvPr id="0" name=""/>
        <dsp:cNvSpPr/>
      </dsp:nvSpPr>
      <dsp:spPr>
        <a:xfrm>
          <a:off x="5494490" y="1242581"/>
          <a:ext cx="756791" cy="1656774"/>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دردی را دوا کند و حضور خود را بنمایاند</a:t>
          </a:r>
          <a:endParaRPr lang="en-US" sz="1600" b="1" kern="1200" dirty="0">
            <a:solidFill>
              <a:srgbClr val="002060"/>
            </a:solidFill>
            <a:cs typeface="B Nazanin" panose="00000400000000000000" pitchFamily="2" charset="-78"/>
          </a:endParaRPr>
        </a:p>
      </dsp:txBody>
      <dsp:txXfrm>
        <a:off x="5531433" y="1279524"/>
        <a:ext cx="682905" cy="1582888"/>
      </dsp:txXfrm>
    </dsp:sp>
    <dsp:sp modelId="{F59CDC6D-8F3F-4E5D-A823-4C666418F2A9}">
      <dsp:nvSpPr>
        <dsp:cNvPr id="0" name=""/>
        <dsp:cNvSpPr/>
      </dsp:nvSpPr>
      <dsp:spPr>
        <a:xfrm>
          <a:off x="4611567" y="1242581"/>
          <a:ext cx="756791" cy="1656774"/>
        </a:xfrm>
        <a:prstGeom prst="round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دست به اقدامی زند</a:t>
          </a:r>
          <a:endParaRPr lang="en-US" sz="1800" b="1" kern="1200" dirty="0">
            <a:solidFill>
              <a:srgbClr val="002060"/>
            </a:solidFill>
            <a:cs typeface="B Nazanin" panose="00000400000000000000" pitchFamily="2" charset="-78"/>
          </a:endParaRPr>
        </a:p>
      </dsp:txBody>
      <dsp:txXfrm>
        <a:off x="4648510" y="1279524"/>
        <a:ext cx="682905" cy="1582888"/>
      </dsp:txXfrm>
    </dsp:sp>
    <dsp:sp modelId="{F0082944-1A8D-42EE-937E-5FACCF809824}">
      <dsp:nvSpPr>
        <dsp:cNvPr id="0" name=""/>
        <dsp:cNvSpPr/>
      </dsp:nvSpPr>
      <dsp:spPr>
        <a:xfrm>
          <a:off x="3728644" y="1242581"/>
          <a:ext cx="756791" cy="1656774"/>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کاری عرضه کند</a:t>
          </a:r>
          <a:endParaRPr lang="en-US" sz="1800" b="1" kern="1200" dirty="0">
            <a:solidFill>
              <a:srgbClr val="002060"/>
            </a:solidFill>
            <a:cs typeface="B Nazanin" panose="00000400000000000000" pitchFamily="2" charset="-78"/>
          </a:endParaRPr>
        </a:p>
      </dsp:txBody>
      <dsp:txXfrm>
        <a:off x="3765587" y="1279524"/>
        <a:ext cx="682905" cy="1582888"/>
      </dsp:txXfrm>
    </dsp:sp>
    <dsp:sp modelId="{2A2AEE64-FB81-4BA8-9FDA-281303693E03}">
      <dsp:nvSpPr>
        <dsp:cNvPr id="0" name=""/>
        <dsp:cNvSpPr/>
      </dsp:nvSpPr>
      <dsp:spPr>
        <a:xfrm>
          <a:off x="2845721" y="1242581"/>
          <a:ext cx="756791" cy="1656774"/>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نتیجه‌ای تحویل دهد</a:t>
          </a:r>
          <a:endParaRPr lang="en-US" sz="1800" b="1" kern="1200" dirty="0">
            <a:solidFill>
              <a:srgbClr val="002060"/>
            </a:solidFill>
            <a:cs typeface="B Nazanin" panose="00000400000000000000" pitchFamily="2" charset="-78"/>
          </a:endParaRPr>
        </a:p>
      </dsp:txBody>
      <dsp:txXfrm>
        <a:off x="2882664" y="1279524"/>
        <a:ext cx="682905" cy="1582888"/>
      </dsp:txXfrm>
    </dsp:sp>
    <dsp:sp modelId="{D3277B59-F8B5-49BD-8CEB-3ECA084BC26E}">
      <dsp:nvSpPr>
        <dsp:cNvPr id="0" name=""/>
        <dsp:cNvSpPr/>
      </dsp:nvSpPr>
      <dsp:spPr>
        <a:xfrm>
          <a:off x="1962799" y="1242581"/>
          <a:ext cx="756791" cy="1656774"/>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خروجی‌ای داشته باشد</a:t>
          </a:r>
          <a:endParaRPr lang="en-US" sz="1800" b="1" kern="1200" dirty="0">
            <a:solidFill>
              <a:srgbClr val="002060"/>
            </a:solidFill>
            <a:cs typeface="B Nazanin" panose="00000400000000000000" pitchFamily="2" charset="-78"/>
          </a:endParaRPr>
        </a:p>
      </dsp:txBody>
      <dsp:txXfrm>
        <a:off x="1999742" y="1279524"/>
        <a:ext cx="682905" cy="1582888"/>
      </dsp:txXfrm>
    </dsp:sp>
    <dsp:sp modelId="{8D36D810-DDAD-4A52-938E-C5571E1216C0}">
      <dsp:nvSpPr>
        <dsp:cNvPr id="0" name=""/>
        <dsp:cNvSpPr/>
      </dsp:nvSpPr>
      <dsp:spPr>
        <a:xfrm>
          <a:off x="1079876" y="1242581"/>
          <a:ext cx="756791" cy="1656774"/>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طرح مفیدی را به سرانجام رساند‌</a:t>
          </a:r>
          <a:endParaRPr lang="en-US" sz="1600" b="1" kern="1200" dirty="0">
            <a:solidFill>
              <a:srgbClr val="002060"/>
            </a:solidFill>
            <a:cs typeface="B Nazanin" panose="00000400000000000000" pitchFamily="2" charset="-78"/>
          </a:endParaRPr>
        </a:p>
      </dsp:txBody>
      <dsp:txXfrm>
        <a:off x="1116819" y="1279524"/>
        <a:ext cx="682905" cy="1582888"/>
      </dsp:txXfrm>
    </dsp:sp>
    <dsp:sp modelId="{4C572194-00EE-4CDC-AAC2-2E8EAE842808}">
      <dsp:nvSpPr>
        <dsp:cNvPr id="0" name=""/>
        <dsp:cNvSpPr/>
      </dsp:nvSpPr>
      <dsp:spPr>
        <a:xfrm>
          <a:off x="5447" y="864099"/>
          <a:ext cx="948296" cy="2413738"/>
        </a:xfrm>
        <a:prstGeom prst="round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و هرگز نباید وجود و عدم او برای جامعه مساوی باشد</a:t>
          </a:r>
          <a:endParaRPr lang="en-US" sz="1600" b="1" kern="1200" dirty="0">
            <a:solidFill>
              <a:srgbClr val="002060"/>
            </a:solidFill>
            <a:cs typeface="B Nazanin" panose="00000400000000000000" pitchFamily="2" charset="-78"/>
          </a:endParaRPr>
        </a:p>
      </dsp:txBody>
      <dsp:txXfrm>
        <a:off x="51739" y="910391"/>
        <a:ext cx="855712" cy="2321154"/>
      </dsp:txXfrm>
    </dsp:sp>
  </dsp:spTree>
</dsp:drawing>
</file>

<file path=ppt/diagrams/drawing4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8DD557-244A-46F5-BA89-FBF127C953A7}">
      <dsp:nvSpPr>
        <dsp:cNvPr id="0" name=""/>
        <dsp:cNvSpPr/>
      </dsp:nvSpPr>
      <dsp:spPr>
        <a:xfrm>
          <a:off x="126540" y="64030"/>
          <a:ext cx="8984386" cy="1308469"/>
        </a:xfrm>
        <a:prstGeom prst="leftArrow">
          <a:avLst>
            <a:gd name="adj1" fmla="val 50000"/>
            <a:gd name="adj2" fmla="val 5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0" tIns="121920" rIns="121920" bIns="207719" numCol="1" spcCol="1270" anchor="ctr" anchorCtr="0">
          <a:noAutofit/>
        </a:bodyPr>
        <a:lstStyle/>
        <a:p>
          <a:pPr lvl="0" algn="r" defTabSz="1422400">
            <a:lnSpc>
              <a:spcPct val="90000"/>
            </a:lnSpc>
            <a:spcBef>
              <a:spcPct val="0"/>
            </a:spcBef>
            <a:spcAft>
              <a:spcPct val="35000"/>
            </a:spcAft>
          </a:pPr>
          <a:r>
            <a:rPr lang="fa-IR" sz="3200" kern="1200" dirty="0" smtClean="0">
              <a:solidFill>
                <a:srgbClr val="FFFF00"/>
              </a:solidFill>
              <a:cs typeface="B Titr" panose="00000700000000000000" pitchFamily="2" charset="-78"/>
            </a:rPr>
            <a:t>طلبه باید</a:t>
          </a:r>
          <a:endParaRPr lang="en-US" sz="3200" kern="1200" dirty="0">
            <a:solidFill>
              <a:srgbClr val="FFFF00"/>
            </a:solidFill>
            <a:cs typeface="B Titr" panose="00000700000000000000" pitchFamily="2" charset="-78"/>
          </a:endParaRPr>
        </a:p>
      </dsp:txBody>
      <dsp:txXfrm>
        <a:off x="453657" y="391147"/>
        <a:ext cx="8657269" cy="654235"/>
      </dsp:txXfrm>
    </dsp:sp>
    <dsp:sp modelId="{C4001992-5215-4AA6-A109-54B20DDE0BCE}">
      <dsp:nvSpPr>
        <dsp:cNvPr id="0" name=""/>
        <dsp:cNvSpPr/>
      </dsp:nvSpPr>
      <dsp:spPr>
        <a:xfrm>
          <a:off x="6671156" y="1073048"/>
          <a:ext cx="2365339" cy="2520593"/>
        </a:xfrm>
        <a:prstGeom prst="re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l" defTabSz="800100">
            <a:lnSpc>
              <a:spcPct val="90000"/>
            </a:lnSpc>
            <a:spcBef>
              <a:spcPct val="0"/>
            </a:spcBef>
            <a:spcAft>
              <a:spcPct val="35000"/>
            </a:spcAft>
          </a:pPr>
          <a:r>
            <a:rPr lang="fa-IR" sz="1800" b="1" kern="1200" smtClean="0">
              <a:cs typeface="B Nazanin" panose="00000400000000000000" pitchFamily="2" charset="-78"/>
            </a:rPr>
            <a:t>خود را مکلف به یاری دین خدا و ارائۀ خدمتی بداند و برای آن خود را از پیش آماده کرده باشد</a:t>
          </a:r>
          <a:endParaRPr lang="en-US" sz="1800" b="1" kern="1200" dirty="0">
            <a:cs typeface="B Nazanin" panose="00000400000000000000" pitchFamily="2" charset="-78"/>
          </a:endParaRPr>
        </a:p>
      </dsp:txBody>
      <dsp:txXfrm>
        <a:off x="6671156" y="1073048"/>
        <a:ext cx="2365339" cy="2520593"/>
      </dsp:txXfrm>
    </dsp:sp>
    <dsp:sp modelId="{222DBF46-B75D-4540-87D5-9E1BC07444BE}">
      <dsp:nvSpPr>
        <dsp:cNvPr id="0" name=""/>
        <dsp:cNvSpPr/>
      </dsp:nvSpPr>
      <dsp:spPr>
        <a:xfrm>
          <a:off x="41084" y="500186"/>
          <a:ext cx="6619137" cy="1308469"/>
        </a:xfrm>
        <a:prstGeom prst="leftArrow">
          <a:avLst>
            <a:gd name="adj1" fmla="val 50000"/>
            <a:gd name="adj2" fmla="val 50000"/>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0" tIns="121920" rIns="121920" bIns="207719" numCol="1" spcCol="1270" anchor="ctr" anchorCtr="0">
          <a:noAutofit/>
        </a:bodyPr>
        <a:lstStyle/>
        <a:p>
          <a:pPr lvl="0" algn="r" defTabSz="1422400">
            <a:lnSpc>
              <a:spcPct val="90000"/>
            </a:lnSpc>
            <a:spcBef>
              <a:spcPct val="0"/>
            </a:spcBef>
            <a:spcAft>
              <a:spcPct val="35000"/>
            </a:spcAft>
          </a:pPr>
          <a:r>
            <a:rPr lang="fa-IR" sz="3200" kern="1200" smtClean="0">
              <a:solidFill>
                <a:srgbClr val="FFFF00"/>
              </a:solidFill>
              <a:cs typeface="B Titr" panose="00000700000000000000" pitchFamily="2" charset="-78"/>
            </a:rPr>
            <a:t>طلبه باید</a:t>
          </a:r>
          <a:endParaRPr lang="en-US" sz="3200" kern="1200" dirty="0">
            <a:solidFill>
              <a:srgbClr val="FFFF00"/>
            </a:solidFill>
          </a:endParaRPr>
        </a:p>
      </dsp:txBody>
      <dsp:txXfrm>
        <a:off x="368201" y="827303"/>
        <a:ext cx="6292020" cy="654235"/>
      </dsp:txXfrm>
    </dsp:sp>
    <dsp:sp modelId="{846EFFDF-60E9-4B4E-95AE-05B2295F8177}">
      <dsp:nvSpPr>
        <dsp:cNvPr id="0" name=""/>
        <dsp:cNvSpPr/>
      </dsp:nvSpPr>
      <dsp:spPr>
        <a:xfrm>
          <a:off x="3491868" y="1509205"/>
          <a:ext cx="3169097" cy="2520593"/>
        </a:xfrm>
        <a:prstGeom prst="rect">
          <a:avLst/>
        </a:prstGeom>
        <a:solidFill>
          <a:schemeClr val="lt1">
            <a:hueOff val="0"/>
            <a:satOff val="0"/>
            <a:lumOff val="0"/>
            <a:alphaOff val="0"/>
          </a:schemeClr>
        </a:solidFill>
        <a:ln w="25400" cap="flat" cmpd="sng" algn="ctr">
          <a:solidFill>
            <a:schemeClr val="accent2">
              <a:hueOff val="-419062"/>
              <a:satOff val="-4829"/>
              <a:lumOff val="107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just" defTabSz="800100">
            <a:lnSpc>
              <a:spcPct val="90000"/>
            </a:lnSpc>
            <a:spcBef>
              <a:spcPct val="0"/>
            </a:spcBef>
            <a:spcAft>
              <a:spcPct val="35000"/>
            </a:spcAft>
          </a:pPr>
          <a:r>
            <a:rPr lang="fa-IR" sz="1800" b="1" kern="1200" smtClean="0">
              <a:cs typeface="B Nazanin" panose="00000400000000000000" pitchFamily="2" charset="-78"/>
            </a:rPr>
            <a:t>یک نقش اجتماعی و کارکرد مثبت برای خود تعریف کند و تعهدی برای اجرای یک برنامه بدهد و سنگری را با مسئولیت و تعهد پر کند و گوشه‌ای از مرز فرهنگی را پاسداری نماید؛ به‌گونه‌ای که خیال دیگران از حضور و ظهور او در آن عرصه آسوده گردد</a:t>
          </a:r>
          <a:endParaRPr lang="en-US" sz="1800" b="1" kern="1200" dirty="0">
            <a:cs typeface="B Nazanin" panose="00000400000000000000" pitchFamily="2" charset="-78"/>
          </a:endParaRPr>
        </a:p>
      </dsp:txBody>
      <dsp:txXfrm>
        <a:off x="3491868" y="1509205"/>
        <a:ext cx="3169097" cy="2520593"/>
      </dsp:txXfrm>
    </dsp:sp>
    <dsp:sp modelId="{7C7FD50A-9831-4DF9-BCD3-049D2A453307}">
      <dsp:nvSpPr>
        <dsp:cNvPr id="0" name=""/>
        <dsp:cNvSpPr/>
      </dsp:nvSpPr>
      <dsp:spPr>
        <a:xfrm>
          <a:off x="126540" y="936343"/>
          <a:ext cx="3450004" cy="1308469"/>
        </a:xfrm>
        <a:prstGeom prst="leftArrow">
          <a:avLst>
            <a:gd name="adj1" fmla="val 50000"/>
            <a:gd name="adj2" fmla="val 50000"/>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0" tIns="121920" rIns="121920" bIns="207719" numCol="1" spcCol="1270" anchor="ctr" anchorCtr="0">
          <a:noAutofit/>
        </a:bodyPr>
        <a:lstStyle/>
        <a:p>
          <a:pPr lvl="0" algn="r" defTabSz="1422400">
            <a:lnSpc>
              <a:spcPct val="90000"/>
            </a:lnSpc>
            <a:spcBef>
              <a:spcPct val="0"/>
            </a:spcBef>
            <a:spcAft>
              <a:spcPct val="35000"/>
            </a:spcAft>
          </a:pPr>
          <a:r>
            <a:rPr lang="fa-IR" sz="3200" kern="1200" smtClean="0">
              <a:solidFill>
                <a:srgbClr val="FFFF00"/>
              </a:solidFill>
              <a:cs typeface="B Titr" panose="00000700000000000000" pitchFamily="2" charset="-78"/>
            </a:rPr>
            <a:t>طلبه باید</a:t>
          </a:r>
          <a:endParaRPr lang="en-US" sz="3200" kern="1200" dirty="0">
            <a:solidFill>
              <a:srgbClr val="FFFF00"/>
            </a:solidFill>
          </a:endParaRPr>
        </a:p>
      </dsp:txBody>
      <dsp:txXfrm>
        <a:off x="453657" y="1263460"/>
        <a:ext cx="3122887" cy="654235"/>
      </dsp:txXfrm>
    </dsp:sp>
    <dsp:sp modelId="{FC57DFD3-F011-4ABC-957A-B75FC79E640D}">
      <dsp:nvSpPr>
        <dsp:cNvPr id="0" name=""/>
        <dsp:cNvSpPr/>
      </dsp:nvSpPr>
      <dsp:spPr>
        <a:xfrm>
          <a:off x="683557" y="1945361"/>
          <a:ext cx="2767191" cy="2483704"/>
        </a:xfrm>
        <a:prstGeom prst="rect">
          <a:avLst/>
        </a:prstGeom>
        <a:solidFill>
          <a:schemeClr val="lt1">
            <a:hueOff val="0"/>
            <a:satOff val="0"/>
            <a:lumOff val="0"/>
            <a:alphaOff val="0"/>
          </a:schemeClr>
        </a:solidFill>
        <a:ln w="25400" cap="flat" cmpd="sng" algn="ctr">
          <a:solidFill>
            <a:schemeClr val="accent2">
              <a:hueOff val="-838123"/>
              <a:satOff val="-9658"/>
              <a:lumOff val="2159"/>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l" defTabSz="800100">
            <a:lnSpc>
              <a:spcPct val="90000"/>
            </a:lnSpc>
            <a:spcBef>
              <a:spcPct val="0"/>
            </a:spcBef>
            <a:spcAft>
              <a:spcPct val="35000"/>
            </a:spcAft>
          </a:pPr>
          <a:r>
            <a:rPr lang="fa-IR" sz="1800" b="1" kern="1200" smtClean="0">
              <a:cs typeface="B Nazanin" panose="00000400000000000000" pitchFamily="2" charset="-78"/>
            </a:rPr>
            <a:t>یک عضو مفید برای پیکرۀ اجتماع باشد؛ یک بازوی توانا، چشم بینا، گوش شنوا، زبان گویا و یک کارگزار امین برای اهداف امام عصر(عج)، و با قوت و قدرت آن وظیفه را به انجام رساند.</a:t>
          </a:r>
          <a:endParaRPr lang="en-US" sz="1800" b="1" kern="1200" dirty="0">
            <a:cs typeface="B Nazanin" panose="00000400000000000000" pitchFamily="2" charset="-78"/>
          </a:endParaRPr>
        </a:p>
      </dsp:txBody>
      <dsp:txXfrm>
        <a:off x="683557" y="1945361"/>
        <a:ext cx="2767191" cy="2483704"/>
      </dsp:txXfrm>
    </dsp:sp>
  </dsp:spTree>
</dsp:drawing>
</file>

<file path=ppt/diagrams/drawing4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EBC02F-842B-4583-94C1-23C462BF460E}">
      <dsp:nvSpPr>
        <dsp:cNvPr id="0" name=""/>
        <dsp:cNvSpPr/>
      </dsp:nvSpPr>
      <dsp:spPr>
        <a:xfrm>
          <a:off x="0" y="1097315"/>
          <a:ext cx="8640960" cy="201600"/>
        </a:xfrm>
        <a:prstGeom prst="rect">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55FF076-EBF3-4296-B9A8-5BBF0B27AAEC}">
      <dsp:nvSpPr>
        <dsp:cNvPr id="0" name=""/>
        <dsp:cNvSpPr/>
      </dsp:nvSpPr>
      <dsp:spPr>
        <a:xfrm>
          <a:off x="259713" y="176079"/>
          <a:ext cx="7949620" cy="103931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25" tIns="0" rIns="228625" bIns="0" numCol="1" spcCol="1270" anchor="ctr" anchorCtr="0">
          <a:noAutofit/>
        </a:bodyPr>
        <a:lstStyle/>
        <a:p>
          <a:pPr lvl="0" algn="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کارکردهای طلبه و خدمات تخصصی‌ای که می‌تواند ارائه دهد، آیندۀ کاری او و مأموریتی که باید برعهده گیرد، غایات و مقاصدی که بر طلبگی مترتب است، اهداف کاری، و آفاق طلبگی یعنی افق‌های دوردستی که شایسته است یک طلبه برای انتهای مسیر خود در نظر گیرد چیست؟ </a:t>
          </a:r>
          <a:endParaRPr lang="en-US" sz="1800" b="1" kern="1200" dirty="0">
            <a:solidFill>
              <a:srgbClr val="FFFF00"/>
            </a:solidFill>
            <a:cs typeface="B Nazanin" panose="00000400000000000000" pitchFamily="2" charset="-78"/>
          </a:endParaRPr>
        </a:p>
      </dsp:txBody>
      <dsp:txXfrm>
        <a:off x="310448" y="226814"/>
        <a:ext cx="7848150" cy="937846"/>
      </dsp:txXfrm>
    </dsp:sp>
    <dsp:sp modelId="{7F56D6B2-E422-4602-9E6D-297B26AC0CC8}">
      <dsp:nvSpPr>
        <dsp:cNvPr id="0" name=""/>
        <dsp:cNvSpPr/>
      </dsp:nvSpPr>
      <dsp:spPr>
        <a:xfrm>
          <a:off x="0" y="2263352"/>
          <a:ext cx="8640960" cy="201600"/>
        </a:xfrm>
        <a:prstGeom prst="rect">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8CE5EB4-B94C-47F8-82AA-035424BBECC3}">
      <dsp:nvSpPr>
        <dsp:cNvPr id="0" name=""/>
        <dsp:cNvSpPr/>
      </dsp:nvSpPr>
      <dsp:spPr>
        <a:xfrm>
          <a:off x="259713" y="1342115"/>
          <a:ext cx="7949620" cy="1039316"/>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25" tIns="0" rIns="228625" bIns="0" numCol="1" spcCol="1270" anchor="ctr" anchorCtr="0">
          <a:noAutofit/>
        </a:bodyPr>
        <a:lstStyle/>
        <a:p>
          <a:pPr lvl="0" algn="r"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چه نقش‌ها و شئون اجتماعی در انتظار او است؟ </a:t>
          </a:r>
          <a:endParaRPr lang="en-US" sz="2400" b="1" kern="1200" dirty="0">
            <a:solidFill>
              <a:srgbClr val="002060"/>
            </a:solidFill>
            <a:cs typeface="B Nazanin" panose="00000400000000000000" pitchFamily="2" charset="-78"/>
          </a:endParaRPr>
        </a:p>
      </dsp:txBody>
      <dsp:txXfrm>
        <a:off x="310448" y="1392850"/>
        <a:ext cx="7848150" cy="937846"/>
      </dsp:txXfrm>
    </dsp:sp>
    <dsp:sp modelId="{E92384D7-8B32-420F-B367-EE3E76BC1DE0}">
      <dsp:nvSpPr>
        <dsp:cNvPr id="0" name=""/>
        <dsp:cNvSpPr/>
      </dsp:nvSpPr>
      <dsp:spPr>
        <a:xfrm>
          <a:off x="0" y="3429389"/>
          <a:ext cx="8640960" cy="201600"/>
        </a:xfrm>
        <a:prstGeom prst="rect">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555F8E9-0761-4CE2-8318-F62B7702E4B8}">
      <dsp:nvSpPr>
        <dsp:cNvPr id="0" name=""/>
        <dsp:cNvSpPr/>
      </dsp:nvSpPr>
      <dsp:spPr>
        <a:xfrm>
          <a:off x="259713" y="2508152"/>
          <a:ext cx="7949620" cy="1039316"/>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25" tIns="0" rIns="228625" bIns="0" numCol="1" spcCol="1270" anchor="ctr" anchorCtr="0">
          <a:noAutofit/>
        </a:bodyPr>
        <a:lstStyle/>
        <a:p>
          <a:pPr lvl="0" algn="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کارکردهای طلبه و خدمات تخصصی‌ای که می‌تواند ارائه دهد، آیندۀ کاری او و مأموریتی که باید برعهده گیرد، غایات و مقاصدی که بر طلبگی مترتب است، اهداف کاری، و آفاق طلبگی یعنی افق‌های دوردستی که شایسته است یک طلبه برای انتهای مسیر خود در نظر گیرد چیست؟</a:t>
          </a:r>
          <a:endParaRPr lang="en-US" sz="1800" b="1" kern="1200" dirty="0">
            <a:solidFill>
              <a:srgbClr val="002060"/>
            </a:solidFill>
            <a:cs typeface="B Nazanin" panose="00000400000000000000" pitchFamily="2" charset="-78"/>
          </a:endParaRPr>
        </a:p>
      </dsp:txBody>
      <dsp:txXfrm>
        <a:off x="310448" y="2558887"/>
        <a:ext cx="7848150" cy="937846"/>
      </dsp:txXfrm>
    </dsp:sp>
    <dsp:sp modelId="{D9E7DD5D-1A8D-4D48-A321-7D4C8951A540}">
      <dsp:nvSpPr>
        <dsp:cNvPr id="0" name=""/>
        <dsp:cNvSpPr/>
      </dsp:nvSpPr>
      <dsp:spPr>
        <a:xfrm>
          <a:off x="0" y="4595425"/>
          <a:ext cx="8640960" cy="201600"/>
        </a:xfrm>
        <a:prstGeom prst="rect">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5656A02-4854-40B6-82CC-15209D721B8C}">
      <dsp:nvSpPr>
        <dsp:cNvPr id="0" name=""/>
        <dsp:cNvSpPr/>
      </dsp:nvSpPr>
      <dsp:spPr>
        <a:xfrm>
          <a:off x="259713" y="3674189"/>
          <a:ext cx="7949620" cy="1039316"/>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25" tIns="0" rIns="228625" bIns="0" numCol="1" spcCol="1270" anchor="ctr" anchorCtr="0">
          <a:noAutofit/>
        </a:bodyPr>
        <a:lstStyle/>
        <a:p>
          <a:pPr lvl="0" algn="r"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و به دیگر زبان شئون تخصصی حوزویان و تیپ‌های تخصصی در عالم طلبگی کدام‌اند و چگونه طبقه‌بندی می‌شود؟</a:t>
          </a:r>
          <a:endParaRPr lang="en-US" sz="2400" b="1" kern="1200" dirty="0">
            <a:solidFill>
              <a:srgbClr val="002060"/>
            </a:solidFill>
            <a:cs typeface="B Nazanin" panose="00000400000000000000" pitchFamily="2" charset="-78"/>
          </a:endParaRPr>
        </a:p>
      </dsp:txBody>
      <dsp:txXfrm>
        <a:off x="310448" y="3724924"/>
        <a:ext cx="7848150" cy="937846"/>
      </dsp:txXfrm>
    </dsp:sp>
  </dsp:spTree>
</dsp:drawing>
</file>

<file path=ppt/diagrams/drawing4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01D12D-691C-4A9E-9584-A0246396279C}">
      <dsp:nvSpPr>
        <dsp:cNvPr id="0" name=""/>
        <dsp:cNvSpPr/>
      </dsp:nvSpPr>
      <dsp:spPr>
        <a:xfrm>
          <a:off x="7301218" y="1728189"/>
          <a:ext cx="1411750" cy="1684788"/>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kern="1200" dirty="0" smtClean="0">
              <a:solidFill>
                <a:srgbClr val="FFFF00"/>
              </a:solidFill>
              <a:cs typeface="B Titr" panose="00000700000000000000" pitchFamily="2" charset="-78"/>
            </a:rPr>
            <a:t>برای پاسخ به این سؤال از دو راه می‌توان پیش رفت؛ </a:t>
          </a:r>
          <a:endParaRPr lang="en-US" sz="1800" kern="1200" dirty="0">
            <a:solidFill>
              <a:srgbClr val="FFFF00"/>
            </a:solidFill>
            <a:cs typeface="B Titr" panose="00000700000000000000" pitchFamily="2" charset="-78"/>
          </a:endParaRPr>
        </a:p>
      </dsp:txBody>
      <dsp:txXfrm>
        <a:off x="7342567" y="1769538"/>
        <a:ext cx="1329052" cy="1602090"/>
      </dsp:txXfrm>
    </dsp:sp>
    <dsp:sp modelId="{E3561C02-9F31-44E8-9A2C-D407308B41A2}">
      <dsp:nvSpPr>
        <dsp:cNvPr id="0" name=""/>
        <dsp:cNvSpPr/>
      </dsp:nvSpPr>
      <dsp:spPr>
        <a:xfrm rot="15227043">
          <a:off x="6139741" y="1687678"/>
          <a:ext cx="1815860" cy="22192"/>
        </a:xfrm>
        <a:custGeom>
          <a:avLst/>
          <a:gdLst/>
          <a:ahLst/>
          <a:cxnLst/>
          <a:rect l="0" t="0" r="0" b="0"/>
          <a:pathLst>
            <a:path>
              <a:moveTo>
                <a:pt x="0" y="11096"/>
              </a:moveTo>
              <a:lnTo>
                <a:pt x="1815860" y="11096"/>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11150">
            <a:lnSpc>
              <a:spcPct val="90000"/>
            </a:lnSpc>
            <a:spcBef>
              <a:spcPct val="0"/>
            </a:spcBef>
            <a:spcAft>
              <a:spcPct val="35000"/>
            </a:spcAft>
          </a:pPr>
          <a:endParaRPr lang="en-US" sz="700" kern="1200"/>
        </a:p>
      </dsp:txBody>
      <dsp:txXfrm rot="10800000">
        <a:off x="7002275" y="1653378"/>
        <a:ext cx="90793" cy="90793"/>
      </dsp:txXfrm>
    </dsp:sp>
    <dsp:sp modelId="{851EC518-3646-498C-A950-1AE96C4805D2}">
      <dsp:nvSpPr>
        <dsp:cNvPr id="0" name=""/>
        <dsp:cNvSpPr/>
      </dsp:nvSpPr>
      <dsp:spPr>
        <a:xfrm>
          <a:off x="144014" y="2696"/>
          <a:ext cx="6650109" cy="164853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راه اول مسیر استقرایی ـ از جزئی به کلی ـ است. یعنی با نظر به عملکرد شخصیت‌های روحانی موفق و خدمات تخصصی‌ای که طلاب در جامعه امروز برعهده گرفته‌اند، فهرستی تفصیلی و جامع از نقش‌های اجتماعی حوزویان پدید آوریم و به‌صورتی پس‌آرا آنها را طبقه‌بندی و بسامان کنیم.</a:t>
          </a:r>
          <a:endParaRPr lang="en-US" sz="1600" b="1" kern="1200" dirty="0">
            <a:solidFill>
              <a:srgbClr val="002060"/>
            </a:solidFill>
            <a:cs typeface="B Nazanin" panose="00000400000000000000" pitchFamily="2" charset="-78"/>
          </a:endParaRPr>
        </a:p>
      </dsp:txBody>
      <dsp:txXfrm>
        <a:off x="192298" y="50980"/>
        <a:ext cx="6553541" cy="1551969"/>
      </dsp:txXfrm>
    </dsp:sp>
    <dsp:sp modelId="{77A7F0B2-E2FB-45D0-B7CB-50F15B07CEE6}">
      <dsp:nvSpPr>
        <dsp:cNvPr id="0" name=""/>
        <dsp:cNvSpPr/>
      </dsp:nvSpPr>
      <dsp:spPr>
        <a:xfrm rot="10800000">
          <a:off x="6794124" y="2559487"/>
          <a:ext cx="507094" cy="22192"/>
        </a:xfrm>
        <a:custGeom>
          <a:avLst/>
          <a:gdLst/>
          <a:ahLst/>
          <a:cxnLst/>
          <a:rect l="0" t="0" r="0" b="0"/>
          <a:pathLst>
            <a:path>
              <a:moveTo>
                <a:pt x="0" y="11096"/>
              </a:moveTo>
              <a:lnTo>
                <a:pt x="507094" y="11096"/>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7034994" y="2557906"/>
        <a:ext cx="25354" cy="25354"/>
      </dsp:txXfrm>
    </dsp:sp>
    <dsp:sp modelId="{2638A0DD-E1BD-4460-B33F-C5771F846CA4}">
      <dsp:nvSpPr>
        <dsp:cNvPr id="0" name=""/>
        <dsp:cNvSpPr/>
      </dsp:nvSpPr>
      <dsp:spPr>
        <a:xfrm>
          <a:off x="144014" y="1746315"/>
          <a:ext cx="6650109" cy="164853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راه دوم این است که به‌صورت پیش‌آرا و قیاسی ـ از کلی به جزئی ـ حرکت کنیم. یعنی نظام جامع رسالت‌های حوزه را به‌دست آوریم و در امکانات محیطی و شرایط روز ضرب کنیم. این حرکت به یک آرایش پیشین منطقی از انواع فعالیت‌های حوزه خواهد رسید که تکرار و تداخل در آن وجود ندارد و قابل تطبیق بر انواع فعالیت‌های موجود می‌باشد. </a:t>
          </a:r>
          <a:endParaRPr lang="en-US" sz="1600" b="1" kern="1200" dirty="0">
            <a:solidFill>
              <a:srgbClr val="002060"/>
            </a:solidFill>
            <a:cs typeface="B Nazanin" panose="00000400000000000000" pitchFamily="2" charset="-78"/>
          </a:endParaRPr>
        </a:p>
      </dsp:txBody>
      <dsp:txXfrm>
        <a:off x="192298" y="1794599"/>
        <a:ext cx="6553541" cy="1551969"/>
      </dsp:txXfrm>
    </dsp:sp>
    <dsp:sp modelId="{C0E33868-F5FA-43FB-BC49-816DA3CD40B3}">
      <dsp:nvSpPr>
        <dsp:cNvPr id="0" name=""/>
        <dsp:cNvSpPr/>
      </dsp:nvSpPr>
      <dsp:spPr>
        <a:xfrm rot="6372957">
          <a:off x="6139741" y="3431296"/>
          <a:ext cx="1815860" cy="22192"/>
        </a:xfrm>
        <a:custGeom>
          <a:avLst/>
          <a:gdLst/>
          <a:ahLst/>
          <a:cxnLst/>
          <a:rect l="0" t="0" r="0" b="0"/>
          <a:pathLst>
            <a:path>
              <a:moveTo>
                <a:pt x="0" y="11096"/>
              </a:moveTo>
              <a:lnTo>
                <a:pt x="1815860" y="11096"/>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11150">
            <a:lnSpc>
              <a:spcPct val="90000"/>
            </a:lnSpc>
            <a:spcBef>
              <a:spcPct val="0"/>
            </a:spcBef>
            <a:spcAft>
              <a:spcPct val="35000"/>
            </a:spcAft>
          </a:pPr>
          <a:endParaRPr lang="en-US" sz="700" kern="1200"/>
        </a:p>
      </dsp:txBody>
      <dsp:txXfrm rot="10800000">
        <a:off x="7002275" y="3396996"/>
        <a:ext cx="90793" cy="90793"/>
      </dsp:txXfrm>
    </dsp:sp>
    <dsp:sp modelId="{A990F98D-D72D-4E4A-861E-87E2DDA1A177}">
      <dsp:nvSpPr>
        <dsp:cNvPr id="0" name=""/>
        <dsp:cNvSpPr/>
      </dsp:nvSpPr>
      <dsp:spPr>
        <a:xfrm>
          <a:off x="144014" y="3489933"/>
          <a:ext cx="6650109" cy="164853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گویا بهترین روش این است که این دو حرکت را به‌صورت تلفیقی و مکمل دنبال کنیم. یعنی یک بار از آرمان‌ها و غایات طلبگی آغاز کنیم و برای آنکه تمام آن مقاصد محقق گردد وظایف، نقش‌ها و تخصص‌هایی برای طلاب تعریف کنیم و یک بار نظر به انواع عملکرد‌های موفق موجود کنیم و از میان آن نقش‌های تخصصی طلاب را تعریف کنیم؛ سپس حاصل این دو را با هم تلفیق نماییم.</a:t>
          </a:r>
          <a:endParaRPr lang="en-US" sz="1600" b="1" kern="1200" dirty="0">
            <a:solidFill>
              <a:srgbClr val="002060"/>
            </a:solidFill>
            <a:cs typeface="B Nazanin" panose="00000400000000000000" pitchFamily="2" charset="-78"/>
          </a:endParaRPr>
        </a:p>
      </dsp:txBody>
      <dsp:txXfrm>
        <a:off x="192298" y="3538217"/>
        <a:ext cx="6553541" cy="1551969"/>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A218923-FFD2-485E-AD32-6D2FD835B2C6}">
      <dsp:nvSpPr>
        <dsp:cNvPr id="0" name=""/>
        <dsp:cNvSpPr/>
      </dsp:nvSpPr>
      <dsp:spPr>
        <a:xfrm>
          <a:off x="1727" y="0"/>
          <a:ext cx="2688282" cy="4525963"/>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0688" tIns="170688" rIns="170688" bIns="170688"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FFFF00"/>
              </a:solidFill>
              <a:cs typeface="B Nazanin" panose="00000400000000000000" pitchFamily="2" charset="-78"/>
            </a:rPr>
            <a:t>بنابراین هویت صنفی طلبه از طرفی مایۀ امتیاز طلبه از غیرطلبه است</a:t>
          </a:r>
          <a:endParaRPr lang="en-US" sz="2400" kern="1200" dirty="0">
            <a:solidFill>
              <a:srgbClr val="FFFF00"/>
            </a:solidFill>
          </a:endParaRPr>
        </a:p>
      </dsp:txBody>
      <dsp:txXfrm>
        <a:off x="1727" y="1810385"/>
        <a:ext cx="2688282" cy="1810385"/>
      </dsp:txXfrm>
    </dsp:sp>
    <dsp:sp modelId="{ABA21E3F-E8DF-4CFE-8479-41B43C358792}">
      <dsp:nvSpPr>
        <dsp:cNvPr id="0" name=""/>
        <dsp:cNvSpPr/>
      </dsp:nvSpPr>
      <dsp:spPr>
        <a:xfrm>
          <a:off x="658414" y="95598"/>
          <a:ext cx="1374908" cy="1373160"/>
        </a:xfrm>
        <a:prstGeom prst="ellipse">
          <a:avLst/>
        </a:prstGeom>
        <a:blipFill rotWithShape="1">
          <a:blip xmlns:r="http://schemas.openxmlformats.org/officeDocument/2006/relationships" r:embed="rId1"/>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BA4A6F6F-5B34-4F8D-9D5D-4D73FEE2383A}">
      <dsp:nvSpPr>
        <dsp:cNvPr id="0" name=""/>
        <dsp:cNvSpPr/>
      </dsp:nvSpPr>
      <dsp:spPr>
        <a:xfrm>
          <a:off x="2770658" y="0"/>
          <a:ext cx="2688282" cy="4525963"/>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7584" tIns="227584" rIns="227584" bIns="227584" numCol="1" spcCol="1270" anchor="ctr" anchorCtr="0">
          <a:noAutofit/>
        </a:bodyPr>
        <a:lstStyle/>
        <a:p>
          <a:pPr lvl="0" algn="ctr" defTabSz="1422400">
            <a:lnSpc>
              <a:spcPct val="90000"/>
            </a:lnSpc>
            <a:spcBef>
              <a:spcPct val="0"/>
            </a:spcBef>
            <a:spcAft>
              <a:spcPct val="35000"/>
            </a:spcAft>
          </a:pPr>
          <a:r>
            <a:rPr lang="fa-IR" sz="3200" b="1" kern="1200" dirty="0" smtClean="0">
              <a:solidFill>
                <a:srgbClr val="002060"/>
              </a:solidFill>
              <a:cs typeface="B Nazanin" panose="00000400000000000000" pitchFamily="2" charset="-78"/>
            </a:rPr>
            <a:t>و از طرفی مایۀ اشتراک طلبه‌ها با یک‌دیگر. </a:t>
          </a:r>
          <a:endParaRPr lang="en-US" sz="3200" kern="1200" dirty="0">
            <a:solidFill>
              <a:srgbClr val="002060"/>
            </a:solidFill>
          </a:endParaRPr>
        </a:p>
      </dsp:txBody>
      <dsp:txXfrm>
        <a:off x="2770658" y="1810385"/>
        <a:ext cx="2688282" cy="1810385"/>
      </dsp:txXfrm>
    </dsp:sp>
    <dsp:sp modelId="{F421F6C1-573B-4EE8-B9D7-9F74E153D374}">
      <dsp:nvSpPr>
        <dsp:cNvPr id="0" name=""/>
        <dsp:cNvSpPr/>
      </dsp:nvSpPr>
      <dsp:spPr>
        <a:xfrm>
          <a:off x="3361227" y="28605"/>
          <a:ext cx="1507145" cy="1507145"/>
        </a:xfrm>
        <a:prstGeom prst="ellipse">
          <a:avLst/>
        </a:prstGeom>
        <a:blipFill rotWithShape="1">
          <a:blip xmlns:r="http://schemas.openxmlformats.org/officeDocument/2006/relationships" r:embed="rId2"/>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26425A8-7F43-4C11-BA7B-AFD1C2A26B7C}">
      <dsp:nvSpPr>
        <dsp:cNvPr id="0" name=""/>
        <dsp:cNvSpPr/>
      </dsp:nvSpPr>
      <dsp:spPr>
        <a:xfrm>
          <a:off x="5539589" y="0"/>
          <a:ext cx="2688282" cy="452596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8016" tIns="128016" rIns="128016" bIns="128016" numCol="1" spcCol="1270" anchor="ctr" anchorCtr="0">
          <a:noAutofit/>
        </a:bodyPr>
        <a:lstStyle/>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در بیان هویت طلبه باید اوصافی ذکر شود که اختصاص به طلبه دارد و طلبه را از سایر اصناف اجتماعی ممتاز می‌گرداند و موجب می‌شود مصداق طلبه از غیرطلبه به‌خوبی بازشناخته شود.</a:t>
          </a:r>
          <a:endParaRPr lang="en-US" sz="1800" b="1" kern="1200" dirty="0"/>
        </a:p>
      </dsp:txBody>
      <dsp:txXfrm>
        <a:off x="5539589" y="1810385"/>
        <a:ext cx="2688282" cy="1810385"/>
      </dsp:txXfrm>
    </dsp:sp>
    <dsp:sp modelId="{A9742B4E-118F-4494-95E7-E6CD28AEA039}">
      <dsp:nvSpPr>
        <dsp:cNvPr id="0" name=""/>
        <dsp:cNvSpPr/>
      </dsp:nvSpPr>
      <dsp:spPr>
        <a:xfrm>
          <a:off x="6130158" y="28605"/>
          <a:ext cx="1507145" cy="1507145"/>
        </a:xfrm>
        <a:prstGeom prst="ellipse">
          <a:avLst/>
        </a:prstGeom>
        <a:blipFill rotWithShape="1">
          <a:blip xmlns:r="http://schemas.openxmlformats.org/officeDocument/2006/relationships" r:embed="rId3"/>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44DE3969-5CE7-4BD4-ADA0-B98C43FE035E}">
      <dsp:nvSpPr>
        <dsp:cNvPr id="0" name=""/>
        <dsp:cNvSpPr/>
      </dsp:nvSpPr>
      <dsp:spPr>
        <a:xfrm>
          <a:off x="329183" y="3847068"/>
          <a:ext cx="7571232" cy="678894"/>
        </a:xfrm>
        <a:prstGeom prst="leftRightArrow">
          <a:avLst/>
        </a:prstGeom>
        <a:solidFill>
          <a:schemeClr val="accent2">
            <a:tint val="4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5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74190B-2657-488C-9B53-9195C8BEE9A7}">
      <dsp:nvSpPr>
        <dsp:cNvPr id="0" name=""/>
        <dsp:cNvSpPr/>
      </dsp:nvSpPr>
      <dsp:spPr>
        <a:xfrm>
          <a:off x="1276093" y="0"/>
          <a:ext cx="7231194" cy="851094"/>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l" defTabSz="622300">
            <a:lnSpc>
              <a:spcPct val="90000"/>
            </a:lnSpc>
            <a:spcBef>
              <a:spcPct val="0"/>
            </a:spcBef>
            <a:spcAft>
              <a:spcPct val="35000"/>
            </a:spcAft>
          </a:pPr>
          <a:r>
            <a:rPr lang="fa-IR" sz="1400" b="1" kern="1200" dirty="0" smtClean="0">
              <a:solidFill>
                <a:srgbClr val="FFFF00"/>
              </a:solidFill>
              <a:cs typeface="B Titr" panose="00000700000000000000" pitchFamily="2" charset="-78"/>
            </a:rPr>
            <a:t>اگر بخواهیم به این سؤال یک جواب فوری و کوتاه دهیم و در یک جمله آیندۀ کاری طلبه را معلوم گردانیم، باید همان‌گونه که در صفحات قبل نیز گفتیم این دو گزاره را به هم پیوند دهیم. </a:t>
          </a:r>
          <a:endParaRPr lang="en-US" sz="1400" b="1" kern="1200" dirty="0">
            <a:solidFill>
              <a:srgbClr val="FFFF00"/>
            </a:solidFill>
            <a:cs typeface="B Titr" panose="00000700000000000000" pitchFamily="2" charset="-78"/>
          </a:endParaRPr>
        </a:p>
      </dsp:txBody>
      <dsp:txXfrm>
        <a:off x="2158498" y="24928"/>
        <a:ext cx="6323861" cy="801238"/>
      </dsp:txXfrm>
    </dsp:sp>
    <dsp:sp modelId="{9245CDC8-F9F0-4968-96D9-B6FD9B6FB858}">
      <dsp:nvSpPr>
        <dsp:cNvPr id="0" name=""/>
        <dsp:cNvSpPr/>
      </dsp:nvSpPr>
      <dsp:spPr>
        <a:xfrm>
          <a:off x="638046" y="992943"/>
          <a:ext cx="7231194" cy="851094"/>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الف) «</a:t>
          </a:r>
          <a:r>
            <a:rPr lang="ar-SA" sz="1800" b="1" kern="1200" dirty="0" smtClean="0">
              <a:solidFill>
                <a:srgbClr val="002060"/>
              </a:solidFill>
              <a:cs typeface="B Nazanin" panose="00000400000000000000" pitchFamily="2" charset="-78"/>
            </a:rPr>
            <a:t>انّ العُلَماءَ وَرَثَة الأنبیاءِ</a:t>
          </a:r>
          <a:r>
            <a:rPr lang="fa-IR" sz="1800" b="1" kern="1200" dirty="0" smtClean="0">
              <a:solidFill>
                <a:srgbClr val="002060"/>
              </a:solidFill>
              <a:cs typeface="B Nazanin" panose="00000400000000000000" pitchFamily="2" charset="-78"/>
            </a:rPr>
            <a:t>» </a:t>
          </a:r>
          <a:r>
            <a:rPr lang="ar-SA" sz="1800" b="1" kern="1200" dirty="0" smtClean="0">
              <a:solidFill>
                <a:srgbClr val="002060"/>
              </a:solidFill>
              <a:cs typeface="B Nazanin" panose="00000400000000000000" pitchFamily="2" charset="-78"/>
            </a:rPr>
            <a:t>کلینی، </a:t>
          </a:r>
          <a:r>
            <a:rPr lang="ar-SA" sz="1800" b="1" i="0" kern="1200" dirty="0" smtClean="0">
              <a:solidFill>
                <a:srgbClr val="002060"/>
              </a:solidFill>
              <a:cs typeface="B Nazanin" panose="00000400000000000000" pitchFamily="2" charset="-78"/>
            </a:rPr>
            <a:t>الکافی، ج 1، </a:t>
          </a:r>
          <a:r>
            <a:rPr lang="ar-SA" sz="1800" b="1" kern="1200" dirty="0" smtClean="0">
              <a:solidFill>
                <a:srgbClr val="002060"/>
              </a:solidFill>
              <a:cs typeface="B Nazanin" panose="00000400000000000000" pitchFamily="2" charset="-78"/>
            </a:rPr>
            <a:t>ص 32</a:t>
          </a:r>
          <a:endParaRPr lang="en-US" sz="1800" b="1" kern="1200" dirty="0">
            <a:solidFill>
              <a:srgbClr val="002060"/>
            </a:solidFill>
            <a:cs typeface="B Nazanin" panose="00000400000000000000" pitchFamily="2" charset="-78"/>
          </a:endParaRPr>
        </a:p>
      </dsp:txBody>
      <dsp:txXfrm>
        <a:off x="1854232" y="1017871"/>
        <a:ext cx="5990080" cy="801238"/>
      </dsp:txXfrm>
    </dsp:sp>
    <dsp:sp modelId="{A89C0E3A-60DC-4F83-A675-E3F24D1F962B}">
      <dsp:nvSpPr>
        <dsp:cNvPr id="0" name=""/>
        <dsp:cNvSpPr/>
      </dsp:nvSpPr>
      <dsp:spPr>
        <a:xfrm>
          <a:off x="0" y="1985886"/>
          <a:ext cx="7231194" cy="85109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ب) (</a:t>
          </a:r>
          <a:r>
            <a:rPr lang="ar-SA" sz="1800" b="1" kern="1200" dirty="0" smtClean="0">
              <a:solidFill>
                <a:srgbClr val="002060"/>
              </a:solidFill>
              <a:cs typeface="B Nazanin" panose="00000400000000000000" pitchFamily="2" charset="-78"/>
            </a:rPr>
            <a:t>هُوَ الَّذی بَعَثَ فِی الأُمِّیّینَ رَسُولاً مِنهُم یتلُو عَلَیهِم آیاتِهِ وَ یزَکّیهِم وَ یعَلِّمُهُمُ الکِتابَ وَ الحِکمَة</a:t>
          </a:r>
          <a:r>
            <a:rPr lang="fa-IR" sz="1800" b="1" kern="1200" dirty="0" smtClean="0">
              <a:solidFill>
                <a:srgbClr val="002060"/>
              </a:solidFill>
              <a:cs typeface="B Nazanin" panose="00000400000000000000" pitchFamily="2" charset="-78"/>
            </a:rPr>
            <a:t>)  </a:t>
          </a:r>
          <a:r>
            <a:rPr lang="ar-SA" sz="1800" b="1" kern="1200" dirty="0" smtClean="0">
              <a:solidFill>
                <a:srgbClr val="002060"/>
              </a:solidFill>
              <a:cs typeface="B Nazanin" panose="00000400000000000000" pitchFamily="2" charset="-78"/>
            </a:rPr>
            <a:t>جمعه:‌ 2</a:t>
          </a:r>
          <a:endParaRPr lang="en-US" sz="1800" b="1" kern="1200" dirty="0">
            <a:solidFill>
              <a:srgbClr val="002060"/>
            </a:solidFill>
            <a:cs typeface="B Nazanin" panose="00000400000000000000" pitchFamily="2" charset="-78"/>
          </a:endParaRPr>
        </a:p>
      </dsp:txBody>
      <dsp:txXfrm>
        <a:off x="1216185" y="2010814"/>
        <a:ext cx="5990080" cy="801238"/>
      </dsp:txXfrm>
    </dsp:sp>
    <dsp:sp modelId="{95E508D2-BD18-40E1-8424-CB3FAFDD441E}">
      <dsp:nvSpPr>
        <dsp:cNvPr id="0" name=""/>
        <dsp:cNvSpPr/>
      </dsp:nvSpPr>
      <dsp:spPr>
        <a:xfrm>
          <a:off x="1276093" y="645413"/>
          <a:ext cx="553211" cy="553211"/>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3020" tIns="33020" rIns="33020" bIns="33020" numCol="1" spcCol="1270" anchor="ctr" anchorCtr="0">
          <a:noAutofit/>
        </a:bodyPr>
        <a:lstStyle/>
        <a:p>
          <a:pPr lvl="0" algn="ctr" defTabSz="1155700">
            <a:lnSpc>
              <a:spcPct val="90000"/>
            </a:lnSpc>
            <a:spcBef>
              <a:spcPct val="0"/>
            </a:spcBef>
            <a:spcAft>
              <a:spcPct val="35000"/>
            </a:spcAft>
          </a:pPr>
          <a:endParaRPr lang="en-US" sz="2600" kern="1200"/>
        </a:p>
      </dsp:txBody>
      <dsp:txXfrm>
        <a:off x="1400565" y="645413"/>
        <a:ext cx="304267" cy="416291"/>
      </dsp:txXfrm>
    </dsp:sp>
    <dsp:sp modelId="{BD455F59-BCA5-48DE-8BCB-578E047786F7}">
      <dsp:nvSpPr>
        <dsp:cNvPr id="0" name=""/>
        <dsp:cNvSpPr/>
      </dsp:nvSpPr>
      <dsp:spPr>
        <a:xfrm>
          <a:off x="638046" y="1632682"/>
          <a:ext cx="553211" cy="553211"/>
        </a:xfrm>
        <a:prstGeom prst="downArrow">
          <a:avLst>
            <a:gd name="adj1" fmla="val 55000"/>
            <a:gd name="adj2" fmla="val 45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33020" tIns="33020" rIns="33020" bIns="33020" numCol="1" spcCol="1270" anchor="ctr" anchorCtr="0">
          <a:noAutofit/>
        </a:bodyPr>
        <a:lstStyle/>
        <a:p>
          <a:pPr lvl="0" algn="ctr" defTabSz="1155700">
            <a:lnSpc>
              <a:spcPct val="90000"/>
            </a:lnSpc>
            <a:spcBef>
              <a:spcPct val="0"/>
            </a:spcBef>
            <a:spcAft>
              <a:spcPct val="35000"/>
            </a:spcAft>
          </a:pPr>
          <a:endParaRPr lang="en-US" sz="2600" kern="1200"/>
        </a:p>
      </dsp:txBody>
      <dsp:txXfrm>
        <a:off x="762518" y="1632682"/>
        <a:ext cx="304267" cy="416291"/>
      </dsp:txXfrm>
    </dsp:sp>
  </dsp:spTree>
</dsp:drawing>
</file>

<file path=ppt/diagrams/drawing5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630BD9E-6259-4ED8-836D-9931F3F73E18}">
      <dsp:nvSpPr>
        <dsp:cNvPr id="0" name=""/>
        <dsp:cNvSpPr/>
      </dsp:nvSpPr>
      <dsp:spPr>
        <a:xfrm>
          <a:off x="1948375" y="1082833"/>
          <a:ext cx="4738947" cy="4738947"/>
        </a:xfrm>
        <a:prstGeom prst="blockArc">
          <a:avLst>
            <a:gd name="adj1" fmla="val 10695332"/>
            <a:gd name="adj2" fmla="val 16498028"/>
            <a:gd name="adj3" fmla="val 4641"/>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821127A7-73F3-47B1-A577-E09111C888C6}">
      <dsp:nvSpPr>
        <dsp:cNvPr id="0" name=""/>
        <dsp:cNvSpPr/>
      </dsp:nvSpPr>
      <dsp:spPr>
        <a:xfrm>
          <a:off x="1949188" y="935956"/>
          <a:ext cx="5101630" cy="5101630"/>
        </a:xfrm>
        <a:prstGeom prst="blockArc">
          <a:avLst>
            <a:gd name="adj1" fmla="val 21550421"/>
            <a:gd name="adj2" fmla="val 10750421"/>
            <a:gd name="adj3" fmla="val 4311"/>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42D3BC1D-AABC-4660-9211-94F876F397CD}">
      <dsp:nvSpPr>
        <dsp:cNvPr id="0" name=""/>
        <dsp:cNvSpPr/>
      </dsp:nvSpPr>
      <dsp:spPr>
        <a:xfrm>
          <a:off x="2311615" y="1085789"/>
          <a:ext cx="4738947" cy="4738947"/>
        </a:xfrm>
        <a:prstGeom prst="blockArc">
          <a:avLst>
            <a:gd name="adj1" fmla="val 15957929"/>
            <a:gd name="adj2" fmla="val 21593338"/>
            <a:gd name="adj3" fmla="val 4641"/>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sp>
    <dsp:sp modelId="{FF4EDE59-104A-4787-9247-C41A43001025}">
      <dsp:nvSpPr>
        <dsp:cNvPr id="0" name=""/>
        <dsp:cNvSpPr/>
      </dsp:nvSpPr>
      <dsp:spPr>
        <a:xfrm>
          <a:off x="3312362" y="2384069"/>
          <a:ext cx="2411771" cy="2440485"/>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711200">
            <a:lnSpc>
              <a:spcPct val="90000"/>
            </a:lnSpc>
            <a:spcBef>
              <a:spcPct val="0"/>
            </a:spcBef>
            <a:spcAft>
              <a:spcPct val="35000"/>
            </a:spcAft>
          </a:pPr>
          <a:r>
            <a:rPr lang="fa-IR" sz="1600" kern="12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این پاسخ فشرده را به‌صورتی کاملاً استقرایی می‌توان تفصیل داد و تیپ‌های تخصّصی حوزویان را این‌گونه ترسیم کرد:</a:t>
          </a:r>
          <a:endParaRPr lang="en-US" sz="1600" kern="1200" dirty="0">
            <a:solidFill>
              <a:srgbClr val="FFFF00"/>
            </a:solidFill>
            <a:cs typeface="B Titr" panose="00000700000000000000" pitchFamily="2" charset="-78"/>
          </a:endParaRPr>
        </a:p>
      </dsp:txBody>
      <dsp:txXfrm>
        <a:off x="3665558" y="2741470"/>
        <a:ext cx="1705379" cy="1725683"/>
      </dsp:txXfrm>
    </dsp:sp>
    <dsp:sp modelId="{35C487BA-BD36-4312-B497-74B084F6ACEC}">
      <dsp:nvSpPr>
        <dsp:cNvPr id="0" name=""/>
        <dsp:cNvSpPr/>
      </dsp:nvSpPr>
      <dsp:spPr>
        <a:xfrm>
          <a:off x="3246817" y="-72013"/>
          <a:ext cx="2542860" cy="2437047"/>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chemeClr val="tx1"/>
              </a:solidFill>
              <a:latin typeface="Times New Roman" panose="02020603050405020304" pitchFamily="18" charset="0"/>
              <a:ea typeface="Times New Roman" panose="02020603050405020304" pitchFamily="18" charset="0"/>
              <a:cs typeface="B Nazanin" panose="00000400000000000000" pitchFamily="2" charset="-78"/>
            </a:rPr>
            <a:t>محققان علوم دینی که به حفظ، ترمیم و بالنده‌سازی معرفت دینی و فهم شریعت نبوی مشغول‌اند </a:t>
          </a:r>
          <a:endParaRPr lang="en-US" sz="1800" b="1" kern="1200" dirty="0">
            <a:solidFill>
              <a:schemeClr val="tx1"/>
            </a:solidFill>
            <a:cs typeface="B Nazanin" panose="00000400000000000000" pitchFamily="2" charset="-78"/>
          </a:endParaRPr>
        </a:p>
      </dsp:txBody>
      <dsp:txXfrm>
        <a:off x="3619210" y="284884"/>
        <a:ext cx="1798074" cy="1723253"/>
      </dsp:txXfrm>
    </dsp:sp>
    <dsp:sp modelId="{EF726330-914D-4C7B-95BE-6F3DE3F9072F}">
      <dsp:nvSpPr>
        <dsp:cNvPr id="0" name=""/>
        <dsp:cNvSpPr/>
      </dsp:nvSpPr>
      <dsp:spPr>
        <a:xfrm>
          <a:off x="5724144" y="2232254"/>
          <a:ext cx="2542860" cy="2437047"/>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chemeClr val="tx1"/>
              </a:solidFill>
              <a:latin typeface="Times New Roman" panose="02020603050405020304" pitchFamily="18" charset="0"/>
              <a:ea typeface="Times New Roman" panose="02020603050405020304" pitchFamily="18" charset="0"/>
              <a:cs typeface="B Nazanin" panose="00000400000000000000" pitchFamily="2" charset="-78"/>
            </a:rPr>
            <a:t>مروجان و مبلغان آموزه‌های دینی </a:t>
          </a:r>
          <a:endParaRPr lang="en-US" sz="1800" b="1" kern="1200" dirty="0">
            <a:solidFill>
              <a:schemeClr val="tx1"/>
            </a:solidFill>
            <a:cs typeface="B Nazanin" panose="00000400000000000000" pitchFamily="2" charset="-78"/>
          </a:endParaRPr>
        </a:p>
      </dsp:txBody>
      <dsp:txXfrm>
        <a:off x="6096537" y="2589151"/>
        <a:ext cx="1798074" cy="1723253"/>
      </dsp:txXfrm>
    </dsp:sp>
    <dsp:sp modelId="{1BCB1CF2-2B51-45DB-BF8F-44A26D5D2C26}">
      <dsp:nvSpPr>
        <dsp:cNvPr id="0" name=""/>
        <dsp:cNvSpPr/>
      </dsp:nvSpPr>
      <dsp:spPr>
        <a:xfrm>
          <a:off x="733001" y="2304241"/>
          <a:ext cx="2542860" cy="2437047"/>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chemeClr val="tx1"/>
              </a:solidFill>
              <a:latin typeface="Times New Roman" panose="02020603050405020304" pitchFamily="18" charset="0"/>
              <a:ea typeface="Times New Roman" panose="02020603050405020304" pitchFamily="18" charset="0"/>
              <a:cs typeface="B Nazanin" panose="00000400000000000000" pitchFamily="2" charset="-78"/>
            </a:rPr>
            <a:t>متصدّیان مناصب اجرایی مختصّ حوزویان که برای تحقق دین در سطح جامعه و ادارۀ دینی نظام اجتماعی </a:t>
          </a:r>
          <a:endParaRPr lang="en-US" sz="1800" b="1" kern="1200" dirty="0">
            <a:solidFill>
              <a:schemeClr val="tx1"/>
            </a:solidFill>
            <a:cs typeface="B Nazanin" panose="00000400000000000000" pitchFamily="2" charset="-78"/>
          </a:endParaRPr>
        </a:p>
      </dsp:txBody>
      <dsp:txXfrm>
        <a:off x="1105394" y="2661138"/>
        <a:ext cx="1798074" cy="1723253"/>
      </dsp:txXfrm>
    </dsp:sp>
  </dsp:spTree>
</dsp:drawing>
</file>

<file path=ppt/diagrams/drawing5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E9E10A5-6BAF-4B38-B7D5-0837A5388FCD}">
      <dsp:nvSpPr>
        <dsp:cNvPr id="0" name=""/>
        <dsp:cNvSpPr/>
      </dsp:nvSpPr>
      <dsp:spPr>
        <a:xfrm>
          <a:off x="-447119" y="4885"/>
          <a:ext cx="5367664" cy="4661820"/>
        </a:xfrm>
        <a:prstGeom prst="pie">
          <a:avLst>
            <a:gd name="adj1" fmla="val 16200000"/>
            <a:gd name="adj2" fmla="val 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استنباط و تبیین عقاید اسلامی و نگرش‌های کلان دین: فلسفه، کلام، و....</a:t>
          </a:r>
          <a:endParaRPr lang="en-US" sz="1800" b="1" kern="1200" dirty="0">
            <a:solidFill>
              <a:srgbClr val="FFFF00"/>
            </a:solidFill>
            <a:cs typeface="B Nazanin" panose="00000400000000000000" pitchFamily="2" charset="-78"/>
          </a:endParaRPr>
        </a:p>
      </dsp:txBody>
      <dsp:txXfrm>
        <a:off x="2298057" y="867322"/>
        <a:ext cx="1980923" cy="1387446"/>
      </dsp:txXfrm>
    </dsp:sp>
    <dsp:sp modelId="{B5F4261C-035B-4DC9-8D1B-A933A9AAB579}">
      <dsp:nvSpPr>
        <dsp:cNvPr id="0" name=""/>
        <dsp:cNvSpPr/>
      </dsp:nvSpPr>
      <dsp:spPr>
        <a:xfrm>
          <a:off x="-600064" y="157830"/>
          <a:ext cx="5367664" cy="4661820"/>
        </a:xfrm>
        <a:prstGeom prst="pie">
          <a:avLst>
            <a:gd name="adj1" fmla="val 0"/>
            <a:gd name="adj2" fmla="val 540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p>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کشف و تبیین نظام‌های کلان دینی (سیاسی، اقتصادی، قضایی، مدیریتی، تربیتی، حقوقی، و...)</a:t>
          </a:r>
          <a:endParaRPr lang="en-US" sz="1800" b="1" kern="1200" dirty="0">
            <a:solidFill>
              <a:srgbClr val="002060"/>
            </a:solidFill>
            <a:cs typeface="B Nazanin" panose="00000400000000000000" pitchFamily="2" charset="-78"/>
          </a:endParaRPr>
        </a:p>
      </dsp:txBody>
      <dsp:txXfrm>
        <a:off x="2179618" y="2571987"/>
        <a:ext cx="1980923" cy="1387446"/>
      </dsp:txXfrm>
    </dsp:sp>
    <dsp:sp modelId="{DACE8DA7-268C-4E44-9125-D22BE5F23D7A}">
      <dsp:nvSpPr>
        <dsp:cNvPr id="0" name=""/>
        <dsp:cNvSpPr/>
      </dsp:nvSpPr>
      <dsp:spPr>
        <a:xfrm>
          <a:off x="-600064" y="157830"/>
          <a:ext cx="5367664" cy="4661820"/>
        </a:xfrm>
        <a:prstGeom prst="pie">
          <a:avLst>
            <a:gd name="adj1" fmla="val 5400000"/>
            <a:gd name="adj2" fmla="val 1080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endPar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endParaRPr>
        </a:p>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کشف و تبیین فرهنگ و ارزش‌های دینی: معنویت، اخلاق، آداب، سبک زندگی،.... </a:t>
          </a:r>
          <a:endParaRPr lang="en-US" sz="1800" b="1" kern="1200" dirty="0">
            <a:solidFill>
              <a:srgbClr val="002060"/>
            </a:solidFill>
            <a:cs typeface="B Nazanin" panose="00000400000000000000" pitchFamily="2" charset="-78"/>
          </a:endParaRPr>
        </a:p>
      </dsp:txBody>
      <dsp:txXfrm>
        <a:off x="6992" y="2571987"/>
        <a:ext cx="1980923" cy="1387446"/>
      </dsp:txXfrm>
    </dsp:sp>
    <dsp:sp modelId="{4246951C-FAF5-4255-81FC-0CC5553B48F8}">
      <dsp:nvSpPr>
        <dsp:cNvPr id="0" name=""/>
        <dsp:cNvSpPr/>
      </dsp:nvSpPr>
      <dsp:spPr>
        <a:xfrm>
          <a:off x="-600064" y="157830"/>
          <a:ext cx="5367664" cy="4661820"/>
        </a:xfrm>
        <a:prstGeom prst="pie">
          <a:avLst>
            <a:gd name="adj1" fmla="val 10800000"/>
            <a:gd name="adj2" fmla="val 1620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کشف و تبیین قانون دینی و احکام فقهی.</a:t>
          </a:r>
          <a:endParaRPr lang="en-US" sz="1800" b="1" kern="1200" dirty="0">
            <a:solidFill>
              <a:srgbClr val="002060"/>
            </a:solidFill>
            <a:cs typeface="B Nazanin" panose="00000400000000000000" pitchFamily="2" charset="-78"/>
          </a:endParaRPr>
        </a:p>
      </dsp:txBody>
      <dsp:txXfrm>
        <a:off x="6992" y="1018047"/>
        <a:ext cx="1980923" cy="1387446"/>
      </dsp:txXfrm>
    </dsp:sp>
  </dsp:spTree>
</dsp:drawing>
</file>

<file path=ppt/diagrams/drawing5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B759000-481D-4AF6-B7B8-B89190BF8A03}">
      <dsp:nvSpPr>
        <dsp:cNvPr id="0" name=""/>
        <dsp:cNvSpPr/>
      </dsp:nvSpPr>
      <dsp:spPr>
        <a:xfrm>
          <a:off x="3404042" y="1696166"/>
          <a:ext cx="2155901" cy="1864941"/>
        </a:xfrm>
        <a:prstGeom prst="hexagon">
          <a:avLst>
            <a:gd name="adj" fmla="val 28570"/>
            <a:gd name="vf" fmla="val 1154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kern="12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مروجان و مبلغان آموزه‌های دینی به‌صورت</a:t>
          </a:r>
          <a:endParaRPr lang="en-US" sz="1800" kern="1200" dirty="0">
            <a:solidFill>
              <a:srgbClr val="FFFF00"/>
            </a:solidFill>
            <a:cs typeface="B Titr" panose="00000700000000000000" pitchFamily="2" charset="-78"/>
          </a:endParaRPr>
        </a:p>
      </dsp:txBody>
      <dsp:txXfrm>
        <a:off x="3761305" y="2005213"/>
        <a:ext cx="1441375" cy="1246847"/>
      </dsp:txXfrm>
    </dsp:sp>
    <dsp:sp modelId="{AAA3F964-05AA-4AAE-8FDA-1FA6E7613209}">
      <dsp:nvSpPr>
        <dsp:cNvPr id="0" name=""/>
        <dsp:cNvSpPr/>
      </dsp:nvSpPr>
      <dsp:spPr>
        <a:xfrm>
          <a:off x="4754051" y="803917"/>
          <a:ext cx="813415" cy="700864"/>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4CF9190-6CA2-4E52-980B-D9658FD17319}">
      <dsp:nvSpPr>
        <dsp:cNvPr id="0" name=""/>
        <dsp:cNvSpPr/>
      </dsp:nvSpPr>
      <dsp:spPr>
        <a:xfrm>
          <a:off x="3602632" y="0"/>
          <a:ext cx="1766745" cy="1528442"/>
        </a:xfrm>
        <a:prstGeom prst="hexagon">
          <a:avLst>
            <a:gd name="adj" fmla="val 28570"/>
            <a:gd name="vf" fmla="val 1154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استاد اخلاق؛ مبلّغ و گویندۀ مذهبی (برای عموم مردم)</a:t>
          </a:r>
          <a:endParaRPr lang="en-US" sz="1800" b="1" kern="1200" dirty="0">
            <a:solidFill>
              <a:srgbClr val="002060"/>
            </a:solidFill>
            <a:cs typeface="B Nazanin" panose="00000400000000000000" pitchFamily="2" charset="-78"/>
          </a:endParaRPr>
        </a:p>
      </dsp:txBody>
      <dsp:txXfrm>
        <a:off x="3895419" y="253295"/>
        <a:ext cx="1181171" cy="1021852"/>
      </dsp:txXfrm>
    </dsp:sp>
    <dsp:sp modelId="{2B80E0BF-1D61-4ADB-8844-81A42C654194}">
      <dsp:nvSpPr>
        <dsp:cNvPr id="0" name=""/>
        <dsp:cNvSpPr/>
      </dsp:nvSpPr>
      <dsp:spPr>
        <a:xfrm>
          <a:off x="5703369" y="2114161"/>
          <a:ext cx="813415" cy="700864"/>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30E1A72-4BE0-4482-A056-AFC475D03CCD}">
      <dsp:nvSpPr>
        <dsp:cNvPr id="0" name=""/>
        <dsp:cNvSpPr/>
      </dsp:nvSpPr>
      <dsp:spPr>
        <a:xfrm>
          <a:off x="5119341" y="676675"/>
          <a:ext cx="3341092" cy="1981365"/>
        </a:xfrm>
        <a:prstGeom prst="hexagon">
          <a:avLst>
            <a:gd name="adj" fmla="val 28570"/>
            <a:gd name="vf" fmla="val 11547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مبلّغان تخصّصی (برای کودکان، نوجوانان، جوانان، دانشجویان، سربازان، ورزشکاران، کارگران، زندانیان، کشورهای خارجی، کاروان‌های زیارتی، و...)</a:t>
          </a:r>
          <a:endParaRPr lang="en-US" sz="1800" b="1" kern="1200" dirty="0">
            <a:solidFill>
              <a:srgbClr val="002060"/>
            </a:solidFill>
            <a:cs typeface="B Nazanin" panose="00000400000000000000" pitchFamily="2" charset="-78"/>
          </a:endParaRPr>
        </a:p>
      </dsp:txBody>
      <dsp:txXfrm>
        <a:off x="5586457" y="953689"/>
        <a:ext cx="2406860" cy="1427337"/>
      </dsp:txXfrm>
    </dsp:sp>
    <dsp:sp modelId="{4C1D62A1-D049-483A-9C21-451FDCFDBF29}">
      <dsp:nvSpPr>
        <dsp:cNvPr id="0" name=""/>
        <dsp:cNvSpPr/>
      </dsp:nvSpPr>
      <dsp:spPr>
        <a:xfrm>
          <a:off x="5043911" y="3593180"/>
          <a:ext cx="813415" cy="700864"/>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06393FE9-1707-4B49-8F05-198ABFD9BEF9}">
      <dsp:nvSpPr>
        <dsp:cNvPr id="0" name=""/>
        <dsp:cNvSpPr/>
      </dsp:nvSpPr>
      <dsp:spPr>
        <a:xfrm>
          <a:off x="5191353" y="2829891"/>
          <a:ext cx="2765027" cy="1735210"/>
        </a:xfrm>
        <a:prstGeom prst="hexagon">
          <a:avLst>
            <a:gd name="adj" fmla="val 28570"/>
            <a:gd name="vf" fmla="val 11547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نویسنده و مؤلف؛ مدرّس (حوزه، دانشگاه، مدارس)</a:t>
          </a:r>
          <a:endParaRPr lang="en-US" sz="1800" b="1" kern="1200" dirty="0">
            <a:solidFill>
              <a:srgbClr val="002060"/>
            </a:solidFill>
            <a:cs typeface="B Nazanin" panose="00000400000000000000" pitchFamily="2" charset="-78"/>
          </a:endParaRPr>
        </a:p>
      </dsp:txBody>
      <dsp:txXfrm>
        <a:off x="5587022" y="3078195"/>
        <a:ext cx="1973689" cy="1238602"/>
      </dsp:txXfrm>
    </dsp:sp>
    <dsp:sp modelId="{1963F317-A469-4538-9296-A4FBA4381871}">
      <dsp:nvSpPr>
        <dsp:cNvPr id="0" name=""/>
        <dsp:cNvSpPr/>
      </dsp:nvSpPr>
      <dsp:spPr>
        <a:xfrm>
          <a:off x="3408054" y="3746708"/>
          <a:ext cx="813415" cy="700864"/>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579E139-E3D4-43B1-BC65-D7DEAFE81A6D}">
      <dsp:nvSpPr>
        <dsp:cNvPr id="0" name=""/>
        <dsp:cNvSpPr/>
      </dsp:nvSpPr>
      <dsp:spPr>
        <a:xfrm>
          <a:off x="3602632" y="3729357"/>
          <a:ext cx="1766745" cy="1528442"/>
        </a:xfrm>
        <a:prstGeom prst="hexagon">
          <a:avLst>
            <a:gd name="adj" fmla="val 28570"/>
            <a:gd name="vf" fmla="val 11547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مربی (کودکان، نوجوانان، جوانان، و...)</a:t>
          </a:r>
          <a:endParaRPr lang="en-US" sz="1800" b="1" kern="1200" dirty="0">
            <a:solidFill>
              <a:srgbClr val="002060"/>
            </a:solidFill>
            <a:cs typeface="B Nazanin" panose="00000400000000000000" pitchFamily="2" charset="-78"/>
          </a:endParaRPr>
        </a:p>
      </dsp:txBody>
      <dsp:txXfrm>
        <a:off x="3895419" y="3982652"/>
        <a:ext cx="1181171" cy="1021852"/>
      </dsp:txXfrm>
    </dsp:sp>
    <dsp:sp modelId="{538B0EB2-A344-4BDE-A00E-9BA3A88A08D5}">
      <dsp:nvSpPr>
        <dsp:cNvPr id="0" name=""/>
        <dsp:cNvSpPr/>
      </dsp:nvSpPr>
      <dsp:spPr>
        <a:xfrm>
          <a:off x="2443189" y="2436990"/>
          <a:ext cx="813415" cy="700864"/>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CBB3A3F-6A4C-4EB0-95C8-37AE2D32D802}">
      <dsp:nvSpPr>
        <dsp:cNvPr id="0" name=""/>
        <dsp:cNvSpPr/>
      </dsp:nvSpPr>
      <dsp:spPr>
        <a:xfrm>
          <a:off x="971605" y="2829888"/>
          <a:ext cx="2765027" cy="1735210"/>
        </a:xfrm>
        <a:prstGeom prst="hexagon">
          <a:avLst>
            <a:gd name="adj" fmla="val 28570"/>
            <a:gd name="vf" fmla="val 11547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محقّقان میانی؛ امام جماعت و مدیر مساجد، حسینیه‌ها و هیأت‌های مذهبی</a:t>
          </a:r>
          <a:endParaRPr lang="en-US" sz="1800" b="1" kern="1200" dirty="0">
            <a:solidFill>
              <a:srgbClr val="002060"/>
            </a:solidFill>
            <a:cs typeface="B Nazanin" panose="00000400000000000000" pitchFamily="2" charset="-78"/>
          </a:endParaRPr>
        </a:p>
      </dsp:txBody>
      <dsp:txXfrm>
        <a:off x="1367274" y="3078192"/>
        <a:ext cx="1973689" cy="1238602"/>
      </dsp:txXfrm>
    </dsp:sp>
    <dsp:sp modelId="{807485A7-4CC2-4538-AF16-02FD40D0A9D0}">
      <dsp:nvSpPr>
        <dsp:cNvPr id="0" name=""/>
        <dsp:cNvSpPr/>
      </dsp:nvSpPr>
      <dsp:spPr>
        <a:xfrm>
          <a:off x="539548" y="604661"/>
          <a:ext cx="3341092" cy="1981365"/>
        </a:xfrm>
        <a:prstGeom prst="hexagon">
          <a:avLst>
            <a:gd name="adj" fmla="val 28570"/>
            <a:gd name="vf" fmla="val 1154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مدیران فرهنگی اجتماعی مانند نمایندگان ولی فقیه در دانشگاه و نیروهای انتظامی؛ قضاوت؛ مدیریّت مدرسه یا حوزه علمیه</a:t>
          </a:r>
          <a:endParaRPr lang="en-US" sz="1800" b="1" kern="1200" dirty="0">
            <a:solidFill>
              <a:srgbClr val="002060"/>
            </a:solidFill>
            <a:cs typeface="B Nazanin" panose="00000400000000000000" pitchFamily="2" charset="-78"/>
          </a:endParaRPr>
        </a:p>
      </dsp:txBody>
      <dsp:txXfrm>
        <a:off x="1006664" y="881675"/>
        <a:ext cx="2406860" cy="1427337"/>
      </dsp:txXfrm>
    </dsp:sp>
  </dsp:spTree>
</dsp:drawing>
</file>

<file path=ppt/diagrams/drawing5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1B85B27-FB30-42A1-8652-347B79C1E9A4}">
      <dsp:nvSpPr>
        <dsp:cNvPr id="0" name=""/>
        <dsp:cNvSpPr/>
      </dsp:nvSpPr>
      <dsp:spPr>
        <a:xfrm>
          <a:off x="3384378" y="2088230"/>
          <a:ext cx="2016218" cy="2025790"/>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ج) متصدّیان مناصب اجرایی مختصّ حوزویان که برای تحقق دین در سطح جامعه و ادارۀ دینی نظام اجتماعی تلاش می‌کنند؛ مانند</a:t>
          </a:r>
          <a:endParaRPr lang="en-US" sz="1400" b="1" kern="1200" dirty="0">
            <a:solidFill>
              <a:srgbClr val="FFFF00"/>
            </a:solidFill>
            <a:cs typeface="B Titr" panose="00000700000000000000" pitchFamily="2" charset="-78"/>
          </a:endParaRPr>
        </a:p>
      </dsp:txBody>
      <dsp:txXfrm>
        <a:off x="3482802" y="2186654"/>
        <a:ext cx="1819370" cy="1828942"/>
      </dsp:txXfrm>
    </dsp:sp>
    <dsp:sp modelId="{8430582D-FC70-4C90-9E77-A55C3D2A75BF}">
      <dsp:nvSpPr>
        <dsp:cNvPr id="0" name=""/>
        <dsp:cNvSpPr/>
      </dsp:nvSpPr>
      <dsp:spPr>
        <a:xfrm rot="16200000">
          <a:off x="4248473" y="1944215"/>
          <a:ext cx="288029" cy="0"/>
        </a:xfrm>
        <a:custGeom>
          <a:avLst/>
          <a:gdLst/>
          <a:ahLst/>
          <a:cxnLst/>
          <a:rect l="0" t="0" r="0" b="0"/>
          <a:pathLst>
            <a:path>
              <a:moveTo>
                <a:pt x="0" y="0"/>
              </a:moveTo>
              <a:lnTo>
                <a:pt x="288029" y="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8481404-EF2C-491A-837A-294B79A4A559}">
      <dsp:nvSpPr>
        <dsp:cNvPr id="0" name=""/>
        <dsp:cNvSpPr/>
      </dsp:nvSpPr>
      <dsp:spPr>
        <a:xfrm>
          <a:off x="3164233" y="-244715"/>
          <a:ext cx="2456509" cy="2044916"/>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ولایت فقیه (مرجعیّت دینی، سیاسی، اجتماعی)</a:t>
          </a:r>
          <a:endParaRPr lang="en-US" sz="2400" b="1" kern="1200" dirty="0">
            <a:solidFill>
              <a:srgbClr val="002060"/>
            </a:solidFill>
            <a:cs typeface="B Nazanin" panose="00000400000000000000" pitchFamily="2" charset="-78"/>
          </a:endParaRPr>
        </a:p>
      </dsp:txBody>
      <dsp:txXfrm>
        <a:off x="3264058" y="-144890"/>
        <a:ext cx="2256859" cy="1845266"/>
      </dsp:txXfrm>
    </dsp:sp>
    <dsp:sp modelId="{9439402C-E655-45AD-81E6-2231703FA937}">
      <dsp:nvSpPr>
        <dsp:cNvPr id="0" name=""/>
        <dsp:cNvSpPr/>
      </dsp:nvSpPr>
      <dsp:spPr>
        <a:xfrm rot="946620">
          <a:off x="5383844" y="3506862"/>
          <a:ext cx="889372" cy="0"/>
        </a:xfrm>
        <a:custGeom>
          <a:avLst/>
          <a:gdLst/>
          <a:ahLst/>
          <a:cxnLst/>
          <a:rect l="0" t="0" r="0" b="0"/>
          <a:pathLst>
            <a:path>
              <a:moveTo>
                <a:pt x="0" y="0"/>
              </a:moveTo>
              <a:lnTo>
                <a:pt x="889372" y="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CE97A5-63C1-4B38-A356-06B48DD74419}">
      <dsp:nvSpPr>
        <dsp:cNvPr id="0" name=""/>
        <dsp:cNvSpPr/>
      </dsp:nvSpPr>
      <dsp:spPr>
        <a:xfrm>
          <a:off x="6256464" y="2952340"/>
          <a:ext cx="2456509" cy="2044916"/>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مقام افتا و مرجعیّت دینی (به معنای رایج کنونی)</a:t>
          </a:r>
          <a:endParaRPr lang="en-US" sz="2400" b="1" kern="1200" dirty="0">
            <a:solidFill>
              <a:srgbClr val="002060"/>
            </a:solidFill>
            <a:cs typeface="B Nazanin" panose="00000400000000000000" pitchFamily="2" charset="-78"/>
          </a:endParaRPr>
        </a:p>
      </dsp:txBody>
      <dsp:txXfrm>
        <a:off x="6356289" y="3052165"/>
        <a:ext cx="2256859" cy="1845266"/>
      </dsp:txXfrm>
    </dsp:sp>
    <dsp:sp modelId="{32E57194-E60B-4D42-9297-76D3CB4B7B34}">
      <dsp:nvSpPr>
        <dsp:cNvPr id="0" name=""/>
        <dsp:cNvSpPr/>
      </dsp:nvSpPr>
      <dsp:spPr>
        <a:xfrm rot="9779724">
          <a:off x="2508955" y="3540292"/>
          <a:ext cx="894986" cy="0"/>
        </a:xfrm>
        <a:custGeom>
          <a:avLst/>
          <a:gdLst/>
          <a:ahLst/>
          <a:cxnLst/>
          <a:rect l="0" t="0" r="0" b="0"/>
          <a:pathLst>
            <a:path>
              <a:moveTo>
                <a:pt x="0" y="0"/>
              </a:moveTo>
              <a:lnTo>
                <a:pt x="894986" y="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38C4B81-CDE9-451B-9CAE-5EB7423567C9}">
      <dsp:nvSpPr>
        <dsp:cNvPr id="0" name=""/>
        <dsp:cNvSpPr/>
      </dsp:nvSpPr>
      <dsp:spPr>
        <a:xfrm>
          <a:off x="72009" y="3024326"/>
          <a:ext cx="2456509" cy="2044916"/>
        </a:xfrm>
        <a:prstGeom prst="round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مدیران فرهنگی اجتماعی مانند نمایندگان ولی فقیه در دانشگاه و نیروهای انتظامی؛ قضاوت؛ مدیریّت مدرسه یا حوزه علمیه</a:t>
          </a:r>
          <a:endParaRPr lang="en-US" sz="1800" b="1" kern="1200" dirty="0">
            <a:solidFill>
              <a:srgbClr val="002060"/>
            </a:solidFill>
            <a:cs typeface="B Nazanin" panose="00000400000000000000" pitchFamily="2" charset="-78"/>
          </a:endParaRPr>
        </a:p>
      </dsp:txBody>
      <dsp:txXfrm>
        <a:off x="171834" y="3124151"/>
        <a:ext cx="2256859" cy="1845266"/>
      </dsp:txXfrm>
    </dsp:sp>
  </dsp:spTree>
</dsp:drawing>
</file>

<file path=ppt/diagrams/drawing5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08CA88C-1E6A-4DCC-8F8E-58D0716FDAEA}">
      <dsp:nvSpPr>
        <dsp:cNvPr id="0" name=""/>
        <dsp:cNvSpPr/>
      </dsp:nvSpPr>
      <dsp:spPr>
        <a:xfrm>
          <a:off x="5921001" y="1859508"/>
          <a:ext cx="1613890" cy="806945"/>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590" tIns="21590" rIns="21590" bIns="21590" numCol="1" spcCol="1270" anchor="ctr" anchorCtr="0">
          <a:noAutofit/>
        </a:bodyPr>
        <a:lstStyle/>
        <a:p>
          <a:pPr lvl="0" algn="ctr" defTabSz="1511300">
            <a:lnSpc>
              <a:spcPct val="90000"/>
            </a:lnSpc>
            <a:spcBef>
              <a:spcPct val="0"/>
            </a:spcBef>
            <a:spcAft>
              <a:spcPct val="35000"/>
            </a:spcAft>
          </a:pPr>
          <a:r>
            <a:rPr lang="fa-IR" sz="3400" kern="1200" dirty="0" smtClean="0">
              <a:solidFill>
                <a:srgbClr val="C00000"/>
              </a:solidFill>
              <a:latin typeface="Times New Roman" panose="02020603050405020304" pitchFamily="18" charset="0"/>
              <a:ea typeface="Times New Roman" panose="02020603050405020304" pitchFamily="18" charset="0"/>
              <a:cs typeface="B Titr" panose="00000700000000000000" pitchFamily="2" charset="-78"/>
            </a:rPr>
            <a:t>اقامۀ دین</a:t>
          </a:r>
          <a:endParaRPr lang="en-US" sz="3400" kern="1200" dirty="0">
            <a:solidFill>
              <a:srgbClr val="C00000"/>
            </a:solidFill>
            <a:cs typeface="B Titr" panose="00000700000000000000" pitchFamily="2" charset="-78"/>
          </a:endParaRPr>
        </a:p>
      </dsp:txBody>
      <dsp:txXfrm>
        <a:off x="5944636" y="1883143"/>
        <a:ext cx="1566620" cy="759675"/>
      </dsp:txXfrm>
    </dsp:sp>
    <dsp:sp modelId="{500050B9-94B6-44C2-8BAE-6A8A89D17D06}">
      <dsp:nvSpPr>
        <dsp:cNvPr id="0" name=""/>
        <dsp:cNvSpPr/>
      </dsp:nvSpPr>
      <dsp:spPr>
        <a:xfrm rot="14707178">
          <a:off x="4831028" y="1550944"/>
          <a:ext cx="1534389" cy="32092"/>
        </a:xfrm>
        <a:custGeom>
          <a:avLst/>
          <a:gdLst/>
          <a:ahLst/>
          <a:cxnLst/>
          <a:rect l="0" t="0" r="0" b="0"/>
          <a:pathLst>
            <a:path>
              <a:moveTo>
                <a:pt x="0" y="16046"/>
              </a:moveTo>
              <a:lnTo>
                <a:pt x="1534389" y="16046"/>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5559863" y="1528631"/>
        <a:ext cx="76719" cy="76719"/>
      </dsp:txXfrm>
    </dsp:sp>
    <dsp:sp modelId="{3C0DFB1E-FB94-4C84-8DCB-F002FAF14A4E}">
      <dsp:nvSpPr>
        <dsp:cNvPr id="0" name=""/>
        <dsp:cNvSpPr/>
      </dsp:nvSpPr>
      <dsp:spPr>
        <a:xfrm>
          <a:off x="3168721" y="467528"/>
          <a:ext cx="2106723" cy="806945"/>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فهم دین</a:t>
          </a:r>
          <a:endParaRPr lang="en-US" sz="2400" b="1" kern="1200" dirty="0">
            <a:solidFill>
              <a:srgbClr val="002060"/>
            </a:solidFill>
            <a:cs typeface="B Nazanin" panose="00000400000000000000" pitchFamily="2" charset="-78"/>
          </a:endParaRPr>
        </a:p>
      </dsp:txBody>
      <dsp:txXfrm>
        <a:off x="3192356" y="491163"/>
        <a:ext cx="2059453" cy="759675"/>
      </dsp:txXfrm>
    </dsp:sp>
    <dsp:sp modelId="{8869DEC2-79B2-47BC-8992-6294EDC36196}">
      <dsp:nvSpPr>
        <dsp:cNvPr id="0" name=""/>
        <dsp:cNvSpPr/>
      </dsp:nvSpPr>
      <dsp:spPr>
        <a:xfrm rot="12942401">
          <a:off x="2448440" y="622957"/>
          <a:ext cx="795004" cy="32092"/>
        </a:xfrm>
        <a:custGeom>
          <a:avLst/>
          <a:gdLst/>
          <a:ahLst/>
          <a:cxnLst/>
          <a:rect l="0" t="0" r="0" b="0"/>
          <a:pathLst>
            <a:path>
              <a:moveTo>
                <a:pt x="0" y="16046"/>
              </a:moveTo>
              <a:lnTo>
                <a:pt x="795004" y="16046"/>
              </a:lnTo>
            </a:path>
          </a:pathLst>
        </a:custGeom>
        <a:noFill/>
        <a:ln w="25400" cap="flat" cmpd="sng" algn="ctr">
          <a:solidFill>
            <a:schemeClr val="accent1">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826068" y="619128"/>
        <a:ext cx="39750" cy="39750"/>
      </dsp:txXfrm>
    </dsp:sp>
    <dsp:sp modelId="{20612252-C3B6-49A3-9A10-FE62221AFC81}">
      <dsp:nvSpPr>
        <dsp:cNvPr id="0" name=""/>
        <dsp:cNvSpPr/>
      </dsp:nvSpPr>
      <dsp:spPr>
        <a:xfrm>
          <a:off x="694708" y="3534"/>
          <a:ext cx="1828456" cy="806945"/>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فهم آموزه‌های موجود (تحصیل دین)</a:t>
          </a:r>
          <a:endParaRPr lang="en-US" sz="1800" b="1" kern="1200" dirty="0">
            <a:solidFill>
              <a:srgbClr val="FFFF00"/>
            </a:solidFill>
            <a:cs typeface="B Nazanin" panose="00000400000000000000" pitchFamily="2" charset="-78"/>
          </a:endParaRPr>
        </a:p>
      </dsp:txBody>
      <dsp:txXfrm>
        <a:off x="718343" y="27169"/>
        <a:ext cx="1781186" cy="759675"/>
      </dsp:txXfrm>
    </dsp:sp>
    <dsp:sp modelId="{7C917CCF-926B-4CF3-BA6A-9A7A38DEA3DF}">
      <dsp:nvSpPr>
        <dsp:cNvPr id="0" name=""/>
        <dsp:cNvSpPr/>
      </dsp:nvSpPr>
      <dsp:spPr>
        <a:xfrm rot="8657599">
          <a:off x="2448440" y="1086951"/>
          <a:ext cx="795004" cy="32092"/>
        </a:xfrm>
        <a:custGeom>
          <a:avLst/>
          <a:gdLst/>
          <a:ahLst/>
          <a:cxnLst/>
          <a:rect l="0" t="0" r="0" b="0"/>
          <a:pathLst>
            <a:path>
              <a:moveTo>
                <a:pt x="0" y="16046"/>
              </a:moveTo>
              <a:lnTo>
                <a:pt x="795004" y="16046"/>
              </a:lnTo>
            </a:path>
          </a:pathLst>
        </a:custGeom>
        <a:noFill/>
        <a:ln w="25400" cap="flat" cmpd="sng" algn="ctr">
          <a:solidFill>
            <a:schemeClr val="accent1">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826068" y="1083122"/>
        <a:ext cx="39750" cy="39750"/>
      </dsp:txXfrm>
    </dsp:sp>
    <dsp:sp modelId="{2F4BA10F-EB97-4DB2-B4DF-458B771B1CA0}">
      <dsp:nvSpPr>
        <dsp:cNvPr id="0" name=""/>
        <dsp:cNvSpPr/>
      </dsp:nvSpPr>
      <dsp:spPr>
        <a:xfrm>
          <a:off x="694708" y="931521"/>
          <a:ext cx="1828456" cy="806945"/>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فهم زوایای پنهان (تحقیق در دین)</a:t>
          </a:r>
          <a:endParaRPr lang="en-US" sz="1800" b="1" kern="1200" dirty="0">
            <a:solidFill>
              <a:srgbClr val="FFFF00"/>
            </a:solidFill>
            <a:cs typeface="B Nazanin" panose="00000400000000000000" pitchFamily="2" charset="-78"/>
          </a:endParaRPr>
        </a:p>
      </dsp:txBody>
      <dsp:txXfrm>
        <a:off x="718343" y="955156"/>
        <a:ext cx="1781186" cy="759675"/>
      </dsp:txXfrm>
    </dsp:sp>
    <dsp:sp modelId="{512B4813-677B-4CF1-B7E7-28CEA99AD8FC}">
      <dsp:nvSpPr>
        <dsp:cNvPr id="0" name=""/>
        <dsp:cNvSpPr/>
      </dsp:nvSpPr>
      <dsp:spPr>
        <a:xfrm rot="12942401">
          <a:off x="5200720" y="2014937"/>
          <a:ext cx="795004" cy="32092"/>
        </a:xfrm>
        <a:custGeom>
          <a:avLst/>
          <a:gdLst/>
          <a:ahLst/>
          <a:cxnLst/>
          <a:rect l="0" t="0" r="0" b="0"/>
          <a:pathLst>
            <a:path>
              <a:moveTo>
                <a:pt x="0" y="16046"/>
              </a:moveTo>
              <a:lnTo>
                <a:pt x="795004" y="16046"/>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5578348" y="2011109"/>
        <a:ext cx="39750" cy="39750"/>
      </dsp:txXfrm>
    </dsp:sp>
    <dsp:sp modelId="{9373A609-E16A-45FC-B987-5DAB2F092440}">
      <dsp:nvSpPr>
        <dsp:cNvPr id="0" name=""/>
        <dsp:cNvSpPr/>
      </dsp:nvSpPr>
      <dsp:spPr>
        <a:xfrm>
          <a:off x="3168721" y="1395514"/>
          <a:ext cx="2106723" cy="806945"/>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ترویج و تبلیغ دین</a:t>
          </a:r>
          <a:endParaRPr lang="en-US" sz="2400" b="1" kern="1200" dirty="0">
            <a:solidFill>
              <a:srgbClr val="002060"/>
            </a:solidFill>
            <a:cs typeface="B Nazanin" panose="00000400000000000000" pitchFamily="2" charset="-78"/>
          </a:endParaRPr>
        </a:p>
      </dsp:txBody>
      <dsp:txXfrm>
        <a:off x="3192356" y="1419149"/>
        <a:ext cx="2059453" cy="759675"/>
      </dsp:txXfrm>
    </dsp:sp>
    <dsp:sp modelId="{2EBBD4BD-5DD4-4A1B-8A87-15BB09765A92}">
      <dsp:nvSpPr>
        <dsp:cNvPr id="0" name=""/>
        <dsp:cNvSpPr/>
      </dsp:nvSpPr>
      <dsp:spPr>
        <a:xfrm rot="8657599">
          <a:off x="5200720" y="2478931"/>
          <a:ext cx="795004" cy="32092"/>
        </a:xfrm>
        <a:custGeom>
          <a:avLst/>
          <a:gdLst/>
          <a:ahLst/>
          <a:cxnLst/>
          <a:rect l="0" t="0" r="0" b="0"/>
          <a:pathLst>
            <a:path>
              <a:moveTo>
                <a:pt x="0" y="16046"/>
              </a:moveTo>
              <a:lnTo>
                <a:pt x="795004" y="16046"/>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5578348" y="2475102"/>
        <a:ext cx="39750" cy="39750"/>
      </dsp:txXfrm>
    </dsp:sp>
    <dsp:sp modelId="{AA90D417-5336-468B-B079-C94354746ECF}">
      <dsp:nvSpPr>
        <dsp:cNvPr id="0" name=""/>
        <dsp:cNvSpPr/>
      </dsp:nvSpPr>
      <dsp:spPr>
        <a:xfrm>
          <a:off x="3168721" y="2323501"/>
          <a:ext cx="2106723" cy="806945"/>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دفاع از دین در مقابل دشمنی‌ها</a:t>
          </a:r>
          <a:endParaRPr lang="en-US" sz="2400" b="1" kern="1200" dirty="0">
            <a:solidFill>
              <a:srgbClr val="002060"/>
            </a:solidFill>
            <a:cs typeface="B Nazanin" panose="00000400000000000000" pitchFamily="2" charset="-78"/>
          </a:endParaRPr>
        </a:p>
      </dsp:txBody>
      <dsp:txXfrm>
        <a:off x="3192356" y="2347136"/>
        <a:ext cx="2059453" cy="759675"/>
      </dsp:txXfrm>
    </dsp:sp>
    <dsp:sp modelId="{428BB9A9-D9CC-4EA3-864A-B9BA82ED5CB8}">
      <dsp:nvSpPr>
        <dsp:cNvPr id="0" name=""/>
        <dsp:cNvSpPr/>
      </dsp:nvSpPr>
      <dsp:spPr>
        <a:xfrm rot="6892822">
          <a:off x="4831028" y="2942924"/>
          <a:ext cx="1534389" cy="32092"/>
        </a:xfrm>
        <a:custGeom>
          <a:avLst/>
          <a:gdLst/>
          <a:ahLst/>
          <a:cxnLst/>
          <a:rect l="0" t="0" r="0" b="0"/>
          <a:pathLst>
            <a:path>
              <a:moveTo>
                <a:pt x="0" y="16046"/>
              </a:moveTo>
              <a:lnTo>
                <a:pt x="1534389" y="16046"/>
              </a:lnTo>
            </a:path>
          </a:pathLst>
        </a:custGeom>
        <a:noFill/>
        <a:ln w="25400" cap="flat" cmpd="sng" algn="ctr">
          <a:solidFill>
            <a:schemeClr val="accent6">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5559863" y="2920611"/>
        <a:ext cx="76719" cy="76719"/>
      </dsp:txXfrm>
    </dsp:sp>
    <dsp:sp modelId="{FF26D14F-5F58-4572-ACBF-20C63971578D}">
      <dsp:nvSpPr>
        <dsp:cNvPr id="0" name=""/>
        <dsp:cNvSpPr/>
      </dsp:nvSpPr>
      <dsp:spPr>
        <a:xfrm>
          <a:off x="3168721" y="3251488"/>
          <a:ext cx="2106723" cy="806945"/>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 tIns="15240" rIns="15240" bIns="1524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اجرا و تحقق بخشیدن به دین</a:t>
          </a:r>
          <a:endParaRPr lang="en-US" sz="2400" b="1" kern="1200" dirty="0">
            <a:solidFill>
              <a:srgbClr val="002060"/>
            </a:solidFill>
            <a:cs typeface="B Nazanin" panose="00000400000000000000" pitchFamily="2" charset="-78"/>
          </a:endParaRPr>
        </a:p>
      </dsp:txBody>
      <dsp:txXfrm>
        <a:off x="3192356" y="3275123"/>
        <a:ext cx="2059453" cy="759675"/>
      </dsp:txXfrm>
    </dsp:sp>
    <dsp:sp modelId="{591C0625-24FA-45FF-A1F3-A7F10BFEDA99}">
      <dsp:nvSpPr>
        <dsp:cNvPr id="0" name=""/>
        <dsp:cNvSpPr/>
      </dsp:nvSpPr>
      <dsp:spPr>
        <a:xfrm>
          <a:off x="620194" y="2729556"/>
          <a:ext cx="1828456" cy="806945"/>
        </a:xfrm>
        <a:prstGeom prst="roundRect">
          <a:avLst>
            <a:gd name="adj" fmla="val 10000"/>
          </a:avLst>
        </a:prstGeom>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w="9525" cap="flat" cmpd="sng" algn="ctr">
          <a:solidFill>
            <a:schemeClr val="accent1">
              <a:shade val="95000"/>
              <a:satMod val="105000"/>
            </a:schemeClr>
          </a:solidFill>
          <a:prstDash val="solid"/>
        </a:ln>
        <a:effectLst>
          <a:outerShdw blurRad="40000" dist="23000" dir="5400000" rotWithShape="0">
            <a:srgbClr val="000000">
              <a:alpha val="35000"/>
            </a:srgbClr>
          </a:outerShdw>
        </a:effectLst>
      </dsp:spPr>
      <dsp:style>
        <a:lnRef idx="1">
          <a:schemeClr val="accent1"/>
        </a:lnRef>
        <a:fillRef idx="3">
          <a:schemeClr val="accent1"/>
        </a:fillRef>
        <a:effectRef idx="2">
          <a:schemeClr val="accent1"/>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FFFF00"/>
              </a:solidFill>
              <a:cs typeface="B Nazanin" panose="00000400000000000000" pitchFamily="2" charset="-78"/>
            </a:rPr>
            <a:t>در سطح جان انسان‌ها (انسان‌سازی یا تربیت دینی)</a:t>
          </a:r>
          <a:endParaRPr lang="en-US" sz="1600" b="1" kern="1200" dirty="0">
            <a:solidFill>
              <a:srgbClr val="FFFF00"/>
            </a:solidFill>
            <a:cs typeface="B Nazanin" panose="00000400000000000000" pitchFamily="2" charset="-78"/>
          </a:endParaRPr>
        </a:p>
      </dsp:txBody>
      <dsp:txXfrm>
        <a:off x="643829" y="2753191"/>
        <a:ext cx="1781186" cy="759675"/>
      </dsp:txXfrm>
    </dsp:sp>
    <dsp:sp modelId="{4406E54A-4CA5-4FE1-AB4D-2D49E866A086}">
      <dsp:nvSpPr>
        <dsp:cNvPr id="0" name=""/>
        <dsp:cNvSpPr/>
      </dsp:nvSpPr>
      <dsp:spPr>
        <a:xfrm>
          <a:off x="620194" y="3657543"/>
          <a:ext cx="1828456" cy="806945"/>
        </a:xfrm>
        <a:prstGeom prst="roundRect">
          <a:avLst>
            <a:gd name="adj" fmla="val 10000"/>
          </a:avLst>
        </a:prstGeom>
        <a:gradFill rotWithShape="1">
          <a:gsLst>
            <a:gs pos="0">
              <a:schemeClr val="accent1">
                <a:shade val="51000"/>
                <a:satMod val="130000"/>
              </a:schemeClr>
            </a:gs>
            <a:gs pos="80000">
              <a:schemeClr val="accent1">
                <a:shade val="93000"/>
                <a:satMod val="130000"/>
              </a:schemeClr>
            </a:gs>
            <a:gs pos="100000">
              <a:schemeClr val="accent1">
                <a:shade val="94000"/>
                <a:satMod val="135000"/>
              </a:schemeClr>
            </a:gs>
          </a:gsLst>
          <a:lin ang="16200000" scaled="0"/>
        </a:gradFill>
        <a:ln w="9525" cap="flat" cmpd="sng" algn="ctr">
          <a:solidFill>
            <a:schemeClr val="accent1">
              <a:shade val="95000"/>
              <a:satMod val="105000"/>
            </a:schemeClr>
          </a:solidFill>
          <a:prstDash val="solid"/>
        </a:ln>
        <a:effectLst>
          <a:outerShdw blurRad="40000" dist="23000" dir="5400000" rotWithShape="0">
            <a:srgbClr val="000000">
              <a:alpha val="35000"/>
            </a:srgbClr>
          </a:outerShdw>
        </a:effectLst>
      </dsp:spPr>
      <dsp:style>
        <a:lnRef idx="1">
          <a:schemeClr val="accent1"/>
        </a:lnRef>
        <a:fillRef idx="3">
          <a:schemeClr val="accent1"/>
        </a:fillRef>
        <a:effectRef idx="2">
          <a:schemeClr val="accent1"/>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در سطح کلان جامعه </a:t>
          </a:r>
          <a:r>
            <a:rPr lang="fa-IR" sz="1600" b="1" kern="1200" dirty="0" smtClean="0">
              <a:solidFill>
                <a:srgbClr val="FFFF00"/>
              </a:solidFill>
              <a:cs typeface="B Nazanin" panose="00000400000000000000" pitchFamily="2" charset="-78"/>
            </a:rPr>
            <a:t>(جامعه‌سازی دینی یا تمدن‌سازی اسلامی)</a:t>
          </a:r>
          <a:endParaRPr lang="en-US" sz="1600" b="1" kern="1200" dirty="0">
            <a:solidFill>
              <a:srgbClr val="FFFF00"/>
            </a:solidFill>
            <a:cs typeface="B Nazanin" panose="00000400000000000000" pitchFamily="2" charset="-78"/>
          </a:endParaRPr>
        </a:p>
      </dsp:txBody>
      <dsp:txXfrm>
        <a:off x="643829" y="3681178"/>
        <a:ext cx="1781186" cy="759675"/>
      </dsp:txXfrm>
    </dsp:sp>
  </dsp:spTree>
</dsp:drawing>
</file>

<file path=ppt/diagrams/drawing5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0137377-46B6-41DC-AC77-E4795AEEB587}">
      <dsp:nvSpPr>
        <dsp:cNvPr id="0" name=""/>
        <dsp:cNvSpPr/>
      </dsp:nvSpPr>
      <dsp:spPr>
        <a:xfrm>
          <a:off x="3665411" y="2037823"/>
          <a:ext cx="1454153" cy="1454153"/>
        </a:xfrm>
        <a:prstGeom prst="ellips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kern="1200" dirty="0" smtClean="0">
              <a:solidFill>
                <a:srgbClr val="FFFF00"/>
              </a:solidFill>
              <a:cs typeface="B Titr" panose="00000700000000000000" pitchFamily="2" charset="-78"/>
            </a:rPr>
            <a:t>طلبه در دوره رشد و تحصیل</a:t>
          </a:r>
          <a:endParaRPr lang="en-US" sz="1800" kern="1200" dirty="0">
            <a:solidFill>
              <a:srgbClr val="FFFF00"/>
            </a:solidFill>
            <a:cs typeface="B Titr" panose="00000700000000000000" pitchFamily="2" charset="-78"/>
          </a:endParaRPr>
        </a:p>
      </dsp:txBody>
      <dsp:txXfrm>
        <a:off x="3878367" y="2250779"/>
        <a:ext cx="1028241" cy="1028241"/>
      </dsp:txXfrm>
    </dsp:sp>
    <dsp:sp modelId="{F3A2F696-29A2-4BF2-A246-179705368960}">
      <dsp:nvSpPr>
        <dsp:cNvPr id="0" name=""/>
        <dsp:cNvSpPr/>
      </dsp:nvSpPr>
      <dsp:spPr>
        <a:xfrm rot="16200000">
          <a:off x="4238587" y="1508950"/>
          <a:ext cx="307801" cy="494412"/>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77900">
            <a:lnSpc>
              <a:spcPct val="90000"/>
            </a:lnSpc>
            <a:spcBef>
              <a:spcPct val="0"/>
            </a:spcBef>
            <a:spcAft>
              <a:spcPct val="35000"/>
            </a:spcAft>
          </a:pPr>
          <a:endParaRPr lang="en-US" sz="2200" kern="1200"/>
        </a:p>
      </dsp:txBody>
      <dsp:txXfrm>
        <a:off x="4284757" y="1654002"/>
        <a:ext cx="215461" cy="296648"/>
      </dsp:txXfrm>
    </dsp:sp>
    <dsp:sp modelId="{1B38D233-4649-421D-B2EE-B83DAE870FAB}">
      <dsp:nvSpPr>
        <dsp:cNvPr id="0" name=""/>
        <dsp:cNvSpPr/>
      </dsp:nvSpPr>
      <dsp:spPr>
        <a:xfrm>
          <a:off x="3665411" y="2912"/>
          <a:ext cx="1454153" cy="1454153"/>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fa-IR" sz="2800" b="1" kern="1200" dirty="0" smtClean="0">
              <a:solidFill>
                <a:srgbClr val="002060"/>
              </a:solidFill>
              <a:cs typeface="B Nazanin" panose="00000400000000000000" pitchFamily="2" charset="-78"/>
            </a:rPr>
            <a:t>ضرورت تحصیل</a:t>
          </a:r>
          <a:endParaRPr lang="en-US" sz="2800" b="1" kern="1200" dirty="0">
            <a:solidFill>
              <a:srgbClr val="002060"/>
            </a:solidFill>
            <a:cs typeface="B Nazanin" panose="00000400000000000000" pitchFamily="2" charset="-78"/>
          </a:endParaRPr>
        </a:p>
      </dsp:txBody>
      <dsp:txXfrm>
        <a:off x="3878367" y="215868"/>
        <a:ext cx="1028241" cy="1028241"/>
      </dsp:txXfrm>
    </dsp:sp>
    <dsp:sp modelId="{7B07E1B3-4814-4288-A7D1-8E3C9A94DEF5}">
      <dsp:nvSpPr>
        <dsp:cNvPr id="0" name=""/>
        <dsp:cNvSpPr/>
      </dsp:nvSpPr>
      <dsp:spPr>
        <a:xfrm rot="20520000">
          <a:off x="5197960" y="2205975"/>
          <a:ext cx="307801" cy="494412"/>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77900">
            <a:lnSpc>
              <a:spcPct val="90000"/>
            </a:lnSpc>
            <a:spcBef>
              <a:spcPct val="0"/>
            </a:spcBef>
            <a:spcAft>
              <a:spcPct val="35000"/>
            </a:spcAft>
          </a:pPr>
          <a:endParaRPr lang="en-US" sz="2200" kern="1200"/>
        </a:p>
      </dsp:txBody>
      <dsp:txXfrm>
        <a:off x="5200220" y="2319124"/>
        <a:ext cx="215461" cy="296648"/>
      </dsp:txXfrm>
    </dsp:sp>
    <dsp:sp modelId="{7D989D9F-824E-4631-BE7F-32E8492AE53B}">
      <dsp:nvSpPr>
        <dsp:cNvPr id="0" name=""/>
        <dsp:cNvSpPr/>
      </dsp:nvSpPr>
      <dsp:spPr>
        <a:xfrm>
          <a:off x="5600726" y="1409001"/>
          <a:ext cx="1454153" cy="1454153"/>
        </a:xfrm>
        <a:prstGeom prst="ellips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0480" tIns="30480" rIns="30480" bIns="3048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سربازان نبرد فرهنگی</a:t>
          </a:r>
          <a:endParaRPr lang="en-US" sz="2400" b="1" kern="1200" dirty="0">
            <a:solidFill>
              <a:srgbClr val="002060"/>
            </a:solidFill>
            <a:cs typeface="B Nazanin" panose="00000400000000000000" pitchFamily="2" charset="-78"/>
          </a:endParaRPr>
        </a:p>
      </dsp:txBody>
      <dsp:txXfrm>
        <a:off x="5813682" y="1621957"/>
        <a:ext cx="1028241" cy="1028241"/>
      </dsp:txXfrm>
    </dsp:sp>
    <dsp:sp modelId="{7BCAFC89-971D-438B-81A6-61B83F409960}">
      <dsp:nvSpPr>
        <dsp:cNvPr id="0" name=""/>
        <dsp:cNvSpPr/>
      </dsp:nvSpPr>
      <dsp:spPr>
        <a:xfrm rot="3291062">
          <a:off x="4819019" y="3333972"/>
          <a:ext cx="296401" cy="494412"/>
        </a:xfrm>
        <a:prstGeom prs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77900">
            <a:lnSpc>
              <a:spcPct val="90000"/>
            </a:lnSpc>
            <a:spcBef>
              <a:spcPct val="0"/>
            </a:spcBef>
            <a:spcAft>
              <a:spcPct val="35000"/>
            </a:spcAft>
          </a:pPr>
          <a:endParaRPr lang="en-US" sz="2200" kern="1200"/>
        </a:p>
      </dsp:txBody>
      <dsp:txXfrm>
        <a:off x="4837883" y="3396501"/>
        <a:ext cx="207481" cy="296648"/>
      </dsp:txXfrm>
    </dsp:sp>
    <dsp:sp modelId="{8F623E2A-EFC5-45F5-8C17-DB8692E4A313}">
      <dsp:nvSpPr>
        <dsp:cNvPr id="0" name=""/>
        <dsp:cNvSpPr/>
      </dsp:nvSpPr>
      <dsp:spPr>
        <a:xfrm>
          <a:off x="4824535" y="3684098"/>
          <a:ext cx="1454153" cy="1454153"/>
        </a:xfrm>
        <a:prstGeom prst="ellipse">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fa-IR" sz="2800" b="1" kern="1200" dirty="0" smtClean="0">
              <a:solidFill>
                <a:srgbClr val="002060"/>
              </a:solidFill>
              <a:cs typeface="B Nazanin" panose="00000400000000000000" pitchFamily="2" charset="-78"/>
            </a:rPr>
            <a:t>نهال فروشی حوزه</a:t>
          </a:r>
          <a:endParaRPr lang="en-US" sz="2800" b="1" kern="1200" dirty="0">
            <a:solidFill>
              <a:srgbClr val="002060"/>
            </a:solidFill>
            <a:cs typeface="B Nazanin" panose="00000400000000000000" pitchFamily="2" charset="-78"/>
          </a:endParaRPr>
        </a:p>
      </dsp:txBody>
      <dsp:txXfrm>
        <a:off x="5037491" y="3897054"/>
        <a:ext cx="1028241" cy="1028241"/>
      </dsp:txXfrm>
    </dsp:sp>
    <dsp:sp modelId="{2961220F-09CE-408E-8F89-C7347F4E7135}">
      <dsp:nvSpPr>
        <dsp:cNvPr id="0" name=""/>
        <dsp:cNvSpPr/>
      </dsp:nvSpPr>
      <dsp:spPr>
        <a:xfrm rot="7560000">
          <a:off x="3645662" y="3333785"/>
          <a:ext cx="307801" cy="494412"/>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77900">
            <a:lnSpc>
              <a:spcPct val="90000"/>
            </a:lnSpc>
            <a:spcBef>
              <a:spcPct val="0"/>
            </a:spcBef>
            <a:spcAft>
              <a:spcPct val="35000"/>
            </a:spcAft>
          </a:pPr>
          <a:endParaRPr lang="en-US" sz="2200" kern="1200"/>
        </a:p>
      </dsp:txBody>
      <dsp:txXfrm rot="10800000">
        <a:off x="3718970" y="3395315"/>
        <a:ext cx="215461" cy="296648"/>
      </dsp:txXfrm>
    </dsp:sp>
    <dsp:sp modelId="{02CF25C8-0266-412E-97DF-E241422CBBAD}">
      <dsp:nvSpPr>
        <dsp:cNvPr id="0" name=""/>
        <dsp:cNvSpPr/>
      </dsp:nvSpPr>
      <dsp:spPr>
        <a:xfrm>
          <a:off x="2469320" y="3684101"/>
          <a:ext cx="1454153" cy="1454153"/>
        </a:xfrm>
        <a:prstGeom prst="ellipse">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fa-IR" sz="2800" b="1" kern="1200" dirty="0" smtClean="0">
              <a:solidFill>
                <a:srgbClr val="002060"/>
              </a:solidFill>
              <a:cs typeface="B Nazanin" panose="00000400000000000000" pitchFamily="2" charset="-78"/>
            </a:rPr>
            <a:t>ثمرات متفاوت</a:t>
          </a:r>
          <a:endParaRPr lang="en-US" sz="2800" b="1" kern="1200" dirty="0">
            <a:solidFill>
              <a:srgbClr val="002060"/>
            </a:solidFill>
            <a:cs typeface="B Nazanin" panose="00000400000000000000" pitchFamily="2" charset="-78"/>
          </a:endParaRPr>
        </a:p>
      </dsp:txBody>
      <dsp:txXfrm>
        <a:off x="2682276" y="3897057"/>
        <a:ext cx="1028241" cy="1028241"/>
      </dsp:txXfrm>
    </dsp:sp>
    <dsp:sp modelId="{B511D2BD-AB03-44DE-8ADE-7B90BD194A91}">
      <dsp:nvSpPr>
        <dsp:cNvPr id="0" name=""/>
        <dsp:cNvSpPr/>
      </dsp:nvSpPr>
      <dsp:spPr>
        <a:xfrm rot="11880000">
          <a:off x="3279214" y="2205975"/>
          <a:ext cx="307801" cy="494412"/>
        </a:xfrm>
        <a:prstGeom prst="rightArrow">
          <a:avLst>
            <a:gd name="adj1" fmla="val 60000"/>
            <a:gd name="adj2" fmla="val 5000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77900">
            <a:lnSpc>
              <a:spcPct val="90000"/>
            </a:lnSpc>
            <a:spcBef>
              <a:spcPct val="0"/>
            </a:spcBef>
            <a:spcAft>
              <a:spcPct val="35000"/>
            </a:spcAft>
          </a:pPr>
          <a:endParaRPr lang="en-US" sz="2200" kern="1200"/>
        </a:p>
      </dsp:txBody>
      <dsp:txXfrm rot="10800000">
        <a:off x="3369294" y="2319124"/>
        <a:ext cx="215461" cy="296648"/>
      </dsp:txXfrm>
    </dsp:sp>
    <dsp:sp modelId="{7253BAEB-B950-4178-9375-0282A8815B00}">
      <dsp:nvSpPr>
        <dsp:cNvPr id="0" name=""/>
        <dsp:cNvSpPr/>
      </dsp:nvSpPr>
      <dsp:spPr>
        <a:xfrm>
          <a:off x="1730095" y="1409001"/>
          <a:ext cx="1454153" cy="1454153"/>
        </a:xfrm>
        <a:prstGeom prst="ellipse">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5560" tIns="35560" rIns="35560" bIns="35560" numCol="1" spcCol="1270" anchor="ctr" anchorCtr="0">
          <a:noAutofit/>
        </a:bodyPr>
        <a:lstStyle/>
        <a:p>
          <a:pPr lvl="0" algn="ctr" defTabSz="1244600">
            <a:lnSpc>
              <a:spcPct val="90000"/>
            </a:lnSpc>
            <a:spcBef>
              <a:spcPct val="0"/>
            </a:spcBef>
            <a:spcAft>
              <a:spcPct val="35000"/>
            </a:spcAft>
          </a:pPr>
          <a:r>
            <a:rPr lang="fa-IR" sz="2800" b="1" kern="1200" dirty="0" smtClean="0">
              <a:solidFill>
                <a:srgbClr val="002060"/>
              </a:solidFill>
              <a:cs typeface="B Nazanin" panose="00000400000000000000" pitchFamily="2" charset="-78"/>
            </a:rPr>
            <a:t>یاوران ولیعصر عج</a:t>
          </a:r>
          <a:endParaRPr lang="en-US" sz="2800" b="1" kern="1200" dirty="0">
            <a:solidFill>
              <a:srgbClr val="002060"/>
            </a:solidFill>
            <a:cs typeface="B Nazanin" panose="00000400000000000000" pitchFamily="2" charset="-78"/>
          </a:endParaRPr>
        </a:p>
      </dsp:txBody>
      <dsp:txXfrm>
        <a:off x="1943051" y="1621957"/>
        <a:ext cx="1028241" cy="1028241"/>
      </dsp:txXfrm>
    </dsp:sp>
  </dsp:spTree>
</dsp:drawing>
</file>

<file path=ppt/diagrams/drawing5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907599-948A-4BE6-B9EB-947B26435A5D}">
      <dsp:nvSpPr>
        <dsp:cNvPr id="0" name=""/>
        <dsp:cNvSpPr/>
      </dsp:nvSpPr>
      <dsp:spPr>
        <a:xfrm rot="10800000">
          <a:off x="2" y="0"/>
          <a:ext cx="5472605" cy="3275998"/>
        </a:xfrm>
        <a:prstGeom prst="rightArrow">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8065943-5DB1-4EC8-A166-E4CA536B786F}">
      <dsp:nvSpPr>
        <dsp:cNvPr id="0" name=""/>
        <dsp:cNvSpPr/>
      </dsp:nvSpPr>
      <dsp:spPr>
        <a:xfrm>
          <a:off x="346" y="935929"/>
          <a:ext cx="5472261" cy="1368325"/>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FFFF00"/>
              </a:solidFill>
              <a:latin typeface="Times New Roman" panose="02020603050405020304" pitchFamily="18" charset="0"/>
              <a:ea typeface="Times New Roman" panose="02020603050405020304" pitchFamily="18" charset="0"/>
              <a:cs typeface="B Zar" panose="00000400000000000000" pitchFamily="2" charset="-78"/>
            </a:rPr>
            <a:t>طلبه نسبتی با دین خدا دارد. لباس امام عصر  در بر و تاج پیامبر  به‏سر می‏گذارد و باید «پیام خدا» را به جامعه ابلاغ کند نه «نظر خود» را</a:t>
          </a:r>
          <a:endParaRPr lang="fa-IR" sz="1800" b="1" kern="1200" dirty="0">
            <a:solidFill>
              <a:srgbClr val="FFFF00"/>
            </a:solidFill>
            <a:latin typeface="Times New Roman" panose="02020603050405020304" pitchFamily="18" charset="0"/>
            <a:ea typeface="Times New Roman" panose="02020603050405020304" pitchFamily="18" charset="0"/>
            <a:cs typeface="B Zar" panose="00000400000000000000" pitchFamily="2" charset="-78"/>
          </a:endParaRPr>
        </a:p>
      </dsp:txBody>
      <dsp:txXfrm>
        <a:off x="67142" y="1002725"/>
        <a:ext cx="5338669" cy="1234733"/>
      </dsp:txXfrm>
    </dsp:sp>
  </dsp:spTree>
</dsp:drawing>
</file>

<file path=ppt/diagrams/drawing5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01D12D-691C-4A9E-9584-A0246396279C}">
      <dsp:nvSpPr>
        <dsp:cNvPr id="0" name=""/>
        <dsp:cNvSpPr/>
      </dsp:nvSpPr>
      <dsp:spPr>
        <a:xfrm>
          <a:off x="7114541" y="1918769"/>
          <a:ext cx="1518018" cy="134703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kern="1200" dirty="0" smtClean="0">
              <a:solidFill>
                <a:srgbClr val="FFFF00"/>
              </a:solidFill>
              <a:cs typeface="B Titr" panose="00000700000000000000" pitchFamily="2" charset="-78"/>
            </a:rPr>
            <a:t>سوالاتی پیرامون </a:t>
          </a:r>
          <a:br>
            <a:rPr lang="fa-IR" sz="1800" kern="1200" dirty="0" smtClean="0">
              <a:solidFill>
                <a:srgbClr val="FFFF00"/>
              </a:solidFill>
              <a:cs typeface="B Titr" panose="00000700000000000000" pitchFamily="2" charset="-78"/>
            </a:rPr>
          </a:br>
          <a:r>
            <a:rPr lang="fa-IR" sz="1800" kern="1200" dirty="0" smtClean="0">
              <a:solidFill>
                <a:srgbClr val="FFFF00"/>
              </a:solidFill>
              <a:cs typeface="B Titr" panose="00000700000000000000" pitchFamily="2" charset="-78"/>
            </a:rPr>
            <a:t>ضرورت تحصیل</a:t>
          </a:r>
          <a:endParaRPr lang="en-US" sz="1800" kern="1200" dirty="0">
            <a:solidFill>
              <a:srgbClr val="FFFF00"/>
            </a:solidFill>
            <a:cs typeface="B Titr" panose="00000700000000000000" pitchFamily="2" charset="-78"/>
          </a:endParaRPr>
        </a:p>
      </dsp:txBody>
      <dsp:txXfrm>
        <a:off x="7153994" y="1958222"/>
        <a:ext cx="1439112" cy="1268130"/>
      </dsp:txXfrm>
    </dsp:sp>
    <dsp:sp modelId="{E3561C02-9F31-44E8-9A2C-D407308B41A2}">
      <dsp:nvSpPr>
        <dsp:cNvPr id="0" name=""/>
        <dsp:cNvSpPr/>
      </dsp:nvSpPr>
      <dsp:spPr>
        <a:xfrm rot="15006997">
          <a:off x="6040299" y="1826634"/>
          <a:ext cx="1603217" cy="23663"/>
        </a:xfrm>
        <a:custGeom>
          <a:avLst/>
          <a:gdLst/>
          <a:ahLst/>
          <a:cxnLst/>
          <a:rect l="0" t="0" r="0" b="0"/>
          <a:pathLst>
            <a:path>
              <a:moveTo>
                <a:pt x="0" y="11831"/>
              </a:moveTo>
              <a:lnTo>
                <a:pt x="1603217" y="11831"/>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US" sz="600" kern="1200"/>
        </a:p>
      </dsp:txBody>
      <dsp:txXfrm rot="10800000">
        <a:off x="6801828" y="1798385"/>
        <a:ext cx="80160" cy="80160"/>
      </dsp:txXfrm>
    </dsp:sp>
    <dsp:sp modelId="{851EC518-3646-498C-A950-1AE96C4805D2}">
      <dsp:nvSpPr>
        <dsp:cNvPr id="0" name=""/>
        <dsp:cNvSpPr/>
      </dsp:nvSpPr>
      <dsp:spPr>
        <a:xfrm>
          <a:off x="8400" y="533005"/>
          <a:ext cx="6560875" cy="1103275"/>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آیا تحصیل حوزوی در شرایط کنونی لازم است؟ </a:t>
          </a:r>
          <a:endParaRPr lang="en-US" sz="2000" b="1" kern="1200" dirty="0">
            <a:solidFill>
              <a:srgbClr val="002060"/>
            </a:solidFill>
            <a:cs typeface="B Nazanin" panose="00000400000000000000" pitchFamily="2" charset="-78"/>
          </a:endParaRPr>
        </a:p>
      </dsp:txBody>
      <dsp:txXfrm>
        <a:off x="40714" y="565319"/>
        <a:ext cx="6496247" cy="1038647"/>
      </dsp:txXfrm>
    </dsp:sp>
    <dsp:sp modelId="{77A7F0B2-E2FB-45D0-B7CB-50F15B07CEE6}">
      <dsp:nvSpPr>
        <dsp:cNvPr id="0" name=""/>
        <dsp:cNvSpPr/>
      </dsp:nvSpPr>
      <dsp:spPr>
        <a:xfrm rot="11821161">
          <a:off x="6556789" y="2497003"/>
          <a:ext cx="570238" cy="23663"/>
        </a:xfrm>
        <a:custGeom>
          <a:avLst/>
          <a:gdLst/>
          <a:ahLst/>
          <a:cxnLst/>
          <a:rect l="0" t="0" r="0" b="0"/>
          <a:pathLst>
            <a:path>
              <a:moveTo>
                <a:pt x="0" y="11831"/>
              </a:moveTo>
              <a:lnTo>
                <a:pt x="570238" y="11831"/>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6827652" y="2494579"/>
        <a:ext cx="28511" cy="28511"/>
      </dsp:txXfrm>
    </dsp:sp>
    <dsp:sp modelId="{2638A0DD-E1BD-4460-B33F-C5771F846CA4}">
      <dsp:nvSpPr>
        <dsp:cNvPr id="0" name=""/>
        <dsp:cNvSpPr/>
      </dsp:nvSpPr>
      <dsp:spPr>
        <a:xfrm>
          <a:off x="8400" y="1738518"/>
          <a:ext cx="6560875" cy="137372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آیا مناسب‏تر نیست در بحران فرهنگی موجود نیروهای جوان حوزه به‏جای پرداختن به علوم کش‏دار حوزوی به فعالیت‏های فرهنگی، اجتماعی روی آورند؟</a:t>
          </a:r>
          <a:endParaRPr lang="en-US" sz="2000" b="1" kern="1200" dirty="0">
            <a:solidFill>
              <a:srgbClr val="002060"/>
            </a:solidFill>
            <a:cs typeface="B Nazanin" panose="00000400000000000000" pitchFamily="2" charset="-78"/>
          </a:endParaRPr>
        </a:p>
      </dsp:txBody>
      <dsp:txXfrm>
        <a:off x="48635" y="1778753"/>
        <a:ext cx="6480405" cy="1293257"/>
      </dsp:txXfrm>
    </dsp:sp>
    <dsp:sp modelId="{C0E33868-F5FA-43FB-BC49-816DA3CD40B3}">
      <dsp:nvSpPr>
        <dsp:cNvPr id="0" name=""/>
        <dsp:cNvSpPr/>
      </dsp:nvSpPr>
      <dsp:spPr>
        <a:xfrm rot="6727865">
          <a:off x="6118221" y="3250825"/>
          <a:ext cx="1447375" cy="23663"/>
        </a:xfrm>
        <a:custGeom>
          <a:avLst/>
          <a:gdLst/>
          <a:ahLst/>
          <a:cxnLst/>
          <a:rect l="0" t="0" r="0" b="0"/>
          <a:pathLst>
            <a:path>
              <a:moveTo>
                <a:pt x="0" y="11831"/>
              </a:moveTo>
              <a:lnTo>
                <a:pt x="1447375" y="11831"/>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6805724" y="3226473"/>
        <a:ext cx="72368" cy="72368"/>
      </dsp:txXfrm>
    </dsp:sp>
    <dsp:sp modelId="{A990F98D-D72D-4E4A-861E-87E2DDA1A177}">
      <dsp:nvSpPr>
        <dsp:cNvPr id="0" name=""/>
        <dsp:cNvSpPr/>
      </dsp:nvSpPr>
      <dsp:spPr>
        <a:xfrm>
          <a:off x="8400" y="3214483"/>
          <a:ext cx="6560875" cy="143708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چرا مراجع تقلید تحصیل دانش دین را واجب شرعی می‏شمارند؟</a:t>
          </a:r>
          <a:endParaRPr lang="en-US" sz="2000" b="1" kern="1200" dirty="0">
            <a:solidFill>
              <a:srgbClr val="002060"/>
            </a:solidFill>
            <a:cs typeface="B Nazanin" panose="00000400000000000000" pitchFamily="2" charset="-78"/>
          </a:endParaRPr>
        </a:p>
      </dsp:txBody>
      <dsp:txXfrm>
        <a:off x="50491" y="3256574"/>
        <a:ext cx="6476693" cy="1352905"/>
      </dsp:txXfrm>
    </dsp:sp>
  </dsp:spTree>
</dsp:drawing>
</file>

<file path=ppt/diagrams/drawing5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E74DE9C-4410-418C-9358-E3F253382FDE}">
      <dsp:nvSpPr>
        <dsp:cNvPr id="0" name=""/>
        <dsp:cNvSpPr/>
      </dsp:nvSpPr>
      <dsp:spPr>
        <a:xfrm>
          <a:off x="0" y="449852"/>
          <a:ext cx="8507287" cy="1285291"/>
        </a:xfrm>
        <a:prstGeom prst="roundRect">
          <a:avLst>
            <a:gd name="adj" fmla="val 10000"/>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99060" tIns="66040" rIns="99060" bIns="66040" numCol="1" spcCol="1270" anchor="ctr" anchorCtr="0">
          <a:noAutofit/>
        </a:bodyPr>
        <a:lstStyle/>
        <a:p>
          <a:pPr lvl="0" algn="ctr" defTabSz="2311400">
            <a:lnSpc>
              <a:spcPct val="90000"/>
            </a:lnSpc>
            <a:spcBef>
              <a:spcPct val="0"/>
            </a:spcBef>
            <a:spcAft>
              <a:spcPct val="35000"/>
            </a:spcAft>
          </a:pPr>
          <a:r>
            <a:rPr lang="fa-IR" sz="5200" kern="1200" dirty="0" smtClean="0">
              <a:solidFill>
                <a:srgbClr val="FFFF00"/>
              </a:solidFill>
              <a:cs typeface="B Titr" panose="00000700000000000000" pitchFamily="2" charset="-78"/>
            </a:rPr>
            <a:t>۱- ارزش تفقّه </a:t>
          </a:r>
          <a:endParaRPr lang="en-US" sz="5200" kern="1200" dirty="0">
            <a:solidFill>
              <a:srgbClr val="FFFF00"/>
            </a:solidFill>
          </a:endParaRPr>
        </a:p>
      </dsp:txBody>
      <dsp:txXfrm>
        <a:off x="37645" y="487497"/>
        <a:ext cx="8431997" cy="1210001"/>
      </dsp:txXfrm>
    </dsp:sp>
    <dsp:sp modelId="{A356E475-6169-4035-BDF7-C8D33FC80FB5}">
      <dsp:nvSpPr>
        <dsp:cNvPr id="0" name=""/>
        <dsp:cNvSpPr/>
      </dsp:nvSpPr>
      <dsp:spPr>
        <a:xfrm>
          <a:off x="7221996" y="1966496"/>
          <a:ext cx="1285291" cy="1285291"/>
        </a:xfrm>
        <a:prstGeom prst="roundRect">
          <a:avLst>
            <a:gd name="adj" fmla="val 1667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4000" r="-4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39B51C11-BAE0-4F77-BE89-759C027B7D7C}">
      <dsp:nvSpPr>
        <dsp:cNvPr id="0" name=""/>
        <dsp:cNvSpPr/>
      </dsp:nvSpPr>
      <dsp:spPr>
        <a:xfrm>
          <a:off x="0" y="1966496"/>
          <a:ext cx="7144878" cy="1285291"/>
        </a:xfrm>
        <a:prstGeom prst="roundRect">
          <a:avLst>
            <a:gd name="adj" fmla="val 16670"/>
          </a:avLst>
        </a:prstGeom>
        <a:gradFill rotWithShape="0">
          <a:gsLst>
            <a:gs pos="0">
              <a:schemeClr val="accent2">
                <a:hueOff val="0"/>
                <a:satOff val="0"/>
                <a:lumOff val="0"/>
                <a:alphaOff val="0"/>
                <a:shade val="51000"/>
                <a:satMod val="130000"/>
              </a:schemeClr>
            </a:gs>
            <a:gs pos="80000">
              <a:schemeClr val="accent2">
                <a:hueOff val="0"/>
                <a:satOff val="0"/>
                <a:lumOff val="0"/>
                <a:alphaOff val="0"/>
                <a:shade val="93000"/>
                <a:satMod val="130000"/>
              </a:schemeClr>
            </a:gs>
            <a:gs pos="100000">
              <a:schemeClr val="accent2">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42240" tIns="142240" rIns="142240" bIns="142240" numCol="1" spcCol="1270" anchor="ctr" anchorCtr="0">
          <a:noAutofit/>
        </a:bodyPr>
        <a:lstStyle/>
        <a:p>
          <a:pPr lvl="0" algn="ctr" defTabSz="889000" rtl="1">
            <a:lnSpc>
              <a:spcPct val="90000"/>
            </a:lnSpc>
            <a:spcBef>
              <a:spcPct val="0"/>
            </a:spcBef>
            <a:spcAft>
              <a:spcPct val="35000"/>
            </a:spcAft>
          </a:pPr>
          <a:r>
            <a:rPr lang="fa-IR" sz="2000" b="1" kern="1200" dirty="0" smtClean="0">
              <a:solidFill>
                <a:srgbClr val="002060"/>
              </a:solidFill>
              <a:cs typeface="B Nazanin" panose="00000400000000000000" pitchFamily="2" charset="-78"/>
            </a:rPr>
            <a:t>امام صادق علیه اسلام : لَیتَ السِّیاطَ عَلَی رُءُوسِ أَصحَابِی حَتَّی یتَفَقَّهُوا» </a:t>
          </a:r>
          <a:endParaRPr lang="en-US" sz="2000" b="1" kern="1200" dirty="0" smtClean="0">
            <a:solidFill>
              <a:srgbClr val="002060"/>
            </a:solidFill>
            <a:cs typeface="B Nazanin" panose="00000400000000000000" pitchFamily="2" charset="-78"/>
          </a:endParaRPr>
        </a:p>
        <a:p>
          <a:pPr lvl="0" algn="ctr" defTabSz="889000" rtl="1">
            <a:lnSpc>
              <a:spcPct val="90000"/>
            </a:lnSpc>
            <a:spcBef>
              <a:spcPct val="0"/>
            </a:spcBef>
            <a:spcAft>
              <a:spcPct val="35000"/>
            </a:spcAft>
          </a:pPr>
          <a:r>
            <a:rPr lang="fa-IR" sz="2000" b="1" kern="1200" dirty="0" smtClean="0">
              <a:solidFill>
                <a:srgbClr val="002060"/>
              </a:solidFill>
              <a:cs typeface="B Nazanin" panose="00000400000000000000" pitchFamily="2" charset="-78"/>
            </a:rPr>
            <a:t>کاش تازیانه بر سر یاران من می‌بود تا آنان با دین خدا آشنا می‌شدند.  </a:t>
          </a:r>
          <a:r>
            <a:rPr lang="fa-IR" sz="1200" b="1" kern="1200" dirty="0" smtClean="0">
              <a:solidFill>
                <a:srgbClr val="002060"/>
              </a:solidFill>
              <a:cs typeface="B Nazanin" panose="00000400000000000000" pitchFamily="2" charset="-78"/>
            </a:rPr>
            <a:t/>
          </a:r>
          <a:br>
            <a:rPr lang="fa-IR" sz="1200" b="1" kern="1200" dirty="0" smtClean="0">
              <a:solidFill>
                <a:srgbClr val="002060"/>
              </a:solidFill>
              <a:cs typeface="B Nazanin" panose="00000400000000000000" pitchFamily="2" charset="-78"/>
            </a:rPr>
          </a:br>
          <a:r>
            <a:rPr lang="fa-IR" sz="1200" b="0" kern="1200" dirty="0" smtClean="0">
              <a:solidFill>
                <a:srgbClr val="002060"/>
              </a:solidFill>
              <a:cs typeface="B Nazanin" panose="00000400000000000000" pitchFamily="2" charset="-78"/>
            </a:rPr>
            <a:t>برقی؛ المحاسن، ج1، ص229</a:t>
          </a:r>
          <a:endParaRPr lang="en-US" sz="1200" kern="1200" dirty="0">
            <a:solidFill>
              <a:srgbClr val="002060"/>
            </a:solidFill>
            <a:cs typeface="B Nazanin" panose="00000400000000000000" pitchFamily="2" charset="-78"/>
          </a:endParaRPr>
        </a:p>
      </dsp:txBody>
      <dsp:txXfrm>
        <a:off x="62754" y="2029250"/>
        <a:ext cx="7019370" cy="1159783"/>
      </dsp:txXfrm>
    </dsp:sp>
    <dsp:sp modelId="{300B621D-473A-4C6F-AFE5-7B36DDF5296D}">
      <dsp:nvSpPr>
        <dsp:cNvPr id="0" name=""/>
        <dsp:cNvSpPr/>
      </dsp:nvSpPr>
      <dsp:spPr>
        <a:xfrm>
          <a:off x="7221996" y="3406023"/>
          <a:ext cx="1285291" cy="1285291"/>
        </a:xfrm>
        <a:prstGeom prst="roundRect">
          <a:avLst>
            <a:gd name="adj" fmla="val 16670"/>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t="-1000" b="-1000"/>
          </a:stretch>
        </a:blip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sp>
    <dsp:sp modelId="{33BB4C90-5402-4C8F-83C8-63FFF1F3384E}">
      <dsp:nvSpPr>
        <dsp:cNvPr id="0" name=""/>
        <dsp:cNvSpPr/>
      </dsp:nvSpPr>
      <dsp:spPr>
        <a:xfrm>
          <a:off x="0" y="3406023"/>
          <a:ext cx="7144878" cy="1285291"/>
        </a:xfrm>
        <a:prstGeom prst="roundRect">
          <a:avLst>
            <a:gd name="adj" fmla="val 16670"/>
          </a:avLst>
        </a:prstGeom>
        <a:gradFill rotWithShape="0">
          <a:gsLst>
            <a:gs pos="0">
              <a:schemeClr val="accent3">
                <a:hueOff val="0"/>
                <a:satOff val="0"/>
                <a:lumOff val="0"/>
                <a:alphaOff val="0"/>
                <a:shade val="51000"/>
                <a:satMod val="130000"/>
              </a:schemeClr>
            </a:gs>
            <a:gs pos="80000">
              <a:schemeClr val="accent3">
                <a:hueOff val="0"/>
                <a:satOff val="0"/>
                <a:lumOff val="0"/>
                <a:alphaOff val="0"/>
                <a:shade val="93000"/>
                <a:satMod val="130000"/>
              </a:schemeClr>
            </a:gs>
            <a:gs pos="100000">
              <a:schemeClr val="accent3">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dsp:spPr>
      <dsp:style>
        <a:lnRef idx="0">
          <a:scrgbClr r="0" g="0" b="0"/>
        </a:lnRef>
        <a:fillRef idx="3">
          <a:scrgbClr r="0" g="0" b="0"/>
        </a:fillRef>
        <a:effectRef idx="3">
          <a:scrgbClr r="0" g="0" b="0"/>
        </a:effectRef>
        <a:fontRef idx="minor">
          <a:schemeClr val="lt1"/>
        </a:fontRef>
      </dsp:style>
      <dsp:txBody>
        <a:bodyPr spcFirstLastPara="0" vert="horz" wrap="square" lIns="128016" tIns="128016" rIns="128016" bIns="128016" numCol="1" spcCol="1270" anchor="ctr" anchorCtr="0">
          <a:noAutofit/>
        </a:bodyPr>
        <a:lstStyle/>
        <a:p>
          <a:pPr lvl="0" algn="ctr" defTabSz="800100" rtl="1">
            <a:lnSpc>
              <a:spcPct val="90000"/>
            </a:lnSpc>
            <a:spcBef>
              <a:spcPct val="0"/>
            </a:spcBef>
            <a:spcAft>
              <a:spcPct val="35000"/>
            </a:spcAft>
          </a:pPr>
          <a:r>
            <a:rPr lang="fa-IR" sz="1800" b="1" kern="1200" smtClean="0">
              <a:solidFill>
                <a:srgbClr val="002060"/>
              </a:solidFill>
              <a:cs typeface="B Nazanin" panose="00000400000000000000" pitchFamily="2" charset="-78"/>
            </a:rPr>
            <a:t>این حدیث بیانگر اهمیت معرفت دین است و عبارت تازیانه در این روایت کنایه از جایگاه والای آشنایی با دین خدا است. در ضمن نوعی گلایۀ امام از یاران خود را نیز نسبت به کوتاهی آنان در این امر مهم بیان می‌دارد. </a:t>
          </a:r>
          <a:endParaRPr lang="en-US" sz="1800" b="1" kern="1200" dirty="0">
            <a:solidFill>
              <a:srgbClr val="002060"/>
            </a:solidFill>
          </a:endParaRPr>
        </a:p>
      </dsp:txBody>
      <dsp:txXfrm>
        <a:off x="62754" y="3468777"/>
        <a:ext cx="7019370" cy="115978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E67224F-6B2D-4A3F-B564-3F127FAB5A6E}">
      <dsp:nvSpPr>
        <dsp:cNvPr id="0" name=""/>
        <dsp:cNvSpPr/>
      </dsp:nvSpPr>
      <dsp:spPr>
        <a:xfrm>
          <a:off x="1645920" y="0"/>
          <a:ext cx="6583680" cy="1099373"/>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fa-IR" sz="2200" b="1" kern="1200" dirty="0" smtClean="0">
              <a:solidFill>
                <a:srgbClr val="FFFF00"/>
              </a:solidFill>
              <a:cs typeface="B Nazanin" panose="00000400000000000000" pitchFamily="2" charset="-78"/>
            </a:rPr>
            <a:t>طلبه دارای یک «هویت» و «خودِ» فردی </a:t>
          </a:r>
        </a:p>
        <a:p>
          <a:pPr lvl="0" algn="ctr" defTabSz="977900">
            <a:lnSpc>
              <a:spcPct val="90000"/>
            </a:lnSpc>
            <a:spcBef>
              <a:spcPct val="0"/>
            </a:spcBef>
            <a:spcAft>
              <a:spcPct val="35000"/>
            </a:spcAft>
          </a:pPr>
          <a:r>
            <a:rPr lang="fa-IR" sz="2200" b="1" kern="1200" dirty="0" smtClean="0">
              <a:solidFill>
                <a:srgbClr val="FFFF00"/>
              </a:solidFill>
              <a:cs typeface="B Nazanin" panose="00000400000000000000" pitchFamily="2" charset="-78"/>
            </a:rPr>
            <a:t>و </a:t>
          </a:r>
          <a:r>
            <a:rPr lang="fa-IR" sz="2800" b="1" kern="1200" dirty="0" smtClean="0">
              <a:solidFill>
                <a:srgbClr val="FFFF00"/>
              </a:solidFill>
              <a:cs typeface="B Nazanin" panose="00000400000000000000" pitchFamily="2" charset="-78"/>
            </a:rPr>
            <a:t>نیز دارای یک هویت و خود صنفی است</a:t>
          </a:r>
          <a:endParaRPr lang="en-US" sz="2200" b="1" kern="1200" dirty="0">
            <a:solidFill>
              <a:srgbClr val="FFFF00"/>
            </a:solidFill>
          </a:endParaRPr>
        </a:p>
      </dsp:txBody>
      <dsp:txXfrm>
        <a:off x="2885781" y="32200"/>
        <a:ext cx="5311618" cy="1034973"/>
      </dsp:txXfrm>
    </dsp:sp>
    <dsp:sp modelId="{4F8CA191-2303-4D5B-B673-7B2E760C5F50}">
      <dsp:nvSpPr>
        <dsp:cNvPr id="0" name=""/>
        <dsp:cNvSpPr/>
      </dsp:nvSpPr>
      <dsp:spPr>
        <a:xfrm>
          <a:off x="1094536" y="1299259"/>
          <a:ext cx="6583680" cy="1099373"/>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fa-IR" sz="2200" b="1" kern="1200" dirty="0" smtClean="0">
              <a:solidFill>
                <a:srgbClr val="002060"/>
              </a:solidFill>
              <a:cs typeface="B Nazanin" panose="00000400000000000000" pitchFamily="2" charset="-78"/>
            </a:rPr>
            <a:t>یعنی یک شخصیت حقیقیِ فردی و یک شخصیت حقوقی و صنفی دارد</a:t>
          </a:r>
          <a:endParaRPr lang="en-US" sz="2200" b="1" kern="1200" dirty="0"/>
        </a:p>
      </dsp:txBody>
      <dsp:txXfrm>
        <a:off x="2392712" y="1331459"/>
        <a:ext cx="5253304" cy="1034973"/>
      </dsp:txXfrm>
    </dsp:sp>
    <dsp:sp modelId="{2DBC344B-5907-48CE-8D95-A8BEB43D1A6F}">
      <dsp:nvSpPr>
        <dsp:cNvPr id="0" name=""/>
        <dsp:cNvSpPr/>
      </dsp:nvSpPr>
      <dsp:spPr>
        <a:xfrm>
          <a:off x="551383" y="2598519"/>
          <a:ext cx="6583680" cy="109937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3820" tIns="83820" rIns="83820" bIns="83820" numCol="1" spcCol="1270" anchor="ctr" anchorCtr="0">
          <a:noAutofit/>
        </a:bodyPr>
        <a:lstStyle/>
        <a:p>
          <a:pPr lvl="0" algn="ctr" defTabSz="977900">
            <a:lnSpc>
              <a:spcPct val="90000"/>
            </a:lnSpc>
            <a:spcBef>
              <a:spcPct val="0"/>
            </a:spcBef>
            <a:spcAft>
              <a:spcPct val="35000"/>
            </a:spcAft>
          </a:pPr>
          <a:r>
            <a:rPr lang="fa-IR" sz="2200" b="1" kern="1200" dirty="0" smtClean="0">
              <a:solidFill>
                <a:srgbClr val="002060"/>
              </a:solidFill>
              <a:cs typeface="B Nazanin" panose="00000400000000000000" pitchFamily="2" charset="-78"/>
            </a:rPr>
            <a:t>به‌همین جهت همان‌گونه که موظف به </a:t>
          </a:r>
          <a:r>
            <a:rPr lang="fa-IR" sz="2200" b="1" kern="1200" dirty="0" smtClean="0">
              <a:solidFill>
                <a:srgbClr val="FF0000"/>
              </a:solidFill>
              <a:cs typeface="B Nazanin" panose="00000400000000000000" pitchFamily="2" charset="-78"/>
            </a:rPr>
            <a:t>«خودشناسی»، «خودآگاهی» و «خودسازی»</a:t>
          </a:r>
          <a:r>
            <a:rPr lang="fa-IR" sz="2200" b="1" kern="1200" dirty="0" smtClean="0">
              <a:solidFill>
                <a:srgbClr val="002060"/>
              </a:solidFill>
              <a:cs typeface="B Nazanin" panose="00000400000000000000" pitchFamily="2" charset="-78"/>
            </a:rPr>
            <a:t> فردی است</a:t>
          </a:r>
          <a:endParaRPr lang="en-US" sz="2200" b="1" kern="1200" dirty="0">
            <a:solidFill>
              <a:srgbClr val="002060"/>
            </a:solidFill>
          </a:endParaRPr>
        </a:p>
      </dsp:txBody>
      <dsp:txXfrm>
        <a:off x="1841329" y="2630719"/>
        <a:ext cx="5261533" cy="1034973"/>
      </dsp:txXfrm>
    </dsp:sp>
    <dsp:sp modelId="{AD83A600-6441-4457-A245-20EE6A5E3AEF}">
      <dsp:nvSpPr>
        <dsp:cNvPr id="0" name=""/>
        <dsp:cNvSpPr/>
      </dsp:nvSpPr>
      <dsp:spPr>
        <a:xfrm>
          <a:off x="0" y="3897778"/>
          <a:ext cx="6583680" cy="1099373"/>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ctr"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موظف به </a:t>
          </a:r>
          <a:r>
            <a:rPr lang="fa-IR" sz="2400" b="1" kern="1200" dirty="0" smtClean="0">
              <a:solidFill>
                <a:srgbClr val="FF0000"/>
              </a:solidFill>
              <a:cs typeface="B Nazanin" panose="00000400000000000000" pitchFamily="2" charset="-78"/>
            </a:rPr>
            <a:t>خودشناسی، خودآگاهی و خودسازی </a:t>
          </a:r>
          <a:r>
            <a:rPr lang="fa-IR" sz="2400" b="1" kern="1200" dirty="0" smtClean="0">
              <a:solidFill>
                <a:srgbClr val="002060"/>
              </a:solidFill>
              <a:cs typeface="B Nazanin" panose="00000400000000000000" pitchFamily="2" charset="-78"/>
            </a:rPr>
            <a:t>صنفی است</a:t>
          </a:r>
          <a:endParaRPr lang="en-US" sz="2400" b="1" kern="1200" dirty="0">
            <a:solidFill>
              <a:srgbClr val="002060"/>
            </a:solidFill>
          </a:endParaRPr>
        </a:p>
      </dsp:txBody>
      <dsp:txXfrm>
        <a:off x="1298175" y="3929978"/>
        <a:ext cx="5253304" cy="1034973"/>
      </dsp:txXfrm>
    </dsp:sp>
    <dsp:sp modelId="{DFB5BFE0-B805-4B40-884C-16CDDB75F3B2}">
      <dsp:nvSpPr>
        <dsp:cNvPr id="0" name=""/>
        <dsp:cNvSpPr/>
      </dsp:nvSpPr>
      <dsp:spPr>
        <a:xfrm>
          <a:off x="1645920" y="842020"/>
          <a:ext cx="714592" cy="714592"/>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3180" tIns="43180" rIns="43180" bIns="43180" numCol="1" spcCol="1270" anchor="ctr" anchorCtr="0">
          <a:noAutofit/>
        </a:bodyPr>
        <a:lstStyle/>
        <a:p>
          <a:pPr lvl="0" algn="ctr" defTabSz="1511300">
            <a:lnSpc>
              <a:spcPct val="90000"/>
            </a:lnSpc>
            <a:spcBef>
              <a:spcPct val="0"/>
            </a:spcBef>
            <a:spcAft>
              <a:spcPct val="35000"/>
            </a:spcAft>
          </a:pPr>
          <a:endParaRPr lang="en-US" sz="3400" kern="1200"/>
        </a:p>
      </dsp:txBody>
      <dsp:txXfrm>
        <a:off x="1806703" y="842020"/>
        <a:ext cx="393026" cy="537730"/>
      </dsp:txXfrm>
    </dsp:sp>
    <dsp:sp modelId="{D901C51A-B566-41A3-830D-633FFD86AC55}">
      <dsp:nvSpPr>
        <dsp:cNvPr id="0" name=""/>
        <dsp:cNvSpPr/>
      </dsp:nvSpPr>
      <dsp:spPr>
        <a:xfrm>
          <a:off x="1094536" y="2141279"/>
          <a:ext cx="714592" cy="714592"/>
        </a:xfrm>
        <a:prstGeom prst="downArrow">
          <a:avLst>
            <a:gd name="adj1" fmla="val 55000"/>
            <a:gd name="adj2" fmla="val 45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3180" tIns="43180" rIns="43180" bIns="43180" numCol="1" spcCol="1270" anchor="ctr" anchorCtr="0">
          <a:noAutofit/>
        </a:bodyPr>
        <a:lstStyle/>
        <a:p>
          <a:pPr lvl="0" algn="ctr" defTabSz="1511300">
            <a:lnSpc>
              <a:spcPct val="90000"/>
            </a:lnSpc>
            <a:spcBef>
              <a:spcPct val="0"/>
            </a:spcBef>
            <a:spcAft>
              <a:spcPct val="35000"/>
            </a:spcAft>
          </a:pPr>
          <a:endParaRPr lang="en-US" sz="3400" kern="1200"/>
        </a:p>
      </dsp:txBody>
      <dsp:txXfrm>
        <a:off x="1255319" y="2141279"/>
        <a:ext cx="393026" cy="537730"/>
      </dsp:txXfrm>
    </dsp:sp>
    <dsp:sp modelId="{13D61678-3A16-4130-9D5C-69488BEB3723}">
      <dsp:nvSpPr>
        <dsp:cNvPr id="0" name=""/>
        <dsp:cNvSpPr/>
      </dsp:nvSpPr>
      <dsp:spPr>
        <a:xfrm>
          <a:off x="551383" y="3440539"/>
          <a:ext cx="714592" cy="714592"/>
        </a:xfrm>
        <a:prstGeom prst="downArrow">
          <a:avLst>
            <a:gd name="adj1" fmla="val 55000"/>
            <a:gd name="adj2" fmla="val 45000"/>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3180" tIns="43180" rIns="43180" bIns="43180" numCol="1" spcCol="1270" anchor="ctr" anchorCtr="0">
          <a:noAutofit/>
        </a:bodyPr>
        <a:lstStyle/>
        <a:p>
          <a:pPr lvl="0" algn="ctr" defTabSz="1511300">
            <a:lnSpc>
              <a:spcPct val="90000"/>
            </a:lnSpc>
            <a:spcBef>
              <a:spcPct val="0"/>
            </a:spcBef>
            <a:spcAft>
              <a:spcPct val="35000"/>
            </a:spcAft>
          </a:pPr>
          <a:endParaRPr lang="en-US" sz="3400" kern="1200"/>
        </a:p>
      </dsp:txBody>
      <dsp:txXfrm>
        <a:off x="712166" y="3440539"/>
        <a:ext cx="393026" cy="537730"/>
      </dsp:txXfrm>
    </dsp:sp>
  </dsp:spTree>
</dsp:drawing>
</file>

<file path=ppt/diagrams/drawing6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3FB5ED7-F013-4E56-9237-9A57CA9ED268}">
      <dsp:nvSpPr>
        <dsp:cNvPr id="0" name=""/>
        <dsp:cNvSpPr/>
      </dsp:nvSpPr>
      <dsp:spPr>
        <a:xfrm rot="5400000">
          <a:off x="4788683" y="-2275995"/>
          <a:ext cx="1563708" cy="6213833"/>
        </a:xfrm>
        <a:prstGeom prst="round2SameRect">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r" defTabSz="711200">
            <a:lnSpc>
              <a:spcPct val="90000"/>
            </a:lnSpc>
            <a:spcBef>
              <a:spcPct val="0"/>
            </a:spcBef>
            <a:spcAft>
              <a:spcPct val="15000"/>
            </a:spcAft>
            <a:buChar char="••"/>
          </a:pPr>
          <a:r>
            <a:rPr lang="ar-SA" sz="1600" b="1" kern="1200" dirty="0" smtClean="0">
              <a:solidFill>
                <a:srgbClr val="002060"/>
              </a:solidFill>
              <a:cs typeface="B Nazanin" panose="00000400000000000000" pitchFamily="2" charset="-78"/>
            </a:rPr>
            <a:t>تَفَقَّهوا فِی دینِ اللهِ وَ لاتَکونوا اَعراباً فَانَّهُ مَن لَم‌یَتَفَقّه فی دینِ اللهِ لَم‌یَنظُرِ اللهُ الیهِ یَومَ القِیامۀ وَ لَم‌یُزَکِّ لَهُ عَمَلاً</a:t>
          </a:r>
          <a:r>
            <a:rPr lang="fa-IR" sz="1600" b="1" kern="1200" dirty="0" smtClean="0">
              <a:solidFill>
                <a:srgbClr val="002060"/>
              </a:solidFill>
              <a:cs typeface="B Nazanin" panose="00000400000000000000" pitchFamily="2" charset="-78"/>
            </a:rPr>
            <a:t>                                                                                                              </a:t>
          </a:r>
          <a:r>
            <a:rPr lang="ar-SA" sz="1600" b="1" kern="1200" dirty="0" smtClean="0">
              <a:solidFill>
                <a:srgbClr val="002060"/>
              </a:solidFill>
              <a:cs typeface="B Nazanin" panose="00000400000000000000" pitchFamily="2" charset="-78"/>
            </a:rPr>
            <a:t>دین خدا را درست بفهمید و جاهل مباشید، زیرا کسی که در دین خدا فقیه نگردد خدا در روز قیامت به او نظر نمی‌کند و عمل او را پاک نمی‌گرداند (و نمی‌پذیرد).</a:t>
          </a:r>
          <a:r>
            <a:rPr lang="fa-IR" sz="1600" kern="1200" dirty="0" smtClean="0"/>
            <a:t> </a:t>
          </a:r>
          <a:r>
            <a:rPr lang="fa-IR" sz="1600" b="1" kern="1200" dirty="0" smtClean="0">
              <a:solidFill>
                <a:srgbClr val="002060"/>
              </a:solidFill>
              <a:cs typeface="B Nazanin" panose="00000400000000000000" pitchFamily="2" charset="-78"/>
            </a:rPr>
            <a:t>برقی؛ المحاسن، ج1، ص229</a:t>
          </a:r>
          <a:r>
            <a:rPr lang="ar-SA" sz="1600" b="1" kern="1200" dirty="0" smtClean="0">
              <a:solidFill>
                <a:srgbClr val="002060"/>
              </a:solidFill>
              <a:cs typeface="B Nazanin" panose="00000400000000000000" pitchFamily="2" charset="-78"/>
            </a:rPr>
            <a:t> </a:t>
          </a:r>
          <a:endParaRPr lang="en-US" sz="1600" b="1" kern="1200" dirty="0">
            <a:solidFill>
              <a:srgbClr val="002060"/>
            </a:solidFill>
            <a:cs typeface="B Nazanin" panose="00000400000000000000" pitchFamily="2" charset="-78"/>
          </a:endParaRPr>
        </a:p>
      </dsp:txBody>
      <dsp:txXfrm rot="-5400000">
        <a:off x="2463621" y="125401"/>
        <a:ext cx="6137499" cy="1411040"/>
      </dsp:txXfrm>
    </dsp:sp>
    <dsp:sp modelId="{AAE0052D-E96E-4FCC-A534-1F0ADD50C5DE}">
      <dsp:nvSpPr>
        <dsp:cNvPr id="0" name=""/>
        <dsp:cNvSpPr/>
      </dsp:nvSpPr>
      <dsp:spPr>
        <a:xfrm>
          <a:off x="179529" y="2510"/>
          <a:ext cx="2284092" cy="1656821"/>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76200" rIns="152400" bIns="76200" numCol="1" spcCol="1270" anchor="ctr" anchorCtr="0">
          <a:noAutofit/>
        </a:bodyPr>
        <a:lstStyle/>
        <a:p>
          <a:pPr lvl="0" algn="ctr" defTabSz="1778000">
            <a:lnSpc>
              <a:spcPct val="90000"/>
            </a:lnSpc>
            <a:spcBef>
              <a:spcPct val="0"/>
            </a:spcBef>
            <a:spcAft>
              <a:spcPct val="35000"/>
            </a:spcAft>
          </a:pPr>
          <a:r>
            <a:rPr lang="fa-IR" sz="4000" b="1" kern="1200" dirty="0" smtClean="0">
              <a:solidFill>
                <a:srgbClr val="FFFF00"/>
              </a:solidFill>
              <a:cs typeface="B Nazanin" panose="00000400000000000000" pitchFamily="2" charset="-78"/>
            </a:rPr>
            <a:t>امام صادق            </a:t>
          </a:r>
          <a:r>
            <a:rPr lang="fa-IR" sz="2400" b="1" kern="1200" dirty="0" smtClean="0">
              <a:solidFill>
                <a:srgbClr val="FFFF00"/>
              </a:solidFill>
              <a:cs typeface="B Nazanin" panose="00000400000000000000" pitchFamily="2" charset="-78"/>
            </a:rPr>
            <a:t>علیه السلام </a:t>
          </a:r>
          <a:endParaRPr lang="en-US" sz="2400" kern="1200" dirty="0">
            <a:solidFill>
              <a:srgbClr val="FFFF00"/>
            </a:solidFill>
          </a:endParaRPr>
        </a:p>
      </dsp:txBody>
      <dsp:txXfrm>
        <a:off x="260408" y="83389"/>
        <a:ext cx="2122334" cy="1495063"/>
      </dsp:txXfrm>
    </dsp:sp>
    <dsp:sp modelId="{310702E3-FFEF-45E5-A8D9-70CFEFEF13B7}">
      <dsp:nvSpPr>
        <dsp:cNvPr id="0" name=""/>
        <dsp:cNvSpPr/>
      </dsp:nvSpPr>
      <dsp:spPr>
        <a:xfrm rot="5400000">
          <a:off x="4800155" y="-536332"/>
          <a:ext cx="1540764" cy="6213833"/>
        </a:xfrm>
        <a:prstGeom prst="round2SameRect">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r" defTabSz="889000">
            <a:lnSpc>
              <a:spcPct val="90000"/>
            </a:lnSpc>
            <a:spcBef>
              <a:spcPct val="0"/>
            </a:spcBef>
            <a:spcAft>
              <a:spcPct val="15000"/>
            </a:spcAft>
            <a:buChar char="••"/>
          </a:pPr>
          <a:r>
            <a:rPr lang="ar-SA" sz="2000" b="1" kern="1200" dirty="0" smtClean="0">
              <a:solidFill>
                <a:srgbClr val="002060"/>
              </a:solidFill>
              <a:cs typeface="B Nazanin" panose="00000400000000000000" pitchFamily="2" charset="-78"/>
            </a:rPr>
            <a:t>الکمَالُ کلُّ الکمَالِ التَّفَقُّهُ فِی الدِّینِ وَ الصَّبرُ عَلَی النَّائِبَة وَ تَقدِیرُ المَعِیشَة</a:t>
          </a:r>
          <a:r>
            <a:rPr lang="fa-IR" sz="2000" b="1" kern="1200" dirty="0" smtClean="0">
              <a:solidFill>
                <a:srgbClr val="002060"/>
              </a:solidFill>
              <a:cs typeface="B Nazanin" panose="00000400000000000000" pitchFamily="2" charset="-78"/>
            </a:rPr>
            <a:t>                                                                                                                                                                                      </a:t>
          </a:r>
          <a:r>
            <a:rPr lang="ar-SA" sz="1900" b="1" kern="1200" dirty="0" smtClean="0">
              <a:solidFill>
                <a:srgbClr val="002060"/>
              </a:solidFill>
              <a:cs typeface="B Nazanin" panose="00000400000000000000" pitchFamily="2" charset="-78"/>
            </a:rPr>
            <a:t>کمال مطلوب انسان در سه چیز است: آشنایی عمیق با دین، صبر بر مشکلات و حسابگری در زندگی.</a:t>
          </a:r>
          <a:r>
            <a:rPr lang="fa-IR" sz="1900" kern="1200" dirty="0" smtClean="0"/>
            <a:t> </a:t>
          </a:r>
          <a:r>
            <a:rPr lang="fa-IR" sz="1900" b="1" kern="1200" dirty="0" smtClean="0">
              <a:solidFill>
                <a:srgbClr val="002060"/>
              </a:solidFill>
              <a:cs typeface="B Nazanin" panose="00000400000000000000" pitchFamily="2" charset="-78"/>
            </a:rPr>
            <a:t>کلینی؛ الکافی، ج1، ص 32</a:t>
          </a:r>
          <a:endParaRPr lang="en-US" sz="1900" b="1" kern="1200" dirty="0">
            <a:solidFill>
              <a:srgbClr val="002060"/>
            </a:solidFill>
            <a:cs typeface="B Nazanin" panose="00000400000000000000" pitchFamily="2" charset="-78"/>
          </a:endParaRPr>
        </a:p>
      </dsp:txBody>
      <dsp:txXfrm rot="-5400000">
        <a:off x="2463621" y="1875416"/>
        <a:ext cx="6138619" cy="1390336"/>
      </dsp:txXfrm>
    </dsp:sp>
    <dsp:sp modelId="{236EC810-AB65-48B6-BC3C-98C3ED84DBE8}">
      <dsp:nvSpPr>
        <dsp:cNvPr id="0" name=""/>
        <dsp:cNvSpPr/>
      </dsp:nvSpPr>
      <dsp:spPr>
        <a:xfrm>
          <a:off x="179529" y="1756786"/>
          <a:ext cx="2284092" cy="1656821"/>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83820" rIns="167640" bIns="83820" numCol="1" spcCol="1270" anchor="ctr" anchorCtr="0">
          <a:noAutofit/>
        </a:bodyPr>
        <a:lstStyle/>
        <a:p>
          <a:pPr lvl="0" algn="ctr" defTabSz="1955800">
            <a:lnSpc>
              <a:spcPct val="90000"/>
            </a:lnSpc>
            <a:spcBef>
              <a:spcPct val="0"/>
            </a:spcBef>
            <a:spcAft>
              <a:spcPct val="35000"/>
            </a:spcAft>
          </a:pPr>
          <a:r>
            <a:rPr lang="fa-IR" sz="4400" b="1" kern="1200" smtClean="0">
              <a:solidFill>
                <a:srgbClr val="FFFF00"/>
              </a:solidFill>
              <a:cs typeface="B Nazanin" panose="00000400000000000000" pitchFamily="2" charset="-78"/>
            </a:rPr>
            <a:t>امام باقر                </a:t>
          </a:r>
          <a:r>
            <a:rPr lang="fa-IR" sz="2400" b="1" kern="1200" smtClean="0">
              <a:solidFill>
                <a:srgbClr val="FFFF00"/>
              </a:solidFill>
              <a:cs typeface="B Nazanin" panose="00000400000000000000" pitchFamily="2" charset="-78"/>
            </a:rPr>
            <a:t>علیه السلام</a:t>
          </a:r>
          <a:endParaRPr lang="en-US" sz="2400" b="1" kern="1200" dirty="0">
            <a:solidFill>
              <a:srgbClr val="FFFF00"/>
            </a:solidFill>
            <a:cs typeface="B Nazanin" panose="00000400000000000000" pitchFamily="2" charset="-78"/>
          </a:endParaRPr>
        </a:p>
      </dsp:txBody>
      <dsp:txXfrm>
        <a:off x="260408" y="1837665"/>
        <a:ext cx="2122334" cy="1495063"/>
      </dsp:txXfrm>
    </dsp:sp>
    <dsp:sp modelId="{C81D4E28-97C1-4E24-9741-A231436D1C16}">
      <dsp:nvSpPr>
        <dsp:cNvPr id="0" name=""/>
        <dsp:cNvSpPr/>
      </dsp:nvSpPr>
      <dsp:spPr>
        <a:xfrm rot="5400000">
          <a:off x="4892472" y="1227506"/>
          <a:ext cx="1325457" cy="6213833"/>
        </a:xfrm>
        <a:prstGeom prst="round2SameRect">
          <a:avLst/>
        </a:prstGeom>
        <a:solidFill>
          <a:schemeClr val="accent4">
            <a:tint val="40000"/>
            <a:alpha val="90000"/>
            <a:hueOff val="0"/>
            <a:satOff val="0"/>
            <a:lumOff val="0"/>
            <a:alphaOff val="0"/>
          </a:schemeClr>
        </a:solidFill>
        <a:ln w="25400" cap="flat" cmpd="sng" algn="ctr">
          <a:solidFill>
            <a:schemeClr val="accent4">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r" defTabSz="889000">
            <a:lnSpc>
              <a:spcPct val="90000"/>
            </a:lnSpc>
            <a:spcBef>
              <a:spcPct val="0"/>
            </a:spcBef>
            <a:spcAft>
              <a:spcPct val="15000"/>
            </a:spcAft>
            <a:buChar char="••"/>
          </a:pPr>
          <a:r>
            <a:rPr lang="ar-SA" sz="2000" b="1" kern="1200" smtClean="0">
              <a:solidFill>
                <a:srgbClr val="002060"/>
              </a:solidFill>
              <a:cs typeface="B Nazanin" panose="00000400000000000000" pitchFamily="2" charset="-78"/>
            </a:rPr>
            <a:t>التَّفَقُّهُ ثَمَنٌ لِکلِّ غَالٍ وَ سُلَّمٌ إِلَی کلِّ عَالٍ</a:t>
          </a:r>
          <a:endParaRPr lang="en-US" sz="2000" b="1" kern="1200" dirty="0">
            <a:solidFill>
              <a:srgbClr val="002060"/>
            </a:solidFill>
            <a:cs typeface="B Nazanin" panose="00000400000000000000" pitchFamily="2" charset="-78"/>
          </a:endParaRPr>
        </a:p>
        <a:p>
          <a:pPr marL="228600" lvl="1" indent="-228600" algn="r" defTabSz="889000">
            <a:lnSpc>
              <a:spcPct val="90000"/>
            </a:lnSpc>
            <a:spcBef>
              <a:spcPct val="0"/>
            </a:spcBef>
            <a:spcAft>
              <a:spcPct val="15000"/>
            </a:spcAft>
            <a:buChar char="••"/>
          </a:pPr>
          <a:r>
            <a:rPr lang="ar-SA" sz="2000" b="1" kern="1200" dirty="0" smtClean="0">
              <a:solidFill>
                <a:srgbClr val="002060"/>
              </a:solidFill>
              <a:cs typeface="B Nazanin" panose="00000400000000000000" pitchFamily="2" charset="-78"/>
            </a:rPr>
            <a:t>دین‌شناسی بهای هر چیز گران‌بها و نردبان همۀ بلندی‌ها است</a:t>
          </a:r>
          <a:r>
            <a:rPr lang="fa-IR" sz="2000" b="1" kern="1200" dirty="0" smtClean="0">
              <a:solidFill>
                <a:srgbClr val="002060"/>
              </a:solidFill>
              <a:cs typeface="B Nazanin" panose="00000400000000000000" pitchFamily="2" charset="-78"/>
            </a:rPr>
            <a:t> </a:t>
          </a:r>
          <a:r>
            <a:rPr lang="fa-IR" sz="1600" b="1" kern="1200" dirty="0" smtClean="0">
              <a:solidFill>
                <a:srgbClr val="002060"/>
              </a:solidFill>
              <a:cs typeface="B Nazanin" panose="00000400000000000000" pitchFamily="2" charset="-78"/>
            </a:rPr>
            <a:t>دیلمی؛ اعلام الدین، ص 309</a:t>
          </a:r>
          <a:endParaRPr lang="en-US" sz="2000" b="1" kern="1200" dirty="0">
            <a:solidFill>
              <a:srgbClr val="002060"/>
            </a:solidFill>
            <a:cs typeface="B Nazanin" panose="00000400000000000000" pitchFamily="2" charset="-78"/>
          </a:endParaRPr>
        </a:p>
      </dsp:txBody>
      <dsp:txXfrm rot="-5400000">
        <a:off x="2448285" y="3736397"/>
        <a:ext cx="6149130" cy="1196051"/>
      </dsp:txXfrm>
    </dsp:sp>
    <dsp:sp modelId="{6B2C50DC-763A-40FD-8FC8-3382875B0BA8}">
      <dsp:nvSpPr>
        <dsp:cNvPr id="0" name=""/>
        <dsp:cNvSpPr/>
      </dsp:nvSpPr>
      <dsp:spPr>
        <a:xfrm>
          <a:off x="179529" y="3481835"/>
          <a:ext cx="2284092" cy="1656821"/>
        </a:xfrm>
        <a:prstGeom prst="round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67640" tIns="83820" rIns="167640" bIns="83820" numCol="1" spcCol="1270" anchor="ctr" anchorCtr="0">
          <a:noAutofit/>
        </a:bodyPr>
        <a:lstStyle/>
        <a:p>
          <a:pPr lvl="0" algn="ctr" defTabSz="1955800">
            <a:lnSpc>
              <a:spcPct val="90000"/>
            </a:lnSpc>
            <a:spcBef>
              <a:spcPct val="0"/>
            </a:spcBef>
            <a:spcAft>
              <a:spcPct val="35000"/>
            </a:spcAft>
          </a:pPr>
          <a:r>
            <a:rPr lang="fa-IR" sz="4400" b="1" kern="1200" smtClean="0">
              <a:solidFill>
                <a:srgbClr val="FFFF00"/>
              </a:solidFill>
              <a:cs typeface="B Nazanin" panose="00000400000000000000" pitchFamily="2" charset="-78"/>
            </a:rPr>
            <a:t>امام جواد      </a:t>
          </a:r>
          <a:r>
            <a:rPr lang="fa-IR" sz="2400" b="1" kern="1200" smtClean="0">
              <a:solidFill>
                <a:srgbClr val="FFFF00"/>
              </a:solidFill>
              <a:cs typeface="B Nazanin" panose="00000400000000000000" pitchFamily="2" charset="-78"/>
            </a:rPr>
            <a:t>علیه السلام </a:t>
          </a:r>
          <a:endParaRPr lang="en-US" sz="2400" b="1" kern="1200" dirty="0">
            <a:solidFill>
              <a:srgbClr val="FFFF00"/>
            </a:solidFill>
            <a:cs typeface="B Nazanin" panose="00000400000000000000" pitchFamily="2" charset="-78"/>
          </a:endParaRPr>
        </a:p>
      </dsp:txBody>
      <dsp:txXfrm>
        <a:off x="260408" y="3562714"/>
        <a:ext cx="2122334" cy="1495063"/>
      </dsp:txXfrm>
    </dsp:sp>
  </dsp:spTree>
</dsp:drawing>
</file>

<file path=ppt/diagrams/drawing6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F3101EF-5ACA-489A-A855-62D53D7C6600}">
      <dsp:nvSpPr>
        <dsp:cNvPr id="0" name=""/>
        <dsp:cNvSpPr/>
      </dsp:nvSpPr>
      <dsp:spPr>
        <a:xfrm rot="16200000">
          <a:off x="2289650" y="-2000486"/>
          <a:ext cx="1431684" cy="6010747"/>
        </a:xfrm>
        <a:prstGeom prst="round2SameRect">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r" defTabSz="800100">
            <a:lnSpc>
              <a:spcPct val="90000"/>
            </a:lnSpc>
            <a:spcBef>
              <a:spcPct val="0"/>
            </a:spcBef>
            <a:spcAft>
              <a:spcPct val="15000"/>
            </a:spcAft>
            <a:buChar char="••"/>
          </a:pPr>
          <a:r>
            <a:rPr lang="ar-SA" sz="1800" b="1" kern="1200" dirty="0" smtClean="0">
              <a:cs typeface="B Nazanin" panose="00000400000000000000" pitchFamily="2" charset="-78"/>
            </a:rPr>
            <a:t>اَيُّهَا النَّاسُ طُوبَى لِمَن شَغَلَهُ عَيبُهُ عَن عُيُوبِ النَّاسِ وَ تَوَاضَعَ مِن غَيرِ مَنقَصَة وَ جَالَسَ أَهلَ التَّفَقُّة وَ الرَّحمَة وَ جَالَسَ أَهلَ الذِّکرِ وَ المَسکَنَة وَ أَنفَقَ مَالا جَمَعَهُ فِي غَيرِ مَعصِيَة</a:t>
          </a:r>
          <a:r>
            <a:rPr lang="fa-IR" sz="1800" b="1" kern="1200" dirty="0" smtClean="0">
              <a:cs typeface="B Nazanin" panose="00000400000000000000" pitchFamily="2" charset="-78"/>
            </a:rPr>
            <a:t>    مجلسی، بحارالانوار، ج66،‌ ص380</a:t>
          </a:r>
          <a:r>
            <a:rPr lang="ar-SA" sz="1800" b="1" kern="1200" dirty="0" smtClean="0">
              <a:cs typeface="B Nazanin" panose="00000400000000000000" pitchFamily="2" charset="-78"/>
            </a:rPr>
            <a:t> </a:t>
          </a:r>
          <a:endParaRPr lang="en-US" sz="1800" b="1" kern="1200" dirty="0">
            <a:cs typeface="B Nazanin" panose="00000400000000000000" pitchFamily="2" charset="-78"/>
          </a:endParaRPr>
        </a:p>
        <a:p>
          <a:pPr marL="171450" lvl="1" indent="-171450" algn="r" defTabSz="800100">
            <a:lnSpc>
              <a:spcPct val="90000"/>
            </a:lnSpc>
            <a:spcBef>
              <a:spcPct val="0"/>
            </a:spcBef>
            <a:spcAft>
              <a:spcPct val="15000"/>
            </a:spcAft>
            <a:buChar char="••"/>
          </a:pPr>
          <a:r>
            <a:rPr lang="fa-IR" sz="1800" b="1" kern="1200" dirty="0" smtClean="0">
              <a:cs typeface="B Nazanin" panose="00000400000000000000" pitchFamily="2" charset="-78"/>
            </a:rPr>
            <a:t>خوشا به حال کسی که با اهل تفقه همنشین باشد</a:t>
          </a:r>
          <a:endParaRPr lang="en-US" sz="1800" b="1" kern="1200" dirty="0">
            <a:cs typeface="B Nazanin" panose="00000400000000000000" pitchFamily="2" charset="-78"/>
          </a:endParaRPr>
        </a:p>
      </dsp:txBody>
      <dsp:txXfrm rot="5400000">
        <a:off x="70008" y="358934"/>
        <a:ext cx="5940858" cy="1291906"/>
      </dsp:txXfrm>
    </dsp:sp>
    <dsp:sp modelId="{E8A338C3-3713-41E1-820B-F24724105EA5}">
      <dsp:nvSpPr>
        <dsp:cNvPr id="0" name=""/>
        <dsp:cNvSpPr/>
      </dsp:nvSpPr>
      <dsp:spPr>
        <a:xfrm>
          <a:off x="6010866" y="709"/>
          <a:ext cx="2845998" cy="2008356"/>
        </a:xfrm>
        <a:prstGeom prst="round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2880" tIns="91440" rIns="182880" bIns="91440" numCol="1" spcCol="1270" anchor="ctr" anchorCtr="0">
          <a:noAutofit/>
        </a:bodyPr>
        <a:lstStyle/>
        <a:p>
          <a:pPr lvl="0" algn="ctr" defTabSz="2133600">
            <a:lnSpc>
              <a:spcPct val="90000"/>
            </a:lnSpc>
            <a:spcBef>
              <a:spcPct val="0"/>
            </a:spcBef>
            <a:spcAft>
              <a:spcPct val="35000"/>
            </a:spcAft>
          </a:pPr>
          <a:r>
            <a:rPr lang="fa-IR" sz="4800" b="1" kern="1200" smtClean="0">
              <a:solidFill>
                <a:srgbClr val="002060"/>
              </a:solidFill>
              <a:cs typeface="B Nazanin" panose="00000400000000000000" pitchFamily="2" charset="-78"/>
            </a:rPr>
            <a:t>امام علی           </a:t>
          </a:r>
          <a:r>
            <a:rPr lang="fa-IR" sz="3600" b="1" kern="1200" smtClean="0">
              <a:solidFill>
                <a:srgbClr val="002060"/>
              </a:solidFill>
              <a:cs typeface="B Nazanin" panose="00000400000000000000" pitchFamily="2" charset="-78"/>
            </a:rPr>
            <a:t>علیه السلام </a:t>
          </a:r>
          <a:endParaRPr lang="en-US" sz="4800" kern="1200" dirty="0">
            <a:solidFill>
              <a:srgbClr val="002060"/>
            </a:solidFill>
          </a:endParaRPr>
        </a:p>
      </dsp:txBody>
      <dsp:txXfrm>
        <a:off x="6108906" y="98749"/>
        <a:ext cx="2649918" cy="1812276"/>
      </dsp:txXfrm>
    </dsp:sp>
    <dsp:sp modelId="{C4282999-68C6-4582-9C36-F1738630A343}">
      <dsp:nvSpPr>
        <dsp:cNvPr id="0" name=""/>
        <dsp:cNvSpPr/>
      </dsp:nvSpPr>
      <dsp:spPr>
        <a:xfrm rot="16200000">
          <a:off x="1702867" y="456971"/>
          <a:ext cx="2695670" cy="6100734"/>
        </a:xfrm>
        <a:prstGeom prst="round2SameRect">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171450" lvl="1" indent="-171450" algn="r" defTabSz="711200">
            <a:lnSpc>
              <a:spcPct val="90000"/>
            </a:lnSpc>
            <a:spcBef>
              <a:spcPct val="0"/>
            </a:spcBef>
            <a:spcAft>
              <a:spcPct val="15000"/>
            </a:spcAft>
            <a:buChar char="••"/>
          </a:pPr>
          <a:r>
            <a:rPr lang="fa-IR" sz="1600" b="1" kern="1200" dirty="0" smtClean="0">
              <a:cs typeface="B Nazanin" panose="00000400000000000000" pitchFamily="2" charset="-78"/>
            </a:rPr>
            <a:t>سلیمان بن خالد می‌گوید از امام صادق7 در بارۀ «حکمت» در آیۀ شریفۀ </a:t>
          </a:r>
          <a:r>
            <a:rPr lang="ar-SA" sz="1600" b="1" kern="1200" dirty="0" smtClean="0">
              <a:cs typeface="B Nazanin" panose="00000400000000000000" pitchFamily="2" charset="-78"/>
            </a:rPr>
            <a:t>«وَ مَن یؤتَ الحِکمَة فَقَد أُوتِی خَیراً کثِیراً»</a:t>
          </a:r>
          <a:r>
            <a:rPr lang="fa-IR" sz="1600" b="1" kern="1200" dirty="0" smtClean="0">
              <a:cs typeface="B Nazanin" panose="00000400000000000000" pitchFamily="2" charset="-78"/>
            </a:rPr>
            <a:t>(بقره۲۶۹) سؤال کردم حضرت فرمودند:</a:t>
          </a:r>
          <a:endParaRPr lang="en-US" sz="1600" b="1" kern="1200" dirty="0">
            <a:cs typeface="B Nazanin" panose="00000400000000000000" pitchFamily="2" charset="-78"/>
          </a:endParaRPr>
        </a:p>
        <a:p>
          <a:pPr marL="171450" lvl="1" indent="-171450" algn="r" defTabSz="711200">
            <a:lnSpc>
              <a:spcPct val="90000"/>
            </a:lnSpc>
            <a:spcBef>
              <a:spcPct val="0"/>
            </a:spcBef>
            <a:spcAft>
              <a:spcPct val="15000"/>
            </a:spcAft>
            <a:buChar char="••"/>
          </a:pPr>
          <a:r>
            <a:rPr lang="ar-SA" sz="1600" b="1" kern="1200" dirty="0" smtClean="0">
              <a:cs typeface="B Nazanin" panose="00000400000000000000" pitchFamily="2" charset="-78"/>
            </a:rPr>
            <a:t>«إِنَّ الحِکمَة المَعرِفَة وَ التَّفَقُّهُ فِی الدِّینِ؛ فَمَن فَقُهَ مِنکم فَهُوَ حَکیمٌ وَ مَا أَحَدٌ یمُوتُ مِنَ المُؤمِنِینَ أَحَبَّ إِلَی إِبلِیسَ مِن فَقِیهٍ»</a:t>
          </a:r>
          <a:endParaRPr lang="en-US" sz="1600" b="1" kern="1200" dirty="0">
            <a:cs typeface="B Nazanin" panose="00000400000000000000" pitchFamily="2" charset="-78"/>
          </a:endParaRPr>
        </a:p>
        <a:p>
          <a:pPr marL="171450" lvl="1" indent="-171450" algn="r" defTabSz="800100">
            <a:lnSpc>
              <a:spcPct val="90000"/>
            </a:lnSpc>
            <a:spcBef>
              <a:spcPct val="0"/>
            </a:spcBef>
            <a:spcAft>
              <a:spcPct val="15000"/>
            </a:spcAft>
            <a:buChar char="••"/>
          </a:pPr>
          <a:r>
            <a:rPr lang="ar-SA" sz="1800" b="1" kern="1200" dirty="0" smtClean="0">
              <a:cs typeface="B Nazanin" panose="00000400000000000000" pitchFamily="2" charset="-78"/>
            </a:rPr>
            <a:t>حکمت ـ که در قرآن کریم از آن به خیر کثیر یاد شده ـ همان معرفت و تفقه در دین است. پس هرکس از شما که با دین خدا آشنا باشد او حکیم ـ و برخوردار از آن خیر فراوان ـ است و مرگ هیچ مؤمنی برای ابلیس از مرگ فقیه دوست داشتنی‌تر نیست</a:t>
          </a:r>
          <a:r>
            <a:rPr lang="fa-IR" sz="1800" b="1" kern="1200" dirty="0" smtClean="0">
              <a:cs typeface="B Nazanin" panose="00000400000000000000" pitchFamily="2" charset="-78"/>
            </a:rPr>
            <a:t> </a:t>
          </a:r>
          <a:r>
            <a:rPr lang="fa-IR" sz="1200" b="1" kern="1200" dirty="0" smtClean="0">
              <a:cs typeface="B Nazanin" panose="00000400000000000000" pitchFamily="2" charset="-78"/>
            </a:rPr>
            <a:t>عیاشی؛ تفسیر عیاشی، ج1، ص 151.</a:t>
          </a:r>
          <a:endParaRPr lang="en-US" sz="1800" b="1" kern="1200" dirty="0">
            <a:cs typeface="B Nazanin" panose="00000400000000000000" pitchFamily="2" charset="-78"/>
          </a:endParaRPr>
        </a:p>
      </dsp:txBody>
      <dsp:txXfrm rot="5400000">
        <a:off x="131927" y="2291095"/>
        <a:ext cx="5969142" cy="2432486"/>
      </dsp:txXfrm>
    </dsp:sp>
    <dsp:sp modelId="{A0A9EB46-610B-4C49-8859-03689F8F4920}">
      <dsp:nvSpPr>
        <dsp:cNvPr id="0" name=""/>
        <dsp:cNvSpPr/>
      </dsp:nvSpPr>
      <dsp:spPr>
        <a:xfrm>
          <a:off x="6101069" y="2016223"/>
          <a:ext cx="2755795" cy="2982279"/>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9070" tIns="89535" rIns="179070" bIns="89535" numCol="1" spcCol="1270" anchor="ctr" anchorCtr="0">
          <a:noAutofit/>
        </a:bodyPr>
        <a:lstStyle/>
        <a:p>
          <a:pPr lvl="0" algn="ctr" defTabSz="2089150">
            <a:lnSpc>
              <a:spcPct val="90000"/>
            </a:lnSpc>
            <a:spcBef>
              <a:spcPct val="0"/>
            </a:spcBef>
            <a:spcAft>
              <a:spcPct val="35000"/>
            </a:spcAft>
          </a:pPr>
          <a:r>
            <a:rPr lang="fa-IR" sz="4700" b="1" kern="1200" dirty="0" smtClean="0">
              <a:solidFill>
                <a:srgbClr val="002060"/>
              </a:solidFill>
              <a:cs typeface="B Nazanin" panose="00000400000000000000" pitchFamily="2" charset="-78"/>
            </a:rPr>
            <a:t>امام صادق            </a:t>
          </a:r>
          <a:r>
            <a:rPr lang="fa-IR" sz="3600" b="1" kern="1200" dirty="0" smtClean="0">
              <a:solidFill>
                <a:srgbClr val="002060"/>
              </a:solidFill>
              <a:cs typeface="B Nazanin" panose="00000400000000000000" pitchFamily="2" charset="-78"/>
            </a:rPr>
            <a:t>علیه السلام</a:t>
          </a:r>
          <a:r>
            <a:rPr lang="fa-IR" sz="4700" b="1" kern="1200" dirty="0" smtClean="0">
              <a:solidFill>
                <a:srgbClr val="002060"/>
              </a:solidFill>
              <a:cs typeface="B Nazanin" panose="00000400000000000000" pitchFamily="2" charset="-78"/>
            </a:rPr>
            <a:t> </a:t>
          </a:r>
          <a:endParaRPr lang="en-US" sz="4700" kern="1200" dirty="0">
            <a:solidFill>
              <a:srgbClr val="002060"/>
            </a:solidFill>
          </a:endParaRPr>
        </a:p>
      </dsp:txBody>
      <dsp:txXfrm>
        <a:off x="6235596" y="2150750"/>
        <a:ext cx="2486741" cy="2713225"/>
      </dsp:txXfrm>
    </dsp:sp>
  </dsp:spTree>
</dsp:drawing>
</file>

<file path=ppt/diagrams/drawing6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AC4A60F-AD4C-4554-89FA-5EE9FAE40522}">
      <dsp:nvSpPr>
        <dsp:cNvPr id="0" name=""/>
        <dsp:cNvSpPr/>
      </dsp:nvSpPr>
      <dsp:spPr>
        <a:xfrm rot="10800000">
          <a:off x="858749" y="72002"/>
          <a:ext cx="7828072" cy="2275855"/>
        </a:xfrm>
        <a:prstGeom prst="homePlat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9680" tIns="60960" rIns="113792" bIns="60960" numCol="1" spcCol="1270" anchor="ctr" anchorCtr="0">
          <a:noAutofit/>
        </a:bodyPr>
        <a:lstStyle/>
        <a:p>
          <a:pPr lvl="0" algn="ctr" defTabSz="711200" rtl="1">
            <a:lnSpc>
              <a:spcPct val="90000"/>
            </a:lnSpc>
            <a:spcBef>
              <a:spcPct val="0"/>
            </a:spcBef>
            <a:spcAft>
              <a:spcPct val="35000"/>
            </a:spcAft>
          </a:pPr>
          <a:r>
            <a:rPr lang="fa-IR" sz="1600" b="1" kern="1200" dirty="0" smtClean="0">
              <a:solidFill>
                <a:srgbClr val="FFFF00"/>
              </a:solidFill>
              <a:cs typeface="B Nazanin" panose="00000400000000000000" pitchFamily="2" charset="-78"/>
            </a:rPr>
            <a:t>در زمان دفاع مقدس ـ هنگامی که شعله‏های تجاوز استکبار جهانی به کشور ما روزبه‏روز زبانه می‏کشید و امام بسیجیان، شرکت در جبهه را واجب و جنگ را در رأس همۀ امور می‏دانستند ـ هزاران نفر از جوانان مخلص بسیجی در پادگان‏ها به آموزش نظامی اشتغال داشتند. گرچه جبهه‏های نبرد، تشنۀ حضور این جوانان بود؛ اما در یک محاسبۀ عقلانی، معطل نگهداشتن این جوانان در پادگان و طیّ دوره‏های آموزشی فشرده، از حضور ابتدایی آنها در جبهه، بهتر تشخیص داده ‏شده بود؛ زیرا گذران این دوره آموزشی، کارآیی نیروها را بالا می‏بَرَد و یک سرباز ضعیف را که دانش و توان دفاع از خود را ندارد، تبدیل به نیروی توانمندی می‏کند که بسیار مؤثر و مفید است. </a:t>
          </a:r>
          <a:endParaRPr lang="en-US" sz="1600" b="1" kern="1200" dirty="0">
            <a:solidFill>
              <a:srgbClr val="FFFF00"/>
            </a:solidFill>
            <a:cs typeface="B Nazanin" panose="00000400000000000000" pitchFamily="2" charset="-78"/>
          </a:endParaRPr>
        </a:p>
      </dsp:txBody>
      <dsp:txXfrm rot="10800000">
        <a:off x="1427713" y="72002"/>
        <a:ext cx="7259108" cy="2275855"/>
      </dsp:txXfrm>
    </dsp:sp>
    <dsp:sp modelId="{0C784B2B-0269-4743-92F2-377EBA45FC2E}">
      <dsp:nvSpPr>
        <dsp:cNvPr id="0" name=""/>
        <dsp:cNvSpPr/>
      </dsp:nvSpPr>
      <dsp:spPr>
        <a:xfrm>
          <a:off x="0" y="4819"/>
          <a:ext cx="2266991" cy="2266991"/>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10000" r="-10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BEE66F5-9A6B-4478-B87A-946070FAC776}">
      <dsp:nvSpPr>
        <dsp:cNvPr id="0" name=""/>
        <dsp:cNvSpPr/>
      </dsp:nvSpPr>
      <dsp:spPr>
        <a:xfrm rot="10800000">
          <a:off x="920390" y="2952956"/>
          <a:ext cx="7828072" cy="2275855"/>
        </a:xfrm>
        <a:prstGeom prst="homePlate">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9680" tIns="72390" rIns="135128" bIns="72390" numCol="1" spcCol="1270" anchor="ctr" anchorCtr="0">
          <a:noAutofit/>
        </a:bodyPr>
        <a:lstStyle/>
        <a:p>
          <a:pPr lvl="0" algn="ctr" defTabSz="844550" rtl="1">
            <a:lnSpc>
              <a:spcPct val="90000"/>
            </a:lnSpc>
            <a:spcBef>
              <a:spcPct val="0"/>
            </a:spcBef>
            <a:spcAft>
              <a:spcPct val="35000"/>
            </a:spcAft>
          </a:pPr>
          <a:r>
            <a:rPr lang="fa-IR" sz="1900" b="1" kern="1200" dirty="0" smtClean="0">
              <a:solidFill>
                <a:srgbClr val="002060"/>
              </a:solidFill>
              <a:cs typeface="B Nazanin" panose="00000400000000000000" pitchFamily="2" charset="-78"/>
            </a:rPr>
            <a:t>امروز نیز گرچه صحنۀ نبرد فرهنگی نیرو می‏طلبد؛ اما بیش از آنکه به سیاهی لشکر و سربازان ناتوان محتاج باشد به نیروهای مقتدری نیاز دارد که در مدیریت این نبرد سنگین فعالانه حضور یابند و عملیات بزرگ فرهنگی را بر مدار معارف اسلامی تدبیر و اداره نمایند. از این ‏رو نیاز گستردۀ جامعه به حضور فرهنگی طلبه در شرایط کنونی، بهانۀ موجهی برای کنارگذاشتن تحصیل دانش دین نیست. </a:t>
          </a:r>
          <a:endParaRPr lang="en-US" sz="1900" b="1" kern="1200" dirty="0">
            <a:solidFill>
              <a:srgbClr val="002060"/>
            </a:solidFill>
            <a:cs typeface="B Nazanin" panose="00000400000000000000" pitchFamily="2" charset="-78"/>
          </a:endParaRPr>
        </a:p>
      </dsp:txBody>
      <dsp:txXfrm rot="10800000">
        <a:off x="1489354" y="2952956"/>
        <a:ext cx="7259108" cy="2275855"/>
      </dsp:txXfrm>
    </dsp:sp>
    <dsp:sp modelId="{55859578-9BAE-4826-9598-E0FECCC475FF}">
      <dsp:nvSpPr>
        <dsp:cNvPr id="0" name=""/>
        <dsp:cNvSpPr/>
      </dsp:nvSpPr>
      <dsp:spPr>
        <a:xfrm>
          <a:off x="0" y="2957388"/>
          <a:ext cx="2266991" cy="2266991"/>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3EA2DE-F826-4206-A3FA-DF966BA36994}">
      <dsp:nvSpPr>
        <dsp:cNvPr id="0" name=""/>
        <dsp:cNvSpPr/>
      </dsp:nvSpPr>
      <dsp:spPr>
        <a:xfrm>
          <a:off x="1224128" y="0"/>
          <a:ext cx="7593256" cy="1243572"/>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just" defTabSz="889000" rtl="1">
            <a:lnSpc>
              <a:spcPct val="90000"/>
            </a:lnSpc>
            <a:spcBef>
              <a:spcPct val="0"/>
            </a:spcBef>
            <a:spcAft>
              <a:spcPct val="35000"/>
            </a:spcAft>
          </a:pPr>
          <a:r>
            <a:rPr lang="fa-IR" sz="2000" b="1" kern="1200" dirty="0" smtClean="0">
              <a:solidFill>
                <a:srgbClr val="FFFF00"/>
              </a:solidFill>
              <a:cs typeface="B Nazanin" panose="00000400000000000000" pitchFamily="2" charset="-78"/>
            </a:rPr>
            <a:t>یکی از آسیب‏های مهم و درعین‏حال ناپیدایی که حوزه را تهدید می‏کند آفتی است که حضرت آیت‌اللّه جوادی آملی از آن به نهال‏چینی تعبیر فرموده‏اند.</a:t>
          </a:r>
          <a:endParaRPr lang="en-US" sz="2000" kern="1200" dirty="0">
            <a:solidFill>
              <a:srgbClr val="FFFF00"/>
            </a:solidFill>
          </a:endParaRPr>
        </a:p>
      </dsp:txBody>
      <dsp:txXfrm>
        <a:off x="3616448" y="36423"/>
        <a:ext cx="5164512" cy="1170726"/>
      </dsp:txXfrm>
    </dsp:sp>
    <dsp:sp modelId="{13F4B07B-3934-4D9E-B49B-4951FA0CFE49}">
      <dsp:nvSpPr>
        <dsp:cNvPr id="0" name=""/>
        <dsp:cNvSpPr/>
      </dsp:nvSpPr>
      <dsp:spPr>
        <a:xfrm>
          <a:off x="-104419" y="1382731"/>
          <a:ext cx="7881294" cy="3652978"/>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justLow" defTabSz="889000" rtl="1">
            <a:lnSpc>
              <a:spcPct val="90000"/>
            </a:lnSpc>
            <a:spcBef>
              <a:spcPct val="0"/>
            </a:spcBef>
            <a:spcAft>
              <a:spcPct val="35000"/>
            </a:spcAft>
          </a:pPr>
          <a:r>
            <a:rPr lang="fa-IR" sz="2000" b="1" kern="1200" dirty="0" smtClean="0">
              <a:solidFill>
                <a:srgbClr val="002060"/>
              </a:solidFill>
              <a:cs typeface="B Nazanin" panose="00000400000000000000" pitchFamily="2" charset="-78"/>
            </a:rPr>
            <a:t>برای رفع نیازهای جامعه پیدا می‏کند. در این شرایط دست تقاضای مردم شهرها و روستاها، ارگان‏ها، نهادها، مدارس، دانشگاه‌ها و مراکز فرهنگی یا تحقیقاتی جهت امامت جماعت، تبلیغ، تدریس، پژوهش، تشکیل کانون‏های فرهنگی، ارائۀ مقاله یا طرح‏های مذهبی، ارتباط با جوانان، ادارۀ مراکز دینی، تدوین جزوه، تألیف کتاب و... به ‏سوی طلبه دراز می‏شود و از او دعوت به همکاری می‏گردد. طلبه با مشاهدۀ نیاز فراوان جامعه و توان خود احساس ضرورت می‏کند و جذب این فعالیت‏ها می‏شود.</a:t>
          </a:r>
          <a:endParaRPr lang="en-US" sz="2000" kern="1200" dirty="0">
            <a:solidFill>
              <a:srgbClr val="002060"/>
            </a:solidFill>
          </a:endParaRPr>
        </a:p>
      </dsp:txBody>
      <dsp:txXfrm>
        <a:off x="3023565" y="1489723"/>
        <a:ext cx="4646317" cy="3438994"/>
      </dsp:txXfrm>
    </dsp:sp>
    <dsp:sp modelId="{F8A21C1E-5F75-486F-8380-6F59FA341D60}">
      <dsp:nvSpPr>
        <dsp:cNvPr id="0" name=""/>
        <dsp:cNvSpPr/>
      </dsp:nvSpPr>
      <dsp:spPr>
        <a:xfrm>
          <a:off x="1393853" y="518572"/>
          <a:ext cx="1570598" cy="1557191"/>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1747238" y="518572"/>
        <a:ext cx="863828" cy="1171786"/>
      </dsp:txXfrm>
    </dsp:sp>
  </dsp:spTree>
</dsp:drawing>
</file>

<file path=ppt/diagrams/drawing6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A4A6D61-A537-45BD-A305-82CFB7A4349B}">
      <dsp:nvSpPr>
        <dsp:cNvPr id="0" name=""/>
        <dsp:cNvSpPr/>
      </dsp:nvSpPr>
      <dsp:spPr>
        <a:xfrm>
          <a:off x="48538" y="-239544"/>
          <a:ext cx="7619814" cy="3343721"/>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just" defTabSz="889000" rtl="1">
            <a:lnSpc>
              <a:spcPct val="90000"/>
            </a:lnSpc>
            <a:spcBef>
              <a:spcPct val="0"/>
            </a:spcBef>
            <a:spcAft>
              <a:spcPct val="35000"/>
            </a:spcAft>
          </a:pPr>
          <a:r>
            <a:rPr lang="fa-IR" sz="2000" b="1" kern="1200" dirty="0" smtClean="0">
              <a:solidFill>
                <a:srgbClr val="FFFF00"/>
              </a:solidFill>
              <a:cs typeface="B Nazanin" panose="00000400000000000000" pitchFamily="2" charset="-78"/>
            </a:rPr>
            <a:t>برای رفع نیازهای جامعه پیدا می‏کند. در این شرایط دست تقاضای مردم شهرها و روستاها، ارگان‏ها، نهادها، مدارس، دانشگاه‌ها و مراکز فرهنگی یا تحقیقاتی جهت امامت جماعت، تبلیغ، تدریس، پژوهش، تشکیل کانون‏های فرهنگی، ارائۀ مقاله یا طرح‏های مذهبی، ارتباط با جوانان، ادارۀ مراکز دینی، تدوین جزوه، تألیف کتاب و... به ‏سوی طلبه دراز می‏شود و از او دعوت به همکاری می‏گردد. طلبه با مشاهدۀ نیاز فراوان جامعه و توان خود احساس ضرورت می‏کند و جذب این فعالیت‏ها می‏شود.</a:t>
          </a:r>
          <a:endParaRPr lang="en-US" sz="2000" b="1" kern="1200" dirty="0">
            <a:solidFill>
              <a:srgbClr val="FFFF00"/>
            </a:solidFill>
            <a:cs typeface="B Nazanin" panose="00000400000000000000" pitchFamily="2" charset="-78"/>
          </a:endParaRPr>
        </a:p>
      </dsp:txBody>
      <dsp:txXfrm>
        <a:off x="146472" y="-141610"/>
        <a:ext cx="5098041" cy="3147853"/>
      </dsp:txXfrm>
    </dsp:sp>
    <dsp:sp modelId="{70FD0A79-C688-4E8A-B2BA-558EF892171A}">
      <dsp:nvSpPr>
        <dsp:cNvPr id="0" name=""/>
        <dsp:cNvSpPr/>
      </dsp:nvSpPr>
      <dsp:spPr>
        <a:xfrm>
          <a:off x="1344673" y="3159073"/>
          <a:ext cx="7619814" cy="2097513"/>
        </a:xfrm>
        <a:prstGeom prst="roundRect">
          <a:avLst>
            <a:gd name="adj" fmla="val 10000"/>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just" defTabSz="889000" rtl="1">
            <a:lnSpc>
              <a:spcPct val="90000"/>
            </a:lnSpc>
            <a:spcBef>
              <a:spcPct val="0"/>
            </a:spcBef>
            <a:spcAft>
              <a:spcPct val="35000"/>
            </a:spcAft>
          </a:pPr>
          <a:r>
            <a:rPr lang="fa-IR" sz="2000" b="1" kern="1200" dirty="0" smtClean="0">
              <a:solidFill>
                <a:srgbClr val="002060"/>
              </a:solidFill>
              <a:cs typeface="B Nazanin" panose="00000400000000000000" pitchFamily="2" charset="-78"/>
            </a:rPr>
            <a:t>طلبه‏ای که تنها چند سال در حوزه تحصیل کرده، در این موقعیت به‏ منزله نهالی است که تازه به ‏ثمر نشسته و چند میوۀ نورس، زیبا، خوش‌رنگ و جذاب را به رهگذران می‏نمایاند. اگر این نهال از رشد و تکامل بازداشته شود تا پایان، همین میوه‏ها را خواهد داد.</a:t>
          </a:r>
          <a:endParaRPr lang="en-US" sz="2000" b="1" kern="1200" dirty="0">
            <a:solidFill>
              <a:srgbClr val="002060"/>
            </a:solidFill>
            <a:cs typeface="B Nazanin" panose="00000400000000000000" pitchFamily="2" charset="-78"/>
          </a:endParaRPr>
        </a:p>
      </dsp:txBody>
      <dsp:txXfrm>
        <a:off x="1406107" y="3220507"/>
        <a:ext cx="4601670" cy="1974645"/>
      </dsp:txXfrm>
    </dsp:sp>
    <dsp:sp modelId="{1E0930A6-EB8D-4497-84AC-583EA988E72D}">
      <dsp:nvSpPr>
        <dsp:cNvPr id="0" name=""/>
        <dsp:cNvSpPr/>
      </dsp:nvSpPr>
      <dsp:spPr>
        <a:xfrm>
          <a:off x="6069211" y="2114846"/>
          <a:ext cx="1550603" cy="1550603"/>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6418097" y="2114846"/>
        <a:ext cx="852831" cy="1166829"/>
      </dsp:txXfrm>
    </dsp:sp>
  </dsp:spTree>
</dsp:drawing>
</file>

<file path=ppt/diagrams/drawing6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8A1EED0-6F5A-4BC9-886A-149F19B84879}">
      <dsp:nvSpPr>
        <dsp:cNvPr id="0" name=""/>
        <dsp:cNvSpPr/>
      </dsp:nvSpPr>
      <dsp:spPr>
        <a:xfrm>
          <a:off x="-35524" y="33159"/>
          <a:ext cx="9036491" cy="273174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FFFF00"/>
              </a:solidFill>
              <a:cs typeface="B Nazanin" panose="00000400000000000000" pitchFamily="2" charset="-78"/>
            </a:rPr>
            <a:t>طلبه نیز اگر در این موقعیت از خدمت ارزنده و میوۀ زیبایی که ارائه کرده است احساس رضایت کند و از زمینۀ رشد و تحصیل خود جدا شود تا پایان، میوه‏هایی کوچک و اندک از همین دست خواهد داشت و در مقابلِ بادهای ناملایم مقاومتش درهم خواهد شکست. ولی اگر ارتباط این نهال با زمینۀ علمی و معنوی خود محفوظ بماند و مرتب از آن زمینه تغذیه گردد به رشد و پویش خود ادامه می‏دهد و به درخت بالغ تناوری تبدیل می‏شود که علاوه بر میوه‏های آبدار فراوان ـ بسیار بیشتر از آنچه ابتدا عرضه می‏کرد ـ سایۀ پهناوری بر جامعه می‏افکند و تکیه‏گاه علمی و معنوی جمعی گسترده می‏شود. ریشه و تنه و ساقه‏ای مستحکم به‏دست می‏آورد که در طوفان فتنه‏ها قامت استوار خود خم نکند و آفات شبهات، آسیبش نرساند و با شکستن چند شاخۀ ضعیف از پای‏ نیفتد. </a:t>
          </a:r>
          <a:endParaRPr lang="en-US" sz="1600" b="1" kern="1200" dirty="0">
            <a:solidFill>
              <a:srgbClr val="FFFF00"/>
            </a:solidFill>
            <a:cs typeface="B Nazanin" panose="00000400000000000000" pitchFamily="2" charset="-78"/>
          </a:endParaRPr>
        </a:p>
      </dsp:txBody>
      <dsp:txXfrm>
        <a:off x="44486" y="113169"/>
        <a:ext cx="6162520" cy="2571727"/>
      </dsp:txXfrm>
    </dsp:sp>
    <dsp:sp modelId="{964FA557-B776-4C76-890E-BF0879B363C4}">
      <dsp:nvSpPr>
        <dsp:cNvPr id="0" name=""/>
        <dsp:cNvSpPr/>
      </dsp:nvSpPr>
      <dsp:spPr>
        <a:xfrm>
          <a:off x="0" y="3025445"/>
          <a:ext cx="9036491" cy="2187731"/>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just"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حوزۀ علمیه در شرایط کنونی نهال‏چینی و نهال‏فروشی می‌کند. یعنی نیروهای خود را در موقعیتی که تازه به بار نشسته، یکباره جدا و عرضه می‏کند. درحالی‏که با درنظرگرفتن نیاز آیندۀ جوامع بشری و توانمندی بالقوۀ طلبه باید به‌گونه‏ای دیگر برنامه‏ریزی کرد؛ زیرا رسالت سنگین حوزه، بر دوش نیروهای ضعیف قرار نمی‏گیرد و توان نیروهای حوزوی باید متناسب با آن وظایف عظیم فعال شود.</a:t>
          </a:r>
          <a:endParaRPr lang="en-US" sz="1800" b="1" kern="1200" dirty="0">
            <a:solidFill>
              <a:srgbClr val="002060"/>
            </a:solidFill>
            <a:cs typeface="B Nazanin" panose="00000400000000000000" pitchFamily="2" charset="-78"/>
          </a:endParaRPr>
        </a:p>
      </dsp:txBody>
      <dsp:txXfrm>
        <a:off x="64076" y="3089521"/>
        <a:ext cx="5504363" cy="2059579"/>
      </dsp:txXfrm>
    </dsp:sp>
    <dsp:sp modelId="{7A4F49CC-3E10-40D1-B01F-8F9F9317F794}">
      <dsp:nvSpPr>
        <dsp:cNvPr id="0" name=""/>
        <dsp:cNvSpPr/>
      </dsp:nvSpPr>
      <dsp:spPr>
        <a:xfrm>
          <a:off x="6143115" y="1951381"/>
          <a:ext cx="1537906" cy="1537906"/>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6489144" y="1951381"/>
        <a:ext cx="845848" cy="1157274"/>
      </dsp:txXfrm>
    </dsp:sp>
  </dsp:spTree>
</dsp:drawing>
</file>

<file path=ppt/diagrams/drawing6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C89EDC5-C990-43E1-914E-4D91C54B44CC}">
      <dsp:nvSpPr>
        <dsp:cNvPr id="0" name=""/>
        <dsp:cNvSpPr/>
      </dsp:nvSpPr>
      <dsp:spPr>
        <a:xfrm>
          <a:off x="1859" y="0"/>
          <a:ext cx="2893223" cy="5141168"/>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FFFF00"/>
              </a:solidFill>
              <a:cs typeface="B Nazanin" panose="00000400000000000000" pitchFamily="2" charset="-78"/>
            </a:rPr>
            <a:t>انواع خدمات دینی و حوزوی، توسط عالمان دین و مراکز پژوهشی و فرهنگی در سطح جامعه ارائه و منتشر می‏شود. این‏گونه فعالیت‏ها همه در یک سطح قرار ندارند. این فعالیت‏ها فراورده و ثمرۀ دوره تحصیل حوزوی است و بسته به نوع کار و توان متولیان آن متفاوت است. شبیه اختلاف گردو و خربزه یا خرما و خیار چنبر!</a:t>
          </a:r>
          <a:endParaRPr lang="en-US" sz="1600" kern="1200" dirty="0">
            <a:solidFill>
              <a:srgbClr val="FFFF00"/>
            </a:solidFill>
          </a:endParaRPr>
        </a:p>
      </dsp:txBody>
      <dsp:txXfrm>
        <a:off x="1859" y="2056467"/>
        <a:ext cx="2893223" cy="2056467"/>
      </dsp:txXfrm>
    </dsp:sp>
    <dsp:sp modelId="{7A7CA71E-816C-48C3-9597-F28583874B35}">
      <dsp:nvSpPr>
        <dsp:cNvPr id="0" name=""/>
        <dsp:cNvSpPr/>
      </dsp:nvSpPr>
      <dsp:spPr>
        <a:xfrm>
          <a:off x="592467" y="28607"/>
          <a:ext cx="1712008" cy="1712008"/>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E924C6D-A7D5-45FE-971C-FEBC86FC9E49}">
      <dsp:nvSpPr>
        <dsp:cNvPr id="0" name=""/>
        <dsp:cNvSpPr/>
      </dsp:nvSpPr>
      <dsp:spPr>
        <a:xfrm>
          <a:off x="2981880" y="0"/>
          <a:ext cx="2893223" cy="5141168"/>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بوته خربزه در کمتر از نیم سال به‌سرعت رشد می‏کند و زمین فراوانی را اشغال می‏نماید. با کمی رسیدگی شکوفه‏ها به میوه تبدیل می‏شود و در اندک زمانی میوه‏های طلایی‌رنگ، خوش¬عطر و بو، بسیار شیرین و آبدار، در ابعادی بسیار درشت و چشمگیر رهگذران را می‏فریبد؛ اما پس از یک سال از بیخ و بن در می‌آید و دیگر اثری از آن بر جای نمی‌ماند. </a:t>
          </a:r>
          <a:endParaRPr lang="en-US" sz="1600" kern="1200" dirty="0">
            <a:solidFill>
              <a:srgbClr val="002060"/>
            </a:solidFill>
          </a:endParaRPr>
        </a:p>
      </dsp:txBody>
      <dsp:txXfrm>
        <a:off x="2981880" y="2056467"/>
        <a:ext cx="2893223" cy="2056467"/>
      </dsp:txXfrm>
    </dsp:sp>
    <dsp:sp modelId="{21D6290B-02F0-4CB3-8EFC-41E9615656C8}">
      <dsp:nvSpPr>
        <dsp:cNvPr id="0" name=""/>
        <dsp:cNvSpPr/>
      </dsp:nvSpPr>
      <dsp:spPr>
        <a:xfrm>
          <a:off x="3572487" y="0"/>
          <a:ext cx="1712008" cy="1712008"/>
        </a:xfrm>
        <a:prstGeom prst="ellipse">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7000" r="-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BDDA989-D689-4AC1-AB10-0257ECE267D9}">
      <dsp:nvSpPr>
        <dsp:cNvPr id="0" name=""/>
        <dsp:cNvSpPr/>
      </dsp:nvSpPr>
      <dsp:spPr>
        <a:xfrm>
          <a:off x="5961900" y="0"/>
          <a:ext cx="2893223" cy="5141168"/>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99568" rIns="99568" bIns="99568" numCol="1" spcCol="1270" anchor="ctr" anchorCtr="0">
          <a:noAutofit/>
        </a:bodyPr>
        <a:lstStyle/>
        <a:p>
          <a:pPr lvl="0" algn="just" defTabSz="622300" rtl="1">
            <a:lnSpc>
              <a:spcPct val="90000"/>
            </a:lnSpc>
            <a:spcBef>
              <a:spcPct val="0"/>
            </a:spcBef>
            <a:spcAft>
              <a:spcPct val="35000"/>
            </a:spcAft>
          </a:pPr>
          <a:r>
            <a:rPr lang="fa-IR" sz="1400" b="1" kern="1200" dirty="0" smtClean="0">
              <a:solidFill>
                <a:srgbClr val="002060"/>
              </a:solidFill>
              <a:cs typeface="B Nazanin" panose="00000400000000000000" pitchFamily="2" charset="-78"/>
            </a:rPr>
            <a:t>در مقابل، دانۀ گردو از آن روز که درون خاک قرار می‌گیرد تا آن هنگام که به نهال بالغی تبدیل شود به سال‌ها رسیدگی و تیمار احتیاج دارد. پس از سال‌ها تلاش و انتظار میوه‏ای بر شاخسار این نهال می‏آویزد به ظاهر بسیار کوچک، دارای رنگ تیره، بدون جلوه و رونمایی، درون پوسته‏ای سخت، حاوی دانه‏ای بی‏مقدار و دیریاب؛ اما به‏غایت مقوی، مؤثر، مفید و پرانرژی... و سالیان سال این درخت، پربار و سایه‌سار گسترده‌اش برقرار.</a:t>
          </a:r>
          <a:endParaRPr lang="en-US" sz="1400" kern="1200" dirty="0">
            <a:solidFill>
              <a:srgbClr val="002060"/>
            </a:solidFill>
          </a:endParaRPr>
        </a:p>
      </dsp:txBody>
      <dsp:txXfrm>
        <a:off x="5961900" y="2056467"/>
        <a:ext cx="2893223" cy="2056467"/>
      </dsp:txXfrm>
    </dsp:sp>
    <dsp:sp modelId="{D0B2B03C-3EA9-4F51-98B4-10EA49DA6CA0}">
      <dsp:nvSpPr>
        <dsp:cNvPr id="0" name=""/>
        <dsp:cNvSpPr/>
      </dsp:nvSpPr>
      <dsp:spPr>
        <a:xfrm>
          <a:off x="6552508" y="28607"/>
          <a:ext cx="1712008" cy="1712008"/>
        </a:xfrm>
        <a:prstGeom prst="ellipse">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8000" r="-18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0C548A20-2263-4891-BADF-F1EF5612AF43}">
      <dsp:nvSpPr>
        <dsp:cNvPr id="0" name=""/>
        <dsp:cNvSpPr/>
      </dsp:nvSpPr>
      <dsp:spPr>
        <a:xfrm>
          <a:off x="354279" y="4369990"/>
          <a:ext cx="8148425" cy="771175"/>
        </a:xfrm>
        <a:prstGeom prst="leftRightArrow">
          <a:avLst/>
        </a:prstGeom>
        <a:solidFill>
          <a:schemeClr val="accent2">
            <a:tint val="4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1A591D9-77CE-4570-9882-6EB237E11130}">
      <dsp:nvSpPr>
        <dsp:cNvPr id="0" name=""/>
        <dsp:cNvSpPr/>
      </dsp:nvSpPr>
      <dsp:spPr>
        <a:xfrm>
          <a:off x="1859" y="0"/>
          <a:ext cx="2893223" cy="5141168"/>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42240" tIns="142240" rIns="142240" bIns="142240" numCol="1" spcCol="1270" anchor="ctr" anchorCtr="0">
          <a:noAutofit/>
        </a:bodyPr>
        <a:lstStyle/>
        <a:p>
          <a:pPr lvl="0" algn="just" defTabSz="889000">
            <a:lnSpc>
              <a:spcPct val="90000"/>
            </a:lnSpc>
            <a:spcBef>
              <a:spcPct val="0"/>
            </a:spcBef>
            <a:spcAft>
              <a:spcPct val="35000"/>
            </a:spcAft>
          </a:pPr>
          <a:r>
            <a:rPr lang="fa-IR" sz="2000" b="1" kern="1200" dirty="0" smtClean="0">
              <a:solidFill>
                <a:srgbClr val="FFFF00"/>
              </a:solidFill>
              <a:cs typeface="B Nazanin" panose="00000400000000000000" pitchFamily="2" charset="-78"/>
            </a:rPr>
            <a:t>پاره‏ای از فعالیت‏های فرهنگی که با تلاش کم، آن هم در مدتی کوتاه به‏ بار می‏نشیند و میوه‏های بزرگ و چشمگیر و شیرین عرضه می‏کند خربزه‏ای بیش نیست و دوام و استمراری ندارد؛ </a:t>
          </a:r>
          <a:endParaRPr lang="en-US" sz="2000" kern="1200" dirty="0">
            <a:solidFill>
              <a:srgbClr val="FFFF00"/>
            </a:solidFill>
          </a:endParaRPr>
        </a:p>
      </dsp:txBody>
      <dsp:txXfrm>
        <a:off x="1859" y="2056467"/>
        <a:ext cx="2893223" cy="2056467"/>
      </dsp:txXfrm>
    </dsp:sp>
    <dsp:sp modelId="{B5BC0B0F-6E12-48DE-8515-F9413C9C19AC}">
      <dsp:nvSpPr>
        <dsp:cNvPr id="0" name=""/>
        <dsp:cNvSpPr/>
      </dsp:nvSpPr>
      <dsp:spPr>
        <a:xfrm>
          <a:off x="592467" y="0"/>
          <a:ext cx="1712008" cy="1712008"/>
        </a:xfrm>
        <a:prstGeom prst="ellipse">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25000" r="-2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2568E573-B399-45A7-ABF8-26413E81BF5A}">
      <dsp:nvSpPr>
        <dsp:cNvPr id="0" name=""/>
        <dsp:cNvSpPr/>
      </dsp:nvSpPr>
      <dsp:spPr>
        <a:xfrm>
          <a:off x="2981880" y="0"/>
          <a:ext cx="2893223" cy="5141168"/>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3792" tIns="113792" rIns="113792" bIns="113792" numCol="1" spcCol="1270" anchor="ctr" anchorCtr="0">
          <a:noAutofit/>
        </a:bodyPr>
        <a:lstStyle/>
        <a:p>
          <a:pPr lvl="0" algn="just" defTabSz="711200" rtl="1">
            <a:lnSpc>
              <a:spcPct val="90000"/>
            </a:lnSpc>
            <a:spcBef>
              <a:spcPct val="0"/>
            </a:spcBef>
            <a:spcAft>
              <a:spcPct val="35000"/>
            </a:spcAft>
          </a:pPr>
          <a:r>
            <a:rPr lang="fa-IR" sz="1600" b="1" kern="1200" dirty="0" smtClean="0">
              <a:solidFill>
                <a:srgbClr val="002060"/>
              </a:solidFill>
              <a:cs typeface="B Nazanin" panose="00000400000000000000" pitchFamily="2" charset="-78"/>
            </a:rPr>
            <a:t>اما پاره‏ای دیگر به پشتوانۀ کوششی پی‏گیر و در زمانی دراز به ‏بار می‏نشیند و محصول آن، گاه، به چشم هم نمی‏آید؛ اما بی‏نهایت سودمند و عمیق و پرمحتوا و مؤثر است. نادرند کسانی که با حوصله و استقامت فراوان و بیش از آن، با فکر و تدبیر و تشخیصِ به‏موقع، متولی این دسته از فعالیت‏ها گردند</a:t>
          </a:r>
          <a:endParaRPr lang="en-US" sz="1600" kern="1200" dirty="0">
            <a:solidFill>
              <a:srgbClr val="002060"/>
            </a:solidFill>
          </a:endParaRPr>
        </a:p>
      </dsp:txBody>
      <dsp:txXfrm>
        <a:off x="2981880" y="2056467"/>
        <a:ext cx="2893223" cy="2056467"/>
      </dsp:txXfrm>
    </dsp:sp>
    <dsp:sp modelId="{835C1F30-FC4E-4E65-8583-8BFBE018774F}">
      <dsp:nvSpPr>
        <dsp:cNvPr id="0" name=""/>
        <dsp:cNvSpPr/>
      </dsp:nvSpPr>
      <dsp:spPr>
        <a:xfrm>
          <a:off x="3572487" y="0"/>
          <a:ext cx="1712008" cy="1712008"/>
        </a:xfrm>
        <a:prstGeom prst="ellipse">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33000" r="-3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AF8CD94-F0D8-4D04-9F7D-BCE0479F9F84}">
      <dsp:nvSpPr>
        <dsp:cNvPr id="0" name=""/>
        <dsp:cNvSpPr/>
      </dsp:nvSpPr>
      <dsp:spPr>
        <a:xfrm>
          <a:off x="5961900" y="0"/>
          <a:ext cx="2893223" cy="5141168"/>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9568" tIns="99568" rIns="99568" bIns="99568" numCol="1" spcCol="1270" anchor="ctr" anchorCtr="0">
          <a:noAutofit/>
        </a:bodyPr>
        <a:lstStyle/>
        <a:p>
          <a:pPr lvl="0" algn="just" defTabSz="622300">
            <a:lnSpc>
              <a:spcPct val="90000"/>
            </a:lnSpc>
            <a:spcBef>
              <a:spcPct val="0"/>
            </a:spcBef>
            <a:spcAft>
              <a:spcPct val="35000"/>
            </a:spcAft>
          </a:pPr>
          <a:r>
            <a:rPr lang="fa-IR" sz="1400" b="1" kern="1200" dirty="0" smtClean="0">
              <a:solidFill>
                <a:srgbClr val="002060"/>
              </a:solidFill>
              <a:cs typeface="B Nazanin" panose="00000400000000000000" pitchFamily="2" charset="-78"/>
            </a:rPr>
            <a:t>حوزۀ امروز ما نیازمند مردانی است با پشتوانۀ علمی و فکری مستحکم، زمان‌آگاه و بصیر، خلاق و پرتلاش و پارسا که مسئولیت‏های سنگین حوزه را بر دوش گیرند و جریان فکری جامعه را هدایت دینی نمایند. تربیت این مردان کارآمد برای فردای حوزه در پرتو تحصیل انبانی از توانمندی‏های علمی، فکری، روحی و مهارت‏های جمعی ممکن است. تربیت امروز ما، برای خدمت فرداست و ما، نه موجودیِ امروز که نیروی فرداییم. </a:t>
          </a:r>
          <a:endParaRPr lang="en-US" sz="1400" kern="1200" dirty="0">
            <a:solidFill>
              <a:srgbClr val="002060"/>
            </a:solidFill>
          </a:endParaRPr>
        </a:p>
      </dsp:txBody>
      <dsp:txXfrm>
        <a:off x="5961900" y="2056467"/>
        <a:ext cx="2893223" cy="2056467"/>
      </dsp:txXfrm>
    </dsp:sp>
    <dsp:sp modelId="{E6CD04AC-A762-4113-A1FD-0EEE70F58A55}">
      <dsp:nvSpPr>
        <dsp:cNvPr id="0" name=""/>
        <dsp:cNvSpPr/>
      </dsp:nvSpPr>
      <dsp:spPr>
        <a:xfrm>
          <a:off x="6552508" y="0"/>
          <a:ext cx="1712008" cy="1712008"/>
        </a:xfrm>
        <a:prstGeom prst="ellipse">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l="-29000" r="-2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BA1F5B5-3B9E-40DD-BC65-C20C8D8371D3}">
      <dsp:nvSpPr>
        <dsp:cNvPr id="0" name=""/>
        <dsp:cNvSpPr/>
      </dsp:nvSpPr>
      <dsp:spPr>
        <a:xfrm>
          <a:off x="354279" y="4369992"/>
          <a:ext cx="8148425" cy="771175"/>
        </a:xfrm>
        <a:prstGeom prst="leftRightArrow">
          <a:avLst/>
        </a:prstGeom>
        <a:solidFill>
          <a:schemeClr val="accent2">
            <a:tint val="4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6447CFD-8DA5-4BCD-A5BF-543E404232F9}">
      <dsp:nvSpPr>
        <dsp:cNvPr id="0" name=""/>
        <dsp:cNvSpPr/>
      </dsp:nvSpPr>
      <dsp:spPr>
        <a:xfrm>
          <a:off x="-5735887" y="-884761"/>
          <a:ext cx="6882091" cy="6882091"/>
        </a:xfrm>
        <a:prstGeom prst="blockArc">
          <a:avLst>
            <a:gd name="adj1" fmla="val 18900000"/>
            <a:gd name="adj2" fmla="val 2700000"/>
            <a:gd name="adj3" fmla="val 314"/>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428CD9F-AA55-496E-B0F1-D3C1E99A93C0}">
      <dsp:nvSpPr>
        <dsp:cNvPr id="0" name=""/>
        <dsp:cNvSpPr/>
      </dsp:nvSpPr>
      <dsp:spPr>
        <a:xfrm>
          <a:off x="939817" y="288036"/>
          <a:ext cx="7890197" cy="2057225"/>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59318" tIns="43180" rIns="43180" bIns="43180" numCol="1" spcCol="1270" anchor="ctr" anchorCtr="0">
          <a:noAutofit/>
        </a:bodyPr>
        <a:lstStyle/>
        <a:p>
          <a:pPr lvl="0" algn="just" defTabSz="755650">
            <a:lnSpc>
              <a:spcPct val="90000"/>
            </a:lnSpc>
            <a:spcBef>
              <a:spcPct val="0"/>
            </a:spcBef>
            <a:spcAft>
              <a:spcPct val="35000"/>
            </a:spcAft>
          </a:pPr>
          <a:r>
            <a:rPr lang="fa-IR" sz="1700" b="1" kern="1200" dirty="0" smtClean="0">
              <a:solidFill>
                <a:srgbClr val="002060"/>
              </a:solidFill>
              <a:cs typeface="B Nazanin" panose="00000400000000000000" pitchFamily="2" charset="-78"/>
            </a:rPr>
            <a:t>همۀ ما آرزو داریم از یاوران خاص امام زمان و در زمرۀ سربازان ویژه آن حضرت باشیم؛ ولی نباید انتظار داشته‏ باشیم بدون هیچ تلاش و زحمتی یکباره چنان تغییر کنیم که توان لازم برای این افتخار مهم را بیابیم! باید شرایط سربازی آن حضرت را تحصیل نماییم و با بالا بردن کمالات و توانمندی‏ها، قابلیت بیشتری به‌دست آوریم. و همین است مفهوم عمیق «انتظار فرج».</a:t>
          </a:r>
          <a:endParaRPr lang="en-US" sz="1700" kern="1200" dirty="0">
            <a:solidFill>
              <a:srgbClr val="002060"/>
            </a:solidFill>
          </a:endParaRPr>
        </a:p>
      </dsp:txBody>
      <dsp:txXfrm>
        <a:off x="939817" y="288036"/>
        <a:ext cx="7890197" cy="2057225"/>
      </dsp:txXfrm>
    </dsp:sp>
    <dsp:sp modelId="{50B9BAB0-44BC-488C-9D81-8DA80C84F64D}">
      <dsp:nvSpPr>
        <dsp:cNvPr id="0" name=""/>
        <dsp:cNvSpPr/>
      </dsp:nvSpPr>
      <dsp:spPr>
        <a:xfrm>
          <a:off x="26968" y="547811"/>
          <a:ext cx="1825698" cy="1825698"/>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F60B7FC-BFC5-4B8B-B029-48D652806312}">
      <dsp:nvSpPr>
        <dsp:cNvPr id="0" name=""/>
        <dsp:cNvSpPr/>
      </dsp:nvSpPr>
      <dsp:spPr>
        <a:xfrm>
          <a:off x="939817" y="2695299"/>
          <a:ext cx="7890197" cy="2057225"/>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59318" tIns="43180" rIns="43180" bIns="43180" numCol="1" spcCol="1270" anchor="ctr" anchorCtr="0">
          <a:noAutofit/>
        </a:bodyPr>
        <a:lstStyle/>
        <a:p>
          <a:pPr lvl="0" algn="just" defTabSz="755650" rtl="1">
            <a:lnSpc>
              <a:spcPct val="90000"/>
            </a:lnSpc>
            <a:spcBef>
              <a:spcPct val="0"/>
            </a:spcBef>
            <a:spcAft>
              <a:spcPct val="35000"/>
            </a:spcAft>
          </a:pPr>
          <a:r>
            <a:rPr lang="fa-IR" sz="1700" b="1" kern="1200" dirty="0" smtClean="0">
              <a:solidFill>
                <a:srgbClr val="002060"/>
              </a:solidFill>
              <a:cs typeface="B Nazanin" panose="00000400000000000000" pitchFamily="2" charset="-78"/>
            </a:rPr>
            <a:t>امام عصر  پس از ظهور با تصرفات تکوینی و از راه‏های خارق‏العاده جهان را اداره نمی‏کنند. آن حضرت شبیه روش پیامبر و امیرالمؤمنین با استفاده از امکانات عادی، نهضت خود را آغاز می‏کند و با استفاده از نیروهای موجود ـ یعنی کسانی مانند من و شما ـ به اصلاح امر دنیا و اقامه قسط و داد می‏پردازد. طولانی شدن غیبت امام به‌جهت کامل نبودن شمار یاوران آن حضرت به این معنی است که حضرت با نیروهای موجود، توان برپایی آن نهضت عظیم را ندارند.</a:t>
          </a:r>
          <a:endParaRPr lang="en-US" sz="1700" kern="1200" dirty="0">
            <a:solidFill>
              <a:srgbClr val="002060"/>
            </a:solidFill>
          </a:endParaRPr>
        </a:p>
      </dsp:txBody>
      <dsp:txXfrm>
        <a:off x="939817" y="2695299"/>
        <a:ext cx="7890197" cy="2057225"/>
      </dsp:txXfrm>
    </dsp:sp>
    <dsp:sp modelId="{9B460BD3-C505-4DB4-8E43-F5895DCD0D50}">
      <dsp:nvSpPr>
        <dsp:cNvPr id="0" name=""/>
        <dsp:cNvSpPr/>
      </dsp:nvSpPr>
      <dsp:spPr>
        <a:xfrm>
          <a:off x="26968" y="2739058"/>
          <a:ext cx="1825698" cy="1825698"/>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6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E88021D-1FC5-4A67-885A-4025F09E41FB}">
      <dsp:nvSpPr>
        <dsp:cNvPr id="0" name=""/>
        <dsp:cNvSpPr/>
      </dsp:nvSpPr>
      <dsp:spPr>
        <a:xfrm>
          <a:off x="2943448" y="28609"/>
          <a:ext cx="2342703" cy="1171351"/>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ar-SA" sz="2000" kern="1200" smtClean="0">
              <a:solidFill>
                <a:srgbClr val="FFFF00"/>
              </a:solidFill>
              <a:cs typeface="B Titr" panose="00000700000000000000" pitchFamily="2" charset="-78"/>
            </a:rPr>
            <a:t>فصل سوم: ویژگی‏های کنونی حوزه</a:t>
          </a:r>
          <a:r>
            <a:rPr lang="fa-IR" sz="2000" kern="1200" smtClean="0">
              <a:solidFill>
                <a:srgbClr val="FFFF00"/>
              </a:solidFill>
              <a:cs typeface="B Titr" panose="00000700000000000000" pitchFamily="2" charset="-78"/>
            </a:rPr>
            <a:t> </a:t>
          </a:r>
          <a:br>
            <a:rPr lang="fa-IR" sz="2000" kern="1200" smtClean="0">
              <a:solidFill>
                <a:srgbClr val="FFFF00"/>
              </a:solidFill>
              <a:cs typeface="B Titr" panose="00000700000000000000" pitchFamily="2" charset="-78"/>
            </a:rPr>
          </a:br>
          <a:endParaRPr lang="en-US" sz="2000" kern="1200" dirty="0">
            <a:solidFill>
              <a:srgbClr val="FFFF00"/>
            </a:solidFill>
            <a:cs typeface="B Titr" panose="00000700000000000000" pitchFamily="2" charset="-78"/>
          </a:endParaRPr>
        </a:p>
      </dsp:txBody>
      <dsp:txXfrm>
        <a:off x="2977756" y="62917"/>
        <a:ext cx="2274087" cy="1102735"/>
      </dsp:txXfrm>
    </dsp:sp>
    <dsp:sp modelId="{17FDC2BD-B87C-430F-A129-E4D81B9F1ACA}">
      <dsp:nvSpPr>
        <dsp:cNvPr id="0" name=""/>
        <dsp:cNvSpPr/>
      </dsp:nvSpPr>
      <dsp:spPr>
        <a:xfrm rot="3587899">
          <a:off x="4471375" y="2071535"/>
          <a:ext cx="1221869" cy="409973"/>
        </a:xfrm>
        <a:prstGeom prst="lef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kern="1200"/>
        </a:p>
      </dsp:txBody>
      <dsp:txXfrm>
        <a:off x="4594367" y="2153530"/>
        <a:ext cx="975885" cy="245983"/>
      </dsp:txXfrm>
    </dsp:sp>
    <dsp:sp modelId="{00593EDB-8929-4F1F-A285-2D06921EE856}">
      <dsp:nvSpPr>
        <dsp:cNvPr id="0" name=""/>
        <dsp:cNvSpPr/>
      </dsp:nvSpPr>
      <dsp:spPr>
        <a:xfrm>
          <a:off x="4878468" y="3353082"/>
          <a:ext cx="2342703" cy="1171351"/>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smtClean="0">
              <a:solidFill>
                <a:srgbClr val="002060"/>
              </a:solidFill>
              <a:cs typeface="B Titr" panose="00000700000000000000" pitchFamily="2" charset="-78"/>
            </a:rPr>
            <a:t>الف) کمبود منابع انسانی در حوزه</a:t>
          </a:r>
          <a:endParaRPr lang="en-US" sz="2000" kern="1200" dirty="0">
            <a:solidFill>
              <a:srgbClr val="002060"/>
            </a:solidFill>
            <a:cs typeface="B Titr" panose="00000700000000000000" pitchFamily="2" charset="-78"/>
          </a:endParaRPr>
        </a:p>
      </dsp:txBody>
      <dsp:txXfrm>
        <a:off x="4912776" y="3387390"/>
        <a:ext cx="2274087" cy="1102735"/>
      </dsp:txXfrm>
    </dsp:sp>
    <dsp:sp modelId="{6DC7C14B-F0DF-4EAA-947A-3B288A21E02B}">
      <dsp:nvSpPr>
        <dsp:cNvPr id="0" name=""/>
        <dsp:cNvSpPr/>
      </dsp:nvSpPr>
      <dsp:spPr>
        <a:xfrm rot="10800000">
          <a:off x="3503865" y="3733771"/>
          <a:ext cx="1221869" cy="409973"/>
        </a:xfrm>
        <a:prstGeom prst="lef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kern="1200"/>
        </a:p>
      </dsp:txBody>
      <dsp:txXfrm rot="10800000">
        <a:off x="3626857" y="3815766"/>
        <a:ext cx="975885" cy="245983"/>
      </dsp:txXfrm>
    </dsp:sp>
    <dsp:sp modelId="{F625A883-2819-4BC1-A385-CBF7E5194D93}">
      <dsp:nvSpPr>
        <dsp:cNvPr id="0" name=""/>
        <dsp:cNvSpPr/>
      </dsp:nvSpPr>
      <dsp:spPr>
        <a:xfrm>
          <a:off x="1008428" y="3353082"/>
          <a:ext cx="2342703" cy="1171351"/>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dirty="0" smtClean="0">
              <a:solidFill>
                <a:srgbClr val="002060"/>
              </a:solidFill>
              <a:cs typeface="B Titr" panose="00000700000000000000" pitchFamily="2" charset="-78"/>
            </a:rPr>
            <a:t>حوزه ، بهترین پایگاه آشنایی با دین</a:t>
          </a:r>
          <a:endParaRPr lang="en-US" sz="2000" kern="1200" dirty="0">
            <a:solidFill>
              <a:srgbClr val="002060"/>
            </a:solidFill>
            <a:cs typeface="B Titr" panose="00000700000000000000" pitchFamily="2" charset="-78"/>
          </a:endParaRPr>
        </a:p>
      </dsp:txBody>
      <dsp:txXfrm>
        <a:off x="1042736" y="3387390"/>
        <a:ext cx="2274087" cy="1102735"/>
      </dsp:txXfrm>
    </dsp:sp>
    <dsp:sp modelId="{8AD946FF-76F0-4609-812E-779C427792E6}">
      <dsp:nvSpPr>
        <dsp:cNvPr id="0" name=""/>
        <dsp:cNvSpPr/>
      </dsp:nvSpPr>
      <dsp:spPr>
        <a:xfrm rot="18012101">
          <a:off x="2536355" y="2071535"/>
          <a:ext cx="1221869" cy="409973"/>
        </a:xfrm>
        <a:prstGeom prst="lef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kern="1200"/>
        </a:p>
      </dsp:txBody>
      <dsp:txXfrm>
        <a:off x="2659347" y="2153530"/>
        <a:ext cx="975885" cy="24598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A981C0-7F95-44B1-ABC9-B2F3CA113686}">
      <dsp:nvSpPr>
        <dsp:cNvPr id="0" name=""/>
        <dsp:cNvSpPr/>
      </dsp:nvSpPr>
      <dsp:spPr>
        <a:xfrm>
          <a:off x="0" y="501021"/>
          <a:ext cx="869857" cy="870317"/>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7C7F0B6-4D6D-435C-AFE7-5230036997D6}">
      <dsp:nvSpPr>
        <dsp:cNvPr id="0" name=""/>
        <dsp:cNvSpPr/>
      </dsp:nvSpPr>
      <dsp:spPr>
        <a:xfrm>
          <a:off x="29208" y="530037"/>
          <a:ext cx="812353" cy="812286"/>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lvl="0" algn="ctr" defTabSz="488950">
            <a:lnSpc>
              <a:spcPct val="90000"/>
            </a:lnSpc>
            <a:spcBef>
              <a:spcPct val="0"/>
            </a:spcBef>
            <a:spcAft>
              <a:spcPct val="35000"/>
            </a:spcAft>
          </a:pPr>
          <a:r>
            <a:rPr lang="fa-IR" sz="1100" kern="1200" dirty="0" smtClean="0">
              <a:solidFill>
                <a:srgbClr val="002060"/>
              </a:solidFill>
              <a:cs typeface="B Titr" panose="00000700000000000000" pitchFamily="2" charset="-78"/>
            </a:rPr>
            <a:t>خود اطلاع داشته باشد </a:t>
          </a:r>
          <a:endParaRPr lang="en-US" sz="1100" kern="1200" dirty="0">
            <a:solidFill>
              <a:srgbClr val="002060"/>
            </a:solidFill>
            <a:cs typeface="B Titr" panose="00000700000000000000" pitchFamily="2" charset="-78"/>
          </a:endParaRPr>
        </a:p>
      </dsp:txBody>
      <dsp:txXfrm>
        <a:off x="145128" y="646099"/>
        <a:ext cx="580513" cy="580160"/>
      </dsp:txXfrm>
    </dsp:sp>
    <dsp:sp modelId="{ABA5379A-949E-4CA9-92F8-93DE63DA5AE8}">
      <dsp:nvSpPr>
        <dsp:cNvPr id="0" name=""/>
        <dsp:cNvSpPr/>
      </dsp:nvSpPr>
      <dsp:spPr>
        <a:xfrm rot="13500000">
          <a:off x="899439" y="501093"/>
          <a:ext cx="870021" cy="870021"/>
        </a:xfrm>
        <a:prstGeom prst="teardrop">
          <a:avLst>
            <a:gd name="adj" fmla="val 10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3AC2886-9632-4BD1-8D32-14F4C3667CFD}">
      <dsp:nvSpPr>
        <dsp:cNvPr id="0" name=""/>
        <dsp:cNvSpPr/>
      </dsp:nvSpPr>
      <dsp:spPr>
        <a:xfrm>
          <a:off x="928273" y="530037"/>
          <a:ext cx="812353" cy="812286"/>
        </a:xfrm>
        <a:prstGeom prst="ellipse">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کاستی‌های</a:t>
          </a:r>
          <a:endParaRPr lang="en-US" sz="1400" b="1" kern="1200" dirty="0"/>
        </a:p>
      </dsp:txBody>
      <dsp:txXfrm>
        <a:off x="1044194" y="646099"/>
        <a:ext cx="580513" cy="580160"/>
      </dsp:txXfrm>
    </dsp:sp>
    <dsp:sp modelId="{5EE05BC7-55AA-492A-9948-A92CF29498E2}">
      <dsp:nvSpPr>
        <dsp:cNvPr id="0" name=""/>
        <dsp:cNvSpPr/>
      </dsp:nvSpPr>
      <dsp:spPr>
        <a:xfrm rot="13500000">
          <a:off x="1798505" y="501093"/>
          <a:ext cx="870021" cy="870021"/>
        </a:xfrm>
        <a:prstGeom prst="teardrop">
          <a:avLst>
            <a:gd name="adj" fmla="val 10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55A43EA-0379-4130-A127-2490E1FFAB33}">
      <dsp:nvSpPr>
        <dsp:cNvPr id="0" name=""/>
        <dsp:cNvSpPr/>
      </dsp:nvSpPr>
      <dsp:spPr>
        <a:xfrm>
          <a:off x="1827339" y="530037"/>
          <a:ext cx="812353" cy="812286"/>
        </a:xfrm>
        <a:prstGeom prst="ellipse">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وظایف</a:t>
          </a:r>
          <a:endParaRPr lang="en-US" sz="1400" b="1" kern="1200" dirty="0"/>
        </a:p>
      </dsp:txBody>
      <dsp:txXfrm>
        <a:off x="1943259" y="646099"/>
        <a:ext cx="580513" cy="580160"/>
      </dsp:txXfrm>
    </dsp:sp>
    <dsp:sp modelId="{50AD96B1-AC75-43FD-8C11-8C69B98B288B}">
      <dsp:nvSpPr>
        <dsp:cNvPr id="0" name=""/>
        <dsp:cNvSpPr/>
      </dsp:nvSpPr>
      <dsp:spPr>
        <a:xfrm rot="13500000">
          <a:off x="2698484" y="501093"/>
          <a:ext cx="870021" cy="870021"/>
        </a:xfrm>
        <a:prstGeom prst="teardrop">
          <a:avLst>
            <a:gd name="adj" fmla="val 10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EB54DCE-AF49-4FFC-8FAB-7A179541F474}">
      <dsp:nvSpPr>
        <dsp:cNvPr id="0" name=""/>
        <dsp:cNvSpPr/>
      </dsp:nvSpPr>
      <dsp:spPr>
        <a:xfrm>
          <a:off x="2726405" y="530037"/>
          <a:ext cx="812353" cy="812286"/>
        </a:xfrm>
        <a:prstGeom prst="ellipse">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بایسته‌ها</a:t>
          </a:r>
          <a:endParaRPr lang="en-US" sz="1400" b="1" kern="1200" dirty="0"/>
        </a:p>
      </dsp:txBody>
      <dsp:txXfrm>
        <a:off x="2842325" y="646099"/>
        <a:ext cx="580513" cy="580160"/>
      </dsp:txXfrm>
    </dsp:sp>
    <dsp:sp modelId="{0CAB0FC8-955D-42A6-9BBE-40B9F8B70835}">
      <dsp:nvSpPr>
        <dsp:cNvPr id="0" name=""/>
        <dsp:cNvSpPr/>
      </dsp:nvSpPr>
      <dsp:spPr>
        <a:xfrm rot="13500000">
          <a:off x="3597549" y="501093"/>
          <a:ext cx="870021" cy="870021"/>
        </a:xfrm>
        <a:prstGeom prst="teardrop">
          <a:avLst>
            <a:gd name="adj" fmla="val 10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24757F4-101B-4680-B4B2-B1B157B0B7F3}">
      <dsp:nvSpPr>
        <dsp:cNvPr id="0" name=""/>
        <dsp:cNvSpPr/>
      </dsp:nvSpPr>
      <dsp:spPr>
        <a:xfrm>
          <a:off x="3626383" y="530037"/>
          <a:ext cx="812353" cy="812286"/>
        </a:xfrm>
        <a:prstGeom prst="ellipse">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استعدادها</a:t>
          </a:r>
          <a:endParaRPr lang="en-US" sz="1400" b="1" kern="1200" dirty="0"/>
        </a:p>
      </dsp:txBody>
      <dsp:txXfrm>
        <a:off x="3742303" y="646099"/>
        <a:ext cx="580513" cy="580160"/>
      </dsp:txXfrm>
    </dsp:sp>
    <dsp:sp modelId="{D988F367-DC39-4861-BF52-84A82D411427}">
      <dsp:nvSpPr>
        <dsp:cNvPr id="0" name=""/>
        <dsp:cNvSpPr/>
      </dsp:nvSpPr>
      <dsp:spPr>
        <a:xfrm rot="13500000">
          <a:off x="4496615" y="501093"/>
          <a:ext cx="870021" cy="870021"/>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3B1A265-5B05-4014-9665-079EB1CE0782}">
      <dsp:nvSpPr>
        <dsp:cNvPr id="0" name=""/>
        <dsp:cNvSpPr/>
      </dsp:nvSpPr>
      <dsp:spPr>
        <a:xfrm>
          <a:off x="4525449" y="530037"/>
          <a:ext cx="812353" cy="812286"/>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نیازها</a:t>
          </a:r>
          <a:endParaRPr lang="en-US" sz="1400" b="1" kern="1200" dirty="0"/>
        </a:p>
      </dsp:txBody>
      <dsp:txXfrm>
        <a:off x="4641369" y="646099"/>
        <a:ext cx="580513" cy="580160"/>
      </dsp:txXfrm>
    </dsp:sp>
    <dsp:sp modelId="{4B249F99-F265-48F3-AF54-AC78FBFC1FBD}">
      <dsp:nvSpPr>
        <dsp:cNvPr id="0" name=""/>
        <dsp:cNvSpPr/>
      </dsp:nvSpPr>
      <dsp:spPr>
        <a:xfrm rot="13500000">
          <a:off x="5395681" y="501093"/>
          <a:ext cx="870021" cy="870021"/>
        </a:xfrm>
        <a:prstGeom prst="teardrop">
          <a:avLst>
            <a:gd name="adj" fmla="val 10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0E6241F-095C-400B-AC4B-C74EC5D5EFD9}">
      <dsp:nvSpPr>
        <dsp:cNvPr id="0" name=""/>
        <dsp:cNvSpPr/>
      </dsp:nvSpPr>
      <dsp:spPr>
        <a:xfrm>
          <a:off x="5424515" y="530037"/>
          <a:ext cx="812353" cy="812286"/>
        </a:xfrm>
        <a:prstGeom prst="ellipse">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فرصت‌ها</a:t>
          </a:r>
          <a:endParaRPr lang="en-US" sz="1400" b="1" kern="1200" dirty="0"/>
        </a:p>
      </dsp:txBody>
      <dsp:txXfrm>
        <a:off x="5540435" y="646099"/>
        <a:ext cx="580513" cy="580160"/>
      </dsp:txXfrm>
    </dsp:sp>
    <dsp:sp modelId="{D2012E32-7DF3-4F77-86D7-CB8A9FD93EE7}">
      <dsp:nvSpPr>
        <dsp:cNvPr id="0" name=""/>
        <dsp:cNvSpPr/>
      </dsp:nvSpPr>
      <dsp:spPr>
        <a:xfrm rot="13500000">
          <a:off x="6295659" y="501093"/>
          <a:ext cx="870021" cy="870021"/>
        </a:xfrm>
        <a:prstGeom prst="teardrop">
          <a:avLst>
            <a:gd name="adj" fmla="val 10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3A2D265-B1A1-464B-A5DF-B093DAB48C87}">
      <dsp:nvSpPr>
        <dsp:cNvPr id="0" name=""/>
        <dsp:cNvSpPr/>
      </dsp:nvSpPr>
      <dsp:spPr>
        <a:xfrm>
          <a:off x="6323580" y="530037"/>
          <a:ext cx="812353" cy="812286"/>
        </a:xfrm>
        <a:prstGeom prst="ellipse">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دارایی‌ها</a:t>
          </a:r>
          <a:endParaRPr lang="en-US" sz="1400" b="1" kern="1200" dirty="0"/>
        </a:p>
      </dsp:txBody>
      <dsp:txXfrm>
        <a:off x="6439500" y="646099"/>
        <a:ext cx="580513" cy="580160"/>
      </dsp:txXfrm>
    </dsp:sp>
    <dsp:sp modelId="{4F9F7DE5-5220-4A05-B52F-72D3D561D912}">
      <dsp:nvSpPr>
        <dsp:cNvPr id="0" name=""/>
        <dsp:cNvSpPr/>
      </dsp:nvSpPr>
      <dsp:spPr>
        <a:xfrm rot="13500000">
          <a:off x="7194725" y="501093"/>
          <a:ext cx="870021" cy="870021"/>
        </a:xfrm>
        <a:prstGeom prst="teardrop">
          <a:avLst>
            <a:gd name="adj" fmla="val 10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8B29895-01B2-4D8F-8D6D-45B39E3B62E8}">
      <dsp:nvSpPr>
        <dsp:cNvPr id="0" name=""/>
        <dsp:cNvSpPr/>
      </dsp:nvSpPr>
      <dsp:spPr>
        <a:xfrm>
          <a:off x="7223559" y="530037"/>
          <a:ext cx="812353" cy="812286"/>
        </a:xfrm>
        <a:prstGeom prst="ellipse">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ظرفیت  ‌ها</a:t>
          </a:r>
          <a:endParaRPr lang="en-US" sz="1400" b="1" kern="1200" dirty="0"/>
        </a:p>
      </dsp:txBody>
      <dsp:txXfrm>
        <a:off x="7338566" y="646099"/>
        <a:ext cx="580513" cy="580160"/>
      </dsp:txXfrm>
    </dsp:sp>
    <dsp:sp modelId="{BE885314-DD95-4C0C-959C-412E237029C8}">
      <dsp:nvSpPr>
        <dsp:cNvPr id="0" name=""/>
        <dsp:cNvSpPr/>
      </dsp:nvSpPr>
      <dsp:spPr>
        <a:xfrm rot="13500000">
          <a:off x="8093790" y="501093"/>
          <a:ext cx="870021" cy="870021"/>
        </a:xfrm>
        <a:prstGeom prst="teardrop">
          <a:avLst>
            <a:gd name="adj" fmla="val 10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9A63766-7710-4007-AD0C-6AA2A5D8C6DC}">
      <dsp:nvSpPr>
        <dsp:cNvPr id="0" name=""/>
        <dsp:cNvSpPr/>
      </dsp:nvSpPr>
      <dsp:spPr>
        <a:xfrm>
          <a:off x="8122624" y="530037"/>
          <a:ext cx="812353" cy="812286"/>
        </a:xfrm>
        <a:prstGeom prst="ellipse">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lvl="0" algn="ctr" defTabSz="488950">
            <a:lnSpc>
              <a:spcPct val="90000"/>
            </a:lnSpc>
            <a:spcBef>
              <a:spcPct val="0"/>
            </a:spcBef>
            <a:spcAft>
              <a:spcPct val="35000"/>
            </a:spcAft>
          </a:pPr>
          <a:r>
            <a:rPr lang="fa-IR" sz="1100" kern="1200" dirty="0" smtClean="0">
              <a:solidFill>
                <a:srgbClr val="002060"/>
              </a:solidFill>
              <a:cs typeface="B Titr" panose="00000700000000000000" pitchFamily="2" charset="-78"/>
            </a:rPr>
            <a:t>همان‌گونه که به‌عنوان یک انسان باید از </a:t>
          </a:r>
          <a:endParaRPr lang="en-US" sz="1100" kern="1200" dirty="0">
            <a:solidFill>
              <a:srgbClr val="002060"/>
            </a:solidFill>
            <a:cs typeface="B Titr" panose="00000700000000000000" pitchFamily="2" charset="-78"/>
          </a:endParaRPr>
        </a:p>
      </dsp:txBody>
      <dsp:txXfrm>
        <a:off x="8238545" y="646099"/>
        <a:ext cx="580513" cy="580160"/>
      </dsp:txXfrm>
    </dsp:sp>
  </dsp:spTree>
</dsp:drawing>
</file>

<file path=ppt/diagrams/drawing7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540E472-030F-4045-8AEE-95B6CF2CF634}">
      <dsp:nvSpPr>
        <dsp:cNvPr id="0" name=""/>
        <dsp:cNvSpPr/>
      </dsp:nvSpPr>
      <dsp:spPr>
        <a:xfrm>
          <a:off x="0" y="0"/>
          <a:ext cx="8507288" cy="241329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FFFF00"/>
              </a:solidFill>
              <a:cs typeface="B Nazanin" panose="00000400000000000000" pitchFamily="2" charset="-78"/>
            </a:rPr>
            <a:t>1. همه‏ساله بیش از یک‏ میلیون نفر از جوانان کشور، متقاضی ورود به دانشگاه‌ها هستند و در رقابتی سنگین صدها هزار نفر جذب رشته‏های دانشگاهی می‏شوند. این درحالی است که متقاضی علوم حوزوی در هرسال تنها چند هزار نفر و مجموع پذیرفته‏شدگان فقط کسری از این گروه است. جذابیت‏های متراکمی که تحصیل دانشگاهی را در نظر جوان خوش‌رنگ‏ و نما می‏گرداند به ضمیمۀ مخالفت برخی از خانواده‏ها با تحصیل فرزندان خود در حوزه و منع شدید آنان، به توزیع نابرابر نیروی انسانی دامن می‏زند. </a:t>
          </a:r>
          <a:endParaRPr lang="en-US" sz="1600" b="1" kern="1200" dirty="0">
            <a:solidFill>
              <a:srgbClr val="FFFF00"/>
            </a:solidFill>
            <a:cs typeface="B Nazanin" panose="00000400000000000000" pitchFamily="2" charset="-78"/>
          </a:endParaRPr>
        </a:p>
      </dsp:txBody>
      <dsp:txXfrm>
        <a:off x="1942787" y="0"/>
        <a:ext cx="6564500" cy="2413296"/>
      </dsp:txXfrm>
    </dsp:sp>
    <dsp:sp modelId="{57A4DFCC-127A-46C7-94F3-4BDD03A15442}">
      <dsp:nvSpPr>
        <dsp:cNvPr id="0" name=""/>
        <dsp:cNvSpPr/>
      </dsp:nvSpPr>
      <dsp:spPr>
        <a:xfrm>
          <a:off x="241329" y="241329"/>
          <a:ext cx="1701457" cy="1930637"/>
        </a:xfrm>
        <a:prstGeom prst="roundRect">
          <a:avLst>
            <a:gd name="adj" fmla="val 10000"/>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3000" r="-2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19656317-9743-43DD-917D-D772C42045A2}">
      <dsp:nvSpPr>
        <dsp:cNvPr id="0" name=""/>
        <dsp:cNvSpPr/>
      </dsp:nvSpPr>
      <dsp:spPr>
        <a:xfrm>
          <a:off x="0" y="2654626"/>
          <a:ext cx="8507288" cy="241329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2. تخصص‏های دانشگاهی عمدتاً درصدد رفع نیازهای جسمی و مادی بشر، و تخصص‏های حوزوی عمدتاً ناظر به ابعاد تربیتی و معنوی انسان است. بُعد ناپیدای وجود آدمی که فصل مقوّم ماهیت انسان و حقیقت وجودی اوست به همان نسبت که «اهمیت» افزون‌تری در مقابل جانب خاکی و مادی او دارد، دارای پیچیدگی بیشتری است. طبعاً «شناخت» آن هم بسیار دشوارتر و «مشکلات» آن فراوان‏تر و صعب‏العلاج‏تر است. با این وصف (اهمیت بیشتر، شناخت دشوارتر و مشکلات فراوان‏تر) نیاز به کارشناسان و متخصصان ورزیده‏ای که در سایۀ آموزه‏های آسمانی به شناخت ابعاد روحی و معنوی انسان دست یابند و در حل و رفع این دسته از مشکلات به‏کار آیند، نیازی اساسی است و نیروی انسانی شایسته و فراوانی می‏طلبد.</a:t>
          </a:r>
          <a:endParaRPr lang="en-US" sz="1600" b="1" kern="1200" dirty="0">
            <a:solidFill>
              <a:srgbClr val="002060"/>
            </a:solidFill>
            <a:cs typeface="B Nazanin" panose="00000400000000000000" pitchFamily="2" charset="-78"/>
          </a:endParaRPr>
        </a:p>
      </dsp:txBody>
      <dsp:txXfrm>
        <a:off x="1942787" y="2654626"/>
        <a:ext cx="6564500" cy="2413296"/>
      </dsp:txXfrm>
    </dsp:sp>
    <dsp:sp modelId="{10C5E457-DA97-494A-AB29-47323E0D10DB}">
      <dsp:nvSpPr>
        <dsp:cNvPr id="0" name=""/>
        <dsp:cNvSpPr/>
      </dsp:nvSpPr>
      <dsp:spPr>
        <a:xfrm>
          <a:off x="241329" y="2895955"/>
          <a:ext cx="1701457" cy="1930637"/>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110000" r="-110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4EF7D70-31CA-404C-81EC-2FB1C1B9F05F}">
      <dsp:nvSpPr>
        <dsp:cNvPr id="0" name=""/>
        <dsp:cNvSpPr/>
      </dsp:nvSpPr>
      <dsp:spPr>
        <a:xfrm>
          <a:off x="0" y="0"/>
          <a:ext cx="8784976" cy="3214054"/>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3340" tIns="53340" rIns="53340" bIns="53340" numCol="1" spcCol="1270" anchor="ctr" anchorCtr="0">
          <a:noAutofit/>
        </a:bodyPr>
        <a:lstStyle/>
        <a:p>
          <a:pPr lvl="0" algn="just" defTabSz="622300">
            <a:lnSpc>
              <a:spcPct val="90000"/>
            </a:lnSpc>
            <a:spcBef>
              <a:spcPct val="0"/>
            </a:spcBef>
            <a:spcAft>
              <a:spcPct val="35000"/>
            </a:spcAft>
          </a:pPr>
          <a:r>
            <a:rPr lang="fa-IR" sz="1400" b="1" kern="1200" dirty="0" smtClean="0">
              <a:solidFill>
                <a:srgbClr val="FFFF00"/>
              </a:solidFill>
              <a:cs typeface="B Nazanin" panose="00000400000000000000" pitchFamily="2" charset="-78"/>
            </a:rPr>
            <a:t>3. بخش عمده‏ای از نیازهای جامعۀ ما که اینک توسط متخصصان دانشگاهی مرتفع می‏گردد، در شرایط اضطراری از سایر کشورها نیز قابل تأمین و تدارک است. در ایام دفاع مقدس، شمار قابل‏توجهی از پزشکان و متخصصان دیگر مناطق دنیا در کشور ما به ارائۀ خدمات اشتغال داشتند. این درحالی است که نیاز ما به صاحب‏نظران دینی، جز از طریق حوزه‏های علمی شیعی قابل حل نیست. اکنون حوزه، باید پاسخ‌گوی نیاز فراوان همۀ دنیا به علوم اهل بیت باشد. امروزه دست نیاز مجامع علمی معتبر دنیا به آخرین دستاوردهای حوزوی ما دراز است. کرسی‏های خالی اسلام‏شناسی و شیعه‏شناسی دانشگاه‌های مهم جهان متقاضی حضور روحانیان شایسته و تواناست. مراکز فرهنگی مسلمانان در نقاط مختلف پنج قارۀ دنیا در تکاپو برای دعوت از اندیشمندان و مبلغان، در ارتباط دائم با حوزه‏های علمی ما هستند، و خلاصه پس ‏از انقلاب اسلامی در ایران، همۀ انسان‌های حق‌جو در سراسر جهان در عطش فهم پیام آخرین پیامبر9، رو به‏سوی ما دارند. ادعای بزرگ انقلاب اسلامی این بود که اسلام پاسخ‌گوی تمام نیازهای فردی و اجتماعی انسان از گهواره تا گور می‏باشد و این نیازها را تا دامنۀ قیامت تأمین می‏کند. ارائۀ دستورالعمل جامع حیات بشر براساس وحی محتاج پژوهش‏های عظیم و تلاش فراوان است که نیروی کارآمد حوزوی باید به آن بپردازد.</a:t>
          </a:r>
          <a:endParaRPr lang="en-US" sz="1400" b="1" kern="1200" dirty="0">
            <a:solidFill>
              <a:srgbClr val="FFFF00"/>
            </a:solidFill>
            <a:cs typeface="B Nazanin" panose="00000400000000000000" pitchFamily="2" charset="-78"/>
          </a:endParaRPr>
        </a:p>
      </dsp:txBody>
      <dsp:txXfrm>
        <a:off x="1993970" y="0"/>
        <a:ext cx="6791005" cy="3214054"/>
      </dsp:txXfrm>
    </dsp:sp>
    <dsp:sp modelId="{35B187EF-FEAF-4482-84C5-16443C198B49}">
      <dsp:nvSpPr>
        <dsp:cNvPr id="0" name=""/>
        <dsp:cNvSpPr/>
      </dsp:nvSpPr>
      <dsp:spPr>
        <a:xfrm>
          <a:off x="236975" y="659124"/>
          <a:ext cx="1756995" cy="1895805"/>
        </a:xfrm>
        <a:prstGeom prst="roundRect">
          <a:avLst>
            <a:gd name="adj" fmla="val 10000"/>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70000" r="-70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9AE1DD0-9A0B-4362-ABBC-832F96352F49}">
      <dsp:nvSpPr>
        <dsp:cNvPr id="0" name=""/>
        <dsp:cNvSpPr/>
      </dsp:nvSpPr>
      <dsp:spPr>
        <a:xfrm>
          <a:off x="0" y="3451029"/>
          <a:ext cx="8784976" cy="168963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4. فرهنگ و تربیت جامعه به متولّی نیاز دارد. در محیط کوچک خانواده، خدای متعال یک عنصر فرهنگی و تربیتی که «مادر» نام دارد را در کنار یک عنصر اقتصادی که «پدر» نام گرفته، قرار داده و پدر را مأمور کرده که نگرانی اقتصادی خانواده را برطرف سازد تا مادر فارغ‏البال و بدون دغدغۀ معیشت در یک محیط آرام، به وظیفۀ تربیت بپردازد. در محیط بزرگ جامعه، آیا به یک نهاد فرهنگی و تربیتی نیاز نیست؟ </a:t>
          </a:r>
          <a:endParaRPr lang="en-US" sz="1600" b="1" kern="1200" dirty="0">
            <a:solidFill>
              <a:srgbClr val="002060"/>
            </a:solidFill>
            <a:cs typeface="B Nazanin" panose="00000400000000000000" pitchFamily="2" charset="-78"/>
          </a:endParaRPr>
        </a:p>
      </dsp:txBody>
      <dsp:txXfrm>
        <a:off x="1993970" y="3451029"/>
        <a:ext cx="6791005" cy="1689636"/>
      </dsp:txXfrm>
    </dsp:sp>
    <dsp:sp modelId="{3E4A6A0C-F129-4A8A-96C9-69EC77807E67}">
      <dsp:nvSpPr>
        <dsp:cNvPr id="0" name=""/>
        <dsp:cNvSpPr/>
      </dsp:nvSpPr>
      <dsp:spPr>
        <a:xfrm>
          <a:off x="236975" y="3556247"/>
          <a:ext cx="1756995" cy="1479202"/>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10000" r="-10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248C5A9-03D6-408C-857A-36DFF3578A37}">
      <dsp:nvSpPr>
        <dsp:cNvPr id="0" name=""/>
        <dsp:cNvSpPr/>
      </dsp:nvSpPr>
      <dsp:spPr>
        <a:xfrm>
          <a:off x="0" y="0"/>
          <a:ext cx="8784976" cy="1606614"/>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5. برای ساختن یک ساختمان معمولی، به ده‌ها نیروی کاری متخصص نیاز داریم؛ مهندس، معمار، کارگر، لوله‏کش، آهنگر، برق‏کش، نقاش، کابینت ساز و... یقینا برای ساختن یک جامعۀ اسلامی و بنای یک تمدن تاریخی بزرگ بر اساس اسلام، به ده‌ها هزار نیروی دین‏باورِ زمان‌آگاهِ وارسته احتیاج داریم؛ و این نیرو‌ها در محیط حوزۀ علمیه پرورش می‌یابند؟ </a:t>
          </a:r>
          <a:endParaRPr lang="en-US" sz="1600" b="1" kern="1200" dirty="0">
            <a:solidFill>
              <a:srgbClr val="002060"/>
            </a:solidFill>
            <a:cs typeface="B Nazanin" panose="00000400000000000000" pitchFamily="2" charset="-78"/>
          </a:endParaRPr>
        </a:p>
      </dsp:txBody>
      <dsp:txXfrm>
        <a:off x="1917656" y="0"/>
        <a:ext cx="6867319" cy="1606614"/>
      </dsp:txXfrm>
    </dsp:sp>
    <dsp:sp modelId="{778B3601-BF1E-41A1-9FD9-928056716CA2}">
      <dsp:nvSpPr>
        <dsp:cNvPr id="0" name=""/>
        <dsp:cNvSpPr/>
      </dsp:nvSpPr>
      <dsp:spPr>
        <a:xfrm>
          <a:off x="160661" y="160661"/>
          <a:ext cx="1756995" cy="1285291"/>
        </a:xfrm>
        <a:prstGeom prst="roundRect">
          <a:avLst>
            <a:gd name="adj" fmla="val 1000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39000" r="-3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02656E-34D6-4CE1-A53B-5156A7A375FF}">
      <dsp:nvSpPr>
        <dsp:cNvPr id="0" name=""/>
        <dsp:cNvSpPr/>
      </dsp:nvSpPr>
      <dsp:spPr>
        <a:xfrm>
          <a:off x="0" y="1767276"/>
          <a:ext cx="8784976" cy="1606614"/>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a:solidFill>
                <a:srgbClr val="002060"/>
              </a:solidFill>
              <a:cs typeface="B Nazanin" panose="00000400000000000000" pitchFamily="2" charset="-78"/>
            </a:rPr>
            <a:t>6. فقدان چهره‏های ممتاز و استوانه‏های علمی و معنوی حوزه در مبارزات قبل‏ از انقلاب و حوادث پس ‏از پیروزی و نیز عزم راسخ دشمنان بر از بین ‏بردن شخص یا شخصیت بزرگان دین در شرایطی که اندیشۀ دینی در میان نسل جوان دستخوش طوفان شدید فتنه‏ها و امواج متلاطم شبهات گشته این نیاز را افزون‏تر نموده است. </a:t>
          </a:r>
          <a:endParaRPr lang="en-US" sz="1600" b="1" kern="1200">
            <a:solidFill>
              <a:srgbClr val="002060"/>
            </a:solidFill>
            <a:cs typeface="B Nazanin" panose="00000400000000000000" pitchFamily="2" charset="-78"/>
          </a:endParaRPr>
        </a:p>
      </dsp:txBody>
      <dsp:txXfrm>
        <a:off x="1917656" y="1767276"/>
        <a:ext cx="6867319" cy="1606614"/>
      </dsp:txXfrm>
    </dsp:sp>
    <dsp:sp modelId="{1BF27FC0-38BE-445C-A457-725A3A6C2304}">
      <dsp:nvSpPr>
        <dsp:cNvPr id="0" name=""/>
        <dsp:cNvSpPr/>
      </dsp:nvSpPr>
      <dsp:spPr>
        <a:xfrm>
          <a:off x="160661" y="1927937"/>
          <a:ext cx="1756995" cy="1285291"/>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5000" r="-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B02B390-AF16-4A3B-845A-939ED40841B5}">
      <dsp:nvSpPr>
        <dsp:cNvPr id="0" name=""/>
        <dsp:cNvSpPr/>
      </dsp:nvSpPr>
      <dsp:spPr>
        <a:xfrm>
          <a:off x="0" y="3534552"/>
          <a:ext cx="8784976" cy="1606614"/>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a:solidFill>
                <a:srgbClr val="002060"/>
              </a:solidFill>
              <a:cs typeface="B Nazanin" panose="00000400000000000000" pitchFamily="2" charset="-78"/>
            </a:rPr>
            <a:t>7. درگیری با انبوهی از شبهات تاریخی که از فضای فکری غرب یک‌باره به زبان بومی ما ترجمه و به جامعۀ ما سرازیر شد بخش قابل ‏ملاحظه‏ای از نیروهای نخبۀ حوزه را مشغول به فعالیت‏های حاشیه‏ای نموده و از رسالت اصلی خود منحرف گردانده‏است؛ گرچه همین مبارزه، برکات فراوانی در پی داشته ‏است.</a:t>
          </a:r>
          <a:endParaRPr lang="en-US" sz="1600" b="1" kern="1200">
            <a:solidFill>
              <a:srgbClr val="002060"/>
            </a:solidFill>
            <a:cs typeface="B Nazanin" panose="00000400000000000000" pitchFamily="2" charset="-78"/>
          </a:endParaRPr>
        </a:p>
      </dsp:txBody>
      <dsp:txXfrm>
        <a:off x="1917656" y="3534552"/>
        <a:ext cx="6867319" cy="1606614"/>
      </dsp:txXfrm>
    </dsp:sp>
    <dsp:sp modelId="{39A07D16-6954-41FF-ABB2-1D002CE41095}">
      <dsp:nvSpPr>
        <dsp:cNvPr id="0" name=""/>
        <dsp:cNvSpPr/>
      </dsp:nvSpPr>
      <dsp:spPr>
        <a:xfrm>
          <a:off x="160661" y="3695214"/>
          <a:ext cx="1756995" cy="1285291"/>
        </a:xfrm>
        <a:prstGeom prst="roundRect">
          <a:avLst>
            <a:gd name="adj" fmla="val 10000"/>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t="-27000" b="-2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612A916-81E3-498C-92AA-E6DA575CAA73}">
      <dsp:nvSpPr>
        <dsp:cNvPr id="0" name=""/>
        <dsp:cNvSpPr/>
      </dsp:nvSpPr>
      <dsp:spPr>
        <a:xfrm>
          <a:off x="0" y="0"/>
          <a:ext cx="8712968" cy="1584112"/>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just" defTabSz="800100">
            <a:lnSpc>
              <a:spcPct val="90000"/>
            </a:lnSpc>
            <a:spcBef>
              <a:spcPct val="0"/>
            </a:spcBef>
            <a:spcAft>
              <a:spcPct val="35000"/>
            </a:spcAft>
          </a:pPr>
          <a:r>
            <a:rPr lang="fa-IR" sz="1800" b="1" kern="1200" smtClean="0">
              <a:solidFill>
                <a:srgbClr val="002060"/>
              </a:solidFill>
              <a:cs typeface="B Nazanin" panose="00000400000000000000" pitchFamily="2" charset="-78"/>
            </a:rPr>
            <a:t>8. تحقیقات جدیدی که پس ‏از انقلاب در دستورکار حوزه قرارگرفته و موج موضوعات نوینی که بررسی آنها از منابع دینی، تازه آغاز گشته یا پس‏از این باید آغاز گردد، تولید و تدوین دانش‌های جدید دینی که غالباً ناظر به ابعاد اجتماعی اسلام می‏باشد، و نیز؛</a:t>
          </a:r>
          <a:endParaRPr lang="en-US" sz="1800" b="1" kern="1200">
            <a:solidFill>
              <a:srgbClr val="002060"/>
            </a:solidFill>
            <a:cs typeface="B Nazanin" panose="00000400000000000000" pitchFamily="2" charset="-78"/>
          </a:endParaRPr>
        </a:p>
      </dsp:txBody>
      <dsp:txXfrm>
        <a:off x="1901004" y="0"/>
        <a:ext cx="6811963" cy="1584112"/>
      </dsp:txXfrm>
    </dsp:sp>
    <dsp:sp modelId="{87D3403F-6880-48BC-960F-6297E8C9881B}">
      <dsp:nvSpPr>
        <dsp:cNvPr id="0" name=""/>
        <dsp:cNvSpPr/>
      </dsp:nvSpPr>
      <dsp:spPr>
        <a:xfrm>
          <a:off x="158411" y="158411"/>
          <a:ext cx="1742593" cy="1267290"/>
        </a:xfrm>
        <a:prstGeom prst="roundRect">
          <a:avLst>
            <a:gd name="adj" fmla="val 1000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3000" r="-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32FD54C-E1B9-4CA7-8CD2-6F17F0AEA1F8}">
      <dsp:nvSpPr>
        <dsp:cNvPr id="0" name=""/>
        <dsp:cNvSpPr/>
      </dsp:nvSpPr>
      <dsp:spPr>
        <a:xfrm>
          <a:off x="0" y="1742523"/>
          <a:ext cx="8712968" cy="1584112"/>
        </a:xfrm>
        <a:prstGeom prst="roundRect">
          <a:avLst>
            <a:gd name="adj" fmla="val 10000"/>
          </a:avLst>
        </a:prstGeom>
        <a:solidFill>
          <a:schemeClr val="accent2">
            <a:hueOff val="-419062"/>
            <a:satOff val="-4829"/>
            <a:lumOff val="107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 9. مسئولیت‏های سترگ اجرایی که قانون اساسی جمهوری اسلامی بر دوش حوزویان نهاده است از عواملی است که نیاز به نیروی انسانی را در این شاخه از فعالیت‏ها روشن‏تر می‏نماید.</a:t>
          </a:r>
          <a:endParaRPr lang="en-US" sz="1800" b="1" kern="1200" dirty="0">
            <a:solidFill>
              <a:srgbClr val="002060"/>
            </a:solidFill>
            <a:cs typeface="B Nazanin" panose="00000400000000000000" pitchFamily="2" charset="-78"/>
          </a:endParaRPr>
        </a:p>
      </dsp:txBody>
      <dsp:txXfrm>
        <a:off x="1901004" y="1742523"/>
        <a:ext cx="6811963" cy="1584112"/>
      </dsp:txXfrm>
    </dsp:sp>
    <dsp:sp modelId="{B5D56433-D1BB-429B-984D-765FBE04DFF6}">
      <dsp:nvSpPr>
        <dsp:cNvPr id="0" name=""/>
        <dsp:cNvSpPr/>
      </dsp:nvSpPr>
      <dsp:spPr>
        <a:xfrm>
          <a:off x="158411" y="1900935"/>
          <a:ext cx="1742593" cy="1267290"/>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6000" b="-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D4CD63C-FB01-4844-ABE7-8349E85E3F5D}">
      <dsp:nvSpPr>
        <dsp:cNvPr id="0" name=""/>
        <dsp:cNvSpPr/>
      </dsp:nvSpPr>
      <dsp:spPr>
        <a:xfrm>
          <a:off x="0" y="3485047"/>
          <a:ext cx="8712968" cy="1584112"/>
        </a:xfrm>
        <a:prstGeom prst="roundRect">
          <a:avLst>
            <a:gd name="adj" fmla="val 10000"/>
          </a:avLst>
        </a:prstGeom>
        <a:solidFill>
          <a:schemeClr val="accent2">
            <a:hueOff val="-838123"/>
            <a:satOff val="-9658"/>
            <a:lumOff val="2159"/>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10. آشنایی با دین الهی به‏عنوان پدیده‏ای بسیار عظیم، دارای معارفی عمیق و روابطی بسیار پیچیده، فرایندی درازمدت است. به‏همین جهت مراحل پرورش نیروی کارآمد حوزوی در مقایسه با سایر مراکز علمی بیشتر و نیازمند زمانی درازتر است. تحصیل حوزوی، 15 تا 20 سال استقامت و تلاش نیاز دارد. </a:t>
          </a:r>
          <a:endParaRPr lang="en-US" sz="1800" b="1" kern="1200" dirty="0" smtClean="0">
            <a:solidFill>
              <a:srgbClr val="002060"/>
            </a:solidFill>
            <a:cs typeface="B Nazanin" panose="00000400000000000000" pitchFamily="2" charset="-78"/>
          </a:endParaRPr>
        </a:p>
        <a:p>
          <a:pPr lvl="0" algn="just" defTabSz="800100">
            <a:lnSpc>
              <a:spcPct val="90000"/>
            </a:lnSpc>
            <a:spcBef>
              <a:spcPct val="0"/>
            </a:spcBef>
            <a:spcAft>
              <a:spcPct val="35000"/>
            </a:spcAft>
          </a:pPr>
          <a:endParaRPr lang="en-US" sz="1800" b="1" kern="1200" dirty="0">
            <a:solidFill>
              <a:srgbClr val="002060"/>
            </a:solidFill>
            <a:cs typeface="B Nazanin" panose="00000400000000000000" pitchFamily="2" charset="-78"/>
          </a:endParaRPr>
        </a:p>
      </dsp:txBody>
      <dsp:txXfrm>
        <a:off x="1901004" y="3485047"/>
        <a:ext cx="6811963" cy="1584112"/>
      </dsp:txXfrm>
    </dsp:sp>
    <dsp:sp modelId="{FCCB0C08-7A5F-45B5-A644-CBDD06519374}">
      <dsp:nvSpPr>
        <dsp:cNvPr id="0" name=""/>
        <dsp:cNvSpPr/>
      </dsp:nvSpPr>
      <dsp:spPr>
        <a:xfrm>
          <a:off x="158411" y="3643458"/>
          <a:ext cx="1742593" cy="1267290"/>
        </a:xfrm>
        <a:prstGeom prst="roundRect">
          <a:avLst>
            <a:gd name="adj" fmla="val 10000"/>
          </a:avLst>
        </a:prstGeom>
        <a:blipFill>
          <a:blip xmlns:r="http://schemas.openxmlformats.org/officeDocument/2006/relationships" r:embed="rId3">
            <a:extLst>
              <a:ext uri="{28A0092B-C50C-407E-A947-70E740481C1C}">
                <a14:useLocalDpi xmlns:a14="http://schemas.microsoft.com/office/drawing/2010/main" val="0"/>
              </a:ext>
            </a:extLst>
          </a:blip>
          <a:srcRect/>
          <a:stretch>
            <a:fillRect t="-19000" b="-1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1B85B27-FB30-42A1-8652-347B79C1E9A4}">
      <dsp:nvSpPr>
        <dsp:cNvPr id="0" name=""/>
        <dsp:cNvSpPr/>
      </dsp:nvSpPr>
      <dsp:spPr>
        <a:xfrm>
          <a:off x="3634531" y="1790711"/>
          <a:ext cx="1830407" cy="1342623"/>
        </a:xfrm>
        <a:prstGeom prst="roundRect">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45720" tIns="45720" rIns="45720" bIns="4572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latin typeface="Times New Roman" panose="02020603050405020304" pitchFamily="18" charset="0"/>
              <a:cs typeface="B Titr" panose="00000700000000000000" pitchFamily="2" charset="-78"/>
            </a:rPr>
            <a:t>پیامد های طولانی بودن تحصیل در حوزه</a:t>
          </a:r>
          <a:endParaRPr lang="en-US" sz="1800" b="1" kern="1200" dirty="0" smtClean="0">
            <a:solidFill>
              <a:srgbClr val="FFFF00"/>
            </a:solidFill>
            <a:latin typeface="Times New Roman" panose="02020603050405020304" pitchFamily="18" charset="0"/>
            <a:cs typeface="B Titr" panose="00000700000000000000" pitchFamily="2" charset="-78"/>
          </a:endParaRPr>
        </a:p>
      </dsp:txBody>
      <dsp:txXfrm>
        <a:off x="3700072" y="1856252"/>
        <a:ext cx="1699325" cy="1211541"/>
      </dsp:txXfrm>
    </dsp:sp>
    <dsp:sp modelId="{8430582D-FC70-4C90-9E77-A55C3D2A75BF}">
      <dsp:nvSpPr>
        <dsp:cNvPr id="0" name=""/>
        <dsp:cNvSpPr/>
      </dsp:nvSpPr>
      <dsp:spPr>
        <a:xfrm rot="16267752">
          <a:off x="4174949" y="1394969"/>
          <a:ext cx="791637" cy="0"/>
        </a:xfrm>
        <a:custGeom>
          <a:avLst/>
          <a:gdLst/>
          <a:ahLst/>
          <a:cxnLst/>
          <a:rect l="0" t="0" r="0" b="0"/>
          <a:pathLst>
            <a:path>
              <a:moveTo>
                <a:pt x="0" y="0"/>
              </a:moveTo>
              <a:lnTo>
                <a:pt x="791637" y="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8481404-EF2C-491A-837A-294B79A4A559}">
      <dsp:nvSpPr>
        <dsp:cNvPr id="0" name=""/>
        <dsp:cNvSpPr/>
      </dsp:nvSpPr>
      <dsp:spPr>
        <a:xfrm>
          <a:off x="2939151" y="18683"/>
          <a:ext cx="3298161" cy="980544"/>
        </a:xfrm>
        <a:prstGeom prst="roundRect">
          <a:avLst/>
        </a:prstGeom>
        <a:solidFill>
          <a:schemeClr val="accent3">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40640" tIns="40640" rIns="40640" bIns="4064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latin typeface="Times New Roman" panose="02020603050405020304" pitchFamily="18" charset="0"/>
              <a:cs typeface="B Nazanin" panose="00000400000000000000" pitchFamily="2" charset="-78"/>
            </a:rPr>
            <a:t>1.اضطراب و نگرانی ابتدایی و تزلزل همت متقاضیان ورود به حوزه بر اثر دوردست جلوه‏کردن هدف.</a:t>
          </a:r>
          <a:endParaRPr lang="en-US" sz="1600" b="1" kern="1200" dirty="0" smtClean="0">
            <a:solidFill>
              <a:srgbClr val="002060"/>
            </a:solidFill>
            <a:latin typeface="Times New Roman" panose="02020603050405020304" pitchFamily="18" charset="0"/>
            <a:cs typeface="B Nazanin" panose="00000400000000000000" pitchFamily="2" charset="-78"/>
          </a:endParaRPr>
        </a:p>
      </dsp:txBody>
      <dsp:txXfrm>
        <a:off x="2987017" y="66549"/>
        <a:ext cx="3202429" cy="884812"/>
      </dsp:txXfrm>
    </dsp:sp>
    <dsp:sp modelId="{9439402C-E655-45AD-81E6-2231703FA937}">
      <dsp:nvSpPr>
        <dsp:cNvPr id="0" name=""/>
        <dsp:cNvSpPr/>
      </dsp:nvSpPr>
      <dsp:spPr>
        <a:xfrm rot="963216">
          <a:off x="5459680" y="2762672"/>
          <a:ext cx="269709" cy="0"/>
        </a:xfrm>
        <a:custGeom>
          <a:avLst/>
          <a:gdLst/>
          <a:ahLst/>
          <a:cxnLst/>
          <a:rect l="0" t="0" r="0" b="0"/>
          <a:pathLst>
            <a:path>
              <a:moveTo>
                <a:pt x="0" y="0"/>
              </a:moveTo>
              <a:lnTo>
                <a:pt x="269709" y="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8CE97A5-63C1-4B38-A356-06B48DD74419}">
      <dsp:nvSpPr>
        <dsp:cNvPr id="0" name=""/>
        <dsp:cNvSpPr/>
      </dsp:nvSpPr>
      <dsp:spPr>
        <a:xfrm>
          <a:off x="5724130" y="2734926"/>
          <a:ext cx="3306347" cy="1081504"/>
        </a:xfrm>
        <a:prstGeom prst="roundRect">
          <a:avLst/>
        </a:prstGeom>
        <a:solidFill>
          <a:schemeClr val="accent4">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40640" tIns="40640" rIns="40640" bIns="4064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latin typeface="Times New Roman" panose="02020603050405020304" pitchFamily="18" charset="0"/>
              <a:cs typeface="B Nazanin" panose="00000400000000000000" pitchFamily="2" charset="-78"/>
            </a:rPr>
            <a:t>2.خستگی و دلزدگی طلاب در اواسط مسیر و درنتیجه جدا شدن از خانوادۀ حوزه.</a:t>
          </a:r>
          <a:endParaRPr lang="en-US" sz="1600" b="1" kern="1200" dirty="0">
            <a:solidFill>
              <a:srgbClr val="002060"/>
            </a:solidFill>
            <a:cs typeface="B Nazanin" panose="00000400000000000000" pitchFamily="2" charset="-78"/>
          </a:endParaRPr>
        </a:p>
      </dsp:txBody>
      <dsp:txXfrm>
        <a:off x="5776925" y="2787721"/>
        <a:ext cx="3200757" cy="975914"/>
      </dsp:txXfrm>
    </dsp:sp>
    <dsp:sp modelId="{32E57194-E60B-4D42-9297-76D3CB4B7B34}">
      <dsp:nvSpPr>
        <dsp:cNvPr id="0" name=""/>
        <dsp:cNvSpPr/>
      </dsp:nvSpPr>
      <dsp:spPr>
        <a:xfrm rot="9846396">
          <a:off x="3342175" y="2763422"/>
          <a:ext cx="298053" cy="0"/>
        </a:xfrm>
        <a:custGeom>
          <a:avLst/>
          <a:gdLst/>
          <a:ahLst/>
          <a:cxnLst/>
          <a:rect l="0" t="0" r="0" b="0"/>
          <a:pathLst>
            <a:path>
              <a:moveTo>
                <a:pt x="0" y="0"/>
              </a:moveTo>
              <a:lnTo>
                <a:pt x="298053" y="0"/>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38C4B81-CDE9-451B-9CAE-5EB7423567C9}">
      <dsp:nvSpPr>
        <dsp:cNvPr id="0" name=""/>
        <dsp:cNvSpPr/>
      </dsp:nvSpPr>
      <dsp:spPr>
        <a:xfrm>
          <a:off x="130582" y="2664287"/>
          <a:ext cx="3217289" cy="1195960"/>
        </a:xfrm>
        <a:prstGeom prst="roundRect">
          <a:avLst/>
        </a:prstGeom>
        <a:solidFill>
          <a:schemeClr val="accent5">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40640" tIns="40640" rIns="40640" bIns="4064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latin typeface="Times New Roman" panose="02020603050405020304" pitchFamily="18" charset="0"/>
              <a:cs typeface="B Nazanin" panose="00000400000000000000" pitchFamily="2" charset="-78"/>
            </a:rPr>
            <a:t>3.غفلت از هدف اصلی، ورود در حواشی و فرعیات و پرداختن به اموری که مستقیماً رسالت حوزه محسوب نمی‏شود.</a:t>
          </a:r>
          <a:endParaRPr lang="en-US" sz="1600" b="1" kern="1200" dirty="0">
            <a:solidFill>
              <a:srgbClr val="002060"/>
            </a:solidFill>
            <a:cs typeface="B Nazanin" panose="00000400000000000000" pitchFamily="2" charset="-78"/>
          </a:endParaRPr>
        </a:p>
      </dsp:txBody>
      <dsp:txXfrm>
        <a:off x="188964" y="2722669"/>
        <a:ext cx="3100525" cy="1079196"/>
      </dsp:txXfrm>
    </dsp:sp>
  </dsp:spTree>
</dsp:drawing>
</file>

<file path=ppt/diagrams/drawing7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0A21784-A588-4351-ADF8-FBFEE8A434BA}">
      <dsp:nvSpPr>
        <dsp:cNvPr id="0" name=""/>
        <dsp:cNvSpPr/>
      </dsp:nvSpPr>
      <dsp:spPr>
        <a:xfrm>
          <a:off x="0" y="0"/>
          <a:ext cx="8712968" cy="2033763"/>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11. علاوه بر همۀ این عوامل، نرخ ریزش همین تعداد اندک که در چنین فضای سنگینی افتخار طلبگی یافته‏اند بسیار بالاست. پاره‏ای به‏جهت دلزدگی و بی‏انگیزگی و پاره‏ای به‏جهت دشوار بودن مواد درسی، گروهی بر اثر فشار اجتماعی و گروهی دیگر بر اثر مشکلات اقتصادی ـ خصوصاً پس از تشکیل خانواده ـ و گروهی به‏ دنبال جذابیت مراکز دیگر یا فقدان برنامۀ متناسب با نیاز در حوزه یا.. از حوزه فاصله می‌گیرند. </a:t>
          </a:r>
          <a:endParaRPr lang="en-US" sz="1600" b="1" kern="1200" dirty="0">
            <a:solidFill>
              <a:srgbClr val="002060"/>
            </a:solidFill>
            <a:cs typeface="B Nazanin" panose="00000400000000000000" pitchFamily="2" charset="-78"/>
          </a:endParaRPr>
        </a:p>
      </dsp:txBody>
      <dsp:txXfrm>
        <a:off x="2018328" y="0"/>
        <a:ext cx="6694639" cy="2033763"/>
      </dsp:txXfrm>
    </dsp:sp>
    <dsp:sp modelId="{476DC9D3-2DC2-4700-93B4-52580C2D6F25}">
      <dsp:nvSpPr>
        <dsp:cNvPr id="0" name=""/>
        <dsp:cNvSpPr/>
      </dsp:nvSpPr>
      <dsp:spPr>
        <a:xfrm>
          <a:off x="275734" y="181383"/>
          <a:ext cx="1742593" cy="1670995"/>
        </a:xfrm>
        <a:prstGeom prst="roundRect">
          <a:avLst>
            <a:gd name="adj" fmla="val 10000"/>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12000" r="-12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EB03C3AA-E0D7-44C9-BA37-F25491FE4A4B}">
      <dsp:nvSpPr>
        <dsp:cNvPr id="0" name=""/>
        <dsp:cNvSpPr/>
      </dsp:nvSpPr>
      <dsp:spPr>
        <a:xfrm>
          <a:off x="0" y="2309497"/>
          <a:ext cx="8712968" cy="2757345"/>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با این وصف، هر یک از طلاب علوم دینی در بحران شدید نیروی انسانی، گوهر گران‏بهای کمیابی محسوب می‏شود و در موقعیت استثنایی و ممتازی قرار گرفته ‏است که با تلاش مضاعف باید جای خالی دیگران را پر کند و به رفع کاستی‏ها همت گمارد. دشواری شرایط فرهنگی به‏ ضمیمۀ ندرت نیروهای توانمند، مسئولیت بیشتری برای او آفریده است.بدین ترتیب روشن است که نظام روحانیت و حوزه‌های علمیه، وظایف بسیار متنوعی بر دوش دارند که هرگونه استعداد و توانایی را می‌توانند به خدمت بگیرند. با شرایطی که توصیف شد، هیچ‌کس نمی‌تواند بگوید من استعداد طلبگی را ندارم. همۀ انواع روحیات و استعداد‌ها می‌توانند به کار خدمت دین بیایند و در نظام روحانیت مورد استفاده قرار گیرند. گرچه مسئولان حوزه نیز موظف‌اند که امکانات محدود موجود را خرج بهترین‌ها کنند و در مراحل گزینش و پذیرش دقت فراوانی به‌کار گیرند.</a:t>
          </a:r>
          <a:endParaRPr lang="en-US" sz="1600" b="1" kern="1200" dirty="0">
            <a:solidFill>
              <a:srgbClr val="002060"/>
            </a:solidFill>
            <a:cs typeface="B Nazanin" panose="00000400000000000000" pitchFamily="2" charset="-78"/>
          </a:endParaRPr>
        </a:p>
      </dsp:txBody>
      <dsp:txXfrm>
        <a:off x="2018328" y="2309497"/>
        <a:ext cx="6694639" cy="2757345"/>
      </dsp:txXfrm>
    </dsp:sp>
    <dsp:sp modelId="{BA9C0EBC-1500-43C0-871E-F1852B95D369}">
      <dsp:nvSpPr>
        <dsp:cNvPr id="0" name=""/>
        <dsp:cNvSpPr/>
      </dsp:nvSpPr>
      <dsp:spPr>
        <a:xfrm>
          <a:off x="216015" y="2548879"/>
          <a:ext cx="1742593" cy="2205876"/>
        </a:xfrm>
        <a:prstGeom prst="roundRect">
          <a:avLst>
            <a:gd name="adj" fmla="val 10000"/>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l="-13000" r="-13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74190B-2657-488C-9B53-9195C8BEE9A7}">
      <dsp:nvSpPr>
        <dsp:cNvPr id="0" name=""/>
        <dsp:cNvSpPr/>
      </dsp:nvSpPr>
      <dsp:spPr>
        <a:xfrm>
          <a:off x="1152156" y="6"/>
          <a:ext cx="7758655" cy="806493"/>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FFFF00"/>
              </a:solidFill>
              <a:cs typeface="B Nazanin" panose="00000400000000000000" pitchFamily="2" charset="-78"/>
            </a:rPr>
            <a:t>حوزه، بهترین پایگاه آشنایی با معارف اسلام است. هیچ مرکز دیگری در سراسر جهان وجود ندارد که در آن به‌صورت رسمی و با برنامه‏ای جامع، با فرهنگ دین و سخن پیشوایان معصوم:، بتوان آشنا شد.</a:t>
          </a:r>
          <a:endParaRPr lang="en-US" sz="1600" b="1" kern="1200" dirty="0">
            <a:solidFill>
              <a:srgbClr val="FFFF00"/>
            </a:solidFill>
            <a:cs typeface="B Nazanin" panose="00000400000000000000" pitchFamily="2" charset="-78"/>
          </a:endParaRPr>
        </a:p>
      </dsp:txBody>
      <dsp:txXfrm>
        <a:off x="2431855" y="23627"/>
        <a:ext cx="6455335" cy="759251"/>
      </dsp:txXfrm>
    </dsp:sp>
    <dsp:sp modelId="{9245CDC8-F9F0-4968-96D9-B6FD9B6FB858}">
      <dsp:nvSpPr>
        <dsp:cNvPr id="0" name=""/>
        <dsp:cNvSpPr/>
      </dsp:nvSpPr>
      <dsp:spPr>
        <a:xfrm>
          <a:off x="461045" y="1008109"/>
          <a:ext cx="8395938" cy="1581449"/>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از این نظر شرایطی که برای طلبه پدید می‏آید بسیار مغتنم و قابل استفاده است. البته حوزه‏ها ـ مانند همۀ سازمان‏ها، ادارات و مراکز دیگرـ تا رسیدن به نقطۀ مطلوب و رفع همۀ نقاط ضعف، فاصله‏ای طولانی در پیش دارند؛ اما همۀ کسانی که نقاط ضعف و کاستی‏های آن را گوشزد می‏نمایند، باید به این مسئله به‏خوبی توجه کنند و توجه دهند که هیچ سازمان و مرکز دیگری، رسالت عظیم حوزه و کارکرد آن را نمی‏تواند عهده‏دار شود. </a:t>
          </a:r>
          <a:endParaRPr lang="en-US" sz="1600" b="1" kern="1200" dirty="0">
            <a:solidFill>
              <a:srgbClr val="002060"/>
            </a:solidFill>
            <a:cs typeface="B Nazanin" panose="00000400000000000000" pitchFamily="2" charset="-78"/>
          </a:endParaRPr>
        </a:p>
      </dsp:txBody>
      <dsp:txXfrm>
        <a:off x="2125118" y="1054428"/>
        <a:ext cx="6685546" cy="1488811"/>
      </dsp:txXfrm>
    </dsp:sp>
    <dsp:sp modelId="{A89C0E3A-60DC-4F83-A675-E3F24D1F962B}">
      <dsp:nvSpPr>
        <dsp:cNvPr id="0" name=""/>
        <dsp:cNvSpPr/>
      </dsp:nvSpPr>
      <dsp:spPr>
        <a:xfrm>
          <a:off x="539563" y="2736308"/>
          <a:ext cx="7907417" cy="87513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 defTabSz="1066800">
            <a:lnSpc>
              <a:spcPct val="90000"/>
            </a:lnSpc>
            <a:spcBef>
              <a:spcPct val="0"/>
            </a:spcBef>
            <a:spcAft>
              <a:spcPct val="35000"/>
            </a:spcAft>
          </a:pPr>
          <a:r>
            <a:rPr lang="fa-IR" sz="2400" b="1" kern="1200" dirty="0" smtClean="0">
              <a:solidFill>
                <a:srgbClr val="002060"/>
              </a:solidFill>
              <a:cs typeface="B Nazanin" panose="00000400000000000000" pitchFamily="2" charset="-78"/>
            </a:rPr>
            <a:t>حوزه، به‏رغم همۀ کاستی‏ها و بایسته‏ها، برای اسلام‏شناسی و درک عمیق فرهنگ دین، بهترین شرایط را فراهم می‏کند. </a:t>
          </a:r>
          <a:endParaRPr lang="en-US" sz="2400" b="1" kern="1200" dirty="0">
            <a:solidFill>
              <a:srgbClr val="002060"/>
            </a:solidFill>
            <a:cs typeface="B Nazanin" panose="00000400000000000000" pitchFamily="2" charset="-78"/>
          </a:endParaRPr>
        </a:p>
      </dsp:txBody>
      <dsp:txXfrm>
        <a:off x="2088819" y="2761940"/>
        <a:ext cx="6332529" cy="823869"/>
      </dsp:txXfrm>
    </dsp:sp>
    <dsp:sp modelId="{95E508D2-BD18-40E1-8424-CB3FAFDD441E}">
      <dsp:nvSpPr>
        <dsp:cNvPr id="0" name=""/>
        <dsp:cNvSpPr/>
      </dsp:nvSpPr>
      <dsp:spPr>
        <a:xfrm>
          <a:off x="1329020" y="620378"/>
          <a:ext cx="519298" cy="786327"/>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1445862" y="620378"/>
        <a:ext cx="285614" cy="657801"/>
      </dsp:txXfrm>
    </dsp:sp>
    <dsp:sp modelId="{BD455F59-BCA5-48DE-8BCB-578E047786F7}">
      <dsp:nvSpPr>
        <dsp:cNvPr id="0" name=""/>
        <dsp:cNvSpPr/>
      </dsp:nvSpPr>
      <dsp:spPr>
        <a:xfrm>
          <a:off x="797290" y="2115387"/>
          <a:ext cx="519298" cy="786327"/>
        </a:xfrm>
        <a:prstGeom prst="downArrow">
          <a:avLst>
            <a:gd name="adj1" fmla="val 55000"/>
            <a:gd name="adj2" fmla="val 45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914132" y="2115387"/>
        <a:ext cx="285614" cy="657801"/>
      </dsp:txXfrm>
    </dsp:sp>
  </dsp:spTree>
</dsp:drawing>
</file>

<file path=ppt/diagrams/drawing7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988EC4E-4940-4C77-8583-F6790A6BAF5C}">
      <dsp:nvSpPr>
        <dsp:cNvPr id="0" name=""/>
        <dsp:cNvSpPr/>
      </dsp:nvSpPr>
      <dsp:spPr>
        <a:xfrm rot="16200000">
          <a:off x="-1163975" y="1165056"/>
          <a:ext cx="5141168" cy="2811054"/>
        </a:xfrm>
        <a:prstGeom prst="flowChartManualOperation">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0" tIns="0" rIns="101600" bIns="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FFFF00"/>
              </a:solidFill>
              <a:cs typeface="B Nazanin" panose="00000400000000000000" pitchFamily="2" charset="-78"/>
            </a:rPr>
            <a:t>اگر بخواهیم منتظر اصلاح همۀ کاستی‏ها و مطلوب شدن همۀ موجودها باشیم تا پس از آن، اقدام را آغاز کنیم، باید بدانیم که هیچ‏وقت به چنین نقطه‏ای نخواهیم رسید. همیشه ایده‏آل‏های ما از واقعیت موجود بسیار فاصله دارد. پس عاقلانه‏تر آن‏است که به‏جای تقاضای توسعۀ امکانات، به بهره‏گیری از امکاناتِ موجود توجه کنیم و با اراده و اختیار خود گره‏های بسته را باز نماییم.</a:t>
          </a:r>
          <a:endParaRPr lang="en-US" sz="1600" b="1" kern="1200" dirty="0" smtClean="0">
            <a:solidFill>
              <a:srgbClr val="FFFF00"/>
            </a:solidFill>
            <a:cs typeface="B Nazanin" panose="00000400000000000000" pitchFamily="2" charset="-78"/>
          </a:endParaRPr>
        </a:p>
      </dsp:txBody>
      <dsp:txXfrm rot="5400000">
        <a:off x="1082" y="1028233"/>
        <a:ext cx="2811054" cy="3084700"/>
      </dsp:txXfrm>
    </dsp:sp>
    <dsp:sp modelId="{C3E287D7-5F84-41DD-9909-CA1E2116DFD0}">
      <dsp:nvSpPr>
        <dsp:cNvPr id="0" name=""/>
        <dsp:cNvSpPr/>
      </dsp:nvSpPr>
      <dsp:spPr>
        <a:xfrm rot="16200000">
          <a:off x="1857907" y="1165056"/>
          <a:ext cx="5141168" cy="2811054"/>
        </a:xfrm>
        <a:prstGeom prst="flowChartManualOperation">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0" tIns="0" rIns="101600" bIns="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نظام آموزشی و پرورشی امروز حوزه در کنار همۀ کاستی‏ها، امتیازات چشم‌گیری نیز دارد. در این مجموعه با همین امتیازات، شخصیت‏های برگزیدۀ فراوانی رشد یافته و رسالت پیامبران الهی را بر دوش گرفته‏اند. نه وجود چنین برگزیدگانی بهانۀ موجهی برای عدم اصلاح کاستی‏های حوزه است و نه وجود آن کاستی‏ها، بهانۀ موجهی برای نفی کامل حوزه. </a:t>
          </a:r>
          <a:endParaRPr lang="fa-IR" sz="1600" b="1" kern="1200" dirty="0">
            <a:solidFill>
              <a:srgbClr val="002060"/>
            </a:solidFill>
            <a:cs typeface="B Nazanin" panose="00000400000000000000" pitchFamily="2" charset="-78"/>
          </a:endParaRPr>
        </a:p>
      </dsp:txBody>
      <dsp:txXfrm rot="5400000">
        <a:off x="3022964" y="1028233"/>
        <a:ext cx="2811054" cy="3084700"/>
      </dsp:txXfrm>
    </dsp:sp>
    <dsp:sp modelId="{AA8FB5DF-EFC0-4052-97F2-C177C1673E20}">
      <dsp:nvSpPr>
        <dsp:cNvPr id="0" name=""/>
        <dsp:cNvSpPr/>
      </dsp:nvSpPr>
      <dsp:spPr>
        <a:xfrm rot="16200000">
          <a:off x="4879791" y="1165056"/>
          <a:ext cx="5141168" cy="2811054"/>
        </a:xfrm>
        <a:prstGeom prst="flowChartManualOperation">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0" rIns="76200" bIns="0" numCol="1" spcCol="1270" anchor="ctr" anchorCtr="0">
          <a:noAutofit/>
        </a:bodyPr>
        <a:lstStyle/>
        <a:p>
          <a:pPr lvl="0" algn="just" defTabSz="533400" rtl="1">
            <a:lnSpc>
              <a:spcPct val="90000"/>
            </a:lnSpc>
            <a:spcBef>
              <a:spcPct val="0"/>
            </a:spcBef>
            <a:spcAft>
              <a:spcPct val="35000"/>
            </a:spcAft>
          </a:pPr>
          <a:r>
            <a:rPr lang="fa-IR" sz="1200" b="1" kern="1200" dirty="0" smtClean="0">
              <a:solidFill>
                <a:srgbClr val="002060"/>
              </a:solidFill>
              <a:cs typeface="B Nazanin" panose="00000400000000000000" pitchFamily="2" charset="-78"/>
            </a:rPr>
            <a:t>«لازم است روحانیت را اصلاح کرد نه اینکه آن را از بین برد. ثابت نگاه‏داشتن سازمان روحانیت در وضع فعلی نیز به انقراض آن منتهی خواهد شد. این مطلب را حدود 10 سال است که بارها و بارها تکرار</a:t>
          </a:r>
          <a:br>
            <a:rPr lang="fa-IR" sz="1200" b="1" kern="1200" dirty="0" smtClean="0">
              <a:solidFill>
                <a:srgbClr val="002060"/>
              </a:solidFill>
              <a:cs typeface="B Nazanin" panose="00000400000000000000" pitchFamily="2" charset="-78"/>
            </a:rPr>
          </a:br>
          <a:r>
            <a:rPr lang="fa-IR" sz="1200" b="1" kern="1200" dirty="0" smtClean="0">
              <a:solidFill>
                <a:srgbClr val="002060"/>
              </a:solidFill>
              <a:cs typeface="B Nazanin" panose="00000400000000000000" pitchFamily="2" charset="-78"/>
            </a:rPr>
            <a:t> کرده و گفته‏ام که روحانیت یک درخت آفت‏زده است و باید با آفت‏هایش مبارزه کرد. کسی که می‏گوید دست به ترکیب این درخت نزنید معنای سخنش این است که با آفت‏های آن هم مبارزه نکنید و این باعث می‏شود که آفت‏ها، درخت را از بین ببرند. آن کسی نیز که می‏گوید اصلاً این درخت را باید از ریشه کند اشتباه بزرگی مرتکب می‏شود. زیرا اگر این درخت کنده شود دیگر هیچ کس قادر نخواهد بود تا نهال جدیدی به جای آن بکارد.» </a:t>
          </a:r>
        </a:p>
      </dsp:txBody>
      <dsp:txXfrm rot="5400000">
        <a:off x="6044848" y="1028233"/>
        <a:ext cx="2811054" cy="3084700"/>
      </dsp:txXfrm>
    </dsp:sp>
  </dsp:spTree>
</dsp:drawing>
</file>

<file path=ppt/diagrams/drawing7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93D17EB-C6F8-4B6D-8AB1-D9C0E3F42521}">
      <dsp:nvSpPr>
        <dsp:cNvPr id="0" name=""/>
        <dsp:cNvSpPr/>
      </dsp:nvSpPr>
      <dsp:spPr>
        <a:xfrm>
          <a:off x="-5990134" y="-917207"/>
          <a:ext cx="7135623" cy="7135623"/>
        </a:xfrm>
        <a:prstGeom prst="blockArc">
          <a:avLst>
            <a:gd name="adj1" fmla="val 18900000"/>
            <a:gd name="adj2" fmla="val 2700000"/>
            <a:gd name="adj3" fmla="val 303"/>
          </a:avLst>
        </a:pr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4C84090-7873-4B67-97B5-669F71482ED6}">
      <dsp:nvSpPr>
        <dsp:cNvPr id="0" name=""/>
        <dsp:cNvSpPr/>
      </dsp:nvSpPr>
      <dsp:spPr>
        <a:xfrm>
          <a:off x="371879" y="240992"/>
          <a:ext cx="8701349" cy="481773"/>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2408" tIns="30480" rIns="30480" bIns="30480" numCol="1" spcCol="1270" anchor="ctr" anchorCtr="0">
          <a:noAutofit/>
        </a:bodyPr>
        <a:lstStyle/>
        <a:p>
          <a:pPr lvl="0" algn="l" defTabSz="533400">
            <a:lnSpc>
              <a:spcPct val="90000"/>
            </a:lnSpc>
            <a:spcBef>
              <a:spcPct val="0"/>
            </a:spcBef>
            <a:spcAft>
              <a:spcPct val="35000"/>
            </a:spcAft>
          </a:pPr>
          <a:r>
            <a:rPr lang="fa-IR" sz="1200" b="1" kern="1200" dirty="0" smtClean="0">
              <a:solidFill>
                <a:srgbClr val="002060"/>
              </a:solidFill>
              <a:cs typeface="B Nazanin" panose="00000400000000000000" pitchFamily="2" charset="-78"/>
            </a:rPr>
            <a:t>امروزه هریک از عناصر برنامۀ آموزشی حوزه، متولی سرسختی برای مخالفت، پیشِ رو دارد. اگر مجموع این مخالفت‏ها را گرد هم آوریم چیزی از نظام آموزشی حوزه باقی نخواهد ماند! درحالی‏که این‏گونه نیست. </a:t>
          </a:r>
          <a:endParaRPr lang="en-US" sz="1200" b="1" kern="1200" dirty="0">
            <a:solidFill>
              <a:srgbClr val="002060"/>
            </a:solidFill>
            <a:cs typeface="B Nazanin" panose="00000400000000000000" pitchFamily="2" charset="-78"/>
          </a:endParaRPr>
        </a:p>
      </dsp:txBody>
      <dsp:txXfrm>
        <a:off x="371879" y="240992"/>
        <a:ext cx="8701349" cy="481773"/>
      </dsp:txXfrm>
    </dsp:sp>
    <dsp:sp modelId="{20726E0F-16D8-48B5-991A-656BD040CF31}">
      <dsp:nvSpPr>
        <dsp:cNvPr id="0" name=""/>
        <dsp:cNvSpPr/>
      </dsp:nvSpPr>
      <dsp:spPr>
        <a:xfrm>
          <a:off x="70771" y="180771"/>
          <a:ext cx="602217" cy="602217"/>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8084407-2289-4293-978E-7EF3EBE9E063}">
      <dsp:nvSpPr>
        <dsp:cNvPr id="0" name=""/>
        <dsp:cNvSpPr/>
      </dsp:nvSpPr>
      <dsp:spPr>
        <a:xfrm>
          <a:off x="808169" y="964077"/>
          <a:ext cx="8265059" cy="481773"/>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2408" tIns="40640" rIns="40640" bIns="40640" numCol="1" spcCol="1270" anchor="ctr" anchorCtr="0">
          <a:noAutofit/>
        </a:bodyPr>
        <a:lstStyle/>
        <a:p>
          <a:pPr lvl="0" algn="l" defTabSz="711200">
            <a:lnSpc>
              <a:spcPct val="90000"/>
            </a:lnSpc>
            <a:spcBef>
              <a:spcPct val="0"/>
            </a:spcBef>
            <a:spcAft>
              <a:spcPct val="35000"/>
            </a:spcAft>
          </a:pPr>
          <a:r>
            <a:rPr lang="fa-IR" sz="1600" b="1" kern="1200" smtClean="0">
              <a:solidFill>
                <a:srgbClr val="002060"/>
              </a:solidFill>
              <a:cs typeface="B Nazanin" panose="00000400000000000000" pitchFamily="2" charset="-78"/>
            </a:rPr>
            <a:t>همین متون و همین کتاب‏ها، دست‏مایۀ دانشمندان دین در آشنایی با آموزه‏های مکتب انبیا بوده است. </a:t>
          </a:r>
          <a:endParaRPr lang="en-US" sz="1600" b="1" kern="1200">
            <a:solidFill>
              <a:srgbClr val="002060"/>
            </a:solidFill>
            <a:cs typeface="B Nazanin" panose="00000400000000000000" pitchFamily="2" charset="-78"/>
          </a:endParaRPr>
        </a:p>
      </dsp:txBody>
      <dsp:txXfrm>
        <a:off x="808169" y="964077"/>
        <a:ext cx="8265059" cy="481773"/>
      </dsp:txXfrm>
    </dsp:sp>
    <dsp:sp modelId="{782A6EC5-0C03-42A4-9CA7-E47831561274}">
      <dsp:nvSpPr>
        <dsp:cNvPr id="0" name=""/>
        <dsp:cNvSpPr/>
      </dsp:nvSpPr>
      <dsp:spPr>
        <a:xfrm>
          <a:off x="507060" y="903855"/>
          <a:ext cx="602217" cy="602217"/>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80D67F36-A0E0-4F60-BA54-C30DDE6333D2}">
      <dsp:nvSpPr>
        <dsp:cNvPr id="0" name=""/>
        <dsp:cNvSpPr/>
      </dsp:nvSpPr>
      <dsp:spPr>
        <a:xfrm>
          <a:off x="1047253" y="1686632"/>
          <a:ext cx="8025975" cy="481773"/>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2408" tIns="40640" rIns="40640" bIns="40640" numCol="1" spcCol="1270" anchor="ctr" anchorCtr="0">
          <a:noAutofit/>
        </a:bodyPr>
        <a:lstStyle/>
        <a:p>
          <a:pPr lvl="0" algn="l" defTabSz="711200">
            <a:lnSpc>
              <a:spcPct val="90000"/>
            </a:lnSpc>
            <a:spcBef>
              <a:spcPct val="0"/>
            </a:spcBef>
            <a:spcAft>
              <a:spcPct val="35000"/>
            </a:spcAft>
          </a:pPr>
          <a:r>
            <a:rPr lang="fa-IR" sz="1600" b="1" kern="1200" smtClean="0">
              <a:solidFill>
                <a:srgbClr val="002060"/>
              </a:solidFill>
              <a:cs typeface="B Nazanin" panose="00000400000000000000" pitchFamily="2" charset="-78"/>
            </a:rPr>
            <a:t>تکامل این نظام آموزشی و بهبود کیفیت آن همواره مد نظر مصلحان و دلسوزان قرار داشته؛ اما </a:t>
          </a:r>
          <a:endParaRPr lang="en-US" sz="1600" b="1" kern="1200" dirty="0">
            <a:solidFill>
              <a:srgbClr val="002060"/>
            </a:solidFill>
            <a:cs typeface="B Nazanin" panose="00000400000000000000" pitchFamily="2" charset="-78"/>
          </a:endParaRPr>
        </a:p>
      </dsp:txBody>
      <dsp:txXfrm>
        <a:off x="1047253" y="1686632"/>
        <a:ext cx="8025975" cy="481773"/>
      </dsp:txXfrm>
    </dsp:sp>
    <dsp:sp modelId="{44B9FCE4-527F-4CD2-910C-E16586789B14}">
      <dsp:nvSpPr>
        <dsp:cNvPr id="0" name=""/>
        <dsp:cNvSpPr/>
      </dsp:nvSpPr>
      <dsp:spPr>
        <a:xfrm>
          <a:off x="746145" y="1626410"/>
          <a:ext cx="602217" cy="602217"/>
        </a:xfrm>
        <a:prstGeom prst="ellipse">
          <a:avLst/>
        </a:prstGeom>
        <a:solidFill>
          <a:schemeClr val="lt1">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9D2FFCE-CACA-4BAA-9905-F712C0F0ED41}">
      <dsp:nvSpPr>
        <dsp:cNvPr id="0" name=""/>
        <dsp:cNvSpPr/>
      </dsp:nvSpPr>
      <dsp:spPr>
        <a:xfrm>
          <a:off x="1123591" y="2409717"/>
          <a:ext cx="7949637" cy="481773"/>
        </a:xfrm>
        <a:prstGeom prst="rect">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2408" tIns="40640" rIns="40640" bIns="40640" numCol="1" spcCol="1270" anchor="ctr" anchorCtr="0">
          <a:noAutofit/>
        </a:bodyPr>
        <a:lstStyle/>
        <a:p>
          <a:pPr lvl="0" algn="l" defTabSz="711200" rtl="1">
            <a:lnSpc>
              <a:spcPct val="90000"/>
            </a:lnSpc>
            <a:spcBef>
              <a:spcPct val="0"/>
            </a:spcBef>
            <a:spcAft>
              <a:spcPct val="35000"/>
            </a:spcAft>
          </a:pPr>
          <a:r>
            <a:rPr lang="fa-IR" sz="1600" b="1" kern="1200" smtClean="0">
              <a:solidFill>
                <a:srgbClr val="002060"/>
              </a:solidFill>
              <a:cs typeface="B Nazanin" panose="00000400000000000000" pitchFamily="2" charset="-78"/>
            </a:rPr>
            <a:t>اما همان بزرگان بارها تأکید کرده‏اند که موجودی خود را نباید به جرم نداشتن پاره‏ای کمالات، یک‌باره از دست داد! </a:t>
          </a:r>
          <a:endParaRPr lang="fa-IR" sz="1600" b="1" kern="1200" dirty="0" smtClean="0">
            <a:solidFill>
              <a:srgbClr val="002060"/>
            </a:solidFill>
            <a:cs typeface="B Nazanin" panose="00000400000000000000" pitchFamily="2" charset="-78"/>
          </a:endParaRPr>
        </a:p>
      </dsp:txBody>
      <dsp:txXfrm>
        <a:off x="1123591" y="2409717"/>
        <a:ext cx="7949637" cy="481773"/>
      </dsp:txXfrm>
    </dsp:sp>
    <dsp:sp modelId="{7AC90E31-78ED-4AAE-8341-EE7F49E6851F}">
      <dsp:nvSpPr>
        <dsp:cNvPr id="0" name=""/>
        <dsp:cNvSpPr/>
      </dsp:nvSpPr>
      <dsp:spPr>
        <a:xfrm>
          <a:off x="822482" y="2349495"/>
          <a:ext cx="602217" cy="602217"/>
        </a:xfrm>
        <a:prstGeom prst="ellipse">
          <a:avLst/>
        </a:prstGeom>
        <a:solidFill>
          <a:schemeClr val="lt1">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9B62C99E-CE2A-4754-9A0C-4A83447CBB74}">
      <dsp:nvSpPr>
        <dsp:cNvPr id="0" name=""/>
        <dsp:cNvSpPr/>
      </dsp:nvSpPr>
      <dsp:spPr>
        <a:xfrm>
          <a:off x="1047253" y="3132801"/>
          <a:ext cx="8025975" cy="481773"/>
        </a:xfrm>
        <a:prstGeom prst="rect">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2408" tIns="40640" rIns="40640" bIns="40640" numCol="1" spcCol="1270" anchor="ctr" anchorCtr="0">
          <a:noAutofit/>
        </a:bodyPr>
        <a:lstStyle/>
        <a:p>
          <a:pPr lvl="0" algn="l"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بدترین اثری که این انتقادها و اعتراض‏ها بر بدنۀ جوان حوزه وارد آورده ، از بین بردن ایمان و اعتقاد آنها به استحکام این بنیان رفیع است.</a:t>
          </a:r>
          <a:endParaRPr lang="fa-IR" sz="1600" b="1" kern="1200" dirty="0">
            <a:solidFill>
              <a:srgbClr val="002060"/>
            </a:solidFill>
            <a:cs typeface="B Nazanin" panose="00000400000000000000" pitchFamily="2" charset="-78"/>
          </a:endParaRPr>
        </a:p>
      </dsp:txBody>
      <dsp:txXfrm>
        <a:off x="1047253" y="3132801"/>
        <a:ext cx="8025975" cy="481773"/>
      </dsp:txXfrm>
    </dsp:sp>
    <dsp:sp modelId="{CA387276-6D95-4298-AF18-D77197530A04}">
      <dsp:nvSpPr>
        <dsp:cNvPr id="0" name=""/>
        <dsp:cNvSpPr/>
      </dsp:nvSpPr>
      <dsp:spPr>
        <a:xfrm>
          <a:off x="746145" y="3072580"/>
          <a:ext cx="602217" cy="602217"/>
        </a:xfrm>
        <a:prstGeom prst="ellipse">
          <a:avLst/>
        </a:prstGeom>
        <a:solidFill>
          <a:schemeClr val="lt1">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DCDCFD67-D4DA-4727-A3C5-7E7A7099545F}">
      <dsp:nvSpPr>
        <dsp:cNvPr id="0" name=""/>
        <dsp:cNvSpPr/>
      </dsp:nvSpPr>
      <dsp:spPr>
        <a:xfrm>
          <a:off x="808169" y="3855356"/>
          <a:ext cx="8265059" cy="481773"/>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2408" tIns="40640" rIns="40640" bIns="40640" numCol="1" spcCol="1270" anchor="ctr" anchorCtr="0">
          <a:noAutofit/>
        </a:bodyPr>
        <a:lstStyle/>
        <a:p>
          <a:pPr lvl="0" algn="l" defTabSz="711200">
            <a:lnSpc>
              <a:spcPct val="90000"/>
            </a:lnSpc>
            <a:spcBef>
              <a:spcPct val="0"/>
            </a:spcBef>
            <a:spcAft>
              <a:spcPct val="35000"/>
            </a:spcAft>
          </a:pPr>
          <a:r>
            <a:rPr lang="fa-IR" sz="1600" b="1" kern="1200" smtClean="0">
              <a:solidFill>
                <a:srgbClr val="002060"/>
              </a:solidFill>
              <a:cs typeface="B Nazanin" panose="00000400000000000000" pitchFamily="2" charset="-78"/>
            </a:rPr>
            <a:t>ایمان و اعتقاد به فعالیتی که انجام می‏دهیم، موتور حرکت و پویش ماست</a:t>
          </a:r>
          <a:endParaRPr lang="fa-IR" sz="1600" b="1" kern="1200">
            <a:solidFill>
              <a:srgbClr val="002060"/>
            </a:solidFill>
            <a:cs typeface="B Nazanin" panose="00000400000000000000" pitchFamily="2" charset="-78"/>
          </a:endParaRPr>
        </a:p>
      </dsp:txBody>
      <dsp:txXfrm>
        <a:off x="808169" y="3855356"/>
        <a:ext cx="8265059" cy="481773"/>
      </dsp:txXfrm>
    </dsp:sp>
    <dsp:sp modelId="{04224630-BB4D-4F52-95B9-A27BE6FE5B05}">
      <dsp:nvSpPr>
        <dsp:cNvPr id="0" name=""/>
        <dsp:cNvSpPr/>
      </dsp:nvSpPr>
      <dsp:spPr>
        <a:xfrm>
          <a:off x="507060" y="3795134"/>
          <a:ext cx="602217" cy="602217"/>
        </a:xfrm>
        <a:prstGeom prst="ellipse">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5510122-2402-4CB6-93B1-23DBB0C11263}">
      <dsp:nvSpPr>
        <dsp:cNvPr id="0" name=""/>
        <dsp:cNvSpPr/>
      </dsp:nvSpPr>
      <dsp:spPr>
        <a:xfrm>
          <a:off x="371879" y="4578441"/>
          <a:ext cx="8701349" cy="481773"/>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382408" tIns="40640" rIns="40640" bIns="40640" numCol="1" spcCol="1270" anchor="ctr" anchorCtr="0">
          <a:noAutofit/>
        </a:bodyPr>
        <a:lstStyle/>
        <a:p>
          <a:pPr lvl="0" algn="l" defTabSz="711200">
            <a:lnSpc>
              <a:spcPct val="90000"/>
            </a:lnSpc>
            <a:spcBef>
              <a:spcPct val="0"/>
            </a:spcBef>
            <a:spcAft>
              <a:spcPct val="35000"/>
            </a:spcAft>
          </a:pPr>
          <a:r>
            <a:rPr lang="fa-IR" sz="1600" b="1" kern="1200" smtClean="0">
              <a:solidFill>
                <a:srgbClr val="002060"/>
              </a:solidFill>
              <a:cs typeface="B Nazanin" panose="00000400000000000000" pitchFamily="2" charset="-78"/>
            </a:rPr>
            <a:t>«شبهه» این موتور را سرد و خاموش و ما را از حرکت متوقف می‏سازد و خود، توجیه فریبنده‏ای برای سستی و کاهلی قرار می‏گیرد</a:t>
          </a:r>
          <a:endParaRPr lang="fa-IR" sz="1600" b="1" kern="1200">
            <a:solidFill>
              <a:srgbClr val="002060"/>
            </a:solidFill>
            <a:cs typeface="B Nazanin" panose="00000400000000000000" pitchFamily="2" charset="-78"/>
          </a:endParaRPr>
        </a:p>
      </dsp:txBody>
      <dsp:txXfrm>
        <a:off x="371879" y="4578441"/>
        <a:ext cx="8701349" cy="481773"/>
      </dsp:txXfrm>
    </dsp:sp>
    <dsp:sp modelId="{1E611F00-69E5-4A47-AE8A-354026E3BA0E}">
      <dsp:nvSpPr>
        <dsp:cNvPr id="0" name=""/>
        <dsp:cNvSpPr/>
      </dsp:nvSpPr>
      <dsp:spPr>
        <a:xfrm>
          <a:off x="70771" y="4518219"/>
          <a:ext cx="602217" cy="602217"/>
        </a:xfrm>
        <a:prstGeom prst="ellipse">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7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C7A1F8F-C901-4CB7-8458-9507B9AC9CD5}">
      <dsp:nvSpPr>
        <dsp:cNvPr id="0" name=""/>
        <dsp:cNvSpPr/>
      </dsp:nvSpPr>
      <dsp:spPr>
        <a:xfrm>
          <a:off x="2724745" y="1325107"/>
          <a:ext cx="2780108" cy="2780108"/>
        </a:xfrm>
        <a:prstGeom prst="ellipse">
          <a:avLst/>
        </a:prstGeom>
        <a:solidFill>
          <a:schemeClr val="accent2">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31750" tIns="31750" rIns="31750" bIns="31750" numCol="1" spcCol="1270" anchor="ctr" anchorCtr="0">
          <a:noAutofit/>
        </a:bodyPr>
        <a:lstStyle/>
        <a:p>
          <a:pPr lvl="0" algn="ctr" defTabSz="1111250">
            <a:lnSpc>
              <a:spcPct val="90000"/>
            </a:lnSpc>
            <a:spcBef>
              <a:spcPct val="0"/>
            </a:spcBef>
            <a:spcAft>
              <a:spcPct val="35000"/>
            </a:spcAft>
          </a:pPr>
          <a:r>
            <a:rPr lang="fa-IR" sz="2500" kern="1200" dirty="0" smtClean="0">
              <a:solidFill>
                <a:srgbClr val="002060"/>
              </a:solidFill>
              <a:cs typeface="B Titr" panose="00000700000000000000" pitchFamily="2" charset="-78"/>
            </a:rPr>
            <a:t>فصل چهارم : روند کلی فعالیت های طلبه</a:t>
          </a:r>
          <a:endParaRPr lang="en-US" sz="2500" kern="1200" dirty="0">
            <a:solidFill>
              <a:srgbClr val="002060"/>
            </a:solidFill>
            <a:cs typeface="B Titr" panose="00000700000000000000" pitchFamily="2" charset="-78"/>
          </a:endParaRPr>
        </a:p>
      </dsp:txBody>
      <dsp:txXfrm>
        <a:off x="3131882" y="1732244"/>
        <a:ext cx="1965834" cy="1965834"/>
      </dsp:txXfrm>
    </dsp:sp>
    <dsp:sp modelId="{E410B2C7-524F-4AB8-BDD8-4CBA9AC2A7E3}">
      <dsp:nvSpPr>
        <dsp:cNvPr id="0" name=""/>
        <dsp:cNvSpPr/>
      </dsp:nvSpPr>
      <dsp:spPr>
        <a:xfrm>
          <a:off x="3419772" y="211414"/>
          <a:ext cx="1390054" cy="1390054"/>
        </a:xfrm>
        <a:prstGeom prst="ellipse">
          <a:avLst/>
        </a:prstGeom>
        <a:solidFill>
          <a:schemeClr val="accent3">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25400" tIns="25400" rIns="25400" bIns="25400" numCol="1" spcCol="1270" anchor="ctr" anchorCtr="0">
          <a:noAutofit/>
        </a:bodyPr>
        <a:lstStyle/>
        <a:p>
          <a:pPr lvl="0" algn="ctr" defTabSz="889000">
            <a:lnSpc>
              <a:spcPct val="90000"/>
            </a:lnSpc>
            <a:spcBef>
              <a:spcPct val="0"/>
            </a:spcBef>
            <a:spcAft>
              <a:spcPct val="35000"/>
            </a:spcAft>
          </a:pPr>
          <a:r>
            <a:rPr lang="fa-IR" sz="2000" kern="1200" dirty="0" smtClean="0">
              <a:cs typeface="B Titr" panose="00000700000000000000" pitchFamily="2" charset="-78"/>
            </a:rPr>
            <a:t>دوران زندگی حوزویان</a:t>
          </a:r>
          <a:endParaRPr lang="en-US" sz="2000" kern="1200" dirty="0">
            <a:cs typeface="B Titr" panose="00000700000000000000" pitchFamily="2" charset="-78"/>
          </a:endParaRPr>
        </a:p>
      </dsp:txBody>
      <dsp:txXfrm>
        <a:off x="3623341" y="414983"/>
        <a:ext cx="982916" cy="982916"/>
      </dsp:txXfrm>
    </dsp:sp>
    <dsp:sp modelId="{29A8098C-80BC-44E3-8B3F-AE6AF8786B66}">
      <dsp:nvSpPr>
        <dsp:cNvPr id="0" name=""/>
        <dsp:cNvSpPr/>
      </dsp:nvSpPr>
      <dsp:spPr>
        <a:xfrm>
          <a:off x="4986170" y="2924494"/>
          <a:ext cx="1390054" cy="1390054"/>
        </a:xfrm>
        <a:prstGeom prst="ellipse">
          <a:avLst/>
        </a:prstGeom>
        <a:solidFill>
          <a:schemeClr val="accent4">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25400" tIns="25400" rIns="25400" bIns="25400" numCol="1" spcCol="1270" anchor="ctr" anchorCtr="0">
          <a:noAutofit/>
        </a:bodyPr>
        <a:lstStyle/>
        <a:p>
          <a:pPr lvl="0" algn="ctr" defTabSz="889000">
            <a:lnSpc>
              <a:spcPct val="90000"/>
            </a:lnSpc>
            <a:spcBef>
              <a:spcPct val="0"/>
            </a:spcBef>
            <a:spcAft>
              <a:spcPct val="35000"/>
            </a:spcAft>
          </a:pPr>
          <a:r>
            <a:rPr lang="fa-IR" sz="2000" kern="1200" dirty="0" smtClean="0">
              <a:cs typeface="B Titr" panose="00000700000000000000" pitchFamily="2" charset="-78"/>
            </a:rPr>
            <a:t>دوره رشد و تحصیل</a:t>
          </a:r>
          <a:endParaRPr lang="en-US" sz="2000" kern="1200" dirty="0">
            <a:cs typeface="B Titr" panose="00000700000000000000" pitchFamily="2" charset="-78"/>
          </a:endParaRPr>
        </a:p>
      </dsp:txBody>
      <dsp:txXfrm>
        <a:off x="5189739" y="3128063"/>
        <a:ext cx="982916" cy="982916"/>
      </dsp:txXfrm>
    </dsp:sp>
    <dsp:sp modelId="{4FC8602E-1D4C-4BB7-8864-3B38B334D560}">
      <dsp:nvSpPr>
        <dsp:cNvPr id="0" name=""/>
        <dsp:cNvSpPr/>
      </dsp:nvSpPr>
      <dsp:spPr>
        <a:xfrm>
          <a:off x="1853375" y="2924494"/>
          <a:ext cx="1390054" cy="1390054"/>
        </a:xfrm>
        <a:prstGeom prst="ellipse">
          <a:avLst/>
        </a:prstGeom>
        <a:solidFill>
          <a:schemeClr val="accent5">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kern="1200" dirty="0" smtClean="0">
              <a:cs typeface="B Titr" panose="00000700000000000000" pitchFamily="2" charset="-78"/>
            </a:rPr>
            <a:t>فعالیت های فرهنگی در برنامه عملی طلبه</a:t>
          </a:r>
          <a:endParaRPr lang="en-US" sz="1400" kern="1200" dirty="0">
            <a:cs typeface="B Titr" panose="00000700000000000000" pitchFamily="2" charset="-78"/>
          </a:endParaRPr>
        </a:p>
      </dsp:txBody>
      <dsp:txXfrm>
        <a:off x="2056944" y="3128063"/>
        <a:ext cx="982916" cy="982916"/>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7A981C0-7F95-44B1-ABC9-B2F3CA113686}">
      <dsp:nvSpPr>
        <dsp:cNvPr id="0" name=""/>
        <dsp:cNvSpPr/>
      </dsp:nvSpPr>
      <dsp:spPr>
        <a:xfrm>
          <a:off x="8209849" y="508577"/>
          <a:ext cx="854751" cy="855203"/>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7C7F0B6-4D6D-435C-AFE7-5230036997D6}">
      <dsp:nvSpPr>
        <dsp:cNvPr id="0" name=""/>
        <dsp:cNvSpPr/>
      </dsp:nvSpPr>
      <dsp:spPr>
        <a:xfrm>
          <a:off x="8237653" y="537089"/>
          <a:ext cx="798246" cy="798179"/>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kern="1200" dirty="0" smtClean="0">
              <a:solidFill>
                <a:srgbClr val="002060"/>
              </a:solidFill>
              <a:cs typeface="B Titr" panose="00000700000000000000" pitchFamily="2" charset="-78"/>
            </a:rPr>
            <a:t>حوزوی را بداند</a:t>
          </a:r>
          <a:endParaRPr lang="en-US" sz="1400" kern="1200" dirty="0">
            <a:solidFill>
              <a:srgbClr val="002060"/>
            </a:solidFill>
            <a:cs typeface="B Titr" panose="00000700000000000000" pitchFamily="2" charset="-78"/>
          </a:endParaRPr>
        </a:p>
      </dsp:txBody>
      <dsp:txXfrm>
        <a:off x="8351560" y="651136"/>
        <a:ext cx="570432" cy="570085"/>
      </dsp:txXfrm>
    </dsp:sp>
    <dsp:sp modelId="{ABA5379A-949E-4CA9-92F8-93DE63DA5AE8}">
      <dsp:nvSpPr>
        <dsp:cNvPr id="0" name=""/>
        <dsp:cNvSpPr/>
      </dsp:nvSpPr>
      <dsp:spPr>
        <a:xfrm rot="2700000">
          <a:off x="7325868" y="508647"/>
          <a:ext cx="854912" cy="854912"/>
        </a:xfrm>
        <a:prstGeom prst="teardrop">
          <a:avLst>
            <a:gd name="adj" fmla="val 10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3AC2886-9632-4BD1-8D32-14F4C3667CFD}">
      <dsp:nvSpPr>
        <dsp:cNvPr id="0" name=""/>
        <dsp:cNvSpPr/>
      </dsp:nvSpPr>
      <dsp:spPr>
        <a:xfrm>
          <a:off x="7354201" y="537089"/>
          <a:ext cx="798246" cy="798179"/>
        </a:xfrm>
        <a:prstGeom prst="ellipse">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کاستی‌های</a:t>
          </a:r>
          <a:endParaRPr lang="en-US" sz="1400" b="1" kern="1200" dirty="0"/>
        </a:p>
      </dsp:txBody>
      <dsp:txXfrm>
        <a:off x="7468108" y="651136"/>
        <a:ext cx="570432" cy="570085"/>
      </dsp:txXfrm>
    </dsp:sp>
    <dsp:sp modelId="{5EE05BC7-55AA-492A-9948-A92CF29498E2}">
      <dsp:nvSpPr>
        <dsp:cNvPr id="0" name=""/>
        <dsp:cNvSpPr/>
      </dsp:nvSpPr>
      <dsp:spPr>
        <a:xfrm rot="2700000">
          <a:off x="6442416" y="508647"/>
          <a:ext cx="854912" cy="854912"/>
        </a:xfrm>
        <a:prstGeom prst="teardrop">
          <a:avLst>
            <a:gd name="adj" fmla="val 10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55A43EA-0379-4130-A127-2490E1FFAB33}">
      <dsp:nvSpPr>
        <dsp:cNvPr id="0" name=""/>
        <dsp:cNvSpPr/>
      </dsp:nvSpPr>
      <dsp:spPr>
        <a:xfrm>
          <a:off x="6470749" y="537089"/>
          <a:ext cx="798246" cy="798179"/>
        </a:xfrm>
        <a:prstGeom prst="ellipse">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وظایف</a:t>
          </a:r>
          <a:endParaRPr lang="en-US" sz="1400" b="1" kern="1200" dirty="0"/>
        </a:p>
      </dsp:txBody>
      <dsp:txXfrm>
        <a:off x="6584656" y="651136"/>
        <a:ext cx="570432" cy="570085"/>
      </dsp:txXfrm>
    </dsp:sp>
    <dsp:sp modelId="{50AD96B1-AC75-43FD-8C11-8C69B98B288B}">
      <dsp:nvSpPr>
        <dsp:cNvPr id="0" name=""/>
        <dsp:cNvSpPr/>
      </dsp:nvSpPr>
      <dsp:spPr>
        <a:xfrm rot="2700000">
          <a:off x="5558067" y="508647"/>
          <a:ext cx="854912" cy="854912"/>
        </a:xfrm>
        <a:prstGeom prst="teardrop">
          <a:avLst>
            <a:gd name="adj" fmla="val 10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EB54DCE-AF49-4FFC-8FAB-7A179541F474}">
      <dsp:nvSpPr>
        <dsp:cNvPr id="0" name=""/>
        <dsp:cNvSpPr/>
      </dsp:nvSpPr>
      <dsp:spPr>
        <a:xfrm>
          <a:off x="5587297" y="537089"/>
          <a:ext cx="798246" cy="798179"/>
        </a:xfrm>
        <a:prstGeom prst="ellipse">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بایسته‌ها</a:t>
          </a:r>
          <a:endParaRPr lang="en-US" sz="1400" b="1" kern="1200" dirty="0"/>
        </a:p>
      </dsp:txBody>
      <dsp:txXfrm>
        <a:off x="5701204" y="651136"/>
        <a:ext cx="570432" cy="570085"/>
      </dsp:txXfrm>
    </dsp:sp>
    <dsp:sp modelId="{0CAB0FC8-955D-42A6-9BBE-40B9F8B70835}">
      <dsp:nvSpPr>
        <dsp:cNvPr id="0" name=""/>
        <dsp:cNvSpPr/>
      </dsp:nvSpPr>
      <dsp:spPr>
        <a:xfrm rot="2700000">
          <a:off x="4674615" y="508647"/>
          <a:ext cx="854912" cy="854912"/>
        </a:xfrm>
        <a:prstGeom prst="teardrop">
          <a:avLst>
            <a:gd name="adj" fmla="val 10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724757F4-101B-4680-B4B2-B1B157B0B7F3}">
      <dsp:nvSpPr>
        <dsp:cNvPr id="0" name=""/>
        <dsp:cNvSpPr/>
      </dsp:nvSpPr>
      <dsp:spPr>
        <a:xfrm>
          <a:off x="4702948" y="537089"/>
          <a:ext cx="798246" cy="798179"/>
        </a:xfrm>
        <a:prstGeom prst="ellipse">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استعدادها</a:t>
          </a:r>
          <a:endParaRPr lang="en-US" sz="1400" b="1" kern="1200" dirty="0"/>
        </a:p>
      </dsp:txBody>
      <dsp:txXfrm>
        <a:off x="4816855" y="651136"/>
        <a:ext cx="570432" cy="570085"/>
      </dsp:txXfrm>
    </dsp:sp>
    <dsp:sp modelId="{D988F367-DC39-4861-BF52-84A82D411427}">
      <dsp:nvSpPr>
        <dsp:cNvPr id="0" name=""/>
        <dsp:cNvSpPr/>
      </dsp:nvSpPr>
      <dsp:spPr>
        <a:xfrm rot="2700000">
          <a:off x="3791162" y="508647"/>
          <a:ext cx="854912" cy="854912"/>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3B1A265-5B05-4014-9665-079EB1CE0782}">
      <dsp:nvSpPr>
        <dsp:cNvPr id="0" name=""/>
        <dsp:cNvSpPr/>
      </dsp:nvSpPr>
      <dsp:spPr>
        <a:xfrm>
          <a:off x="3819496" y="537089"/>
          <a:ext cx="798246" cy="798179"/>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نیازها</a:t>
          </a:r>
          <a:endParaRPr lang="en-US" sz="1400" b="1" kern="1200" dirty="0"/>
        </a:p>
      </dsp:txBody>
      <dsp:txXfrm>
        <a:off x="3933403" y="651136"/>
        <a:ext cx="570432" cy="570085"/>
      </dsp:txXfrm>
    </dsp:sp>
    <dsp:sp modelId="{4B249F99-F265-48F3-AF54-AC78FBFC1FBD}">
      <dsp:nvSpPr>
        <dsp:cNvPr id="0" name=""/>
        <dsp:cNvSpPr/>
      </dsp:nvSpPr>
      <dsp:spPr>
        <a:xfrm rot="2700000">
          <a:off x="2907710" y="508647"/>
          <a:ext cx="854912" cy="854912"/>
        </a:xfrm>
        <a:prstGeom prst="teardrop">
          <a:avLst>
            <a:gd name="adj" fmla="val 10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0E6241F-095C-400B-AC4B-C74EC5D5EFD9}">
      <dsp:nvSpPr>
        <dsp:cNvPr id="0" name=""/>
        <dsp:cNvSpPr/>
      </dsp:nvSpPr>
      <dsp:spPr>
        <a:xfrm>
          <a:off x="2936043" y="537089"/>
          <a:ext cx="798246" cy="798179"/>
        </a:xfrm>
        <a:prstGeom prst="ellipse">
          <a:avLst/>
        </a:prstGeom>
        <a:solidFill>
          <a:schemeClr val="lt1">
            <a:alpha val="90000"/>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فرصت‌ها</a:t>
          </a:r>
          <a:endParaRPr lang="en-US" sz="1400" b="1" kern="1200" dirty="0"/>
        </a:p>
      </dsp:txBody>
      <dsp:txXfrm>
        <a:off x="3049950" y="651136"/>
        <a:ext cx="570432" cy="570085"/>
      </dsp:txXfrm>
    </dsp:sp>
    <dsp:sp modelId="{D2012E32-7DF3-4F77-86D7-CB8A9FD93EE7}">
      <dsp:nvSpPr>
        <dsp:cNvPr id="0" name=""/>
        <dsp:cNvSpPr/>
      </dsp:nvSpPr>
      <dsp:spPr>
        <a:xfrm rot="2700000">
          <a:off x="2023361" y="508647"/>
          <a:ext cx="854912" cy="854912"/>
        </a:xfrm>
        <a:prstGeom prst="teardrop">
          <a:avLst>
            <a:gd name="adj" fmla="val 10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3A2D265-B1A1-464B-A5DF-B093DAB48C87}">
      <dsp:nvSpPr>
        <dsp:cNvPr id="0" name=""/>
        <dsp:cNvSpPr/>
      </dsp:nvSpPr>
      <dsp:spPr>
        <a:xfrm>
          <a:off x="2052591" y="537089"/>
          <a:ext cx="798246" cy="798179"/>
        </a:xfrm>
        <a:prstGeom prst="ellipse">
          <a:avLst/>
        </a:prstGeom>
        <a:solidFill>
          <a:schemeClr val="lt1">
            <a:alpha val="90000"/>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دارایی‌ها</a:t>
          </a:r>
          <a:endParaRPr lang="en-US" sz="1400" b="1" kern="1200" dirty="0"/>
        </a:p>
      </dsp:txBody>
      <dsp:txXfrm>
        <a:off x="2166498" y="651136"/>
        <a:ext cx="570432" cy="570085"/>
      </dsp:txXfrm>
    </dsp:sp>
    <dsp:sp modelId="{4F9F7DE5-5220-4A05-B52F-72D3D561D912}">
      <dsp:nvSpPr>
        <dsp:cNvPr id="0" name=""/>
        <dsp:cNvSpPr/>
      </dsp:nvSpPr>
      <dsp:spPr>
        <a:xfrm rot="2700000">
          <a:off x="1139909" y="508647"/>
          <a:ext cx="854912" cy="854912"/>
        </a:xfrm>
        <a:prstGeom prst="teardrop">
          <a:avLst>
            <a:gd name="adj" fmla="val 10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8B29895-01B2-4D8F-8D6D-45B39E3B62E8}">
      <dsp:nvSpPr>
        <dsp:cNvPr id="0" name=""/>
        <dsp:cNvSpPr/>
      </dsp:nvSpPr>
      <dsp:spPr>
        <a:xfrm>
          <a:off x="1168242" y="537089"/>
          <a:ext cx="798246" cy="798179"/>
        </a:xfrm>
        <a:prstGeom prst="ellipse">
          <a:avLst/>
        </a:prstGeom>
        <a:solidFill>
          <a:schemeClr val="lt1">
            <a:alpha val="90000"/>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lvl="0" algn="ctr" defTabSz="622300">
            <a:lnSpc>
              <a:spcPct val="90000"/>
            </a:lnSpc>
            <a:spcBef>
              <a:spcPct val="0"/>
            </a:spcBef>
            <a:spcAft>
              <a:spcPct val="35000"/>
            </a:spcAft>
          </a:pPr>
          <a:r>
            <a:rPr lang="fa-IR" sz="1400" b="1" kern="1200" dirty="0" smtClean="0">
              <a:solidFill>
                <a:srgbClr val="FF0000"/>
              </a:solidFill>
              <a:cs typeface="B Nazanin" panose="00000400000000000000" pitchFamily="2" charset="-78"/>
            </a:rPr>
            <a:t>ظرفیت  ‌ها</a:t>
          </a:r>
          <a:endParaRPr lang="en-US" sz="1400" b="1" kern="1200" dirty="0"/>
        </a:p>
      </dsp:txBody>
      <dsp:txXfrm>
        <a:off x="1283046" y="651136"/>
        <a:ext cx="570432" cy="570085"/>
      </dsp:txXfrm>
    </dsp:sp>
    <dsp:sp modelId="{BE885314-DD95-4C0C-959C-412E237029C8}">
      <dsp:nvSpPr>
        <dsp:cNvPr id="0" name=""/>
        <dsp:cNvSpPr/>
      </dsp:nvSpPr>
      <dsp:spPr>
        <a:xfrm rot="2700000">
          <a:off x="256457" y="508647"/>
          <a:ext cx="854912" cy="854912"/>
        </a:xfrm>
        <a:prstGeom prst="teardrop">
          <a:avLst>
            <a:gd name="adj" fmla="val 10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9A63766-7710-4007-AD0C-6AA2A5D8C6DC}">
      <dsp:nvSpPr>
        <dsp:cNvPr id="0" name=""/>
        <dsp:cNvSpPr/>
      </dsp:nvSpPr>
      <dsp:spPr>
        <a:xfrm>
          <a:off x="284790" y="537089"/>
          <a:ext cx="798246" cy="798179"/>
        </a:xfrm>
        <a:prstGeom prst="ellipse">
          <a:avLst/>
        </a:prstGeom>
        <a:solidFill>
          <a:schemeClr val="lt1">
            <a:alpha val="90000"/>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3970" tIns="13970" rIns="13970" bIns="13970" numCol="1" spcCol="1270" anchor="ctr" anchorCtr="0">
          <a:noAutofit/>
        </a:bodyPr>
        <a:lstStyle/>
        <a:p>
          <a:pPr lvl="0" algn="ctr" defTabSz="488950">
            <a:lnSpc>
              <a:spcPct val="90000"/>
            </a:lnSpc>
            <a:spcBef>
              <a:spcPct val="0"/>
            </a:spcBef>
            <a:spcAft>
              <a:spcPct val="35000"/>
            </a:spcAft>
          </a:pPr>
          <a:r>
            <a:rPr lang="fa-IR" sz="1100" kern="1200" dirty="0" smtClean="0">
              <a:solidFill>
                <a:srgbClr val="002060"/>
              </a:solidFill>
              <a:cs typeface="B Titr" panose="00000700000000000000" pitchFamily="2" charset="-78"/>
            </a:rPr>
            <a:t>به‌عنوان یک طلبه نیز باید</a:t>
          </a:r>
          <a:endParaRPr lang="en-US" sz="1100" kern="1200" dirty="0">
            <a:solidFill>
              <a:srgbClr val="002060"/>
            </a:solidFill>
            <a:cs typeface="B Titr" panose="00000700000000000000" pitchFamily="2" charset="-78"/>
          </a:endParaRPr>
        </a:p>
      </dsp:txBody>
      <dsp:txXfrm>
        <a:off x="398697" y="651136"/>
        <a:ext cx="570432" cy="570085"/>
      </dsp:txXfrm>
    </dsp:sp>
  </dsp:spTree>
</dsp:drawing>
</file>

<file path=ppt/diagrams/drawing8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356B9F2-2496-4628-BBFB-BB4DEBF39266}">
      <dsp:nvSpPr>
        <dsp:cNvPr id="0" name=""/>
        <dsp:cNvSpPr/>
      </dsp:nvSpPr>
      <dsp:spPr>
        <a:xfrm>
          <a:off x="2880302" y="432053"/>
          <a:ext cx="2743872" cy="143682"/>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b" anchorCtr="0">
          <a:noAutofit/>
        </a:bodyPr>
        <a:lstStyle/>
        <a:p>
          <a:pPr lvl="0" algn="ct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فعالیت‏های شخصی </a:t>
          </a:r>
          <a:endParaRPr lang="en-US" sz="2000" kern="1200" dirty="0">
            <a:solidFill>
              <a:srgbClr val="FF0000"/>
            </a:solidFill>
            <a:cs typeface="B Titr" panose="00000700000000000000" pitchFamily="2" charset="-78"/>
          </a:endParaRPr>
        </a:p>
      </dsp:txBody>
      <dsp:txXfrm>
        <a:off x="2880302" y="432053"/>
        <a:ext cx="2743872" cy="143682"/>
      </dsp:txXfrm>
    </dsp:sp>
    <dsp:sp modelId="{E91C03FA-8CFE-4CE9-AC98-AE0CD8E8060E}">
      <dsp:nvSpPr>
        <dsp:cNvPr id="0" name=""/>
        <dsp:cNvSpPr/>
      </dsp:nvSpPr>
      <dsp:spPr>
        <a:xfrm rot="10800000">
          <a:off x="-58525" y="576321"/>
          <a:ext cx="1818009" cy="1438753"/>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F6E3D33-C1AA-4A4A-97E3-002DB21770FE}">
      <dsp:nvSpPr>
        <dsp:cNvPr id="0" name=""/>
        <dsp:cNvSpPr/>
      </dsp:nvSpPr>
      <dsp:spPr>
        <a:xfrm rot="10800000">
          <a:off x="1033488" y="576321"/>
          <a:ext cx="1818009" cy="1438753"/>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6835701-98FB-43A0-850E-8D598E403CA5}">
      <dsp:nvSpPr>
        <dsp:cNvPr id="0" name=""/>
        <dsp:cNvSpPr/>
      </dsp:nvSpPr>
      <dsp:spPr>
        <a:xfrm rot="10800000">
          <a:off x="2126365" y="576321"/>
          <a:ext cx="1818009" cy="1438753"/>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4E4A339-3F02-4A8C-88CA-E0FCB70E2697}">
      <dsp:nvSpPr>
        <dsp:cNvPr id="0" name=""/>
        <dsp:cNvSpPr/>
      </dsp:nvSpPr>
      <dsp:spPr>
        <a:xfrm rot="10800000">
          <a:off x="3218379" y="576321"/>
          <a:ext cx="1818009" cy="1438753"/>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5EC69A9-8417-43DA-ACDB-C34F06743969}">
      <dsp:nvSpPr>
        <dsp:cNvPr id="0" name=""/>
        <dsp:cNvSpPr/>
      </dsp:nvSpPr>
      <dsp:spPr>
        <a:xfrm rot="10800000">
          <a:off x="4311256" y="576321"/>
          <a:ext cx="1818009" cy="1438753"/>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2858A73A-3DAC-477C-943E-1BFD6AAFBE3E}">
      <dsp:nvSpPr>
        <dsp:cNvPr id="0" name=""/>
        <dsp:cNvSpPr/>
      </dsp:nvSpPr>
      <dsp:spPr>
        <a:xfrm rot="10800000">
          <a:off x="5403270" y="576321"/>
          <a:ext cx="1818009" cy="1438753"/>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51C2B87-4D8F-4997-B1D4-C708B7D38822}">
      <dsp:nvSpPr>
        <dsp:cNvPr id="0" name=""/>
        <dsp:cNvSpPr/>
      </dsp:nvSpPr>
      <dsp:spPr>
        <a:xfrm rot="10800000">
          <a:off x="6496148" y="576321"/>
          <a:ext cx="1818009" cy="1438753"/>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B3EBD8D-6BEA-4165-89AA-C5E8C954AA99}">
      <dsp:nvSpPr>
        <dsp:cNvPr id="0" name=""/>
        <dsp:cNvSpPr/>
      </dsp:nvSpPr>
      <dsp:spPr>
        <a:xfrm>
          <a:off x="58558" y="715213"/>
          <a:ext cx="8640926" cy="1160970"/>
        </a:xfrm>
        <a:prstGeom prst="rect">
          <a:avLst/>
        </a:prstGeom>
        <a:solidFill>
          <a:schemeClr val="lt1">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711200">
            <a:lnSpc>
              <a:spcPct val="90000"/>
            </a:lnSpc>
            <a:spcBef>
              <a:spcPct val="0"/>
            </a:spcBef>
            <a:spcAft>
              <a:spcPct val="35000"/>
            </a:spcAft>
          </a:pPr>
          <a:r>
            <a:rPr lang="fa-IR" sz="1600" b="1" kern="1200" dirty="0" smtClean="0">
              <a:cs typeface="B Nazanin" panose="00000400000000000000" pitchFamily="2" charset="-78"/>
            </a:rPr>
            <a:t>مجموعه کارهایی است که همۀ افراد به مقتضای انسان بودن به انجام آن موظف هستند و عنوان و صنف اجتماعی در آن تأثیری ندارد؛ عبادت، ورزش، بهداشت، رسیدگی به امور خانواده و خویشاوندان، امر به معروف و نهی از منکر، و ارتباط اجتماعی از این دسته هستند. برعهده گرفتن بخشی از نیازهای جامعه و خدمت در یک صنف اجتماعی نیز وظیفه شخصی هر انسانی است.</a:t>
          </a:r>
          <a:endParaRPr lang="en-US" sz="1600" b="1" kern="1200" dirty="0"/>
        </a:p>
      </dsp:txBody>
      <dsp:txXfrm>
        <a:off x="58558" y="715213"/>
        <a:ext cx="8640926" cy="1160970"/>
      </dsp:txXfrm>
    </dsp:sp>
    <dsp:sp modelId="{BBEFAE89-66E0-49FB-9BBA-0CE17DC9B840}">
      <dsp:nvSpPr>
        <dsp:cNvPr id="0" name=""/>
        <dsp:cNvSpPr/>
      </dsp:nvSpPr>
      <dsp:spPr>
        <a:xfrm>
          <a:off x="3312429" y="2088233"/>
          <a:ext cx="2160167" cy="41825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0" tIns="76200" rIns="76200" bIns="76200" numCol="1" spcCol="1270" anchor="b" anchorCtr="0">
          <a:noAutofit/>
        </a:bodyPr>
        <a:lstStyle/>
        <a:p>
          <a:pPr lvl="0" algn="ctr" defTabSz="889000">
            <a:lnSpc>
              <a:spcPct val="90000"/>
            </a:lnSpc>
            <a:spcBef>
              <a:spcPct val="0"/>
            </a:spcBef>
            <a:spcAft>
              <a:spcPct val="35000"/>
            </a:spcAft>
          </a:pPr>
          <a:r>
            <a:rPr lang="fa-IR" sz="2000" kern="1200" dirty="0" smtClean="0">
              <a:solidFill>
                <a:srgbClr val="FF0000"/>
              </a:solidFill>
              <a:cs typeface="B Titr" panose="00000700000000000000" pitchFamily="2" charset="-78"/>
            </a:rPr>
            <a:t>فعالیت‏های صنفی</a:t>
          </a:r>
          <a:endParaRPr lang="en-US" sz="2000" kern="1200" dirty="0">
            <a:solidFill>
              <a:srgbClr val="FF0000"/>
            </a:solidFill>
            <a:cs typeface="B Titr" panose="00000700000000000000" pitchFamily="2" charset="-78"/>
          </a:endParaRPr>
        </a:p>
      </dsp:txBody>
      <dsp:txXfrm>
        <a:off x="3312429" y="2088233"/>
        <a:ext cx="2160167" cy="418255"/>
      </dsp:txXfrm>
    </dsp:sp>
    <dsp:sp modelId="{54F6EB03-507F-41AA-9137-71CA46DC06DC}">
      <dsp:nvSpPr>
        <dsp:cNvPr id="0" name=""/>
        <dsp:cNvSpPr/>
      </dsp:nvSpPr>
      <dsp:spPr>
        <a:xfrm rot="10800000">
          <a:off x="-58525" y="2521094"/>
          <a:ext cx="1818009" cy="1438753"/>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4D90F6D-6DBD-44E9-9BCC-ACC85A39EC34}">
      <dsp:nvSpPr>
        <dsp:cNvPr id="0" name=""/>
        <dsp:cNvSpPr/>
      </dsp:nvSpPr>
      <dsp:spPr>
        <a:xfrm rot="10800000">
          <a:off x="1033488" y="2521094"/>
          <a:ext cx="1818009" cy="1438753"/>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E5DE11A-8BCC-4E58-96F9-27269CF655FD}">
      <dsp:nvSpPr>
        <dsp:cNvPr id="0" name=""/>
        <dsp:cNvSpPr/>
      </dsp:nvSpPr>
      <dsp:spPr>
        <a:xfrm rot="10800000">
          <a:off x="2126365" y="2521094"/>
          <a:ext cx="1818009" cy="1438753"/>
        </a:xfrm>
        <a:prstGeom prst="chevron">
          <a:avLst>
            <a:gd name="adj" fmla="val 70610"/>
          </a:avLst>
        </a:prstGeom>
        <a:solidFill>
          <a:schemeClr val="accent6">
            <a:hueOff val="0"/>
            <a:satOff val="0"/>
            <a:lumOff val="0"/>
            <a:alphaOff val="0"/>
          </a:schemeClr>
        </a:solidFill>
        <a:ln w="25400" cap="flat" cmpd="sng" algn="ctr">
          <a:solidFill>
            <a:schemeClr val="accent6">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1B79ADFE-7EF3-4039-9D39-2067B189D272}">
      <dsp:nvSpPr>
        <dsp:cNvPr id="0" name=""/>
        <dsp:cNvSpPr/>
      </dsp:nvSpPr>
      <dsp:spPr>
        <a:xfrm rot="10800000">
          <a:off x="3218379" y="2521094"/>
          <a:ext cx="1818009" cy="1438753"/>
        </a:xfrm>
        <a:prstGeom prst="chevron">
          <a:avLst>
            <a:gd name="adj" fmla="val 70610"/>
          </a:avLst>
        </a:prstGeom>
        <a:solidFill>
          <a:schemeClr val="accent2">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B2F72E4-4152-4C0E-9313-800CC96F81AA}">
      <dsp:nvSpPr>
        <dsp:cNvPr id="0" name=""/>
        <dsp:cNvSpPr/>
      </dsp:nvSpPr>
      <dsp:spPr>
        <a:xfrm rot="10800000">
          <a:off x="4311256" y="2521094"/>
          <a:ext cx="1818009" cy="1438753"/>
        </a:xfrm>
        <a:prstGeom prst="chevron">
          <a:avLst>
            <a:gd name="adj" fmla="val 70610"/>
          </a:avLst>
        </a:prstGeom>
        <a:solidFill>
          <a:schemeClr val="accent3">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66EE5F4A-4795-4052-B48E-DAC32078E85F}">
      <dsp:nvSpPr>
        <dsp:cNvPr id="0" name=""/>
        <dsp:cNvSpPr/>
      </dsp:nvSpPr>
      <dsp:spPr>
        <a:xfrm rot="10800000">
          <a:off x="5403270" y="2521094"/>
          <a:ext cx="1818009" cy="1438753"/>
        </a:xfrm>
        <a:prstGeom prst="chevron">
          <a:avLst>
            <a:gd name="adj" fmla="val 70610"/>
          </a:avLst>
        </a:prstGeom>
        <a:solidFill>
          <a:schemeClr val="accent4">
            <a:hueOff val="0"/>
            <a:satOff val="0"/>
            <a:lumOff val="0"/>
            <a:alphaOff val="0"/>
          </a:schemeClr>
        </a:solidFill>
        <a:ln w="25400" cap="flat" cmpd="sng" algn="ctr">
          <a:solidFill>
            <a:schemeClr val="accent4">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4D5425D-4132-4C16-A5CB-5DB831C49B5D}">
      <dsp:nvSpPr>
        <dsp:cNvPr id="0" name=""/>
        <dsp:cNvSpPr/>
      </dsp:nvSpPr>
      <dsp:spPr>
        <a:xfrm rot="10800000">
          <a:off x="6496148" y="2521094"/>
          <a:ext cx="1818009" cy="1438753"/>
        </a:xfrm>
        <a:prstGeom prst="chevron">
          <a:avLst>
            <a:gd name="adj" fmla="val 70610"/>
          </a:avLst>
        </a:prstGeom>
        <a:solidFill>
          <a:schemeClr val="accent5">
            <a:hueOff val="0"/>
            <a:satOff val="0"/>
            <a:lumOff val="0"/>
            <a:alphaOff val="0"/>
          </a:schemeClr>
        </a:solidFill>
        <a:ln w="254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18867C8-0E41-45A4-94B1-CAB501BCF8A3}">
      <dsp:nvSpPr>
        <dsp:cNvPr id="0" name=""/>
        <dsp:cNvSpPr/>
      </dsp:nvSpPr>
      <dsp:spPr>
        <a:xfrm>
          <a:off x="0" y="2656233"/>
          <a:ext cx="8640926" cy="1160970"/>
        </a:xfrm>
        <a:prstGeom prst="rect">
          <a:avLst/>
        </a:prstGeom>
        <a:solidFill>
          <a:schemeClr val="lt1">
            <a:hueOff val="0"/>
            <a:satOff val="0"/>
            <a:lumOff val="0"/>
            <a:alphaOff val="0"/>
          </a:schemeClr>
        </a:solidFill>
        <a:ln w="25400" cap="flat" cmpd="sng" algn="ctr">
          <a:solidFill>
            <a:schemeClr val="accent3">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0640" tIns="40640" rIns="40640" bIns="40640" numCol="1" spcCol="1270" anchor="ctr" anchorCtr="0">
          <a:noAutofit/>
        </a:bodyPr>
        <a:lstStyle/>
        <a:p>
          <a:pPr lvl="0" algn="ctr" defTabSz="711200">
            <a:lnSpc>
              <a:spcPct val="90000"/>
            </a:lnSpc>
            <a:spcBef>
              <a:spcPct val="0"/>
            </a:spcBef>
            <a:spcAft>
              <a:spcPct val="35000"/>
            </a:spcAft>
          </a:pPr>
          <a:r>
            <a:rPr lang="fa-IR" sz="1600" b="1" kern="1200" dirty="0" smtClean="0">
              <a:cs typeface="B Nazanin" panose="00000400000000000000" pitchFamily="2" charset="-78"/>
            </a:rPr>
            <a:t>پس از حضور در یک صنف خاص و پذیرش یک عنوان اجتماعی مسئولیت‏های تازه‏ای بر دوش انسان قرار می‏گیرد که برای انجام آن ـ در قبال بهره‏مندی از خدمات دیگران ـ حدود 8 تا 10 ساعت در شبانه‏روز باید وقت گذاشت. این مجموعه فعالیت‏ها، «فعالیت‏های صنفی» نام دارد. آنچه در تعطیلات رسمی کشور تعطیل می‏گردد، همین فعالیت‏های صنفی است، و فعالیت‏های شخصی تعطیل‏بردار نیست. </a:t>
          </a:r>
          <a:endParaRPr lang="en-US" sz="1600" b="1" kern="1200" dirty="0"/>
        </a:p>
      </dsp:txBody>
      <dsp:txXfrm>
        <a:off x="0" y="2656233"/>
        <a:ext cx="8640926" cy="1160970"/>
      </dsp:txXfrm>
    </dsp:sp>
  </dsp:spTree>
</dsp:drawing>
</file>

<file path=ppt/diagrams/drawing8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EC8C4C-3CB0-4659-A772-5F35B9C55624}">
      <dsp:nvSpPr>
        <dsp:cNvPr id="0" name=""/>
        <dsp:cNvSpPr/>
      </dsp:nvSpPr>
      <dsp:spPr>
        <a:xfrm>
          <a:off x="4114800" y="1872170"/>
          <a:ext cx="2251813" cy="781621"/>
        </a:xfrm>
        <a:custGeom>
          <a:avLst/>
          <a:gdLst/>
          <a:ahLst/>
          <a:cxnLst/>
          <a:rect l="0" t="0" r="0" b="0"/>
          <a:pathLst>
            <a:path>
              <a:moveTo>
                <a:pt x="0" y="0"/>
              </a:moveTo>
              <a:lnTo>
                <a:pt x="0" y="390810"/>
              </a:lnTo>
              <a:lnTo>
                <a:pt x="2251813" y="390810"/>
              </a:lnTo>
              <a:lnTo>
                <a:pt x="2251813" y="781621"/>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90B49C2-2B77-4A5F-A09F-6CC1C470A660}">
      <dsp:nvSpPr>
        <dsp:cNvPr id="0" name=""/>
        <dsp:cNvSpPr/>
      </dsp:nvSpPr>
      <dsp:spPr>
        <a:xfrm>
          <a:off x="1862986" y="1872170"/>
          <a:ext cx="2251813" cy="781621"/>
        </a:xfrm>
        <a:custGeom>
          <a:avLst/>
          <a:gdLst/>
          <a:ahLst/>
          <a:cxnLst/>
          <a:rect l="0" t="0" r="0" b="0"/>
          <a:pathLst>
            <a:path>
              <a:moveTo>
                <a:pt x="2251813" y="0"/>
              </a:moveTo>
              <a:lnTo>
                <a:pt x="2251813" y="390810"/>
              </a:lnTo>
              <a:lnTo>
                <a:pt x="0" y="390810"/>
              </a:lnTo>
              <a:lnTo>
                <a:pt x="0" y="781621"/>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A57F1E5-1792-45C1-903D-11A691F6EE0F}">
      <dsp:nvSpPr>
        <dsp:cNvPr id="0" name=""/>
        <dsp:cNvSpPr/>
      </dsp:nvSpPr>
      <dsp:spPr>
        <a:xfrm>
          <a:off x="2253797" y="11168"/>
          <a:ext cx="3722005" cy="1861002"/>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8693" tIns="23495" rIns="23495" bIns="23495" numCol="1" spcCol="1270" anchor="ctr" anchorCtr="0">
          <a:noAutofit/>
        </a:bodyPr>
        <a:lstStyle/>
        <a:p>
          <a:pPr lvl="0" algn="ctr" defTabSz="1644650">
            <a:lnSpc>
              <a:spcPct val="90000"/>
            </a:lnSpc>
            <a:spcBef>
              <a:spcPct val="0"/>
            </a:spcBef>
            <a:spcAft>
              <a:spcPct val="35000"/>
            </a:spcAft>
          </a:pPr>
          <a:r>
            <a:rPr lang="fa-IR" sz="3700" kern="1200" dirty="0" smtClean="0">
              <a:solidFill>
                <a:srgbClr val="FFFF00"/>
              </a:solidFill>
              <a:cs typeface="B Titr" panose="00000700000000000000" pitchFamily="2" charset="-78"/>
            </a:rPr>
            <a:t>دوران زندگی حوزویان</a:t>
          </a:r>
          <a:endParaRPr lang="en-US" sz="3700" kern="1200" dirty="0">
            <a:solidFill>
              <a:srgbClr val="FFFF00"/>
            </a:solidFill>
            <a:cs typeface="B Titr" panose="00000700000000000000" pitchFamily="2" charset="-78"/>
          </a:endParaRPr>
        </a:p>
      </dsp:txBody>
      <dsp:txXfrm>
        <a:off x="2253797" y="11168"/>
        <a:ext cx="3722005" cy="1861002"/>
      </dsp:txXfrm>
    </dsp:sp>
    <dsp:sp modelId="{9FDAB5D1-E116-4D82-AB3A-1468D8B09F56}">
      <dsp:nvSpPr>
        <dsp:cNvPr id="0" name=""/>
        <dsp:cNvSpPr/>
      </dsp:nvSpPr>
      <dsp:spPr>
        <a:xfrm>
          <a:off x="2439897" y="197268"/>
          <a:ext cx="1116601" cy="1488802"/>
        </a:xfrm>
        <a:prstGeom prst="rect">
          <a:avLst/>
        </a:prstGeom>
        <a:blipFill>
          <a:blip xmlns:r="http://schemas.openxmlformats.org/officeDocument/2006/relationships" r:embed="rId1" cstate="print">
            <a:extLst>
              <a:ext uri="{28A0092B-C50C-407E-A947-70E740481C1C}">
                <a14:useLocalDpi xmlns:a14="http://schemas.microsoft.com/office/drawing/2010/main" val="0"/>
              </a:ext>
            </a:extLst>
          </a:blip>
          <a:srcRect/>
          <a:stretch>
            <a:fillRect l="-59000" r="-59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8F069E-C122-49FB-B0DE-5580A87FA09B}">
      <dsp:nvSpPr>
        <dsp:cNvPr id="0" name=""/>
        <dsp:cNvSpPr/>
      </dsp:nvSpPr>
      <dsp:spPr>
        <a:xfrm>
          <a:off x="1984" y="2653792"/>
          <a:ext cx="3722005" cy="1861002"/>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8693" tIns="23495" rIns="23495" bIns="23495" numCol="1" spcCol="1270" anchor="ctr" anchorCtr="0">
          <a:noAutofit/>
        </a:bodyPr>
        <a:lstStyle/>
        <a:p>
          <a:pPr lvl="0" algn="ctr" defTabSz="1644650">
            <a:lnSpc>
              <a:spcPct val="90000"/>
            </a:lnSpc>
            <a:spcBef>
              <a:spcPct val="0"/>
            </a:spcBef>
            <a:spcAft>
              <a:spcPct val="35000"/>
            </a:spcAft>
          </a:pPr>
          <a:r>
            <a:rPr lang="fa-IR" sz="3700" kern="1200" dirty="0" smtClean="0">
              <a:solidFill>
                <a:srgbClr val="002060"/>
              </a:solidFill>
              <a:cs typeface="B Titr" panose="00000700000000000000" pitchFamily="2" charset="-78"/>
            </a:rPr>
            <a:t>دوره رشد</a:t>
          </a:r>
        </a:p>
        <a:p>
          <a:pPr lvl="0" algn="ctr" defTabSz="1644650">
            <a:lnSpc>
              <a:spcPct val="90000"/>
            </a:lnSpc>
            <a:spcBef>
              <a:spcPct val="0"/>
            </a:spcBef>
            <a:spcAft>
              <a:spcPct val="35000"/>
            </a:spcAft>
          </a:pPr>
          <a:r>
            <a:rPr lang="fa-IR" sz="3700" kern="1200" dirty="0" smtClean="0">
              <a:solidFill>
                <a:srgbClr val="002060"/>
              </a:solidFill>
              <a:cs typeface="B Titr" panose="00000700000000000000" pitchFamily="2" charset="-78"/>
            </a:rPr>
            <a:t>و تحصیل</a:t>
          </a:r>
          <a:endParaRPr lang="en-US" sz="3700" kern="1200" dirty="0">
            <a:solidFill>
              <a:srgbClr val="002060"/>
            </a:solidFill>
            <a:cs typeface="B Titr" panose="00000700000000000000" pitchFamily="2" charset="-78"/>
          </a:endParaRPr>
        </a:p>
      </dsp:txBody>
      <dsp:txXfrm>
        <a:off x="1984" y="2653792"/>
        <a:ext cx="3722005" cy="1861002"/>
      </dsp:txXfrm>
    </dsp:sp>
    <dsp:sp modelId="{331784CF-4C0D-40FE-805D-6F8FEF4CF6B2}">
      <dsp:nvSpPr>
        <dsp:cNvPr id="0" name=""/>
        <dsp:cNvSpPr/>
      </dsp:nvSpPr>
      <dsp:spPr>
        <a:xfrm>
          <a:off x="188084" y="2839892"/>
          <a:ext cx="1116601" cy="1488802"/>
        </a:xfrm>
        <a:prstGeom prst="rect">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56000" r="-5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64B3D44-B79A-499E-8626-611E758809FD}">
      <dsp:nvSpPr>
        <dsp:cNvPr id="0" name=""/>
        <dsp:cNvSpPr/>
      </dsp:nvSpPr>
      <dsp:spPr>
        <a:xfrm>
          <a:off x="4505610" y="2653792"/>
          <a:ext cx="3722005" cy="1861002"/>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78693" tIns="20320" rIns="20320" bIns="20320" numCol="1" spcCol="1270" anchor="ctr" anchorCtr="0">
          <a:noAutofit/>
        </a:bodyPr>
        <a:lstStyle/>
        <a:p>
          <a:pPr lvl="0" algn="ctr" defTabSz="1422400">
            <a:lnSpc>
              <a:spcPct val="90000"/>
            </a:lnSpc>
            <a:spcBef>
              <a:spcPct val="0"/>
            </a:spcBef>
            <a:spcAft>
              <a:spcPct val="35000"/>
            </a:spcAft>
          </a:pPr>
          <a:r>
            <a:rPr lang="fa-IR" sz="3200" kern="1200" dirty="0" smtClean="0">
              <a:solidFill>
                <a:srgbClr val="002060"/>
              </a:solidFill>
              <a:cs typeface="B Titr" panose="00000700000000000000" pitchFamily="2" charset="-78"/>
            </a:rPr>
            <a:t>فعالیت فرهنگی در برنامه عملی طلبه</a:t>
          </a:r>
          <a:endParaRPr lang="en-US" sz="3200" kern="1200" dirty="0">
            <a:solidFill>
              <a:srgbClr val="002060"/>
            </a:solidFill>
            <a:cs typeface="B Titr" panose="00000700000000000000" pitchFamily="2" charset="-78"/>
          </a:endParaRPr>
        </a:p>
      </dsp:txBody>
      <dsp:txXfrm>
        <a:off x="4505610" y="2653792"/>
        <a:ext cx="3722005" cy="1861002"/>
      </dsp:txXfrm>
    </dsp:sp>
    <dsp:sp modelId="{01C690DA-AB0D-44AD-8474-8867B080F885}">
      <dsp:nvSpPr>
        <dsp:cNvPr id="0" name=""/>
        <dsp:cNvSpPr/>
      </dsp:nvSpPr>
      <dsp:spPr>
        <a:xfrm>
          <a:off x="4691710" y="2839892"/>
          <a:ext cx="1116601" cy="1488802"/>
        </a:xfrm>
        <a:prstGeom prst="rect">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50000" r="-50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8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CE209D2-F2F3-49B9-A45C-4E07C16758DA}">
      <dsp:nvSpPr>
        <dsp:cNvPr id="0" name=""/>
        <dsp:cNvSpPr/>
      </dsp:nvSpPr>
      <dsp:spPr>
        <a:xfrm>
          <a:off x="7082257" y="2556284"/>
          <a:ext cx="558275" cy="2127574"/>
        </a:xfrm>
        <a:custGeom>
          <a:avLst/>
          <a:gdLst/>
          <a:ahLst/>
          <a:cxnLst/>
          <a:rect l="0" t="0" r="0" b="0"/>
          <a:pathLst>
            <a:path>
              <a:moveTo>
                <a:pt x="558275" y="0"/>
              </a:moveTo>
              <a:lnTo>
                <a:pt x="279137" y="0"/>
              </a:lnTo>
              <a:lnTo>
                <a:pt x="279137" y="2127574"/>
              </a:lnTo>
              <a:lnTo>
                <a:pt x="0" y="2127574"/>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55600">
            <a:lnSpc>
              <a:spcPct val="90000"/>
            </a:lnSpc>
            <a:spcBef>
              <a:spcPct val="0"/>
            </a:spcBef>
            <a:spcAft>
              <a:spcPct val="35000"/>
            </a:spcAft>
          </a:pPr>
          <a:endParaRPr lang="en-US" sz="800" kern="1200"/>
        </a:p>
      </dsp:txBody>
      <dsp:txXfrm>
        <a:off x="7306405" y="3565081"/>
        <a:ext cx="109980" cy="109980"/>
      </dsp:txXfrm>
    </dsp:sp>
    <dsp:sp modelId="{4CE6F448-0DA1-4318-9412-31CE77FA82C6}">
      <dsp:nvSpPr>
        <dsp:cNvPr id="0" name=""/>
        <dsp:cNvSpPr/>
      </dsp:nvSpPr>
      <dsp:spPr>
        <a:xfrm>
          <a:off x="7082257" y="2556284"/>
          <a:ext cx="558275" cy="1063787"/>
        </a:xfrm>
        <a:custGeom>
          <a:avLst/>
          <a:gdLst/>
          <a:ahLst/>
          <a:cxnLst/>
          <a:rect l="0" t="0" r="0" b="0"/>
          <a:pathLst>
            <a:path>
              <a:moveTo>
                <a:pt x="558275" y="0"/>
              </a:moveTo>
              <a:lnTo>
                <a:pt x="279137" y="0"/>
              </a:lnTo>
              <a:lnTo>
                <a:pt x="279137" y="1063787"/>
              </a:lnTo>
              <a:lnTo>
                <a:pt x="0" y="1063787"/>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7331360" y="3058143"/>
        <a:ext cx="60069" cy="60069"/>
      </dsp:txXfrm>
    </dsp:sp>
    <dsp:sp modelId="{35EC9EA6-7594-4857-8F3F-548D050094A7}">
      <dsp:nvSpPr>
        <dsp:cNvPr id="0" name=""/>
        <dsp:cNvSpPr/>
      </dsp:nvSpPr>
      <dsp:spPr>
        <a:xfrm>
          <a:off x="7082257" y="2510564"/>
          <a:ext cx="558275" cy="91440"/>
        </a:xfrm>
        <a:custGeom>
          <a:avLst/>
          <a:gdLst/>
          <a:ahLst/>
          <a:cxnLst/>
          <a:rect l="0" t="0" r="0" b="0"/>
          <a:pathLst>
            <a:path>
              <a:moveTo>
                <a:pt x="558275" y="45720"/>
              </a:moveTo>
              <a:lnTo>
                <a:pt x="0" y="4572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7347438" y="2542327"/>
        <a:ext cx="27913" cy="27913"/>
      </dsp:txXfrm>
    </dsp:sp>
    <dsp:sp modelId="{7BFD6FAD-0C83-44AC-8F82-A69D81FC3DFA}">
      <dsp:nvSpPr>
        <dsp:cNvPr id="0" name=""/>
        <dsp:cNvSpPr/>
      </dsp:nvSpPr>
      <dsp:spPr>
        <a:xfrm>
          <a:off x="7082257" y="1492496"/>
          <a:ext cx="558275" cy="1063787"/>
        </a:xfrm>
        <a:custGeom>
          <a:avLst/>
          <a:gdLst/>
          <a:ahLst/>
          <a:cxnLst/>
          <a:rect l="0" t="0" r="0" b="0"/>
          <a:pathLst>
            <a:path>
              <a:moveTo>
                <a:pt x="558275" y="1063787"/>
              </a:moveTo>
              <a:lnTo>
                <a:pt x="279137" y="1063787"/>
              </a:lnTo>
              <a:lnTo>
                <a:pt x="279137" y="0"/>
              </a:lnTo>
              <a:lnTo>
                <a:pt x="0"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7331360" y="1994355"/>
        <a:ext cx="60069" cy="60069"/>
      </dsp:txXfrm>
    </dsp:sp>
    <dsp:sp modelId="{A5CB2E6B-5AD8-4701-8287-876ECAF1ECE7}">
      <dsp:nvSpPr>
        <dsp:cNvPr id="0" name=""/>
        <dsp:cNvSpPr/>
      </dsp:nvSpPr>
      <dsp:spPr>
        <a:xfrm>
          <a:off x="7082257" y="428709"/>
          <a:ext cx="558275" cy="2127574"/>
        </a:xfrm>
        <a:custGeom>
          <a:avLst/>
          <a:gdLst/>
          <a:ahLst/>
          <a:cxnLst/>
          <a:rect l="0" t="0" r="0" b="0"/>
          <a:pathLst>
            <a:path>
              <a:moveTo>
                <a:pt x="558275" y="2127574"/>
              </a:moveTo>
              <a:lnTo>
                <a:pt x="279137" y="2127574"/>
              </a:lnTo>
              <a:lnTo>
                <a:pt x="279137" y="0"/>
              </a:lnTo>
              <a:lnTo>
                <a:pt x="0" y="0"/>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55600">
            <a:lnSpc>
              <a:spcPct val="90000"/>
            </a:lnSpc>
            <a:spcBef>
              <a:spcPct val="0"/>
            </a:spcBef>
            <a:spcAft>
              <a:spcPct val="35000"/>
            </a:spcAft>
          </a:pPr>
          <a:endParaRPr lang="en-US" sz="800" kern="1200"/>
        </a:p>
      </dsp:txBody>
      <dsp:txXfrm>
        <a:off x="7306405" y="1437506"/>
        <a:ext cx="109980" cy="109980"/>
      </dsp:txXfrm>
    </dsp:sp>
    <dsp:sp modelId="{2EE6D782-76B4-4F85-8B23-71FFB825189D}">
      <dsp:nvSpPr>
        <dsp:cNvPr id="0" name=""/>
        <dsp:cNvSpPr/>
      </dsp:nvSpPr>
      <dsp:spPr>
        <a:xfrm rot="5400000">
          <a:off x="5826495" y="2130769"/>
          <a:ext cx="4479104" cy="851029"/>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4130" tIns="24130" rIns="24130" bIns="24130" numCol="1" spcCol="1270" anchor="ctr" anchorCtr="0">
          <a:noAutofit/>
        </a:bodyPr>
        <a:lstStyle/>
        <a:p>
          <a:pPr lvl="0" algn="ctr" defTabSz="1689100">
            <a:lnSpc>
              <a:spcPct val="90000"/>
            </a:lnSpc>
            <a:spcBef>
              <a:spcPct val="0"/>
            </a:spcBef>
            <a:spcAft>
              <a:spcPct val="35000"/>
            </a:spcAft>
          </a:pPr>
          <a:r>
            <a:rPr lang="fa-IR" sz="3800" kern="1200" dirty="0" smtClean="0">
              <a:solidFill>
                <a:srgbClr val="FFFF00"/>
              </a:solidFill>
              <a:cs typeface="B Titr" panose="00000700000000000000" pitchFamily="2" charset="-78"/>
            </a:rPr>
            <a:t>1. دورۀ رشد و تحصیل</a:t>
          </a:r>
          <a:endParaRPr lang="en-US" sz="3800" kern="1200" dirty="0"/>
        </a:p>
      </dsp:txBody>
      <dsp:txXfrm>
        <a:off x="5826495" y="2130769"/>
        <a:ext cx="4479104" cy="851029"/>
      </dsp:txXfrm>
    </dsp:sp>
    <dsp:sp modelId="{F60713D1-05CD-449F-B975-AEE2DA87914A}">
      <dsp:nvSpPr>
        <dsp:cNvPr id="0" name=""/>
        <dsp:cNvSpPr/>
      </dsp:nvSpPr>
      <dsp:spPr>
        <a:xfrm>
          <a:off x="365421" y="3194"/>
          <a:ext cx="6716836" cy="851029"/>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در فراز اول هویت اصلی شخص، هویت «تحصیل» است. </a:t>
          </a:r>
          <a:endParaRPr lang="en-US" sz="2000" b="1" kern="1200">
            <a:solidFill>
              <a:srgbClr val="002060"/>
            </a:solidFill>
            <a:cs typeface="B Nazanin" panose="00000400000000000000" pitchFamily="2" charset="-78"/>
          </a:endParaRPr>
        </a:p>
      </dsp:txBody>
      <dsp:txXfrm>
        <a:off x="365421" y="3194"/>
        <a:ext cx="6716836" cy="851029"/>
      </dsp:txXfrm>
    </dsp:sp>
    <dsp:sp modelId="{19097F87-C7A7-4EF0-8B07-1B6E56DDE37C}">
      <dsp:nvSpPr>
        <dsp:cNvPr id="0" name=""/>
        <dsp:cNvSpPr/>
      </dsp:nvSpPr>
      <dsp:spPr>
        <a:xfrm>
          <a:off x="365421" y="1066981"/>
          <a:ext cx="6716836" cy="851029"/>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طلبه در این دوره، به بالابردن ظرفیت علمی و دیگر توانمندی‏های خود می‏پردازد و قابلیت‏های خود را فعال می‏کند. </a:t>
          </a:r>
          <a:endParaRPr lang="en-US" sz="2000" b="1" kern="1200">
            <a:solidFill>
              <a:srgbClr val="002060"/>
            </a:solidFill>
            <a:cs typeface="B Nazanin" panose="00000400000000000000" pitchFamily="2" charset="-78"/>
          </a:endParaRPr>
        </a:p>
      </dsp:txBody>
      <dsp:txXfrm>
        <a:off x="365421" y="1066981"/>
        <a:ext cx="6716836" cy="851029"/>
      </dsp:txXfrm>
    </dsp:sp>
    <dsp:sp modelId="{520C054A-272C-4DF6-A86D-5C0D0108A2FD}">
      <dsp:nvSpPr>
        <dsp:cNvPr id="0" name=""/>
        <dsp:cNvSpPr/>
      </dsp:nvSpPr>
      <dsp:spPr>
        <a:xfrm>
          <a:off x="365421" y="2130769"/>
          <a:ext cx="6716836" cy="851029"/>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عمدۀ فعالیت‏هایش ناظر به «خود» اوست </a:t>
          </a:r>
          <a:endParaRPr lang="en-US" sz="2000" b="1" kern="1200">
            <a:solidFill>
              <a:srgbClr val="002060"/>
            </a:solidFill>
            <a:cs typeface="B Nazanin" panose="00000400000000000000" pitchFamily="2" charset="-78"/>
          </a:endParaRPr>
        </a:p>
      </dsp:txBody>
      <dsp:txXfrm>
        <a:off x="365421" y="2130769"/>
        <a:ext cx="6716836" cy="851029"/>
      </dsp:txXfrm>
    </dsp:sp>
    <dsp:sp modelId="{89A44D26-54AF-4FE6-968A-733B957EA95A}">
      <dsp:nvSpPr>
        <dsp:cNvPr id="0" name=""/>
        <dsp:cNvSpPr/>
      </dsp:nvSpPr>
      <dsp:spPr>
        <a:xfrm>
          <a:off x="365421" y="3194556"/>
          <a:ext cx="6716836" cy="851029"/>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و به هدف اعتلای سطح کمال «خودش» صورت می‏گیرد. </a:t>
          </a:r>
          <a:endParaRPr lang="en-US" sz="2000" b="1" kern="1200">
            <a:solidFill>
              <a:srgbClr val="002060"/>
            </a:solidFill>
            <a:cs typeface="B Nazanin" panose="00000400000000000000" pitchFamily="2" charset="-78"/>
          </a:endParaRPr>
        </a:p>
      </dsp:txBody>
      <dsp:txXfrm>
        <a:off x="365421" y="3194556"/>
        <a:ext cx="6716836" cy="851029"/>
      </dsp:txXfrm>
    </dsp:sp>
    <dsp:sp modelId="{F235120F-C54B-4339-8E4B-169656ECA41B}">
      <dsp:nvSpPr>
        <dsp:cNvPr id="0" name=""/>
        <dsp:cNvSpPr/>
      </dsp:nvSpPr>
      <dsp:spPr>
        <a:xfrm>
          <a:off x="365421" y="4258343"/>
          <a:ext cx="6716836" cy="851029"/>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smtClean="0">
              <a:solidFill>
                <a:srgbClr val="002060"/>
              </a:solidFill>
              <a:cs typeface="B Nazanin" panose="00000400000000000000" pitchFamily="2" charset="-78"/>
            </a:rPr>
            <a:t>عنوان «طلبه» به معنای طالب و پژوهندۀ کمال، گویای وجهۀ غالب و رنگ اصلی هویت او در همین دوره است.</a:t>
          </a:r>
          <a:endParaRPr lang="en-US" sz="1800" b="1" kern="1200">
            <a:solidFill>
              <a:srgbClr val="002060"/>
            </a:solidFill>
            <a:cs typeface="B Nazanin" panose="00000400000000000000" pitchFamily="2" charset="-78"/>
          </a:endParaRPr>
        </a:p>
      </dsp:txBody>
      <dsp:txXfrm>
        <a:off x="365421" y="4258343"/>
        <a:ext cx="6716836" cy="851029"/>
      </dsp:txXfrm>
    </dsp:sp>
  </dsp:spTree>
</dsp:drawing>
</file>

<file path=ppt/diagrams/drawing8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E763F2D-807B-4A9E-A091-E52394B7ED1F}">
      <dsp:nvSpPr>
        <dsp:cNvPr id="0" name=""/>
        <dsp:cNvSpPr/>
      </dsp:nvSpPr>
      <dsp:spPr>
        <a:xfrm>
          <a:off x="1199019" y="2570584"/>
          <a:ext cx="639544" cy="1815281"/>
        </a:xfrm>
        <a:custGeom>
          <a:avLst/>
          <a:gdLst/>
          <a:ahLst/>
          <a:cxnLst/>
          <a:rect l="0" t="0" r="0" b="0"/>
          <a:pathLst>
            <a:path>
              <a:moveTo>
                <a:pt x="0" y="0"/>
              </a:moveTo>
              <a:lnTo>
                <a:pt x="319772" y="0"/>
              </a:lnTo>
              <a:lnTo>
                <a:pt x="319772" y="1815281"/>
              </a:lnTo>
              <a:lnTo>
                <a:pt x="639544" y="1815281"/>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11150">
            <a:lnSpc>
              <a:spcPct val="90000"/>
            </a:lnSpc>
            <a:spcBef>
              <a:spcPct val="0"/>
            </a:spcBef>
            <a:spcAft>
              <a:spcPct val="35000"/>
            </a:spcAft>
          </a:pPr>
          <a:endParaRPr lang="en-US" sz="700" kern="1200"/>
        </a:p>
      </dsp:txBody>
      <dsp:txXfrm>
        <a:off x="1470674" y="3430108"/>
        <a:ext cx="96232" cy="96232"/>
      </dsp:txXfrm>
    </dsp:sp>
    <dsp:sp modelId="{4EE044B8-458D-424F-8AF5-F96D1A34B6B5}">
      <dsp:nvSpPr>
        <dsp:cNvPr id="0" name=""/>
        <dsp:cNvSpPr/>
      </dsp:nvSpPr>
      <dsp:spPr>
        <a:xfrm>
          <a:off x="1199019" y="2570584"/>
          <a:ext cx="639544" cy="609321"/>
        </a:xfrm>
        <a:custGeom>
          <a:avLst/>
          <a:gdLst/>
          <a:ahLst/>
          <a:cxnLst/>
          <a:rect l="0" t="0" r="0" b="0"/>
          <a:pathLst>
            <a:path>
              <a:moveTo>
                <a:pt x="0" y="0"/>
              </a:moveTo>
              <a:lnTo>
                <a:pt x="319772" y="0"/>
              </a:lnTo>
              <a:lnTo>
                <a:pt x="319772" y="609321"/>
              </a:lnTo>
              <a:lnTo>
                <a:pt x="639544" y="609321"/>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1496707" y="2853161"/>
        <a:ext cx="44167" cy="44167"/>
      </dsp:txXfrm>
    </dsp:sp>
    <dsp:sp modelId="{23D932BE-6B97-4CE1-8A97-B9C1763B8249}">
      <dsp:nvSpPr>
        <dsp:cNvPr id="0" name=""/>
        <dsp:cNvSpPr/>
      </dsp:nvSpPr>
      <dsp:spPr>
        <a:xfrm>
          <a:off x="1199019" y="1961262"/>
          <a:ext cx="639544" cy="609321"/>
        </a:xfrm>
        <a:custGeom>
          <a:avLst/>
          <a:gdLst/>
          <a:ahLst/>
          <a:cxnLst/>
          <a:rect l="0" t="0" r="0" b="0"/>
          <a:pathLst>
            <a:path>
              <a:moveTo>
                <a:pt x="0" y="609321"/>
              </a:moveTo>
              <a:lnTo>
                <a:pt x="319772" y="609321"/>
              </a:lnTo>
              <a:lnTo>
                <a:pt x="319772" y="0"/>
              </a:lnTo>
              <a:lnTo>
                <a:pt x="639544"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1496707" y="2243839"/>
        <a:ext cx="44167" cy="44167"/>
      </dsp:txXfrm>
    </dsp:sp>
    <dsp:sp modelId="{40D3BD23-7BFA-4523-AB88-9FAD21728474}">
      <dsp:nvSpPr>
        <dsp:cNvPr id="0" name=""/>
        <dsp:cNvSpPr/>
      </dsp:nvSpPr>
      <dsp:spPr>
        <a:xfrm>
          <a:off x="1199019" y="742618"/>
          <a:ext cx="639544" cy="1827965"/>
        </a:xfrm>
        <a:custGeom>
          <a:avLst/>
          <a:gdLst/>
          <a:ahLst/>
          <a:cxnLst/>
          <a:rect l="0" t="0" r="0" b="0"/>
          <a:pathLst>
            <a:path>
              <a:moveTo>
                <a:pt x="0" y="1827965"/>
              </a:moveTo>
              <a:lnTo>
                <a:pt x="319772" y="1827965"/>
              </a:lnTo>
              <a:lnTo>
                <a:pt x="319772" y="0"/>
              </a:lnTo>
              <a:lnTo>
                <a:pt x="639544"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11150">
            <a:lnSpc>
              <a:spcPct val="90000"/>
            </a:lnSpc>
            <a:spcBef>
              <a:spcPct val="0"/>
            </a:spcBef>
            <a:spcAft>
              <a:spcPct val="35000"/>
            </a:spcAft>
          </a:pPr>
          <a:endParaRPr lang="en-US" sz="700" kern="1200"/>
        </a:p>
      </dsp:txBody>
      <dsp:txXfrm>
        <a:off x="1470375" y="1608185"/>
        <a:ext cx="96830" cy="96830"/>
      </dsp:txXfrm>
    </dsp:sp>
    <dsp:sp modelId="{B6BCE37F-9EC8-4A6C-A27A-20A6288B6587}">
      <dsp:nvSpPr>
        <dsp:cNvPr id="0" name=""/>
        <dsp:cNvSpPr/>
      </dsp:nvSpPr>
      <dsp:spPr>
        <a:xfrm rot="16200000">
          <a:off x="-1854004" y="2083126"/>
          <a:ext cx="5131131" cy="974914"/>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5400" tIns="25400" rIns="25400" bIns="25400" numCol="1" spcCol="1270" anchor="ctr" anchorCtr="0">
          <a:noAutofit/>
        </a:bodyPr>
        <a:lstStyle/>
        <a:p>
          <a:pPr lvl="0" algn="ctr" defTabSz="1778000">
            <a:lnSpc>
              <a:spcPct val="90000"/>
            </a:lnSpc>
            <a:spcBef>
              <a:spcPct val="0"/>
            </a:spcBef>
            <a:spcAft>
              <a:spcPct val="35000"/>
            </a:spcAft>
          </a:pPr>
          <a:r>
            <a:rPr lang="fa-IR" sz="4000" kern="1200" dirty="0" smtClean="0">
              <a:solidFill>
                <a:srgbClr val="FFFF00"/>
              </a:solidFill>
              <a:cs typeface="B Titr" panose="00000700000000000000" pitchFamily="2" charset="-78"/>
            </a:rPr>
            <a:t>۲. دوره بازدهی و ثمربخشی</a:t>
          </a:r>
          <a:endParaRPr lang="en-US" sz="4000" kern="1200" dirty="0">
            <a:solidFill>
              <a:srgbClr val="FFFF00"/>
            </a:solidFill>
            <a:cs typeface="B Titr" panose="00000700000000000000" pitchFamily="2" charset="-78"/>
          </a:endParaRPr>
        </a:p>
      </dsp:txBody>
      <dsp:txXfrm>
        <a:off x="-1854004" y="2083126"/>
        <a:ext cx="5131131" cy="974914"/>
      </dsp:txXfrm>
    </dsp:sp>
    <dsp:sp modelId="{F5F02174-EF34-4A17-B5E2-051B75EC044B}">
      <dsp:nvSpPr>
        <dsp:cNvPr id="0" name=""/>
        <dsp:cNvSpPr/>
      </dsp:nvSpPr>
      <dsp:spPr>
        <a:xfrm>
          <a:off x="1838563" y="255160"/>
          <a:ext cx="6650300" cy="974914"/>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rtl="1">
            <a:lnSpc>
              <a:spcPct val="90000"/>
            </a:lnSpc>
            <a:spcBef>
              <a:spcPct val="0"/>
            </a:spcBef>
            <a:spcAft>
              <a:spcPct val="35000"/>
            </a:spcAft>
          </a:pPr>
          <a:r>
            <a:rPr lang="fa-IR" sz="2000" b="1" kern="1200" dirty="0" smtClean="0">
              <a:solidFill>
                <a:srgbClr val="002060"/>
              </a:solidFill>
              <a:cs typeface="B Nazanin" panose="00000400000000000000" pitchFamily="2" charset="-78"/>
            </a:rPr>
            <a:t>در فراز دوم، او بیشتر به «استفاده» از این توانمندی‏ها و ارائۀ خدمات، به «جامعه» می‏پردازد. </a:t>
          </a:r>
          <a:endParaRPr lang="en-US" sz="2000" b="1" kern="1200" dirty="0">
            <a:solidFill>
              <a:srgbClr val="002060"/>
            </a:solidFill>
            <a:cs typeface="B Nazanin" panose="00000400000000000000" pitchFamily="2" charset="-78"/>
          </a:endParaRPr>
        </a:p>
      </dsp:txBody>
      <dsp:txXfrm>
        <a:off x="1838563" y="255160"/>
        <a:ext cx="6650300" cy="974914"/>
      </dsp:txXfrm>
    </dsp:sp>
    <dsp:sp modelId="{9284F59B-355C-484F-8508-310F0B08E52E}">
      <dsp:nvSpPr>
        <dsp:cNvPr id="0" name=""/>
        <dsp:cNvSpPr/>
      </dsp:nvSpPr>
      <dsp:spPr>
        <a:xfrm>
          <a:off x="1838563" y="1473804"/>
          <a:ext cx="6650300" cy="974914"/>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endParaRPr lang="fa-IR" sz="2000" b="1" kern="1200" dirty="0" smtClean="0">
            <a:solidFill>
              <a:srgbClr val="002060"/>
            </a:solidFill>
            <a:cs typeface="B Nazanin" panose="00000400000000000000" pitchFamily="2" charset="-78"/>
          </a:endParaRPr>
        </a:p>
        <a:p>
          <a:pPr lvl="0" algn="ctr" defTabSz="889000">
            <a:lnSpc>
              <a:spcPct val="90000"/>
            </a:lnSpc>
            <a:spcBef>
              <a:spcPct val="0"/>
            </a:spcBef>
            <a:spcAft>
              <a:spcPct val="35000"/>
            </a:spcAft>
          </a:pPr>
          <a:r>
            <a:rPr lang="fa-IR" sz="2000" b="1" kern="1200" dirty="0" smtClean="0">
              <a:solidFill>
                <a:srgbClr val="002060"/>
              </a:solidFill>
              <a:cs typeface="B Nazanin" panose="00000400000000000000" pitchFamily="2" charset="-78"/>
            </a:rPr>
            <a:t>شخصیت اصلی او بیشتر درخدمت رفع نیازهای دینی، معنوی و علمی جامعه قرار می‏گیرد و از او انتظار ثمردهی می‏رود.</a:t>
          </a:r>
          <a:endParaRPr lang="en-US" sz="2000" b="1" kern="1200" dirty="0" smtClean="0">
            <a:solidFill>
              <a:srgbClr val="002060"/>
            </a:solidFill>
            <a:cs typeface="B Nazanin" panose="00000400000000000000" pitchFamily="2" charset="-78"/>
          </a:endParaRPr>
        </a:p>
        <a:p>
          <a:pPr lvl="0" algn="ctr" defTabSz="889000">
            <a:lnSpc>
              <a:spcPct val="90000"/>
            </a:lnSpc>
            <a:spcBef>
              <a:spcPct val="0"/>
            </a:spcBef>
            <a:spcAft>
              <a:spcPct val="35000"/>
            </a:spcAft>
          </a:pPr>
          <a:endParaRPr lang="en-US" sz="2000" b="1" kern="1200" dirty="0">
            <a:solidFill>
              <a:srgbClr val="002060"/>
            </a:solidFill>
            <a:cs typeface="B Nazanin" panose="00000400000000000000" pitchFamily="2" charset="-78"/>
          </a:endParaRPr>
        </a:p>
      </dsp:txBody>
      <dsp:txXfrm>
        <a:off x="1838563" y="1473804"/>
        <a:ext cx="6650300" cy="974914"/>
      </dsp:txXfrm>
    </dsp:sp>
    <dsp:sp modelId="{B994423D-1836-45DB-9238-BA2F34BCE282}">
      <dsp:nvSpPr>
        <dsp:cNvPr id="0" name=""/>
        <dsp:cNvSpPr/>
      </dsp:nvSpPr>
      <dsp:spPr>
        <a:xfrm>
          <a:off x="1838563" y="2692448"/>
          <a:ext cx="6650300" cy="974914"/>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در دورۀ اول، طلبه «متعلّم علی سبیل النجاة» است </a:t>
          </a:r>
          <a:endParaRPr lang="en-US" sz="2000" b="1" kern="1200">
            <a:solidFill>
              <a:srgbClr val="002060"/>
            </a:solidFill>
            <a:cs typeface="B Nazanin" panose="00000400000000000000" pitchFamily="2" charset="-78"/>
          </a:endParaRPr>
        </a:p>
      </dsp:txBody>
      <dsp:txXfrm>
        <a:off x="1838563" y="2692448"/>
        <a:ext cx="6650300" cy="974914"/>
      </dsp:txXfrm>
    </dsp:sp>
    <dsp:sp modelId="{D79D1D47-A66A-403D-8893-98D405400C4D}">
      <dsp:nvSpPr>
        <dsp:cNvPr id="0" name=""/>
        <dsp:cNvSpPr/>
      </dsp:nvSpPr>
      <dsp:spPr>
        <a:xfrm>
          <a:off x="1838563" y="3898408"/>
          <a:ext cx="6650300" cy="974914"/>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700" tIns="12700" rIns="12700" bIns="12700" numCol="1" spcCol="1270" anchor="ctr" anchorCtr="0">
          <a:noAutofit/>
        </a:bodyPr>
        <a:lstStyle/>
        <a:p>
          <a:pPr lvl="0" algn="ctr" defTabSz="889000">
            <a:lnSpc>
              <a:spcPct val="90000"/>
            </a:lnSpc>
            <a:spcBef>
              <a:spcPct val="0"/>
            </a:spcBef>
            <a:spcAft>
              <a:spcPct val="35000"/>
            </a:spcAft>
          </a:pPr>
          <a:r>
            <a:rPr lang="fa-IR" sz="2000" b="1" kern="1200" smtClean="0">
              <a:solidFill>
                <a:srgbClr val="002060"/>
              </a:solidFill>
              <a:cs typeface="B Nazanin" panose="00000400000000000000" pitchFamily="2" charset="-78"/>
            </a:rPr>
            <a:t>و در دوره دوم به «عالم ربّانی» تغییر هویت داده است.</a:t>
          </a:r>
          <a:endParaRPr lang="en-US" sz="2000" b="1" kern="1200">
            <a:solidFill>
              <a:srgbClr val="002060"/>
            </a:solidFill>
            <a:cs typeface="B Nazanin" panose="00000400000000000000" pitchFamily="2" charset="-78"/>
          </a:endParaRPr>
        </a:p>
      </dsp:txBody>
      <dsp:txXfrm>
        <a:off x="1838563" y="3898408"/>
        <a:ext cx="6650300" cy="974914"/>
      </dsp:txXfrm>
    </dsp:sp>
  </dsp:spTree>
</dsp:drawing>
</file>

<file path=ppt/diagrams/drawing8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C664094-4B58-4DE2-92B6-C70D67DEF27B}">
      <dsp:nvSpPr>
        <dsp:cNvPr id="0" name=""/>
        <dsp:cNvSpPr/>
      </dsp:nvSpPr>
      <dsp:spPr>
        <a:xfrm>
          <a:off x="3190350" y="1731"/>
          <a:ext cx="3339237" cy="1510283"/>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6690" tIns="186690" rIns="186690" bIns="186690" numCol="1" spcCol="1270" anchor="ctr" anchorCtr="0">
          <a:noAutofit/>
        </a:bodyPr>
        <a:lstStyle/>
        <a:p>
          <a:pPr lvl="0" algn="ctr" defTabSz="2178050">
            <a:lnSpc>
              <a:spcPct val="90000"/>
            </a:lnSpc>
            <a:spcBef>
              <a:spcPct val="0"/>
            </a:spcBef>
            <a:spcAft>
              <a:spcPct val="35000"/>
            </a:spcAft>
          </a:pPr>
          <a:r>
            <a:rPr lang="fa-IR" sz="4900" kern="1200" smtClean="0">
              <a:solidFill>
                <a:srgbClr val="002060"/>
              </a:solidFill>
              <a:cs typeface="B Titr" panose="00000700000000000000" pitchFamily="2" charset="-78"/>
            </a:rPr>
            <a:t>دوره 20 ساله</a:t>
          </a:r>
          <a:endParaRPr lang="en-US" sz="4900" kern="1200">
            <a:solidFill>
              <a:srgbClr val="002060"/>
            </a:solidFill>
            <a:cs typeface="B Titr" panose="00000700000000000000" pitchFamily="2" charset="-78"/>
          </a:endParaRPr>
        </a:p>
      </dsp:txBody>
      <dsp:txXfrm>
        <a:off x="3190350" y="1731"/>
        <a:ext cx="3339237" cy="1510283"/>
      </dsp:txXfrm>
    </dsp:sp>
    <dsp:sp modelId="{21531C49-3A64-4CCC-AF11-97A0AF4A954C}">
      <dsp:nvSpPr>
        <dsp:cNvPr id="0" name=""/>
        <dsp:cNvSpPr/>
      </dsp:nvSpPr>
      <dsp:spPr>
        <a:xfrm>
          <a:off x="1545651" y="1731"/>
          <a:ext cx="1495181" cy="1510283"/>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1000" r="-1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996E6B1-572B-4F01-9C15-B446A22A1C1F}">
      <dsp:nvSpPr>
        <dsp:cNvPr id="0" name=""/>
        <dsp:cNvSpPr/>
      </dsp:nvSpPr>
      <dsp:spPr>
        <a:xfrm>
          <a:off x="1545651" y="1761211"/>
          <a:ext cx="3339237" cy="1510283"/>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86690" tIns="186690" rIns="186690" bIns="186690" numCol="1" spcCol="1270" anchor="ctr" anchorCtr="0">
          <a:noAutofit/>
        </a:bodyPr>
        <a:lstStyle/>
        <a:p>
          <a:pPr lvl="0" algn="ctr" defTabSz="2178050">
            <a:lnSpc>
              <a:spcPct val="90000"/>
            </a:lnSpc>
            <a:spcBef>
              <a:spcPct val="0"/>
            </a:spcBef>
            <a:spcAft>
              <a:spcPct val="35000"/>
            </a:spcAft>
          </a:pPr>
          <a:r>
            <a:rPr lang="fa-IR" sz="4900" kern="1200" dirty="0" smtClean="0">
              <a:solidFill>
                <a:srgbClr val="002060"/>
              </a:solidFill>
              <a:cs typeface="B Titr" panose="00000700000000000000" pitchFamily="2" charset="-78"/>
            </a:rPr>
            <a:t>دوره 40 ساله</a:t>
          </a:r>
          <a:endParaRPr lang="en-US" sz="4900" kern="1200" dirty="0">
            <a:solidFill>
              <a:srgbClr val="002060"/>
            </a:solidFill>
            <a:cs typeface="B Titr" panose="00000700000000000000" pitchFamily="2" charset="-78"/>
          </a:endParaRPr>
        </a:p>
      </dsp:txBody>
      <dsp:txXfrm>
        <a:off x="1545651" y="1761211"/>
        <a:ext cx="3339237" cy="1510283"/>
      </dsp:txXfrm>
    </dsp:sp>
    <dsp:sp modelId="{06C3155D-5F17-40AB-A234-DB5B8BF7ABBA}">
      <dsp:nvSpPr>
        <dsp:cNvPr id="0" name=""/>
        <dsp:cNvSpPr/>
      </dsp:nvSpPr>
      <dsp:spPr>
        <a:xfrm>
          <a:off x="5034407" y="1761211"/>
          <a:ext cx="1495181" cy="1510283"/>
        </a:xfrm>
        <a:prstGeom prst="rect">
          <a:avLst/>
        </a:prstGeom>
        <a:blipFill>
          <a:blip xmlns:r="http://schemas.openxmlformats.org/officeDocument/2006/relationships" r:embed="rId2">
            <a:extLst>
              <a:ext uri="{28A0092B-C50C-407E-A947-70E740481C1C}">
                <a14:useLocalDpi xmlns:a14="http://schemas.microsoft.com/office/drawing/2010/main" val="0"/>
              </a:ext>
            </a:extLst>
          </a:blip>
          <a:srcRect/>
          <a:stretch>
            <a:fillRect t="-6000" b="-6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drawing8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547D1D0-1CE6-446F-BD36-13FAFAE3848E}">
      <dsp:nvSpPr>
        <dsp:cNvPr id="0" name=""/>
        <dsp:cNvSpPr/>
      </dsp:nvSpPr>
      <dsp:spPr>
        <a:xfrm>
          <a:off x="0" y="0"/>
          <a:ext cx="5257800" cy="5257800"/>
        </a:xfrm>
        <a:prstGeom prst="triangle">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A4E5CD9-A96C-4E0F-9944-9DAEAD73879D}">
      <dsp:nvSpPr>
        <dsp:cNvPr id="0" name=""/>
        <dsp:cNvSpPr/>
      </dsp:nvSpPr>
      <dsp:spPr>
        <a:xfrm>
          <a:off x="1759451" y="837349"/>
          <a:ext cx="7384548" cy="415386"/>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نکتۀ بسیار مهم اینکه انتقال یک فرد از دورۀ اول به دورۀ دوم به‌صورت دفعی رخ نمی‏دهد</a:t>
          </a:r>
          <a:endParaRPr lang="en-US" sz="1800" b="1" kern="1200" dirty="0">
            <a:cs typeface="B Nazanin" panose="00000400000000000000" pitchFamily="2" charset="-78"/>
          </a:endParaRPr>
        </a:p>
      </dsp:txBody>
      <dsp:txXfrm>
        <a:off x="1779728" y="857626"/>
        <a:ext cx="7343994" cy="374832"/>
      </dsp:txXfrm>
    </dsp:sp>
    <dsp:sp modelId="{3AC9FD90-F6EB-48CC-9141-98C16E7421E8}">
      <dsp:nvSpPr>
        <dsp:cNvPr id="0" name=""/>
        <dsp:cNvSpPr/>
      </dsp:nvSpPr>
      <dsp:spPr>
        <a:xfrm>
          <a:off x="1759451" y="1324743"/>
          <a:ext cx="7384548" cy="415386"/>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این دو دوره مرز ظریفِ خطی ندارند که گام‏نهادن به دورۀ دوم تنها در «یک‏ لحظه» رخ دهد</a:t>
          </a:r>
          <a:endParaRPr lang="en-US" sz="1800" b="1" kern="1200" dirty="0">
            <a:cs typeface="B Nazanin" panose="00000400000000000000" pitchFamily="2" charset="-78"/>
          </a:endParaRPr>
        </a:p>
      </dsp:txBody>
      <dsp:txXfrm>
        <a:off x="1779728" y="1345020"/>
        <a:ext cx="7343994" cy="374832"/>
      </dsp:txXfrm>
    </dsp:sp>
    <dsp:sp modelId="{A7516405-3B1B-4F5D-87F7-491498F1CEC6}">
      <dsp:nvSpPr>
        <dsp:cNvPr id="0" name=""/>
        <dsp:cNvSpPr/>
      </dsp:nvSpPr>
      <dsp:spPr>
        <a:xfrm>
          <a:off x="1759451" y="1845463"/>
          <a:ext cx="7384548" cy="415386"/>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بلکه این انتقال به‌صورتی تدریجی، آرام آرام و طی زمانی طولانی صورت می‏گیرد</a:t>
          </a:r>
          <a:endParaRPr lang="en-US" sz="1800" b="1" kern="1200" dirty="0">
            <a:cs typeface="B Nazanin" panose="00000400000000000000" pitchFamily="2" charset="-78"/>
          </a:endParaRPr>
        </a:p>
      </dsp:txBody>
      <dsp:txXfrm>
        <a:off x="1779728" y="1865740"/>
        <a:ext cx="7343994" cy="374832"/>
      </dsp:txXfrm>
    </dsp:sp>
    <dsp:sp modelId="{CE27A47E-B271-4AFE-8257-2A1F8773BE47}">
      <dsp:nvSpPr>
        <dsp:cNvPr id="0" name=""/>
        <dsp:cNvSpPr/>
      </dsp:nvSpPr>
      <dsp:spPr>
        <a:xfrm>
          <a:off x="1759451" y="2349519"/>
          <a:ext cx="7384548" cy="415386"/>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بنابراین مرز میان این دو دوره، طیفی است نه خطی</a:t>
          </a:r>
          <a:endParaRPr lang="en-US" sz="1800" b="1" kern="1200" dirty="0">
            <a:cs typeface="B Nazanin" panose="00000400000000000000" pitchFamily="2" charset="-78"/>
          </a:endParaRPr>
        </a:p>
      </dsp:txBody>
      <dsp:txXfrm>
        <a:off x="1779728" y="2369796"/>
        <a:ext cx="7343994" cy="374832"/>
      </dsp:txXfrm>
    </dsp:sp>
    <dsp:sp modelId="{37E59E66-D9A1-45EA-BB24-AFF4AB33DE05}">
      <dsp:nvSpPr>
        <dsp:cNvPr id="0" name=""/>
        <dsp:cNvSpPr/>
      </dsp:nvSpPr>
      <dsp:spPr>
        <a:xfrm>
          <a:off x="1759451" y="2853574"/>
          <a:ext cx="7384548" cy="415386"/>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طلبه هر سال که پیش تر می رود</a:t>
          </a:r>
          <a:endParaRPr lang="en-US" sz="1800" b="1" kern="1200" dirty="0">
            <a:cs typeface="B Nazanin" panose="00000400000000000000" pitchFamily="2" charset="-78"/>
          </a:endParaRPr>
        </a:p>
      </dsp:txBody>
      <dsp:txXfrm>
        <a:off x="1779728" y="2873851"/>
        <a:ext cx="7343994" cy="374832"/>
      </dsp:txXfrm>
    </dsp:sp>
    <dsp:sp modelId="{5EB5516A-6C32-44A4-AD39-10236BB79CFD}">
      <dsp:nvSpPr>
        <dsp:cNvPr id="0" name=""/>
        <dsp:cNvSpPr/>
      </dsp:nvSpPr>
      <dsp:spPr>
        <a:xfrm>
          <a:off x="1759451" y="3357630"/>
          <a:ext cx="7384548" cy="415386"/>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غلظت فعالیت‏های فرهنگی و خدمات اجتماعی در برنامۀ کاری او افزایش می‏یابد </a:t>
          </a:r>
          <a:endParaRPr lang="en-US" sz="1800" b="1" kern="1200" dirty="0">
            <a:cs typeface="B Nazanin" panose="00000400000000000000" pitchFamily="2" charset="-78"/>
          </a:endParaRPr>
        </a:p>
      </dsp:txBody>
      <dsp:txXfrm>
        <a:off x="1779728" y="3377907"/>
        <a:ext cx="7343994" cy="374832"/>
      </dsp:txXfrm>
    </dsp:sp>
    <dsp:sp modelId="{B64602D8-3F03-4DC0-819C-012075D6CACC}">
      <dsp:nvSpPr>
        <dsp:cNvPr id="0" name=""/>
        <dsp:cNvSpPr/>
      </dsp:nvSpPr>
      <dsp:spPr>
        <a:xfrm>
          <a:off x="1759451" y="3861684"/>
          <a:ext cx="7384548" cy="415386"/>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از درجۀ حضور فعالیت‏های تحصیلی در برنامۀ او اندک اندک کاسته می‏شود</a:t>
          </a:r>
          <a:endParaRPr lang="en-US" sz="1800" b="1" kern="1200" dirty="0">
            <a:cs typeface="B Nazanin" panose="00000400000000000000" pitchFamily="2" charset="-78"/>
          </a:endParaRPr>
        </a:p>
      </dsp:txBody>
      <dsp:txXfrm>
        <a:off x="1779728" y="3881961"/>
        <a:ext cx="7343994" cy="374832"/>
      </dsp:txXfrm>
    </dsp:sp>
    <dsp:sp modelId="{63D28511-E5EE-49CC-9919-DB49C0F00186}">
      <dsp:nvSpPr>
        <dsp:cNvPr id="0" name=""/>
        <dsp:cNvSpPr/>
      </dsp:nvSpPr>
      <dsp:spPr>
        <a:xfrm>
          <a:off x="1759451" y="4365744"/>
          <a:ext cx="7384548" cy="415386"/>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البته تحصیل علم هرگز از برنامۀ کاری طلبه حذف نمی‏شود</a:t>
          </a:r>
          <a:endParaRPr lang="en-US" sz="1800" b="1" kern="1200" dirty="0">
            <a:cs typeface="B Nazanin" panose="00000400000000000000" pitchFamily="2" charset="-78"/>
          </a:endParaRPr>
        </a:p>
      </dsp:txBody>
      <dsp:txXfrm>
        <a:off x="1779728" y="4386021"/>
        <a:ext cx="7343994" cy="374832"/>
      </dsp:txXfrm>
    </dsp:sp>
    <dsp:sp modelId="{14C4AA4E-E904-476D-9760-C69288768BA9}">
      <dsp:nvSpPr>
        <dsp:cNvPr id="0" name=""/>
        <dsp:cNvSpPr/>
      </dsp:nvSpPr>
      <dsp:spPr>
        <a:xfrm>
          <a:off x="1759451" y="4842413"/>
          <a:ext cx="7384548" cy="415386"/>
        </a:xfrm>
        <a:prstGeom prst="roundRect">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cs typeface="B Nazanin" panose="00000400000000000000" pitchFamily="2" charset="-78"/>
            </a:rPr>
            <a:t>اما میزان پرداختن به وظیفۀ دائمی دانش‏جویی در ادوار مختلف سنی متفاوت است</a:t>
          </a:r>
          <a:endParaRPr lang="en-US" sz="1800" b="1" kern="1200" dirty="0">
            <a:cs typeface="B Nazanin" panose="00000400000000000000" pitchFamily="2" charset="-78"/>
          </a:endParaRPr>
        </a:p>
      </dsp:txBody>
      <dsp:txXfrm>
        <a:off x="1779728" y="4862690"/>
        <a:ext cx="7343994" cy="374832"/>
      </dsp:txXfrm>
    </dsp:sp>
  </dsp:spTree>
</dsp:drawing>
</file>

<file path=ppt/diagrams/drawing8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D030782-86BE-42AA-A5DA-8B1D7E26120E}">
      <dsp:nvSpPr>
        <dsp:cNvPr id="0" name=""/>
        <dsp:cNvSpPr/>
      </dsp:nvSpPr>
      <dsp:spPr>
        <a:xfrm>
          <a:off x="136315" y="1982751"/>
          <a:ext cx="7928576" cy="3158416"/>
        </a:xfrm>
        <a:prstGeom prst="rect">
          <a:avLst/>
        </a:prstGeom>
        <a:blipFill rotWithShape="1">
          <a:blip xmlns:r="http://schemas.openxmlformats.org/officeDocument/2006/relationships" r:embed="rId1"/>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58191386-CF06-48A5-9FD9-9B8D79F8F74E}">
      <dsp:nvSpPr>
        <dsp:cNvPr id="0" name=""/>
        <dsp:cNvSpPr/>
      </dsp:nvSpPr>
      <dsp:spPr>
        <a:xfrm>
          <a:off x="1733742" y="862184"/>
          <a:ext cx="5706904" cy="364904"/>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fa-IR" sz="2800" kern="1200" dirty="0" smtClean="0">
              <a:solidFill>
                <a:srgbClr val="FF0000"/>
              </a:solidFill>
              <a:cs typeface="B Titr" panose="00000700000000000000" pitchFamily="2" charset="-78"/>
            </a:rPr>
            <a:t>جهت توجه بیشتر به این تصویر دقت فرمایید</a:t>
          </a:r>
          <a:endParaRPr lang="en-US" sz="2800" kern="1200" dirty="0">
            <a:solidFill>
              <a:srgbClr val="FF0000"/>
            </a:solidFill>
            <a:cs typeface="B Titr" panose="00000700000000000000" pitchFamily="2" charset="-78"/>
          </a:endParaRPr>
        </a:p>
      </dsp:txBody>
      <dsp:txXfrm>
        <a:off x="1733742" y="862184"/>
        <a:ext cx="5706904" cy="364904"/>
      </dsp:txXfrm>
    </dsp:sp>
    <dsp:sp modelId="{10117085-1CF5-420F-B175-5A3362EAC491}">
      <dsp:nvSpPr>
        <dsp:cNvPr id="0" name=""/>
        <dsp:cNvSpPr/>
      </dsp:nvSpPr>
      <dsp:spPr>
        <a:xfrm>
          <a:off x="1584179" y="481771"/>
          <a:ext cx="573919" cy="574067"/>
        </a:xfrm>
        <a:prstGeom prst="halfFrame">
          <a:avLst>
            <a:gd name="adj1" fmla="val 25770"/>
            <a:gd name="adj2" fmla="val 257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AC89A69-DE68-41FE-B3A9-340C5DFF17BC}">
      <dsp:nvSpPr>
        <dsp:cNvPr id="0" name=""/>
        <dsp:cNvSpPr/>
      </dsp:nvSpPr>
      <dsp:spPr>
        <a:xfrm rot="5400000">
          <a:off x="6856121" y="481846"/>
          <a:ext cx="574067" cy="573919"/>
        </a:xfrm>
        <a:prstGeom prst="halfFrame">
          <a:avLst>
            <a:gd name="adj1" fmla="val 25770"/>
            <a:gd name="adj2" fmla="val 257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ED0C4C2A-3FFC-40F9-A9A9-FC7548E3C98B}">
      <dsp:nvSpPr>
        <dsp:cNvPr id="0" name=""/>
        <dsp:cNvSpPr/>
      </dsp:nvSpPr>
      <dsp:spPr>
        <a:xfrm rot="16200000">
          <a:off x="1584105" y="1052976"/>
          <a:ext cx="574067" cy="573919"/>
        </a:xfrm>
        <a:prstGeom prst="halfFrame">
          <a:avLst>
            <a:gd name="adj1" fmla="val 25770"/>
            <a:gd name="adj2" fmla="val 257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7FE94D7-7910-4D72-A7D5-4B87C40793A3}">
      <dsp:nvSpPr>
        <dsp:cNvPr id="0" name=""/>
        <dsp:cNvSpPr/>
      </dsp:nvSpPr>
      <dsp:spPr>
        <a:xfrm rot="10800000">
          <a:off x="6856195" y="1052902"/>
          <a:ext cx="573919" cy="574067"/>
        </a:xfrm>
        <a:prstGeom prst="halfFrame">
          <a:avLst>
            <a:gd name="adj1" fmla="val 25770"/>
            <a:gd name="adj2" fmla="val 257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drawing8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EEEE02A-BDC2-49F8-B138-AD4730140E59}">
      <dsp:nvSpPr>
        <dsp:cNvPr id="0" name=""/>
        <dsp:cNvSpPr/>
      </dsp:nvSpPr>
      <dsp:spPr>
        <a:xfrm>
          <a:off x="0" y="0"/>
          <a:ext cx="9144000" cy="1085384"/>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chemeClr val="bg1"/>
              </a:solidFill>
              <a:cs typeface="B Titr" panose="00000700000000000000" pitchFamily="2" charset="-78"/>
            </a:rPr>
            <a:t>«متنِ» برنامۀ طلبه به تحصیل و جمع‏آوری برای خود اختصاص دارد و «پیرامونِ» آن به ثمر بخشی، ارائه و بازدهی.                                                                                                                                                                                                                                                                                                                                                                                                                                    </a:t>
          </a:r>
          <a:r>
            <a:rPr lang="fa-IR" sz="2000" b="1" kern="1200" dirty="0" smtClean="0">
              <a:solidFill>
                <a:schemeClr val="bg1"/>
              </a:solidFill>
              <a:cs typeface="B Titr" panose="00000700000000000000" pitchFamily="2" charset="-78"/>
            </a:rPr>
            <a:t>برهم خوردن نسبت متن و حاشیه، خلاف مقتضای طلبگی و مغایر با وظیفۀ اصلی اوست. </a:t>
          </a:r>
          <a:endParaRPr lang="en-US" sz="2000" kern="1200" dirty="0">
            <a:solidFill>
              <a:schemeClr val="bg1"/>
            </a:solidFill>
            <a:cs typeface="B Titr" panose="00000700000000000000" pitchFamily="2" charset="-78"/>
          </a:endParaRPr>
        </a:p>
      </dsp:txBody>
      <dsp:txXfrm>
        <a:off x="0" y="0"/>
        <a:ext cx="9144000" cy="1085384"/>
      </dsp:txXfrm>
    </dsp:sp>
    <dsp:sp modelId="{BF5860E0-58B8-417C-ACB0-930C324752AA}">
      <dsp:nvSpPr>
        <dsp:cNvPr id="0" name=""/>
        <dsp:cNvSpPr/>
      </dsp:nvSpPr>
      <dsp:spPr>
        <a:xfrm>
          <a:off x="0" y="1280293"/>
          <a:ext cx="3045023" cy="4092922"/>
        </a:xfrm>
        <a:prstGeom prst="rect">
          <a:avLst/>
        </a:prstGeom>
        <a:solidFill>
          <a:schemeClr val="accent2">
            <a:hueOff val="0"/>
            <a:satOff val="0"/>
            <a:lumOff val="0"/>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 آنچه قطعی است اهمیت مضاعف متن نسبت به حاشیه است. یعنی حاشیه، از متن بیشتر نیست، مساوی آن هم نیست؛ بلکه از آن ـ به اندازه‏ای قابل توجه ـ کوچک‏تر است. با حفظ این اندازۀ کلی، تثبیت نهایی ابعاد متن و حاشیه بسته به سلیقۀ افراد، متفاوت است. </a:t>
          </a:r>
          <a:endParaRPr lang="en-US" sz="1800" b="1" kern="1200" dirty="0" smtClean="0">
            <a:solidFill>
              <a:srgbClr val="FFFF00"/>
            </a:solidFill>
            <a:cs typeface="B Nazanin" panose="00000400000000000000" pitchFamily="2" charset="-78"/>
          </a:endParaRPr>
        </a:p>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برای آنکه منظور بحث روشن‏تر انتقال یابد کمی به زبان اعداد و ارقام سخن گوییم</a:t>
          </a:r>
          <a:endParaRPr lang="en-US" sz="1800" kern="1200" dirty="0">
            <a:solidFill>
              <a:srgbClr val="FFFF00"/>
            </a:solidFill>
          </a:endParaRPr>
        </a:p>
      </dsp:txBody>
      <dsp:txXfrm>
        <a:off x="0" y="1280293"/>
        <a:ext cx="3045023" cy="4092922"/>
      </dsp:txXfrm>
    </dsp:sp>
    <dsp:sp modelId="{74D82CD7-126F-477F-9FCF-5BE19788BC90}">
      <dsp:nvSpPr>
        <dsp:cNvPr id="0" name=""/>
        <dsp:cNvSpPr/>
      </dsp:nvSpPr>
      <dsp:spPr>
        <a:xfrm>
          <a:off x="3050828" y="1183682"/>
          <a:ext cx="3045023" cy="4189533"/>
        </a:xfrm>
        <a:prstGeom prst="rect">
          <a:avLst/>
        </a:prstGeom>
        <a:solidFill>
          <a:schemeClr val="accent2">
            <a:hueOff val="-419062"/>
            <a:satOff val="-4829"/>
            <a:lumOff val="1079"/>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نسبت متن و حاشیه تقریباً نسبت 4 به 1 است. یعنی اگر طلبه چهار پنجم وقت و نیروی خود را به تحصیل و یک پنجم آن را به فعالیت‏های فرهنگی و اجتماعی اختصاص دهد، اندام کلی برنامۀ او از تناسب خارج نشده است. از آنجا که طلبه در سال‌های نخست، توانایی درخوری برای فعالیت‏های جانبی ندارد، طبعاً این نسبت‏ها تغییر می‏کند (مثلاً یک دَهُم و نُه دهم) ؛ اما بر فرضِ آمادگی کامل طلبه، برای انواع خدمات فرهنگی و احساس موفقیت او در انجام فعالیت‏های اجتماعی، هویت صنفی او بیش از این یک پنجم به او اجازۀ حاشیه‏پردازی نمی‏دهد </a:t>
          </a:r>
          <a:endParaRPr lang="en-US" sz="1600" kern="1200" dirty="0">
            <a:solidFill>
              <a:srgbClr val="002060"/>
            </a:solidFill>
          </a:endParaRPr>
        </a:p>
      </dsp:txBody>
      <dsp:txXfrm>
        <a:off x="3050828" y="1183682"/>
        <a:ext cx="3045023" cy="4189533"/>
      </dsp:txXfrm>
    </dsp:sp>
    <dsp:sp modelId="{60DA6E8A-E2C2-4091-B1B1-8C109010D681}">
      <dsp:nvSpPr>
        <dsp:cNvPr id="0" name=""/>
        <dsp:cNvSpPr/>
      </dsp:nvSpPr>
      <dsp:spPr>
        <a:xfrm>
          <a:off x="6060316" y="941815"/>
          <a:ext cx="3045023" cy="4431400"/>
        </a:xfrm>
        <a:prstGeom prst="rect">
          <a:avLst/>
        </a:prstGeom>
        <a:solidFill>
          <a:schemeClr val="accent2">
            <a:hueOff val="-838123"/>
            <a:satOff val="-9658"/>
            <a:lumOff val="2159"/>
            <a:alphaOff val="0"/>
          </a:schemeClr>
        </a:solidFill>
        <a:ln w="38100" cap="flat" cmpd="sng" algn="ctr">
          <a:solidFill>
            <a:schemeClr val="lt1">
              <a:hueOff val="0"/>
              <a:satOff val="0"/>
              <a:lumOff val="0"/>
              <a:alphaOff val="0"/>
            </a:schemeClr>
          </a:solidFill>
          <a:prstDash val="solid"/>
        </a:ln>
        <a:effectLst>
          <a:outerShdw blurRad="40000" dist="20000" dir="5400000" rotWithShape="0">
            <a:srgbClr val="000000">
              <a:alpha val="38000"/>
            </a:srgbClr>
          </a:outerShdw>
        </a:effectLst>
      </dsp:spPr>
      <dsp:style>
        <a:lnRef idx="3">
          <a:scrgbClr r="0" g="0" b="0"/>
        </a:lnRef>
        <a:fillRef idx="1">
          <a:scrgbClr r="0" g="0" b="0"/>
        </a:fillRef>
        <a:effectRef idx="1">
          <a:scrgbClr r="0" g="0" b="0"/>
        </a:effectRef>
        <a:fontRef idx="minor">
          <a:schemeClr val="lt1"/>
        </a:fontRef>
      </dsp:style>
      <dsp:txBody>
        <a:bodyPr spcFirstLastPara="0" vert="horz" wrap="square" lIns="68580" tIns="68580" rIns="68580" bIns="68580" numCol="1" spcCol="1270" anchor="ctr" anchorCtr="0">
          <a:noAutofit/>
        </a:bodyPr>
        <a:lstStyle/>
        <a:p>
          <a:pPr lvl="0" algn="just" defTabSz="800100">
            <a:lnSpc>
              <a:spcPct val="90000"/>
            </a:lnSpc>
            <a:spcBef>
              <a:spcPct val="0"/>
            </a:spcBef>
            <a:spcAft>
              <a:spcPct val="35000"/>
            </a:spcAft>
          </a:pPr>
          <a:endParaRPr lang="fa-IR" sz="1800" b="1" kern="1200" dirty="0" smtClean="0">
            <a:solidFill>
              <a:srgbClr val="002060"/>
            </a:solidFill>
            <a:cs typeface="B Nazanin" panose="00000400000000000000" pitchFamily="2" charset="-78"/>
          </a:endParaRPr>
        </a:p>
        <a:p>
          <a:pPr lvl="0" algn="just" defTabSz="800100">
            <a:lnSpc>
              <a:spcPct val="90000"/>
            </a:lnSpc>
            <a:spcBef>
              <a:spcPct val="0"/>
            </a:spcBef>
            <a:spcAft>
              <a:spcPct val="35000"/>
            </a:spcAft>
          </a:pPr>
          <a:endParaRPr lang="fa-IR" sz="1800" b="1" kern="1200" dirty="0" smtClean="0">
            <a:solidFill>
              <a:srgbClr val="002060"/>
            </a:solidFill>
            <a:cs typeface="B Nazanin" panose="00000400000000000000" pitchFamily="2" charset="-78"/>
          </a:endParaRPr>
        </a:p>
        <a:p>
          <a:pPr lvl="0" algn="just" defTabSz="800100">
            <a:lnSpc>
              <a:spcPct val="90000"/>
            </a:lnSpc>
            <a:spcBef>
              <a:spcPct val="0"/>
            </a:spcBef>
            <a:spcAft>
              <a:spcPct val="35000"/>
            </a:spcAft>
          </a:pPr>
          <a:endParaRPr lang="fa-IR" sz="1800" b="1" kern="1200" dirty="0" smtClean="0">
            <a:solidFill>
              <a:srgbClr val="002060"/>
            </a:solidFill>
            <a:cs typeface="B Nazanin" panose="00000400000000000000" pitchFamily="2" charset="-78"/>
          </a:endParaRPr>
        </a:p>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تحصیل دانش دین که زیربنای مفید برنامۀ طلبه به‌شمار می‏رود، نباید در کنار امور متفرقه ـ که به منزلۀ حیاط و فضای سبز ساختمان برنامه اوست ـ به ‏قدری محدود شود که هنجار عمومی برنامه برهم خورد.این یک پنجمِ کل زمینه، به‌صورت‏های مختلف قابل توزیع بر زمان است. مثلاً دو ماه و نیم از سال، یک روز در هفته یا 2 ساعت در روز، این یک پنجم را پوشش می‏دهد.</a:t>
          </a:r>
        </a:p>
        <a:p>
          <a:pPr lvl="0" algn="just" defTabSz="800100">
            <a:lnSpc>
              <a:spcPct val="90000"/>
            </a:lnSpc>
            <a:spcBef>
              <a:spcPct val="0"/>
            </a:spcBef>
            <a:spcAft>
              <a:spcPct val="35000"/>
            </a:spcAft>
          </a:pPr>
          <a:r>
            <a:rPr lang="fa-IR" sz="1800" b="1" kern="1200" dirty="0" smtClean="0">
              <a:solidFill>
                <a:srgbClr val="FF0000"/>
              </a:solidFill>
              <a:cs typeface="B Titr" panose="00000700000000000000" pitchFamily="2" charset="-78"/>
            </a:rPr>
            <a:t>جهت توجه بیشتر به صفحه بعد توجه فرمایید:</a:t>
          </a:r>
        </a:p>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 </a:t>
          </a:r>
          <a:endParaRPr lang="en-US" sz="1800" b="1" kern="1200" dirty="0" smtClean="0">
            <a:solidFill>
              <a:srgbClr val="002060"/>
            </a:solidFill>
            <a:cs typeface="B Nazanin" panose="00000400000000000000" pitchFamily="2" charset="-78"/>
          </a:endParaRPr>
        </a:p>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 </a:t>
          </a:r>
        </a:p>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 </a:t>
          </a:r>
          <a:endParaRPr lang="en-US" sz="1800" kern="1200" dirty="0">
            <a:solidFill>
              <a:srgbClr val="002060"/>
            </a:solidFill>
          </a:endParaRPr>
        </a:p>
      </dsp:txBody>
      <dsp:txXfrm>
        <a:off x="6060316" y="941815"/>
        <a:ext cx="3045023" cy="4431400"/>
      </dsp:txXfrm>
    </dsp:sp>
    <dsp:sp modelId="{BA6AC29E-1821-4967-B4D7-893A8E90B0F6}">
      <dsp:nvSpPr>
        <dsp:cNvPr id="0" name=""/>
        <dsp:cNvSpPr/>
      </dsp:nvSpPr>
      <dsp:spPr>
        <a:xfrm rot="10800000" flipV="1">
          <a:off x="467532" y="576065"/>
          <a:ext cx="83576" cy="172671"/>
        </a:xfrm>
        <a:prstGeom prst="rect">
          <a:avLst/>
        </a:prstGeom>
        <a:solidFill>
          <a:schemeClr val="accent2">
            <a:shade val="9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Tree>
</dsp:drawing>
</file>

<file path=ppt/diagrams/drawing8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F8EB37A-463C-4320-9910-3675D796AF46}">
      <dsp:nvSpPr>
        <dsp:cNvPr id="0" name=""/>
        <dsp:cNvSpPr/>
      </dsp:nvSpPr>
      <dsp:spPr>
        <a:xfrm>
          <a:off x="-36516" y="193107"/>
          <a:ext cx="9091270" cy="1324035"/>
        </a:xfrm>
        <a:prstGeom prst="rightArrow">
          <a:avLst>
            <a:gd name="adj1" fmla="val 50000"/>
            <a:gd name="adj2" fmla="val 5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254000" bIns="210191" numCol="1" spcCol="1270" anchor="ctr" anchorCtr="0">
          <a:noAutofit/>
        </a:bodyPr>
        <a:lstStyle/>
        <a:p>
          <a:pPr lvl="0" algn="l" defTabSz="711200">
            <a:lnSpc>
              <a:spcPct val="90000"/>
            </a:lnSpc>
            <a:spcBef>
              <a:spcPct val="0"/>
            </a:spcBef>
            <a:spcAft>
              <a:spcPct val="35000"/>
            </a:spcAft>
          </a:pPr>
          <a:r>
            <a:rPr lang="fa-IR" sz="1600" kern="1200" dirty="0" smtClean="0">
              <a:solidFill>
                <a:srgbClr val="FFFF00"/>
              </a:solidFill>
              <a:cs typeface="B Titr" panose="00000700000000000000" pitchFamily="2" charset="-78"/>
            </a:rPr>
            <a:t>مراد ما از «فعالیت فرهنگی» هرکاری است که </a:t>
          </a:r>
          <a:endParaRPr lang="en-US" sz="1600" kern="1200" dirty="0">
            <a:solidFill>
              <a:srgbClr val="FFFF00"/>
            </a:solidFill>
          </a:endParaRPr>
        </a:p>
      </dsp:txBody>
      <dsp:txXfrm>
        <a:off x="-36516" y="524116"/>
        <a:ext cx="8760261" cy="662017"/>
      </dsp:txXfrm>
    </dsp:sp>
    <dsp:sp modelId="{B92D80B7-BCD9-46CA-91EE-A39906B9D427}">
      <dsp:nvSpPr>
        <dsp:cNvPr id="0" name=""/>
        <dsp:cNvSpPr/>
      </dsp:nvSpPr>
      <dsp:spPr>
        <a:xfrm>
          <a:off x="51101" y="1008124"/>
          <a:ext cx="2288643" cy="1869906"/>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68580" tIns="68580" rIns="68580" bIns="68580" numCol="1" spcCol="1270" anchor="t" anchorCtr="0">
          <a:noAutofit/>
        </a:bodyPr>
        <a:lstStyle/>
        <a:p>
          <a:pPr lvl="0" algn="just"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با استفاده از نیروی موجود و توانمندی بالفعل فرد، به‏هدف رشد دیگران و ارائۀ خدمات فرهنگی به آنان صورت گیرد</a:t>
          </a:r>
          <a:endParaRPr lang="en-US" sz="1800" b="1" kern="1200" dirty="0">
            <a:solidFill>
              <a:srgbClr val="002060"/>
            </a:solidFill>
            <a:cs typeface="B Nazanin" panose="00000400000000000000" pitchFamily="2" charset="-78"/>
          </a:endParaRPr>
        </a:p>
      </dsp:txBody>
      <dsp:txXfrm>
        <a:off x="51101" y="1008124"/>
        <a:ext cx="2288643" cy="1869906"/>
      </dsp:txXfrm>
    </dsp:sp>
    <dsp:sp modelId="{21CA3EA4-D9BF-4D13-A616-5E1BD38E15DC}">
      <dsp:nvSpPr>
        <dsp:cNvPr id="0" name=""/>
        <dsp:cNvSpPr/>
      </dsp:nvSpPr>
      <dsp:spPr>
        <a:xfrm>
          <a:off x="2339774" y="734179"/>
          <a:ext cx="6725186" cy="1324035"/>
        </a:xfrm>
        <a:prstGeom prst="rightArrow">
          <a:avLst>
            <a:gd name="adj1" fmla="val 50000"/>
            <a:gd name="adj2" fmla="val 5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254000" bIns="210191" numCol="1" spcCol="1270" anchor="ctr" anchorCtr="0">
          <a:noAutofit/>
        </a:bodyPr>
        <a:lstStyle/>
        <a:p>
          <a:pPr lvl="0" algn="l" defTabSz="711200">
            <a:lnSpc>
              <a:spcPct val="90000"/>
            </a:lnSpc>
            <a:spcBef>
              <a:spcPct val="0"/>
            </a:spcBef>
            <a:spcAft>
              <a:spcPct val="35000"/>
            </a:spcAft>
          </a:pPr>
          <a:r>
            <a:rPr lang="fa-IR" sz="1600" kern="12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در طرح کلان فعالیت‏های طلبه به این نتیجه رسیدیم که </a:t>
          </a:r>
          <a:endParaRPr lang="en-US" sz="1600" kern="1200" dirty="0">
            <a:solidFill>
              <a:srgbClr val="FFFF00"/>
            </a:solidFill>
          </a:endParaRPr>
        </a:p>
      </dsp:txBody>
      <dsp:txXfrm>
        <a:off x="2339774" y="1065188"/>
        <a:ext cx="6394177" cy="662017"/>
      </dsp:txXfrm>
    </dsp:sp>
    <dsp:sp modelId="{E4E1A175-0867-4FDD-B5BA-EC0CA9821FFF}">
      <dsp:nvSpPr>
        <dsp:cNvPr id="0" name=""/>
        <dsp:cNvSpPr/>
      </dsp:nvSpPr>
      <dsp:spPr>
        <a:xfrm>
          <a:off x="2339744" y="1656194"/>
          <a:ext cx="2800111" cy="2267082"/>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t" anchorCtr="0">
          <a:noAutofit/>
        </a:bodyPr>
        <a:lstStyle/>
        <a:p>
          <a:pPr lvl="0" algn="l" defTabSz="622300">
            <a:lnSpc>
              <a:spcPct val="90000"/>
            </a:lnSpc>
            <a:spcBef>
              <a:spcPct val="0"/>
            </a:spcBef>
            <a:spcAft>
              <a:spcPct val="35000"/>
            </a:spcAft>
          </a:pP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بر اساس </a:t>
          </a:r>
          <a:r>
            <a:rPr lang="fa-IR" sz="1400" b="1" kern="1200" dirty="0" smtClean="0">
              <a:solidFill>
                <a:srgbClr val="00B050"/>
              </a:solidFill>
              <a:latin typeface="Times New Roman" panose="02020603050405020304" pitchFamily="18" charset="0"/>
              <a:ea typeface="Times New Roman" panose="02020603050405020304" pitchFamily="18" charset="0"/>
              <a:cs typeface="B Nazanin" panose="00000400000000000000" pitchFamily="2" charset="-78"/>
            </a:rPr>
            <a:t>هویت طلبه</a:t>
          </a: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a:t>
          </a:r>
        </a:p>
        <a:p>
          <a:pPr lvl="0" algn="l" defTabSz="622300">
            <a:lnSpc>
              <a:spcPct val="90000"/>
            </a:lnSpc>
            <a:spcBef>
              <a:spcPct val="0"/>
            </a:spcBef>
            <a:spcAft>
              <a:spcPct val="35000"/>
            </a:spcAft>
          </a:pPr>
          <a:r>
            <a:rPr lang="fa-IR" sz="1400" b="1" kern="120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عمدۀ  </a:t>
          </a:r>
          <a:r>
            <a:rPr lang="fa-IR" sz="1400" b="1" kern="1200"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توان و </a:t>
          </a:r>
          <a:r>
            <a:rPr lang="fa-IR" sz="1400" b="1" kern="120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زمان </a:t>
          </a:r>
        </a:p>
        <a:p>
          <a:pPr lvl="0" algn="l" defTabSz="622300">
            <a:lnSpc>
              <a:spcPct val="90000"/>
            </a:lnSpc>
            <a:spcBef>
              <a:spcPct val="0"/>
            </a:spcBef>
            <a:spcAft>
              <a:spcPct val="35000"/>
            </a:spcAft>
          </a:pPr>
          <a:r>
            <a:rPr lang="fa-IR" sz="1400" b="1" kern="120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او </a:t>
          </a:r>
          <a:r>
            <a:rPr lang="fa-IR" sz="1400" b="1" kern="1200"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باید </a:t>
          </a:r>
          <a:r>
            <a:rPr lang="fa-IR" sz="1400" b="1" kern="120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صرف </a:t>
          </a:r>
        </a:p>
        <a:p>
          <a:pPr lvl="0" algn="l" defTabSz="622300">
            <a:lnSpc>
              <a:spcPct val="90000"/>
            </a:lnSpc>
            <a:spcBef>
              <a:spcPct val="0"/>
            </a:spcBef>
            <a:spcAft>
              <a:spcPct val="35000"/>
            </a:spcAft>
          </a:pPr>
          <a:r>
            <a:rPr lang="fa-IR" sz="1400" b="1" kern="1200"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تحصیل و بالا بردن توانمندی‏های خود گردد </a:t>
          </a:r>
          <a:br>
            <a:rPr lang="fa-IR" sz="1400" b="1" kern="1200" dirty="0" smtClean="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b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جز در حاشیۀ این وظیفۀ اصلی، انتظار نمی‏رود طلبه به فعالیت‏های دیگر بپردازد.</a:t>
          </a:r>
          <a:b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sz="14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(نسبت متن و حاشیه، نسبت 4 به 1) </a:t>
          </a:r>
          <a:endParaRPr lang="en-US" sz="1400" b="1" kern="1200" dirty="0">
            <a:cs typeface="B Nazanin" panose="00000400000000000000" pitchFamily="2" charset="-78"/>
          </a:endParaRPr>
        </a:p>
      </dsp:txBody>
      <dsp:txXfrm>
        <a:off x="2339744" y="1656194"/>
        <a:ext cx="2800111" cy="2267082"/>
      </dsp:txXfrm>
    </dsp:sp>
    <dsp:sp modelId="{24694F21-EE63-4653-BEEC-6F8EFD317ED5}">
      <dsp:nvSpPr>
        <dsp:cNvPr id="0" name=""/>
        <dsp:cNvSpPr/>
      </dsp:nvSpPr>
      <dsp:spPr>
        <a:xfrm>
          <a:off x="3957159" y="1268259"/>
          <a:ext cx="5151355" cy="1324035"/>
        </a:xfrm>
        <a:prstGeom prst="rightArrow">
          <a:avLst>
            <a:gd name="adj1" fmla="val 50000"/>
            <a:gd name="adj2" fmla="val 5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254000" bIns="210191" numCol="1" spcCol="1270" anchor="ctr" anchorCtr="0">
          <a:noAutofit/>
        </a:bodyPr>
        <a:lstStyle/>
        <a:p>
          <a:pPr lvl="0" algn="l" defTabSz="711200">
            <a:lnSpc>
              <a:spcPct val="90000"/>
            </a:lnSpc>
            <a:spcBef>
              <a:spcPct val="0"/>
            </a:spcBef>
            <a:spcAft>
              <a:spcPct val="35000"/>
            </a:spcAft>
          </a:pPr>
          <a:r>
            <a:rPr lang="fa-IR" sz="1600" kern="1200" dirty="0" smtClean="0">
              <a:solidFill>
                <a:srgbClr val="FFFF00"/>
              </a:solidFill>
              <a:cs typeface="B Titr" panose="00000700000000000000" pitchFamily="2" charset="-78"/>
            </a:rPr>
            <a:t>ضمن پافشاری مجدد بر این فرمول تأکید می‏کنیم که گرچه پرداختن به این فعالیت‏ها در حاشیۀ برنامۀ طلبه قرار دارد</a:t>
          </a:r>
          <a:endParaRPr lang="en-US" sz="1600" kern="1200" dirty="0">
            <a:solidFill>
              <a:srgbClr val="FFFF00"/>
            </a:solidFill>
          </a:endParaRPr>
        </a:p>
      </dsp:txBody>
      <dsp:txXfrm>
        <a:off x="3957159" y="1599268"/>
        <a:ext cx="4820346" cy="662017"/>
      </dsp:txXfrm>
    </dsp:sp>
    <dsp:sp modelId="{5D18B410-A5C6-4CBF-B850-C9349090A449}">
      <dsp:nvSpPr>
        <dsp:cNvPr id="0" name=""/>
        <dsp:cNvSpPr/>
      </dsp:nvSpPr>
      <dsp:spPr>
        <a:xfrm>
          <a:off x="5148059" y="2220909"/>
          <a:ext cx="2800111" cy="1739522"/>
        </a:xfrm>
        <a:prstGeom prst="rect">
          <a:avLst/>
        </a:prstGeom>
        <a:solidFill>
          <a:schemeClr val="lt1">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3340" tIns="53340" rIns="53340" bIns="53340" numCol="1" spcCol="1270" anchor="t" anchorCtr="0">
          <a:noAutofit/>
        </a:bodyPr>
        <a:lstStyle/>
        <a:p>
          <a:pPr lvl="0" algn="l" defTabSz="622300">
            <a:lnSpc>
              <a:spcPct val="90000"/>
            </a:lnSpc>
            <a:spcBef>
              <a:spcPct val="0"/>
            </a:spcBef>
            <a:spcAft>
              <a:spcPct val="35000"/>
            </a:spcAft>
          </a:pPr>
          <a:r>
            <a:rPr lang="fa-IR" sz="1400" b="1" kern="1200" dirty="0" smtClean="0">
              <a:cs typeface="B Nazanin" panose="00000400000000000000" pitchFamily="2" charset="-78"/>
            </a:rPr>
            <a:t>اما به‌هیچ‌وجه، متن کار او بدون حاشیه، مفید واقع نمی‏شود. خصوصاً طلابی که چند سال در حوزه تحصیل کرده و بنیۀ علمی و شخصیّت نسبتاً استواری یافته‏اند، وظیفۀ ویژه‏ای در این مورد دارند</a:t>
          </a:r>
          <a:endParaRPr lang="en-US" sz="1400" b="1" kern="1200" dirty="0">
            <a:cs typeface="B Nazanin" panose="00000400000000000000" pitchFamily="2" charset="-78"/>
          </a:endParaRPr>
        </a:p>
      </dsp:txBody>
      <dsp:txXfrm>
        <a:off x="5148059" y="2220909"/>
        <a:ext cx="2800111" cy="1739522"/>
      </dsp:txXfrm>
    </dsp:sp>
  </dsp:spTree>
</dsp:drawing>
</file>

<file path=ppt/diagrams/drawing8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04B8F25-DFF1-436B-B629-AC1DE9B8CDEA}">
      <dsp:nvSpPr>
        <dsp:cNvPr id="0" name=""/>
        <dsp:cNvSpPr/>
      </dsp:nvSpPr>
      <dsp:spPr>
        <a:xfrm>
          <a:off x="6060489" y="533479"/>
          <a:ext cx="2161877" cy="1297126"/>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smtClean="0">
              <a:solidFill>
                <a:srgbClr val="002060"/>
              </a:solidFill>
              <a:cs typeface="B Titr" panose="00000700000000000000" pitchFamily="2" charset="-78"/>
            </a:rPr>
            <a:t>این‏گونه فعالیت‏ها علاوه بر</a:t>
          </a:r>
          <a:endParaRPr lang="en-US" sz="2000" kern="1200">
            <a:solidFill>
              <a:srgbClr val="002060"/>
            </a:solidFill>
            <a:cs typeface="B Titr" panose="00000700000000000000" pitchFamily="2" charset="-78"/>
          </a:endParaRPr>
        </a:p>
      </dsp:txBody>
      <dsp:txXfrm>
        <a:off x="6098481" y="571471"/>
        <a:ext cx="2085893" cy="1221142"/>
      </dsp:txXfrm>
    </dsp:sp>
    <dsp:sp modelId="{0EBEE78B-6769-4F02-B4E0-8593DE6FDC8D}">
      <dsp:nvSpPr>
        <dsp:cNvPr id="0" name=""/>
        <dsp:cNvSpPr/>
      </dsp:nvSpPr>
      <dsp:spPr>
        <a:xfrm rot="10800000">
          <a:off x="5411926" y="913970"/>
          <a:ext cx="458317" cy="536145"/>
        </a:xfrm>
        <a:prstGeom prs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kern="1200">
            <a:solidFill>
              <a:srgbClr val="002060"/>
            </a:solidFill>
            <a:cs typeface="B Titr" panose="00000700000000000000" pitchFamily="2" charset="-78"/>
          </a:endParaRPr>
        </a:p>
      </dsp:txBody>
      <dsp:txXfrm rot="10800000">
        <a:off x="5549421" y="1021199"/>
        <a:ext cx="320822" cy="321687"/>
      </dsp:txXfrm>
    </dsp:sp>
    <dsp:sp modelId="{52D6FDA8-B15D-468C-8DFE-FBE54AAA1A1D}">
      <dsp:nvSpPr>
        <dsp:cNvPr id="0" name=""/>
        <dsp:cNvSpPr/>
      </dsp:nvSpPr>
      <dsp:spPr>
        <a:xfrm>
          <a:off x="3033861" y="533479"/>
          <a:ext cx="2161877" cy="129712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smtClean="0">
              <a:solidFill>
                <a:srgbClr val="002060"/>
              </a:solidFill>
              <a:cs typeface="B Titr" panose="00000700000000000000" pitchFamily="2" charset="-78"/>
            </a:rPr>
            <a:t>تأمین نیاز جامعه و ادای رسالت اسلامی</a:t>
          </a:r>
          <a:endParaRPr lang="en-US" sz="2000" kern="1200">
            <a:solidFill>
              <a:srgbClr val="002060"/>
            </a:solidFill>
            <a:cs typeface="B Titr" panose="00000700000000000000" pitchFamily="2" charset="-78"/>
          </a:endParaRPr>
        </a:p>
      </dsp:txBody>
      <dsp:txXfrm>
        <a:off x="3071853" y="571471"/>
        <a:ext cx="2085893" cy="1221142"/>
      </dsp:txXfrm>
    </dsp:sp>
    <dsp:sp modelId="{E4C8C785-9C31-4EDB-A199-E3F949F766A0}">
      <dsp:nvSpPr>
        <dsp:cNvPr id="0" name=""/>
        <dsp:cNvSpPr/>
      </dsp:nvSpPr>
      <dsp:spPr>
        <a:xfrm rot="10800000">
          <a:off x="2385298" y="913970"/>
          <a:ext cx="458317" cy="536145"/>
        </a:xfrm>
        <a:prstGeom prs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kern="1200">
            <a:solidFill>
              <a:srgbClr val="002060"/>
            </a:solidFill>
            <a:cs typeface="B Titr" panose="00000700000000000000" pitchFamily="2" charset="-78"/>
          </a:endParaRPr>
        </a:p>
      </dsp:txBody>
      <dsp:txXfrm rot="10800000">
        <a:off x="2522793" y="1021199"/>
        <a:ext cx="320822" cy="321687"/>
      </dsp:txXfrm>
    </dsp:sp>
    <dsp:sp modelId="{ABAF5540-FDDF-4286-BC67-C6B1B772FC0F}">
      <dsp:nvSpPr>
        <dsp:cNvPr id="0" name=""/>
        <dsp:cNvSpPr/>
      </dsp:nvSpPr>
      <dsp:spPr>
        <a:xfrm>
          <a:off x="7233" y="533479"/>
          <a:ext cx="2161877" cy="1297126"/>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smtClean="0">
              <a:solidFill>
                <a:srgbClr val="002060"/>
              </a:solidFill>
              <a:cs typeface="B Titr" panose="00000700000000000000" pitchFamily="2" charset="-78"/>
            </a:rPr>
            <a:t>زنده نگاه‌داشتن روح حساسیت نسبت به نیازهای جامعه</a:t>
          </a:r>
          <a:endParaRPr lang="en-US" sz="2000" kern="1200">
            <a:solidFill>
              <a:srgbClr val="002060"/>
            </a:solidFill>
            <a:cs typeface="B Titr" panose="00000700000000000000" pitchFamily="2" charset="-78"/>
          </a:endParaRPr>
        </a:p>
      </dsp:txBody>
      <dsp:txXfrm>
        <a:off x="45225" y="571471"/>
        <a:ext cx="2085893" cy="1221142"/>
      </dsp:txXfrm>
    </dsp:sp>
    <dsp:sp modelId="{4FE9DDAE-3D53-42DB-AE7B-689F2BBAF614}">
      <dsp:nvSpPr>
        <dsp:cNvPr id="0" name=""/>
        <dsp:cNvSpPr/>
      </dsp:nvSpPr>
      <dsp:spPr>
        <a:xfrm rot="5400000">
          <a:off x="859012" y="1981937"/>
          <a:ext cx="458317" cy="536145"/>
        </a:xfrm>
        <a:prstGeom prs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kern="1200">
            <a:solidFill>
              <a:srgbClr val="002060"/>
            </a:solidFill>
            <a:cs typeface="B Titr" panose="00000700000000000000" pitchFamily="2" charset="-78"/>
          </a:endParaRPr>
        </a:p>
      </dsp:txBody>
      <dsp:txXfrm rot="-5400000">
        <a:off x="927328" y="2020851"/>
        <a:ext cx="321687" cy="320822"/>
      </dsp:txXfrm>
    </dsp:sp>
    <dsp:sp modelId="{EF64E1FB-2FD9-48CF-9C6C-2E41E29E9221}">
      <dsp:nvSpPr>
        <dsp:cNvPr id="0" name=""/>
        <dsp:cNvSpPr/>
      </dsp:nvSpPr>
      <dsp:spPr>
        <a:xfrm>
          <a:off x="7233" y="2695356"/>
          <a:ext cx="2161877" cy="1297126"/>
        </a:xfrm>
        <a:prstGeom prst="roundRect">
          <a:avLst>
            <a:gd name="adj" fmla="val 1000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smtClean="0">
              <a:solidFill>
                <a:srgbClr val="002060"/>
              </a:solidFill>
              <a:cs typeface="B Titr" panose="00000700000000000000" pitchFamily="2" charset="-78"/>
            </a:rPr>
            <a:t>تقویت بینش اجتماعی</a:t>
          </a:r>
          <a:endParaRPr lang="en-US" sz="2000" kern="1200">
            <a:solidFill>
              <a:srgbClr val="002060"/>
            </a:solidFill>
            <a:cs typeface="B Titr" panose="00000700000000000000" pitchFamily="2" charset="-78"/>
          </a:endParaRPr>
        </a:p>
      </dsp:txBody>
      <dsp:txXfrm>
        <a:off x="45225" y="2733348"/>
        <a:ext cx="2085893" cy="1221142"/>
      </dsp:txXfrm>
    </dsp:sp>
    <dsp:sp modelId="{4993F157-E77F-4065-A37F-A40AFEC8488F}">
      <dsp:nvSpPr>
        <dsp:cNvPr id="0" name=""/>
        <dsp:cNvSpPr/>
      </dsp:nvSpPr>
      <dsp:spPr>
        <a:xfrm>
          <a:off x="2359355" y="3075847"/>
          <a:ext cx="458317" cy="536145"/>
        </a:xfrm>
        <a:prstGeom prst="rightArrow">
          <a:avLst>
            <a:gd name="adj1" fmla="val 60000"/>
            <a:gd name="adj2" fmla="val 5000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800100">
            <a:lnSpc>
              <a:spcPct val="90000"/>
            </a:lnSpc>
            <a:spcBef>
              <a:spcPct val="0"/>
            </a:spcBef>
            <a:spcAft>
              <a:spcPct val="35000"/>
            </a:spcAft>
          </a:pPr>
          <a:endParaRPr lang="en-US" sz="1800" kern="1200">
            <a:solidFill>
              <a:srgbClr val="002060"/>
            </a:solidFill>
            <a:cs typeface="B Titr" panose="00000700000000000000" pitchFamily="2" charset="-78"/>
          </a:endParaRPr>
        </a:p>
      </dsp:txBody>
      <dsp:txXfrm>
        <a:off x="2359355" y="3183076"/>
        <a:ext cx="320822" cy="321687"/>
      </dsp:txXfrm>
    </dsp:sp>
    <dsp:sp modelId="{933F5CFA-1CF6-4872-9E20-3958C05869D8}">
      <dsp:nvSpPr>
        <dsp:cNvPr id="0" name=""/>
        <dsp:cNvSpPr/>
      </dsp:nvSpPr>
      <dsp:spPr>
        <a:xfrm>
          <a:off x="3033861" y="2695356"/>
          <a:ext cx="4754162" cy="1297126"/>
        </a:xfrm>
        <a:prstGeom prst="roundRect">
          <a:avLst>
            <a:gd name="adj" fmla="val 1000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lvl="0" algn="ctr" defTabSz="889000">
            <a:lnSpc>
              <a:spcPct val="90000"/>
            </a:lnSpc>
            <a:spcBef>
              <a:spcPct val="0"/>
            </a:spcBef>
            <a:spcAft>
              <a:spcPct val="35000"/>
            </a:spcAft>
          </a:pPr>
          <a:r>
            <a:rPr lang="fa-IR" sz="2000" kern="1200" smtClean="0">
              <a:solidFill>
                <a:srgbClr val="002060"/>
              </a:solidFill>
              <a:cs typeface="B Titr" panose="00000700000000000000" pitchFamily="2" charset="-78"/>
            </a:rPr>
            <a:t>به رشد و تکامل توانمندی‏های مورد نیاز طلبه  هم می‏انجامد</a:t>
          </a:r>
          <a:endParaRPr lang="en-US" sz="2000" kern="1200">
            <a:solidFill>
              <a:srgbClr val="002060"/>
            </a:solidFill>
            <a:cs typeface="B Titr" panose="00000700000000000000" pitchFamily="2" charset="-78"/>
          </a:endParaRPr>
        </a:p>
      </dsp:txBody>
      <dsp:txXfrm>
        <a:off x="3071853" y="2733348"/>
        <a:ext cx="4678178" cy="1221142"/>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0FFBB2A-C565-4B8B-B92F-148B6CB9FB22}">
      <dsp:nvSpPr>
        <dsp:cNvPr id="0" name=""/>
        <dsp:cNvSpPr/>
      </dsp:nvSpPr>
      <dsp:spPr>
        <a:xfrm>
          <a:off x="6061980" y="1722097"/>
          <a:ext cx="2163534" cy="108176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7780" tIns="17780" rIns="17780" bIns="17780" numCol="1" spcCol="1270" anchor="ctr" anchorCtr="0">
          <a:noAutofit/>
        </a:bodyPr>
        <a:lstStyle/>
        <a:p>
          <a:pPr lvl="0" algn="ctr" defTabSz="1244600">
            <a:lnSpc>
              <a:spcPct val="90000"/>
            </a:lnSpc>
            <a:spcBef>
              <a:spcPct val="0"/>
            </a:spcBef>
            <a:spcAft>
              <a:spcPct val="35000"/>
            </a:spcAft>
          </a:pPr>
          <a:r>
            <a:rPr lang="fa-IR" sz="2800" kern="1200" dirty="0" smtClean="0">
              <a:solidFill>
                <a:srgbClr val="FFFF00"/>
              </a:solidFill>
              <a:cs typeface="B Titr" panose="00000700000000000000" pitchFamily="2" charset="-78"/>
            </a:rPr>
            <a:t>نیازهای انسان</a:t>
          </a:r>
          <a:endParaRPr lang="en-US" sz="2800" kern="1200" dirty="0">
            <a:solidFill>
              <a:srgbClr val="FFFF00"/>
            </a:solidFill>
            <a:cs typeface="B Titr" panose="00000700000000000000" pitchFamily="2" charset="-78"/>
          </a:endParaRPr>
        </a:p>
      </dsp:txBody>
      <dsp:txXfrm>
        <a:off x="6093664" y="1753781"/>
        <a:ext cx="2100166" cy="1018399"/>
      </dsp:txXfrm>
    </dsp:sp>
    <dsp:sp modelId="{021D079F-D572-4A3C-8B28-F9964F2CE53B}">
      <dsp:nvSpPr>
        <dsp:cNvPr id="0" name=""/>
        <dsp:cNvSpPr/>
      </dsp:nvSpPr>
      <dsp:spPr>
        <a:xfrm rot="12942401">
          <a:off x="5096393" y="1930462"/>
          <a:ext cx="1065760" cy="43022"/>
        </a:xfrm>
        <a:custGeom>
          <a:avLst/>
          <a:gdLst/>
          <a:ahLst/>
          <a:cxnLst/>
          <a:rect l="0" t="0" r="0" b="0"/>
          <a:pathLst>
            <a:path>
              <a:moveTo>
                <a:pt x="0" y="21511"/>
              </a:moveTo>
              <a:lnTo>
                <a:pt x="1065760" y="21511"/>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5602629" y="1925329"/>
        <a:ext cx="53288" cy="53288"/>
      </dsp:txXfrm>
    </dsp:sp>
    <dsp:sp modelId="{3FA48C9F-B009-4F10-8581-21A401DD4055}">
      <dsp:nvSpPr>
        <dsp:cNvPr id="0" name=""/>
        <dsp:cNvSpPr/>
      </dsp:nvSpPr>
      <dsp:spPr>
        <a:xfrm>
          <a:off x="3033032" y="1100081"/>
          <a:ext cx="2163534" cy="108176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r>
            <a:rPr lang="fa-IR" sz="3200" kern="1200" dirty="0" smtClean="0">
              <a:solidFill>
                <a:srgbClr val="FFFF00"/>
              </a:solidFill>
              <a:cs typeface="B Titr" panose="00000700000000000000" pitchFamily="2" charset="-78"/>
            </a:rPr>
            <a:t>مادی</a:t>
          </a:r>
          <a:endParaRPr lang="en-US" sz="3200" kern="1200" dirty="0">
            <a:solidFill>
              <a:srgbClr val="FFFF00"/>
            </a:solidFill>
            <a:cs typeface="B Titr" panose="00000700000000000000" pitchFamily="2" charset="-78"/>
          </a:endParaRPr>
        </a:p>
      </dsp:txBody>
      <dsp:txXfrm>
        <a:off x="3064716" y="1131765"/>
        <a:ext cx="2100166" cy="1018399"/>
      </dsp:txXfrm>
    </dsp:sp>
    <dsp:sp modelId="{0E2185C9-B92A-4AD1-9816-4D0010765EC1}">
      <dsp:nvSpPr>
        <dsp:cNvPr id="0" name=""/>
        <dsp:cNvSpPr/>
      </dsp:nvSpPr>
      <dsp:spPr>
        <a:xfrm rot="10800000">
          <a:off x="2167619" y="1619454"/>
          <a:ext cx="865413" cy="43022"/>
        </a:xfrm>
        <a:custGeom>
          <a:avLst/>
          <a:gdLst/>
          <a:ahLst/>
          <a:cxnLst/>
          <a:rect l="0" t="0" r="0" b="0"/>
          <a:pathLst>
            <a:path>
              <a:moveTo>
                <a:pt x="0" y="21511"/>
              </a:moveTo>
              <a:lnTo>
                <a:pt x="865413" y="21511"/>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578690" y="1619330"/>
        <a:ext cx="43270" cy="43270"/>
      </dsp:txXfrm>
    </dsp:sp>
    <dsp:sp modelId="{58A36C58-5016-4C16-BE62-1CCBA67077AC}">
      <dsp:nvSpPr>
        <dsp:cNvPr id="0" name=""/>
        <dsp:cNvSpPr/>
      </dsp:nvSpPr>
      <dsp:spPr>
        <a:xfrm>
          <a:off x="4085" y="1100081"/>
          <a:ext cx="2163534" cy="108176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fa-IR" sz="1900" b="1" kern="1200" dirty="0" smtClean="0">
              <a:solidFill>
                <a:srgbClr val="002060"/>
              </a:solidFill>
              <a:cs typeface="B Nazanin" panose="00000400000000000000" pitchFamily="2" charset="-78"/>
            </a:rPr>
            <a:t>خوراک و پوشاک و مسکن</a:t>
          </a:r>
          <a:endParaRPr lang="en-US" sz="1900" b="1" kern="1200" dirty="0">
            <a:solidFill>
              <a:srgbClr val="002060"/>
            </a:solidFill>
            <a:cs typeface="B Nazanin" panose="00000400000000000000" pitchFamily="2" charset="-78"/>
          </a:endParaRPr>
        </a:p>
      </dsp:txBody>
      <dsp:txXfrm>
        <a:off x="35769" y="1131765"/>
        <a:ext cx="2100166" cy="1018399"/>
      </dsp:txXfrm>
    </dsp:sp>
    <dsp:sp modelId="{77D0F9BC-0EC5-4491-B56D-368755B5E214}">
      <dsp:nvSpPr>
        <dsp:cNvPr id="0" name=""/>
        <dsp:cNvSpPr/>
      </dsp:nvSpPr>
      <dsp:spPr>
        <a:xfrm rot="8657599">
          <a:off x="5096393" y="2552478"/>
          <a:ext cx="1065760" cy="43022"/>
        </a:xfrm>
        <a:custGeom>
          <a:avLst/>
          <a:gdLst/>
          <a:ahLst/>
          <a:cxnLst/>
          <a:rect l="0" t="0" r="0" b="0"/>
          <a:pathLst>
            <a:path>
              <a:moveTo>
                <a:pt x="0" y="21511"/>
              </a:moveTo>
              <a:lnTo>
                <a:pt x="1065760" y="21511"/>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5602629" y="2547345"/>
        <a:ext cx="53288" cy="53288"/>
      </dsp:txXfrm>
    </dsp:sp>
    <dsp:sp modelId="{6090BBBB-3C71-4F95-AA8E-04A38442C123}">
      <dsp:nvSpPr>
        <dsp:cNvPr id="0" name=""/>
        <dsp:cNvSpPr/>
      </dsp:nvSpPr>
      <dsp:spPr>
        <a:xfrm>
          <a:off x="3033032" y="2344114"/>
          <a:ext cx="2163534" cy="108176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r>
            <a:rPr lang="fa-IR" sz="3200" kern="1200" dirty="0" smtClean="0">
              <a:solidFill>
                <a:srgbClr val="FFFF00"/>
              </a:solidFill>
              <a:cs typeface="B Titr" panose="00000700000000000000" pitchFamily="2" charset="-78"/>
            </a:rPr>
            <a:t>معنوی</a:t>
          </a:r>
          <a:endParaRPr lang="en-US" sz="3200" kern="1200" dirty="0">
            <a:solidFill>
              <a:srgbClr val="FFFF00"/>
            </a:solidFill>
            <a:cs typeface="B Titr" panose="00000700000000000000" pitchFamily="2" charset="-78"/>
          </a:endParaRPr>
        </a:p>
      </dsp:txBody>
      <dsp:txXfrm>
        <a:off x="3064716" y="2375798"/>
        <a:ext cx="2100166" cy="1018399"/>
      </dsp:txXfrm>
    </dsp:sp>
    <dsp:sp modelId="{3E1A8998-48D4-491B-9545-BCED4836911F}">
      <dsp:nvSpPr>
        <dsp:cNvPr id="0" name=""/>
        <dsp:cNvSpPr/>
      </dsp:nvSpPr>
      <dsp:spPr>
        <a:xfrm rot="10800000">
          <a:off x="2167619" y="2863486"/>
          <a:ext cx="865413" cy="43022"/>
        </a:xfrm>
        <a:custGeom>
          <a:avLst/>
          <a:gdLst/>
          <a:ahLst/>
          <a:cxnLst/>
          <a:rect l="0" t="0" r="0" b="0"/>
          <a:pathLst>
            <a:path>
              <a:moveTo>
                <a:pt x="0" y="21511"/>
              </a:moveTo>
              <a:lnTo>
                <a:pt x="865413" y="21511"/>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rot="10800000">
        <a:off x="2578690" y="2863362"/>
        <a:ext cx="43270" cy="43270"/>
      </dsp:txXfrm>
    </dsp:sp>
    <dsp:sp modelId="{1AA4389F-C70D-49B2-A67D-897224CBC06E}">
      <dsp:nvSpPr>
        <dsp:cNvPr id="0" name=""/>
        <dsp:cNvSpPr/>
      </dsp:nvSpPr>
      <dsp:spPr>
        <a:xfrm>
          <a:off x="4085" y="2344114"/>
          <a:ext cx="2163534" cy="108176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2065" tIns="12065" rIns="12065" bIns="12065" numCol="1" spcCol="1270" anchor="ctr" anchorCtr="0">
          <a:noAutofit/>
        </a:bodyPr>
        <a:lstStyle/>
        <a:p>
          <a:pPr lvl="0" algn="ctr" defTabSz="844550">
            <a:lnSpc>
              <a:spcPct val="90000"/>
            </a:lnSpc>
            <a:spcBef>
              <a:spcPct val="0"/>
            </a:spcBef>
            <a:spcAft>
              <a:spcPct val="35000"/>
            </a:spcAft>
          </a:pPr>
          <a:r>
            <a:rPr lang="fa-IR" sz="1900" b="1" kern="1200" dirty="0" smtClean="0">
              <a:solidFill>
                <a:srgbClr val="002060"/>
              </a:solidFill>
              <a:cs typeface="B Nazanin" panose="00000400000000000000" pitchFamily="2" charset="-78"/>
            </a:rPr>
            <a:t>نیاز به وحی، نیاز به دین، و نیاز به هدایت آسمانی </a:t>
          </a:r>
          <a:endParaRPr lang="en-US" sz="1900" b="1" kern="1200" dirty="0">
            <a:solidFill>
              <a:srgbClr val="002060"/>
            </a:solidFill>
            <a:cs typeface="B Nazanin" panose="00000400000000000000" pitchFamily="2" charset="-78"/>
          </a:endParaRPr>
        </a:p>
      </dsp:txBody>
      <dsp:txXfrm>
        <a:off x="35769" y="2375798"/>
        <a:ext cx="2100166" cy="1018399"/>
      </dsp:txXfrm>
    </dsp:sp>
  </dsp:spTree>
</dsp:drawing>
</file>

<file path=ppt/diagrams/drawing9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9907599-948A-4BE6-B9EB-947B26435A5D}">
      <dsp:nvSpPr>
        <dsp:cNvPr id="0" name=""/>
        <dsp:cNvSpPr/>
      </dsp:nvSpPr>
      <dsp:spPr>
        <a:xfrm rot="10800000">
          <a:off x="1" y="49792"/>
          <a:ext cx="5472605" cy="4485026"/>
        </a:xfrm>
        <a:prstGeom prst="rightArrow">
          <a:avLst/>
        </a:prstGeom>
        <a:solidFill>
          <a:schemeClr val="accent3">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8065943-5DB1-4EC8-A166-E4CA536B786F}">
      <dsp:nvSpPr>
        <dsp:cNvPr id="0" name=""/>
        <dsp:cNvSpPr/>
      </dsp:nvSpPr>
      <dsp:spPr>
        <a:xfrm>
          <a:off x="4426" y="1317709"/>
          <a:ext cx="5468181" cy="2020352"/>
        </a:xfrm>
        <a:prstGeom prst="round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just" defTabSz="800100" rtl="1">
            <a:lnSpc>
              <a:spcPct val="90000"/>
            </a:lnSpc>
            <a:spcBef>
              <a:spcPct val="0"/>
            </a:spcBef>
            <a:spcAft>
              <a:spcPct val="35000"/>
            </a:spcAft>
          </a:pPr>
          <a:r>
            <a:rPr lang="fa-IR" sz="1800" b="1" kern="1200" dirty="0" smtClean="0">
              <a:solidFill>
                <a:srgbClr val="002060"/>
              </a:solidFill>
              <a:cs typeface="B Nazanin" panose="00000400000000000000" pitchFamily="2" charset="-78"/>
            </a:rPr>
            <a:t>به بیان دیگر این‏گونه فعالیت‏ها در مراحل نخست، نوعی تحصیل هم محسوب می‏شود؛ تحصیل توان سخن‏وری، نویسندگی، پژوهش، کلاس‏داری، مواجهه با جمع، مدیریت، طراحی فرهنگی، ارتباط اجتماعی، کار متشکل گروهی و.... که هر یک به مرور زمان و به برکت «تجربه و تمرین» در وجود شخص، شکل می‏گیرد.</a:t>
          </a:r>
          <a:endParaRPr lang="en-US" sz="1800" b="1" kern="1200" dirty="0" smtClean="0">
            <a:solidFill>
              <a:srgbClr val="002060"/>
            </a:solidFill>
            <a:cs typeface="B Nazanin" panose="00000400000000000000" pitchFamily="2" charset="-78"/>
          </a:endParaRPr>
        </a:p>
      </dsp:txBody>
      <dsp:txXfrm>
        <a:off x="103051" y="1416334"/>
        <a:ext cx="5270931" cy="1823102"/>
      </dsp:txXfrm>
    </dsp:sp>
  </dsp:spTree>
</dsp:drawing>
</file>

<file path=ppt/diagrams/drawing9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FB439E1-8F65-479F-9053-B467C910AFC6}">
      <dsp:nvSpPr>
        <dsp:cNvPr id="0" name=""/>
        <dsp:cNvSpPr/>
      </dsp:nvSpPr>
      <dsp:spPr>
        <a:xfrm>
          <a:off x="8054974" y="2412268"/>
          <a:ext cx="293575" cy="2189849"/>
        </a:xfrm>
        <a:custGeom>
          <a:avLst/>
          <a:gdLst/>
          <a:ahLst/>
          <a:cxnLst/>
          <a:rect l="0" t="0" r="0" b="0"/>
          <a:pathLst>
            <a:path>
              <a:moveTo>
                <a:pt x="293575" y="0"/>
              </a:moveTo>
              <a:lnTo>
                <a:pt x="146787" y="0"/>
              </a:lnTo>
              <a:lnTo>
                <a:pt x="146787" y="2189849"/>
              </a:lnTo>
              <a:lnTo>
                <a:pt x="0" y="2189849"/>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55600">
            <a:lnSpc>
              <a:spcPct val="90000"/>
            </a:lnSpc>
            <a:spcBef>
              <a:spcPct val="0"/>
            </a:spcBef>
            <a:spcAft>
              <a:spcPct val="35000"/>
            </a:spcAft>
          </a:pPr>
          <a:endParaRPr lang="en-US" sz="800" kern="1200"/>
        </a:p>
      </dsp:txBody>
      <dsp:txXfrm>
        <a:off x="8146526" y="3451956"/>
        <a:ext cx="110472" cy="110472"/>
      </dsp:txXfrm>
    </dsp:sp>
    <dsp:sp modelId="{93B182F8-C38F-44E4-B751-707A27494D91}">
      <dsp:nvSpPr>
        <dsp:cNvPr id="0" name=""/>
        <dsp:cNvSpPr/>
      </dsp:nvSpPr>
      <dsp:spPr>
        <a:xfrm>
          <a:off x="8061378" y="2412268"/>
          <a:ext cx="287171" cy="1641605"/>
        </a:xfrm>
        <a:custGeom>
          <a:avLst/>
          <a:gdLst/>
          <a:ahLst/>
          <a:cxnLst/>
          <a:rect l="0" t="0" r="0" b="0"/>
          <a:pathLst>
            <a:path>
              <a:moveTo>
                <a:pt x="287171" y="0"/>
              </a:moveTo>
              <a:lnTo>
                <a:pt x="143585" y="0"/>
              </a:lnTo>
              <a:lnTo>
                <a:pt x="143585" y="1641605"/>
              </a:lnTo>
              <a:lnTo>
                <a:pt x="0" y="1641605"/>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US" sz="600" kern="1200"/>
        </a:p>
      </dsp:txBody>
      <dsp:txXfrm>
        <a:off x="8163300" y="3191407"/>
        <a:ext cx="83326" cy="83326"/>
      </dsp:txXfrm>
    </dsp:sp>
    <dsp:sp modelId="{B02C48A2-81A4-493A-954C-30349AF86E42}">
      <dsp:nvSpPr>
        <dsp:cNvPr id="0" name=""/>
        <dsp:cNvSpPr/>
      </dsp:nvSpPr>
      <dsp:spPr>
        <a:xfrm>
          <a:off x="8061378" y="2412268"/>
          <a:ext cx="287171" cy="1094403"/>
        </a:xfrm>
        <a:custGeom>
          <a:avLst/>
          <a:gdLst/>
          <a:ahLst/>
          <a:cxnLst/>
          <a:rect l="0" t="0" r="0" b="0"/>
          <a:pathLst>
            <a:path>
              <a:moveTo>
                <a:pt x="287171" y="0"/>
              </a:moveTo>
              <a:lnTo>
                <a:pt x="143585" y="0"/>
              </a:lnTo>
              <a:lnTo>
                <a:pt x="143585" y="1094403"/>
              </a:lnTo>
              <a:lnTo>
                <a:pt x="0" y="1094403"/>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8176677" y="2931183"/>
        <a:ext cx="56572" cy="56572"/>
      </dsp:txXfrm>
    </dsp:sp>
    <dsp:sp modelId="{DAE14CFD-B305-4942-B9C4-D47DCB0A4FDB}">
      <dsp:nvSpPr>
        <dsp:cNvPr id="0" name=""/>
        <dsp:cNvSpPr/>
      </dsp:nvSpPr>
      <dsp:spPr>
        <a:xfrm>
          <a:off x="8061378" y="2412268"/>
          <a:ext cx="287171" cy="547201"/>
        </a:xfrm>
        <a:custGeom>
          <a:avLst/>
          <a:gdLst/>
          <a:ahLst/>
          <a:cxnLst/>
          <a:rect l="0" t="0" r="0" b="0"/>
          <a:pathLst>
            <a:path>
              <a:moveTo>
                <a:pt x="287171" y="0"/>
              </a:moveTo>
              <a:lnTo>
                <a:pt x="143585" y="0"/>
              </a:lnTo>
              <a:lnTo>
                <a:pt x="143585" y="547201"/>
              </a:lnTo>
              <a:lnTo>
                <a:pt x="0" y="547201"/>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8189514" y="2670419"/>
        <a:ext cx="30898" cy="30898"/>
      </dsp:txXfrm>
    </dsp:sp>
    <dsp:sp modelId="{30C67544-CE06-40B4-AE69-E28AD3940D3C}">
      <dsp:nvSpPr>
        <dsp:cNvPr id="0" name=""/>
        <dsp:cNvSpPr/>
      </dsp:nvSpPr>
      <dsp:spPr>
        <a:xfrm>
          <a:off x="8062713" y="2366548"/>
          <a:ext cx="285836" cy="91440"/>
        </a:xfrm>
        <a:custGeom>
          <a:avLst/>
          <a:gdLst/>
          <a:ahLst/>
          <a:cxnLst/>
          <a:rect l="0" t="0" r="0" b="0"/>
          <a:pathLst>
            <a:path>
              <a:moveTo>
                <a:pt x="285836" y="45720"/>
              </a:moveTo>
              <a:lnTo>
                <a:pt x="142918" y="45720"/>
              </a:lnTo>
              <a:lnTo>
                <a:pt x="142918" y="84755"/>
              </a:lnTo>
              <a:lnTo>
                <a:pt x="0" y="84755"/>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8198419" y="2405055"/>
        <a:ext cx="14424" cy="14424"/>
      </dsp:txXfrm>
    </dsp:sp>
    <dsp:sp modelId="{9BC712D6-CAD7-4054-955F-09DC74970140}">
      <dsp:nvSpPr>
        <dsp:cNvPr id="0" name=""/>
        <dsp:cNvSpPr/>
      </dsp:nvSpPr>
      <dsp:spPr>
        <a:xfrm>
          <a:off x="8098107" y="1908942"/>
          <a:ext cx="250442" cy="503325"/>
        </a:xfrm>
        <a:custGeom>
          <a:avLst/>
          <a:gdLst/>
          <a:ahLst/>
          <a:cxnLst/>
          <a:rect l="0" t="0" r="0" b="0"/>
          <a:pathLst>
            <a:path>
              <a:moveTo>
                <a:pt x="250442" y="503325"/>
              </a:moveTo>
              <a:lnTo>
                <a:pt x="125221" y="503325"/>
              </a:lnTo>
              <a:lnTo>
                <a:pt x="125221"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8209274" y="2146550"/>
        <a:ext cx="28109" cy="28109"/>
      </dsp:txXfrm>
    </dsp:sp>
    <dsp:sp modelId="{4D47E51B-A08A-4AE4-8E04-BF9BF2FEB384}">
      <dsp:nvSpPr>
        <dsp:cNvPr id="0" name=""/>
        <dsp:cNvSpPr/>
      </dsp:nvSpPr>
      <dsp:spPr>
        <a:xfrm>
          <a:off x="8062713" y="1356899"/>
          <a:ext cx="285836" cy="1055368"/>
        </a:xfrm>
        <a:custGeom>
          <a:avLst/>
          <a:gdLst/>
          <a:ahLst/>
          <a:cxnLst/>
          <a:rect l="0" t="0" r="0" b="0"/>
          <a:pathLst>
            <a:path>
              <a:moveTo>
                <a:pt x="285836" y="1055368"/>
              </a:moveTo>
              <a:lnTo>
                <a:pt x="142918" y="1055368"/>
              </a:lnTo>
              <a:lnTo>
                <a:pt x="142918"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dsp:txBody>
      <dsp:txXfrm>
        <a:off x="8178297" y="1857248"/>
        <a:ext cx="54669" cy="54669"/>
      </dsp:txXfrm>
    </dsp:sp>
    <dsp:sp modelId="{80DBBA58-D39F-48A0-A00B-E0CA39BCC6F7}">
      <dsp:nvSpPr>
        <dsp:cNvPr id="0" name=""/>
        <dsp:cNvSpPr/>
      </dsp:nvSpPr>
      <dsp:spPr>
        <a:xfrm>
          <a:off x="8062713" y="809697"/>
          <a:ext cx="285836" cy="1602570"/>
        </a:xfrm>
        <a:custGeom>
          <a:avLst/>
          <a:gdLst/>
          <a:ahLst/>
          <a:cxnLst/>
          <a:rect l="0" t="0" r="0" b="0"/>
          <a:pathLst>
            <a:path>
              <a:moveTo>
                <a:pt x="285836" y="1602570"/>
              </a:moveTo>
              <a:lnTo>
                <a:pt x="142918" y="1602570"/>
              </a:lnTo>
              <a:lnTo>
                <a:pt x="142918"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US" sz="600" kern="1200"/>
        </a:p>
      </dsp:txBody>
      <dsp:txXfrm>
        <a:off x="8164935" y="1570286"/>
        <a:ext cx="81393" cy="81393"/>
      </dsp:txXfrm>
    </dsp:sp>
    <dsp:sp modelId="{D5B044CA-B703-47E2-A070-13E234A70CBB}">
      <dsp:nvSpPr>
        <dsp:cNvPr id="0" name=""/>
        <dsp:cNvSpPr/>
      </dsp:nvSpPr>
      <dsp:spPr>
        <a:xfrm>
          <a:off x="8062713" y="262495"/>
          <a:ext cx="285836" cy="2149772"/>
        </a:xfrm>
        <a:custGeom>
          <a:avLst/>
          <a:gdLst/>
          <a:ahLst/>
          <a:cxnLst/>
          <a:rect l="0" t="0" r="0" b="0"/>
          <a:pathLst>
            <a:path>
              <a:moveTo>
                <a:pt x="285836" y="2149772"/>
              </a:moveTo>
              <a:lnTo>
                <a:pt x="142918" y="2149772"/>
              </a:lnTo>
              <a:lnTo>
                <a:pt x="142918" y="0"/>
              </a:lnTo>
              <a:lnTo>
                <a:pt x="0" y="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355600">
            <a:lnSpc>
              <a:spcPct val="90000"/>
            </a:lnSpc>
            <a:spcBef>
              <a:spcPct val="0"/>
            </a:spcBef>
            <a:spcAft>
              <a:spcPct val="35000"/>
            </a:spcAft>
          </a:pPr>
          <a:endParaRPr lang="en-US" sz="800" kern="1200"/>
        </a:p>
      </dsp:txBody>
      <dsp:txXfrm>
        <a:off x="8151414" y="1283164"/>
        <a:ext cx="108434" cy="108434"/>
      </dsp:txXfrm>
    </dsp:sp>
    <dsp:sp modelId="{0F8EC1F8-B888-484A-B2E1-4F4EA7BD2E76}">
      <dsp:nvSpPr>
        <dsp:cNvPr id="0" name=""/>
        <dsp:cNvSpPr/>
      </dsp:nvSpPr>
      <dsp:spPr>
        <a:xfrm rot="5400000">
          <a:off x="6587205" y="2193387"/>
          <a:ext cx="3960451" cy="437761"/>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kern="1200" dirty="0" smtClean="0">
              <a:solidFill>
                <a:srgbClr val="FFFF00"/>
              </a:solidFill>
              <a:cs typeface="B Titr" panose="00000700000000000000" pitchFamily="2" charset="-78"/>
            </a:rPr>
            <a:t>این دانش آموزان با استفاده شایسته از وقت و توان خود</a:t>
          </a:r>
          <a:endParaRPr lang="en-US" sz="1600" kern="1200" dirty="0">
            <a:solidFill>
              <a:srgbClr val="FFFF00"/>
            </a:solidFill>
          </a:endParaRPr>
        </a:p>
      </dsp:txBody>
      <dsp:txXfrm>
        <a:off x="6587205" y="2193387"/>
        <a:ext cx="3960451" cy="437761"/>
      </dsp:txXfrm>
    </dsp:sp>
    <dsp:sp modelId="{758C86F4-8172-4E0E-8885-8FBB6F34B641}">
      <dsp:nvSpPr>
        <dsp:cNvPr id="0" name=""/>
        <dsp:cNvSpPr/>
      </dsp:nvSpPr>
      <dsp:spPr>
        <a:xfrm>
          <a:off x="144015" y="43614"/>
          <a:ext cx="7918697" cy="43776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بهره‏ای به دیگران می‏رسانند</a:t>
          </a:r>
          <a:endParaRPr lang="en-US" sz="1800" b="1" kern="1200" dirty="0">
            <a:solidFill>
              <a:srgbClr val="002060"/>
            </a:solidFill>
            <a:cs typeface="B Nazanin" panose="00000400000000000000" pitchFamily="2" charset="-78"/>
          </a:endParaRPr>
        </a:p>
      </dsp:txBody>
      <dsp:txXfrm>
        <a:off x="144015" y="43614"/>
        <a:ext cx="7918697" cy="437761"/>
      </dsp:txXfrm>
    </dsp:sp>
    <dsp:sp modelId="{66C98097-4228-4F4C-8691-93C3BF5E58E8}">
      <dsp:nvSpPr>
        <dsp:cNvPr id="0" name=""/>
        <dsp:cNvSpPr/>
      </dsp:nvSpPr>
      <dsp:spPr>
        <a:xfrm>
          <a:off x="144015" y="590816"/>
          <a:ext cx="7918697" cy="43776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تنوع برنامۀ خود را حفظ و نشاط خود را استمرار می‏بخشند</a:t>
          </a:r>
          <a:endParaRPr lang="en-US" sz="1800" b="1" kern="1200" dirty="0">
            <a:solidFill>
              <a:srgbClr val="002060"/>
            </a:solidFill>
            <a:cs typeface="B Nazanin" panose="00000400000000000000" pitchFamily="2" charset="-78"/>
          </a:endParaRPr>
        </a:p>
      </dsp:txBody>
      <dsp:txXfrm>
        <a:off x="144015" y="590816"/>
        <a:ext cx="7918697" cy="437761"/>
      </dsp:txXfrm>
    </dsp:sp>
    <dsp:sp modelId="{6EEAE08E-051C-4ECA-99E9-C89DACE4F832}">
      <dsp:nvSpPr>
        <dsp:cNvPr id="0" name=""/>
        <dsp:cNvSpPr/>
      </dsp:nvSpPr>
      <dsp:spPr>
        <a:xfrm>
          <a:off x="144015" y="1138018"/>
          <a:ext cx="7918697" cy="43776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آموخته‏های خود را محک می‏زنند و مباحث نظری خشک را بهتر درک می‏کنند</a:t>
          </a:r>
          <a:endParaRPr lang="en-US" sz="1800" b="1" kern="1200" dirty="0">
            <a:solidFill>
              <a:srgbClr val="002060"/>
            </a:solidFill>
            <a:cs typeface="B Nazanin" panose="00000400000000000000" pitchFamily="2" charset="-78"/>
          </a:endParaRPr>
        </a:p>
      </dsp:txBody>
      <dsp:txXfrm>
        <a:off x="144015" y="1138018"/>
        <a:ext cx="7918697" cy="437761"/>
      </dsp:txXfrm>
    </dsp:sp>
    <dsp:sp modelId="{4A2107BA-2BE2-4569-9BFE-7B14FEF4CDE3}">
      <dsp:nvSpPr>
        <dsp:cNvPr id="0" name=""/>
        <dsp:cNvSpPr/>
      </dsp:nvSpPr>
      <dsp:spPr>
        <a:xfrm>
          <a:off x="179409" y="1690062"/>
          <a:ext cx="7918697" cy="43776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خلاقیت و توان علمی خود را بالا میبر‏د</a:t>
          </a:r>
          <a:endParaRPr lang="en-US" sz="1800" b="1" kern="1200" dirty="0">
            <a:solidFill>
              <a:srgbClr val="002060"/>
            </a:solidFill>
            <a:cs typeface="B Nazanin" panose="00000400000000000000" pitchFamily="2" charset="-78"/>
          </a:endParaRPr>
        </a:p>
      </dsp:txBody>
      <dsp:txXfrm>
        <a:off x="179409" y="1690062"/>
        <a:ext cx="7918697" cy="437761"/>
      </dsp:txXfrm>
    </dsp:sp>
    <dsp:sp modelId="{B1F78F67-37B4-474B-8195-3CA07299335C}">
      <dsp:nvSpPr>
        <dsp:cNvPr id="0" name=""/>
        <dsp:cNvSpPr/>
      </dsp:nvSpPr>
      <dsp:spPr>
        <a:xfrm>
          <a:off x="144015" y="2232422"/>
          <a:ext cx="7918697" cy="43776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فایده و کاربرد معلومات خود را لمس می‏کنند و به ادامۀ جدی تحصیل، ایمان و امید بیشتری پیدا می‏کنند</a:t>
          </a:r>
          <a:endParaRPr lang="en-US" sz="1600" b="1" kern="1200" dirty="0">
            <a:solidFill>
              <a:srgbClr val="002060"/>
            </a:solidFill>
            <a:cs typeface="B Nazanin" panose="00000400000000000000" pitchFamily="2" charset="-78"/>
          </a:endParaRPr>
        </a:p>
      </dsp:txBody>
      <dsp:txXfrm>
        <a:off x="144015" y="2232422"/>
        <a:ext cx="7918697" cy="437761"/>
      </dsp:txXfrm>
    </dsp:sp>
    <dsp:sp modelId="{C2FD6766-5542-40A1-9718-8CAB2D164521}">
      <dsp:nvSpPr>
        <dsp:cNvPr id="0" name=""/>
        <dsp:cNvSpPr/>
      </dsp:nvSpPr>
      <dsp:spPr>
        <a:xfrm>
          <a:off x="142680" y="2740589"/>
          <a:ext cx="7918697" cy="43776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روح تعاون و همکاری را در خود تقویت می‏کنند</a:t>
          </a:r>
          <a:endParaRPr lang="en-US" sz="1800" b="1" kern="1200" dirty="0">
            <a:solidFill>
              <a:srgbClr val="002060"/>
            </a:solidFill>
            <a:cs typeface="B Nazanin" panose="00000400000000000000" pitchFamily="2" charset="-78"/>
          </a:endParaRPr>
        </a:p>
      </dsp:txBody>
      <dsp:txXfrm>
        <a:off x="142680" y="2740589"/>
        <a:ext cx="7918697" cy="437761"/>
      </dsp:txXfrm>
    </dsp:sp>
    <dsp:sp modelId="{59D66DE4-17DE-4B33-BCF5-A80FDB76951A}">
      <dsp:nvSpPr>
        <dsp:cNvPr id="0" name=""/>
        <dsp:cNvSpPr/>
      </dsp:nvSpPr>
      <dsp:spPr>
        <a:xfrm>
          <a:off x="142680" y="3287791"/>
          <a:ext cx="7918697" cy="43776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جوش و خروش ویژه‏ای از خود نشان می‏دهند. این دانش‏آموزان با استفاده شایسته از وقت و توان خود</a:t>
          </a:r>
          <a:endParaRPr lang="en-US" sz="1800" b="1" kern="1200" dirty="0">
            <a:solidFill>
              <a:srgbClr val="002060"/>
            </a:solidFill>
            <a:cs typeface="B Nazanin" panose="00000400000000000000" pitchFamily="2" charset="-78"/>
          </a:endParaRPr>
        </a:p>
      </dsp:txBody>
      <dsp:txXfrm>
        <a:off x="142680" y="3287791"/>
        <a:ext cx="7918697" cy="437761"/>
      </dsp:txXfrm>
    </dsp:sp>
    <dsp:sp modelId="{B8C4998D-207A-4B6B-8B86-9F6AE1C86D9A}">
      <dsp:nvSpPr>
        <dsp:cNvPr id="0" name=""/>
        <dsp:cNvSpPr/>
      </dsp:nvSpPr>
      <dsp:spPr>
        <a:xfrm>
          <a:off x="142680" y="3834992"/>
          <a:ext cx="7918697" cy="43776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قدرت برخورد اجتماعی و تعامل گروهی را در خود می‏افزایند و صحنۀ جدی فعالیت‏های اجتماعی را در دایره‏ای کوچک تجربه می‏کنند </a:t>
          </a:r>
          <a:endParaRPr lang="en-US" sz="1600" b="1" kern="1200" dirty="0">
            <a:solidFill>
              <a:srgbClr val="002060"/>
            </a:solidFill>
            <a:cs typeface="B Nazanin" panose="00000400000000000000" pitchFamily="2" charset="-78"/>
          </a:endParaRPr>
        </a:p>
      </dsp:txBody>
      <dsp:txXfrm>
        <a:off x="142680" y="3834992"/>
        <a:ext cx="7918697" cy="437761"/>
      </dsp:txXfrm>
    </dsp:sp>
    <dsp:sp modelId="{383BAE57-AA6E-43B4-ABCA-2519B856F441}">
      <dsp:nvSpPr>
        <dsp:cNvPr id="0" name=""/>
        <dsp:cNvSpPr/>
      </dsp:nvSpPr>
      <dsp:spPr>
        <a:xfrm>
          <a:off x="136276" y="4383236"/>
          <a:ext cx="7918697" cy="437761"/>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همیشه مورد تقدیر و تشویق اولیا و مربیان هستند</a:t>
          </a:r>
          <a:endParaRPr lang="en-US" sz="1800" b="1" kern="1200" dirty="0">
            <a:solidFill>
              <a:srgbClr val="002060"/>
            </a:solidFill>
            <a:cs typeface="B Nazanin" panose="00000400000000000000" pitchFamily="2" charset="-78"/>
          </a:endParaRPr>
        </a:p>
      </dsp:txBody>
      <dsp:txXfrm>
        <a:off x="136276" y="4383236"/>
        <a:ext cx="7918697" cy="437761"/>
      </dsp:txXfrm>
    </dsp:sp>
  </dsp:spTree>
</dsp:drawing>
</file>

<file path=ppt/diagrams/drawing9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A65BDC9-1A32-4431-B25A-D9E92CD54CD0}">
      <dsp:nvSpPr>
        <dsp:cNvPr id="0" name=""/>
        <dsp:cNvSpPr/>
      </dsp:nvSpPr>
      <dsp:spPr>
        <a:xfrm>
          <a:off x="4035638" y="905883"/>
          <a:ext cx="1534095" cy="414411"/>
        </a:xfrm>
        <a:custGeom>
          <a:avLst/>
          <a:gdLst/>
          <a:ahLst/>
          <a:cxnLst/>
          <a:rect l="0" t="0" r="0" b="0"/>
          <a:pathLst>
            <a:path>
              <a:moveTo>
                <a:pt x="0" y="0"/>
              </a:moveTo>
              <a:lnTo>
                <a:pt x="0" y="282409"/>
              </a:lnTo>
              <a:lnTo>
                <a:pt x="1534095" y="282409"/>
              </a:lnTo>
              <a:lnTo>
                <a:pt x="1534095" y="414411"/>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3C65977-9021-48C2-8333-04CA524FFAE7}">
      <dsp:nvSpPr>
        <dsp:cNvPr id="0" name=""/>
        <dsp:cNvSpPr/>
      </dsp:nvSpPr>
      <dsp:spPr>
        <a:xfrm>
          <a:off x="2501542" y="905883"/>
          <a:ext cx="1534095" cy="414411"/>
        </a:xfrm>
        <a:custGeom>
          <a:avLst/>
          <a:gdLst/>
          <a:ahLst/>
          <a:cxnLst/>
          <a:rect l="0" t="0" r="0" b="0"/>
          <a:pathLst>
            <a:path>
              <a:moveTo>
                <a:pt x="1534095" y="0"/>
              </a:moveTo>
              <a:lnTo>
                <a:pt x="1534095" y="282409"/>
              </a:lnTo>
              <a:lnTo>
                <a:pt x="0" y="282409"/>
              </a:lnTo>
              <a:lnTo>
                <a:pt x="0" y="414411"/>
              </a:lnTo>
            </a:path>
          </a:pathLst>
        </a:custGeom>
        <a:noFill/>
        <a:ln w="25400" cap="flat" cmpd="sng" algn="ctr">
          <a:solidFill>
            <a:schemeClr val="accent2">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D09087D-2720-43DD-A69B-4A47CE05224A}">
      <dsp:nvSpPr>
        <dsp:cNvPr id="0" name=""/>
        <dsp:cNvSpPr/>
      </dsp:nvSpPr>
      <dsp:spPr>
        <a:xfrm>
          <a:off x="2659866" y="1065"/>
          <a:ext cx="2751544" cy="904817"/>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58E34FB-C475-45E2-BC8C-334816082898}">
      <dsp:nvSpPr>
        <dsp:cNvPr id="0" name=""/>
        <dsp:cNvSpPr/>
      </dsp:nvSpPr>
      <dsp:spPr>
        <a:xfrm>
          <a:off x="2818189" y="151472"/>
          <a:ext cx="2751544" cy="904817"/>
        </a:xfrm>
        <a:prstGeom prst="roundRect">
          <a:avLst>
            <a:gd name="adj" fmla="val 10000"/>
          </a:avLst>
        </a:prstGeom>
        <a:solidFill>
          <a:schemeClr val="lt1">
            <a:alpha val="90000"/>
            <a:hueOff val="0"/>
            <a:satOff val="0"/>
            <a:lumOff val="0"/>
            <a:alphaOff val="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fa-IR" sz="1500" kern="1200" dirty="0" smtClean="0">
              <a:cs typeface="B Titr" panose="00000700000000000000" pitchFamily="2" charset="-78"/>
            </a:rPr>
            <a:t>پدران و مادران و مربیان، معمولاً دو توصیۀ موازی به فرزندان خود می‏کنند؛</a:t>
          </a:r>
          <a:endParaRPr lang="en-US" sz="1500" kern="1200" dirty="0"/>
        </a:p>
      </dsp:txBody>
      <dsp:txXfrm>
        <a:off x="2844690" y="177973"/>
        <a:ext cx="2698542" cy="851815"/>
      </dsp:txXfrm>
    </dsp:sp>
    <dsp:sp modelId="{4BC98D79-09A3-42E4-B782-3603B3A50FF0}">
      <dsp:nvSpPr>
        <dsp:cNvPr id="0" name=""/>
        <dsp:cNvSpPr/>
      </dsp:nvSpPr>
      <dsp:spPr>
        <a:xfrm>
          <a:off x="1125770" y="1320294"/>
          <a:ext cx="2751544" cy="90481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3BB447CD-AD22-4A08-A090-3C8FBEB03F4C}">
      <dsp:nvSpPr>
        <dsp:cNvPr id="0" name=""/>
        <dsp:cNvSpPr/>
      </dsp:nvSpPr>
      <dsp:spPr>
        <a:xfrm>
          <a:off x="1284093" y="1470701"/>
          <a:ext cx="2751544" cy="904817"/>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fa-IR" sz="1500" kern="1200" dirty="0" smtClean="0">
              <a:cs typeface="B Titr" panose="00000700000000000000" pitchFamily="2" charset="-78"/>
            </a:rPr>
            <a:t>1-حضور فعال در این برنامه‏ها، به‌جهت فواید فراوان آن</a:t>
          </a:r>
          <a:endParaRPr lang="en-US" sz="1500" kern="1200" dirty="0"/>
        </a:p>
      </dsp:txBody>
      <dsp:txXfrm>
        <a:off x="1310594" y="1497202"/>
        <a:ext cx="2698542" cy="851815"/>
      </dsp:txXfrm>
    </dsp:sp>
    <dsp:sp modelId="{3D3BAD30-549B-4FEC-90A5-017EAFA39215}">
      <dsp:nvSpPr>
        <dsp:cNvPr id="0" name=""/>
        <dsp:cNvSpPr/>
      </dsp:nvSpPr>
      <dsp:spPr>
        <a:xfrm>
          <a:off x="4193961" y="1320294"/>
          <a:ext cx="2751544" cy="90481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AA6A4710-0281-41C6-90EF-BCDE7FB47AF1}">
      <dsp:nvSpPr>
        <dsp:cNvPr id="0" name=""/>
        <dsp:cNvSpPr/>
      </dsp:nvSpPr>
      <dsp:spPr>
        <a:xfrm>
          <a:off x="4352285" y="1470701"/>
          <a:ext cx="2751544" cy="904817"/>
        </a:xfrm>
        <a:prstGeom prst="roundRect">
          <a:avLst>
            <a:gd name="adj" fmla="val 10000"/>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57150" tIns="57150" rIns="57150" bIns="57150" numCol="1" spcCol="1270" anchor="ctr" anchorCtr="0">
          <a:noAutofit/>
        </a:bodyPr>
        <a:lstStyle/>
        <a:p>
          <a:pPr lvl="0" algn="ctr" defTabSz="666750">
            <a:lnSpc>
              <a:spcPct val="90000"/>
            </a:lnSpc>
            <a:spcBef>
              <a:spcPct val="0"/>
            </a:spcBef>
            <a:spcAft>
              <a:spcPct val="35000"/>
            </a:spcAft>
          </a:pPr>
          <a:r>
            <a:rPr lang="fa-IR" sz="1500" kern="1200" dirty="0" smtClean="0">
              <a:cs typeface="B Titr" panose="00000700000000000000" pitchFamily="2" charset="-78"/>
            </a:rPr>
            <a:t>2-توجه به ضریب اهمیت درس و رعایت اعتدال در این حضور</a:t>
          </a:r>
          <a:endParaRPr lang="en-US" sz="1500" kern="1200" dirty="0" smtClean="0"/>
        </a:p>
      </dsp:txBody>
      <dsp:txXfrm>
        <a:off x="4378786" y="1497202"/>
        <a:ext cx="2698542" cy="851815"/>
      </dsp:txXfrm>
    </dsp:sp>
  </dsp:spTree>
</dsp:drawing>
</file>

<file path=ppt/diagrams/drawing9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2D43E67-29A8-4C2C-B39F-FEF8E4A764C0}">
      <dsp:nvSpPr>
        <dsp:cNvPr id="0" name=""/>
        <dsp:cNvSpPr/>
      </dsp:nvSpPr>
      <dsp:spPr>
        <a:xfrm>
          <a:off x="3374208" y="1658540"/>
          <a:ext cx="2108077" cy="1823572"/>
        </a:xfrm>
        <a:prstGeom prst="hexagon">
          <a:avLst>
            <a:gd name="adj" fmla="val 28570"/>
            <a:gd name="vf" fmla="val 11547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6670" tIns="26670" rIns="26670" bIns="26670" numCol="1" spcCol="1270" anchor="ctr" anchorCtr="0">
          <a:noAutofit/>
        </a:bodyPr>
        <a:lstStyle/>
        <a:p>
          <a:pPr lvl="0" algn="ctr" defTabSz="933450">
            <a:lnSpc>
              <a:spcPct val="90000"/>
            </a:lnSpc>
            <a:spcBef>
              <a:spcPct val="0"/>
            </a:spcBef>
            <a:spcAft>
              <a:spcPct val="35000"/>
            </a:spcAft>
          </a:pPr>
          <a:r>
            <a:rPr lang="fa-IR" sz="2100" kern="1200" dirty="0" smtClean="0">
              <a:solidFill>
                <a:srgbClr val="FFFF00"/>
              </a:solidFill>
              <a:cs typeface="B Titr" panose="00000700000000000000" pitchFamily="2" charset="-78"/>
            </a:rPr>
            <a:t>کارآمدی اجتماعی طلبه</a:t>
          </a:r>
          <a:endParaRPr lang="en-US" sz="2100" kern="1200" dirty="0">
            <a:solidFill>
              <a:srgbClr val="FFFF00"/>
            </a:solidFill>
            <a:cs typeface="B Titr" panose="00000700000000000000" pitchFamily="2" charset="-78"/>
          </a:endParaRPr>
        </a:p>
      </dsp:txBody>
      <dsp:txXfrm>
        <a:off x="3723546" y="1960731"/>
        <a:ext cx="1409401" cy="1219190"/>
      </dsp:txXfrm>
    </dsp:sp>
    <dsp:sp modelId="{815E1815-FB25-4C78-BCAD-517C53B4EEAC}">
      <dsp:nvSpPr>
        <dsp:cNvPr id="0" name=""/>
        <dsp:cNvSpPr/>
      </dsp:nvSpPr>
      <dsp:spPr>
        <a:xfrm>
          <a:off x="4694269" y="786084"/>
          <a:ext cx="795371" cy="685317"/>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C1C9634-F01E-489F-85AA-61BCF645E19D}">
      <dsp:nvSpPr>
        <dsp:cNvPr id="0" name=""/>
        <dsp:cNvSpPr/>
      </dsp:nvSpPr>
      <dsp:spPr>
        <a:xfrm>
          <a:off x="3568392" y="0"/>
          <a:ext cx="1727554" cy="1494537"/>
        </a:xfrm>
        <a:prstGeom prst="hexagon">
          <a:avLst>
            <a:gd name="adj" fmla="val 28570"/>
            <a:gd name="vf" fmla="val 11547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کارآمدی در فهم دین و تشخیص بدعت از سنت</a:t>
          </a:r>
          <a:endParaRPr lang="en-US" sz="1800" b="1" kern="1200" dirty="0">
            <a:solidFill>
              <a:srgbClr val="002060"/>
            </a:solidFill>
            <a:cs typeface="B Nazanin" panose="00000400000000000000" pitchFamily="2" charset="-78"/>
          </a:endParaRPr>
        </a:p>
      </dsp:txBody>
      <dsp:txXfrm>
        <a:off x="3854685" y="247677"/>
        <a:ext cx="1154968" cy="999183"/>
      </dsp:txXfrm>
    </dsp:sp>
    <dsp:sp modelId="{A3CD521D-11C4-4673-9A91-E0998C3D3141}">
      <dsp:nvSpPr>
        <dsp:cNvPr id="0" name=""/>
        <dsp:cNvSpPr/>
      </dsp:nvSpPr>
      <dsp:spPr>
        <a:xfrm>
          <a:off x="5622529" y="2067263"/>
          <a:ext cx="795371" cy="685317"/>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3C17B83-6E94-4E92-9F98-F6F30104FE6B}">
      <dsp:nvSpPr>
        <dsp:cNvPr id="0" name=""/>
        <dsp:cNvSpPr/>
      </dsp:nvSpPr>
      <dsp:spPr>
        <a:xfrm>
          <a:off x="5152760" y="919240"/>
          <a:ext cx="1727554" cy="1494537"/>
        </a:xfrm>
        <a:prstGeom prst="hexagon">
          <a:avLst>
            <a:gd name="adj" fmla="val 28570"/>
            <a:gd name="vf" fmla="val 11547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کارآمدی در انتقال معارف و ابلاغ دین</a:t>
          </a:r>
          <a:endParaRPr lang="en-US" sz="1800" b="1" kern="1200" dirty="0">
            <a:solidFill>
              <a:srgbClr val="002060"/>
            </a:solidFill>
            <a:cs typeface="B Nazanin" panose="00000400000000000000" pitchFamily="2" charset="-78"/>
          </a:endParaRPr>
        </a:p>
      </dsp:txBody>
      <dsp:txXfrm>
        <a:off x="5439053" y="1166917"/>
        <a:ext cx="1154968" cy="999183"/>
      </dsp:txXfrm>
    </dsp:sp>
    <dsp:sp modelId="{135F6E38-4B46-433D-B7BB-0CBA09B27485}">
      <dsp:nvSpPr>
        <dsp:cNvPr id="0" name=""/>
        <dsp:cNvSpPr/>
      </dsp:nvSpPr>
      <dsp:spPr>
        <a:xfrm>
          <a:off x="4977700" y="3513474"/>
          <a:ext cx="795371" cy="685317"/>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9E49D77-1A8C-4BA6-ACDE-DAC8BF49CB64}">
      <dsp:nvSpPr>
        <dsp:cNvPr id="0" name=""/>
        <dsp:cNvSpPr/>
      </dsp:nvSpPr>
      <dsp:spPr>
        <a:xfrm>
          <a:off x="5152760" y="2726361"/>
          <a:ext cx="1727554" cy="1494537"/>
        </a:xfrm>
        <a:prstGeom prst="hexagon">
          <a:avLst>
            <a:gd name="adj" fmla="val 28570"/>
            <a:gd name="vf" fmla="val 11547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کارآمدی در تربیت</a:t>
          </a:r>
          <a:endParaRPr lang="en-US" sz="1800" b="1" kern="1200" dirty="0">
            <a:solidFill>
              <a:srgbClr val="002060"/>
            </a:solidFill>
            <a:cs typeface="B Nazanin" panose="00000400000000000000" pitchFamily="2" charset="-78"/>
          </a:endParaRPr>
        </a:p>
      </dsp:txBody>
      <dsp:txXfrm>
        <a:off x="5439053" y="2974038"/>
        <a:ext cx="1154968" cy="999183"/>
      </dsp:txXfrm>
    </dsp:sp>
    <dsp:sp modelId="{19C4C86C-6024-4DD9-97A3-9CFF6925EFAD}">
      <dsp:nvSpPr>
        <dsp:cNvPr id="0" name=""/>
        <dsp:cNvSpPr/>
      </dsp:nvSpPr>
      <dsp:spPr>
        <a:xfrm>
          <a:off x="3378131" y="3663596"/>
          <a:ext cx="795371" cy="685317"/>
        </a:xfrm>
        <a:prstGeom prst="hexagon">
          <a:avLst>
            <a:gd name="adj" fmla="val 28900"/>
            <a:gd name="vf" fmla="val 115470"/>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3801209-034F-4F33-B00C-CD4677ED2B51}">
      <dsp:nvSpPr>
        <dsp:cNvPr id="0" name=""/>
        <dsp:cNvSpPr/>
      </dsp:nvSpPr>
      <dsp:spPr>
        <a:xfrm>
          <a:off x="3568392" y="3646630"/>
          <a:ext cx="1727554" cy="1494537"/>
        </a:xfrm>
        <a:prstGeom prst="hexagon">
          <a:avLst>
            <a:gd name="adj" fmla="val 28570"/>
            <a:gd name="vf" fmla="val 115470"/>
          </a:avLst>
        </a:prstGeom>
        <a:solidFill>
          <a:schemeClr val="accent5">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کارآمدی در مهارت‏های عمومی</a:t>
          </a:r>
          <a:endParaRPr lang="en-US" sz="1800" b="1" kern="1200" dirty="0">
            <a:solidFill>
              <a:srgbClr val="002060"/>
            </a:solidFill>
            <a:cs typeface="B Nazanin" panose="00000400000000000000" pitchFamily="2" charset="-78"/>
          </a:endParaRPr>
        </a:p>
      </dsp:txBody>
      <dsp:txXfrm>
        <a:off x="3854685" y="3894307"/>
        <a:ext cx="1154968" cy="999183"/>
      </dsp:txXfrm>
    </dsp:sp>
    <dsp:sp modelId="{1A2581E8-3A44-4B97-8DA7-AD0BEDBC9CCB}">
      <dsp:nvSpPr>
        <dsp:cNvPr id="0" name=""/>
        <dsp:cNvSpPr/>
      </dsp:nvSpPr>
      <dsp:spPr>
        <a:xfrm>
          <a:off x="1976668" y="2727389"/>
          <a:ext cx="1727554" cy="1494537"/>
        </a:xfrm>
        <a:prstGeom prst="hexagon">
          <a:avLst>
            <a:gd name="adj" fmla="val 28570"/>
            <a:gd name="vf" fmla="val 115470"/>
          </a:avLst>
        </a:prstGeom>
        <a:solidFill>
          <a:schemeClr val="accent6">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به‌دست آوردن </a:t>
          </a:r>
          <a:r>
            <a:rPr lang="fa-IR" sz="1800" b="1" kern="1200" dirty="0" smtClean="0">
              <a:solidFill>
                <a:srgbClr val="002060"/>
              </a:solidFill>
              <a:cs typeface="B Nazanin" panose="00000400000000000000" pitchFamily="2" charset="-78"/>
            </a:rPr>
            <a:t>کارآمدی</a:t>
          </a:r>
          <a:endParaRPr lang="en-US" sz="1800" b="1" kern="1200" dirty="0">
            <a:solidFill>
              <a:srgbClr val="002060"/>
            </a:solidFill>
            <a:cs typeface="B Nazanin" panose="00000400000000000000" pitchFamily="2" charset="-78"/>
          </a:endParaRPr>
        </a:p>
      </dsp:txBody>
      <dsp:txXfrm>
        <a:off x="2262961" y="2975066"/>
        <a:ext cx="1154968" cy="999183"/>
      </dsp:txXfrm>
    </dsp:sp>
  </dsp:spTree>
</dsp:drawing>
</file>

<file path=ppt/diagrams/drawing9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0AABB46E-012D-4AC1-B668-E35A8E2ED2E2}">
      <dsp:nvSpPr>
        <dsp:cNvPr id="0" name=""/>
        <dsp:cNvSpPr/>
      </dsp:nvSpPr>
      <dsp:spPr>
        <a:xfrm rot="10800000">
          <a:off x="1863123" y="1259"/>
          <a:ext cx="5889894" cy="1518315"/>
        </a:xfrm>
        <a:prstGeom prst="homePlat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69535" tIns="76200" rIns="142240" bIns="76200" numCol="1" spcCol="1270" anchor="ctr" anchorCtr="0">
          <a:noAutofit/>
        </a:bodyPr>
        <a:lstStyle/>
        <a:p>
          <a:pPr lvl="0" algn="ctr" defTabSz="889000">
            <a:lnSpc>
              <a:spcPct val="90000"/>
            </a:lnSpc>
            <a:spcBef>
              <a:spcPct val="0"/>
            </a:spcBef>
            <a:spcAft>
              <a:spcPct val="35000"/>
            </a:spcAft>
          </a:pPr>
          <a:r>
            <a:rPr lang="fa-IR" sz="2000" b="1" kern="1200" smtClean="0">
              <a:solidFill>
                <a:srgbClr val="FFFF00"/>
              </a:solidFill>
              <a:latin typeface="Times New Roman" panose="02020603050405020304" pitchFamily="18" charset="0"/>
              <a:ea typeface="Times New Roman" panose="02020603050405020304" pitchFamily="18" charset="0"/>
              <a:cs typeface="B Nazanin" panose="00000400000000000000" pitchFamily="2" charset="-78"/>
            </a:rPr>
            <a:t>کودک انسان در مراحل نخست زندگی، برای ماندن و بهزیستن به خدمات دیگران سخت وابسته است؛ در خوردن، خوابیدن و آسودن نیز نیازمند «کار» دیگران است و از خود هیچ هنری ندارد... </a:t>
          </a:r>
          <a:endParaRPr lang="en-US" sz="2000" kern="1200" dirty="0">
            <a:solidFill>
              <a:srgbClr val="FFFF00"/>
            </a:solidFill>
            <a:cs typeface="B Nazanin" panose="00000400000000000000" pitchFamily="2" charset="-78"/>
          </a:endParaRPr>
        </a:p>
      </dsp:txBody>
      <dsp:txXfrm rot="10800000">
        <a:off x="2242702" y="1259"/>
        <a:ext cx="5510315" cy="1518315"/>
      </dsp:txXfrm>
    </dsp:sp>
    <dsp:sp modelId="{1A646674-34FD-4259-BC62-620E7DC293A2}">
      <dsp:nvSpPr>
        <dsp:cNvPr id="0" name=""/>
        <dsp:cNvSpPr/>
      </dsp:nvSpPr>
      <dsp:spPr>
        <a:xfrm>
          <a:off x="1103965" y="1259"/>
          <a:ext cx="1518315" cy="1518315"/>
        </a:xfrm>
        <a:prstGeom prst="ellipse">
          <a:avLst/>
        </a:prstGeom>
        <a:blipFill rotWithShape="1">
          <a:blip xmlns:r="http://schemas.openxmlformats.org/officeDocument/2006/relationships" r:embed="rId1"/>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375AC527-B702-4A9C-B28C-98199A79DD12}">
      <dsp:nvSpPr>
        <dsp:cNvPr id="0" name=""/>
        <dsp:cNvSpPr/>
      </dsp:nvSpPr>
      <dsp:spPr>
        <a:xfrm rot="10800000">
          <a:off x="1800219" y="1966667"/>
          <a:ext cx="5889894" cy="1518315"/>
        </a:xfrm>
        <a:prstGeom prst="homePlate">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69535" tIns="95250" rIns="177800" bIns="95250" numCol="1" spcCol="1270" anchor="ctr" anchorCtr="0">
          <a:noAutofit/>
        </a:bodyPr>
        <a:lstStyle/>
        <a:p>
          <a:pPr lvl="0" algn="ctr" defTabSz="1111250">
            <a:lnSpc>
              <a:spcPct val="90000"/>
            </a:lnSpc>
            <a:spcBef>
              <a:spcPct val="0"/>
            </a:spcBef>
            <a:spcAft>
              <a:spcPct val="35000"/>
            </a:spcAft>
          </a:pPr>
          <a:r>
            <a:rPr lang="fa-IR" sz="25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اندکی بعد همین کودک، بخشی از کارهای خود را با «همکاری» دیگران انجام می‏دهد. </a:t>
          </a:r>
          <a:endParaRPr lang="en-US" sz="2500" kern="1200" dirty="0">
            <a:solidFill>
              <a:srgbClr val="002060"/>
            </a:solidFill>
            <a:cs typeface="B Nazanin" panose="00000400000000000000" pitchFamily="2" charset="-78"/>
          </a:endParaRPr>
        </a:p>
      </dsp:txBody>
      <dsp:txXfrm rot="10800000">
        <a:off x="2179798" y="1966667"/>
        <a:ext cx="5510315" cy="1518315"/>
      </dsp:txXfrm>
    </dsp:sp>
    <dsp:sp modelId="{93ED78A1-16BC-4240-9568-C30B1DFBB02D}">
      <dsp:nvSpPr>
        <dsp:cNvPr id="0" name=""/>
        <dsp:cNvSpPr/>
      </dsp:nvSpPr>
      <dsp:spPr>
        <a:xfrm>
          <a:off x="1103965" y="1965407"/>
          <a:ext cx="1518315" cy="1518315"/>
        </a:xfrm>
        <a:prstGeom prst="ellipse">
          <a:avLst/>
        </a:prstGeom>
        <a:blipFill rotWithShape="1">
          <a:blip xmlns:r="http://schemas.openxmlformats.org/officeDocument/2006/relationships" r:embed="rId2"/>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Tree>
</dsp:drawing>
</file>

<file path=ppt/diagrams/drawing9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6014FE-A345-474C-9AB3-63A88020535C}">
      <dsp:nvSpPr>
        <dsp:cNvPr id="0" name=""/>
        <dsp:cNvSpPr/>
      </dsp:nvSpPr>
      <dsp:spPr>
        <a:xfrm>
          <a:off x="4" y="-72202"/>
          <a:ext cx="8928987" cy="155513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just"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این مرحله آغاز ورود انسان به جریان اجتماع و قرارگرفتن در یک صنف اجتماعی است. قرارگرفتن در یک صنف به معنای انتخاب یک مسئولیت و اعلام آمادگی برای انجام خدمات مشخص است. معلم، راننده، و... هر یک با انتخاب شغل خویش، در یک گروه اجتماعی قرار گرفته، خدمات ویژه‏ای را ارائه می‏دهند، البته در مقابل نیز خدمات دیگری دریافت می‏دارند....        </a:t>
          </a:r>
          <a:r>
            <a:rPr lang="fa-IR" sz="1800" b="1" kern="1200" dirty="0" smtClean="0">
              <a:solidFill>
                <a:srgbClr val="FF0000"/>
              </a:solidFill>
              <a:cs typeface="B Nazanin" panose="00000400000000000000" pitchFamily="2" charset="-78"/>
            </a:rPr>
            <a:t>این حکایتِ «چهرۀ اجتماعیِ» حیات ما انسان‌ها است</a:t>
          </a:r>
          <a:endParaRPr lang="en-US" sz="1800" kern="1200" dirty="0">
            <a:solidFill>
              <a:srgbClr val="FF0000"/>
            </a:solidFill>
          </a:endParaRPr>
        </a:p>
      </dsp:txBody>
      <dsp:txXfrm>
        <a:off x="45552" y="-26654"/>
        <a:ext cx="7317555" cy="1464041"/>
      </dsp:txXfrm>
    </dsp:sp>
    <dsp:sp modelId="{C66D51A9-A0B5-4048-8B81-5D7113A466E8}">
      <dsp:nvSpPr>
        <dsp:cNvPr id="0" name=""/>
        <dsp:cNvSpPr/>
      </dsp:nvSpPr>
      <dsp:spPr>
        <a:xfrm>
          <a:off x="2" y="1584173"/>
          <a:ext cx="8928987" cy="1757243"/>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FF0000"/>
              </a:solidFill>
              <a:cs typeface="B Nazanin" panose="00000400000000000000" pitchFamily="2" charset="-78"/>
            </a:rPr>
            <a:t>زندگی ما آدمیان چهرۀ دیگری نیز دارد؛ «چهرۀ حیات فردی» </a:t>
          </a:r>
          <a:r>
            <a:rPr lang="fa-IR" sz="1600" b="1" kern="1200" dirty="0" smtClean="0">
              <a:solidFill>
                <a:srgbClr val="002060"/>
              </a:solidFill>
              <a:cs typeface="B Nazanin" panose="00000400000000000000" pitchFamily="2" charset="-78"/>
            </a:rPr>
            <a:t>انسان، به اقتضای انسانیت خود ـ به‌عنوان یک فرد و فارغ از عضویت در اجتماع بشری ـ موظف است برای دست‌یابی به هدفی بلند، مسیری را طی کند؛ مرد و زن، پیر و جوان، در اصلِ این وظیفه تفاوتی ندارند؛ زیرا همه در انسانیت مشترک‏اند. کسب معرفت، تهذیب نفس، تقوا و تعالی معنوی، ارزش‏های وجودی انسان در زندگی فردی او است. انسان حتی اگر دور از آبادی به سر برد و در جزیرۀ تنهایی، زیست کند، به‌حکم انسانیت خویش، موظف به خودسازی و تحصیل عبودیت، قرب، و کمالات اخلاقی است</a:t>
          </a:r>
          <a:endParaRPr lang="en-US" sz="1600" kern="1200" dirty="0">
            <a:solidFill>
              <a:srgbClr val="002060"/>
            </a:solidFill>
          </a:endParaRPr>
        </a:p>
      </dsp:txBody>
      <dsp:txXfrm>
        <a:off x="51470" y="1635641"/>
        <a:ext cx="7069832" cy="1654307"/>
      </dsp:txXfrm>
    </dsp:sp>
    <dsp:sp modelId="{DE3097C6-67AE-46A8-AD5B-F3BB446F9CBE}">
      <dsp:nvSpPr>
        <dsp:cNvPr id="0" name=""/>
        <dsp:cNvSpPr/>
      </dsp:nvSpPr>
      <dsp:spPr>
        <a:xfrm>
          <a:off x="0" y="3381551"/>
          <a:ext cx="8928987" cy="839536"/>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lvl="0" algn="just" defTabSz="711200">
            <a:lnSpc>
              <a:spcPct val="90000"/>
            </a:lnSpc>
            <a:spcBef>
              <a:spcPct val="0"/>
            </a:spcBef>
            <a:spcAft>
              <a:spcPct val="35000"/>
            </a:spcAft>
          </a:pPr>
          <a:r>
            <a:rPr lang="fa-IR" sz="1600" b="1" kern="1200" dirty="0" smtClean="0">
              <a:solidFill>
                <a:srgbClr val="002060"/>
              </a:solidFill>
              <a:cs typeface="B Nazanin" panose="00000400000000000000" pitchFamily="2" charset="-78"/>
            </a:rPr>
            <a:t>همچنین موظف به «حضور اجتماعی» است. آدمی به‌مقتضای سرشت اجتماعی خویش، به‌عنوان یک فرد، وظیفه دارد در اجتماع زندگی کند. کمال مطلوب انسان نیز در گرو همین زندگی اجتماعی رقم خورده و با حضور در میدان اجتماع قابل دست‌یابی است.</a:t>
          </a:r>
          <a:endParaRPr lang="en-US" sz="1600" kern="1200" dirty="0">
            <a:solidFill>
              <a:srgbClr val="002060"/>
            </a:solidFill>
          </a:endParaRPr>
        </a:p>
      </dsp:txBody>
      <dsp:txXfrm>
        <a:off x="24589" y="3406140"/>
        <a:ext cx="7123590" cy="790358"/>
      </dsp:txXfrm>
    </dsp:sp>
    <dsp:sp modelId="{C71395AF-62D8-4CDB-92EC-F4929FD5A15D}">
      <dsp:nvSpPr>
        <dsp:cNvPr id="0" name=""/>
        <dsp:cNvSpPr/>
      </dsp:nvSpPr>
      <dsp:spPr>
        <a:xfrm>
          <a:off x="7411916" y="1032500"/>
          <a:ext cx="823112" cy="823112"/>
        </a:xfrm>
        <a:prstGeom prst="downArrow">
          <a:avLst>
            <a:gd name="adj1" fmla="val 55000"/>
            <a:gd name="adj2" fmla="val 45000"/>
          </a:avLst>
        </a:prstGeom>
        <a:solidFill>
          <a:schemeClr val="accent2">
            <a:tint val="40000"/>
            <a:alpha val="90000"/>
            <a:hueOff val="0"/>
            <a:satOff val="0"/>
            <a:lumOff val="0"/>
            <a:alphaOff val="0"/>
          </a:schemeClr>
        </a:solidFill>
        <a:ln w="25400" cap="flat" cmpd="sng" algn="ctr">
          <a:solidFill>
            <a:schemeClr val="accent2">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7597116" y="1032500"/>
        <a:ext cx="452712" cy="619392"/>
      </dsp:txXfrm>
    </dsp:sp>
    <dsp:sp modelId="{AECCADC8-2325-489B-BD0C-171FF2503607}">
      <dsp:nvSpPr>
        <dsp:cNvPr id="0" name=""/>
        <dsp:cNvSpPr/>
      </dsp:nvSpPr>
      <dsp:spPr>
        <a:xfrm>
          <a:off x="7436205" y="2921308"/>
          <a:ext cx="823112" cy="823112"/>
        </a:xfrm>
        <a:prstGeom prst="downArrow">
          <a:avLst>
            <a:gd name="adj1" fmla="val 55000"/>
            <a:gd name="adj2" fmla="val 45000"/>
          </a:avLst>
        </a:prstGeom>
        <a:solidFill>
          <a:schemeClr val="accent3">
            <a:tint val="40000"/>
            <a:alpha val="90000"/>
            <a:hueOff val="0"/>
            <a:satOff val="0"/>
            <a:lumOff val="0"/>
            <a:alphaOff val="0"/>
          </a:schemeClr>
        </a:solidFill>
        <a:ln w="25400" cap="flat" cmpd="sng" algn="ctr">
          <a:solidFill>
            <a:schemeClr val="accent3">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45720" tIns="45720" rIns="45720" bIns="45720" numCol="1" spcCol="1270" anchor="ctr" anchorCtr="0">
          <a:noAutofit/>
        </a:bodyPr>
        <a:lstStyle/>
        <a:p>
          <a:pPr lvl="0" algn="ctr" defTabSz="1600200">
            <a:lnSpc>
              <a:spcPct val="90000"/>
            </a:lnSpc>
            <a:spcBef>
              <a:spcPct val="0"/>
            </a:spcBef>
            <a:spcAft>
              <a:spcPct val="35000"/>
            </a:spcAft>
          </a:pPr>
          <a:endParaRPr lang="en-US" sz="3600" kern="1200"/>
        </a:p>
      </dsp:txBody>
      <dsp:txXfrm>
        <a:off x="7621405" y="2921308"/>
        <a:ext cx="452712" cy="619392"/>
      </dsp:txXfrm>
    </dsp:sp>
  </dsp:spTree>
</dsp:drawing>
</file>

<file path=ppt/diagrams/drawing9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8326EEA-7FEA-40AF-AD27-7CA7166095D6}">
      <dsp:nvSpPr>
        <dsp:cNvPr id="0" name=""/>
        <dsp:cNvSpPr/>
      </dsp:nvSpPr>
      <dsp:spPr>
        <a:xfrm>
          <a:off x="1584165" y="0"/>
          <a:ext cx="6680773" cy="1543786"/>
        </a:xfrm>
        <a:prstGeom prst="rect">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rtl="1">
            <a:lnSpc>
              <a:spcPct val="90000"/>
            </a:lnSpc>
            <a:spcBef>
              <a:spcPct val="0"/>
            </a:spcBef>
            <a:spcAft>
              <a:spcPct val="35000"/>
            </a:spcAft>
          </a:pPr>
          <a:r>
            <a:rPr lang="fa-IR" sz="1800" b="1" kern="1200" dirty="0" smtClean="0">
              <a:solidFill>
                <a:srgbClr val="FFFF00"/>
              </a:solidFill>
              <a:cs typeface="B Nazanin" panose="00000400000000000000" pitchFamily="2" charset="-78"/>
            </a:rPr>
            <a:t>همین انسان، آنگاه که با جامعه مرتبط می‏شود و به‌عنوان عضوی از پیکرۀ اجتماع درمی‏آید، تعریف تازه‏ای می‏یابد و وظایف جدیدی بر دوش می‏گیرد. اینک انسان نه به حکم انسانیت، بلکه به مقتضای حضور اجتماعی‏اش، وظایفی دارد. </a:t>
          </a:r>
          <a:endParaRPr lang="en-US" sz="1800" b="1" kern="1200" dirty="0">
            <a:solidFill>
              <a:srgbClr val="FFFF00"/>
            </a:solidFill>
            <a:cs typeface="B Nazanin" panose="00000400000000000000" pitchFamily="2" charset="-78"/>
          </a:endParaRPr>
        </a:p>
      </dsp:txBody>
      <dsp:txXfrm>
        <a:off x="1584165" y="0"/>
        <a:ext cx="6680773" cy="1543786"/>
      </dsp:txXfrm>
    </dsp:sp>
    <dsp:sp modelId="{44E2E84A-3A03-4DCF-B72E-A67F2A5FF994}">
      <dsp:nvSpPr>
        <dsp:cNvPr id="0" name=""/>
        <dsp:cNvSpPr/>
      </dsp:nvSpPr>
      <dsp:spPr>
        <a:xfrm>
          <a:off x="6" y="179"/>
          <a:ext cx="1528348" cy="1543786"/>
        </a:xfrm>
        <a:prstGeom prst="rect">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17000" r="-1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46CFFECF-5E06-4B08-B7A9-35B24D610723}">
      <dsp:nvSpPr>
        <dsp:cNvPr id="0" name=""/>
        <dsp:cNvSpPr/>
      </dsp:nvSpPr>
      <dsp:spPr>
        <a:xfrm>
          <a:off x="1368138" y="1828794"/>
          <a:ext cx="4871547" cy="1543786"/>
        </a:xfrm>
        <a:prstGeom prst="rect">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lvl="0" algn="ctr" defTabSz="755650">
            <a:lnSpc>
              <a:spcPct val="90000"/>
            </a:lnSpc>
            <a:spcBef>
              <a:spcPct val="0"/>
            </a:spcBef>
            <a:spcAft>
              <a:spcPct val="35000"/>
            </a:spcAft>
          </a:pPr>
          <a:r>
            <a:rPr lang="fa-IR" sz="1700" b="1" kern="1200" dirty="0" smtClean="0">
              <a:solidFill>
                <a:srgbClr val="002060"/>
              </a:solidFill>
              <a:cs typeface="B Nazanin" panose="00000400000000000000" pitchFamily="2" charset="-78"/>
            </a:rPr>
            <a:t>مثلاً </a:t>
          </a:r>
          <a:br>
            <a:rPr lang="fa-IR" sz="1700" b="1" kern="1200" dirty="0" smtClean="0">
              <a:solidFill>
                <a:srgbClr val="002060"/>
              </a:solidFill>
              <a:cs typeface="B Nazanin" panose="00000400000000000000" pitchFamily="2" charset="-78"/>
            </a:rPr>
          </a:br>
          <a:r>
            <a:rPr lang="fa-IR" sz="1700" b="1" kern="1200" dirty="0" smtClean="0">
              <a:solidFill>
                <a:srgbClr val="002060"/>
              </a:solidFill>
              <a:cs typeface="B Nazanin" panose="00000400000000000000" pitchFamily="2" charset="-78"/>
            </a:rPr>
            <a:t>موظف است که حقوق دیگران را رعایت کند، به نیازهای هم‌نوعان خویش توجه داشته باشد و درصدد ارائۀ خدماتی به آنها باشد.</a:t>
          </a:r>
          <a:endParaRPr lang="en-US" sz="1700" b="1" kern="1200" dirty="0">
            <a:solidFill>
              <a:srgbClr val="002060"/>
            </a:solidFill>
            <a:cs typeface="B Nazanin" panose="00000400000000000000" pitchFamily="2" charset="-78"/>
          </a:endParaRPr>
        </a:p>
      </dsp:txBody>
      <dsp:txXfrm>
        <a:off x="1368138" y="1828794"/>
        <a:ext cx="4871547" cy="1543786"/>
      </dsp:txXfrm>
    </dsp:sp>
    <dsp:sp modelId="{EB6C53E9-6CDA-482A-8FF4-3A5F4007AC0E}">
      <dsp:nvSpPr>
        <dsp:cNvPr id="0" name=""/>
        <dsp:cNvSpPr/>
      </dsp:nvSpPr>
      <dsp:spPr>
        <a:xfrm>
          <a:off x="6264692" y="1798690"/>
          <a:ext cx="1528348" cy="1543786"/>
        </a:xfrm>
        <a:prstGeom prst="rect">
          <a:avLst/>
        </a:prstGeom>
        <a:blipFill>
          <a:blip xmlns:r="http://schemas.openxmlformats.org/officeDocument/2006/relationships" r:embed="rId2" cstate="print">
            <a:extLst>
              <a:ext uri="{28A0092B-C50C-407E-A947-70E740481C1C}">
                <a14:useLocalDpi xmlns:a14="http://schemas.microsoft.com/office/drawing/2010/main" val="0"/>
              </a:ext>
            </a:extLst>
          </a:blip>
          <a:srcRect/>
          <a:stretch>
            <a:fillRect l="-5000" r="-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B89A5CFE-0012-43F2-8B07-16FCE838DEA5}">
      <dsp:nvSpPr>
        <dsp:cNvPr id="0" name=""/>
        <dsp:cNvSpPr/>
      </dsp:nvSpPr>
      <dsp:spPr>
        <a:xfrm>
          <a:off x="1584165" y="3597202"/>
          <a:ext cx="6680773" cy="1543786"/>
        </a:xfrm>
        <a:prstGeom prst="rect">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در بعد حیات اجتماعی</a:t>
          </a:r>
          <a:br>
            <a:rPr lang="fa-IR" sz="1800" b="1" kern="1200" dirty="0" smtClean="0">
              <a:solidFill>
                <a:srgbClr val="002060"/>
              </a:solidFill>
              <a:cs typeface="B Nazanin" panose="00000400000000000000" pitchFamily="2" charset="-78"/>
            </a:rPr>
          </a:br>
          <a:r>
            <a:rPr lang="fa-IR" sz="1800" b="1" kern="1200" dirty="0" smtClean="0">
              <a:solidFill>
                <a:srgbClr val="FF0000"/>
              </a:solidFill>
              <a:cs typeface="B Nazanin" panose="00000400000000000000" pitchFamily="2" charset="-78"/>
            </a:rPr>
            <a:t>ارزش انسان بر اساس خدماتی که ارائه می‏دهد، تعیین می‏شود </a:t>
          </a:r>
          <a:r>
            <a:rPr lang="fa-IR" sz="1800" b="1" kern="1200" dirty="0" smtClean="0">
              <a:solidFill>
                <a:srgbClr val="002060"/>
              </a:solidFill>
              <a:cs typeface="B Nazanin" panose="00000400000000000000" pitchFamily="2" charset="-78"/>
            </a:rPr>
            <a:t/>
          </a:r>
          <a:br>
            <a:rPr lang="fa-IR" sz="1800" b="1" kern="1200" dirty="0" smtClean="0">
              <a:solidFill>
                <a:srgbClr val="002060"/>
              </a:solidFill>
              <a:cs typeface="B Nazanin" panose="00000400000000000000" pitchFamily="2" charset="-78"/>
            </a:rPr>
          </a:br>
          <a:r>
            <a:rPr lang="fa-IR" sz="1800" b="1" kern="1200" dirty="0" smtClean="0">
              <a:solidFill>
                <a:srgbClr val="002060"/>
              </a:solidFill>
              <a:cs typeface="B Nazanin" panose="00000400000000000000" pitchFamily="2" charset="-78"/>
            </a:rPr>
            <a:t>هرچه این خدمات ارزنده‏تر و گسترده‏تر باشد، تأثیر وجود شخص در جامعه بالاتر و در بعد اجتماعی موفق‏تر است.</a:t>
          </a:r>
          <a:endParaRPr lang="en-US" sz="1800" kern="1200" dirty="0">
            <a:solidFill>
              <a:srgbClr val="002060"/>
            </a:solidFill>
            <a:cs typeface="B Nazanin" panose="00000400000000000000" pitchFamily="2" charset="-78"/>
          </a:endParaRPr>
        </a:p>
      </dsp:txBody>
      <dsp:txXfrm>
        <a:off x="1584165" y="3597202"/>
        <a:ext cx="6680773" cy="1543786"/>
      </dsp:txXfrm>
    </dsp:sp>
    <dsp:sp modelId="{B8A3C94A-9BEC-479D-B330-F485E0BA2857}">
      <dsp:nvSpPr>
        <dsp:cNvPr id="0" name=""/>
        <dsp:cNvSpPr/>
      </dsp:nvSpPr>
      <dsp:spPr>
        <a:xfrm>
          <a:off x="6" y="3597202"/>
          <a:ext cx="1528348" cy="1543786"/>
        </a:xfrm>
        <a:prstGeom prst="rect">
          <a:avLst/>
        </a:prstGeom>
        <a:blipFill>
          <a:blip xmlns:r="http://schemas.openxmlformats.org/officeDocument/2006/relationships" r:embed="rId3" cstate="print">
            <a:extLst>
              <a:ext uri="{28A0092B-C50C-407E-A947-70E740481C1C}">
                <a14:useLocalDpi xmlns:a14="http://schemas.microsoft.com/office/drawing/2010/main" val="0"/>
              </a:ext>
            </a:extLst>
          </a:blip>
          <a:srcRect/>
          <a:stretch>
            <a:fillRect l="-17000" r="-17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Tree>
</dsp:drawing>
</file>

<file path=ppt/diagrams/drawing9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1D6797B-2FDF-45D7-AE97-F7EE2B2B4BFF}">
      <dsp:nvSpPr>
        <dsp:cNvPr id="0" name=""/>
        <dsp:cNvSpPr/>
      </dsp:nvSpPr>
      <dsp:spPr>
        <a:xfrm>
          <a:off x="2448276" y="496859"/>
          <a:ext cx="4032439" cy="1331937"/>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cs typeface="B Nazanin" panose="00000400000000000000" pitchFamily="2" charset="-78"/>
            </a:rPr>
            <a:t>هرچه این خدمات ارزنده‏تر و گسترده‏تر باشد، تأثیر وجود شخص در جامعه بالاتر و در بعد اجتماعی موفق‏تر است. بر این اساس، لازم است:</a:t>
          </a:r>
          <a:endParaRPr lang="en-US" sz="1800" b="1" kern="1200" dirty="0">
            <a:solidFill>
              <a:srgbClr val="FFFF00"/>
            </a:solidFill>
            <a:cs typeface="B Nazanin" panose="00000400000000000000" pitchFamily="2" charset="-78"/>
          </a:endParaRPr>
        </a:p>
      </dsp:txBody>
      <dsp:txXfrm>
        <a:off x="2487287" y="535870"/>
        <a:ext cx="3954417" cy="1253915"/>
      </dsp:txXfrm>
    </dsp:sp>
    <dsp:sp modelId="{9CB006D2-473E-4EDF-A4A9-5A1FD550B705}">
      <dsp:nvSpPr>
        <dsp:cNvPr id="0" name=""/>
        <dsp:cNvSpPr/>
      </dsp:nvSpPr>
      <dsp:spPr>
        <a:xfrm rot="2568702">
          <a:off x="5090178" y="2063755"/>
          <a:ext cx="1196884" cy="466177"/>
        </a:xfrm>
        <a:prstGeom prst="leftRightArrow">
          <a:avLst>
            <a:gd name="adj1" fmla="val 60000"/>
            <a:gd name="adj2" fmla="val 5000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endParaRPr lang="en-US" sz="2100" kern="1200" dirty="0"/>
        </a:p>
      </dsp:txBody>
      <dsp:txXfrm>
        <a:off x="5230031" y="2156990"/>
        <a:ext cx="917178" cy="279707"/>
      </dsp:txXfrm>
    </dsp:sp>
    <dsp:sp modelId="{E3703613-08BE-4335-B97B-3FDAED80AD98}">
      <dsp:nvSpPr>
        <dsp:cNvPr id="0" name=""/>
        <dsp:cNvSpPr/>
      </dsp:nvSpPr>
      <dsp:spPr>
        <a:xfrm>
          <a:off x="4896525" y="2764892"/>
          <a:ext cx="4032439" cy="1331937"/>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1. هر فرد در فرایند انتخاب خود، دقت کافی کند تا مؤثرترین خدمات اجتماعی را شناسایی کند و متناسب با توان و استعداد خود در صنفی قرار گیرد که بهرۀ بیشتری برساند.</a:t>
          </a:r>
          <a:endParaRPr lang="en-US" sz="1800" b="1" kern="1200" dirty="0">
            <a:solidFill>
              <a:srgbClr val="002060"/>
            </a:solidFill>
            <a:cs typeface="B Nazanin" panose="00000400000000000000" pitchFamily="2" charset="-78"/>
          </a:endParaRPr>
        </a:p>
      </dsp:txBody>
      <dsp:txXfrm>
        <a:off x="4935536" y="2803903"/>
        <a:ext cx="3954417" cy="1253915"/>
      </dsp:txXfrm>
    </dsp:sp>
    <dsp:sp modelId="{A25F6158-1FA4-4BF6-B323-8569FE7DD068}">
      <dsp:nvSpPr>
        <dsp:cNvPr id="0" name=""/>
        <dsp:cNvSpPr/>
      </dsp:nvSpPr>
      <dsp:spPr>
        <a:xfrm rot="10799272">
          <a:off x="4118848" y="3198290"/>
          <a:ext cx="691269" cy="466177"/>
        </a:xfrm>
        <a:prstGeom prst="leftRightArrow">
          <a:avLst>
            <a:gd name="adj1" fmla="val 60000"/>
            <a:gd name="adj2" fmla="val 5000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endParaRPr lang="en-US" sz="2100" kern="1200"/>
        </a:p>
      </dsp:txBody>
      <dsp:txXfrm rot="10800000">
        <a:off x="4258701" y="3291525"/>
        <a:ext cx="411563" cy="279707"/>
      </dsp:txXfrm>
    </dsp:sp>
    <dsp:sp modelId="{60F40565-B598-4786-93F6-47FDB4149781}">
      <dsp:nvSpPr>
        <dsp:cNvPr id="0" name=""/>
        <dsp:cNvSpPr/>
      </dsp:nvSpPr>
      <dsp:spPr>
        <a:xfrm>
          <a:off x="0" y="2765929"/>
          <a:ext cx="4032439" cy="1331937"/>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8580" tIns="68580" rIns="68580" bIns="6858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2. پس از انتخاب نیز توان خود را برای ارتقای سطح خدماتی که ارائه خواهد داد، بالاتر بَرد.</a:t>
          </a:r>
          <a:endParaRPr lang="en-US" sz="1800" b="1" kern="1200" dirty="0">
            <a:solidFill>
              <a:srgbClr val="002060"/>
            </a:solidFill>
            <a:cs typeface="B Nazanin" panose="00000400000000000000" pitchFamily="2" charset="-78"/>
          </a:endParaRPr>
        </a:p>
      </dsp:txBody>
      <dsp:txXfrm>
        <a:off x="39011" y="2804940"/>
        <a:ext cx="3954417" cy="1253915"/>
      </dsp:txXfrm>
    </dsp:sp>
    <dsp:sp modelId="{0C946336-8325-4E97-A7B4-C983051E2FC1}">
      <dsp:nvSpPr>
        <dsp:cNvPr id="0" name=""/>
        <dsp:cNvSpPr/>
      </dsp:nvSpPr>
      <dsp:spPr>
        <a:xfrm rot="19030533">
          <a:off x="2641915" y="2064274"/>
          <a:ext cx="1196884" cy="466177"/>
        </a:xfrm>
        <a:prstGeom prst="lef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lvl="0" algn="ctr" defTabSz="933450">
            <a:lnSpc>
              <a:spcPct val="90000"/>
            </a:lnSpc>
            <a:spcBef>
              <a:spcPct val="0"/>
            </a:spcBef>
            <a:spcAft>
              <a:spcPct val="35000"/>
            </a:spcAft>
          </a:pPr>
          <a:endParaRPr lang="en-US" sz="2100" kern="1200"/>
        </a:p>
      </dsp:txBody>
      <dsp:txXfrm>
        <a:off x="2781768" y="2157509"/>
        <a:ext cx="917178" cy="279707"/>
      </dsp:txXfrm>
    </dsp:sp>
  </dsp:spTree>
</dsp:drawing>
</file>

<file path=ppt/diagrams/drawing9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DC5C8A5-592F-4516-8664-8AFA9100D658}">
      <dsp:nvSpPr>
        <dsp:cNvPr id="0" name=""/>
        <dsp:cNvSpPr/>
      </dsp:nvSpPr>
      <dsp:spPr>
        <a:xfrm>
          <a:off x="5057589" y="1543272"/>
          <a:ext cx="3609945" cy="905446"/>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و بدین ترتیب الگوی انسان ترازِ دین «مؤمن خدوم» خواهد بود زیرا</a:t>
          </a:r>
          <a:endParaRPr lang="en-US" sz="1800" kern="1200" dirty="0">
            <a:solidFill>
              <a:srgbClr val="FFFF00"/>
            </a:solidFill>
            <a:cs typeface="B Titr" panose="00000700000000000000" pitchFamily="2" charset="-78"/>
          </a:endParaRPr>
        </a:p>
      </dsp:txBody>
      <dsp:txXfrm>
        <a:off x="5084109" y="1569792"/>
        <a:ext cx="3556905" cy="852406"/>
      </dsp:txXfrm>
    </dsp:sp>
    <dsp:sp modelId="{AA7E6AD3-D7BD-4EC4-91DD-752F1E5FD0CF}">
      <dsp:nvSpPr>
        <dsp:cNvPr id="0" name=""/>
        <dsp:cNvSpPr/>
      </dsp:nvSpPr>
      <dsp:spPr>
        <a:xfrm rot="12129590">
          <a:off x="3556027" y="1661254"/>
          <a:ext cx="1559144" cy="81386"/>
        </a:xfrm>
        <a:custGeom>
          <a:avLst/>
          <a:gdLst/>
          <a:ahLst/>
          <a:cxnLst/>
          <a:rect l="0" t="0" r="0" b="0"/>
          <a:pathLst>
            <a:path>
              <a:moveTo>
                <a:pt x="0" y="40693"/>
              </a:moveTo>
              <a:lnTo>
                <a:pt x="1559144" y="40693"/>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US" sz="600" kern="1200"/>
        </a:p>
      </dsp:txBody>
      <dsp:txXfrm rot="10800000">
        <a:off x="4296621" y="1662969"/>
        <a:ext cx="77957" cy="77957"/>
      </dsp:txXfrm>
    </dsp:sp>
    <dsp:sp modelId="{3E067322-B006-4C69-A111-4C5046A1FCCE}">
      <dsp:nvSpPr>
        <dsp:cNvPr id="0" name=""/>
        <dsp:cNvSpPr/>
      </dsp:nvSpPr>
      <dsp:spPr>
        <a:xfrm>
          <a:off x="3664" y="955176"/>
          <a:ext cx="3609945" cy="90544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مؤمن خدوم با صفت «ایمان» ، خود را به افق کمال نزدیک می‌گرداند </a:t>
          </a:r>
          <a:endParaRPr lang="en-US" sz="1800" kern="1200" dirty="0">
            <a:solidFill>
              <a:srgbClr val="002060"/>
            </a:solidFill>
          </a:endParaRPr>
        </a:p>
      </dsp:txBody>
      <dsp:txXfrm>
        <a:off x="30184" y="981696"/>
        <a:ext cx="3556905" cy="852406"/>
      </dsp:txXfrm>
    </dsp:sp>
    <dsp:sp modelId="{5CE99819-D356-4E3C-B246-585D62013673}">
      <dsp:nvSpPr>
        <dsp:cNvPr id="0" name=""/>
        <dsp:cNvSpPr/>
      </dsp:nvSpPr>
      <dsp:spPr>
        <a:xfrm rot="9470410">
          <a:off x="3556027" y="2249350"/>
          <a:ext cx="1559144" cy="81386"/>
        </a:xfrm>
        <a:custGeom>
          <a:avLst/>
          <a:gdLst/>
          <a:ahLst/>
          <a:cxnLst/>
          <a:rect l="0" t="0" r="0" b="0"/>
          <a:pathLst>
            <a:path>
              <a:moveTo>
                <a:pt x="0" y="40693"/>
              </a:moveTo>
              <a:lnTo>
                <a:pt x="1559144" y="40693"/>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266700">
            <a:lnSpc>
              <a:spcPct val="90000"/>
            </a:lnSpc>
            <a:spcBef>
              <a:spcPct val="0"/>
            </a:spcBef>
            <a:spcAft>
              <a:spcPct val="35000"/>
            </a:spcAft>
          </a:pPr>
          <a:endParaRPr lang="en-US" sz="600" kern="1200"/>
        </a:p>
      </dsp:txBody>
      <dsp:txXfrm rot="10800000">
        <a:off x="4296621" y="2251065"/>
        <a:ext cx="77957" cy="77957"/>
      </dsp:txXfrm>
    </dsp:sp>
    <dsp:sp modelId="{312F2112-469C-4E93-B567-70385075CE75}">
      <dsp:nvSpPr>
        <dsp:cNvPr id="0" name=""/>
        <dsp:cNvSpPr/>
      </dsp:nvSpPr>
      <dsp:spPr>
        <a:xfrm>
          <a:off x="3664" y="2131368"/>
          <a:ext cx="3609945" cy="905446"/>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و با صفت «خدمت» جامعه را به سوی کمال حرکت می‌دهد. </a:t>
          </a:r>
          <a:endParaRPr lang="en-US" sz="1800" kern="1200" dirty="0">
            <a:solidFill>
              <a:srgbClr val="002060"/>
            </a:solidFill>
          </a:endParaRPr>
        </a:p>
      </dsp:txBody>
      <dsp:txXfrm>
        <a:off x="30184" y="2157888"/>
        <a:ext cx="3556905" cy="852406"/>
      </dsp:txXfrm>
    </dsp:sp>
  </dsp:spTree>
</dsp:drawing>
</file>

<file path=ppt/diagrams/drawing9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25C2FC8-332C-444D-B5C7-497F4EE529F3}">
      <dsp:nvSpPr>
        <dsp:cNvPr id="0" name=""/>
        <dsp:cNvSpPr/>
      </dsp:nvSpPr>
      <dsp:spPr>
        <a:xfrm>
          <a:off x="4509943" y="545738"/>
          <a:ext cx="4382536" cy="637470"/>
        </a:xfrm>
        <a:prstGeom prst="roundRect">
          <a:avLst>
            <a:gd name="adj" fmla="val 1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160" tIns="10160" rIns="10160" bIns="10160" numCol="1" spcCol="1270" anchor="ctr" anchorCtr="0">
          <a:noAutofit/>
        </a:bodyPr>
        <a:lstStyle/>
        <a:p>
          <a:pPr lvl="0" algn="ctr" defTabSz="711200">
            <a:lnSpc>
              <a:spcPct val="90000"/>
            </a:lnSpc>
            <a:spcBef>
              <a:spcPct val="0"/>
            </a:spcBef>
            <a:spcAft>
              <a:spcPct val="35000"/>
            </a:spcAft>
          </a:pPr>
          <a:r>
            <a:rPr lang="fa-IR" sz="1600" b="1" kern="1200" dirty="0" smtClean="0">
              <a:solidFill>
                <a:srgbClr val="FFFF00"/>
              </a:solidFill>
              <a:latin typeface="Times New Roman" panose="02020603050405020304" pitchFamily="18" charset="0"/>
              <a:ea typeface="Times New Roman" panose="02020603050405020304" pitchFamily="18" charset="0"/>
              <a:cs typeface="B Titr" panose="00000700000000000000" pitchFamily="2" charset="-78"/>
            </a:rPr>
            <a:t>دو مطلوبیت و دو ارزش برای انسان مطرح است</a:t>
          </a:r>
          <a:endParaRPr lang="en-US" sz="1600" b="1" kern="1200" dirty="0">
            <a:solidFill>
              <a:srgbClr val="FFFF00"/>
            </a:solidFill>
            <a:cs typeface="B Titr" panose="00000700000000000000" pitchFamily="2" charset="-78"/>
          </a:endParaRPr>
        </a:p>
      </dsp:txBody>
      <dsp:txXfrm>
        <a:off x="4528614" y="564409"/>
        <a:ext cx="4345194" cy="600128"/>
      </dsp:txXfrm>
    </dsp:sp>
    <dsp:sp modelId="{0DD96CCD-B91E-4B13-BD0C-964FD764DC24}">
      <dsp:nvSpPr>
        <dsp:cNvPr id="0" name=""/>
        <dsp:cNvSpPr/>
      </dsp:nvSpPr>
      <dsp:spPr>
        <a:xfrm rot="15358812">
          <a:off x="4183281" y="602476"/>
          <a:ext cx="525917" cy="13741"/>
        </a:xfrm>
        <a:custGeom>
          <a:avLst/>
          <a:gdLst/>
          <a:ahLst/>
          <a:cxnLst/>
          <a:rect l="0" t="0" r="0" b="0"/>
          <a:pathLst>
            <a:path>
              <a:moveTo>
                <a:pt x="0" y="6870"/>
              </a:moveTo>
              <a:lnTo>
                <a:pt x="525917" y="687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00100">
            <a:lnSpc>
              <a:spcPct val="90000"/>
            </a:lnSpc>
            <a:spcBef>
              <a:spcPct val="0"/>
            </a:spcBef>
            <a:spcAft>
              <a:spcPct val="35000"/>
            </a:spcAft>
          </a:pPr>
          <a:endParaRPr lang="en-US" sz="1800" b="1" kern="1200">
            <a:cs typeface="B Nazanin" panose="00000400000000000000" pitchFamily="2" charset="-78"/>
          </a:endParaRPr>
        </a:p>
      </dsp:txBody>
      <dsp:txXfrm rot="10800000">
        <a:off x="4433092" y="596199"/>
        <a:ext cx="26295" cy="26295"/>
      </dsp:txXfrm>
    </dsp:sp>
    <dsp:sp modelId="{75B8ED27-50E2-496D-AD59-346B102FDBC4}">
      <dsp:nvSpPr>
        <dsp:cNvPr id="0" name=""/>
        <dsp:cNvSpPr/>
      </dsp:nvSpPr>
      <dsp:spPr>
        <a:xfrm>
          <a:off x="0" y="0"/>
          <a:ext cx="4382536" cy="70844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ارزش «کارآمدی و کفایت»</a:t>
          </a:r>
          <a:endParaRPr lang="en-US" sz="1800" b="1" kern="1200" dirty="0">
            <a:solidFill>
              <a:srgbClr val="002060"/>
            </a:solidFill>
            <a:cs typeface="B Nazanin" panose="00000400000000000000" pitchFamily="2" charset="-78"/>
          </a:endParaRPr>
        </a:p>
      </dsp:txBody>
      <dsp:txXfrm>
        <a:off x="20750" y="20750"/>
        <a:ext cx="4341036" cy="666943"/>
      </dsp:txXfrm>
    </dsp:sp>
    <dsp:sp modelId="{5D297585-4653-4CEC-BDAD-F7A52E7FBA60}">
      <dsp:nvSpPr>
        <dsp:cNvPr id="0" name=""/>
        <dsp:cNvSpPr/>
      </dsp:nvSpPr>
      <dsp:spPr>
        <a:xfrm rot="7087330">
          <a:off x="4329364" y="965843"/>
          <a:ext cx="245459" cy="13741"/>
        </a:xfrm>
        <a:custGeom>
          <a:avLst/>
          <a:gdLst/>
          <a:ahLst/>
          <a:cxnLst/>
          <a:rect l="0" t="0" r="0" b="0"/>
          <a:pathLst>
            <a:path>
              <a:moveTo>
                <a:pt x="0" y="6870"/>
              </a:moveTo>
              <a:lnTo>
                <a:pt x="245459" y="6870"/>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lvl="0" algn="ctr" defTabSz="800100">
            <a:lnSpc>
              <a:spcPct val="90000"/>
            </a:lnSpc>
            <a:spcBef>
              <a:spcPct val="0"/>
            </a:spcBef>
            <a:spcAft>
              <a:spcPct val="35000"/>
            </a:spcAft>
          </a:pPr>
          <a:endParaRPr lang="en-US" sz="1800" b="1" kern="1200">
            <a:cs typeface="B Nazanin" panose="00000400000000000000" pitchFamily="2" charset="-78"/>
          </a:endParaRPr>
        </a:p>
      </dsp:txBody>
      <dsp:txXfrm rot="10800000">
        <a:off x="4445958" y="966577"/>
        <a:ext cx="12272" cy="12272"/>
      </dsp:txXfrm>
    </dsp:sp>
    <dsp:sp modelId="{120E1A09-DA77-466E-AE80-54211B3780F3}">
      <dsp:nvSpPr>
        <dsp:cNvPr id="0" name=""/>
        <dsp:cNvSpPr/>
      </dsp:nvSpPr>
      <dsp:spPr>
        <a:xfrm>
          <a:off x="11709" y="726733"/>
          <a:ext cx="4382536" cy="708443"/>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1430" tIns="11430" rIns="11430" bIns="11430" numCol="1" spcCol="1270" anchor="ctr" anchorCtr="0">
          <a:noAutofit/>
        </a:bodyPr>
        <a:lstStyle/>
        <a:p>
          <a:pPr lvl="0" algn="ctr" defTabSz="800100">
            <a:lnSpc>
              <a:spcPct val="90000"/>
            </a:lnSpc>
            <a:spcBef>
              <a:spcPct val="0"/>
            </a:spcBef>
            <a:spcAft>
              <a:spcPct val="35000"/>
            </a:spcAft>
          </a:pPr>
          <a:r>
            <a:rPr lang="fa-IR" sz="1800" b="1" kern="1200" dirty="0" smtClean="0">
              <a:solidFill>
                <a:srgbClr val="002060"/>
              </a:solidFill>
              <a:cs typeface="B Nazanin" panose="00000400000000000000" pitchFamily="2" charset="-78"/>
            </a:rPr>
            <a:t>ارزش «ایمان، اخلاق و تقوا»</a:t>
          </a:r>
          <a:endParaRPr lang="en-US" sz="1800" b="1" kern="1200" dirty="0">
            <a:solidFill>
              <a:srgbClr val="002060"/>
            </a:solidFill>
            <a:cs typeface="B Nazanin" panose="00000400000000000000" pitchFamily="2" charset="-78"/>
          </a:endParaRPr>
        </a:p>
      </dsp:txBody>
      <dsp:txXfrm>
        <a:off x="32459" y="747483"/>
        <a:ext cx="4341036" cy="666943"/>
      </dsp:txXfrm>
    </dsp:sp>
  </dsp:spTree>
</dsp:drawing>
</file>

<file path=ppt/diagrams/layout1.xml><?xml version="1.0" encoding="utf-8"?>
<dgm:layoutDef xmlns:dgm="http://schemas.openxmlformats.org/drawingml/2006/diagram" xmlns:a="http://schemas.openxmlformats.org/drawingml/2006/main" uniqueId="urn:microsoft.com/office/officeart/2011/layout/RadialPictureList">
  <dgm:title val="Radial Picture List"/>
  <dgm:desc val="Use to show relationships to a central idea. The Level 1 shape contains text and all Level 2 shapes contain a picture with corresponding text. Limited to four Level 2 pictures.  Unused pictures do not appear, but remain available if you switch layouts. Works best with a small amount of Level 2 text."/>
  <dgm:catLst>
    <dgm:cat type="picture" pri="2500"/>
    <dgm:cat type="officeonline" pri="2500"/>
  </dgm:catLst>
  <dgm:sampData>
    <dgm:dataModel>
      <dgm:ptLst>
        <dgm:pt modelId="0" type="doc"/>
        <dgm:pt modelId="10">
          <dgm:prSet phldr="1"/>
        </dgm:pt>
        <dgm:pt modelId="11">
          <dgm:prSet phldr="1"/>
        </dgm:pt>
        <dgm:pt modelId="12">
          <dgm:prSet phldr="1"/>
        </dgm:pt>
        <dgm:pt modelId="13">
          <dgm:prSet phldr="1"/>
        </dgm:pt>
      </dgm:ptLst>
      <dgm:cxnLst>
        <dgm:cxn modelId="1" srcId="0" destId="10" srcOrd="0" destOrd="0"/>
        <dgm:cxn modelId="2" srcId="10" destId="11" srcOrd="0" destOrd="0"/>
        <dgm:cxn modelId="3" srcId="10" destId="12" srcOrd="1" destOrd="0"/>
        <dgm:cxn modelId="4" srcId="10" destId="13" srcOrd="2" destOrd="0"/>
      </dgm:cxnLst>
      <dgm:bg/>
      <dgm:whole/>
    </dgm:dataModel>
  </dgm:sampData>
  <dgm:styleData>
    <dgm:dataModel>
      <dgm:ptLst>
        <dgm:pt modelId="0" type="doc"/>
        <dgm:pt modelId="10">
          <dgm:prSet phldr="1"/>
        </dgm:pt>
        <dgm:pt modelId="11">
          <dgm:prSet phldr="1"/>
        </dgm:pt>
        <dgm:pt modelId="12">
          <dgm:prSet phldr="1"/>
        </dgm:pt>
      </dgm:ptLst>
      <dgm:cxnLst>
        <dgm:cxn modelId="1" srcId="0" destId="10" srcOrd="0" destOrd="0"/>
        <dgm:cxn modelId="2" srcId="10" destId="11" srcOrd="0" destOrd="0"/>
        <dgm:cxn modelId="3" srcId="10" destId="12" srcOrd="1"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Lst>
      <dgm:cxnLst>
        <dgm:cxn modelId="1" srcId="0" destId="10" srcOrd="0" destOrd="0"/>
        <dgm:cxn modelId="2" srcId="10" destId="11" srcOrd="0" destOrd="0"/>
        <dgm:cxn modelId="3" srcId="10" destId="12" srcOrd="1" destOrd="0"/>
        <dgm:cxn modelId="4" srcId="10" destId="13" srcOrd="2" destOrd="0"/>
        <dgm:cxn modelId="5" srcId="10" destId="14" srcOrd="3" destOrd="0"/>
      </dgm:cxnLst>
      <dgm:bg/>
      <dgm:whole/>
    </dgm:dataModel>
  </dgm:clrData>
  <dgm:layoutNode name="Name0">
    <dgm:varLst>
      <dgm:chMax val="1"/>
      <dgm:chPref val="1"/>
      <dgm:dir/>
      <dgm:resizeHandles/>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equ" val="1">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l" for="ch" forName="Accent" refType="w" fact="0"/>
              <dgm:constr type="t" for="ch" forName="Accent" refType="h" fact="0"/>
              <dgm:constr type="w" for="ch" forName="Accent" refType="w" fact="0.6747"/>
              <dgm:constr type="h" for="ch" forName="Accent" refType="h"/>
              <dgm:constr type="l" for="ch" forName="Child1" refType="w" fact="0.76"/>
              <dgm:constr type="t" for="ch" forName="Child1" refType="h" fact="0.3739"/>
              <dgm:constr type="w" for="ch" forName="Child1" refType="w" fact="0.24"/>
              <dgm:constr type="h" for="ch" forName="Child1" refType="h" fact="0.255"/>
              <dgm:constr type="l" for="ch" forName="Parent" refType="w" fact="0.1726"/>
              <dgm:constr type="t" for="ch" forName="Parent" refType="h" fact="0.2646"/>
              <dgm:constr type="w" for="ch" forName="Parent" refType="w" fact="0.3347"/>
              <dgm:constr type="h" for="ch" forName="Parent" refType="h" fact="0.4759"/>
              <dgm:constr type="l" for="ch" forName="Image1" refType="w" fact="0.5661"/>
              <dgm:constr type="t" for="ch" forName="Image1" refType="h" fact="0.3744"/>
              <dgm:constr type="w" for="ch" forName="Image1" refType="w" fact="0.1793"/>
              <dgm:constr type="h" for="ch" forName="Image1" refType="h" fact="0.255"/>
            </dgm:constrLst>
          </dgm:if>
          <dgm:if name="Name6" axis="ch ch" ptType="node node" st="1 1" cnt="1 0" func="cnt" op="equ" val="2">
            <dgm:alg type="composite">
              <dgm:param type="ar" val="1.381"/>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 refType="w" fact="0"/>
              <dgm:constr type="t" for="ch" forName="Accent" refType="h" fact="0"/>
              <dgm:constr type="w" for="ch" forName="Accent" refType="w" fact="0.6946"/>
              <dgm:constr type="h" for="ch" forName="Accent" refType="h"/>
              <dgm:constr type="l" for="ch" forName="Parent" refType="w" fact="0.1777"/>
              <dgm:constr type="t" for="ch" forName="Parent" refType="h" fact="0.2646"/>
              <dgm:constr type="w" for="ch" forName="Parent" refType="w" fact="0.3446"/>
              <dgm:constr type="h" for="ch" forName="Parent" refType="h" fact="0.4759"/>
              <dgm:constr type="l" for="ch" forName="Image1" refType="w" fact="0.5531"/>
              <dgm:constr type="t" for="ch" forName="Image1" refType="h" fact="0.1585"/>
              <dgm:constr type="w" for="ch" forName="Image1" refType="w" fact="0.1846"/>
              <dgm:constr type="h" for="ch" forName="Image1" refType="h" fact="0.255"/>
              <dgm:constr type="l" for="ch" forName="Image2" refType="w" fact="0.5531"/>
              <dgm:constr type="t" for="ch" forName="Image2" refType="h" fact="0.5624"/>
              <dgm:constr type="w" for="ch" forName="Image2" refType="w" fact="0.1846"/>
              <dgm:constr type="h" for="ch" forName="Image2" refType="h" fact="0.255"/>
              <dgm:constr type="l" for="ch" forName="Child1" refType="w" fact="0.7529"/>
              <dgm:constr type="t" for="ch" forName="Child1" refType="h" fact="0.1618"/>
              <dgm:constr type="w" for="ch" forName="Child1" refType="w" fact="0.2471"/>
              <dgm:constr type="h" for="ch" forName="Child1" refType="h" fact="0.2468"/>
              <dgm:constr type="l" for="ch" forName="Child2" refType="w" fact="0.7529"/>
              <dgm:constr type="t" for="ch" forName="Child2" refType="h" fact="0.5657"/>
              <dgm:constr type="w" for="ch" forName="Child2" refType="w" fact="0.2471"/>
              <dgm:constr type="h" for="ch" forName="Child2" refType="h" fact="0.2468"/>
            </dgm:constrLst>
          </dgm:if>
          <dgm:if name="Name7" axis="ch ch" ptType="node node" st="1 1" cnt="1 0" func="cnt" op="equ" val="3">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 refType="w" fact="0"/>
              <dgm:constr type="t" for="ch" forName="Accent" refType="h" fact="0"/>
              <dgm:constr type="w" for="ch" forName="Accent" refType="w" fact="0.6747"/>
              <dgm:constr type="h" for="ch" forName="Accent" refType="h"/>
              <dgm:constr type="l" for="ch" forName="Parent" refType="w" fact="0.1726"/>
              <dgm:constr type="t" for="ch" forName="Parent" refType="h" fact="0.2646"/>
              <dgm:constr type="w" for="ch" forName="Parent" refType="w" fact="0.3347"/>
              <dgm:constr type="h" for="ch" forName="Parent" refType="h" fact="0.4759"/>
              <dgm:constr type="l" for="ch" forName="Image1" refType="w" fact="0.4968"/>
              <dgm:constr type="t" for="ch" forName="Image1" refType="h" fact="0.0843"/>
              <dgm:constr type="w" for="ch" forName="Image1" refType="w" fact="0.1793"/>
              <dgm:constr type="h" for="ch" forName="Image1" refType="h" fact="0.255"/>
              <dgm:constr type="l" for="ch" forName="Image2" refType="w" fact="0.5661"/>
              <dgm:constr type="t" for="ch" forName="Image2" refType="h" fact="0.3744"/>
              <dgm:constr type="w" for="ch" forName="Image2" refType="w" fact="0.1793"/>
              <dgm:constr type="h" for="ch" forName="Image2" refType="h" fact="0.255"/>
              <dgm:constr type="l" for="ch" forName="Image3" refType="w" fact="0.4968"/>
              <dgm:constr type="t" for="ch" forName="Image3" refType="h" fact="0.6686"/>
              <dgm:constr type="w" for="ch" forName="Image3" refType="w" fact="0.1793"/>
              <dgm:constr type="h" for="ch" forName="Image3" refType="h" fact="0.255"/>
              <dgm:constr type="l" for="ch" forName="Child1" refType="w" fact="0.6897"/>
              <dgm:constr type="t" for="ch" forName="Child1" refType="h" fact="0.0884"/>
              <dgm:constr type="w" for="ch" forName="Child1" refType="w" fact="0.24"/>
              <dgm:constr type="h" for="ch" forName="Child1" refType="h" fact="0.2468"/>
              <dgm:constr type="l" for="ch" forName="Child2" refType="w" fact="0.76"/>
              <dgm:constr type="t" for="ch" forName="Child2" refType="h" fact="0.378"/>
              <dgm:constr type="w" for="ch" forName="Child2" refType="w" fact="0.24"/>
              <dgm:constr type="h" for="ch" forName="Child2" refType="h" fact="0.2468"/>
              <dgm:constr type="l" for="ch" forName="Child3" refType="w" fact="0.6897"/>
              <dgm:constr type="t" for="ch" forName="Child3" refType="h" fact="0.6738"/>
              <dgm:constr type="w" for="ch" forName="Child3" refType="w" fact="0.24"/>
              <dgm:constr type="h" for="ch" forName="Child3" refType="h" fact="0.2468"/>
            </dgm:constrLst>
          </dgm:if>
          <dgm:else name="Name8">
            <dgm:alg type="composite">
              <dgm:param type="ar" val="1.2852"/>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 refType="w" fact="0"/>
              <dgm:constr type="t" for="ch" forName="Accent" refType="h" fact="0.0361"/>
              <dgm:constr type="w" for="ch" forName="Accent" refType="w" fact="0.6865"/>
              <dgm:constr type="h" for="ch" forName="Accent" refType="h" fact="0.9197"/>
              <dgm:constr type="l" for="ch" forName="Parent" refType="w" fact="0.1756"/>
              <dgm:constr type="t" for="ch" forName="Parent" refType="h" fact="0.2795"/>
              <dgm:constr type="w" for="ch" forName="Parent" refType="w" fact="0.3406"/>
              <dgm:constr type="h" for="ch" forName="Parent" refType="h" fact="0.4377"/>
              <dgm:constr type="l" for="ch" forName="Image1" refType="w" fact="0.425"/>
              <dgm:constr type="t" for="ch" forName="Image1" refType="h" fact="0"/>
              <dgm:constr type="w" for="ch" forName="Image1" refType="w" fact="0.1825"/>
              <dgm:constr type="h" for="ch" forName="Image1" refType="h" fact="0.2345"/>
              <dgm:constr type="l" for="ch" forName="Image2" refType="w" fact="0.5598"/>
              <dgm:constr type="t" for="ch" forName="Image2" refType="h" fact="0.2184"/>
              <dgm:constr type="w" for="ch" forName="Image2" refType="w" fact="0.1825"/>
              <dgm:constr type="h" for="ch" forName="Image2" refType="h" fact="0.2345"/>
              <dgm:constr type="l" for="ch" forName="Image3" refType="w" fact="0.5591"/>
              <dgm:constr type="t" for="ch" forName="Image3" refType="h" fact="0.5395"/>
              <dgm:constr type="w" for="ch" forName="Image3" refType="w" fact="0.1825"/>
              <dgm:constr type="h" for="ch" forName="Image3" refType="h" fact="0.2345"/>
              <dgm:constr type="l" for="ch" forName="Image4" refType="w" fact="0.425"/>
              <dgm:constr type="t" for="ch" forName="Image4" refType="h" fact="0.7655"/>
              <dgm:constr type="w" for="ch" forName="Image4" refType="w" fact="0.1825"/>
              <dgm:constr type="h" for="ch" forName="Image4" refType="h" fact="0.2345"/>
              <dgm:constr type="l" for="ch" forName="Child1" refType="w" fact="0.6214"/>
              <dgm:constr type="t" for="ch" forName="Child1" refType="h" fact="0.003"/>
              <dgm:constr type="w" for="ch" forName="Child1" refType="w" fact="0.2443"/>
              <dgm:constr type="h" for="ch" forName="Child1" refType="h" fact="0.227"/>
              <dgm:constr type="l" for="ch" forName="Child2" refType="w" fact="0.7557"/>
              <dgm:constr type="t" for="ch" forName="Child2" refType="h" fact="0.2225"/>
              <dgm:constr type="w" for="ch" forName="Child2" refType="w" fact="0.2443"/>
              <dgm:constr type="h" for="ch" forName="Child2" refType="h" fact="0.227"/>
              <dgm:constr type="l" for="ch" forName="Child3" refType="w" fact="0.7557"/>
              <dgm:constr type="t" for="ch" forName="Child3" refType="h" fact="0.5433"/>
              <dgm:constr type="w" for="ch" forName="Child3" refType="w" fact="0.2443"/>
              <dgm:constr type="h" for="ch" forName="Child3" refType="h" fact="0.227"/>
              <dgm:constr type="l" for="ch" forName="Child4" refType="w" fact="0.6214"/>
              <dgm:constr type="t" for="ch" forName="Child4" refType="h" fact="0.7703"/>
              <dgm:constr type="w" for="ch" forName="Child4" refType="w" fact="0.2443"/>
              <dgm:constr type="h" for="ch" forName="Child4" refType="h" fact="0.227"/>
            </dgm:constrLst>
          </dgm:else>
        </dgm:choose>
      </dgm:if>
      <dgm:else name="Name9">
        <dgm:choose name="Name10">
          <dgm:if name="Name11" axis="ch ch" ptType="node node" st="1 1" cnt="1 0" func="cnt" op="equ" val="0">
            <dgm:alg type="composite">
              <dgm:param type="ar" val="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2" axis="ch ch" ptType="node node" st="1 1" cnt="1 0" func="cnt" op="equ" val="1">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r" for="ch" forName="Accent" refType="w"/>
              <dgm:constr type="t" for="ch" forName="Accent" refType="h" fact="0"/>
              <dgm:constr type="w" for="ch" forName="Accent" refType="w" fact="0.6747"/>
              <dgm:constr type="h" for="ch" forName="Accent" refType="h"/>
              <dgm:constr type="r" for="ch" forName="Child1" refType="w" fact="0.24"/>
              <dgm:constr type="t" for="ch" forName="Child1" refType="h" fact="0.3739"/>
              <dgm:constr type="w" for="ch" forName="Child1" refType="w" fact="0.24"/>
              <dgm:constr type="h" for="ch" forName="Child1" refType="h" fact="0.255"/>
              <dgm:constr type="r" for="ch" forName="Parent" refType="w" fact="0.8274"/>
              <dgm:constr type="t" for="ch" forName="Parent" refType="h" fact="0.2646"/>
              <dgm:constr type="w" for="ch" forName="Parent" refType="w" fact="0.3347"/>
              <dgm:constr type="h" for="ch" forName="Parent" refType="h" fact="0.4759"/>
              <dgm:constr type="r" for="ch" forName="Image1" refType="w" fact="0.4339"/>
              <dgm:constr type="t" for="ch" forName="Image1" refType="h" fact="0.3744"/>
              <dgm:constr type="w" for="ch" forName="Image1" refType="w" fact="0.1793"/>
              <dgm:constr type="h" for="ch" forName="Image1" refType="h" fact="0.255"/>
            </dgm:constrLst>
          </dgm:if>
          <dgm:if name="Name13" axis="ch ch" ptType="node node" st="1 1" cnt="1 0" func="cnt" op="equ" val="2">
            <dgm:alg type="composite">
              <dgm:param type="ar" val="1.381"/>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 refType="w"/>
              <dgm:constr type="t" for="ch" forName="Accent" refType="h" fact="0"/>
              <dgm:constr type="w" for="ch" forName="Accent" refType="w" fact="0.6946"/>
              <dgm:constr type="h" for="ch" forName="Accent" refType="h"/>
              <dgm:constr type="r" for="ch" forName="Parent" refType="w" fact="0.8223"/>
              <dgm:constr type="t" for="ch" forName="Parent" refType="h" fact="0.2646"/>
              <dgm:constr type="w" for="ch" forName="Parent" refType="w" fact="0.3446"/>
              <dgm:constr type="h" for="ch" forName="Parent" refType="h" fact="0.4759"/>
              <dgm:constr type="r" for="ch" forName="Image1" refType="w" fact="0.4469"/>
              <dgm:constr type="t" for="ch" forName="Image1" refType="h" fact="0.1585"/>
              <dgm:constr type="w" for="ch" forName="Image1" refType="w" fact="0.1846"/>
              <dgm:constr type="h" for="ch" forName="Image1" refType="h" fact="0.255"/>
              <dgm:constr type="r" for="ch" forName="Image2" refType="w" fact="0.4469"/>
              <dgm:constr type="t" for="ch" forName="Image2" refType="h" fact="0.5624"/>
              <dgm:constr type="w" for="ch" forName="Image2" refType="w" fact="0.1846"/>
              <dgm:constr type="h" for="ch" forName="Image2" refType="h" fact="0.255"/>
              <dgm:constr type="r" for="ch" forName="Child1" refType="w" fact="0.2471"/>
              <dgm:constr type="t" for="ch" forName="Child1" refType="h" fact="0.1618"/>
              <dgm:constr type="w" for="ch" forName="Child1" refType="w" fact="0.2471"/>
              <dgm:constr type="h" for="ch" forName="Child1" refType="h" fact="0.2468"/>
              <dgm:constr type="r" for="ch" forName="Child2" refType="w" fact="0.2471"/>
              <dgm:constr type="t" for="ch" forName="Child2" refType="h" fact="0.5657"/>
              <dgm:constr type="w" for="ch" forName="Child2" refType="w" fact="0.2471"/>
              <dgm:constr type="h" for="ch" forName="Child2" refType="h" fact="0.2468"/>
            </dgm:constrLst>
          </dgm:if>
          <dgm:if name="Name14" axis="ch ch" ptType="node node" st="1 1" cnt="1 0" func="cnt" op="equ" val="3">
            <dgm:alg type="composite">
              <dgm:param type="ar" val="1.4218"/>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 refType="w"/>
              <dgm:constr type="t" for="ch" forName="Accent" refType="h" fact="0"/>
              <dgm:constr type="w" for="ch" forName="Accent" refType="w" fact="0.6747"/>
              <dgm:constr type="h" for="ch" forName="Accent" refType="h"/>
              <dgm:constr type="r" for="ch" forName="Parent" refType="w" fact="0.8274"/>
              <dgm:constr type="t" for="ch" forName="Parent" refType="h" fact="0.2646"/>
              <dgm:constr type="w" for="ch" forName="Parent" refType="w" fact="0.3347"/>
              <dgm:constr type="h" for="ch" forName="Parent" refType="h" fact="0.4759"/>
              <dgm:constr type="r" for="ch" forName="Image1" refType="w" fact="0.5032"/>
              <dgm:constr type="t" for="ch" forName="Image1" refType="h" fact="0.0843"/>
              <dgm:constr type="w" for="ch" forName="Image1" refType="w" fact="0.1793"/>
              <dgm:constr type="h" for="ch" forName="Image1" refType="h" fact="0.255"/>
              <dgm:constr type="r" for="ch" forName="Image2" refType="w" fact="0.4339"/>
              <dgm:constr type="t" for="ch" forName="Image2" refType="h" fact="0.3744"/>
              <dgm:constr type="w" for="ch" forName="Image2" refType="w" fact="0.1793"/>
              <dgm:constr type="h" for="ch" forName="Image2" refType="h" fact="0.255"/>
              <dgm:constr type="r" for="ch" forName="Image3" refType="w" fact="0.5032"/>
              <dgm:constr type="t" for="ch" forName="Image3" refType="h" fact="0.6686"/>
              <dgm:constr type="w" for="ch" forName="Image3" refType="w" fact="0.1793"/>
              <dgm:constr type="h" for="ch" forName="Image3" refType="h" fact="0.255"/>
              <dgm:constr type="r" for="ch" forName="Child1" refType="w" fact="0.3103"/>
              <dgm:constr type="t" for="ch" forName="Child1" refType="h" fact="0.0884"/>
              <dgm:constr type="w" for="ch" forName="Child1" refType="w" fact="0.24"/>
              <dgm:constr type="h" for="ch" forName="Child1" refType="h" fact="0.2468"/>
              <dgm:constr type="r" for="ch" forName="Child2" refType="w" fact="0.24"/>
              <dgm:constr type="t" for="ch" forName="Child2" refType="h" fact="0.378"/>
              <dgm:constr type="w" for="ch" forName="Child2" refType="w" fact="0.24"/>
              <dgm:constr type="h" for="ch" forName="Child2" refType="h" fact="0.2468"/>
              <dgm:constr type="r" for="ch" forName="Child3" refType="w" fact="0.3103"/>
              <dgm:constr type="t" for="ch" forName="Child3" refType="h" fact="0.6738"/>
              <dgm:constr type="w" for="ch" forName="Child3" refType="w" fact="0.24"/>
              <dgm:constr type="h" for="ch" forName="Child3" refType="h" fact="0.2468"/>
            </dgm:constrLst>
          </dgm:if>
          <dgm:else name="Name15">
            <dgm:alg type="composite">
              <dgm:param type="ar" val="1.2852"/>
            </dgm:alg>
            <dgm:constrLst>
              <dgm:constr type="primFontSz" for="des" forName="Child1" val="65"/>
              <dgm:constr type="primFontSz" for="des" forName="Parent"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 refType="w"/>
              <dgm:constr type="t" for="ch" forName="Accent" refType="h" fact="0.0361"/>
              <dgm:constr type="w" for="ch" forName="Accent" refType="w" fact="0.6865"/>
              <dgm:constr type="h" for="ch" forName="Accent" refType="h" fact="0.9197"/>
              <dgm:constr type="r" for="ch" forName="Parent" refType="w" fact="0.8244"/>
              <dgm:constr type="t" for="ch" forName="Parent" refType="h" fact="0.2795"/>
              <dgm:constr type="w" for="ch" forName="Parent" refType="w" fact="0.3406"/>
              <dgm:constr type="h" for="ch" forName="Parent" refType="h" fact="0.4377"/>
              <dgm:constr type="r" for="ch" forName="Image1" refType="w" fact="0.575"/>
              <dgm:constr type="t" for="ch" forName="Image1" refType="h" fact="0"/>
              <dgm:constr type="w" for="ch" forName="Image1" refType="w" fact="0.1825"/>
              <dgm:constr type="h" for="ch" forName="Image1" refType="h" fact="0.2345"/>
              <dgm:constr type="r" for="ch" forName="Image2" refType="w" fact="0.4402"/>
              <dgm:constr type="t" for="ch" forName="Image2" refType="h" fact="0.2184"/>
              <dgm:constr type="w" for="ch" forName="Image2" refType="w" fact="0.1825"/>
              <dgm:constr type="h" for="ch" forName="Image2" refType="h" fact="0.2345"/>
              <dgm:constr type="r" for="ch" forName="Image3" refType="w" fact="0.4409"/>
              <dgm:constr type="t" for="ch" forName="Image3" refType="h" fact="0.5395"/>
              <dgm:constr type="w" for="ch" forName="Image3" refType="w" fact="0.1825"/>
              <dgm:constr type="h" for="ch" forName="Image3" refType="h" fact="0.2345"/>
              <dgm:constr type="r" for="ch" forName="Image4" refType="w" fact="0.575"/>
              <dgm:constr type="t" for="ch" forName="Image4" refType="h" fact="0.7655"/>
              <dgm:constr type="w" for="ch" forName="Image4" refType="w" fact="0.1825"/>
              <dgm:constr type="h" for="ch" forName="Image4" refType="h" fact="0.2345"/>
              <dgm:constr type="r" for="ch" forName="Child1" refType="w" fact="0.3786"/>
              <dgm:constr type="t" for="ch" forName="Child1" refType="h" fact="0.003"/>
              <dgm:constr type="w" for="ch" forName="Child1" refType="w" fact="0.2443"/>
              <dgm:constr type="h" for="ch" forName="Child1" refType="h" fact="0.227"/>
              <dgm:constr type="r" for="ch" forName="Child2" refType="w" fact="0.2443"/>
              <dgm:constr type="t" for="ch" forName="Child2" refType="h" fact="0.2225"/>
              <dgm:constr type="w" for="ch" forName="Child2" refType="w" fact="0.2443"/>
              <dgm:constr type="h" for="ch" forName="Child2" refType="h" fact="0.227"/>
              <dgm:constr type="r" for="ch" forName="Child3" refType="w" fact="0.2443"/>
              <dgm:constr type="t" for="ch" forName="Child3" refType="h" fact="0.5433"/>
              <dgm:constr type="w" for="ch" forName="Child3" refType="w" fact="0.2443"/>
              <dgm:constr type="h" for="ch" forName="Child3" refType="h" fact="0.227"/>
              <dgm:constr type="r" for="ch" forName="Child4" refType="w" fact="0.3786"/>
              <dgm:constr type="t" for="ch" forName="Child4" refType="h" fact="0.7703"/>
              <dgm:constr type="w" for="ch" forName="Child4" refType="w" fact="0.2443"/>
              <dgm:constr type="h" for="ch" forName="Child4" refType="h" fact="0.227"/>
            </dgm:constrLst>
          </dgm:else>
        </dgm:choose>
      </dgm:else>
    </dgm:choose>
    <dgm:forEach name="wrapper" axis="self" ptType="parTrans">
      <dgm:forEach name="ImageRepeat" axis="self">
        <dgm:layoutNode name="Image" styleLbl="fgImgPlace1">
          <dgm:alg type="sp"/>
          <dgm:shape xmlns:r="http://schemas.openxmlformats.org/officeDocument/2006/relationships" type="ellipse" r:blip="" blipPhldr="1">
            <dgm:adjLst/>
          </dgm:shape>
          <dgm:presOf/>
        </dgm:layoutNode>
      </dgm:forEach>
    </dgm:forEach>
    <dgm:forEach name="Name16" axis="ch" ptType="node" cnt="1">
      <dgm:layoutNode name="Parent" styleLbl="node1">
        <dgm:varLst>
          <dgm:chMax val="4"/>
          <dgm:chPref val="3"/>
        </dgm:varLst>
        <dgm:alg type="tx"/>
        <dgm:shape xmlns:r="http://schemas.openxmlformats.org/officeDocument/2006/relationships" type="ellipse"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17" axis="ch ch" ptType="node node" st="1 1" cnt="1 1">
      <dgm:layoutNode name="Accent" styleLbl="node1">
        <dgm:alg type="sp"/>
        <dgm:choose name="Name18">
          <dgm:if name="Name19" func="var" arg="dir" op="equ" val="norm">
            <dgm:choose name="Name20">
              <dgm:if name="Name21" axis="followSib" ptType="node" func="cnt" op="equ" val="0">
                <dgm:shape xmlns:r="http://schemas.openxmlformats.org/officeDocument/2006/relationships" type="blockArc" r:blip="">
                  <dgm:adjLst>
                    <dgm:adj idx="1" val="-49.0368"/>
                    <dgm:adj idx="2" val="49.4265"/>
                    <dgm:adj idx="3" val="0.0564"/>
                  </dgm:adjLst>
                </dgm:shape>
              </dgm:if>
              <dgm:if name="Name22" axis="followSib" ptType="node" func="cnt" op="equ" val="1">
                <dgm:shape xmlns:r="http://schemas.openxmlformats.org/officeDocument/2006/relationships" type="blockArc" r:blip="">
                  <dgm:adjLst>
                    <dgm:adj idx="1" val="-64.2028"/>
                    <dgm:adj idx="2" val="64.5456"/>
                    <dgm:adj idx="3" val="0.0558"/>
                  </dgm:adjLst>
                </dgm:shape>
              </dgm:if>
              <dgm:if name="Name23" axis="followSib" ptType="node" func="cnt" op="equ" val="2">
                <dgm:shape xmlns:r="http://schemas.openxmlformats.org/officeDocument/2006/relationships" type="blockArc" r:blip="">
                  <dgm:adjLst>
                    <dgm:adj idx="1" val="-67.8702"/>
                    <dgm:adj idx="2" val="68.6519"/>
                    <dgm:adj idx="3" val="0.0575"/>
                  </dgm:adjLst>
                </dgm:shape>
              </dgm:if>
              <dgm:else name="Name24">
                <dgm:shape xmlns:r="http://schemas.openxmlformats.org/officeDocument/2006/relationships" type="blockArc" r:blip="">
                  <dgm:adjLst>
                    <dgm:adj idx="1" val="-84.8426"/>
                    <dgm:adj idx="2" val="84.8009"/>
                    <dgm:adj idx="3" val="0.0524"/>
                  </dgm:adjLst>
                </dgm:shape>
              </dgm:else>
            </dgm:choose>
          </dgm:if>
          <dgm:else name="Name25">
            <dgm:choose name="Name26">
              <dgm:if name="Name27" axis="followSib" ptType="node" func="cnt" op="equ" val="0">
                <dgm:shape xmlns:r="http://schemas.openxmlformats.org/officeDocument/2006/relationships" rot="180" type="blockArc" r:blip="">
                  <dgm:adjLst>
                    <dgm:adj idx="1" val="-49.0368"/>
                    <dgm:adj idx="2" val="49.4265"/>
                    <dgm:adj idx="3" val="0.0564"/>
                  </dgm:adjLst>
                </dgm:shape>
              </dgm:if>
              <dgm:if name="Name28" axis="followSib" ptType="node" func="cnt" op="equ" val="1">
                <dgm:shape xmlns:r="http://schemas.openxmlformats.org/officeDocument/2006/relationships" rot="180" type="blockArc" r:blip="">
                  <dgm:adjLst>
                    <dgm:adj idx="1" val="-64.2028"/>
                    <dgm:adj idx="2" val="64.5456"/>
                    <dgm:adj idx="3" val="0.0558"/>
                  </dgm:adjLst>
                </dgm:shape>
              </dgm:if>
              <dgm:if name="Name29" axis="followSib" ptType="node" func="cnt" op="equ" val="2">
                <dgm:shape xmlns:r="http://schemas.openxmlformats.org/officeDocument/2006/relationships" rot="180" type="blockArc" r:blip="">
                  <dgm:adjLst>
                    <dgm:adj idx="1" val="-67.8702"/>
                    <dgm:adj idx="2" val="68.6519"/>
                    <dgm:adj idx="3" val="0.0575"/>
                  </dgm:adjLst>
                </dgm:shape>
              </dgm:if>
              <dgm:else name="Name30">
                <dgm:shape xmlns:r="http://schemas.openxmlformats.org/officeDocument/2006/relationships" rot="180" type="blockArc" r:blip="">
                  <dgm:adjLst>
                    <dgm:adj idx="1" val="-84.8426"/>
                    <dgm:adj idx="2" val="84.8009"/>
                    <dgm:adj idx="3" val="0.0524"/>
                  </dgm:adjLst>
                </dgm:shape>
              </dgm:else>
            </dgm:choose>
          </dgm:else>
        </dgm:choose>
        <dgm:presOf/>
      </dgm:layoutNode>
      <dgm:layoutNode name="Image1" styleLbl="fgImgPlace1">
        <dgm:alg type="sp"/>
        <dgm:shape xmlns:r="http://schemas.openxmlformats.org/officeDocument/2006/relationships" type="ellipse" r:blip="" blipPhldr="1">
          <dgm:adjLst/>
        </dgm:shape>
        <dgm:presOf/>
      </dgm:layoutNode>
      <dgm:layoutNode name="Child1" styleLbl="revTx">
        <dgm:varLst>
          <dgm:chMax val="0"/>
          <dgm:chPref val="0"/>
          <dgm:bulletEnabled val="1"/>
        </dgm:varLst>
        <dgm:choose name="Name31">
          <dgm:if name="Name32" func="var" arg="dir" op="equ" val="norm">
            <dgm:alg type="tx">
              <dgm:param type="parTxLTRAlign" val="l"/>
              <dgm:param type="shpTxLTRAlignCh" val="l"/>
              <dgm:param type="parTxRTLAlign" val="l"/>
              <dgm:param type="shpTxRTLAlignCh" val="l"/>
              <dgm:param type="lnSpAfParP" val="10"/>
            </dgm:alg>
          </dgm:if>
          <dgm:else name="Name33">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4" axis="ch ch" ptType="node node" st="1 2" cnt="1 1">
      <dgm:layoutNode name="Image2">
        <dgm:alg type="sp"/>
        <dgm:shape xmlns:r="http://schemas.openxmlformats.org/officeDocument/2006/relationships" r:blip="">
          <dgm:adjLst/>
        </dgm:shape>
        <dgm:presOf/>
        <dgm:constrLst/>
        <dgm:forEach name="Name35" ref="ImageRepeat"/>
      </dgm:layoutNode>
      <dgm:layoutNode name="Child2" styleLbl="revTx">
        <dgm:varLst>
          <dgm:chMax val="0"/>
          <dgm:chPref val="0"/>
          <dgm:bulletEnabled val="1"/>
        </dgm:varLst>
        <dgm:choose name="Name36">
          <dgm:if name="Name37" func="var" arg="dir" op="equ" val="norm">
            <dgm:alg type="tx">
              <dgm:param type="parTxLTRAlign" val="l"/>
              <dgm:param type="shpTxLTRAlignCh" val="l"/>
              <dgm:param type="parTxRTLAlign" val="l"/>
              <dgm:param type="shpTxRTLAlignCh" val="l"/>
              <dgm:param type="lnSpAfParP" val="10"/>
            </dgm:alg>
          </dgm:if>
          <dgm:else name="Name38">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9" axis="ch ch" ptType="node node" st="1 3" cnt="1 1">
      <dgm:layoutNode name="Image3">
        <dgm:alg type="sp"/>
        <dgm:shape xmlns:r="http://schemas.openxmlformats.org/officeDocument/2006/relationships" r:blip="">
          <dgm:adjLst/>
        </dgm:shape>
        <dgm:presOf/>
        <dgm:constrLst/>
        <dgm:forEach name="Name40" ref="ImageRepeat"/>
      </dgm:layoutNode>
      <dgm:layoutNode name="Child3" styleLbl="revTx">
        <dgm:varLst>
          <dgm:chMax val="0"/>
          <dgm:chPref val="0"/>
          <dgm:bulletEnabled val="1"/>
        </dgm:varLst>
        <dgm:choose name="Name41">
          <dgm:if name="Name42" func="var" arg="dir" op="equ" val="norm">
            <dgm:alg type="tx">
              <dgm:param type="parTxLTRAlign" val="l"/>
              <dgm:param type="shpTxLTRAlignCh" val="l"/>
              <dgm:param type="parTxRTLAlign" val="l"/>
              <dgm:param type="shpTxRTLAlignCh" val="l"/>
              <dgm:param type="lnSpAfParP" val="10"/>
            </dgm:alg>
          </dgm:if>
          <dgm:else name="Name43">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4" axis="ch ch" ptType="node node" st="1 4" cnt="1 1">
      <dgm:layoutNode name="Image4">
        <dgm:alg type="sp"/>
        <dgm:shape xmlns:r="http://schemas.openxmlformats.org/officeDocument/2006/relationships" r:blip="">
          <dgm:adjLst/>
        </dgm:shape>
        <dgm:presOf/>
        <dgm:constrLst/>
        <dgm:forEach name="Name45" ref="ImageRepeat"/>
      </dgm:layoutNode>
      <dgm:layoutNode name="Child4" styleLbl="revTx">
        <dgm:varLst>
          <dgm:chMax val="0"/>
          <dgm:chPref val="0"/>
          <dgm:bulletEnabled val="1"/>
        </dgm:varLst>
        <dgm:choose name="Name46">
          <dgm:if name="Name47" func="var" arg="dir" op="equ" val="norm">
            <dgm:alg type="tx">
              <dgm:param type="parTxLTRAlign" val="l"/>
              <dgm:param type="shpTxLTRAlignCh" val="l"/>
              <dgm:param type="parTxRTLAlign" val="l"/>
              <dgm:param type="shpTxRTLAlignCh" val="l"/>
              <dgm:param type="lnSpAfParP" val="10"/>
            </dgm:alg>
          </dgm:if>
          <dgm:else name="Name48">
            <dgm:alg type="tx">
              <dgm:param type="parTxLTRAlign" val="r"/>
              <dgm:param type="shpTxLTRAlignCh" val="r"/>
              <dgm:param type="parTxRTLAlign" val="r"/>
              <dgm:param type="shpTxRTLAlignCh" val="r"/>
              <dgm:param type="lnSpAfParP" val="10"/>
            </dgm:alg>
          </dgm:else>
        </dgm:choose>
        <dgm:shape xmlns:r="http://schemas.openxmlformats.org/officeDocument/2006/relationships" type="rect" r:blip="">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10.xml><?xml version="1.0" encoding="utf-8"?>
<dgm:layoutDef xmlns:dgm="http://schemas.openxmlformats.org/drawingml/2006/diagram" xmlns:a="http://schemas.openxmlformats.org/drawingml/2006/main" uniqueId="urn:microsoft.com/office/officeart/2008/layout/RadialCluster">
  <dgm:title val=""/>
  <dgm:desc val=""/>
  <dgm:catLst>
    <dgm:cat type="relationship" pri="19500"/>
    <dgm:cat type="cycle" pri="15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useDef="1">
    <dgm:dataModel>
      <dgm:ptLst/>
      <dgm:bg/>
      <dgm:whole/>
    </dgm:dataModel>
  </dgm:styleData>
  <dgm:clrData useDef="1">
    <dgm:dataModel>
      <dgm:ptLst/>
      <dgm:bg/>
      <dgm:whole/>
    </dgm:dataModel>
  </dgm:clrData>
  <dgm:layoutNode name="Name0">
    <dgm:varLst>
      <dgm:chMax val="1"/>
      <dgm:chPref val="1"/>
      <dgm:dir/>
      <dgm:animOne val="branch"/>
      <dgm:animLvl val="lvl"/>
    </dgm:varLst>
    <dgm:alg type="composite">
      <dgm:param type="ar" val="1.00"/>
    </dgm:alg>
    <dgm:shape xmlns:r="http://schemas.openxmlformats.org/officeDocument/2006/relationships" r:blip="">
      <dgm:adjLst/>
    </dgm:shape>
    <dgm:choose name="Name1">
      <dgm:if name="Name2" func="var" arg="dir" op="equ" val="norm">
        <dgm:choose name="Name3">
          <dgm:if name="Name4" axis="ch ch" ptType="node node" cnt="1 0" func="cnt" op="equ" val="1">
            <dgm:constrLst>
              <dgm:constr type="l" for="ch" forName="textCenter"/>
              <dgm:constr type="ctrY" for="ch" forName="textCenter" refType="h" fact="0.5"/>
              <dgm:constr type="w" for="ch" forName="textCenter" refType="w" fact="0.32"/>
              <dgm:constr type="h" for="ch" forName="textCenter" refType="w" refFor="ch" refForName="textCenter"/>
              <dgm:constr type="r" for="ch" forName="cycle_1" refType="w"/>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5" axis="ch ch" ptType="node node" cnt="1 0"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6" axis="ch ch" ptType="node node" cnt="1 0" func="cnt" op="equ" val="3">
            <dgm:choose name="Name7">
              <dgm:if name="Name8" axis="ch ch ch" ptType="node node node" st="1 2 0" cnt="1 1 0" func="cnt" op="equ" val="1">
                <dgm:choose name="Name9">
                  <dgm:if name="Name10"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12">
                <dgm:choose name="Name13">
                  <dgm:if name="Name14"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5">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16" axis="ch ch" ptType="node node" cnt="1 0"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r" for="ch" forName="cycle_2" refType="w"/>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l" for="ch" forName="cycle_4"/>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17" axis="ch ch" ptType="node node" cnt="1 0"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24"/>
              <dgm:constr type="w" for="ch" forName="cycle_2" refType="w" fact="0.33"/>
              <dgm:constr type="h" for="ch" forName="cycle_2" refType="w" refFor="ch" refForName="cycle_2"/>
              <dgm:constr type="r" for="ch" forName="cycle_3" refType="w" fact="0.89"/>
              <dgm:constr type="b" for="ch" forName="cycle_3" refType="h"/>
              <dgm:constr type="w" for="ch" forName="cycle_3" refType="w" fact="0.33"/>
              <dgm:constr type="h" for="ch" forName="cycle_3" refType="w" refFor="ch" refForName="cycle_3"/>
              <dgm:constr type="l" for="ch" forName="cycle_4" refType="w" fact="0.11"/>
              <dgm:constr type="b" for="ch" forName="cycle_4" refType="h"/>
              <dgm:constr type="w" for="ch" forName="cycle_4" refType="w" fact="0.33"/>
              <dgm:constr type="h" for="ch" forName="cycle_4" refType="w" refFor="ch" refForName="cycle_4"/>
              <dgm:constr type="l" for="ch" forName="cycle_5"/>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18" axis="ch ch" ptType="node node" cnt="1 0"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17"/>
              <dgm:constr type="w" for="ch" forName="cycle_2" refType="w" fact="0.33"/>
              <dgm:constr type="h" for="ch" forName="cycle_2" refType="w" refFor="ch" refForName="cycle_2"/>
              <dgm:constr type="r" for="ch" forName="cycle_3" refType="w"/>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l" for="ch" forName="cycle_5"/>
              <dgm:constr type="b" for="ch" forName="cycle_5" refType="h" fact="0.83"/>
              <dgm:constr type="w" for="ch" forName="cycle_5" refType="w" fact="0.33"/>
              <dgm:constr type="h" for="ch" forName="cycle_5" refType="w" refFor="ch" refForName="cycle_5"/>
              <dgm:constr type="l" for="ch" forName="cycle_6"/>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19">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r" for="ch" forName="cycle_2" refType="w" fact="0.938"/>
              <dgm:constr type="t" for="ch" forName="cycle_2" refType="h" fact="0.141"/>
              <dgm:constr type="w" for="ch" forName="cycle_2" refType="w" fact="0.263"/>
              <dgm:constr type="h" for="ch" forName="cycle_2" refType="w" refFor="ch" refForName="cycle_2"/>
              <dgm:constr type="r" for="ch" forName="cycle_3" refType="w"/>
              <dgm:constr type="b" for="ch" forName="cycle_3" refType="h" fact="0.74"/>
              <dgm:constr type="w" for="ch" forName="cycle_3" refType="w" fact="0.263"/>
              <dgm:constr type="h" for="ch" forName="cycle_3" refType="w" refFor="ch" refForName="cycle_3"/>
              <dgm:constr type="r" for="ch" forName="cycle_4" refType="w" fact="0.8"/>
              <dgm:constr type="b" for="ch" forName="cycle_4" refType="h"/>
              <dgm:constr type="w" for="ch" forName="cycle_4" refType="w" fact="0.263"/>
              <dgm:constr type="h" for="ch" forName="cycle_4" refType="w" refFor="ch" refForName="cycle_4"/>
              <dgm:constr type="l" for="ch" forName="cycle_5" refType="w" fact="0.2"/>
              <dgm:constr type="b" for="ch" forName="cycle_5" refType="h"/>
              <dgm:constr type="w" for="ch" forName="cycle_5" refType="w" fact="0.263"/>
              <dgm:constr type="h" for="ch" forName="cycle_5" refType="w" refFor="ch" refForName="cycle_5"/>
              <dgm:constr type="l" for="ch" forName="cycle_6"/>
              <dgm:constr type="b" for="ch" forName="cycle_6" refType="h" fact="0.74"/>
              <dgm:constr type="w" for="ch" forName="cycle_6" refType="w" fact="0.263"/>
              <dgm:constr type="h" for="ch" forName="cycle_6" refType="w" refFor="ch" refForName="cycle_6"/>
              <dgm:constr type="l" for="ch" forName="cycle_7" refType="w" fact="0.062"/>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if>
      <dgm:else name="Name20">
        <dgm:choose name="Name21">
          <dgm:if name="Name22" axis="ch ch" ptType="node node" func="cnt" op="equ" val="1">
            <dgm:constrLst>
              <dgm:constr type="r" for="ch" forName="textCenter" refType="w"/>
              <dgm:constr type="ctrY" for="ch" forName="textCenter" refType="h" fact="0.5"/>
              <dgm:constr type="w" for="ch" forName="textCenter" refType="w" fact="0.32"/>
              <dgm:constr type="h" for="ch" forName="textCenter" refType="w" refFor="ch" refForName="textCenter"/>
              <dgm:constr type="l" for="ch" forName="cycle_1"/>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23" axis="ch ch" ptType="node node"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24" axis="ch ch" ptType="node node" func="cnt" op="equ" val="3">
            <dgm:choose name="Name25">
              <dgm:if name="Name26" axis="ch ch ch" ptType="node node node" st="1 2 0" cnt="1 1 0" func="cnt" op="equ" val="1">
                <dgm:choose name="Name27">
                  <dgm:if name="Name28"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29">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30">
                <dgm:choose name="Name31">
                  <dgm:if name="Name32"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33">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34" axis="ch ch" ptType="node node"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l" for="ch" forName="cycle_2"/>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r" for="ch" forName="cycle_4" refType="w"/>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35" axis="ch ch" ptType="node node"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24"/>
              <dgm:constr type="w" for="ch" forName="cycle_2" refType="w" fact="0.33"/>
              <dgm:constr type="h" for="ch" forName="cycle_2" refType="w" refFor="ch" refForName="cycle_2"/>
              <dgm:constr type="l" for="ch" forName="cycle_3" refType="w" fact="0.11"/>
              <dgm:constr type="b" for="ch" forName="cycle_3" refType="h"/>
              <dgm:constr type="w" for="ch" forName="cycle_3" refType="w" fact="0.33"/>
              <dgm:constr type="h" for="ch" forName="cycle_3" refType="w" refFor="ch" refForName="cycle_3"/>
              <dgm:constr type="r" for="ch" forName="cycle_4" refType="w" fact="0.89"/>
              <dgm:constr type="b" for="ch" forName="cycle_4" refType="h"/>
              <dgm:constr type="w" for="ch" forName="cycle_4" refType="w" fact="0.33"/>
              <dgm:constr type="h" for="ch" forName="cycle_4" refType="w" refFor="ch" refForName="cycle_4"/>
              <dgm:constr type="r" for="ch" forName="cycle_5" refType="w"/>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36" axis="ch ch" ptType="node node"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17"/>
              <dgm:constr type="w" for="ch" forName="cycle_2" refType="w" fact="0.33"/>
              <dgm:constr type="h" for="ch" forName="cycle_2" refType="w" refFor="ch" refForName="cycle_2"/>
              <dgm:constr type="l" for="ch" forName="cycle_3"/>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r" for="ch" forName="cycle_5" refType="w"/>
              <dgm:constr type="b" for="ch" forName="cycle_5" refType="h" fact="0.83"/>
              <dgm:constr type="w" for="ch" forName="cycle_5" refType="w" fact="0.33"/>
              <dgm:constr type="h" for="ch" forName="cycle_5" refType="w" refFor="ch" refForName="cycle_5"/>
              <dgm:constr type="r" for="ch" forName="cycle_6" refType="w"/>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37">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l" for="ch" forName="cycle_2" refType="w" fact="0.062"/>
              <dgm:constr type="t" for="ch" forName="cycle_2" refType="h" fact="0.141"/>
              <dgm:constr type="w" for="ch" forName="cycle_2" refType="w" fact="0.263"/>
              <dgm:constr type="h" for="ch" forName="cycle_2" refType="w" refFor="ch" refForName="cycle_2"/>
              <dgm:constr type="l" for="ch" forName="cycle_3"/>
              <dgm:constr type="b" for="ch" forName="cycle_3" refType="h" fact="0.74"/>
              <dgm:constr type="w" for="ch" forName="cycle_3" refType="w" fact="0.263"/>
              <dgm:constr type="h" for="ch" forName="cycle_3" refType="w" refFor="ch" refForName="cycle_3"/>
              <dgm:constr type="l" for="ch" forName="cycle_4" refType="w" fact="0.2"/>
              <dgm:constr type="b" for="ch" forName="cycle_4" refType="h"/>
              <dgm:constr type="w" for="ch" forName="cycle_4" refType="w" fact="0.263"/>
              <dgm:constr type="h" for="ch" forName="cycle_4" refType="w" refFor="ch" refForName="cycle_4"/>
              <dgm:constr type="r" for="ch" forName="cycle_5" refType="w" fact="0.8"/>
              <dgm:constr type="b" for="ch" forName="cycle_5" refType="h"/>
              <dgm:constr type="w" for="ch" forName="cycle_5" refType="w" fact="0.263"/>
              <dgm:constr type="h" for="ch" forName="cycle_5" refType="w" refFor="ch" refForName="cycle_5"/>
              <dgm:constr type="r" for="ch" forName="cycle_6" refType="w"/>
              <dgm:constr type="b" for="ch" forName="cycle_6" refType="h" fact="0.74"/>
              <dgm:constr type="w" for="ch" forName="cycle_6" refType="w" fact="0.263"/>
              <dgm:constr type="h" for="ch" forName="cycle_6" refType="w" refFor="ch" refForName="cycle_6"/>
              <dgm:constr type="r" for="ch" forName="cycle_7" refType="w" fact="0.938"/>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else>
    </dgm:choose>
    <dgm:forEach name="Name38" axis="ch" ptType="node" cnt="1">
      <dgm:choose name="Name39">
        <dgm:if name="Name40" axis="des" func="maxDepth" op="lte" val="1">
          <dgm:layoutNode name="singleCycle">
            <dgm:choose name="Name41">
              <dgm:if name="Name42" axis="ch" ptType="node" func="cnt" op="equ" val="1">
                <dgm:choose name="Name43">
                  <dgm:if name="Name44" func="var" arg="dir" op="equ" val="norm">
                    <dgm:alg type="cycle">
                      <dgm:param type="stAng" val="90"/>
                      <dgm:param type="ctrShpMap" val="fNode"/>
                    </dgm:alg>
                  </dgm:if>
                  <dgm:else name="Name45">
                    <dgm:alg type="cycle">
                      <dgm:param type="stAng" val="-90"/>
                      <dgm:param type="spanAng" val="-360"/>
                      <dgm:param type="ctrShpMap" val="fNode"/>
                    </dgm:alg>
                  </dgm:else>
                </dgm:choose>
              </dgm:if>
              <dgm:else name="Name46">
                <dgm:choose name="Name47">
                  <dgm:if name="Name48" func="var" arg="dir" op="equ" val="norm">
                    <dgm:alg type="cycle">
                      <dgm:param type="ctrShpMap" val="fNode"/>
                    </dgm:alg>
                  </dgm:if>
                  <dgm:else name="Name49">
                    <dgm:alg type="cycle">
                      <dgm:param type="spanAng" val="-360"/>
                      <dgm:param type="ctrShpMap" val="fNode"/>
                    </dgm:alg>
                  </dgm:else>
                </dgm:choose>
              </dgm:else>
            </dgm:choose>
            <dgm:shape xmlns:r="http://schemas.openxmlformats.org/officeDocument/2006/relationships" r:blip="">
              <dgm:adjLst/>
            </dgm:shape>
            <dgm:presOf/>
            <dgm:choose name="Name50">
              <dgm:if name="Name51" axis="ch" ptType="node" func="cnt" op="equ" val="0">
                <dgm:constrLst>
                  <dgm:constr type="w" for="ch" forName="singleCenter" refType="w"/>
                  <dgm:constr type="h" for="ch" forName="singleCenter" refType="w" refFor="ch" refForName="singleCenter"/>
                </dgm:constrLst>
              </dgm:if>
              <dgm:if name="Name52" axis="ch" ptType="node" func="cnt" op="equ" val="1">
                <dgm:constrLst>
                  <dgm:constr type="w" for="ch" forName="singleCenter" refType="w" fact="0.5"/>
                  <dgm:constr type="h" for="ch" forName="singleCenter" refType="w" refFor="ch" refForName="singleCenter"/>
                  <dgm:constr type="userS" for="ch" ptType="node" refType="w" refFor="ch" refForName="singleCenter" fact="0.67"/>
                </dgm:constrLst>
              </dgm:if>
              <dgm:else name="Name53">
                <dgm:constrLst>
                  <dgm:constr type="w" for="ch" forName="singleCenter" refType="w" fact="0.3"/>
                  <dgm:constr type="h" for="ch" forName="singleCenter" refType="w" refFor="ch" refForName="singleCenter"/>
                  <dgm:constr type="userS" for="ch" ptType="node" refType="w" refFor="ch" refForName="singleCenter" fact="0.67"/>
                </dgm:constrLst>
              </dgm:else>
            </dgm:choose>
            <dgm:layoutNode name="singleCenter" styleLbl="node1">
              <dgm:varLst>
                <dgm:chMax val="7"/>
                <dgm:chPref val="7"/>
              </dgm:varLst>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54" axis="ch" cnt="21">
              <dgm:forEach name="Name55" axis="self" ptType="parTrans">
                <dgm:layoutNode name="Name5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57" axis="self" ptType="node">
                <dgm:layoutNode name="text0"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layoutNode>
        </dgm:if>
        <dgm:else name="Name58">
          <dgm:layoutNode name="textCenter" styleLbl="node1">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choose name="Name59">
            <dgm:if name="Name60" axis="ch" ptType="node" func="cnt" op="gte" val="1">
              <dgm:layoutNode name="cycle_1">
                <dgm:choose name="Name61">
                  <dgm:if name="Name62" func="var" arg="dir" op="equ" val="norm">
                    <dgm:choose name="Name63">
                      <dgm:if name="Name64" axis="ch" ptType="node" func="cnt" op="equ" val="1">
                        <dgm:choose name="Name65">
                          <dgm:if name="Name66" axis="ch ch" ptType="node node" st="1 1" cnt="1 0" func="cnt" op="equ" val="1">
                            <dgm:alg type="cycle">
                              <dgm:param type="ctrShpMap" val="fNode"/>
                              <dgm:param type="stAng" val="90"/>
                            </dgm:alg>
                          </dgm:if>
                          <dgm:if name="Name67" axis="ch ch" ptType="node node" st="1 1" cnt="1 0" func="cnt" op="equ" val="2">
                            <dgm:alg type="cycle">
                              <dgm:param type="ctrShpMap" val="fNode"/>
                              <dgm:param type="stAng" val="45"/>
                              <dgm:param type="spanAng" val="90"/>
                            </dgm:alg>
                          </dgm:if>
                          <dgm:else name="Name68">
                            <dgm:alg type="cycle">
                              <dgm:param type="ctrShpMap" val="fNode"/>
                              <dgm:param type="stAng" val="0"/>
                              <dgm:param type="spanAng" val="180"/>
                            </dgm:alg>
                          </dgm:else>
                        </dgm:choose>
                      </dgm:if>
                      <dgm:if name="Name69" axis="ch" ptType="node" func="cnt" op="equ" val="2">
                        <dgm:choose name="Name70">
                          <dgm:if name="Name71" axis="ch ch" ptType="node node" st="1 1" cnt="1 0" func="cnt" op="equ" val="1">
                            <dgm:alg type="cycle">
                              <dgm:param type="ctrShpMap" val="fNode"/>
                              <dgm:param type="stAng" val="0"/>
                            </dgm:alg>
                          </dgm:if>
                          <dgm:if name="Name72" axis="ch ch" ptType="node node" st="1 1" cnt="1 0" func="cnt" op="equ" val="2">
                            <dgm:alg type="cycle">
                              <dgm:param type="ctrShpMap" val="fNode"/>
                              <dgm:param type="stAng" val="315"/>
                              <dgm:param type="spanAng" val="90"/>
                            </dgm:alg>
                          </dgm:if>
                          <dgm:else name="Name73">
                            <dgm:alg type="cycle">
                              <dgm:param type="ctrShpMap" val="fNode"/>
                              <dgm:param type="stAng" val="270"/>
                              <dgm:param type="spanAng" val="180"/>
                            </dgm:alg>
                          </dgm:else>
                        </dgm:choose>
                      </dgm:if>
                      <dgm:if name="Name74" axis="ch" ptType="node" func="cnt" op="equ" val="3">
                        <dgm:choose name="Name75">
                          <dgm:if name="Name76" axis="ch ch" ptType="node node" st="1 1" cnt="1 0" func="cnt" op="equ" val="1">
                            <dgm:alg type="cycle">
                              <dgm:param type="ctrShpMap" val="fNode"/>
                              <dgm:param type="stAng" val="0"/>
                            </dgm:alg>
                          </dgm:if>
                          <dgm:if name="Name77" axis="ch ch" ptType="node node" st="1 1" cnt="1 0" func="cnt" op="equ" val="2">
                            <dgm:alg type="cycle">
                              <dgm:param type="ctrShpMap" val="fNode"/>
                              <dgm:param type="stAng" val="315"/>
                              <dgm:param type="spanAng" val="90"/>
                            </dgm:alg>
                          </dgm:if>
                          <dgm:else name="Name78">
                            <dgm:alg type="cycle">
                              <dgm:param type="ctrShpMap" val="fNode"/>
                              <dgm:param type="stAng" val="270"/>
                              <dgm:param type="spanAng" val="180"/>
                            </dgm:alg>
                          </dgm:else>
                        </dgm:choose>
                      </dgm:if>
                      <dgm:if name="Name79" axis="ch" ptType="node" func="cnt" op="equ" val="4">
                        <dgm:choose name="Name80">
                          <dgm:if name="Name81" axis="ch ch" ptType="node node" st="1 1" cnt="1 0" func="cnt" op="equ" val="1">
                            <dgm:alg type="cycle">
                              <dgm:param type="ctrShpMap" val="fNode"/>
                              <dgm:param type="stAng" val="0"/>
                            </dgm:alg>
                          </dgm:if>
                          <dgm:if name="Name82" axis="ch ch" ptType="node node" st="1 1" cnt="1 0" func="cnt" op="equ" val="2">
                            <dgm:alg type="cycle">
                              <dgm:param type="ctrShpMap" val="fNode"/>
                              <dgm:param type="stAng" val="315"/>
                              <dgm:param type="spanAng" val="90"/>
                            </dgm:alg>
                          </dgm:if>
                          <dgm:else name="Name83">
                            <dgm:alg type="cycle">
                              <dgm:param type="ctrShpMap" val="fNode"/>
                              <dgm:param type="stAng" val="292.5"/>
                              <dgm:param type="spanAng" val="135"/>
                            </dgm:alg>
                          </dgm:else>
                        </dgm:choose>
                      </dgm:if>
                      <dgm:if name="Name84" axis="ch" ptType="node" func="cnt" op="equ" val="5">
                        <dgm:choose name="Name85">
                          <dgm:if name="Name86" axis="ch ch" ptType="node node" st="1 1" cnt="1 0" func="cnt" op="equ" val="1">
                            <dgm:alg type="cycle">
                              <dgm:param type="ctrShpMap" val="fNode"/>
                              <dgm:param type="stAng" val="0"/>
                            </dgm:alg>
                          </dgm:if>
                          <dgm:if name="Name87" axis="ch ch" ptType="node node" st="1 1" cnt="1 0" func="cnt" op="equ" val="2">
                            <dgm:alg type="cycle">
                              <dgm:param type="ctrShpMap" val="fNode"/>
                              <dgm:param type="stAng" val="315"/>
                              <dgm:param type="spanAng" val="90"/>
                            </dgm:alg>
                          </dgm:if>
                          <dgm:else name="Name88">
                            <dgm:alg type="cycle">
                              <dgm:param type="ctrShpMap" val="fNode"/>
                              <dgm:param type="stAng" val="0"/>
                              <dgm:param type="spanAng" val="360"/>
                            </dgm:alg>
                          </dgm:else>
                        </dgm:choose>
                      </dgm:if>
                      <dgm:if name="Name89" axis="ch" ptType="node" func="cnt" op="equ" val="6">
                        <dgm:choose name="Name90">
                          <dgm:if name="Name91" axis="ch ch" ptType="node node" st="1 1" cnt="1 0" func="cnt" op="equ" val="1">
                            <dgm:alg type="cycle">
                              <dgm:param type="ctrShpMap" val="fNode"/>
                              <dgm:param type="stAng" val="0"/>
                            </dgm:alg>
                          </dgm:if>
                          <dgm:if name="Name92" axis="ch ch" ptType="node node" st="1 1" cnt="1 0" func="cnt" op="equ" val="2">
                            <dgm:alg type="cycle">
                              <dgm:param type="ctrShpMap" val="fNode"/>
                              <dgm:param type="stAng" val="315"/>
                              <dgm:param type="spanAng" val="90"/>
                            </dgm:alg>
                          </dgm:if>
                          <dgm:else name="Name93">
                            <dgm:alg type="cycle">
                              <dgm:param type="ctrShpMap" val="fNode"/>
                              <dgm:param type="stAng" val="0"/>
                              <dgm:param type="spanAng" val="360"/>
                            </dgm:alg>
                          </dgm:else>
                        </dgm:choose>
                      </dgm:if>
                      <dgm:if name="Name94" axis="ch" ptType="node" func="cnt" op="gte" val="7">
                        <dgm:choose name="Name95">
                          <dgm:if name="Name96" axis="ch ch" ptType="node node" st="1 1" cnt="1 0" func="cnt" op="equ" val="1">
                            <dgm:alg type="cycle">
                              <dgm:param type="ctrShpMap" val="fNode"/>
                              <dgm:param type="stAng" val="0"/>
                            </dgm:alg>
                          </dgm:if>
                          <dgm:if name="Name97" axis="ch ch" ptType="node node" st="1 1" cnt="1 0" func="cnt" op="equ" val="2">
                            <dgm:alg type="cycle">
                              <dgm:param type="ctrShpMap" val="fNode"/>
                              <dgm:param type="stAng" val="315"/>
                              <dgm:param type="spanAng" val="90"/>
                            </dgm:alg>
                          </dgm:if>
                          <dgm:else name="Name98">
                            <dgm:alg type="cycle">
                              <dgm:param type="ctrShpMap" val="fNode"/>
                              <dgm:param type="stAng" val="0"/>
                              <dgm:param type="spanAng" val="360"/>
                            </dgm:alg>
                          </dgm:else>
                        </dgm:choose>
                      </dgm:if>
                      <dgm:else name="Name99"/>
                    </dgm:choose>
                  </dgm:if>
                  <dgm:else name="Name100">
                    <dgm:choose name="Name101">
                      <dgm:if name="Name102" axis="ch" ptType="node" func="cnt" op="equ" val="1">
                        <dgm:choose name="Name103">
                          <dgm:if name="Name104" axis="ch ch" ptType="node node" st="1 1" cnt="1 0" func="cnt" op="equ" val="1">
                            <dgm:alg type="cycle">
                              <dgm:param type="ctrShpMap" val="fNode"/>
                              <dgm:param type="stAng" val="270"/>
                            </dgm:alg>
                          </dgm:if>
                          <dgm:if name="Name105" axis="ch ch" ptType="node node" st="1 1" cnt="1 0" func="cnt" op="equ" val="2">
                            <dgm:alg type="cycle">
                              <dgm:param type="ctrShpMap" val="fNode"/>
                              <dgm:param type="stAng" val="315"/>
                              <dgm:param type="spanAng" val="-90"/>
                            </dgm:alg>
                          </dgm:if>
                          <dgm:else name="Name106">
                            <dgm:alg type="cycle">
                              <dgm:param type="ctrShpMap" val="fNode"/>
                              <dgm:param type="stAng" val="0"/>
                              <dgm:param type="spanAng" val="-180"/>
                            </dgm:alg>
                          </dgm:else>
                        </dgm:choose>
                      </dgm:if>
                      <dgm:if name="Name107" axis="ch" ptType="node" func="cnt" op="equ" val="2">
                        <dgm:choose name="Name108">
                          <dgm:if name="Name109" axis="ch ch" ptType="node node" st="1 1" cnt="1 0" func="cnt" op="equ" val="1">
                            <dgm:alg type="cycle">
                              <dgm:param type="ctrShpMap" val="fNode"/>
                              <dgm:param type="stAng" val="0"/>
                            </dgm:alg>
                          </dgm:if>
                          <dgm:if name="Name110" axis="ch ch" ptType="node node" st="1 1" cnt="1 0" func="cnt" op="equ" val="2">
                            <dgm:alg type="cycle">
                              <dgm:param type="ctrShpMap" val="fNode"/>
                              <dgm:param type="stAng" val="45"/>
                              <dgm:param type="spanAng" val="-90"/>
                            </dgm:alg>
                          </dgm:if>
                          <dgm:else name="Name111">
                            <dgm:alg type="cycle">
                              <dgm:param type="ctrShpMap" val="fNode"/>
                              <dgm:param type="stAng" val="90"/>
                              <dgm:param type="spanAng" val="-180"/>
                            </dgm:alg>
                          </dgm:else>
                        </dgm:choose>
                      </dgm:if>
                      <dgm:if name="Name112" axis="ch" ptType="node" func="cnt" op="equ" val="3">
                        <dgm:choose name="Name113">
                          <dgm:if name="Name114" axis="ch ch" ptType="node node" st="1 1" cnt="1 0" func="cnt" op="equ" val="1">
                            <dgm:alg type="cycle">
                              <dgm:param type="ctrShpMap" val="fNode"/>
                              <dgm:param type="stAng" val="0"/>
                            </dgm:alg>
                          </dgm:if>
                          <dgm:if name="Name115" axis="ch ch" ptType="node node" st="1 1" cnt="1 0" func="cnt" op="equ" val="2">
                            <dgm:alg type="cycle">
                              <dgm:param type="ctrShpMap" val="fNode"/>
                              <dgm:param type="stAng" val="45"/>
                              <dgm:param type="spanAng" val="-90"/>
                            </dgm:alg>
                          </dgm:if>
                          <dgm:else name="Name116">
                            <dgm:alg type="cycle">
                              <dgm:param type="ctrShpMap" val="fNode"/>
                              <dgm:param type="stAng" val="90"/>
                              <dgm:param type="spanAng" val="-180"/>
                            </dgm:alg>
                          </dgm:else>
                        </dgm:choose>
                      </dgm:if>
                      <dgm:if name="Name117" axis="ch" ptType="node" func="cnt" op="equ" val="4">
                        <dgm:choose name="Name118">
                          <dgm:if name="Name119" axis="ch ch" ptType="node node" st="1 1" cnt="1 0" func="cnt" op="equ" val="1">
                            <dgm:alg type="cycle">
                              <dgm:param type="ctrShpMap" val="fNode"/>
                              <dgm:param type="stAng" val="0"/>
                            </dgm:alg>
                          </dgm:if>
                          <dgm:if name="Name120" axis="ch ch" ptType="node node" st="1 1" cnt="1 0" func="cnt" op="equ" val="2">
                            <dgm:alg type="cycle">
                              <dgm:param type="ctrShpMap" val="fNode"/>
                              <dgm:param type="stAng" val="45"/>
                              <dgm:param type="spanAng" val="-90"/>
                            </dgm:alg>
                          </dgm:if>
                          <dgm:else name="Name121">
                            <dgm:alg type="cycle">
                              <dgm:param type="ctrShpMap" val="fNode"/>
                              <dgm:param type="stAng" val="67.5"/>
                              <dgm:param type="spanAng" val="-135"/>
                            </dgm:alg>
                          </dgm:else>
                        </dgm:choose>
                      </dgm:if>
                      <dgm:if name="Name122" axis="ch" ptType="node" func="cnt" op="equ" val="5">
                        <dgm:choose name="Name123">
                          <dgm:if name="Name124" axis="ch ch" ptType="node node" st="1 1" cnt="1 0" func="cnt" op="equ" val="1">
                            <dgm:alg type="cycle">
                              <dgm:param type="ctrShpMap" val="fNode"/>
                              <dgm:param type="stAng" val="0"/>
                            </dgm:alg>
                          </dgm:if>
                          <dgm:if name="Name125" axis="ch ch" ptType="node node" st="1 1" cnt="1 0" func="cnt" op="equ" val="2">
                            <dgm:alg type="cycle">
                              <dgm:param type="ctrShpMap" val="fNode"/>
                              <dgm:param type="stAng" val="45"/>
                              <dgm:param type="spanAng" val="-90"/>
                            </dgm:alg>
                          </dgm:if>
                          <dgm:else name="Name126">
                            <dgm:alg type="cycle">
                              <dgm:param type="ctrShpMap" val="fNode"/>
                              <dgm:param type="stAng" val="0"/>
                              <dgm:param type="spanAng" val="-360"/>
                            </dgm:alg>
                          </dgm:else>
                        </dgm:choose>
                      </dgm:if>
                      <dgm:if name="Name127" axis="ch" ptType="node" func="cnt" op="equ" val="6">
                        <dgm:choose name="Name128">
                          <dgm:if name="Name129" axis="ch ch" ptType="node node" st="1 1" cnt="1 0" func="cnt" op="equ" val="1">
                            <dgm:alg type="cycle">
                              <dgm:param type="ctrShpMap" val="fNode"/>
                              <dgm:param type="stAng" val="0"/>
                            </dgm:alg>
                          </dgm:if>
                          <dgm:if name="Name130" axis="ch ch" ptType="node node" st="1 1" cnt="1 0" func="cnt" op="equ" val="2">
                            <dgm:alg type="cycle">
                              <dgm:param type="ctrShpMap" val="fNode"/>
                              <dgm:param type="stAng" val="45"/>
                              <dgm:param type="spanAng" val="-90"/>
                            </dgm:alg>
                          </dgm:if>
                          <dgm:else name="Name131">
                            <dgm:alg type="cycle">
                              <dgm:param type="ctrShpMap" val="fNode"/>
                              <dgm:param type="stAng" val="0"/>
                              <dgm:param type="spanAng" val="-360"/>
                            </dgm:alg>
                          </dgm:else>
                        </dgm:choose>
                      </dgm:if>
                      <dgm:if name="Name132" axis="ch" ptType="node" func="cnt" op="gte" val="7">
                        <dgm:choose name="Name133">
                          <dgm:if name="Name134" axis="ch ch" ptType="node node" st="1 1" cnt="1 0" func="cnt" op="equ" val="1">
                            <dgm:alg type="cycle">
                              <dgm:param type="ctrShpMap" val="fNode"/>
                              <dgm:param type="stAng" val="0"/>
                            </dgm:alg>
                          </dgm:if>
                          <dgm:if name="Name135" axis="ch ch" ptType="node node" st="1 1" cnt="1 0" func="cnt" op="equ" val="2">
                            <dgm:alg type="cycle">
                              <dgm:param type="ctrShpMap" val="fNode"/>
                              <dgm:param type="stAng" val="45"/>
                              <dgm:param type="spanAng" val="-90"/>
                            </dgm:alg>
                          </dgm:if>
                          <dgm:else name="Name136">
                            <dgm:alg type="cycle">
                              <dgm:param type="ctrShpMap" val="fNode"/>
                              <dgm:param type="stAng" val="0"/>
                              <dgm:param type="spanAng" val="-360"/>
                            </dgm:alg>
                          </dgm:else>
                        </dgm:choose>
                      </dgm:if>
                      <dgm:else name="Name137"/>
                    </dgm:choose>
                  </dgm:else>
                </dgm:choose>
                <dgm:shape xmlns:r="http://schemas.openxmlformats.org/officeDocument/2006/relationships" r:blip="">
                  <dgm:adjLst/>
                </dgm:shape>
                <dgm:presOf/>
                <dgm:constrLst>
                  <dgm:constr type="sp" refType="w" fact="0.1"/>
                  <dgm:constr type="sibSp" refType="w" fact="0.1"/>
                </dgm:constrLst>
                <dgm:forEach name="Name138" axis="ch" ptType="node" cnt="1">
                  <dgm:layoutNode name="childCenter1"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139" axis="ch">
                    <dgm:forEach name="Name140" axis="self" ptType="parTrans">
                      <dgm:layoutNode name="Name141">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142" axis="self" ptType="node">
                      <dgm:layoutNode name="text1"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143" axis="ch" ptType="parTrans" cnt="1">
                <dgm:layoutNode name="Name144">
                  <dgm:alg type="conn">
                    <dgm:param type="dim" val="1D"/>
                    <dgm:param type="begPts" val="auto"/>
                    <dgm:param type="endPts" val="auto"/>
                    <dgm:param type="endSty" val="noArr"/>
                    <dgm:param type="srcNode" val="textCenter"/>
                    <dgm:param type="dstNode" val="childCenter1"/>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145"/>
          </dgm:choose>
          <dgm:choose name="Name146">
            <dgm:if name="Name147" axis="ch" ptType="node" func="cnt" op="gte" val="2">
              <dgm:layoutNode name="cycle_2">
                <dgm:choose name="Name148">
                  <dgm:if name="Name149" func="var" arg="dir" op="equ" val="norm">
                    <dgm:choose name="Name150">
                      <dgm:if name="Name151" axis="ch" ptType="node" func="cnt" op="equ" val="2">
                        <dgm:choose name="Name152">
                          <dgm:if name="Name153" axis="ch ch" ptType="node node" st="2 1" cnt="1 0" func="cnt" op="equ" val="1">
                            <dgm:alg type="cycle">
                              <dgm:param type="ctrShpMap" val="fNode"/>
                              <dgm:param type="stAng" val="180"/>
                            </dgm:alg>
                          </dgm:if>
                          <dgm:if name="Name154" axis="ch ch" ptType="node node" st="2 1" cnt="1 0" func="cnt" op="equ" val="2">
                            <dgm:alg type="cycle">
                              <dgm:param type="ctrShpMap" val="fNode"/>
                              <dgm:param type="stAng" val="135"/>
                              <dgm:param type="spanAng" val="90"/>
                            </dgm:alg>
                          </dgm:if>
                          <dgm:else name="Name155">
                            <dgm:alg type="cycle">
                              <dgm:param type="ctrShpMap" val="fNode"/>
                              <dgm:param type="stAng" val="90"/>
                              <dgm:param type="spanAng" val="180"/>
                            </dgm:alg>
                          </dgm:else>
                        </dgm:choose>
                      </dgm:if>
                      <dgm:if name="Name156" axis="ch" ptType="node" func="cnt" op="equ" val="3">
                        <dgm:choose name="Name157">
                          <dgm:if name="Name158" axis="ch ch" ptType="node node" st="2 1" cnt="1 0" func="cnt" op="equ" val="1">
                            <dgm:alg type="cycle">
                              <dgm:param type="ctrShpMap" val="fNode"/>
                              <dgm:param type="stAng" val="120"/>
                              <dgm:param type="horzAlign" val="r"/>
                              <dgm:param type="vertAlign" val="b"/>
                            </dgm:alg>
                          </dgm:if>
                          <dgm:if name="Name159" axis="ch ch" ptType="node node" st="2 1" cnt="1 0" func="cnt" op="equ" val="2">
                            <dgm:alg type="cycle">
                              <dgm:param type="ctrShpMap" val="fNode"/>
                              <dgm:param type="stAng" val="75"/>
                              <dgm:param type="spanAng" val="90"/>
                              <dgm:param type="horzAlign" val="r"/>
                              <dgm:param type="vertAlign" val="b"/>
                            </dgm:alg>
                          </dgm:if>
                          <dgm:else name="Name160">
                            <dgm:alg type="cycle">
                              <dgm:param type="ctrShpMap" val="fNode"/>
                              <dgm:param type="stAng" val="30"/>
                              <dgm:param type="spanAng" val="180"/>
                            </dgm:alg>
                          </dgm:else>
                        </dgm:choose>
                      </dgm:if>
                      <dgm:if name="Name161" axis="ch" ptType="node" func="cnt" op="equ" val="4">
                        <dgm:choose name="Name162">
                          <dgm:if name="Name163" axis="ch ch" ptType="node node" st="2 1" cnt="1 0" func="cnt" op="equ" val="1">
                            <dgm:alg type="cycle">
                              <dgm:param type="ctrShpMap" val="fNode"/>
                              <dgm:param type="stAng" val="90"/>
                            </dgm:alg>
                          </dgm:if>
                          <dgm:if name="Name164" axis="ch ch" ptType="node node" st="2 1" cnt="1 0" func="cnt" op="equ" val="2">
                            <dgm:alg type="cycle">
                              <dgm:param type="ctrShpMap" val="fNode"/>
                              <dgm:param type="stAng" val="45"/>
                              <dgm:param type="spanAng" val="90"/>
                            </dgm:alg>
                          </dgm:if>
                          <dgm:else name="Name165">
                            <dgm:alg type="cycle">
                              <dgm:param type="ctrShpMap" val="fNode"/>
                              <dgm:param type="stAng" val="22.5"/>
                              <dgm:param type="spanAng" val="135"/>
                            </dgm:alg>
                          </dgm:else>
                        </dgm:choose>
                      </dgm:if>
                      <dgm:if name="Name166" axis="ch" ptType="node" func="cnt" op="equ" val="5">
                        <dgm:choose name="Name167">
                          <dgm:if name="Name168" axis="ch ch" ptType="node node" st="2 1" cnt="1 0" func="cnt" op="equ" val="1">
                            <dgm:alg type="cycle">
                              <dgm:param type="ctrShpMap" val="fNode"/>
                              <dgm:param type="stAng" val="72"/>
                            </dgm:alg>
                          </dgm:if>
                          <dgm:if name="Name169" axis="ch ch" ptType="node node" st="2 1" cnt="1 0" func="cnt" op="equ" val="2">
                            <dgm:alg type="cycle">
                              <dgm:param type="ctrShpMap" val="fNode"/>
                              <dgm:param type="stAng" val="27"/>
                              <dgm:param type="spanAng" val="90"/>
                            </dgm:alg>
                          </dgm:if>
                          <dgm:else name="Name170">
                            <dgm:alg type="cycle">
                              <dgm:param type="ctrShpMap" val="fNode"/>
                              <dgm:param type="stAng" val="0"/>
                              <dgm:param type="spanAng" val="360"/>
                            </dgm:alg>
                          </dgm:else>
                        </dgm:choose>
                      </dgm:if>
                      <dgm:if name="Name171" axis="ch" ptType="node" func="cnt" op="equ" val="6">
                        <dgm:choose name="Name172">
                          <dgm:if name="Name173" axis="ch ch" ptType="node node" st="2 1" cnt="1 0" func="cnt" op="equ" val="1">
                            <dgm:alg type="cycle">
                              <dgm:param type="ctrShpMap" val="fNode"/>
                              <dgm:param type="stAng" val="60"/>
                            </dgm:alg>
                          </dgm:if>
                          <dgm:if name="Name174" axis="ch ch" ptType="node node" st="2 1" cnt="1 0" func="cnt" op="equ" val="2">
                            <dgm:alg type="cycle">
                              <dgm:param type="ctrShpMap" val="fNode"/>
                              <dgm:param type="stAng" val="15"/>
                              <dgm:param type="spanAng" val="90"/>
                            </dgm:alg>
                          </dgm:if>
                          <dgm:else name="Name175">
                            <dgm:alg type="cycle">
                              <dgm:param type="ctrShpMap" val="fNode"/>
                              <dgm:param type="stAng" val="0"/>
                              <dgm:param type="spanAng" val="360"/>
                            </dgm:alg>
                          </dgm:else>
                        </dgm:choose>
                      </dgm:if>
                      <dgm:if name="Name176" axis="ch" ptType="node" func="cnt" op="gte" val="7">
                        <dgm:choose name="Name177">
                          <dgm:if name="Name178" axis="ch ch" ptType="node node" st="2 1" cnt="1 0" func="cnt" op="equ" val="1">
                            <dgm:alg type="cycle">
                              <dgm:param type="ctrShpMap" val="fNode"/>
                              <dgm:param type="stAng" val="51"/>
                            </dgm:alg>
                          </dgm:if>
                          <dgm:if name="Name179" axis="ch ch" ptType="node node" st="2 1" cnt="1 0" func="cnt" op="equ" val="2">
                            <dgm:alg type="cycle">
                              <dgm:param type="ctrShpMap" val="fNode"/>
                              <dgm:param type="stAng" val="6"/>
                              <dgm:param type="spanAng" val="90"/>
                            </dgm:alg>
                          </dgm:if>
                          <dgm:else name="Name180">
                            <dgm:alg type="cycle">
                              <dgm:param type="ctrShpMap" val="fNode"/>
                              <dgm:param type="stAng" val="0"/>
                              <dgm:param type="spanAng" val="360"/>
                            </dgm:alg>
                          </dgm:else>
                        </dgm:choose>
                      </dgm:if>
                      <dgm:else name="Name181"/>
                    </dgm:choose>
                  </dgm:if>
                  <dgm:else name="Name182">
                    <dgm:choose name="Name183">
                      <dgm:if name="Name184" axis="ch" ptType="node" func="cnt" op="equ" val="2">
                        <dgm:choose name="Name185">
                          <dgm:if name="Name186" axis="ch ch" ptType="node node" st="2 1" cnt="1 0" func="cnt" op="equ" val="1">
                            <dgm:alg type="cycle">
                              <dgm:param type="ctrShpMap" val="fNode"/>
                              <dgm:param type="stAng" val="180"/>
                            </dgm:alg>
                          </dgm:if>
                          <dgm:if name="Name187" axis="ch ch" ptType="node node" st="2 1" cnt="1 0" func="cnt" op="equ" val="2">
                            <dgm:alg type="cycle">
                              <dgm:param type="ctrShpMap" val="fNode"/>
                              <dgm:param type="stAng" val="225"/>
                              <dgm:param type="spanAng" val="-90"/>
                            </dgm:alg>
                          </dgm:if>
                          <dgm:else name="Name188">
                            <dgm:alg type="cycle">
                              <dgm:param type="ctrShpMap" val="fNode"/>
                              <dgm:param type="stAng" val="270"/>
                              <dgm:param type="spanAng" val="-180"/>
                            </dgm:alg>
                          </dgm:else>
                        </dgm:choose>
                      </dgm:if>
                      <dgm:if name="Name189" axis="ch" ptType="node" func="cnt" op="equ" val="3">
                        <dgm:choose name="Name190">
                          <dgm:if name="Name191" axis="ch ch" ptType="node node" st="2 1" cnt="1 0" func="cnt" op="equ" val="1">
                            <dgm:alg type="cycle">
                              <dgm:param type="ctrShpMap" val="fNode"/>
                              <dgm:param type="stAng" val="240"/>
                              <dgm:param type="horzAlign" val="l"/>
                              <dgm:param type="vertAlign" val="b"/>
                            </dgm:alg>
                          </dgm:if>
                          <dgm:if name="Name192" axis="ch ch" ptType="node node" st="2 1" cnt="1 0" func="cnt" op="equ" val="2">
                            <dgm:alg type="cycle">
                              <dgm:param type="ctrShpMap" val="fNode"/>
                              <dgm:param type="stAng" val="285"/>
                              <dgm:param type="spanAng" val="-90"/>
                              <dgm:param type="horzAlign" val="l"/>
                              <dgm:param type="vertAlign" val="b"/>
                            </dgm:alg>
                          </dgm:if>
                          <dgm:else name="Name193">
                            <dgm:alg type="cycle">
                              <dgm:param type="ctrShpMap" val="fNode"/>
                              <dgm:param type="stAng" val="330"/>
                              <dgm:param type="spanAng" val="-180"/>
                            </dgm:alg>
                          </dgm:else>
                        </dgm:choose>
                      </dgm:if>
                      <dgm:if name="Name194" axis="ch" ptType="node" func="cnt" op="equ" val="4">
                        <dgm:choose name="Name195">
                          <dgm:if name="Name196" axis="ch ch" ptType="node node" st="2 1" cnt="1 0" func="cnt" op="equ" val="1">
                            <dgm:alg type="cycle">
                              <dgm:param type="ctrShpMap" val="fNode"/>
                              <dgm:param type="stAng" val="270"/>
                            </dgm:alg>
                          </dgm:if>
                          <dgm:if name="Name197" axis="ch ch" ptType="node node" st="2 1" cnt="1 0" func="cnt" op="equ" val="2">
                            <dgm:alg type="cycle">
                              <dgm:param type="ctrShpMap" val="fNode"/>
                              <dgm:param type="stAng" val="315"/>
                              <dgm:param type="spanAng" val="-90"/>
                            </dgm:alg>
                          </dgm:if>
                          <dgm:else name="Name198">
                            <dgm:alg type="cycle">
                              <dgm:param type="ctrShpMap" val="fNode"/>
                              <dgm:param type="stAng" val="337.5"/>
                              <dgm:param type="spanAng" val="-135"/>
                            </dgm:alg>
                          </dgm:else>
                        </dgm:choose>
                      </dgm:if>
                      <dgm:if name="Name199" axis="ch" ptType="node" func="cnt" op="equ" val="5">
                        <dgm:choose name="Name200">
                          <dgm:if name="Name201" axis="ch ch" ptType="node node" st="2 1" cnt="1 0" func="cnt" op="equ" val="1">
                            <dgm:alg type="cycle">
                              <dgm:param type="ctrShpMap" val="fNode"/>
                              <dgm:param type="stAng" val="288"/>
                            </dgm:alg>
                          </dgm:if>
                          <dgm:if name="Name202" axis="ch ch" ptType="node node" st="2 1" cnt="1 0" func="cnt" op="equ" val="2">
                            <dgm:alg type="cycle">
                              <dgm:param type="ctrShpMap" val="fNode"/>
                              <dgm:param type="stAng" val="333"/>
                              <dgm:param type="spanAng" val="-90"/>
                            </dgm:alg>
                          </dgm:if>
                          <dgm:else name="Name203">
                            <dgm:alg type="cycle">
                              <dgm:param type="ctrShpMap" val="fNode"/>
                              <dgm:param type="stAng" val="0"/>
                              <dgm:param type="spanAng" val="-360"/>
                            </dgm:alg>
                          </dgm:else>
                        </dgm:choose>
                      </dgm:if>
                      <dgm:if name="Name204" axis="ch" ptType="node" func="cnt" op="equ" val="6">
                        <dgm:choose name="Name205">
                          <dgm:if name="Name206" axis="ch ch" ptType="node node" st="2 1" cnt="1 0" func="cnt" op="equ" val="1">
                            <dgm:alg type="cycle">
                              <dgm:param type="ctrShpMap" val="fNode"/>
                              <dgm:param type="stAng" val="300"/>
                            </dgm:alg>
                          </dgm:if>
                          <dgm:if name="Name207" axis="ch ch" ptType="node node" st="2 1" cnt="1 0" func="cnt" op="equ" val="2">
                            <dgm:alg type="cycle">
                              <dgm:param type="ctrShpMap" val="fNode"/>
                              <dgm:param type="stAng" val="345"/>
                              <dgm:param type="spanAng" val="-90"/>
                            </dgm:alg>
                          </dgm:if>
                          <dgm:else name="Name208">
                            <dgm:alg type="cycle">
                              <dgm:param type="ctrShpMap" val="fNode"/>
                              <dgm:param type="stAng" val="0"/>
                              <dgm:param type="spanAng" val="-360"/>
                            </dgm:alg>
                          </dgm:else>
                        </dgm:choose>
                      </dgm:if>
                      <dgm:if name="Name209" axis="ch" ptType="node" func="cnt" op="gte" val="7">
                        <dgm:choose name="Name210">
                          <dgm:if name="Name211" axis="ch ch" ptType="node node" st="2 1" cnt="1 0" func="cnt" op="equ" val="1">
                            <dgm:alg type="cycle">
                              <dgm:param type="ctrShpMap" val="fNode"/>
                              <dgm:param type="stAng" val="308"/>
                            </dgm:alg>
                          </dgm:if>
                          <dgm:if name="Name212" axis="ch ch" ptType="node node" st="2 1" cnt="1 0" func="cnt" op="equ" val="2">
                            <dgm:alg type="cycle">
                              <dgm:param type="ctrShpMap" val="fNode"/>
                              <dgm:param type="stAng" val="353"/>
                              <dgm:param type="spanAng" val="-90"/>
                            </dgm:alg>
                          </dgm:if>
                          <dgm:else name="Name213">
                            <dgm:alg type="cycle">
                              <dgm:param type="ctrShpMap" val="fNode"/>
                              <dgm:param type="stAng" val="0"/>
                              <dgm:param type="spanAng" val="-360"/>
                            </dgm:alg>
                          </dgm:else>
                        </dgm:choose>
                      </dgm:if>
                      <dgm:else name="Name214"/>
                    </dgm:choose>
                  </dgm:else>
                </dgm:choose>
                <dgm:shape xmlns:r="http://schemas.openxmlformats.org/officeDocument/2006/relationships" r:blip="">
                  <dgm:adjLst/>
                </dgm:shape>
                <dgm:presOf/>
                <dgm:constrLst>
                  <dgm:constr type="sp" refType="w" fact="0.1"/>
                  <dgm:constr type="sibSp" refType="w" fact="0.1"/>
                </dgm:constrLst>
                <dgm:forEach name="Name215" axis="ch" ptType="node" st="2" cnt="1">
                  <dgm:layoutNode name="childCenter2"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16" axis="ch">
                    <dgm:forEach name="Name217" axis="self" ptType="parTrans">
                      <dgm:layoutNode name="Name218">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19" axis="self" ptType="node">
                      <dgm:layoutNode name="text2"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20" axis="ch" ptType="parTrans" st="2" cnt="1">
                <dgm:layoutNode name="Name221">
                  <dgm:alg type="conn">
                    <dgm:param type="dim" val="1D"/>
                    <dgm:param type="begPts" val="auto"/>
                    <dgm:param type="endPts" val="auto"/>
                    <dgm:param type="endSty" val="noArr"/>
                    <dgm:param type="srcNode" val="textCenter"/>
                    <dgm:param type="dstNode" val="childCenter2"/>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22"/>
          </dgm:choose>
          <dgm:choose name="Name223">
            <dgm:if name="Name224" axis="ch" ptType="node" func="cnt" op="gte" val="3">
              <dgm:layoutNode name="cycle_3">
                <dgm:choose name="Name225">
                  <dgm:if name="Name226" func="var" arg="dir" op="equ" val="norm">
                    <dgm:choose name="Name227">
                      <dgm:if name="Name228" axis="ch" ptType="node" func="cnt" op="equ" val="3">
                        <dgm:choose name="Name229">
                          <dgm:if name="Name230" axis="ch ch" ptType="node node" st="3 1" cnt="1 0" func="cnt" op="equ" val="1">
                            <dgm:alg type="cycle">
                              <dgm:param type="ctrShpMap" val="fNode"/>
                              <dgm:param type="stAng" val="240"/>
                              <dgm:param type="horzAlign" val="l"/>
                              <dgm:param type="vertAlign" val="b"/>
                            </dgm:alg>
                          </dgm:if>
                          <dgm:if name="Name231" axis="ch ch" ptType="node node" st="3 1" cnt="1 0" func="cnt" op="equ" val="2">
                            <dgm:alg type="cycle">
                              <dgm:param type="ctrShpMap" val="fNode"/>
                              <dgm:param type="stAng" val="195"/>
                              <dgm:param type="spanAng" val="90"/>
                              <dgm:param type="horzAlign" val="l"/>
                              <dgm:param type="vertAlign" val="b"/>
                            </dgm:alg>
                          </dgm:if>
                          <dgm:else name="Name232">
                            <dgm:alg type="cycle">
                              <dgm:param type="ctrShpMap" val="fNode"/>
                              <dgm:param type="stAng" val="150"/>
                              <dgm:param type="spanAng" val="180"/>
                            </dgm:alg>
                          </dgm:else>
                        </dgm:choose>
                      </dgm:if>
                      <dgm:if name="Name233" axis="ch" ptType="node" func="cnt" op="equ" val="4">
                        <dgm:choose name="Name234">
                          <dgm:if name="Name235" axis="ch ch" ptType="node node" st="3 1" cnt="1 0" func="cnt" op="equ" val="1">
                            <dgm:alg type="cycle">
                              <dgm:param type="ctrShpMap" val="fNode"/>
                              <dgm:param type="stAng" val="180"/>
                            </dgm:alg>
                          </dgm:if>
                          <dgm:if name="Name236" axis="ch ch" ptType="node node" st="3 1" cnt="1 0" func="cnt" op="equ" val="2">
                            <dgm:alg type="cycle">
                              <dgm:param type="ctrShpMap" val="fNode"/>
                              <dgm:param type="stAng" val="135"/>
                              <dgm:param type="spanAng" val="90"/>
                            </dgm:alg>
                          </dgm:if>
                          <dgm:else name="Name237">
                            <dgm:alg type="cycle">
                              <dgm:param type="ctrShpMap" val="fNode"/>
                              <dgm:param type="stAng" val="112.5"/>
                              <dgm:param type="spanAng" val="135"/>
                            </dgm:alg>
                          </dgm:else>
                        </dgm:choose>
                      </dgm:if>
                      <dgm:if name="Name238" axis="ch" ptType="node" func="cnt" op="equ" val="5">
                        <dgm:choose name="Name239">
                          <dgm:if name="Name240" axis="ch ch" ptType="node node" st="3 1" cnt="1 0" func="cnt" op="equ" val="1">
                            <dgm:alg type="cycle">
                              <dgm:param type="ctrShpMap" val="fNode"/>
                              <dgm:param type="stAng" val="144"/>
                            </dgm:alg>
                          </dgm:if>
                          <dgm:if name="Name241" axis="ch ch" ptType="node node" st="3 1" cnt="1 0" func="cnt" op="equ" val="2">
                            <dgm:alg type="cycle">
                              <dgm:param type="ctrShpMap" val="fNode"/>
                              <dgm:param type="stAng" val="99"/>
                              <dgm:param type="spanAng" val="90"/>
                            </dgm:alg>
                          </dgm:if>
                          <dgm:else name="Name242">
                            <dgm:alg type="cycle">
                              <dgm:param type="ctrShpMap" val="fNode"/>
                              <dgm:param type="stAng" val="0"/>
                              <dgm:param type="spanAng" val="360"/>
                            </dgm:alg>
                          </dgm:else>
                        </dgm:choose>
                      </dgm:if>
                      <dgm:if name="Name243" axis="ch" ptType="node" func="cnt" op="equ" val="6">
                        <dgm:choose name="Name244">
                          <dgm:if name="Name245" axis="ch ch" ptType="node node" st="3 1" cnt="1 0" func="cnt" op="equ" val="1">
                            <dgm:alg type="cycle">
                              <dgm:param type="ctrShpMap" val="fNode"/>
                              <dgm:param type="stAng" val="120"/>
                            </dgm:alg>
                          </dgm:if>
                          <dgm:if name="Name246" axis="ch ch" ptType="node node" st="3 1" cnt="1 0" func="cnt" op="equ" val="2">
                            <dgm:alg type="cycle">
                              <dgm:param type="ctrShpMap" val="fNode"/>
                              <dgm:param type="stAng" val="75"/>
                              <dgm:param type="spanAng" val="90"/>
                            </dgm:alg>
                          </dgm:if>
                          <dgm:else name="Name247">
                            <dgm:alg type="cycle">
                              <dgm:param type="ctrShpMap" val="fNode"/>
                              <dgm:param type="stAng" val="0"/>
                              <dgm:param type="spanAng" val="360"/>
                            </dgm:alg>
                          </dgm:else>
                        </dgm:choose>
                      </dgm:if>
                      <dgm:if name="Name248" axis="ch" ptType="node" func="cnt" op="gte" val="7">
                        <dgm:choose name="Name249">
                          <dgm:if name="Name250" axis="ch ch" ptType="node node" st="3 1" cnt="1 0" func="cnt" op="equ" val="1">
                            <dgm:alg type="cycle">
                              <dgm:param type="ctrShpMap" val="fNode"/>
                              <dgm:param type="stAng" val="102"/>
                            </dgm:alg>
                          </dgm:if>
                          <dgm:if name="Name251" axis="ch ch" ptType="node node" st="3 1" cnt="1 0" func="cnt" op="equ" val="2">
                            <dgm:alg type="cycle">
                              <dgm:param type="ctrShpMap" val="fNode"/>
                              <dgm:param type="stAng" val="57"/>
                              <dgm:param type="spanAng" val="90"/>
                            </dgm:alg>
                          </dgm:if>
                          <dgm:else name="Name252">
                            <dgm:alg type="cycle">
                              <dgm:param type="ctrShpMap" val="fNode"/>
                              <dgm:param type="stAng" val="0"/>
                              <dgm:param type="spanAng" val="360"/>
                            </dgm:alg>
                          </dgm:else>
                        </dgm:choose>
                      </dgm:if>
                      <dgm:else name="Name253"/>
                    </dgm:choose>
                  </dgm:if>
                  <dgm:else name="Name254">
                    <dgm:choose name="Name255">
                      <dgm:if name="Name256" axis="ch" ptType="node" func="cnt" op="equ" val="3">
                        <dgm:choose name="Name257">
                          <dgm:if name="Name258" axis="ch ch" ptType="node node" st="3 1" cnt="1 0" func="cnt" op="equ" val="1">
                            <dgm:alg type="cycle">
                              <dgm:param type="ctrShpMap" val="fNode"/>
                              <dgm:param type="stAng" val="120"/>
                              <dgm:param type="horzAlign" val="r"/>
                              <dgm:param type="vertAlign" val="b"/>
                            </dgm:alg>
                          </dgm:if>
                          <dgm:if name="Name259" axis="ch ch" ptType="node node" st="3 1" cnt="1 0" func="cnt" op="equ" val="2">
                            <dgm:alg type="cycle">
                              <dgm:param type="ctrShpMap" val="fNode"/>
                              <dgm:param type="stAng" val="165"/>
                              <dgm:param type="spanAng" val="-90"/>
                              <dgm:param type="horzAlign" val="r"/>
                              <dgm:param type="vertAlign" val="b"/>
                            </dgm:alg>
                          </dgm:if>
                          <dgm:else name="Name260">
                            <dgm:alg type="cycle">
                              <dgm:param type="ctrShpMap" val="fNode"/>
                              <dgm:param type="stAng" val="210"/>
                              <dgm:param type="spanAng" val="-180"/>
                            </dgm:alg>
                          </dgm:else>
                        </dgm:choose>
                      </dgm:if>
                      <dgm:if name="Name261" axis="ch" ptType="node" func="cnt" op="equ" val="4">
                        <dgm:choose name="Name262">
                          <dgm:if name="Name263" axis="ch ch" ptType="node node" st="3 1" cnt="1 0" func="cnt" op="equ" val="1">
                            <dgm:alg type="cycle">
                              <dgm:param type="ctrShpMap" val="fNode"/>
                              <dgm:param type="stAng" val="180"/>
                            </dgm:alg>
                          </dgm:if>
                          <dgm:if name="Name264" axis="ch ch" ptType="node node" st="3 1" cnt="1 0" func="cnt" op="equ" val="2">
                            <dgm:alg type="cycle">
                              <dgm:param type="ctrShpMap" val="fNode"/>
                              <dgm:param type="stAng" val="225"/>
                              <dgm:param type="spanAng" val="-90"/>
                            </dgm:alg>
                          </dgm:if>
                          <dgm:else name="Name265">
                            <dgm:alg type="cycle">
                              <dgm:param type="ctrShpMap" val="fNode"/>
                              <dgm:param type="stAng" val="247.5"/>
                              <dgm:param type="spanAng" val="-135"/>
                            </dgm:alg>
                          </dgm:else>
                        </dgm:choose>
                      </dgm:if>
                      <dgm:if name="Name266" axis="ch" ptType="node" func="cnt" op="equ" val="5">
                        <dgm:choose name="Name267">
                          <dgm:if name="Name268" axis="ch ch" ptType="node node" st="3 1" cnt="1 0" func="cnt" op="equ" val="1">
                            <dgm:alg type="cycle">
                              <dgm:param type="ctrShpMap" val="fNode"/>
                              <dgm:param type="stAng" val="216"/>
                            </dgm:alg>
                          </dgm:if>
                          <dgm:if name="Name269" axis="ch ch" ptType="node node" st="3 1" cnt="1 0" func="cnt" op="equ" val="2">
                            <dgm:alg type="cycle">
                              <dgm:param type="ctrShpMap" val="fNode"/>
                              <dgm:param type="stAng" val="261"/>
                              <dgm:param type="spanAng" val="-90"/>
                            </dgm:alg>
                          </dgm:if>
                          <dgm:else name="Name270">
                            <dgm:alg type="cycle">
                              <dgm:param type="ctrShpMap" val="fNode"/>
                              <dgm:param type="stAng" val="0"/>
                              <dgm:param type="spanAng" val="-360"/>
                            </dgm:alg>
                          </dgm:else>
                        </dgm:choose>
                      </dgm:if>
                      <dgm:if name="Name271" axis="ch" ptType="node" func="cnt" op="equ" val="6">
                        <dgm:choose name="Name272">
                          <dgm:if name="Name273" axis="ch ch" ptType="node node" st="3 1" cnt="1 0" func="cnt" op="equ" val="1">
                            <dgm:alg type="cycle">
                              <dgm:param type="ctrShpMap" val="fNode"/>
                              <dgm:param type="stAng" val="240"/>
                            </dgm:alg>
                          </dgm:if>
                          <dgm:if name="Name274" axis="ch ch" ptType="node node" st="3 1" cnt="1 0" func="cnt" op="equ" val="2">
                            <dgm:alg type="cycle">
                              <dgm:param type="ctrShpMap" val="fNode"/>
                              <dgm:param type="stAng" val="285"/>
                              <dgm:param type="spanAng" val="-90"/>
                            </dgm:alg>
                          </dgm:if>
                          <dgm:else name="Name275">
                            <dgm:alg type="cycle">
                              <dgm:param type="ctrShpMap" val="fNode"/>
                              <dgm:param type="stAng" val="0"/>
                              <dgm:param type="spanAng" val="-360"/>
                            </dgm:alg>
                          </dgm:else>
                        </dgm:choose>
                      </dgm:if>
                      <dgm:if name="Name276" axis="ch" ptType="node" func="cnt" op="gte" val="7">
                        <dgm:choose name="Name277">
                          <dgm:if name="Name278" axis="ch ch" ptType="node node" st="3 1" cnt="1 0" func="cnt" op="equ" val="1">
                            <dgm:alg type="cycle">
                              <dgm:param type="ctrShpMap" val="fNode"/>
                              <dgm:param type="stAng" val="257"/>
                            </dgm:alg>
                          </dgm:if>
                          <dgm:if name="Name279" axis="ch ch" ptType="node node" st="3 1" cnt="1 0" func="cnt" op="equ" val="2">
                            <dgm:alg type="cycle">
                              <dgm:param type="ctrShpMap" val="fNode"/>
                              <dgm:param type="stAng" val="302"/>
                              <dgm:param type="spanAng" val="-90"/>
                            </dgm:alg>
                          </dgm:if>
                          <dgm:else name="Name280">
                            <dgm:alg type="cycle">
                              <dgm:param type="ctrShpMap" val="fNode"/>
                              <dgm:param type="stAng" val="0"/>
                              <dgm:param type="spanAng" val="-360"/>
                            </dgm:alg>
                          </dgm:else>
                        </dgm:choose>
                      </dgm:if>
                      <dgm:else name="Name281"/>
                    </dgm:choose>
                  </dgm:else>
                </dgm:choose>
                <dgm:shape xmlns:r="http://schemas.openxmlformats.org/officeDocument/2006/relationships" r:blip="">
                  <dgm:adjLst/>
                </dgm:shape>
                <dgm:presOf/>
                <dgm:constrLst>
                  <dgm:constr type="sp" refType="w" fact="0.1"/>
                  <dgm:constr type="sibSp" refType="w" fact="0.1"/>
                </dgm:constrLst>
                <dgm:forEach name="Name282" axis="ch" ptType="node" st="3" cnt="1">
                  <dgm:layoutNode name="childCenter3"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83" axis="ch">
                    <dgm:forEach name="Name284" axis="self" ptType="parTrans">
                      <dgm:layoutNode name="Name285">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86" axis="self" ptType="node">
                      <dgm:layoutNode name="text3"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87" axis="ch" ptType="parTrans" st="3" cnt="1">
                <dgm:layoutNode name="Name288">
                  <dgm:alg type="conn">
                    <dgm:param type="dim" val="1D"/>
                    <dgm:param type="begPts" val="auto"/>
                    <dgm:param type="endPts" val="auto"/>
                    <dgm:param type="endSty" val="noArr"/>
                    <dgm:param type="srcNode" val="textCenter"/>
                    <dgm:param type="dstNode" val="childCenter3"/>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89"/>
          </dgm:choose>
          <dgm:choose name="Name290">
            <dgm:if name="Name291" axis="ch" ptType="node" func="cnt" op="gte" val="4">
              <dgm:layoutNode name="cycle_4">
                <dgm:choose name="Name292">
                  <dgm:if name="Name293" func="var" arg="dir" op="equ" val="norm">
                    <dgm:choose name="Name294">
                      <dgm:if name="Name295" axis="ch" ptType="node" func="cnt" op="equ" val="4">
                        <dgm:choose name="Name296">
                          <dgm:if name="Name297" axis="ch ch" ptType="node node" st="4 1" cnt="1 0" func="cnt" op="equ" val="1">
                            <dgm:alg type="cycle">
                              <dgm:param type="ctrShpMap" val="fNode"/>
                              <dgm:param type="stAng" val="270"/>
                            </dgm:alg>
                          </dgm:if>
                          <dgm:if name="Name298" axis="ch ch" ptType="node node" st="4 1" cnt="1 0" func="cnt" op="equ" val="2">
                            <dgm:alg type="cycle">
                              <dgm:param type="ctrShpMap" val="fNode"/>
                              <dgm:param type="stAng" val="225"/>
                              <dgm:param type="spanAng" val="90"/>
                            </dgm:alg>
                          </dgm:if>
                          <dgm:else name="Name299">
                            <dgm:alg type="cycle">
                              <dgm:param type="ctrShpMap" val="fNode"/>
                              <dgm:param type="stAng" val="202.5"/>
                              <dgm:param type="spanAng" val="135"/>
                            </dgm:alg>
                          </dgm:else>
                        </dgm:choose>
                      </dgm:if>
                      <dgm:if name="Name300" axis="ch" ptType="node" func="cnt" op="equ" val="5">
                        <dgm:choose name="Name301">
                          <dgm:if name="Name302" axis="ch ch" ptType="node node" st="4 1" cnt="1 0" func="cnt" op="equ" val="1">
                            <dgm:alg type="cycle">
                              <dgm:param type="ctrShpMap" val="fNode"/>
                              <dgm:param type="stAng" val="216"/>
                            </dgm:alg>
                          </dgm:if>
                          <dgm:if name="Name303" axis="ch ch" ptType="node node" st="4 1" cnt="1 0" func="cnt" op="equ" val="2">
                            <dgm:alg type="cycle">
                              <dgm:param type="ctrShpMap" val="fNode"/>
                              <dgm:param type="stAng" val="171"/>
                              <dgm:param type="spanAng" val="90"/>
                            </dgm:alg>
                          </dgm:if>
                          <dgm:else name="Name304">
                            <dgm:alg type="cycle">
                              <dgm:param type="ctrShpMap" val="fNode"/>
                              <dgm:param type="stAng" val="0"/>
                              <dgm:param type="spanAng" val="360"/>
                            </dgm:alg>
                          </dgm:else>
                        </dgm:choose>
                      </dgm:if>
                      <dgm:if name="Name305" axis="ch" ptType="node" func="cnt" op="equ" val="6">
                        <dgm:choose name="Name306">
                          <dgm:if name="Name307" axis="ch ch" ptType="node node" st="4 1" cnt="1 0" func="cnt" op="equ" val="1">
                            <dgm:alg type="cycle">
                              <dgm:param type="ctrShpMap" val="fNode"/>
                              <dgm:param type="stAng" val="180"/>
                            </dgm:alg>
                          </dgm:if>
                          <dgm:if name="Name308" axis="ch ch" ptType="node node" st="4 1" cnt="1 0" func="cnt" op="equ" val="2">
                            <dgm:alg type="cycle">
                              <dgm:param type="ctrShpMap" val="fNode"/>
                              <dgm:param type="stAng" val="135"/>
                              <dgm:param type="spanAng" val="90"/>
                            </dgm:alg>
                          </dgm:if>
                          <dgm:else name="Name309">
                            <dgm:alg type="cycle">
                              <dgm:param type="ctrShpMap" val="fNode"/>
                              <dgm:param type="stAng" val="0"/>
                              <dgm:param type="spanAng" val="360"/>
                            </dgm:alg>
                          </dgm:else>
                        </dgm:choose>
                      </dgm:if>
                      <dgm:if name="Name310" axis="ch" ptType="node" func="cnt" op="gte" val="7">
                        <dgm:choose name="Name311">
                          <dgm:if name="Name312" axis="ch ch" ptType="node node" st="4 1" cnt="1 0" func="cnt" op="equ" val="1">
                            <dgm:alg type="cycle">
                              <dgm:param type="ctrShpMap" val="fNode"/>
                              <dgm:param type="stAng" val="154"/>
                            </dgm:alg>
                          </dgm:if>
                          <dgm:if name="Name313" axis="ch ch" ptType="node node" st="4 1" cnt="1 0" func="cnt" op="equ" val="2">
                            <dgm:alg type="cycle">
                              <dgm:param type="ctrShpMap" val="fNode"/>
                              <dgm:param type="stAng" val="109"/>
                              <dgm:param type="spanAng" val="90"/>
                            </dgm:alg>
                          </dgm:if>
                          <dgm:else name="Name314">
                            <dgm:alg type="cycle">
                              <dgm:param type="ctrShpMap" val="fNode"/>
                              <dgm:param type="stAng" val="0"/>
                              <dgm:param type="spanAng" val="360"/>
                            </dgm:alg>
                          </dgm:else>
                        </dgm:choose>
                      </dgm:if>
                      <dgm:else name="Name315"/>
                    </dgm:choose>
                  </dgm:if>
                  <dgm:else name="Name316">
                    <dgm:choose name="Name317">
                      <dgm:if name="Name318" axis="ch" ptType="node" func="cnt" op="equ" val="4">
                        <dgm:choose name="Name319">
                          <dgm:if name="Name320" axis="ch ch" ptType="node node" st="4 1" cnt="1 0" func="cnt" op="equ" val="1">
                            <dgm:alg type="cycle">
                              <dgm:param type="ctrShpMap" val="fNode"/>
                              <dgm:param type="stAng" val="90"/>
                            </dgm:alg>
                          </dgm:if>
                          <dgm:if name="Name321" axis="ch ch" ptType="node node" st="4 1" cnt="1 0" func="cnt" op="equ" val="2">
                            <dgm:alg type="cycle">
                              <dgm:param type="ctrShpMap" val="fNode"/>
                              <dgm:param type="stAng" val="135"/>
                              <dgm:param type="spanAng" val="-90"/>
                            </dgm:alg>
                          </dgm:if>
                          <dgm:else name="Name322">
                            <dgm:alg type="cycle">
                              <dgm:param type="ctrShpMap" val="fNode"/>
                              <dgm:param type="stAng" val="157.5"/>
                              <dgm:param type="spanAng" val="-135"/>
                            </dgm:alg>
                          </dgm:else>
                        </dgm:choose>
                      </dgm:if>
                      <dgm:if name="Name323" axis="ch" ptType="node" func="cnt" op="equ" val="5">
                        <dgm:choose name="Name324">
                          <dgm:if name="Name325" axis="ch ch" ptType="node node" st="4 1" cnt="1 0" func="cnt" op="equ" val="1">
                            <dgm:alg type="cycle">
                              <dgm:param type="ctrShpMap" val="fNode"/>
                              <dgm:param type="stAng" val="144"/>
                            </dgm:alg>
                          </dgm:if>
                          <dgm:if name="Name326" axis="ch ch" ptType="node node" st="4 1" cnt="1 0" func="cnt" op="equ" val="2">
                            <dgm:alg type="cycle">
                              <dgm:param type="ctrShpMap" val="fNode"/>
                              <dgm:param type="stAng" val="189"/>
                              <dgm:param type="spanAng" val="-90"/>
                            </dgm:alg>
                          </dgm:if>
                          <dgm:else name="Name327">
                            <dgm:alg type="cycle">
                              <dgm:param type="ctrShpMap" val="fNode"/>
                              <dgm:param type="stAng" val="0"/>
                              <dgm:param type="spanAng" val="-360"/>
                            </dgm:alg>
                          </dgm:else>
                        </dgm:choose>
                      </dgm:if>
                      <dgm:if name="Name328" axis="ch" ptType="node" func="cnt" op="equ" val="6">
                        <dgm:choose name="Name329">
                          <dgm:if name="Name330" axis="ch ch" ptType="node node" st="4 1" cnt="1 0" func="cnt" op="equ" val="1">
                            <dgm:alg type="cycle">
                              <dgm:param type="ctrShpMap" val="fNode"/>
                              <dgm:param type="stAng" val="180"/>
                            </dgm:alg>
                          </dgm:if>
                          <dgm:if name="Name331" axis="ch ch" ptType="node node" st="4 1" cnt="1 0" func="cnt" op="equ" val="2">
                            <dgm:alg type="cycle">
                              <dgm:param type="ctrShpMap" val="fNode"/>
                              <dgm:param type="stAng" val="225"/>
                              <dgm:param type="spanAng" val="-90"/>
                            </dgm:alg>
                          </dgm:if>
                          <dgm:else name="Name332">
                            <dgm:alg type="cycle">
                              <dgm:param type="ctrShpMap" val="fNode"/>
                              <dgm:param type="stAng" val="0"/>
                              <dgm:param type="spanAng" val="-360"/>
                            </dgm:alg>
                          </dgm:else>
                        </dgm:choose>
                      </dgm:if>
                      <dgm:if name="Name333" axis="ch" ptType="node" func="cnt" op="gte" val="7">
                        <dgm:choose name="Name334">
                          <dgm:if name="Name335" axis="ch ch" ptType="node node" st="4 1" cnt="1 0" func="cnt" op="equ" val="1">
                            <dgm:alg type="cycle">
                              <dgm:param type="ctrShpMap" val="fNode"/>
                              <dgm:param type="stAng" val="205"/>
                            </dgm:alg>
                          </dgm:if>
                          <dgm:if name="Name336" axis="ch ch" ptType="node node" st="4 1" cnt="1 0" func="cnt" op="equ" val="2">
                            <dgm:alg type="cycle">
                              <dgm:param type="ctrShpMap" val="fNode"/>
                              <dgm:param type="stAng" val="250"/>
                              <dgm:param type="spanAng" val="-90"/>
                            </dgm:alg>
                          </dgm:if>
                          <dgm:else name="Name337">
                            <dgm:alg type="cycle">
                              <dgm:param type="ctrShpMap" val="fNode"/>
                              <dgm:param type="stAng" val="0"/>
                              <dgm:param type="spanAng" val="-360"/>
                            </dgm:alg>
                          </dgm:else>
                        </dgm:choose>
                      </dgm:if>
                      <dgm:else name="Name338"/>
                    </dgm:choose>
                  </dgm:else>
                </dgm:choose>
                <dgm:shape xmlns:r="http://schemas.openxmlformats.org/officeDocument/2006/relationships" r:blip="">
                  <dgm:adjLst/>
                </dgm:shape>
                <dgm:presOf/>
                <dgm:constrLst>
                  <dgm:constr type="sp" refType="w" fact="0.1"/>
                  <dgm:constr type="sibSp" refType="w" fact="0.1"/>
                </dgm:constrLst>
                <dgm:forEach name="Name339" axis="ch" ptType="node" st="4" cnt="1">
                  <dgm:layoutNode name="childCenter4"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40" axis="ch">
                    <dgm:forEach name="Name341" axis="self" ptType="parTrans">
                      <dgm:layoutNode name="Name342">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43" axis="self" ptType="node">
                      <dgm:layoutNode name="text4"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44" axis="ch" ptType="parTrans" st="4" cnt="1">
                <dgm:layoutNode name="Name345">
                  <dgm:alg type="conn">
                    <dgm:param type="dim" val="1D"/>
                    <dgm:param type="begPts" val="auto"/>
                    <dgm:param type="endPts" val="auto"/>
                    <dgm:param type="endSty" val="noArr"/>
                    <dgm:param type="srcNode" val="textCenter"/>
                    <dgm:param type="dstNode" val="childCenter4"/>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46"/>
          </dgm:choose>
          <dgm:choose name="Name347">
            <dgm:if name="Name348" axis="ch" ptType="node" func="cnt" op="gte" val="5">
              <dgm:layoutNode name="cycle_5">
                <dgm:choose name="Name349">
                  <dgm:if name="Name350" func="var" arg="dir" op="equ" val="norm">
                    <dgm:choose name="Name351">
                      <dgm:if name="Name352" axis="ch" ptType="node" func="cnt" op="equ" val="5">
                        <dgm:choose name="Name353">
                          <dgm:if name="Name354" axis="ch ch" ptType="node node" st="5 1" cnt="1 0" func="cnt" op="equ" val="1">
                            <dgm:alg type="cycle">
                              <dgm:param type="ctrShpMap" val="fNode"/>
                              <dgm:param type="stAng" val="288"/>
                            </dgm:alg>
                          </dgm:if>
                          <dgm:if name="Name355" axis="ch ch" ptType="node node" st="5 1" cnt="1 0" func="cnt" op="equ" val="2">
                            <dgm:alg type="cycle">
                              <dgm:param type="ctrShpMap" val="fNode"/>
                              <dgm:param type="stAng" val="243"/>
                              <dgm:param type="spanAng" val="90"/>
                            </dgm:alg>
                          </dgm:if>
                          <dgm:else name="Name356">
                            <dgm:alg type="cycle">
                              <dgm:param type="ctrShpMap" val="fNode"/>
                              <dgm:param type="stAng" val="0"/>
                              <dgm:param type="spanAng" val="360"/>
                            </dgm:alg>
                          </dgm:else>
                        </dgm:choose>
                      </dgm:if>
                      <dgm:if name="Name357" axis="ch" ptType="node" func="cnt" op="equ" val="6">
                        <dgm:choose name="Name358">
                          <dgm:if name="Name359" axis="ch ch" ptType="node node" st="5 1" cnt="1 0" func="cnt" op="equ" val="1">
                            <dgm:alg type="cycle">
                              <dgm:param type="ctrShpMap" val="fNode"/>
                              <dgm:param type="stAng" val="240"/>
                            </dgm:alg>
                          </dgm:if>
                          <dgm:if name="Name360" axis="ch ch" ptType="node node" st="5 1" cnt="1 0" func="cnt" op="equ" val="2">
                            <dgm:alg type="cycle">
                              <dgm:param type="ctrShpMap" val="fNode"/>
                              <dgm:param type="stAng" val="195"/>
                              <dgm:param type="spanAng" val="90"/>
                            </dgm:alg>
                          </dgm:if>
                          <dgm:else name="Name361">
                            <dgm:alg type="cycle">
                              <dgm:param type="ctrShpMap" val="fNode"/>
                              <dgm:param type="stAng" val="0"/>
                              <dgm:param type="spanAng" val="360"/>
                            </dgm:alg>
                          </dgm:else>
                        </dgm:choose>
                      </dgm:if>
                      <dgm:if name="Name362" axis="ch" ptType="node" func="cnt" op="gte" val="7">
                        <dgm:choose name="Name363">
                          <dgm:if name="Name364" axis="ch ch" ptType="node node" st="5 1" cnt="1 0" func="cnt" op="equ" val="1">
                            <dgm:alg type="cycle">
                              <dgm:param type="ctrShpMap" val="fNode"/>
                              <dgm:param type="stAng" val="205"/>
                            </dgm:alg>
                          </dgm:if>
                          <dgm:if name="Name365" axis="ch ch" ptType="node node" st="5 1" cnt="1 0" func="cnt" op="equ" val="2">
                            <dgm:alg type="cycle">
                              <dgm:param type="ctrShpMap" val="fNode"/>
                              <dgm:param type="stAng" val="160"/>
                              <dgm:param type="spanAng" val="90"/>
                            </dgm:alg>
                          </dgm:if>
                          <dgm:else name="Name366">
                            <dgm:alg type="cycle">
                              <dgm:param type="ctrShpMap" val="fNode"/>
                              <dgm:param type="stAng" val="0"/>
                              <dgm:param type="spanAng" val="360"/>
                            </dgm:alg>
                          </dgm:else>
                        </dgm:choose>
                      </dgm:if>
                      <dgm:else name="Name367"/>
                    </dgm:choose>
                  </dgm:if>
                  <dgm:else name="Name368">
                    <dgm:choose name="Name369">
                      <dgm:if name="Name370" axis="ch" ptType="node" func="cnt" op="equ" val="5">
                        <dgm:choose name="Name371">
                          <dgm:if name="Name372" axis="ch ch" ptType="node node" st="5 1" cnt="1 0" func="cnt" op="equ" val="1">
                            <dgm:alg type="cycle">
                              <dgm:param type="ctrShpMap" val="fNode"/>
                              <dgm:param type="stAng" val="72"/>
                            </dgm:alg>
                          </dgm:if>
                          <dgm:if name="Name373" axis="ch ch" ptType="node node" st="5 1" cnt="1 0" func="cnt" op="equ" val="2">
                            <dgm:alg type="cycle">
                              <dgm:param type="ctrShpMap" val="fNode"/>
                              <dgm:param type="stAng" val="117"/>
                              <dgm:param type="spanAng" val="-90"/>
                            </dgm:alg>
                          </dgm:if>
                          <dgm:else name="Name374">
                            <dgm:alg type="cycle">
                              <dgm:param type="ctrShpMap" val="fNode"/>
                              <dgm:param type="stAng" val="0"/>
                              <dgm:param type="spanAng" val="-360"/>
                            </dgm:alg>
                          </dgm:else>
                        </dgm:choose>
                      </dgm:if>
                      <dgm:if name="Name375" axis="ch" ptType="node" func="cnt" op="equ" val="6">
                        <dgm:choose name="Name376">
                          <dgm:if name="Name377" axis="ch ch" ptType="node node" st="5 1" cnt="1 0" func="cnt" op="equ" val="1">
                            <dgm:alg type="cycle">
                              <dgm:param type="ctrShpMap" val="fNode"/>
                              <dgm:param type="stAng" val="120"/>
                            </dgm:alg>
                          </dgm:if>
                          <dgm:if name="Name378" axis="ch ch" ptType="node node" st="5 1" cnt="1 0" func="cnt" op="equ" val="2">
                            <dgm:alg type="cycle">
                              <dgm:param type="ctrShpMap" val="fNode"/>
                              <dgm:param type="stAng" val="165"/>
                              <dgm:param type="spanAng" val="-90"/>
                            </dgm:alg>
                          </dgm:if>
                          <dgm:else name="Name379">
                            <dgm:alg type="cycle">
                              <dgm:param type="ctrShpMap" val="fNode"/>
                              <dgm:param type="stAng" val="0"/>
                              <dgm:param type="spanAng" val="-360"/>
                            </dgm:alg>
                          </dgm:else>
                        </dgm:choose>
                      </dgm:if>
                      <dgm:if name="Name380" axis="ch" ptType="node" func="cnt" op="gte" val="7">
                        <dgm:choose name="Name381">
                          <dgm:if name="Name382" axis="ch ch" ptType="node node" st="5 1" cnt="1 0" func="cnt" op="equ" val="1">
                            <dgm:alg type="cycle">
                              <dgm:param type="ctrShpMap" val="fNode"/>
                              <dgm:param type="stAng" val="154"/>
                            </dgm:alg>
                          </dgm:if>
                          <dgm:if name="Name383" axis="ch ch" ptType="node node" st="5 1" cnt="1 0" func="cnt" op="equ" val="2">
                            <dgm:alg type="cycle">
                              <dgm:param type="ctrShpMap" val="fNode"/>
                              <dgm:param type="stAng" val="199"/>
                              <dgm:param type="spanAng" val="-90"/>
                            </dgm:alg>
                          </dgm:if>
                          <dgm:else name="Name384">
                            <dgm:alg type="cycle">
                              <dgm:param type="ctrShpMap" val="fNode"/>
                              <dgm:param type="stAng" val="0"/>
                              <dgm:param type="spanAng" val="-360"/>
                            </dgm:alg>
                          </dgm:else>
                        </dgm:choose>
                      </dgm:if>
                      <dgm:else name="Name385"/>
                    </dgm:choose>
                  </dgm:else>
                </dgm:choose>
                <dgm:shape xmlns:r="http://schemas.openxmlformats.org/officeDocument/2006/relationships" r:blip="">
                  <dgm:adjLst/>
                </dgm:shape>
                <dgm:presOf/>
                <dgm:constrLst>
                  <dgm:constr type="sp" refType="w" fact="0.1"/>
                  <dgm:constr type="sibSp" refType="w" fact="0.1"/>
                </dgm:constrLst>
                <dgm:forEach name="Name386" axis="ch" ptType="node" st="5" cnt="1">
                  <dgm:layoutNode name="childCenter5"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87" axis="ch">
                    <dgm:forEach name="Name388" axis="self" ptType="parTrans">
                      <dgm:layoutNode name="Name38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90" axis="self" ptType="node">
                      <dgm:layoutNode name="text5"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91" axis="ch" ptType="parTrans" st="5" cnt="1">
                <dgm:layoutNode name="Name392">
                  <dgm:alg type="conn">
                    <dgm:param type="dim" val="1D"/>
                    <dgm:param type="begPts" val="auto"/>
                    <dgm:param type="endPts" val="auto"/>
                    <dgm:param type="endSty" val="noArr"/>
                    <dgm:param type="srcNode" val="textCenter"/>
                    <dgm:param type="dstNode" val="childCenter5"/>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93"/>
          </dgm:choose>
          <dgm:choose name="Name394">
            <dgm:if name="Name395" axis="ch" ptType="node" func="cnt" op="gte" val="6">
              <dgm:layoutNode name="cycle_6">
                <dgm:choose name="Name396">
                  <dgm:if name="Name397" func="var" arg="dir" op="equ" val="norm">
                    <dgm:choose name="Name398">
                      <dgm:if name="Name399" axis="ch" ptType="node" func="cnt" op="equ" val="6">
                        <dgm:choose name="Name400">
                          <dgm:if name="Name401" axis="ch ch" ptType="node node" st="6 1" cnt="1 0" func="cnt" op="equ" val="1">
                            <dgm:alg type="cycle">
                              <dgm:param type="ctrShpMap" val="fNode"/>
                              <dgm:param type="stAng" val="300"/>
                            </dgm:alg>
                          </dgm:if>
                          <dgm:if name="Name402" axis="ch ch" ptType="node node" st="6 1" cnt="1 0" func="cnt" op="equ" val="2">
                            <dgm:alg type="cycle">
                              <dgm:param type="ctrShpMap" val="fNode"/>
                              <dgm:param type="stAng" val="255"/>
                              <dgm:param type="spanAng" val="90"/>
                            </dgm:alg>
                          </dgm:if>
                          <dgm:else name="Name403">
                            <dgm:alg type="cycle">
                              <dgm:param type="ctrShpMap" val="fNode"/>
                              <dgm:param type="stAng" val="0"/>
                              <dgm:param type="spanAng" val="360"/>
                            </dgm:alg>
                          </dgm:else>
                        </dgm:choose>
                      </dgm:if>
                      <dgm:if name="Name404" axis="ch" ptType="node" func="cnt" op="gte" val="7">
                        <dgm:choose name="Name405">
                          <dgm:if name="Name406" axis="ch ch" ptType="node node" st="6 1" cnt="1 0" func="cnt" op="equ" val="1">
                            <dgm:alg type="cycle">
                              <dgm:param type="ctrShpMap" val="fNode"/>
                              <dgm:param type="stAng" val="257"/>
                            </dgm:alg>
                          </dgm:if>
                          <dgm:if name="Name407" axis="ch ch" ptType="node node" st="6 1" cnt="1 0" func="cnt" op="equ" val="2">
                            <dgm:alg type="cycle">
                              <dgm:param type="ctrShpMap" val="fNode"/>
                              <dgm:param type="stAng" val="212"/>
                              <dgm:param type="spanAng" val="90"/>
                            </dgm:alg>
                          </dgm:if>
                          <dgm:else name="Name408">
                            <dgm:alg type="cycle">
                              <dgm:param type="ctrShpMap" val="fNode"/>
                              <dgm:param type="stAng" val="0"/>
                              <dgm:param type="spanAng" val="360"/>
                            </dgm:alg>
                          </dgm:else>
                        </dgm:choose>
                      </dgm:if>
                      <dgm:else name="Name409"/>
                    </dgm:choose>
                  </dgm:if>
                  <dgm:else name="Name410">
                    <dgm:choose name="Name411">
                      <dgm:if name="Name412" axis="ch" ptType="node" func="cnt" op="equ" val="6">
                        <dgm:choose name="Name413">
                          <dgm:if name="Name414" axis="ch ch" ptType="node node" st="6 1" cnt="1 0" func="cnt" op="equ" val="1">
                            <dgm:alg type="cycle">
                              <dgm:param type="ctrShpMap" val="fNode"/>
                              <dgm:param type="stAng" val="60"/>
                            </dgm:alg>
                          </dgm:if>
                          <dgm:if name="Name415" axis="ch ch" ptType="node node" st="6 1" cnt="1 0" func="cnt" op="equ" val="2">
                            <dgm:alg type="cycle">
                              <dgm:param type="ctrShpMap" val="fNode"/>
                              <dgm:param type="stAng" val="105"/>
                              <dgm:param type="spanAng" val="-90"/>
                            </dgm:alg>
                          </dgm:if>
                          <dgm:else name="Name416">
                            <dgm:alg type="cycle">
                              <dgm:param type="ctrShpMap" val="fNode"/>
                              <dgm:param type="stAng" val="0"/>
                              <dgm:param type="spanAng" val="-360"/>
                            </dgm:alg>
                          </dgm:else>
                        </dgm:choose>
                      </dgm:if>
                      <dgm:if name="Name417" axis="ch" ptType="node" func="cnt" op="gte" val="7">
                        <dgm:choose name="Name418">
                          <dgm:if name="Name419" axis="ch ch" ptType="node node" st="6 1" cnt="1 0" func="cnt" op="equ" val="1">
                            <dgm:alg type="cycle">
                              <dgm:param type="ctrShpMap" val="fNode"/>
                              <dgm:param type="stAng" val="102"/>
                            </dgm:alg>
                          </dgm:if>
                          <dgm:if name="Name420" axis="ch ch" ptType="node node" st="6 1" cnt="1 0" func="cnt" op="equ" val="2">
                            <dgm:alg type="cycle">
                              <dgm:param type="ctrShpMap" val="fNode"/>
                              <dgm:param type="stAng" val="147"/>
                              <dgm:param type="spanAng" val="-90"/>
                            </dgm:alg>
                          </dgm:if>
                          <dgm:else name="Name421">
                            <dgm:alg type="cycle">
                              <dgm:param type="ctrShpMap" val="fNode"/>
                              <dgm:param type="stAng" val="0"/>
                              <dgm:param type="spanAng" val="-360"/>
                            </dgm:alg>
                          </dgm:else>
                        </dgm:choose>
                      </dgm:if>
                      <dgm:else name="Name422"/>
                    </dgm:choose>
                  </dgm:else>
                </dgm:choose>
                <dgm:shape xmlns:r="http://schemas.openxmlformats.org/officeDocument/2006/relationships" r:blip="">
                  <dgm:adjLst/>
                </dgm:shape>
                <dgm:presOf/>
                <dgm:constrLst>
                  <dgm:constr type="sp" refType="w" fact="0.1"/>
                  <dgm:constr type="sibSp" refType="w" fact="0.1"/>
                </dgm:constrLst>
                <dgm:forEach name="Name423" axis="ch" ptType="node" st="6" cnt="1">
                  <dgm:layoutNode name="childCenter6"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24" axis="ch">
                    <dgm:forEach name="Name425" axis="self" ptType="parTrans">
                      <dgm:layoutNode name="Name42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27" axis="self" ptType="node">
                      <dgm:layoutNode name="text6"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28" axis="ch" ptType="parTrans" st="6" cnt="1">
                <dgm:layoutNode name="Name429">
                  <dgm:alg type="conn">
                    <dgm:param type="dim" val="1D"/>
                    <dgm:param type="begPts" val="auto"/>
                    <dgm:param type="endPts" val="auto"/>
                    <dgm:param type="endSty" val="noArr"/>
                    <dgm:param type="srcNode" val="textCenter"/>
                    <dgm:param type="dstNode" val="childCenter6"/>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30"/>
          </dgm:choose>
          <dgm:choose name="Name431">
            <dgm:if name="Name432" axis="ch" ptType="node" func="cnt" op="gte" val="7">
              <dgm:layoutNode name="cycle_7">
                <dgm:choose name="Name433">
                  <dgm:if name="Name434" func="var" arg="dir" op="equ" val="norm">
                    <dgm:choose name="Name435">
                      <dgm:if name="Name436" axis="ch" ptType="node" func="cnt" op="gte" val="7">
                        <dgm:choose name="Name437">
                          <dgm:if name="Name438" axis="ch ch" ptType="node node" st="7 1" cnt="1 0" func="cnt" op="equ" val="1">
                            <dgm:alg type="cycle">
                              <dgm:param type="ctrShpMap" val="fNode"/>
                              <dgm:param type="stAng" val="308"/>
                            </dgm:alg>
                          </dgm:if>
                          <dgm:if name="Name439" axis="ch ch" ptType="node node" st="7 1" cnt="1 0" func="cnt" op="equ" val="2">
                            <dgm:alg type="cycle">
                              <dgm:param type="ctrShpMap" val="fNode"/>
                              <dgm:param type="stAng" val="263"/>
                              <dgm:param type="spanAng" val="90"/>
                            </dgm:alg>
                          </dgm:if>
                          <dgm:else name="Name440">
                            <dgm:alg type="cycle">
                              <dgm:param type="ctrShpMap" val="fNode"/>
                              <dgm:param type="stAng" val="0"/>
                              <dgm:param type="spanAng" val="360"/>
                            </dgm:alg>
                          </dgm:else>
                        </dgm:choose>
                      </dgm:if>
                      <dgm:else name="Name441"/>
                    </dgm:choose>
                  </dgm:if>
                  <dgm:else name="Name442">
                    <dgm:choose name="Name443">
                      <dgm:if name="Name444" axis="ch" ptType="node" func="cnt" op="gte" val="7">
                        <dgm:choose name="Name445">
                          <dgm:if name="Name446" axis="ch ch" ptType="node node" st="7 1" cnt="1 0" func="cnt" op="equ" val="1">
                            <dgm:alg type="cycle">
                              <dgm:param type="ctrShpMap" val="fNode"/>
                              <dgm:param type="stAng" val="51"/>
                            </dgm:alg>
                          </dgm:if>
                          <dgm:if name="Name447" axis="ch ch" ptType="node node" st="7 1" cnt="1 0" func="cnt" op="equ" val="2">
                            <dgm:alg type="cycle">
                              <dgm:param type="ctrShpMap" val="fNode"/>
                              <dgm:param type="stAng" val="96"/>
                              <dgm:param type="spanAng" val="-90"/>
                            </dgm:alg>
                          </dgm:if>
                          <dgm:else name="Name448">
                            <dgm:alg type="cycle">
                              <dgm:param type="ctrShpMap" val="fNode"/>
                              <dgm:param type="stAng" val="0"/>
                              <dgm:param type="spanAng" val="-360"/>
                            </dgm:alg>
                          </dgm:else>
                        </dgm:choose>
                      </dgm:if>
                      <dgm:else name="Name449"/>
                    </dgm:choose>
                  </dgm:else>
                </dgm:choose>
                <dgm:shape xmlns:r="http://schemas.openxmlformats.org/officeDocument/2006/relationships" r:blip="">
                  <dgm:adjLst/>
                </dgm:shape>
                <dgm:presOf/>
                <dgm:constrLst>
                  <dgm:constr type="sp" refType="w" fact="0.1"/>
                  <dgm:constr type="sibSp" refType="w" fact="0.1"/>
                </dgm:constrLst>
                <dgm:forEach name="Name450" axis="ch" ptType="node" st="7" cnt="1">
                  <dgm:layoutNode name="childCenter7"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51" axis="ch">
                    <dgm:forEach name="Name452" axis="self" ptType="parTrans">
                      <dgm:layoutNode name="Name453">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54" axis="self" ptType="node">
                      <dgm:layoutNode name="text7"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55" axis="ch" ptType="parTrans" st="7" cnt="1">
                <dgm:layoutNode name="Name456">
                  <dgm:alg type="conn">
                    <dgm:param type="dim" val="1D"/>
                    <dgm:param type="begPts" val="auto"/>
                    <dgm:param type="endPts" val="auto"/>
                    <dgm:param type="endSty" val="noArr"/>
                    <dgm:param type="srcNode" val="textCenter"/>
                    <dgm:param type="dstNode" val="childCenter7"/>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57"/>
          </dgm:choose>
        </dgm:else>
      </dgm:choose>
    </dgm:forEach>
  </dgm:layoutNode>
</dgm:layoutDef>
</file>

<file path=ppt/diagrams/layout100.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101.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02.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03.xml><?xml version="1.0" encoding="utf-8"?>
<dgm:layoutDef xmlns:dgm="http://schemas.openxmlformats.org/drawingml/2006/diagram" xmlns:a="http://schemas.openxmlformats.org/drawingml/2006/main" uniqueId="urn:microsoft.com/office/officeart/2005/8/layout/arrow4">
  <dgm:title val=""/>
  <dgm:desc val=""/>
  <dgm:catLst>
    <dgm:cat type="relationship" pri="8000"/>
    <dgm:cat type="process" pri="30000"/>
  </dgm:catLst>
  <dgm:samp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shape xmlns:r="http://schemas.openxmlformats.org/officeDocument/2006/relationships" r:blip="">
      <dgm:adjLst/>
    </dgm:shape>
    <dgm:presOf/>
    <dgm:choose name="Name0">
      <dgm:if name="Name1" func="var" arg="dir" op="equ" val="norm">
        <dgm:choose name="Name2">
          <dgm:if name="Name3" axis="ch" ptType="node" func="cnt" op="lte" val="1">
            <dgm:constrLst>
              <dgm:constr type="primFontSz" for="des" ptType="node" op="equ" val="65"/>
              <dgm:constr type="w" for="ch" forName="upArrow" refType="w" fact="0.33"/>
              <dgm:constr type="h" for="ch" forName="upArrow" refType="h"/>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dgm:constr type="b" for="ch" forName="upArrowText" refType="h" fact="0.48"/>
              <dgm:constr type="l" for="ch" forName="upArrowText" refType="w" refFor="ch" refForName="upArrow" fact="1.03"/>
            </dgm:constrLst>
          </dgm:if>
          <dgm:else name="Name4">
            <dgm:constrLst>
              <dgm:constr type="primFontSz" for="des" ptType="node" op="equ" val="65"/>
              <dgm:constr type="w" for="ch" forName="upArrow" refType="w" fact="0.33"/>
              <dgm:constr type="h" for="ch" forName="upArrow" refType="h" fact="0.48"/>
              <dgm:constr type="b" for="ch" forName="upArrow" refType="h" fact="0.48"/>
              <dgm:constr type="l" for="ch" forName="upArrow"/>
              <dgm:constr type="h" for="ch" forName="upArrow" refType="w" refFor="ch" refForName="upArrow" op="gte" fact="0.75"/>
              <dgm:constr type="w" for="ch" forName="upArrowText" refType="w" fact="0.56"/>
              <dgm:constr type="h" for="ch" forName="upArrowText" refType="h" fact="0.48"/>
              <dgm:constr type="b" for="ch" forName="upArrowText" refType="h" fact="0.48"/>
              <dgm:constr type="l" for="ch" forName="upArrowText" refType="w" refFor="ch" refForName="upArrow" fact="1.03"/>
              <dgm:constr type="w" for="ch" forName="downArrow" refType="w" fact="0.33"/>
              <dgm:constr type="h" for="ch" forName="downArrow" refType="h" fact="0.48"/>
              <dgm:constr type="t" for="ch" forName="downArrow" refType="h" fact="0.52"/>
              <dgm:constr type="l" for="ch" forName="downArrow" refType="w" refFor="ch" refForName="downArrow" fact="0.3"/>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refType="w" refFor="ch" refForName="downArrow" fact="1.33"/>
            </dgm:constrLst>
          </dgm:else>
        </dgm:choose>
      </dgm:if>
      <dgm:else name="Name5">
        <dgm:choose name="Name6">
          <dgm:if name="Name7" axis="ch" ptType="node" func="cnt" op="lte" val="1">
            <dgm:constrLst>
              <dgm:constr type="primFontSz" for="des" ptType="node" op="equ" val="65"/>
              <dgm:constr type="w" for="ch" forName="upArrow" refType="w" fact="0.33"/>
              <dgm:constr type="h" for="ch" forName="upArrow" refType="h"/>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dgm:constr type="t" for="ch" forName="upArrowText"/>
              <dgm:constr type="l" for="ch" forName="upArrowText" refType="w" fact="0.1"/>
            </dgm:constrLst>
          </dgm:if>
          <dgm:else name="Name8">
            <dgm:constrLst>
              <dgm:constr type="primFontSz" for="des" ptType="node" op="equ" val="65"/>
              <dgm:constr type="w" for="ch" forName="upArrow" refType="w" fact="0.33"/>
              <dgm:constr type="h" for="ch" forName="upArrow" refType="h" fact="0.48"/>
              <dgm:constr type="t" for="ch" forName="upArrow"/>
              <dgm:constr type="l" for="ch" forName="upArrow" refType="w" fact="0.67"/>
              <dgm:constr type="h" for="ch" forName="upArrow" refType="w" refFor="ch" refForName="upArrow" op="gte" fact="0.75"/>
              <dgm:constr type="w" for="ch" forName="upArrowText" refType="w" fact="0.56"/>
              <dgm:constr type="h" for="ch" forName="upArrowText" refType="h" fact="0.48"/>
              <dgm:constr type="t" for="ch" forName="upArrowText"/>
              <dgm:constr type="l" for="ch" forName="upArrowText" refType="w" fact="0.1"/>
              <dgm:constr type="w" for="ch" forName="downArrow" refType="w" fact="0.33"/>
              <dgm:constr type="h" for="ch" forName="downArrow" refType="h" fact="0.48"/>
              <dgm:constr type="t" for="ch" forName="downArrow" refType="h" fact="0.52"/>
              <dgm:constr type="l" for="ch" forName="downArrow" refType="w" fact="0.57"/>
              <dgm:constr type="h" for="ch" forName="downArrow" refType="w" refFor="ch" refForName="downArrow" op="gte" fact="0.75"/>
              <dgm:constr type="w" for="ch" forName="downArrowText" refType="w" fact="0.56"/>
              <dgm:constr type="h" for="ch" forName="downArrowText" refType="h" fact="0.48"/>
              <dgm:constr type="t" for="ch" forName="downArrowText" refType="h" fact="0.52"/>
              <dgm:constr type="l" for="ch" forName="downArrowText"/>
            </dgm:constrLst>
          </dgm:else>
        </dgm:choose>
      </dgm:else>
    </dgm:choose>
    <dgm:ruleLst/>
    <dgm:forEach name="Name9" axis="ch" ptType="node" cnt="1">
      <dgm:layoutNode name="upArrow" styleLbl="node1">
        <dgm:alg type="sp"/>
        <dgm:shape xmlns:r="http://schemas.openxmlformats.org/officeDocument/2006/relationships" type="upArrow" r:blip="">
          <dgm:adjLst/>
        </dgm:shape>
        <dgm:presOf/>
        <dgm:constrLst/>
        <dgm:ruleLst/>
      </dgm:layoutNode>
      <dgm:layoutNode name="upArrowText" styleLbl="revTx">
        <dgm:varLst>
          <dgm:chMax val="0"/>
          <dgm:bulletEnabled val="1"/>
        </dgm:varLst>
        <dgm:choose name="Name10">
          <dgm:if name="Name11" axis="root des" ptType="all node" func="maxDepth" op="gt" val="1">
            <dgm:alg type="tx">
              <dgm:param type="parTxLTRAlign" val="l"/>
              <dgm:param type="parTxRTLAlign" val="r"/>
              <dgm:param type="txAnchorVertCh" val="mid"/>
            </dgm:alg>
          </dgm:if>
          <dgm:else name="Name12">
            <dgm:choose name="Name13">
              <dgm:if name="Name14" func="var" arg="dir" op="equ" val="norm">
                <dgm:alg type="tx">
                  <dgm:param type="parTxLTRAlign" val="l"/>
                  <dgm:param type="parTxRTLAlign" val="l"/>
                  <dgm:param type="txAnchorVertCh" val="mid"/>
                </dgm:alg>
              </dgm:if>
              <dgm:else name="Name15">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forEach name="Name16" axis="ch" ptType="node" st="2"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chMax val="0"/>
          <dgm:bulletEnabled val="1"/>
        </dgm:varLst>
        <dgm:choose name="Name17">
          <dgm:if name="Name18" axis="root des" ptType="all node" func="maxDepth" op="gt" val="1">
            <dgm:alg type="tx">
              <dgm:param type="parTxLTRAlign" val="l"/>
              <dgm:param type="parTxRTLAlign" val="r"/>
              <dgm:param type="txAnchorVertCh" val="mid"/>
            </dgm:alg>
          </dgm:if>
          <dgm:else name="Name19">
            <dgm:choose name="Name20">
              <dgm:if name="Name21" func="var" arg="dir" op="equ" val="norm">
                <dgm:alg type="tx">
                  <dgm:param type="parTxLTRAlign" val="l"/>
                  <dgm:param type="parTxRTLAlign" val="l"/>
                  <dgm:param type="txAnchorVertCh" val="mid"/>
                </dgm:alg>
              </dgm:if>
              <dgm:else name="Name22">
                <dgm:alg type="tx">
                  <dgm:param type="parTxLTRAlign" val="r"/>
                  <dgm:param type="parTxRTLAlign" val="r"/>
                  <dgm:param type="txAnchorVertCh" val="mid"/>
                </dgm:alg>
              </dgm:else>
            </dgm:choose>
          </dgm:else>
        </dgm:choose>
        <dgm:shape xmlns:r="http://schemas.openxmlformats.org/officeDocument/2006/relationships" type="rect" r:blip="">
          <dgm:adjLst/>
        </dgm:shape>
        <dgm:presOf axis="desOrSelf" ptType="node"/>
        <dgm:constrLst>
          <dgm:constr type="tMarg"/>
        </dgm:constrLst>
        <dgm:ruleLst>
          <dgm:rule type="primFontSz" val="5" fact="NaN" max="NaN"/>
        </dgm:ruleLst>
      </dgm:layoutNode>
    </dgm:forEach>
  </dgm:layoutNode>
</dgm:layoutDef>
</file>

<file path=ppt/diagrams/layout104.xml><?xml version="1.0" encoding="utf-8"?>
<dgm:layoutDef xmlns:dgm="http://schemas.openxmlformats.org/drawingml/2006/diagram" xmlns:a="http://schemas.openxmlformats.org/drawingml/2006/main" uniqueId="urn:microsoft.com/office/officeart/2005/8/layout/lProcess1">
  <dgm:title val=""/>
  <dgm:desc val=""/>
  <dgm:catLst>
    <dgm:cat type="process" pri="1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0" destId="2" srcOrd="0" destOrd="0"/>
        <dgm:cxn modelId="6" srcId="1" destId="3" srcOrd="1" destOrd="0"/>
        <dgm:cxn modelId="23" srcId="2" destId="21" srcOrd="0" destOrd="0"/>
        <dgm:cxn modelId="24" srcId="2" destId="22" srcOrd="1" destOrd="0"/>
        <dgm:cxn modelId="33" srcId="1" destId="31" srcOrd="0" destOrd="0"/>
      </dgm:cxnLst>
      <dgm:bg/>
      <dgm:whole/>
    </dgm:dataModel>
  </dgm:sampData>
  <dgm:styleData>
    <dgm:dataModel>
      <dgm:ptLst>
        <dgm:pt modelId="0" type="doc"/>
        <dgm:pt modelId="1"/>
        <dgm:pt modelId="11"/>
        <dgm:pt modelId="2"/>
        <dgm:pt modelId="22"/>
      </dgm:ptLst>
      <dgm:cxnLst>
        <dgm:cxn modelId="3" srcId="0" destId="1" srcOrd="0" destOrd="0"/>
        <dgm:cxn modelId="4" srcId="0" destId="2" srcOrd="0" destOrd="0"/>
        <dgm:cxn modelId="5" srcId="1" destId="11" srcOrd="0" destOrd="0"/>
        <dgm:cxn modelId="6" srcId="2" destId="2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vertAlign" val="mid"/>
          <dgm:param type="nodeHorzAlign" val="l"/>
          <dgm:param type="nodeVertAlign" val="t"/>
          <dgm:param type="fallback" val="2D"/>
        </dgm:alg>
      </dgm:if>
      <dgm:else name="Name3">
        <dgm:alg type="lin">
          <dgm:param type="linDir" val="fromR"/>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h" for="des" forName="header" refType="h"/>
      <dgm:constr type="w" for="des" forName="header" refType="h" refFor="des" refForName="header" op="equ" fact="4"/>
      <dgm:constr type="h" for="des" forName="child" refType="h" refFor="des" refForName="header" op="equ"/>
      <dgm:constr type="w" for="des" forName="child" refType="w" refFor="des" refForName="header" op="equ"/>
      <dgm:constr type="w" for="ch" forName="hSp" refType="w" refFor="des" refForName="header" op="equ" fact="0.14"/>
      <dgm:constr type="h" for="des" forName="parTrans" refType="h" refFor="des" refForName="header" op="equ" fact="0.35"/>
      <dgm:constr type="h" for="des" forName="sibTrans" refType="h" refFor="des" refForName="parTrans" op="equ"/>
      <dgm:constr type="primFontSz" for="des" forName="child" op="equ" val="65"/>
      <dgm:constr type="primFontSz" for="des" forName="header" op="equ" val="65"/>
    </dgm:constrLst>
    <dgm:ruleLst/>
    <dgm:forEach name="Name4" axis="ch" ptType="node">
      <dgm:layoutNode name="vertFlow">
        <dgm:choose name="Name5">
          <dgm:if name="Name6" func="var" arg="dir" op="equ" val="norm">
            <dgm:alg type="lin">
              <dgm:param type="linDir" val="fromT"/>
              <dgm:param type="nodeHorzAlign" val="ctr"/>
              <dgm:param type="nodeVertAlign" val="t"/>
              <dgm:param type="fallback" val="2D"/>
            </dgm:alg>
          </dgm:if>
          <dgm:else name="Name7">
            <dgm:alg type="lin">
              <dgm:param type="linDir" val="fromT"/>
              <dgm:param type="nodeHorzAlign" val="ctr"/>
              <dgm:param type="nodeVertAlign" val="t"/>
              <dgm:param type="fallback" val="2D"/>
            </dgm:alg>
          </dgm:else>
        </dgm:choose>
        <dgm:shape xmlns:r="http://schemas.openxmlformats.org/officeDocument/2006/relationships" r:blip="">
          <dgm:adjLst/>
        </dgm:shape>
        <dgm:presOf/>
        <dgm:constrLst/>
        <dgm:ruleLst/>
        <dgm:layoutNode name="header" styleLbl="node1">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8" axis="ch" ptType="parTrans" cnt="1">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connDist" fact="0.25"/>
              <dgm:constr type="endPad" refType="connDist" fact="0.25"/>
            </dgm:constrLst>
            <dgm:ruleLst/>
          </dgm:layoutNode>
        </dgm:forEach>
        <dgm:forEach name="Name9" axis="ch" ptType="node">
          <dgm:layoutNode name="child" styleLbl="alignAccFollowNode1">
            <dgm:varLst>
              <dgm:chMax val="0"/>
              <dgm:bulletEnabled val="1"/>
            </dgm:varLst>
            <dgm:alg type="tx"/>
            <dgm:shape xmlns:r="http://schemas.openxmlformats.org/officeDocument/2006/relationships" type="roundRect" r:blip="">
              <dgm:adjLst>
                <dgm:adj idx="1" val="0.1"/>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0" axis="followSib" ptType="sibTrans" cnt="1">
            <dgm:layoutNode name="sibTrans" styleLbl="sibTrans2D1">
              <dgm:alg type="conn">
                <dgm:param type="begPts" val="auto"/>
                <dgm:param type="endPts" val="auto"/>
              </dgm:alg>
              <dgm:shape xmlns:r="http://schemas.openxmlformats.org/officeDocument/2006/relationships" type="conn" r:blip="">
                <dgm:adjLst/>
              </dgm:shape>
              <dgm:presOf axis="self"/>
              <dgm:constrLst>
                <dgm:constr type="w" refType="h"/>
                <dgm:constr type="connDist"/>
                <dgm:constr type="wArH" refType="h" fact="0.25"/>
                <dgm:constr type="hArH" refType="wArH" fact="2"/>
                <dgm:constr type="stemThick" refType="hArH" fact="0.667"/>
                <dgm:constr type="begPad" refType="w" fact="0.25"/>
                <dgm:constr type="endPad" refType="w" fact="0.25"/>
              </dgm:constrLst>
              <dgm:ruleLst/>
            </dgm:layoutNode>
          </dgm:forEach>
        </dgm:forEach>
      </dgm:layoutNode>
      <dgm:choose name="Name11">
        <dgm:if name="Name12" axis="self" ptType="node" func="revPos" op="gte" val="2">
          <dgm:layoutNode name="hSp">
            <dgm:alg type="sp"/>
            <dgm:shape xmlns:r="http://schemas.openxmlformats.org/officeDocument/2006/relationships" r:blip="">
              <dgm:adjLst/>
            </dgm:shape>
            <dgm:presOf/>
            <dgm:constrLst/>
            <dgm:ruleLst/>
          </dgm:layoutNode>
        </dgm:if>
        <dgm:else name="Name13"/>
      </dgm:choose>
    </dgm:forEach>
  </dgm:layoutNode>
</dgm:layoutDef>
</file>

<file path=ppt/diagrams/layout105.xml><?xml version="1.0" encoding="utf-8"?>
<dgm:layoutDef xmlns:dgm="http://schemas.openxmlformats.org/drawingml/2006/diagram" xmlns:a="http://schemas.openxmlformats.org/drawingml/2006/main" uniqueId="urn:microsoft.com/office/officeart/2009/layout/ReverseList">
  <dgm:title val=""/>
  <dgm:desc val=""/>
  <dgm:catLst>
    <dgm:cat type="relationship" pri="3800"/>
  </dgm:catLst>
  <dgm:samp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clrData>
  <dgm:layoutNode name="Name0">
    <dgm:varLst>
      <dgm:chMax val="2"/>
      <dgm:chPref val="2"/>
      <dgm:animLvl val="lvl"/>
    </dgm:varLst>
    <dgm:choose name="Name1">
      <dgm:if name="Name2" axis="ch" ptType="node" func="cnt" op="lte" val="1">
        <dgm:alg type="composite">
          <dgm:param type="ar" val="0.9993"/>
        </dgm:alg>
      </dgm:if>
      <dgm:else name="Name3">
        <dgm:alg type="composite">
          <dgm:param type="ar" val="0.8036"/>
        </dgm:alg>
      </dgm:else>
    </dgm:choose>
    <dgm:shape xmlns:r="http://schemas.openxmlformats.org/officeDocument/2006/relationships" r:blip="">
      <dgm:adjLst/>
    </dgm:shape>
    <dgm:choose name="Name4">
      <dgm:if name="Name5" axis="ch" ptType="node" func="cnt" op="lte" val="1">
        <dgm:constrLst>
          <dgm:constr type="primFontSz" for="des" ptType="node" op="equ" val="65"/>
          <dgm:constr type="l" for="ch" forName="LeftNode" refType="w" fact="0"/>
          <dgm:constr type="t" for="ch" forName="LeftNode" refType="h" fact="0.25"/>
          <dgm:constr type="w" for="ch" forName="LeftNode" refType="w" fact="0.5"/>
          <dgm:constr type="h" for="ch" forName="LeftNode" refType="h"/>
          <dgm:constr type="l" for="ch" forName="LeftText" refType="w" fact="0"/>
          <dgm:constr type="t" for="ch" forName="LeftText" refType="h" fact="0.25"/>
          <dgm:constr type="w" for="ch" forName="LeftText" refType="w" fact="0.5"/>
          <dgm:constr type="h" for="ch" forName="LeftText" refType="h"/>
        </dgm:constrLst>
      </dgm:if>
      <dgm:else name="Name6">
        <dgm:constrLst>
          <dgm:constr type="primFontSz" for="des" ptType="node" op="equ" val="65"/>
          <dgm:constr type="l" for="ch" forName="LeftNode" refType="w" fact="0"/>
          <dgm:constr type="t" for="ch" forName="LeftNode" refType="h" fact="0.1786"/>
          <dgm:constr type="w" for="ch" forName="LeftNode" refType="w" fact="0.4889"/>
          <dgm:constr type="h" for="ch" forName="LeftNode" refType="h" fact="0.6429"/>
          <dgm:constr type="l" for="ch" forName="LeftText" refType="w" fact="0"/>
          <dgm:constr type="t" for="ch" forName="LeftText" refType="h" fact="0.1786"/>
          <dgm:constr type="w" for="ch" forName="LeftText" refType="w" fact="0.4889"/>
          <dgm:constr type="h" for="ch" forName="LeftText" refType="h" fact="0.6429"/>
          <dgm:constr type="l" for="ch" forName="RightNode" refType="w" fact="0.5111"/>
          <dgm:constr type="t" for="ch" forName="RightNode" refType="h" fact="0.1786"/>
          <dgm:constr type="w" for="ch" forName="RightNode" refType="w" fact="0.4889"/>
          <dgm:constr type="h" for="ch" forName="RightNode" refType="h" fact="0.6429"/>
          <dgm:constr type="l" for="ch" forName="RightText" refType="w" fact="0.5111"/>
          <dgm:constr type="t" for="ch" forName="RightText" refType="h" fact="0.1786"/>
          <dgm:constr type="w" for="ch" forName="RightText" refType="w" fact="0.4889"/>
          <dgm:constr type="h" for="ch" forName="RightText" refType="h" fact="0.6429"/>
          <dgm:constr type="l" for="ch" forName="TopArrow" refType="w" fact="0.2444"/>
          <dgm:constr type="t" for="ch" forName="TopArrow" refType="h" fact="0"/>
          <dgm:constr type="w" for="ch" forName="TopArrow" refType="w" fact="0.5111"/>
          <dgm:constr type="h" for="ch" forName="TopArrow" refType="h" fact="0.4107"/>
          <dgm:constr type="l" for="ch" forName="BottomArrow" refType="w" fact="0.2444"/>
          <dgm:constr type="t" for="ch" forName="BottomArrow" refType="h" fact="0.5893"/>
          <dgm:constr type="w" for="ch" forName="BottomArrow" refType="w" fact="0.5111"/>
          <dgm:constr type="h" for="ch" forName="BottomArrow" refType="h" fact="0.4107"/>
        </dgm:constrLst>
      </dgm:else>
    </dgm:choose>
    <dgm:choose name="Name7">
      <dgm:if name="Name8" axis="ch" ptType="node" func="cnt" op="gte" val="1">
        <dgm:layoutNode name="LeftText" styleLbl="revTx" moveWith="LeftNode">
          <dgm:varLst>
            <dgm:bulletEnabled val="1"/>
          </dgm:varLst>
          <dgm:alg type="tx">
            <dgm:param type="txAnchorVert" val="t"/>
            <dgm:param type="parTxLTRAlign" val="l"/>
          </dgm:alg>
          <dgm:choose name="Name9">
            <dgm:if name="Name10" axis="ch" ptType="node" func="cnt" op="lte" val="1">
              <dgm:shape xmlns:r="http://schemas.openxmlformats.org/officeDocument/2006/relationships" type="roundRect" r:blip="" hideGeom="1">
                <dgm:adjLst>
                  <dgm:adj idx="1" val="0.1667"/>
                  <dgm:adj idx="2" val="0"/>
                </dgm:adjLst>
              </dgm:shape>
              <dgm:presOf axis="ch desOrSelf" ptType="node node" st="1 1" cnt="1 0"/>
              <dgm:constrLst>
                <dgm:constr type="lMarg" refType="primFontSz" fact="0.3"/>
                <dgm:constr type="rMarg" refType="primFontSz" fact="0.3"/>
                <dgm:constr type="tMarg" refType="primFontSz" fact="0.5"/>
                <dgm:constr type="bMarg" refType="primFontSz" fact="0.5"/>
              </dgm:constrLst>
            </dgm:if>
            <dgm:else name="Name11">
              <dgm:shape xmlns:r="http://schemas.openxmlformats.org/officeDocument/2006/relationships" rot="270" type="round2SameRect" r:blip="" hideGeom="1">
                <dgm:adjLst>
                  <dgm:adj idx="1" val="0.1667"/>
                  <dgm:adj idx="2" val="0"/>
                </dgm:adjLst>
              </dgm:shape>
              <dgm:presOf axis="ch desOrSelf" ptType="node node" st="1 1" cnt="1 0"/>
              <dgm:constrLst>
                <dgm:constr type="lMarg" refType="primFontSz" fact="0.3"/>
                <dgm:constr type="rMarg" refType="primFontSz" fact="0.45"/>
                <dgm:constr type="tMarg" refType="primFontSz" fact="0.5"/>
                <dgm:constr type="bMarg" refType="primFontSz" fact="0.5"/>
              </dgm:constrLst>
            </dgm:else>
          </dgm:choose>
          <dgm:ruleLst>
            <dgm:rule type="primFontSz" val="5" fact="NaN" max="NaN"/>
          </dgm:ruleLst>
        </dgm:layoutNode>
        <dgm:layoutNode name="LeftNode" styleLbl="bgImgPlace1">
          <dgm:varLst>
            <dgm:chMax val="2"/>
            <dgm:chPref val="2"/>
          </dgm:varLst>
          <dgm:alg type="sp"/>
          <dgm:choose name="Name12">
            <dgm:if name="Name13" axis="ch" ptType="node" func="cnt" op="lte" val="1">
              <dgm:shape xmlns:r="http://schemas.openxmlformats.org/officeDocument/2006/relationships" type="roundRect" r:blip="">
                <dgm:adjLst>
                  <dgm:adj idx="1" val="0.1667"/>
                  <dgm:adj idx="2" val="0"/>
                </dgm:adjLst>
              </dgm:shape>
            </dgm:if>
            <dgm:else name="Name14">
              <dgm:shape xmlns:r="http://schemas.openxmlformats.org/officeDocument/2006/relationships" rot="270" type="round2SameRect" r:blip="">
                <dgm:adjLst>
                  <dgm:adj idx="1" val="0.1667"/>
                  <dgm:adj idx="2" val="0"/>
                </dgm:adjLst>
              </dgm:shape>
            </dgm:else>
          </dgm:choose>
          <dgm:presOf axis="ch desOrSelf" ptType="node node" st="1 1" cnt="1 0"/>
        </dgm:layoutNode>
        <dgm:choose name="Name15">
          <dgm:if name="Name16" axis="ch" ptType="node" func="cnt" op="gte" val="2">
            <dgm:layoutNode name="RightText" styleLbl="revTx" moveWith="RightNode">
              <dgm:varLst>
                <dgm:bulletEnabled val="1"/>
              </dgm:varLst>
              <dgm:alg type="tx">
                <dgm:param type="txAnchorVert" val="t"/>
                <dgm:param type="parTxLTRAlign" val="l"/>
              </dgm:alg>
              <dgm:shape xmlns:r="http://schemas.openxmlformats.org/officeDocument/2006/relationships" rot="90" type="round2SameRect" r:blip="" hideGeom="1">
                <dgm:adjLst>
                  <dgm:adj idx="1" val="0.1667"/>
                  <dgm:adj idx="2" val="0"/>
                </dgm:adjLst>
              </dgm:shape>
              <dgm:presOf axis="ch desOrSelf" ptType="node node" st="2 1" cnt="1 0"/>
              <dgm:constrLst>
                <dgm:constr type="lMarg" refType="primFontSz" fact="0.45"/>
                <dgm:constr type="rMarg" refType="primFontSz" fact="0.3"/>
                <dgm:constr type="tMarg" refType="primFontSz" fact="0.5"/>
                <dgm:constr type="bMarg" refType="primFontSz" fact="0.5"/>
              </dgm:constrLst>
              <dgm:ruleLst>
                <dgm:rule type="primFontSz" val="5" fact="NaN" max="NaN"/>
              </dgm:ruleLst>
            </dgm:layoutNode>
            <dgm:layoutNode name="RightNode" styleLbl="bgImgPlace1">
              <dgm:varLst>
                <dgm:chMax val="0"/>
                <dgm:chPref val="0"/>
              </dgm:varLst>
              <dgm:alg type="sp"/>
              <dgm:shape xmlns:r="http://schemas.openxmlformats.org/officeDocument/2006/relationships" rot="90" type="round2SameRect" r:blip="">
                <dgm:adjLst>
                  <dgm:adj idx="1" val="0.1667"/>
                  <dgm:adj idx="2" val="0"/>
                </dgm:adjLst>
              </dgm:shape>
              <dgm:presOf axis="ch desOrSelf" ptType="node node" st="2 1" cnt="1 0"/>
            </dgm:layoutNode>
            <dgm:layoutNode name="TopArrow">
              <dgm:alg type="sp"/>
              <dgm:shape xmlns:r="http://schemas.openxmlformats.org/officeDocument/2006/relationships" type="circularArrow" r:blip="">
                <dgm:adjLst>
                  <dgm:adj idx="1" val="0.125"/>
                  <dgm:adj idx="2" val="19.0387"/>
                  <dgm:adj idx="3" val="-19.0387"/>
                  <dgm:adj idx="4" val="180"/>
                  <dgm:adj idx="5" val="0.125"/>
                </dgm:adjLst>
              </dgm:shape>
              <dgm:presOf/>
            </dgm:layoutNode>
            <dgm:layoutNode name="BottomArrow">
              <dgm:alg type="sp"/>
              <dgm:shape xmlns:r="http://schemas.openxmlformats.org/officeDocument/2006/relationships" rot="180" type="circularArrow" r:blip="">
                <dgm:adjLst>
                  <dgm:adj idx="1" val="0.125"/>
                  <dgm:adj idx="2" val="19.0387"/>
                  <dgm:adj idx="3" val="-19.0387"/>
                  <dgm:adj idx="4" val="180"/>
                  <dgm:adj idx="5" val="0.125"/>
                </dgm:adjLst>
              </dgm:shape>
              <dgm:presOf/>
            </dgm:layoutNode>
          </dgm:if>
          <dgm:else name="Name17"/>
        </dgm:choose>
      </dgm:if>
      <dgm:else name="Name18"/>
    </dgm:choose>
  </dgm:layoutNode>
</dgm:layoutDef>
</file>

<file path=ppt/diagrams/layout106.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107.xml><?xml version="1.0" encoding="utf-8"?>
<dgm:layoutDef xmlns:dgm="http://schemas.openxmlformats.org/drawingml/2006/diagram" xmlns:a="http://schemas.openxmlformats.org/drawingml/2006/main" uniqueId="urn:microsoft.com/office/officeart/2005/8/layout/arrow3">
  <dgm:title val=""/>
  <dgm:desc val=""/>
  <dgm:catLst>
    <dgm:cat type="relationship" pri="5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none"/>
      <dgm:param type="vertAlign" val="none"/>
    </dgm:alg>
    <dgm:shape xmlns:r="http://schemas.openxmlformats.org/officeDocument/2006/relationships" r:blip="">
      <dgm:adjLst/>
    </dgm:shape>
    <dgm:presOf/>
    <dgm:choose name="Name0">
      <dgm:if name="Name1" func="var" arg="dir" op="equ" val="norm">
        <dgm:choose name="Name2">
          <dgm:if name="Name3"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l" for="ch" forName="downArrow" refType="w" fact="0.1"/>
              <dgm:constr type="t" for="ch" forName="downArrow" refType="h" fact="0.05"/>
              <dgm:constr type="lOff" for="ch" forName="downArrow" refType="w" fact="0.02"/>
              <dgm:constr type="w" for="ch" forName="downArrowText" refType="w" fact="0.32"/>
              <dgm:constr type="h" for="ch" forName="downArrowText" refType="h" fact="0.42"/>
              <dgm:constr type="t" for="ch" forName="downArrowText"/>
              <dgm:constr type="r" for="ch" forName="downArrowText" refType="w" fact="0.85"/>
              <dgm:constr type="w" for="ch" forName="upArrow" refType="w" fact="0.3"/>
              <dgm:constr type="h" for="ch" forName="upArrow" refType="h" fact="0.4"/>
              <dgm:constr type="b" for="ch" forName="upArrow" refType="h" fact="0.95"/>
              <dgm:constr type="r" for="ch" forName="upArrow" refType="w" fact="0.9"/>
              <dgm:constr type="rOff" for="ch" forName="upArrow" refType="w" fact="-0.02"/>
              <dgm:constr type="w" for="ch" forName="upArrowText" refType="w" fact="0.32"/>
              <dgm:constr type="h" for="ch" forName="upArrowText" refType="h" fact="0.42"/>
              <dgm:constr type="b" for="ch" forName="upArrowText" refType="h"/>
              <dgm:constr type="l" for="ch" forName="upArrowText" refType="w" fact="0.15"/>
              <dgm:constr type="primFontSz" for="ch" ptType="node" op="equ" val="65"/>
            </dgm:constrLst>
          </dgm:if>
          <dgm:else name="Name4">
            <dgm:constrLst>
              <dgm:constr type="w" for="ch" forName="downArrow" refType="w" fact="0.4"/>
              <dgm:constr type="h" for="ch" forName="downArrow" refType="h" fact="0.8"/>
              <dgm:constr type="l" for="ch" forName="downArrow" refType="w" fact="0.02"/>
              <dgm:constr type="t" for="ch" forName="downArrow" refType="h" fact="0.05"/>
              <dgm:constr type="lOff" for="ch" forName="downArrow" refType="w" fact="0.02"/>
              <dgm:constr type="w" for="ch" forName="downArrowText" refType="w" fact="0.5"/>
              <dgm:constr type="h" for="ch" forName="downArrowText" refType="h"/>
              <dgm:constr type="t" for="ch" forName="downArrowText"/>
              <dgm:constr type="r" for="ch" forName="downArrowText" refType="w"/>
              <dgm:constr type="primFontSz" for="ch" ptType="node" op="equ" val="65"/>
            </dgm:constrLst>
          </dgm:else>
        </dgm:choose>
      </dgm:if>
      <dgm:else name="Name5">
        <dgm:choose name="Name6">
          <dgm:if name="Name7"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r" for="ch" forName="downArrow" refType="w" fact="0.9"/>
              <dgm:constr type="t" for="ch" forName="downArrow" refType="h" fact="0.05"/>
              <dgm:constr type="rOff" for="ch" forName="downArrow" refType="w" fact="-0.02"/>
              <dgm:constr type="w" for="ch" forName="downArrowText" refType="w" fact="0.32"/>
              <dgm:constr type="h" for="ch" forName="downArrowText" refType="h" fact="0.42"/>
              <dgm:constr type="t" for="ch" forName="downArrowText"/>
              <dgm:constr type="l" for="ch" forName="downArrowText" refType="w" fact="0.15"/>
              <dgm:constr type="w" for="ch" forName="upArrow" refType="w" fact="0.3"/>
              <dgm:constr type="h" for="ch" forName="upArrow" refType="h" fact="0.4"/>
              <dgm:constr type="b" for="ch" forName="upArrow" refType="h" fact="0.95"/>
              <dgm:constr type="l" for="ch" forName="upArrow" refType="w" fact="0.1"/>
              <dgm:constr type="lOff" for="ch" forName="upArrow" refType="w" fact="0.02"/>
              <dgm:constr type="w" for="ch" forName="upArrowText" refType="w" fact="0.32"/>
              <dgm:constr type="h" for="ch" forName="upArrowText" refType="h" fact="0.42"/>
              <dgm:constr type="b" for="ch" forName="upArrowText" refType="h"/>
              <dgm:constr type="r" for="ch" forName="upArrowText" refType="w" fact="0.85"/>
              <dgm:constr type="primFontSz" for="ch" ptType="node" op="equ" val="65"/>
            </dgm:constrLst>
          </dgm:if>
          <dgm:else name="Name8">
            <dgm:constrLst>
              <dgm:constr type="w" for="ch" forName="downArrow" refType="w" fact="0.4"/>
              <dgm:constr type="h" for="ch" forName="downArrow" refType="h" fact="0.8"/>
              <dgm:constr type="r" for="ch" forName="downArrow" refType="w" fact="0.98"/>
              <dgm:constr type="t" for="ch" forName="downArrow" refType="h" fact="0.05"/>
              <dgm:constr type="rOff" for="ch" forName="downArrow" refType="w" fact="-0.02"/>
              <dgm:constr type="w" for="ch" forName="downArrowText" refType="w" fact="0.5"/>
              <dgm:constr type="h" for="ch" forName="downArrowText" refType="h"/>
              <dgm:constr type="t" for="ch" forName="downArrowText"/>
              <dgm:constr type="l" for="ch" forName="downArrowText"/>
              <dgm:constr type="primFontSz" for="ch" ptType="node" op="equ" val="65"/>
            </dgm:constrLst>
          </dgm:else>
        </dgm:choose>
      </dgm:else>
    </dgm:choose>
    <dgm:ruleLst/>
    <dgm:choose name="Name9">
      <dgm:if name="Name10" axis="ch" ptType="node" func="cnt" op="gte" val="2">
        <dgm:layoutNode name="divider" styleLbl="fgShp">
          <dgm:alg type="sp"/>
          <dgm:choose name="Name11">
            <dgm:if name="Name12" func="var" arg="dir" op="equ" val="norm">
              <dgm:shape xmlns:r="http://schemas.openxmlformats.org/officeDocument/2006/relationships" rot="-5" type="mathMinus" r:blip="">
                <dgm:adjLst/>
              </dgm:shape>
            </dgm:if>
            <dgm:else name="Name13">
              <dgm:shape xmlns:r="http://schemas.openxmlformats.org/officeDocument/2006/relationships" rot="5" type="mathMinus" r:blip="">
                <dgm:adjLst/>
              </dgm:shape>
            </dgm:else>
          </dgm:choose>
          <dgm:presOf/>
          <dgm:constrLst/>
          <dgm:ruleLst/>
        </dgm:layoutNode>
      </dgm:if>
      <dgm:else name="Name14"/>
    </dgm:choose>
    <dgm:forEach name="Name15" axis="ch" ptType="node"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forEach name="Name16" axis="ch" ptType="node" st="2" cnt="1">
      <dgm:layoutNode name="upArrow" styleLbl="node1">
        <dgm:alg type="sp"/>
        <dgm:shape xmlns:r="http://schemas.openxmlformats.org/officeDocument/2006/relationships" type="upArrow" r:blip="">
          <dgm:adjLst/>
        </dgm:shape>
        <dgm:presOf/>
        <dgm:constrLst/>
        <dgm:ruleLst/>
      </dgm:layoutNode>
      <dgm:layoutNode name="up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layoutNode>
</dgm:layoutDef>
</file>

<file path=ppt/diagrams/layout108.xml><?xml version="1.0" encoding="utf-8"?>
<dgm:layoutDef xmlns:dgm="http://schemas.openxmlformats.org/drawingml/2006/diagram" xmlns:a="http://schemas.openxmlformats.org/drawingml/2006/main" uniqueId="urn:microsoft.com/office/officeart/2005/8/layout/arrow6">
  <dgm:title val=""/>
  <dgm:desc val=""/>
  <dgm:catLst>
    <dgm:cat type="relationship" pri="4000"/>
    <dgm:cat type="process" pri="29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ctr"/>
      <dgm:param type="vertAlign" val="mid"/>
      <dgm:param type="ar" val="2.5"/>
    </dgm:alg>
    <dgm:shape xmlns:r="http://schemas.openxmlformats.org/officeDocument/2006/relationships" r:blip="">
      <dgm:adjLst/>
    </dgm:shape>
    <dgm:presOf/>
    <dgm:constrLst>
      <dgm:constr type="primFontSz" for="des" ptType="node" op="equ"/>
      <dgm:constr type="w" for="ch" forName="ribbon" refType="h" refFor="ch" refForName="ribbon" fact="2.5"/>
      <dgm:constr type="h" for="ch" forName="leftArrowText" refType="h" fact="0.49"/>
      <dgm:constr type="ctrY" for="ch" forName="leftArrowText" refType="ctrY" refFor="ch" refForName="ribbon"/>
      <dgm:constr type="ctrYOff" for="ch" forName="leftArrowText" refType="h" refFor="ch" refForName="ribbon" fact="-0.08"/>
      <dgm:constr type="l" for="ch" forName="leftArrowText" refType="w" refFor="ch" refForName="ribbon" fact="0.12"/>
      <dgm:constr type="r" for="ch" forName="leftArrowText" refType="w" refFor="ch" refForName="ribbon" fact="0.45"/>
      <dgm:constr type="h" for="ch" forName="rightArrowText" refType="h" fact="0.49"/>
      <dgm:constr type="ctrY" for="ch" forName="rightArrowText" refType="ctrY" refFor="ch" refForName="ribbon"/>
      <dgm:constr type="ctrYOff" for="ch" forName="rightArrowText" refType="h" refFor="ch" refForName="ribbon" fact="0.08"/>
      <dgm:constr type="l" for="ch" forName="rightArrowText" refType="w" refFor="ch" refForName="ribbon" fact="0.5"/>
      <dgm:constr type="r" for="ch" forName="rightArrowText" refType="w" refFor="ch" refForName="ribbon" fact="0.89"/>
    </dgm:constrLst>
    <dgm:ruleLst/>
    <dgm:choose name="Name0">
      <dgm:if name="Name1" axis="ch" ptType="node" func="cnt" op="gte" val="1">
        <dgm:layoutNode name="ribbon" styleLbl="node1">
          <dgm:alg type="sp"/>
          <dgm:shape xmlns:r="http://schemas.openxmlformats.org/officeDocument/2006/relationships" type="leftRightRibbon" r:blip="">
            <dgm:adjLst/>
          </dgm:shape>
          <dgm:presOf/>
          <dgm:constrLst/>
          <dgm:ruleLst/>
        </dgm:layoutNode>
        <dgm:layoutNode name="leftArrowText" styleLbl="node1">
          <dgm:varLst>
            <dgm:chMax val="0"/>
            <dgm:bulletEnabled val="1"/>
          </dgm:varLst>
          <dgm:alg type="tx">
            <dgm:param type="txAnchorVertCh" val="mid"/>
          </dgm:alg>
          <dgm:shape xmlns:r="http://schemas.openxmlformats.org/officeDocument/2006/relationships" type="rect" r:blip="" hideGeom="1">
            <dgm:adjLst/>
          </dgm:shape>
          <dgm:choose name="Name2">
            <dgm:if name="Name3" func="var" arg="dir" op="equ" val="norm">
              <dgm:presOf axis="ch desOrSelf" ptType="node node" st="1 1" cnt="1 0"/>
            </dgm:if>
            <dgm:else name="Name4">
              <dgm:presOf axis="ch desOrSelf" ptType="node node" st="2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layoutNode name="rightArrowText" styleLbl="node1">
          <dgm:varLst>
            <dgm:chMax val="0"/>
            <dgm:bulletEnabled val="1"/>
          </dgm:varLst>
          <dgm:alg type="tx">
            <dgm:param type="txAnchorVertCh" val="mid"/>
          </dgm:alg>
          <dgm:shape xmlns:r="http://schemas.openxmlformats.org/officeDocument/2006/relationships" type="rect" r:blip="" hideGeom="1">
            <dgm:adjLst/>
          </dgm:shape>
          <dgm:choose name="Name5">
            <dgm:if name="Name6" func="var" arg="dir" op="equ" val="norm">
              <dgm:presOf axis="ch desOrSelf" ptType="node node" st="2 1" cnt="1 0"/>
            </dgm:if>
            <dgm:else name="Name7">
              <dgm:presOf axis="ch desOrSelf" ptType="node node" st="1 1" cnt="1 0"/>
            </dgm:else>
          </dgm:choose>
          <dgm:constrLst>
            <dgm:constr type="primFontSz" val="65"/>
            <dgm:constr type="tMarg" refType="primFontSz" fact="0.28"/>
            <dgm:constr type="lMarg"/>
            <dgm:constr type="bMarg" refType="primFontSz" fact="0.3"/>
            <dgm:constr type="rMarg"/>
          </dgm:constrLst>
          <dgm:ruleLst>
            <dgm:rule type="primFontSz" val="5" fact="NaN" max="NaN"/>
          </dgm:ruleLst>
        </dgm:layoutNode>
      </dgm:if>
      <dgm:else name="Name8"/>
    </dgm:choose>
  </dgm:layoutNode>
</dgm:layoutDef>
</file>

<file path=ppt/diagrams/layout109.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0.xml><?xml version="1.0" encoding="utf-8"?>
<dgm:layoutDef xmlns:dgm="http://schemas.openxmlformats.org/drawingml/2006/diagram" xmlns:a="http://schemas.openxmlformats.org/drawingml/2006/main" uniqueId="urn:microsoft.com/office/officeart/2008/layout/PictureStrips">
  <dgm:title val=""/>
  <dgm:desc val=""/>
  <dgm:catLst>
    <dgm:cat type="list" pri="12500"/>
    <dgm:cat type="picture" pri="13000"/>
    <dgm:cat type="pictureconvert" pri="13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2"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3"/>
        </dgm:alg>
        <dgm:shape xmlns:r="http://schemas.openxmlformats.org/officeDocument/2006/relationships" r:blip="">
          <dgm:adjLst/>
        </dgm:shape>
        <dgm:choose name="Name4">
          <dgm:if name="Name5" func="var" arg="dir" op="equ" val="norm">
            <dgm:constrLst>
              <dgm:constr type="l" for="ch" forName="rect1" refType="w" fact="0.04"/>
              <dgm:constr type="t" for="ch" forName="rect1" refType="h" fact="0.13"/>
              <dgm:constr type="w" for="ch" forName="rect1" refType="w" fact="0.96"/>
              <dgm:constr type="h" for="ch" forName="rect1" refType="h" fact="0.9"/>
              <dgm:constr type="l" for="ch" forName="rect2" refType="w" fact="0"/>
              <dgm:constr type="t" for="ch" forName="rect2" refType="h" fact="0"/>
              <dgm:constr type="w" for="ch" forName="rect2" refType="w" fact="0.21"/>
              <dgm:constr type="h" for="ch" forName="rect2" refType="w" fact="0.315"/>
            </dgm:constrLst>
          </dgm:if>
          <dgm:else name="Name6">
            <dgm:constrLst>
              <dgm:constr type="l" for="ch" forName="rect1" refType="w" fact="0"/>
              <dgm:constr type="t" for="ch" forName="rect1" refType="h" fact="0.13"/>
              <dgm:constr type="w" for="ch" forName="rect1" refType="w" fact="0.96"/>
              <dgm:constr type="h" for="ch" forName="rect1" refType="h" fact="0.9"/>
              <dgm:constr type="l" for="ch" forName="rect2" refType="w" fact="0.79"/>
              <dgm:constr type="t" for="ch" forName="rect2" refType="h" fact="0"/>
              <dgm:constr type="w" for="ch" forName="rect2" refType="w" fact="0.21"/>
              <dgm:constr type="h" for="ch" forName="rect2" refType="w" fact="0.315"/>
            </dgm:constrLst>
          </dgm:else>
        </dgm:choose>
        <dgm:layoutNode name="rect1" styleLbl="trAlignAcc1">
          <dgm:varLst>
            <dgm:bulletEnabled val="1"/>
          </dgm:varLst>
          <dgm:alg type="tx">
            <dgm:param type="parTxLTRAlign" val="l"/>
          </dgm:alg>
          <dgm:shape xmlns:r="http://schemas.openxmlformats.org/officeDocument/2006/relationships" type="rect" r:blip="">
            <dgm:adjLst/>
          </dgm:shape>
          <dgm:presOf axis="desOrSelf" ptType="node"/>
          <dgm:choose name="Name7">
            <dgm:if name="Name8" func="var" arg="dir" op="equ" val="norm">
              <dgm:constrLst>
                <dgm:constr type="lMarg" refType="w" fact="0.6"/>
                <dgm:constr type="rMarg" refType="primFontSz" fact="0.3"/>
                <dgm:constr type="tMarg" refType="primFontSz" fact="0.3"/>
                <dgm:constr type="bMarg" refType="primFontSz" fact="0.3"/>
              </dgm:constrLst>
            </dgm:if>
            <dgm:else name="Name9">
              <dgm:constrLst>
                <dgm:constr type="lMarg" refType="primFontSz" fact="0.3"/>
                <dgm:constr type="rMarg" refType="w" fact="0.6"/>
                <dgm:constr type="tMarg" refType="primFontSz" fact="0.3"/>
                <dgm:constr type="bMarg" refType="primFontSz" fact="0.3"/>
              </dgm:constrLst>
            </dgm:else>
          </dgm:choose>
          <dgm:ruleLst>
            <dgm:rule type="primFontSz" val="5" fact="NaN" max="NaN"/>
          </dgm:ruleLst>
        </dgm:layoutNode>
        <dgm:layoutNode name="rect2" styleLbl="fg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11.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112.xml><?xml version="1.0" encoding="utf-8"?>
<dgm:layoutDef xmlns:dgm="http://schemas.openxmlformats.org/drawingml/2006/diagram" xmlns:a="http://schemas.openxmlformats.org/drawingml/2006/main" uniqueId="urn:microsoft.com/office/officeart/2005/8/layout/chevronAccent+Icon">
  <dgm:title val="Chevron Accent Process"/>
  <dgm:desc val="Use to show sequential steps in a task, process, or workflow, or to emphasize movement or direction. Works best with minimal Level 1 and Level 2 text."/>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layout113.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14.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115.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116.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17.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118.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119.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2.xml><?xml version="1.0" encoding="utf-8"?>
<dgm:layoutDef xmlns:dgm="http://schemas.openxmlformats.org/drawingml/2006/diagram" xmlns:a="http://schemas.openxmlformats.org/drawingml/2006/main" uniqueId="urn:microsoft.com/office/officeart/2005/8/layout/hProcess7">
  <dgm:title val=""/>
  <dgm:desc val=""/>
  <dgm:catLst>
    <dgm:cat type="process" pri="21000"/>
    <dgm:cat type="list" pri="9000"/>
  </dgm:catLst>
  <dgm:sampData>
    <dgm:dataModel>
      <dgm:ptLst>
        <dgm:pt modelId="0" type="doc"/>
        <dgm:pt modelId="1">
          <dgm:prSet phldr="1"/>
        </dgm:pt>
        <dgm:pt modelId="11">
          <dgm:prSet phldr="1"/>
        </dgm:pt>
        <dgm:pt modelId="2">
          <dgm:prSet phldr="1"/>
        </dgm:pt>
        <dgm:pt modelId="21">
          <dgm:prSet phldr="1"/>
        </dgm:pt>
        <dgm:pt modelId="3">
          <dgm:prSet phldr="1"/>
        </dgm:pt>
        <dgm:pt modelId="31">
          <dgm:prSet phldr="1"/>
        </dgm:pt>
      </dgm:ptLst>
      <dgm:cxnLst>
        <dgm:cxn modelId="4" srcId="0" destId="1" srcOrd="0" destOrd="0"/>
        <dgm:cxn modelId="5" srcId="0" destId="2" srcOrd="1" destOrd="0"/>
        <dgm:cxn modelId="6" srcId="0" destId="3" srcOrd="2" destOrd="0"/>
        <dgm:cxn modelId="13" srcId="1" destId="11" srcOrd="0" destOrd="0"/>
        <dgm:cxn modelId="23" srcId="2" destId="21" srcOrd="0" destOrd="0"/>
        <dgm:cxn modelId="33" srcId="3" destId="31" srcOrd="0"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h" for="ch" forName="compositeNode" refType="h"/>
      <dgm:constr type="w" for="ch" forName="compositeNode" refType="w"/>
      <dgm:constr type="w" for="ch" forName="hSp" refType="w" refFor="ch" refForName="compositeNode" fact="-0.035"/>
      <dgm:constr type="w" for="des" forName="simulatedConn" refType="w" refFor="ch" refForName="compositeNode" fact="0.15"/>
      <dgm:constr type="h" for="des" forName="simulatedConn" refType="w" refFor="des" refForName="simulatedConn"/>
      <dgm:constr type="h" for="des" forName="vSp1" refType="w" refFor="ch" refForName="compositeNode" fact="0.8"/>
      <dgm:constr type="h" for="des" forName="vSp2" refType="w" refFor="ch" refForName="compositeNode" fact="0.07"/>
      <dgm:constr type="w" for="ch" forName="vProcSp" refType="w" refFor="des" refForName="simulatedConn" op="equ"/>
      <dgm:constr type="h" for="ch" forName="vProcSp" refType="h" refFor="ch" refForName="compositeNode" op="equ"/>
      <dgm:constr type="w" for="ch" forName="sibTrans" refType="w" refFor="ch" refForName="compositeNode" fact="-0.08"/>
      <dgm:constr type="primFontSz" for="des" forName="parentNode" op="equ"/>
      <dgm:constr type="primFontSz" for="des" forName="childNode" op="equ"/>
    </dgm:constrLst>
    <dgm:ruleLst/>
    <dgm:forEach name="Name4" axis="ch" ptType="node">
      <dgm:layoutNode name="compositeNode">
        <dgm:varLst>
          <dgm:bulletEnabled val="1"/>
        </dgm:varLst>
        <dgm:alg type="composite"/>
        <dgm:choose name="Name5">
          <dgm:if name="Name6" func="var" arg="dir" op="equ" val="norm">
            <dgm:constrLst>
              <dgm:constr type="h" refType="w" op="lte" fact="1.2"/>
              <dgm:constr type="w" for="ch" forName="bgRect" refType="w"/>
              <dgm:constr type="h" for="ch" forName="bgRect" refType="h"/>
              <dgm:constr type="t" for="ch" forName="bgRect"/>
              <dgm:constr type="l" for="ch" forName="bgRect"/>
              <dgm:constr type="w" for="ch" forName="parentNode" refType="w" refFor="ch" refForName="bgRect" fact="0.2"/>
              <dgm:constr type="h" for="ch" forName="parentNode" refType="h" fact="0.82"/>
              <dgm:constr type="t" for="ch" forName="parentNode"/>
              <dgm:constr type="l" for="ch" forName="parentNode"/>
              <dgm:constr type="r" for="ch" forName="childNode" refType="r" refFor="ch" refForName="bgRect" fact="0.945"/>
              <dgm:constr type="h" for="ch" forName="childNode" refType="h" refFor="ch" refForName="bgRect" op="equ"/>
              <dgm:constr type="t" for="ch" forName="childNode"/>
              <dgm:constr type="l" for="ch" forName="childNode" refType="r" refFor="ch" refForName="parentNode"/>
            </dgm:constrLst>
          </dgm:if>
          <dgm:else name="Name7">
            <dgm:constrLst>
              <dgm:constr type="h" refType="w" op="lte" fact="1.2"/>
              <dgm:constr type="w" for="ch" forName="bgRect" refType="w"/>
              <dgm:constr type="h" for="ch" forName="bgRect" refType="h"/>
              <dgm:constr type="t" for="ch" forName="bgRect"/>
              <dgm:constr type="r" for="ch" forName="bgRect" refType="w"/>
              <dgm:constr type="w" for="ch" forName="parentNode" refType="w" refFor="ch" refForName="bgRect" fact="0.2"/>
              <dgm:constr type="h" for="ch" forName="parentNode" refType="h" fact="0.82"/>
              <dgm:constr type="t" for="ch" forName="parentNode"/>
              <dgm:constr type="r" for="ch" forName="parentNode" refType="w"/>
              <dgm:constr type="h" for="ch" forName="childNode" refType="h" refFor="ch" refForName="bgRect"/>
              <dgm:constr type="t" for="ch" forName="childNode"/>
              <dgm:constr type="r" for="ch" forName="childNode" refType="l" refFor="ch" refForName="parentNode"/>
              <dgm:constr type="l" for="ch" forName="childNode" refType="w" refFor="ch" refForName="bgRect" fact="0.055"/>
            </dgm:constrLst>
          </dgm:else>
        </dgm:choose>
        <dgm:ruleLst>
          <dgm:rule type="w" for="ch" forName="childNode" val="NaN" fact="NaN" max="30"/>
        </dgm:ruleLst>
        <dgm:layoutNode name="bgRect" styleLbl="node1">
          <dgm:alg type="sp"/>
          <dgm:shape xmlns:r="http://schemas.openxmlformats.org/officeDocument/2006/relationships" type="roundRect" r:blip="" zOrderOff="-1">
            <dgm:adjLst>
              <dgm:adj idx="1" val="0.05"/>
            </dgm:adjLst>
          </dgm:shape>
          <dgm:presOf axis="self"/>
          <dgm:constrLst/>
          <dgm:ruleLst/>
        </dgm:layoutNode>
        <dgm:layoutNode name="parentNode" styleLbl="node1">
          <dgm:varLst>
            <dgm:chMax val="0"/>
            <dgm:bulletEnabled val="1"/>
          </dgm:varLst>
          <dgm:presOf axis="self"/>
          <dgm:choose name="Name8">
            <dgm:if name="Name9" func="var" arg="dir" op="equ" val="norm">
              <dgm:alg type="tx">
                <dgm:param type="autoTxRot" val="grav"/>
                <dgm:param type="txAnchorVert" val="t"/>
                <dgm:param type="parTxLTRAlign" val="r"/>
                <dgm:param type="parTxRTLAlign" val="r"/>
              </dgm:alg>
              <dgm:shape xmlns:r="http://schemas.openxmlformats.org/officeDocument/2006/relationships" rot="270" type="rect" r:blip="" hideGeom="1">
                <dgm:adjLst/>
              </dgm:shape>
              <dgm:constrLst>
                <dgm:constr type="primFontSz" val="65"/>
                <dgm:constr type="lMarg"/>
                <dgm:constr type="rMarg" refType="primFontSz" fact="0.35"/>
                <dgm:constr type="tMarg" refType="primFontSz" fact="0.27"/>
                <dgm:constr type="bMarg"/>
              </dgm:constrLst>
            </dgm:if>
            <dgm:else name="Name10">
              <dgm:alg type="tx">
                <dgm:param type="autoTxRot" val="grav"/>
                <dgm:param type="txAnchorVert" val="t"/>
                <dgm:param type="parTxLTRAlign" val="l"/>
                <dgm:param type="parTxRTLAlign" val="l"/>
              </dgm:alg>
              <dgm:shape xmlns:r="http://schemas.openxmlformats.org/officeDocument/2006/relationships" rot="90" type="rect" r:blip="" hideGeom="1">
                <dgm:adjLst/>
              </dgm:shape>
              <dgm:constrLst>
                <dgm:constr type="primFontSz" val="65"/>
                <dgm:constr type="lMarg" refType="primFontSz" fact="0.35"/>
                <dgm:constr type="rMarg"/>
                <dgm:constr type="tMarg" refType="primFontSz" fact="0.27"/>
                <dgm:constr type="bMarg"/>
              </dgm:constrLst>
            </dgm:else>
          </dgm:choose>
          <dgm:ruleLst>
            <dgm:rule type="primFontSz" val="5" fact="NaN" max="NaN"/>
          </dgm:ruleLst>
        </dgm:layoutNode>
        <dgm:choose name="Name11">
          <dgm:if name="Name12" axis="ch" ptType="node" func="cnt" op="gte" val="1">
            <dgm:layoutNode name="childNode" styleLbl="node1" moveWith="bgRect">
              <dgm:varLst>
                <dgm:bulletEnabled val="1"/>
              </dgm:varLst>
              <dgm:alg type="tx">
                <dgm:param type="parTxLTRAlign" val="l"/>
                <dgm:param type="parTxRTLAlign" val="r"/>
                <dgm:param type="txAnchorVert" val="t"/>
              </dgm:alg>
              <dgm:shape xmlns:r="http://schemas.openxmlformats.org/officeDocument/2006/relationships" type="rect" r:blip="" hideGeom="1">
                <dgm:adjLst/>
              </dgm:shape>
              <dgm:presOf axis="des" ptType="node"/>
              <dgm:constrLst>
                <dgm:constr type="primFontSz" val="65"/>
                <dgm:constr type="lMarg"/>
                <dgm:constr type="bMarg"/>
                <dgm:constr type="tMarg" refType="primFontSz" fact="0.27"/>
                <dgm:constr type="rMarg"/>
              </dgm:constrLst>
              <dgm:ruleLst>
                <dgm:rule type="primFontSz" val="5" fact="NaN" max="NaN"/>
              </dgm:ruleLst>
            </dgm:layoutNode>
          </dgm:if>
          <dgm:else name="Name13"/>
        </dgm:choose>
      </dgm:layoutNode>
      <dgm:forEach name="Name14" axis="followSib" ptType="sibTrans" cnt="1">
        <dgm:layoutNode name="hSp">
          <dgm:alg type="sp"/>
          <dgm:shape xmlns:r="http://schemas.openxmlformats.org/officeDocument/2006/relationships" r:blip="">
            <dgm:adjLst/>
          </dgm:shape>
          <dgm:presOf/>
          <dgm:constrLst/>
          <dgm:ruleLst/>
        </dgm:layoutNode>
        <dgm:layoutNode name="vProcSp" moveWith="bgRect">
          <dgm:alg type="lin">
            <dgm:param type="linDir" val="fromT"/>
          </dgm:alg>
          <dgm:shape xmlns:r="http://schemas.openxmlformats.org/officeDocument/2006/relationships" r:blip="">
            <dgm:adjLst/>
          </dgm:shape>
          <dgm:presOf/>
          <dgm:constrLst>
            <dgm:constr type="w" for="ch" forName="vSp1" refType="w"/>
            <dgm:constr type="w" for="ch" forName="simulatedConn" refType="w"/>
            <dgm:constr type="w" for="ch" forName="vSp2" refType="w"/>
          </dgm:constrLst>
          <dgm:ruleLst/>
          <dgm:layoutNode name="vSp1">
            <dgm:alg type="sp"/>
            <dgm:shape xmlns:r="http://schemas.openxmlformats.org/officeDocument/2006/relationships" r:blip="">
              <dgm:adjLst/>
            </dgm:shape>
            <dgm:presOf/>
            <dgm:constrLst/>
            <dgm:ruleLst/>
          </dgm:layoutNode>
          <dgm:layoutNode name="simulatedConn" styleLbl="solidFgAcc1">
            <dgm:alg type="sp"/>
            <dgm:choose name="Name15">
              <dgm:if name="Name16" func="var" arg="dir" op="equ" val="norm">
                <dgm:shape xmlns:r="http://schemas.openxmlformats.org/officeDocument/2006/relationships" rot="90" type="flowChartExtract" r:blip="">
                  <dgm:adjLst/>
                </dgm:shape>
              </dgm:if>
              <dgm:else name="Name17">
                <dgm:shape xmlns:r="http://schemas.openxmlformats.org/officeDocument/2006/relationships" rot="-90" type="flowChartExtract" r:blip="">
                  <dgm:adjLst/>
                </dgm:shape>
              </dgm:else>
            </dgm:choose>
            <dgm:presOf/>
            <dgm:constrLst/>
            <dgm:ruleLst/>
          </dgm:layoutNode>
          <dgm:layoutNode name="vSp2">
            <dgm:alg type="sp"/>
            <dgm:shape xmlns:r="http://schemas.openxmlformats.org/officeDocument/2006/relationships" r:blip="">
              <dgm:adjLst/>
            </dgm:shape>
            <dgm:presOf/>
            <dgm:constrLst/>
            <dgm:ruleLst/>
          </dgm:layoutNode>
        </dgm:layoutNode>
        <dgm:layoutNode name="sibTrans">
          <dgm:alg type="sp"/>
          <dgm:shape xmlns:r="http://schemas.openxmlformats.org/officeDocument/2006/relationships" r:blip="">
            <dgm:adjLst/>
          </dgm:shape>
          <dgm:presOf/>
          <dgm:constrLst/>
          <dgm:ruleLst/>
        </dgm:layoutNode>
      </dgm:forEach>
    </dgm:forEach>
  </dgm:layoutNode>
</dgm:layoutDef>
</file>

<file path=ppt/diagrams/layout120.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2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22.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23.xml><?xml version="1.0" encoding="utf-8"?>
<dgm:layoutDef xmlns:dgm="http://schemas.openxmlformats.org/drawingml/2006/diagram" xmlns:a="http://schemas.openxmlformats.org/drawingml/2006/main" uniqueId="urn:microsoft.com/office/officeart/2005/8/layout/pList2">
  <dgm:title val=""/>
  <dgm:desc val=""/>
  <dgm:catLst>
    <dgm:cat type="list" pri="11000"/>
    <dgm:cat type="picture" pri="24000"/>
    <dgm:cat type="pictureconvert" pri="2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bkgdShp" refType="w"/>
      <dgm:constr type="h" for="ch" forName="bkgdShp" refType="h" fact="0.45"/>
      <dgm:constr type="t" for="ch" forName="bkgdShp"/>
      <dgm:constr type="w" for="ch" forName="linComp" refType="w" fact="0.94"/>
      <dgm:constr type="h" for="ch" forName="linComp" refType="h"/>
      <dgm:constr type="ctrX" for="ch" forName="linComp" refType="w" fact="0.5"/>
    </dgm:constrLst>
    <dgm:ruleLst/>
    <dgm:choose name="Name1">
      <dgm:if name="Name2" axis="ch" ptType="node" func="cnt" op="gte" val="1">
        <dgm:layoutNode name="bkgdShp" styleLbl="alignAccFollowNode1">
          <dgm:alg type="sp"/>
          <dgm:shape xmlns:r="http://schemas.openxmlformats.org/officeDocument/2006/relationships" type="roundRect" r:blip="">
            <dgm:adjLst>
              <dgm:adj idx="1" val="0.1"/>
            </dgm:adjLst>
          </dgm:shape>
          <dgm:presOf/>
          <dgm:constrLst/>
          <dgm:ruleLst/>
        </dgm:layoutNode>
        <dgm:layoutNode name="linComp">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1"/>
            <dgm:constr type="h" for="ch" ptType="sibTrans" op="equ"/>
            <dgm:constr type="h" for="ch" forName="compNode" op="equ"/>
            <dgm:constr type="primFontSz" for="des" forName="node" op="equ"/>
          </dgm:constrLst>
          <dgm:ruleLst/>
          <dgm:forEach name="nodesForEach" axis="ch" ptType="node">
            <dgm:layoutNode name="compNode">
              <dgm:alg type="composite"/>
              <dgm:shape xmlns:r="http://schemas.openxmlformats.org/officeDocument/2006/relationships" r:blip="">
                <dgm:adjLst/>
              </dgm:shape>
              <dgm:presOf/>
              <dgm:constrLst>
                <dgm:constr type="w" for="ch" forName="node" refType="w"/>
                <dgm:constr type="h" for="ch" forName="node" refType="h" fact="0.55"/>
                <dgm:constr type="b" for="ch" forName="node" refType="h"/>
                <dgm:constr type="w" for="ch" forName="invisiNode" refType="w" fact="0.75"/>
                <dgm:constr type="h" for="ch" forName="invisiNode" refType="h" fact="0.06"/>
                <dgm:constr type="t" for="ch" forName="invisiNode"/>
                <dgm:constr type="w" for="ch" forName="imagNode" refType="w"/>
                <dgm:constr type="h" for="ch" forName="imagNode" refType="h" fact="0.33"/>
                <dgm:constr type="ctrX" for="ch" forName="imagNode" refType="w" fact="0.5"/>
                <dgm:constr type="t" for="ch" forName="imagNode" refType="h" fact="0.06"/>
              </dgm:constrLst>
              <dgm:ruleLst/>
              <dgm:layoutNode name="node" styleLbl="node1">
                <dgm:varLst>
                  <dgm:bulletEnabled val="1"/>
                </dgm:varLst>
                <dgm:alg type="tx">
                  <dgm:param type="txAnchorVert" val="t"/>
                </dgm:alg>
                <dgm:shape xmlns:r="http://schemas.openxmlformats.org/officeDocument/2006/relationships" rot="180" type="round2SameRect" r:blip="">
                  <dgm:adjLst>
                    <dgm:adj idx="1" val="0.105"/>
                  </dgm:adjLst>
                </dgm:shape>
                <dgm:presOf axis="desOrSelf" ptType="node"/>
                <dgm:constrLst>
                  <dgm:constr type="primFontSz" val="65"/>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roundRect" r:blip="" zOrderOff="-2" blipPhldr="1">
                  <dgm:adjLst>
                    <dgm:adj idx="1" val="0.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if>
      <dgm:else name="Name6"/>
    </dgm:choose>
  </dgm:layoutNode>
</dgm:layoutDef>
</file>

<file path=ppt/diagrams/layout124.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125.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26.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7.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128.xml><?xml version="1.0" encoding="utf-8"?>
<dgm:layoutDef xmlns:dgm="http://schemas.openxmlformats.org/drawingml/2006/diagram" xmlns:a="http://schemas.openxmlformats.org/drawingml/2006/main" uniqueId="urn:microsoft.com/office/officeart/2005/8/layout/radial5">
  <dgm:title val=""/>
  <dgm:desc val=""/>
  <dgm:catLst>
    <dgm:cat type="relationship" pri="23000"/>
    <dgm:cat type="cycle" pri="1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alg type="cycle">
          <dgm:param type="stAng" val="0"/>
          <dgm:param type="spanAng" val="360"/>
          <dgm:param type="ctrShpMap" val="fNode"/>
        </dgm:alg>
      </dgm:if>
      <dgm:else name="Name3">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parTrans" refType="w" refFor="ch" refForName="centerShape" fact="0.4"/>
      <dgm:constr type="w" for="ch" forName="node" refType="w" refFor="ch" refForName="centerShape" op="equ" fact="1.25"/>
      <dgm:constr type="sp" refType="w" refFor="ch" refForName="centerShape" op="equ" fact="0.4"/>
      <dgm:constr type="sibSp" refType="w" refFor="ch" refForName="node" fact="0.3"/>
      <dgm:constr type="primFontSz" for="ch" forName="centerShape" val="65"/>
      <dgm:constr type="primFontSz" for="des" forName="node" op="equ" val="65"/>
      <dgm:constr type="primFontSz" for="des" forName="node" refType="primFontSz" refFor="ch" refForName="centerShape" op="lte"/>
      <dgm:constr type="primFontSz" for="des" forName="connectorText" op="equ" val="55"/>
      <dgm:constr type="primFontSz" for="des" forName="connectorText" refType="primFontSz" refFor="ch" refForName="centerShape" op="lte" fact="0.8"/>
      <dgm:constr type="primFontSz" for="des" forName="connectorText" refType="primFontSz" refFor="des" refForName="node" op="lte"/>
    </dgm:constrLst>
    <dgm:choose name="Name4">
      <dgm:if name="Name5" axis="ch ch" ptType="node node" st="1 1" cnt="1 0" func="cnt" op="lte" val="6">
        <dgm:ruleLst>
          <dgm:rule type="w" for="ch" forName="node" val="NaN" fact="1" max="NaN"/>
        </dgm:ruleLst>
      </dgm:if>
      <dgm:if name="Name6" axis="ch ch" ptType="node node" st="1 1" cnt="1 0" func="cnt" op="lte" val="8">
        <dgm:ruleLst>
          <dgm:rule type="w" for="ch" forName="node" val="NaN" fact="0.9" max="NaN"/>
        </dgm:ruleLst>
      </dgm:if>
      <dgm:if name="Name7" axis="ch ch" ptType="node node" st="1 1" cnt="1 0" func="cnt" op="lte" val="10">
        <dgm:ruleLst>
          <dgm:rule type="w" for="ch" forName="node" val="NaN" fact="0.8" max="NaN"/>
        </dgm:ruleLst>
      </dgm:if>
      <dgm:if name="Name8" axis="ch ch" ptType="node node" st="1 1" cnt="1 0" func="cnt" op="lte" val="12">
        <dgm:ruleLst>
          <dgm:rule type="w" for="ch" forName="node" val="NaN" fact="0.7" max="NaN"/>
        </dgm:ruleLst>
      </dgm:if>
      <dgm:if name="Name9" axis="ch ch" ptType="node node" st="1 1" cnt="1 0" func="cnt" op="lte" val="14">
        <dgm:ruleLst>
          <dgm:rule type="w" for="ch" forName="node" val="NaN" fact="0.6" max="NaN"/>
        </dgm:ruleLst>
      </dgm:if>
      <dgm:else name="Name10">
        <dgm:ruleLst>
          <dgm:rule type="w" for="ch" forName="node" val="NaN" fact="0.5" max="NaN"/>
        </dgm:ruleLst>
      </dgm:else>
    </dgm:choose>
    <dgm:forEach name="Name11"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2" axis="ch">
        <dgm:forEach name="Name13" axis="self" ptType="parTrans">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h" refType="w" fact="0.85"/>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name="Name14"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w" val="INF" fact="NaN" max="NaN"/>
              <dgm:rule type="primFontSz" val="5" fact="NaN" max="NaN"/>
            </dgm:ruleLst>
          </dgm:layoutNode>
        </dgm:forEach>
      </dgm:forEach>
    </dgm:forEach>
  </dgm:layoutNode>
</dgm:layoutDef>
</file>

<file path=ppt/diagrams/layout129.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3.xml><?xml version="1.0" encoding="utf-8"?>
<dgm:layoutDef xmlns:dgm="http://schemas.openxmlformats.org/drawingml/2006/diagram" xmlns:a="http://schemas.openxmlformats.org/drawingml/2006/main" uniqueId="urn:microsoft.com/office/officeart/2005/8/layout/hList2">
  <dgm:title val=""/>
  <dgm:desc val=""/>
  <dgm:catLst>
    <dgm:cat type="list" pri="6000"/>
    <dgm:cat type="relationship" pri="16000"/>
    <dgm:cat type="picture" pri="29000"/>
    <dgm:cat type="pictureconvert" pri="29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dgm:varLst>
    <dgm:choose name="Name0">
      <dgm:if name="Name1" func="var" arg="dir" op="equ" val="norm">
        <dgm:alg type="lin">
          <dgm:param type="linDir" val="fromL"/>
          <dgm:param type="nodeVertAlign" val="t"/>
        </dgm:alg>
      </dgm:if>
      <dgm:else name="Name2">
        <dgm:alg type="lin">
          <dgm:param type="linDir" val="fromR"/>
          <dgm:param type="nodeVertAlign" val="t"/>
        </dgm:alg>
      </dgm:else>
    </dgm:choose>
    <dgm:shape xmlns:r="http://schemas.openxmlformats.org/officeDocument/2006/relationships" r:blip="">
      <dgm:adjLst/>
    </dgm:shape>
    <dgm:presOf/>
    <dgm:constrLst>
      <dgm:constr type="w" for="ch" forName="compositeNode" refType="w"/>
      <dgm:constr type="h" for="ch" forName="compositeNode" refType="h"/>
      <dgm:constr type="w" for="ch" forName="sibTrans" refType="w" refFor="ch" refForName="compositeNode" op="equ" fact="0.2"/>
      <dgm:constr type="h" for="des" forName="childNode" op="equ"/>
      <dgm:constr type="w" for="des" forName="childNode" op="equ"/>
      <dgm:constr type="w" for="des" forName="parentNode" op="equ"/>
      <dgm:constr type="h" for="des" forName="image" op="equ"/>
      <dgm:constr type="w" for="des" forName="image" op="equ"/>
      <dgm:constr type="primFontSz" for="des" forName="parentNode" op="equ" val="65"/>
      <dgm:constr type="primFontSz" for="des" forName="childNode" op="equ" val="65"/>
    </dgm:constrLst>
    <dgm:ruleLst/>
    <dgm:forEach name="Name3" axis="ch" ptType="node">
      <dgm:layoutNode name="compositeNode">
        <dgm:varLst>
          <dgm:bulletEnabled val="1"/>
        </dgm:varLst>
        <dgm:alg type="composite"/>
        <dgm:presOf/>
        <dgm:choose name="Name4">
          <dgm:if name="Name5" func="var" arg="dir" op="equ" val="norm">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l" for="ch" forName="image"/>
              <dgm:constr type="w" for="ch" forName="childNode" refType="w" fact="0.85"/>
              <dgm:constr type="h" for="ch" forName="childNode" refType="h" fact="0.78"/>
              <dgm:constr type="t" for="ch" forName="childNode" refType="h" refFor="ch" refForName="image" fact="0.66"/>
              <dgm:constr type="l"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l" for="ch" forName="parentNode"/>
              <dgm:constr type="r" for="ch" forName="parentNode" refType="l" refFor="ch" refForName="childNode"/>
              <dgm:constr type="rMarg" for="ch" forName="parentNode" refType="w" refFor="ch" refForName="image" fact="1.25"/>
            </dgm:constrLst>
          </dgm:if>
          <dgm:else name="Name6">
            <dgm:constrLst>
              <dgm:constr type="w" for="ch" forName="image" refType="w"/>
              <dgm:constr type="h" for="ch" forName="image" refType="h"/>
              <dgm:constr type="h" for="ch" forName="image" refType="w" refFor="ch" refForName="image" op="lte"/>
              <dgm:constr type="w" for="ch" forName="image" refType="h" refFor="ch" refForName="image" op="lte"/>
              <dgm:constr type="w" for="ch" forName="image" refType="w" op="lte" fact="0.33"/>
              <dgm:constr type="h" for="ch" forName="image" refType="h" op="lte" fact="0.33"/>
              <dgm:constr type="t" for="ch" forName="image"/>
              <dgm:constr type="r" for="ch" forName="image" refType="w"/>
              <dgm:constr type="w" for="ch" forName="childNode" refType="w" fact="0.85"/>
              <dgm:constr type="h" for="ch" forName="childNode" refType="h" fact="0.78"/>
              <dgm:constr type="t" for="ch" forName="childNode" refType="h" refFor="ch" refForName="image" fact="0.66"/>
              <dgm:constr type="r" for="ch" forName="childNode" refType="w"/>
              <dgm:constr type="rOff" for="ch" forName="childNode" refType="w" refFor="ch" refForName="image" fact="-0.5"/>
              <dgm:constr type="tMarg" for="ch" forName="childNode" refType="w" refFor="ch" refForName="image" fact="1.25"/>
              <dgm:constr type="t" for="ch" forName="parentNode" refType="h" refFor="ch" refForName="image" fact="0.66"/>
              <dgm:constr type="b" for="ch" forName="parentNode" refType="b" refFor="ch" refForName="childNode"/>
              <dgm:constr type="r" for="ch" forName="parentNode" refType="w"/>
              <dgm:constr type="l" for="ch" forName="parentNode" refType="r" refFor="ch" refForName="childNode"/>
              <dgm:constr type="lOff" for="ch" forName="parentNode" refType="rOff" refFor="ch" refForName="childNode"/>
              <dgm:constr type="lMarg" for="ch" forName="parentNode" refType="w" refFor="ch" refForName="image" fact="1.25"/>
            </dgm:constrLst>
          </dgm:else>
        </dgm:choose>
        <dgm:ruleLst>
          <dgm:rule type="w" for="ch" forName="childNode" val="NaN" fact="0.4" max="NaN"/>
          <dgm:rule type="h" for="ch" forName="childNode" val="NaN" fact="0.5" max="NaN"/>
        </dgm:ruleLst>
        <dgm:layoutNode name="image" styleLbl="fgImgPlace1">
          <dgm:alg type="sp"/>
          <dgm:shape xmlns:r="http://schemas.openxmlformats.org/officeDocument/2006/relationships" type="rect" r:blip="" zOrderOff="4" blipPhldr="1">
            <dgm:adjLst/>
          </dgm:shape>
          <dgm:presOf/>
          <dgm:constrLst/>
          <dgm:ruleLst/>
        </dgm:layoutNode>
        <dgm:layoutNode name="childNode" styleLbl="node1">
          <dgm:varLst>
            <dgm:bulletEnabled val="1"/>
          </dgm:varLst>
          <dgm:alg type="tx">
            <dgm:param type="stBulletLvl" val="1"/>
          </dgm:alg>
          <dgm:shape xmlns:r="http://schemas.openxmlformats.org/officeDocument/2006/relationships" type="rect" r:blip="" zOrderOff="2">
            <dgm:adjLst/>
          </dgm:shape>
          <dgm:presOf axis="des" ptType="node"/>
          <dgm:constrLst/>
          <dgm:ruleLst>
            <dgm:rule type="primFontSz" val="5" fact="NaN" max="NaN"/>
          </dgm:ruleLst>
        </dgm:layoutNode>
        <dgm:layoutNode name="parentNode" styleLbl="revTx">
          <dgm:varLst>
            <dgm:chMax val="0"/>
            <dgm:bulletEnabled val="1"/>
          </dgm:varLst>
          <dgm:choose name="Name7">
            <dgm:if name="Name8" func="var" arg="dir" op="equ" val="norm">
              <dgm:alg type="tx">
                <dgm:param type="autoTxRot" val="grav"/>
                <dgm:param type="txAnchorVert" val="t"/>
                <dgm:param type="parTxLTRAlign" val="r"/>
                <dgm:param type="parTxRTLAlign" val="r"/>
              </dgm:alg>
              <dgm:shape xmlns:r="http://schemas.openxmlformats.org/officeDocument/2006/relationships" rot="270" type="rect" r:blip="">
                <dgm:adjLst/>
              </dgm:shape>
              <dgm:presOf axis="self"/>
              <dgm:constrLst>
                <dgm:constr type="lMarg"/>
                <dgm:constr type="bMarg"/>
                <dgm:constr type="tMarg"/>
              </dgm:constrLst>
            </dgm:if>
            <dgm:else name="Name9">
              <dgm:alg type="tx">
                <dgm:param type="autoTxRot" val="grav"/>
                <dgm:param type="parTxLTRAlign" val="l"/>
                <dgm:param type="parTxRTLAlign" val="l"/>
              </dgm:alg>
              <dgm:shape xmlns:r="http://schemas.openxmlformats.org/officeDocument/2006/relationships" rot="90" type="rect" r:blip="">
                <dgm:adjLst/>
              </dgm:shape>
              <dgm:presOf axis="self"/>
              <dgm:constrLst>
                <dgm:constr type="rMarg"/>
                <dgm:constr type="bMarg"/>
                <dgm:constr type="tMarg"/>
              </dgm:constrLst>
            </dgm:else>
          </dgm:choose>
          <dgm:ruleLst>
            <dgm:rule type="primFontSz" val="5" fact="NaN" max="NaN"/>
          </dgm:ruleLst>
        </dgm:layoutNode>
      </dgm:layoutNode>
      <dgm:forEach name="Name10" axis="followSib" ptType="sibTrans" cnt="1">
        <dgm:layoutNode name="sibTrans">
          <dgm:alg type="sp"/>
          <dgm:shape xmlns:r="http://schemas.openxmlformats.org/officeDocument/2006/relationships" r:blip="">
            <dgm:adjLst/>
          </dgm:shape>
          <dgm:presOf axis="self"/>
          <dgm:constrLst/>
          <dgm:ruleLst/>
        </dgm:layoutNode>
      </dgm:forEach>
    </dgm:forEach>
  </dgm:layoutNode>
</dgm:layoutDef>
</file>

<file path=ppt/diagrams/layout130.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3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32.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33.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34.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35.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36.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137.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8.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3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4.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140.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4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42.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43.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44.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45.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4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147.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148.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49.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15.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50.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15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15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53.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15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55.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56.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57.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15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5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xml><?xml version="1.0" encoding="utf-8"?>
<dgm:layoutDef xmlns:dgm="http://schemas.openxmlformats.org/drawingml/2006/diagram" xmlns:a="http://schemas.openxmlformats.org/drawingml/2006/main" uniqueId="urn:microsoft.com/office/officeart/2005/8/layout/StepDownProcess">
  <dgm:title val=""/>
  <dgm:desc val=""/>
  <dgm:catLst>
    <dgm:cat type="process" pri="16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60" srcId="0" destId="10" srcOrd="0" destOrd="0"/>
        <dgm:cxn modelId="12" srcId="10" destId="11" srcOrd="0" destOrd="0"/>
        <dgm:cxn modelId="70" srcId="0" destId="20" srcOrd="1" destOrd="0"/>
        <dgm:cxn modelId="22" srcId="20" destId="21" srcOrd="0" destOrd="0"/>
        <dgm:cxn modelId="80" srcId="0" destId="30" srcOrd="2" destOrd="0"/>
        <dgm:cxn modelId="32" srcId="30" destId="31" srcOrd="0"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tL"/>
          <dgm:param type="flowDir" val="row"/>
          <dgm:param type="off" val="off"/>
          <dgm:param type="bkpt" val="fixed"/>
          <dgm:param type="bkPtFixedVal" val="1"/>
        </dgm:alg>
      </dgm:if>
      <dgm:else name="Name2">
        <dgm:alg type="snake">
          <dgm:param type="grDir" val="tR"/>
          <dgm:param type="flowDir" val="row"/>
          <dgm:param type="off" val="off"/>
          <dgm:param type="bkpt" val="fixed"/>
          <dgm:param type="bkPtFixedVal" val="1"/>
        </dgm:alg>
      </dgm:else>
    </dgm:choose>
    <dgm:shape xmlns:r="http://schemas.openxmlformats.org/officeDocument/2006/relationships" r:blip="">
      <dgm:adjLst/>
    </dgm:shape>
    <dgm:choose name="Name3">
      <dgm:if name="Name4" func="var" arg="dir" op="equ" val="norm">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if>
      <dgm:else name="Name5">
        <dgm:constrLst>
          <dgm:constr type="alignOff" forName="rootnode" val="0.48"/>
          <dgm:constr type="primFontSz" for="des" forName="ParentText" val="65"/>
          <dgm:constr type="primFontSz" for="des" forName="ChildText" refType="primFontSz" refFor="des" refForName="ParentText" op="lte"/>
          <dgm:constr type="w" for="ch" forName="composite" refType="w"/>
          <dgm:constr type="h" for="ch" forName="composite" refType="h"/>
          <dgm:constr type="sp" refType="h" refFor="ch" refForName="composite" op="equ" fact="-0.38"/>
        </dgm:constrLst>
      </dgm:else>
    </dgm:choose>
    <dgm:forEach name="nodesForEach" axis="ch" ptType="node">
      <dgm:layoutNode name="composite">
        <dgm:alg type="composite">
          <dgm:param type="ar" val="1.2439"/>
        </dgm:alg>
        <dgm:shape xmlns:r="http://schemas.openxmlformats.org/officeDocument/2006/relationships" r:blip="">
          <dgm:adjLst/>
        </dgm:shape>
        <dgm:choose name="Name6">
          <dgm:if name="Name7" func="var" arg="dir" op="equ" val="norm">
            <dgm:constrLst>
              <dgm:constr type="l" for="ch" forName="bentUpArrow1" refType="w" fact="0.07"/>
              <dgm:constr type="t" for="ch" forName="bentUpArrow1" refType="h" fact="0.524"/>
              <dgm:constr type="w" for="ch" forName="bentUpArrow1" refType="w" fact="0.3844"/>
              <dgm:constr type="h" for="ch" forName="bentUpArrow1" refType="h" fact="0.42"/>
              <dgm:constr type="l" for="ch" forName="ParentText" refType="w" fact="0"/>
              <dgm:constr type="t" for="ch" forName="ParentText" refType="h" fact="0"/>
              <dgm:constr type="w" for="ch" forName="ParentText" refType="w" fact="0.5684"/>
              <dgm:constr type="h" for="ch" forName="ParentText" refType="h" fact="0.4949"/>
              <dgm:constr type="l" for="ch" forName="ChildText" refType="w" refFor="ch" refForName="ParentText"/>
              <dgm:constr type="t" for="ch" forName="ChildText" refType="h" fact="0.05"/>
              <dgm:constr type="w" for="ch" forName="ChildText" refType="w" fact="0.4134"/>
              <dgm:constr type="h" for="ch" forName="ChildText" refType="h" fact="0.4"/>
              <dgm:constr type="l" for="ch" forName="FinalChildText" refType="w" refFor="ch" refForName="ParentText"/>
              <dgm:constr type="t" for="ch" forName="FinalChildText" refType="h" fact="0.05"/>
              <dgm:constr type="w" for="ch" forName="FinalChildText" refType="w" fact="0.4134"/>
              <dgm:constr type="h" for="ch" forName="FinalChildText" refType="h" fact="0.4"/>
            </dgm:constrLst>
          </dgm:if>
          <dgm:else name="Name8">
            <dgm:constrLst>
              <dgm:constr type="r" for="ch" forName="bentUpArrow1" refType="w" fact="0.97"/>
              <dgm:constr type="t" for="ch" forName="bentUpArrow1" refType="h" fact="0.524"/>
              <dgm:constr type="w" for="ch" forName="bentUpArrow1" refType="w" fact="0.3844"/>
              <dgm:constr type="h" for="ch" forName="bentUpArrow1" refType="h" fact="0.42"/>
              <dgm:constr type="l" for="ch" forName="ParentText" refType="w" fact="0.4316"/>
              <dgm:constr type="t" for="ch" forName="ParentText" refType="h" fact="0"/>
              <dgm:constr type="w" for="ch" forName="ParentText" refType="w" fact="0.5684"/>
              <dgm:constr type="h" for="ch" forName="ParentText" refType="h" fact="0.4949"/>
              <dgm:constr type="l" for="ch" forName="ChildText" refType="w" fact="0"/>
              <dgm:constr type="t" for="ch" forName="ChildText" refType="h" fact="0.05"/>
              <dgm:constr type="w" for="ch" forName="ChildText" refType="w" fact="0.4134"/>
              <dgm:constr type="h" for="ch" forName="ChildText" refType="h" fact="0.4"/>
              <dgm:constr type="l" for="ch" forName="FinalChildText" refType="w" fact="0"/>
              <dgm:constr type="t" for="ch" forName="FinalChildText" refType="h" fact="0.05"/>
              <dgm:constr type="w" for="ch" forName="FinalChildText" refType="w" fact="0.4134"/>
              <dgm:constr type="h" for="ch" forName="FinalChildText" refType="h" fact="0.4"/>
            </dgm:constrLst>
          </dgm:else>
        </dgm:choose>
        <dgm:choose name="Name9">
          <dgm:if name="Name10" axis="followSib" ptType="node" func="cnt" op="gte" val="1">
            <dgm:layoutNode name="bentUpArrow1" styleLbl="alignImgPlace1">
              <dgm:alg type="sp"/>
              <dgm:choose name="Name11">
                <dgm:if name="Name12" func="var" arg="dir" op="equ" val="norm">
                  <dgm:shape xmlns:r="http://schemas.openxmlformats.org/officeDocument/2006/relationships" rot="90" type="bentUpArrow" r:blip="">
                    <dgm:adjLst>
                      <dgm:adj idx="1" val="0.3284"/>
                      <dgm:adj idx="2" val="0.25"/>
                      <dgm:adj idx="3" val="0.3578"/>
                    </dgm:adjLst>
                  </dgm:shape>
                </dgm:if>
                <dgm:else name="Name13">
                  <dgm:shape xmlns:r="http://schemas.openxmlformats.org/officeDocument/2006/relationships" rot="180" type="bentArrow" r:blip="">
                    <dgm:adjLst>
                      <dgm:adj idx="1" val="0.3284"/>
                      <dgm:adj idx="2" val="0.25"/>
                      <dgm:adj idx="3" val="0.3578"/>
                      <dgm:adj idx="4" val="0"/>
                    </dgm:adjLst>
                  </dgm:shape>
                </dgm:else>
              </dgm:choose>
              <dgm:presOf/>
            </dgm:layoutNode>
          </dgm:if>
          <dgm:else name="Name14"/>
        </dgm:choose>
        <dgm:layoutNode name="ParentText" styleLbl="node1">
          <dgm:varLst>
            <dgm:chMax val="1"/>
            <dgm:chPref val="1"/>
            <dgm:bulletEnabled val="1"/>
          </dgm:varLst>
          <dgm:alg type="tx"/>
          <dgm:shape xmlns:r="http://schemas.openxmlformats.org/officeDocument/2006/relationships" type="roundRect" r:blip="">
            <dgm:adjLst>
              <dgm:adj idx="1" val="0.1667"/>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15">
          <dgm:if name="Name16" axis="followSib" ptType="node" func="cnt" op="equ" val="0">
            <dgm:choose name="Name17">
              <dgm:if name="Name18" axis="ch" ptType="node" func="cnt" op="gte" val="1">
                <dgm:layoutNode name="Final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9"/>
            </dgm:choose>
          </dgm:if>
          <dgm:else name="Name20">
            <dgm:layoutNode name="ChildText" styleLbl="revTx">
              <dgm:varLst>
                <dgm:chMax val="0"/>
                <dgm:chPref val="0"/>
                <dgm:bulletEnabled val="1"/>
              </dgm:varLst>
              <dgm:alg type="tx">
                <dgm:param type="stBulletLvl" val="1"/>
                <dgm:param type="txAnchorVertCh" val="mid"/>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else>
        </dgm:choos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60.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3.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16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7.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69.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7.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70.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71.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7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73.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7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7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76.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177.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178.xml><?xml version="1.0" encoding="utf-8"?>
<dgm:layoutDef xmlns:dgm="http://schemas.openxmlformats.org/drawingml/2006/diagram" xmlns:a="http://schemas.openxmlformats.org/drawingml/2006/main" uniqueId="urn:microsoft.com/office/officeart/2009/3/layout/HorizontalOrganizationChart">
  <dgm:title val=""/>
  <dgm:desc val=""/>
  <dgm:catLst>
    <dgm:cat type="hierarchy" pri="43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305"/>
      <dgm:constr type="w" for="des" forName="rootComposite" refType="w" fact="10"/>
      <dgm:constr type="h" for="des" forName="rootComposite" refType="w" refFor="des" refForName="rootComposite1" fact="0.305"/>
      <dgm:constr type="w" for="des" forName="rootComposite3" refType="w" fact="10"/>
      <dgm:constr type="h" for="des" forName="rootComposite3" refType="w" refFor="des" refForName="rootComposite1" fact="0.305"/>
      <dgm:constr type="primFontSz" for="des" ptType="node" op="equ"/>
      <dgm:constr type="sp" for="des" op="equ"/>
      <dgm:constr type="sp" for="des" forName="hierRoot1" refType="w" refFor="des" refForName="rootComposite1" fact="0.2"/>
      <dgm:constr type="sp" for="des" forName="hierRoot2" refType="sp" refFor="des" refForName="hierRoot1"/>
      <dgm:constr type="sp" for="des" forName="hierRoot3" refType="sp" refFor="des" refForName="hierRoot1"/>
      <dgm:constr type="sibSp" refType="w" refFor="des" refForName="rootComposite1" fact="0.125"/>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125"/>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func="var" arg="dir" op="equ" val="norm">
                  <dgm:alg type="hierRoot">
                    <dgm:param type="hierAlign" val="lT"/>
                  </dgm:alg>
                  <dgm:constrLst>
                    <dgm:constr type="alignOff" val="0.75"/>
                  </dgm:constrLst>
                </dgm:if>
                <dgm:else name="Name9">
                  <dgm:alg type="hierRoot">
                    <dgm:param type="hierAlign" val="rT"/>
                  </dgm:alg>
                  <dgm:constrLst>
                    <dgm:constr type="alignOff" val="0.75"/>
                  </dgm:constrLst>
                </dgm:else>
              </dgm:choose>
            </dgm:if>
            <dgm:if name="Name10" func="var" arg="hierBranch" op="equ" val="r">
              <dgm:choose name="Name11">
                <dgm:if name="Name12" func="var" arg="dir" op="equ" val="norm">
                  <dgm:alg type="hierRoot">
                    <dgm:param type="hierAlign" val="lB"/>
                  </dgm:alg>
                  <dgm:constrLst>
                    <dgm:constr type="alignOff" val="0.75"/>
                  </dgm:constrLst>
                </dgm:if>
                <dgm:else name="Name13">
                  <dgm:alg type="hierRoot">
                    <dgm:param type="hierAlign" val="rB"/>
                  </dgm:alg>
                  <dgm:constrLst>
                    <dgm:constr type="alignOff" val="0.75"/>
                  </dgm:constrLst>
                </dgm:else>
              </dgm:choose>
            </dgm:if>
            <dgm:if name="Name14" func="var" arg="hierBranch" op="equ" val="hang">
              <dgm:choose name="Name15">
                <dgm:if name="Name16" func="var" arg="dir" op="equ" val="norm">
                  <dgm:alg type="hierRoot">
                    <dgm:param type="hierAlign" val="lCtrCh"/>
                  </dgm:alg>
                  <dgm:constrLst>
                    <dgm:constr type="alignOff" val="0.65"/>
                  </dgm:constrLst>
                </dgm:if>
                <dgm:else name="Name17">
                  <dgm:alg type="hierRoot">
                    <dgm:param type="hierAlign" val="rCtrCh"/>
                  </dgm:alg>
                  <dgm:constrLst>
                    <dgm:constr type="alignOff" val="0.65"/>
                  </dgm:constrLst>
                </dgm:else>
              </dgm:choose>
            </dgm:if>
            <dgm:else name="Name18">
              <dgm:choose name="Name19">
                <dgm:if name="Name20" func="var" arg="dir" op="equ" val="norm">
                  <dgm:alg type="hierRoot">
                    <dgm:param type="hierAlign" val="lCtrCh"/>
                  </dgm:alg>
                  <dgm:constrLst>
                    <dgm:constr type="alignOff"/>
                    <dgm:constr type="bendDist" for="des" ptType="parTrans" refType="sp" fact="0.5"/>
                  </dgm:constrLst>
                </dgm:if>
                <dgm:else name="Name21">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22">
              <dgm:if name="Name23"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24"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25"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6">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7">
              <dgm:if name="Name28" func="var" arg="hierBranch" op="equ" val="l">
                <dgm:choose name="Name29">
                  <dgm:if name="Name30" func="var" arg="dir" op="equ" val="norm">
                    <dgm:alg type="hierChild">
                      <dgm:param type="chAlign" val="t"/>
                      <dgm:param type="linDir" val="fromL"/>
                    </dgm:alg>
                  </dgm:if>
                  <dgm:else name="Name31">
                    <dgm:alg type="hierChild">
                      <dgm:param type="chAlign" val="t"/>
                      <dgm:param type="linDir" val="fromR"/>
                    </dgm:alg>
                  </dgm:else>
                </dgm:choose>
              </dgm:if>
              <dgm:if name="Name32" func="var" arg="hierBranch" op="equ" val="r">
                <dgm:choose name="Name33">
                  <dgm:if name="Name34" func="var" arg="dir" op="equ" val="norm">
                    <dgm:alg type="hierChild">
                      <dgm:param type="chAlign" val="b"/>
                      <dgm:param type="linDir" val="fromL"/>
                    </dgm:alg>
                  </dgm:if>
                  <dgm:else name="Name35">
                    <dgm:alg type="hierChild">
                      <dgm:param type="chAlign" val="b"/>
                      <dgm:param type="linDir" val="fromR"/>
                    </dgm:alg>
                  </dgm:else>
                </dgm:choose>
              </dgm:if>
              <dgm:if name="Name36" func="var" arg="hierBranch" op="equ" val="hang">
                <dgm:choose name="Name37">
                  <dgm:if name="Name38" func="var" arg="dir" op="equ" val="norm">
                    <dgm:alg type="hierChild">
                      <dgm:param type="chAlign" val="l"/>
                      <dgm:param type="linDir" val="fromT"/>
                      <dgm:param type="secChAlign" val="t"/>
                      <dgm:param type="secLinDir" val="fromL"/>
                    </dgm:alg>
                  </dgm:if>
                  <dgm:else name="Name39">
                    <dgm:alg type="hierChild">
                      <dgm:param type="chAlign" val="r"/>
                      <dgm:param type="linDir" val="fromT"/>
                      <dgm:param type="secChAlign" val="t"/>
                      <dgm:param type="secLinDir" val="fromR"/>
                    </dgm:alg>
                  </dgm:else>
                </dgm:choose>
              </dgm:if>
              <dgm:else name="Name40">
                <dgm:choose name="Name41">
                  <dgm:if name="Name42" func="var" arg="dir" op="equ" val="norm">
                    <dgm:alg type="hierChild">
                      <dgm:param type="linDir" val="fromT"/>
                      <dgm:param type="chAlign" val="l"/>
                    </dgm:alg>
                  </dgm:if>
                  <dgm:else name="Name43">
                    <dgm:alg type="hierChild">
                      <dgm:param type="linDir" val="fromT"/>
                      <dgm:param type="chAlign" val="r"/>
                    </dgm:alg>
                  </dgm:else>
                </dgm:choose>
              </dgm:else>
            </dgm:choose>
            <dgm:shape xmlns:r="http://schemas.openxmlformats.org/officeDocument/2006/relationships" r:blip="">
              <dgm:adjLst/>
            </dgm:shape>
            <dgm:presOf/>
            <dgm:constrLst/>
            <dgm:ruleLst/>
            <dgm:forEach name="rep2a" axis="ch" ptType="nonAsst">
              <dgm:forEach name="Name44" axis="precedSib" ptType="parTrans" st="-1" cnt="1">
                <dgm:choose name="Name45">
                  <dgm:if name="Name46" func="var" arg="hierBranch" op="equ" val="hang">
                    <dgm:layoutNode name="Name47">
                      <dgm:choose name="Name48">
                        <dgm:if name="Name49" func="var" arg="dir" op="equ" val="norm">
                          <dgm:alg type="conn">
                            <dgm:param type="connRout" val="bend"/>
                            <dgm:param type="dim" val="1D"/>
                            <dgm:param type="endSty" val="noArr"/>
                            <dgm:param type="begPts" val="midR"/>
                            <dgm:param type="endPts" val="bCtr tCtr"/>
                          </dgm:alg>
                        </dgm:if>
                        <dgm:else name="Name50">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1" func="var" arg="hierBranch" op="equ" val="l">
                    <dgm:layoutNode name="Name52">
                      <dgm:choose name="Name53">
                        <dgm:if name="Name54" func="var" arg="dir" op="equ" val="norm">
                          <dgm:alg type="conn">
                            <dgm:param type="connRout" val="bend"/>
                            <dgm:param type="dim" val="1D"/>
                            <dgm:param type="endSty" val="noArr"/>
                            <dgm:param type="begPts" val="midR"/>
                            <dgm:param type="endPts" val="tCtr"/>
                          </dgm:alg>
                        </dgm:if>
                        <dgm:else name="Name55">
                          <dgm:alg type="conn">
                            <dgm:param type="connRout" val="bend"/>
                            <dgm:param type="dim" val="1D"/>
                            <dgm:param type="endSty" val="noArr"/>
                            <dgm:param type="begPts" val="midL"/>
                            <dgm:param type="endPts" val="tCtr"/>
                          </dgm:alg>
                        </dgm:else>
                      </dgm:choose>
                      <dgm:shape xmlns:r="http://schemas.openxmlformats.org/officeDocument/2006/relationships" type="conn" r:blip="" zOrderOff="-99999">
                        <dgm:adjLst/>
                      </dgm:shape>
                      <dgm:presOf axis="self"/>
                      <dgm:constrLst>
                        <dgm:constr type="begPad"/>
                        <dgm:constr type="endPad"/>
                      </dgm:constrLst>
                      <dgm:ruleLst/>
                    </dgm:layoutNode>
                  </dgm:if>
                  <dgm:if name="Name56" func="var" arg="hierBranch" op="equ" val="r">
                    <dgm:layoutNode name="Name57">
                      <dgm:choose name="Name58">
                        <dgm:if name="Name59" func="var" arg="dir" op="equ" val="norm">
                          <dgm:alg type="conn">
                            <dgm:param type="connRout" val="bend"/>
                            <dgm:param type="dim" val="1D"/>
                            <dgm:param type="endSty" val="noArr"/>
                            <dgm:param type="begPts" val="midR"/>
                            <dgm:param type="endPts" val="bCtr"/>
                          </dgm:alg>
                        </dgm:if>
                        <dgm:else name="Name60">
                          <dgm:alg type="conn">
                            <dgm:param type="connRout" val="bend"/>
                            <dgm:param type="dim" val="1D"/>
                            <dgm:param type="endSty" val="noArr"/>
                            <dgm:param type="begPts" val="midL"/>
                            <dgm:param type="endPts" val="bCtr"/>
                          </dgm:alg>
                        </dgm:else>
                      </dgm:choose>
                      <dgm:shape xmlns:r="http://schemas.openxmlformats.org/officeDocument/2006/relationships" type="conn" r:blip="" zOrderOff="-99999">
                        <dgm:adjLst/>
                      </dgm:shape>
                      <dgm:presOf axis="self"/>
                      <dgm:constrLst>
                        <dgm:constr type="begPad"/>
                        <dgm:constr type="endPad"/>
                      </dgm:constrLst>
                      <dgm:ruleLst/>
                    </dgm:layoutNode>
                  </dgm:if>
                  <dgm:else name="Name61">
                    <dgm:choose name="Name62">
                      <dgm:if name="Name63" func="var" arg="dir" op="equ" val="norm">
                        <dgm:layoutNode name="Name64">
                          <dgm:alg type="conn">
                            <dgm:param type="connRout" val="bend"/>
                            <dgm:param type="dim" val="1D"/>
                            <dgm:param type="endSty" val="noArr"/>
                            <dgm:param type="begPts" val="midR"/>
                            <dgm:param type="endPts" val="midL"/>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else name="Name65">
                        <dgm:layoutNode name="Name66">
                          <dgm:alg type="conn">
                            <dgm:param type="connRout" val="bend"/>
                            <dgm:param type="dim" val="1D"/>
                            <dgm:param type="endSty" val="noArr"/>
                            <dgm:param type="begPts" val="midL"/>
                            <dgm:param type="endPts" val="midR"/>
                            <dgm:param type="bendPt" val="end"/>
                          </dgm:alg>
                          <dgm:shape xmlns:r="http://schemas.openxmlformats.org/officeDocument/2006/relationships" type="conn" r:blip="" zOrderOff="-99999">
                            <dgm:adjLst/>
                          </dgm:shape>
                          <dgm:presOf axis="self"/>
                          <dgm:constrLst>
                            <dgm:constr type="begPad"/>
                            <dgm:constr type="endPad"/>
                          </dgm:constrLst>
                          <dgm:ruleLst/>
                        </dgm:layoutNode>
                      </dgm:else>
                    </dgm:choose>
                  </dgm:else>
                </dgm:choose>
              </dgm:forEach>
              <dgm:layoutNode name="hierRoot2">
                <dgm:varLst>
                  <dgm:hierBranch val="init"/>
                </dgm:varLst>
                <dgm:choose name="Name67">
                  <dgm:if name="Name68" func="var" arg="hierBranch" op="equ" val="l">
                    <dgm:choose name="Name69">
                      <dgm:if name="Name70" func="var" arg="dir" op="equ" val="norm">
                        <dgm:alg type="hierRoot">
                          <dgm:param type="hierAlign" val="lT"/>
                        </dgm:alg>
                        <dgm:constrLst>
                          <dgm:constr type="alignOff" val="0.75"/>
                        </dgm:constrLst>
                      </dgm:if>
                      <dgm:else name="Name71">
                        <dgm:alg type="hierRoot">
                          <dgm:param type="hierAlign" val="rT"/>
                        </dgm:alg>
                        <dgm:constrLst>
                          <dgm:constr type="alignOff" val="0.75"/>
                        </dgm:constrLst>
                      </dgm:else>
                    </dgm:choose>
                  </dgm:if>
                  <dgm:if name="Name72" func="var" arg="hierBranch" op="equ" val="r">
                    <dgm:choose name="Name73">
                      <dgm:if name="Name74" func="var" arg="dir" op="equ" val="norm">
                        <dgm:alg type="hierRoot">
                          <dgm:param type="hierAlign" val="lB"/>
                        </dgm:alg>
                        <dgm:constrLst>
                          <dgm:constr type="alignOff" val="0.75"/>
                        </dgm:constrLst>
                      </dgm:if>
                      <dgm:else name="Name75">
                        <dgm:alg type="hierRoot">
                          <dgm:param type="hierAlign" val="rB"/>
                        </dgm:alg>
                        <dgm:constrLst>
                          <dgm:constr type="alignOff" val="0.75"/>
                        </dgm:constrLst>
                      </dgm:else>
                    </dgm:choose>
                  </dgm:if>
                  <dgm:if name="Name76" func="var" arg="hierBranch" op="equ" val="hang">
                    <dgm:choose name="Name77">
                      <dgm:if name="Name78" func="var" arg="dir" op="equ" val="norm">
                        <dgm:alg type="hierRoot">
                          <dgm:param type="hierAlign" val="lCtrCh"/>
                        </dgm:alg>
                        <dgm:constrLst>
                          <dgm:constr type="alignOff" val="0.65"/>
                        </dgm:constrLst>
                      </dgm:if>
                      <dgm:else name="Name79">
                        <dgm:alg type="hierRoot">
                          <dgm:param type="hierAlign" val="rCtrCh"/>
                        </dgm:alg>
                        <dgm:constrLst>
                          <dgm:constr type="alignOff" val="0.65"/>
                        </dgm:constrLst>
                      </dgm:else>
                    </dgm:choose>
                  </dgm:if>
                  <dgm:else name="Name80">
                    <dgm:choose name="Name81">
                      <dgm:if name="Name82" func="var" arg="dir" op="equ" val="norm">
                        <dgm:alg type="hierRoot">
                          <dgm:param type="hierAlign" val="lCtrCh"/>
                        </dgm:alg>
                        <dgm:constrLst>
                          <dgm:constr type="alignOff"/>
                          <dgm:constr type="bendDist" for="des" ptType="parTrans" refType="sp" fact="0.5"/>
                        </dgm:constrLst>
                      </dgm:if>
                      <dgm:else name="Name83">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
                  <dgm:alg type="composite"/>
                  <dgm:shape xmlns:r="http://schemas.openxmlformats.org/officeDocument/2006/relationships" r:blip="">
                    <dgm:adjLst/>
                  </dgm:shape>
                  <dgm:presOf axis="self" ptType="node" cnt="1"/>
                  <dgm:choose name="Name84">
                    <dgm:if name="Name85"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6"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7"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8">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9">
                    <dgm:if name="Name90" func="var" arg="hierBranch" op="equ" val="l">
                      <dgm:choose name="Name91">
                        <dgm:if name="Name92" func="var" arg="dir" op="equ" val="norm">
                          <dgm:alg type="hierChild">
                            <dgm:param type="chAlign" val="t"/>
                            <dgm:param type="linDir" val="fromL"/>
                          </dgm:alg>
                        </dgm:if>
                        <dgm:else name="Name93">
                          <dgm:alg type="hierChild">
                            <dgm:param type="chAlign" val="t"/>
                            <dgm:param type="linDir" val="fromR"/>
                          </dgm:alg>
                        </dgm:else>
                      </dgm:choose>
                    </dgm:if>
                    <dgm:if name="Name94" func="var" arg="hierBranch" op="equ" val="r">
                      <dgm:choose name="Name95">
                        <dgm:if name="Name96" func="var" arg="dir" op="equ" val="norm">
                          <dgm:alg type="hierChild">
                            <dgm:param type="chAlign" val="b"/>
                            <dgm:param type="linDir" val="fromL"/>
                          </dgm:alg>
                        </dgm:if>
                        <dgm:else name="Name97">
                          <dgm:alg type="hierChild">
                            <dgm:param type="chAlign" val="b"/>
                            <dgm:param type="linDir" val="fromR"/>
                          </dgm:alg>
                        </dgm:else>
                      </dgm:choose>
                    </dgm:if>
                    <dgm:if name="Name98" func="var" arg="hierBranch" op="equ" val="hang">
                      <dgm:choose name="Name99">
                        <dgm:if name="Name100" func="var" arg="dir" op="equ" val="norm">
                          <dgm:alg type="hierChild">
                            <dgm:param type="chAlign" val="l"/>
                            <dgm:param type="linDir" val="fromT"/>
                            <dgm:param type="secChAlign" val="t"/>
                            <dgm:param type="secLinDir" val="fromL"/>
                          </dgm:alg>
                        </dgm:if>
                        <dgm:else name="Name101">
                          <dgm:alg type="hierChild">
                            <dgm:param type="chAlign" val="r"/>
                            <dgm:param type="linDir" val="fromT"/>
                            <dgm:param type="secChAlign" val="t"/>
                            <dgm:param type="secLinDir" val="fromR"/>
                          </dgm:alg>
                        </dgm:else>
                      </dgm:choose>
                    </dgm:if>
                    <dgm:else name="Name102">
                      <dgm:choose name="Name103">
                        <dgm:if name="Name104" func="var" arg="dir" op="equ" val="norm">
                          <dgm:alg type="hierChild">
                            <dgm:param type="linDir" val="fromT"/>
                            <dgm:param type="chAlign" val="l"/>
                          </dgm:alg>
                        </dgm:if>
                        <dgm:else name="Name105">
                          <dgm:alg type="hierChild">
                            <dgm:param type="linDir" val="fromT"/>
                            <dgm:param type="chAlign" val="r"/>
                          </dgm:alg>
                        </dgm:else>
                      </dgm:choose>
                    </dgm:else>
                  </dgm:choose>
                  <dgm:shape xmlns:r="http://schemas.openxmlformats.org/officeDocument/2006/relationships" r:blip="">
                    <dgm:adjLst/>
                  </dgm:shape>
                  <dgm:presOf/>
                  <dgm:constrLst/>
                  <dgm:ruleLst/>
                  <dgm:forEach name="Name106" ref="rep2a"/>
                </dgm:layoutNode>
                <dgm:layoutNode name="hierChild5">
                  <dgm:choose name="Name107">
                    <dgm:if name="Name108" func="var" arg="dir" op="equ" val="norm">
                      <dgm:alg type="hierChild">
                        <dgm:param type="chAlign" val="l"/>
                        <dgm:param type="linDir" val="fromT"/>
                        <dgm:param type="secChAlign" val="t"/>
                        <dgm:param type="secLinDir" val="fromL"/>
                      </dgm:alg>
                    </dgm:if>
                    <dgm:else name="Name109">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10" ref="rep2b"/>
                </dgm:layoutNode>
              </dgm:layoutNode>
            </dgm:forEach>
          </dgm:layoutNode>
          <dgm:layoutNode name="hierChild3">
            <dgm:choose name="Name111">
              <dgm:if name="Name112" func="var" arg="dir" op="equ" val="norm">
                <dgm:alg type="hierChild">
                  <dgm:param type="chAlign" val="l"/>
                  <dgm:param type="linDir" val="fromT"/>
                  <dgm:param type="secChAlign" val="t"/>
                  <dgm:param type="secLinDir" val="fromL"/>
                </dgm:alg>
              </dgm:if>
              <dgm:else name="Name113">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rep2b" axis="ch" ptType="asst">
              <dgm:forEach name="Name114" axis="precedSib" ptType="parTrans" st="-1" cnt="1">
                <dgm:layoutNode name="Name115">
                  <dgm:choose name="Name116">
                    <dgm:if name="Name117" func="var" arg="dir" op="equ" val="norm">
                      <dgm:alg type="conn">
                        <dgm:param type="connRout" val="bend"/>
                        <dgm:param type="dim" val="1D"/>
                        <dgm:param type="endSty" val="noArr"/>
                        <dgm:param type="begPts" val="midR"/>
                        <dgm:param type="endPts" val="bCtr tCtr"/>
                      </dgm:alg>
                    </dgm:if>
                    <dgm:else name="Name118">
                      <dgm:alg type="conn">
                        <dgm:param type="connRout" val="bend"/>
                        <dgm:param type="dim" val="1D"/>
                        <dgm:param type="endSty" val="noArr"/>
                        <dgm:param type="begPts" val="midL"/>
                        <dgm:param type="endPts" val="bCtr tCtr"/>
                      </dgm:alg>
                    </dgm:else>
                  </dgm:choose>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9">
                  <dgm:if name="Name120" func="var" arg="hierBranch" op="equ" val="l">
                    <dgm:choose name="Name121">
                      <dgm:if name="Name122" func="var" arg="dir" op="equ" val="norm">
                        <dgm:alg type="hierRoot">
                          <dgm:param type="hierAlign" val="lT"/>
                        </dgm:alg>
                        <dgm:constrLst>
                          <dgm:constr type="alignOff" val="0.75"/>
                        </dgm:constrLst>
                      </dgm:if>
                      <dgm:else name="Name123">
                        <dgm:alg type="hierRoot">
                          <dgm:param type="hierAlign" val="rT"/>
                        </dgm:alg>
                        <dgm:constrLst>
                          <dgm:constr type="alignOff" val="0.75"/>
                        </dgm:constrLst>
                      </dgm:else>
                    </dgm:choose>
                  </dgm:if>
                  <dgm:if name="Name124" func="var" arg="hierBranch" op="equ" val="r">
                    <dgm:choose name="Name125">
                      <dgm:if name="Name126" func="var" arg="dir" op="equ" val="norm">
                        <dgm:alg type="hierRoot">
                          <dgm:param type="hierAlign" val="lB"/>
                        </dgm:alg>
                        <dgm:constrLst>
                          <dgm:constr type="alignOff" val="0.75"/>
                        </dgm:constrLst>
                      </dgm:if>
                      <dgm:else name="Name127">
                        <dgm:alg type="hierRoot">
                          <dgm:param type="hierAlign" val="rB"/>
                        </dgm:alg>
                        <dgm:constrLst>
                          <dgm:constr type="alignOff" val="0.75"/>
                        </dgm:constrLst>
                      </dgm:else>
                    </dgm:choose>
                  </dgm:if>
                  <dgm:if name="Name128" func="var" arg="hierBranch" op="equ" val="hang">
                    <dgm:choose name="Name129">
                      <dgm:if name="Name130" func="var" arg="dir" op="equ" val="norm">
                        <dgm:alg type="hierRoot">
                          <dgm:param type="hierAlign" val="lCtrCh"/>
                        </dgm:alg>
                        <dgm:constrLst>
                          <dgm:constr type="alignOff" val="0.65"/>
                        </dgm:constrLst>
                      </dgm:if>
                      <dgm:else name="Name131">
                        <dgm:alg type="hierRoot">
                          <dgm:param type="hierAlign" val="rCtrCh"/>
                        </dgm:alg>
                        <dgm:constrLst>
                          <dgm:constr type="alignOff" val="0.65"/>
                        </dgm:constrLst>
                      </dgm:else>
                    </dgm:choose>
                  </dgm:if>
                  <dgm:else name="Name132">
                    <dgm:choose name="Name133">
                      <dgm:if name="Name134" func="var" arg="dir" op="equ" val="norm">
                        <dgm:alg type="hierRoot">
                          <dgm:param type="hierAlign" val="lCtrCh"/>
                        </dgm:alg>
                        <dgm:constrLst>
                          <dgm:constr type="alignOff"/>
                          <dgm:constr type="bendDist" for="des" ptType="parTrans" refType="sp" fact="0.5"/>
                        </dgm:constrLst>
                      </dgm:if>
                      <dgm:else name="Name135">
                        <dgm:alg type="hierRoot">
                          <dgm:param type="hierAlign" val="rCtrCh"/>
                        </dgm:alg>
                        <dgm:constrLst>
                          <dgm:constr type="alignOff"/>
                          <dgm:constr type="bendDist" for="des" ptType="parTrans" refType="sp" fact="0.5"/>
                        </dgm:constrLst>
                      </dgm:else>
                    </dgm:choose>
                  </dgm:else>
                </dgm:choose>
                <dgm:shape xmlns:r="http://schemas.openxmlformats.org/officeDocument/2006/relationships" r:blip="">
                  <dgm:adjLst/>
                </dgm:shape>
                <dgm:presOf/>
                <dgm:ruleLst/>
                <dgm:layoutNode name="rootComposite3">
                  <dgm:alg type="composite"/>
                  <dgm:shape xmlns:r="http://schemas.openxmlformats.org/officeDocument/2006/relationships" r:blip="">
                    <dgm:adjLst/>
                  </dgm:shape>
                  <dgm:presOf axis="self" ptType="node" cnt="1"/>
                  <dgm:choose name="Name136">
                    <dgm:if name="Name137"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38"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39"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40">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41">
                    <dgm:if name="Name142" func="var" arg="hierBranch" op="equ" val="l">
                      <dgm:choose name="Name143">
                        <dgm:if name="Name144" func="var" arg="dir" op="equ" val="norm">
                          <dgm:alg type="hierChild">
                            <dgm:param type="chAlign" val="t"/>
                            <dgm:param type="linDir" val="fromL"/>
                          </dgm:alg>
                        </dgm:if>
                        <dgm:else name="Name145">
                          <dgm:alg type="hierChild">
                            <dgm:param type="chAlign" val="t"/>
                            <dgm:param type="linDir" val="fromR"/>
                          </dgm:alg>
                        </dgm:else>
                      </dgm:choose>
                    </dgm:if>
                    <dgm:if name="Name146" func="var" arg="hierBranch" op="equ" val="r">
                      <dgm:choose name="Name147">
                        <dgm:if name="Name148" func="var" arg="dir" op="equ" val="norm">
                          <dgm:alg type="hierChild">
                            <dgm:param type="chAlign" val="b"/>
                            <dgm:param type="linDir" val="fromL"/>
                          </dgm:alg>
                        </dgm:if>
                        <dgm:else name="Name149">
                          <dgm:alg type="hierChild">
                            <dgm:param type="chAlign" val="b"/>
                            <dgm:param type="linDir" val="fromR"/>
                          </dgm:alg>
                        </dgm:else>
                      </dgm:choose>
                    </dgm:if>
                    <dgm:if name="Name150" func="var" arg="hierBranch" op="equ" val="hang">
                      <dgm:choose name="Name151">
                        <dgm:if name="Name152" func="var" arg="dir" op="equ" val="norm">
                          <dgm:alg type="hierChild">
                            <dgm:param type="chAlign" val="l"/>
                            <dgm:param type="linDir" val="fromT"/>
                            <dgm:param type="secChAlign" val="t"/>
                            <dgm:param type="secLinDir" val="fromL"/>
                          </dgm:alg>
                        </dgm:if>
                        <dgm:else name="Name153">
                          <dgm:alg type="hierChild">
                            <dgm:param type="chAlign" val="r"/>
                            <dgm:param type="linDir" val="fromT"/>
                            <dgm:param type="secChAlign" val="t"/>
                            <dgm:param type="secLinDir" val="fromR"/>
                          </dgm:alg>
                        </dgm:else>
                      </dgm:choose>
                    </dgm:if>
                    <dgm:else name="Name154">
                      <dgm:choose name="Name155">
                        <dgm:if name="Name156" func="var" arg="dir" op="equ" val="norm">
                          <dgm:alg type="hierChild">
                            <dgm:param type="linDir" val="fromT"/>
                            <dgm:param type="chAlign" val="l"/>
                          </dgm:alg>
                        </dgm:if>
                        <dgm:else name="Name157">
                          <dgm:alg type="hierChild">
                            <dgm:param type="linDir" val="fromT"/>
                            <dgm:param type="chAlign" val="r"/>
                          </dgm:alg>
                        </dgm:else>
                      </dgm:choose>
                    </dgm:else>
                  </dgm:choose>
                  <dgm:shape xmlns:r="http://schemas.openxmlformats.org/officeDocument/2006/relationships" r:blip="">
                    <dgm:adjLst/>
                  </dgm:shape>
                  <dgm:presOf/>
                  <dgm:constrLst/>
                  <dgm:ruleLst/>
                  <dgm:forEach name="Name158" ref="rep2a"/>
                </dgm:layoutNode>
                <dgm:layoutNode name="hierChild7">
                  <dgm:choose name="Name159">
                    <dgm:if name="Name160" func="var" arg="dir" op="equ" val="norm">
                      <dgm:alg type="hierChild">
                        <dgm:param type="chAlign" val="l"/>
                        <dgm:param type="linDir" val="fromT"/>
                        <dgm:param type="secChAlign" val="t"/>
                        <dgm:param type="secLinDir" val="fromL"/>
                      </dgm:alg>
                    </dgm:if>
                    <dgm:else name="Name161">
                      <dgm:alg type="hierChild">
                        <dgm:param type="chAlign" val="r"/>
                        <dgm:param type="linDir" val="fromT"/>
                        <dgm:param type="secChAlign" val="t"/>
                        <dgm:param type="secLinDir" val="fromR"/>
                      </dgm:alg>
                    </dgm:else>
                  </dgm:choose>
                  <dgm:shape xmlns:r="http://schemas.openxmlformats.org/officeDocument/2006/relationships" r:blip="">
                    <dgm:adjLst/>
                  </dgm:shape>
                  <dgm:presOf/>
                  <dgm:constrLst/>
                  <dgm:ruleLst/>
                  <dgm:forEach name="Name162" ref="rep2b"/>
                </dgm:layoutNode>
              </dgm:layoutNode>
            </dgm:forEach>
          </dgm:layoutNode>
        </dgm:layoutNode>
      </dgm:forEach>
    </dgm:forEach>
  </dgm:layoutNode>
</dgm:layoutDef>
</file>

<file path=ppt/diagrams/layout179.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18.xml><?xml version="1.0" encoding="utf-8"?>
<dgm:layoutDef xmlns:dgm="http://schemas.openxmlformats.org/drawingml/2006/diagram" xmlns:a="http://schemas.openxmlformats.org/drawingml/2006/main" uniqueId="urn:microsoft.com/office/officeart/2008/layout/PictureStrips">
  <dgm:title val=""/>
  <dgm:desc val=""/>
  <dgm:catLst>
    <dgm:cat type="list" pri="12500"/>
    <dgm:cat type="picture" pri="13000"/>
    <dgm:cat type="pictureconvert" pri="13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40" srcId="0" destId="10" srcOrd="0" destOrd="0"/>
        <dgm:cxn modelId="5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40" srcId="0" destId="10" srcOrd="0" destOrd="0"/>
        <dgm:cxn modelId="50" srcId="0" destId="20" srcOrd="1" destOrd="0"/>
        <dgm:cxn modelId="60" srcId="0" destId="30" srcOrd="2" destOrd="0"/>
        <dgm:cxn modelId="70" srcId="0" destId="40" srcOrd="2" destOrd="0"/>
      </dgm:cxnLst>
      <dgm:bg/>
      <dgm:whole/>
    </dgm:dataModel>
  </dgm:clrData>
  <dgm:layoutNode name="Name0">
    <dgm:varLst>
      <dgm:dir/>
      <dgm:resizeHandles val="exact"/>
    </dgm:varLst>
    <dgm:choose name="Name1">
      <dgm:if name="Name2" func="var" arg="dir" op="equ" val="norm">
        <dgm:alg type="snake">
          <dgm:param type="off" val="ctr"/>
        </dgm:alg>
      </dgm:if>
      <dgm:else name="Name3">
        <dgm:alg type="snake">
          <dgm:param type="off" val="ctr"/>
          <dgm:param type="grDir" val="tR"/>
        </dgm:alg>
      </dgm:else>
    </dgm:choose>
    <dgm:shape xmlns:r="http://schemas.openxmlformats.org/officeDocument/2006/relationships" r:blip="">
      <dgm:adjLst/>
    </dgm:shape>
    <dgm:constrLst>
      <dgm:constr type="primFontSz" for="des" ptType="node" op="equ" val="65"/>
      <dgm:constr type="w" for="ch" forName="composite" refType="w"/>
      <dgm:constr type="h" for="ch" forName="composite" refType="h"/>
      <dgm:constr type="sp" refType="h" refFor="ch" refForName="composite" op="equ" fact="0.1"/>
      <dgm:constr type="h" for="ch" forName="sibTrans" refType="h" refFor="ch" refForName="composite" op="equ" fact="0.1"/>
      <dgm:constr type="w" for="ch" forName="sibTrans" refType="h" refFor="ch" refForName="sibTrans" op="equ"/>
    </dgm:constrLst>
    <dgm:forEach name="nodesForEach" axis="ch" ptType="node">
      <dgm:layoutNode name="composite">
        <dgm:alg type="composite">
          <dgm:param type="ar" val="3"/>
        </dgm:alg>
        <dgm:shape xmlns:r="http://schemas.openxmlformats.org/officeDocument/2006/relationships" r:blip="">
          <dgm:adjLst/>
        </dgm:shape>
        <dgm:choose name="Name4">
          <dgm:if name="Name5" func="var" arg="dir" op="equ" val="norm">
            <dgm:constrLst>
              <dgm:constr type="l" for="ch" forName="rect1" refType="w" fact="0.04"/>
              <dgm:constr type="t" for="ch" forName="rect1" refType="h" fact="0.13"/>
              <dgm:constr type="w" for="ch" forName="rect1" refType="w" fact="0.96"/>
              <dgm:constr type="h" for="ch" forName="rect1" refType="h" fact="0.9"/>
              <dgm:constr type="l" for="ch" forName="rect2" refType="w" fact="0"/>
              <dgm:constr type="t" for="ch" forName="rect2" refType="h" fact="0"/>
              <dgm:constr type="w" for="ch" forName="rect2" refType="w" fact="0.21"/>
              <dgm:constr type="h" for="ch" forName="rect2" refType="w" fact="0.315"/>
            </dgm:constrLst>
          </dgm:if>
          <dgm:else name="Name6">
            <dgm:constrLst>
              <dgm:constr type="l" for="ch" forName="rect1" refType="w" fact="0"/>
              <dgm:constr type="t" for="ch" forName="rect1" refType="h" fact="0.13"/>
              <dgm:constr type="w" for="ch" forName="rect1" refType="w" fact="0.96"/>
              <dgm:constr type="h" for="ch" forName="rect1" refType="h" fact="0.9"/>
              <dgm:constr type="l" for="ch" forName="rect2" refType="w" fact="0.79"/>
              <dgm:constr type="t" for="ch" forName="rect2" refType="h" fact="0"/>
              <dgm:constr type="w" for="ch" forName="rect2" refType="w" fact="0.21"/>
              <dgm:constr type="h" for="ch" forName="rect2" refType="w" fact="0.315"/>
            </dgm:constrLst>
          </dgm:else>
        </dgm:choose>
        <dgm:layoutNode name="rect1" styleLbl="trAlignAcc1">
          <dgm:varLst>
            <dgm:bulletEnabled val="1"/>
          </dgm:varLst>
          <dgm:alg type="tx">
            <dgm:param type="parTxLTRAlign" val="l"/>
          </dgm:alg>
          <dgm:shape xmlns:r="http://schemas.openxmlformats.org/officeDocument/2006/relationships" type="rect" r:blip="">
            <dgm:adjLst/>
          </dgm:shape>
          <dgm:presOf axis="desOrSelf" ptType="node"/>
          <dgm:choose name="Name7">
            <dgm:if name="Name8" func="var" arg="dir" op="equ" val="norm">
              <dgm:constrLst>
                <dgm:constr type="lMarg" refType="w" fact="0.6"/>
                <dgm:constr type="rMarg" refType="primFontSz" fact="0.3"/>
                <dgm:constr type="tMarg" refType="primFontSz" fact="0.3"/>
                <dgm:constr type="bMarg" refType="primFontSz" fact="0.3"/>
              </dgm:constrLst>
            </dgm:if>
            <dgm:else name="Name9">
              <dgm:constrLst>
                <dgm:constr type="lMarg" refType="primFontSz" fact="0.3"/>
                <dgm:constr type="rMarg" refType="w" fact="0.6"/>
                <dgm:constr type="tMarg" refType="primFontSz" fact="0.3"/>
                <dgm:constr type="bMarg" refType="primFontSz" fact="0.3"/>
              </dgm:constrLst>
            </dgm:else>
          </dgm:choose>
          <dgm:ruleLst>
            <dgm:rule type="primFontSz" val="5" fact="NaN" max="NaN"/>
          </dgm:ruleLst>
        </dgm:layoutNode>
        <dgm:layoutNode name="rect2" styleLbl="fgImgPlac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180.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18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182.xml><?xml version="1.0" encoding="utf-8"?>
<dgm:layoutDef xmlns:dgm="http://schemas.openxmlformats.org/drawingml/2006/diagram" xmlns:a="http://schemas.openxmlformats.org/drawingml/2006/main" uniqueId="urn:microsoft.com/office/officeart/2005/8/layout/chevronAccent+Icon">
  <dgm:title val="Chevron Accent Process"/>
  <dgm:desc val="Use to show sequential steps in a task, process, or workflow, or to emphasize movement or direction. Works best with minimal Level 1 and Level 2 text."/>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layout183.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184.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19.xml><?xml version="1.0" encoding="utf-8"?>
<dgm:layoutDef xmlns:dgm="http://schemas.openxmlformats.org/drawingml/2006/diagram" xmlns:a="http://schemas.openxmlformats.org/drawingml/2006/main" uniqueId="urn:microsoft.com/office/officeart/2005/8/layout/hProcess3">
  <dgm:title val=""/>
  <dgm:desc val=""/>
  <dgm:catLst>
    <dgm:cat type="process" pri="6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chOrder="t">
    <dgm:varLst>
      <dgm:dir/>
      <dgm:animLvl val="lvl"/>
      <dgm:resizeHandles val="exact"/>
    </dgm:varLst>
    <dgm:alg type="composite"/>
    <dgm:shape xmlns:r="http://schemas.openxmlformats.org/officeDocument/2006/relationships" r:blip="">
      <dgm:adjLst/>
    </dgm:shape>
    <dgm:presOf/>
    <dgm:constrLst>
      <dgm:constr type="w" for="ch" forName="dummy" refType="w"/>
      <dgm:constr type="h" for="ch" forName="dummy" refType="h"/>
      <dgm:constr type="h" for="ch" forName="dummy" refType="w" refFor="ch" refForName="dummy" op="lte" fact="0.4"/>
      <dgm:constr type="ctrX" for="ch" forName="dummy" refType="w" fact="0.5"/>
      <dgm:constr type="ctrY" for="ch" forName="dummy" refType="h" fact="0.5"/>
      <dgm:constr type="w" for="ch" forName="linH" refType="w"/>
      <dgm:constr type="h" for="ch" forName="linH" refType="h"/>
      <dgm:constr type="ctrX" for="ch" forName="linH" refType="w" fact="0.5"/>
      <dgm:constr type="ctrY" for="ch" forName="linH" refType="h" fact="0.5"/>
      <dgm:constr type="userP" for="ch" forName="linH" refType="h" refFor="ch" refForName="dummy" fact="0.25"/>
      <dgm:constr type="userT" for="des" forName="parTx" refType="w" refFor="ch" refForName="dummy" fact="0.2"/>
    </dgm:constrLst>
    <dgm:ruleLst/>
    <dgm:layoutNode name="dummy">
      <dgm:alg type="sp"/>
      <dgm:shape xmlns:r="http://schemas.openxmlformats.org/officeDocument/2006/relationships" r:blip="">
        <dgm:adjLst/>
      </dgm:shape>
      <dgm:presOf/>
      <dgm:constrLst/>
      <dgm:ruleLst/>
    </dgm:layoutNode>
    <dgm:layoutNode name="linH">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primFontSz" for="des" forName="parTx" val="65"/>
        <dgm:constr type="primFontSz" for="des" forName="desTx" refType="primFontSz" refFor="des" refForName="parTx" op="equ"/>
        <dgm:constr type="h" for="des" forName="parTx" refType="primFontSz" refFor="des" refForName="parTx"/>
        <dgm:constr type="h" for="des" forName="desTx" refType="primFontSz" refFor="des" refForName="parTx" fact="0.5"/>
        <dgm:constr type="h" for="des" forName="parTx" op="equ"/>
        <dgm:constr type="h" for="des" forName="desTx" op="equ"/>
        <dgm:constr type="h" for="ch" forName="backgroundArrow" refType="primFontSz" refFor="des" refForName="parTx" fact="2"/>
        <dgm:constr type="h" for="ch" forName="backgroundArrow" refType="h" refFor="des" refForName="parTx" op="lte" fact="2"/>
        <dgm:constr type="h" for="ch" forName="backgroundArrow" refType="h" refFor="des" refForName="parTx" op="gte" fact="2"/>
        <dgm:constr type="h" for="des" forName="spVertical1" refType="primFontSz" refFor="des" refForName="parTx" fact="0.5"/>
        <dgm:constr type="h" for="des" forName="spVertical1" refType="h" refFor="des" refForName="parTx" op="lte" fact="0.5"/>
        <dgm:constr type="h" for="des" forName="spVertical1" refType="h" refFor="des" refForName="parTx" op="gte" fact="0.5"/>
        <dgm:constr type="h" for="des" forName="spVertical2" refType="primFontSz" refFor="des" refForName="parTx" fact="0.5"/>
        <dgm:constr type="h" for="des" forName="spVertical2" refType="h" refFor="des" refForName="parTx" op="lte" fact="0.5"/>
        <dgm:constr type="h" for="des" forName="spVertical2" refType="h" refFor="des" refForName="parTx" op="gte" fact="0.5"/>
        <dgm:constr type="h" for="des" forName="spVertical3" refType="primFontSz" refFor="des" refForName="parTx" fact="-0.4"/>
        <dgm:constr type="h" for="des" forName="spVertical3" refType="h" refFor="des" refForName="parTx" op="lte" fact="-0.4"/>
        <dgm:constr type="h" for="des" forName="spVertical3" refType="h" refFor="des" refForName="parTx" op="gte" fact="-0.4"/>
        <dgm:constr type="w" for="ch" forName="backgroundArrow" refType="w"/>
        <dgm:constr type="w" for="ch" forName="negArrow" refType="w" fact="-1"/>
        <dgm:constr type="w" for="ch" forName="linV" refType="w"/>
        <dgm:constr type="w" for="ch" forName="space" refType="w" refFor="ch" refForName="linV" fact="0.2"/>
        <dgm:constr type="w" for="ch" forName="padding1" refType="w" fact="0.08"/>
        <dgm:constr type="userP"/>
        <dgm:constr type="w" for="ch" forName="padding2" refType="userP"/>
      </dgm:constrLst>
      <dgm:ruleLst>
        <dgm:rule type="w" for="ch" forName="linV" val="0" fact="NaN" max="NaN"/>
        <dgm:rule type="primFontSz" for="des" forName="parTx" val="5" fact="NaN" max="NaN"/>
      </dgm:ruleLst>
      <dgm:layoutNode name="padding1">
        <dgm:alg type="sp"/>
        <dgm:shape xmlns:r="http://schemas.openxmlformats.org/officeDocument/2006/relationships" r:blip="">
          <dgm:adjLst/>
        </dgm:shape>
        <dgm:presOf/>
        <dgm:constrLst/>
        <dgm:ruleLst/>
      </dgm:layoutNode>
      <dgm:forEach name="Name4" axis="ch" ptType="node">
        <dgm:layoutNode name="linV">
          <dgm:alg type="lin">
            <dgm:param type="linDir" val="fromT"/>
          </dgm:alg>
          <dgm:shape xmlns:r="http://schemas.openxmlformats.org/officeDocument/2006/relationships" r:blip="">
            <dgm:adjLst/>
          </dgm:shape>
          <dgm:presOf/>
          <dgm:constrLst>
            <dgm:constr type="w" for="ch" forName="spVertical1" refType="w"/>
            <dgm:constr type="w" for="ch" forName="parTx" refType="w"/>
            <dgm:constr type="w" for="ch" forName="spVertical2" refType="w"/>
            <dgm:constr type="w" for="ch" forName="spVertical3" refType="w"/>
            <dgm:constr type="w" for="ch" forName="desTx" refType="w"/>
          </dgm:constrLst>
          <dgm:ruleLst/>
          <dgm:layoutNode name="spVertical1">
            <dgm:alg type="sp"/>
            <dgm:shape xmlns:r="http://schemas.openxmlformats.org/officeDocument/2006/relationships" r:blip="">
              <dgm:adjLst/>
            </dgm:shape>
            <dgm:presOf/>
            <dgm:constrLst/>
            <dgm:ruleLst/>
          </dgm:layoutNode>
          <dgm:layoutNode name="parTx" styleLbl="revTx">
            <dgm:varLst>
              <dgm:chMax val="0"/>
              <dgm:chPref val="0"/>
              <dgm:bulletEnabled val="1"/>
            </dgm:varLst>
            <dgm:choose name="Name5">
              <dgm:if name="Name6" axis="root des" ptType="all node" func="maxDepth" op="gt" val="1">
                <dgm:alg type="tx">
                  <dgm:param type="parTxLTRAlign" val="l"/>
                  <dgm:param type="parTxRTLAlign" val="r"/>
                </dgm:alg>
              </dgm:if>
              <dgm:else name="Name7">
                <dgm:alg type="tx">
                  <dgm:param type="parTxLTRAlign" val="ctr"/>
                  <dgm:param type="parTxRTLAlign" val="ctr"/>
                </dgm:alg>
              </dgm:else>
            </dgm:choose>
            <dgm:shape xmlns:r="http://schemas.openxmlformats.org/officeDocument/2006/relationships" type="rect" r:blip="">
              <dgm:adjLst/>
            </dgm:shape>
            <dgm:presOf axis="self" ptType="node"/>
            <dgm:choose name="Name8">
              <dgm:if name="Name9" func="var" arg="dir" op="equ" val="norm">
                <dgm:constrLst>
                  <dgm:constr type="userT"/>
                  <dgm:constr type="h" refType="userT" op="lte"/>
                  <dgm:constr type="tMarg" refType="primFontSz" fact="0.8"/>
                  <dgm:constr type="bMarg" refType="tMarg"/>
                  <dgm:constr type="lMarg"/>
                  <dgm:constr type="rMarg"/>
                </dgm:constrLst>
              </dgm:if>
              <dgm:else name="Name10">
                <dgm:constrLst>
                  <dgm:constr type="userT"/>
                  <dgm:constr type="h" refType="userT" op="lte"/>
                  <dgm:constr type="tMarg" refType="primFontSz" fact="0.8"/>
                  <dgm:constr type="bMarg" refType="tMarg"/>
                  <dgm:constr type="lMarg"/>
                  <dgm:constr type="rMarg"/>
                </dgm:constrLst>
              </dgm:else>
            </dgm:choose>
            <dgm:ruleLst>
              <dgm:rule type="h" val="INF" fact="NaN" max="NaN"/>
            </dgm:ruleLst>
          </dgm:layoutNode>
          <dgm:layoutNode name="spVertical2">
            <dgm:alg type="sp"/>
            <dgm:shape xmlns:r="http://schemas.openxmlformats.org/officeDocument/2006/relationships" r:blip="">
              <dgm:adjLst/>
            </dgm:shape>
            <dgm:presOf/>
            <dgm:constrLst/>
            <dgm:ruleLst/>
          </dgm:layoutNode>
          <dgm:layoutNode name="spVertical3">
            <dgm:alg type="sp"/>
            <dgm:shape xmlns:r="http://schemas.openxmlformats.org/officeDocument/2006/relationships" r:blip="">
              <dgm:adjLst/>
            </dgm:shape>
            <dgm:presOf/>
            <dgm:constrLst/>
            <dgm:ruleLst/>
          </dgm:layoutNode>
          <dgm:choose name="Name11">
            <dgm:if name="Name12" axis="ch" ptType="node" func="cnt" op="gte" val="1">
              <dgm:layoutNode name="desTx" styleLbl="revTx">
                <dgm:varLst>
                  <dgm:bulletEnabled val="1"/>
                </dgm:varLst>
                <dgm:alg type="tx">
                  <dgm:param type="stBulletLvl" val="1"/>
                </dgm:alg>
                <dgm:shape xmlns:r="http://schemas.openxmlformats.org/officeDocument/2006/relationships" type="rect" r:blip="">
                  <dgm:adjLst/>
                </dgm:shape>
                <dgm:presOf axis="des" ptType="node"/>
                <dgm:constrLst>
                  <dgm:constr type="tMarg"/>
                  <dgm:constr type="bMarg"/>
                  <dgm:constr type="rMarg"/>
                  <dgm:constr type="lMarg"/>
                </dgm:constrLst>
                <dgm:ruleLst>
                  <dgm:rule type="h" val="INF" fact="NaN" max="NaN"/>
                </dgm:ruleLst>
              </dgm:layoutNode>
            </dgm:if>
            <dgm:else name="Name13"/>
          </dgm:choose>
        </dgm:layoutNod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name="padding2">
        <dgm:alg type="sp"/>
        <dgm:shape xmlns:r="http://schemas.openxmlformats.org/officeDocument/2006/relationships" r:blip="">
          <dgm:adjLst/>
        </dgm:shape>
        <dgm:presOf/>
        <dgm:constrLst/>
        <dgm:ruleLst/>
      </dgm:layoutNode>
      <dgm:layoutNode name="negArrow">
        <dgm:alg type="sp"/>
        <dgm:shape xmlns:r="http://schemas.openxmlformats.org/officeDocument/2006/relationships" r:blip="">
          <dgm:adjLst/>
        </dgm:shape>
        <dgm:presOf/>
        <dgm:constrLst/>
        <dgm:ruleLst/>
      </dgm:layoutNode>
      <dgm:layoutNode name="backgroundArrow" styleLbl="node1">
        <dgm:alg type="sp"/>
        <dgm:choose name="Name15">
          <dgm:if name="Name16" func="var" arg="dir" op="equ" val="norm">
            <dgm:shape xmlns:r="http://schemas.openxmlformats.org/officeDocument/2006/relationships" type="rightArrow" r:blip="">
              <dgm:adjLst/>
            </dgm:shape>
          </dgm:if>
          <dgm:else name="Name17">
            <dgm:shape xmlns:r="http://schemas.openxmlformats.org/officeDocument/2006/relationships" type="leftArrow" r:blip="">
              <dgm:adjLst/>
            </dgm:shape>
          </dgm:else>
        </dgm:choose>
        <dgm:presOf/>
        <dgm:constrLst/>
        <dgm:ruleLst/>
      </dgm:layoutNode>
    </dgm:layoutNode>
  </dgm:layoutNode>
</dgm:layoutDef>
</file>

<file path=ppt/diagrams/layout2.xml><?xml version="1.0" encoding="utf-8"?>
<dgm:layoutDef xmlns:dgm="http://schemas.openxmlformats.org/drawingml/2006/diagram" xmlns:a="http://schemas.openxmlformats.org/drawingml/2006/main" uniqueId="urn:microsoft.com/office/officeart/2011/layout/HexagonRadial">
  <dgm:title val="Hexagon Radial"/>
  <dgm:desc val="Use to show a sequential process that relates to a central idea or theme. Limited to six Level 2 shapes. Works best with small amounts of text. Unused text does not appear, but remains available if you switch layout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0.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21.xml><?xml version="1.0" encoding="utf-8"?>
<dgm:layoutDef xmlns:dgm="http://schemas.openxmlformats.org/drawingml/2006/diagram" xmlns:a="http://schemas.openxmlformats.org/drawingml/2006/main" uniqueId="urn:microsoft.com/office/officeart/2005/8/layout/chevronAccent+Icon">
  <dgm:title val="Chevron Accent Process"/>
  <dgm:desc val="Use to show sequential steps in a task, process, or workflow, or to emphasize movement or direction. Works best with minimal Level 1 and Level 2 text."/>
  <dgm:catLst>
    <dgm:cat type="process" pri="9500"/>
    <dgm:cat type="officeonline" pri="2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osite" refType="w"/>
      <dgm:constr type="primFontSz" for="des" forName="txNode" op="equ" val="65"/>
      <dgm:constr type="w" for="ch" forName="compositeSpace" refType="w" refFor="ch" refForName="composite" fact="0.028"/>
    </dgm:constrLst>
    <dgm:ruleLst/>
    <dgm:forEach name="Name4" axis="ch" ptType="node">
      <dgm:layoutNode name="composite">
        <dgm:alg type="composite"/>
        <dgm:shape xmlns:r="http://schemas.openxmlformats.org/officeDocument/2006/relationships" r:blip="">
          <dgm:adjLst/>
        </dgm:shape>
        <dgm:presOf/>
        <dgm:choose name="Name5">
          <dgm:if name="Name6" func="var" arg="dir" op="equ" val="norm">
            <dgm:constrLst>
              <dgm:constr type="l" for="ch" forName="bgChev"/>
              <dgm:constr type="w" for="ch" forName="bgChev" refType="w" fact="0.9"/>
              <dgm:constr type="t" for="ch" forName="bgChev"/>
              <dgm:constr type="h" for="ch" forName="bgChev" refType="w" refFor="ch" refForName="bgChev" fact="0.386"/>
              <dgm:constr type="l" for="ch" forName="txNode" refType="w" fact="0.24"/>
              <dgm:constr type="w" for="ch" forName="txNode" refType="w" fact="0.76"/>
              <dgm:constr type="t" for="ch" forName="txNode" refType="h" refFor="ch" refForName="bgChev" fact="0.25"/>
              <dgm:constr type="h" for="ch" forName="txNode" refType="h" refFor="ch" refForName="bgChev"/>
            </dgm:constrLst>
          </dgm:if>
          <dgm:else name="Name7">
            <dgm:constrLst>
              <dgm:constr type="l" for="ch" forName="bgChev" refType="w" fact="0.1"/>
              <dgm:constr type="w" for="ch" forName="bgChev" refType="w" fact="0.9"/>
              <dgm:constr type="t" for="ch" forName="bgChev"/>
              <dgm:constr type="h" for="ch" forName="bgChev" refType="w" refFor="ch" refForName="bgChev" fact="0.386"/>
              <dgm:constr type="l" for="ch" forName="txNode"/>
              <dgm:constr type="w" for="ch" forName="txNode" refType="w" fact="0.76"/>
              <dgm:constr type="t" for="ch" forName="txNode" refType="h" refFor="ch" refForName="bgChev" fact="0.25"/>
              <dgm:constr type="h" for="ch" forName="txNode" refType="h" refFor="ch" refForName="bgChev"/>
            </dgm:constrLst>
          </dgm:else>
        </dgm:choose>
        <dgm:ruleLst/>
        <dgm:layoutNode name="bgChev" styleLbl="node1">
          <dgm:alg type="sp"/>
          <dgm:choose name="Name8">
            <dgm:if name="Name9" func="var" arg="dir" op="equ" val="norm">
              <dgm:shape xmlns:r="http://schemas.openxmlformats.org/officeDocument/2006/relationships" type="chevron" r:blip="">
                <dgm:adjLst>
                  <dgm:adj idx="1" val="0.4"/>
                </dgm:adjLst>
              </dgm:shape>
            </dgm:if>
            <dgm:else name="Name10">
              <dgm:shape xmlns:r="http://schemas.openxmlformats.org/officeDocument/2006/relationships" rot="180" type="chevron" r:blip="">
                <dgm:adjLst>
                  <dgm:adj idx="1" val="0.4"/>
                </dgm:adjLst>
              </dgm:shape>
            </dgm:else>
          </dgm:choose>
          <dgm:presOf/>
          <dgm:constrLst/>
        </dgm:layoutNode>
        <dgm:layoutNode name="txNode" styleLbl="fgAcc1">
          <dgm:varLst>
            <dgm:bulletEnabled val="1"/>
          </dgm:varLst>
          <dgm:alg type="tx"/>
          <dgm:shape xmlns:r="http://schemas.openxmlformats.org/officeDocument/2006/relationships" type="roundRect" r:blip="">
            <dgm:adjLst>
              <dgm:adj idx="1" val="0.1"/>
            </dgm:adjLst>
          </dgm:shape>
          <dgm:presOf axis="desOrSelf" ptType="node"/>
          <dgm:ruleLst>
            <dgm:rule type="primFontSz" val="5" fact="NaN" max="NaN"/>
          </dgm:ruleLst>
        </dgm:layoutNode>
      </dgm:layoutNode>
      <dgm:forEach name="Name11" axis="followSib" ptType="sibTrans" cnt="1">
        <dgm:layoutNode name="compositeSpace">
          <dgm:alg type="sp"/>
          <dgm:shape xmlns:r="http://schemas.openxmlformats.org/officeDocument/2006/relationships" r:blip="">
            <dgm:adjLst/>
          </dgm:shape>
          <dgm:presOf axis="self"/>
          <dgm:constrLst/>
          <dgm:ruleLst/>
        </dgm:layoutNode>
      </dgm:forEach>
    </dgm:forEach>
  </dgm:layoutNode>
</dgm:layoutDef>
</file>

<file path=ppt/diagrams/layout2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3.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24.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25.xml><?xml version="1.0" encoding="utf-8"?>
<dgm:layoutDef xmlns:dgm="http://schemas.openxmlformats.org/drawingml/2006/diagram" xmlns:a="http://schemas.openxmlformats.org/drawingml/2006/main" uniqueId="urn:microsoft.com/office/officeart/2008/layout/VerticalCircleList">
  <dgm:title val=""/>
  <dgm:desc val=""/>
  <dgm:catLst>
    <dgm:cat type="list" pri="235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41" srcId="1" destId="11" srcOrd="0" destOrd="0"/>
        <dgm:cxn modelId="42" srcId="1" destId="12" srcOrd="1" destOrd="0"/>
        <dgm:cxn modelId="5" srcId="0" destId="2" srcOrd="0" destOrd="0"/>
        <dgm:cxn modelId="51" srcId="2" destId="21" srcOrd="0" destOrd="0"/>
        <dgm:cxn modelId="52" srcId="2" destId="22" srcOrd="1" destOrd="0"/>
      </dgm:cxnLst>
      <dgm:bg/>
      <dgm:whole/>
    </dgm:dataModel>
  </dgm:sampData>
  <dgm:styleData useDef="1">
    <dgm:dataModel>
      <dgm:ptLst/>
      <dgm:bg/>
      <dgm:whole/>
    </dgm:dataModel>
  </dgm:styleData>
  <dgm:clrData useDef="1">
    <dgm:dataModel>
      <dgm:ptLst/>
      <dgm:bg/>
      <dgm:whole/>
    </dgm:dataModel>
  </dgm:clrData>
  <dgm:layoutNode name="Name0">
    <dgm:varLst>
      <dgm:dir/>
    </dgm:varLst>
    <dgm:alg type="lin">
      <dgm:param type="linDir" val="fromT"/>
      <dgm:param type="fallback" val="2D"/>
    </dgm:alg>
    <dgm:shape xmlns:r="http://schemas.openxmlformats.org/officeDocument/2006/relationships" r:blip="">
      <dgm:adjLst/>
    </dgm:shape>
    <dgm:presOf/>
    <dgm:constrLst>
      <dgm:constr type="w" for="ch" forName="withChildren" refType="w"/>
      <dgm:constr type="h" for="ch" forName="withChildren" refType="w" fact="0.909"/>
      <dgm:constr type="w" for="ch" forName="noChildren" refType="w"/>
      <dgm:constr type="h" for="ch" forName="noChildren" refType="w" fact="0.164"/>
      <dgm:constr type="w" for="ch" forName="overlap" val="1"/>
      <dgm:constr type="h" for="ch" forName="overlap" refType="w" refFor="ch" refForName="withChildren" fact="-0.089"/>
      <dgm:constr type="primFontSz" for="des" forName="txLvl1" op="equ" val="65"/>
      <dgm:constr type="primFontSz" for="des" forName="txLvlOnly1" refType="primFontSz" refFor="des" refForName="txLvl1" op="equ"/>
      <dgm:constr type="primFontSz" for="des" forName="txLvl2" refType="primFontSz" refFor="des" refForName="txLvl1" op="equ" fact="0.78"/>
      <dgm:constr type="primFontSz" for="des" forName="txLvl3" refType="primFontSz" refFor="des" refForName="txLvl1" op="equ" fact="0.78"/>
      <dgm:constr type="userF" for="des" forName="lin" refType="primFontSz" refFor="des" refForName="txLvl2" op="equ"/>
    </dgm:constrLst>
    <dgm:forEach name="Name1" axis="ch" ptType="node">
      <dgm:choose name="Name2">
        <dgm:if name="Name3" axis="ch" ptType="node" func="cnt" op="gte" val="1">
          <dgm:layoutNode name="withChildren">
            <dgm:alg type="composite"/>
            <dgm:choose name="Name4">
              <dgm:if name="Name5" func="var" arg="dir" op="equ" val="norm">
                <dgm:constrLst>
                  <dgm:constr type="l" for="ch" forName="bigCircle"/>
                  <dgm:constr type="w" for="ch" forName="bigCircle" refType="h" refFor="ch" refForName="bigCircle"/>
                  <dgm:constr type="t" for="ch" forName="bigCircle"/>
                  <dgm:constr type="h" for="ch" forName="bigCircle" refType="h"/>
                  <dgm:constr type="l" for="ch" forName="medCircle" refType="w" fact="0.043"/>
                  <dgm:constr type="w" for="ch" forName="medCircle" refType="h" refFor="ch" refForName="medCircle"/>
                  <dgm:constr type="t" for="ch" forName="medCircle" refType="h" fact="0.042"/>
                  <dgm:constr type="h" for="ch" forName="medCircle" refType="h" fact="0.18"/>
                  <dgm:constr type="l" for="ch" forName="txLvl1" refType="ctrX" refFor="ch" refForName="medCircle"/>
                  <dgm:constr type="r" for="ch" forName="txLvl1" refType="w"/>
                  <dgm:constr type="h" for="ch" forName="txLvl1" refType="h" refFor="ch" refForName="medCircle"/>
                  <dgm:constr type="t" for="ch" forName="txLvl1" refType="t" refFor="ch" refForName="medCircle"/>
                  <dgm:constr type="l" for="ch" forName="lin" refType="ctrX" refFor="ch" refForName="medCircle"/>
                  <dgm:constr type="r" for="ch" forName="lin" refType="w"/>
                  <dgm:constr type="t" for="ch" forName="lin" refType="h" fact="0.222"/>
                  <dgm:constr type="h" for="ch" forName="lin" refType="h" fact="0.68"/>
                </dgm:constrLst>
              </dgm:if>
              <dgm:else name="Name6">
                <dgm:constrLst>
                  <dgm:constr type="r" for="ch" forName="bigCircle" refType="w"/>
                  <dgm:constr type="w" for="ch" forName="bigCircle" refType="h" refFor="ch" refForName="bigCircle"/>
                  <dgm:constr type="t" for="ch" forName="bigCircle"/>
                  <dgm:constr type="h" for="ch" forName="bigCircle" refType="h"/>
                  <dgm:constr type="r" for="ch" forName="medCircle" refType="w" fact="0.957"/>
                  <dgm:constr type="w" for="ch" forName="medCircle" refType="h" refFor="ch" refForName="medCircle"/>
                  <dgm:constr type="t" for="ch" forName="medCircle" refType="h" fact="0.042"/>
                  <dgm:constr type="h" for="ch" forName="medCircle" refType="h" fact="0.18"/>
                  <dgm:constr type="l" for="ch" forName="txLvl1"/>
                  <dgm:constr type="r" for="ch" forName="txLvl1" refType="ctrX" refFor="ch" refForName="medCircle"/>
                  <dgm:constr type="h" for="ch" forName="txLvl1" refType="h" refFor="ch" refForName="medCircle"/>
                  <dgm:constr type="t" for="ch" forName="txLvl1" refType="t" refFor="ch" refForName="medCircle"/>
                  <dgm:constr type="l" for="ch" forName="lin"/>
                  <dgm:constr type="r" for="ch" forName="lin" refType="ctrX" refFor="ch" refForName="medCircle"/>
                  <dgm:constr type="t" for="ch" forName="lin" refType="h" fact="0.222"/>
                  <dgm:constr type="h" for="ch" forName="lin" refType="h" fact="0.68"/>
                </dgm:constrLst>
              </dgm:else>
            </dgm:choose>
            <dgm:layoutNode name="bigCircle" styleLbl="vennNode1">
              <dgm:alg type="sp"/>
              <dgm:shape xmlns:r="http://schemas.openxmlformats.org/officeDocument/2006/relationships" type="ellipse" r:blip="">
                <dgm:adjLst/>
              </dgm:shape>
              <dgm:presOf/>
              <dgm:constrLst>
                <dgm:constr type="w" refType="h"/>
              </dgm:constrLst>
            </dgm:layoutNode>
            <dgm:layoutNode name="medCircle" styleLbl="vennNode1">
              <dgm:alg type="sp"/>
              <dgm:shape xmlns:r="http://schemas.openxmlformats.org/officeDocument/2006/relationships" type="ellipse" r:blip="">
                <dgm:adjLst/>
              </dgm:shape>
              <dgm:presOf/>
              <dgm:constrLst>
                <dgm:constr type="w" refType="h"/>
              </dgm:constrLst>
            </dgm:layoutNode>
            <dgm:layoutNode name="txLvl1" styleLbl="revTx">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name="lin">
              <dgm:choose name="Name10">
                <dgm:if name="Name11" func="var" arg="dir" op="equ" val="norm">
                  <dgm:alg type="lin">
                    <dgm:param type="linDir" val="fromT"/>
                    <dgm:param type="vertAlign" val="t"/>
                    <dgm:param type="nodeHorzAlign" val="l"/>
                  </dgm:alg>
                </dgm:if>
                <dgm:else name="Name12">
                  <dgm:alg type="lin">
                    <dgm:param type="linDir" val="fromT"/>
                    <dgm:param type="vertAlign" val="t"/>
                    <dgm:param type="nodeHorzAlign" val="r"/>
                  </dgm:alg>
                </dgm:else>
              </dgm:choose>
              <dgm:shape xmlns:r="http://schemas.openxmlformats.org/officeDocument/2006/relationships" r:blip="">
                <dgm:adjLst/>
              </dgm:shape>
              <dgm:presOf/>
              <dgm:constrLst>
                <dgm:constr type="userF"/>
                <dgm:constr type="primFontSz" for="ch" forName="txLvl2" refType="userF"/>
                <dgm:constr type="w" for="ch" forName="txLvl2" refType="w"/>
                <dgm:constr type="h" for="ch" forName="txLvl2" refType="primFontSz" refFor="ch" refForName="txLvl2" fact="0.39"/>
                <dgm:constr type="w" for="ch" forName="txLvl3" refType="w"/>
                <dgm:constr type="h" for="ch" forName="txLvl3" refType="primFontSz" refFor="ch" refForName="txLvl2" fact="0.39"/>
                <dgm:constr type="h" for="ch" forName="smCircle" refType="primFontSz" refFor="ch" refForName="txLvl2" fact="0.14"/>
                <dgm:constr type="h" for="ch" forName="indentDot1" refType="primFontSz" refFor="ch" refForName="txLvl2" fact="0.14"/>
                <dgm:constr type="h" for="ch" forName="indentDot2" refType="primFontSz" refFor="ch" refForName="txLvl2" fact="0.14"/>
                <dgm:constr type="h" for="ch" forName="indentDot3" refType="primFontSz" refFor="ch" refForName="txLvl2" fact="0.14"/>
                <dgm:constr type="w" for="ch" forName="indentDot1" refType="w"/>
                <dgm:constr type="w" for="ch" forName="indentDot2" refType="w"/>
                <dgm:constr type="w" for="ch" forName="indentDot3" refType="w"/>
                <dgm:constr type="userI" for="ch" forName="txLvl3" refType="primFontSz" refFor="ch" refForName="txLvl2" fact="0.14"/>
                <dgm:constr type="userI" for="ch" forName="indentDot1" refType="primFontSz" refFor="ch" refForName="txLvl2" fact="0.14"/>
                <dgm:constr type="userI" for="ch" forName="indentDot2" refType="primFontSz" refFor="ch" refForName="txLvl2" fact="0.14"/>
                <dgm:constr type="userI" for="ch" forName="indentDot3" refType="primFontSz" refFor="ch" refForName="txLvl2" fact="0.14"/>
              </dgm:constrLst>
              <dgm:ruleLst>
                <dgm:rule type="primFontSz" for="ch" forName="txLvl2" val="5" fact="NaN" max="NaN"/>
              </dgm:ruleLst>
              <dgm:forEach name="Name13" axis="ch" ptType="node">
                <dgm:layoutNode name="txLvl2" styleLbl="revTx">
                  <dgm:choose name="Name14">
                    <dgm:if name="Name15" func="var" arg="dir" op="equ" val="norm">
                      <dgm:alg type="tx">
                        <dgm:param type="parTxLTRAlign" val="l"/>
                        <dgm:param type="parTxRTLAlign" val="l"/>
                      </dgm:alg>
                    </dgm:if>
                    <dgm:else name="Name16">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h" val="INF" fact="NaN" max="NaN"/>
                  </dgm:ruleLst>
                </dgm:layoutNode>
                <dgm:forEach name="Name17" axis="ch" ptType="node" cnt="1">
                  <dgm:layoutNode name="indentDot1">
                    <dgm:alg type="composite"/>
                    <dgm:shape xmlns:r="http://schemas.openxmlformats.org/officeDocument/2006/relationships" r:blip="">
                      <dgm:adjLst/>
                    </dgm:shape>
                    <dgm:presOf/>
                    <dgm:choose name="Name18">
                      <dgm:if name="Name19" func="var" arg="dir" op="equ" val="norm">
                        <dgm:constrLst>
                          <dgm:constr type="userI"/>
                          <dgm:constr type="w" for="ch" forName="gap1" refType="userI" fact="3"/>
                          <dgm:constr type="w" for="ch" forName="smCircle1" refType="h"/>
                          <dgm:constr type="l" for="ch" forName="smCircle1" refType="r" refFor="ch" refForName="gap1"/>
                        </dgm:constrLst>
                      </dgm:if>
                      <dgm:else name="Name20">
                        <dgm:constrLst>
                          <dgm:constr type="userI"/>
                          <dgm:constr type="w" for="ch" forName="gap1" refType="userI" fact="3"/>
                          <dgm:constr type="w" for="ch" forName="smCircle1" refType="h"/>
                          <dgm:constr type="r" for="ch" forName="smCircle1" refType="l" refFor="ch" refForName="gap1"/>
                        </dgm:constrLst>
                      </dgm:else>
                    </dgm:choose>
                    <dgm:layoutNode name="gap1">
                      <dgm:alg type="sp"/>
                      <dgm:shape xmlns:r="http://schemas.openxmlformats.org/officeDocument/2006/relationships" type="rect" r:blip="" hideGeom="1">
                        <dgm:adjLst/>
                      </dgm:shape>
                      <dgm:presOf/>
                    </dgm:layoutNode>
                    <dgm:layoutNode name="smCircle1" styleLbl="vennNode1">
                      <dgm:alg type="sp"/>
                      <dgm:shape xmlns:r="http://schemas.openxmlformats.org/officeDocument/2006/relationships" type="ellipse" r:blip="">
                        <dgm:adjLst/>
                      </dgm:shape>
                      <dgm:presOf/>
                      <dgm:constrLst>
                        <dgm:constr type="w" refType="h"/>
                      </dgm:constrLst>
                    </dgm:layoutNode>
                  </dgm:layoutNode>
                </dgm:forEach>
                <dgm:forEach name="Name21" axis="ch" ptType="node">
                  <dgm:layoutNode name="txLvl3" styleLbl="revTx">
                    <dgm:varLst>
                      <dgm:bulletEnabled val="1"/>
                    </dgm:varLst>
                    <dgm:choose name="Name22">
                      <dgm:if name="Name23" func="var" arg="dir" op="equ" val="norm">
                        <dgm:alg type="tx">
                          <dgm:param type="parTxLTRAlign" val="l"/>
                          <dgm:param type="parTxRTLAlign" val="l"/>
                          <dgm:param type="shpTxLTRAlignCh" val="l"/>
                          <dgm:param type="shpTxRTLAlignCh" val="l"/>
                        </dgm:alg>
                      </dgm:if>
                      <dgm:else name="Name24">
                        <dgm:alg type="tx">
                          <dgm:param type="parTxLTRAlign" val="r"/>
                          <dgm:param type="parTxRTLAlign" val="r"/>
                          <dgm:param type="shpTxLTRAlignCh" val="r"/>
                          <dgm:param type="shpTxRTLAlignCh" val="r"/>
                        </dgm:alg>
                      </dgm:else>
                    </dgm:choose>
                    <dgm:shape xmlns:r="http://schemas.openxmlformats.org/officeDocument/2006/relationships" type="rect" r:blip="">
                      <dgm:adjLst/>
                    </dgm:shape>
                    <dgm:presOf axis="desOrSelf" ptType="node"/>
                    <dgm:choose name="Name25">
                      <dgm:if name="Name26" func="var" arg="dir" op="equ" val="norm">
                        <dgm:constrLst>
                          <dgm:constr type="userI"/>
                          <dgm:constr type="lMarg" refType="userI" fact="8.504"/>
                          <dgm:constr type="rMarg"/>
                          <dgm:constr type="tMarg" refType="primFontSz" fact="0.1"/>
                          <dgm:constr type="bMarg" refType="primFontSz" fact="0.1"/>
                        </dgm:constrLst>
                      </dgm:if>
                      <dgm:else name="Name27">
                        <dgm:constrLst>
                          <dgm:constr type="userI"/>
                          <dgm:constr type="lMarg"/>
                          <dgm:constr type="rMarg" refType="userI" fact="8.504"/>
                          <dgm:constr type="tMarg" refType="primFontSz" fact="0.1"/>
                          <dgm:constr type="bMarg" refType="primFontSz" fact="0.1"/>
                        </dgm:constrLst>
                      </dgm:else>
                    </dgm:choose>
                    <dgm:ruleLst>
                      <dgm:rule type="h" val="INF" fact="NaN" max="NaN"/>
                    </dgm:ruleLst>
                  </dgm:layoutNode>
                  <dgm:forEach name="Name28" axis="followSib" ptType="sibTrans" cnt="1">
                    <dgm:layoutNode name="indentDot2">
                      <dgm:alg type="composite"/>
                      <dgm:shape xmlns:r="http://schemas.openxmlformats.org/officeDocument/2006/relationships" r:blip="">
                        <dgm:adjLst/>
                      </dgm:shape>
                      <dgm:presOf/>
                      <dgm:choose name="Name29">
                        <dgm:if name="Name30" func="var" arg="dir" op="equ" val="norm">
                          <dgm:constrLst>
                            <dgm:constr type="userI"/>
                            <dgm:constr type="w" for="ch" forName="gap2" refType="userI" fact="3"/>
                            <dgm:constr type="w" for="ch" forName="smCircle2" refType="h"/>
                            <dgm:constr type="l" for="ch" forName="smCircle2" refType="r" refFor="ch" refForName="gap2"/>
                          </dgm:constrLst>
                        </dgm:if>
                        <dgm:else name="Name31">
                          <dgm:constrLst>
                            <dgm:constr type="userI"/>
                            <dgm:constr type="w" for="ch" forName="gap2" refType="userI" fact="3"/>
                            <dgm:constr type="w" for="ch" forName="smCircle2" refType="h"/>
                            <dgm:constr type="r" for="ch" forName="smCircle2" refType="l" refFor="ch" refForName="gap2"/>
                          </dgm:constrLst>
                        </dgm:else>
                      </dgm:choose>
                      <dgm:layoutNode name="gap2">
                        <dgm:alg type="sp"/>
                        <dgm:shape xmlns:r="http://schemas.openxmlformats.org/officeDocument/2006/relationships" type="rect" r:blip="" hideGeom="1">
                          <dgm:adjLst/>
                        </dgm:shape>
                        <dgm:presOf/>
                      </dgm:layoutNode>
                      <dgm:layoutNode name="smCircle2" styleLbl="vennNode1">
                        <dgm:alg type="sp"/>
                        <dgm:shape xmlns:r="http://schemas.openxmlformats.org/officeDocument/2006/relationships" type="ellipse" r:blip="">
                          <dgm:adjLst/>
                        </dgm:shape>
                        <dgm:presOf/>
                        <dgm:constrLst>
                          <dgm:constr type="w" refType="h"/>
                        </dgm:constrLst>
                      </dgm:layoutNode>
                    </dgm:layoutNode>
                  </dgm:forEach>
                </dgm:forEach>
                <dgm:choose name="Name32">
                  <dgm:if name="Name33" axis="ch" ptType="node" func="cnt" op="gte" val="1">
                    <dgm:forEach name="Name34" axis="followSib" ptType="sibTrans" cnt="1">
                      <dgm:layoutNode name="indentDot3">
                        <dgm:alg type="composite"/>
                        <dgm:shape xmlns:r="http://schemas.openxmlformats.org/officeDocument/2006/relationships" r:blip="">
                          <dgm:adjLst/>
                        </dgm:shape>
                        <dgm:presOf/>
                        <dgm:choose name="Name35">
                          <dgm:if name="Name36" func="var" arg="dir" op="equ" val="norm">
                            <dgm:constrLst>
                              <dgm:constr type="userI"/>
                              <dgm:constr type="w" for="ch" forName="gap3" refType="userI" fact="3"/>
                              <dgm:constr type="w" for="ch" forName="smCircle3" refType="h"/>
                              <dgm:constr type="l" for="ch" forName="smCircle3" refType="r" refFor="ch" refForName="gap3"/>
                            </dgm:constrLst>
                          </dgm:if>
                          <dgm:else name="Name37">
                            <dgm:constrLst>
                              <dgm:constr type="userI"/>
                              <dgm:constr type="w" for="ch" forName="gap3" refType="userI" fact="3"/>
                              <dgm:constr type="w" for="ch" forName="smCircle3" refType="h"/>
                              <dgm:constr type="r" for="ch" forName="smCircle3" refType="l" refFor="ch" refForName="gap3"/>
                            </dgm:constrLst>
                          </dgm:else>
                        </dgm:choose>
                        <dgm:layoutNode name="gap3">
                          <dgm:alg type="sp"/>
                          <dgm:shape xmlns:r="http://schemas.openxmlformats.org/officeDocument/2006/relationships" type="rect" r:blip="" hideGeom="1">
                            <dgm:adjLst/>
                          </dgm:shape>
                          <dgm:presOf/>
                        </dgm:layoutNode>
                        <dgm:layoutNode name="smCircle3" styleLbl="vennNode1">
                          <dgm:alg type="sp"/>
                          <dgm:shape xmlns:r="http://schemas.openxmlformats.org/officeDocument/2006/relationships" type="ellipse" r:blip="">
                            <dgm:adjLst/>
                          </dgm:shape>
                          <dgm:presOf/>
                          <dgm:constrLst>
                            <dgm:constr type="w" refType="h"/>
                          </dgm:constrLst>
                        </dgm:layoutNode>
                      </dgm:layoutNode>
                    </dgm:forEach>
                  </dgm:if>
                  <dgm:else name="Name38">
                    <dgm:forEach name="Name39" axis="followSib" ptType="sibTrans" cnt="1">
                      <dgm:layoutNode name="smCircle" styleLbl="vennNode1">
                        <dgm:alg type="sp"/>
                        <dgm:shape xmlns:r="http://schemas.openxmlformats.org/officeDocument/2006/relationships" type="ellipse" r:blip="">
                          <dgm:adjLst/>
                        </dgm:shape>
                        <dgm:presOf/>
                        <dgm:constrLst>
                          <dgm:constr type="w" refType="h"/>
                        </dgm:constrLst>
                      </dgm:layoutNode>
                    </dgm:forEach>
                  </dgm:else>
                </dgm:choose>
              </dgm:forEach>
            </dgm:layoutNode>
          </dgm:layoutNode>
          <dgm:choose name="Name40">
            <dgm:if name="Name41" axis="followSib ch" ptType="node node" cnt="1 0" func="cnt" op="gte" val="1">
              <dgm:layoutNode name="overlap">
                <dgm:alg type="sp"/>
                <dgm:shape xmlns:r="http://schemas.openxmlformats.org/officeDocument/2006/relationships" r:blip="">
                  <dgm:adjLst/>
                </dgm:shape>
                <dgm:presOf/>
              </dgm:layoutNode>
            </dgm:if>
            <dgm:else name="Name42"/>
          </dgm:choose>
        </dgm:if>
        <dgm:else name="Name43">
          <dgm:layoutNode name="noChildren">
            <dgm:alg type="composite"/>
            <dgm:choose name="Name44">
              <dgm:if name="Name45" func="var" arg="dir" op="equ" val="norm">
                <dgm:constrLst>
                  <dgm:constr type="l" for="ch" forName="gap"/>
                  <dgm:constr type="w" for="ch" forName="gap" refType="w" fact="0.043"/>
                  <dgm:constr type="h" for="ch" forName="gap" refType="h"/>
                  <dgm:constr type="t" for="ch" forName="gap"/>
                  <dgm:constr type="l" for="ch" forName="medCircle2" refType="r" refFor="ch" refForName="gap"/>
                  <dgm:constr type="w" for="ch" forName="medCircle2" refType="h" refFor="ch" refForName="medCircle2"/>
                  <dgm:constr type="t" for="ch" forName="medCircle2"/>
                  <dgm:constr type="h" for="ch" forName="medCircle2" refType="h"/>
                  <dgm:constr type="l" for="ch" forName="txLvlOnly1" refType="ctrX" refFor="ch" refForName="medCircle2"/>
                  <dgm:constr type="r" for="ch" forName="txLvlOnly1" refType="w"/>
                  <dgm:constr type="h" for="ch" forName="txLvlOnly1" refType="h"/>
                  <dgm:constr type="t" for="ch" forName="txLvlOnly1"/>
                </dgm:constrLst>
              </dgm:if>
              <dgm:else name="Name46">
                <dgm:constrLst>
                  <dgm:constr type="r" for="ch" forName="gap" refType="w"/>
                  <dgm:constr type="w" for="ch" forName="gap" refType="w" fact="0.043"/>
                  <dgm:constr type="h" for="ch" forName="gap" refType="h"/>
                  <dgm:constr type="t" for="ch" forName="gap"/>
                  <dgm:constr type="r" for="ch" forName="medCircle2" refType="l" refFor="ch" refForName="gap"/>
                  <dgm:constr type="w" for="ch" forName="medCircle2" refType="h" refFor="ch" refForName="medCircle2"/>
                  <dgm:constr type="t" for="ch" forName="medCircle2"/>
                  <dgm:constr type="h" for="ch" forName="medCircle2" refType="h"/>
                  <dgm:constr type="l" for="ch" forName="txLvlOnly1"/>
                  <dgm:constr type="r" for="ch" forName="txLvlOnly1" refType="ctrX" refFor="ch" refForName="medCircle2"/>
                  <dgm:constr type="h" for="ch" forName="txLvlOnly1" refType="h"/>
                  <dgm:constr type="t" for="ch" forName="txLvlOnly1"/>
                </dgm:constrLst>
              </dgm:else>
            </dgm:choose>
            <dgm:layoutNode name="gap">
              <dgm:alg type="sp"/>
              <dgm:shape xmlns:r="http://schemas.openxmlformats.org/officeDocument/2006/relationships" r:blip="">
                <dgm:adjLst/>
              </dgm:shape>
              <dgm:presOf/>
            </dgm:layoutNode>
            <dgm:layoutNode name="medCircle2" styleLbl="vennNode1">
              <dgm:alg type="sp"/>
              <dgm:shape xmlns:r="http://schemas.openxmlformats.org/officeDocument/2006/relationships" type="ellipse" r:blip="">
                <dgm:adjLst/>
              </dgm:shape>
              <dgm:presOf/>
              <dgm:constrLst>
                <dgm:constr type="w" refType="h"/>
              </dgm:constrLst>
            </dgm:layoutNode>
            <dgm:layoutNode name="txLvlOnly1" styleLbl="revTx">
              <dgm:choose name="Name47">
                <dgm:if name="Name48" func="var" arg="dir" op="equ" val="norm">
                  <dgm:alg type="tx">
                    <dgm:param type="parTxLTRAlign" val="l"/>
                    <dgm:param type="parTxRTLAlign" val="l"/>
                  </dgm:alg>
                </dgm:if>
                <dgm:else name="Name49">
                  <dgm:alg type="tx">
                    <dgm:param type="parTxLTRAlign" val="r"/>
                    <dgm:param type="parTxRTLAlign" val="r"/>
                  </dgm:alg>
                </dgm:else>
              </dgm:choose>
              <dgm:shape xmlns:r="http://schemas.openxmlformats.org/officeDocument/2006/relationships" type="rect" r:blip="">
                <dgm:adjLst/>
              </dgm:shape>
              <dgm:presOf axis="self" ptType="node"/>
              <dgm:constrLst>
                <dgm:constr type="lMarg"/>
                <dgm:constr type="rMarg"/>
                <dgm:constr type="tMarg" refType="primFontSz" fact="0.1"/>
                <dgm:constr type="bMarg" refType="primFontSz" fact="0.1"/>
              </dgm:constrLst>
              <dgm:ruleLst>
                <dgm:rule type="primFontSz" val="5" fact="NaN" max="NaN"/>
              </dgm:ruleLst>
            </dgm:layoutNode>
          </dgm:layoutNode>
        </dgm:else>
      </dgm:choose>
    </dgm:forEach>
  </dgm:layoutNode>
</dgm:layoutDef>
</file>

<file path=ppt/diagrams/layout26.xml><?xml version="1.0" encoding="utf-8"?>
<dgm:layoutDef xmlns:dgm="http://schemas.openxmlformats.org/drawingml/2006/diagram" xmlns:a="http://schemas.openxmlformats.org/drawingml/2006/main" uniqueId="urn:microsoft.com/office/officeart/2005/8/layout/hProcess3">
  <dgm:title val=""/>
  <dgm:desc val=""/>
  <dgm:catLst>
    <dgm:cat type="process" pri="6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chOrder="t">
    <dgm:varLst>
      <dgm:dir/>
      <dgm:animLvl val="lvl"/>
      <dgm:resizeHandles val="exact"/>
    </dgm:varLst>
    <dgm:alg type="composite"/>
    <dgm:shape xmlns:r="http://schemas.openxmlformats.org/officeDocument/2006/relationships" r:blip="">
      <dgm:adjLst/>
    </dgm:shape>
    <dgm:presOf/>
    <dgm:constrLst>
      <dgm:constr type="w" for="ch" forName="dummy" refType="w"/>
      <dgm:constr type="h" for="ch" forName="dummy" refType="h"/>
      <dgm:constr type="h" for="ch" forName="dummy" refType="w" refFor="ch" refForName="dummy" op="lte" fact="0.4"/>
      <dgm:constr type="ctrX" for="ch" forName="dummy" refType="w" fact="0.5"/>
      <dgm:constr type="ctrY" for="ch" forName="dummy" refType="h" fact="0.5"/>
      <dgm:constr type="w" for="ch" forName="linH" refType="w"/>
      <dgm:constr type="h" for="ch" forName="linH" refType="h"/>
      <dgm:constr type="ctrX" for="ch" forName="linH" refType="w" fact="0.5"/>
      <dgm:constr type="ctrY" for="ch" forName="linH" refType="h" fact="0.5"/>
      <dgm:constr type="userP" for="ch" forName="linH" refType="h" refFor="ch" refForName="dummy" fact="0.25"/>
      <dgm:constr type="userT" for="des" forName="parTx" refType="w" refFor="ch" refForName="dummy" fact="0.2"/>
    </dgm:constrLst>
    <dgm:ruleLst/>
    <dgm:layoutNode name="dummy">
      <dgm:alg type="sp"/>
      <dgm:shape xmlns:r="http://schemas.openxmlformats.org/officeDocument/2006/relationships" r:blip="">
        <dgm:adjLst/>
      </dgm:shape>
      <dgm:presOf/>
      <dgm:constrLst/>
      <dgm:ruleLst/>
    </dgm:layoutNode>
    <dgm:layoutNode name="linH">
      <dgm:choose name="Name1">
        <dgm:if name="Name2" func="var" arg="dir" op="equ" val="norm">
          <dgm:alg type="lin">
            <dgm:param type="linDir" val="fromL"/>
            <dgm:param type="nodeVertAlign" val="t"/>
          </dgm:alg>
        </dgm:if>
        <dgm:else name="Name3">
          <dgm:alg type="lin">
            <dgm:param type="linDir" val="fromR"/>
            <dgm:param type="nodeVertAlign" val="t"/>
          </dgm:alg>
        </dgm:else>
      </dgm:choose>
      <dgm:shape xmlns:r="http://schemas.openxmlformats.org/officeDocument/2006/relationships" r:blip="">
        <dgm:adjLst/>
      </dgm:shape>
      <dgm:presOf/>
      <dgm:constrLst>
        <dgm:constr type="primFontSz" for="des" forName="parTx" val="65"/>
        <dgm:constr type="primFontSz" for="des" forName="desTx" refType="primFontSz" refFor="des" refForName="parTx" op="equ"/>
        <dgm:constr type="h" for="des" forName="parTx" refType="primFontSz" refFor="des" refForName="parTx"/>
        <dgm:constr type="h" for="des" forName="desTx" refType="primFontSz" refFor="des" refForName="parTx" fact="0.5"/>
        <dgm:constr type="h" for="des" forName="parTx" op="equ"/>
        <dgm:constr type="h" for="des" forName="desTx" op="equ"/>
        <dgm:constr type="h" for="ch" forName="backgroundArrow" refType="primFontSz" refFor="des" refForName="parTx" fact="2"/>
        <dgm:constr type="h" for="ch" forName="backgroundArrow" refType="h" refFor="des" refForName="parTx" op="lte" fact="2"/>
        <dgm:constr type="h" for="ch" forName="backgroundArrow" refType="h" refFor="des" refForName="parTx" op="gte" fact="2"/>
        <dgm:constr type="h" for="des" forName="spVertical1" refType="primFontSz" refFor="des" refForName="parTx" fact="0.5"/>
        <dgm:constr type="h" for="des" forName="spVertical1" refType="h" refFor="des" refForName="parTx" op="lte" fact="0.5"/>
        <dgm:constr type="h" for="des" forName="spVertical1" refType="h" refFor="des" refForName="parTx" op="gte" fact="0.5"/>
        <dgm:constr type="h" for="des" forName="spVertical2" refType="primFontSz" refFor="des" refForName="parTx" fact="0.5"/>
        <dgm:constr type="h" for="des" forName="spVertical2" refType="h" refFor="des" refForName="parTx" op="lte" fact="0.5"/>
        <dgm:constr type="h" for="des" forName="spVertical2" refType="h" refFor="des" refForName="parTx" op="gte" fact="0.5"/>
        <dgm:constr type="h" for="des" forName="spVertical3" refType="primFontSz" refFor="des" refForName="parTx" fact="-0.4"/>
        <dgm:constr type="h" for="des" forName="spVertical3" refType="h" refFor="des" refForName="parTx" op="lte" fact="-0.4"/>
        <dgm:constr type="h" for="des" forName="spVertical3" refType="h" refFor="des" refForName="parTx" op="gte" fact="-0.4"/>
        <dgm:constr type="w" for="ch" forName="backgroundArrow" refType="w"/>
        <dgm:constr type="w" for="ch" forName="negArrow" refType="w" fact="-1"/>
        <dgm:constr type="w" for="ch" forName="linV" refType="w"/>
        <dgm:constr type="w" for="ch" forName="space" refType="w" refFor="ch" refForName="linV" fact="0.2"/>
        <dgm:constr type="w" for="ch" forName="padding1" refType="w" fact="0.08"/>
        <dgm:constr type="userP"/>
        <dgm:constr type="w" for="ch" forName="padding2" refType="userP"/>
      </dgm:constrLst>
      <dgm:ruleLst>
        <dgm:rule type="w" for="ch" forName="linV" val="0" fact="NaN" max="NaN"/>
        <dgm:rule type="primFontSz" for="des" forName="parTx" val="5" fact="NaN" max="NaN"/>
      </dgm:ruleLst>
      <dgm:layoutNode name="padding1">
        <dgm:alg type="sp"/>
        <dgm:shape xmlns:r="http://schemas.openxmlformats.org/officeDocument/2006/relationships" r:blip="">
          <dgm:adjLst/>
        </dgm:shape>
        <dgm:presOf/>
        <dgm:constrLst/>
        <dgm:ruleLst/>
      </dgm:layoutNode>
      <dgm:forEach name="Name4" axis="ch" ptType="node">
        <dgm:layoutNode name="linV">
          <dgm:alg type="lin">
            <dgm:param type="linDir" val="fromT"/>
          </dgm:alg>
          <dgm:shape xmlns:r="http://schemas.openxmlformats.org/officeDocument/2006/relationships" r:blip="">
            <dgm:adjLst/>
          </dgm:shape>
          <dgm:presOf/>
          <dgm:constrLst>
            <dgm:constr type="w" for="ch" forName="spVertical1" refType="w"/>
            <dgm:constr type="w" for="ch" forName="parTx" refType="w"/>
            <dgm:constr type="w" for="ch" forName="spVertical2" refType="w"/>
            <dgm:constr type="w" for="ch" forName="spVertical3" refType="w"/>
            <dgm:constr type="w" for="ch" forName="desTx" refType="w"/>
          </dgm:constrLst>
          <dgm:ruleLst/>
          <dgm:layoutNode name="spVertical1">
            <dgm:alg type="sp"/>
            <dgm:shape xmlns:r="http://schemas.openxmlformats.org/officeDocument/2006/relationships" r:blip="">
              <dgm:adjLst/>
            </dgm:shape>
            <dgm:presOf/>
            <dgm:constrLst/>
            <dgm:ruleLst/>
          </dgm:layoutNode>
          <dgm:layoutNode name="parTx" styleLbl="revTx">
            <dgm:varLst>
              <dgm:chMax val="0"/>
              <dgm:chPref val="0"/>
              <dgm:bulletEnabled val="1"/>
            </dgm:varLst>
            <dgm:choose name="Name5">
              <dgm:if name="Name6" axis="root des" ptType="all node" func="maxDepth" op="gt" val="1">
                <dgm:alg type="tx">
                  <dgm:param type="parTxLTRAlign" val="l"/>
                  <dgm:param type="parTxRTLAlign" val="r"/>
                </dgm:alg>
              </dgm:if>
              <dgm:else name="Name7">
                <dgm:alg type="tx">
                  <dgm:param type="parTxLTRAlign" val="ctr"/>
                  <dgm:param type="parTxRTLAlign" val="ctr"/>
                </dgm:alg>
              </dgm:else>
            </dgm:choose>
            <dgm:shape xmlns:r="http://schemas.openxmlformats.org/officeDocument/2006/relationships" type="rect" r:blip="">
              <dgm:adjLst/>
            </dgm:shape>
            <dgm:presOf axis="self" ptType="node"/>
            <dgm:choose name="Name8">
              <dgm:if name="Name9" func="var" arg="dir" op="equ" val="norm">
                <dgm:constrLst>
                  <dgm:constr type="userT"/>
                  <dgm:constr type="h" refType="userT" op="lte"/>
                  <dgm:constr type="tMarg" refType="primFontSz" fact="0.8"/>
                  <dgm:constr type="bMarg" refType="tMarg"/>
                  <dgm:constr type="lMarg"/>
                  <dgm:constr type="rMarg"/>
                </dgm:constrLst>
              </dgm:if>
              <dgm:else name="Name10">
                <dgm:constrLst>
                  <dgm:constr type="userT"/>
                  <dgm:constr type="h" refType="userT" op="lte"/>
                  <dgm:constr type="tMarg" refType="primFontSz" fact="0.8"/>
                  <dgm:constr type="bMarg" refType="tMarg"/>
                  <dgm:constr type="lMarg"/>
                  <dgm:constr type="rMarg"/>
                </dgm:constrLst>
              </dgm:else>
            </dgm:choose>
            <dgm:ruleLst>
              <dgm:rule type="h" val="INF" fact="NaN" max="NaN"/>
            </dgm:ruleLst>
          </dgm:layoutNode>
          <dgm:layoutNode name="spVertical2">
            <dgm:alg type="sp"/>
            <dgm:shape xmlns:r="http://schemas.openxmlformats.org/officeDocument/2006/relationships" r:blip="">
              <dgm:adjLst/>
            </dgm:shape>
            <dgm:presOf/>
            <dgm:constrLst/>
            <dgm:ruleLst/>
          </dgm:layoutNode>
          <dgm:layoutNode name="spVertical3">
            <dgm:alg type="sp"/>
            <dgm:shape xmlns:r="http://schemas.openxmlformats.org/officeDocument/2006/relationships" r:blip="">
              <dgm:adjLst/>
            </dgm:shape>
            <dgm:presOf/>
            <dgm:constrLst/>
            <dgm:ruleLst/>
          </dgm:layoutNode>
          <dgm:choose name="Name11">
            <dgm:if name="Name12" axis="ch" ptType="node" func="cnt" op="gte" val="1">
              <dgm:layoutNode name="desTx" styleLbl="revTx">
                <dgm:varLst>
                  <dgm:bulletEnabled val="1"/>
                </dgm:varLst>
                <dgm:alg type="tx">
                  <dgm:param type="stBulletLvl" val="1"/>
                </dgm:alg>
                <dgm:shape xmlns:r="http://schemas.openxmlformats.org/officeDocument/2006/relationships" type="rect" r:blip="">
                  <dgm:adjLst/>
                </dgm:shape>
                <dgm:presOf axis="des" ptType="node"/>
                <dgm:constrLst>
                  <dgm:constr type="tMarg"/>
                  <dgm:constr type="bMarg"/>
                  <dgm:constr type="rMarg"/>
                  <dgm:constr type="lMarg"/>
                </dgm:constrLst>
                <dgm:ruleLst>
                  <dgm:rule type="h" val="INF" fact="NaN" max="NaN"/>
                </dgm:ruleLst>
              </dgm:layoutNode>
            </dgm:if>
            <dgm:else name="Name13"/>
          </dgm:choose>
        </dgm:layoutNod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name="padding2">
        <dgm:alg type="sp"/>
        <dgm:shape xmlns:r="http://schemas.openxmlformats.org/officeDocument/2006/relationships" r:blip="">
          <dgm:adjLst/>
        </dgm:shape>
        <dgm:presOf/>
        <dgm:constrLst/>
        <dgm:ruleLst/>
      </dgm:layoutNode>
      <dgm:layoutNode name="negArrow">
        <dgm:alg type="sp"/>
        <dgm:shape xmlns:r="http://schemas.openxmlformats.org/officeDocument/2006/relationships" r:blip="">
          <dgm:adjLst/>
        </dgm:shape>
        <dgm:presOf/>
        <dgm:constrLst/>
        <dgm:ruleLst/>
      </dgm:layoutNode>
      <dgm:layoutNode name="backgroundArrow" styleLbl="node1">
        <dgm:alg type="sp"/>
        <dgm:choose name="Name15">
          <dgm:if name="Name16" func="var" arg="dir" op="equ" val="norm">
            <dgm:shape xmlns:r="http://schemas.openxmlformats.org/officeDocument/2006/relationships" type="rightArrow" r:blip="">
              <dgm:adjLst/>
            </dgm:shape>
          </dgm:if>
          <dgm:else name="Name17">
            <dgm:shape xmlns:r="http://schemas.openxmlformats.org/officeDocument/2006/relationships" type="leftArrow" r:blip="">
              <dgm:adjLst/>
            </dgm:shape>
          </dgm:else>
        </dgm:choose>
        <dgm:presOf/>
        <dgm:constrLst/>
        <dgm:ruleLst/>
      </dgm:layoutNode>
    </dgm:layoutNode>
  </dgm:layoutNode>
</dgm:layoutDef>
</file>

<file path=ppt/diagrams/layout27.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28.xml><?xml version="1.0" encoding="utf-8"?>
<dgm:layoutDef xmlns:dgm="http://schemas.openxmlformats.org/drawingml/2006/diagram" xmlns:a="http://schemas.openxmlformats.org/drawingml/2006/main" uniqueId="urn:microsoft.com/office/officeart/2005/8/layout/radial5">
  <dgm:title val=""/>
  <dgm:desc val=""/>
  <dgm:catLst>
    <dgm:cat type="relationship" pri="23000"/>
    <dgm:cat type="cycle" pri="1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alg type="cycle">
          <dgm:param type="stAng" val="0"/>
          <dgm:param type="spanAng" val="360"/>
          <dgm:param type="ctrShpMap" val="fNode"/>
        </dgm:alg>
      </dgm:if>
      <dgm:else name="Name3">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parTrans" refType="w" refFor="ch" refForName="centerShape" fact="0.4"/>
      <dgm:constr type="w" for="ch" forName="node" refType="w" refFor="ch" refForName="centerShape" op="equ" fact="1.25"/>
      <dgm:constr type="sp" refType="w" refFor="ch" refForName="centerShape" op="equ" fact="0.4"/>
      <dgm:constr type="sibSp" refType="w" refFor="ch" refForName="node" fact="0.3"/>
      <dgm:constr type="primFontSz" for="ch" forName="centerShape" val="65"/>
      <dgm:constr type="primFontSz" for="des" forName="node" op="equ" val="65"/>
      <dgm:constr type="primFontSz" for="des" forName="node" refType="primFontSz" refFor="ch" refForName="centerShape" op="lte"/>
      <dgm:constr type="primFontSz" for="des" forName="connectorText" op="equ" val="55"/>
      <dgm:constr type="primFontSz" for="des" forName="connectorText" refType="primFontSz" refFor="ch" refForName="centerShape" op="lte" fact="0.8"/>
      <dgm:constr type="primFontSz" for="des" forName="connectorText" refType="primFontSz" refFor="des" refForName="node" op="lte"/>
    </dgm:constrLst>
    <dgm:choose name="Name4">
      <dgm:if name="Name5" axis="ch ch" ptType="node node" st="1 1" cnt="1 0" func="cnt" op="lte" val="6">
        <dgm:ruleLst>
          <dgm:rule type="w" for="ch" forName="node" val="NaN" fact="1" max="NaN"/>
        </dgm:ruleLst>
      </dgm:if>
      <dgm:if name="Name6" axis="ch ch" ptType="node node" st="1 1" cnt="1 0" func="cnt" op="lte" val="8">
        <dgm:ruleLst>
          <dgm:rule type="w" for="ch" forName="node" val="NaN" fact="0.9" max="NaN"/>
        </dgm:ruleLst>
      </dgm:if>
      <dgm:if name="Name7" axis="ch ch" ptType="node node" st="1 1" cnt="1 0" func="cnt" op="lte" val="10">
        <dgm:ruleLst>
          <dgm:rule type="w" for="ch" forName="node" val="NaN" fact="0.8" max="NaN"/>
        </dgm:ruleLst>
      </dgm:if>
      <dgm:if name="Name8" axis="ch ch" ptType="node node" st="1 1" cnt="1 0" func="cnt" op="lte" val="12">
        <dgm:ruleLst>
          <dgm:rule type="w" for="ch" forName="node" val="NaN" fact="0.7" max="NaN"/>
        </dgm:ruleLst>
      </dgm:if>
      <dgm:if name="Name9" axis="ch ch" ptType="node node" st="1 1" cnt="1 0" func="cnt" op="lte" val="14">
        <dgm:ruleLst>
          <dgm:rule type="w" for="ch" forName="node" val="NaN" fact="0.6" max="NaN"/>
        </dgm:ruleLst>
      </dgm:if>
      <dgm:else name="Name10">
        <dgm:ruleLst>
          <dgm:rule type="w" for="ch" forName="node" val="NaN" fact="0.5" max="NaN"/>
        </dgm:ruleLst>
      </dgm:else>
    </dgm:choose>
    <dgm:forEach name="Name11"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2" axis="ch">
        <dgm:forEach name="Name13" axis="self" ptType="parTrans">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h" refType="w" fact="0.85"/>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name="Name14"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w" val="INF" fact="NaN" max="NaN"/>
              <dgm:rule type="primFontSz" val="5" fact="NaN" max="NaN"/>
            </dgm:ruleLst>
          </dgm:layoutNode>
        </dgm:forEach>
      </dgm:forEach>
    </dgm:forEach>
  </dgm:layoutNode>
</dgm:layoutDef>
</file>

<file path=ppt/diagrams/layout29.xml><?xml version="1.0" encoding="utf-8"?>
<dgm:layoutDef xmlns:dgm="http://schemas.openxmlformats.org/drawingml/2006/diagram" xmlns:a="http://schemas.openxmlformats.org/drawingml/2006/main" uniqueId="urn:microsoft.com/office/officeart/2005/8/layout/arrow3">
  <dgm:title val=""/>
  <dgm:desc val=""/>
  <dgm:catLst>
    <dgm:cat type="relationship" pri="5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Lst>
      <dgm:cxnLst>
        <dgm:cxn modelId="3" srcId="0" destId="1" srcOrd="0" destOrd="0"/>
        <dgm:cxn modelId="4" srcId="0" destId="2" srcOrd="1" destOrd="0"/>
      </dgm:cxnLst>
      <dgm:bg/>
      <dgm:whole/>
    </dgm:dataModel>
  </dgm:clrData>
  <dgm:layoutNode name="compositeShape">
    <dgm:varLst>
      <dgm:chMax val="2"/>
      <dgm:dir/>
      <dgm:resizeHandles val="exact"/>
    </dgm:varLst>
    <dgm:alg type="composite">
      <dgm:param type="horzAlign" val="none"/>
      <dgm:param type="vertAlign" val="none"/>
    </dgm:alg>
    <dgm:shape xmlns:r="http://schemas.openxmlformats.org/officeDocument/2006/relationships" r:blip="">
      <dgm:adjLst/>
    </dgm:shape>
    <dgm:presOf/>
    <dgm:choose name="Name0">
      <dgm:if name="Name1" func="var" arg="dir" op="equ" val="norm">
        <dgm:choose name="Name2">
          <dgm:if name="Name3"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l" for="ch" forName="downArrow" refType="w" fact="0.1"/>
              <dgm:constr type="t" for="ch" forName="downArrow" refType="h" fact="0.05"/>
              <dgm:constr type="lOff" for="ch" forName="downArrow" refType="w" fact="0.02"/>
              <dgm:constr type="w" for="ch" forName="downArrowText" refType="w" fact="0.32"/>
              <dgm:constr type="h" for="ch" forName="downArrowText" refType="h" fact="0.42"/>
              <dgm:constr type="t" for="ch" forName="downArrowText"/>
              <dgm:constr type="r" for="ch" forName="downArrowText" refType="w" fact="0.85"/>
              <dgm:constr type="w" for="ch" forName="upArrow" refType="w" fact="0.3"/>
              <dgm:constr type="h" for="ch" forName="upArrow" refType="h" fact="0.4"/>
              <dgm:constr type="b" for="ch" forName="upArrow" refType="h" fact="0.95"/>
              <dgm:constr type="r" for="ch" forName="upArrow" refType="w" fact="0.9"/>
              <dgm:constr type="rOff" for="ch" forName="upArrow" refType="w" fact="-0.02"/>
              <dgm:constr type="w" for="ch" forName="upArrowText" refType="w" fact="0.32"/>
              <dgm:constr type="h" for="ch" forName="upArrowText" refType="h" fact="0.42"/>
              <dgm:constr type="b" for="ch" forName="upArrowText" refType="h"/>
              <dgm:constr type="l" for="ch" forName="upArrowText" refType="w" fact="0.15"/>
              <dgm:constr type="primFontSz" for="ch" ptType="node" op="equ" val="65"/>
            </dgm:constrLst>
          </dgm:if>
          <dgm:else name="Name4">
            <dgm:constrLst>
              <dgm:constr type="w" for="ch" forName="downArrow" refType="w" fact="0.4"/>
              <dgm:constr type="h" for="ch" forName="downArrow" refType="h" fact="0.8"/>
              <dgm:constr type="l" for="ch" forName="downArrow" refType="w" fact="0.02"/>
              <dgm:constr type="t" for="ch" forName="downArrow" refType="h" fact="0.05"/>
              <dgm:constr type="lOff" for="ch" forName="downArrow" refType="w" fact="0.02"/>
              <dgm:constr type="w" for="ch" forName="downArrowText" refType="w" fact="0.5"/>
              <dgm:constr type="h" for="ch" forName="downArrowText" refType="h"/>
              <dgm:constr type="t" for="ch" forName="downArrowText"/>
              <dgm:constr type="r" for="ch" forName="downArrowText" refType="w"/>
              <dgm:constr type="primFontSz" for="ch" ptType="node" op="equ" val="65"/>
            </dgm:constrLst>
          </dgm:else>
        </dgm:choose>
      </dgm:if>
      <dgm:else name="Name5">
        <dgm:choose name="Name6">
          <dgm:if name="Name7" axis="ch" ptType="node" func="cnt" op="gte" val="2">
            <dgm:constrLst>
              <dgm:constr type="w" for="ch" forName="divider" refType="w"/>
              <dgm:constr type="h" for="ch" forName="divider" refType="w" fact="0.2"/>
              <dgm:constr type="h" for="ch" forName="divider" refType="h" op="gte" fact="0.2"/>
              <dgm:constr type="h" for="ch" forName="divider" refType="h" op="lte" fact="0.4"/>
              <dgm:constr type="ctrX" for="ch" forName="divider" refType="w" fact="0.5"/>
              <dgm:constr type="ctrY" for="ch" forName="divider" refType="h" fact="0.5"/>
              <dgm:constr type="w" for="ch" forName="downArrow" refType="w" fact="0.3"/>
              <dgm:constr type="h" for="ch" forName="downArrow" refType="h" fact="0.4"/>
              <dgm:constr type="r" for="ch" forName="downArrow" refType="w" fact="0.9"/>
              <dgm:constr type="t" for="ch" forName="downArrow" refType="h" fact="0.05"/>
              <dgm:constr type="rOff" for="ch" forName="downArrow" refType="w" fact="-0.02"/>
              <dgm:constr type="w" for="ch" forName="downArrowText" refType="w" fact="0.32"/>
              <dgm:constr type="h" for="ch" forName="downArrowText" refType="h" fact="0.42"/>
              <dgm:constr type="t" for="ch" forName="downArrowText"/>
              <dgm:constr type="l" for="ch" forName="downArrowText" refType="w" fact="0.15"/>
              <dgm:constr type="w" for="ch" forName="upArrow" refType="w" fact="0.3"/>
              <dgm:constr type="h" for="ch" forName="upArrow" refType="h" fact="0.4"/>
              <dgm:constr type="b" for="ch" forName="upArrow" refType="h" fact="0.95"/>
              <dgm:constr type="l" for="ch" forName="upArrow" refType="w" fact="0.1"/>
              <dgm:constr type="lOff" for="ch" forName="upArrow" refType="w" fact="0.02"/>
              <dgm:constr type="w" for="ch" forName="upArrowText" refType="w" fact="0.32"/>
              <dgm:constr type="h" for="ch" forName="upArrowText" refType="h" fact="0.42"/>
              <dgm:constr type="b" for="ch" forName="upArrowText" refType="h"/>
              <dgm:constr type="r" for="ch" forName="upArrowText" refType="w" fact="0.85"/>
              <dgm:constr type="primFontSz" for="ch" ptType="node" op="equ" val="65"/>
            </dgm:constrLst>
          </dgm:if>
          <dgm:else name="Name8">
            <dgm:constrLst>
              <dgm:constr type="w" for="ch" forName="downArrow" refType="w" fact="0.4"/>
              <dgm:constr type="h" for="ch" forName="downArrow" refType="h" fact="0.8"/>
              <dgm:constr type="r" for="ch" forName="downArrow" refType="w" fact="0.98"/>
              <dgm:constr type="t" for="ch" forName="downArrow" refType="h" fact="0.05"/>
              <dgm:constr type="rOff" for="ch" forName="downArrow" refType="w" fact="-0.02"/>
              <dgm:constr type="w" for="ch" forName="downArrowText" refType="w" fact="0.5"/>
              <dgm:constr type="h" for="ch" forName="downArrowText" refType="h"/>
              <dgm:constr type="t" for="ch" forName="downArrowText"/>
              <dgm:constr type="l" for="ch" forName="downArrowText"/>
              <dgm:constr type="primFontSz" for="ch" ptType="node" op="equ" val="65"/>
            </dgm:constrLst>
          </dgm:else>
        </dgm:choose>
      </dgm:else>
    </dgm:choose>
    <dgm:ruleLst/>
    <dgm:choose name="Name9">
      <dgm:if name="Name10" axis="ch" ptType="node" func="cnt" op="gte" val="2">
        <dgm:layoutNode name="divider" styleLbl="fgShp">
          <dgm:alg type="sp"/>
          <dgm:choose name="Name11">
            <dgm:if name="Name12" func="var" arg="dir" op="equ" val="norm">
              <dgm:shape xmlns:r="http://schemas.openxmlformats.org/officeDocument/2006/relationships" rot="-5" type="mathMinus" r:blip="">
                <dgm:adjLst/>
              </dgm:shape>
            </dgm:if>
            <dgm:else name="Name13">
              <dgm:shape xmlns:r="http://schemas.openxmlformats.org/officeDocument/2006/relationships" rot="5" type="mathMinus" r:blip="">
                <dgm:adjLst/>
              </dgm:shape>
            </dgm:else>
          </dgm:choose>
          <dgm:presOf/>
          <dgm:constrLst/>
          <dgm:ruleLst/>
        </dgm:layoutNode>
      </dgm:if>
      <dgm:else name="Name14"/>
    </dgm:choose>
    <dgm:forEach name="Name15" axis="ch" ptType="node" cnt="1">
      <dgm:layoutNode name="downArrow" styleLbl="node1">
        <dgm:alg type="sp"/>
        <dgm:shape xmlns:r="http://schemas.openxmlformats.org/officeDocument/2006/relationships" type="downArrow" r:blip="">
          <dgm:adjLst/>
        </dgm:shape>
        <dgm:presOf/>
        <dgm:constrLst/>
        <dgm:ruleLst/>
      </dgm:layoutNode>
      <dgm:layoutNode name="down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forEach name="Name16" axis="ch" ptType="node" st="2" cnt="1">
      <dgm:layoutNode name="upArrow" styleLbl="node1">
        <dgm:alg type="sp"/>
        <dgm:shape xmlns:r="http://schemas.openxmlformats.org/officeDocument/2006/relationships" type="upArrow" r:blip="">
          <dgm:adjLst/>
        </dgm:shape>
        <dgm:presOf/>
        <dgm:constrLst/>
        <dgm:ruleLst/>
      </dgm:layoutNode>
      <dgm:layoutNode name="upArrowText" styleLbl="revTx">
        <dgm:varLst>
          <dgm:bulletEnabled val="1"/>
        </dgm:varLst>
        <dgm:alg type="tx">
          <dgm:param type="txAnchorVertCh" val="mid"/>
        </dgm:alg>
        <dgm:shape xmlns:r="http://schemas.openxmlformats.org/officeDocument/2006/relationships" type="rect" r:blip="">
          <dgm:adjLst/>
        </dgm:shape>
        <dgm:presOf axis="desOrSelf" ptType="node"/>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5/8/layout/radial4">
  <dgm:title val=""/>
  <dgm:desc val=""/>
  <dgm:catLst>
    <dgm:cat type="relationship" pri="19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t modelId="11"/>
        <dgm:pt modelId="12"/>
      </dgm:ptLst>
      <dgm:cxnLst>
        <dgm:cxn modelId="2" srcId="0" destId="1" srcOrd="0" destOrd="0"/>
        <dgm:cxn modelId="15" srcId="1" destId="11" srcOrd="0" destOrd="0"/>
        <dgm:cxn modelId="16" srcId="1" destId="12" srcOrd="1"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0"/>
              <dgm:param type="spanAng" val="360"/>
              <dgm:param type="ctrShpMap" val="fNode"/>
            </dgm:alg>
          </dgm:if>
          <dgm:else name="Name4">
            <dgm:choose name="Name5">
              <dgm:if name="Name6" axis="ch ch" ptType="node node" st="1 1" cnt="1 0" func="cnt" op="lte" val="3">
                <dgm:alg type="cycle">
                  <dgm:param type="stAng" val="-55"/>
                  <dgm:param type="spanAng" val="110"/>
                  <dgm:param type="ctrShpMap" val="fNode"/>
                </dgm:alg>
              </dgm:if>
              <dgm:else name="Name7">
                <dgm:choose name="Name8">
                  <dgm:if name="Name9" axis="ch ch" ptType="node node" st="1 1" cnt="1 0" func="cnt" op="equ" val="4">
                    <dgm:alg type="cycle">
                      <dgm:param type="stAng" val="-75"/>
                      <dgm:param type="spanAng" val="150"/>
                      <dgm:param type="ctrShpMap" val="fNode"/>
                    </dgm:alg>
                  </dgm:if>
                  <dgm:else name="Name10">
                    <dgm:alg type="cycle">
                      <dgm:param type="stAng" val="-90"/>
                      <dgm:param type="spanAng" val="180"/>
                      <dgm:param type="ctrShpMap" val="fNode"/>
                    </dgm:alg>
                  </dgm:else>
                </dgm:choose>
              </dgm:else>
            </dgm:choose>
          </dgm:else>
        </dgm:choose>
      </dgm:if>
      <dgm:else name="Name11">
        <dgm:choose name="Name12">
          <dgm:if name="Name13" axis="ch ch" ptType="node node" st="1 1" cnt="1 0" func="cnt" op="lte" val="1">
            <dgm:alg type="cycle">
              <dgm:param type="stAng" val="0"/>
              <dgm:param type="spanAng" val="-360"/>
              <dgm:param type="ctrShpMap" val="fNode"/>
            </dgm:alg>
          </dgm:if>
          <dgm:else name="Name14">
            <dgm:choose name="Name15">
              <dgm:if name="Name16" axis="ch ch" ptType="node node" st="1 1" cnt="1 0" func="cnt" op="lte" val="3">
                <dgm:alg type="cycle">
                  <dgm:param type="stAng" val="55"/>
                  <dgm:param type="spanAng" val="-110"/>
                  <dgm:param type="ctrShpMap" val="fNode"/>
                </dgm:alg>
              </dgm:if>
              <dgm:else name="Name17">
                <dgm:choose name="Name18">
                  <dgm:if name="Name19" axis="ch ch" ptType="node node" st="1 1" cnt="1 0" func="cnt" op="equ" val="4">
                    <dgm:alg type="cycle">
                      <dgm:param type="stAng" val="75"/>
                      <dgm:param type="spanAng" val="-150"/>
                      <dgm:param type="ctrShpMap" val="fNode"/>
                    </dgm:alg>
                  </dgm:if>
                  <dgm:else name="Name20">
                    <dgm:alg type="cycle">
                      <dgm:param type="stAng" val="90"/>
                      <dgm:param type="spanAng" val="-180"/>
                      <dgm:param type="ctrShpMap" val="fNode"/>
                    </dgm:alg>
                  </dgm:else>
                </dgm:choose>
              </dgm:else>
            </dgm:choose>
          </dgm:else>
        </dgm:choose>
      </dgm:else>
    </dgm:choose>
    <dgm:shape xmlns:r="http://schemas.openxmlformats.org/officeDocument/2006/relationships" r:blip="">
      <dgm:adjLst/>
    </dgm:shape>
    <dgm:presOf/>
    <dgm:constrLst>
      <dgm:constr type="w" for="ch" forName="centerShape" refType="w"/>
      <dgm:constr type="w" for="ch" forName="node" refType="w" refFor="ch" refForName="centerShape" fact="0.95"/>
      <dgm:constr type="h" for="ch" forName="parTrans" refType="w" refFor="ch" refForName="centerShape" fact="0.285"/>
      <dgm:constr type="sp" refType="w" refFor="ch" refForName="centerShape" op="equ" fact="0.23"/>
      <dgm:constr type="sibSp" refType="w" refFor="ch" refForName="node" fact="0.1"/>
      <dgm:constr type="primFontSz" for="ch" forName="node" op="equ"/>
    </dgm:constrLst>
    <dgm:choose name="Name21">
      <dgm:if name="Name22" axis="ch ch" ptType="node node" st="1 1" cnt="1 0" func="cnt" op="lte" val="5">
        <dgm:ruleLst>
          <dgm:rule type="w" for="ch" forName="centerShape" val="NaN" fact="0.27" max="NaN"/>
        </dgm:ruleLst>
      </dgm:if>
      <dgm:else name="Name23">
        <dgm:ruleLst>
          <dgm:rule type="w" for="ch" forName="centerShape" val="NaN" fact="0.27" max="NaN"/>
          <dgm:rule type="w" for="ch" forName="node" val="NaN" fact="0.7" max="NaN"/>
        </dgm:ruleLst>
      </dgm:else>
    </dgm:choose>
    <dgm:forEach name="Name24" axis="ch" ptType="node" cnt="1">
      <dgm:layoutNode name="centerShape" styleLbl="node0">
        <dgm:alg type="tx"/>
        <dgm:shape xmlns:r="http://schemas.openxmlformats.org/officeDocument/2006/relationships" type="ellipse" r:blip="">
          <dgm:adjLst/>
        </dgm:shape>
        <dgm:presOf axis="self"/>
        <dgm:constrLst>
          <dgm:constr type="tMarg" refType="primFontSz" fact="0.05"/>
          <dgm:constr type="bMarg" refType="primFontSz" fact="0.05"/>
          <dgm:constr type="lMarg" refType="primFontSz" fact="0.05"/>
          <dgm:constr type="rMarg" refType="primFontSz" fact="0.05"/>
          <dgm:constr type="primFontSz" val="65"/>
          <dgm:constr type="h" refType="w"/>
        </dgm:constrLst>
        <dgm:ruleLst>
          <dgm:rule type="primFontSz" val="5" fact="NaN" max="NaN"/>
        </dgm:ruleLst>
      </dgm:layoutNode>
      <dgm:forEach name="Name25" axis="ch">
        <dgm:forEach name="Name26" axis="self" ptType="parTrans">
          <dgm:layoutNode name="parTrans" styleLbl="bgSibTrans2D1">
            <dgm:alg type="conn">
              <dgm:param type="begPts" val="auto"/>
              <dgm:param type="endPts" val="ctr"/>
              <dgm:param type="endSty" val="noArr"/>
              <dgm:param type="begSty" val="arr"/>
            </dgm:alg>
            <dgm:shape xmlns:r="http://schemas.openxmlformats.org/officeDocument/2006/relationships" type="conn" r:blip="">
              <dgm:adjLst/>
            </dgm:shape>
            <dgm:presOf axis="self"/>
            <dgm:constrLst>
              <dgm:constr type="begPad" refType="connDist" fact="0.055"/>
              <dgm:constr type="endPad"/>
            </dgm:constrLst>
            <dgm:ruleLst/>
          </dgm:layoutNode>
        </dgm:forEach>
        <dgm:forEach name="Name27" axis="self" ptType="node">
          <dgm:layoutNode name="node" styleLbl="node1">
            <dgm:varLst>
              <dgm:bulletEnabled val="1"/>
            </dgm:varLst>
            <dgm:alg type="tx"/>
            <dgm:shape xmlns:r="http://schemas.openxmlformats.org/officeDocument/2006/relationships" type="roundRect" r:blip="">
              <dgm:adjLst>
                <dgm:adj idx="1" val="0.1"/>
              </dgm:adjLst>
            </dgm:shape>
            <dgm:presOf axis="desOrSelf" ptType="node"/>
            <dgm:constrLst>
              <dgm:constr type="primFontSz" val="65"/>
              <dgm:constr type="h" refType="w" fact="0.8"/>
              <dgm:constr type="tMarg" refType="primFontSz" fact="0.15"/>
              <dgm:constr type="bMarg" refType="primFontSz" fact="0.15"/>
              <dgm:constr type="lMarg" refType="primFontSz" fact="0.15"/>
              <dgm:constr type="rMarg" refType="primFontSz" fact="0.15"/>
            </dgm:constrLst>
            <dgm:ruleLst>
              <dgm:rule type="primFontSz" val="5" fact="NaN" max="NaN"/>
            </dgm:ruleLst>
          </dgm:layoutNode>
        </dgm:forEach>
      </dgm:forEach>
    </dgm:forEach>
  </dgm:layoutNode>
</dgm:layoutDef>
</file>

<file path=ppt/diagrams/layout30.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layout31.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32.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33.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34.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5.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layout36.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37.xml><?xml version="1.0" encoding="utf-8"?>
<dgm:layoutDef xmlns:dgm="http://schemas.openxmlformats.org/drawingml/2006/diagram" xmlns:a="http://schemas.openxmlformats.org/drawingml/2006/main" uniqueId="urn:microsoft.com/office/officeart/2005/8/layout/vList6">
  <dgm:title val=""/>
  <dgm:desc val=""/>
  <dgm:catLst>
    <dgm:cat type="process" pri="22000"/>
    <dgm:cat type="list" pri="17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dgm:varLst>
    <dgm:alg type="lin">
      <dgm:param type="linDir" val="fromT"/>
    </dgm:alg>
    <dgm:shape xmlns:r="http://schemas.openxmlformats.org/officeDocument/2006/relationships" r:blip="">
      <dgm:adjLst/>
    </dgm:shape>
    <dgm:presOf/>
    <dgm:constrLst>
      <dgm:constr type="w" for="ch" forName="linNode" refType="w"/>
      <dgm:constr type="h" for="ch" forName="linNode" refType="h"/>
      <dgm:constr type="h" for="ch" forName="spacing" refType="h" refFor="ch" refForName="linNode" fact="0.1"/>
      <dgm:constr type="primFontSz" for="des" forName="parentShp" op="equ" val="65"/>
      <dgm:constr type="primFontSz" for="des" forName="childShp" op="equ" val="65"/>
    </dgm:constrLst>
    <dgm:ruleLst/>
    <dgm:forEach name="Name1" axis="ch" ptType="node">
      <dgm:layoutNode name="linNode">
        <dgm:choose name="Name2">
          <dgm:if name="Name3" func="var" arg="dir" op="equ" val="norm">
            <dgm:alg type="lin">
              <dgm:param type="linDir" val="fromL"/>
            </dgm:alg>
          </dgm:if>
          <dgm:else name="Name4">
            <dgm:alg type="lin">
              <dgm:param type="linDir" val="fromR"/>
            </dgm:alg>
          </dgm:else>
        </dgm:choose>
        <dgm:shape xmlns:r="http://schemas.openxmlformats.org/officeDocument/2006/relationships" r:blip="">
          <dgm:adjLst/>
        </dgm:shape>
        <dgm:presOf/>
        <dgm:choose name="Name5">
          <dgm:if name="Name6" func="var" arg="dir" op="equ" val="norm">
            <dgm:constrLst>
              <dgm:constr type="w" for="ch" forName="parentShp" refType="w" fact="0.4"/>
              <dgm:constr type="h" for="ch" forName="parentShp" refType="h"/>
              <dgm:constr type="w" for="ch" forName="childShp" refType="w" fact="0.6"/>
              <dgm:constr type="h" for="ch" forName="childShp" refType="h" refFor="ch" refForName="parentShp"/>
            </dgm:constrLst>
          </dgm:if>
          <dgm:else name="Name7">
            <dgm:constrLst>
              <dgm:constr type="w" for="ch" forName="parentShp" refType="w" fact="0.4"/>
              <dgm:constr type="h" for="ch" forName="parentShp" refType="h"/>
              <dgm:constr type="w" for="ch" forName="childShp" refType="w" fact="0.6"/>
              <dgm:constr type="h" for="ch" forName="childShp" refType="h" refFor="ch" refForName="parentShp"/>
            </dgm:constrLst>
          </dgm:else>
        </dgm:choose>
        <dgm:ruleLst/>
        <dgm:layoutNode name="parentShp" styleLbl="node1">
          <dgm:varLst>
            <dgm:bulletEnabled val="1"/>
          </dgm:varLst>
          <dgm:alg type="tx"/>
          <dgm:shape xmlns:r="http://schemas.openxmlformats.org/officeDocument/2006/relationships" type="roundRect" r:blip="">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layoutNode name="childShp" styleLbl="bgAccFollowNode1">
          <dgm:varLst>
            <dgm:bulletEnabled val="1"/>
          </dgm:varLst>
          <dgm:alg type="tx">
            <dgm:param type="stBulletLvl" val="1"/>
          </dgm:alg>
          <dgm:choose name="Name8">
            <dgm:if name="Name9" func="var" arg="dir" op="equ" val="norm">
              <dgm:shape xmlns:r="http://schemas.openxmlformats.org/officeDocument/2006/relationships" type="rightArrow" r:blip="" zOrderOff="-2">
                <dgm:adjLst>
                  <dgm:adj idx="1" val="0.75"/>
                </dgm:adjLst>
              </dgm:shape>
            </dgm:if>
            <dgm:else name="Name10">
              <dgm:shape xmlns:r="http://schemas.openxmlformats.org/officeDocument/2006/relationships" rot="180" type="rightArrow" r:blip="" zOrderOff="-2">
                <dgm:adjLst>
                  <dgm:adj idx="1" val="0.75"/>
                </dgm:adjLst>
              </dgm:shape>
            </dgm:else>
          </dgm:choose>
          <dgm:presOf axis="des" ptType="node"/>
          <dgm:constrLst>
            <dgm:constr type="secFontSz" refType="primFontSz"/>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dgm:forEach name="Name11" axis="followSib" ptType="sibTrans" cnt="1">
        <dgm:layoutNode name="spacing">
          <dgm:alg type="sp"/>
          <dgm:shape xmlns:r="http://schemas.openxmlformats.org/officeDocument/2006/relationships" r:blip="">
            <dgm:adjLst/>
          </dgm:shape>
          <dgm:presOf/>
          <dgm:constrLst/>
          <dgm:ruleLst/>
        </dgm:layoutNode>
      </dgm:forEach>
    </dgm:forEach>
  </dgm:layoutNode>
</dgm:layoutDef>
</file>

<file path=ppt/diagrams/layout38.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39.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40.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41.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42.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3.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44.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5.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46.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47.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48.xml><?xml version="1.0" encoding="utf-8"?>
<dgm:layoutDef xmlns:dgm="http://schemas.openxmlformats.org/drawingml/2006/diagram" xmlns:a="http://schemas.openxmlformats.org/drawingml/2006/main" uniqueId="urn:microsoft.com/office/officeart/2005/8/layout/list1">
  <dgm:title val=""/>
  <dgm:desc val=""/>
  <dgm:catLst>
    <dgm:cat type="list" pri="4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animLvl val="lvl"/>
      <dgm:resizeHandles val="exact"/>
    </dgm:varLst>
    <dgm:choose name="Name0">
      <dgm:if name="Name1" func="var" arg="dir" op="equ" val="norm">
        <dgm:alg type="lin">
          <dgm:param type="linDir" val="fromT"/>
          <dgm:param type="vertAlign" val="mid"/>
          <dgm:param type="horzAlign" val="l"/>
          <dgm:param type="nodeHorzAlign" val="l"/>
        </dgm:alg>
      </dgm:if>
      <dgm:else name="Name2">
        <dgm:alg type="lin">
          <dgm:param type="linDir" val="fromT"/>
          <dgm:param type="vertAlign" val="mid"/>
          <dgm:param type="horzAlign" val="r"/>
          <dgm:param type="nodeHorzAlign" val="r"/>
        </dgm:alg>
      </dgm:else>
    </dgm:choose>
    <dgm:shape xmlns:r="http://schemas.openxmlformats.org/officeDocument/2006/relationships" r:blip="">
      <dgm:adjLst/>
    </dgm:shape>
    <dgm:presOf/>
    <dgm:constrLst>
      <dgm:constr type="w" for="ch" forName="parentLin" refType="w"/>
      <dgm:constr type="h" for="ch" forName="parentLin" val="INF"/>
      <dgm:constr type="w" for="des" forName="parentLeftMargin" refType="w" fact="0.05"/>
      <dgm:constr type="w" for="des" forName="parentText" refType="w" fact="0.7"/>
      <dgm:constr type="h" for="des" forName="parentText" refType="primFontSz" refFor="des" refForName="parentText" fact="0.82"/>
      <dgm:constr type="h" for="ch" forName="negativeSpace" refType="primFontSz" refFor="des" refForName="parentText" fact="-0.41"/>
      <dgm:constr type="h" for="ch" forName="negativeSpace" refType="h" refFor="des" refForName="parentText" op="lte" fact="-0.82"/>
      <dgm:constr type="h" for="ch" forName="negativeSpace" refType="h" refFor="des" refForName="parentText" op="gte" fact="-0.82"/>
      <dgm:constr type="w" for="ch" forName="childText" refType="w"/>
      <dgm:constr type="h" for="ch" forName="childText" refType="primFontSz" refFor="des" refForName="parentText" fact="0.7"/>
      <dgm:constr type="primFontSz" for="des" forName="parentText" val="65"/>
      <dgm:constr type="primFontSz" for="ch" forName="childText" refType="primFontSz" refFor="des" refForName="parentText"/>
      <dgm:constr type="tMarg" for="ch" forName="childText" refType="primFontSz" refFor="des" refForName="parentText" fact="1.64"/>
      <dgm:constr type="tMarg" for="ch" forName="childText" refType="h" refFor="des" refForName="parentText" op="lte" fact="3.28"/>
      <dgm:constr type="tMarg" for="ch" forName="childText" refType="h" refFor="des" refForName="parentText" op="gte" fact="3.28"/>
      <dgm:constr type="lMarg" for="ch" forName="childText" refType="w" fact="0.22"/>
      <dgm:constr type="rMarg" for="ch" forName="childText" refType="lMarg" refFor="ch" refForName="childText"/>
      <dgm:constr type="lMarg" for="des" forName="parentText" refType="w" fact="0.075"/>
      <dgm:constr type="rMarg" for="des" forName="parentText" refType="lMarg" refFor="des" refForName="parentText"/>
      <dgm:constr type="h" for="ch" forName="spaceBetweenRectangles" refType="primFontSz" refFor="des" refForName="parentText" fact="0.15"/>
    </dgm:constrLst>
    <dgm:ruleLst>
      <dgm:rule type="primFontSz" for="des" forName="parentText" val="5" fact="NaN" max="NaN"/>
    </dgm:ruleLst>
    <dgm:forEach name="Name3" axis="ch" ptType="node">
      <dgm:layoutNode name="parentLin">
        <dgm:choose name="Name4">
          <dgm:if name="Name5" func="var" arg="dir" op="equ" val="norm">
            <dgm:alg type="lin">
              <dgm:param type="linDir" val="fromL"/>
              <dgm:param type="horzAlign" val="l"/>
              <dgm:param type="nodeHorzAlign" val="l"/>
            </dgm:alg>
          </dgm:if>
          <dgm:else name="Name6">
            <dgm:alg type="lin">
              <dgm:param type="linDir" val="fromR"/>
              <dgm:param type="horzAlign" val="r"/>
              <dgm:param type="nodeHorzAlign" val="r"/>
            </dgm:alg>
          </dgm:else>
        </dgm:choose>
        <dgm:shape xmlns:r="http://schemas.openxmlformats.org/officeDocument/2006/relationships" r:blip="">
          <dgm:adjLst/>
        </dgm:shape>
        <dgm:presOf/>
        <dgm:constrLst/>
        <dgm:ruleLst/>
        <dgm:layoutNode name="parentLeftMargin">
          <dgm:alg type="sp"/>
          <dgm:shape xmlns:r="http://schemas.openxmlformats.org/officeDocument/2006/relationships" type="rect" r:blip="" hideGeom="1">
            <dgm:adjLst/>
          </dgm:shape>
          <dgm:presOf axis="self"/>
          <dgm:constrLst>
            <dgm:constr type="h"/>
          </dgm:constrLst>
          <dgm:ruleLst/>
        </dgm:layoutNode>
        <dgm:layoutNode name="parentText" styleLbl="node1">
          <dgm:varLst>
            <dgm:chMax val="0"/>
            <dgm:bulletEnabled val="1"/>
          </dgm:varLst>
          <dgm:choose name="Name7">
            <dgm:if name="Name8" func="var" arg="dir" op="equ" val="norm">
              <dgm:alg type="tx">
                <dgm:param type="parTxLTRAlign" val="l"/>
                <dgm:param type="parTxRTLAlign" val="l"/>
              </dgm:alg>
            </dgm:if>
            <dgm:else name="Name9">
              <dgm:alg type="tx">
                <dgm:param type="parTxLTRAlign" val="r"/>
                <dgm:param type="parTxRTLAlign" val="r"/>
              </dgm:alg>
            </dgm:else>
          </dgm:choose>
          <dgm:shape xmlns:r="http://schemas.openxmlformats.org/officeDocument/2006/relationships" type="roundRect" r:blip="">
            <dgm:adjLst/>
          </dgm:shape>
          <dgm:presOf axis="self" ptType="node"/>
          <dgm:constrLst>
            <dgm:constr type="tMarg"/>
            <dgm:constr type="bMarg"/>
          </dgm:constrLst>
          <dgm:ruleLst/>
        </dgm:layoutNode>
      </dgm:layoutNode>
      <dgm:layoutNode name="negativeSpace">
        <dgm:alg type="sp"/>
        <dgm:shape xmlns:r="http://schemas.openxmlformats.org/officeDocument/2006/relationships" r:blip="">
          <dgm:adjLst/>
        </dgm:shape>
        <dgm:presOf/>
        <dgm:constrLst/>
        <dgm:ruleLst/>
      </dgm:layoutNode>
      <dgm:layoutNode name="childText" styleLbl="conFgAcc1">
        <dgm:varLst>
          <dgm:bulletEnabled val="1"/>
        </dgm:varLst>
        <dgm:alg type="tx">
          <dgm:param type="stBulletLvl" val="1"/>
        </dgm:alg>
        <dgm:shape xmlns:r="http://schemas.openxmlformats.org/officeDocument/2006/relationships" type="rect" r:blip="" zOrderOff="-2">
          <dgm:adjLst/>
        </dgm:shape>
        <dgm:presOf axis="des" ptType="node"/>
        <dgm:constrLst>
          <dgm:constr type="secFontSz" refType="primFontSz"/>
        </dgm:constrLst>
        <dgm:ruleLst>
          <dgm:rule type="h" val="INF" fact="NaN" max="NaN"/>
        </dgm:ruleLst>
      </dgm:layoutNode>
      <dgm:forEach name="Name10" axis="followSib" ptType="sibTrans" cnt="1">
        <dgm:layoutNode name="spaceBetweenRectangles">
          <dgm:alg type="sp"/>
          <dgm:shape xmlns:r="http://schemas.openxmlformats.org/officeDocument/2006/relationships" r:blip="">
            <dgm:adjLst/>
          </dgm:shape>
          <dgm:presOf/>
          <dgm:constrLst/>
          <dgm:ruleLst/>
        </dgm:layoutNode>
      </dgm:forEach>
    </dgm:forEach>
  </dgm:layoutNode>
</dgm:layoutDef>
</file>

<file path=ppt/diagrams/layout4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50.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51.xml><?xml version="1.0" encoding="utf-8"?>
<dgm:layoutDef xmlns:dgm="http://schemas.openxmlformats.org/drawingml/2006/diagram" xmlns:a="http://schemas.openxmlformats.org/drawingml/2006/main" uniqueId="urn:microsoft.com/office/officeart/2005/8/layout/radial6">
  <dgm:title val=""/>
  <dgm:desc val=""/>
  <dgm:catLst>
    <dgm:cat type="cycle" pri="9000"/>
    <dgm:cat type="relationship" pri="2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choose name="Name3">
          <dgm:if name="Name4" axis="ch ch" ptType="node node" st="1 1" cnt="1 0" func="cnt" op="lte" val="1">
            <dgm:alg type="cycle">
              <dgm:param type="stAng" val="90"/>
              <dgm:param type="spanAng" val="360"/>
              <dgm:param type="ctrShpMap" val="fNode"/>
            </dgm:alg>
          </dgm:if>
          <dgm:else name="Name5">
            <dgm:alg type="cycle">
              <dgm:param type="stAng" val="0"/>
              <dgm:param type="spanAng" val="360"/>
              <dgm:param type="ctrShpMap" val="fNode"/>
            </dgm:alg>
          </dgm:else>
        </dgm:choose>
      </dgm:if>
      <dgm:else name="Name6">
        <dgm:choose name="Name7">
          <dgm:if name="Name8" axis="ch ch" ptType="node node" st="1 1" cnt="1 0" func="cnt" op="lte" val="1">
            <dgm:alg type="cycle">
              <dgm:param type="stAng" val="-90"/>
              <dgm:param type="spanAng" val="360"/>
              <dgm:param type="ctrShpMap" val="fNode"/>
            </dgm:alg>
          </dgm:if>
          <dgm:else name="Name9">
            <dgm:alg type="cycle">
              <dgm:param type="stAng" val="0"/>
              <dgm:param type="spanAng" val="-360"/>
              <dgm:param type="ctrShpMap" val="fNode"/>
            </dgm:alg>
          </dgm:else>
        </dgm:choose>
      </dgm:else>
    </dgm:choose>
    <dgm:shape xmlns:r="http://schemas.openxmlformats.org/officeDocument/2006/relationships" r:blip="">
      <dgm:adjLst/>
    </dgm:shape>
    <dgm:presOf/>
    <dgm:choose name="Name10">
      <dgm:if name="Name11" func="var" arg="dir" op="equ" val="norm">
        <dgm:choose name="Name12">
          <dgm:if name="Name13"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des" forName="oneNode" refType="primFontSz" refFor="ch" refForName="centerShape" op="lte" fact="0.95"/>
              <dgm:constr type="diam" for="ch" forName="singleconn" refType="diam" op="equ" fact="-1"/>
              <dgm:constr type="h" for="ch" forName="singleconn" refType="w" refFor="ch" refForName="oneComp" fact="0.24"/>
              <dgm:constr type="w" for="ch" forName="dummya" refType="w" refFor="ch" refForName="oneComp" op="equ"/>
              <dgm:constr type="w" for="ch" forName="dummyb" refType="w" refFor="ch" refForName="oneComp" op="equ"/>
              <dgm:constr type="w" for="ch" forName="dummyc" refType="w" refFor="ch" refForName="oneComp" op="equ"/>
            </dgm:constrLst>
          </dgm:if>
          <dgm:else name="Name14">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forName="sibTrans" refType="diam" op="equ"/>
              <dgm:constr type="h" for="ch" forName="sibTrans" refType="w" refFor="ch" refForName="node" fact="0.24"/>
              <dgm:constr type="w" for="ch" forName="dummy" val="1"/>
            </dgm:constrLst>
          </dgm:else>
        </dgm:choose>
      </dgm:if>
      <dgm:else name="Name15">
        <dgm:choose name="Name16">
          <dgm:if name="Name17" axis="ch ch" ptType="node node" st="1 1" cnt="1 0" func="cnt" op="equ" val="1">
            <dgm:constrLst>
              <dgm:constr type="diam" val="170"/>
              <dgm:constr type="w" for="ch" forName="centerShape" refType="w"/>
              <dgm:constr type="w" for="ch" forName="oneComp" refType="w" refFor="ch" refForName="centerShape" op="equ" fact="0.7"/>
              <dgm:constr type="sp" refType="w" refFor="ch" refForName="oneComp" fact="0.3"/>
              <dgm:constr type="sibSp" refType="w" refFor="ch" refForName="oneComp" fact="0.3"/>
              <dgm:constr type="primFontSz" for="ch" forName="centerShape" val="65"/>
              <dgm:constr type="primFontSz" for="des" forName="oneNode" refType="primFontSz" refFor="ch" refForName="centerShape" fact="0.95"/>
              <dgm:constr type="primFontSz" for="ch" forName="oneNode" refType="primFontSz" refFor="ch" refForName="centerShape" op="lte" fact="0.95"/>
              <dgm:constr type="diam" for="ch" forName="singleconn" refType="diam"/>
              <dgm:constr type="h" for="ch" forName="singleconn" refType="w" refFor="ch" refForName="oneComp" fact="0.24"/>
              <dgm:constr type="diam" for="ch" refType="diam" op="equ"/>
              <dgm:constr type="w" for="ch" forName="dummya" refType="w" refFor="ch" refForName="oneComp" op="equ"/>
              <dgm:constr type="w" for="ch" forName="dummyb" refType="w" refFor="ch" refForName="oneComp" op="equ"/>
              <dgm:constr type="w" for="ch" forName="dummyc" refType="w" refFor="ch" refForName="oneComp" op="equ"/>
            </dgm:constrLst>
          </dgm:if>
          <dgm:else name="Name18">
            <dgm:constrLst>
              <dgm:constr type="diam" val="170"/>
              <dgm:constr type="w" for="ch" forName="centerShape" refType="w"/>
              <dgm:constr type="w" for="ch" forName="node" refType="w" refFor="ch" refForName="centerShape" op="equ" fact="0.7"/>
              <dgm:constr type="sp" refType="w" refFor="ch" refForName="node" fact="0.3"/>
              <dgm:constr type="sibSp" refType="w" refFor="ch" refForName="node" fact="0.3"/>
              <dgm:constr type="primFontSz" for="ch" forName="centerShape" val="65"/>
              <dgm:constr type="primFontSz" for="des" forName="node" refType="primFontSz" refFor="ch" refForName="centerShape" fact="0.78"/>
              <dgm:constr type="primFontSz" for="ch" forName="node" refType="primFontSz" refFor="ch" refForName="centerShape" op="lte" fact="0.95"/>
              <dgm:constr type="diam" for="ch" ptType="sibTrans" refType="diam" fact="-1"/>
              <dgm:constr type="h" for="ch" forName="sibTrans" refType="w" refFor="ch" refForName="node" fact="0.24"/>
              <dgm:constr type="diam" for="ch" refType="diam" op="equ" fact="-1"/>
              <dgm:constr type="w" for="ch" forName="dummy" val="1"/>
            </dgm:constrLst>
          </dgm:else>
        </dgm:choose>
      </dgm:else>
    </dgm:choose>
    <dgm:ruleLst>
      <dgm:rule type="diam" val="INF" fact="NaN" max="NaN"/>
    </dgm:ruleLst>
    <dgm:forEach name="Name19"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20" axis="ch">
        <dgm:forEach name="Name21" axis="self" ptType="node">
          <dgm:choose name="Name22">
            <dgm:if name="Name23" axis="par ch" ptType="node node" func="cnt" op="gt" val="1">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dummy">
                <dgm:alg type="sp"/>
                <dgm:shape xmlns:r="http://schemas.openxmlformats.org/officeDocument/2006/relationships" r:blip="">
                  <dgm:adjLst/>
                </dgm:shape>
                <dgm:presOf/>
                <dgm:constrLst>
                  <dgm:constr type="h" refType="w"/>
                </dgm:constrLst>
                <dgm:ruleLst/>
              </dgm:layoutNode>
              <dgm:forEach name="sibTransForEach" axis="followSib" ptType="sibTrans" hideLastTrans="0" cnt="1">
                <dgm:layoutNode name="sibTrans" styleLbl="sibTrans2D1">
                  <dgm:alg type="conn">
                    <dgm:param type="connRout" val="curve"/>
                    <dgm:param type="begPts" val="ctr"/>
                    <dgm:param type="endPts" val="ctr"/>
                    <dgm:param type="begSty" val="noArr"/>
                    <dgm:param type="endSty" val="noArr"/>
                    <dgm:param type="dstNode" val="node"/>
                  </dgm:alg>
                  <dgm:shape xmlns:r="http://schemas.openxmlformats.org/officeDocument/2006/relationships" type="conn" r:blip="" zOrderOff="-999">
                    <dgm:adjLst/>
                  </dgm:shape>
                  <dgm:presOf axis="self"/>
                  <dgm:constrLst>
                    <dgm:constr type="begPad"/>
                    <dgm:constr type="endPad"/>
                  </dgm:constrLst>
                  <dgm:ruleLst/>
                </dgm:layoutNode>
              </dgm:forEach>
            </dgm:if>
            <dgm:if name="Name24" axis="par ch" ptType="node node" func="cnt" op="equ" val="1">
              <dgm:layoutNode name="oneComp">
                <dgm:alg type="composite">
                  <dgm:param type="ar" val="1"/>
                </dgm:alg>
                <dgm:shape xmlns:r="http://schemas.openxmlformats.org/officeDocument/2006/relationships" r:blip="">
                  <dgm:adjLst/>
                </dgm:shape>
                <dgm:presOf/>
                <dgm:constrLst>
                  <dgm:constr type="h" refType="w"/>
                  <dgm:constr type="l" for="ch" forName="dummyConnPt" refType="w" fact="0.5"/>
                  <dgm:constr type="t" for="ch" forName="dummyConnPt" refType="w" fact="0.5"/>
                  <dgm:constr type="l" for="ch" forName="oneNode"/>
                  <dgm:constr type="t" for="ch" forName="oneNode"/>
                  <dgm:constr type="h" for="ch" forName="oneNode" refType="h"/>
                  <dgm:constr type="w" for="ch" forName="oneNode" refType="w"/>
                </dgm:constrLst>
                <dgm:ruleLst/>
                <dgm:layoutNode name="dummyConnPt" styleLbl="node1">
                  <dgm:alg type="sp"/>
                  <dgm:shape xmlns:r="http://schemas.openxmlformats.org/officeDocument/2006/relationships" r:blip="">
                    <dgm:adjLst/>
                  </dgm:shape>
                  <dgm:presOf/>
                  <dgm:constrLst>
                    <dgm:constr type="w" val="1"/>
                    <dgm:constr type="h" val="1"/>
                  </dgm:constrLst>
                  <dgm:ruleLst/>
                </dgm:layoutNode>
                <dgm:layoutNode name="on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dgm:layoutNode name="dummya">
                <dgm:alg type="sp"/>
                <dgm:shape xmlns:r="http://schemas.openxmlformats.org/officeDocument/2006/relationships" r:blip="">
                  <dgm:adjLst/>
                </dgm:shape>
                <dgm:presOf/>
                <dgm:constrLst>
                  <dgm:constr type="h" refType="w"/>
                </dgm:constrLst>
                <dgm:ruleLst/>
              </dgm:layoutNode>
              <dgm:layoutNode name="dummyb">
                <dgm:alg type="sp"/>
                <dgm:shape xmlns:r="http://schemas.openxmlformats.org/officeDocument/2006/relationships" r:blip="">
                  <dgm:adjLst/>
                </dgm:shape>
                <dgm:presOf/>
                <dgm:constrLst>
                  <dgm:constr type="h" refType="w"/>
                </dgm:constrLst>
                <dgm:ruleLst/>
              </dgm:layoutNode>
              <dgm:layoutNode name="dummyc">
                <dgm:alg type="sp"/>
                <dgm:shape xmlns:r="http://schemas.openxmlformats.org/officeDocument/2006/relationships" r:blip="">
                  <dgm:adjLst/>
                </dgm:shape>
                <dgm:presOf/>
                <dgm:constrLst>
                  <dgm:constr type="h" refType="w"/>
                </dgm:constrLst>
                <dgm:ruleLst/>
              </dgm:layoutNode>
              <dgm:forEach name="sibTransForEach1" axis="followSib" ptType="sibTrans" hideLastTrans="0" cnt="1">
                <dgm:layoutNode name="singleconn" styleLbl="sibTrans2D1">
                  <dgm:alg type="conn">
                    <dgm:param type="connRout" val="longCurve"/>
                    <dgm:param type="begPts" val="bCtr"/>
                    <dgm:param type="endPts" val="tCtr"/>
                    <dgm:param type="begSty" val="noArr"/>
                    <dgm:param type="endSty" val="noArr"/>
                    <dgm:param type="srcNode" val="dummyConnPt"/>
                    <dgm:param type="dstNode" val="dummyConnPt"/>
                  </dgm:alg>
                  <dgm:shape xmlns:r="http://schemas.openxmlformats.org/officeDocument/2006/relationships" type="conn" r:blip="" zOrderOff="-999">
                    <dgm:adjLst/>
                  </dgm:shape>
                  <dgm:presOf axis="self"/>
                  <dgm:constrLst>
                    <dgm:constr type="begPad"/>
                    <dgm:constr type="endPad"/>
                  </dgm:constrLst>
                  <dgm:ruleLst/>
                </dgm:layoutNode>
              </dgm:forEach>
            </dgm:if>
            <dgm:else name="Name25"/>
          </dgm:choose>
        </dgm:forEach>
      </dgm:forEach>
    </dgm:forEach>
  </dgm:layoutNode>
</dgm:layoutDef>
</file>

<file path=ppt/diagrams/layout52.xml><?xml version="1.0" encoding="utf-8"?>
<dgm:layoutDef xmlns:dgm="http://schemas.openxmlformats.org/drawingml/2006/diagram" xmlns:a="http://schemas.openxmlformats.org/drawingml/2006/main" uniqueId="urn:microsoft.com/office/officeart/2005/8/layout/chart3">
  <dgm:title val=""/>
  <dgm:desc val=""/>
  <dgm:catLst>
    <dgm:cat type="relationship" pri="27000"/>
    <dgm:cat type="cycle" pri="8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ompositeShape">
    <dgm:varLst>
      <dgm:chMax val="7"/>
      <dgm:dir/>
      <dgm:resizeHandles val="exact"/>
    </dgm:varLst>
    <dgm:alg type="composite">
      <dgm:param type="horzAlign" val="ctr"/>
      <dgm:param type="vertAlign" val="mid"/>
      <dgm:param type="ar" val="1"/>
    </dgm:alg>
    <dgm:presOf/>
    <dgm:shape xmlns:r="http://schemas.openxmlformats.org/officeDocument/2006/relationships" r:blip="">
      <dgm:adjLst/>
    </dgm:shape>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wedge1Tx" refType="w" fact="0.205"/>
          <dgm:constr type="t" for="ch" forName="wedge1Tx" refType="h" fact="0.205"/>
          <dgm:constr type="w" for="ch" forName="wedge1Tx" refType="w" fact="0.59"/>
          <dgm:constr type="h" for="ch" forName="wedge1Tx" refType="h" fact="0.59"/>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wedge1Tx" refType="w" fact="0.52"/>
          <dgm:constr type="t" for="ch" forName="wedge1Tx" refType="h" fact="0.205"/>
          <dgm:constr type="w" for="ch" forName="wedge1Tx" refType="w" fact="0.295"/>
          <dgm:constr type="h" for="ch" forName="wedge1Tx" refType="h" fact="0.59"/>
          <dgm:constr type="l" for="ch" forName="wedge2" refType="w" fact="0.08"/>
          <dgm:constr type="t" for="ch" forName="wedge2" refType="w" fact="0.08"/>
          <dgm:constr type="w" for="ch" forName="wedge2" refType="w" fact="0.84"/>
          <dgm:constr type="h" for="ch" forName="wedge2" refType="h" fact="0.84"/>
          <dgm:constr type="l" for="ch" forName="wedge2Tx" refType="w" fact="0.2"/>
          <dgm:constr type="t" for="ch" forName="wedge2Tx" refType="h" fact="0.205"/>
          <dgm:constr type="w" for="ch" forName="wedge2Tx" refType="w" fact="0.295"/>
          <dgm:constr type="h" for="ch" forName="wedge2Tx" refType="h" fact="0.59"/>
          <dgm:constr type="primFontSz" for="ch" ptType="node" op="equ"/>
        </dgm:constrLst>
      </dgm:if>
      <dgm:if name="Name3" axis="ch" ptType="node" func="cnt" op="equ" val="3">
        <dgm:choose name="Name4">
          <dgm:if name="Name5" func="var" arg="dir" op="equ" val="norm">
            <dgm:constrLst>
              <dgm:constr type="l" for="ch" forName="wedge1" refType="w" fact="0.1233"/>
              <dgm:constr type="t" for="ch" forName="wedge1" refType="w" fact="0.055"/>
              <dgm:constr type="w" for="ch" forName="wedge1" refType="w" fact="0.84"/>
              <dgm:constr type="h" for="ch" forName="wedge1" refType="h" fact="0.84"/>
              <dgm:constr type="l" for="ch" forName="wedge1Tx" refType="w" fact="0.58"/>
              <dgm:constr type="t" for="ch" forName="wedge1Tx" refType="h" fact="0.21"/>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8"/>
              <dgm:constr type="t" for="ch" forName="wedge3" refType="w" fact="0.08"/>
              <dgm:constr type="w" for="ch" forName="wedge3" refType="w" fact="0.84"/>
              <dgm:constr type="h" for="ch" forName="wedge3" refType="h" fact="0.84"/>
              <dgm:constr type="l" for="ch" forName="wedge3Tx" refType="w" fact="0.17"/>
              <dgm:constr type="t" for="ch" forName="wedge3Tx" refType="h" fact="0.245"/>
              <dgm:constr type="w" for="ch" forName="wedge3Tx" refType="w" fact="0.285"/>
              <dgm:constr type="h" for="ch" forName="wedge3Tx" refType="h" fact="0.28"/>
              <dgm:constr type="primFontSz" for="ch" ptType="node" op="equ"/>
            </dgm:constrLst>
          </dgm:if>
          <dgm:else name="Name6">
            <dgm:constrLst>
              <dgm:constr type="l" for="ch" forName="wedge1" refType="w" fact="0.08"/>
              <dgm:constr type="t" for="ch" forName="wedge1" refType="w" fact="0.08"/>
              <dgm:constr type="w" for="ch" forName="wedge1" refType="w" fact="0.84"/>
              <dgm:constr type="h" for="ch" forName="wedge1" refType="h" fact="0.84"/>
              <dgm:constr type="l" for="ch" forName="wedge1Tx" refType="w" fact="0.545"/>
              <dgm:constr type="t" for="ch" forName="wedge1Tx" refType="h" fact="0.245"/>
              <dgm:constr type="w" for="ch" forName="wedge1Tx" refType="w" fact="0.285"/>
              <dgm:constr type="h" for="ch" forName="wedge1Tx" refType="h" fact="0.28"/>
              <dgm:constr type="l" for="ch" forName="wedge2" refType="w" fact="0.08"/>
              <dgm:constr type="t" for="ch" forName="wedge2" refType="w" fact="0.08"/>
              <dgm:constr type="w" for="ch" forName="wedge2" refType="w" fact="0.84"/>
              <dgm:constr type="h" for="ch" forName="wedge2" refType="h" fact="0.84"/>
              <dgm:constr type="l" for="ch" forName="wedge2Tx" refType="w" fact="0.31"/>
              <dgm:constr type="t" for="ch" forName="wedge2Tx" refType="h" fact="0.61"/>
              <dgm:constr type="w" for="ch" forName="wedge2Tx" refType="w" fact="0.38"/>
              <dgm:constr type="h" for="ch" forName="wedge2Tx" refType="h" fact="0.26"/>
              <dgm:constr type="l" for="ch" forName="wedge3" refType="w" fact="0.0367"/>
              <dgm:constr type="t" for="ch" forName="wedge3" refType="w" fact="0.055"/>
              <dgm:constr type="w" for="ch" forName="wedge3" refType="w" fact="0.84"/>
              <dgm:constr type="h" for="ch" forName="wedge3" refType="h" fact="0.84"/>
              <dgm:constr type="l" for="ch" forName="wedge3Tx" refType="w" fact="0.14"/>
              <dgm:constr type="t" for="ch" forName="wedge3Tx" refType="h" fact="0.21"/>
              <dgm:constr type="w" for="ch" forName="wedge3Tx" refType="w" fact="0.285"/>
              <dgm:constr type="h" for="ch" forName="wedge3Tx" refType="h" fact="0.28"/>
              <dgm:constr type="primFontSz" for="ch" ptType="node" op="equ"/>
            </dgm:constrLst>
          </dgm:else>
        </dgm:choose>
      </dgm:if>
      <dgm:if name="Name7" axis="ch" ptType="node" func="cnt" op="equ" val="4">
        <dgm:choose name="Name8">
          <dgm:if name="Name9" func="var" arg="dir" op="equ" val="norm">
            <dgm:constrLst>
              <dgm:constr type="l" for="ch" forName="wedge1" refType="w" fact="0.1154"/>
              <dgm:constr type="t" for="ch" forName="wedge1" refType="w" fact="0.0446"/>
              <dgm:constr type="w" for="ch" forName="wedge1" refType="w" fact="0.84"/>
              <dgm:constr type="h" for="ch" forName="wedge1" refType="h" fact="0.84"/>
              <dgm:constr type="l" for="ch" forName="wedge1Tx" refType="w" fact="0.545"/>
              <dgm:constr type="t" for="ch" forName="wedge1Tx" refType="h" fact="0.2"/>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8"/>
              <dgm:constr type="t" for="ch" forName="wedge4" refType="h" fact="0.08"/>
              <dgm:constr type="w" for="ch" forName="wedge4" refType="w" fact="0.84"/>
              <dgm:constr type="h" for="ch" forName="wedge4" refType="h" fact="0.84"/>
              <dgm:constr type="l" for="ch" forName="wedge4Tx" refType="w" fact="0.175"/>
              <dgm:constr type="t" for="ch" forName="wedge4Tx" refType="h" fact="0.235"/>
              <dgm:constr type="w" for="ch" forName="wedge4Tx" refType="w" fact="0.31"/>
              <dgm:constr type="h" for="ch" forName="wedge4Tx" refType="h" fact="0.25"/>
              <dgm:constr type="primFontSz" for="ch" ptType="node" op="equ"/>
            </dgm:constrLst>
          </dgm:if>
          <dgm:else name="Name10">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5"/>
              <dgm:constr type="t" for="ch" forName="wedge1Tx" refType="h" fact="0.235"/>
              <dgm:constr type="w" for="ch" forName="wedge1Tx" refType="w" fact="0.31"/>
              <dgm:constr type="h" for="ch" forName="wedge1Tx" refType="h" fact="0.25"/>
              <dgm:constr type="l" for="ch" forName="wedge2" refType="w" fact="0.08"/>
              <dgm:constr type="t" for="ch" forName="wedge2" refType="w" fact="0.08"/>
              <dgm:constr type="w" for="ch" forName="wedge2" refType="w" fact="0.84"/>
              <dgm:constr type="h" for="ch" forName="wedge2" refType="h" fact="0.84"/>
              <dgm:constr type="l" for="ch" forName="wedge2Tx" refType="w" fact="0.515"/>
              <dgm:constr type="t" for="ch" forName="wedge2Tx" refType="h" fact="0.515"/>
              <dgm:constr type="w" for="ch" forName="wedge2Tx" refType="w" fact="0.31"/>
              <dgm:constr type="h" for="ch" forName="wedge2Tx" refType="h" fact="0.25"/>
              <dgm:constr type="l" for="ch" forName="wedge3" refType="w" fact="0.08"/>
              <dgm:constr type="t" for="ch" forName="wedge3" refType="w" fact="0.08"/>
              <dgm:constr type="w" for="ch" forName="wedge3" refType="w" fact="0.84"/>
              <dgm:constr type="h" for="ch" forName="wedge3" refType="h" fact="0.84"/>
              <dgm:constr type="l" for="ch" forName="wedge3Tx" refType="w" fact="0.175"/>
              <dgm:constr type="t" for="ch" forName="wedge3Tx" refType="h" fact="0.515"/>
              <dgm:constr type="w" for="ch" forName="wedge3Tx" refType="w" fact="0.31"/>
              <dgm:constr type="h" for="ch" forName="wedge3Tx" refType="h" fact="0.25"/>
              <dgm:constr type="l" for="ch" forName="wedge4" refType="w" fact="0.0446"/>
              <dgm:constr type="t" for="ch" forName="wedge4" refType="h" fact="0.0446"/>
              <dgm:constr type="w" for="ch" forName="wedge4" refType="w" fact="0.84"/>
              <dgm:constr type="h" for="ch" forName="wedge4" refType="h" fact="0.84"/>
              <dgm:constr type="l" for="ch" forName="wedge4Tx" refType="w" fact="0.145"/>
              <dgm:constr type="t" for="ch" forName="wedge4Tx" refType="h" fact="0.2"/>
              <dgm:constr type="w" for="ch" forName="wedge4Tx" refType="w" fact="0.31"/>
              <dgm:constr type="h" for="ch" forName="wedge4Tx" refType="h" fact="0.25"/>
              <dgm:constr type="primFontSz" for="ch" ptType="node" op="equ"/>
            </dgm:constrLst>
          </dgm:else>
        </dgm:choose>
      </dgm:if>
      <dgm:if name="Name11" axis="ch" ptType="node" func="cnt" op="equ" val="5">
        <dgm:choose name="Name12">
          <dgm:if name="Name13" func="var" arg="dir" op="equ" val="norm">
            <dgm:constrLst>
              <dgm:constr type="l" for="ch" forName="wedge1" refType="w" fact="0.1094"/>
              <dgm:constr type="t" for="ch" forName="wedge1" refType="w" fact="0.0395"/>
              <dgm:constr type="w" for="ch" forName="wedge1" refType="w" fact="0.84"/>
              <dgm:constr type="h" for="ch" forName="wedge1" refType="h" fact="0.84"/>
              <dgm:constr type="l" for="ch" forName="wedge1Tx" refType="w" fact="0.54"/>
              <dgm:constr type="t" for="ch" forName="wedge1Tx" refType="h" fact="0.165"/>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8"/>
              <dgm:constr type="t" for="ch" forName="wedge5" refType="h" fact="0.08"/>
              <dgm:constr type="w" for="ch" forName="wedge5" refType="w" fact="0.84"/>
              <dgm:constr type="h" for="ch" forName="wedge5" refType="h" fact="0.84"/>
              <dgm:constr type="l" for="ch" forName="wedge5Tx" refType="w" fact="0.2025"/>
              <dgm:constr type="t" for="ch" forName="wedge5Tx" refType="h" fact="0.208"/>
              <dgm:constr type="w" for="ch" forName="wedge5Tx" refType="w" fact="0.285"/>
              <dgm:constr type="h" for="ch" forName="wedge5Tx" refType="h" fact="0.195"/>
              <dgm:constr type="primFontSz" for="ch" ptType="node" op="equ"/>
            </dgm:constrLst>
          </dgm:if>
          <dgm:else name="Name14">
            <dgm:constrLst>
              <dgm:constr type="l" for="ch" forName="wedge1" refType="w" fact="0.08"/>
              <dgm:constr type="t" for="ch" forName="wedge1" refType="w" fact="0.08"/>
              <dgm:constr type="w" for="ch" forName="wedge1" refType="w" fact="0.84"/>
              <dgm:constr type="h" for="ch" forName="wedge1" refType="h" fact="0.84"/>
              <dgm:constr type="l" for="ch" forName="wedge1Tx" refType="w" fact="0.51"/>
              <dgm:constr type="t" for="ch" forName="wedge1Tx" refType="h" fact="0.208"/>
              <dgm:constr type="w" for="ch" forName="wedge1Tx" refType="w" fact="0.285"/>
              <dgm:constr type="h" for="ch" forName="wedge1Tx" refType="h" fact="0.195"/>
              <dgm:constr type="l" for="ch" forName="wedge2" refType="w" fact="0.08"/>
              <dgm:constr type="t" for="ch" forName="wedge2" refType="w" fact="0.08"/>
              <dgm:constr type="w" for="ch" forName="wedge2" refType="w" fact="0.84"/>
              <dgm:constr type="h" for="ch" forName="wedge2" refType="h" fact="0.84"/>
              <dgm:constr type="l" for="ch" forName="wedge2Tx" refType="w" fact="0.629"/>
              <dgm:constr type="t" for="ch" forName="wedge2Tx" refType="h" fact="0.46"/>
              <dgm:constr type="w" for="ch" forName="wedge2Tx" refType="w" fact="0.25"/>
              <dgm:constr type="h" for="ch" forName="wedge2Tx" refType="h" fact="0.211"/>
              <dgm:constr type="l" for="ch" forName="wedge3" refType="w" fact="0.08"/>
              <dgm:constr type="t" for="ch" forName="wedge3" refType="w" fact="0.08"/>
              <dgm:constr type="w" for="ch" forName="wedge3" refType="w" fact="0.84"/>
              <dgm:constr type="h" for="ch" forName="wedge3" refType="h" fact="0.84"/>
              <dgm:constr type="l" for="ch" forName="wedge3Tx" refType="w" fact="0.35"/>
              <dgm:constr type="t" for="ch" forName="wedge3Tx" refType="h" fact="0.71"/>
              <dgm:constr type="w" for="ch" forName="wedge3Tx" refType="w" fact="0.3"/>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12"/>
              <dgm:constr type="t" for="ch" forName="wedge4Tx" refType="h" fact="0.46"/>
              <dgm:constr type="w" for="ch" forName="wedge4Tx" refType="w" fact="0.25"/>
              <dgm:constr type="h" for="ch" forName="wedge4Tx" refType="h" fact="0.211"/>
              <dgm:constr type="l" for="ch" forName="wedge5" refType="w" fact="0.0506"/>
              <dgm:constr type="t" for="ch" forName="wedge5" refType="h" fact="0.0395"/>
              <dgm:constr type="w" for="ch" forName="wedge5" refType="w" fact="0.84"/>
              <dgm:constr type="h" for="ch" forName="wedge5" refType="h" fact="0.84"/>
              <dgm:constr type="l" for="ch" forName="wedge5Tx" refType="w" fact="0.18"/>
              <dgm:constr type="t" for="ch" forName="wedge5Tx" refType="h" fact="0.165"/>
              <dgm:constr type="w" for="ch" forName="wedge5Tx" refType="w" fact="0.285"/>
              <dgm:constr type="h" for="ch" forName="wedge5Tx" refType="h" fact="0.195"/>
              <dgm:constr type="primFontSz" for="ch" ptType="node" op="equ"/>
            </dgm:constrLst>
          </dgm:else>
        </dgm:choose>
      </dgm:if>
      <dgm:if name="Name15" axis="ch" ptType="node" func="cnt" op="equ" val="6">
        <dgm:choose name="Name16">
          <dgm:if name="Name17" func="var" arg="dir" op="equ" val="norm">
            <dgm:constrLst>
              <dgm:constr type="l" for="ch" forName="wedge1" refType="w" fact="0.105"/>
              <dgm:constr type="t" for="ch" forName="wedge1" refType="w" fact="0.0367"/>
              <dgm:constr type="w" for="ch" forName="wedge1" refType="w" fact="0.84"/>
              <dgm:constr type="h" for="ch" forName="wedge1" refType="h" fact="0.84"/>
              <dgm:constr type="l" for="ch" forName="wedge1Tx" refType="w" fact="0.534"/>
              <dgm:constr type="t" for="ch" forName="wedge1Tx" refType="h" fact="0.126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8"/>
              <dgm:constr type="t" for="ch" forName="wedge6" refType="h" fact="0.08"/>
              <dgm:constr type="w" for="ch" forName="wedge6" refType="w" fact="0.84"/>
              <dgm:constr type="h" for="ch" forName="wedge6" refType="h" fact="0.84"/>
              <dgm:constr type="l" for="ch" forName="wedge6Tx" refType="w" fact="0.246"/>
              <dgm:constr type="t" for="ch" forName="wedge6Tx" refType="h" fact="0.17"/>
              <dgm:constr type="w" for="ch" forName="wedge6Tx" refType="w" fact="0.245"/>
              <dgm:constr type="h" for="ch" forName="wedge6Tx" refType="h" fact="0.18"/>
              <dgm:constr type="primFontSz" for="ch" ptType="node" op="equ"/>
            </dgm:constrLst>
          </dgm:if>
          <dgm:else name="Name18">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9"/>
              <dgm:constr type="t" for="ch" forName="wedge1Tx" refType="h" fact="0.17"/>
              <dgm:constr type="w" for="ch" forName="wedge1Tx" refType="w" fact="0.245"/>
              <dgm:constr type="h" for="ch" forName="wedge1Tx" refType="h" fact="0.18"/>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415"/>
              <dgm:constr type="w" for="ch" forName="wedge2Tx" refType="w" fact="0.254"/>
              <dgm:constr type="h" for="ch" forName="wedge2Tx" refType="h" fact="0.17"/>
              <dgm:constr type="l" for="ch" forName="wedge3" refType="w" fact="0.08"/>
              <dgm:constr type="t" for="ch" forName="wedge3" refType="w" fact="0.08"/>
              <dgm:constr type="w" for="ch" forName="wedge3" refType="w" fact="0.84"/>
              <dgm:constr type="h" for="ch" forName="wedge3" refType="h" fact="0.84"/>
              <dgm:constr type="l" for="ch" forName="wedge3Tx" refType="w" fact="0.509"/>
              <dgm:constr type="t" for="ch" forName="wedge3Tx" refType="h" fact="0.65"/>
              <dgm:constr type="w" for="ch" forName="wedge3Tx" refType="w" fact="0.245"/>
              <dgm:constr type="h" for="ch" forName="wedge3Tx" refType="h" fact="0.18"/>
              <dgm:constr type="l" for="ch" forName="wedge4" refType="w" fact="0.08"/>
              <dgm:constr type="t" for="ch" forName="wedge4" refType="h" fact="0.08"/>
              <dgm:constr type="w" for="ch" forName="wedge4" refType="w" fact="0.84"/>
              <dgm:constr type="h" for="ch" forName="wedge4" refType="h" fact="0.84"/>
              <dgm:constr type="l" for="ch" forName="wedge4Tx" refType="w" fact="0.246"/>
              <dgm:constr type="t" for="ch" forName="wedge4Tx" refType="h" fact="0.65"/>
              <dgm:constr type="w" for="ch" forName="wedge4Tx" refType="w" fact="0.245"/>
              <dgm:constr type="h" for="ch" forName="wedge4Tx" refType="h" fact="0.18"/>
              <dgm:constr type="l" for="ch" forName="wedge5" refType="w" fact="0.08"/>
              <dgm:constr type="t" for="ch" forName="wedge5" refType="h" fact="0.08"/>
              <dgm:constr type="w" for="ch" forName="wedge5" refType="w" fact="0.84"/>
              <dgm:constr type="h" for="ch" forName="wedge5" refType="h" fact="0.84"/>
              <dgm:constr type="l" for="ch" forName="wedge5Tx" refType="w" fact="0.093"/>
              <dgm:constr type="t" for="ch" forName="wedge5Tx" refType="h" fact="0.415"/>
              <dgm:constr type="w" for="ch" forName="wedge5Tx" refType="w" fact="0.254"/>
              <dgm:constr type="h" for="ch" forName="wedge5Tx" refType="h" fact="0.17"/>
              <dgm:constr type="l" for="ch" forName="wedge6" refType="w" fact="0.055"/>
              <dgm:constr type="t" for="ch" forName="wedge6" refType="h" fact="0.0367"/>
              <dgm:constr type="w" for="ch" forName="wedge6" refType="w" fact="0.84"/>
              <dgm:constr type="h" for="ch" forName="wedge6" refType="h" fact="0.84"/>
              <dgm:constr type="l" for="ch" forName="wedge6Tx" refType="w" fact="0.221"/>
              <dgm:constr type="t" for="ch" forName="wedge6Tx" refType="h" fact="0.1267"/>
              <dgm:constr type="w" for="ch" forName="wedge6Tx" refType="w" fact="0.245"/>
              <dgm:constr type="h" for="ch" forName="wedge6Tx" refType="h" fact="0.18"/>
              <dgm:constr type="primFontSz" for="ch" ptType="node" op="equ"/>
            </dgm:constrLst>
          </dgm:else>
        </dgm:choose>
      </dgm:if>
      <dgm:else name="Name19">
        <dgm:choose name="Name20">
          <dgm:if name="Name21" func="var" arg="dir" op="equ" val="norm">
            <dgm:constrLst>
              <dgm:constr type="l" for="ch" forName="wedge1" refType="w" fact="0.1017"/>
              <dgm:constr type="t" for="ch" forName="wedge1" refType="w" fact="0.035"/>
              <dgm:constr type="w" for="ch" forName="wedge1" refType="w" fact="0.84"/>
              <dgm:constr type="h" for="ch" forName="wedge1" refType="h" fact="0.84"/>
              <dgm:constr type="l" for="ch" forName="wedge1Tx" refType="w" fact="0.53"/>
              <dgm:constr type="t" for="ch" forName="wedge1Tx" refType="h" fact="0.115"/>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8"/>
              <dgm:constr type="t" for="ch" forName="wedge7" refType="h" fact="0.08"/>
              <dgm:constr type="w" for="ch" forName="wedge7" refType="w" fact="0.84"/>
              <dgm:constr type="h" for="ch" forName="wedge7" refType="h" fact="0.84"/>
              <dgm:constr type="l" for="ch" forName="wedge7Tx" refType="w" fact="0.262"/>
              <dgm:constr type="t" for="ch" forName="wedge7Tx" refType="h" fact="0.16"/>
              <dgm:constr type="w" for="ch" forName="wedge7Tx" refType="w" fact="0.23"/>
              <dgm:constr type="h" for="ch" forName="wedge7Tx" refType="h" fact="0.145"/>
              <dgm:constr type="primFontSz" for="ch" ptType="node" op="equ"/>
            </dgm:constrLst>
          </dgm:if>
          <dgm:else name="Name22">
            <dgm:constrLst>
              <dgm:constr type="l" for="ch" forName="wedge1" refType="w" fact="0.08"/>
              <dgm:constr type="t" for="ch" forName="wedge1" refType="w" fact="0.08"/>
              <dgm:constr type="w" for="ch" forName="wedge1" refType="w" fact="0.84"/>
              <dgm:constr type="h" for="ch" forName="wedge1" refType="h" fact="0.84"/>
              <dgm:constr type="l" for="ch" forName="wedge1Tx" refType="w" fact="0.508"/>
              <dgm:constr type="t" for="ch" forName="wedge1Tx" refType="h" fact="0.16"/>
              <dgm:constr type="w" for="ch" forName="wedge1Tx" refType="w" fact="0.23"/>
              <dgm:constr type="h" for="ch" forName="wedge1Tx" refType="h" fact="0.145"/>
              <dgm:constr type="l" for="ch" forName="wedge2" refType="w" fact="0.08"/>
              <dgm:constr type="t" for="ch" forName="wedge2" refType="w" fact="0.08"/>
              <dgm:constr type="w" for="ch" forName="wedge2" refType="w" fact="0.84"/>
              <dgm:constr type="h" for="ch" forName="wedge2" refType="h" fact="0.84"/>
              <dgm:constr type="l" for="ch" forName="wedge2Tx" refType="w" fact="0.655"/>
              <dgm:constr type="t" for="ch" forName="wedge2Tx" refType="h" fact="0.38"/>
              <dgm:constr type="w" for="ch" forName="wedge2Tx" refType="w" fact="0.244"/>
              <dgm:constr type="h" for="ch" forName="wedge2Tx" refType="h" fact="0.155"/>
              <dgm:constr type="l" for="ch" forName="wedge3" refType="w" fact="0.08"/>
              <dgm:constr type="t" for="ch" forName="wedge3" refType="w" fact="0.08"/>
              <dgm:constr type="w" for="ch" forName="wedge3" refType="w" fact="0.84"/>
              <dgm:constr type="h" for="ch" forName="wedge3" refType="h" fact="0.84"/>
              <dgm:constr type="l" for="ch" forName="wedge3Tx" refType="w" fact="0.62"/>
              <dgm:constr type="t" for="ch" forName="wedge3Tx" refType="h" fact="0.58"/>
              <dgm:constr type="w" for="ch" forName="wedge3Tx" refType="w" fact="0.22"/>
              <dgm:constr type="h" for="ch" forName="wedge3Tx" refType="h" fact="0.16"/>
              <dgm:constr type="l" for="ch" forName="wedge4" refType="w" fact="0.08"/>
              <dgm:constr type="t" for="ch" forName="wedge4" refType="h" fact="0.08"/>
              <dgm:constr type="w" for="ch" forName="wedge4" refType="w" fact="0.84"/>
              <dgm:constr type="h" for="ch" forName="wedge4" refType="h" fact="0.84"/>
              <dgm:constr type="l" for="ch" forName="wedge4Tx" refType="w" fact="0.3875"/>
              <dgm:constr type="t" for="ch" forName="wedge4Tx" refType="h" fact="0.74"/>
              <dgm:constr type="w" for="ch" forName="wedge4Tx" refType="w" fact="0.225"/>
              <dgm:constr type="h" for="ch" forName="wedge4Tx" refType="h" fact="0.16"/>
              <dgm:constr type="l" for="ch" forName="wedge5" refType="w" fact="0.08"/>
              <dgm:constr type="t" for="ch" forName="wedge5" refType="h" fact="0.08"/>
              <dgm:constr type="w" for="ch" forName="wedge5" refType="w" fact="0.84"/>
              <dgm:constr type="h" for="ch" forName="wedge5" refType="h" fact="0.84"/>
              <dgm:constr type="l" for="ch" forName="wedge5Tx" refType="w" fact="0.16"/>
              <dgm:constr type="t" for="ch" forName="wedge5Tx" refType="h" fact="0.58"/>
              <dgm:constr type="w" for="ch" forName="wedge5Tx" refType="w" fact="0.22"/>
              <dgm:constr type="h" for="ch" forName="wedge5Tx" refType="h" fact="0.16"/>
              <dgm:constr type="l" for="ch" forName="wedge6" refType="w" fact="0.08"/>
              <dgm:constr type="t" for="ch" forName="wedge6" refType="h" fact="0.08"/>
              <dgm:constr type="w" for="ch" forName="wedge6" refType="w" fact="0.84"/>
              <dgm:constr type="h" for="ch" forName="wedge6" refType="h" fact="0.84"/>
              <dgm:constr type="l" for="ch" forName="wedge6Tx" refType="w" fact="0.101"/>
              <dgm:constr type="t" for="ch" forName="wedge6Tx" refType="h" fact="0.38"/>
              <dgm:constr type="w" for="ch" forName="wedge6Tx" refType="w" fact="0.244"/>
              <dgm:constr type="h" for="ch" forName="wedge6Tx" refType="h" fact="0.155"/>
              <dgm:constr type="l" for="ch" forName="wedge7" refType="w" fact="0.0583"/>
              <dgm:constr type="t" for="ch" forName="wedge7" refType="h" fact="0.035"/>
              <dgm:constr type="w" for="ch" forName="wedge7" refType="w" fact="0.84"/>
              <dgm:constr type="h" for="ch" forName="wedge7" refType="h" fact="0.84"/>
              <dgm:constr type="l" for="ch" forName="wedge7Tx" refType="w" fact="0.2403"/>
              <dgm:constr type="t" for="ch" forName="wedge7Tx" refType="h" fact="0.115"/>
              <dgm:constr type="w" for="ch" forName="wedge7Tx" refType="w" fact="0.23"/>
              <dgm:constr type="h" for="ch" forName="wedge7Tx" refType="h" fact="0.145"/>
              <dgm:constr type="primFontSz" for="ch" ptType="node" op="equ"/>
            </dgm:constrLst>
          </dgm:else>
        </dgm:choose>
      </dgm:else>
    </dgm:choose>
    <dgm:ruleLst/>
    <dgm:choose name="Name23">
      <dgm:if name="Name24" axis="ch" ptType="node" func="cnt" op="gte" val="1">
        <dgm:layoutNode name="wedge1">
          <dgm:alg type="sp"/>
          <dgm:choose name="Name25">
            <dgm:if name="Name26" axis="ch" ptType="node" func="cnt" op="equ" val="1">
              <dgm:shape xmlns:r="http://schemas.openxmlformats.org/officeDocument/2006/relationships" type="ellipse" r:blip="">
                <dgm:adjLst/>
              </dgm:shape>
            </dgm:if>
            <dgm:if name="Name27" axis="ch" ptType="node" func="cnt" op="equ" val="2">
              <dgm:shape xmlns:r="http://schemas.openxmlformats.org/officeDocument/2006/relationships" type="pie" r:blip="">
                <dgm:adjLst>
                  <dgm:adj idx="1" val="270"/>
                  <dgm:adj idx="2" val="90"/>
                </dgm:adjLst>
              </dgm:shape>
            </dgm:if>
            <dgm:if name="Name28" axis="ch" ptType="node" func="cnt" op="equ" val="3">
              <dgm:shape xmlns:r="http://schemas.openxmlformats.org/officeDocument/2006/relationships" type="pie" r:blip="">
                <dgm:adjLst>
                  <dgm:adj idx="1" val="270"/>
                  <dgm:adj idx="2" val="30"/>
                </dgm:adjLst>
              </dgm:shape>
            </dgm:if>
            <dgm:if name="Name29" axis="ch" ptType="node" func="cnt" op="equ" val="4">
              <dgm:shape xmlns:r="http://schemas.openxmlformats.org/officeDocument/2006/relationships" type="pie" r:blip="">
                <dgm:adjLst>
                  <dgm:adj idx="1" val="270"/>
                  <dgm:adj idx="2" val="0"/>
                </dgm:adjLst>
              </dgm:shape>
            </dgm:if>
            <dgm:if name="Name30" axis="ch" ptType="node" func="cnt" op="equ" val="5">
              <dgm:shape xmlns:r="http://schemas.openxmlformats.org/officeDocument/2006/relationships" type="pie" r:blip="">
                <dgm:adjLst>
                  <dgm:adj idx="1" val="270"/>
                  <dgm:adj idx="2" val="342"/>
                </dgm:adjLst>
              </dgm:shape>
            </dgm:if>
            <dgm:if name="Name31" axis="ch" ptType="node" func="cnt" op="equ" val="6">
              <dgm:shape xmlns:r="http://schemas.openxmlformats.org/officeDocument/2006/relationships" type="pie" r:blip="">
                <dgm:adjLst>
                  <dgm:adj idx="1" val="270"/>
                  <dgm:adj idx="2" val="330"/>
                </dgm:adjLst>
              </dgm:shape>
            </dgm:if>
            <dgm:else name="Name32">
              <dgm:shape xmlns:r="http://schemas.openxmlformats.org/officeDocument/2006/relationships" type="pie" r:blip="">
                <dgm:adjLst>
                  <dgm:adj idx="1" val="270"/>
                  <dgm:adj idx="2" val="321.4286"/>
                </dgm:adjLst>
              </dgm:shape>
            </dgm:else>
          </dgm:choose>
          <dgm:choose name="Name33">
            <dgm:if name="Name34" func="var" arg="dir" op="equ" val="norm">
              <dgm:presOf axis="ch desOrSelf" ptType="node node" st="1 1" cnt="1 0"/>
            </dgm:if>
            <dgm:else name="Name35">
              <dgm:choose name="Name36">
                <dgm:if name="Name37" axis="ch" ptType="node" func="cnt" op="equ" val="1">
                  <dgm:presOf axis="ch desOrSelf" ptType="node node" st="1 1" cnt="1 0"/>
                </dgm:if>
                <dgm:if name="Name38" axis="ch" ptType="node" func="cnt" op="equ" val="2">
                  <dgm:presOf axis="ch desOrSelf" ptType="node node" st="2 1" cnt="1 0"/>
                </dgm:if>
                <dgm:if name="Name39" axis="ch" ptType="node" func="cnt" op="equ" val="3">
                  <dgm:presOf axis="ch desOrSelf" ptType="node node" st="3 1" cnt="1 0"/>
                </dgm:if>
                <dgm:if name="Name40" axis="ch" ptType="node" func="cnt" op="equ" val="4">
                  <dgm:presOf axis="ch desOrSelf" ptType="node node" st="4 1" cnt="1 0"/>
                </dgm:if>
                <dgm:if name="Name41" axis="ch" ptType="node" func="cnt" op="equ" val="5">
                  <dgm:presOf axis="ch desOrSelf" ptType="node node" st="5 1" cnt="1 0"/>
                </dgm:if>
                <dgm:if name="Name42" axis="ch" ptType="node" func="cnt" op="equ" val="6">
                  <dgm:presOf axis="ch desOrSelf" ptType="node node" st="6 1" cnt="1 0"/>
                </dgm:if>
                <dgm:else name="Name43">
                  <dgm:presOf axis="ch desOrSelf" ptType="node node" st="7 1" cnt="1 0"/>
                </dgm:else>
              </dgm:choose>
            </dgm:else>
          </dgm:choose>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44">
            <dgm:if name="Name45" func="var" arg="dir" op="equ" val="norm">
              <dgm:presOf axis="ch desOrSelf" ptType="node node" st="1 1" cnt="1 0"/>
            </dgm:if>
            <dgm:else name="Name46">
              <dgm:choose name="Name47">
                <dgm:if name="Name48" axis="ch" ptType="node" func="cnt" op="equ" val="1">
                  <dgm:presOf axis="ch desOrSelf" ptType="node node" st="1 1" cnt="1 0"/>
                </dgm:if>
                <dgm:if name="Name49" axis="ch" ptType="node" func="cnt" op="equ" val="2">
                  <dgm:presOf axis="ch desOrSelf" ptType="node node" st="2 1" cnt="1 0"/>
                </dgm:if>
                <dgm:if name="Name50" axis="ch" ptType="node" func="cnt" op="equ" val="3">
                  <dgm:presOf axis="ch desOrSelf" ptType="node node" st="3 1" cnt="1 0"/>
                </dgm:if>
                <dgm:if name="Name51" axis="ch" ptType="node" func="cnt" op="equ" val="4">
                  <dgm:presOf axis="ch desOrSelf" ptType="node node" st="4 1" cnt="1 0"/>
                </dgm:if>
                <dgm:if name="Name52" axis="ch" ptType="node" func="cnt" op="equ" val="5">
                  <dgm:presOf axis="ch desOrSelf" ptType="node node" st="5 1" cnt="1 0"/>
                </dgm:if>
                <dgm:if name="Name53" axis="ch" ptType="node" func="cnt" op="equ" val="6">
                  <dgm:presOf axis="ch desOrSelf" ptType="node node" st="6 1" cnt="1 0"/>
                </dgm:if>
                <dgm:else name="Name54">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55"/>
    </dgm:choose>
    <dgm:choose name="Name56">
      <dgm:if name="Name57" axis="ch" ptType="node" func="cnt" op="gte" val="2">
        <dgm:layoutNode name="wedge2">
          <dgm:alg type="sp"/>
          <dgm:choose name="Name58">
            <dgm:if name="Name59" axis="ch" ptType="node" func="cnt" op="equ" val="2">
              <dgm:shape xmlns:r="http://schemas.openxmlformats.org/officeDocument/2006/relationships" type="pie" r:blip="">
                <dgm:adjLst>
                  <dgm:adj idx="1" val="90"/>
                  <dgm:adj idx="2" val="270"/>
                </dgm:adjLst>
              </dgm:shape>
            </dgm:if>
            <dgm:if name="Name60" axis="ch" ptType="node" func="cnt" op="equ" val="3">
              <dgm:shape xmlns:r="http://schemas.openxmlformats.org/officeDocument/2006/relationships" type="pie" r:blip="">
                <dgm:adjLst>
                  <dgm:adj idx="1" val="30"/>
                  <dgm:adj idx="2" val="150"/>
                </dgm:adjLst>
              </dgm:shape>
            </dgm:if>
            <dgm:if name="Name61" axis="ch" ptType="node" func="cnt" op="equ" val="4">
              <dgm:shape xmlns:r="http://schemas.openxmlformats.org/officeDocument/2006/relationships" type="pie" r:blip="">
                <dgm:adjLst>
                  <dgm:adj idx="1" val="0"/>
                  <dgm:adj idx="2" val="90"/>
                </dgm:adjLst>
              </dgm:shape>
            </dgm:if>
            <dgm:if name="Name62" axis="ch" ptType="node" func="cnt" op="equ" val="5">
              <dgm:shape xmlns:r="http://schemas.openxmlformats.org/officeDocument/2006/relationships" type="pie" r:blip="">
                <dgm:adjLst>
                  <dgm:adj idx="1" val="342"/>
                  <dgm:adj idx="2" val="54"/>
                </dgm:adjLst>
              </dgm:shape>
            </dgm:if>
            <dgm:if name="Name63" axis="ch" ptType="node" func="cnt" op="equ" val="6">
              <dgm:shape xmlns:r="http://schemas.openxmlformats.org/officeDocument/2006/relationships" type="pie" r:blip="">
                <dgm:adjLst>
                  <dgm:adj idx="1" val="330"/>
                  <dgm:adj idx="2" val="30"/>
                </dgm:adjLst>
              </dgm:shape>
            </dgm:if>
            <dgm:else name="Name64">
              <dgm:shape xmlns:r="http://schemas.openxmlformats.org/officeDocument/2006/relationships" type="pie" r:blip="">
                <dgm:adjLst>
                  <dgm:adj idx="1" val="321.4286"/>
                  <dgm:adj idx="2" val="12.85714"/>
                </dgm:adjLst>
              </dgm:shape>
            </dgm:else>
          </dgm:choose>
          <dgm:choose name="Name65">
            <dgm:if name="Name66" func="var" arg="dir" op="equ" val="norm">
              <dgm:presOf axis="ch desOrSelf" ptType="node node" st="2 1" cnt="1 0"/>
            </dgm:if>
            <dgm:else name="Name67">
              <dgm:choose name="Name68">
                <dgm:if name="Name69" axis="ch" ptType="node" func="cnt" op="equ" val="2">
                  <dgm:presOf axis="ch desOrSelf" ptType="node node" st="1 1" cnt="1 0"/>
                </dgm:if>
                <dgm:if name="Name70" axis="ch" ptType="node" func="cnt" op="equ" val="3">
                  <dgm:presOf axis="ch desOrSelf" ptType="node node" st="2 1" cnt="1 0"/>
                </dgm:if>
                <dgm:if name="Name71" axis="ch" ptType="node" func="cnt" op="equ" val="4">
                  <dgm:presOf axis="ch desOrSelf" ptType="node node" st="3 1" cnt="1 0"/>
                </dgm:if>
                <dgm:if name="Name72" axis="ch" ptType="node" func="cnt" op="equ" val="5">
                  <dgm:presOf axis="ch desOrSelf" ptType="node node" st="4 1" cnt="1 0"/>
                </dgm:if>
                <dgm:if name="Name73" axis="ch" ptType="node" func="cnt" op="equ" val="6">
                  <dgm:presOf axis="ch desOrSelf" ptType="node node" st="5 1" cnt="1 0"/>
                </dgm:if>
                <dgm:else name="Name74">
                  <dgm:presOf axis="ch desOrSelf" ptType="node node" st="6 1" cnt="1 0"/>
                </dgm:else>
              </dgm:choose>
            </dgm:else>
          </dgm:choose>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75">
            <dgm:if name="Name76" func="var" arg="dir" op="equ" val="norm">
              <dgm:presOf axis="ch desOrSelf" ptType="node node" st="2 1" cnt="1 0"/>
            </dgm:if>
            <dgm:else name="Name77">
              <dgm:choose name="Name78">
                <dgm:if name="Name79" axis="ch" ptType="node" func="cnt" op="equ" val="2">
                  <dgm:presOf axis="ch desOrSelf" ptType="node node" st="1 1" cnt="1 0"/>
                </dgm:if>
                <dgm:if name="Name80" axis="ch" ptType="node" func="cnt" op="equ" val="3">
                  <dgm:presOf axis="ch desOrSelf" ptType="node node" st="2 1" cnt="1 0"/>
                </dgm:if>
                <dgm:if name="Name81" axis="ch" ptType="node" func="cnt" op="equ" val="4">
                  <dgm:presOf axis="ch desOrSelf" ptType="node node" st="3 1" cnt="1 0"/>
                </dgm:if>
                <dgm:if name="Name82" axis="ch" ptType="node" func="cnt" op="equ" val="5">
                  <dgm:presOf axis="ch desOrSelf" ptType="node node" st="4 1" cnt="1 0"/>
                </dgm:if>
                <dgm:if name="Name83" axis="ch" ptType="node" func="cnt" op="equ" val="6">
                  <dgm:presOf axis="ch desOrSelf" ptType="node node" st="5 1" cnt="1 0"/>
                </dgm:if>
                <dgm:else name="Name84">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85"/>
    </dgm:choose>
    <dgm:choose name="Name86">
      <dgm:if name="Name87" axis="ch" ptType="node" func="cnt" op="gte" val="3">
        <dgm:layoutNode name="wedge3">
          <dgm:alg type="sp"/>
          <dgm:choose name="Name88">
            <dgm:if name="Name89" axis="ch" ptType="node" func="cnt" op="equ" val="3">
              <dgm:shape xmlns:r="http://schemas.openxmlformats.org/officeDocument/2006/relationships" type="pie" r:blip="">
                <dgm:adjLst>
                  <dgm:adj idx="1" val="150"/>
                  <dgm:adj idx="2" val="270"/>
                </dgm:adjLst>
              </dgm:shape>
            </dgm:if>
            <dgm:if name="Name90" axis="ch" ptType="node" func="cnt" op="equ" val="4">
              <dgm:shape xmlns:r="http://schemas.openxmlformats.org/officeDocument/2006/relationships" type="pie" r:blip="">
                <dgm:adjLst>
                  <dgm:adj idx="1" val="90"/>
                  <dgm:adj idx="2" val="180"/>
                </dgm:adjLst>
              </dgm:shape>
            </dgm:if>
            <dgm:if name="Name91" axis="ch" ptType="node" func="cnt" op="equ" val="5">
              <dgm:shape xmlns:r="http://schemas.openxmlformats.org/officeDocument/2006/relationships" type="pie" r:blip="">
                <dgm:adjLst>
                  <dgm:adj idx="1" val="54"/>
                  <dgm:adj idx="2" val="126"/>
                </dgm:adjLst>
              </dgm:shape>
            </dgm:if>
            <dgm:if name="Name92" axis="ch" ptType="node" func="cnt" op="equ" val="6">
              <dgm:shape xmlns:r="http://schemas.openxmlformats.org/officeDocument/2006/relationships" type="pie" r:blip="">
                <dgm:adjLst>
                  <dgm:adj idx="1" val="30"/>
                  <dgm:adj idx="2" val="90"/>
                </dgm:adjLst>
              </dgm:shape>
            </dgm:if>
            <dgm:else name="Name93">
              <dgm:shape xmlns:r="http://schemas.openxmlformats.org/officeDocument/2006/relationships" type="pie" r:blip="">
                <dgm:adjLst>
                  <dgm:adj idx="1" val="12.85714"/>
                  <dgm:adj idx="2" val="64.28571"/>
                </dgm:adjLst>
              </dgm:shape>
            </dgm:else>
          </dgm:choose>
          <dgm:choose name="Name94">
            <dgm:if name="Name95" func="var" arg="dir" op="equ" val="norm">
              <dgm:presOf axis="ch desOrSelf" ptType="node node" st="3 1" cnt="1 0"/>
            </dgm:if>
            <dgm:else name="Name96">
              <dgm:choose name="Name97">
                <dgm:if name="Name98" axis="ch" ptType="node" func="cnt" op="equ" val="3">
                  <dgm:presOf axis="ch desOrSelf" ptType="node node" st="1 1" cnt="1 0"/>
                </dgm:if>
                <dgm:if name="Name99" axis="ch" ptType="node" func="cnt" op="equ" val="4">
                  <dgm:presOf axis="ch desOrSelf" ptType="node node" st="2 1" cnt="1 0"/>
                </dgm:if>
                <dgm:if name="Name100" axis="ch" ptType="node" func="cnt" op="equ" val="5">
                  <dgm:presOf axis="ch desOrSelf" ptType="node node" st="3 1" cnt="1 0"/>
                </dgm:if>
                <dgm:if name="Name101" axis="ch" ptType="node" func="cnt" op="equ" val="6">
                  <dgm:presOf axis="ch desOrSelf" ptType="node node" st="4 1" cnt="1 0"/>
                </dgm:if>
                <dgm:else name="Name102">
                  <dgm:presOf axis="ch desOrSelf" ptType="node node" st="5 1" cnt="1 0"/>
                </dgm:else>
              </dgm:choose>
            </dgm:else>
          </dgm:choose>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103">
            <dgm:if name="Name104" func="var" arg="dir" op="equ" val="norm">
              <dgm:presOf axis="ch desOrSelf" ptType="node node" st="3 1" cnt="1 0"/>
            </dgm:if>
            <dgm:else name="Name105">
              <dgm:choose name="Name106">
                <dgm:if name="Name107" axis="ch" ptType="node" func="cnt" op="equ" val="3">
                  <dgm:presOf axis="ch desOrSelf" ptType="node node" st="1 1" cnt="1 0"/>
                </dgm:if>
                <dgm:if name="Name108" axis="ch" ptType="node" func="cnt" op="equ" val="4">
                  <dgm:presOf axis="ch desOrSelf" ptType="node node" st="2 1" cnt="1 0"/>
                </dgm:if>
                <dgm:if name="Name109" axis="ch" ptType="node" func="cnt" op="equ" val="5">
                  <dgm:presOf axis="ch desOrSelf" ptType="node node" st="3 1" cnt="1 0"/>
                </dgm:if>
                <dgm:if name="Name110" axis="ch" ptType="node" func="cnt" op="equ" val="6">
                  <dgm:presOf axis="ch desOrSelf" ptType="node node" st="4 1" cnt="1 0"/>
                </dgm:if>
                <dgm:else name="Name111">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12"/>
    </dgm:choose>
    <dgm:choose name="Name113">
      <dgm:if name="Name114" axis="ch" ptType="node" func="cnt" op="gte" val="4">
        <dgm:layoutNode name="wedge4">
          <dgm:alg type="sp"/>
          <dgm:choose name="Name115">
            <dgm:if name="Name116" axis="ch" ptType="node" func="cnt" op="equ" val="4">
              <dgm:shape xmlns:r="http://schemas.openxmlformats.org/officeDocument/2006/relationships" type="pie" r:blip="">
                <dgm:adjLst>
                  <dgm:adj idx="1" val="180"/>
                  <dgm:adj idx="2" val="270"/>
                </dgm:adjLst>
              </dgm:shape>
            </dgm:if>
            <dgm:if name="Name117" axis="ch" ptType="node" func="cnt" op="equ" val="5">
              <dgm:shape xmlns:r="http://schemas.openxmlformats.org/officeDocument/2006/relationships" type="pie" r:blip="">
                <dgm:adjLst>
                  <dgm:adj idx="1" val="126"/>
                  <dgm:adj idx="2" val="198"/>
                </dgm:adjLst>
              </dgm:shape>
            </dgm:if>
            <dgm:if name="Name118" axis="ch" ptType="node" func="cnt" op="equ" val="6">
              <dgm:shape xmlns:r="http://schemas.openxmlformats.org/officeDocument/2006/relationships" type="pie" r:blip="">
                <dgm:adjLst>
                  <dgm:adj idx="1" val="90"/>
                  <dgm:adj idx="2" val="150"/>
                </dgm:adjLst>
              </dgm:shape>
            </dgm:if>
            <dgm:else name="Name119">
              <dgm:shape xmlns:r="http://schemas.openxmlformats.org/officeDocument/2006/relationships" type="pie" r:blip="">
                <dgm:adjLst>
                  <dgm:adj idx="1" val="64.2871"/>
                  <dgm:adj idx="2" val="115.7143"/>
                </dgm:adjLst>
              </dgm:shape>
            </dgm:else>
          </dgm:choose>
          <dgm:choose name="Name120">
            <dgm:if name="Name121" func="var" arg="dir" op="equ" val="norm">
              <dgm:presOf axis="ch desOrSelf" ptType="node node" st="4 1" cnt="1 0"/>
            </dgm:if>
            <dgm:else name="Name122">
              <dgm:choose name="Name123">
                <dgm:if name="Name124" axis="ch" ptType="node" func="cnt" op="equ" val="4">
                  <dgm:presOf axis="ch desOrSelf" ptType="node node" st="1 1" cnt="1 0"/>
                </dgm:if>
                <dgm:if name="Name125" axis="ch" ptType="node" func="cnt" op="equ" val="5">
                  <dgm:presOf axis="ch desOrSelf" ptType="node node" st="2 1" cnt="1 0"/>
                </dgm:if>
                <dgm:if name="Name126" axis="ch" ptType="node" func="cnt" op="equ" val="6">
                  <dgm:presOf axis="ch desOrSelf" ptType="node node" st="3 1" cnt="1 0"/>
                </dgm:if>
                <dgm:else name="Name127">
                  <dgm:presOf axis="ch desOrSelf" ptType="node node" st="4 1" cnt="1 0"/>
                </dgm:else>
              </dgm:choose>
            </dgm:else>
          </dgm:choose>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28">
            <dgm:if name="Name129" func="var" arg="dir" op="equ" val="norm">
              <dgm:presOf axis="ch desOrSelf" ptType="node node" st="4 1" cnt="1 0"/>
            </dgm:if>
            <dgm:else name="Name130">
              <dgm:choose name="Name131">
                <dgm:if name="Name132" axis="ch" ptType="node" func="cnt" op="equ" val="4">
                  <dgm:presOf axis="ch desOrSelf" ptType="node node" st="1 1" cnt="1 0"/>
                </dgm:if>
                <dgm:if name="Name133" axis="ch" ptType="node" func="cnt" op="equ" val="5">
                  <dgm:presOf axis="ch desOrSelf" ptType="node node" st="2 1" cnt="1 0"/>
                </dgm:if>
                <dgm:if name="Name134" axis="ch" ptType="node" func="cnt" op="equ" val="6">
                  <dgm:presOf axis="ch desOrSelf" ptType="node node" st="3 1" cnt="1 0"/>
                </dgm:if>
                <dgm:else name="Name135">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36"/>
    </dgm:choose>
    <dgm:choose name="Name137">
      <dgm:if name="Name138" axis="ch" ptType="node" func="cnt" op="gte" val="5">
        <dgm:layoutNode name="wedge5">
          <dgm:alg type="sp"/>
          <dgm:choose name="Name139">
            <dgm:if name="Name140" axis="ch" ptType="node" func="cnt" op="equ" val="5">
              <dgm:shape xmlns:r="http://schemas.openxmlformats.org/officeDocument/2006/relationships" type="pie" r:blip="">
                <dgm:adjLst>
                  <dgm:adj idx="1" val="198"/>
                  <dgm:adj idx="2" val="270"/>
                </dgm:adjLst>
              </dgm:shape>
            </dgm:if>
            <dgm:if name="Name141" axis="ch" ptType="node" func="cnt" op="equ" val="6">
              <dgm:shape xmlns:r="http://schemas.openxmlformats.org/officeDocument/2006/relationships" type="pie" r:blip="">
                <dgm:adjLst>
                  <dgm:adj idx="1" val="150"/>
                  <dgm:adj idx="2" val="210"/>
                </dgm:adjLst>
              </dgm:shape>
            </dgm:if>
            <dgm:else name="Name142">
              <dgm:shape xmlns:r="http://schemas.openxmlformats.org/officeDocument/2006/relationships" type="pie" r:blip="">
                <dgm:adjLst>
                  <dgm:adj idx="1" val="115.7143"/>
                  <dgm:adj idx="2" val="167.1429"/>
                </dgm:adjLst>
              </dgm:shape>
            </dgm:else>
          </dgm:choose>
          <dgm:choose name="Name143">
            <dgm:if name="Name144" func="var" arg="dir" op="equ" val="norm">
              <dgm:presOf axis="ch desOrSelf" ptType="node node" st="5 1" cnt="1 0"/>
            </dgm:if>
            <dgm:else name="Name145">
              <dgm:choose name="Name146">
                <dgm:if name="Name147" axis="ch" ptType="node" func="cnt" op="equ" val="5">
                  <dgm:presOf axis="ch desOrSelf" ptType="node node" st="1 1" cnt="1 0"/>
                </dgm:if>
                <dgm:if name="Name148" axis="ch" ptType="node" func="cnt" op="equ" val="6">
                  <dgm:presOf axis="ch desOrSelf" ptType="node node" st="2 1" cnt="1 0"/>
                </dgm:if>
                <dgm:else name="Name149">
                  <dgm:presOf axis="ch desOrSelf" ptType="node node" st="3 1" cnt="1 0"/>
                </dgm:else>
              </dgm:choose>
            </dgm:else>
          </dgm:choose>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50">
            <dgm:if name="Name151" func="var" arg="dir" op="equ" val="norm">
              <dgm:presOf axis="ch desOrSelf" ptType="node node" st="5 1" cnt="1 0"/>
            </dgm:if>
            <dgm:else name="Name152">
              <dgm:choose name="Name153">
                <dgm:if name="Name154" axis="ch" ptType="node" func="cnt" op="equ" val="5">
                  <dgm:presOf axis="ch desOrSelf" ptType="node node" st="1 1" cnt="1 0"/>
                </dgm:if>
                <dgm:if name="Name155" axis="ch" ptType="node" func="cnt" op="equ" val="6">
                  <dgm:presOf axis="ch desOrSelf" ptType="node node" st="2 1" cnt="1 0"/>
                </dgm:if>
                <dgm:else name="Name156">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57"/>
    </dgm:choose>
    <dgm:choose name="Name158">
      <dgm:if name="Name159" axis="ch" ptType="node" func="cnt" op="gte" val="6">
        <dgm:layoutNode name="wedge6">
          <dgm:alg type="sp"/>
          <dgm:choose name="Name160">
            <dgm:if name="Name161" axis="ch" ptType="node" func="cnt" op="equ" val="6">
              <dgm:shape xmlns:r="http://schemas.openxmlformats.org/officeDocument/2006/relationships" type="pie" r:blip="">
                <dgm:adjLst>
                  <dgm:adj idx="1" val="210"/>
                  <dgm:adj idx="2" val="270"/>
                </dgm:adjLst>
              </dgm:shape>
            </dgm:if>
            <dgm:else name="Name162">
              <dgm:shape xmlns:r="http://schemas.openxmlformats.org/officeDocument/2006/relationships" type="pie" r:blip="">
                <dgm:adjLst>
                  <dgm:adj idx="1" val="167.1429"/>
                  <dgm:adj idx="2" val="218.5714"/>
                </dgm:adjLst>
              </dgm:shape>
            </dgm:else>
          </dgm:choose>
          <dgm:choose name="Name163">
            <dgm:if name="Name164" func="var" arg="dir" op="equ" val="norm">
              <dgm:presOf axis="ch desOrSelf" ptType="node node" st="6 1" cnt="1 0"/>
            </dgm:if>
            <dgm:else name="Name165">
              <dgm:choose name="Name166">
                <dgm:if name="Name167" axis="ch" ptType="node" func="cnt" op="equ" val="6">
                  <dgm:presOf axis="ch desOrSelf" ptType="node node" st="1 1" cnt="1 0"/>
                </dgm:if>
                <dgm:else name="Name168">
                  <dgm:presOf axis="ch desOrSelf" ptType="node node" st="2 1" cnt="1 0"/>
                </dgm:else>
              </dgm:choose>
            </dgm:else>
          </dgm:choose>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69">
            <dgm:if name="Name170" func="var" arg="dir" op="equ" val="norm">
              <dgm:presOf axis="ch desOrSelf" ptType="node node" st="6 1" cnt="1 0"/>
            </dgm:if>
            <dgm:else name="Name171">
              <dgm:choose name="Name172">
                <dgm:if name="Name173" axis="ch" ptType="node" func="cnt" op="equ" val="6">
                  <dgm:presOf axis="ch desOrSelf" ptType="node node" st="1 1" cnt="1 0"/>
                </dgm:if>
                <dgm:else name="Name174">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75"/>
    </dgm:choose>
    <dgm:choose name="Name176">
      <dgm:if name="Name177" axis="ch" ptType="node" func="cnt" op="gte" val="7">
        <dgm:layoutNode name="wedge7">
          <dgm:alg type="sp"/>
          <dgm:shape xmlns:r="http://schemas.openxmlformats.org/officeDocument/2006/relationships" type="pie" r:blip="">
            <dgm:adjLst>
              <dgm:adj idx="1" val="218.5714"/>
              <dgm:adj idx="2" val="270"/>
            </dgm:adjLst>
          </dgm:shape>
          <dgm:choose name="Name178">
            <dgm:if name="Name179" func="var" arg="dir" op="equ" val="norm">
              <dgm:presOf axis="ch desOrSelf" ptType="node node" st="7 1" cnt="1 0"/>
            </dgm:if>
            <dgm:else name="Name180">
              <dgm:presOf axis="ch desOrSelf" ptType="node node" st="1 1" cnt="1 0"/>
            </dgm:else>
          </dgm:choose>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81">
            <dgm:if name="Name182" func="var" arg="dir" op="equ" val="norm">
              <dgm:presOf axis="ch desOrSelf" ptType="node node" st="7 1" cnt="1 0"/>
            </dgm:if>
            <dgm:else name="Name183">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84"/>
    </dgm:choose>
  </dgm:layoutNode>
</dgm:layoutDef>
</file>

<file path=ppt/diagrams/layout53.xml><?xml version="1.0" encoding="utf-8"?>
<dgm:layoutDef xmlns:dgm="http://schemas.openxmlformats.org/drawingml/2006/diagram" xmlns:a="http://schemas.openxmlformats.org/drawingml/2006/main" uniqueId="urn:microsoft.com/office/officeart/2011/layout/HexagonRadial">
  <dgm:title val="Hexagon Radial"/>
  <dgm:desc val="Use to show a sequential process that relates to a central idea or theme. Limited to six Level 2 shapes. Works best with small amounts of text. Unused text does not appear, but remains available if you switch layout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54.xml><?xml version="1.0" encoding="utf-8"?>
<dgm:layoutDef xmlns:dgm="http://schemas.openxmlformats.org/drawingml/2006/diagram" xmlns:a="http://schemas.openxmlformats.org/drawingml/2006/main" uniqueId="urn:microsoft.com/office/officeart/2008/layout/RadialCluster">
  <dgm:title val=""/>
  <dgm:desc val=""/>
  <dgm:catLst>
    <dgm:cat type="relationship" pri="19500"/>
    <dgm:cat type="cycle" pri="15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useDef="1">
    <dgm:dataModel>
      <dgm:ptLst/>
      <dgm:bg/>
      <dgm:whole/>
    </dgm:dataModel>
  </dgm:styleData>
  <dgm:clrData useDef="1">
    <dgm:dataModel>
      <dgm:ptLst/>
      <dgm:bg/>
      <dgm:whole/>
    </dgm:dataModel>
  </dgm:clrData>
  <dgm:layoutNode name="Name0">
    <dgm:varLst>
      <dgm:chMax val="1"/>
      <dgm:chPref val="1"/>
      <dgm:dir/>
      <dgm:animOne val="branch"/>
      <dgm:animLvl val="lvl"/>
    </dgm:varLst>
    <dgm:alg type="composite">
      <dgm:param type="ar" val="1.00"/>
    </dgm:alg>
    <dgm:shape xmlns:r="http://schemas.openxmlformats.org/officeDocument/2006/relationships" r:blip="">
      <dgm:adjLst/>
    </dgm:shape>
    <dgm:choose name="Name1">
      <dgm:if name="Name2" func="var" arg="dir" op="equ" val="norm">
        <dgm:choose name="Name3">
          <dgm:if name="Name4" axis="ch ch" ptType="node node" cnt="1 0" func="cnt" op="equ" val="1">
            <dgm:constrLst>
              <dgm:constr type="l" for="ch" forName="textCenter"/>
              <dgm:constr type="ctrY" for="ch" forName="textCenter" refType="h" fact="0.5"/>
              <dgm:constr type="w" for="ch" forName="textCenter" refType="w" fact="0.32"/>
              <dgm:constr type="h" for="ch" forName="textCenter" refType="w" refFor="ch" refForName="textCenter"/>
              <dgm:constr type="r" for="ch" forName="cycle_1" refType="w"/>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5" axis="ch ch" ptType="node node" cnt="1 0"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6" axis="ch ch" ptType="node node" cnt="1 0" func="cnt" op="equ" val="3">
            <dgm:choose name="Name7">
              <dgm:if name="Name8" axis="ch ch ch" ptType="node node node" st="1 2 0" cnt="1 1 0" func="cnt" op="equ" val="1">
                <dgm:choose name="Name9">
                  <dgm:if name="Name10"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12">
                <dgm:choose name="Name13">
                  <dgm:if name="Name14"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5">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16" axis="ch ch" ptType="node node" cnt="1 0"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r" for="ch" forName="cycle_2" refType="w"/>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l" for="ch" forName="cycle_4"/>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17" axis="ch ch" ptType="node node" cnt="1 0"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24"/>
              <dgm:constr type="w" for="ch" forName="cycle_2" refType="w" fact="0.33"/>
              <dgm:constr type="h" for="ch" forName="cycle_2" refType="w" refFor="ch" refForName="cycle_2"/>
              <dgm:constr type="r" for="ch" forName="cycle_3" refType="w" fact="0.89"/>
              <dgm:constr type="b" for="ch" forName="cycle_3" refType="h"/>
              <dgm:constr type="w" for="ch" forName="cycle_3" refType="w" fact="0.33"/>
              <dgm:constr type="h" for="ch" forName="cycle_3" refType="w" refFor="ch" refForName="cycle_3"/>
              <dgm:constr type="l" for="ch" forName="cycle_4" refType="w" fact="0.11"/>
              <dgm:constr type="b" for="ch" forName="cycle_4" refType="h"/>
              <dgm:constr type="w" for="ch" forName="cycle_4" refType="w" fact="0.33"/>
              <dgm:constr type="h" for="ch" forName="cycle_4" refType="w" refFor="ch" refForName="cycle_4"/>
              <dgm:constr type="l" for="ch" forName="cycle_5"/>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18" axis="ch ch" ptType="node node" cnt="1 0"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17"/>
              <dgm:constr type="w" for="ch" forName="cycle_2" refType="w" fact="0.33"/>
              <dgm:constr type="h" for="ch" forName="cycle_2" refType="w" refFor="ch" refForName="cycle_2"/>
              <dgm:constr type="r" for="ch" forName="cycle_3" refType="w"/>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l" for="ch" forName="cycle_5"/>
              <dgm:constr type="b" for="ch" forName="cycle_5" refType="h" fact="0.83"/>
              <dgm:constr type="w" for="ch" forName="cycle_5" refType="w" fact="0.33"/>
              <dgm:constr type="h" for="ch" forName="cycle_5" refType="w" refFor="ch" refForName="cycle_5"/>
              <dgm:constr type="l" for="ch" forName="cycle_6"/>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19">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r" for="ch" forName="cycle_2" refType="w" fact="0.938"/>
              <dgm:constr type="t" for="ch" forName="cycle_2" refType="h" fact="0.141"/>
              <dgm:constr type="w" for="ch" forName="cycle_2" refType="w" fact="0.263"/>
              <dgm:constr type="h" for="ch" forName="cycle_2" refType="w" refFor="ch" refForName="cycle_2"/>
              <dgm:constr type="r" for="ch" forName="cycle_3" refType="w"/>
              <dgm:constr type="b" for="ch" forName="cycle_3" refType="h" fact="0.74"/>
              <dgm:constr type="w" for="ch" forName="cycle_3" refType="w" fact="0.263"/>
              <dgm:constr type="h" for="ch" forName="cycle_3" refType="w" refFor="ch" refForName="cycle_3"/>
              <dgm:constr type="r" for="ch" forName="cycle_4" refType="w" fact="0.8"/>
              <dgm:constr type="b" for="ch" forName="cycle_4" refType="h"/>
              <dgm:constr type="w" for="ch" forName="cycle_4" refType="w" fact="0.263"/>
              <dgm:constr type="h" for="ch" forName="cycle_4" refType="w" refFor="ch" refForName="cycle_4"/>
              <dgm:constr type="l" for="ch" forName="cycle_5" refType="w" fact="0.2"/>
              <dgm:constr type="b" for="ch" forName="cycle_5" refType="h"/>
              <dgm:constr type="w" for="ch" forName="cycle_5" refType="w" fact="0.263"/>
              <dgm:constr type="h" for="ch" forName="cycle_5" refType="w" refFor="ch" refForName="cycle_5"/>
              <dgm:constr type="l" for="ch" forName="cycle_6"/>
              <dgm:constr type="b" for="ch" forName="cycle_6" refType="h" fact="0.74"/>
              <dgm:constr type="w" for="ch" forName="cycle_6" refType="w" fact="0.263"/>
              <dgm:constr type="h" for="ch" forName="cycle_6" refType="w" refFor="ch" refForName="cycle_6"/>
              <dgm:constr type="l" for="ch" forName="cycle_7" refType="w" fact="0.062"/>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if>
      <dgm:else name="Name20">
        <dgm:choose name="Name21">
          <dgm:if name="Name22" axis="ch ch" ptType="node node" func="cnt" op="equ" val="1">
            <dgm:constrLst>
              <dgm:constr type="r" for="ch" forName="textCenter" refType="w"/>
              <dgm:constr type="ctrY" for="ch" forName="textCenter" refType="h" fact="0.5"/>
              <dgm:constr type="w" for="ch" forName="textCenter" refType="w" fact="0.32"/>
              <dgm:constr type="h" for="ch" forName="textCenter" refType="w" refFor="ch" refForName="textCenter"/>
              <dgm:constr type="l" for="ch" forName="cycle_1"/>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23" axis="ch ch" ptType="node node"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24" axis="ch ch" ptType="node node" func="cnt" op="equ" val="3">
            <dgm:choose name="Name25">
              <dgm:if name="Name26" axis="ch ch ch" ptType="node node node" st="1 2 0" cnt="1 1 0" func="cnt" op="equ" val="1">
                <dgm:choose name="Name27">
                  <dgm:if name="Name28"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29">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30">
                <dgm:choose name="Name31">
                  <dgm:if name="Name32"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33">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34" axis="ch ch" ptType="node node"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l" for="ch" forName="cycle_2"/>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r" for="ch" forName="cycle_4" refType="w"/>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35" axis="ch ch" ptType="node node"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24"/>
              <dgm:constr type="w" for="ch" forName="cycle_2" refType="w" fact="0.33"/>
              <dgm:constr type="h" for="ch" forName="cycle_2" refType="w" refFor="ch" refForName="cycle_2"/>
              <dgm:constr type="l" for="ch" forName="cycle_3" refType="w" fact="0.11"/>
              <dgm:constr type="b" for="ch" forName="cycle_3" refType="h"/>
              <dgm:constr type="w" for="ch" forName="cycle_3" refType="w" fact="0.33"/>
              <dgm:constr type="h" for="ch" forName="cycle_3" refType="w" refFor="ch" refForName="cycle_3"/>
              <dgm:constr type="r" for="ch" forName="cycle_4" refType="w" fact="0.89"/>
              <dgm:constr type="b" for="ch" forName="cycle_4" refType="h"/>
              <dgm:constr type="w" for="ch" forName="cycle_4" refType="w" fact="0.33"/>
              <dgm:constr type="h" for="ch" forName="cycle_4" refType="w" refFor="ch" refForName="cycle_4"/>
              <dgm:constr type="r" for="ch" forName="cycle_5" refType="w"/>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36" axis="ch ch" ptType="node node"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17"/>
              <dgm:constr type="w" for="ch" forName="cycle_2" refType="w" fact="0.33"/>
              <dgm:constr type="h" for="ch" forName="cycle_2" refType="w" refFor="ch" refForName="cycle_2"/>
              <dgm:constr type="l" for="ch" forName="cycle_3"/>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r" for="ch" forName="cycle_5" refType="w"/>
              <dgm:constr type="b" for="ch" forName="cycle_5" refType="h" fact="0.83"/>
              <dgm:constr type="w" for="ch" forName="cycle_5" refType="w" fact="0.33"/>
              <dgm:constr type="h" for="ch" forName="cycle_5" refType="w" refFor="ch" refForName="cycle_5"/>
              <dgm:constr type="r" for="ch" forName="cycle_6" refType="w"/>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37">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l" for="ch" forName="cycle_2" refType="w" fact="0.062"/>
              <dgm:constr type="t" for="ch" forName="cycle_2" refType="h" fact="0.141"/>
              <dgm:constr type="w" for="ch" forName="cycle_2" refType="w" fact="0.263"/>
              <dgm:constr type="h" for="ch" forName="cycle_2" refType="w" refFor="ch" refForName="cycle_2"/>
              <dgm:constr type="l" for="ch" forName="cycle_3"/>
              <dgm:constr type="b" for="ch" forName="cycle_3" refType="h" fact="0.74"/>
              <dgm:constr type="w" for="ch" forName="cycle_3" refType="w" fact="0.263"/>
              <dgm:constr type="h" for="ch" forName="cycle_3" refType="w" refFor="ch" refForName="cycle_3"/>
              <dgm:constr type="l" for="ch" forName="cycle_4" refType="w" fact="0.2"/>
              <dgm:constr type="b" for="ch" forName="cycle_4" refType="h"/>
              <dgm:constr type="w" for="ch" forName="cycle_4" refType="w" fact="0.263"/>
              <dgm:constr type="h" for="ch" forName="cycle_4" refType="w" refFor="ch" refForName="cycle_4"/>
              <dgm:constr type="r" for="ch" forName="cycle_5" refType="w" fact="0.8"/>
              <dgm:constr type="b" for="ch" forName="cycle_5" refType="h"/>
              <dgm:constr type="w" for="ch" forName="cycle_5" refType="w" fact="0.263"/>
              <dgm:constr type="h" for="ch" forName="cycle_5" refType="w" refFor="ch" refForName="cycle_5"/>
              <dgm:constr type="r" for="ch" forName="cycle_6" refType="w"/>
              <dgm:constr type="b" for="ch" forName="cycle_6" refType="h" fact="0.74"/>
              <dgm:constr type="w" for="ch" forName="cycle_6" refType="w" fact="0.263"/>
              <dgm:constr type="h" for="ch" forName="cycle_6" refType="w" refFor="ch" refForName="cycle_6"/>
              <dgm:constr type="r" for="ch" forName="cycle_7" refType="w" fact="0.938"/>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else>
    </dgm:choose>
    <dgm:forEach name="Name38" axis="ch" ptType="node" cnt="1">
      <dgm:choose name="Name39">
        <dgm:if name="Name40" axis="des" func="maxDepth" op="lte" val="1">
          <dgm:layoutNode name="singleCycle">
            <dgm:choose name="Name41">
              <dgm:if name="Name42" axis="ch" ptType="node" func="cnt" op="equ" val="1">
                <dgm:choose name="Name43">
                  <dgm:if name="Name44" func="var" arg="dir" op="equ" val="norm">
                    <dgm:alg type="cycle">
                      <dgm:param type="stAng" val="90"/>
                      <dgm:param type="ctrShpMap" val="fNode"/>
                    </dgm:alg>
                  </dgm:if>
                  <dgm:else name="Name45">
                    <dgm:alg type="cycle">
                      <dgm:param type="stAng" val="-90"/>
                      <dgm:param type="spanAng" val="-360"/>
                      <dgm:param type="ctrShpMap" val="fNode"/>
                    </dgm:alg>
                  </dgm:else>
                </dgm:choose>
              </dgm:if>
              <dgm:else name="Name46">
                <dgm:choose name="Name47">
                  <dgm:if name="Name48" func="var" arg="dir" op="equ" val="norm">
                    <dgm:alg type="cycle">
                      <dgm:param type="ctrShpMap" val="fNode"/>
                    </dgm:alg>
                  </dgm:if>
                  <dgm:else name="Name49">
                    <dgm:alg type="cycle">
                      <dgm:param type="spanAng" val="-360"/>
                      <dgm:param type="ctrShpMap" val="fNode"/>
                    </dgm:alg>
                  </dgm:else>
                </dgm:choose>
              </dgm:else>
            </dgm:choose>
            <dgm:shape xmlns:r="http://schemas.openxmlformats.org/officeDocument/2006/relationships" r:blip="">
              <dgm:adjLst/>
            </dgm:shape>
            <dgm:presOf/>
            <dgm:choose name="Name50">
              <dgm:if name="Name51" axis="ch" ptType="node" func="cnt" op="equ" val="0">
                <dgm:constrLst>
                  <dgm:constr type="w" for="ch" forName="singleCenter" refType="w"/>
                  <dgm:constr type="h" for="ch" forName="singleCenter" refType="w" refFor="ch" refForName="singleCenter"/>
                </dgm:constrLst>
              </dgm:if>
              <dgm:if name="Name52" axis="ch" ptType="node" func="cnt" op="equ" val="1">
                <dgm:constrLst>
                  <dgm:constr type="w" for="ch" forName="singleCenter" refType="w" fact="0.5"/>
                  <dgm:constr type="h" for="ch" forName="singleCenter" refType="w" refFor="ch" refForName="singleCenter"/>
                  <dgm:constr type="userS" for="ch" ptType="node" refType="w" refFor="ch" refForName="singleCenter" fact="0.67"/>
                </dgm:constrLst>
              </dgm:if>
              <dgm:else name="Name53">
                <dgm:constrLst>
                  <dgm:constr type="w" for="ch" forName="singleCenter" refType="w" fact="0.3"/>
                  <dgm:constr type="h" for="ch" forName="singleCenter" refType="w" refFor="ch" refForName="singleCenter"/>
                  <dgm:constr type="userS" for="ch" ptType="node" refType="w" refFor="ch" refForName="singleCenter" fact="0.67"/>
                </dgm:constrLst>
              </dgm:else>
            </dgm:choose>
            <dgm:layoutNode name="singleCenter" styleLbl="node1">
              <dgm:varLst>
                <dgm:chMax val="7"/>
                <dgm:chPref val="7"/>
              </dgm:varLst>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54" axis="ch" cnt="21">
              <dgm:forEach name="Name55" axis="self" ptType="parTrans">
                <dgm:layoutNode name="Name5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57" axis="self" ptType="node">
                <dgm:layoutNode name="text0"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layoutNode>
        </dgm:if>
        <dgm:else name="Name58">
          <dgm:layoutNode name="textCenter" styleLbl="node1">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choose name="Name59">
            <dgm:if name="Name60" axis="ch" ptType="node" func="cnt" op="gte" val="1">
              <dgm:layoutNode name="cycle_1">
                <dgm:choose name="Name61">
                  <dgm:if name="Name62" func="var" arg="dir" op="equ" val="norm">
                    <dgm:choose name="Name63">
                      <dgm:if name="Name64" axis="ch" ptType="node" func="cnt" op="equ" val="1">
                        <dgm:choose name="Name65">
                          <dgm:if name="Name66" axis="ch ch" ptType="node node" st="1 1" cnt="1 0" func="cnt" op="equ" val="1">
                            <dgm:alg type="cycle">
                              <dgm:param type="ctrShpMap" val="fNode"/>
                              <dgm:param type="stAng" val="90"/>
                            </dgm:alg>
                          </dgm:if>
                          <dgm:if name="Name67" axis="ch ch" ptType="node node" st="1 1" cnt="1 0" func="cnt" op="equ" val="2">
                            <dgm:alg type="cycle">
                              <dgm:param type="ctrShpMap" val="fNode"/>
                              <dgm:param type="stAng" val="45"/>
                              <dgm:param type="spanAng" val="90"/>
                            </dgm:alg>
                          </dgm:if>
                          <dgm:else name="Name68">
                            <dgm:alg type="cycle">
                              <dgm:param type="ctrShpMap" val="fNode"/>
                              <dgm:param type="stAng" val="0"/>
                              <dgm:param type="spanAng" val="180"/>
                            </dgm:alg>
                          </dgm:else>
                        </dgm:choose>
                      </dgm:if>
                      <dgm:if name="Name69" axis="ch" ptType="node" func="cnt" op="equ" val="2">
                        <dgm:choose name="Name70">
                          <dgm:if name="Name71" axis="ch ch" ptType="node node" st="1 1" cnt="1 0" func="cnt" op="equ" val="1">
                            <dgm:alg type="cycle">
                              <dgm:param type="ctrShpMap" val="fNode"/>
                              <dgm:param type="stAng" val="0"/>
                            </dgm:alg>
                          </dgm:if>
                          <dgm:if name="Name72" axis="ch ch" ptType="node node" st="1 1" cnt="1 0" func="cnt" op="equ" val="2">
                            <dgm:alg type="cycle">
                              <dgm:param type="ctrShpMap" val="fNode"/>
                              <dgm:param type="stAng" val="315"/>
                              <dgm:param type="spanAng" val="90"/>
                            </dgm:alg>
                          </dgm:if>
                          <dgm:else name="Name73">
                            <dgm:alg type="cycle">
                              <dgm:param type="ctrShpMap" val="fNode"/>
                              <dgm:param type="stAng" val="270"/>
                              <dgm:param type="spanAng" val="180"/>
                            </dgm:alg>
                          </dgm:else>
                        </dgm:choose>
                      </dgm:if>
                      <dgm:if name="Name74" axis="ch" ptType="node" func="cnt" op="equ" val="3">
                        <dgm:choose name="Name75">
                          <dgm:if name="Name76" axis="ch ch" ptType="node node" st="1 1" cnt="1 0" func="cnt" op="equ" val="1">
                            <dgm:alg type="cycle">
                              <dgm:param type="ctrShpMap" val="fNode"/>
                              <dgm:param type="stAng" val="0"/>
                            </dgm:alg>
                          </dgm:if>
                          <dgm:if name="Name77" axis="ch ch" ptType="node node" st="1 1" cnt="1 0" func="cnt" op="equ" val="2">
                            <dgm:alg type="cycle">
                              <dgm:param type="ctrShpMap" val="fNode"/>
                              <dgm:param type="stAng" val="315"/>
                              <dgm:param type="spanAng" val="90"/>
                            </dgm:alg>
                          </dgm:if>
                          <dgm:else name="Name78">
                            <dgm:alg type="cycle">
                              <dgm:param type="ctrShpMap" val="fNode"/>
                              <dgm:param type="stAng" val="270"/>
                              <dgm:param type="spanAng" val="180"/>
                            </dgm:alg>
                          </dgm:else>
                        </dgm:choose>
                      </dgm:if>
                      <dgm:if name="Name79" axis="ch" ptType="node" func="cnt" op="equ" val="4">
                        <dgm:choose name="Name80">
                          <dgm:if name="Name81" axis="ch ch" ptType="node node" st="1 1" cnt="1 0" func="cnt" op="equ" val="1">
                            <dgm:alg type="cycle">
                              <dgm:param type="ctrShpMap" val="fNode"/>
                              <dgm:param type="stAng" val="0"/>
                            </dgm:alg>
                          </dgm:if>
                          <dgm:if name="Name82" axis="ch ch" ptType="node node" st="1 1" cnt="1 0" func="cnt" op="equ" val="2">
                            <dgm:alg type="cycle">
                              <dgm:param type="ctrShpMap" val="fNode"/>
                              <dgm:param type="stAng" val="315"/>
                              <dgm:param type="spanAng" val="90"/>
                            </dgm:alg>
                          </dgm:if>
                          <dgm:else name="Name83">
                            <dgm:alg type="cycle">
                              <dgm:param type="ctrShpMap" val="fNode"/>
                              <dgm:param type="stAng" val="292.5"/>
                              <dgm:param type="spanAng" val="135"/>
                            </dgm:alg>
                          </dgm:else>
                        </dgm:choose>
                      </dgm:if>
                      <dgm:if name="Name84" axis="ch" ptType="node" func="cnt" op="equ" val="5">
                        <dgm:choose name="Name85">
                          <dgm:if name="Name86" axis="ch ch" ptType="node node" st="1 1" cnt="1 0" func="cnt" op="equ" val="1">
                            <dgm:alg type="cycle">
                              <dgm:param type="ctrShpMap" val="fNode"/>
                              <dgm:param type="stAng" val="0"/>
                            </dgm:alg>
                          </dgm:if>
                          <dgm:if name="Name87" axis="ch ch" ptType="node node" st="1 1" cnt="1 0" func="cnt" op="equ" val="2">
                            <dgm:alg type="cycle">
                              <dgm:param type="ctrShpMap" val="fNode"/>
                              <dgm:param type="stAng" val="315"/>
                              <dgm:param type="spanAng" val="90"/>
                            </dgm:alg>
                          </dgm:if>
                          <dgm:else name="Name88">
                            <dgm:alg type="cycle">
                              <dgm:param type="ctrShpMap" val="fNode"/>
                              <dgm:param type="stAng" val="0"/>
                              <dgm:param type="spanAng" val="360"/>
                            </dgm:alg>
                          </dgm:else>
                        </dgm:choose>
                      </dgm:if>
                      <dgm:if name="Name89" axis="ch" ptType="node" func="cnt" op="equ" val="6">
                        <dgm:choose name="Name90">
                          <dgm:if name="Name91" axis="ch ch" ptType="node node" st="1 1" cnt="1 0" func="cnt" op="equ" val="1">
                            <dgm:alg type="cycle">
                              <dgm:param type="ctrShpMap" val="fNode"/>
                              <dgm:param type="stAng" val="0"/>
                            </dgm:alg>
                          </dgm:if>
                          <dgm:if name="Name92" axis="ch ch" ptType="node node" st="1 1" cnt="1 0" func="cnt" op="equ" val="2">
                            <dgm:alg type="cycle">
                              <dgm:param type="ctrShpMap" val="fNode"/>
                              <dgm:param type="stAng" val="315"/>
                              <dgm:param type="spanAng" val="90"/>
                            </dgm:alg>
                          </dgm:if>
                          <dgm:else name="Name93">
                            <dgm:alg type="cycle">
                              <dgm:param type="ctrShpMap" val="fNode"/>
                              <dgm:param type="stAng" val="0"/>
                              <dgm:param type="spanAng" val="360"/>
                            </dgm:alg>
                          </dgm:else>
                        </dgm:choose>
                      </dgm:if>
                      <dgm:if name="Name94" axis="ch" ptType="node" func="cnt" op="gte" val="7">
                        <dgm:choose name="Name95">
                          <dgm:if name="Name96" axis="ch ch" ptType="node node" st="1 1" cnt="1 0" func="cnt" op="equ" val="1">
                            <dgm:alg type="cycle">
                              <dgm:param type="ctrShpMap" val="fNode"/>
                              <dgm:param type="stAng" val="0"/>
                            </dgm:alg>
                          </dgm:if>
                          <dgm:if name="Name97" axis="ch ch" ptType="node node" st="1 1" cnt="1 0" func="cnt" op="equ" val="2">
                            <dgm:alg type="cycle">
                              <dgm:param type="ctrShpMap" val="fNode"/>
                              <dgm:param type="stAng" val="315"/>
                              <dgm:param type="spanAng" val="90"/>
                            </dgm:alg>
                          </dgm:if>
                          <dgm:else name="Name98">
                            <dgm:alg type="cycle">
                              <dgm:param type="ctrShpMap" val="fNode"/>
                              <dgm:param type="stAng" val="0"/>
                              <dgm:param type="spanAng" val="360"/>
                            </dgm:alg>
                          </dgm:else>
                        </dgm:choose>
                      </dgm:if>
                      <dgm:else name="Name99"/>
                    </dgm:choose>
                  </dgm:if>
                  <dgm:else name="Name100">
                    <dgm:choose name="Name101">
                      <dgm:if name="Name102" axis="ch" ptType="node" func="cnt" op="equ" val="1">
                        <dgm:choose name="Name103">
                          <dgm:if name="Name104" axis="ch ch" ptType="node node" st="1 1" cnt="1 0" func="cnt" op="equ" val="1">
                            <dgm:alg type="cycle">
                              <dgm:param type="ctrShpMap" val="fNode"/>
                              <dgm:param type="stAng" val="270"/>
                            </dgm:alg>
                          </dgm:if>
                          <dgm:if name="Name105" axis="ch ch" ptType="node node" st="1 1" cnt="1 0" func="cnt" op="equ" val="2">
                            <dgm:alg type="cycle">
                              <dgm:param type="ctrShpMap" val="fNode"/>
                              <dgm:param type="stAng" val="315"/>
                              <dgm:param type="spanAng" val="-90"/>
                            </dgm:alg>
                          </dgm:if>
                          <dgm:else name="Name106">
                            <dgm:alg type="cycle">
                              <dgm:param type="ctrShpMap" val="fNode"/>
                              <dgm:param type="stAng" val="0"/>
                              <dgm:param type="spanAng" val="-180"/>
                            </dgm:alg>
                          </dgm:else>
                        </dgm:choose>
                      </dgm:if>
                      <dgm:if name="Name107" axis="ch" ptType="node" func="cnt" op="equ" val="2">
                        <dgm:choose name="Name108">
                          <dgm:if name="Name109" axis="ch ch" ptType="node node" st="1 1" cnt="1 0" func="cnt" op="equ" val="1">
                            <dgm:alg type="cycle">
                              <dgm:param type="ctrShpMap" val="fNode"/>
                              <dgm:param type="stAng" val="0"/>
                            </dgm:alg>
                          </dgm:if>
                          <dgm:if name="Name110" axis="ch ch" ptType="node node" st="1 1" cnt="1 0" func="cnt" op="equ" val="2">
                            <dgm:alg type="cycle">
                              <dgm:param type="ctrShpMap" val="fNode"/>
                              <dgm:param type="stAng" val="45"/>
                              <dgm:param type="spanAng" val="-90"/>
                            </dgm:alg>
                          </dgm:if>
                          <dgm:else name="Name111">
                            <dgm:alg type="cycle">
                              <dgm:param type="ctrShpMap" val="fNode"/>
                              <dgm:param type="stAng" val="90"/>
                              <dgm:param type="spanAng" val="-180"/>
                            </dgm:alg>
                          </dgm:else>
                        </dgm:choose>
                      </dgm:if>
                      <dgm:if name="Name112" axis="ch" ptType="node" func="cnt" op="equ" val="3">
                        <dgm:choose name="Name113">
                          <dgm:if name="Name114" axis="ch ch" ptType="node node" st="1 1" cnt="1 0" func="cnt" op="equ" val="1">
                            <dgm:alg type="cycle">
                              <dgm:param type="ctrShpMap" val="fNode"/>
                              <dgm:param type="stAng" val="0"/>
                            </dgm:alg>
                          </dgm:if>
                          <dgm:if name="Name115" axis="ch ch" ptType="node node" st="1 1" cnt="1 0" func="cnt" op="equ" val="2">
                            <dgm:alg type="cycle">
                              <dgm:param type="ctrShpMap" val="fNode"/>
                              <dgm:param type="stAng" val="45"/>
                              <dgm:param type="spanAng" val="-90"/>
                            </dgm:alg>
                          </dgm:if>
                          <dgm:else name="Name116">
                            <dgm:alg type="cycle">
                              <dgm:param type="ctrShpMap" val="fNode"/>
                              <dgm:param type="stAng" val="90"/>
                              <dgm:param type="spanAng" val="-180"/>
                            </dgm:alg>
                          </dgm:else>
                        </dgm:choose>
                      </dgm:if>
                      <dgm:if name="Name117" axis="ch" ptType="node" func="cnt" op="equ" val="4">
                        <dgm:choose name="Name118">
                          <dgm:if name="Name119" axis="ch ch" ptType="node node" st="1 1" cnt="1 0" func="cnt" op="equ" val="1">
                            <dgm:alg type="cycle">
                              <dgm:param type="ctrShpMap" val="fNode"/>
                              <dgm:param type="stAng" val="0"/>
                            </dgm:alg>
                          </dgm:if>
                          <dgm:if name="Name120" axis="ch ch" ptType="node node" st="1 1" cnt="1 0" func="cnt" op="equ" val="2">
                            <dgm:alg type="cycle">
                              <dgm:param type="ctrShpMap" val="fNode"/>
                              <dgm:param type="stAng" val="45"/>
                              <dgm:param type="spanAng" val="-90"/>
                            </dgm:alg>
                          </dgm:if>
                          <dgm:else name="Name121">
                            <dgm:alg type="cycle">
                              <dgm:param type="ctrShpMap" val="fNode"/>
                              <dgm:param type="stAng" val="67.5"/>
                              <dgm:param type="spanAng" val="-135"/>
                            </dgm:alg>
                          </dgm:else>
                        </dgm:choose>
                      </dgm:if>
                      <dgm:if name="Name122" axis="ch" ptType="node" func="cnt" op="equ" val="5">
                        <dgm:choose name="Name123">
                          <dgm:if name="Name124" axis="ch ch" ptType="node node" st="1 1" cnt="1 0" func="cnt" op="equ" val="1">
                            <dgm:alg type="cycle">
                              <dgm:param type="ctrShpMap" val="fNode"/>
                              <dgm:param type="stAng" val="0"/>
                            </dgm:alg>
                          </dgm:if>
                          <dgm:if name="Name125" axis="ch ch" ptType="node node" st="1 1" cnt="1 0" func="cnt" op="equ" val="2">
                            <dgm:alg type="cycle">
                              <dgm:param type="ctrShpMap" val="fNode"/>
                              <dgm:param type="stAng" val="45"/>
                              <dgm:param type="spanAng" val="-90"/>
                            </dgm:alg>
                          </dgm:if>
                          <dgm:else name="Name126">
                            <dgm:alg type="cycle">
                              <dgm:param type="ctrShpMap" val="fNode"/>
                              <dgm:param type="stAng" val="0"/>
                              <dgm:param type="spanAng" val="-360"/>
                            </dgm:alg>
                          </dgm:else>
                        </dgm:choose>
                      </dgm:if>
                      <dgm:if name="Name127" axis="ch" ptType="node" func="cnt" op="equ" val="6">
                        <dgm:choose name="Name128">
                          <dgm:if name="Name129" axis="ch ch" ptType="node node" st="1 1" cnt="1 0" func="cnt" op="equ" val="1">
                            <dgm:alg type="cycle">
                              <dgm:param type="ctrShpMap" val="fNode"/>
                              <dgm:param type="stAng" val="0"/>
                            </dgm:alg>
                          </dgm:if>
                          <dgm:if name="Name130" axis="ch ch" ptType="node node" st="1 1" cnt="1 0" func="cnt" op="equ" val="2">
                            <dgm:alg type="cycle">
                              <dgm:param type="ctrShpMap" val="fNode"/>
                              <dgm:param type="stAng" val="45"/>
                              <dgm:param type="spanAng" val="-90"/>
                            </dgm:alg>
                          </dgm:if>
                          <dgm:else name="Name131">
                            <dgm:alg type="cycle">
                              <dgm:param type="ctrShpMap" val="fNode"/>
                              <dgm:param type="stAng" val="0"/>
                              <dgm:param type="spanAng" val="-360"/>
                            </dgm:alg>
                          </dgm:else>
                        </dgm:choose>
                      </dgm:if>
                      <dgm:if name="Name132" axis="ch" ptType="node" func="cnt" op="gte" val="7">
                        <dgm:choose name="Name133">
                          <dgm:if name="Name134" axis="ch ch" ptType="node node" st="1 1" cnt="1 0" func="cnt" op="equ" val="1">
                            <dgm:alg type="cycle">
                              <dgm:param type="ctrShpMap" val="fNode"/>
                              <dgm:param type="stAng" val="0"/>
                            </dgm:alg>
                          </dgm:if>
                          <dgm:if name="Name135" axis="ch ch" ptType="node node" st="1 1" cnt="1 0" func="cnt" op="equ" val="2">
                            <dgm:alg type="cycle">
                              <dgm:param type="ctrShpMap" val="fNode"/>
                              <dgm:param type="stAng" val="45"/>
                              <dgm:param type="spanAng" val="-90"/>
                            </dgm:alg>
                          </dgm:if>
                          <dgm:else name="Name136">
                            <dgm:alg type="cycle">
                              <dgm:param type="ctrShpMap" val="fNode"/>
                              <dgm:param type="stAng" val="0"/>
                              <dgm:param type="spanAng" val="-360"/>
                            </dgm:alg>
                          </dgm:else>
                        </dgm:choose>
                      </dgm:if>
                      <dgm:else name="Name137"/>
                    </dgm:choose>
                  </dgm:else>
                </dgm:choose>
                <dgm:shape xmlns:r="http://schemas.openxmlformats.org/officeDocument/2006/relationships" r:blip="">
                  <dgm:adjLst/>
                </dgm:shape>
                <dgm:presOf/>
                <dgm:constrLst>
                  <dgm:constr type="sp" refType="w" fact="0.1"/>
                  <dgm:constr type="sibSp" refType="w" fact="0.1"/>
                </dgm:constrLst>
                <dgm:forEach name="Name138" axis="ch" ptType="node" cnt="1">
                  <dgm:layoutNode name="childCenter1"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139" axis="ch">
                    <dgm:forEach name="Name140" axis="self" ptType="parTrans">
                      <dgm:layoutNode name="Name141">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142" axis="self" ptType="node">
                      <dgm:layoutNode name="text1"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143" axis="ch" ptType="parTrans" cnt="1">
                <dgm:layoutNode name="Name144">
                  <dgm:alg type="conn">
                    <dgm:param type="dim" val="1D"/>
                    <dgm:param type="begPts" val="auto"/>
                    <dgm:param type="endPts" val="auto"/>
                    <dgm:param type="endSty" val="noArr"/>
                    <dgm:param type="srcNode" val="textCenter"/>
                    <dgm:param type="dstNode" val="childCenter1"/>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145"/>
          </dgm:choose>
          <dgm:choose name="Name146">
            <dgm:if name="Name147" axis="ch" ptType="node" func="cnt" op="gte" val="2">
              <dgm:layoutNode name="cycle_2">
                <dgm:choose name="Name148">
                  <dgm:if name="Name149" func="var" arg="dir" op="equ" val="norm">
                    <dgm:choose name="Name150">
                      <dgm:if name="Name151" axis="ch" ptType="node" func="cnt" op="equ" val="2">
                        <dgm:choose name="Name152">
                          <dgm:if name="Name153" axis="ch ch" ptType="node node" st="2 1" cnt="1 0" func="cnt" op="equ" val="1">
                            <dgm:alg type="cycle">
                              <dgm:param type="ctrShpMap" val="fNode"/>
                              <dgm:param type="stAng" val="180"/>
                            </dgm:alg>
                          </dgm:if>
                          <dgm:if name="Name154" axis="ch ch" ptType="node node" st="2 1" cnt="1 0" func="cnt" op="equ" val="2">
                            <dgm:alg type="cycle">
                              <dgm:param type="ctrShpMap" val="fNode"/>
                              <dgm:param type="stAng" val="135"/>
                              <dgm:param type="spanAng" val="90"/>
                            </dgm:alg>
                          </dgm:if>
                          <dgm:else name="Name155">
                            <dgm:alg type="cycle">
                              <dgm:param type="ctrShpMap" val="fNode"/>
                              <dgm:param type="stAng" val="90"/>
                              <dgm:param type="spanAng" val="180"/>
                            </dgm:alg>
                          </dgm:else>
                        </dgm:choose>
                      </dgm:if>
                      <dgm:if name="Name156" axis="ch" ptType="node" func="cnt" op="equ" val="3">
                        <dgm:choose name="Name157">
                          <dgm:if name="Name158" axis="ch ch" ptType="node node" st="2 1" cnt="1 0" func="cnt" op="equ" val="1">
                            <dgm:alg type="cycle">
                              <dgm:param type="ctrShpMap" val="fNode"/>
                              <dgm:param type="stAng" val="120"/>
                              <dgm:param type="horzAlign" val="r"/>
                              <dgm:param type="vertAlign" val="b"/>
                            </dgm:alg>
                          </dgm:if>
                          <dgm:if name="Name159" axis="ch ch" ptType="node node" st="2 1" cnt="1 0" func="cnt" op="equ" val="2">
                            <dgm:alg type="cycle">
                              <dgm:param type="ctrShpMap" val="fNode"/>
                              <dgm:param type="stAng" val="75"/>
                              <dgm:param type="spanAng" val="90"/>
                              <dgm:param type="horzAlign" val="r"/>
                              <dgm:param type="vertAlign" val="b"/>
                            </dgm:alg>
                          </dgm:if>
                          <dgm:else name="Name160">
                            <dgm:alg type="cycle">
                              <dgm:param type="ctrShpMap" val="fNode"/>
                              <dgm:param type="stAng" val="30"/>
                              <dgm:param type="spanAng" val="180"/>
                            </dgm:alg>
                          </dgm:else>
                        </dgm:choose>
                      </dgm:if>
                      <dgm:if name="Name161" axis="ch" ptType="node" func="cnt" op="equ" val="4">
                        <dgm:choose name="Name162">
                          <dgm:if name="Name163" axis="ch ch" ptType="node node" st="2 1" cnt="1 0" func="cnt" op="equ" val="1">
                            <dgm:alg type="cycle">
                              <dgm:param type="ctrShpMap" val="fNode"/>
                              <dgm:param type="stAng" val="90"/>
                            </dgm:alg>
                          </dgm:if>
                          <dgm:if name="Name164" axis="ch ch" ptType="node node" st="2 1" cnt="1 0" func="cnt" op="equ" val="2">
                            <dgm:alg type="cycle">
                              <dgm:param type="ctrShpMap" val="fNode"/>
                              <dgm:param type="stAng" val="45"/>
                              <dgm:param type="spanAng" val="90"/>
                            </dgm:alg>
                          </dgm:if>
                          <dgm:else name="Name165">
                            <dgm:alg type="cycle">
                              <dgm:param type="ctrShpMap" val="fNode"/>
                              <dgm:param type="stAng" val="22.5"/>
                              <dgm:param type="spanAng" val="135"/>
                            </dgm:alg>
                          </dgm:else>
                        </dgm:choose>
                      </dgm:if>
                      <dgm:if name="Name166" axis="ch" ptType="node" func="cnt" op="equ" val="5">
                        <dgm:choose name="Name167">
                          <dgm:if name="Name168" axis="ch ch" ptType="node node" st="2 1" cnt="1 0" func="cnt" op="equ" val="1">
                            <dgm:alg type="cycle">
                              <dgm:param type="ctrShpMap" val="fNode"/>
                              <dgm:param type="stAng" val="72"/>
                            </dgm:alg>
                          </dgm:if>
                          <dgm:if name="Name169" axis="ch ch" ptType="node node" st="2 1" cnt="1 0" func="cnt" op="equ" val="2">
                            <dgm:alg type="cycle">
                              <dgm:param type="ctrShpMap" val="fNode"/>
                              <dgm:param type="stAng" val="27"/>
                              <dgm:param type="spanAng" val="90"/>
                            </dgm:alg>
                          </dgm:if>
                          <dgm:else name="Name170">
                            <dgm:alg type="cycle">
                              <dgm:param type="ctrShpMap" val="fNode"/>
                              <dgm:param type="stAng" val="0"/>
                              <dgm:param type="spanAng" val="360"/>
                            </dgm:alg>
                          </dgm:else>
                        </dgm:choose>
                      </dgm:if>
                      <dgm:if name="Name171" axis="ch" ptType="node" func="cnt" op="equ" val="6">
                        <dgm:choose name="Name172">
                          <dgm:if name="Name173" axis="ch ch" ptType="node node" st="2 1" cnt="1 0" func="cnt" op="equ" val="1">
                            <dgm:alg type="cycle">
                              <dgm:param type="ctrShpMap" val="fNode"/>
                              <dgm:param type="stAng" val="60"/>
                            </dgm:alg>
                          </dgm:if>
                          <dgm:if name="Name174" axis="ch ch" ptType="node node" st="2 1" cnt="1 0" func="cnt" op="equ" val="2">
                            <dgm:alg type="cycle">
                              <dgm:param type="ctrShpMap" val="fNode"/>
                              <dgm:param type="stAng" val="15"/>
                              <dgm:param type="spanAng" val="90"/>
                            </dgm:alg>
                          </dgm:if>
                          <dgm:else name="Name175">
                            <dgm:alg type="cycle">
                              <dgm:param type="ctrShpMap" val="fNode"/>
                              <dgm:param type="stAng" val="0"/>
                              <dgm:param type="spanAng" val="360"/>
                            </dgm:alg>
                          </dgm:else>
                        </dgm:choose>
                      </dgm:if>
                      <dgm:if name="Name176" axis="ch" ptType="node" func="cnt" op="gte" val="7">
                        <dgm:choose name="Name177">
                          <dgm:if name="Name178" axis="ch ch" ptType="node node" st="2 1" cnt="1 0" func="cnt" op="equ" val="1">
                            <dgm:alg type="cycle">
                              <dgm:param type="ctrShpMap" val="fNode"/>
                              <dgm:param type="stAng" val="51"/>
                            </dgm:alg>
                          </dgm:if>
                          <dgm:if name="Name179" axis="ch ch" ptType="node node" st="2 1" cnt="1 0" func="cnt" op="equ" val="2">
                            <dgm:alg type="cycle">
                              <dgm:param type="ctrShpMap" val="fNode"/>
                              <dgm:param type="stAng" val="6"/>
                              <dgm:param type="spanAng" val="90"/>
                            </dgm:alg>
                          </dgm:if>
                          <dgm:else name="Name180">
                            <dgm:alg type="cycle">
                              <dgm:param type="ctrShpMap" val="fNode"/>
                              <dgm:param type="stAng" val="0"/>
                              <dgm:param type="spanAng" val="360"/>
                            </dgm:alg>
                          </dgm:else>
                        </dgm:choose>
                      </dgm:if>
                      <dgm:else name="Name181"/>
                    </dgm:choose>
                  </dgm:if>
                  <dgm:else name="Name182">
                    <dgm:choose name="Name183">
                      <dgm:if name="Name184" axis="ch" ptType="node" func="cnt" op="equ" val="2">
                        <dgm:choose name="Name185">
                          <dgm:if name="Name186" axis="ch ch" ptType="node node" st="2 1" cnt="1 0" func="cnt" op="equ" val="1">
                            <dgm:alg type="cycle">
                              <dgm:param type="ctrShpMap" val="fNode"/>
                              <dgm:param type="stAng" val="180"/>
                            </dgm:alg>
                          </dgm:if>
                          <dgm:if name="Name187" axis="ch ch" ptType="node node" st="2 1" cnt="1 0" func="cnt" op="equ" val="2">
                            <dgm:alg type="cycle">
                              <dgm:param type="ctrShpMap" val="fNode"/>
                              <dgm:param type="stAng" val="225"/>
                              <dgm:param type="spanAng" val="-90"/>
                            </dgm:alg>
                          </dgm:if>
                          <dgm:else name="Name188">
                            <dgm:alg type="cycle">
                              <dgm:param type="ctrShpMap" val="fNode"/>
                              <dgm:param type="stAng" val="270"/>
                              <dgm:param type="spanAng" val="-180"/>
                            </dgm:alg>
                          </dgm:else>
                        </dgm:choose>
                      </dgm:if>
                      <dgm:if name="Name189" axis="ch" ptType="node" func="cnt" op="equ" val="3">
                        <dgm:choose name="Name190">
                          <dgm:if name="Name191" axis="ch ch" ptType="node node" st="2 1" cnt="1 0" func="cnt" op="equ" val="1">
                            <dgm:alg type="cycle">
                              <dgm:param type="ctrShpMap" val="fNode"/>
                              <dgm:param type="stAng" val="240"/>
                              <dgm:param type="horzAlign" val="l"/>
                              <dgm:param type="vertAlign" val="b"/>
                            </dgm:alg>
                          </dgm:if>
                          <dgm:if name="Name192" axis="ch ch" ptType="node node" st="2 1" cnt="1 0" func="cnt" op="equ" val="2">
                            <dgm:alg type="cycle">
                              <dgm:param type="ctrShpMap" val="fNode"/>
                              <dgm:param type="stAng" val="285"/>
                              <dgm:param type="spanAng" val="-90"/>
                              <dgm:param type="horzAlign" val="l"/>
                              <dgm:param type="vertAlign" val="b"/>
                            </dgm:alg>
                          </dgm:if>
                          <dgm:else name="Name193">
                            <dgm:alg type="cycle">
                              <dgm:param type="ctrShpMap" val="fNode"/>
                              <dgm:param type="stAng" val="330"/>
                              <dgm:param type="spanAng" val="-180"/>
                            </dgm:alg>
                          </dgm:else>
                        </dgm:choose>
                      </dgm:if>
                      <dgm:if name="Name194" axis="ch" ptType="node" func="cnt" op="equ" val="4">
                        <dgm:choose name="Name195">
                          <dgm:if name="Name196" axis="ch ch" ptType="node node" st="2 1" cnt="1 0" func="cnt" op="equ" val="1">
                            <dgm:alg type="cycle">
                              <dgm:param type="ctrShpMap" val="fNode"/>
                              <dgm:param type="stAng" val="270"/>
                            </dgm:alg>
                          </dgm:if>
                          <dgm:if name="Name197" axis="ch ch" ptType="node node" st="2 1" cnt="1 0" func="cnt" op="equ" val="2">
                            <dgm:alg type="cycle">
                              <dgm:param type="ctrShpMap" val="fNode"/>
                              <dgm:param type="stAng" val="315"/>
                              <dgm:param type="spanAng" val="-90"/>
                            </dgm:alg>
                          </dgm:if>
                          <dgm:else name="Name198">
                            <dgm:alg type="cycle">
                              <dgm:param type="ctrShpMap" val="fNode"/>
                              <dgm:param type="stAng" val="337.5"/>
                              <dgm:param type="spanAng" val="-135"/>
                            </dgm:alg>
                          </dgm:else>
                        </dgm:choose>
                      </dgm:if>
                      <dgm:if name="Name199" axis="ch" ptType="node" func="cnt" op="equ" val="5">
                        <dgm:choose name="Name200">
                          <dgm:if name="Name201" axis="ch ch" ptType="node node" st="2 1" cnt="1 0" func="cnt" op="equ" val="1">
                            <dgm:alg type="cycle">
                              <dgm:param type="ctrShpMap" val="fNode"/>
                              <dgm:param type="stAng" val="288"/>
                            </dgm:alg>
                          </dgm:if>
                          <dgm:if name="Name202" axis="ch ch" ptType="node node" st="2 1" cnt="1 0" func="cnt" op="equ" val="2">
                            <dgm:alg type="cycle">
                              <dgm:param type="ctrShpMap" val="fNode"/>
                              <dgm:param type="stAng" val="333"/>
                              <dgm:param type="spanAng" val="-90"/>
                            </dgm:alg>
                          </dgm:if>
                          <dgm:else name="Name203">
                            <dgm:alg type="cycle">
                              <dgm:param type="ctrShpMap" val="fNode"/>
                              <dgm:param type="stAng" val="0"/>
                              <dgm:param type="spanAng" val="-360"/>
                            </dgm:alg>
                          </dgm:else>
                        </dgm:choose>
                      </dgm:if>
                      <dgm:if name="Name204" axis="ch" ptType="node" func="cnt" op="equ" val="6">
                        <dgm:choose name="Name205">
                          <dgm:if name="Name206" axis="ch ch" ptType="node node" st="2 1" cnt="1 0" func="cnt" op="equ" val="1">
                            <dgm:alg type="cycle">
                              <dgm:param type="ctrShpMap" val="fNode"/>
                              <dgm:param type="stAng" val="300"/>
                            </dgm:alg>
                          </dgm:if>
                          <dgm:if name="Name207" axis="ch ch" ptType="node node" st="2 1" cnt="1 0" func="cnt" op="equ" val="2">
                            <dgm:alg type="cycle">
                              <dgm:param type="ctrShpMap" val="fNode"/>
                              <dgm:param type="stAng" val="345"/>
                              <dgm:param type="spanAng" val="-90"/>
                            </dgm:alg>
                          </dgm:if>
                          <dgm:else name="Name208">
                            <dgm:alg type="cycle">
                              <dgm:param type="ctrShpMap" val="fNode"/>
                              <dgm:param type="stAng" val="0"/>
                              <dgm:param type="spanAng" val="-360"/>
                            </dgm:alg>
                          </dgm:else>
                        </dgm:choose>
                      </dgm:if>
                      <dgm:if name="Name209" axis="ch" ptType="node" func="cnt" op="gte" val="7">
                        <dgm:choose name="Name210">
                          <dgm:if name="Name211" axis="ch ch" ptType="node node" st="2 1" cnt="1 0" func="cnt" op="equ" val="1">
                            <dgm:alg type="cycle">
                              <dgm:param type="ctrShpMap" val="fNode"/>
                              <dgm:param type="stAng" val="308"/>
                            </dgm:alg>
                          </dgm:if>
                          <dgm:if name="Name212" axis="ch ch" ptType="node node" st="2 1" cnt="1 0" func="cnt" op="equ" val="2">
                            <dgm:alg type="cycle">
                              <dgm:param type="ctrShpMap" val="fNode"/>
                              <dgm:param type="stAng" val="353"/>
                              <dgm:param type="spanAng" val="-90"/>
                            </dgm:alg>
                          </dgm:if>
                          <dgm:else name="Name213">
                            <dgm:alg type="cycle">
                              <dgm:param type="ctrShpMap" val="fNode"/>
                              <dgm:param type="stAng" val="0"/>
                              <dgm:param type="spanAng" val="-360"/>
                            </dgm:alg>
                          </dgm:else>
                        </dgm:choose>
                      </dgm:if>
                      <dgm:else name="Name214"/>
                    </dgm:choose>
                  </dgm:else>
                </dgm:choose>
                <dgm:shape xmlns:r="http://schemas.openxmlformats.org/officeDocument/2006/relationships" r:blip="">
                  <dgm:adjLst/>
                </dgm:shape>
                <dgm:presOf/>
                <dgm:constrLst>
                  <dgm:constr type="sp" refType="w" fact="0.1"/>
                  <dgm:constr type="sibSp" refType="w" fact="0.1"/>
                </dgm:constrLst>
                <dgm:forEach name="Name215" axis="ch" ptType="node" st="2" cnt="1">
                  <dgm:layoutNode name="childCenter2"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16" axis="ch">
                    <dgm:forEach name="Name217" axis="self" ptType="parTrans">
                      <dgm:layoutNode name="Name218">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19" axis="self" ptType="node">
                      <dgm:layoutNode name="text2"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20" axis="ch" ptType="parTrans" st="2" cnt="1">
                <dgm:layoutNode name="Name221">
                  <dgm:alg type="conn">
                    <dgm:param type="dim" val="1D"/>
                    <dgm:param type="begPts" val="auto"/>
                    <dgm:param type="endPts" val="auto"/>
                    <dgm:param type="endSty" val="noArr"/>
                    <dgm:param type="srcNode" val="textCenter"/>
                    <dgm:param type="dstNode" val="childCenter2"/>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22"/>
          </dgm:choose>
          <dgm:choose name="Name223">
            <dgm:if name="Name224" axis="ch" ptType="node" func="cnt" op="gte" val="3">
              <dgm:layoutNode name="cycle_3">
                <dgm:choose name="Name225">
                  <dgm:if name="Name226" func="var" arg="dir" op="equ" val="norm">
                    <dgm:choose name="Name227">
                      <dgm:if name="Name228" axis="ch" ptType="node" func="cnt" op="equ" val="3">
                        <dgm:choose name="Name229">
                          <dgm:if name="Name230" axis="ch ch" ptType="node node" st="3 1" cnt="1 0" func="cnt" op="equ" val="1">
                            <dgm:alg type="cycle">
                              <dgm:param type="ctrShpMap" val="fNode"/>
                              <dgm:param type="stAng" val="240"/>
                              <dgm:param type="horzAlign" val="l"/>
                              <dgm:param type="vertAlign" val="b"/>
                            </dgm:alg>
                          </dgm:if>
                          <dgm:if name="Name231" axis="ch ch" ptType="node node" st="3 1" cnt="1 0" func="cnt" op="equ" val="2">
                            <dgm:alg type="cycle">
                              <dgm:param type="ctrShpMap" val="fNode"/>
                              <dgm:param type="stAng" val="195"/>
                              <dgm:param type="spanAng" val="90"/>
                              <dgm:param type="horzAlign" val="l"/>
                              <dgm:param type="vertAlign" val="b"/>
                            </dgm:alg>
                          </dgm:if>
                          <dgm:else name="Name232">
                            <dgm:alg type="cycle">
                              <dgm:param type="ctrShpMap" val="fNode"/>
                              <dgm:param type="stAng" val="150"/>
                              <dgm:param type="spanAng" val="180"/>
                            </dgm:alg>
                          </dgm:else>
                        </dgm:choose>
                      </dgm:if>
                      <dgm:if name="Name233" axis="ch" ptType="node" func="cnt" op="equ" val="4">
                        <dgm:choose name="Name234">
                          <dgm:if name="Name235" axis="ch ch" ptType="node node" st="3 1" cnt="1 0" func="cnt" op="equ" val="1">
                            <dgm:alg type="cycle">
                              <dgm:param type="ctrShpMap" val="fNode"/>
                              <dgm:param type="stAng" val="180"/>
                            </dgm:alg>
                          </dgm:if>
                          <dgm:if name="Name236" axis="ch ch" ptType="node node" st="3 1" cnt="1 0" func="cnt" op="equ" val="2">
                            <dgm:alg type="cycle">
                              <dgm:param type="ctrShpMap" val="fNode"/>
                              <dgm:param type="stAng" val="135"/>
                              <dgm:param type="spanAng" val="90"/>
                            </dgm:alg>
                          </dgm:if>
                          <dgm:else name="Name237">
                            <dgm:alg type="cycle">
                              <dgm:param type="ctrShpMap" val="fNode"/>
                              <dgm:param type="stAng" val="112.5"/>
                              <dgm:param type="spanAng" val="135"/>
                            </dgm:alg>
                          </dgm:else>
                        </dgm:choose>
                      </dgm:if>
                      <dgm:if name="Name238" axis="ch" ptType="node" func="cnt" op="equ" val="5">
                        <dgm:choose name="Name239">
                          <dgm:if name="Name240" axis="ch ch" ptType="node node" st="3 1" cnt="1 0" func="cnt" op="equ" val="1">
                            <dgm:alg type="cycle">
                              <dgm:param type="ctrShpMap" val="fNode"/>
                              <dgm:param type="stAng" val="144"/>
                            </dgm:alg>
                          </dgm:if>
                          <dgm:if name="Name241" axis="ch ch" ptType="node node" st="3 1" cnt="1 0" func="cnt" op="equ" val="2">
                            <dgm:alg type="cycle">
                              <dgm:param type="ctrShpMap" val="fNode"/>
                              <dgm:param type="stAng" val="99"/>
                              <dgm:param type="spanAng" val="90"/>
                            </dgm:alg>
                          </dgm:if>
                          <dgm:else name="Name242">
                            <dgm:alg type="cycle">
                              <dgm:param type="ctrShpMap" val="fNode"/>
                              <dgm:param type="stAng" val="0"/>
                              <dgm:param type="spanAng" val="360"/>
                            </dgm:alg>
                          </dgm:else>
                        </dgm:choose>
                      </dgm:if>
                      <dgm:if name="Name243" axis="ch" ptType="node" func="cnt" op="equ" val="6">
                        <dgm:choose name="Name244">
                          <dgm:if name="Name245" axis="ch ch" ptType="node node" st="3 1" cnt="1 0" func="cnt" op="equ" val="1">
                            <dgm:alg type="cycle">
                              <dgm:param type="ctrShpMap" val="fNode"/>
                              <dgm:param type="stAng" val="120"/>
                            </dgm:alg>
                          </dgm:if>
                          <dgm:if name="Name246" axis="ch ch" ptType="node node" st="3 1" cnt="1 0" func="cnt" op="equ" val="2">
                            <dgm:alg type="cycle">
                              <dgm:param type="ctrShpMap" val="fNode"/>
                              <dgm:param type="stAng" val="75"/>
                              <dgm:param type="spanAng" val="90"/>
                            </dgm:alg>
                          </dgm:if>
                          <dgm:else name="Name247">
                            <dgm:alg type="cycle">
                              <dgm:param type="ctrShpMap" val="fNode"/>
                              <dgm:param type="stAng" val="0"/>
                              <dgm:param type="spanAng" val="360"/>
                            </dgm:alg>
                          </dgm:else>
                        </dgm:choose>
                      </dgm:if>
                      <dgm:if name="Name248" axis="ch" ptType="node" func="cnt" op="gte" val="7">
                        <dgm:choose name="Name249">
                          <dgm:if name="Name250" axis="ch ch" ptType="node node" st="3 1" cnt="1 0" func="cnt" op="equ" val="1">
                            <dgm:alg type="cycle">
                              <dgm:param type="ctrShpMap" val="fNode"/>
                              <dgm:param type="stAng" val="102"/>
                            </dgm:alg>
                          </dgm:if>
                          <dgm:if name="Name251" axis="ch ch" ptType="node node" st="3 1" cnt="1 0" func="cnt" op="equ" val="2">
                            <dgm:alg type="cycle">
                              <dgm:param type="ctrShpMap" val="fNode"/>
                              <dgm:param type="stAng" val="57"/>
                              <dgm:param type="spanAng" val="90"/>
                            </dgm:alg>
                          </dgm:if>
                          <dgm:else name="Name252">
                            <dgm:alg type="cycle">
                              <dgm:param type="ctrShpMap" val="fNode"/>
                              <dgm:param type="stAng" val="0"/>
                              <dgm:param type="spanAng" val="360"/>
                            </dgm:alg>
                          </dgm:else>
                        </dgm:choose>
                      </dgm:if>
                      <dgm:else name="Name253"/>
                    </dgm:choose>
                  </dgm:if>
                  <dgm:else name="Name254">
                    <dgm:choose name="Name255">
                      <dgm:if name="Name256" axis="ch" ptType="node" func="cnt" op="equ" val="3">
                        <dgm:choose name="Name257">
                          <dgm:if name="Name258" axis="ch ch" ptType="node node" st="3 1" cnt="1 0" func="cnt" op="equ" val="1">
                            <dgm:alg type="cycle">
                              <dgm:param type="ctrShpMap" val="fNode"/>
                              <dgm:param type="stAng" val="120"/>
                              <dgm:param type="horzAlign" val="r"/>
                              <dgm:param type="vertAlign" val="b"/>
                            </dgm:alg>
                          </dgm:if>
                          <dgm:if name="Name259" axis="ch ch" ptType="node node" st="3 1" cnt="1 0" func="cnt" op="equ" val="2">
                            <dgm:alg type="cycle">
                              <dgm:param type="ctrShpMap" val="fNode"/>
                              <dgm:param type="stAng" val="165"/>
                              <dgm:param type="spanAng" val="-90"/>
                              <dgm:param type="horzAlign" val="r"/>
                              <dgm:param type="vertAlign" val="b"/>
                            </dgm:alg>
                          </dgm:if>
                          <dgm:else name="Name260">
                            <dgm:alg type="cycle">
                              <dgm:param type="ctrShpMap" val="fNode"/>
                              <dgm:param type="stAng" val="210"/>
                              <dgm:param type="spanAng" val="-180"/>
                            </dgm:alg>
                          </dgm:else>
                        </dgm:choose>
                      </dgm:if>
                      <dgm:if name="Name261" axis="ch" ptType="node" func="cnt" op="equ" val="4">
                        <dgm:choose name="Name262">
                          <dgm:if name="Name263" axis="ch ch" ptType="node node" st="3 1" cnt="1 0" func="cnt" op="equ" val="1">
                            <dgm:alg type="cycle">
                              <dgm:param type="ctrShpMap" val="fNode"/>
                              <dgm:param type="stAng" val="180"/>
                            </dgm:alg>
                          </dgm:if>
                          <dgm:if name="Name264" axis="ch ch" ptType="node node" st="3 1" cnt="1 0" func="cnt" op="equ" val="2">
                            <dgm:alg type="cycle">
                              <dgm:param type="ctrShpMap" val="fNode"/>
                              <dgm:param type="stAng" val="225"/>
                              <dgm:param type="spanAng" val="-90"/>
                            </dgm:alg>
                          </dgm:if>
                          <dgm:else name="Name265">
                            <dgm:alg type="cycle">
                              <dgm:param type="ctrShpMap" val="fNode"/>
                              <dgm:param type="stAng" val="247.5"/>
                              <dgm:param type="spanAng" val="-135"/>
                            </dgm:alg>
                          </dgm:else>
                        </dgm:choose>
                      </dgm:if>
                      <dgm:if name="Name266" axis="ch" ptType="node" func="cnt" op="equ" val="5">
                        <dgm:choose name="Name267">
                          <dgm:if name="Name268" axis="ch ch" ptType="node node" st="3 1" cnt="1 0" func="cnt" op="equ" val="1">
                            <dgm:alg type="cycle">
                              <dgm:param type="ctrShpMap" val="fNode"/>
                              <dgm:param type="stAng" val="216"/>
                            </dgm:alg>
                          </dgm:if>
                          <dgm:if name="Name269" axis="ch ch" ptType="node node" st="3 1" cnt="1 0" func="cnt" op="equ" val="2">
                            <dgm:alg type="cycle">
                              <dgm:param type="ctrShpMap" val="fNode"/>
                              <dgm:param type="stAng" val="261"/>
                              <dgm:param type="spanAng" val="-90"/>
                            </dgm:alg>
                          </dgm:if>
                          <dgm:else name="Name270">
                            <dgm:alg type="cycle">
                              <dgm:param type="ctrShpMap" val="fNode"/>
                              <dgm:param type="stAng" val="0"/>
                              <dgm:param type="spanAng" val="-360"/>
                            </dgm:alg>
                          </dgm:else>
                        </dgm:choose>
                      </dgm:if>
                      <dgm:if name="Name271" axis="ch" ptType="node" func="cnt" op="equ" val="6">
                        <dgm:choose name="Name272">
                          <dgm:if name="Name273" axis="ch ch" ptType="node node" st="3 1" cnt="1 0" func="cnt" op="equ" val="1">
                            <dgm:alg type="cycle">
                              <dgm:param type="ctrShpMap" val="fNode"/>
                              <dgm:param type="stAng" val="240"/>
                            </dgm:alg>
                          </dgm:if>
                          <dgm:if name="Name274" axis="ch ch" ptType="node node" st="3 1" cnt="1 0" func="cnt" op="equ" val="2">
                            <dgm:alg type="cycle">
                              <dgm:param type="ctrShpMap" val="fNode"/>
                              <dgm:param type="stAng" val="285"/>
                              <dgm:param type="spanAng" val="-90"/>
                            </dgm:alg>
                          </dgm:if>
                          <dgm:else name="Name275">
                            <dgm:alg type="cycle">
                              <dgm:param type="ctrShpMap" val="fNode"/>
                              <dgm:param type="stAng" val="0"/>
                              <dgm:param type="spanAng" val="-360"/>
                            </dgm:alg>
                          </dgm:else>
                        </dgm:choose>
                      </dgm:if>
                      <dgm:if name="Name276" axis="ch" ptType="node" func="cnt" op="gte" val="7">
                        <dgm:choose name="Name277">
                          <dgm:if name="Name278" axis="ch ch" ptType="node node" st="3 1" cnt="1 0" func="cnt" op="equ" val="1">
                            <dgm:alg type="cycle">
                              <dgm:param type="ctrShpMap" val="fNode"/>
                              <dgm:param type="stAng" val="257"/>
                            </dgm:alg>
                          </dgm:if>
                          <dgm:if name="Name279" axis="ch ch" ptType="node node" st="3 1" cnt="1 0" func="cnt" op="equ" val="2">
                            <dgm:alg type="cycle">
                              <dgm:param type="ctrShpMap" val="fNode"/>
                              <dgm:param type="stAng" val="302"/>
                              <dgm:param type="spanAng" val="-90"/>
                            </dgm:alg>
                          </dgm:if>
                          <dgm:else name="Name280">
                            <dgm:alg type="cycle">
                              <dgm:param type="ctrShpMap" val="fNode"/>
                              <dgm:param type="stAng" val="0"/>
                              <dgm:param type="spanAng" val="-360"/>
                            </dgm:alg>
                          </dgm:else>
                        </dgm:choose>
                      </dgm:if>
                      <dgm:else name="Name281"/>
                    </dgm:choose>
                  </dgm:else>
                </dgm:choose>
                <dgm:shape xmlns:r="http://schemas.openxmlformats.org/officeDocument/2006/relationships" r:blip="">
                  <dgm:adjLst/>
                </dgm:shape>
                <dgm:presOf/>
                <dgm:constrLst>
                  <dgm:constr type="sp" refType="w" fact="0.1"/>
                  <dgm:constr type="sibSp" refType="w" fact="0.1"/>
                </dgm:constrLst>
                <dgm:forEach name="Name282" axis="ch" ptType="node" st="3" cnt="1">
                  <dgm:layoutNode name="childCenter3"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83" axis="ch">
                    <dgm:forEach name="Name284" axis="self" ptType="parTrans">
                      <dgm:layoutNode name="Name285">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86" axis="self" ptType="node">
                      <dgm:layoutNode name="text3"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87" axis="ch" ptType="parTrans" st="3" cnt="1">
                <dgm:layoutNode name="Name288">
                  <dgm:alg type="conn">
                    <dgm:param type="dim" val="1D"/>
                    <dgm:param type="begPts" val="auto"/>
                    <dgm:param type="endPts" val="auto"/>
                    <dgm:param type="endSty" val="noArr"/>
                    <dgm:param type="srcNode" val="textCenter"/>
                    <dgm:param type="dstNode" val="childCenter3"/>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89"/>
          </dgm:choose>
          <dgm:choose name="Name290">
            <dgm:if name="Name291" axis="ch" ptType="node" func="cnt" op="gte" val="4">
              <dgm:layoutNode name="cycle_4">
                <dgm:choose name="Name292">
                  <dgm:if name="Name293" func="var" arg="dir" op="equ" val="norm">
                    <dgm:choose name="Name294">
                      <dgm:if name="Name295" axis="ch" ptType="node" func="cnt" op="equ" val="4">
                        <dgm:choose name="Name296">
                          <dgm:if name="Name297" axis="ch ch" ptType="node node" st="4 1" cnt="1 0" func="cnt" op="equ" val="1">
                            <dgm:alg type="cycle">
                              <dgm:param type="ctrShpMap" val="fNode"/>
                              <dgm:param type="stAng" val="270"/>
                            </dgm:alg>
                          </dgm:if>
                          <dgm:if name="Name298" axis="ch ch" ptType="node node" st="4 1" cnt="1 0" func="cnt" op="equ" val="2">
                            <dgm:alg type="cycle">
                              <dgm:param type="ctrShpMap" val="fNode"/>
                              <dgm:param type="stAng" val="225"/>
                              <dgm:param type="spanAng" val="90"/>
                            </dgm:alg>
                          </dgm:if>
                          <dgm:else name="Name299">
                            <dgm:alg type="cycle">
                              <dgm:param type="ctrShpMap" val="fNode"/>
                              <dgm:param type="stAng" val="202.5"/>
                              <dgm:param type="spanAng" val="135"/>
                            </dgm:alg>
                          </dgm:else>
                        </dgm:choose>
                      </dgm:if>
                      <dgm:if name="Name300" axis="ch" ptType="node" func="cnt" op="equ" val="5">
                        <dgm:choose name="Name301">
                          <dgm:if name="Name302" axis="ch ch" ptType="node node" st="4 1" cnt="1 0" func="cnt" op="equ" val="1">
                            <dgm:alg type="cycle">
                              <dgm:param type="ctrShpMap" val="fNode"/>
                              <dgm:param type="stAng" val="216"/>
                            </dgm:alg>
                          </dgm:if>
                          <dgm:if name="Name303" axis="ch ch" ptType="node node" st="4 1" cnt="1 0" func="cnt" op="equ" val="2">
                            <dgm:alg type="cycle">
                              <dgm:param type="ctrShpMap" val="fNode"/>
                              <dgm:param type="stAng" val="171"/>
                              <dgm:param type="spanAng" val="90"/>
                            </dgm:alg>
                          </dgm:if>
                          <dgm:else name="Name304">
                            <dgm:alg type="cycle">
                              <dgm:param type="ctrShpMap" val="fNode"/>
                              <dgm:param type="stAng" val="0"/>
                              <dgm:param type="spanAng" val="360"/>
                            </dgm:alg>
                          </dgm:else>
                        </dgm:choose>
                      </dgm:if>
                      <dgm:if name="Name305" axis="ch" ptType="node" func="cnt" op="equ" val="6">
                        <dgm:choose name="Name306">
                          <dgm:if name="Name307" axis="ch ch" ptType="node node" st="4 1" cnt="1 0" func="cnt" op="equ" val="1">
                            <dgm:alg type="cycle">
                              <dgm:param type="ctrShpMap" val="fNode"/>
                              <dgm:param type="stAng" val="180"/>
                            </dgm:alg>
                          </dgm:if>
                          <dgm:if name="Name308" axis="ch ch" ptType="node node" st="4 1" cnt="1 0" func="cnt" op="equ" val="2">
                            <dgm:alg type="cycle">
                              <dgm:param type="ctrShpMap" val="fNode"/>
                              <dgm:param type="stAng" val="135"/>
                              <dgm:param type="spanAng" val="90"/>
                            </dgm:alg>
                          </dgm:if>
                          <dgm:else name="Name309">
                            <dgm:alg type="cycle">
                              <dgm:param type="ctrShpMap" val="fNode"/>
                              <dgm:param type="stAng" val="0"/>
                              <dgm:param type="spanAng" val="360"/>
                            </dgm:alg>
                          </dgm:else>
                        </dgm:choose>
                      </dgm:if>
                      <dgm:if name="Name310" axis="ch" ptType="node" func="cnt" op="gte" val="7">
                        <dgm:choose name="Name311">
                          <dgm:if name="Name312" axis="ch ch" ptType="node node" st="4 1" cnt="1 0" func="cnt" op="equ" val="1">
                            <dgm:alg type="cycle">
                              <dgm:param type="ctrShpMap" val="fNode"/>
                              <dgm:param type="stAng" val="154"/>
                            </dgm:alg>
                          </dgm:if>
                          <dgm:if name="Name313" axis="ch ch" ptType="node node" st="4 1" cnt="1 0" func="cnt" op="equ" val="2">
                            <dgm:alg type="cycle">
                              <dgm:param type="ctrShpMap" val="fNode"/>
                              <dgm:param type="stAng" val="109"/>
                              <dgm:param type="spanAng" val="90"/>
                            </dgm:alg>
                          </dgm:if>
                          <dgm:else name="Name314">
                            <dgm:alg type="cycle">
                              <dgm:param type="ctrShpMap" val="fNode"/>
                              <dgm:param type="stAng" val="0"/>
                              <dgm:param type="spanAng" val="360"/>
                            </dgm:alg>
                          </dgm:else>
                        </dgm:choose>
                      </dgm:if>
                      <dgm:else name="Name315"/>
                    </dgm:choose>
                  </dgm:if>
                  <dgm:else name="Name316">
                    <dgm:choose name="Name317">
                      <dgm:if name="Name318" axis="ch" ptType="node" func="cnt" op="equ" val="4">
                        <dgm:choose name="Name319">
                          <dgm:if name="Name320" axis="ch ch" ptType="node node" st="4 1" cnt="1 0" func="cnt" op="equ" val="1">
                            <dgm:alg type="cycle">
                              <dgm:param type="ctrShpMap" val="fNode"/>
                              <dgm:param type="stAng" val="90"/>
                            </dgm:alg>
                          </dgm:if>
                          <dgm:if name="Name321" axis="ch ch" ptType="node node" st="4 1" cnt="1 0" func="cnt" op="equ" val="2">
                            <dgm:alg type="cycle">
                              <dgm:param type="ctrShpMap" val="fNode"/>
                              <dgm:param type="stAng" val="135"/>
                              <dgm:param type="spanAng" val="-90"/>
                            </dgm:alg>
                          </dgm:if>
                          <dgm:else name="Name322">
                            <dgm:alg type="cycle">
                              <dgm:param type="ctrShpMap" val="fNode"/>
                              <dgm:param type="stAng" val="157.5"/>
                              <dgm:param type="spanAng" val="-135"/>
                            </dgm:alg>
                          </dgm:else>
                        </dgm:choose>
                      </dgm:if>
                      <dgm:if name="Name323" axis="ch" ptType="node" func="cnt" op="equ" val="5">
                        <dgm:choose name="Name324">
                          <dgm:if name="Name325" axis="ch ch" ptType="node node" st="4 1" cnt="1 0" func="cnt" op="equ" val="1">
                            <dgm:alg type="cycle">
                              <dgm:param type="ctrShpMap" val="fNode"/>
                              <dgm:param type="stAng" val="144"/>
                            </dgm:alg>
                          </dgm:if>
                          <dgm:if name="Name326" axis="ch ch" ptType="node node" st="4 1" cnt="1 0" func="cnt" op="equ" val="2">
                            <dgm:alg type="cycle">
                              <dgm:param type="ctrShpMap" val="fNode"/>
                              <dgm:param type="stAng" val="189"/>
                              <dgm:param type="spanAng" val="-90"/>
                            </dgm:alg>
                          </dgm:if>
                          <dgm:else name="Name327">
                            <dgm:alg type="cycle">
                              <dgm:param type="ctrShpMap" val="fNode"/>
                              <dgm:param type="stAng" val="0"/>
                              <dgm:param type="spanAng" val="-360"/>
                            </dgm:alg>
                          </dgm:else>
                        </dgm:choose>
                      </dgm:if>
                      <dgm:if name="Name328" axis="ch" ptType="node" func="cnt" op="equ" val="6">
                        <dgm:choose name="Name329">
                          <dgm:if name="Name330" axis="ch ch" ptType="node node" st="4 1" cnt="1 0" func="cnt" op="equ" val="1">
                            <dgm:alg type="cycle">
                              <dgm:param type="ctrShpMap" val="fNode"/>
                              <dgm:param type="stAng" val="180"/>
                            </dgm:alg>
                          </dgm:if>
                          <dgm:if name="Name331" axis="ch ch" ptType="node node" st="4 1" cnt="1 0" func="cnt" op="equ" val="2">
                            <dgm:alg type="cycle">
                              <dgm:param type="ctrShpMap" val="fNode"/>
                              <dgm:param type="stAng" val="225"/>
                              <dgm:param type="spanAng" val="-90"/>
                            </dgm:alg>
                          </dgm:if>
                          <dgm:else name="Name332">
                            <dgm:alg type="cycle">
                              <dgm:param type="ctrShpMap" val="fNode"/>
                              <dgm:param type="stAng" val="0"/>
                              <dgm:param type="spanAng" val="-360"/>
                            </dgm:alg>
                          </dgm:else>
                        </dgm:choose>
                      </dgm:if>
                      <dgm:if name="Name333" axis="ch" ptType="node" func="cnt" op="gte" val="7">
                        <dgm:choose name="Name334">
                          <dgm:if name="Name335" axis="ch ch" ptType="node node" st="4 1" cnt="1 0" func="cnt" op="equ" val="1">
                            <dgm:alg type="cycle">
                              <dgm:param type="ctrShpMap" val="fNode"/>
                              <dgm:param type="stAng" val="205"/>
                            </dgm:alg>
                          </dgm:if>
                          <dgm:if name="Name336" axis="ch ch" ptType="node node" st="4 1" cnt="1 0" func="cnt" op="equ" val="2">
                            <dgm:alg type="cycle">
                              <dgm:param type="ctrShpMap" val="fNode"/>
                              <dgm:param type="stAng" val="250"/>
                              <dgm:param type="spanAng" val="-90"/>
                            </dgm:alg>
                          </dgm:if>
                          <dgm:else name="Name337">
                            <dgm:alg type="cycle">
                              <dgm:param type="ctrShpMap" val="fNode"/>
                              <dgm:param type="stAng" val="0"/>
                              <dgm:param type="spanAng" val="-360"/>
                            </dgm:alg>
                          </dgm:else>
                        </dgm:choose>
                      </dgm:if>
                      <dgm:else name="Name338"/>
                    </dgm:choose>
                  </dgm:else>
                </dgm:choose>
                <dgm:shape xmlns:r="http://schemas.openxmlformats.org/officeDocument/2006/relationships" r:blip="">
                  <dgm:adjLst/>
                </dgm:shape>
                <dgm:presOf/>
                <dgm:constrLst>
                  <dgm:constr type="sp" refType="w" fact="0.1"/>
                  <dgm:constr type="sibSp" refType="w" fact="0.1"/>
                </dgm:constrLst>
                <dgm:forEach name="Name339" axis="ch" ptType="node" st="4" cnt="1">
                  <dgm:layoutNode name="childCenter4"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40" axis="ch">
                    <dgm:forEach name="Name341" axis="self" ptType="parTrans">
                      <dgm:layoutNode name="Name342">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43" axis="self" ptType="node">
                      <dgm:layoutNode name="text4"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44" axis="ch" ptType="parTrans" st="4" cnt="1">
                <dgm:layoutNode name="Name345">
                  <dgm:alg type="conn">
                    <dgm:param type="dim" val="1D"/>
                    <dgm:param type="begPts" val="auto"/>
                    <dgm:param type="endPts" val="auto"/>
                    <dgm:param type="endSty" val="noArr"/>
                    <dgm:param type="srcNode" val="textCenter"/>
                    <dgm:param type="dstNode" val="childCenter4"/>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46"/>
          </dgm:choose>
          <dgm:choose name="Name347">
            <dgm:if name="Name348" axis="ch" ptType="node" func="cnt" op="gte" val="5">
              <dgm:layoutNode name="cycle_5">
                <dgm:choose name="Name349">
                  <dgm:if name="Name350" func="var" arg="dir" op="equ" val="norm">
                    <dgm:choose name="Name351">
                      <dgm:if name="Name352" axis="ch" ptType="node" func="cnt" op="equ" val="5">
                        <dgm:choose name="Name353">
                          <dgm:if name="Name354" axis="ch ch" ptType="node node" st="5 1" cnt="1 0" func="cnt" op="equ" val="1">
                            <dgm:alg type="cycle">
                              <dgm:param type="ctrShpMap" val="fNode"/>
                              <dgm:param type="stAng" val="288"/>
                            </dgm:alg>
                          </dgm:if>
                          <dgm:if name="Name355" axis="ch ch" ptType="node node" st="5 1" cnt="1 0" func="cnt" op="equ" val="2">
                            <dgm:alg type="cycle">
                              <dgm:param type="ctrShpMap" val="fNode"/>
                              <dgm:param type="stAng" val="243"/>
                              <dgm:param type="spanAng" val="90"/>
                            </dgm:alg>
                          </dgm:if>
                          <dgm:else name="Name356">
                            <dgm:alg type="cycle">
                              <dgm:param type="ctrShpMap" val="fNode"/>
                              <dgm:param type="stAng" val="0"/>
                              <dgm:param type="spanAng" val="360"/>
                            </dgm:alg>
                          </dgm:else>
                        </dgm:choose>
                      </dgm:if>
                      <dgm:if name="Name357" axis="ch" ptType="node" func="cnt" op="equ" val="6">
                        <dgm:choose name="Name358">
                          <dgm:if name="Name359" axis="ch ch" ptType="node node" st="5 1" cnt="1 0" func="cnt" op="equ" val="1">
                            <dgm:alg type="cycle">
                              <dgm:param type="ctrShpMap" val="fNode"/>
                              <dgm:param type="stAng" val="240"/>
                            </dgm:alg>
                          </dgm:if>
                          <dgm:if name="Name360" axis="ch ch" ptType="node node" st="5 1" cnt="1 0" func="cnt" op="equ" val="2">
                            <dgm:alg type="cycle">
                              <dgm:param type="ctrShpMap" val="fNode"/>
                              <dgm:param type="stAng" val="195"/>
                              <dgm:param type="spanAng" val="90"/>
                            </dgm:alg>
                          </dgm:if>
                          <dgm:else name="Name361">
                            <dgm:alg type="cycle">
                              <dgm:param type="ctrShpMap" val="fNode"/>
                              <dgm:param type="stAng" val="0"/>
                              <dgm:param type="spanAng" val="360"/>
                            </dgm:alg>
                          </dgm:else>
                        </dgm:choose>
                      </dgm:if>
                      <dgm:if name="Name362" axis="ch" ptType="node" func="cnt" op="gte" val="7">
                        <dgm:choose name="Name363">
                          <dgm:if name="Name364" axis="ch ch" ptType="node node" st="5 1" cnt="1 0" func="cnt" op="equ" val="1">
                            <dgm:alg type="cycle">
                              <dgm:param type="ctrShpMap" val="fNode"/>
                              <dgm:param type="stAng" val="205"/>
                            </dgm:alg>
                          </dgm:if>
                          <dgm:if name="Name365" axis="ch ch" ptType="node node" st="5 1" cnt="1 0" func="cnt" op="equ" val="2">
                            <dgm:alg type="cycle">
                              <dgm:param type="ctrShpMap" val="fNode"/>
                              <dgm:param type="stAng" val="160"/>
                              <dgm:param type="spanAng" val="90"/>
                            </dgm:alg>
                          </dgm:if>
                          <dgm:else name="Name366">
                            <dgm:alg type="cycle">
                              <dgm:param type="ctrShpMap" val="fNode"/>
                              <dgm:param type="stAng" val="0"/>
                              <dgm:param type="spanAng" val="360"/>
                            </dgm:alg>
                          </dgm:else>
                        </dgm:choose>
                      </dgm:if>
                      <dgm:else name="Name367"/>
                    </dgm:choose>
                  </dgm:if>
                  <dgm:else name="Name368">
                    <dgm:choose name="Name369">
                      <dgm:if name="Name370" axis="ch" ptType="node" func="cnt" op="equ" val="5">
                        <dgm:choose name="Name371">
                          <dgm:if name="Name372" axis="ch ch" ptType="node node" st="5 1" cnt="1 0" func="cnt" op="equ" val="1">
                            <dgm:alg type="cycle">
                              <dgm:param type="ctrShpMap" val="fNode"/>
                              <dgm:param type="stAng" val="72"/>
                            </dgm:alg>
                          </dgm:if>
                          <dgm:if name="Name373" axis="ch ch" ptType="node node" st="5 1" cnt="1 0" func="cnt" op="equ" val="2">
                            <dgm:alg type="cycle">
                              <dgm:param type="ctrShpMap" val="fNode"/>
                              <dgm:param type="stAng" val="117"/>
                              <dgm:param type="spanAng" val="-90"/>
                            </dgm:alg>
                          </dgm:if>
                          <dgm:else name="Name374">
                            <dgm:alg type="cycle">
                              <dgm:param type="ctrShpMap" val="fNode"/>
                              <dgm:param type="stAng" val="0"/>
                              <dgm:param type="spanAng" val="-360"/>
                            </dgm:alg>
                          </dgm:else>
                        </dgm:choose>
                      </dgm:if>
                      <dgm:if name="Name375" axis="ch" ptType="node" func="cnt" op="equ" val="6">
                        <dgm:choose name="Name376">
                          <dgm:if name="Name377" axis="ch ch" ptType="node node" st="5 1" cnt="1 0" func="cnt" op="equ" val="1">
                            <dgm:alg type="cycle">
                              <dgm:param type="ctrShpMap" val="fNode"/>
                              <dgm:param type="stAng" val="120"/>
                            </dgm:alg>
                          </dgm:if>
                          <dgm:if name="Name378" axis="ch ch" ptType="node node" st="5 1" cnt="1 0" func="cnt" op="equ" val="2">
                            <dgm:alg type="cycle">
                              <dgm:param type="ctrShpMap" val="fNode"/>
                              <dgm:param type="stAng" val="165"/>
                              <dgm:param type="spanAng" val="-90"/>
                            </dgm:alg>
                          </dgm:if>
                          <dgm:else name="Name379">
                            <dgm:alg type="cycle">
                              <dgm:param type="ctrShpMap" val="fNode"/>
                              <dgm:param type="stAng" val="0"/>
                              <dgm:param type="spanAng" val="-360"/>
                            </dgm:alg>
                          </dgm:else>
                        </dgm:choose>
                      </dgm:if>
                      <dgm:if name="Name380" axis="ch" ptType="node" func="cnt" op="gte" val="7">
                        <dgm:choose name="Name381">
                          <dgm:if name="Name382" axis="ch ch" ptType="node node" st="5 1" cnt="1 0" func="cnt" op="equ" val="1">
                            <dgm:alg type="cycle">
                              <dgm:param type="ctrShpMap" val="fNode"/>
                              <dgm:param type="stAng" val="154"/>
                            </dgm:alg>
                          </dgm:if>
                          <dgm:if name="Name383" axis="ch ch" ptType="node node" st="5 1" cnt="1 0" func="cnt" op="equ" val="2">
                            <dgm:alg type="cycle">
                              <dgm:param type="ctrShpMap" val="fNode"/>
                              <dgm:param type="stAng" val="199"/>
                              <dgm:param type="spanAng" val="-90"/>
                            </dgm:alg>
                          </dgm:if>
                          <dgm:else name="Name384">
                            <dgm:alg type="cycle">
                              <dgm:param type="ctrShpMap" val="fNode"/>
                              <dgm:param type="stAng" val="0"/>
                              <dgm:param type="spanAng" val="-360"/>
                            </dgm:alg>
                          </dgm:else>
                        </dgm:choose>
                      </dgm:if>
                      <dgm:else name="Name385"/>
                    </dgm:choose>
                  </dgm:else>
                </dgm:choose>
                <dgm:shape xmlns:r="http://schemas.openxmlformats.org/officeDocument/2006/relationships" r:blip="">
                  <dgm:adjLst/>
                </dgm:shape>
                <dgm:presOf/>
                <dgm:constrLst>
                  <dgm:constr type="sp" refType="w" fact="0.1"/>
                  <dgm:constr type="sibSp" refType="w" fact="0.1"/>
                </dgm:constrLst>
                <dgm:forEach name="Name386" axis="ch" ptType="node" st="5" cnt="1">
                  <dgm:layoutNode name="childCenter5"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87" axis="ch">
                    <dgm:forEach name="Name388" axis="self" ptType="parTrans">
                      <dgm:layoutNode name="Name38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90" axis="self" ptType="node">
                      <dgm:layoutNode name="text5"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91" axis="ch" ptType="parTrans" st="5" cnt="1">
                <dgm:layoutNode name="Name392">
                  <dgm:alg type="conn">
                    <dgm:param type="dim" val="1D"/>
                    <dgm:param type="begPts" val="auto"/>
                    <dgm:param type="endPts" val="auto"/>
                    <dgm:param type="endSty" val="noArr"/>
                    <dgm:param type="srcNode" val="textCenter"/>
                    <dgm:param type="dstNode" val="childCenter5"/>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93"/>
          </dgm:choose>
          <dgm:choose name="Name394">
            <dgm:if name="Name395" axis="ch" ptType="node" func="cnt" op="gte" val="6">
              <dgm:layoutNode name="cycle_6">
                <dgm:choose name="Name396">
                  <dgm:if name="Name397" func="var" arg="dir" op="equ" val="norm">
                    <dgm:choose name="Name398">
                      <dgm:if name="Name399" axis="ch" ptType="node" func="cnt" op="equ" val="6">
                        <dgm:choose name="Name400">
                          <dgm:if name="Name401" axis="ch ch" ptType="node node" st="6 1" cnt="1 0" func="cnt" op="equ" val="1">
                            <dgm:alg type="cycle">
                              <dgm:param type="ctrShpMap" val="fNode"/>
                              <dgm:param type="stAng" val="300"/>
                            </dgm:alg>
                          </dgm:if>
                          <dgm:if name="Name402" axis="ch ch" ptType="node node" st="6 1" cnt="1 0" func="cnt" op="equ" val="2">
                            <dgm:alg type="cycle">
                              <dgm:param type="ctrShpMap" val="fNode"/>
                              <dgm:param type="stAng" val="255"/>
                              <dgm:param type="spanAng" val="90"/>
                            </dgm:alg>
                          </dgm:if>
                          <dgm:else name="Name403">
                            <dgm:alg type="cycle">
                              <dgm:param type="ctrShpMap" val="fNode"/>
                              <dgm:param type="stAng" val="0"/>
                              <dgm:param type="spanAng" val="360"/>
                            </dgm:alg>
                          </dgm:else>
                        </dgm:choose>
                      </dgm:if>
                      <dgm:if name="Name404" axis="ch" ptType="node" func="cnt" op="gte" val="7">
                        <dgm:choose name="Name405">
                          <dgm:if name="Name406" axis="ch ch" ptType="node node" st="6 1" cnt="1 0" func="cnt" op="equ" val="1">
                            <dgm:alg type="cycle">
                              <dgm:param type="ctrShpMap" val="fNode"/>
                              <dgm:param type="stAng" val="257"/>
                            </dgm:alg>
                          </dgm:if>
                          <dgm:if name="Name407" axis="ch ch" ptType="node node" st="6 1" cnt="1 0" func="cnt" op="equ" val="2">
                            <dgm:alg type="cycle">
                              <dgm:param type="ctrShpMap" val="fNode"/>
                              <dgm:param type="stAng" val="212"/>
                              <dgm:param type="spanAng" val="90"/>
                            </dgm:alg>
                          </dgm:if>
                          <dgm:else name="Name408">
                            <dgm:alg type="cycle">
                              <dgm:param type="ctrShpMap" val="fNode"/>
                              <dgm:param type="stAng" val="0"/>
                              <dgm:param type="spanAng" val="360"/>
                            </dgm:alg>
                          </dgm:else>
                        </dgm:choose>
                      </dgm:if>
                      <dgm:else name="Name409"/>
                    </dgm:choose>
                  </dgm:if>
                  <dgm:else name="Name410">
                    <dgm:choose name="Name411">
                      <dgm:if name="Name412" axis="ch" ptType="node" func="cnt" op="equ" val="6">
                        <dgm:choose name="Name413">
                          <dgm:if name="Name414" axis="ch ch" ptType="node node" st="6 1" cnt="1 0" func="cnt" op="equ" val="1">
                            <dgm:alg type="cycle">
                              <dgm:param type="ctrShpMap" val="fNode"/>
                              <dgm:param type="stAng" val="60"/>
                            </dgm:alg>
                          </dgm:if>
                          <dgm:if name="Name415" axis="ch ch" ptType="node node" st="6 1" cnt="1 0" func="cnt" op="equ" val="2">
                            <dgm:alg type="cycle">
                              <dgm:param type="ctrShpMap" val="fNode"/>
                              <dgm:param type="stAng" val="105"/>
                              <dgm:param type="spanAng" val="-90"/>
                            </dgm:alg>
                          </dgm:if>
                          <dgm:else name="Name416">
                            <dgm:alg type="cycle">
                              <dgm:param type="ctrShpMap" val="fNode"/>
                              <dgm:param type="stAng" val="0"/>
                              <dgm:param type="spanAng" val="-360"/>
                            </dgm:alg>
                          </dgm:else>
                        </dgm:choose>
                      </dgm:if>
                      <dgm:if name="Name417" axis="ch" ptType="node" func="cnt" op="gte" val="7">
                        <dgm:choose name="Name418">
                          <dgm:if name="Name419" axis="ch ch" ptType="node node" st="6 1" cnt="1 0" func="cnt" op="equ" val="1">
                            <dgm:alg type="cycle">
                              <dgm:param type="ctrShpMap" val="fNode"/>
                              <dgm:param type="stAng" val="102"/>
                            </dgm:alg>
                          </dgm:if>
                          <dgm:if name="Name420" axis="ch ch" ptType="node node" st="6 1" cnt="1 0" func="cnt" op="equ" val="2">
                            <dgm:alg type="cycle">
                              <dgm:param type="ctrShpMap" val="fNode"/>
                              <dgm:param type="stAng" val="147"/>
                              <dgm:param type="spanAng" val="-90"/>
                            </dgm:alg>
                          </dgm:if>
                          <dgm:else name="Name421">
                            <dgm:alg type="cycle">
                              <dgm:param type="ctrShpMap" val="fNode"/>
                              <dgm:param type="stAng" val="0"/>
                              <dgm:param type="spanAng" val="-360"/>
                            </dgm:alg>
                          </dgm:else>
                        </dgm:choose>
                      </dgm:if>
                      <dgm:else name="Name422"/>
                    </dgm:choose>
                  </dgm:else>
                </dgm:choose>
                <dgm:shape xmlns:r="http://schemas.openxmlformats.org/officeDocument/2006/relationships" r:blip="">
                  <dgm:adjLst/>
                </dgm:shape>
                <dgm:presOf/>
                <dgm:constrLst>
                  <dgm:constr type="sp" refType="w" fact="0.1"/>
                  <dgm:constr type="sibSp" refType="w" fact="0.1"/>
                </dgm:constrLst>
                <dgm:forEach name="Name423" axis="ch" ptType="node" st="6" cnt="1">
                  <dgm:layoutNode name="childCenter6"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24" axis="ch">
                    <dgm:forEach name="Name425" axis="self" ptType="parTrans">
                      <dgm:layoutNode name="Name42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27" axis="self" ptType="node">
                      <dgm:layoutNode name="text6"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28" axis="ch" ptType="parTrans" st="6" cnt="1">
                <dgm:layoutNode name="Name429">
                  <dgm:alg type="conn">
                    <dgm:param type="dim" val="1D"/>
                    <dgm:param type="begPts" val="auto"/>
                    <dgm:param type="endPts" val="auto"/>
                    <dgm:param type="endSty" val="noArr"/>
                    <dgm:param type="srcNode" val="textCenter"/>
                    <dgm:param type="dstNode" val="childCenter6"/>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30"/>
          </dgm:choose>
          <dgm:choose name="Name431">
            <dgm:if name="Name432" axis="ch" ptType="node" func="cnt" op="gte" val="7">
              <dgm:layoutNode name="cycle_7">
                <dgm:choose name="Name433">
                  <dgm:if name="Name434" func="var" arg="dir" op="equ" val="norm">
                    <dgm:choose name="Name435">
                      <dgm:if name="Name436" axis="ch" ptType="node" func="cnt" op="gte" val="7">
                        <dgm:choose name="Name437">
                          <dgm:if name="Name438" axis="ch ch" ptType="node node" st="7 1" cnt="1 0" func="cnt" op="equ" val="1">
                            <dgm:alg type="cycle">
                              <dgm:param type="ctrShpMap" val="fNode"/>
                              <dgm:param type="stAng" val="308"/>
                            </dgm:alg>
                          </dgm:if>
                          <dgm:if name="Name439" axis="ch ch" ptType="node node" st="7 1" cnt="1 0" func="cnt" op="equ" val="2">
                            <dgm:alg type="cycle">
                              <dgm:param type="ctrShpMap" val="fNode"/>
                              <dgm:param type="stAng" val="263"/>
                              <dgm:param type="spanAng" val="90"/>
                            </dgm:alg>
                          </dgm:if>
                          <dgm:else name="Name440">
                            <dgm:alg type="cycle">
                              <dgm:param type="ctrShpMap" val="fNode"/>
                              <dgm:param type="stAng" val="0"/>
                              <dgm:param type="spanAng" val="360"/>
                            </dgm:alg>
                          </dgm:else>
                        </dgm:choose>
                      </dgm:if>
                      <dgm:else name="Name441"/>
                    </dgm:choose>
                  </dgm:if>
                  <dgm:else name="Name442">
                    <dgm:choose name="Name443">
                      <dgm:if name="Name444" axis="ch" ptType="node" func="cnt" op="gte" val="7">
                        <dgm:choose name="Name445">
                          <dgm:if name="Name446" axis="ch ch" ptType="node node" st="7 1" cnt="1 0" func="cnt" op="equ" val="1">
                            <dgm:alg type="cycle">
                              <dgm:param type="ctrShpMap" val="fNode"/>
                              <dgm:param type="stAng" val="51"/>
                            </dgm:alg>
                          </dgm:if>
                          <dgm:if name="Name447" axis="ch ch" ptType="node node" st="7 1" cnt="1 0" func="cnt" op="equ" val="2">
                            <dgm:alg type="cycle">
                              <dgm:param type="ctrShpMap" val="fNode"/>
                              <dgm:param type="stAng" val="96"/>
                              <dgm:param type="spanAng" val="-90"/>
                            </dgm:alg>
                          </dgm:if>
                          <dgm:else name="Name448">
                            <dgm:alg type="cycle">
                              <dgm:param type="ctrShpMap" val="fNode"/>
                              <dgm:param type="stAng" val="0"/>
                              <dgm:param type="spanAng" val="-360"/>
                            </dgm:alg>
                          </dgm:else>
                        </dgm:choose>
                      </dgm:if>
                      <dgm:else name="Name449"/>
                    </dgm:choose>
                  </dgm:else>
                </dgm:choose>
                <dgm:shape xmlns:r="http://schemas.openxmlformats.org/officeDocument/2006/relationships" r:blip="">
                  <dgm:adjLst/>
                </dgm:shape>
                <dgm:presOf/>
                <dgm:constrLst>
                  <dgm:constr type="sp" refType="w" fact="0.1"/>
                  <dgm:constr type="sibSp" refType="w" fact="0.1"/>
                </dgm:constrLst>
                <dgm:forEach name="Name450" axis="ch" ptType="node" st="7" cnt="1">
                  <dgm:layoutNode name="childCenter7"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51" axis="ch">
                    <dgm:forEach name="Name452" axis="self" ptType="parTrans">
                      <dgm:layoutNode name="Name453">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54" axis="self" ptType="node">
                      <dgm:layoutNode name="text7"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55" axis="ch" ptType="parTrans" st="7" cnt="1">
                <dgm:layoutNode name="Name456">
                  <dgm:alg type="conn">
                    <dgm:param type="dim" val="1D"/>
                    <dgm:param type="begPts" val="auto"/>
                    <dgm:param type="endPts" val="auto"/>
                    <dgm:param type="endSty" val="noArr"/>
                    <dgm:param type="srcNode" val="textCenter"/>
                    <dgm:param type="dstNode" val="childCenter7"/>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57"/>
          </dgm:choose>
        </dgm:else>
      </dgm:choose>
    </dgm:forEach>
  </dgm:layoutNode>
</dgm:layoutDef>
</file>

<file path=ppt/diagrams/layout55.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56.xml><?xml version="1.0" encoding="utf-8"?>
<dgm:layoutDef xmlns:dgm="http://schemas.openxmlformats.org/drawingml/2006/diagram" xmlns:a="http://schemas.openxmlformats.org/drawingml/2006/main" uniqueId="urn:microsoft.com/office/officeart/2005/8/layout/radial5">
  <dgm:title val=""/>
  <dgm:desc val=""/>
  <dgm:catLst>
    <dgm:cat type="relationship" pri="23000"/>
    <dgm:cat type="cycle" pri="11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Name0">
    <dgm:varLst>
      <dgm:chMax val="1"/>
      <dgm:dir/>
      <dgm:animLvl val="ctr"/>
      <dgm:resizeHandles val="exact"/>
    </dgm:varLst>
    <dgm:choose name="Name1">
      <dgm:if name="Name2" func="var" arg="dir" op="equ" val="norm">
        <dgm:alg type="cycle">
          <dgm:param type="stAng" val="0"/>
          <dgm:param type="spanAng" val="360"/>
          <dgm:param type="ctrShpMap" val="fNode"/>
        </dgm:alg>
      </dgm:if>
      <dgm:else name="Name3">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parTrans" refType="w" refFor="ch" refForName="centerShape" fact="0.4"/>
      <dgm:constr type="w" for="ch" forName="node" refType="w" refFor="ch" refForName="centerShape" op="equ" fact="1.25"/>
      <dgm:constr type="sp" refType="w" refFor="ch" refForName="centerShape" op="equ" fact="0.4"/>
      <dgm:constr type="sibSp" refType="w" refFor="ch" refForName="node" fact="0.3"/>
      <dgm:constr type="primFontSz" for="ch" forName="centerShape" val="65"/>
      <dgm:constr type="primFontSz" for="des" forName="node" op="equ" val="65"/>
      <dgm:constr type="primFontSz" for="des" forName="node" refType="primFontSz" refFor="ch" refForName="centerShape" op="lte"/>
      <dgm:constr type="primFontSz" for="des" forName="connectorText" op="equ" val="55"/>
      <dgm:constr type="primFontSz" for="des" forName="connectorText" refType="primFontSz" refFor="ch" refForName="centerShape" op="lte" fact="0.8"/>
      <dgm:constr type="primFontSz" for="des" forName="connectorText" refType="primFontSz" refFor="des" refForName="node" op="lte"/>
    </dgm:constrLst>
    <dgm:choose name="Name4">
      <dgm:if name="Name5" axis="ch ch" ptType="node node" st="1 1" cnt="1 0" func="cnt" op="lte" val="6">
        <dgm:ruleLst>
          <dgm:rule type="w" for="ch" forName="node" val="NaN" fact="1" max="NaN"/>
        </dgm:ruleLst>
      </dgm:if>
      <dgm:if name="Name6" axis="ch ch" ptType="node node" st="1 1" cnt="1 0" func="cnt" op="lte" val="8">
        <dgm:ruleLst>
          <dgm:rule type="w" for="ch" forName="node" val="NaN" fact="0.9" max="NaN"/>
        </dgm:ruleLst>
      </dgm:if>
      <dgm:if name="Name7" axis="ch ch" ptType="node node" st="1 1" cnt="1 0" func="cnt" op="lte" val="10">
        <dgm:ruleLst>
          <dgm:rule type="w" for="ch" forName="node" val="NaN" fact="0.8" max="NaN"/>
        </dgm:ruleLst>
      </dgm:if>
      <dgm:if name="Name8" axis="ch ch" ptType="node node" st="1 1" cnt="1 0" func="cnt" op="lte" val="12">
        <dgm:ruleLst>
          <dgm:rule type="w" for="ch" forName="node" val="NaN" fact="0.7" max="NaN"/>
        </dgm:ruleLst>
      </dgm:if>
      <dgm:if name="Name9" axis="ch ch" ptType="node node" st="1 1" cnt="1 0" func="cnt" op="lte" val="14">
        <dgm:ruleLst>
          <dgm:rule type="w" for="ch" forName="node" val="NaN" fact="0.6" max="NaN"/>
        </dgm:ruleLst>
      </dgm:if>
      <dgm:else name="Name10">
        <dgm:ruleLst>
          <dgm:rule type="w" for="ch" forName="node" val="NaN" fact="0.5" max="NaN"/>
        </dgm:ruleLst>
      </dgm:else>
    </dgm:choose>
    <dgm:forEach name="Name11"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12" axis="ch">
        <dgm:forEach name="Name13" axis="self" ptType="parTrans">
          <dgm:layoutNode name="parTrans" styleLbl="sibTrans2D1">
            <dgm:alg type="conn">
              <dgm:param type="begPts" val="auto"/>
              <dgm:param type="endPts" val="auto"/>
            </dgm:alg>
            <dgm:shape xmlns:r="http://schemas.openxmlformats.org/officeDocument/2006/relationships" type="conn" r:blip="">
              <dgm:adjLst/>
            </dgm:shape>
            <dgm:presOf axis="self"/>
            <dgm:constrLst>
              <dgm:constr type="h" refType="w" fact="0.85"/>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name="Name14"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1"/>
              <dgm:constr type="bMarg" refType="primFontSz" fact="0.1"/>
              <dgm:constr type="lMarg" refType="primFontSz" fact="0.1"/>
              <dgm:constr type="rMarg" refType="primFontSz" fact="0.1"/>
            </dgm:constrLst>
            <dgm:ruleLst>
              <dgm:rule type="w" val="INF" fact="NaN" max="NaN"/>
              <dgm:rule type="primFontSz" val="5" fact="NaN" max="NaN"/>
            </dgm:ruleLst>
          </dgm:layoutNode>
        </dgm:forEach>
      </dgm:forEach>
    </dgm:forEach>
  </dgm:layoutNode>
</dgm:layoutDef>
</file>

<file path=ppt/diagrams/layout57.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58.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59.xml><?xml version="1.0" encoding="utf-8"?>
<dgm:layoutDef xmlns:dgm="http://schemas.openxmlformats.org/drawingml/2006/diagram" xmlns:a="http://schemas.openxmlformats.org/drawingml/2006/main" uniqueId="urn:microsoft.com/office/officeart/2008/layout/PictureAccentList">
  <dgm:title val=""/>
  <dgm:desc val=""/>
  <dgm:catLst>
    <dgm:cat type="picture" pri="14000"/>
    <dgm:cat type="list" pri="14500"/>
  </dgm:catLst>
  <dgm:sampData>
    <dgm:dataModel>
      <dgm:ptLst>
        <dgm:pt modelId="0" type="doc"/>
        <dgm:pt modelId="1">
          <dgm:prSet phldr="1"/>
        </dgm:pt>
        <dgm:pt modelId="11">
          <dgm:prSet phldr="1"/>
        </dgm:pt>
        <dgm:pt modelId="12">
          <dgm:prSet phldr="1"/>
        </dgm:pt>
      </dgm:ptLst>
      <dgm:cxnLst>
        <dgm:cxn modelId="4" srcId="0" destId="1" srcOrd="0" destOrd="0"/>
        <dgm:cxn modelId="5" srcId="1" destId="11" srcOrd="0" destOrd="0"/>
        <dgm:cxn modelId="6" srcId="1" destId="12" srcOrd="1" destOrd="0"/>
      </dgm:cxnLst>
      <dgm:bg/>
      <dgm:whole/>
    </dgm:dataModel>
  </dgm:sampData>
  <dgm:style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styleData>
  <dgm:clrData>
    <dgm:dataModel>
      <dgm:ptLst>
        <dgm:pt modelId="0" type="doc"/>
        <dgm:pt modelId="1"/>
        <dgm:pt modelId="11"/>
        <dgm:pt modelId="12"/>
        <dgm:pt modelId="13"/>
      </dgm:ptLst>
      <dgm:cxnLst>
        <dgm:cxn modelId="4" srcId="0" destId="1" srcOrd="0" destOrd="0"/>
        <dgm:cxn modelId="5" srcId="1" destId="11" srcOrd="0" destOrd="0"/>
        <dgm:cxn modelId="6" srcId="1" destId="12" srcOrd="0" destOrd="0"/>
        <dgm:cxn modelId="14" srcId="1" destId="13" srcOrd="0" destOrd="0"/>
      </dgm:cxnLst>
      <dgm:bg/>
      <dgm:whole/>
    </dgm:dataModel>
  </dgm:clrData>
  <dgm:layoutNode name="layout">
    <dgm:varLst>
      <dgm:chMax/>
      <dgm:chPref/>
      <dgm:dir/>
      <dgm:animOne val="branch"/>
      <dgm:animLvl val="lvl"/>
      <dgm:resizeHandles/>
    </dgm:varLst>
    <dgm:choose name="Name0">
      <dgm:if name="Name1" func="var" arg="dir" op="equ" val="norm">
        <dgm:alg type="hierChild">
          <dgm:param type="linDir" val="fromL"/>
        </dgm:alg>
      </dgm:if>
      <dgm:else name="Name2">
        <dgm:alg type="hierChild">
          <dgm:param type="linDir" val="fromL"/>
        </dgm:alg>
      </dgm:else>
    </dgm:choose>
    <dgm:shape xmlns:r="http://schemas.openxmlformats.org/officeDocument/2006/relationships" r:blip="">
      <dgm:adjLst/>
    </dgm:shape>
    <dgm:presOf/>
    <dgm:constrLst>
      <dgm:constr type="primFontSz" for="des" forName="rootText" op="equ" val="65"/>
      <dgm:constr type="primFontSz" for="des" forName="childText" op="equ" val="65"/>
      <dgm:constr type="primFontSz" for="des" forName="childText" refType="primFontSz" refFor="des" refForName="rootText" op="lte"/>
      <dgm:constr type="w" for="des" forName="rootComposite" refType="w" fact="4"/>
      <dgm:constr type="h" for="des" forName="rootComposite" refType="h"/>
      <dgm:constr type="w" for="des" forName="childComposite" refType="w" refFor="des" refForName="rootComposite"/>
      <dgm:constr type="h" for="des" forName="childComposite" refType="h" refFor="des" refForName="rootComposite"/>
      <dgm:constr type="sibSp" refType="w" refFor="des" refForName="rootComposite" fact="0.1"/>
      <dgm:constr type="sibSp" for="des" forName="childShape" refType="h" refFor="des" refForName="rootComposite" fact="0.12"/>
      <dgm:constr type="sp" for="des" forName="root" refType="h" refFor="des" refForName="rootComposite" fact="0.18"/>
    </dgm:constrLst>
    <dgm:ruleLst/>
    <dgm:forEach name="Name3" axis="ch">
      <dgm:forEach name="Name4" axis="self" ptType="node" cnt="1">
        <dgm:layoutNode name="root">
          <dgm:varLst>
            <dgm:chMax/>
            <dgm:chPref val="4"/>
          </dgm:varLst>
          <dgm:alg type="hierRoot"/>
          <dgm:shape xmlns:r="http://schemas.openxmlformats.org/officeDocument/2006/relationships" r:blip="">
            <dgm:adjLst/>
          </dgm:shape>
          <dgm:presOf/>
          <dgm:constrLst/>
          <dgm:ruleLst/>
          <dgm:layoutNode name="rootComposite">
            <dgm:varLst/>
            <dgm:alg type="composite"/>
            <dgm:shape xmlns:r="http://schemas.openxmlformats.org/officeDocument/2006/relationships" r:blip="">
              <dgm:adjLst/>
            </dgm:shape>
            <dgm:presOf axis="self" ptType="node" cnt="1"/>
            <dgm:constrLst>
              <dgm:constr type="l" for="ch" forName="rootText"/>
              <dgm:constr type="t" for="ch" forName="rootText"/>
              <dgm:constr type="w" for="ch" forName="rootText" refType="w"/>
              <dgm:constr type="h" for="ch" forName="rootText" refType="h"/>
            </dgm:constrLst>
            <dgm:ruleLst/>
            <dgm:layoutNode name="rootText" styleLbl="node0">
              <dgm:varLst>
                <dgm:chMax/>
                <dgm:chPref val="4"/>
              </dgm:varLst>
              <dgm:alg type="tx"/>
              <dgm:shape xmlns:r="http://schemas.openxmlformats.org/officeDocument/2006/relationships" type="roundRect" r:blip="">
                <dgm:adjLst>
                  <dgm:adj idx="1" val="0.1"/>
                </dgm:adjLst>
              </dgm:shape>
              <dgm:presOf axis="self" ptType="node" cnt="1"/>
              <dgm:constrLst>
                <dgm:constr type="tMarg" refType="primFontSz" fact="0.1"/>
                <dgm:constr type="bMarg" refType="primFontSz" fact="0.1"/>
                <dgm:constr type="lMarg" refType="primFontSz" fact="0.15"/>
                <dgm:constr type="rMarg" refType="primFontSz" fact="0.15"/>
              </dgm:constrLst>
              <dgm:ruleLst>
                <dgm:rule type="primFontSz" val="5" fact="NaN" max="NaN"/>
                <dgm:rule type="primFontSz" val="65" fact="NaN" max="NaN"/>
              </dgm:ruleLst>
            </dgm:layoutNode>
          </dgm:layoutNode>
          <dgm:layoutNode name="childShape">
            <dgm:varLst>
              <dgm:chMax val="0"/>
              <dgm:chPref val="0"/>
            </dgm:varLst>
            <dgm:alg type="hierChild">
              <dgm:param type="chAlign" val="r"/>
              <dgm:param type="linDir" val="fromT"/>
              <dgm:param type="fallback" val="2D"/>
            </dgm:alg>
            <dgm:shape xmlns:r="http://schemas.openxmlformats.org/officeDocument/2006/relationships" r:blip="">
              <dgm:adjLst/>
            </dgm:shape>
            <dgm:presOf/>
            <dgm:constrLst/>
            <dgm:ruleLst/>
            <dgm:forEach name="Name5" axis="ch">
              <dgm:forEach name="Name6" axis="self" ptType="node">
                <dgm:layoutNode name="childComposite">
                  <dgm:varLst>
                    <dgm:chMax val="0"/>
                    <dgm:chPref val="0"/>
                  </dgm:varLst>
                  <dgm:alg type="composite"/>
                  <dgm:shape xmlns:r="http://schemas.openxmlformats.org/officeDocument/2006/relationships" r:blip="">
                    <dgm:adjLst/>
                  </dgm:shape>
                  <dgm:presOf/>
                  <dgm:choose name="Name7">
                    <dgm:if name="Name8" func="var" arg="dir" op="equ" val="norm">
                      <dgm:constrLst>
                        <dgm:constr type="w" for="ch" forName="Image" refType="h"/>
                        <dgm:constr type="h" for="ch" forName="Image" refType="h"/>
                        <dgm:constr type="l" for="ch" forName="Image"/>
                        <dgm:constr type="t" for="ch" forName="Image"/>
                        <dgm:constr type="h" for="ch" forName="childText" refType="h"/>
                        <dgm:constr type="l" for="ch" forName="childText" refType="w" refFor="ch" refForName="Image" fact="1.06"/>
                        <dgm:constr type="t" for="ch" forName="childText"/>
                      </dgm:constrLst>
                    </dgm:if>
                    <dgm:else name="Name9">
                      <dgm:constrLst>
                        <dgm:constr type="w" for="ch" forName="Image" refType="h"/>
                        <dgm:constr type="h" for="ch" forName="Image" refType="h"/>
                        <dgm:constr type="r" for="ch" forName="Image" refType="w"/>
                        <dgm:constr type="t" for="ch" forName="Image"/>
                        <dgm:constr type="h" for="ch" forName="childText" refType="h"/>
                        <dgm:constr type="t" for="ch" forName="childText"/>
                        <dgm:constr type="wOff" for="ch" forName="childText" refType="w" refFor="ch" refForName="Image" fact="-1.06"/>
                      </dgm:constrLst>
                    </dgm:else>
                  </dgm:choose>
                  <dgm:ruleLst/>
                  <dgm:layoutNode name="Image" styleLbl="node1">
                    <dgm:alg type="sp"/>
                    <dgm:shape xmlns:r="http://schemas.openxmlformats.org/officeDocument/2006/relationships" type="roundRect" r:blip="" blipPhldr="1">
                      <dgm:adjLst>
                        <dgm:adj idx="1" val="0.1667"/>
                      </dgm:adjLst>
                    </dgm:shape>
                    <dgm:presOf/>
                  </dgm:layoutNode>
                  <dgm:layoutNode name="childText" styleLbl="lnNode1">
                    <dgm:varLst>
                      <dgm:chMax val="0"/>
                      <dgm:chPref val="0"/>
                      <dgm:bulletEnabled val="1"/>
                    </dgm:varLst>
                    <dgm:alg type="tx"/>
                    <dgm:shape xmlns:r="http://schemas.openxmlformats.org/officeDocument/2006/relationships" type="roundRect" r:blip="">
                      <dgm:adjLst>
                        <dgm:adj idx="1" val="0.1667"/>
                      </dgm:adjLst>
                    </dgm:shape>
                    <dgm:presOf axis="self desOrSelf" ptType="node node" st="1 1" cnt="1 0"/>
                    <dgm:ruleLst>
                      <dgm:rule type="primFontSz" val="5" fact="NaN" max="NaN"/>
                    </dgm:ruleLst>
                  </dgm:layoutNode>
                </dgm:layoutNode>
              </dgm:forEach>
            </dgm:forEach>
          </dgm:layoutNode>
        </dgm:layoutNode>
      </dgm:forEach>
    </dgm:forEach>
  </dgm:layoutNode>
</dgm:layoutDef>
</file>

<file path=ppt/diagrams/layout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60.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layout62.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63.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64.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65.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66.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67.xml><?xml version="1.0" encoding="utf-8"?>
<dgm:layoutDef xmlns:dgm="http://schemas.openxmlformats.org/drawingml/2006/diagram" xmlns:a="http://schemas.openxmlformats.org/drawingml/2006/main" uniqueId="urn:microsoft.com/office/officeart/2005/8/layout/hList7">
  <dgm:title val=""/>
  <dgm:desc val=""/>
  <dgm:catLst>
    <dgm:cat type="list" pri="12000"/>
    <dgm:cat type="process" pri="20000"/>
    <dgm:cat type="relationship" pri="14000"/>
    <dgm:cat type="convert" pri="8000"/>
    <dgm:cat type="picture" pri="25000"/>
    <dgm:cat type="pictureconvert" pri="2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onstrLst>
      <dgm:constr type="w" for="ch" forName="fgShape" refType="w" fact="0.92"/>
      <dgm:constr type="h" for="ch" forName="fgShape" refType="h" fact="0.15"/>
      <dgm:constr type="b" for="ch" forName="fgShape" refType="h" fact="0.95"/>
      <dgm:constr type="ctrX" for="ch" forName="fgShape" refType="w" fact="0.5"/>
      <dgm:constr type="w" for="ch" forName="linComp" refType="w"/>
      <dgm:constr type="h" for="ch" forName="linComp" refType="h"/>
      <dgm:constr type="ctrX" for="ch" forName="linComp" refType="w" fact="0.5"/>
    </dgm:constrLst>
    <dgm:ruleLst/>
    <dgm:layoutNode name="fgShape" styleLbl="fgShp">
      <dgm:alg type="sp"/>
      <dgm:shape xmlns:r="http://schemas.openxmlformats.org/officeDocument/2006/relationships" type="leftRightArrow" r:blip="" zOrderOff="99999">
        <dgm:adjLst/>
      </dgm:shape>
      <dgm:presOf/>
      <dgm:constrLst/>
      <dgm:ruleLst/>
    </dgm:layoutNode>
    <dgm:layoutNode name="linComp">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forName="compNode" refType="w"/>
        <dgm:constr type="h" for="ch" forName="compNode" refType="h"/>
        <dgm:constr type="w" for="ch" ptType="sibTrans" refType="w" refFor="ch" refForName="compNode" fact="0.03"/>
        <dgm:constr type="primFontSz" for="des" ptType="node" op="equ" val="65"/>
      </dgm:constrLst>
      <dgm:ruleLst/>
      <dgm:forEach name="nodesForEach" axis="ch" ptType="node">
        <dgm:layoutNode name="compNode">
          <dgm:alg type="composite"/>
          <dgm:shape xmlns:r="http://schemas.openxmlformats.org/officeDocument/2006/relationships" r:blip="">
            <dgm:adjLst/>
          </dgm:shape>
          <dgm:presOf/>
          <dgm:constrLst>
            <dgm:constr type="w" for="ch" forName="bkgdShape" refType="w"/>
            <dgm:constr type="h" for="ch" forName="bkgdShape" refType="h"/>
            <dgm:constr type="w" for="ch" forName="nodeTx" refType="w"/>
            <dgm:constr type="h" for="ch" forName="nodeTx" refType="h" fact="0.4"/>
            <dgm:constr type="b" for="ch" forName="nodeTx" refType="h" fact="0.8"/>
            <dgm:constr type="w" for="ch" forName="invisiNode" refType="w" fact="0.01"/>
            <dgm:constr type="h" for="ch" forName="invisiNode" refType="h" fact="0.06"/>
            <dgm:constr type="t" for="ch" forName="invisiNode"/>
            <dgm:constr type="ctrX" for="ch" forName="invisiNode" refType="w" fact="0.5"/>
            <dgm:constr type="h" for="ch" forName="imagNode" refType="h" fact="0.333"/>
            <dgm:constr type="w" for="ch" forName="imagNode" refType="h" refFor="ch" refForName="imagNode"/>
            <dgm:constr type="ctrX" for="ch" forName="imagNode" refType="w" fact="0.5"/>
            <dgm:constr type="t" for="ch" forName="imagNode" refType="h" fact="0.06"/>
            <dgm:constr type="w" for="ch" forName="imagNode" refType="w" op="lte" fact="0.94"/>
          </dgm:constrLst>
          <dgm:ruleLst/>
          <dgm:layoutNode name="bkgdShape">
            <dgm:alg type="sp"/>
            <dgm:shape xmlns:r="http://schemas.openxmlformats.org/officeDocument/2006/relationships" type="roundRect" r:blip="">
              <dgm:adjLst>
                <dgm:adj idx="1" val="0.1"/>
              </dgm:adjLst>
            </dgm:shape>
            <dgm:presOf axis="desOrSelf" ptType="node"/>
            <dgm:constrLst/>
            <dgm:ruleLst/>
          </dgm:layoutNode>
          <dgm:layoutNode name="nodeTx">
            <dgm:varLst>
              <dgm:bulletEnabled val="1"/>
            </dgm:varLst>
            <dgm:alg type="tx">
              <dgm:param type="txAnchorVert" val="mid"/>
              <dgm:param type="txAnchorHorzCh" val="ctr"/>
              <dgm:param type="stBulletLvl" val="2"/>
            </dgm:alg>
            <dgm:shape xmlns:r="http://schemas.openxmlformats.org/officeDocument/2006/relationships" type="rect" r:blip="" hideGeom="1">
              <dgm:adjLst/>
            </dgm:shape>
            <dgm:presOf axis="desOrSelf" ptType="node"/>
            <dgm:constrLst/>
            <dgm:ruleLst>
              <dgm:rule type="primFontSz" val="5" fact="NaN" max="NaN"/>
            </dgm:ruleLst>
          </dgm:layoutNode>
          <dgm:layoutNode name="invisiNode">
            <dgm:alg type="sp"/>
            <dgm:shape xmlns:r="http://schemas.openxmlformats.org/officeDocument/2006/relationships" type="roundRect" r:blip="" hideGeom="1">
              <dgm:adjLst>
                <dgm:adj idx="1" val="0.1"/>
              </dgm:adjLst>
            </dgm:shape>
            <dgm:presOf/>
            <dgm:constrLst/>
            <dgm:ruleLst/>
          </dgm:layoutNode>
          <dgm:layoutNode name="imagNode" styleLbl="fgImgPlace1">
            <dgm:alg type="sp"/>
            <dgm:shape xmlns:r="http://schemas.openxmlformats.org/officeDocument/2006/relationships" type="ellipse" r:blip="" blipPhldr="1">
              <dgm:adjLst/>
            </dgm:shape>
            <dgm:presOf/>
            <dgm:constrLst/>
            <dgm:ruleLst/>
          </dgm:layoutNode>
        </dgm:layoutNode>
        <dgm:forEach name="sibTransForEach"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layoutDef>
</file>

<file path=ppt/diagrams/layout6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69.xml><?xml version="1.0" encoding="utf-8"?>
<dgm:layoutDef xmlns:dgm="http://schemas.openxmlformats.org/drawingml/2006/diagram" xmlns:a="http://schemas.openxmlformats.org/drawingml/2006/main" uniqueId="urn:microsoft.com/office/officeart/2005/8/layout/cycle7">
  <dgm:title val=""/>
  <dgm:desc val=""/>
  <dgm:catLst>
    <dgm:cat type="cycle" pri="6000"/>
  </dgm:catLst>
  <dgm:sampData>
    <dgm:dataModel>
      <dgm:ptLst>
        <dgm:pt modelId="0" type="doc"/>
        <dgm:pt modelId="1">
          <dgm:prSet phldr="1"/>
        </dgm:pt>
        <dgm:pt modelId="2">
          <dgm:prSet phldr="1"/>
        </dgm:pt>
        <dgm:pt modelId="3">
          <dgm:prSet phldr="1"/>
        </dgm:pt>
      </dgm:ptLst>
      <dgm:cxnLst>
        <dgm:cxn modelId="6" srcId="0" destId="1" srcOrd="0" destOrd="0"/>
        <dgm:cxn modelId="7" srcId="0" destId="2" srcOrd="1" destOrd="0"/>
        <dgm:cxn modelId="8" srcId="0" destId="3" srcOrd="2"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func="var" arg="dir" op="equ" val="norm">
        <dgm:alg type="cycle">
          <dgm:param type="stAng" val="0"/>
          <dgm:param type="spanAng" val="360"/>
        </dgm:alg>
      </dgm:if>
      <dgm:else name="Name3">
        <dgm:alg type="cycle">
          <dgm:param type="stAng" val="0"/>
          <dgm:param type="spanAng" val="-360"/>
        </dgm:alg>
      </dgm:else>
    </dgm:choose>
    <dgm:shape xmlns:r="http://schemas.openxmlformats.org/officeDocument/2006/relationships" r:blip="">
      <dgm:adjLst/>
    </dgm:shape>
    <dgm:presOf/>
    <dgm:constrLst>
      <dgm:constr type="diam" refType="w"/>
      <dgm:constr type="w" for="ch" ptType="node" refType="w"/>
      <dgm:constr type="primFontSz" for="ch" ptType="node" op="equ" val="65"/>
      <dgm:constr type="w" for="ch" forName="sibTrans" refType="w" refFor="ch" refPtType="node" op="equ" fact="0.35"/>
      <dgm:constr type="connDist" for="ch" forName="sibTrans" op="equ"/>
      <dgm:constr type="primFontSz" for="des" forName="connectorText" op="equ" val="55"/>
      <dgm:constr type="primFontSz" for="des" forName="connectorText" refType="primFontSz" refFor="ch" refPtType="node" op="lte" fact="0.8"/>
      <dgm:constr type="sibSp" refType="w" refFor="ch" refPtType="node" op="equ" fact="0.65"/>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4">
        <dgm:if name="Name5" axis="par ch" ptType="doc node" func="cnt" op="gt" val="1">
          <dgm:forEach name="sibTransForEach" axis="followSib" ptType="sibTrans" hideLastTrans="0" cnt="1">
            <dgm:layoutNode name="sibTrans">
              <dgm:choose name="Name6">
                <dgm:if name="Name7" axis="par ch" ptType="doc node" func="posEven" op="equ" val="1">
                  <dgm:alg type="conn">
                    <dgm:param type="begPts" val="radial"/>
                    <dgm:param type="endPts" val="radial"/>
                    <dgm:param type="begSty" val="arr"/>
                    <dgm:param type="endSty" val="arr"/>
                  </dgm:alg>
                </dgm:if>
                <dgm:else name="Name8">
                  <dgm:alg type="conn">
                    <dgm:param type="begPts" val="auto"/>
                    <dgm:param type="endPts" val="auto"/>
                    <dgm:param type="begSty" val="arr"/>
                    <dgm:param type="endSty" val="arr"/>
                  </dgm:alg>
                </dgm:else>
              </dgm:choose>
              <dgm:shape xmlns:r="http://schemas.openxmlformats.org/officeDocument/2006/relationships" type="conn" r:blip="">
                <dgm:adjLst/>
              </dgm:shape>
              <dgm:presOf axis="self"/>
              <dgm:constrLst>
                <dgm:constr type="h" refType="w" fact="0.5"/>
                <dgm:constr type="connDist"/>
                <dgm:constr type="begPad" refType="connDist" fact="0.1"/>
                <dgm:constr type="endPad" refType="connDist" fact="0.1"/>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9"/>
      </dgm:choose>
    </dgm:forEach>
  </dgm:layoutNode>
</dgm:layoutDef>
</file>

<file path=ppt/diagrams/layout7.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70.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71.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72.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73.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74.xml><?xml version="1.0" encoding="utf-8"?>
<dgm:layoutDef xmlns:dgm="http://schemas.openxmlformats.org/drawingml/2006/diagram" xmlns:a="http://schemas.openxmlformats.org/drawingml/2006/main" uniqueId="urn:microsoft.com/office/officeart/2008/layout/RadialCluster">
  <dgm:title val=""/>
  <dgm:desc val=""/>
  <dgm:catLst>
    <dgm:cat type="relationship" pri="19500"/>
    <dgm:cat type="cycle" pri="150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useDef="1">
    <dgm:dataModel>
      <dgm:ptLst/>
      <dgm:bg/>
      <dgm:whole/>
    </dgm:dataModel>
  </dgm:styleData>
  <dgm:clrData useDef="1">
    <dgm:dataModel>
      <dgm:ptLst/>
      <dgm:bg/>
      <dgm:whole/>
    </dgm:dataModel>
  </dgm:clrData>
  <dgm:layoutNode name="Name0">
    <dgm:varLst>
      <dgm:chMax val="1"/>
      <dgm:chPref val="1"/>
      <dgm:dir/>
      <dgm:animOne val="branch"/>
      <dgm:animLvl val="lvl"/>
    </dgm:varLst>
    <dgm:alg type="composite">
      <dgm:param type="ar" val="1.00"/>
    </dgm:alg>
    <dgm:shape xmlns:r="http://schemas.openxmlformats.org/officeDocument/2006/relationships" r:blip="">
      <dgm:adjLst/>
    </dgm:shape>
    <dgm:choose name="Name1">
      <dgm:if name="Name2" func="var" arg="dir" op="equ" val="norm">
        <dgm:choose name="Name3">
          <dgm:if name="Name4" axis="ch ch" ptType="node node" cnt="1 0" func="cnt" op="equ" val="1">
            <dgm:constrLst>
              <dgm:constr type="l" for="ch" forName="textCenter"/>
              <dgm:constr type="ctrY" for="ch" forName="textCenter" refType="h" fact="0.5"/>
              <dgm:constr type="w" for="ch" forName="textCenter" refType="w" fact="0.32"/>
              <dgm:constr type="h" for="ch" forName="textCenter" refType="w" refFor="ch" refForName="textCenter"/>
              <dgm:constr type="r" for="ch" forName="cycle_1" refType="w"/>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5" axis="ch ch" ptType="node node" cnt="1 0"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6" axis="ch ch" ptType="node node" cnt="1 0" func="cnt" op="equ" val="3">
            <dgm:choose name="Name7">
              <dgm:if name="Name8" axis="ch ch ch" ptType="node node node" st="1 2 0" cnt="1 1 0" func="cnt" op="equ" val="1">
                <dgm:choose name="Name9">
                  <dgm:if name="Name10"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fact="0.85"/>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12">
                <dgm:choose name="Name13">
                  <dgm:if name="Name14"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15">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r" for="ch" forName="cycle_2" refType="w"/>
                      <dgm:constr type="b" for="ch" forName="cycle_2" refType="h"/>
                      <dgm:constr type="w" for="ch" forName="cycle_2" refType="w" fact="0.46"/>
                      <dgm:constr type="h" for="ch" forName="cycle_2" refType="h" fact="0.54"/>
                      <dgm:constr type="diam" for="ch" forName="cycle_2" refType="w" fact="0.5"/>
                      <dgm:constr type="l" for="ch" forName="cycle_3"/>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16" axis="ch ch" ptType="node node" cnt="1 0"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r" for="ch" forName="cycle_2" refType="w"/>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l" for="ch" forName="cycle_4"/>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17" axis="ch ch" ptType="node node" cnt="1 0"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24"/>
              <dgm:constr type="w" for="ch" forName="cycle_2" refType="w" fact="0.33"/>
              <dgm:constr type="h" for="ch" forName="cycle_2" refType="w" refFor="ch" refForName="cycle_2"/>
              <dgm:constr type="r" for="ch" forName="cycle_3" refType="w" fact="0.89"/>
              <dgm:constr type="b" for="ch" forName="cycle_3" refType="h"/>
              <dgm:constr type="w" for="ch" forName="cycle_3" refType="w" fact="0.33"/>
              <dgm:constr type="h" for="ch" forName="cycle_3" refType="w" refFor="ch" refForName="cycle_3"/>
              <dgm:constr type="l" for="ch" forName="cycle_4" refType="w" fact="0.11"/>
              <dgm:constr type="b" for="ch" forName="cycle_4" refType="h"/>
              <dgm:constr type="w" for="ch" forName="cycle_4" refType="w" fact="0.33"/>
              <dgm:constr type="h" for="ch" forName="cycle_4" refType="w" refFor="ch" refForName="cycle_4"/>
              <dgm:constr type="l" for="ch" forName="cycle_5"/>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18" axis="ch ch" ptType="node node" cnt="1 0"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r" for="ch" forName="cycle_2" refType="w"/>
              <dgm:constr type="t" for="ch" forName="cycle_2" refType="h" fact="0.17"/>
              <dgm:constr type="w" for="ch" forName="cycle_2" refType="w" fact="0.33"/>
              <dgm:constr type="h" for="ch" forName="cycle_2" refType="w" refFor="ch" refForName="cycle_2"/>
              <dgm:constr type="r" for="ch" forName="cycle_3" refType="w"/>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l" for="ch" forName="cycle_5"/>
              <dgm:constr type="b" for="ch" forName="cycle_5" refType="h" fact="0.83"/>
              <dgm:constr type="w" for="ch" forName="cycle_5" refType="w" fact="0.33"/>
              <dgm:constr type="h" for="ch" forName="cycle_5" refType="w" refFor="ch" refForName="cycle_5"/>
              <dgm:constr type="l" for="ch" forName="cycle_6"/>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19">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r" for="ch" forName="cycle_2" refType="w" fact="0.938"/>
              <dgm:constr type="t" for="ch" forName="cycle_2" refType="h" fact="0.141"/>
              <dgm:constr type="w" for="ch" forName="cycle_2" refType="w" fact="0.263"/>
              <dgm:constr type="h" for="ch" forName="cycle_2" refType="w" refFor="ch" refForName="cycle_2"/>
              <dgm:constr type="r" for="ch" forName="cycle_3" refType="w"/>
              <dgm:constr type="b" for="ch" forName="cycle_3" refType="h" fact="0.74"/>
              <dgm:constr type="w" for="ch" forName="cycle_3" refType="w" fact="0.263"/>
              <dgm:constr type="h" for="ch" forName="cycle_3" refType="w" refFor="ch" refForName="cycle_3"/>
              <dgm:constr type="r" for="ch" forName="cycle_4" refType="w" fact="0.8"/>
              <dgm:constr type="b" for="ch" forName="cycle_4" refType="h"/>
              <dgm:constr type="w" for="ch" forName="cycle_4" refType="w" fact="0.263"/>
              <dgm:constr type="h" for="ch" forName="cycle_4" refType="w" refFor="ch" refForName="cycle_4"/>
              <dgm:constr type="l" for="ch" forName="cycle_5" refType="w" fact="0.2"/>
              <dgm:constr type="b" for="ch" forName="cycle_5" refType="h"/>
              <dgm:constr type="w" for="ch" forName="cycle_5" refType="w" fact="0.263"/>
              <dgm:constr type="h" for="ch" forName="cycle_5" refType="w" refFor="ch" refForName="cycle_5"/>
              <dgm:constr type="l" for="ch" forName="cycle_6"/>
              <dgm:constr type="b" for="ch" forName="cycle_6" refType="h" fact="0.74"/>
              <dgm:constr type="w" for="ch" forName="cycle_6" refType="w" fact="0.263"/>
              <dgm:constr type="h" for="ch" forName="cycle_6" refType="w" refFor="ch" refForName="cycle_6"/>
              <dgm:constr type="l" for="ch" forName="cycle_7" refType="w" fact="0.062"/>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if>
      <dgm:else name="Name20">
        <dgm:choose name="Name21">
          <dgm:if name="Name22" axis="ch ch" ptType="node node" func="cnt" op="equ" val="1">
            <dgm:constrLst>
              <dgm:constr type="r" for="ch" forName="textCenter" refType="w"/>
              <dgm:constr type="ctrY" for="ch" forName="textCenter" refType="h" fact="0.5"/>
              <dgm:constr type="w" for="ch" forName="textCenter" refType="w" fact="0.32"/>
              <dgm:constr type="h" for="ch" forName="textCenter" refType="w" refFor="ch" refForName="textCenter"/>
              <dgm:constr type="l" for="ch" forName="cycle_1"/>
              <dgm:constr type="ctrY" for="ch" forName="cycle_1" refType="h" fact="0.5"/>
              <dgm:constr type="w" for="ch" forName="cycle_1" refType="w" fact="0.56"/>
              <dgm:constr type="h" for="ch" forName="cycle_1" refType="h"/>
              <dgm:constr type="primFontSz" for="ch" forName="textCenter" val="65"/>
              <dgm:constr type="primFontSz" for="des" forName="childCenter1" val="65"/>
              <dgm:constr type="primFontSz" for="des" forName="text1" op="equ" val="65"/>
              <dgm:constr type="userS" for="des" ptType="node" refType="w" refFor="ch" refForName="textCenter" fact="0.67"/>
            </dgm:constrLst>
          </dgm:if>
          <dgm:if name="Name23" axis="ch ch" ptType="node node" func="cnt" op="equ" val="2">
            <dgm:constrLst>
              <dgm:constr type="ctrX" for="ch" forName="textCenter" refType="w" fact="0.5"/>
              <dgm:constr type="ctrY" for="ch" forName="textCenter" refType="h" fact="0.5"/>
              <dgm:constr type="w" for="ch" forName="textCenter" refType="w" fact="0.25"/>
              <dgm:constr type="h" for="ch" forName="textCenter" refType="w" refFor="ch" refForName="textCenter"/>
              <dgm:constr type="ctrX" for="ch" forName="cycle_1" refType="w" fact="0.5"/>
              <dgm:constr type="t" for="ch" forName="cycle_1"/>
              <dgm:constr type="w" for="ch" forName="cycle_1" refType="w"/>
              <dgm:constr type="h" for="ch" forName="cycle_1" refType="h" fact="0.34"/>
              <dgm:constr type="ctrX" for="ch" forName="cycle_2" refType="w" fact="0.5"/>
              <dgm:constr type="b" for="ch" forName="cycle_2" refType="h"/>
              <dgm:constr type="w" for="ch" forName="cycle_2" refType="w"/>
              <dgm:constr type="h" for="ch" forName="cycle_2" refType="h" fact="0.34"/>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userS" for="des" ptType="node" refType="w" refFor="ch" refForName="textCenter" fact="0.67"/>
            </dgm:constrLst>
          </dgm:if>
          <dgm:if name="Name24" axis="ch ch" ptType="node node" func="cnt" op="equ" val="3">
            <dgm:choose name="Name25">
              <dgm:if name="Name26" axis="ch ch ch" ptType="node node node" st="1 2 0" cnt="1 1 0" func="cnt" op="equ" val="1">
                <dgm:choose name="Name27">
                  <dgm:if name="Name28"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29">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fact="0.85"/>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if>
              <dgm:else name="Name30">
                <dgm:choose name="Name31">
                  <dgm:if name="Name32" axis="ch ch ch" ptType="node node node" st="1 3 0" cnt="1 1 0" func="cnt" op="equ" val="1">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fact="0.85"/>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if>
                  <dgm:else name="Name33">
                    <dgm:constrLst>
                      <dgm:constr type="ctrX" for="ch" forName="textCenter" refType="w" fact="0.5"/>
                      <dgm:constr type="t" for="ch" forName="textCenter" refType="h" fact="0.436"/>
                      <dgm:constr type="w" for="ch" forName="textCenter" refType="w" fact="0.21"/>
                      <dgm:constr type="h" for="ch" forName="textCenter" refType="w" refFor="ch" refForName="textCenter"/>
                      <dgm:constr type="ctrX" for="ch" forName="cycle_1" refType="w" fact="0.5"/>
                      <dgm:constr type="t" for="ch" forName="cycle_1"/>
                      <dgm:constr type="w" for="ch" forName="cycle_1" refType="w" fact="0.61"/>
                      <dgm:constr type="h" for="ch" forName="cycle_1" refType="h" fact="0.36"/>
                      <dgm:constr type="diam" for="ch" forName="cycle_1" refType="w" fact="0.5"/>
                      <dgm:constr type="l" for="ch" forName="cycle_2"/>
                      <dgm:constr type="b" for="ch" forName="cycle_2" refType="h"/>
                      <dgm:constr type="w" for="ch" forName="cycle_2" refType="w" fact="0.46"/>
                      <dgm:constr type="h" for="ch" forName="cycle_2" refType="h" fact="0.54"/>
                      <dgm:constr type="diam" for="ch" forName="cycle_2" refType="w" fact="0.5"/>
                      <dgm:constr type="r" for="ch" forName="cycle_3" refType="w"/>
                      <dgm:constr type="b" for="ch" forName="cycle_3" refType="h"/>
                      <dgm:constr type="w" for="ch" forName="cycle_3" refType="w" fact="0.46"/>
                      <dgm:constr type="h" for="ch" forName="cycle_3" refType="h" fact="0.54"/>
                      <dgm:constr type="diam" for="ch" forName="cycle_3" refType="w"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userS" for="des" ptType="node" refType="w" refFor="ch" refForName="textCenter" fact="0.67"/>
                    </dgm:constrLst>
                  </dgm:else>
                </dgm:choose>
              </dgm:else>
            </dgm:choose>
          </dgm:if>
          <dgm:if name="Name34" axis="ch ch" ptType="node node" func="cnt" op="equ" val="4">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5"/>
              <dgm:constr type="h" for="ch" forName="cycle_1" refType="h" fact="0.33"/>
              <dgm:constr type="l" for="ch" forName="cycle_2"/>
              <dgm:constr type="ctrY" for="ch" forName="cycle_2" refType="h" fact="0.5"/>
              <dgm:constr type="w" for="ch" forName="cycle_2" refType="w" fact="0.33"/>
              <dgm:constr type="h" for="ch" forName="cycle_2" refType="h" fact="0.5"/>
              <dgm:constr type="ctrX" for="ch" forName="cycle_3" refType="w" fact="0.5"/>
              <dgm:constr type="b" for="ch" forName="cycle_3" refType="h"/>
              <dgm:constr type="w" for="ch" forName="cycle_3" refType="w" fact="0.5"/>
              <dgm:constr type="h" for="ch" forName="cycle_3" refType="h" fact="0.33"/>
              <dgm:constr type="r" for="ch" forName="cycle_4" refType="w"/>
              <dgm:constr type="ctrY" for="ch" forName="cycle_4" refType="h" fact="0.5"/>
              <dgm:constr type="w" for="ch" forName="cycle_4" refType="w" fact="0.33"/>
              <dgm:constr type="h" for="ch" forName="cycle_4" refType="h" fact="0.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userS" for="des" ptType="node" refType="w" refFor="ch" refForName="textCenter" fact="0.67"/>
            </dgm:constrLst>
          </dgm:if>
          <dgm:if name="Name35" axis="ch ch" ptType="node node" func="cnt" op="equ" val="5">
            <dgm:constrLst>
              <dgm:constr type="ctrX" for="ch" forName="textCenter" refType="w" fact="0.5"/>
              <dgm:constr type="t" for="ch" forName="textCenter" refType="h" fact="0.42"/>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24"/>
              <dgm:constr type="w" for="ch" forName="cycle_2" refType="w" fact="0.33"/>
              <dgm:constr type="h" for="ch" forName="cycle_2" refType="w" refFor="ch" refForName="cycle_2"/>
              <dgm:constr type="l" for="ch" forName="cycle_3" refType="w" fact="0.11"/>
              <dgm:constr type="b" for="ch" forName="cycle_3" refType="h"/>
              <dgm:constr type="w" for="ch" forName="cycle_3" refType="w" fact="0.33"/>
              <dgm:constr type="h" for="ch" forName="cycle_3" refType="w" refFor="ch" refForName="cycle_3"/>
              <dgm:constr type="r" for="ch" forName="cycle_4" refType="w" fact="0.89"/>
              <dgm:constr type="b" for="ch" forName="cycle_4" refType="h"/>
              <dgm:constr type="w" for="ch" forName="cycle_4" refType="w" fact="0.33"/>
              <dgm:constr type="h" for="ch" forName="cycle_4" refType="w" refFor="ch" refForName="cycle_4"/>
              <dgm:constr type="r" for="ch" forName="cycle_5" refType="w"/>
              <dgm:constr type="t" for="ch" forName="cycle_5" refType="h" fact="0.24"/>
              <dgm:constr type="w" for="ch" forName="cycle_5" refType="w" fact="0.33"/>
              <dgm:constr type="h" for="ch" forName="cycle_5" refType="w" refFor="ch" refForName="cycle_5"/>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userS" for="des" ptType="node" refType="w" refFor="ch" refForName="textCenter" fact="0.67"/>
            </dgm:constrLst>
          </dgm:if>
          <dgm:if name="Name36" axis="ch ch" ptType="node node" func="cnt" op="equ" val="6">
            <dgm:constrLst>
              <dgm:constr type="ctrX" for="ch" forName="textCenter" refType="w" fact="0.5"/>
              <dgm:constr type="ctrY" for="ch" forName="textCenter" refType="h" fact="0.5"/>
              <dgm:constr type="w" for="ch" forName="textCenter" refType="w" fact="0.2"/>
              <dgm:constr type="h" for="ch" forName="textCenter" refType="w" refFor="ch" refForName="textCenter"/>
              <dgm:constr type="ctrX" for="ch" forName="cycle_1" refType="w" fact="0.5"/>
              <dgm:constr type="t" for="ch" forName="cycle_1"/>
              <dgm:constr type="w" for="ch" forName="cycle_1" refType="w" fact="0.33"/>
              <dgm:constr type="h" for="ch" forName="cycle_1" refType="w" refFor="ch" refForName="cycle_1"/>
              <dgm:constr type="l" for="ch" forName="cycle_2"/>
              <dgm:constr type="t" for="ch" forName="cycle_2" refType="h" fact="0.17"/>
              <dgm:constr type="w" for="ch" forName="cycle_2" refType="w" fact="0.33"/>
              <dgm:constr type="h" for="ch" forName="cycle_2" refType="w" refFor="ch" refForName="cycle_2"/>
              <dgm:constr type="l" for="ch" forName="cycle_3"/>
              <dgm:constr type="b" for="ch" forName="cycle_3" refType="h" fact="0.83"/>
              <dgm:constr type="w" for="ch" forName="cycle_3" refType="w" fact="0.33"/>
              <dgm:constr type="h" for="ch" forName="cycle_3" refType="w" refFor="ch" refForName="cycle_3"/>
              <dgm:constr type="ctrX" for="ch" forName="cycle_4" refType="w" fact="0.5"/>
              <dgm:constr type="b" for="ch" forName="cycle_4" refType="h"/>
              <dgm:constr type="w" for="ch" forName="cycle_4" refType="w" fact="0.33"/>
              <dgm:constr type="h" for="ch" forName="cycle_4" refType="w" refFor="ch" refForName="cycle_4"/>
              <dgm:constr type="r" for="ch" forName="cycle_5" refType="w"/>
              <dgm:constr type="b" for="ch" forName="cycle_5" refType="h" fact="0.83"/>
              <dgm:constr type="w" for="ch" forName="cycle_5" refType="w" fact="0.33"/>
              <dgm:constr type="h" for="ch" forName="cycle_5" refType="w" refFor="ch" refForName="cycle_5"/>
              <dgm:constr type="r" for="ch" forName="cycle_6" refType="w"/>
              <dgm:constr type="t" for="ch" forName="cycle_6" refType="h" fact="0.17"/>
              <dgm:constr type="w" for="ch" forName="cycle_6" refType="w" fact="0.33"/>
              <dgm:constr type="h" for="ch" forName="cycle_6" refType="w" refFor="ch" refForName="cycle_6"/>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userS" for="des" ptType="node" refType="w" refFor="ch" refForName="textCenter" fact="0.67"/>
            </dgm:constrLst>
          </dgm:if>
          <dgm:else name="Name37">
            <dgm:constrLst>
              <dgm:constr type="ctrX" for="ch" forName="textCenter" refType="w" fact="0.5"/>
              <dgm:constr type="t" for="ch" forName="textCenter" refType="h" fact="0.444"/>
              <dgm:constr type="w" for="ch" forName="textCenter" refType="w" fact="0.167"/>
              <dgm:constr type="h" for="ch" forName="textCenter" refType="w" refFor="ch" refForName="textCenter"/>
              <dgm:constr type="ctrX" for="ch" forName="cycle_1" refType="w" fact="0.5"/>
              <dgm:constr type="t" for="ch" forName="cycle_1"/>
              <dgm:constr type="w" for="ch" forName="cycle_1" refType="w" fact="0.263"/>
              <dgm:constr type="h" for="ch" forName="cycle_1" refType="w" refFor="ch" refForName="cycle_1"/>
              <dgm:constr type="l" for="ch" forName="cycle_2" refType="w" fact="0.062"/>
              <dgm:constr type="t" for="ch" forName="cycle_2" refType="h" fact="0.141"/>
              <dgm:constr type="w" for="ch" forName="cycle_2" refType="w" fact="0.263"/>
              <dgm:constr type="h" for="ch" forName="cycle_2" refType="w" refFor="ch" refForName="cycle_2"/>
              <dgm:constr type="l" for="ch" forName="cycle_3"/>
              <dgm:constr type="b" for="ch" forName="cycle_3" refType="h" fact="0.74"/>
              <dgm:constr type="w" for="ch" forName="cycle_3" refType="w" fact="0.263"/>
              <dgm:constr type="h" for="ch" forName="cycle_3" refType="w" refFor="ch" refForName="cycle_3"/>
              <dgm:constr type="l" for="ch" forName="cycle_4" refType="w" fact="0.2"/>
              <dgm:constr type="b" for="ch" forName="cycle_4" refType="h"/>
              <dgm:constr type="w" for="ch" forName="cycle_4" refType="w" fact="0.263"/>
              <dgm:constr type="h" for="ch" forName="cycle_4" refType="w" refFor="ch" refForName="cycle_4"/>
              <dgm:constr type="r" for="ch" forName="cycle_5" refType="w" fact="0.8"/>
              <dgm:constr type="b" for="ch" forName="cycle_5" refType="h"/>
              <dgm:constr type="w" for="ch" forName="cycle_5" refType="w" fact="0.263"/>
              <dgm:constr type="h" for="ch" forName="cycle_5" refType="w" refFor="ch" refForName="cycle_5"/>
              <dgm:constr type="r" for="ch" forName="cycle_6" refType="w"/>
              <dgm:constr type="b" for="ch" forName="cycle_6" refType="h" fact="0.74"/>
              <dgm:constr type="w" for="ch" forName="cycle_6" refType="w" fact="0.263"/>
              <dgm:constr type="h" for="ch" forName="cycle_6" refType="w" refFor="ch" refForName="cycle_6"/>
              <dgm:constr type="r" for="ch" forName="cycle_7" refType="w" fact="0.938"/>
              <dgm:constr type="t" for="ch" forName="cycle_7" refType="h" fact="0.141"/>
              <dgm:constr type="w" for="ch" forName="cycle_7" refType="w" fact="0.263"/>
              <dgm:constr type="h" for="ch" forName="cycle_7" refType="w" refFor="ch" refForName="cycle_7"/>
              <dgm:constr type="primFontSz" for="ch" forName="textCenter" val="65"/>
              <dgm:constr type="primFontSz" for="des" forName="childCenter1" val="65"/>
              <dgm:constr type="primFontSz" for="des" forName="text1" op="equ" val="65"/>
              <dgm:constr type="primFontSz" for="des" forName="childCenter2" refType="primFontSz" refFor="des" refForName="childCenter1" op="equ"/>
              <dgm:constr type="primFontSz" for="des" forName="text2" refType="primFontSz" refFor="des" refForName="text1" op="equ"/>
              <dgm:constr type="primFontSz" for="des" forName="childCenter3" refType="primFontSz" refFor="des" refForName="childCenter1" op="equ"/>
              <dgm:constr type="primFontSz" for="des" forName="text3" refType="primFontSz" refFor="des" refForName="text1" op="equ"/>
              <dgm:constr type="primFontSz" for="des" forName="childCenter4" refType="primFontSz" refFor="des" refForName="childCenter1" op="equ"/>
              <dgm:constr type="primFontSz" for="des" forName="text4" refType="primFontSz" refFor="des" refForName="text1" op="equ"/>
              <dgm:constr type="primFontSz" for="des" forName="childCenter5" refType="primFontSz" refFor="des" refForName="childCenter1" op="equ"/>
              <dgm:constr type="primFontSz" for="des" forName="text5" refType="primFontSz" refFor="des" refForName="text1" op="equ"/>
              <dgm:constr type="primFontSz" for="des" forName="childCenter6" refType="primFontSz" refFor="des" refForName="childCenter1" op="equ"/>
              <dgm:constr type="primFontSz" for="des" forName="text6" refType="primFontSz" refFor="des" refForName="text1" op="equ"/>
              <dgm:constr type="primFontSz" for="des" forName="childCenter7" refType="primFontSz" refFor="des" refForName="childCenter1" op="equ"/>
              <dgm:constr type="primFontSz" for="des" forName="text7" refType="primFontSz" refFor="des" refForName="text1" op="equ"/>
              <dgm:constr type="userS" for="des" ptType="node" refType="w" refFor="ch" refForName="textCenter" fact="0.67"/>
            </dgm:constrLst>
          </dgm:else>
        </dgm:choose>
      </dgm:else>
    </dgm:choose>
    <dgm:forEach name="Name38" axis="ch" ptType="node" cnt="1">
      <dgm:choose name="Name39">
        <dgm:if name="Name40" axis="des" func="maxDepth" op="lte" val="1">
          <dgm:layoutNode name="singleCycle">
            <dgm:choose name="Name41">
              <dgm:if name="Name42" axis="ch" ptType="node" func="cnt" op="equ" val="1">
                <dgm:choose name="Name43">
                  <dgm:if name="Name44" func="var" arg="dir" op="equ" val="norm">
                    <dgm:alg type="cycle">
                      <dgm:param type="stAng" val="90"/>
                      <dgm:param type="ctrShpMap" val="fNode"/>
                    </dgm:alg>
                  </dgm:if>
                  <dgm:else name="Name45">
                    <dgm:alg type="cycle">
                      <dgm:param type="stAng" val="-90"/>
                      <dgm:param type="spanAng" val="-360"/>
                      <dgm:param type="ctrShpMap" val="fNode"/>
                    </dgm:alg>
                  </dgm:else>
                </dgm:choose>
              </dgm:if>
              <dgm:else name="Name46">
                <dgm:choose name="Name47">
                  <dgm:if name="Name48" func="var" arg="dir" op="equ" val="norm">
                    <dgm:alg type="cycle">
                      <dgm:param type="ctrShpMap" val="fNode"/>
                    </dgm:alg>
                  </dgm:if>
                  <dgm:else name="Name49">
                    <dgm:alg type="cycle">
                      <dgm:param type="spanAng" val="-360"/>
                      <dgm:param type="ctrShpMap" val="fNode"/>
                    </dgm:alg>
                  </dgm:else>
                </dgm:choose>
              </dgm:else>
            </dgm:choose>
            <dgm:shape xmlns:r="http://schemas.openxmlformats.org/officeDocument/2006/relationships" r:blip="">
              <dgm:adjLst/>
            </dgm:shape>
            <dgm:presOf/>
            <dgm:choose name="Name50">
              <dgm:if name="Name51" axis="ch" ptType="node" func="cnt" op="equ" val="0">
                <dgm:constrLst>
                  <dgm:constr type="w" for="ch" forName="singleCenter" refType="w"/>
                  <dgm:constr type="h" for="ch" forName="singleCenter" refType="w" refFor="ch" refForName="singleCenter"/>
                </dgm:constrLst>
              </dgm:if>
              <dgm:if name="Name52" axis="ch" ptType="node" func="cnt" op="equ" val="1">
                <dgm:constrLst>
                  <dgm:constr type="w" for="ch" forName="singleCenter" refType="w" fact="0.5"/>
                  <dgm:constr type="h" for="ch" forName="singleCenter" refType="w" refFor="ch" refForName="singleCenter"/>
                  <dgm:constr type="userS" for="ch" ptType="node" refType="w" refFor="ch" refForName="singleCenter" fact="0.67"/>
                </dgm:constrLst>
              </dgm:if>
              <dgm:else name="Name53">
                <dgm:constrLst>
                  <dgm:constr type="w" for="ch" forName="singleCenter" refType="w" fact="0.3"/>
                  <dgm:constr type="h" for="ch" forName="singleCenter" refType="w" refFor="ch" refForName="singleCenter"/>
                  <dgm:constr type="userS" for="ch" ptType="node" refType="w" refFor="ch" refForName="singleCenter" fact="0.67"/>
                </dgm:constrLst>
              </dgm:else>
            </dgm:choose>
            <dgm:layoutNode name="singleCenter" styleLbl="node1">
              <dgm:varLst>
                <dgm:chMax val="7"/>
                <dgm:chPref val="7"/>
              </dgm:varLst>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54" axis="ch" cnt="21">
              <dgm:forEach name="Name55" axis="self" ptType="parTrans">
                <dgm:layoutNode name="Name5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57" axis="self" ptType="node">
                <dgm:layoutNode name="text0"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layoutNode>
        </dgm:if>
        <dgm:else name="Name58">
          <dgm:layoutNode name="textCenter" styleLbl="node1">
            <dgm:alg type="tx"/>
            <dgm:shape xmlns:r="http://schemas.openxmlformats.org/officeDocument/2006/relationships" type="roundRect" r:blip="">
              <dgm:adjLst/>
            </dgm:shape>
            <dgm:presOf axis="self" ptType="node"/>
            <dgm:constrLst>
              <dgm:constr type="tMarg" refType="primFontSz" fact="0.2"/>
              <dgm:constr type="bMarg" refType="primFontSz" fact="0.2"/>
              <dgm:constr type="lMarg" refType="primFontSz" fact="0.2"/>
              <dgm:constr type="rMarg" refType="primFontSz" fact="0.2"/>
            </dgm:constrLst>
            <dgm:ruleLst>
              <dgm:rule type="primFontSz" val="5" fact="NaN" max="NaN"/>
            </dgm:ruleLst>
          </dgm:layoutNode>
          <dgm:choose name="Name59">
            <dgm:if name="Name60" axis="ch" ptType="node" func="cnt" op="gte" val="1">
              <dgm:layoutNode name="cycle_1">
                <dgm:choose name="Name61">
                  <dgm:if name="Name62" func="var" arg="dir" op="equ" val="norm">
                    <dgm:choose name="Name63">
                      <dgm:if name="Name64" axis="ch" ptType="node" func="cnt" op="equ" val="1">
                        <dgm:choose name="Name65">
                          <dgm:if name="Name66" axis="ch ch" ptType="node node" st="1 1" cnt="1 0" func="cnt" op="equ" val="1">
                            <dgm:alg type="cycle">
                              <dgm:param type="ctrShpMap" val="fNode"/>
                              <dgm:param type="stAng" val="90"/>
                            </dgm:alg>
                          </dgm:if>
                          <dgm:if name="Name67" axis="ch ch" ptType="node node" st="1 1" cnt="1 0" func="cnt" op="equ" val="2">
                            <dgm:alg type="cycle">
                              <dgm:param type="ctrShpMap" val="fNode"/>
                              <dgm:param type="stAng" val="45"/>
                              <dgm:param type="spanAng" val="90"/>
                            </dgm:alg>
                          </dgm:if>
                          <dgm:else name="Name68">
                            <dgm:alg type="cycle">
                              <dgm:param type="ctrShpMap" val="fNode"/>
                              <dgm:param type="stAng" val="0"/>
                              <dgm:param type="spanAng" val="180"/>
                            </dgm:alg>
                          </dgm:else>
                        </dgm:choose>
                      </dgm:if>
                      <dgm:if name="Name69" axis="ch" ptType="node" func="cnt" op="equ" val="2">
                        <dgm:choose name="Name70">
                          <dgm:if name="Name71" axis="ch ch" ptType="node node" st="1 1" cnt="1 0" func="cnt" op="equ" val="1">
                            <dgm:alg type="cycle">
                              <dgm:param type="ctrShpMap" val="fNode"/>
                              <dgm:param type="stAng" val="0"/>
                            </dgm:alg>
                          </dgm:if>
                          <dgm:if name="Name72" axis="ch ch" ptType="node node" st="1 1" cnt="1 0" func="cnt" op="equ" val="2">
                            <dgm:alg type="cycle">
                              <dgm:param type="ctrShpMap" val="fNode"/>
                              <dgm:param type="stAng" val="315"/>
                              <dgm:param type="spanAng" val="90"/>
                            </dgm:alg>
                          </dgm:if>
                          <dgm:else name="Name73">
                            <dgm:alg type="cycle">
                              <dgm:param type="ctrShpMap" val="fNode"/>
                              <dgm:param type="stAng" val="270"/>
                              <dgm:param type="spanAng" val="180"/>
                            </dgm:alg>
                          </dgm:else>
                        </dgm:choose>
                      </dgm:if>
                      <dgm:if name="Name74" axis="ch" ptType="node" func="cnt" op="equ" val="3">
                        <dgm:choose name="Name75">
                          <dgm:if name="Name76" axis="ch ch" ptType="node node" st="1 1" cnt="1 0" func="cnt" op="equ" val="1">
                            <dgm:alg type="cycle">
                              <dgm:param type="ctrShpMap" val="fNode"/>
                              <dgm:param type="stAng" val="0"/>
                            </dgm:alg>
                          </dgm:if>
                          <dgm:if name="Name77" axis="ch ch" ptType="node node" st="1 1" cnt="1 0" func="cnt" op="equ" val="2">
                            <dgm:alg type="cycle">
                              <dgm:param type="ctrShpMap" val="fNode"/>
                              <dgm:param type="stAng" val="315"/>
                              <dgm:param type="spanAng" val="90"/>
                            </dgm:alg>
                          </dgm:if>
                          <dgm:else name="Name78">
                            <dgm:alg type="cycle">
                              <dgm:param type="ctrShpMap" val="fNode"/>
                              <dgm:param type="stAng" val="270"/>
                              <dgm:param type="spanAng" val="180"/>
                            </dgm:alg>
                          </dgm:else>
                        </dgm:choose>
                      </dgm:if>
                      <dgm:if name="Name79" axis="ch" ptType="node" func="cnt" op="equ" val="4">
                        <dgm:choose name="Name80">
                          <dgm:if name="Name81" axis="ch ch" ptType="node node" st="1 1" cnt="1 0" func="cnt" op="equ" val="1">
                            <dgm:alg type="cycle">
                              <dgm:param type="ctrShpMap" val="fNode"/>
                              <dgm:param type="stAng" val="0"/>
                            </dgm:alg>
                          </dgm:if>
                          <dgm:if name="Name82" axis="ch ch" ptType="node node" st="1 1" cnt="1 0" func="cnt" op="equ" val="2">
                            <dgm:alg type="cycle">
                              <dgm:param type="ctrShpMap" val="fNode"/>
                              <dgm:param type="stAng" val="315"/>
                              <dgm:param type="spanAng" val="90"/>
                            </dgm:alg>
                          </dgm:if>
                          <dgm:else name="Name83">
                            <dgm:alg type="cycle">
                              <dgm:param type="ctrShpMap" val="fNode"/>
                              <dgm:param type="stAng" val="292.5"/>
                              <dgm:param type="spanAng" val="135"/>
                            </dgm:alg>
                          </dgm:else>
                        </dgm:choose>
                      </dgm:if>
                      <dgm:if name="Name84" axis="ch" ptType="node" func="cnt" op="equ" val="5">
                        <dgm:choose name="Name85">
                          <dgm:if name="Name86" axis="ch ch" ptType="node node" st="1 1" cnt="1 0" func="cnt" op="equ" val="1">
                            <dgm:alg type="cycle">
                              <dgm:param type="ctrShpMap" val="fNode"/>
                              <dgm:param type="stAng" val="0"/>
                            </dgm:alg>
                          </dgm:if>
                          <dgm:if name="Name87" axis="ch ch" ptType="node node" st="1 1" cnt="1 0" func="cnt" op="equ" val="2">
                            <dgm:alg type="cycle">
                              <dgm:param type="ctrShpMap" val="fNode"/>
                              <dgm:param type="stAng" val="315"/>
                              <dgm:param type="spanAng" val="90"/>
                            </dgm:alg>
                          </dgm:if>
                          <dgm:else name="Name88">
                            <dgm:alg type="cycle">
                              <dgm:param type="ctrShpMap" val="fNode"/>
                              <dgm:param type="stAng" val="0"/>
                              <dgm:param type="spanAng" val="360"/>
                            </dgm:alg>
                          </dgm:else>
                        </dgm:choose>
                      </dgm:if>
                      <dgm:if name="Name89" axis="ch" ptType="node" func="cnt" op="equ" val="6">
                        <dgm:choose name="Name90">
                          <dgm:if name="Name91" axis="ch ch" ptType="node node" st="1 1" cnt="1 0" func="cnt" op="equ" val="1">
                            <dgm:alg type="cycle">
                              <dgm:param type="ctrShpMap" val="fNode"/>
                              <dgm:param type="stAng" val="0"/>
                            </dgm:alg>
                          </dgm:if>
                          <dgm:if name="Name92" axis="ch ch" ptType="node node" st="1 1" cnt="1 0" func="cnt" op="equ" val="2">
                            <dgm:alg type="cycle">
                              <dgm:param type="ctrShpMap" val="fNode"/>
                              <dgm:param type="stAng" val="315"/>
                              <dgm:param type="spanAng" val="90"/>
                            </dgm:alg>
                          </dgm:if>
                          <dgm:else name="Name93">
                            <dgm:alg type="cycle">
                              <dgm:param type="ctrShpMap" val="fNode"/>
                              <dgm:param type="stAng" val="0"/>
                              <dgm:param type="spanAng" val="360"/>
                            </dgm:alg>
                          </dgm:else>
                        </dgm:choose>
                      </dgm:if>
                      <dgm:if name="Name94" axis="ch" ptType="node" func="cnt" op="gte" val="7">
                        <dgm:choose name="Name95">
                          <dgm:if name="Name96" axis="ch ch" ptType="node node" st="1 1" cnt="1 0" func="cnt" op="equ" val="1">
                            <dgm:alg type="cycle">
                              <dgm:param type="ctrShpMap" val="fNode"/>
                              <dgm:param type="stAng" val="0"/>
                            </dgm:alg>
                          </dgm:if>
                          <dgm:if name="Name97" axis="ch ch" ptType="node node" st="1 1" cnt="1 0" func="cnt" op="equ" val="2">
                            <dgm:alg type="cycle">
                              <dgm:param type="ctrShpMap" val="fNode"/>
                              <dgm:param type="stAng" val="315"/>
                              <dgm:param type="spanAng" val="90"/>
                            </dgm:alg>
                          </dgm:if>
                          <dgm:else name="Name98">
                            <dgm:alg type="cycle">
                              <dgm:param type="ctrShpMap" val="fNode"/>
                              <dgm:param type="stAng" val="0"/>
                              <dgm:param type="spanAng" val="360"/>
                            </dgm:alg>
                          </dgm:else>
                        </dgm:choose>
                      </dgm:if>
                      <dgm:else name="Name99"/>
                    </dgm:choose>
                  </dgm:if>
                  <dgm:else name="Name100">
                    <dgm:choose name="Name101">
                      <dgm:if name="Name102" axis="ch" ptType="node" func="cnt" op="equ" val="1">
                        <dgm:choose name="Name103">
                          <dgm:if name="Name104" axis="ch ch" ptType="node node" st="1 1" cnt="1 0" func="cnt" op="equ" val="1">
                            <dgm:alg type="cycle">
                              <dgm:param type="ctrShpMap" val="fNode"/>
                              <dgm:param type="stAng" val="270"/>
                            </dgm:alg>
                          </dgm:if>
                          <dgm:if name="Name105" axis="ch ch" ptType="node node" st="1 1" cnt="1 0" func="cnt" op="equ" val="2">
                            <dgm:alg type="cycle">
                              <dgm:param type="ctrShpMap" val="fNode"/>
                              <dgm:param type="stAng" val="315"/>
                              <dgm:param type="spanAng" val="-90"/>
                            </dgm:alg>
                          </dgm:if>
                          <dgm:else name="Name106">
                            <dgm:alg type="cycle">
                              <dgm:param type="ctrShpMap" val="fNode"/>
                              <dgm:param type="stAng" val="0"/>
                              <dgm:param type="spanAng" val="-180"/>
                            </dgm:alg>
                          </dgm:else>
                        </dgm:choose>
                      </dgm:if>
                      <dgm:if name="Name107" axis="ch" ptType="node" func="cnt" op="equ" val="2">
                        <dgm:choose name="Name108">
                          <dgm:if name="Name109" axis="ch ch" ptType="node node" st="1 1" cnt="1 0" func="cnt" op="equ" val="1">
                            <dgm:alg type="cycle">
                              <dgm:param type="ctrShpMap" val="fNode"/>
                              <dgm:param type="stAng" val="0"/>
                            </dgm:alg>
                          </dgm:if>
                          <dgm:if name="Name110" axis="ch ch" ptType="node node" st="1 1" cnt="1 0" func="cnt" op="equ" val="2">
                            <dgm:alg type="cycle">
                              <dgm:param type="ctrShpMap" val="fNode"/>
                              <dgm:param type="stAng" val="45"/>
                              <dgm:param type="spanAng" val="-90"/>
                            </dgm:alg>
                          </dgm:if>
                          <dgm:else name="Name111">
                            <dgm:alg type="cycle">
                              <dgm:param type="ctrShpMap" val="fNode"/>
                              <dgm:param type="stAng" val="90"/>
                              <dgm:param type="spanAng" val="-180"/>
                            </dgm:alg>
                          </dgm:else>
                        </dgm:choose>
                      </dgm:if>
                      <dgm:if name="Name112" axis="ch" ptType="node" func="cnt" op="equ" val="3">
                        <dgm:choose name="Name113">
                          <dgm:if name="Name114" axis="ch ch" ptType="node node" st="1 1" cnt="1 0" func="cnt" op="equ" val="1">
                            <dgm:alg type="cycle">
                              <dgm:param type="ctrShpMap" val="fNode"/>
                              <dgm:param type="stAng" val="0"/>
                            </dgm:alg>
                          </dgm:if>
                          <dgm:if name="Name115" axis="ch ch" ptType="node node" st="1 1" cnt="1 0" func="cnt" op="equ" val="2">
                            <dgm:alg type="cycle">
                              <dgm:param type="ctrShpMap" val="fNode"/>
                              <dgm:param type="stAng" val="45"/>
                              <dgm:param type="spanAng" val="-90"/>
                            </dgm:alg>
                          </dgm:if>
                          <dgm:else name="Name116">
                            <dgm:alg type="cycle">
                              <dgm:param type="ctrShpMap" val="fNode"/>
                              <dgm:param type="stAng" val="90"/>
                              <dgm:param type="spanAng" val="-180"/>
                            </dgm:alg>
                          </dgm:else>
                        </dgm:choose>
                      </dgm:if>
                      <dgm:if name="Name117" axis="ch" ptType="node" func="cnt" op="equ" val="4">
                        <dgm:choose name="Name118">
                          <dgm:if name="Name119" axis="ch ch" ptType="node node" st="1 1" cnt="1 0" func="cnt" op="equ" val="1">
                            <dgm:alg type="cycle">
                              <dgm:param type="ctrShpMap" val="fNode"/>
                              <dgm:param type="stAng" val="0"/>
                            </dgm:alg>
                          </dgm:if>
                          <dgm:if name="Name120" axis="ch ch" ptType="node node" st="1 1" cnt="1 0" func="cnt" op="equ" val="2">
                            <dgm:alg type="cycle">
                              <dgm:param type="ctrShpMap" val="fNode"/>
                              <dgm:param type="stAng" val="45"/>
                              <dgm:param type="spanAng" val="-90"/>
                            </dgm:alg>
                          </dgm:if>
                          <dgm:else name="Name121">
                            <dgm:alg type="cycle">
                              <dgm:param type="ctrShpMap" val="fNode"/>
                              <dgm:param type="stAng" val="67.5"/>
                              <dgm:param type="spanAng" val="-135"/>
                            </dgm:alg>
                          </dgm:else>
                        </dgm:choose>
                      </dgm:if>
                      <dgm:if name="Name122" axis="ch" ptType="node" func="cnt" op="equ" val="5">
                        <dgm:choose name="Name123">
                          <dgm:if name="Name124" axis="ch ch" ptType="node node" st="1 1" cnt="1 0" func="cnt" op="equ" val="1">
                            <dgm:alg type="cycle">
                              <dgm:param type="ctrShpMap" val="fNode"/>
                              <dgm:param type="stAng" val="0"/>
                            </dgm:alg>
                          </dgm:if>
                          <dgm:if name="Name125" axis="ch ch" ptType="node node" st="1 1" cnt="1 0" func="cnt" op="equ" val="2">
                            <dgm:alg type="cycle">
                              <dgm:param type="ctrShpMap" val="fNode"/>
                              <dgm:param type="stAng" val="45"/>
                              <dgm:param type="spanAng" val="-90"/>
                            </dgm:alg>
                          </dgm:if>
                          <dgm:else name="Name126">
                            <dgm:alg type="cycle">
                              <dgm:param type="ctrShpMap" val="fNode"/>
                              <dgm:param type="stAng" val="0"/>
                              <dgm:param type="spanAng" val="-360"/>
                            </dgm:alg>
                          </dgm:else>
                        </dgm:choose>
                      </dgm:if>
                      <dgm:if name="Name127" axis="ch" ptType="node" func="cnt" op="equ" val="6">
                        <dgm:choose name="Name128">
                          <dgm:if name="Name129" axis="ch ch" ptType="node node" st="1 1" cnt="1 0" func="cnt" op="equ" val="1">
                            <dgm:alg type="cycle">
                              <dgm:param type="ctrShpMap" val="fNode"/>
                              <dgm:param type="stAng" val="0"/>
                            </dgm:alg>
                          </dgm:if>
                          <dgm:if name="Name130" axis="ch ch" ptType="node node" st="1 1" cnt="1 0" func="cnt" op="equ" val="2">
                            <dgm:alg type="cycle">
                              <dgm:param type="ctrShpMap" val="fNode"/>
                              <dgm:param type="stAng" val="45"/>
                              <dgm:param type="spanAng" val="-90"/>
                            </dgm:alg>
                          </dgm:if>
                          <dgm:else name="Name131">
                            <dgm:alg type="cycle">
                              <dgm:param type="ctrShpMap" val="fNode"/>
                              <dgm:param type="stAng" val="0"/>
                              <dgm:param type="spanAng" val="-360"/>
                            </dgm:alg>
                          </dgm:else>
                        </dgm:choose>
                      </dgm:if>
                      <dgm:if name="Name132" axis="ch" ptType="node" func="cnt" op="gte" val="7">
                        <dgm:choose name="Name133">
                          <dgm:if name="Name134" axis="ch ch" ptType="node node" st="1 1" cnt="1 0" func="cnt" op="equ" val="1">
                            <dgm:alg type="cycle">
                              <dgm:param type="ctrShpMap" val="fNode"/>
                              <dgm:param type="stAng" val="0"/>
                            </dgm:alg>
                          </dgm:if>
                          <dgm:if name="Name135" axis="ch ch" ptType="node node" st="1 1" cnt="1 0" func="cnt" op="equ" val="2">
                            <dgm:alg type="cycle">
                              <dgm:param type="ctrShpMap" val="fNode"/>
                              <dgm:param type="stAng" val="45"/>
                              <dgm:param type="spanAng" val="-90"/>
                            </dgm:alg>
                          </dgm:if>
                          <dgm:else name="Name136">
                            <dgm:alg type="cycle">
                              <dgm:param type="ctrShpMap" val="fNode"/>
                              <dgm:param type="stAng" val="0"/>
                              <dgm:param type="spanAng" val="-360"/>
                            </dgm:alg>
                          </dgm:else>
                        </dgm:choose>
                      </dgm:if>
                      <dgm:else name="Name137"/>
                    </dgm:choose>
                  </dgm:else>
                </dgm:choose>
                <dgm:shape xmlns:r="http://schemas.openxmlformats.org/officeDocument/2006/relationships" r:blip="">
                  <dgm:adjLst/>
                </dgm:shape>
                <dgm:presOf/>
                <dgm:constrLst>
                  <dgm:constr type="sp" refType="w" fact="0.1"/>
                  <dgm:constr type="sibSp" refType="w" fact="0.1"/>
                </dgm:constrLst>
                <dgm:forEach name="Name138" axis="ch" ptType="node" cnt="1">
                  <dgm:layoutNode name="childCenter1"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139" axis="ch">
                    <dgm:forEach name="Name140" axis="self" ptType="parTrans">
                      <dgm:layoutNode name="Name141">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142" axis="self" ptType="node">
                      <dgm:layoutNode name="text1"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143" axis="ch" ptType="parTrans" cnt="1">
                <dgm:layoutNode name="Name144">
                  <dgm:alg type="conn">
                    <dgm:param type="dim" val="1D"/>
                    <dgm:param type="begPts" val="auto"/>
                    <dgm:param type="endPts" val="auto"/>
                    <dgm:param type="endSty" val="noArr"/>
                    <dgm:param type="srcNode" val="textCenter"/>
                    <dgm:param type="dstNode" val="childCenter1"/>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145"/>
          </dgm:choose>
          <dgm:choose name="Name146">
            <dgm:if name="Name147" axis="ch" ptType="node" func="cnt" op="gte" val="2">
              <dgm:layoutNode name="cycle_2">
                <dgm:choose name="Name148">
                  <dgm:if name="Name149" func="var" arg="dir" op="equ" val="norm">
                    <dgm:choose name="Name150">
                      <dgm:if name="Name151" axis="ch" ptType="node" func="cnt" op="equ" val="2">
                        <dgm:choose name="Name152">
                          <dgm:if name="Name153" axis="ch ch" ptType="node node" st="2 1" cnt="1 0" func="cnt" op="equ" val="1">
                            <dgm:alg type="cycle">
                              <dgm:param type="ctrShpMap" val="fNode"/>
                              <dgm:param type="stAng" val="180"/>
                            </dgm:alg>
                          </dgm:if>
                          <dgm:if name="Name154" axis="ch ch" ptType="node node" st="2 1" cnt="1 0" func="cnt" op="equ" val="2">
                            <dgm:alg type="cycle">
                              <dgm:param type="ctrShpMap" val="fNode"/>
                              <dgm:param type="stAng" val="135"/>
                              <dgm:param type="spanAng" val="90"/>
                            </dgm:alg>
                          </dgm:if>
                          <dgm:else name="Name155">
                            <dgm:alg type="cycle">
                              <dgm:param type="ctrShpMap" val="fNode"/>
                              <dgm:param type="stAng" val="90"/>
                              <dgm:param type="spanAng" val="180"/>
                            </dgm:alg>
                          </dgm:else>
                        </dgm:choose>
                      </dgm:if>
                      <dgm:if name="Name156" axis="ch" ptType="node" func="cnt" op="equ" val="3">
                        <dgm:choose name="Name157">
                          <dgm:if name="Name158" axis="ch ch" ptType="node node" st="2 1" cnt="1 0" func="cnt" op="equ" val="1">
                            <dgm:alg type="cycle">
                              <dgm:param type="ctrShpMap" val="fNode"/>
                              <dgm:param type="stAng" val="120"/>
                              <dgm:param type="horzAlign" val="r"/>
                              <dgm:param type="vertAlign" val="b"/>
                            </dgm:alg>
                          </dgm:if>
                          <dgm:if name="Name159" axis="ch ch" ptType="node node" st="2 1" cnt="1 0" func="cnt" op="equ" val="2">
                            <dgm:alg type="cycle">
                              <dgm:param type="ctrShpMap" val="fNode"/>
                              <dgm:param type="stAng" val="75"/>
                              <dgm:param type="spanAng" val="90"/>
                              <dgm:param type="horzAlign" val="r"/>
                              <dgm:param type="vertAlign" val="b"/>
                            </dgm:alg>
                          </dgm:if>
                          <dgm:else name="Name160">
                            <dgm:alg type="cycle">
                              <dgm:param type="ctrShpMap" val="fNode"/>
                              <dgm:param type="stAng" val="30"/>
                              <dgm:param type="spanAng" val="180"/>
                            </dgm:alg>
                          </dgm:else>
                        </dgm:choose>
                      </dgm:if>
                      <dgm:if name="Name161" axis="ch" ptType="node" func="cnt" op="equ" val="4">
                        <dgm:choose name="Name162">
                          <dgm:if name="Name163" axis="ch ch" ptType="node node" st="2 1" cnt="1 0" func="cnt" op="equ" val="1">
                            <dgm:alg type="cycle">
                              <dgm:param type="ctrShpMap" val="fNode"/>
                              <dgm:param type="stAng" val="90"/>
                            </dgm:alg>
                          </dgm:if>
                          <dgm:if name="Name164" axis="ch ch" ptType="node node" st="2 1" cnt="1 0" func="cnt" op="equ" val="2">
                            <dgm:alg type="cycle">
                              <dgm:param type="ctrShpMap" val="fNode"/>
                              <dgm:param type="stAng" val="45"/>
                              <dgm:param type="spanAng" val="90"/>
                            </dgm:alg>
                          </dgm:if>
                          <dgm:else name="Name165">
                            <dgm:alg type="cycle">
                              <dgm:param type="ctrShpMap" val="fNode"/>
                              <dgm:param type="stAng" val="22.5"/>
                              <dgm:param type="spanAng" val="135"/>
                            </dgm:alg>
                          </dgm:else>
                        </dgm:choose>
                      </dgm:if>
                      <dgm:if name="Name166" axis="ch" ptType="node" func="cnt" op="equ" val="5">
                        <dgm:choose name="Name167">
                          <dgm:if name="Name168" axis="ch ch" ptType="node node" st="2 1" cnt="1 0" func="cnt" op="equ" val="1">
                            <dgm:alg type="cycle">
                              <dgm:param type="ctrShpMap" val="fNode"/>
                              <dgm:param type="stAng" val="72"/>
                            </dgm:alg>
                          </dgm:if>
                          <dgm:if name="Name169" axis="ch ch" ptType="node node" st="2 1" cnt="1 0" func="cnt" op="equ" val="2">
                            <dgm:alg type="cycle">
                              <dgm:param type="ctrShpMap" val="fNode"/>
                              <dgm:param type="stAng" val="27"/>
                              <dgm:param type="spanAng" val="90"/>
                            </dgm:alg>
                          </dgm:if>
                          <dgm:else name="Name170">
                            <dgm:alg type="cycle">
                              <dgm:param type="ctrShpMap" val="fNode"/>
                              <dgm:param type="stAng" val="0"/>
                              <dgm:param type="spanAng" val="360"/>
                            </dgm:alg>
                          </dgm:else>
                        </dgm:choose>
                      </dgm:if>
                      <dgm:if name="Name171" axis="ch" ptType="node" func="cnt" op="equ" val="6">
                        <dgm:choose name="Name172">
                          <dgm:if name="Name173" axis="ch ch" ptType="node node" st="2 1" cnt="1 0" func="cnt" op="equ" val="1">
                            <dgm:alg type="cycle">
                              <dgm:param type="ctrShpMap" val="fNode"/>
                              <dgm:param type="stAng" val="60"/>
                            </dgm:alg>
                          </dgm:if>
                          <dgm:if name="Name174" axis="ch ch" ptType="node node" st="2 1" cnt="1 0" func="cnt" op="equ" val="2">
                            <dgm:alg type="cycle">
                              <dgm:param type="ctrShpMap" val="fNode"/>
                              <dgm:param type="stAng" val="15"/>
                              <dgm:param type="spanAng" val="90"/>
                            </dgm:alg>
                          </dgm:if>
                          <dgm:else name="Name175">
                            <dgm:alg type="cycle">
                              <dgm:param type="ctrShpMap" val="fNode"/>
                              <dgm:param type="stAng" val="0"/>
                              <dgm:param type="spanAng" val="360"/>
                            </dgm:alg>
                          </dgm:else>
                        </dgm:choose>
                      </dgm:if>
                      <dgm:if name="Name176" axis="ch" ptType="node" func="cnt" op="gte" val="7">
                        <dgm:choose name="Name177">
                          <dgm:if name="Name178" axis="ch ch" ptType="node node" st="2 1" cnt="1 0" func="cnt" op="equ" val="1">
                            <dgm:alg type="cycle">
                              <dgm:param type="ctrShpMap" val="fNode"/>
                              <dgm:param type="stAng" val="51"/>
                            </dgm:alg>
                          </dgm:if>
                          <dgm:if name="Name179" axis="ch ch" ptType="node node" st="2 1" cnt="1 0" func="cnt" op="equ" val="2">
                            <dgm:alg type="cycle">
                              <dgm:param type="ctrShpMap" val="fNode"/>
                              <dgm:param type="stAng" val="6"/>
                              <dgm:param type="spanAng" val="90"/>
                            </dgm:alg>
                          </dgm:if>
                          <dgm:else name="Name180">
                            <dgm:alg type="cycle">
                              <dgm:param type="ctrShpMap" val="fNode"/>
                              <dgm:param type="stAng" val="0"/>
                              <dgm:param type="spanAng" val="360"/>
                            </dgm:alg>
                          </dgm:else>
                        </dgm:choose>
                      </dgm:if>
                      <dgm:else name="Name181"/>
                    </dgm:choose>
                  </dgm:if>
                  <dgm:else name="Name182">
                    <dgm:choose name="Name183">
                      <dgm:if name="Name184" axis="ch" ptType="node" func="cnt" op="equ" val="2">
                        <dgm:choose name="Name185">
                          <dgm:if name="Name186" axis="ch ch" ptType="node node" st="2 1" cnt="1 0" func="cnt" op="equ" val="1">
                            <dgm:alg type="cycle">
                              <dgm:param type="ctrShpMap" val="fNode"/>
                              <dgm:param type="stAng" val="180"/>
                            </dgm:alg>
                          </dgm:if>
                          <dgm:if name="Name187" axis="ch ch" ptType="node node" st="2 1" cnt="1 0" func="cnt" op="equ" val="2">
                            <dgm:alg type="cycle">
                              <dgm:param type="ctrShpMap" val="fNode"/>
                              <dgm:param type="stAng" val="225"/>
                              <dgm:param type="spanAng" val="-90"/>
                            </dgm:alg>
                          </dgm:if>
                          <dgm:else name="Name188">
                            <dgm:alg type="cycle">
                              <dgm:param type="ctrShpMap" val="fNode"/>
                              <dgm:param type="stAng" val="270"/>
                              <dgm:param type="spanAng" val="-180"/>
                            </dgm:alg>
                          </dgm:else>
                        </dgm:choose>
                      </dgm:if>
                      <dgm:if name="Name189" axis="ch" ptType="node" func="cnt" op="equ" val="3">
                        <dgm:choose name="Name190">
                          <dgm:if name="Name191" axis="ch ch" ptType="node node" st="2 1" cnt="1 0" func="cnt" op="equ" val="1">
                            <dgm:alg type="cycle">
                              <dgm:param type="ctrShpMap" val="fNode"/>
                              <dgm:param type="stAng" val="240"/>
                              <dgm:param type="horzAlign" val="l"/>
                              <dgm:param type="vertAlign" val="b"/>
                            </dgm:alg>
                          </dgm:if>
                          <dgm:if name="Name192" axis="ch ch" ptType="node node" st="2 1" cnt="1 0" func="cnt" op="equ" val="2">
                            <dgm:alg type="cycle">
                              <dgm:param type="ctrShpMap" val="fNode"/>
                              <dgm:param type="stAng" val="285"/>
                              <dgm:param type="spanAng" val="-90"/>
                              <dgm:param type="horzAlign" val="l"/>
                              <dgm:param type="vertAlign" val="b"/>
                            </dgm:alg>
                          </dgm:if>
                          <dgm:else name="Name193">
                            <dgm:alg type="cycle">
                              <dgm:param type="ctrShpMap" val="fNode"/>
                              <dgm:param type="stAng" val="330"/>
                              <dgm:param type="spanAng" val="-180"/>
                            </dgm:alg>
                          </dgm:else>
                        </dgm:choose>
                      </dgm:if>
                      <dgm:if name="Name194" axis="ch" ptType="node" func="cnt" op="equ" val="4">
                        <dgm:choose name="Name195">
                          <dgm:if name="Name196" axis="ch ch" ptType="node node" st="2 1" cnt="1 0" func="cnt" op="equ" val="1">
                            <dgm:alg type="cycle">
                              <dgm:param type="ctrShpMap" val="fNode"/>
                              <dgm:param type="stAng" val="270"/>
                            </dgm:alg>
                          </dgm:if>
                          <dgm:if name="Name197" axis="ch ch" ptType="node node" st="2 1" cnt="1 0" func="cnt" op="equ" val="2">
                            <dgm:alg type="cycle">
                              <dgm:param type="ctrShpMap" val="fNode"/>
                              <dgm:param type="stAng" val="315"/>
                              <dgm:param type="spanAng" val="-90"/>
                            </dgm:alg>
                          </dgm:if>
                          <dgm:else name="Name198">
                            <dgm:alg type="cycle">
                              <dgm:param type="ctrShpMap" val="fNode"/>
                              <dgm:param type="stAng" val="337.5"/>
                              <dgm:param type="spanAng" val="-135"/>
                            </dgm:alg>
                          </dgm:else>
                        </dgm:choose>
                      </dgm:if>
                      <dgm:if name="Name199" axis="ch" ptType="node" func="cnt" op="equ" val="5">
                        <dgm:choose name="Name200">
                          <dgm:if name="Name201" axis="ch ch" ptType="node node" st="2 1" cnt="1 0" func="cnt" op="equ" val="1">
                            <dgm:alg type="cycle">
                              <dgm:param type="ctrShpMap" val="fNode"/>
                              <dgm:param type="stAng" val="288"/>
                            </dgm:alg>
                          </dgm:if>
                          <dgm:if name="Name202" axis="ch ch" ptType="node node" st="2 1" cnt="1 0" func="cnt" op="equ" val="2">
                            <dgm:alg type="cycle">
                              <dgm:param type="ctrShpMap" val="fNode"/>
                              <dgm:param type="stAng" val="333"/>
                              <dgm:param type="spanAng" val="-90"/>
                            </dgm:alg>
                          </dgm:if>
                          <dgm:else name="Name203">
                            <dgm:alg type="cycle">
                              <dgm:param type="ctrShpMap" val="fNode"/>
                              <dgm:param type="stAng" val="0"/>
                              <dgm:param type="spanAng" val="-360"/>
                            </dgm:alg>
                          </dgm:else>
                        </dgm:choose>
                      </dgm:if>
                      <dgm:if name="Name204" axis="ch" ptType="node" func="cnt" op="equ" val="6">
                        <dgm:choose name="Name205">
                          <dgm:if name="Name206" axis="ch ch" ptType="node node" st="2 1" cnt="1 0" func="cnt" op="equ" val="1">
                            <dgm:alg type="cycle">
                              <dgm:param type="ctrShpMap" val="fNode"/>
                              <dgm:param type="stAng" val="300"/>
                            </dgm:alg>
                          </dgm:if>
                          <dgm:if name="Name207" axis="ch ch" ptType="node node" st="2 1" cnt="1 0" func="cnt" op="equ" val="2">
                            <dgm:alg type="cycle">
                              <dgm:param type="ctrShpMap" val="fNode"/>
                              <dgm:param type="stAng" val="345"/>
                              <dgm:param type="spanAng" val="-90"/>
                            </dgm:alg>
                          </dgm:if>
                          <dgm:else name="Name208">
                            <dgm:alg type="cycle">
                              <dgm:param type="ctrShpMap" val="fNode"/>
                              <dgm:param type="stAng" val="0"/>
                              <dgm:param type="spanAng" val="-360"/>
                            </dgm:alg>
                          </dgm:else>
                        </dgm:choose>
                      </dgm:if>
                      <dgm:if name="Name209" axis="ch" ptType="node" func="cnt" op="gte" val="7">
                        <dgm:choose name="Name210">
                          <dgm:if name="Name211" axis="ch ch" ptType="node node" st="2 1" cnt="1 0" func="cnt" op="equ" val="1">
                            <dgm:alg type="cycle">
                              <dgm:param type="ctrShpMap" val="fNode"/>
                              <dgm:param type="stAng" val="308"/>
                            </dgm:alg>
                          </dgm:if>
                          <dgm:if name="Name212" axis="ch ch" ptType="node node" st="2 1" cnt="1 0" func="cnt" op="equ" val="2">
                            <dgm:alg type="cycle">
                              <dgm:param type="ctrShpMap" val="fNode"/>
                              <dgm:param type="stAng" val="353"/>
                              <dgm:param type="spanAng" val="-90"/>
                            </dgm:alg>
                          </dgm:if>
                          <dgm:else name="Name213">
                            <dgm:alg type="cycle">
                              <dgm:param type="ctrShpMap" val="fNode"/>
                              <dgm:param type="stAng" val="0"/>
                              <dgm:param type="spanAng" val="-360"/>
                            </dgm:alg>
                          </dgm:else>
                        </dgm:choose>
                      </dgm:if>
                      <dgm:else name="Name214"/>
                    </dgm:choose>
                  </dgm:else>
                </dgm:choose>
                <dgm:shape xmlns:r="http://schemas.openxmlformats.org/officeDocument/2006/relationships" r:blip="">
                  <dgm:adjLst/>
                </dgm:shape>
                <dgm:presOf/>
                <dgm:constrLst>
                  <dgm:constr type="sp" refType="w" fact="0.1"/>
                  <dgm:constr type="sibSp" refType="w" fact="0.1"/>
                </dgm:constrLst>
                <dgm:forEach name="Name215" axis="ch" ptType="node" st="2" cnt="1">
                  <dgm:layoutNode name="childCenter2"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16" axis="ch">
                    <dgm:forEach name="Name217" axis="self" ptType="parTrans">
                      <dgm:layoutNode name="Name218">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19" axis="self" ptType="node">
                      <dgm:layoutNode name="text2"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20" axis="ch" ptType="parTrans" st="2" cnt="1">
                <dgm:layoutNode name="Name221">
                  <dgm:alg type="conn">
                    <dgm:param type="dim" val="1D"/>
                    <dgm:param type="begPts" val="auto"/>
                    <dgm:param type="endPts" val="auto"/>
                    <dgm:param type="endSty" val="noArr"/>
                    <dgm:param type="srcNode" val="textCenter"/>
                    <dgm:param type="dstNode" val="childCenter2"/>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22"/>
          </dgm:choose>
          <dgm:choose name="Name223">
            <dgm:if name="Name224" axis="ch" ptType="node" func="cnt" op="gte" val="3">
              <dgm:layoutNode name="cycle_3">
                <dgm:choose name="Name225">
                  <dgm:if name="Name226" func="var" arg="dir" op="equ" val="norm">
                    <dgm:choose name="Name227">
                      <dgm:if name="Name228" axis="ch" ptType="node" func="cnt" op="equ" val="3">
                        <dgm:choose name="Name229">
                          <dgm:if name="Name230" axis="ch ch" ptType="node node" st="3 1" cnt="1 0" func="cnt" op="equ" val="1">
                            <dgm:alg type="cycle">
                              <dgm:param type="ctrShpMap" val="fNode"/>
                              <dgm:param type="stAng" val="240"/>
                              <dgm:param type="horzAlign" val="l"/>
                              <dgm:param type="vertAlign" val="b"/>
                            </dgm:alg>
                          </dgm:if>
                          <dgm:if name="Name231" axis="ch ch" ptType="node node" st="3 1" cnt="1 0" func="cnt" op="equ" val="2">
                            <dgm:alg type="cycle">
                              <dgm:param type="ctrShpMap" val="fNode"/>
                              <dgm:param type="stAng" val="195"/>
                              <dgm:param type="spanAng" val="90"/>
                              <dgm:param type="horzAlign" val="l"/>
                              <dgm:param type="vertAlign" val="b"/>
                            </dgm:alg>
                          </dgm:if>
                          <dgm:else name="Name232">
                            <dgm:alg type="cycle">
                              <dgm:param type="ctrShpMap" val="fNode"/>
                              <dgm:param type="stAng" val="150"/>
                              <dgm:param type="spanAng" val="180"/>
                            </dgm:alg>
                          </dgm:else>
                        </dgm:choose>
                      </dgm:if>
                      <dgm:if name="Name233" axis="ch" ptType="node" func="cnt" op="equ" val="4">
                        <dgm:choose name="Name234">
                          <dgm:if name="Name235" axis="ch ch" ptType="node node" st="3 1" cnt="1 0" func="cnt" op="equ" val="1">
                            <dgm:alg type="cycle">
                              <dgm:param type="ctrShpMap" val="fNode"/>
                              <dgm:param type="stAng" val="180"/>
                            </dgm:alg>
                          </dgm:if>
                          <dgm:if name="Name236" axis="ch ch" ptType="node node" st="3 1" cnt="1 0" func="cnt" op="equ" val="2">
                            <dgm:alg type="cycle">
                              <dgm:param type="ctrShpMap" val="fNode"/>
                              <dgm:param type="stAng" val="135"/>
                              <dgm:param type="spanAng" val="90"/>
                            </dgm:alg>
                          </dgm:if>
                          <dgm:else name="Name237">
                            <dgm:alg type="cycle">
                              <dgm:param type="ctrShpMap" val="fNode"/>
                              <dgm:param type="stAng" val="112.5"/>
                              <dgm:param type="spanAng" val="135"/>
                            </dgm:alg>
                          </dgm:else>
                        </dgm:choose>
                      </dgm:if>
                      <dgm:if name="Name238" axis="ch" ptType="node" func="cnt" op="equ" val="5">
                        <dgm:choose name="Name239">
                          <dgm:if name="Name240" axis="ch ch" ptType="node node" st="3 1" cnt="1 0" func="cnt" op="equ" val="1">
                            <dgm:alg type="cycle">
                              <dgm:param type="ctrShpMap" val="fNode"/>
                              <dgm:param type="stAng" val="144"/>
                            </dgm:alg>
                          </dgm:if>
                          <dgm:if name="Name241" axis="ch ch" ptType="node node" st="3 1" cnt="1 0" func="cnt" op="equ" val="2">
                            <dgm:alg type="cycle">
                              <dgm:param type="ctrShpMap" val="fNode"/>
                              <dgm:param type="stAng" val="99"/>
                              <dgm:param type="spanAng" val="90"/>
                            </dgm:alg>
                          </dgm:if>
                          <dgm:else name="Name242">
                            <dgm:alg type="cycle">
                              <dgm:param type="ctrShpMap" val="fNode"/>
                              <dgm:param type="stAng" val="0"/>
                              <dgm:param type="spanAng" val="360"/>
                            </dgm:alg>
                          </dgm:else>
                        </dgm:choose>
                      </dgm:if>
                      <dgm:if name="Name243" axis="ch" ptType="node" func="cnt" op="equ" val="6">
                        <dgm:choose name="Name244">
                          <dgm:if name="Name245" axis="ch ch" ptType="node node" st="3 1" cnt="1 0" func="cnt" op="equ" val="1">
                            <dgm:alg type="cycle">
                              <dgm:param type="ctrShpMap" val="fNode"/>
                              <dgm:param type="stAng" val="120"/>
                            </dgm:alg>
                          </dgm:if>
                          <dgm:if name="Name246" axis="ch ch" ptType="node node" st="3 1" cnt="1 0" func="cnt" op="equ" val="2">
                            <dgm:alg type="cycle">
                              <dgm:param type="ctrShpMap" val="fNode"/>
                              <dgm:param type="stAng" val="75"/>
                              <dgm:param type="spanAng" val="90"/>
                            </dgm:alg>
                          </dgm:if>
                          <dgm:else name="Name247">
                            <dgm:alg type="cycle">
                              <dgm:param type="ctrShpMap" val="fNode"/>
                              <dgm:param type="stAng" val="0"/>
                              <dgm:param type="spanAng" val="360"/>
                            </dgm:alg>
                          </dgm:else>
                        </dgm:choose>
                      </dgm:if>
                      <dgm:if name="Name248" axis="ch" ptType="node" func="cnt" op="gte" val="7">
                        <dgm:choose name="Name249">
                          <dgm:if name="Name250" axis="ch ch" ptType="node node" st="3 1" cnt="1 0" func="cnt" op="equ" val="1">
                            <dgm:alg type="cycle">
                              <dgm:param type="ctrShpMap" val="fNode"/>
                              <dgm:param type="stAng" val="102"/>
                            </dgm:alg>
                          </dgm:if>
                          <dgm:if name="Name251" axis="ch ch" ptType="node node" st="3 1" cnt="1 0" func="cnt" op="equ" val="2">
                            <dgm:alg type="cycle">
                              <dgm:param type="ctrShpMap" val="fNode"/>
                              <dgm:param type="stAng" val="57"/>
                              <dgm:param type="spanAng" val="90"/>
                            </dgm:alg>
                          </dgm:if>
                          <dgm:else name="Name252">
                            <dgm:alg type="cycle">
                              <dgm:param type="ctrShpMap" val="fNode"/>
                              <dgm:param type="stAng" val="0"/>
                              <dgm:param type="spanAng" val="360"/>
                            </dgm:alg>
                          </dgm:else>
                        </dgm:choose>
                      </dgm:if>
                      <dgm:else name="Name253"/>
                    </dgm:choose>
                  </dgm:if>
                  <dgm:else name="Name254">
                    <dgm:choose name="Name255">
                      <dgm:if name="Name256" axis="ch" ptType="node" func="cnt" op="equ" val="3">
                        <dgm:choose name="Name257">
                          <dgm:if name="Name258" axis="ch ch" ptType="node node" st="3 1" cnt="1 0" func="cnt" op="equ" val="1">
                            <dgm:alg type="cycle">
                              <dgm:param type="ctrShpMap" val="fNode"/>
                              <dgm:param type="stAng" val="120"/>
                              <dgm:param type="horzAlign" val="r"/>
                              <dgm:param type="vertAlign" val="b"/>
                            </dgm:alg>
                          </dgm:if>
                          <dgm:if name="Name259" axis="ch ch" ptType="node node" st="3 1" cnt="1 0" func="cnt" op="equ" val="2">
                            <dgm:alg type="cycle">
                              <dgm:param type="ctrShpMap" val="fNode"/>
                              <dgm:param type="stAng" val="165"/>
                              <dgm:param type="spanAng" val="-90"/>
                              <dgm:param type="horzAlign" val="r"/>
                              <dgm:param type="vertAlign" val="b"/>
                            </dgm:alg>
                          </dgm:if>
                          <dgm:else name="Name260">
                            <dgm:alg type="cycle">
                              <dgm:param type="ctrShpMap" val="fNode"/>
                              <dgm:param type="stAng" val="210"/>
                              <dgm:param type="spanAng" val="-180"/>
                            </dgm:alg>
                          </dgm:else>
                        </dgm:choose>
                      </dgm:if>
                      <dgm:if name="Name261" axis="ch" ptType="node" func="cnt" op="equ" val="4">
                        <dgm:choose name="Name262">
                          <dgm:if name="Name263" axis="ch ch" ptType="node node" st="3 1" cnt="1 0" func="cnt" op="equ" val="1">
                            <dgm:alg type="cycle">
                              <dgm:param type="ctrShpMap" val="fNode"/>
                              <dgm:param type="stAng" val="180"/>
                            </dgm:alg>
                          </dgm:if>
                          <dgm:if name="Name264" axis="ch ch" ptType="node node" st="3 1" cnt="1 0" func="cnt" op="equ" val="2">
                            <dgm:alg type="cycle">
                              <dgm:param type="ctrShpMap" val="fNode"/>
                              <dgm:param type="stAng" val="225"/>
                              <dgm:param type="spanAng" val="-90"/>
                            </dgm:alg>
                          </dgm:if>
                          <dgm:else name="Name265">
                            <dgm:alg type="cycle">
                              <dgm:param type="ctrShpMap" val="fNode"/>
                              <dgm:param type="stAng" val="247.5"/>
                              <dgm:param type="spanAng" val="-135"/>
                            </dgm:alg>
                          </dgm:else>
                        </dgm:choose>
                      </dgm:if>
                      <dgm:if name="Name266" axis="ch" ptType="node" func="cnt" op="equ" val="5">
                        <dgm:choose name="Name267">
                          <dgm:if name="Name268" axis="ch ch" ptType="node node" st="3 1" cnt="1 0" func="cnt" op="equ" val="1">
                            <dgm:alg type="cycle">
                              <dgm:param type="ctrShpMap" val="fNode"/>
                              <dgm:param type="stAng" val="216"/>
                            </dgm:alg>
                          </dgm:if>
                          <dgm:if name="Name269" axis="ch ch" ptType="node node" st="3 1" cnt="1 0" func="cnt" op="equ" val="2">
                            <dgm:alg type="cycle">
                              <dgm:param type="ctrShpMap" val="fNode"/>
                              <dgm:param type="stAng" val="261"/>
                              <dgm:param type="spanAng" val="-90"/>
                            </dgm:alg>
                          </dgm:if>
                          <dgm:else name="Name270">
                            <dgm:alg type="cycle">
                              <dgm:param type="ctrShpMap" val="fNode"/>
                              <dgm:param type="stAng" val="0"/>
                              <dgm:param type="spanAng" val="-360"/>
                            </dgm:alg>
                          </dgm:else>
                        </dgm:choose>
                      </dgm:if>
                      <dgm:if name="Name271" axis="ch" ptType="node" func="cnt" op="equ" val="6">
                        <dgm:choose name="Name272">
                          <dgm:if name="Name273" axis="ch ch" ptType="node node" st="3 1" cnt="1 0" func="cnt" op="equ" val="1">
                            <dgm:alg type="cycle">
                              <dgm:param type="ctrShpMap" val="fNode"/>
                              <dgm:param type="stAng" val="240"/>
                            </dgm:alg>
                          </dgm:if>
                          <dgm:if name="Name274" axis="ch ch" ptType="node node" st="3 1" cnt="1 0" func="cnt" op="equ" val="2">
                            <dgm:alg type="cycle">
                              <dgm:param type="ctrShpMap" val="fNode"/>
                              <dgm:param type="stAng" val="285"/>
                              <dgm:param type="spanAng" val="-90"/>
                            </dgm:alg>
                          </dgm:if>
                          <dgm:else name="Name275">
                            <dgm:alg type="cycle">
                              <dgm:param type="ctrShpMap" val="fNode"/>
                              <dgm:param type="stAng" val="0"/>
                              <dgm:param type="spanAng" val="-360"/>
                            </dgm:alg>
                          </dgm:else>
                        </dgm:choose>
                      </dgm:if>
                      <dgm:if name="Name276" axis="ch" ptType="node" func="cnt" op="gte" val="7">
                        <dgm:choose name="Name277">
                          <dgm:if name="Name278" axis="ch ch" ptType="node node" st="3 1" cnt="1 0" func="cnt" op="equ" val="1">
                            <dgm:alg type="cycle">
                              <dgm:param type="ctrShpMap" val="fNode"/>
                              <dgm:param type="stAng" val="257"/>
                            </dgm:alg>
                          </dgm:if>
                          <dgm:if name="Name279" axis="ch ch" ptType="node node" st="3 1" cnt="1 0" func="cnt" op="equ" val="2">
                            <dgm:alg type="cycle">
                              <dgm:param type="ctrShpMap" val="fNode"/>
                              <dgm:param type="stAng" val="302"/>
                              <dgm:param type="spanAng" val="-90"/>
                            </dgm:alg>
                          </dgm:if>
                          <dgm:else name="Name280">
                            <dgm:alg type="cycle">
                              <dgm:param type="ctrShpMap" val="fNode"/>
                              <dgm:param type="stAng" val="0"/>
                              <dgm:param type="spanAng" val="-360"/>
                            </dgm:alg>
                          </dgm:else>
                        </dgm:choose>
                      </dgm:if>
                      <dgm:else name="Name281"/>
                    </dgm:choose>
                  </dgm:else>
                </dgm:choose>
                <dgm:shape xmlns:r="http://schemas.openxmlformats.org/officeDocument/2006/relationships" r:blip="">
                  <dgm:adjLst/>
                </dgm:shape>
                <dgm:presOf/>
                <dgm:constrLst>
                  <dgm:constr type="sp" refType="w" fact="0.1"/>
                  <dgm:constr type="sibSp" refType="w" fact="0.1"/>
                </dgm:constrLst>
                <dgm:forEach name="Name282" axis="ch" ptType="node" st="3" cnt="1">
                  <dgm:layoutNode name="childCenter3"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283" axis="ch">
                    <dgm:forEach name="Name284" axis="self" ptType="parTrans">
                      <dgm:layoutNode name="Name285">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286" axis="self" ptType="node">
                      <dgm:layoutNode name="text3"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287" axis="ch" ptType="parTrans" st="3" cnt="1">
                <dgm:layoutNode name="Name288">
                  <dgm:alg type="conn">
                    <dgm:param type="dim" val="1D"/>
                    <dgm:param type="begPts" val="auto"/>
                    <dgm:param type="endPts" val="auto"/>
                    <dgm:param type="endSty" val="noArr"/>
                    <dgm:param type="srcNode" val="textCenter"/>
                    <dgm:param type="dstNode" val="childCenter3"/>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289"/>
          </dgm:choose>
          <dgm:choose name="Name290">
            <dgm:if name="Name291" axis="ch" ptType="node" func="cnt" op="gte" val="4">
              <dgm:layoutNode name="cycle_4">
                <dgm:choose name="Name292">
                  <dgm:if name="Name293" func="var" arg="dir" op="equ" val="norm">
                    <dgm:choose name="Name294">
                      <dgm:if name="Name295" axis="ch" ptType="node" func="cnt" op="equ" val="4">
                        <dgm:choose name="Name296">
                          <dgm:if name="Name297" axis="ch ch" ptType="node node" st="4 1" cnt="1 0" func="cnt" op="equ" val="1">
                            <dgm:alg type="cycle">
                              <dgm:param type="ctrShpMap" val="fNode"/>
                              <dgm:param type="stAng" val="270"/>
                            </dgm:alg>
                          </dgm:if>
                          <dgm:if name="Name298" axis="ch ch" ptType="node node" st="4 1" cnt="1 0" func="cnt" op="equ" val="2">
                            <dgm:alg type="cycle">
                              <dgm:param type="ctrShpMap" val="fNode"/>
                              <dgm:param type="stAng" val="225"/>
                              <dgm:param type="spanAng" val="90"/>
                            </dgm:alg>
                          </dgm:if>
                          <dgm:else name="Name299">
                            <dgm:alg type="cycle">
                              <dgm:param type="ctrShpMap" val="fNode"/>
                              <dgm:param type="stAng" val="202.5"/>
                              <dgm:param type="spanAng" val="135"/>
                            </dgm:alg>
                          </dgm:else>
                        </dgm:choose>
                      </dgm:if>
                      <dgm:if name="Name300" axis="ch" ptType="node" func="cnt" op="equ" val="5">
                        <dgm:choose name="Name301">
                          <dgm:if name="Name302" axis="ch ch" ptType="node node" st="4 1" cnt="1 0" func="cnt" op="equ" val="1">
                            <dgm:alg type="cycle">
                              <dgm:param type="ctrShpMap" val="fNode"/>
                              <dgm:param type="stAng" val="216"/>
                            </dgm:alg>
                          </dgm:if>
                          <dgm:if name="Name303" axis="ch ch" ptType="node node" st="4 1" cnt="1 0" func="cnt" op="equ" val="2">
                            <dgm:alg type="cycle">
                              <dgm:param type="ctrShpMap" val="fNode"/>
                              <dgm:param type="stAng" val="171"/>
                              <dgm:param type="spanAng" val="90"/>
                            </dgm:alg>
                          </dgm:if>
                          <dgm:else name="Name304">
                            <dgm:alg type="cycle">
                              <dgm:param type="ctrShpMap" val="fNode"/>
                              <dgm:param type="stAng" val="0"/>
                              <dgm:param type="spanAng" val="360"/>
                            </dgm:alg>
                          </dgm:else>
                        </dgm:choose>
                      </dgm:if>
                      <dgm:if name="Name305" axis="ch" ptType="node" func="cnt" op="equ" val="6">
                        <dgm:choose name="Name306">
                          <dgm:if name="Name307" axis="ch ch" ptType="node node" st="4 1" cnt="1 0" func="cnt" op="equ" val="1">
                            <dgm:alg type="cycle">
                              <dgm:param type="ctrShpMap" val="fNode"/>
                              <dgm:param type="stAng" val="180"/>
                            </dgm:alg>
                          </dgm:if>
                          <dgm:if name="Name308" axis="ch ch" ptType="node node" st="4 1" cnt="1 0" func="cnt" op="equ" val="2">
                            <dgm:alg type="cycle">
                              <dgm:param type="ctrShpMap" val="fNode"/>
                              <dgm:param type="stAng" val="135"/>
                              <dgm:param type="spanAng" val="90"/>
                            </dgm:alg>
                          </dgm:if>
                          <dgm:else name="Name309">
                            <dgm:alg type="cycle">
                              <dgm:param type="ctrShpMap" val="fNode"/>
                              <dgm:param type="stAng" val="0"/>
                              <dgm:param type="spanAng" val="360"/>
                            </dgm:alg>
                          </dgm:else>
                        </dgm:choose>
                      </dgm:if>
                      <dgm:if name="Name310" axis="ch" ptType="node" func="cnt" op="gte" val="7">
                        <dgm:choose name="Name311">
                          <dgm:if name="Name312" axis="ch ch" ptType="node node" st="4 1" cnt="1 0" func="cnt" op="equ" val="1">
                            <dgm:alg type="cycle">
                              <dgm:param type="ctrShpMap" val="fNode"/>
                              <dgm:param type="stAng" val="154"/>
                            </dgm:alg>
                          </dgm:if>
                          <dgm:if name="Name313" axis="ch ch" ptType="node node" st="4 1" cnt="1 0" func="cnt" op="equ" val="2">
                            <dgm:alg type="cycle">
                              <dgm:param type="ctrShpMap" val="fNode"/>
                              <dgm:param type="stAng" val="109"/>
                              <dgm:param type="spanAng" val="90"/>
                            </dgm:alg>
                          </dgm:if>
                          <dgm:else name="Name314">
                            <dgm:alg type="cycle">
                              <dgm:param type="ctrShpMap" val="fNode"/>
                              <dgm:param type="stAng" val="0"/>
                              <dgm:param type="spanAng" val="360"/>
                            </dgm:alg>
                          </dgm:else>
                        </dgm:choose>
                      </dgm:if>
                      <dgm:else name="Name315"/>
                    </dgm:choose>
                  </dgm:if>
                  <dgm:else name="Name316">
                    <dgm:choose name="Name317">
                      <dgm:if name="Name318" axis="ch" ptType="node" func="cnt" op="equ" val="4">
                        <dgm:choose name="Name319">
                          <dgm:if name="Name320" axis="ch ch" ptType="node node" st="4 1" cnt="1 0" func="cnt" op="equ" val="1">
                            <dgm:alg type="cycle">
                              <dgm:param type="ctrShpMap" val="fNode"/>
                              <dgm:param type="stAng" val="90"/>
                            </dgm:alg>
                          </dgm:if>
                          <dgm:if name="Name321" axis="ch ch" ptType="node node" st="4 1" cnt="1 0" func="cnt" op="equ" val="2">
                            <dgm:alg type="cycle">
                              <dgm:param type="ctrShpMap" val="fNode"/>
                              <dgm:param type="stAng" val="135"/>
                              <dgm:param type="spanAng" val="-90"/>
                            </dgm:alg>
                          </dgm:if>
                          <dgm:else name="Name322">
                            <dgm:alg type="cycle">
                              <dgm:param type="ctrShpMap" val="fNode"/>
                              <dgm:param type="stAng" val="157.5"/>
                              <dgm:param type="spanAng" val="-135"/>
                            </dgm:alg>
                          </dgm:else>
                        </dgm:choose>
                      </dgm:if>
                      <dgm:if name="Name323" axis="ch" ptType="node" func="cnt" op="equ" val="5">
                        <dgm:choose name="Name324">
                          <dgm:if name="Name325" axis="ch ch" ptType="node node" st="4 1" cnt="1 0" func="cnt" op="equ" val="1">
                            <dgm:alg type="cycle">
                              <dgm:param type="ctrShpMap" val="fNode"/>
                              <dgm:param type="stAng" val="144"/>
                            </dgm:alg>
                          </dgm:if>
                          <dgm:if name="Name326" axis="ch ch" ptType="node node" st="4 1" cnt="1 0" func="cnt" op="equ" val="2">
                            <dgm:alg type="cycle">
                              <dgm:param type="ctrShpMap" val="fNode"/>
                              <dgm:param type="stAng" val="189"/>
                              <dgm:param type="spanAng" val="-90"/>
                            </dgm:alg>
                          </dgm:if>
                          <dgm:else name="Name327">
                            <dgm:alg type="cycle">
                              <dgm:param type="ctrShpMap" val="fNode"/>
                              <dgm:param type="stAng" val="0"/>
                              <dgm:param type="spanAng" val="-360"/>
                            </dgm:alg>
                          </dgm:else>
                        </dgm:choose>
                      </dgm:if>
                      <dgm:if name="Name328" axis="ch" ptType="node" func="cnt" op="equ" val="6">
                        <dgm:choose name="Name329">
                          <dgm:if name="Name330" axis="ch ch" ptType="node node" st="4 1" cnt="1 0" func="cnt" op="equ" val="1">
                            <dgm:alg type="cycle">
                              <dgm:param type="ctrShpMap" val="fNode"/>
                              <dgm:param type="stAng" val="180"/>
                            </dgm:alg>
                          </dgm:if>
                          <dgm:if name="Name331" axis="ch ch" ptType="node node" st="4 1" cnt="1 0" func="cnt" op="equ" val="2">
                            <dgm:alg type="cycle">
                              <dgm:param type="ctrShpMap" val="fNode"/>
                              <dgm:param type="stAng" val="225"/>
                              <dgm:param type="spanAng" val="-90"/>
                            </dgm:alg>
                          </dgm:if>
                          <dgm:else name="Name332">
                            <dgm:alg type="cycle">
                              <dgm:param type="ctrShpMap" val="fNode"/>
                              <dgm:param type="stAng" val="0"/>
                              <dgm:param type="spanAng" val="-360"/>
                            </dgm:alg>
                          </dgm:else>
                        </dgm:choose>
                      </dgm:if>
                      <dgm:if name="Name333" axis="ch" ptType="node" func="cnt" op="gte" val="7">
                        <dgm:choose name="Name334">
                          <dgm:if name="Name335" axis="ch ch" ptType="node node" st="4 1" cnt="1 0" func="cnt" op="equ" val="1">
                            <dgm:alg type="cycle">
                              <dgm:param type="ctrShpMap" val="fNode"/>
                              <dgm:param type="stAng" val="205"/>
                            </dgm:alg>
                          </dgm:if>
                          <dgm:if name="Name336" axis="ch ch" ptType="node node" st="4 1" cnt="1 0" func="cnt" op="equ" val="2">
                            <dgm:alg type="cycle">
                              <dgm:param type="ctrShpMap" val="fNode"/>
                              <dgm:param type="stAng" val="250"/>
                              <dgm:param type="spanAng" val="-90"/>
                            </dgm:alg>
                          </dgm:if>
                          <dgm:else name="Name337">
                            <dgm:alg type="cycle">
                              <dgm:param type="ctrShpMap" val="fNode"/>
                              <dgm:param type="stAng" val="0"/>
                              <dgm:param type="spanAng" val="-360"/>
                            </dgm:alg>
                          </dgm:else>
                        </dgm:choose>
                      </dgm:if>
                      <dgm:else name="Name338"/>
                    </dgm:choose>
                  </dgm:else>
                </dgm:choose>
                <dgm:shape xmlns:r="http://schemas.openxmlformats.org/officeDocument/2006/relationships" r:blip="">
                  <dgm:adjLst/>
                </dgm:shape>
                <dgm:presOf/>
                <dgm:constrLst>
                  <dgm:constr type="sp" refType="w" fact="0.1"/>
                  <dgm:constr type="sibSp" refType="w" fact="0.1"/>
                </dgm:constrLst>
                <dgm:forEach name="Name339" axis="ch" ptType="node" st="4" cnt="1">
                  <dgm:layoutNode name="childCenter4"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40" axis="ch">
                    <dgm:forEach name="Name341" axis="self" ptType="parTrans">
                      <dgm:layoutNode name="Name342">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43" axis="self" ptType="node">
                      <dgm:layoutNode name="text4"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44" axis="ch" ptType="parTrans" st="4" cnt="1">
                <dgm:layoutNode name="Name345">
                  <dgm:alg type="conn">
                    <dgm:param type="dim" val="1D"/>
                    <dgm:param type="begPts" val="auto"/>
                    <dgm:param type="endPts" val="auto"/>
                    <dgm:param type="endSty" val="noArr"/>
                    <dgm:param type="srcNode" val="textCenter"/>
                    <dgm:param type="dstNode" val="childCenter4"/>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46"/>
          </dgm:choose>
          <dgm:choose name="Name347">
            <dgm:if name="Name348" axis="ch" ptType="node" func="cnt" op="gte" val="5">
              <dgm:layoutNode name="cycle_5">
                <dgm:choose name="Name349">
                  <dgm:if name="Name350" func="var" arg="dir" op="equ" val="norm">
                    <dgm:choose name="Name351">
                      <dgm:if name="Name352" axis="ch" ptType="node" func="cnt" op="equ" val="5">
                        <dgm:choose name="Name353">
                          <dgm:if name="Name354" axis="ch ch" ptType="node node" st="5 1" cnt="1 0" func="cnt" op="equ" val="1">
                            <dgm:alg type="cycle">
                              <dgm:param type="ctrShpMap" val="fNode"/>
                              <dgm:param type="stAng" val="288"/>
                            </dgm:alg>
                          </dgm:if>
                          <dgm:if name="Name355" axis="ch ch" ptType="node node" st="5 1" cnt="1 0" func="cnt" op="equ" val="2">
                            <dgm:alg type="cycle">
                              <dgm:param type="ctrShpMap" val="fNode"/>
                              <dgm:param type="stAng" val="243"/>
                              <dgm:param type="spanAng" val="90"/>
                            </dgm:alg>
                          </dgm:if>
                          <dgm:else name="Name356">
                            <dgm:alg type="cycle">
                              <dgm:param type="ctrShpMap" val="fNode"/>
                              <dgm:param type="stAng" val="0"/>
                              <dgm:param type="spanAng" val="360"/>
                            </dgm:alg>
                          </dgm:else>
                        </dgm:choose>
                      </dgm:if>
                      <dgm:if name="Name357" axis="ch" ptType="node" func="cnt" op="equ" val="6">
                        <dgm:choose name="Name358">
                          <dgm:if name="Name359" axis="ch ch" ptType="node node" st="5 1" cnt="1 0" func="cnt" op="equ" val="1">
                            <dgm:alg type="cycle">
                              <dgm:param type="ctrShpMap" val="fNode"/>
                              <dgm:param type="stAng" val="240"/>
                            </dgm:alg>
                          </dgm:if>
                          <dgm:if name="Name360" axis="ch ch" ptType="node node" st="5 1" cnt="1 0" func="cnt" op="equ" val="2">
                            <dgm:alg type="cycle">
                              <dgm:param type="ctrShpMap" val="fNode"/>
                              <dgm:param type="stAng" val="195"/>
                              <dgm:param type="spanAng" val="90"/>
                            </dgm:alg>
                          </dgm:if>
                          <dgm:else name="Name361">
                            <dgm:alg type="cycle">
                              <dgm:param type="ctrShpMap" val="fNode"/>
                              <dgm:param type="stAng" val="0"/>
                              <dgm:param type="spanAng" val="360"/>
                            </dgm:alg>
                          </dgm:else>
                        </dgm:choose>
                      </dgm:if>
                      <dgm:if name="Name362" axis="ch" ptType="node" func="cnt" op="gte" val="7">
                        <dgm:choose name="Name363">
                          <dgm:if name="Name364" axis="ch ch" ptType="node node" st="5 1" cnt="1 0" func="cnt" op="equ" val="1">
                            <dgm:alg type="cycle">
                              <dgm:param type="ctrShpMap" val="fNode"/>
                              <dgm:param type="stAng" val="205"/>
                            </dgm:alg>
                          </dgm:if>
                          <dgm:if name="Name365" axis="ch ch" ptType="node node" st="5 1" cnt="1 0" func="cnt" op="equ" val="2">
                            <dgm:alg type="cycle">
                              <dgm:param type="ctrShpMap" val="fNode"/>
                              <dgm:param type="stAng" val="160"/>
                              <dgm:param type="spanAng" val="90"/>
                            </dgm:alg>
                          </dgm:if>
                          <dgm:else name="Name366">
                            <dgm:alg type="cycle">
                              <dgm:param type="ctrShpMap" val="fNode"/>
                              <dgm:param type="stAng" val="0"/>
                              <dgm:param type="spanAng" val="360"/>
                            </dgm:alg>
                          </dgm:else>
                        </dgm:choose>
                      </dgm:if>
                      <dgm:else name="Name367"/>
                    </dgm:choose>
                  </dgm:if>
                  <dgm:else name="Name368">
                    <dgm:choose name="Name369">
                      <dgm:if name="Name370" axis="ch" ptType="node" func="cnt" op="equ" val="5">
                        <dgm:choose name="Name371">
                          <dgm:if name="Name372" axis="ch ch" ptType="node node" st="5 1" cnt="1 0" func="cnt" op="equ" val="1">
                            <dgm:alg type="cycle">
                              <dgm:param type="ctrShpMap" val="fNode"/>
                              <dgm:param type="stAng" val="72"/>
                            </dgm:alg>
                          </dgm:if>
                          <dgm:if name="Name373" axis="ch ch" ptType="node node" st="5 1" cnt="1 0" func="cnt" op="equ" val="2">
                            <dgm:alg type="cycle">
                              <dgm:param type="ctrShpMap" val="fNode"/>
                              <dgm:param type="stAng" val="117"/>
                              <dgm:param type="spanAng" val="-90"/>
                            </dgm:alg>
                          </dgm:if>
                          <dgm:else name="Name374">
                            <dgm:alg type="cycle">
                              <dgm:param type="ctrShpMap" val="fNode"/>
                              <dgm:param type="stAng" val="0"/>
                              <dgm:param type="spanAng" val="-360"/>
                            </dgm:alg>
                          </dgm:else>
                        </dgm:choose>
                      </dgm:if>
                      <dgm:if name="Name375" axis="ch" ptType="node" func="cnt" op="equ" val="6">
                        <dgm:choose name="Name376">
                          <dgm:if name="Name377" axis="ch ch" ptType="node node" st="5 1" cnt="1 0" func="cnt" op="equ" val="1">
                            <dgm:alg type="cycle">
                              <dgm:param type="ctrShpMap" val="fNode"/>
                              <dgm:param type="stAng" val="120"/>
                            </dgm:alg>
                          </dgm:if>
                          <dgm:if name="Name378" axis="ch ch" ptType="node node" st="5 1" cnt="1 0" func="cnt" op="equ" val="2">
                            <dgm:alg type="cycle">
                              <dgm:param type="ctrShpMap" val="fNode"/>
                              <dgm:param type="stAng" val="165"/>
                              <dgm:param type="spanAng" val="-90"/>
                            </dgm:alg>
                          </dgm:if>
                          <dgm:else name="Name379">
                            <dgm:alg type="cycle">
                              <dgm:param type="ctrShpMap" val="fNode"/>
                              <dgm:param type="stAng" val="0"/>
                              <dgm:param type="spanAng" val="-360"/>
                            </dgm:alg>
                          </dgm:else>
                        </dgm:choose>
                      </dgm:if>
                      <dgm:if name="Name380" axis="ch" ptType="node" func="cnt" op="gte" val="7">
                        <dgm:choose name="Name381">
                          <dgm:if name="Name382" axis="ch ch" ptType="node node" st="5 1" cnt="1 0" func="cnt" op="equ" val="1">
                            <dgm:alg type="cycle">
                              <dgm:param type="ctrShpMap" val="fNode"/>
                              <dgm:param type="stAng" val="154"/>
                            </dgm:alg>
                          </dgm:if>
                          <dgm:if name="Name383" axis="ch ch" ptType="node node" st="5 1" cnt="1 0" func="cnt" op="equ" val="2">
                            <dgm:alg type="cycle">
                              <dgm:param type="ctrShpMap" val="fNode"/>
                              <dgm:param type="stAng" val="199"/>
                              <dgm:param type="spanAng" val="-90"/>
                            </dgm:alg>
                          </dgm:if>
                          <dgm:else name="Name384">
                            <dgm:alg type="cycle">
                              <dgm:param type="ctrShpMap" val="fNode"/>
                              <dgm:param type="stAng" val="0"/>
                              <dgm:param type="spanAng" val="-360"/>
                            </dgm:alg>
                          </dgm:else>
                        </dgm:choose>
                      </dgm:if>
                      <dgm:else name="Name385"/>
                    </dgm:choose>
                  </dgm:else>
                </dgm:choose>
                <dgm:shape xmlns:r="http://schemas.openxmlformats.org/officeDocument/2006/relationships" r:blip="">
                  <dgm:adjLst/>
                </dgm:shape>
                <dgm:presOf/>
                <dgm:constrLst>
                  <dgm:constr type="sp" refType="w" fact="0.1"/>
                  <dgm:constr type="sibSp" refType="w" fact="0.1"/>
                </dgm:constrLst>
                <dgm:forEach name="Name386" axis="ch" ptType="node" st="5" cnt="1">
                  <dgm:layoutNode name="childCenter5"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387" axis="ch">
                    <dgm:forEach name="Name388" axis="self" ptType="parTrans">
                      <dgm:layoutNode name="Name38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390" axis="self" ptType="node">
                      <dgm:layoutNode name="text5"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391" axis="ch" ptType="parTrans" st="5" cnt="1">
                <dgm:layoutNode name="Name392">
                  <dgm:alg type="conn">
                    <dgm:param type="dim" val="1D"/>
                    <dgm:param type="begPts" val="auto"/>
                    <dgm:param type="endPts" val="auto"/>
                    <dgm:param type="endSty" val="noArr"/>
                    <dgm:param type="srcNode" val="textCenter"/>
                    <dgm:param type="dstNode" val="childCenter5"/>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393"/>
          </dgm:choose>
          <dgm:choose name="Name394">
            <dgm:if name="Name395" axis="ch" ptType="node" func="cnt" op="gte" val="6">
              <dgm:layoutNode name="cycle_6">
                <dgm:choose name="Name396">
                  <dgm:if name="Name397" func="var" arg="dir" op="equ" val="norm">
                    <dgm:choose name="Name398">
                      <dgm:if name="Name399" axis="ch" ptType="node" func="cnt" op="equ" val="6">
                        <dgm:choose name="Name400">
                          <dgm:if name="Name401" axis="ch ch" ptType="node node" st="6 1" cnt="1 0" func="cnt" op="equ" val="1">
                            <dgm:alg type="cycle">
                              <dgm:param type="ctrShpMap" val="fNode"/>
                              <dgm:param type="stAng" val="300"/>
                            </dgm:alg>
                          </dgm:if>
                          <dgm:if name="Name402" axis="ch ch" ptType="node node" st="6 1" cnt="1 0" func="cnt" op="equ" val="2">
                            <dgm:alg type="cycle">
                              <dgm:param type="ctrShpMap" val="fNode"/>
                              <dgm:param type="stAng" val="255"/>
                              <dgm:param type="spanAng" val="90"/>
                            </dgm:alg>
                          </dgm:if>
                          <dgm:else name="Name403">
                            <dgm:alg type="cycle">
                              <dgm:param type="ctrShpMap" val="fNode"/>
                              <dgm:param type="stAng" val="0"/>
                              <dgm:param type="spanAng" val="360"/>
                            </dgm:alg>
                          </dgm:else>
                        </dgm:choose>
                      </dgm:if>
                      <dgm:if name="Name404" axis="ch" ptType="node" func="cnt" op="gte" val="7">
                        <dgm:choose name="Name405">
                          <dgm:if name="Name406" axis="ch ch" ptType="node node" st="6 1" cnt="1 0" func="cnt" op="equ" val="1">
                            <dgm:alg type="cycle">
                              <dgm:param type="ctrShpMap" val="fNode"/>
                              <dgm:param type="stAng" val="257"/>
                            </dgm:alg>
                          </dgm:if>
                          <dgm:if name="Name407" axis="ch ch" ptType="node node" st="6 1" cnt="1 0" func="cnt" op="equ" val="2">
                            <dgm:alg type="cycle">
                              <dgm:param type="ctrShpMap" val="fNode"/>
                              <dgm:param type="stAng" val="212"/>
                              <dgm:param type="spanAng" val="90"/>
                            </dgm:alg>
                          </dgm:if>
                          <dgm:else name="Name408">
                            <dgm:alg type="cycle">
                              <dgm:param type="ctrShpMap" val="fNode"/>
                              <dgm:param type="stAng" val="0"/>
                              <dgm:param type="spanAng" val="360"/>
                            </dgm:alg>
                          </dgm:else>
                        </dgm:choose>
                      </dgm:if>
                      <dgm:else name="Name409"/>
                    </dgm:choose>
                  </dgm:if>
                  <dgm:else name="Name410">
                    <dgm:choose name="Name411">
                      <dgm:if name="Name412" axis="ch" ptType="node" func="cnt" op="equ" val="6">
                        <dgm:choose name="Name413">
                          <dgm:if name="Name414" axis="ch ch" ptType="node node" st="6 1" cnt="1 0" func="cnt" op="equ" val="1">
                            <dgm:alg type="cycle">
                              <dgm:param type="ctrShpMap" val="fNode"/>
                              <dgm:param type="stAng" val="60"/>
                            </dgm:alg>
                          </dgm:if>
                          <dgm:if name="Name415" axis="ch ch" ptType="node node" st="6 1" cnt="1 0" func="cnt" op="equ" val="2">
                            <dgm:alg type="cycle">
                              <dgm:param type="ctrShpMap" val="fNode"/>
                              <dgm:param type="stAng" val="105"/>
                              <dgm:param type="spanAng" val="-90"/>
                            </dgm:alg>
                          </dgm:if>
                          <dgm:else name="Name416">
                            <dgm:alg type="cycle">
                              <dgm:param type="ctrShpMap" val="fNode"/>
                              <dgm:param type="stAng" val="0"/>
                              <dgm:param type="spanAng" val="-360"/>
                            </dgm:alg>
                          </dgm:else>
                        </dgm:choose>
                      </dgm:if>
                      <dgm:if name="Name417" axis="ch" ptType="node" func="cnt" op="gte" val="7">
                        <dgm:choose name="Name418">
                          <dgm:if name="Name419" axis="ch ch" ptType="node node" st="6 1" cnt="1 0" func="cnt" op="equ" val="1">
                            <dgm:alg type="cycle">
                              <dgm:param type="ctrShpMap" val="fNode"/>
                              <dgm:param type="stAng" val="102"/>
                            </dgm:alg>
                          </dgm:if>
                          <dgm:if name="Name420" axis="ch ch" ptType="node node" st="6 1" cnt="1 0" func="cnt" op="equ" val="2">
                            <dgm:alg type="cycle">
                              <dgm:param type="ctrShpMap" val="fNode"/>
                              <dgm:param type="stAng" val="147"/>
                              <dgm:param type="spanAng" val="-90"/>
                            </dgm:alg>
                          </dgm:if>
                          <dgm:else name="Name421">
                            <dgm:alg type="cycle">
                              <dgm:param type="ctrShpMap" val="fNode"/>
                              <dgm:param type="stAng" val="0"/>
                              <dgm:param type="spanAng" val="-360"/>
                            </dgm:alg>
                          </dgm:else>
                        </dgm:choose>
                      </dgm:if>
                      <dgm:else name="Name422"/>
                    </dgm:choose>
                  </dgm:else>
                </dgm:choose>
                <dgm:shape xmlns:r="http://schemas.openxmlformats.org/officeDocument/2006/relationships" r:blip="">
                  <dgm:adjLst/>
                </dgm:shape>
                <dgm:presOf/>
                <dgm:constrLst>
                  <dgm:constr type="sp" refType="w" fact="0.1"/>
                  <dgm:constr type="sibSp" refType="w" fact="0.1"/>
                </dgm:constrLst>
                <dgm:forEach name="Name423" axis="ch" ptType="node" st="6" cnt="1">
                  <dgm:layoutNode name="childCenter6"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24" axis="ch">
                    <dgm:forEach name="Name425" axis="self" ptType="parTrans">
                      <dgm:layoutNode name="Name426">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27" axis="self" ptType="node">
                      <dgm:layoutNode name="text6"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28" axis="ch" ptType="parTrans" st="6" cnt="1">
                <dgm:layoutNode name="Name429">
                  <dgm:alg type="conn">
                    <dgm:param type="dim" val="1D"/>
                    <dgm:param type="begPts" val="auto"/>
                    <dgm:param type="endPts" val="auto"/>
                    <dgm:param type="endSty" val="noArr"/>
                    <dgm:param type="srcNode" val="textCenter"/>
                    <dgm:param type="dstNode" val="childCenter6"/>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30"/>
          </dgm:choose>
          <dgm:choose name="Name431">
            <dgm:if name="Name432" axis="ch" ptType="node" func="cnt" op="gte" val="7">
              <dgm:layoutNode name="cycle_7">
                <dgm:choose name="Name433">
                  <dgm:if name="Name434" func="var" arg="dir" op="equ" val="norm">
                    <dgm:choose name="Name435">
                      <dgm:if name="Name436" axis="ch" ptType="node" func="cnt" op="gte" val="7">
                        <dgm:choose name="Name437">
                          <dgm:if name="Name438" axis="ch ch" ptType="node node" st="7 1" cnt="1 0" func="cnt" op="equ" val="1">
                            <dgm:alg type="cycle">
                              <dgm:param type="ctrShpMap" val="fNode"/>
                              <dgm:param type="stAng" val="308"/>
                            </dgm:alg>
                          </dgm:if>
                          <dgm:if name="Name439" axis="ch ch" ptType="node node" st="7 1" cnt="1 0" func="cnt" op="equ" val="2">
                            <dgm:alg type="cycle">
                              <dgm:param type="ctrShpMap" val="fNode"/>
                              <dgm:param type="stAng" val="263"/>
                              <dgm:param type="spanAng" val="90"/>
                            </dgm:alg>
                          </dgm:if>
                          <dgm:else name="Name440">
                            <dgm:alg type="cycle">
                              <dgm:param type="ctrShpMap" val="fNode"/>
                              <dgm:param type="stAng" val="0"/>
                              <dgm:param type="spanAng" val="360"/>
                            </dgm:alg>
                          </dgm:else>
                        </dgm:choose>
                      </dgm:if>
                      <dgm:else name="Name441"/>
                    </dgm:choose>
                  </dgm:if>
                  <dgm:else name="Name442">
                    <dgm:choose name="Name443">
                      <dgm:if name="Name444" axis="ch" ptType="node" func="cnt" op="gte" val="7">
                        <dgm:choose name="Name445">
                          <dgm:if name="Name446" axis="ch ch" ptType="node node" st="7 1" cnt="1 0" func="cnt" op="equ" val="1">
                            <dgm:alg type="cycle">
                              <dgm:param type="ctrShpMap" val="fNode"/>
                              <dgm:param type="stAng" val="51"/>
                            </dgm:alg>
                          </dgm:if>
                          <dgm:if name="Name447" axis="ch ch" ptType="node node" st="7 1" cnt="1 0" func="cnt" op="equ" val="2">
                            <dgm:alg type="cycle">
                              <dgm:param type="ctrShpMap" val="fNode"/>
                              <dgm:param type="stAng" val="96"/>
                              <dgm:param type="spanAng" val="-90"/>
                            </dgm:alg>
                          </dgm:if>
                          <dgm:else name="Name448">
                            <dgm:alg type="cycle">
                              <dgm:param type="ctrShpMap" val="fNode"/>
                              <dgm:param type="stAng" val="0"/>
                              <dgm:param type="spanAng" val="-360"/>
                            </dgm:alg>
                          </dgm:else>
                        </dgm:choose>
                      </dgm:if>
                      <dgm:else name="Name449"/>
                    </dgm:choose>
                  </dgm:else>
                </dgm:choose>
                <dgm:shape xmlns:r="http://schemas.openxmlformats.org/officeDocument/2006/relationships" r:blip="">
                  <dgm:adjLst/>
                </dgm:shape>
                <dgm:presOf/>
                <dgm:constrLst>
                  <dgm:constr type="sp" refType="w" fact="0.1"/>
                  <dgm:constr type="sibSp" refType="w" fact="0.1"/>
                </dgm:constrLst>
                <dgm:forEach name="Name450" axis="ch" ptType="node" st="7" cnt="1">
                  <dgm:layoutNode name="childCenter7" styleLbl="node1">
                    <dgm:alg type="tx"/>
                    <dgm:shape xmlns:r="http://schemas.openxmlformats.org/officeDocument/2006/relationships" type="roundRect" r:blip="">
                      <dgm:adjLst/>
                    </dgm:shape>
                    <dgm:presOf axis="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name="Name451" axis="ch">
                    <dgm:forEach name="Name452" axis="self" ptType="parTrans">
                      <dgm:layoutNode name="Name453">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begPad"/>
                          <dgm:constr type="endPad"/>
                        </dgm:constrLst>
                      </dgm:layoutNode>
                    </dgm:forEach>
                    <dgm:forEach name="Name454" axis="self" ptType="node">
                      <dgm:layoutNode name="text7" styleLbl="node1">
                        <dgm:varLst>
                          <dgm:bulletEnabled val="1"/>
                        </dgm:varLst>
                        <dgm:alg type="tx"/>
                        <dgm:shape xmlns:r="http://schemas.openxmlformats.org/officeDocument/2006/relationships" type="roundRect" r:blip="">
                          <dgm:adjLst/>
                        </dgm:shape>
                        <dgm:presOf axis="desOrSelf" ptType="node"/>
                        <dgm:constrLst>
                          <dgm:constr type="userS"/>
                          <dgm:constr type="w" refType="userS"/>
                          <dgm:constr type="h" refType="w"/>
                          <dgm:constr type="tMarg" refType="primFontSz" fact="0.2"/>
                          <dgm:constr type="bMarg" refType="primFontSz" fact="0.2"/>
                          <dgm:constr type="lMarg" refType="primFontSz" fact="0.2"/>
                          <dgm:constr type="rMarg" refType="primFontSz" fact="0.2"/>
                        </dgm:constrLst>
                        <dgm:ruleLst>
                          <dgm:rule type="primFontSz" val="5" fact="NaN" max="NaN"/>
                        </dgm:ruleLst>
                      </dgm:layoutNode>
                    </dgm:forEach>
                  </dgm:forEach>
                </dgm:forEach>
              </dgm:layoutNode>
              <dgm:forEach name="Name455" axis="ch" ptType="parTrans" st="7" cnt="1">
                <dgm:layoutNode name="Name456">
                  <dgm:alg type="conn">
                    <dgm:param type="dim" val="1D"/>
                    <dgm:param type="begPts" val="auto"/>
                    <dgm:param type="endPts" val="auto"/>
                    <dgm:param type="endSty" val="noArr"/>
                    <dgm:param type="srcNode" val="textCenter"/>
                    <dgm:param type="dstNode" val="childCenter7"/>
                  </dgm:alg>
                  <dgm:shape xmlns:r="http://schemas.openxmlformats.org/officeDocument/2006/relationships" type="conn" r:blip="" zOrderOff="-999">
                    <dgm:adjLst/>
                  </dgm:shape>
                  <dgm:presOf axis="self"/>
                  <dgm:constrLst>
                    <dgm:constr type="h"/>
                    <dgm:constr type="begPad"/>
                    <dgm:constr type="endPad"/>
                  </dgm:constrLst>
                </dgm:layoutNode>
              </dgm:forEach>
            </dgm:if>
            <dgm:else name="Name457"/>
          </dgm:choose>
        </dgm:else>
      </dgm:choose>
    </dgm:forEach>
  </dgm:layoutNode>
</dgm:layoutDef>
</file>

<file path=ppt/diagrams/layout75.xml><?xml version="1.0" encoding="utf-8"?>
<dgm:layoutDef xmlns:dgm="http://schemas.openxmlformats.org/drawingml/2006/diagram" xmlns:a="http://schemas.openxmlformats.org/drawingml/2006/main" uniqueId="urn:microsoft.com/office/officeart/2005/8/layout/vList4">
  <dgm:title val=""/>
  <dgm:desc val=""/>
  <dgm:catLst>
    <dgm:cat type="list" pri="13000"/>
    <dgm:cat type="picture" pri="26000"/>
    <dgm:cat type="pictureconvert" pri="26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dir/>
      <dgm:resizeHandles val="exact"/>
    </dgm:varLst>
    <dgm:alg type="lin">
      <dgm:param type="linDir" val="fromT"/>
      <dgm:param type="vertAlign" val="t"/>
    </dgm:alg>
    <dgm:shape xmlns:r="http://schemas.openxmlformats.org/officeDocument/2006/relationships" r:blip="">
      <dgm:adjLst/>
    </dgm:shape>
    <dgm:presOf/>
    <dgm:constrLst>
      <dgm:constr type="w" for="ch" forName="comp" refType="w"/>
      <dgm:constr type="h" for="ch" forName="comp" refType="h"/>
      <dgm:constr type="h" for="ch" forName="spacer" refType="h" refFor="ch" refForName="comp" op="equ" fact="0.1"/>
      <dgm:constr type="primFontSz" for="des" forName="text" op="equ" val="65"/>
    </dgm:constrLst>
    <dgm:ruleLst/>
    <dgm:forEach name="Name0" axis="ch" ptType="node">
      <dgm:layoutNode name="comp" styleLbl="node1">
        <dgm:alg type="composite"/>
        <dgm:shape xmlns:r="http://schemas.openxmlformats.org/officeDocument/2006/relationships" r:blip="">
          <dgm:adjLst/>
        </dgm:shape>
        <dgm:presOf/>
        <dgm:choose name="Name1">
          <dgm:if name="Name2" func="var" arg="dir" op="equ" val="norm">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l" for="ch" forName="img" refType="h" refFor="ch" refForName="box" fact="0.1"/>
              <dgm:constr type="h" for="ch" forName="text" refType="h"/>
              <dgm:constr type="l" for="ch" forName="text" refType="r" refFor="ch" refForName="img"/>
              <dgm:constr type="r" for="ch" forName="text" refType="w"/>
            </dgm:constrLst>
          </dgm:if>
          <dgm:else name="Name3">
            <dgm:constrLst>
              <dgm:constr type="h" for="ch" forName="box" refType="h"/>
              <dgm:constr type="w" for="ch" forName="box" refType="w"/>
              <dgm:constr type="w" for="ch" forName="img" refType="w" refFor="ch" refForName="box" fact="0.2"/>
              <dgm:constr type="h" for="ch" forName="img" refType="h" refFor="ch" refForName="box" fact="0.8"/>
              <dgm:constr type="t" for="ch" forName="img" refType="h" refFor="ch" refForName="box" fact="0.1"/>
              <dgm:constr type="r" for="ch" forName="img" refType="w" refFor="ch" refForName="box"/>
              <dgm:constr type="rOff" for="ch" forName="img" refType="h" refFor="ch" refForName="box" fact="-0.1"/>
              <dgm:constr type="h" for="ch" forName="text" refType="h"/>
              <dgm:constr type="r" for="ch" forName="text" refType="l" refFor="ch" refForName="img"/>
              <dgm:constr type="l" for="ch" forName="text"/>
            </dgm:constrLst>
          </dgm:else>
        </dgm:choose>
        <dgm:ruleLst/>
        <dgm:layoutNode name="box" styleLbl="node1">
          <dgm:alg type="sp"/>
          <dgm:shape xmlns:r="http://schemas.openxmlformats.org/officeDocument/2006/relationships" type="roundRect" r:blip="">
            <dgm:adjLst>
              <dgm:adj idx="1" val="0.1"/>
            </dgm:adjLst>
          </dgm:shape>
          <dgm:presOf axis="desOrSelf" ptType="node"/>
          <dgm:constrLst/>
          <dgm:ruleLst/>
        </dgm:layoutNode>
        <dgm:layoutNode name="img" styleLbl="fgImgPlace1">
          <dgm:alg type="sp"/>
          <dgm:shape xmlns:r="http://schemas.openxmlformats.org/officeDocument/2006/relationships" type="roundRect" r:blip="" blipPhldr="1">
            <dgm:adjLst>
              <dgm:adj idx="1" val="0.1"/>
            </dgm:adjLst>
          </dgm:shape>
          <dgm:presOf/>
          <dgm:constrLst/>
          <dgm:ruleLst/>
        </dgm:layoutNode>
        <dgm:layoutNode name="text">
          <dgm:varLst>
            <dgm:bulletEnabled val="1"/>
          </dgm:varLst>
          <dgm:alg type="tx">
            <dgm:param type="parTxLTRAlign" val="l"/>
            <dgm:param type="parTxRTLAlign" val="r"/>
          </dgm:alg>
          <dgm:shape xmlns:r="http://schemas.openxmlformats.org/officeDocument/2006/relationships" type="rect" r:blip="" hideGeom="1">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name="Name4" axis="followSib" ptType="sibTrans" cnt="1">
        <dgm:layoutNode name="spacer">
          <dgm:alg type="sp"/>
          <dgm:shape xmlns:r="http://schemas.openxmlformats.org/officeDocument/2006/relationships" r:blip="">
            <dgm:adjLst/>
          </dgm:shape>
          <dgm:presOf axis="self"/>
          <dgm:constrLst/>
          <dgm:ruleLst/>
        </dgm:layoutNode>
      </dgm:forEach>
    </dgm:forEach>
  </dgm:layoutNode>
</dgm:layoutDef>
</file>

<file path=ppt/diagrams/layout76.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77.xml><?xml version="1.0" encoding="utf-8"?>
<dgm:layoutDef xmlns:dgm="http://schemas.openxmlformats.org/drawingml/2006/diagram" xmlns:a="http://schemas.openxmlformats.org/drawingml/2006/main"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xmlns:r="http://schemas.openxmlformats.org/officeDocument/2006/relationships" rot="-90" type="flowChartManualOperation" r:blip="">
              <dgm:adjLst/>
            </dgm:shape>
          </dgm:if>
          <dgm:else name="Name6">
            <dgm:shape xmlns:r="http://schemas.openxmlformats.org/officeDocument/2006/relationships"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78.xml><?xml version="1.0" encoding="utf-8"?>
<dgm:layoutDef xmlns:dgm="http://schemas.openxmlformats.org/drawingml/2006/diagram" xmlns:a="http://schemas.openxmlformats.org/drawingml/2006/main" uniqueId="urn:microsoft.com/office/officeart/2008/layout/VerticalCurvedList">
  <dgm:title val=""/>
  <dgm:desc val=""/>
  <dgm:catLst>
    <dgm:cat type="list" pri="20000"/>
  </dgm:catLst>
  <dgm:sampData>
    <dgm:dataModel>
      <dgm:ptLst>
        <dgm:pt modelId="0" type="doc"/>
        <dgm:pt modelId="1">
          <dgm:prSet phldr="1"/>
        </dgm:pt>
        <dgm:pt modelId="2">
          <dgm:prSet phldr="1"/>
        </dgm:pt>
        <dgm:pt modelId="3">
          <dgm:prSet phldr="1"/>
        </dgm:pt>
      </dgm:ptLst>
      <dgm:cxnLst>
        <dgm:cxn modelId="4" srcId="0" destId="1" srcOrd="0" destOrd="0"/>
        <dgm:cxn modelId="5" srcId="0" destId="2" srcOrd="1" destOrd="0"/>
        <dgm:cxn modelId="6" srcId="0" destId="3" srcOrd="2"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0.8"/>
    </dgm:constrLst>
    <dgm:layoutNode name="Name1">
      <dgm:alg type="composite"/>
      <dgm:shape xmlns:r="http://schemas.openxmlformats.org/officeDocument/2006/relationships" r:blip="">
        <dgm:adjLst/>
      </dgm:shape>
      <dgm:choose name="Name2">
        <dgm:if name="Name3" func="var" arg="dir" op="equ" val="norm">
          <dgm:choose name="Name4">
            <dgm:if name="Name5" axis="ch" ptType="node" func="cnt" op="equ" val="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h" fact="0.225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primFontSz" for="ch" ptType="node" op="equ" val="65"/>
              </dgm:constrLst>
            </dgm:if>
            <dgm:if name="Name6" axis="ch" ptType="node" func="cnt" op="equ" val="2">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h" fact="0.1891"/>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h" fact="0.1891"/>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primFontSz" for="ch" ptType="node" op="equ" val="65"/>
              </dgm:constrLst>
            </dgm:if>
            <dgm:if name="Name7" axis="ch" ptType="node" func="cnt" op="equ" val="3">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h" fact="0.1526"/>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h" fact="0.2253"/>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h" fact="0.1526"/>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primFontSz" for="ch" ptType="node" op="equ" val="65"/>
              </dgm:constrLst>
            </dgm:if>
            <dgm:if name="Name8" axis="ch" ptType="node" func="cnt" op="equ" val="4">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h" fact="0.1268"/>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h" fact="0.215"/>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h" fact="0.21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h" fact="0.126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primFontSz" for="ch" ptType="node" op="equ" val="65"/>
              </dgm:constrLst>
            </dgm:if>
            <dgm:if name="Name9" axis="ch" ptType="node" func="cnt" op="equ" val="5">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h" fact="0.1082"/>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h" fact="0.197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h" fact="0.2253"/>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h" fact="0.1978"/>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h" fact="0.1082"/>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primFontSz" for="ch" ptType="node" op="equ" val="65"/>
              </dgm:constrLst>
            </dgm:if>
            <dgm:if name="Name10" axis="ch" ptType="node" func="cnt" op="equ" val="6">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h" fact="0.0943"/>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h" fact="0.1809"/>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h" fact="0.2205"/>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h" fact="0.2205"/>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h" fact="0.18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h" fact="0.0943"/>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primFontSz" for="ch" ptType="node" op="equ" val="65"/>
              </dgm:constrLst>
            </dgm:if>
            <dgm:else name="Name11">
              <dgm:constrLst>
                <dgm:constr type="h" for="ch" forName="cycle" refType="h"/>
                <dgm:constr type="w" for="ch" forName="cycle" refType="h" refFor="ch" refForName="cycle" fact="0.26"/>
                <dgm:constr type="l" for="ch" forName="cycle"/>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h" fact="0.0835"/>
                <dgm:constr type="l" for="ch" forName="text_1" refType="ctrX" refFor="ch" refForName="accent_1"/>
                <dgm:constr type="r" for="ch" forName="text_1" refType="w"/>
                <dgm:constr type="w" for="ch" forName="text_1" refType="h" refFor="ch" refForName="text_1" op="gte"/>
                <dgm:constr type="h" for="ch" forName="text_1" refType="h" refFor="ch" refForName="accent_1" fact="0.8"/>
                <dgm:constr type="ctrY" for="ch" forName="text_1" refType="ctrY" refFor="ch" refForName="accent_1"/>
                <dgm:constr type="l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h" fact="0.1658"/>
                <dgm:constr type="l" for="ch" forName="text_2" refType="ctrX" refFor="ch" refForName="accent_2"/>
                <dgm:constr type="r" for="ch" forName="text_2" refType="w"/>
                <dgm:constr type="w" for="ch" forName="text_2" refType="h" refFor="ch" refForName="text_2" op="gte"/>
                <dgm:constr type="h" for="ch" forName="text_2" refType="h" refFor="ch" refForName="accent_2" fact="0.8"/>
                <dgm:constr type="ctrY" for="ch" forName="text_2" refType="ctrY" refFor="ch" refForName="accent_2"/>
                <dgm:constr type="l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h" fact="0.2109"/>
                <dgm:constr type="l" for="ch" forName="text_3" refType="ctrX" refFor="ch" refForName="accent_3"/>
                <dgm:constr type="r" for="ch" forName="text_3" refType="w"/>
                <dgm:constr type="w" for="ch" forName="text_3" refType="h" refFor="ch" refForName="text_3" op="gte"/>
                <dgm:constr type="h" for="ch" forName="text_3" refType="h" refFor="ch" refForName="accent_3" fact="0.8"/>
                <dgm:constr type="ctrY" for="ch" forName="text_3" refType="ctrY" refFor="ch" refForName="accent_3"/>
                <dgm:constr type="l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h" fact="0.2253"/>
                <dgm:constr type="l" for="ch" forName="text_4" refType="ctrX" refFor="ch" refForName="accent_4"/>
                <dgm:constr type="r" for="ch" forName="text_4" refType="w"/>
                <dgm:constr type="w" for="ch" forName="text_4" refType="h" refFor="ch" refForName="text_4" op="gte"/>
                <dgm:constr type="h" for="ch" forName="text_4" refType="h" refFor="ch" refForName="accent_4" fact="0.8"/>
                <dgm:constr type="ctrY" for="ch" forName="text_4" refType="ctrY" refFor="ch" refForName="accent_4"/>
                <dgm:constr type="l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h" fact="0.2109"/>
                <dgm:constr type="l" for="ch" forName="text_5" refType="ctrX" refFor="ch" refForName="accent_5"/>
                <dgm:constr type="r" for="ch" forName="text_5" refType="w"/>
                <dgm:constr type="w" for="ch" forName="text_5" refType="h" refFor="ch" refForName="text_5" op="gte"/>
                <dgm:constr type="h" for="ch" forName="text_5" refType="h" refFor="ch" refForName="accent_5" fact="0.8"/>
                <dgm:constr type="ctrY" for="ch" forName="text_5" refType="ctrY" refFor="ch" refForName="accent_5"/>
                <dgm:constr type="l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h" fact="0.1658"/>
                <dgm:constr type="l" for="ch" forName="text_6" refType="ctrX" refFor="ch" refForName="accent_6"/>
                <dgm:constr type="r" for="ch" forName="text_6" refType="w"/>
                <dgm:constr type="w" for="ch" forName="text_6" refType="h" refFor="ch" refForName="text_6" op="gte"/>
                <dgm:constr type="h" for="ch" forName="text_6" refType="h" refFor="ch" refForName="accent_6" fact="0.8"/>
                <dgm:constr type="ctrY" for="ch" forName="text_6" refType="ctrY" refFor="ch" refForName="accent_6"/>
                <dgm:constr type="l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h" fact="0.0835"/>
                <dgm:constr type="l" for="ch" forName="text_7" refType="ctrX" refFor="ch" refForName="accent_7"/>
                <dgm:constr type="r" for="ch" forName="text_7" refType="w"/>
                <dgm:constr type="w" for="ch" forName="text_7" refType="h" refFor="ch" refForName="text_7" op="gte"/>
                <dgm:constr type="h" for="ch" forName="text_7" refType="h" refFor="ch" refForName="accent_7" fact="0.8"/>
                <dgm:constr type="ctrY" for="ch" forName="text_7" refType="ctrY" refFor="ch" refForName="accent_7"/>
                <dgm:constr type="lMarg" for="ch" forName="text_7" refType="w" refFor="ch" refForName="accent_7" fact="1.8"/>
                <dgm:constr type="primFontSz" for="ch" ptType="node" op="equ" val="65"/>
              </dgm:constrLst>
            </dgm:else>
          </dgm:choose>
        </dgm:if>
        <dgm:else name="Name12">
          <dgm:choose name="Name13">
            <dgm:if name="Name14" axis="ch" ptType="node" func="cnt" op="equ" val="1">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625"/>
                <dgm:constr type="w" for="ch" forName="accent_1" refType="h" refFor="ch" refForName="accent_1" op="equ"/>
                <dgm:constr type="ctrY" for="ch" forName="accent_1" refType="h" fact="0.5"/>
                <dgm:constr type="ctrX" for="ch" forName="accent_1" refType="w"/>
                <dgm:constr type="ctrXOff" for="ch" forName="accent_1" refType="h" fact="-0.225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primFontSz" for="ch" ptType="node" op="equ" val="65"/>
              </dgm:constrLst>
            </dgm:if>
            <dgm:if name="Name15" axis="ch" ptType="node" func="cnt" op="equ" val="2">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3571"/>
                <dgm:constr type="w" for="ch" forName="accent_1" refType="h" refFor="ch" refForName="accent_1" op="equ"/>
                <dgm:constr type="ctrY" for="ch" forName="accent_1" refType="h" fact="0.2857"/>
                <dgm:constr type="ctrX" for="ch" forName="accent_1" refType="w"/>
                <dgm:constr type="ctrXOff" for="ch" forName="accent_1" refType="h" fact="-0.1891"/>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3571"/>
                <dgm:constr type="w" for="ch" forName="accent_2" refType="h" refFor="ch" refForName="accent_2" op="equ"/>
                <dgm:constr type="ctrY" for="ch" forName="accent_2" refType="h" fact="0.7143"/>
                <dgm:constr type="ctrX" for="ch" forName="accent_2" refType="w"/>
                <dgm:constr type="ctrXOff" for="ch" forName="accent_2" refType="h" fact="-0.1891"/>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primFontSz" for="ch" ptType="node" op="equ" val="65"/>
              </dgm:constrLst>
            </dgm:if>
            <dgm:if name="Name16" axis="ch" ptType="node" func="cnt" op="equ" val="3">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25"/>
                <dgm:constr type="w" for="ch" forName="accent_1" refType="h" refFor="ch" refForName="accent_1" op="equ"/>
                <dgm:constr type="ctrY" for="ch" forName="accent_1" refType="h" fact="0.2"/>
                <dgm:constr type="ctrX" for="ch" forName="accent_1" refType="w"/>
                <dgm:constr type="ctrXOff" for="ch" forName="accent_1" refType="h" fact="-0.1526"/>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25"/>
                <dgm:constr type="w" for="ch" forName="accent_2" refType="h" refFor="ch" refForName="accent_2" op="equ"/>
                <dgm:constr type="ctrY" for="ch" forName="accent_2" refType="h" fact="0.5"/>
                <dgm:constr type="ctrX" for="ch" forName="accent_2" refType="w"/>
                <dgm:constr type="ctrXOff" for="ch" forName="accent_2" refType="h" fact="-0.2253"/>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25"/>
                <dgm:constr type="w" for="ch" forName="accent_3" refType="h" refFor="ch" refForName="accent_3" op="equ"/>
                <dgm:constr type="ctrY" for="ch" forName="accent_3" refType="h" fact="0.8"/>
                <dgm:constr type="ctrX" for="ch" forName="accent_3" refType="w"/>
                <dgm:constr type="ctrXOff" for="ch" forName="accent_3" refType="h" fact="-0.1526"/>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primFontSz" for="ch" ptType="node" op="equ" val="65"/>
              </dgm:constrLst>
            </dgm:if>
            <dgm:if name="Name17" axis="ch" ptType="node" func="cnt" op="equ" val="4">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923"/>
                <dgm:constr type="w" for="ch" forName="accent_1" refType="h" refFor="ch" refForName="accent_1" op="equ"/>
                <dgm:constr type="ctrY" for="ch" forName="accent_1" refType="h" fact="0.1538"/>
                <dgm:constr type="ctrX" for="ch" forName="accent_1" refType="w"/>
                <dgm:constr type="ctrXOff" for="ch" forName="accent_1" refType="h" fact="-0.1268"/>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923"/>
                <dgm:constr type="w" for="ch" forName="accent_2" refType="h" refFor="ch" refForName="accent_2" op="equ"/>
                <dgm:constr type="ctrY" for="ch" forName="accent_2" refType="h" fact="0.3846"/>
                <dgm:constr type="ctrX" for="ch" forName="accent_2" refType="w"/>
                <dgm:constr type="ctrXOff" for="ch" forName="accent_2" refType="h" fact="-0.215"/>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923"/>
                <dgm:constr type="w" for="ch" forName="accent_3" refType="h" refFor="ch" refForName="accent_3" op="equ"/>
                <dgm:constr type="ctrY" for="ch" forName="accent_3" refType="h" fact="0.6154"/>
                <dgm:constr type="ctrX" for="ch" forName="accent_3" refType="w"/>
                <dgm:constr type="ctrXOff" for="ch" forName="accent_3" refType="h" fact="-0.21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923"/>
                <dgm:constr type="w" for="ch" forName="accent_4" refType="h" refFor="ch" refForName="accent_4" op="equ"/>
                <dgm:constr type="ctrY" for="ch" forName="accent_4" refType="h" fact="0.8462"/>
                <dgm:constr type="ctrX" for="ch" forName="accent_4" refType="w"/>
                <dgm:constr type="ctrXOff" for="ch" forName="accent_4" refType="h" fact="-0.126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primFontSz" for="ch" ptType="node" op="equ" val="65"/>
              </dgm:constrLst>
            </dgm:if>
            <dgm:if name="Name18" axis="ch" ptType="node" func="cnt" op="equ" val="5">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563"/>
                <dgm:constr type="w" for="ch" forName="accent_1" refType="h" refFor="ch" refForName="accent_1" op="equ"/>
                <dgm:constr type="ctrY" for="ch" forName="accent_1" refType="h" fact="0.125"/>
                <dgm:constr type="ctrX" for="ch" forName="accent_1" refType="w"/>
                <dgm:constr type="ctrXOff" for="ch" forName="accent_1" refType="h" fact="-0.1082"/>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563"/>
                <dgm:constr type="w" for="ch" forName="accent_2" refType="h" refFor="ch" refForName="accent_2" op="equ"/>
                <dgm:constr type="ctrY" for="ch" forName="accent_2" refType="h" fact="0.3125"/>
                <dgm:constr type="ctrX" for="ch" forName="accent_2" refType="w"/>
                <dgm:constr type="ctrXOff" for="ch" forName="accent_2" refType="h" fact="-0.197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563"/>
                <dgm:constr type="w" for="ch" forName="accent_3" refType="h" refFor="ch" refForName="accent_3" op="equ"/>
                <dgm:constr type="ctrY" for="ch" forName="accent_3" refType="h" fact="0.5"/>
                <dgm:constr type="ctrX" for="ch" forName="accent_3" refType="w"/>
                <dgm:constr type="ctrXOff" for="ch" forName="accent_3" refType="h" fact="-0.2253"/>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563"/>
                <dgm:constr type="w" for="ch" forName="accent_4" refType="h" refFor="ch" refForName="accent_4" op="equ"/>
                <dgm:constr type="ctrY" for="ch" forName="accent_4" refType="h" fact="0.6875"/>
                <dgm:constr type="ctrX" for="ch" forName="accent_4" refType="w"/>
                <dgm:constr type="ctrXOff" for="ch" forName="accent_4" refType="h" fact="-0.1978"/>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563"/>
                <dgm:constr type="w" for="ch" forName="accent_5" refType="h" refFor="ch" refForName="accent_5" op="equ"/>
                <dgm:constr type="ctrY" for="ch" forName="accent_5" refType="h" fact="0.875"/>
                <dgm:constr type="ctrX" for="ch" forName="accent_5" refType="w"/>
                <dgm:constr type="ctrXOff" for="ch" forName="accent_5" refType="h" fact="-0.1082"/>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primFontSz" for="ch" ptType="node" op="equ" val="65"/>
              </dgm:constrLst>
            </dgm:if>
            <dgm:if name="Name19" axis="ch" ptType="node" func="cnt" op="equ" val="6">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316"/>
                <dgm:constr type="w" for="ch" forName="accent_1" refType="h" refFor="ch" refForName="accent_1" op="equ"/>
                <dgm:constr type="ctrY" for="ch" forName="accent_1" refType="h" fact="0.1053"/>
                <dgm:constr type="ctrX" for="ch" forName="accent_1" refType="w"/>
                <dgm:constr type="ctrXOff" for="ch" forName="accent_1" refType="h" fact="-0.0943"/>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316"/>
                <dgm:constr type="w" for="ch" forName="accent_2" refType="h" refFor="ch" refForName="accent_2" op="equ"/>
                <dgm:constr type="ctrY" for="ch" forName="accent_2" refType="h" fact="0.2632"/>
                <dgm:constr type="ctrX" for="ch" forName="accent_2" refType="w"/>
                <dgm:constr type="ctrXOff" for="ch" forName="accent_2" refType="h" fact="-0.1809"/>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316"/>
                <dgm:constr type="w" for="ch" forName="accent_3" refType="h" refFor="ch" refForName="accent_3" op="equ"/>
                <dgm:constr type="ctrY" for="ch" forName="accent_3" refType="h" fact="0.4211"/>
                <dgm:constr type="ctrX" for="ch" forName="accent_3" refType="w"/>
                <dgm:constr type="ctrXOff" for="ch" forName="accent_3" refType="h" fact="-0.2205"/>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316"/>
                <dgm:constr type="w" for="ch" forName="accent_4" refType="h" refFor="ch" refForName="accent_4" op="equ"/>
                <dgm:constr type="ctrY" for="ch" forName="accent_4" refType="h" fact="0.5789"/>
                <dgm:constr type="ctrX" for="ch" forName="accent_4" refType="w"/>
                <dgm:constr type="ctrXOff" for="ch" forName="accent_4" refType="h" fact="-0.2205"/>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316"/>
                <dgm:constr type="w" for="ch" forName="accent_5" refType="h" refFor="ch" refForName="accent_5" op="equ"/>
                <dgm:constr type="ctrY" for="ch" forName="accent_5" refType="h" fact="0.7368"/>
                <dgm:constr type="ctrX" for="ch" forName="accent_5" refType="w"/>
                <dgm:constr type="ctrXOff" for="ch" forName="accent_5" refType="h" fact="-0.18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316"/>
                <dgm:constr type="w" for="ch" forName="accent_6" refType="h" refFor="ch" refForName="accent_6" op="equ"/>
                <dgm:constr type="ctrY" for="ch" forName="accent_6" refType="h" fact="0.8947"/>
                <dgm:constr type="ctrX" for="ch" forName="accent_6" refType="w"/>
                <dgm:constr type="ctrXOff" for="ch" forName="accent_6" refType="h" fact="-0.0943"/>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primFontSz" for="ch" ptType="node" op="equ" val="65"/>
              </dgm:constrLst>
            </dgm:if>
            <dgm:else name="Name20">
              <dgm:constrLst>
                <dgm:constr type="h" for="ch" forName="cycle" refType="h"/>
                <dgm:constr type="w" for="ch" forName="cycle" refType="h" refFor="ch" refForName="cycle" fact="0.26"/>
                <dgm:constr type="r" for="ch" forName="cycle" refType="w"/>
                <dgm:constr type="ctrY" for="ch" forName="cycle" refType="h" fact="0.5"/>
                <dgm:constr type="diam" for="ch" forName="cycle" refType="h" fact="1.344"/>
                <dgm:constr type="h" for="ch" forName="accent_1" refType="h" fact="0.1136"/>
                <dgm:constr type="w" for="ch" forName="accent_1" refType="h" refFor="ch" refForName="accent_1" op="equ"/>
                <dgm:constr type="ctrY" for="ch" forName="accent_1" refType="h" fact="0.0909"/>
                <dgm:constr type="ctrX" for="ch" forName="accent_1" refType="w"/>
                <dgm:constr type="ctrXOff" for="ch" forName="accent_1" refType="h" fact="-0.0835"/>
                <dgm:constr type="r" for="ch" forName="text_1" refType="ctrX" refFor="ch" refForName="accent_1"/>
                <dgm:constr type="rOff" for="ch" forName="text_1" refType="ctrXOff" refFor="ch" refForName="accent_1"/>
                <dgm:constr type="l" for="ch" forName="text_1"/>
                <dgm:constr type="w" for="ch" forName="text_1" refType="h" refFor="ch" refForName="text_1" op="gte"/>
                <dgm:constr type="h" for="ch" forName="text_1" refType="h" refFor="ch" refForName="accent_1" fact="0.8"/>
                <dgm:constr type="ctrY" for="ch" forName="text_1" refType="ctrY" refFor="ch" refForName="accent_1"/>
                <dgm:constr type="rMarg" for="ch" forName="text_1" refType="w" refFor="ch" refForName="accent_1" fact="1.8"/>
                <dgm:constr type="h" for="ch" forName="accent_2" refType="h" fact="0.1136"/>
                <dgm:constr type="w" for="ch" forName="accent_2" refType="h" refFor="ch" refForName="accent_2" op="equ"/>
                <dgm:constr type="ctrY" for="ch" forName="accent_2" refType="h" fact="0.2273"/>
                <dgm:constr type="ctrX" for="ch" forName="accent_2" refType="w"/>
                <dgm:constr type="ctrXOff" for="ch" forName="accent_2" refType="h" fact="-0.1658"/>
                <dgm:constr type="r" for="ch" forName="text_2" refType="ctrX" refFor="ch" refForName="accent_2"/>
                <dgm:constr type="rOff" for="ch" forName="text_2" refType="ctrXOff" refFor="ch" refForName="accent_2"/>
                <dgm:constr type="l" for="ch" forName="text_2"/>
                <dgm:constr type="w" for="ch" forName="text_2" refType="h" refFor="ch" refForName="text_2" op="gte"/>
                <dgm:constr type="h" for="ch" forName="text_2" refType="h" refFor="ch" refForName="accent_2" fact="0.8"/>
                <dgm:constr type="ctrY" for="ch" forName="text_2" refType="ctrY" refFor="ch" refForName="accent_2"/>
                <dgm:constr type="rMarg" for="ch" forName="text_2" refType="w" refFor="ch" refForName="accent_2" fact="1.8"/>
                <dgm:constr type="h" for="ch" forName="accent_3" refType="h" fact="0.1136"/>
                <dgm:constr type="w" for="ch" forName="accent_3" refType="h" refFor="ch" refForName="accent_3" op="equ"/>
                <dgm:constr type="ctrY" for="ch" forName="accent_3" refType="h" fact="0.3636"/>
                <dgm:constr type="ctrX" for="ch" forName="accent_3" refType="w"/>
                <dgm:constr type="ctrXOff" for="ch" forName="accent_3" refType="h" fact="-0.2109"/>
                <dgm:constr type="r" for="ch" forName="text_3" refType="ctrX" refFor="ch" refForName="accent_3"/>
                <dgm:constr type="rOff" for="ch" forName="text_3" refType="ctrXOff" refFor="ch" refForName="accent_3"/>
                <dgm:constr type="l" for="ch" forName="text_3"/>
                <dgm:constr type="w" for="ch" forName="text_3" refType="h" refFor="ch" refForName="text_3" op="gte"/>
                <dgm:constr type="h" for="ch" forName="text_3" refType="h" refFor="ch" refForName="accent_3" fact="0.8"/>
                <dgm:constr type="ctrY" for="ch" forName="text_3" refType="ctrY" refFor="ch" refForName="accent_3"/>
                <dgm:constr type="rMarg" for="ch" forName="text_3" refType="w" refFor="ch" refForName="accent_3" fact="1.8"/>
                <dgm:constr type="h" for="ch" forName="accent_4" refType="h" fact="0.1136"/>
                <dgm:constr type="w" for="ch" forName="accent_4" refType="h" refFor="ch" refForName="accent_4" op="equ"/>
                <dgm:constr type="ctrY" for="ch" forName="accent_4" refType="h" fact="0.5"/>
                <dgm:constr type="ctrX" for="ch" forName="accent_4" refType="w"/>
                <dgm:constr type="ctrXOff" for="ch" forName="accent_4" refType="h" fact="-0.2253"/>
                <dgm:constr type="r" for="ch" forName="text_4" refType="ctrX" refFor="ch" refForName="accent_4"/>
                <dgm:constr type="rOff" for="ch" forName="text_4" refType="ctrXOff" refFor="ch" refForName="accent_4"/>
                <dgm:constr type="l" for="ch" forName="text_4"/>
                <dgm:constr type="w" for="ch" forName="text_4" refType="h" refFor="ch" refForName="text_4" op="gte"/>
                <dgm:constr type="h" for="ch" forName="text_4" refType="h" refFor="ch" refForName="accent_4" fact="0.8"/>
                <dgm:constr type="ctrY" for="ch" forName="text_4" refType="ctrY" refFor="ch" refForName="accent_4"/>
                <dgm:constr type="rMarg" for="ch" forName="text_4" refType="w" refFor="ch" refForName="accent_4" fact="1.8"/>
                <dgm:constr type="h" for="ch" forName="accent_5" refType="h" fact="0.1136"/>
                <dgm:constr type="w" for="ch" forName="accent_5" refType="h" refFor="ch" refForName="accent_5" op="equ"/>
                <dgm:constr type="ctrY" for="ch" forName="accent_5" refType="h" fact="0.6364"/>
                <dgm:constr type="ctrX" for="ch" forName="accent_5" refType="w"/>
                <dgm:constr type="ctrXOff" for="ch" forName="accent_5" refType="h" fact="-0.2109"/>
                <dgm:constr type="r" for="ch" forName="text_5" refType="ctrX" refFor="ch" refForName="accent_5"/>
                <dgm:constr type="rOff" for="ch" forName="text_5" refType="ctrXOff" refFor="ch" refForName="accent_5"/>
                <dgm:constr type="l" for="ch" forName="text_5"/>
                <dgm:constr type="w" for="ch" forName="text_5" refType="h" refFor="ch" refForName="text_5" op="gte"/>
                <dgm:constr type="h" for="ch" forName="text_5" refType="h" refFor="ch" refForName="accent_5" fact="0.8"/>
                <dgm:constr type="ctrY" for="ch" forName="text_5" refType="ctrY" refFor="ch" refForName="accent_5"/>
                <dgm:constr type="rMarg" for="ch" forName="text_5" refType="w" refFor="ch" refForName="accent_5" fact="1.8"/>
                <dgm:constr type="h" for="ch" forName="accent_6" refType="h" fact="0.1136"/>
                <dgm:constr type="w" for="ch" forName="accent_6" refType="h" refFor="ch" refForName="accent_6" op="equ"/>
                <dgm:constr type="ctrY" for="ch" forName="accent_6" refType="h" fact="0.7727"/>
                <dgm:constr type="ctrX" for="ch" forName="accent_6" refType="w"/>
                <dgm:constr type="ctrXOff" for="ch" forName="accent_6" refType="h" fact="-0.1658"/>
                <dgm:constr type="r" for="ch" forName="text_6" refType="ctrX" refFor="ch" refForName="accent_6"/>
                <dgm:constr type="rOff" for="ch" forName="text_6" refType="ctrXOff" refFor="ch" refForName="accent_6"/>
                <dgm:constr type="l" for="ch" forName="text_6"/>
                <dgm:constr type="w" for="ch" forName="text_6" refType="h" refFor="ch" refForName="text_6" op="gte"/>
                <dgm:constr type="h" for="ch" forName="text_6" refType="h" refFor="ch" refForName="accent_6" fact="0.8"/>
                <dgm:constr type="ctrY" for="ch" forName="text_6" refType="ctrY" refFor="ch" refForName="accent_6"/>
                <dgm:constr type="rMarg" for="ch" forName="text_6" refType="w" refFor="ch" refForName="accent_6" fact="1.8"/>
                <dgm:constr type="h" for="ch" forName="accent_7" refType="h" fact="0.1136"/>
                <dgm:constr type="w" for="ch" forName="accent_7" refType="h" refFor="ch" refForName="accent_7" op="equ"/>
                <dgm:constr type="ctrY" for="ch" forName="accent_7" refType="h" fact="0.9091"/>
                <dgm:constr type="ctrX" for="ch" forName="accent_7" refType="w"/>
                <dgm:constr type="ctrXOff" for="ch" forName="accent_7" refType="h" fact="-0.0835"/>
                <dgm:constr type="r" for="ch" forName="text_7" refType="ctrX" refFor="ch" refForName="accent_7"/>
                <dgm:constr type="rOff" for="ch" forName="text_7" refType="ctrXOff" refFor="ch" refForName="accent_7"/>
                <dgm:constr type="l" for="ch" forName="text_7"/>
                <dgm:constr type="w" for="ch" forName="text_7" refType="h" refFor="ch" refForName="text_7" op="gte"/>
                <dgm:constr type="h" for="ch" forName="text_7" refType="h" refFor="ch" refForName="accent_7" fact="0.8"/>
                <dgm:constr type="ctrY" for="ch" forName="text_7" refType="ctrY" refFor="ch" refForName="accent_7"/>
                <dgm:constr type="rMarg" for="ch" forName="text_7" refType="w" refFor="ch" refForName="accent_7" fact="1.8"/>
                <dgm:constr type="primFontSz" for="ch" ptType="node" op="equ" val="65"/>
              </dgm:constrLst>
            </dgm:else>
          </dgm:choose>
        </dgm:else>
      </dgm:choose>
      <dgm:layoutNode name="cycle">
        <dgm:choose name="Name21">
          <dgm:if name="Name22" func="var" arg="dir" op="equ" val="norm">
            <dgm:alg type="cycle">
              <dgm:param type="stAng" val="45"/>
              <dgm:param type="spanAng" val="90"/>
            </dgm:alg>
          </dgm:if>
          <dgm:else name="Name23">
            <dgm:alg type="cycle">
              <dgm:param type="stAng" val="225"/>
              <dgm:param type="spanAng" val="90"/>
            </dgm:alg>
          </dgm:else>
        </dgm:choose>
        <dgm:shape xmlns:r="http://schemas.openxmlformats.org/officeDocument/2006/relationships" r:blip="">
          <dgm:adjLst/>
        </dgm:shape>
        <dgm:presOf/>
        <dgm:constrLst>
          <dgm:constr type="w" for="ch" val="1"/>
          <dgm:constr type="h" for="ch" val="1"/>
          <dgm:constr type="diam" for="ch" forName="conn" refType="diam"/>
        </dgm:constrLst>
        <dgm:layoutNode name="srcNode">
          <dgm:alg type="sp"/>
          <dgm:shape xmlns:r="http://schemas.openxmlformats.org/officeDocument/2006/relationships" type="rect" r:blip="" hideGeom="1">
            <dgm:adjLst/>
          </dgm:shape>
          <dgm:presOf/>
        </dgm:layoutNode>
        <dgm:layoutNode name="conn" styleLbl="parChTrans1D2">
          <dgm:alg type="conn">
            <dgm:param type="connRout" val="curve"/>
            <dgm:param type="srcNode" val="srcNode"/>
            <dgm:param type="dstNode" val="dstNode"/>
            <dgm:param type="begPts" val="ctr"/>
            <dgm:param type="endPts" val="ctr"/>
            <dgm:param type="endSty" val="noArr"/>
          </dgm:alg>
          <dgm:shape xmlns:r="http://schemas.openxmlformats.org/officeDocument/2006/relationships" type="conn" r:blip="">
            <dgm:adjLst/>
          </dgm:shape>
          <dgm:presOf axis="desOrSelf" ptType="sibTrans" hideLastTrans="0" st="0" cnt="1"/>
          <dgm:constrLst>
            <dgm:constr type="begPad"/>
            <dgm:constr type="endPad"/>
          </dgm:constrLst>
        </dgm:layoutNode>
        <dgm:layoutNode name="extraNode">
          <dgm:alg type="sp"/>
          <dgm:shape xmlns:r="http://schemas.openxmlformats.org/officeDocument/2006/relationships" type="rect" r:blip="" hideGeom="1">
            <dgm:adjLst/>
          </dgm:shape>
          <dgm:presOf/>
        </dgm:layoutNode>
        <dgm:layoutNode name="dstNode">
          <dgm:alg type="sp"/>
          <dgm:shape xmlns:r="http://schemas.openxmlformats.org/officeDocument/2006/relationships" type="rect" r:blip="" hideGeom="1">
            <dgm:adjLst/>
          </dgm:shape>
          <dgm:presOf/>
        </dgm:layoutNode>
      </dgm:layoutNode>
      <dgm:forEach name="wrapper" axis="self" ptType="parTrans">
        <dgm:forEach name="wrapper2" axis="self" ptType="sibTrans" st="2">
          <dgm:forEach name="accentRepeat" axis="self">
            <dgm:layoutNode name="accentRepeatNode" styleLbl="solidFgAcc1">
              <dgm:alg type="sp"/>
              <dgm:shape xmlns:r="http://schemas.openxmlformats.org/officeDocument/2006/relationships" type="ellipse" r:blip="">
                <dgm:adjLst/>
              </dgm:shape>
              <dgm:presOf/>
            </dgm:layoutNode>
          </dgm:forEach>
        </dgm:forEach>
      </dgm:forEach>
      <dgm:forEach name="Name24" axis="ch" ptType="node" cnt="1">
        <dgm:layoutNode name="text_1" styleLbl="node1">
          <dgm:varLst>
            <dgm:bulletEnabled val="1"/>
          </dgm:varLst>
          <dgm:choose name="Name25">
            <dgm:if name="Name26" func="var" arg="dir" op="equ" val="norm">
              <dgm:alg type="tx">
                <dgm:param type="parTxLTRAlign" val="l"/>
                <dgm:param type="shpTxLTRAlignCh" val="l"/>
                <dgm:param type="parTxRTLAlign" val="l"/>
                <dgm:param type="shpTxRTLAlignCh" val="l"/>
              </dgm:alg>
            </dgm:if>
            <dgm:else name="Name2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1">
          <dgm:alg type="sp"/>
          <dgm:shape xmlns:r="http://schemas.openxmlformats.org/officeDocument/2006/relationships" r:blip="">
            <dgm:adjLst/>
          </dgm:shape>
          <dgm:presOf/>
          <dgm:constrLst/>
          <dgm:forEach name="Name28" ref="accentRepeat"/>
        </dgm:layoutNode>
      </dgm:forEach>
      <dgm:forEach name="Name29" axis="ch" ptType="node" st="2" cnt="1">
        <dgm:layoutNode name="text_2" styleLbl="node1">
          <dgm:varLst>
            <dgm:bulletEnabled val="1"/>
          </dgm:varLst>
          <dgm:choose name="Name30">
            <dgm:if name="Name31" func="var" arg="dir" op="equ" val="norm">
              <dgm:alg type="tx">
                <dgm:param type="parTxLTRAlign" val="l"/>
                <dgm:param type="shpTxLTRAlignCh" val="l"/>
                <dgm:param type="parTxRTLAlign" val="l"/>
                <dgm:param type="shpTxRTLAlignCh" val="l"/>
              </dgm:alg>
            </dgm:if>
            <dgm:else name="Name3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2">
          <dgm:alg type="sp"/>
          <dgm:shape xmlns:r="http://schemas.openxmlformats.org/officeDocument/2006/relationships" r:blip="">
            <dgm:adjLst/>
          </dgm:shape>
          <dgm:presOf/>
          <dgm:constrLst/>
          <dgm:forEach name="Name33" ref="accentRepeat"/>
        </dgm:layoutNode>
      </dgm:forEach>
      <dgm:forEach name="Name34" axis="ch" ptType="node" st="3" cnt="1">
        <dgm:layoutNode name="text_3" styleLbl="node1">
          <dgm:varLst>
            <dgm:bulletEnabled val="1"/>
          </dgm:varLst>
          <dgm:choose name="Name35">
            <dgm:if name="Name36" func="var" arg="dir" op="equ" val="norm">
              <dgm:alg type="tx">
                <dgm:param type="parTxLTRAlign" val="l"/>
                <dgm:param type="shpTxLTRAlignCh" val="l"/>
                <dgm:param type="parTxRTLAlign" val="l"/>
                <dgm:param type="shpTxRTLAlignCh" val="l"/>
              </dgm:alg>
            </dgm:if>
            <dgm:else name="Name3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3">
          <dgm:alg type="sp"/>
          <dgm:shape xmlns:r="http://schemas.openxmlformats.org/officeDocument/2006/relationships" r:blip="">
            <dgm:adjLst/>
          </dgm:shape>
          <dgm:presOf/>
          <dgm:constrLst/>
          <dgm:forEach name="Name38" ref="accentRepeat"/>
        </dgm:layoutNode>
      </dgm:forEach>
      <dgm:forEach name="Name39" axis="ch" ptType="node" st="4" cnt="1">
        <dgm:layoutNode name="text_4" styleLbl="node1">
          <dgm:varLst>
            <dgm:bulletEnabled val="1"/>
          </dgm:varLst>
          <dgm:choose name="Name40">
            <dgm:if name="Name41" func="var" arg="dir" op="equ" val="norm">
              <dgm:alg type="tx">
                <dgm:param type="parTxLTRAlign" val="l"/>
                <dgm:param type="shpTxLTRAlignCh" val="l"/>
                <dgm:param type="parTxRTLAlign" val="l"/>
                <dgm:param type="shpTxRTLAlignCh" val="l"/>
              </dgm:alg>
            </dgm:if>
            <dgm:else name="Name4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4">
          <dgm:alg type="sp"/>
          <dgm:shape xmlns:r="http://schemas.openxmlformats.org/officeDocument/2006/relationships" r:blip="">
            <dgm:adjLst/>
          </dgm:shape>
          <dgm:presOf/>
          <dgm:constrLst/>
          <dgm:forEach name="Name43" ref="accentRepeat"/>
        </dgm:layoutNode>
      </dgm:forEach>
      <dgm:forEach name="Name44" axis="ch" ptType="node" st="5" cnt="1">
        <dgm:layoutNode name="text_5" styleLbl="node1">
          <dgm:varLst>
            <dgm:bulletEnabled val="1"/>
          </dgm:varLst>
          <dgm:choose name="Name45">
            <dgm:if name="Name46" func="var" arg="dir" op="equ" val="norm">
              <dgm:alg type="tx">
                <dgm:param type="parTxLTRAlign" val="l"/>
                <dgm:param type="shpTxLTRAlignCh" val="l"/>
                <dgm:param type="parTxRTLAlign" val="l"/>
                <dgm:param type="shpTxRTLAlignCh" val="l"/>
              </dgm:alg>
            </dgm:if>
            <dgm:else name="Name4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5">
          <dgm:alg type="sp"/>
          <dgm:shape xmlns:r="http://schemas.openxmlformats.org/officeDocument/2006/relationships" r:blip="">
            <dgm:adjLst/>
          </dgm:shape>
          <dgm:presOf/>
          <dgm:constrLst/>
          <dgm:forEach name="Name48" ref="accentRepeat"/>
        </dgm:layoutNode>
      </dgm:forEach>
      <dgm:forEach name="Name49" axis="ch" ptType="node" st="6" cnt="1">
        <dgm:layoutNode name="text_6" styleLbl="node1">
          <dgm:varLst>
            <dgm:bulletEnabled val="1"/>
          </dgm:varLst>
          <dgm:choose name="Name50">
            <dgm:if name="Name51" func="var" arg="dir" op="equ" val="norm">
              <dgm:alg type="tx">
                <dgm:param type="parTxLTRAlign" val="l"/>
                <dgm:param type="shpTxLTRAlignCh" val="l"/>
                <dgm:param type="parTxRTLAlign" val="l"/>
                <dgm:param type="shpTxRTLAlignCh" val="l"/>
              </dgm:alg>
            </dgm:if>
            <dgm:else name="Name52">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6">
          <dgm:alg type="sp"/>
          <dgm:shape xmlns:r="http://schemas.openxmlformats.org/officeDocument/2006/relationships" r:blip="">
            <dgm:adjLst/>
          </dgm:shape>
          <dgm:presOf/>
          <dgm:constrLst/>
          <dgm:forEach name="Name53" ref="accentRepeat"/>
        </dgm:layoutNode>
      </dgm:forEach>
      <dgm:forEach name="Name54" axis="ch" ptType="node" st="7" cnt="1">
        <dgm:layoutNode name="text_7" styleLbl="node1">
          <dgm:varLst>
            <dgm:bulletEnabled val="1"/>
          </dgm:varLst>
          <dgm:choose name="Name55">
            <dgm:if name="Name56" func="var" arg="dir" op="equ" val="norm">
              <dgm:alg type="tx">
                <dgm:param type="parTxLTRAlign" val="l"/>
                <dgm:param type="shpTxLTRAlignCh" val="l"/>
                <dgm:param type="parTxRTLAlign" val="l"/>
                <dgm:param type="shpTxRTLAlignCh" val="l"/>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primFontSz" val="65"/>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name="accent_7">
          <dgm:alg type="sp"/>
          <dgm:shape xmlns:r="http://schemas.openxmlformats.org/officeDocument/2006/relationships" r:blip="">
            <dgm:adjLst/>
          </dgm:shape>
          <dgm:presOf/>
          <dgm:constrLst/>
          <dgm:forEach name="Name58" ref="accentRepeat"/>
        </dgm:layoutNode>
      </dgm:forEach>
    </dgm:layoutNode>
  </dgm:layoutNode>
</dgm:layoutDef>
</file>

<file path=ppt/diagrams/layout79.xml><?xml version="1.0" encoding="utf-8"?>
<dgm:layoutDef xmlns:dgm="http://schemas.openxmlformats.org/drawingml/2006/diagram" xmlns:a="http://schemas.openxmlformats.org/drawingml/2006/main" uniqueId="urn:microsoft.com/office/officeart/2005/8/layout/radial3">
  <dgm:title val=""/>
  <dgm:desc val=""/>
  <dgm:catLst>
    <dgm:cat type="relationship" pri="31000"/>
    <dgm:cat type="cycle" pri="1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omposite">
    <dgm:varLst>
      <dgm:chMax val="1"/>
      <dgm:dir/>
      <dgm:resizeHandles val="exact"/>
    </dgm:varLst>
    <dgm:alg type="composite">
      <dgm:param type="ar" val="1"/>
    </dgm:alg>
    <dgm:shape xmlns:r="http://schemas.openxmlformats.org/officeDocument/2006/relationships" r:blip="">
      <dgm:adjLst/>
    </dgm:shape>
    <dgm:presOf/>
    <dgm:constrLst/>
    <dgm:ruleLst/>
    <dgm:layoutNode name="radial">
      <dgm:varLst>
        <dgm:animLvl val="ctr"/>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h" for="ch" forName="centerShape" refType="h"/>
        <dgm:constr type="w" for="ch" forName="node" refType="w" fact="0.5"/>
        <dgm:constr type="h" for="ch" forName="node" refType="h" fact="0.5"/>
        <dgm:constr type="sp" refType="w" refFor="ch" refForName="node" fact="-0.2"/>
        <dgm:constr type="sibSp" refType="w" refFor="ch" refForName="node" fact="-0.2"/>
        <dgm:constr type="primFontSz" for="ch" forName="centerShape" val="65"/>
        <dgm:constr type="primFontSz" for="des" forName="node" val="65"/>
        <dgm:constr type="primFontSz" for="ch" forName="node" refType="primFontSz" refFor="ch" refForName="centerShape" op="lte"/>
      </dgm:constrLst>
      <dgm:ruleLst/>
      <dgm:forEach name="Name6" axis="ch" ptType="node" cnt="1">
        <dgm:layoutNode name="centerShape" styleLbl="vennNode1">
          <dgm:alg type="tx"/>
          <dgm:shape xmlns:r="http://schemas.openxmlformats.org/officeDocument/2006/relationships" type="ellipse"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name="Name7" axis="ch" ptType="node">
          <dgm:layoutNode name="node" styleLbl="vennNode1">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dgm:layoutNode>
  </dgm:layoutNode>
</dgm:layoutDef>
</file>

<file path=ppt/diagrams/layout8.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80.xml><?xml version="1.0" encoding="utf-8"?>
<dgm:layoutDef xmlns:dgm="http://schemas.openxmlformats.org/drawingml/2006/diagram" xmlns:a="http://schemas.openxmlformats.org/drawingml/2006/main" uniqueId="urn:microsoft.com/office/officeart/2008/layout/VerticalAccentList">
  <dgm:title val=""/>
  <dgm:desc val=""/>
  <dgm:catLst>
    <dgm:cat type="list" pri="16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dgm:chPref/>
      <dgm:dir/>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constrLst>
      <dgm:constr type="primFontSz" for="des" forName="parenttext" refType="primFontSz" refFor="des" refForName="childtext" op="gte"/>
      <dgm:constr type="w" for="ch" forName="composite" refType="w"/>
      <dgm:constr type="h" for="ch" forName="composite" refType="h"/>
      <dgm:constr type="w" for="ch" forName="parallelogramComposite" refType="w"/>
      <dgm:constr type="h" for="ch" forName="parallelogramComposite" refType="h"/>
      <dgm:constr type="w" for="ch" forName="parenttextcomposite" refType="w" fact="0.9"/>
      <dgm:constr type="h" for="ch" forName="parenttextcomposite" refType="h" fact="0.6"/>
      <dgm:constr type="h" for="ch" forName="sibTrans" refType="h" refFor="ch" refForName="composite" op="equ" fact="0.02"/>
      <dgm:constr type="h" for="ch" forName="sibTrans" op="equ"/>
    </dgm:constrLst>
    <dgm:forEach name="nodesForEach" axis="ch" ptType="node">
      <dgm:layoutNode name="parenttextcomposite">
        <dgm:alg type="composite">
          <dgm:param type="ar" val="11"/>
        </dgm:alg>
        <dgm:shape xmlns:r="http://schemas.openxmlformats.org/officeDocument/2006/relationships" r:blip="">
          <dgm:adjLst/>
        </dgm:shape>
        <dgm:constrLst>
          <dgm:constr type="h" for="ch" forName="parenttext" refType="h"/>
          <dgm:constr type="w" for="ch" forName="parenttext" refType="w"/>
        </dgm:constrLst>
        <dgm:layoutNode name="parenttext" styleLbl="revTx">
          <dgm:varLst>
            <dgm:chMax/>
            <dgm:chPref val="2"/>
            <dgm:bulletEnabled val="1"/>
          </dgm:varLst>
          <dgm:choose name="Name4">
            <dgm:if name="Name5" func="var" arg="dir" op="equ" val="norm">
              <dgm:alg type="tx">
                <dgm:param type="parTxLTRAlign" val="l"/>
                <dgm:param type="txAnchorVert" val="b"/>
              </dgm:alg>
            </dgm:if>
            <dgm:else name="Name6">
              <dgm:alg type="tx">
                <dgm:param type="parTxLTRAlign" val="r"/>
                <dgm:param type="txAnchorVert" val="b"/>
              </dgm:alg>
            </dgm:else>
          </dgm:choose>
          <dgm:shape xmlns:r="http://schemas.openxmlformats.org/officeDocument/2006/relationships" type="rect" r:blip="">
            <dgm:adjLst/>
          </dgm:shape>
          <dgm:presOf axis="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dgm:choose name="Name7">
        <dgm:if name="Name8" axis="ch" ptType="node" func="cnt" op="gte" val="1">
          <dgm:layoutNode name="composite">
            <dgm:alg type="composite">
              <dgm:param type="ar" val="6"/>
            </dgm:alg>
            <dgm:shape xmlns:r="http://schemas.openxmlformats.org/officeDocument/2006/relationships" r:blip="">
              <dgm:adjLst/>
            </dgm:shape>
            <dgm:choose name="Name9">
              <dgm:if name="Name10" func="var" arg="dir" op="equ" val="norm">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301"/>
                  <dgm:constr type="t" for="ch" forName="childtext" refType="h" fact="0.1"/>
                  <dgm:constr type="w" for="ch" forName="childtext" refType="w" fact="0.9117"/>
                  <dgm:constr type="h" for="ch" forName="childtext" refType="h" fact="0.8"/>
                </dgm:constrLst>
              </dgm:if>
              <dgm:else name="Name11">
                <dgm:constrLst>
                  <dgm:constr type="l" for="ch" forName="chevron1" refType="w" fact="0.0301"/>
                  <dgm:constr type="t" for="ch" forName="chevron1" refType="h" fact="0"/>
                  <dgm:constr type="w" for="ch" forName="chevron1" refType="w" fact="0.2106"/>
                  <dgm:constr type="h" for="ch" forName="chevron1" refType="h"/>
                  <dgm:constr type="l" for="ch" forName="chevron2" refType="w" fact="0.1566"/>
                  <dgm:constr type="t" for="ch" forName="chevron2" refType="h" fact="0"/>
                  <dgm:constr type="w" for="ch" forName="chevron2" refType="w" fact="0.2106"/>
                  <dgm:constr type="h" for="ch" forName="chevron2" refType="h"/>
                  <dgm:constr type="l" for="ch" forName="chevron3" refType="w" fact="0.2832"/>
                  <dgm:constr type="t" for="ch" forName="chevron3" refType="h" fact="0"/>
                  <dgm:constr type="w" for="ch" forName="chevron3" refType="w" fact="0.2106"/>
                  <dgm:constr type="h" for="ch" forName="chevron3" refType="h"/>
                  <dgm:constr type="l" for="ch" forName="chevron4" refType="w" fact="0.4097"/>
                  <dgm:constr type="t" for="ch" forName="chevron4" refType="h" fact="0"/>
                  <dgm:constr type="w" for="ch" forName="chevron4" refType="w" fact="0.2106"/>
                  <dgm:constr type="h" for="ch" forName="chevron4" refType="h"/>
                  <dgm:constr type="l" for="ch" forName="chevron5" refType="w" fact="0.5363"/>
                  <dgm:constr type="t" for="ch" forName="chevron5" refType="h" fact="0"/>
                  <dgm:constr type="w" for="ch" forName="chevron5" refType="w" fact="0.2106"/>
                  <dgm:constr type="h" for="ch" forName="chevron5" refType="h"/>
                  <dgm:constr type="l" for="ch" forName="chevron6" refType="w" fact="0.6628"/>
                  <dgm:constr type="t" for="ch" forName="chevron6" refType="h" fact="0"/>
                  <dgm:constr type="w" for="ch" forName="chevron6" refType="w" fact="0.2106"/>
                  <dgm:constr type="h" for="ch" forName="chevron6" refType="h"/>
                  <dgm:constr type="l" for="ch" forName="chevron7" refType="w" fact="0.7894"/>
                  <dgm:constr type="t" for="ch" forName="chevron7" refType="h" fact="0"/>
                  <dgm:constr type="w" for="ch" forName="chevron7" refType="w" fact="0.2106"/>
                  <dgm:constr type="h" for="ch" forName="chevron7" refType="h"/>
                  <dgm:constr type="l" for="ch" forName="childtext" refType="w" fact="0.0883"/>
                  <dgm:constr type="t" for="ch" forName="childtext" refType="h" fact="0.1"/>
                  <dgm:constr type="w" for="ch" forName="childtext" refType="w" fact="0.9117"/>
                  <dgm:constr type="h" for="ch" forName="childtext" refType="h" fact="0.8"/>
                </dgm:constrLst>
              </dgm:else>
            </dgm:choose>
            <dgm:ruleLst/>
            <dgm:layoutNode name="chevron1" styleLbl="alignNode1">
              <dgm:alg type="sp"/>
              <dgm:choose name="Name12">
                <dgm:if name="Name13" func="var" arg="dir" op="equ" val="norm">
                  <dgm:shape xmlns:r="http://schemas.openxmlformats.org/officeDocument/2006/relationships" type="chevron" r:blip="">
                    <dgm:adjLst>
                      <dgm:adj idx="1" val="0.7061"/>
                    </dgm:adjLst>
                  </dgm:shape>
                </dgm:if>
                <dgm:else name="Name14">
                  <dgm:shape xmlns:r="http://schemas.openxmlformats.org/officeDocument/2006/relationships" rot="180" type="chevron" r:blip="">
                    <dgm:adjLst>
                      <dgm:adj idx="1" val="0.7061"/>
                    </dgm:adjLst>
                  </dgm:shape>
                </dgm:else>
              </dgm:choose>
              <dgm:presOf/>
            </dgm:layoutNode>
            <dgm:layoutNode name="chevron2" styleLbl="alignNode1">
              <dgm:alg type="sp"/>
              <dgm:choose name="Name15">
                <dgm:if name="Name16" func="var" arg="dir" op="equ" val="norm">
                  <dgm:shape xmlns:r="http://schemas.openxmlformats.org/officeDocument/2006/relationships" type="chevron" r:blip="">
                    <dgm:adjLst>
                      <dgm:adj idx="1" val="0.7061"/>
                    </dgm:adjLst>
                  </dgm:shape>
                </dgm:if>
                <dgm:else name="Name17">
                  <dgm:shape xmlns:r="http://schemas.openxmlformats.org/officeDocument/2006/relationships" rot="180" type="chevron" r:blip="">
                    <dgm:adjLst>
                      <dgm:adj idx="1" val="0.7061"/>
                    </dgm:adjLst>
                  </dgm:shape>
                </dgm:else>
              </dgm:choose>
              <dgm:presOf/>
            </dgm:layoutNode>
            <dgm:layoutNode name="chevron3" styleLbl="alignNode1">
              <dgm:alg type="sp"/>
              <dgm:choose name="Name18">
                <dgm:if name="Name19" func="var" arg="dir" op="equ" val="norm">
                  <dgm:shape xmlns:r="http://schemas.openxmlformats.org/officeDocument/2006/relationships" type="chevron" r:blip="">
                    <dgm:adjLst>
                      <dgm:adj idx="1" val="0.7061"/>
                    </dgm:adjLst>
                  </dgm:shape>
                </dgm:if>
                <dgm:else name="Name20">
                  <dgm:shape xmlns:r="http://schemas.openxmlformats.org/officeDocument/2006/relationships" rot="180" type="chevron" r:blip="">
                    <dgm:adjLst>
                      <dgm:adj idx="1" val="0.7061"/>
                    </dgm:adjLst>
                  </dgm:shape>
                </dgm:else>
              </dgm:choose>
              <dgm:presOf/>
            </dgm:layoutNode>
            <dgm:layoutNode name="chevron4" styleLbl="alignNode1">
              <dgm:alg type="sp"/>
              <dgm:choose name="Name21">
                <dgm:if name="Name22" func="var" arg="dir" op="equ" val="norm">
                  <dgm:shape xmlns:r="http://schemas.openxmlformats.org/officeDocument/2006/relationships" type="chevron" r:blip="">
                    <dgm:adjLst>
                      <dgm:adj idx="1" val="0.7061"/>
                    </dgm:adjLst>
                  </dgm:shape>
                </dgm:if>
                <dgm:else name="Name23">
                  <dgm:shape xmlns:r="http://schemas.openxmlformats.org/officeDocument/2006/relationships" rot="180" type="chevron" r:blip="">
                    <dgm:adjLst>
                      <dgm:adj idx="1" val="0.7061"/>
                    </dgm:adjLst>
                  </dgm:shape>
                </dgm:else>
              </dgm:choose>
              <dgm:presOf/>
            </dgm:layoutNode>
            <dgm:layoutNode name="chevron5" styleLbl="alignNode1">
              <dgm:alg type="sp"/>
              <dgm:choose name="Name24">
                <dgm:if name="Name25" func="var" arg="dir" op="equ" val="norm">
                  <dgm:shape xmlns:r="http://schemas.openxmlformats.org/officeDocument/2006/relationships" type="chevron" r:blip="">
                    <dgm:adjLst>
                      <dgm:adj idx="1" val="0.7061"/>
                    </dgm:adjLst>
                  </dgm:shape>
                </dgm:if>
                <dgm:else name="Name26">
                  <dgm:shape xmlns:r="http://schemas.openxmlformats.org/officeDocument/2006/relationships" rot="180" type="chevron" r:blip="">
                    <dgm:adjLst>
                      <dgm:adj idx="1" val="0.7061"/>
                    </dgm:adjLst>
                  </dgm:shape>
                </dgm:else>
              </dgm:choose>
              <dgm:presOf/>
            </dgm:layoutNode>
            <dgm:layoutNode name="chevron6" styleLbl="alignNode1">
              <dgm:alg type="sp"/>
              <dgm:choose name="Name27">
                <dgm:if name="Name28" func="var" arg="dir" op="equ" val="norm">
                  <dgm:shape xmlns:r="http://schemas.openxmlformats.org/officeDocument/2006/relationships" type="chevron" r:blip="">
                    <dgm:adjLst>
                      <dgm:adj idx="1" val="0.7061"/>
                    </dgm:adjLst>
                  </dgm:shape>
                </dgm:if>
                <dgm:else name="Name29">
                  <dgm:shape xmlns:r="http://schemas.openxmlformats.org/officeDocument/2006/relationships" rot="180" type="chevron" r:blip="">
                    <dgm:adjLst>
                      <dgm:adj idx="1" val="0.7061"/>
                    </dgm:adjLst>
                  </dgm:shape>
                </dgm:else>
              </dgm:choose>
              <dgm:presOf/>
            </dgm:layoutNode>
            <dgm:layoutNode name="chevron7" styleLbl="alignNode1">
              <dgm:alg type="sp"/>
              <dgm:choose name="Name30">
                <dgm:if name="Name31" func="var" arg="dir" op="equ" val="norm">
                  <dgm:shape xmlns:r="http://schemas.openxmlformats.org/officeDocument/2006/relationships" type="chevron" r:blip="">
                    <dgm:adjLst>
                      <dgm:adj idx="1" val="0.7061"/>
                    </dgm:adjLst>
                  </dgm:shape>
                </dgm:if>
                <dgm:else name="Name32">
                  <dgm:shape xmlns:r="http://schemas.openxmlformats.org/officeDocument/2006/relationships" rot="180" type="chevron" r:blip="">
                    <dgm:adjLst>
                      <dgm:adj idx="1" val="0.7061"/>
                    </dgm:adjLst>
                  </dgm:shape>
                </dgm:else>
              </dgm:choose>
              <dgm:presOf/>
            </dgm:layoutNode>
            <dgm:layoutNode name="childtext" styleLbl="solidFgAcc1">
              <dgm:varLst>
                <dgm:chMax/>
                <dgm:chPref val="0"/>
                <dgm:bulletEnabled val="1"/>
              </dgm:varLst>
              <dgm:choose name="Name33">
                <dgm:if name="Name34" func="var" arg="dir" op="equ" val="norm">
                  <dgm:alg type="tx">
                    <dgm:param type="parTxLTRAlign" val="l"/>
                    <dgm:param type="txAnchorVertCh" val="t"/>
                  </dgm:alg>
                </dgm:if>
                <dgm:else name="Name35">
                  <dgm:alg type="tx">
                    <dgm:param type="parTxLTRAlign" val="r"/>
                    <dgm:param type="shpTxLTRAlignCh" val="r"/>
                    <dgm:param type="txAnchorVertCh" val="t"/>
                  </dgm:alg>
                </dgm:else>
              </dgm:choose>
              <dgm:shape xmlns:r="http://schemas.openxmlformats.org/officeDocument/2006/relationships" type="rect" r:blip="">
                <dgm:adjLst/>
              </dgm:shape>
              <dgm:presOf axis="des" ptType="node"/>
              <dgm:constrLst>
                <dgm:constr type="lMarg" refType="primFontSz" fact="0.2"/>
                <dgm:constr type="rMarg" refType="primFontSz" fact="0.2"/>
                <dgm:constr type="tMarg" refType="primFontSz" fact="0.2"/>
                <dgm:constr type="bMarg" refType="primFontSz" fact="0.2"/>
              </dgm:constrLst>
              <dgm:ruleLst>
                <dgm:rule type="primFontSz" val="5" fact="NaN" max="NaN"/>
              </dgm:ruleLst>
            </dgm:layoutNode>
          </dgm:layoutNode>
        </dgm:if>
        <dgm:else name="Name36">
          <dgm:layoutNode name="parallelogramComposite">
            <dgm:alg type="composite">
              <dgm:param type="ar" val="50"/>
            </dgm:alg>
            <dgm:shape xmlns:r="http://schemas.openxmlformats.org/officeDocument/2006/relationships" r:blip="">
              <dgm:adjLst/>
            </dgm:shape>
            <dgm:constrLst>
              <dgm:constr type="l" for="ch" forName="parallelogram1" refType="w" fact="0"/>
              <dgm:constr type="t" for="ch" forName="parallelogram1" refType="h" fact="0"/>
              <dgm:constr type="w" for="ch" forName="parallelogram1" refType="w" fact="0.12"/>
              <dgm:constr type="h" for="ch" forName="parallelogram1" refType="h"/>
              <dgm:constr type="l" for="ch" forName="parallelogram2" refType="w" fact="0.127"/>
              <dgm:constr type="t" for="ch" forName="parallelogram2" refType="h" fact="0"/>
              <dgm:constr type="w" for="ch" forName="parallelogram2" refType="w" fact="0.12"/>
              <dgm:constr type="h" for="ch" forName="parallelogram2" refType="h"/>
              <dgm:constr type="l" for="ch" forName="parallelogram3" refType="w" fact="0.254"/>
              <dgm:constr type="t" for="ch" forName="parallelogram3" refType="h" fact="0"/>
              <dgm:constr type="w" for="ch" forName="parallelogram3" refType="w" fact="0.12"/>
              <dgm:constr type="h" for="ch" forName="parallelogram3" refType="h"/>
              <dgm:constr type="l" for="ch" forName="parallelogram4" refType="w" fact="0.381"/>
              <dgm:constr type="t" for="ch" forName="parallelogram4" refType="h" fact="0"/>
              <dgm:constr type="w" for="ch" forName="parallelogram4" refType="w" fact="0.12"/>
              <dgm:constr type="h" for="ch" forName="parallelogram4" refType="h"/>
              <dgm:constr type="l" for="ch" forName="parallelogram5" refType="w" fact="0.508"/>
              <dgm:constr type="t" for="ch" forName="parallelogram5" refType="h" fact="0"/>
              <dgm:constr type="w" for="ch" forName="parallelogram5" refType="w" fact="0.12"/>
              <dgm:constr type="h" for="ch" forName="parallelogram5" refType="h"/>
              <dgm:constr type="l" for="ch" forName="parallelogram6" refType="w" fact="0.635"/>
              <dgm:constr type="t" for="ch" forName="parallelogram6" refType="h" fact="0"/>
              <dgm:constr type="w" for="ch" forName="parallelogram6" refType="w" fact="0.12"/>
              <dgm:constr type="h" for="ch" forName="parallelogram6" refType="h"/>
              <dgm:constr type="l" for="ch" forName="parallelogram7" refType="w" fact="0.762"/>
              <dgm:constr type="t" for="ch" forName="parallelogram7" refType="h" fact="0"/>
              <dgm:constr type="w" for="ch" forName="parallelogram7" refType="w" fact="0.12"/>
              <dgm:constr type="h" for="ch" forName="parallelogram7" refType="h"/>
            </dgm:constrLst>
            <dgm:ruleLst/>
            <dgm:layoutNode name="parallelogram1" styleLbl="alignNode1">
              <dgm:alg type="sp"/>
              <dgm:shape xmlns:r="http://schemas.openxmlformats.org/officeDocument/2006/relationships" type="parallelogram" r:blip="">
                <dgm:adjLst>
                  <dgm:adj idx="1" val="1.4084"/>
                </dgm:adjLst>
              </dgm:shape>
              <dgm:presOf/>
            </dgm:layoutNode>
            <dgm:layoutNode name="parallelogram2" styleLbl="alignNode1">
              <dgm:alg type="sp"/>
              <dgm:shape xmlns:r="http://schemas.openxmlformats.org/officeDocument/2006/relationships" type="parallelogram" r:blip="">
                <dgm:adjLst>
                  <dgm:adj idx="1" val="1.4084"/>
                </dgm:adjLst>
              </dgm:shape>
              <dgm:presOf/>
            </dgm:layoutNode>
            <dgm:layoutNode name="parallelogram3" styleLbl="alignNode1">
              <dgm:alg type="sp"/>
              <dgm:shape xmlns:r="http://schemas.openxmlformats.org/officeDocument/2006/relationships" type="parallelogram" r:blip="">
                <dgm:adjLst>
                  <dgm:adj idx="1" val="1.4084"/>
                </dgm:adjLst>
              </dgm:shape>
              <dgm:presOf/>
            </dgm:layoutNode>
            <dgm:layoutNode name="parallelogram4" styleLbl="alignNode1">
              <dgm:alg type="sp"/>
              <dgm:shape xmlns:r="http://schemas.openxmlformats.org/officeDocument/2006/relationships" type="parallelogram" r:blip="">
                <dgm:adjLst>
                  <dgm:adj idx="1" val="1.4084"/>
                </dgm:adjLst>
              </dgm:shape>
              <dgm:presOf/>
            </dgm:layoutNode>
            <dgm:layoutNode name="parallelogram5" styleLbl="alignNode1">
              <dgm:alg type="sp"/>
              <dgm:shape xmlns:r="http://schemas.openxmlformats.org/officeDocument/2006/relationships" type="parallelogram" r:blip="">
                <dgm:adjLst>
                  <dgm:adj idx="1" val="1.4084"/>
                </dgm:adjLst>
              </dgm:shape>
              <dgm:presOf/>
            </dgm:layoutNode>
            <dgm:layoutNode name="parallelogram6" styleLbl="alignNode1">
              <dgm:alg type="sp"/>
              <dgm:shape xmlns:r="http://schemas.openxmlformats.org/officeDocument/2006/relationships" type="parallelogram" r:blip="">
                <dgm:adjLst>
                  <dgm:adj idx="1" val="1.4084"/>
                </dgm:adjLst>
              </dgm:shape>
              <dgm:presOf/>
            </dgm:layoutNode>
            <dgm:layoutNode name="parallelogram7" styleLbl="alignNode1">
              <dgm:alg type="sp"/>
              <dgm:shape xmlns:r="http://schemas.openxmlformats.org/officeDocument/2006/relationships" type="parallelogram" r:blip="">
                <dgm:adjLst>
                  <dgm:adj idx="1" val="1.4084"/>
                </dgm:adjLst>
              </dgm:shape>
              <dgm:presOf/>
            </dgm:layoutNode>
          </dgm:layoutNode>
        </dgm:else>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1.xml><?xml version="1.0" encoding="utf-8"?>
<dgm:layoutDef xmlns:dgm="http://schemas.openxmlformats.org/drawingml/2006/diagram" xmlns:a="http://schemas.openxmlformats.org/drawingml/2006/main" uniqueId="urn:microsoft.com/office/officeart/2005/8/layout/pictureOrgChart+Icon">
  <dgm:title val="Picture Organization Chart"/>
  <dgm:desc val="Use to show hierarchical information or reporting relationships in an organization, with corresponding pictures. The assistant shape and the Org Chart hanging layouts are available with this layout."/>
  <dgm:catLst>
    <dgm:cat type="hierarchy" pri="1050"/>
    <dgm:cat type="officeonline" pri="1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Marg" for="ch" forName="rootText1" refType="w" fact="1.05"/>
                  <dgm:constr type="l" for="ch" forName="rootPict1" refType="w" refFor="ch" refForName="rootText1" op="equ" fact="0.05"/>
                  <dgm:constr type="t" for="ch" forName="rootPict1" refType="h" refFor="ch" refForName="rootText1" op="equ" fact="0.1"/>
                  <dgm:constr type="w" for="ch" forName="rootPict1" refType="w" refFor="ch" refForName="rootText1" op="equ" fact="0.3"/>
                  <dgm:constr type="h" for="ch" forName="rootPict1" refType="h" refFor="ch" refForName="rootText1" op="equ" fact="0.8"/>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lMarg" for="ch" forName="rootText1" refType="w" fact="1.05"/>
                  <dgm:constr type="l" for="ch" forName="rootPict1" refType="w" refFor="ch" refForName="rootText1" op="equ" fact="0.05"/>
                  <dgm:constr type="t" for="ch" forName="rootPict1" refType="h" refFor="ch" refForName="rootText1" op="equ" fact="0.1"/>
                  <dgm:constr type="w" for="ch" forName="rootPict1" refType="w" refFor="ch" refForName="rootText1" op="equ" fact="0.3"/>
                  <dgm:constr type="h" for="ch" forName="rootPict1" refType="h" refFor="ch" refForName="rootText1" op="equ" fact="0.8"/>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Marg" for="ch" forName="rootText1" refType="w" fact="1.05"/>
                  <dgm:constr type="l" for="ch" forName="rootPict1" refType="w" refFor="ch" refForName="rootText1" op="equ" fact="0.05"/>
                  <dgm:constr type="t" for="ch" forName="rootPict1" refType="h" refFor="ch" refForName="rootText1" op="equ" fact="0.1"/>
                  <dgm:constr type="w" for="ch" forName="rootPict1" refType="w" refFor="ch" refForName="rootText1" op="equ" fact="0.3"/>
                  <dgm:constr type="h" for="ch" forName="rootPict1" refType="h" refFor="ch" refForName="rootText1" op="equ" fact="0.8"/>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lMarg" for="ch" forName="rootText1" refType="w" fact="1.05"/>
                  <dgm:constr type="l" for="ch" forName="rootPict1" refType="w" refFor="ch" refForName="rootText1" op="equ" fact="0.05"/>
                  <dgm:constr type="t" for="ch" forName="rootPict1" refType="h" refFor="ch" refForName="rootText1" op="equ" fact="0.1"/>
                  <dgm:constr type="w" for="ch" forName="rootPict1" refType="w" refFor="ch" refForName="rootText1" op="equ" fact="0.3"/>
                  <dgm:constr type="h" for="ch" forName="rootPict1" refType="h" refFor="ch" refForName="rootText1" op="equ" fact="0.8"/>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Pict1" styleLbl="alignImgPlace1">
              <dgm:alg type="sp"/>
              <dgm:shape xmlns:r="http://schemas.openxmlformats.org/officeDocument/2006/relationships" type="rect" r:blip="" blipPhldr="1">
                <dgm:adjLst/>
              </dgm:shape>
              <dgm:presOf/>
              <dgm:constrLst/>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Marg" for="ch" forName="rootText" refType="w" fact="1.05"/>
                        <dgm:constr type="l" for="ch" forName="rootPict" refType="w" fact="0.05"/>
                        <dgm:constr type="t" for="ch" forName="rootPict" refType="h" refFor="ch" refForName="rootText" fact="0.1"/>
                        <dgm:constr type="w" for="ch" forName="rootPict" refType="w" fact="0.3"/>
                        <dgm:constr type="h" for="ch" forName="rootPict" refType="h" refFor="ch" refForName="rootText" fact="0.8"/>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lMarg" for="ch" forName="rootText" refType="w" fact="1.05"/>
                        <dgm:constr type="l" for="ch" forName="rootPict" refType="w" fact="0.05"/>
                        <dgm:constr type="t" for="ch" forName="rootPict" refType="h" refFor="ch" refForName="rootText" fact="0.1"/>
                        <dgm:constr type="w" for="ch" forName="rootPict" refType="w" fact="0.3"/>
                        <dgm:constr type="h" for="ch" forName="rootPict" refType="h" refFor="ch" refForName="rootText" fact="0.8"/>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Marg" for="ch" forName="rootText" refType="w" fact="1.05"/>
                        <dgm:constr type="l" for="ch" forName="rootPict" refType="w" fact="0.05"/>
                        <dgm:constr type="t" for="ch" forName="rootPict" refType="h" refFor="ch" refForName="rootText" fact="0.1"/>
                        <dgm:constr type="w" for="ch" forName="rootPict" refType="w" fact="0.3"/>
                        <dgm:constr type="h" for="ch" forName="rootPict" refType="h" refFor="ch" refForName="rootText" fact="0.8"/>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lMarg" for="ch" forName="rootText" refType="w" fact="1.05"/>
                        <dgm:constr type="l" for="ch" forName="rootPict" refType="w" fact="0.05"/>
                        <dgm:constr type="t" for="ch" forName="rootPict" refType="h" refFor="ch" refForName="rootText" fact="0.1"/>
                        <dgm:constr type="w" for="ch" forName="rootPict" refType="w" fact="0.3"/>
                        <dgm:constr type="h" for="ch" forName="rootPict" refType="h" refFor="ch" refForName="rootText" fact="0.8"/>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Pict" styleLbl="alignImgPlace1">
                    <dgm:alg type="sp"/>
                    <dgm:shape xmlns:r="http://schemas.openxmlformats.org/officeDocument/2006/relationships" type="rect" r:blip="" blipPhldr="1">
                      <dgm:adjLst/>
                    </dgm:shape>
                    <dgm:presOf/>
                    <dgm:constrLst/>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Marg" for="ch" forName="rootText3" refType="w" fact="1.05"/>
                        <dgm:constr type="l" for="ch" forName="rootPict3" refType="w" fact="0.05"/>
                        <dgm:constr type="t" for="ch" forName="rootPict3" refType="h" refFor="ch" refForName="rootText3" fact="0.1"/>
                        <dgm:constr type="w" for="ch" forName="rootPict3" refType="w" fact="0.3"/>
                        <dgm:constr type="h" for="ch" forName="rootPict3" refType="h" refFor="ch" refForName="rootText3" fact="0.8"/>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lMarg" for="ch" forName="rootText3" refType="w" fact="1.05"/>
                        <dgm:constr type="l" for="ch" forName="rootPict3" refType="w" fact="0.05"/>
                        <dgm:constr type="t" for="ch" forName="rootPict3" refType="h" refFor="ch" refForName="rootText3" fact="0.1"/>
                        <dgm:constr type="w" for="ch" forName="rootPict3" refType="w" fact="0.3"/>
                        <dgm:constr type="h" for="ch" forName="rootPict3" refType="h" refFor="ch" refForName="rootText3" fact="0.8"/>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Marg" for="ch" forName="rootText3" refType="w" fact="1.05"/>
                        <dgm:constr type="l" for="ch" forName="rootPict3" refType="w" fact="0.05"/>
                        <dgm:constr type="t" for="ch" forName="rootPict3" refType="h" refFor="ch" refForName="rootText3" fact="0.1"/>
                        <dgm:constr type="w" for="ch" forName="rootPict3" refType="w" fact="0.3"/>
                        <dgm:constr type="h" for="ch" forName="rootPict3" refType="h" refFor="ch" refForName="rootText3" fact="0.8"/>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lMarg" for="ch" forName="rootText3" refType="w" fact="1.05"/>
                        <dgm:constr type="l" for="ch" forName="rootPict3" refType="w" fact="0.05"/>
                        <dgm:constr type="t" for="ch" forName="rootPict3" refType="h" refFor="ch" refForName="rootText3" fact="0.1"/>
                        <dgm:constr type="w" for="ch" forName="rootPict3" refType="w" fact="0.3"/>
                        <dgm:constr type="h" for="ch" forName="rootPict3" refType="h" refFor="ch" refForName="rootText3" fact="0.8"/>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Pict3" styleLbl="alignImgPlace1">
                    <dgm:alg type="sp"/>
                    <dgm:shape xmlns:r="http://schemas.openxmlformats.org/officeDocument/2006/relationships" type="rect" r:blip="" blipPhldr="1">
                      <dgm:adjLst/>
                    </dgm:shape>
                    <dgm:presOf/>
                    <dgm:constrLst/>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82.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83.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84.xml><?xml version="1.0" encoding="utf-8"?>
<dgm:layoutDef xmlns:dgm="http://schemas.openxmlformats.org/drawingml/2006/diagram" xmlns:a="http://schemas.openxmlformats.org/drawingml/2006/main" uniqueId="urn:microsoft.com/office/officeart/2008/layout/AlternatingPictureBlocks">
  <dgm:title val=""/>
  <dgm:desc val=""/>
  <dgm:catLst>
    <dgm:cat type="picture" pri="15000"/>
    <dgm:cat type="pictureconvert" pri="15000"/>
    <dgm:cat type="list" pri="13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primFontSz" for="des" ptType="node" op="equ" val="65"/>
      <dgm:constr type="w" for="ch" forName="comp" refType="w"/>
      <dgm:constr type="h" for="ch" forName="comp" refType="h"/>
      <dgm:constr type="h" for="ch" forName="sibTrans" refType="w" refFor="ch" refForName="comp" op="equ" fact="0.05"/>
    </dgm:constrLst>
    <dgm:ruleLst/>
    <dgm:forEach name="Name0" axis="ch" ptType="node">
      <dgm:layoutNode name="comp" styleLbl="node1">
        <dgm:alg type="composite">
          <dgm:param type="ar" val="3.30"/>
        </dgm:alg>
        <dgm:shape xmlns:r="http://schemas.openxmlformats.org/officeDocument/2006/relationships" r:blip="">
          <dgm:adjLst/>
        </dgm:shape>
        <dgm:presOf/>
        <dgm:choose name="Name1">
          <dgm:if name="Name2" func="var" arg="dir" op="equ" val="norm">
            <dgm:choose name="Name4">
              <dgm:if name="Name5" axis="desOrSelf" ptType="node" func="posOdd" op="equ" val="1">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if>
              <dgm:else name="Name6">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else>
            </dgm:choose>
          </dgm:if>
          <dgm:else name="Name3">
            <dgm:choose name="Name7">
              <dgm:if name="Name8" axis="desOrSelf" ptType="node" func="posOdd" op="equ" val="1">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if>
              <dgm:else name="Name9">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else>
            </dgm:choose>
          </dgm:else>
        </dgm:choose>
        <dgm:ruleLst/>
        <dgm:layoutNode name="rect2" styleLbl="node1">
          <dgm:varLst>
            <dgm:bulletEnabled val="1"/>
          </dgm:varLst>
          <dgm:alg type="tx"/>
          <dgm:shape xmlns:r="http://schemas.openxmlformats.org/officeDocument/2006/relationships" type="rect" r:blip="">
            <dgm:adjLst/>
          </dgm:shape>
          <dgm:presOf axis="desOrSelf" ptType="node"/>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 styleLbl="lnNod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5.xml><?xml version="1.0" encoding="utf-8"?>
<dgm:layoutDef xmlns:dgm="http://schemas.openxmlformats.org/drawingml/2006/diagram" xmlns:a="http://schemas.openxmlformats.org/drawingml/2006/main" uniqueId="urn:microsoft.com/office/officeart/2005/8/layout/pyramid2">
  <dgm:title val=""/>
  <dgm:desc val=""/>
  <dgm:catLst>
    <dgm:cat type="pyramid" pri="3000"/>
    <dgm:cat type="list" pri="21000"/>
    <dgm:cat type="convert" pri="17000"/>
  </dgm:catLst>
  <dgm:sampData useDef="1">
    <dgm:dataModel>
      <dgm:ptLst/>
      <dgm:bg/>
      <dgm:whole/>
    </dgm:dataModel>
  </dgm:sampData>
  <dgm:styleData useDef="1">
    <dgm:dataModel>
      <dgm:ptLst/>
      <dgm:bg/>
      <dgm:whole/>
    </dgm:dataModel>
  </dgm:styleData>
  <dgm:clrData useDef="1">
    <dgm:dataModel>
      <dgm:ptLst/>
      <dgm:bg/>
      <dgm:whole/>
    </dgm:dataModel>
  </dgm:clrData>
  <dgm:layoutNode name="compositeShape">
    <dgm:alg type="composite"/>
    <dgm:shape xmlns:r="http://schemas.openxmlformats.org/officeDocument/2006/relationships" r:blip="">
      <dgm:adjLst/>
    </dgm:shape>
    <dgm:presOf/>
    <dgm:varLst>
      <dgm:dir/>
      <dgm:resizeHandles/>
    </dgm:varLst>
    <dgm:choose name="Name0">
      <dgm:if name="Name1" func="var" arg="dir" op="equ" val="norm">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l" for="ch" forName="theList" refType="w" refFor="ch" refForName="pyramid" fact="0.5"/>
          <dgm:constr type="h" for="des" forName="aSpace" refType="h" fact="0.1"/>
        </dgm:constrLst>
      </dgm:if>
      <dgm:else name="Name2">
        <dgm:constrLst>
          <dgm:constr type="w" for="ch" forName="pyramid" refType="h"/>
          <dgm:constr type="h" for="ch" forName="pyramid" refType="h"/>
          <dgm:constr type="h" for="ch" forName="theList" refType="h" fact="0.8"/>
          <dgm:constr type="w" for="ch" forName="theList" refType="h" fact="0.65"/>
          <dgm:constr type="ctrY" for="ch" forName="theList" refType="h" refFor="ch" refForName="pyramid" fact="0.5"/>
          <dgm:constr type="r" for="ch" forName="theList" refType="w" refFor="ch" refForName="pyramid" fact="0.5"/>
          <dgm:constr type="h" for="des" forName="aSpace" refType="h" fact="0.1"/>
        </dgm:constrLst>
      </dgm:else>
    </dgm:choose>
    <dgm:ruleLst/>
    <dgm:choose name="Name3">
      <dgm:if name="Name4" axis="ch" ptType="node" func="cnt" op="gte" val="1">
        <dgm:layoutNode name="pyramid" styleLbl="node1">
          <dgm:alg type="sp"/>
          <dgm:shape xmlns:r="http://schemas.openxmlformats.org/officeDocument/2006/relationships" type="triangle" r:blip="">
            <dgm:adjLst/>
          </dgm:shape>
          <dgm:presOf/>
          <dgm:constrLst/>
          <dgm:ruleLst/>
        </dgm:layoutNode>
        <dgm:layoutNode name="theList">
          <dgm:alg type="lin">
            <dgm:param type="linDir" val="fromT"/>
          </dgm:alg>
          <dgm:shape xmlns:r="http://schemas.openxmlformats.org/officeDocument/2006/relationships" r:blip="">
            <dgm:adjLst/>
          </dgm:shape>
          <dgm:presOf/>
          <dgm:constrLst>
            <dgm:constr type="w" for="ch" forName="aNode" refType="w"/>
            <dgm:constr type="h" for="ch" forName="aNode" refType="h"/>
            <dgm:constr type="primFontSz" for="ch" ptType="node" op="equ"/>
          </dgm:constrLst>
          <dgm:ruleLst/>
          <dgm:forEach name="aNodeForEach" axis="ch" ptType="node">
            <dgm:layoutNode name="aNode" styleLbl="fgAcc1">
              <dgm:varLst>
                <dgm:bulletEnabled val="1"/>
              </dgm:varLst>
              <dgm:alg type="tx"/>
              <dgm:shape xmlns:r="http://schemas.openxmlformats.org/officeDocument/2006/relationships" type="roundRect" r:blip="">
                <dgm:adjLst/>
              </dgm:shape>
              <dgm:presOf axis="desOrSelf" ptType="node"/>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aSpace">
              <dgm:alg type="sp"/>
              <dgm:shape xmlns:r="http://schemas.openxmlformats.org/officeDocument/2006/relationships" r:blip="">
                <dgm:adjLst/>
              </dgm:shape>
              <dgm:presOf/>
              <dgm:constrLst/>
              <dgm:ruleLst/>
            </dgm:layoutNode>
          </dgm:forEach>
        </dgm:layoutNode>
      </dgm:if>
      <dgm:else name="Name5"/>
    </dgm:choose>
  </dgm:layoutNode>
</dgm:layoutDef>
</file>

<file path=ppt/diagrams/layout86.xml><?xml version="1.0" encoding="utf-8"?>
<dgm:layoutDef xmlns:dgm="http://schemas.openxmlformats.org/drawingml/2006/diagram" xmlns:a="http://schemas.openxmlformats.org/drawingml/2006/main" uniqueId="urn:microsoft.com/office/officeart/2009/3/layout/FramedTextPicture">
  <dgm:title val=""/>
  <dgm:desc val=""/>
  <dgm:catLst>
    <dgm:cat type="picture" pri="20000"/>
    <dgm:cat type="pictureconvert" pri="20000"/>
  </dgm:catLst>
  <dgm:sampData>
    <dgm:dataModel>
      <dgm:ptLst>
        <dgm:pt modelId="0" type="doc"/>
        <dgm:pt modelId="10">
          <dgm:prSet phldr="1"/>
        </dgm:pt>
      </dgm:ptLst>
      <dgm:cxnLst>
        <dgm:cxn modelId="20" srcId="0" destId="10" srcOrd="0" destOrd="0"/>
      </dgm:cxnLst>
      <dgm:bg/>
      <dgm:whole/>
    </dgm:dataModel>
  </dgm:sampData>
  <dgm:styleData>
    <dgm:dataModel>
      <dgm:ptLst>
        <dgm:pt modelId="0" type="doc"/>
        <dgm:pt modelId="10">
          <dgm:prSet phldr="1"/>
        </dgm:pt>
      </dgm:ptLst>
      <dgm:cxnLst>
        <dgm:cxn modelId="20" srcId="0" destId="10" srcOrd="0" destOrd="0"/>
      </dgm:cxnLst>
      <dgm:bg/>
      <dgm:whole/>
    </dgm:dataModel>
  </dgm:styleData>
  <dgm:clrData>
    <dgm:dataModel>
      <dgm:ptLst>
        <dgm:pt modelId="0" type="doc"/>
        <dgm:pt modelId="10">
          <dgm:prSet phldr="1"/>
        </dgm:pt>
      </dgm:ptLst>
      <dgm:cxnLst>
        <dgm:cxn modelId="20" srcId="0" destId="10" srcOrd="0" destOrd="0"/>
      </dgm:cxnLst>
      <dgm:bg/>
      <dgm:whole/>
    </dgm:dataModel>
  </dgm:clrData>
  <dgm:layoutNode name="Name0">
    <dgm:varLst>
      <dgm:chMax/>
      <dgm:chPref/>
      <dgm:dir/>
    </dgm:varLst>
    <dgm:choose name="Name1">
      <dgm:if name="Name2" func="var" arg="dir" op="equ" val="norm">
        <dgm:alg type="snake">
          <dgm:param type="grDir" val="tL"/>
          <dgm:param type="off" val="ctr"/>
        </dgm:alg>
      </dgm:if>
      <dgm:else name="Name3">
        <dgm:alg type="snake">
          <dgm:param type="grDir" val="tR"/>
          <dgm:param type="off" val="ctr"/>
        </dgm:alg>
      </dgm:else>
    </dgm:choose>
    <dgm:shape xmlns:r="http://schemas.openxmlformats.org/officeDocument/2006/relationships" r:blip="">
      <dgm:adjLst/>
    </dgm:shape>
    <dgm:constrLst>
      <dgm:constr type="w" for="ch" forName="composite" refType="w"/>
      <dgm:constr type="h" for="ch" forName="composite" refType="h"/>
      <dgm:constr type="primFontSz" for="des" ptType="node" op="equ" val="65"/>
      <dgm:constr type="sp" refType="w" refFor="ch" refForName="composite" op="equ" fact="0.1"/>
      <dgm:constr type="w" for="ch" forName="sibTrans" refType="w" refFor="ch" refForName="composite" op="equ" fact="0.1"/>
      <dgm:constr type="h" for="ch" forName="sibTrans" refType="w" refFor="ch" refForName="sibTrans" op="equ"/>
    </dgm:constrLst>
    <dgm:forEach name="nodesForEach" axis="ch" ptType="node">
      <dgm:layoutNode name="composite">
        <dgm:varLst>
          <dgm:chMax/>
          <dgm:chPref/>
        </dgm:varLst>
        <dgm:alg type="composite">
          <dgm:param type="ar" val="1.5179"/>
        </dgm:alg>
        <dgm:shape xmlns:r="http://schemas.openxmlformats.org/officeDocument/2006/relationships" r:blip="">
          <dgm:adjLst/>
        </dgm:shape>
        <dgm:choose name="Name4">
          <dgm:if name="Name5" func="var" arg="dir" op="equ" val="norm">
            <dgm:constrLst>
              <dgm:constr type="l" for="ch" forName="Image" refType="w" fact="0"/>
              <dgm:constr type="t" for="ch" forName="Image" refType="h" fact="0"/>
              <dgm:constr type="w" for="ch" forName="Image" refType="w" fact="0.3856"/>
              <dgm:constr type="h" for="ch" forName="Image" refType="h" fact="0.3902"/>
              <dgm:constr type="l" for="ch" forName="ParentText" refType="w" fact="0.4017"/>
              <dgm:constr type="t" for="ch" forName="ParentText" refType="h" fact="0.4146"/>
              <dgm:constr type="w" for="ch" forName="ParentText" refType="w" fact="0.5463"/>
              <dgm:constr type="h" for="ch" forName="ParentText" refType="h" fact="0.5122"/>
              <dgm:constr type="l" for="ch" forName="tlFrame" refType="w" fact="0.3535"/>
              <dgm:constr type="t" for="ch" forName="tlFrame" refType="h" fact="0.3415"/>
              <dgm:constr type="w" for="ch" forName="tlFrame" refType="w" fact="0.1312"/>
              <dgm:constr type="h" for="ch" forName="tlFrame" refType="h" fact="0.1992"/>
              <dgm:constr type="l" for="ch" forName="trFrame" refType="w" fact="0.8688"/>
              <dgm:constr type="t" for="ch" forName="trFrame" refType="h" fact="0.3415"/>
              <dgm:constr type="w" for="ch" forName="trFrame" refType="w" fact="0.1312"/>
              <dgm:constr type="h" for="ch" forName="trFrame" refType="h" fact="0.1992"/>
              <dgm:constr type="l" for="ch" forName="blFrame" refType="w" fact="0.3535"/>
              <dgm:constr type="t" for="ch" forName="blFrame" refType="h" fact="0.8008"/>
              <dgm:constr type="w" for="ch" forName="blFrame" refType="w" fact="0.1312"/>
              <dgm:constr type="h" for="ch" forName="blFrame" refType="h" fact="0.1992"/>
              <dgm:constr type="l" for="ch" forName="brFrame" refType="w" fact="0.8688"/>
              <dgm:constr type="t" for="ch" forName="brFrame" refType="h" fact="0.8008"/>
              <dgm:constr type="w" for="ch" forName="brFrame" refType="w" fact="0.1312"/>
              <dgm:constr type="h" for="ch" forName="brFrame" refType="h" fact="0.1992"/>
            </dgm:constrLst>
          </dgm:if>
          <dgm:else name="Name6">
            <dgm:constrLst>
              <dgm:constr type="l" for="ch" forName="Image" refType="w" fact="0.6144"/>
              <dgm:constr type="t" for="ch" forName="Image" refType="h" fact="0"/>
              <dgm:constr type="w" for="ch" forName="Image" refType="w" fact="0.3856"/>
              <dgm:constr type="h" for="ch" forName="Image" refType="h" fact="0.3902"/>
              <dgm:constr type="l" for="ch" forName="ParentText" refType="w" fact="0.0482"/>
              <dgm:constr type="t" for="ch" forName="ParentText" refType="h" fact="0.4146"/>
              <dgm:constr type="w" for="ch" forName="ParentText" refType="w" fact="0.5463"/>
              <dgm:constr type="h" for="ch" forName="ParentText" refType="h" fact="0.5122"/>
              <dgm:constr type="l" for="ch" forName="tlFrame" refType="w" fact="0"/>
              <dgm:constr type="t" for="ch" forName="tlFrame" refType="h" fact="0.3415"/>
              <dgm:constr type="w" for="ch" forName="tlFrame" refType="w" fact="0.1312"/>
              <dgm:constr type="h" for="ch" forName="tlFrame" refType="h" fact="0.1992"/>
              <dgm:constr type="l" for="ch" forName="trFrame" refType="w" fact="0.5153"/>
              <dgm:constr type="t" for="ch" forName="trFrame" refType="h" fact="0.3415"/>
              <dgm:constr type="w" for="ch" forName="trFrame" refType="w" fact="0.1312"/>
              <dgm:constr type="h" for="ch" forName="trFrame" refType="h" fact="0.1992"/>
              <dgm:constr type="l" for="ch" forName="blFrame" refType="w" fact="0"/>
              <dgm:constr type="t" for="ch" forName="blFrame" refType="h" fact="0.8008"/>
              <dgm:constr type="w" for="ch" forName="blFrame" refType="w" fact="0.1312"/>
              <dgm:constr type="h" for="ch" forName="blFrame" refType="h" fact="0.1992"/>
              <dgm:constr type="l" for="ch" forName="brFrame" refType="w" fact="0.5153"/>
              <dgm:constr type="t" for="ch" forName="brFrame" refType="h" fact="0.8008"/>
              <dgm:constr type="w" for="ch" forName="brFrame" refType="w" fact="0.1312"/>
              <dgm:constr type="h" for="ch" forName="brFrame" refType="h" fact="0.1992"/>
            </dgm:constrLst>
          </dgm:else>
        </dgm:choose>
        <dgm:layoutNode name="Image" styleLbl="bgImgPlace1">
          <dgm:alg type="sp"/>
          <dgm:shape xmlns:r="http://schemas.openxmlformats.org/officeDocument/2006/relationships" type="rect" r:blip="" blipPhldr="1">
            <dgm:adjLst/>
          </dgm:shape>
          <dgm:presOf/>
        </dgm:layoutNode>
        <dgm:layoutNode name="ParentText" styleLbl="revTx">
          <dgm:varLst>
            <dgm:chMax val="0"/>
            <dgm:chPref val="0"/>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lFrame" styleLbl="node1">
          <dgm:alg type="sp"/>
          <dgm:shape xmlns:r="http://schemas.openxmlformats.org/officeDocument/2006/relationships" type="halfFrame" r:blip="">
            <dgm:adjLst>
              <dgm:adj idx="1" val="0.2577"/>
              <dgm:adj idx="2" val="0.2577"/>
            </dgm:adjLst>
          </dgm:shape>
          <dgm:presOf/>
        </dgm:layoutNode>
        <dgm:layoutNode name="trFrame" styleLbl="node1">
          <dgm:alg type="sp"/>
          <dgm:shape xmlns:r="http://schemas.openxmlformats.org/officeDocument/2006/relationships" rot="90" type="halfFrame" r:blip="">
            <dgm:adjLst>
              <dgm:adj idx="1" val="0.2577"/>
              <dgm:adj idx="2" val="0.2577"/>
            </dgm:adjLst>
          </dgm:shape>
          <dgm:presOf/>
        </dgm:layoutNode>
        <dgm:layoutNode name="blFrame" styleLbl="node1">
          <dgm:alg type="sp"/>
          <dgm:shape xmlns:r="http://schemas.openxmlformats.org/officeDocument/2006/relationships" rot="270" type="halfFrame" r:blip="">
            <dgm:adjLst>
              <dgm:adj idx="1" val="0.2577"/>
              <dgm:adj idx="2" val="0.2577"/>
            </dgm:adjLst>
          </dgm:shape>
          <dgm:presOf/>
        </dgm:layoutNode>
        <dgm:layoutNode name="brFrame" styleLbl="node1">
          <dgm:alg type="sp"/>
          <dgm:shape xmlns:r="http://schemas.openxmlformats.org/officeDocument/2006/relationships" rot="180" type="halfFrame" r:blip="">
            <dgm:adjLst>
              <dgm:adj idx="1" val="0.2577"/>
              <dgm:adj idx="2" val="0.2577"/>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87.xml><?xml version="1.0" encoding="utf-8"?>
<dgm:layoutDef xmlns:dgm="http://schemas.openxmlformats.org/drawingml/2006/diagram" xmlns:a="http://schemas.openxmlformats.org/drawingml/2006/main" uniqueId="urn:microsoft.com/office/officeart/2005/8/layout/hList3">
  <dgm:title val=""/>
  <dgm:desc val=""/>
  <dgm:catLst>
    <dgm:cat type="list" pri="1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1" destId="2" srcOrd="0" destOrd="0"/>
        <dgm:cxn modelId="7" srcId="1" destId="3" srcOrd="1" destOrd="0"/>
        <dgm:cxn modelId="8" srcId="1" destId="4" srcOrd="2" destOrd="0"/>
      </dgm:cxnLst>
      <dgm:bg/>
      <dgm:whole/>
    </dgm:dataModel>
  </dgm:sampData>
  <dgm:styleData>
    <dgm:dataModel>
      <dgm:ptLst>
        <dgm:pt modelId="0" type="doc"/>
        <dgm:pt modelId="1"/>
        <dgm:pt modelId="2"/>
        <dgm:pt modelId="3"/>
      </dgm:ptLst>
      <dgm:cxnLst>
        <dgm:cxn modelId="5" srcId="0" destId="1" srcOrd="0" destOrd="0"/>
        <dgm:cxn modelId="6" srcId="1" destId="2" srcOrd="0" destOrd="0"/>
        <dgm:cxn modelId="7" srcId="1" destId="3" srcOrd="1" destOrd="0"/>
      </dgm:cxnLst>
      <dgm:bg/>
      <dgm:whole/>
    </dgm:dataModel>
  </dgm:styleData>
  <dgm:clrData>
    <dgm:dataModel>
      <dgm:ptLst>
        <dgm:pt modelId="0" type="doc"/>
        <dgm:pt modelId="1"/>
        <dgm:pt modelId="2"/>
        <dgm:pt modelId="3"/>
        <dgm:pt modelId="4"/>
        <dgm:pt modelId="5"/>
      </dgm:ptLst>
      <dgm:cxnLst>
        <dgm:cxn modelId="6" srcId="0" destId="1" srcOrd="0" destOrd="0"/>
        <dgm:cxn modelId="7" srcId="1" destId="2" srcOrd="0" destOrd="0"/>
        <dgm:cxn modelId="8" srcId="1" destId="3" srcOrd="1" destOrd="0"/>
        <dgm:cxn modelId="9" srcId="1" destId="4" srcOrd="2" destOrd="0"/>
        <dgm:cxn modelId="10" srcId="1" destId="5" srcOrd="3" destOrd="0"/>
      </dgm:cxnLst>
      <dgm:bg/>
      <dgm:whole/>
    </dgm:dataModel>
  </dgm:clrData>
  <dgm:layoutNode name="composite">
    <dgm:varLst>
      <dgm:chMax val="1"/>
      <dgm:dir/>
      <dgm:resizeHandles val="exact"/>
    </dgm:varLst>
    <dgm:alg type="composite"/>
    <dgm:shape xmlns:r="http://schemas.openxmlformats.org/officeDocument/2006/relationships" r:blip="">
      <dgm:adjLst/>
    </dgm:shape>
    <dgm:presOf/>
    <dgm:constrLst>
      <dgm:constr type="w" for="ch" forName="roof" refType="w"/>
      <dgm:constr type="h" for="ch" forName="roof" refType="h" fact="0.3"/>
      <dgm:constr type="primFontSz" for="ch" forName="roof" val="65"/>
      <dgm:constr type="w" for="ch" forName="pillars" refType="w"/>
      <dgm:constr type="h" for="ch" forName="pillars" refType="h" fact="0.63"/>
      <dgm:constr type="t" for="ch" forName="pillars" refType="h" fact="0.3"/>
      <dgm:constr type="primFontSz" for="des" forName="pillar1" val="65"/>
      <dgm:constr type="primFontSz" for="des" forName="pillarX" refType="primFontSz" refFor="des" refForName="pillar1" op="equ"/>
      <dgm:constr type="w" for="ch" forName="base" refType="w"/>
      <dgm:constr type="h" for="ch" forName="base" refType="h" fact="0.07"/>
      <dgm:constr type="t" for="ch" forName="base" refType="h" fact="0.93"/>
    </dgm:constrLst>
    <dgm:ruleLst/>
    <dgm:forEach name="Name0" axis="ch" ptType="node" cnt="1">
      <dgm:layoutNode name="roof" styleLbl="dkBgShp">
        <dgm:alg type="tx"/>
        <dgm:shape xmlns:r="http://schemas.openxmlformats.org/officeDocument/2006/relationships" type="rect" r:blip="">
          <dgm:adjLst/>
        </dgm:shape>
        <dgm:presOf axis="self"/>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pillars" styleLbl="node1">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pillar1" refType="w"/>
          <dgm:constr type="h" for="ch" forName="pillar1" refType="h"/>
          <dgm:constr type="w" for="ch" forName="pillarX" refType="w"/>
          <dgm:constr type="h" for="ch" forName="pillarX" refType="h"/>
        </dgm:constrLst>
        <dgm:ruleLst/>
        <dgm:layoutNode name="pillar1" styleLbl="node1">
          <dgm:varLst>
            <dgm:bulletEnabled val="1"/>
          </dgm:varLst>
          <dgm:alg type="tx"/>
          <dgm:shape xmlns:r="http://schemas.openxmlformats.org/officeDocument/2006/relationships" type="rect" r:blip="">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ch" ptType="node" st="2">
          <dgm:layoutNode name="pillarX" styleLbl="node1">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dgm:layoutNode>
      <dgm:layoutNode name="base" styleLbl="dkBgShp">
        <dgm:alg type="sp"/>
        <dgm:shape xmlns:r="http://schemas.openxmlformats.org/officeDocument/2006/relationships" type="rect" r:blip="">
          <dgm:adjLst/>
        </dgm:shape>
        <dgm:presOf/>
        <dgm:constrLst/>
        <dgm:ruleLst/>
      </dgm:layoutNode>
    </dgm:forEach>
  </dgm:layoutNode>
</dgm:layoutDef>
</file>

<file path=ppt/diagrams/layout88.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89.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90.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91.xml><?xml version="1.0" encoding="utf-8"?>
<dgm:layoutDef xmlns:dgm="http://schemas.openxmlformats.org/drawingml/2006/diagram" xmlns:a="http://schemas.openxmlformats.org/drawingml/2006/main" uniqueId="urn:microsoft.com/office/officeart/2008/layout/HorizontalMultiLevelHierarchy">
  <dgm:title val=""/>
  <dgm:desc val=""/>
  <dgm:catLst>
    <dgm:cat type="hierarchy" pri="46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clrData>
  <dgm:layoutNode name="Name0">
    <dgm:varLst>
      <dgm:chPref val="1"/>
      <dgm:dir/>
      <dgm:animOne val="branch"/>
      <dgm:animLvl val="lvl"/>
      <dgm:resizeHandles val="exact"/>
    </dgm:varLst>
    <dgm:choose name="Name1">
      <dgm:if name="Name2" func="var" arg="dir" op="equ" val="norm">
        <dgm:alg type="hierChild">
          <dgm:param type="linDir" val="fromT"/>
          <dgm:param type="chAlign" val="l"/>
        </dgm:alg>
      </dgm:if>
      <dgm:else name="Name3">
        <dgm:alg type="hierChild">
          <dgm:param type="linDir" val="fromT"/>
          <dgm:param type="chAlign" val="r"/>
        </dgm:alg>
      </dgm:else>
    </dgm:choose>
    <dgm:shape xmlns:r="http://schemas.openxmlformats.org/officeDocument/2006/relationships" r:blip="">
      <dgm:adjLst/>
    </dgm:shape>
    <dgm:presOf/>
    <dgm:constrLst>
      <dgm:constr type="h" for="des" forName="LevelOneTextNode" refType="h"/>
      <dgm:constr type="w" for="des" forName="LevelOneTextNode" refType="h" refFor="des" refForName="LevelOneTextNode" fact="0.19"/>
      <dgm:constr type="h" for="des" forName="LevelTwoTextNode" refType="w" refFor="des" refForName="LevelOneTextNode"/>
      <dgm:constr type="w" for="des" forName="LevelTwoTextNode" refType="h" refFor="des" refForName="LevelTwoTextNode" fact="3.28"/>
      <dgm:constr type="sibSp" refType="h" refFor="des" refForName="LevelTwoTextNode" op="equ" fact="0.25"/>
      <dgm:constr type="sibSp" for="des" forName="level2hierChild" refType="h" refFor="des" refForName="LevelTwoTextNode" op="equ" fact="0.25"/>
      <dgm:constr type="sibSp" for="des" forName="level3hierChild" refType="h" refFor="des" refForName="LevelTwoTextNode" op="equ" fact="0.25"/>
      <dgm:constr type="sp" for="des" forName="root1" refType="w" refFor="des" refForName="LevelTwoTextNode" fact="0.2"/>
      <dgm:constr type="sp" for="des" forName="root2" refType="sp" refFor="des" refForName="root1" op="equ"/>
      <dgm:constr type="primFontSz" for="des" forName="LevelOneTextNode" op="equ" val="65"/>
      <dgm:constr type="primFontSz" for="des" forName="LevelTwoTextNode" op="equ" val="65"/>
      <dgm:constr type="primFontSz" for="des" forName="LevelTwoTextNode" refType="primFontSz" refFor="des" refForName="LevelOneTextNode" op="lte"/>
      <dgm:constr type="primFontSz" for="des" forName="connTx" op="equ" val="50"/>
      <dgm:constr type="primFontSz" for="des" forName="connTx" refType="primFontSz" refFor="des" refForName="LevelOneTextNode" op="lte" fact="0.78"/>
    </dgm:constrLst>
    <dgm:forEach name="Name4" axis="ch">
      <dgm:forEach name="Name5" axis="self" ptType="node">
        <dgm:layoutNode name="root1">
          <dgm:choose name="Name6">
            <dgm:if name="Name7" func="var" arg="dir" op="equ" val="norm">
              <dgm:alg type="hierRoot">
                <dgm:param type="hierAlign" val="lCtrCh"/>
              </dgm:alg>
            </dgm:if>
            <dgm:else name="Name8">
              <dgm:alg type="hierRoot">
                <dgm:param type="hierAlign" val="rCtrCh"/>
              </dgm:alg>
            </dgm:else>
          </dgm:choose>
          <dgm:shape xmlns:r="http://schemas.openxmlformats.org/officeDocument/2006/relationships" r:blip="">
            <dgm:adjLst/>
          </dgm:shape>
          <dgm:presOf/>
          <dgm:layoutNode name="LevelOneTextNode" styleLbl="node0">
            <dgm:varLst>
              <dgm:chPref val="3"/>
            </dgm:varLst>
            <dgm:alg type="tx">
              <dgm:param type="autoTxRot" val="grav"/>
            </dgm:alg>
            <dgm:choose name="Name9">
              <dgm:if name="Name10" func="var" arg="dir" op="equ" val="norm">
                <dgm:shape xmlns:r="http://schemas.openxmlformats.org/officeDocument/2006/relationships" rot="270" type="rect" r:blip="">
                  <dgm:adjLst/>
                </dgm:shape>
              </dgm:if>
              <dgm:else name="Name11">
                <dgm:shape xmlns:r="http://schemas.openxmlformats.org/officeDocument/2006/relationships" rot="90" type="rect" r:blip="">
                  <dgm:adjLst/>
                </dgm:shape>
              </dgm:else>
            </dgm:choos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2hierChild">
            <dgm:choose name="Name12">
              <dgm:if name="Name13" func="var" arg="dir" op="equ" val="norm">
                <dgm:alg type="hierChild">
                  <dgm:param type="linDir" val="fromT"/>
                  <dgm:param type="chAlign" val="l"/>
                </dgm:alg>
              </dgm:if>
              <dgm:else name="Name14">
                <dgm:alg type="hierChild">
                  <dgm:param type="linDir" val="fromT"/>
                  <dgm:param type="chAlign" val="r"/>
                </dgm:alg>
              </dgm:else>
            </dgm:choose>
            <dgm:shape xmlns:r="http://schemas.openxmlformats.org/officeDocument/2006/relationships" r:blip="">
              <dgm:adjLst/>
            </dgm:shape>
            <dgm:presOf/>
            <dgm:forEach name="repeat" axis="ch">
              <dgm:forEach name="Name15" axis="self" ptType="parTrans" cnt="1">
                <dgm:layoutNode name="conn2-1">
                  <dgm:choose name="Name16">
                    <dgm:if name="Name17" func="var" arg="dir" op="equ" val="norm">
                      <dgm:alg type="conn">
                        <dgm:param type="dim" val="1D"/>
                        <dgm:param type="begPts" val="midR"/>
                        <dgm:param type="endPts" val="midL"/>
                        <dgm:param type="endSty" val="noArr"/>
                        <dgm:param type="connRout" val="bend"/>
                      </dgm:alg>
                    </dgm:if>
                    <dgm:else name="Name18">
                      <dgm:alg type="conn">
                        <dgm:param type="dim" val="1D"/>
                        <dgm:param type="begPts" val="midL"/>
                        <dgm:param type="endPts" val="midR"/>
                        <dgm:param type="endSty" val="noArr"/>
                        <dgm:param type="connRout" val="bend"/>
                      </dgm:alg>
                    </dgm:else>
                  </dgm:choose>
                  <dgm:shape xmlns:r="http://schemas.openxmlformats.org/officeDocument/2006/relationships" type="conn" r:blip="" zOrderOff="-99999">
                    <dgm:adjLst/>
                  </dgm:shape>
                  <dgm:presOf axis="self"/>
                  <dgm:constrLst>
                    <dgm:constr type="w" val="1"/>
                    <dgm:constr type="h" val="5"/>
                    <dgm:constr type="connDist"/>
                    <dgm:constr type="begPad"/>
                    <dgm:constr type="endPad"/>
                    <dgm:constr type="userA" for="ch" refType="connDist"/>
                  </dgm:constr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9" axis="self" ptType="node">
                <dgm:layoutNode name="root2">
                  <dgm:choose name="Name20">
                    <dgm:if name="Name21" func="var" arg="dir" op="equ" val="norm">
                      <dgm:alg type="hierRoot">
                        <dgm:param type="hierAlign" val="lCtrCh"/>
                      </dgm:alg>
                    </dgm:if>
                    <dgm:else name="Name22">
                      <dgm:alg type="hierRoot">
                        <dgm:param type="hierAlign" val="rCtrCh"/>
                      </dgm:alg>
                    </dgm:else>
                  </dgm:choose>
                  <dgm:shape xmlns:r="http://schemas.openxmlformats.org/officeDocument/2006/relationships" r:blip="">
                    <dgm:adjLst/>
                  </dgm:shape>
                  <dgm:presOf/>
                  <dgm:layoutNode name="LevelTwoTextNode">
                    <dgm:varLst>
                      <dgm:chPref val="3"/>
                    </dgm:varLst>
                    <dgm:alg type="tx"/>
                    <dgm:shape xmlns:r="http://schemas.openxmlformats.org/officeDocument/2006/relationships" type="rect" r:blip="">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2" fact="NaN" max="NaN"/>
                    </dgm:ruleLst>
                  </dgm:layoutNode>
                  <dgm:layoutNode name="level3hierChild">
                    <dgm:choose name="Name23">
                      <dgm:if name="Name24" func="var" arg="dir" op="equ" val="norm">
                        <dgm:alg type="hierChild">
                          <dgm:param type="linDir" val="fromT"/>
                          <dgm:param type="chAlign" val="l"/>
                        </dgm:alg>
                      </dgm:if>
                      <dgm:else name="Name25">
                        <dgm:alg type="hierChild">
                          <dgm:param type="linDir" val="fromT"/>
                          <dgm:param type="chAlign" val="r"/>
                        </dgm:alg>
                      </dgm:else>
                    </dgm:choose>
                    <dgm:shape xmlns:r="http://schemas.openxmlformats.org/officeDocument/2006/relationships" r:blip="">
                      <dgm:adjLst/>
                    </dgm:shape>
                    <dgm:presOf/>
                    <dgm:forEach name="Name26" ref="repeat"/>
                  </dgm:layoutNode>
                </dgm:layoutNode>
              </dgm:forEach>
            </dgm:forEach>
          </dgm:layoutNode>
        </dgm:layoutNode>
      </dgm:forEach>
    </dgm:forEach>
  </dgm:layoutNode>
</dgm:layoutDef>
</file>

<file path=ppt/diagrams/layout92.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93.xml><?xml version="1.0" encoding="utf-8"?>
<dgm:layoutDef xmlns:dgm="http://schemas.openxmlformats.org/drawingml/2006/diagram" xmlns:a="http://schemas.openxmlformats.org/drawingml/2006/main" uniqueId="urn:microsoft.com/office/officeart/2011/layout/HexagonRadial">
  <dgm:title val="Hexagon Radial"/>
  <dgm:desc val="Use to show a sequential process that relates to a central idea or theme. Limited to six Level 2 shapes. Works best with small amounts of text. Unused text does not appear, but remains available if you switch layouts."/>
  <dgm:catLst>
    <dgm:cat type="cycle" pri="8500"/>
    <dgm:cat type="officeonline" pri="9000"/>
  </dgm:catLst>
  <dgm:samp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sampData>
  <dgm:styleData>
    <dgm:dataModel>
      <dgm:ptLst>
        <dgm:pt modelId="0" type="doc"/>
        <dgm:pt modelId="10">
          <dgm:prSet phldr="1"/>
        </dgm:pt>
        <dgm:pt modelId="11">
          <dgm:prSet phldr="1"/>
        </dgm:pt>
        <dgm:pt modelId="12">
          <dgm:prSet phldr="1"/>
        </dgm:pt>
        <dgm:pt modelId="13">
          <dgm:prSet phldr="1"/>
        </dgm:pt>
      </dgm:ptLst>
      <dgm:cxnLst>
        <dgm:cxn modelId="40" srcId="0" destId="10" srcOrd="0" destOrd="0"/>
        <dgm:cxn modelId="50" srcId="10" destId="11" srcOrd="0" destOrd="0"/>
        <dgm:cxn modelId="60" srcId="10" destId="12" srcOrd="0" destOrd="0"/>
        <dgm:cxn modelId="70" srcId="10" destId="13" srcOrd="0" destOrd="0"/>
      </dgm:cxnLst>
      <dgm:bg/>
      <dgm:whole/>
    </dgm:dataModel>
  </dgm:styleData>
  <dgm:clrData>
    <dgm:dataModel>
      <dgm:ptLst>
        <dgm:pt modelId="0" type="doc"/>
        <dgm:pt modelId="10">
          <dgm:prSet phldr="1"/>
        </dgm:pt>
        <dgm:pt modelId="11">
          <dgm:prSet phldr="1"/>
        </dgm:pt>
        <dgm:pt modelId="12">
          <dgm:prSet phldr="1"/>
        </dgm:pt>
        <dgm:pt modelId="13">
          <dgm:prSet phldr="1"/>
        </dgm:pt>
        <dgm:pt modelId="14">
          <dgm:prSet phldr="1"/>
        </dgm:pt>
        <dgm:pt modelId="15">
          <dgm:prSet phldr="1"/>
        </dgm:pt>
        <dgm:pt modelId="16">
          <dgm:prSet phldr="1"/>
        </dgm:pt>
      </dgm:ptLst>
      <dgm:cxnLst>
        <dgm:cxn modelId="40" srcId="0" destId="10" srcOrd="0" destOrd="0"/>
        <dgm:cxn modelId="50" srcId="10" destId="11" srcOrd="0" destOrd="0"/>
        <dgm:cxn modelId="60" srcId="10" destId="12" srcOrd="0" destOrd="0"/>
        <dgm:cxn modelId="70" srcId="10" destId="13" srcOrd="0" destOrd="0"/>
        <dgm:cxn modelId="80" srcId="10" destId="14" srcOrd="0" destOrd="0"/>
        <dgm:cxn modelId="90" srcId="10" destId="15" srcOrd="0" destOrd="0"/>
        <dgm:cxn modelId="100" srcId="10" destId="16" srcOrd="0" destOrd="0"/>
      </dgm:cxnLst>
      <dgm:bg/>
      <dgm:whole/>
    </dgm:dataModel>
  </dgm:clrData>
  <dgm:layoutNode name="Name0">
    <dgm:varLst>
      <dgm:chMax val="1"/>
      <dgm:chPref val="1"/>
      <dgm:dir/>
      <dgm:animOne val="branch"/>
      <dgm:animLvl val="lvl"/>
    </dgm:varLst>
    <dgm:shape xmlns:r="http://schemas.openxmlformats.org/officeDocument/2006/relationships" r:blip="">
      <dgm:adjLst/>
    </dgm:shape>
    <dgm:choose name="Name1">
      <dgm:if name="Name2" func="var" arg="dir" op="equ" val="norm">
        <dgm:choose name="Name3">
          <dgm:if name="Name4"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5"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l" for="ch" forName="Accent1" refType="w" fact="0.1685"/>
              <dgm:constr type="t" for="ch" forName="Accent1" refType="h" fact="0.2946"/>
              <dgm:constr type="w" for="ch" forName="Accent1" refType="w" fact="0.462"/>
              <dgm:constr type="h" for="ch" forName="Accent1" refType="h" fact="0.5472"/>
              <dgm:constr type="l" for="ch" forName="Parent" refType="w" fact="0"/>
              <dgm:constr type="t" for="ch" forName="Parent" refType="h" fact="0.2885"/>
              <dgm:constr type="w" for="ch" forName="Parent" refType="w" fact="0.6013"/>
              <dgm:constr type="h" for="ch" forName="Parent" refType="h" fact="0.7115"/>
              <dgm:constr type="l" for="ch" forName="Child1" refType="w" fact="0.5073"/>
              <dgm:constr type="t" for="ch" forName="Child1" refType="h" fact="0"/>
              <dgm:constr type="w" for="ch" forName="Child1" refType="w" fact="0.4927"/>
              <dgm:constr type="h" for="ch" forName="Child1" refType="h" fact="0.5831"/>
            </dgm:constrLst>
          </dgm:if>
          <dgm:if name="Name6"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l" for="ch" forName="Accent2" refType="w" fact="0.6413"/>
              <dgm:constr type="t" for="ch" forName="Accent2" refType="h" fact="0.3477"/>
              <dgm:constr type="w" for="ch" forName="Accent2" refType="w" fact="0.2269"/>
              <dgm:constr type="h" for="ch" forName="Accent2" refType="h" fact="0.2076"/>
              <dgm:constr type="l" for="ch" forName="Accent1" refType="w" fact="0"/>
              <dgm:constr type="t" for="ch" forName="Accent1" refType="h" fact="0"/>
              <dgm:constr type="w" for="ch" forName="Accent1" refType="w" fact="0"/>
              <dgm:constr type="h" for="ch" forName="Accent1" refType="h" fact="0"/>
              <dgm:constr type="l" for="ch" forName="Parent" refType="w" fact="0"/>
              <dgm:constr type="t" for="ch" forName="Parent" refType="h" fact="0.2239"/>
              <dgm:constr type="w" for="ch" forName="Parent" refType="w" fact="0.6013"/>
              <dgm:constr type="h" for="ch" forName="Parent" refType="h" fact="0.5523"/>
              <dgm:constr type="l" for="ch" forName="Child1" refType="w" fact="0.5073"/>
              <dgm:constr type="t" for="ch" forName="Child1" refType="h" fact="0"/>
              <dgm:constr type="w" for="ch" forName="Child1" refType="w" fact="0.4927"/>
              <dgm:constr type="h" for="ch" forName="Child1" refType="h" fact="0.4527"/>
              <dgm:constr type="l" for="ch" forName="Child2" refType="w" fact="0.5073"/>
              <dgm:constr type="t" for="ch" forName="Child2" refType="h" fact="0.5473"/>
              <dgm:constr type="w" for="ch" forName="Child2" refType="w" fact="0.4927"/>
              <dgm:constr type="h" for="ch" forName="Child2" refType="h" fact="0.4527"/>
            </dgm:constrLst>
          </dgm:if>
          <dgm:if name="Name7"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l" for="ch" forName="Accent3" refType="w" fact="0.4573"/>
              <dgm:constr type="t" for="ch" forName="Accent3" refType="h" fact="0.6145"/>
              <dgm:constr type="w" for="ch" forName="Accent3" refType="w" fact="0.2269"/>
              <dgm:constr type="h" for="ch" forName="Accent3" refType="h" fact="0.1623"/>
              <dgm:constr type="l" for="ch" forName="Accent2" refType="w" fact="0.6413"/>
              <dgm:constr type="t" for="ch" forName="Accent2" refType="h" fact="0.2719"/>
              <dgm:constr type="w" for="ch" forName="Accent2" refType="w" fact="0.2269"/>
              <dgm:constr type="h" for="ch" forName="Accent2" refType="h" fact="0.1623"/>
              <dgm:constr type="l" for="ch" forName="Accent1" refType="w" fact="0"/>
              <dgm:constr type="t" for="ch" forName="Accent1" refType="h" fact="0"/>
              <dgm:constr type="w" for="ch" forName="Accent1" refType="w" fact="0"/>
              <dgm:constr type="h" for="ch" forName="Accent1" refType="h" fact="0"/>
              <dgm:constr type="l" for="ch" forName="Child3" refType="w" fact="0.0554"/>
              <dgm:constr type="t" for="ch" forName="Child3" refType="h" fact="0.646"/>
              <dgm:constr type="w" for="ch" forName="Child3" refType="w" fact="0.4927"/>
              <dgm:constr type="h" for="ch" forName="Child3" refType="h" fact="0.354"/>
              <dgm:constr type="l" for="ch" forName="Parent" refType="w" fact="0"/>
              <dgm:constr type="t" for="ch" forName="Parent" refType="h" fact="0.1751"/>
              <dgm:constr type="w" for="ch" forName="Parent" refType="w" fact="0.6013"/>
              <dgm:constr type="h" for="ch" forName="Parent" refType="h" fact="0.4319"/>
              <dgm:constr type="l" for="ch" forName="Child1" refType="w" fact="0.5073"/>
              <dgm:constr type="t" for="ch" forName="Child1" refType="h" fact="0"/>
              <dgm:constr type="w" for="ch" forName="Child1" refType="w" fact="0.4927"/>
              <dgm:constr type="h" for="ch" forName="Child1" refType="h" fact="0.354"/>
              <dgm:constr type="l" for="ch" forName="Child2" refType="w" fact="0.5073"/>
              <dgm:constr type="t" for="ch" forName="Child2" refType="h" fact="0.428"/>
              <dgm:constr type="w" for="ch" forName="Child2" refType="w" fact="0.4927"/>
              <dgm:constr type="h" for="ch" forName="Child2" refType="h" fact="0.354"/>
            </dgm:constrLst>
          </dgm:if>
          <dgm:if name="Name8"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4" refType="w" fact="0.4573"/>
              <dgm:constr type="t" for="ch" forName="Accent4" refType="h" fact="0.6834"/>
              <dgm:constr type="w" for="ch" forName="Accent4" refType="w" fact="0.2269"/>
              <dgm:constr type="h" for="ch" forName="Accent4" refType="h" fact="0.1333"/>
              <dgm:constr type="l" for="ch" forName="Accent3" refType="w" fact="0.6413"/>
              <dgm:constr type="t" for="ch" forName="Accent3" refType="h" fact="0.4021"/>
              <dgm:constr type="w" for="ch" forName="Accent3" refType="w" fact="0.2269"/>
              <dgm:constr type="h" for="ch" forName="Accent3" refType="h" fact="0.1333"/>
              <dgm:constr type="l" for="ch" forName="Accent2" refType="w" fact="0.3765"/>
              <dgm:constr type="t" for="ch" forName="Accent2" refType="h" fact="0.1529"/>
              <dgm:constr type="w" for="ch" forName="Accent2" refType="w" fact="0.2269"/>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0554"/>
              <dgm:constr type="t" for="ch" forName="Child4" refType="h" fact="0.7093"/>
              <dgm:constr type="w" for="ch" forName="Child4" refType="w" fact="0.4927"/>
              <dgm:constr type="h" for="ch" forName="Child4" refType="h" fact="0.2907"/>
              <dgm:constr type="l" for="ch" forName="Parent" refType="w" fact="0"/>
              <dgm:constr type="t" for="ch" forName="Parent" refType="h" fact="0.3226"/>
              <dgm:constr type="w" for="ch" forName="Parent" refType="w" fact="0.6013"/>
              <dgm:constr type="h" for="ch" forName="Parent" refType="h" fact="0.3547"/>
              <dgm:constr type="l" for="ch" forName="Child2" refType="w" fact="0.5073"/>
              <dgm:constr type="t" for="ch" forName="Child2" refType="h" fact="0.1788"/>
              <dgm:constr type="w" for="ch" forName="Child2" refType="w" fact="0.4927"/>
              <dgm:constr type="h" for="ch" forName="Child2" refType="h" fact="0.2907"/>
              <dgm:constr type="l" for="ch" forName="Child3" refType="w" fact="0.5073"/>
              <dgm:constr type="t" for="ch" forName="Child3" refType="h" fact="0.5303"/>
              <dgm:constr type="w" for="ch" forName="Child3" refType="w" fact="0.4927"/>
              <dgm:constr type="h" for="ch" forName="Child3" refType="h" fact="0.2907"/>
              <dgm:constr type="l" for="ch" forName="Child1" refType="w" fact="0.0554"/>
              <dgm:constr type="t" for="ch" forName="Child1" refType="h" fact="0"/>
              <dgm:constr type="w" for="ch" forName="Child1" refType="w" fact="0.4927"/>
              <dgm:constr type="h" for="ch" forName="Child1" refType="h" fact="0.2907"/>
            </dgm:constrLst>
          </dgm:if>
          <dgm:if name="Name9"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1" refType="w" fact="0.3246"/>
              <dgm:constr type="t" for="ch" forName="Child1" refType="h" fact="0"/>
              <dgm:constr type="w" for="ch" forName="Child1" refType="w" fact="0.3523"/>
              <dgm:constr type="h" for="ch" forName="Child1" refType="h" fact="0.2907"/>
            </dgm:constrLst>
          </dgm:if>
          <dgm:else name="Name10">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l" for="ch" forName="Accent6" refType="w" fact="0.0934"/>
              <dgm:constr type="t" for="ch" forName="Accent6" refType="h" fact="0.4635"/>
              <dgm:constr type="w" for="ch" forName="Accent6" refType="w" fact="0.1622"/>
              <dgm:constr type="h" for="ch" forName="Accent6" refType="h" fact="0.1333"/>
              <dgm:constr type="l" for="ch" forName="Accent5" refType="w" fact="0.2858"/>
              <dgm:constr type="t" for="ch" forName="Accent5" refType="h" fact="0.7126"/>
              <dgm:constr type="w" for="ch" forName="Accent5" refType="w" fact="0.1622"/>
              <dgm:constr type="h" for="ch" forName="Accent5" refType="h" fact="0.1333"/>
              <dgm:constr type="l" for="ch" forName="Accent4" refType="w" fact="0.612"/>
              <dgm:constr type="t" for="ch" forName="Accent4" refType="h" fact="0.6834"/>
              <dgm:constr type="w" for="ch" forName="Accent4" refType="w" fact="0.1622"/>
              <dgm:constr type="h" for="ch" forName="Accent4" refType="h" fact="0.1333"/>
              <dgm:constr type="l" for="ch" forName="Accent3" refType="w" fact="0.7435"/>
              <dgm:constr type="t" for="ch" forName="Accent3" refType="h" fact="0.4021"/>
              <dgm:constr type="w" for="ch" forName="Accent3" refType="w" fact="0.1622"/>
              <dgm:constr type="h" for="ch" forName="Accent3" refType="h" fact="0.1333"/>
              <dgm:constr type="l" for="ch" forName="Accent2" refType="w" fact="0.5542"/>
              <dgm:constr type="t" for="ch" forName="Accent2" refType="h" fact="0.1529"/>
              <dgm:constr type="w" for="ch" forName="Accent2" refType="w" fact="0.1622"/>
              <dgm:constr type="h" for="ch" forName="Accent2" refType="h" fact="0.1333"/>
              <dgm:constr type="l" for="ch" forName="Accent1" refType="w" fact="0"/>
              <dgm:constr type="t" for="ch" forName="Accent1" refType="h" fact="0"/>
              <dgm:constr type="w" for="ch" forName="Accent1" refType="w" fact="0"/>
              <dgm:constr type="h" for="ch" forName="Accent1" refType="h" fact="0"/>
              <dgm:constr type="l" for="ch" forName="Child4" refType="w" fact="0.3246"/>
              <dgm:constr type="t" for="ch" forName="Child4" refType="h" fact="0.7093"/>
              <dgm:constr type="w" for="ch" forName="Child4" refType="w" fact="0.3523"/>
              <dgm:constr type="h" for="ch" forName="Child4" refType="h" fact="0.2907"/>
              <dgm:constr type="l" for="ch" forName="Parent" refType="w" fact="0.285"/>
              <dgm:constr type="t" for="ch" forName="Parent" refType="h" fact="0.3226"/>
              <dgm:constr type="w" for="ch" forName="Parent" refType="w" fact="0.4299"/>
              <dgm:constr type="h" for="ch" forName="Parent" refType="h" fact="0.3547"/>
              <dgm:constr type="l" for="ch" forName="Child2" refType="w" fact="0.6477"/>
              <dgm:constr type="t" for="ch" forName="Child2" refType="h" fact="0.1788"/>
              <dgm:constr type="w" for="ch" forName="Child2" refType="w" fact="0.3523"/>
              <dgm:constr type="h" for="ch" forName="Child2" refType="h" fact="0.2907"/>
              <dgm:constr type="l" for="ch" forName="Child3" refType="w" fact="0.6477"/>
              <dgm:constr type="t" for="ch" forName="Child3" refType="h" fact="0.5303"/>
              <dgm:constr type="w" for="ch" forName="Child3" refType="w" fact="0.3523"/>
              <dgm:constr type="h" for="ch" forName="Child3" refType="h" fact="0.2907"/>
              <dgm:constr type="l" for="ch" forName="Child5" refType="w" fact="0"/>
              <dgm:constr type="t" for="ch" forName="Child5" refType="h" fact="0.5305"/>
              <dgm:constr type="w" for="ch" forName="Child5" refType="w" fact="0.3523"/>
              <dgm:constr type="h" for="ch" forName="Child5" refType="h" fact="0.2907"/>
              <dgm:constr type="l" for="ch" forName="Child6" refType="w" fact="0"/>
              <dgm:constr type="t" for="ch" forName="Child6" refType="h" fact="0.1784"/>
              <dgm:constr type="w" for="ch" forName="Child6" refType="w" fact="0.3523"/>
              <dgm:constr type="h" for="ch" forName="Child6" refType="h" fact="0.2907"/>
              <dgm:constr type="l" for="ch" forName="Child1" refType="w" fact="0.3246"/>
              <dgm:constr type="t" for="ch" forName="Child1" refType="h" fact="0"/>
              <dgm:constr type="w" for="ch" forName="Child1" refType="w" fact="0.3523"/>
              <dgm:constr type="h" for="ch" forName="Child1" refType="h" fact="0.2907"/>
            </dgm:constrLst>
          </dgm:else>
        </dgm:choose>
      </dgm:if>
      <dgm:else name="Name11">
        <dgm:choose name="Name12">
          <dgm:if name="Name13" axis="ch ch" ptType="node node" st="1 1" cnt="1 0" func="cnt" op="equ" val="0">
            <dgm:alg type="composite">
              <dgm:param type="ar" val="1.1561"/>
            </dgm:alg>
            <dgm:constrLst>
              <dgm:constr type="primFontSz" for="des" forName="Parent" val="65"/>
              <dgm:constr type="l" for="ch" forName="Parent" refType="w" fact="0"/>
              <dgm:constr type="t" for="ch" forName="Parent" refType="h" fact="0"/>
              <dgm:constr type="w" for="ch" forName="Parent" refType="w"/>
              <dgm:constr type="h" for="ch" forName="Parent" refType="h"/>
            </dgm:constrLst>
          </dgm:if>
          <dgm:if name="Name14" axis="ch ch" ptType="node node" st="1 1" cnt="1 0" func="cnt" op="lte" val="1">
            <dgm:alg type="composite">
              <dgm:param type="ar" val="1.368"/>
            </dgm:alg>
            <dgm:constrLst>
              <dgm:constr type="primFontSz" for="des" forName="Parent" val="65"/>
              <dgm:constr type="primFontSz" for="des" forName="Child1" val="65"/>
              <dgm:constr type="primFontSz" for="des" forName="Child1" refType="primFontSz" refFor="des" refForName="Parent" op="lte"/>
              <dgm:constr type="r" for="ch" forName="Accent1" refType="w" fact="0.8315"/>
              <dgm:constr type="t" for="ch" forName="Accent1" refType="h" fact="0.2946"/>
              <dgm:constr type="w" for="ch" forName="Accent1" refType="w" fact="0.462"/>
              <dgm:constr type="h" for="ch" forName="Accent1" refType="h" fact="0.5472"/>
              <dgm:constr type="r" for="ch" forName="Parent" refType="w"/>
              <dgm:constr type="t" for="ch" forName="Parent" refType="h" fact="0.2885"/>
              <dgm:constr type="w" for="ch" forName="Parent" refType="w" fact="0.6013"/>
              <dgm:constr type="h" for="ch" forName="Parent" refType="h" fact="0.7115"/>
              <dgm:constr type="r" for="ch" forName="Child1" refType="w" fact="0.4927"/>
              <dgm:constr type="t" for="ch" forName="Child1" refType="h" fact="0"/>
              <dgm:constr type="w" for="ch" forName="Child1" refType="w" fact="0.4927"/>
              <dgm:constr type="h" for="ch" forName="Child1" refType="h" fact="0.5831"/>
            </dgm:constrLst>
          </dgm:if>
          <dgm:if name="Name15" axis="ch ch" ptType="node node" st="1 1" cnt="1 0" func="cnt" op="equ" val="2">
            <dgm:alg type="composite">
              <dgm:param type="ar" val="1.0619"/>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2" refType="primFontSz" refFor="des" refForName="Child1" op="equ"/>
              <dgm:constr type="r" for="ch" forName="Accent2" refType="w" fact="0.3587"/>
              <dgm:constr type="t" for="ch" forName="Accent2" refType="h" fact="0.3477"/>
              <dgm:constr type="w" for="ch" forName="Accent2" refType="w" fact="0.2269"/>
              <dgm:constr type="h" for="ch" forName="Accent2" refType="h" fact="0.2076"/>
              <dgm:constr type="r" for="ch" forName="Accent1" refType="w" fact="0"/>
              <dgm:constr type="t" for="ch" forName="Accent1" refType="h" fact="0"/>
              <dgm:constr type="w" for="ch" forName="Accent1" refType="w" fact="0"/>
              <dgm:constr type="h" for="ch" forName="Accent1" refType="h" fact="0"/>
              <dgm:constr type="r" for="ch" forName="Parent" refType="w"/>
              <dgm:constr type="t" for="ch" forName="Parent" refType="h" fact="0.2239"/>
              <dgm:constr type="w" for="ch" forName="Parent" refType="w" fact="0.6013"/>
              <dgm:constr type="h" for="ch" forName="Parent" refType="h" fact="0.5523"/>
              <dgm:constr type="r" for="ch" forName="Child1" refType="w" fact="0.4927"/>
              <dgm:constr type="t" for="ch" forName="Child1" refType="h" fact="0"/>
              <dgm:constr type="w" for="ch" forName="Child1" refType="w" fact="0.4927"/>
              <dgm:constr type="h" for="ch" forName="Child1" refType="h" fact="0.4527"/>
              <dgm:constr type="r" for="ch" forName="Child2" refType="w" fact="0.5073"/>
              <dgm:constr type="t" for="ch" forName="Child2" refType="h" fact="0.5473"/>
              <dgm:constr type="w" for="ch" forName="Child2" refType="w" fact="0.4927"/>
              <dgm:constr type="h" for="ch" forName="Child2" refType="h" fact="0.4527"/>
            </dgm:constrLst>
          </dgm:if>
          <dgm:if name="Name16" axis="ch ch" ptType="node node" st="1 1" cnt="1 0" func="cnt" op="equ" val="3">
            <dgm:alg type="composite">
              <dgm:param type="ar" val="0.8305"/>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2" refType="primFontSz" refFor="des" refForName="Child1" op="equ"/>
              <dgm:constr type="primFontSz" for="des" forName="Child3" refType="primFontSz" refFor="des" refForName="Child1" op="equ"/>
              <dgm:constr type="r" for="ch" forName="Accent3" refType="w" fact="0.5427"/>
              <dgm:constr type="t" for="ch" forName="Accent3" refType="h" fact="0.6145"/>
              <dgm:constr type="w" for="ch" forName="Accent3" refType="w" fact="0.2269"/>
              <dgm:constr type="h" for="ch" forName="Accent3" refType="h" fact="0.1623"/>
              <dgm:constr type="r" for="ch" forName="Accent2" refType="w" fact="0.3587"/>
              <dgm:constr type="t" for="ch" forName="Accent2" refType="h" fact="0.2719"/>
              <dgm:constr type="w" for="ch" forName="Accent2" refType="w" fact="0.2269"/>
              <dgm:constr type="h" for="ch" forName="Accent2" refType="h" fact="0.1623"/>
              <dgm:constr type="r" for="ch" forName="Accent1" refType="w" fact="0"/>
              <dgm:constr type="t" for="ch" forName="Accent1" refType="h" fact="0"/>
              <dgm:constr type="w" for="ch" forName="Accent1" refType="w" fact="0"/>
              <dgm:constr type="h" for="ch" forName="Accent1" refType="h" fact="0"/>
              <dgm:constr type="r" for="ch" forName="Child3" refType="w" fact="0.9446"/>
              <dgm:constr type="t" for="ch" forName="Child3" refType="h" fact="0.646"/>
              <dgm:constr type="w" for="ch" forName="Child3" refType="w" fact="0.4927"/>
              <dgm:constr type="h" for="ch" forName="Child3" refType="h" fact="0.354"/>
              <dgm:constr type="r" for="ch" forName="Parent" refType="w"/>
              <dgm:constr type="t" for="ch" forName="Parent" refType="h" fact="0.1751"/>
              <dgm:constr type="w" for="ch" forName="Parent" refType="w" fact="0.6013"/>
              <dgm:constr type="h" for="ch" forName="Parent" refType="h" fact="0.4319"/>
              <dgm:constr type="r" for="ch" forName="Child1" refType="w" fact="0.4927"/>
              <dgm:constr type="t" for="ch" forName="Child1" refType="h" fact="0"/>
              <dgm:constr type="w" for="ch" forName="Child1" refType="w" fact="0.4927"/>
              <dgm:constr type="h" for="ch" forName="Child1" refType="h" fact="0.354"/>
              <dgm:constr type="r" for="ch" forName="Child2" refType="w" fact="0.4927"/>
              <dgm:constr type="t" for="ch" forName="Child2" refType="h" fact="0.428"/>
              <dgm:constr type="w" for="ch" forName="Child2" refType="w" fact="0.4927"/>
              <dgm:constr type="h" for="ch" forName="Child2" refType="h" fact="0.354"/>
            </dgm:constrLst>
          </dgm:if>
          <dgm:if name="Name17" axis="ch ch" ptType="node node" st="1 1" cnt="1 0" func="cnt" op="equ" val="4">
            <dgm:alg type="composite">
              <dgm:param type="ar" val="0.682"/>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Accent4" refType="w" fact="0.5427"/>
              <dgm:constr type="t" for="ch" forName="Accent4" refType="h" fact="0.6834"/>
              <dgm:constr type="w" for="ch" forName="Accent4" refType="w" fact="0.2269"/>
              <dgm:constr type="h" for="ch" forName="Accent4" refType="h" fact="0.1333"/>
              <dgm:constr type="r" for="ch" forName="Accent3" refType="w" fact="0.3587"/>
              <dgm:constr type="t" for="ch" forName="Accent3" refType="h" fact="0.4021"/>
              <dgm:constr type="w" for="ch" forName="Accent3" refType="w" fact="0.2269"/>
              <dgm:constr type="h" for="ch" forName="Accent3" refType="h" fact="0.1333"/>
              <dgm:constr type="r" for="ch" forName="Accent2" refType="w" fact="0.6235"/>
              <dgm:constr type="t" for="ch" forName="Accent2" refType="h" fact="0.1529"/>
              <dgm:constr type="w" for="ch" forName="Accent2" refType="w" fact="0.2269"/>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9446"/>
              <dgm:constr type="t" for="ch" forName="Child4" refType="h" fact="0.7093"/>
              <dgm:constr type="w" for="ch" forName="Child4" refType="w" fact="0.4927"/>
              <dgm:constr type="h" for="ch" forName="Child4" refType="h" fact="0.2907"/>
              <dgm:constr type="r" for="ch" forName="Parent" refType="w"/>
              <dgm:constr type="t" for="ch" forName="Parent" refType="h" fact="0.3226"/>
              <dgm:constr type="w" for="ch" forName="Parent" refType="w" fact="0.6013"/>
              <dgm:constr type="h" for="ch" forName="Parent" refType="h" fact="0.3547"/>
              <dgm:constr type="r" for="ch" forName="Child2" refType="w" fact="0.4927"/>
              <dgm:constr type="t" for="ch" forName="Child2" refType="h" fact="0.1788"/>
              <dgm:constr type="w" for="ch" forName="Child2" refType="w" fact="0.4927"/>
              <dgm:constr type="h" for="ch" forName="Child2" refType="h" fact="0.2907"/>
              <dgm:constr type="r" for="ch" forName="Child3" refType="w" fact="0.4927"/>
              <dgm:constr type="t" for="ch" forName="Child3" refType="h" fact="0.5303"/>
              <dgm:constr type="w" for="ch" forName="Child3" refType="w" fact="0.4927"/>
              <dgm:constr type="h" for="ch" forName="Child3" refType="h" fact="0.2907"/>
              <dgm:constr type="r" for="ch" forName="Child1" refType="w" fact="0.9446"/>
              <dgm:constr type="t" for="ch" forName="Child1" refType="h" fact="0"/>
              <dgm:constr type="w" for="ch" forName="Child1" refType="w" fact="0.4927"/>
              <dgm:constr type="h" for="ch" forName="Child1" refType="h" fact="0.2907"/>
            </dgm:constrLst>
          </dgm:if>
          <dgm:if name="Name18" axis="ch ch" ptType="node node" st="1 1" cnt="1 0" func="cnt" op="equ" val="5">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1" refType="w" fact="0.6754"/>
              <dgm:constr type="t" for="ch" forName="Child1" refType="h" fact="0"/>
              <dgm:constr type="w" for="ch" forName="Child1" refType="w" fact="0.3523"/>
              <dgm:constr type="h" for="ch" forName="Child1" refType="h" fact="0.2907"/>
            </dgm:constrLst>
          </dgm:if>
          <dgm:else name="Name19">
            <dgm:alg type="composite">
              <dgm:param type="ar" val="0.9538"/>
            </dgm:alg>
            <dgm:constrLst>
              <dgm:constr type="primFontSz" for="des" forName="Parent" val="65"/>
              <dgm:constr type="primFontSz" for="des" forName="Child1" val="65"/>
              <dgm:constr type="primFontSz" for="des" forName="Child1" refType="primFontSz" refFor="des" refForName="Parent" op="lte"/>
              <dgm:constr type="primFontSz" for="des" forName="Child2" refType="primFontSz" refFor="des" refForName="Parent" op="lte"/>
              <dgm:constr type="primFontSz" for="des" forName="Child3" refType="primFontSz" refFor="des" refForName="Parent" op="lte"/>
              <dgm:constr type="primFontSz" for="des" forName="Child4" refType="primFontSz" refFor="des" refForName="Parent" op="lte"/>
              <dgm:constr type="primFontSz" for="des" forName="Child5" refType="primFontSz" refFor="des" refForName="Parent" op="lte"/>
              <dgm:constr type="primFontSz" for="des" forName="Child6" refType="primFontSz" refFor="des" refForName="Parent" op="lte"/>
              <dgm:constr type="primFontSz" for="des" forName="Child7" refType="primFontSz" refFor="des" refForName="Parent" op="lte"/>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ptType="node" op="equ" val="65"/>
              <dgm:constr type="r" for="ch" forName="Accent6" refType="w" fact="0.9066"/>
              <dgm:constr type="t" for="ch" forName="Accent6" refType="h" fact="0.4635"/>
              <dgm:constr type="w" for="ch" forName="Accent6" refType="w" fact="0.1622"/>
              <dgm:constr type="h" for="ch" forName="Accent6" refType="h" fact="0.1333"/>
              <dgm:constr type="r" for="ch" forName="Accent5" refType="w" fact="0.7142"/>
              <dgm:constr type="t" for="ch" forName="Accent5" refType="h" fact="0.7126"/>
              <dgm:constr type="w" for="ch" forName="Accent5" refType="w" fact="0.1622"/>
              <dgm:constr type="h" for="ch" forName="Accent5" refType="h" fact="0.1333"/>
              <dgm:constr type="r" for="ch" forName="Accent4" refType="w" fact="0.388"/>
              <dgm:constr type="t" for="ch" forName="Accent4" refType="h" fact="0.6834"/>
              <dgm:constr type="w" for="ch" forName="Accent4" refType="w" fact="0.1622"/>
              <dgm:constr type="h" for="ch" forName="Accent4" refType="h" fact="0.1333"/>
              <dgm:constr type="r" for="ch" forName="Accent3" refType="w" fact="0.2565"/>
              <dgm:constr type="t" for="ch" forName="Accent3" refType="h" fact="0.4021"/>
              <dgm:constr type="w" for="ch" forName="Accent3" refType="w" fact="0.1622"/>
              <dgm:constr type="h" for="ch" forName="Accent3" refType="h" fact="0.1333"/>
              <dgm:constr type="r" for="ch" forName="Accent2" refType="w" fact="0.4458"/>
              <dgm:constr type="t" for="ch" forName="Accent2" refType="h" fact="0.1529"/>
              <dgm:constr type="w" for="ch" forName="Accent2" refType="w" fact="0.1622"/>
              <dgm:constr type="h" for="ch" forName="Accent2" refType="h" fact="0.1333"/>
              <dgm:constr type="r" for="ch" forName="Accent1" refType="w" fact="0"/>
              <dgm:constr type="t" for="ch" forName="Accent1" refType="h" fact="0"/>
              <dgm:constr type="w" for="ch" forName="Accent1" refType="w" fact="0"/>
              <dgm:constr type="h" for="ch" forName="Accent1" refType="h" fact="0"/>
              <dgm:constr type="r" for="ch" forName="Child4" refType="w" fact="0.6754"/>
              <dgm:constr type="t" for="ch" forName="Child4" refType="h" fact="0.7093"/>
              <dgm:constr type="w" for="ch" forName="Child4" refType="w" fact="0.3523"/>
              <dgm:constr type="h" for="ch" forName="Child4" refType="h" fact="0.2907"/>
              <dgm:constr type="r" for="ch" forName="Parent" refType="w" fact="0.715"/>
              <dgm:constr type="t" for="ch" forName="Parent" refType="h" fact="0.3226"/>
              <dgm:constr type="w" for="ch" forName="Parent" refType="w" fact="0.4299"/>
              <dgm:constr type="h" for="ch" forName="Parent" refType="h" fact="0.3547"/>
              <dgm:constr type="r" for="ch" forName="Child2" refType="w" fact="0.3523"/>
              <dgm:constr type="t" for="ch" forName="Child2" refType="h" fact="0.1788"/>
              <dgm:constr type="w" for="ch" forName="Child2" refType="w" fact="0.3523"/>
              <dgm:constr type="h" for="ch" forName="Child2" refType="h" fact="0.2907"/>
              <dgm:constr type="r" for="ch" forName="Child3" refType="w" fact="0.3523"/>
              <dgm:constr type="t" for="ch" forName="Child3" refType="h" fact="0.5303"/>
              <dgm:constr type="w" for="ch" forName="Child3" refType="w" fact="0.3523"/>
              <dgm:constr type="h" for="ch" forName="Child3" refType="h" fact="0.2907"/>
              <dgm:constr type="r" for="ch" forName="Child5" refType="w"/>
              <dgm:constr type="t" for="ch" forName="Child5" refType="h" fact="0.5305"/>
              <dgm:constr type="w" for="ch" forName="Child5" refType="w" fact="0.3523"/>
              <dgm:constr type="h" for="ch" forName="Child5" refType="h" fact="0.2907"/>
              <dgm:constr type="r" for="ch" forName="Child6" refType="w"/>
              <dgm:constr type="t" for="ch" forName="Child6" refType="h" fact="0.1784"/>
              <dgm:constr type="w" for="ch" forName="Child6" refType="w" fact="0.3523"/>
              <dgm:constr type="h" for="ch" forName="Child6" refType="h" fact="0.2907"/>
              <dgm:constr type="r" for="ch" forName="Child1" refType="w" fact="0.6754"/>
              <dgm:constr type="t" for="ch" forName="Child1" refType="h" fact="0"/>
              <dgm:constr type="w" for="ch" forName="Child1" refType="w" fact="0.3523"/>
              <dgm:constr type="h" for="ch" forName="Child1" refType="h" fact="0.2907"/>
            </dgm:constrLst>
          </dgm:else>
        </dgm:choose>
      </dgm:else>
    </dgm:choose>
    <dgm:forEach name="wrapper" axis="self" ptType="parTrans">
      <dgm:forEach name="accentRepeat" axis="self">
        <dgm:layoutNode name="Accent" styleLbl="bgShp">
          <dgm:alg type="sp"/>
          <dgm:shape xmlns:r="http://schemas.openxmlformats.org/officeDocument/2006/relationships" type="hexagon" r:blip="" zOrderOff="-2">
            <dgm:adjLst>
              <dgm:adj idx="1" val="0.289"/>
              <dgm:adj idx="2" val="1.1547"/>
            </dgm:adjLst>
          </dgm:shape>
          <dgm:presOf/>
        </dgm:layoutNode>
      </dgm:forEach>
    </dgm:forEach>
    <dgm:forEach name="Name20" axis="ch" ptType="node" cnt="1">
      <dgm:layoutNode name="Parent" styleLbl="node0">
        <dgm:varLst>
          <dgm:chMax val="6"/>
          <dgm:chPref val="6"/>
        </dgm:varLst>
        <dgm:alg type="tx"/>
        <dgm:shape xmlns:r="http://schemas.openxmlformats.org/officeDocument/2006/relationships" type="hexagon" r:blip="">
          <dgm:adjLst>
            <dgm:adj idx="1" val="0.2857"/>
            <dgm:adj idx="2" val="1.1547"/>
          </dgm:adjLst>
        </dgm:shape>
        <dgm:presOf axis="self"/>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1" axis="ch ch" ptType="node node" st="1 1" cnt="1 1">
      <dgm:layoutNode name="Accent1">
        <dgm:alg type="sp"/>
        <dgm:shape xmlns:r="http://schemas.openxmlformats.org/officeDocument/2006/relationships" r:blip="" zOrderOff="-2">
          <dgm:adjLst/>
        </dgm:shape>
        <dgm:presOf/>
        <dgm:constrLst/>
        <dgm:forEach name="Name22" ref="accentRepeat"/>
      </dgm:layoutNode>
      <dgm:layoutNode name="Child1"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3" axis="ch ch" ptType="node node" st="1 2" cnt="1 1">
      <dgm:layoutNode name="Accent2">
        <dgm:alg type="sp"/>
        <dgm:shape xmlns:r="http://schemas.openxmlformats.org/officeDocument/2006/relationships" r:blip="" zOrderOff="-2">
          <dgm:adjLst/>
        </dgm:shape>
        <dgm:presOf/>
        <dgm:constrLst/>
        <dgm:forEach name="Name24" ref="accentRepeat"/>
      </dgm:layoutNode>
      <dgm:layoutNode name="Child2"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5" axis="ch ch" ptType="node node" st="1 3" cnt="1 1">
      <dgm:layoutNode name="Accent3">
        <dgm:alg type="sp"/>
        <dgm:shape xmlns:r="http://schemas.openxmlformats.org/officeDocument/2006/relationships" r:blip="" zOrderOff="-2">
          <dgm:adjLst/>
        </dgm:shape>
        <dgm:presOf/>
        <dgm:constrLst/>
        <dgm:forEach name="Name26" ref="accentRepeat"/>
      </dgm:layoutNode>
      <dgm:layoutNode name="Child3"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7" axis="ch ch" ptType="node node" st="1 4" cnt="1 1">
      <dgm:layoutNode name="Accent4">
        <dgm:alg type="sp"/>
        <dgm:shape xmlns:r="http://schemas.openxmlformats.org/officeDocument/2006/relationships" r:blip="">
          <dgm:adjLst/>
        </dgm:shape>
        <dgm:presOf/>
        <dgm:constrLst/>
        <dgm:forEach name="Name28" ref="accentRepeat"/>
      </dgm:layoutNode>
      <dgm:layoutNode name="Child4"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29" axis="ch ch" ptType="node node" st="1 5" cnt="1 1">
      <dgm:layoutNode name="Accent5">
        <dgm:alg type="sp"/>
        <dgm:shape xmlns:r="http://schemas.openxmlformats.org/officeDocument/2006/relationships" r:blip="">
          <dgm:adjLst/>
        </dgm:shape>
        <dgm:presOf/>
        <dgm:constrLst/>
        <dgm:forEach name="Name30" ref="accentRepeat"/>
      </dgm:layoutNode>
      <dgm:layoutNode name="Child5"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31" axis="ch ch" ptType="node node" st="1 6" cnt="1 1">
      <dgm:layoutNode name="Accent6">
        <dgm:alg type="sp"/>
        <dgm:shape xmlns:r="http://schemas.openxmlformats.org/officeDocument/2006/relationships" r:blip="">
          <dgm:adjLst/>
        </dgm:shape>
        <dgm:presOf/>
        <dgm:constrLst/>
        <dgm:forEach name="Name32" ref="accentRepeat"/>
      </dgm:layoutNode>
      <dgm:layoutNode name="Child6" styleLbl="node1">
        <dgm:varLst>
          <dgm:chMax val="0"/>
          <dgm:chPref val="0"/>
          <dgm:bulletEnabled val="1"/>
        </dgm:varLst>
        <dgm:alg type="tx">
          <dgm:param type="shpTxLTRAlignCh" val="ctr"/>
          <dgm:param type="txAnchorVertCh" val="mid"/>
        </dgm:alg>
        <dgm:shape xmlns:r="http://schemas.openxmlformats.org/officeDocument/2006/relationships" type="hexagon" r:blip="">
          <dgm:adjLst>
            <dgm:adj idx="1" val="0.2857"/>
            <dgm:adj idx="2" val="1.1547"/>
          </dgm:adjLst>
        </dgm:shape>
        <dgm:presOf axis="desOr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94.xml><?xml version="1.0" encoding="utf-8"?>
<dgm:layoutDef xmlns:dgm="http://schemas.openxmlformats.org/drawingml/2006/diagram" xmlns:a="http://schemas.openxmlformats.org/drawingml/2006/main" uniqueId="urn:microsoft.com/office/officeart/2005/8/layout/vList3">
  <dgm:title val=""/>
  <dgm:desc val=""/>
  <dgm:catLst>
    <dgm:cat type="list" pri="14000"/>
    <dgm:cat type="convert" pri="3000"/>
    <dgm:cat type="picture" pri="27000"/>
    <dgm:cat type="pictureconvert" pri="27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w" for="ch" forName="composite" refType="w"/>
      <dgm:constr type="h" for="ch" forName="composite" refType="h"/>
      <dgm:constr type="h" for="ch" forName="spacing" refType="h" refFor="ch" refForName="composite" fact="0.25"/>
      <dgm:constr type="h" for="ch" forName="spacing" refType="w" op="lte" fact="0.1"/>
      <dgm:constr type="primFontSz" for="des" ptType="node"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w" for="ch" forName="imgShp" refType="w" fact="0.335"/>
              <dgm:constr type="h" for="ch" forName="imgShp" refType="w" refFor="ch" refForName="imgShp" op="equ"/>
              <dgm:constr type="h" for="ch" forName="imgShp" refType="h" op="lte"/>
              <dgm:constr type="ctrY" for="ch" forName="imgShp" refType="h" fact="0.5"/>
              <dgm:constr type="l" for="ch" forName="imgShp"/>
              <dgm:constr type="w" for="ch" forName="txShp" refType="w" op="equ" fact="0.665"/>
              <dgm:constr type="h" for="ch" forName="txShp" refType="h" refFor="ch" refForName="imgShp" op="equ"/>
              <dgm:constr type="ctrY" for="ch" forName="txShp" refType="h" fact="0.5"/>
              <dgm:constr type="l" for="ch" forName="txShp" refType="w" refFor="ch" refForName="imgShp" fact="0.5"/>
              <dgm:constr type="lMarg" for="ch" forName="txShp" refType="w" refFor="ch" refForName="imgShp" fact="1.25"/>
            </dgm:constrLst>
          </dgm:if>
          <dgm:else name="Name3">
            <dgm:constrLst>
              <dgm:constr type="w" for="ch" forName="imgShp" refType="w" fact="0.335"/>
              <dgm:constr type="h" for="ch" forName="imgShp" refType="w" refFor="ch" refForName="imgShp" op="equ"/>
              <dgm:constr type="h" for="ch" forName="imgShp" refType="h" op="lte"/>
              <dgm:constr type="ctrY" for="ch" forName="imgShp" refType="h" fact="0.5"/>
              <dgm:constr type="r" for="ch" forName="imgShp" refType="w"/>
              <dgm:constr type="w" for="ch" forName="txShp" refType="w" op="equ" fact="0.665"/>
              <dgm:constr type="h" for="ch" forName="txShp" refType="h" refFor="ch" refForName="imgShp" op="equ"/>
              <dgm:constr type="ctrY" for="ch" forName="txShp" refType="h" fact="0.5"/>
              <dgm:constr type="r" for="ch" forName="txShp" refType="ctrX" refFor="ch" refForName="imgShp"/>
              <dgm:constr type="rMarg" for="ch" forName="txShp" refType="w" refFor="ch" refForName="imgShp" fact="1.25"/>
            </dgm:constrLst>
          </dgm:else>
        </dgm:choose>
        <dgm:ruleLst/>
        <dgm:layoutNode name="imgShp" styleLbl="fgImgPlace1">
          <dgm:alg type="sp"/>
          <dgm:shape xmlns:r="http://schemas.openxmlformats.org/officeDocument/2006/relationships" type="ellipse" r:blip="" blipPhldr="1">
            <dgm:adjLst/>
          </dgm:shape>
          <dgm:presOf/>
          <dgm:constrLst/>
          <dgm:ruleLst/>
        </dgm:layoutNode>
        <dgm:layoutNode name="txShp">
          <dgm:varLst>
            <dgm:bulletEnabled val="1"/>
          </dgm:varLst>
          <dgm:alg type="tx"/>
          <dgm:choose name="Name4">
            <dgm:if name="Name5" func="var" arg="dir" op="equ" val="norm">
              <dgm:shape xmlns:r="http://schemas.openxmlformats.org/officeDocument/2006/relationships" rot="180" type="homePlate" r:blip="" zOrderOff="-1">
                <dgm:adjLst/>
              </dgm:shape>
            </dgm:if>
            <dgm:else name="Name6">
              <dgm:shape xmlns:r="http://schemas.openxmlformats.org/officeDocument/2006/relationships" type="homePlate" r:blip="" zOrderOff="-1">
                <dgm:adjLst/>
              </dgm:shape>
            </dgm:else>
          </dgm:choose>
          <dgm:presOf axis="desOrSelf" ptType="node"/>
          <dgm:constrLst>
            <dgm:constr type="tMarg" refType="primFontSz" fact="0.3"/>
            <dgm:constr type="bMarg" refType="primFontSz" fact="0.3"/>
          </dgm:constrLst>
          <dgm:ruleLst>
            <dgm:rule type="primFontSz" val="5" fact="NaN" max="NaN"/>
          </dgm:ruleLst>
        </dgm:layoutNode>
      </dgm:layoutNode>
      <dgm:forEach name="Name7" axis="followSib" ptType="sibTrans" cnt="1">
        <dgm:layoutNode name="spacing">
          <dgm:alg type="sp"/>
          <dgm:shape xmlns:r="http://schemas.openxmlformats.org/officeDocument/2006/relationships" r:blip="">
            <dgm:adjLst/>
          </dgm:shape>
          <dgm:presOf axis="self"/>
          <dgm:constrLst/>
          <dgm:ruleLst/>
        </dgm:layoutNode>
      </dgm:forEach>
    </dgm:forEach>
  </dgm:layoutNode>
</dgm:layoutDef>
</file>

<file path=ppt/diagrams/layout95.xml><?xml version="1.0" encoding="utf-8"?>
<dgm:layoutDef xmlns:dgm="http://schemas.openxmlformats.org/drawingml/2006/diagram" xmlns:a="http://schemas.openxmlformats.org/drawingml/2006/main" uniqueId="urn:microsoft.com/office/officeart/2005/8/layout/vProcess5">
  <dgm:title val=""/>
  <dgm:desc val=""/>
  <dgm:catLst>
    <dgm:cat type="process" pri="14000"/>
  </dgm:catLst>
  <dgm:sampData>
    <dgm:dataModel>
      <dgm:ptLst>
        <dgm:pt modelId="0" type="doc"/>
        <dgm:pt modelId="1">
          <dgm:prSet phldr="1"/>
        </dgm:pt>
        <dgm:pt modelId="2">
          <dgm:prSet phldr="1"/>
        </dgm:pt>
        <dgm:pt modelId="3">
          <dgm:prSet phldr="1"/>
        </dgm:pt>
      </dgm:ptLst>
      <dgm:cxnLst>
        <dgm:cxn modelId="5" srcId="0" destId="1" srcOrd="0" destOrd="0"/>
        <dgm:cxn modelId="6" srcId="0" destId="2" srcOrd="1" destOrd="0"/>
        <dgm:cxn modelId="7" srcId="0" destId="3" srcOrd="2"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6" srcId="0" destId="1" srcOrd="0" destOrd="0"/>
        <dgm:cxn modelId="7" srcId="0" destId="2" srcOrd="1" destOrd="0"/>
        <dgm:cxn modelId="8" srcId="0" destId="3" srcOrd="2" destOrd="0"/>
        <dgm:cxn modelId="9" srcId="0" destId="4" srcOrd="3" destOrd="0"/>
      </dgm:cxnLst>
      <dgm:bg/>
      <dgm:whole/>
    </dgm:dataModel>
  </dgm:clrData>
  <dgm:layoutNode name="outerComposite">
    <dgm:varLst>
      <dgm:chMax val="5"/>
      <dgm:dir/>
      <dgm:resizeHandles val="exact"/>
    </dgm:varLst>
    <dgm:alg type="composite"/>
    <dgm:shape xmlns:r="http://schemas.openxmlformats.org/officeDocument/2006/relationships" r:blip="">
      <dgm:adjLst/>
    </dgm:shape>
    <dgm:presOf/>
    <dgm:choose name="Name0">
      <dgm:if name="Name1" func="var" arg="dir" op="equ" val="norm">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l" for="ch" forName="TwoNodes_1"/>
          <dgm:constr type="w" for="ch" forName="TwoNodes_2" refType="w" fact="0.85"/>
          <dgm:constr type="h" for="ch" forName="TwoNodes_2" refType="h" fact="0.45"/>
          <dgm:constr type="b" for="ch" forName="TwoNodes_2" refType="h"/>
          <dgm:constr type="r" for="ch" forName="TwoNodes_2" refType="w"/>
          <dgm:constr type="w" for="ch" forName="TwoConn_1-2" refType="h" refFor="ch" refForName="TwoNodes_1" fact="0.65"/>
          <dgm:constr type="h" for="ch" forName="TwoConn_1-2" refType="h" refFor="ch" refForName="TwoNodes_1" fact="0.65"/>
          <dgm:constr type="ctrY" for="ch" forName="TwoConn_1-2" refType="h" fact="0.5"/>
          <dgm:constr type="r" for="ch" forName="TwoConn_1-2" refType="r" refFor="ch" refForName="TwoNodes_1"/>
          <dgm:constr type="r" for="ch" forName="TwoNodes_1_text" refType="l" refFor="ch" refForName="TwoConn_1-2"/>
          <dgm:constr type="rOff" for="ch" forName="TwoNodes_1_text" refType="w" refFor="ch" refForName="TwoConn_1-2" fact="-0.5"/>
          <dgm:constr type="t" for="ch" forName="TwoNodes_1_text" refType="t" refFor="ch" refForName="TwoNodes_1"/>
          <dgm:constr type="b" for="ch" forName="TwoNodes_1_text" refType="b" refFor="ch" refForName="TwoNodes_1"/>
          <dgm:constr type="l" for="ch" forName="TwoNodes_1_text" refType="l" refFor="ch" refForName="TwoNodes_1"/>
          <dgm:constr type="r" for="ch" forName="TwoNodes_2_text" refType="l" refFor="ch" refForName="TwoConn_1-2"/>
          <dgm:constr type="t" for="ch" forName="TwoNodes_2_text" refType="t" refFor="ch" refForName="TwoNodes_2"/>
          <dgm:constr type="b" for="ch" forName="TwoNodes_2_text" refType="b" refFor="ch" refForName="TwoNodes_2"/>
          <dgm:constr type="l" for="ch" forName="TwoNodes_2_text" refType="l" refFor="ch" refForName="TwoNodes_2"/>
          <dgm:constr type="w" for="ch" forName="ThreeNodes_1" refType="w" fact="0.85"/>
          <dgm:constr type="h" for="ch" forName="ThreeNodes_1" refType="h" fact="0.3"/>
          <dgm:constr type="t" for="ch" forName="ThreeNodes_1"/>
          <dgm:constr type="l" for="ch" forName="ThreeNodes_1"/>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r" for="ch" forName="ThreeNodes_3" refType="w"/>
          <dgm:constr type="w" for="ch" forName="ThreeConn_1-2" refType="h" refFor="ch" refForName="ThreeNodes_1" fact="0.65"/>
          <dgm:constr type="h" for="ch" forName="ThreeConn_1-2" refType="h" refFor="ch" refForName="ThreeNodes_1" fact="0.65"/>
          <dgm:constr type="ctrY" for="ch" forName="ThreeConn_1-2" refType="h" fact="0.325"/>
          <dgm:constr type="r" for="ch" forName="ThreeConn_1-2" refType="r"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r" for="ch" forName="ThreeConn_2-3" refType="r" refFor="ch" refForName="ThreeNodes_2"/>
          <dgm:constr type="r" for="ch" forName="ThreeNodes_1_text" refType="l" refFor="ch" refForName="ThreeConn_1-2"/>
          <dgm:constr type="rOff" for="ch" forName="ThreeNodes_1_text" refType="w" refFor="ch" refForName="ThreeConn_1-2" fact="-0.57"/>
          <dgm:constr type="t" for="ch" forName="ThreeNodes_1_text" refType="t" refFor="ch" refForName="ThreeNodes_1"/>
          <dgm:constr type="b" for="ch" forName="ThreeNodes_1_text" refType="b" refFor="ch" refForName="ThreeNodes_1"/>
          <dgm:constr type="l" for="ch" forName="ThreeNodes_1_text" refType="l" refFor="ch" refForName="ThreeNodes_1"/>
          <dgm:constr type="r" for="ch" forName="ThreeNodes_2_text" refType="l" refFor="ch" refForName="ThreeConn_1-2"/>
          <dgm:constr type="t" for="ch" forName="ThreeNodes_2_text" refType="t" refFor="ch" refForName="ThreeNodes_2"/>
          <dgm:constr type="b" for="ch" forName="ThreeNodes_2_text" refType="b" refFor="ch" refForName="ThreeNodes_2"/>
          <dgm:constr type="l" for="ch" forName="ThreeNodes_2_text" refType="l" refFor="ch" refForName="ThreeNodes_2"/>
          <dgm:constr type="r" for="ch" forName="ThreeNodes_3_text" refType="l" refFor="ch" refForName="ThreeConn_2-3"/>
          <dgm:constr type="t" for="ch" forName="ThreeNodes_3_text" refType="t" refFor="ch" refForName="ThreeNodes_3"/>
          <dgm:constr type="b" for="ch" forName="ThreeNodes_3_text" refType="b" refFor="ch" refForName="ThreeNodes_3"/>
          <dgm:constr type="l" for="ch" forName="ThreeNodes_3_text" refType="l" refFor="ch" refForName="ThreeNodes_3"/>
          <dgm:constr type="w" for="ch" forName="FourNodes_1" refType="w" fact="0.8"/>
          <dgm:constr type="h" for="ch" forName="FourNodes_1" refType="h" fact="0.22"/>
          <dgm:constr type="t" for="ch" forName="FourNodes_1"/>
          <dgm:constr type="l" for="ch" forName="FourNodes_1"/>
          <dgm:constr type="w" for="ch" forName="FourNodes_2" refType="w" fact="0.8"/>
          <dgm:constr type="h" for="ch" forName="FourNodes_2" refType="h" fact="0.22"/>
          <dgm:constr type="ctrY" for="ch" forName="FourNodes_2" refType="h" fact="0.37"/>
          <dgm:constr type="ctrX" for="ch" forName="FourNodes_2" refType="w" fact="0.467"/>
          <dgm:constr type="w" for="ch" forName="FourNodes_3" refType="w" fact="0.8"/>
          <dgm:constr type="h" for="ch" forName="FourNodes_3" refType="h" fact="0.22"/>
          <dgm:constr type="ctrY" for="ch" forName="FourNodes_3" refType="h" fact="0.63"/>
          <dgm:constr type="ctrX" for="ch" forName="FourNodes_3" refType="w" fact="0.533"/>
          <dgm:constr type="w" for="ch" forName="FourNodes_4" refType="w" fact="0.8"/>
          <dgm:constr type="h" for="ch" forName="FourNodes_4" refType="h" fact="0.22"/>
          <dgm:constr type="b" for="ch" forName="FourNodes_4" refType="h"/>
          <dgm:constr type="r" for="ch" forName="FourNodes_4" refType="w"/>
          <dgm:constr type="w" for="ch" forName="FourConn_1-2" refType="h" refFor="ch" refForName="FourNodes_1" fact="0.65"/>
          <dgm:constr type="h" for="ch" forName="FourConn_1-2" refType="h" refFor="ch" refForName="FourNodes_1" fact="0.65"/>
          <dgm:constr type="ctrY" for="ch" forName="FourConn_1-2" refType="h" fact="0.24"/>
          <dgm:constr type="r" for="ch" forName="FourConn_1-2" refType="r"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r" for="ch" forName="FourConn_2-3" refType="r"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r" for="ch" forName="FourConn_3-4" refType="r" refFor="ch" refForName="FourNodes_3"/>
          <dgm:constr type="r" for="ch" forName="FourNodes_1_text" refType="l" refFor="ch" refForName="FourConn_1-2"/>
          <dgm:constr type="rOff" for="ch" forName="FourNodes_1_text" refType="w" refFor="ch" refForName="FourConn_1-2" fact="-0.7"/>
          <dgm:constr type="t" for="ch" forName="FourNodes_1_text" refType="t" refFor="ch" refForName="FourNodes_1"/>
          <dgm:constr type="b" for="ch" forName="FourNodes_1_text" refType="b" refFor="ch" refForName="FourNodes_1"/>
          <dgm:constr type="l" for="ch" forName="FourNodes_1_text" refType="l" refFor="ch" refForName="FourNodes_1"/>
          <dgm:constr type="r" for="ch" forName="FourNodes_2_text" refType="l" refFor="ch" refForName="FourConn_1-2"/>
          <dgm:constr type="t" for="ch" forName="FourNodes_2_text" refType="t" refFor="ch" refForName="FourNodes_2"/>
          <dgm:constr type="b" for="ch" forName="FourNodes_2_text" refType="b" refFor="ch" refForName="FourNodes_2"/>
          <dgm:constr type="l" for="ch" forName="FourNodes_2_text" refType="l" refFor="ch" refForName="FourNodes_2"/>
          <dgm:constr type="r" for="ch" forName="FourNodes_3_text" refType="l" refFor="ch" refForName="FourConn_2-3"/>
          <dgm:constr type="t" for="ch" forName="FourNodes_3_text" refType="t" refFor="ch" refForName="FourNodes_3"/>
          <dgm:constr type="b" for="ch" forName="FourNodes_3_text" refType="b" refFor="ch" refForName="FourNodes_3"/>
          <dgm:constr type="l" for="ch" forName="FourNodes_3_text" refType="l" refFor="ch" refForName="FourNodes_3"/>
          <dgm:constr type="r" for="ch" forName="FourNodes_4_text" refType="l" refFor="ch" refForName="FourConn_3-4"/>
          <dgm:constr type="t" for="ch" forName="FourNodes_4_text" refType="t" refFor="ch" refForName="FourNodes_4"/>
          <dgm:constr type="b" for="ch" forName="FourNodes_4_text" refType="b" refFor="ch" refForName="FourNodes_4"/>
          <dgm:constr type="l" for="ch" forName="FourNodes_4_text" refType="l" refFor="ch" refForName="FourNodes_4"/>
          <dgm:constr type="w" for="ch" forName="FiveNodes_1" refType="w" fact="0.77"/>
          <dgm:constr type="h" for="ch" forName="FiveNodes_1" refType="h" fact="0.18"/>
          <dgm:constr type="t" for="ch" forName="FiveNodes_1"/>
          <dgm:constr type="l" for="ch" forName="FiveNodes_1"/>
          <dgm:constr type="w" for="ch" forName="FiveNodes_2" refType="w" fact="0.77"/>
          <dgm:constr type="h" for="ch" forName="FiveNodes_2" refType="h" fact="0.18"/>
          <dgm:constr type="ctrY" for="ch" forName="FiveNodes_2" refType="h" fact="0.295"/>
          <dgm:constr type="ctrX" for="ch" forName="FiveNodes_2" refType="w" fact="0.442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5575"/>
          <dgm:constr type="w" for="ch" forName="FiveNodes_5" refType="w" fact="0.77"/>
          <dgm:constr type="h" for="ch" forName="FiveNodes_5" refType="h" fact="0.18"/>
          <dgm:constr type="b" for="ch" forName="FiveNodes_5" refType="h"/>
          <dgm:constr type="r" for="ch" forName="FiveNodes_5" refType="w"/>
          <dgm:constr type="w" for="ch" forName="FiveConn_1-2" refType="h" refFor="ch" refForName="FiveNodes_1" fact="0.65"/>
          <dgm:constr type="h" for="ch" forName="FiveConn_1-2" refType="h" refFor="ch" refForName="FiveNodes_1" fact="0.65"/>
          <dgm:constr type="ctrY" for="ch" forName="FiveConn_1-2" refType="h" fact="0.19"/>
          <dgm:constr type="r" for="ch" forName="FiveConn_1-2" refType="r"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r" for="ch" forName="FiveConn_2-3" refType="r"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r" for="ch" forName="FiveConn_3-4" refType="r"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r" for="ch" forName="FiveConn_4-5" refType="r" refFor="ch" refForName="FiveNodes_4"/>
          <dgm:constr type="r" for="ch" forName="FiveNodes_1_text" refType="l" refFor="ch" refForName="FiveConn_1-2"/>
          <dgm:constr type="rOff" for="ch" forName="FiveNodes_1_text" refType="w" refFor="ch" refForName="FiveConn_1-2" fact="-0.75"/>
          <dgm:constr type="t" for="ch" forName="FiveNodes_1_text" refType="t" refFor="ch" refForName="FiveNodes_1"/>
          <dgm:constr type="b" for="ch" forName="FiveNodes_1_text" refType="b" refFor="ch" refForName="FiveNodes_1"/>
          <dgm:constr type="l" for="ch" forName="FiveNodes_1_text" refType="l" refFor="ch" refForName="FiveNodes_1"/>
          <dgm:constr type="r" for="ch" forName="FiveNodes_2_text" refType="l" refFor="ch" refForName="FiveConn_1-2"/>
          <dgm:constr type="t" for="ch" forName="FiveNodes_2_text" refType="t" refFor="ch" refForName="FiveNodes_2"/>
          <dgm:constr type="b" for="ch" forName="FiveNodes_2_text" refType="b" refFor="ch" refForName="FiveNodes_2"/>
          <dgm:constr type="l" for="ch" forName="FiveNodes_2_text" refType="l" refFor="ch" refForName="FiveNodes_2"/>
          <dgm:constr type="r" for="ch" forName="FiveNodes_3_text" refType="l" refFor="ch" refForName="FiveConn_2-3"/>
          <dgm:constr type="t" for="ch" forName="FiveNodes_3_text" refType="t" refFor="ch" refForName="FiveNodes_3"/>
          <dgm:constr type="b" for="ch" forName="FiveNodes_3_text" refType="b" refFor="ch" refForName="FiveNodes_3"/>
          <dgm:constr type="l" for="ch" forName="FiveNodes_3_text" refType="l" refFor="ch" refForName="FiveNodes_3"/>
          <dgm:constr type="r" for="ch" forName="FiveNodes_4_text" refType="l" refFor="ch" refForName="FiveConn_3-4"/>
          <dgm:constr type="t" for="ch" forName="FiveNodes_4_text" refType="t" refFor="ch" refForName="FiveNodes_4"/>
          <dgm:constr type="b" for="ch" forName="FiveNodes_4_text" refType="b" refFor="ch" refForName="FiveNodes_4"/>
          <dgm:constr type="l" for="ch" forName="FiveNodes_4_text" refType="l" refFor="ch" refForName="FiveNodes_4"/>
          <dgm:constr type="r" for="ch" forName="FiveNodes_5_text" refType="l" refFor="ch" refForName="FiveConn_4-5"/>
          <dgm:constr type="t" for="ch" forName="FiveNodes_5_text" refType="t" refFor="ch" refForName="FiveNodes_5"/>
          <dgm:constr type="b" for="ch" forName="FiveNodes_5_text" refType="b" refFor="ch" refForName="FiveNodes_5"/>
          <dgm:constr type="l" for="ch" forName="FiveNodes_5_text" refType="l" refFor="ch" refForName="FiveNodes_5"/>
        </dgm:constrLst>
      </dgm:if>
      <dgm:else name="Name2">
        <dgm:constrLst>
          <dgm:constr type="primFontSz" for="ch" ptType="node" op="equ" val="65"/>
          <dgm:constr type="w" for="ch" forName="dummyMaxCanvas" refType="w"/>
          <dgm:constr type="h" for="ch" forName="dummyMaxCanvas" refType="h"/>
          <dgm:constr type="w" for="ch" forName="OneNode_1" refType="w"/>
          <dgm:constr type="h" for="ch" forName="OneNode_1" refType="h" fact="0.5"/>
          <dgm:constr type="ctrY" for="ch" forName="OneNode_1" refType="h" fact="0.5"/>
          <dgm:constr type="w" for="ch" forName="TwoNodes_1" refType="w" fact="0.85"/>
          <dgm:constr type="h" for="ch" forName="TwoNodes_1" refType="h" fact="0.45"/>
          <dgm:constr type="t" for="ch" forName="TwoNodes_1"/>
          <dgm:constr type="r" for="ch" forName="TwoNodes_1" refType="w"/>
          <dgm:constr type="w" for="ch" forName="TwoNodes_2" refType="w" fact="0.85"/>
          <dgm:constr type="h" for="ch" forName="TwoNodes_2" refType="h" fact="0.45"/>
          <dgm:constr type="b" for="ch" forName="TwoNodes_2" refType="h"/>
          <dgm:constr type="l" for="ch" forName="TwoNodes_2"/>
          <dgm:constr type="w" for="ch" forName="TwoConn_1-2" refType="h" refFor="ch" refForName="TwoNodes_1" fact="0.65"/>
          <dgm:constr type="h" for="ch" forName="TwoConn_1-2" refType="h" refFor="ch" refForName="TwoNodes_1" fact="0.65"/>
          <dgm:constr type="ctrY" for="ch" forName="TwoConn_1-2" refType="h" fact="0.5"/>
          <dgm:constr type="l" for="ch" forName="TwoConn_1-2" refType="l" refFor="ch" refForName="TwoNodes_1"/>
          <dgm:constr type="l" for="ch" forName="TwoNodes_1_text" refType="r" refFor="ch" refForName="TwoConn_1-2"/>
          <dgm:constr type="lOff" for="ch" forName="TwoNodes_1_text" refType="w" refFor="ch" refForName="TwoConn_1-2" fact="0.5"/>
          <dgm:constr type="t" for="ch" forName="TwoNodes_1_text" refType="t" refFor="ch" refForName="TwoNodes_1"/>
          <dgm:constr type="b" for="ch" forName="TwoNodes_1_text" refType="b" refFor="ch" refForName="TwoNodes_1"/>
          <dgm:constr type="r" for="ch" forName="TwoNodes_1_text" refType="r" refFor="ch" refForName="TwoNodes_1"/>
          <dgm:constr type="l" for="ch" forName="TwoNodes_2_text" refType="r" refFor="ch" refForName="TwoConn_1-2"/>
          <dgm:constr type="t" for="ch" forName="TwoNodes_2_text" refType="t" refFor="ch" refForName="TwoNodes_2"/>
          <dgm:constr type="b" for="ch" forName="TwoNodes_2_text" refType="b" refFor="ch" refForName="TwoNodes_2"/>
          <dgm:constr type="r" for="ch" forName="TwoNodes_2_text" refType="r" refFor="ch" refForName="TwoNodes_2"/>
          <dgm:constr type="w" for="ch" forName="ThreeNodes_1" refType="w" fact="0.85"/>
          <dgm:constr type="h" for="ch" forName="ThreeNodes_1" refType="h" fact="0.3"/>
          <dgm:constr type="t" for="ch" forName="ThreeNodes_1"/>
          <dgm:constr type="r" for="ch" forName="ThreeNodes_1" refType="w"/>
          <dgm:constr type="w" for="ch" forName="ThreeNodes_2" refType="w" fact="0.85"/>
          <dgm:constr type="h" for="ch" forName="ThreeNodes_2" refType="h" fact="0.3"/>
          <dgm:constr type="ctrY" for="ch" forName="ThreeNodes_2" refType="h" fact="0.5"/>
          <dgm:constr type="ctrX" for="ch" forName="ThreeNodes_2" refType="w" fact="0.5"/>
          <dgm:constr type="w" for="ch" forName="ThreeNodes_3" refType="w" fact="0.85"/>
          <dgm:constr type="h" for="ch" forName="ThreeNodes_3" refType="h" fact="0.3"/>
          <dgm:constr type="b" for="ch" forName="ThreeNodes_3" refType="h"/>
          <dgm:constr type="l" for="ch" forName="ThreeNodes_3"/>
          <dgm:constr type="w" for="ch" forName="ThreeConn_1-2" refType="h" refFor="ch" refForName="ThreeNodes_1" fact="0.65"/>
          <dgm:constr type="h" for="ch" forName="ThreeConn_1-2" refType="h" refFor="ch" refForName="ThreeNodes_1" fact="0.65"/>
          <dgm:constr type="ctrY" for="ch" forName="ThreeConn_1-2" refType="h" fact="0.325"/>
          <dgm:constr type="l" for="ch" forName="ThreeConn_1-2" refType="l" refFor="ch" refForName="ThreeNodes_1"/>
          <dgm:constr type="w" for="ch" forName="ThreeConn_2-3" refType="h" refFor="ch" refForName="ThreeNodes_2" fact="0.65"/>
          <dgm:constr type="h" for="ch" forName="ThreeConn_2-3" refType="h" refFor="ch" refForName="ThreeNodes_2" fact="0.65"/>
          <dgm:constr type="ctrY" for="ch" forName="ThreeConn_2-3" refType="h" fact="0.673"/>
          <dgm:constr type="l" for="ch" forName="ThreeConn_2-3" refType="l" refFor="ch" refForName="ThreeNodes_2"/>
          <dgm:constr type="l" for="ch" forName="ThreeNodes_1_text" refType="r" refFor="ch" refForName="ThreeConn_1-2"/>
          <dgm:constr type="lOff" for="ch" forName="ThreeNodes_1_text" refType="w" refFor="ch" refForName="ThreeConn_1-2" fact="0.55"/>
          <dgm:constr type="t" for="ch" forName="ThreeNodes_1_text" refType="t" refFor="ch" refForName="ThreeNodes_1"/>
          <dgm:constr type="b" for="ch" forName="ThreeNodes_1_text" refType="b" refFor="ch" refForName="ThreeNodes_1"/>
          <dgm:constr type="r" for="ch" forName="ThreeNodes_1_text" refType="r" refFor="ch" refForName="ThreeNodes_1"/>
          <dgm:constr type="l" for="ch" forName="ThreeNodes_2_text" refType="r" refFor="ch" refForName="ThreeConn_1-2"/>
          <dgm:constr type="t" for="ch" forName="ThreeNodes_2_text" refType="t" refFor="ch" refForName="ThreeNodes_2"/>
          <dgm:constr type="b" for="ch" forName="ThreeNodes_2_text" refType="b" refFor="ch" refForName="ThreeNodes_2"/>
          <dgm:constr type="r" for="ch" forName="ThreeNodes_2_text" refType="r" refFor="ch" refForName="ThreeNodes_2"/>
          <dgm:constr type="l" for="ch" forName="ThreeNodes_3_text" refType="r" refFor="ch" refForName="ThreeConn_2-3"/>
          <dgm:constr type="t" for="ch" forName="ThreeNodes_3_text" refType="t" refFor="ch" refForName="ThreeNodes_3"/>
          <dgm:constr type="b" for="ch" forName="ThreeNodes_3_text" refType="b" refFor="ch" refForName="ThreeNodes_3"/>
          <dgm:constr type="r" for="ch" forName="ThreeNodes_3_text" refType="r" refFor="ch" refForName="ThreeNodes_3"/>
          <dgm:constr type="w" for="ch" forName="FourNodes_1" refType="w" fact="0.8"/>
          <dgm:constr type="h" for="ch" forName="FourNodes_1" refType="h" fact="0.22"/>
          <dgm:constr type="t" for="ch" forName="FourNodes_1"/>
          <dgm:constr type="r" for="ch" forName="FourNodes_1" refType="w"/>
          <dgm:constr type="w" for="ch" forName="FourNodes_2" refType="w" fact="0.8"/>
          <dgm:constr type="h" for="ch" forName="FourNodes_2" refType="h" fact="0.22"/>
          <dgm:constr type="ctrY" for="ch" forName="FourNodes_2" refType="h" fact="0.37"/>
          <dgm:constr type="ctrX" for="ch" forName="FourNodes_2" refType="w" fact="0.533"/>
          <dgm:constr type="w" for="ch" forName="FourNodes_3" refType="w" fact="0.8"/>
          <dgm:constr type="h" for="ch" forName="FourNodes_3" refType="h" fact="0.22"/>
          <dgm:constr type="ctrY" for="ch" forName="FourNodes_3" refType="h" fact="0.63"/>
          <dgm:constr type="ctrX" for="ch" forName="FourNodes_3" refType="w" fact="0.467"/>
          <dgm:constr type="w" for="ch" forName="FourNodes_4" refType="w" fact="0.8"/>
          <dgm:constr type="h" for="ch" forName="FourNodes_4" refType="h" fact="0.22"/>
          <dgm:constr type="b" for="ch" forName="FourNodes_4" refType="h"/>
          <dgm:constr type="l" for="ch" forName="FourNodes_4"/>
          <dgm:constr type="w" for="ch" forName="FourConn_1-2" refType="h" refFor="ch" refForName="FourNodes_1" fact="0.65"/>
          <dgm:constr type="h" for="ch" forName="FourConn_1-2" refType="h" refFor="ch" refForName="FourNodes_1" fact="0.65"/>
          <dgm:constr type="ctrY" for="ch" forName="FourConn_1-2" refType="h" fact="0.24"/>
          <dgm:constr type="l" for="ch" forName="FourConn_1-2" refType="l" refFor="ch" refForName="FourNodes_1"/>
          <dgm:constr type="w" for="ch" forName="FourConn_2-3" refType="h" refFor="ch" refForName="FourNodes_2" fact="0.65"/>
          <dgm:constr type="h" for="ch" forName="FourConn_2-3" refType="h" refFor="ch" refForName="FourNodes_2" fact="0.65"/>
          <dgm:constr type="ctrY" for="ch" forName="FourConn_2-3" refType="h" fact="0.5"/>
          <dgm:constr type="l" for="ch" forName="FourConn_2-3" refType="l" refFor="ch" refForName="FourNodes_2"/>
          <dgm:constr type="w" for="ch" forName="FourConn_3-4" refType="h" refFor="ch" refForName="FourNodes_3" fact="0.65"/>
          <dgm:constr type="h" for="ch" forName="FourConn_3-4" refType="h" refFor="ch" refForName="FourNodes_3" fact="0.65"/>
          <dgm:constr type="ctrY" for="ch" forName="FourConn_3-4" refType="h" fact="0.76"/>
          <dgm:constr type="l" for="ch" forName="FourConn_3-4" refType="l" refFor="ch" refForName="FourNodes_3"/>
          <dgm:constr type="l" for="ch" forName="FourNodes_1_text" refType="r" refFor="ch" refForName="FourConn_1-2"/>
          <dgm:constr type="lOff" for="ch" forName="FourNodes_1_text" refType="w" refFor="ch" refForName="FourConn_1-2" fact="0.69"/>
          <dgm:constr type="t" for="ch" forName="FourNodes_1_text" refType="t" refFor="ch" refForName="FourNodes_1"/>
          <dgm:constr type="b" for="ch" forName="FourNodes_1_text" refType="b" refFor="ch" refForName="FourNodes_1"/>
          <dgm:constr type="r" for="ch" forName="FourNodes_1_text" refType="r" refFor="ch" refForName="FourNodes_1"/>
          <dgm:constr type="l" for="ch" forName="FourNodes_2_text" refType="r" refFor="ch" refForName="FourConn_1-2"/>
          <dgm:constr type="t" for="ch" forName="FourNodes_2_text" refType="t" refFor="ch" refForName="FourNodes_2"/>
          <dgm:constr type="b" for="ch" forName="FourNodes_2_text" refType="b" refFor="ch" refForName="FourNodes_2"/>
          <dgm:constr type="r" for="ch" forName="FourNodes_2_text" refType="r" refFor="ch" refForName="FourNodes_2"/>
          <dgm:constr type="l" for="ch" forName="FourNodes_3_text" refType="r" refFor="ch" refForName="FourConn_2-3"/>
          <dgm:constr type="t" for="ch" forName="FourNodes_3_text" refType="t" refFor="ch" refForName="FourNodes_3"/>
          <dgm:constr type="b" for="ch" forName="FourNodes_3_text" refType="b" refFor="ch" refForName="FourNodes_3"/>
          <dgm:constr type="r" for="ch" forName="FourNodes_3_text" refType="r" refFor="ch" refForName="FourNodes_3"/>
          <dgm:constr type="l" for="ch" forName="FourNodes_4_text" refType="r" refFor="ch" refForName="FourConn_3-4"/>
          <dgm:constr type="t" for="ch" forName="FourNodes_4_text" refType="t" refFor="ch" refForName="FourNodes_4"/>
          <dgm:constr type="b" for="ch" forName="FourNodes_4_text" refType="b" refFor="ch" refForName="FourNodes_4"/>
          <dgm:constr type="r" for="ch" forName="FourNodes_4_text" refType="r" refFor="ch" refForName="FourNodes_4"/>
          <dgm:constr type="w" for="ch" forName="FiveNodes_1" refType="w" fact="0.77"/>
          <dgm:constr type="h" for="ch" forName="FiveNodes_1" refType="h" fact="0.18"/>
          <dgm:constr type="t" for="ch" forName="FiveNodes_1"/>
          <dgm:constr type="r" for="ch" forName="FiveNodes_1" refType="w"/>
          <dgm:constr type="w" for="ch" forName="FiveNodes_2" refType="w" fact="0.77"/>
          <dgm:constr type="h" for="ch" forName="FiveNodes_2" refType="h" fact="0.18"/>
          <dgm:constr type="ctrY" for="ch" forName="FiveNodes_2" refType="h" fact="0.295"/>
          <dgm:constr type="ctrX" for="ch" forName="FiveNodes_2" refType="w" fact="0.5575"/>
          <dgm:constr type="w" for="ch" forName="FiveNodes_3" refType="w" fact="0.77"/>
          <dgm:constr type="h" for="ch" forName="FiveNodes_3" refType="h" fact="0.18"/>
          <dgm:constr type="ctrY" for="ch" forName="FiveNodes_3" refType="h" fact="0.5"/>
          <dgm:constr type="ctrX" for="ch" forName="FiveNodes_3" refType="w" fact="0.5"/>
          <dgm:constr type="w" for="ch" forName="FiveNodes_4" refType="w" fact="0.77"/>
          <dgm:constr type="h" for="ch" forName="FiveNodes_4" refType="h" fact="0.18"/>
          <dgm:constr type="ctrY" for="ch" forName="FiveNodes_4" refType="h" fact="0.705"/>
          <dgm:constr type="ctrX" for="ch" forName="FiveNodes_4" refType="w" fact="0.4425"/>
          <dgm:constr type="w" for="ch" forName="FiveNodes_5" refType="w" fact="0.77"/>
          <dgm:constr type="h" for="ch" forName="FiveNodes_5" refType="h" fact="0.18"/>
          <dgm:constr type="b" for="ch" forName="FiveNodes_5" refType="h"/>
          <dgm:constr type="l" for="ch" forName="FiveNodes_5"/>
          <dgm:constr type="w" for="ch" forName="FiveConn_1-2" refType="h" refFor="ch" refForName="FiveNodes_1" fact="0.65"/>
          <dgm:constr type="h" for="ch" forName="FiveConn_1-2" refType="h" refFor="ch" refForName="FiveNodes_1" fact="0.65"/>
          <dgm:constr type="ctrY" for="ch" forName="FiveConn_1-2" refType="h" fact="0.19"/>
          <dgm:constr type="l" for="ch" forName="FiveConn_1-2" refType="l" refFor="ch" refForName="FiveNodes_1"/>
          <dgm:constr type="w" for="ch" forName="FiveConn_2-3" refType="h" refFor="ch" refForName="FiveNodes_2" fact="0.65"/>
          <dgm:constr type="h" for="ch" forName="FiveConn_2-3" refType="h" refFor="ch" refForName="FiveNodes_2" fact="0.65"/>
          <dgm:constr type="ctrY" for="ch" forName="FiveConn_2-3" refType="h" fact="0.395"/>
          <dgm:constr type="l" for="ch" forName="FiveConn_2-3" refType="l" refFor="ch" refForName="FiveNodes_2"/>
          <dgm:constr type="w" for="ch" forName="FiveConn_3-4" refType="h" refFor="ch" refForName="FiveNodes_3" fact="0.65"/>
          <dgm:constr type="h" for="ch" forName="FiveConn_3-4" refType="h" refFor="ch" refForName="FiveNodes_3" fact="0.65"/>
          <dgm:constr type="ctrY" for="ch" forName="FiveConn_3-4" refType="h" fact="0.597"/>
          <dgm:constr type="l" for="ch" forName="FiveConn_3-4" refType="l" refFor="ch" refForName="FiveNodes_3"/>
          <dgm:constr type="w" for="ch" forName="FiveConn_4-5" refType="h" refFor="ch" refForName="FiveNodes_4" fact="0.65"/>
          <dgm:constr type="h" for="ch" forName="FiveConn_4-5" refType="h" refFor="ch" refForName="FiveNodes_4" fact="0.65"/>
          <dgm:constr type="ctrY" for="ch" forName="FiveConn_4-5" refType="h" fact="0.804"/>
          <dgm:constr type="l" for="ch" forName="FiveConn_4-5" refType="l" refFor="ch" refForName="FiveNodes_4"/>
          <dgm:constr type="l" for="ch" forName="FiveNodes_1_text" refType="r" refFor="ch" refForName="FiveConn_1-2"/>
          <dgm:constr type="lOff" for="ch" forName="FiveNodes_1_text" refType="w" refFor="ch" refForName="FiveConn_1-2" fact="0.73"/>
          <dgm:constr type="t" for="ch" forName="FiveNodes_1_text" refType="t" refFor="ch" refForName="FiveNodes_1"/>
          <dgm:constr type="b" for="ch" forName="FiveNodes_1_text" refType="b" refFor="ch" refForName="FiveNodes_1"/>
          <dgm:constr type="r" for="ch" forName="FiveNodes_1_text" refType="r" refFor="ch" refForName="FiveNodes_1"/>
          <dgm:constr type="l" for="ch" forName="FiveNodes_2_text" refType="r" refFor="ch" refForName="FiveConn_1-2"/>
          <dgm:constr type="t" for="ch" forName="FiveNodes_2_text" refType="t" refFor="ch" refForName="FiveNodes_2"/>
          <dgm:constr type="b" for="ch" forName="FiveNodes_2_text" refType="b" refFor="ch" refForName="FiveNodes_2"/>
          <dgm:constr type="r" for="ch" forName="FiveNodes_2_text" refType="r" refFor="ch" refForName="FiveNodes_2"/>
          <dgm:constr type="l" for="ch" forName="FiveNodes_3_text" refType="r" refFor="ch" refForName="FiveConn_2-3"/>
          <dgm:constr type="t" for="ch" forName="FiveNodes_3_text" refType="t" refFor="ch" refForName="FiveNodes_3"/>
          <dgm:constr type="b" for="ch" forName="FiveNodes_3_text" refType="b" refFor="ch" refForName="FiveNodes_3"/>
          <dgm:constr type="r" for="ch" forName="FiveNodes_3_text" refType="r" refFor="ch" refForName="FiveNodes_3"/>
          <dgm:constr type="l" for="ch" forName="FiveNodes_4_text" refType="r" refFor="ch" refForName="FiveConn_3-4"/>
          <dgm:constr type="t" for="ch" forName="FiveNodes_4_text" refType="t" refFor="ch" refForName="FiveNodes_4"/>
          <dgm:constr type="b" for="ch" forName="FiveNodes_4_text" refType="b" refFor="ch" refForName="FiveNodes_4"/>
          <dgm:constr type="r" for="ch" forName="FiveNodes_4_text" refType="r" refFor="ch" refForName="FiveNodes_4"/>
          <dgm:constr type="l" for="ch" forName="FiveNodes_5_text" refType="r" refFor="ch" refForName="FiveConn_4-5"/>
          <dgm:constr type="t" for="ch" forName="FiveNodes_5_text" refType="t" refFor="ch" refForName="FiveNodes_5"/>
          <dgm:constr type="b" for="ch" forName="FiveNodes_5_text" refType="b" refFor="ch" refForName="FiveNodes_5"/>
          <dgm:constr type="r" for="ch" forName="FiveNodes_5_text" refType="r" refFor="ch" refForName="FiveNodes_5"/>
        </dgm:constrLst>
      </dgm:else>
    </dgm:choose>
    <dgm:ruleLst/>
    <dgm:layoutNode name="dummyMaxCanvas">
      <dgm:varLst/>
      <dgm:alg type="sp"/>
      <dgm:shape xmlns:r="http://schemas.openxmlformats.org/officeDocument/2006/relationships" r:blip="">
        <dgm:adjLst/>
      </dgm:shape>
      <dgm:presOf/>
      <dgm:constrLst/>
      <dgm:ruleLst/>
    </dgm:layoutNode>
    <dgm:choose name="Name3">
      <dgm:if name="Name4" axis="ch" ptType="node" func="cnt" op="equ" val="1">
        <dgm:layoutNode name="OneNode_1">
          <dgm:varLst>
            <dgm:bulletEnabled val="1"/>
          </dgm:varLst>
          <dgm:alg type="tx"/>
          <dgm:shape xmlns:r="http://schemas.openxmlformats.org/officeDocument/2006/relationships" type="roundRect" r:blip="">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
        <dgm:choose name="Name6">
          <dgm:if name="Name7" axis="ch" ptType="node" func="cnt" op="equ" val="2">
            <dgm:layoutNode name="Two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wo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wo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wo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wo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
            <dgm:choose name="Name9">
              <dgm:if name="Name10" axis="ch" ptType="node" func="cnt" op="equ" val="3">
                <dgm:layoutNode name="Thre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Thre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Thre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Thre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Thre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Thre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1">
                <dgm:choose name="Name12">
                  <dgm:if name="Name13" axis="ch" ptType="node" func="cnt" op="equ" val="4">
                    <dgm:layoutNode name="Four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our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our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our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our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our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our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4">
                    <dgm:choose name="Name15">
                      <dgm:if name="Name16" axis="ch" ptType="node" func="cnt" op="gte" val="5">
                        <dgm:layoutNode name="FiveNodes_1">
                          <dgm:varLst>
                            <dgm:bulletEnabled val="1"/>
                          </dgm:varLst>
                          <dgm:alg type="sp"/>
                          <dgm:shape xmlns:r="http://schemas.openxmlformats.org/officeDocument/2006/relationships" type="roundRect" r:blip="">
                            <dgm:adjLst>
                              <dgm:adj idx="1" val="0.1"/>
                            </dgm:adjLst>
                          </dgm:shape>
                          <dgm:presOf axis="ch desOrSelf" ptType="node node" st="1 1" cnt="1 0"/>
                          <dgm:constrLst/>
                          <dgm:ruleLst/>
                        </dgm:layoutNode>
                        <dgm:layoutNode name="FiveNodes_2">
                          <dgm:varLst>
                            <dgm:bulletEnabled val="1"/>
                          </dgm:varLst>
                          <dgm:alg type="sp"/>
                          <dgm:shape xmlns:r="http://schemas.openxmlformats.org/officeDocument/2006/relationships" type="roundRect" r:blip="">
                            <dgm:adjLst>
                              <dgm:adj idx="1" val="0.1"/>
                            </dgm:adjLst>
                          </dgm:shape>
                          <dgm:presOf axis="ch desOrSelf" ptType="node node" st="2 1" cnt="1 0"/>
                          <dgm:constrLst/>
                          <dgm:ruleLst/>
                        </dgm:layoutNode>
                        <dgm:layoutNode name="FiveNodes_3">
                          <dgm:varLst>
                            <dgm:bulletEnabled val="1"/>
                          </dgm:varLst>
                          <dgm:alg type="sp"/>
                          <dgm:shape xmlns:r="http://schemas.openxmlformats.org/officeDocument/2006/relationships" type="roundRect" r:blip="">
                            <dgm:adjLst>
                              <dgm:adj idx="1" val="0.1"/>
                            </dgm:adjLst>
                          </dgm:shape>
                          <dgm:presOf axis="ch desOrSelf" ptType="node node" st="3 1" cnt="1 0"/>
                          <dgm:constrLst/>
                          <dgm:ruleLst/>
                        </dgm:layoutNode>
                        <dgm:layoutNode name="FiveNodes_4">
                          <dgm:varLst>
                            <dgm:bulletEnabled val="1"/>
                          </dgm:varLst>
                          <dgm:alg type="sp"/>
                          <dgm:shape xmlns:r="http://schemas.openxmlformats.org/officeDocument/2006/relationships" type="roundRect" r:blip="">
                            <dgm:adjLst>
                              <dgm:adj idx="1" val="0.1"/>
                            </dgm:adjLst>
                          </dgm:shape>
                          <dgm:presOf axis="ch desOrSelf" ptType="node node" st="4 1" cnt="1 0"/>
                          <dgm:constrLst/>
                          <dgm:ruleLst/>
                        </dgm:layoutNode>
                        <dgm:layoutNode name="FiveNodes_5">
                          <dgm:varLst>
                            <dgm:bulletEnabled val="1"/>
                          </dgm:varLst>
                          <dgm:alg type="sp"/>
                          <dgm:shape xmlns:r="http://schemas.openxmlformats.org/officeDocument/2006/relationships" type="roundRect" r:blip="">
                            <dgm:adjLst>
                              <dgm:adj idx="1" val="0.1"/>
                            </dgm:adjLst>
                          </dgm:shape>
                          <dgm:presOf axis="ch desOrSelf" ptType="node node" st="5 1" cnt="1 0"/>
                          <dgm:constrLst/>
                          <dgm:ruleLst/>
                        </dgm:layoutNode>
                        <dgm:layoutNode name="FiveConn_1-2" styleLbl="fgAccFollowNode1">
                          <dgm:varLst>
                            <dgm:bulletEnabled val="1"/>
                          </dgm:varLst>
                          <dgm:alg type="tx"/>
                          <dgm:shape xmlns:r="http://schemas.openxmlformats.org/officeDocument/2006/relationships" type="downArrow" r:blip="">
                            <dgm:adjLst>
                              <dgm:adj idx="1" val="0.55"/>
                              <dgm:adj idx="2" val="0.45"/>
                            </dgm:adjLst>
                          </dgm:shape>
                          <dgm:presOf axis="ch" ptType="sibTrans"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2-3" styleLbl="fgAccFollowNode1">
                          <dgm:varLst>
                            <dgm:bulletEnabled val="1"/>
                          </dgm:varLst>
                          <dgm:alg type="tx"/>
                          <dgm:shape xmlns:r="http://schemas.openxmlformats.org/officeDocument/2006/relationships" type="downArrow" r:blip="">
                            <dgm:adjLst>
                              <dgm:adj idx="1" val="0.55"/>
                              <dgm:adj idx="2" val="0.45"/>
                            </dgm:adjLst>
                          </dgm:shape>
                          <dgm:presOf axis="ch" ptType="sibTrans" st="2"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3-4" styleLbl="fgAccFollowNode1">
                          <dgm:varLst>
                            <dgm:bulletEnabled val="1"/>
                          </dgm:varLst>
                          <dgm:alg type="tx"/>
                          <dgm:shape xmlns:r="http://schemas.openxmlformats.org/officeDocument/2006/relationships" type="downArrow" r:blip="">
                            <dgm:adjLst>
                              <dgm:adj idx="1" val="0.55"/>
                              <dgm:adj idx="2" val="0.45"/>
                            </dgm:adjLst>
                          </dgm:shape>
                          <dgm:presOf axis="ch" ptType="sibTrans" st="3"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Conn_4-5" styleLbl="fgAccFollowNode1">
                          <dgm:varLst>
                            <dgm:bulletEnabled val="1"/>
                          </dgm:varLst>
                          <dgm:alg type="tx"/>
                          <dgm:shape xmlns:r="http://schemas.openxmlformats.org/officeDocument/2006/relationships" type="downArrow" r:blip="">
                            <dgm:adjLst>
                              <dgm:adj idx="1" val="0.55"/>
                              <dgm:adj idx="2" val="0.45"/>
                            </dgm:adjLst>
                          </dgm:shape>
                          <dgm:presOf axis="ch" ptType="sibTrans" st="4" cnt="1"/>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layoutNode name="FiveNodes_1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1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2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2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3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3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4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4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FiveNodes_5_text">
                          <dgm:varLst>
                            <dgm:bulletEnabled val="1"/>
                          </dgm:varLst>
                          <dgm:alg type="tx">
                            <dgm:param type="parTxLTRAlign" val="l"/>
                            <dgm:param type="txAnchorVertCh" val="mid"/>
                          </dgm:alg>
                          <dgm:shape xmlns:r="http://schemas.openxmlformats.org/officeDocument/2006/relationships" type="roundRect" r:blip="" hideGeom="1">
                            <dgm:adjLst>
                              <dgm:adj idx="1" val="0.1"/>
                            </dgm:adjLst>
                          </dgm:shape>
                          <dgm:presOf axis="ch desOrSelf" ptType="node node" st="5 1" cnt="1 0"/>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7"/>
                    </dgm:choose>
                  </dgm:else>
                </dgm:choose>
              </dgm:else>
            </dgm:choose>
          </dgm:else>
        </dgm:choose>
      </dgm:else>
    </dgm:choose>
  </dgm:layoutNode>
</dgm:layoutDef>
</file>

<file path=ppt/diagrams/layout96.xml><?xml version="1.0" encoding="utf-8"?>
<dgm:layoutDef xmlns:dgm="http://schemas.openxmlformats.org/drawingml/2006/diagram" xmlns:a="http://schemas.openxmlformats.org/drawingml/2006/main" uniqueId="urn:microsoft.com/office/officeart/2008/layout/AlternatingPictureBlocks">
  <dgm:title val=""/>
  <dgm:desc val=""/>
  <dgm:catLst>
    <dgm:cat type="picture" pri="15000"/>
    <dgm:cat type="pictureconvert" pri="15000"/>
    <dgm:cat type="list" pri="13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Flow">
    <dgm:varLst>
      <dgm:dir/>
      <dgm:resizeHandles val="exact"/>
    </dgm:varLst>
    <dgm:alg type="lin">
      <dgm:param type="linDir" val="fromT"/>
      <dgm:param type="vertAlign" val="mid"/>
      <dgm:param type="horzAlign" val="ctr"/>
    </dgm:alg>
    <dgm:shape xmlns:r="http://schemas.openxmlformats.org/officeDocument/2006/relationships" r:blip="">
      <dgm:adjLst/>
    </dgm:shape>
    <dgm:presOf/>
    <dgm:constrLst>
      <dgm:constr type="primFontSz" for="des" ptType="node" op="equ" val="65"/>
      <dgm:constr type="w" for="ch" forName="comp" refType="w"/>
      <dgm:constr type="h" for="ch" forName="comp" refType="h"/>
      <dgm:constr type="h" for="ch" forName="sibTrans" refType="w" refFor="ch" refForName="comp" op="equ" fact="0.05"/>
    </dgm:constrLst>
    <dgm:ruleLst/>
    <dgm:forEach name="Name0" axis="ch" ptType="node">
      <dgm:layoutNode name="comp" styleLbl="node1">
        <dgm:alg type="composite">
          <dgm:param type="ar" val="3.30"/>
        </dgm:alg>
        <dgm:shape xmlns:r="http://schemas.openxmlformats.org/officeDocument/2006/relationships" r:blip="">
          <dgm:adjLst/>
        </dgm:shape>
        <dgm:presOf/>
        <dgm:choose name="Name1">
          <dgm:if name="Name2" func="var" arg="dir" op="equ" val="norm">
            <dgm:choose name="Name4">
              <dgm:if name="Name5" axis="desOrSelf" ptType="node" func="posOdd" op="equ" val="1">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if>
              <dgm:else name="Name6">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else>
            </dgm:choose>
          </dgm:if>
          <dgm:else name="Name3">
            <dgm:choose name="Name7">
              <dgm:if name="Name8" axis="desOrSelf" ptType="node" func="posOdd" op="equ" val="1">
                <dgm:constrLst>
                  <dgm:constr type="l" for="ch" forName="rect1" refType="w" fact="0.7"/>
                  <dgm:constr type="t" for="ch" forName="rect1" refType="h" fact="0"/>
                  <dgm:constr type="w" for="ch" forName="rect1" refType="w" fact="0.3"/>
                  <dgm:constr type="h" for="ch" forName="rect1" refType="h"/>
                  <dgm:constr type="l" for="ch" forName="rect2" refType="w" fact="0"/>
                  <dgm:constr type="t" for="ch" forName="rect2" refType="h" fact="0"/>
                  <dgm:constr type="w" for="ch" forName="rect2" refType="w" fact="0.67"/>
                  <dgm:constr type="h" for="ch" forName="rect2" refType="h"/>
                </dgm:constrLst>
              </dgm:if>
              <dgm:else name="Name9">
                <dgm:constrLst>
                  <dgm:constr type="l" for="ch" forName="rect1" refType="w" fact="0"/>
                  <dgm:constr type="t" for="ch" forName="rect1" refType="h" fact="0"/>
                  <dgm:constr type="w" for="ch" forName="rect1" refType="w" fact="0.3"/>
                  <dgm:constr type="h" for="ch" forName="rect1" refType="h"/>
                  <dgm:constr type="l" for="ch" forName="rect2" refType="w" fact="0.33"/>
                  <dgm:constr type="t" for="ch" forName="rect2" refType="h" fact="0"/>
                  <dgm:constr type="w" for="ch" forName="rect2" refType="w" fact="0.67"/>
                  <dgm:constr type="h" for="ch" forName="rect2" refType="h"/>
                </dgm:constrLst>
              </dgm:else>
            </dgm:choose>
          </dgm:else>
        </dgm:choose>
        <dgm:ruleLst/>
        <dgm:layoutNode name="rect2" styleLbl="node1">
          <dgm:varLst>
            <dgm:bulletEnabled val="1"/>
          </dgm:varLst>
          <dgm:alg type="tx"/>
          <dgm:shape xmlns:r="http://schemas.openxmlformats.org/officeDocument/2006/relationships" type="rect" r:blip="">
            <dgm:adjLst/>
          </dgm:shape>
          <dgm:presOf axis="desOrSelf" ptType="node"/>
          <dgm:constrLst>
            <dgm:constr type="primFontSz" val="65"/>
            <dgm:constr type="lMarg" refType="primFontSz" fact="0.3"/>
            <dgm:constr type="rMarg" refType="primFontSz" fact="0.3"/>
            <dgm:constr type="tMarg" refType="primFontSz" fact="0.3"/>
            <dgm:constr type="bMarg" refType="primFontSz" fact="0.3"/>
          </dgm:constrLst>
          <dgm:ruleLst>
            <dgm:rule type="primFontSz" val="5" fact="NaN" max="NaN"/>
          </dgm:ruleLst>
        </dgm:layoutNode>
        <dgm:layoutNode name="rect1" styleLbl="lnNode1">
          <dgm:alg type="sp"/>
          <dgm:shape xmlns:r="http://schemas.openxmlformats.org/officeDocument/2006/relationships" type="rect" r:blip="" blipPhldr="1">
            <dgm:adjLst/>
          </dgm:shape>
          <dgm:presOf/>
        </dgm:layoutNode>
      </dgm:layoutNod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97.xml><?xml version="1.0" encoding="utf-8"?>
<dgm:layoutDef xmlns:dgm="http://schemas.openxmlformats.org/drawingml/2006/diagram" xmlns:a="http://schemas.openxmlformats.org/drawingml/2006/main" uniqueId="urn:microsoft.com/office/officeart/2005/8/layout/cycle7">
  <dgm:title val=""/>
  <dgm:desc val=""/>
  <dgm:catLst>
    <dgm:cat type="cycle" pri="6000"/>
  </dgm:catLst>
  <dgm:sampData>
    <dgm:dataModel>
      <dgm:ptLst>
        <dgm:pt modelId="0" type="doc"/>
        <dgm:pt modelId="1">
          <dgm:prSet phldr="1"/>
        </dgm:pt>
        <dgm:pt modelId="2">
          <dgm:prSet phldr="1"/>
        </dgm:pt>
        <dgm:pt modelId="3">
          <dgm:prSet phldr="1"/>
        </dgm:pt>
      </dgm:ptLst>
      <dgm:cxnLst>
        <dgm:cxn modelId="6" srcId="0" destId="1" srcOrd="0" destOrd="0"/>
        <dgm:cxn modelId="7" srcId="0" destId="2" srcOrd="1" destOrd="0"/>
        <dgm:cxn modelId="8" srcId="0" destId="3" srcOrd="2"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func="var" arg="dir" op="equ" val="norm">
        <dgm:alg type="cycle">
          <dgm:param type="stAng" val="0"/>
          <dgm:param type="spanAng" val="360"/>
        </dgm:alg>
      </dgm:if>
      <dgm:else name="Name3">
        <dgm:alg type="cycle">
          <dgm:param type="stAng" val="0"/>
          <dgm:param type="spanAng" val="-360"/>
        </dgm:alg>
      </dgm:else>
    </dgm:choose>
    <dgm:shape xmlns:r="http://schemas.openxmlformats.org/officeDocument/2006/relationships" r:blip="">
      <dgm:adjLst/>
    </dgm:shape>
    <dgm:presOf/>
    <dgm:constrLst>
      <dgm:constr type="diam" refType="w"/>
      <dgm:constr type="w" for="ch" ptType="node" refType="w"/>
      <dgm:constr type="primFontSz" for="ch" ptType="node" op="equ" val="65"/>
      <dgm:constr type="w" for="ch" forName="sibTrans" refType="w" refFor="ch" refPtType="node" op="equ" fact="0.35"/>
      <dgm:constr type="connDist" for="ch" forName="sibTrans" op="equ"/>
      <dgm:constr type="primFontSz" for="des" forName="connectorText" op="equ" val="55"/>
      <dgm:constr type="primFontSz" for="des" forName="connectorText" refType="primFontSz" refFor="ch" refPtType="node" op="lte" fact="0.8"/>
      <dgm:constr type="sibSp" refType="w" refFor="ch" refPtType="node" op="equ" fact="0.65"/>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4">
        <dgm:if name="Name5" axis="par ch" ptType="doc node" func="cnt" op="gt" val="1">
          <dgm:forEach name="sibTransForEach" axis="followSib" ptType="sibTrans" hideLastTrans="0" cnt="1">
            <dgm:layoutNode name="sibTrans">
              <dgm:choose name="Name6">
                <dgm:if name="Name7" axis="par ch" ptType="doc node" func="posEven" op="equ" val="1">
                  <dgm:alg type="conn">
                    <dgm:param type="begPts" val="radial"/>
                    <dgm:param type="endPts" val="radial"/>
                    <dgm:param type="begSty" val="arr"/>
                    <dgm:param type="endSty" val="arr"/>
                  </dgm:alg>
                </dgm:if>
                <dgm:else name="Name8">
                  <dgm:alg type="conn">
                    <dgm:param type="begPts" val="auto"/>
                    <dgm:param type="endPts" val="auto"/>
                    <dgm:param type="begSty" val="arr"/>
                    <dgm:param type="endSty" val="arr"/>
                  </dgm:alg>
                </dgm:else>
              </dgm:choose>
              <dgm:shape xmlns:r="http://schemas.openxmlformats.org/officeDocument/2006/relationships" type="conn" r:blip="">
                <dgm:adjLst/>
              </dgm:shape>
              <dgm:presOf axis="self"/>
              <dgm:constrLst>
                <dgm:constr type="h" refType="w" fact="0.5"/>
                <dgm:constr type="connDist"/>
                <dgm:constr type="begPad" refType="connDist" fact="0.1"/>
                <dgm:constr type="endPad" refType="connDist" fact="0.1"/>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9"/>
      </dgm:choose>
    </dgm:forEach>
  </dgm:layoutNode>
</dgm:layoutDef>
</file>

<file path=ppt/diagrams/layout98.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layout99.xml><?xml version="1.0" encoding="utf-8"?>
<dgm:layoutDef xmlns:dgm="http://schemas.openxmlformats.org/drawingml/2006/diagram" xmlns:a="http://schemas.openxmlformats.org/drawingml/2006/main" uniqueId="urn:microsoft.com/office/officeart/2005/8/layout/hierarchy2">
  <dgm:title val=""/>
  <dgm:desc val=""/>
  <dgm:catLst>
    <dgm:cat type="hierarchy" pri="5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diagram">
    <dgm:varLst>
      <dgm:chPref val="1"/>
      <dgm:dir/>
      <dgm:animOne val="branch"/>
      <dgm:animLvl val="lvl"/>
      <dgm:resizeHandles val="exact"/>
    </dgm:varLst>
    <dgm:choose name="Name0">
      <dgm:if name="Name1" func="var" arg="dir" op="equ" val="norm">
        <dgm:alg type="hierChild">
          <dgm:param type="linDir" val="fromT"/>
          <dgm:param type="chAlign" val="l"/>
        </dgm:alg>
      </dgm:if>
      <dgm:else name="Name2">
        <dgm:alg type="hierChild">
          <dgm:param type="linDir" val="fromT"/>
          <dgm:param type="chAlign" val="r"/>
        </dgm:alg>
      </dgm:else>
    </dgm:choose>
    <dgm:shape xmlns:r="http://schemas.openxmlformats.org/officeDocument/2006/relationships" r:blip="">
      <dgm:adjLst/>
    </dgm:shape>
    <dgm:presOf/>
    <dgm:constrLst>
      <dgm:constr type="h" for="des" ptType="node" refType="h"/>
      <dgm:constr type="w" for="des" ptType="node" refType="h" refFor="des" refPtType="node" fact="2"/>
      <dgm:constr type="sibSp" refType="h" refFor="des" refPtType="node" op="equ" fact="0.15"/>
      <dgm:constr type="sibSp" for="des" forName="level2hierChild" refType="h" refFor="des" refPtType="node" op="equ" fact="0.15"/>
      <dgm:constr type="sibSp" for="des" forName="level3hierChild" refType="h" refFor="des" refPtType="node" op="equ" fact="0.15"/>
      <dgm:constr type="sp" for="des" forName="root1" refType="w" refFor="des" refPtType="node" fact="0.4"/>
      <dgm:constr type="sp" for="des" forName="root2" refType="sp" refFor="des" refForName="root1" op="equ"/>
      <dgm:constr type="primFontSz" for="des" ptType="node" op="equ" val="65"/>
      <dgm:constr type="primFontSz" for="des" forName="connTx" op="equ" val="55"/>
      <dgm:constr type="primFontSz" for="des" forName="connTx" refType="primFontSz" refFor="des" refPtType="node" op="lte" fact="0.8"/>
    </dgm:constrLst>
    <dgm:ruleLst/>
    <dgm:forEach name="Name3" axis="ch">
      <dgm:forEach name="Name4" axis="self" ptType="node">
        <dgm:layoutNode name="root1">
          <dgm:choose name="Name5">
            <dgm:if name="Name6" func="var" arg="dir" op="equ" val="norm">
              <dgm:alg type="hierRoot">
                <dgm:param type="hierAlign" val="lCtrCh"/>
              </dgm:alg>
            </dgm:if>
            <dgm:else name="Name7">
              <dgm:alg type="hierRoot">
                <dgm:param type="hierAlign" val="rCtrCh"/>
              </dgm:alg>
            </dgm:else>
          </dgm:choose>
          <dgm:shape xmlns:r="http://schemas.openxmlformats.org/officeDocument/2006/relationships" r:blip="">
            <dgm:adjLst/>
          </dgm:shape>
          <dgm:presOf/>
          <dgm:constrLst/>
          <dgm:ruleLst/>
          <dgm:layoutNode name="LevelOneTextNode" styleLbl="node0">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2hierChild">
            <dgm:choose name="Name8">
              <dgm:if name="Name9" func="var" arg="dir" op="equ" val="norm">
                <dgm:alg type="hierChild">
                  <dgm:param type="linDir" val="fromT"/>
                  <dgm:param type="chAlign" val="l"/>
                </dgm:alg>
              </dgm:if>
              <dgm:else name="Name10">
                <dgm:alg type="hierChild">
                  <dgm:param type="linDir" val="fromT"/>
                  <dgm:param type="chAlign" val="r"/>
                </dgm:alg>
              </dgm:else>
            </dgm:choose>
            <dgm:shape xmlns:r="http://schemas.openxmlformats.org/officeDocument/2006/relationships" r:blip="">
              <dgm:adjLst/>
            </dgm:shape>
            <dgm:presOf/>
            <dgm:constrLst/>
            <dgm:ruleLst/>
            <dgm:forEach name="repeat" axis="ch">
              <dgm:forEach name="Name11" axis="self" ptType="parTrans" cnt="1">
                <dgm:layoutNode name="conn2-1">
                  <dgm:choose name="Name12">
                    <dgm:if name="Name13" func="var" arg="dir" op="equ" val="norm">
                      <dgm:alg type="conn">
                        <dgm:param type="dim" val="1D"/>
                        <dgm:param type="begPts" val="midR"/>
                        <dgm:param type="endPts" val="midL"/>
                        <dgm:param type="endSty" val="noArr"/>
                      </dgm:alg>
                    </dgm:if>
                    <dgm:else name="Name14">
                      <dgm:alg type="conn">
                        <dgm:param type="dim" val="1D"/>
                        <dgm:param type="begPts" val="midL"/>
                        <dgm:param type="endPts" val="midR"/>
                        <dgm:param type="endSty" val="noArr"/>
                      </dgm:alg>
                    </dgm:else>
                  </dgm:choose>
                  <dgm:shape xmlns:r="http://schemas.openxmlformats.org/officeDocument/2006/relationships" type="conn" r:blip="">
                    <dgm:adjLst/>
                  </dgm:shape>
                  <dgm:presOf axis="self"/>
                  <dgm:constrLst>
                    <dgm:constr type="w" val="1"/>
                    <dgm:constr type="h" val="5"/>
                    <dgm:constr type="connDist"/>
                    <dgm:constr type="begPad"/>
                    <dgm:constr type="endPad"/>
                    <dgm:constr type="userA" for="ch" refType="connDist"/>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h" val="NaN" fact="0.25" max="NaN"/>
                      <dgm:rule type="w" val="NaN" fact="0.8" max="NaN"/>
                      <dgm:rule type="primFontSz" val="5" fact="NaN" max="NaN"/>
                    </dgm:ruleLst>
                  </dgm:layoutNode>
                </dgm:layoutNode>
              </dgm:forEach>
              <dgm:forEach name="Name15" axis="self" ptType="node">
                <dgm:layoutNode name="root2">
                  <dgm:choose name="Name16">
                    <dgm:if name="Name17" func="var" arg="dir" op="equ" val="norm">
                      <dgm:alg type="hierRoot">
                        <dgm:param type="hierAlign" val="lCtrCh"/>
                      </dgm:alg>
                    </dgm:if>
                    <dgm:else name="Name18">
                      <dgm:alg type="hierRoot">
                        <dgm:param type="hierAlign" val="rCtrCh"/>
                      </dgm:alg>
                    </dgm:else>
                  </dgm:choose>
                  <dgm:shape xmlns:r="http://schemas.openxmlformats.org/officeDocument/2006/relationships" r:blip="">
                    <dgm:adjLst/>
                  </dgm:shape>
                  <dgm:presOf/>
                  <dgm:constrLst/>
                  <dgm:ruleLst/>
                  <dgm:layoutNode name="LevelTwoTextNode">
                    <dgm:varLst>
                      <dgm:chPref val="3"/>
                    </dgm:varLst>
                    <dgm:alg type="tx"/>
                    <dgm:shape xmlns:r="http://schemas.openxmlformats.org/officeDocument/2006/relationships" type="roundRect" r:blip="">
                      <dgm:adjLst>
                        <dgm:adj idx="1" val="0.1"/>
                      </dgm:adjLst>
                    </dgm:shape>
                    <dgm:presOf axis="self"/>
                    <dgm:constrLst>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layoutNode name="level3hierChild">
                    <dgm:choose name="Name19">
                      <dgm:if name="Name20" func="var" arg="dir" op="equ" val="norm">
                        <dgm:alg type="hierChild">
                          <dgm:param type="linDir" val="fromT"/>
                          <dgm:param type="chAlign" val="l"/>
                        </dgm:alg>
                      </dgm:if>
                      <dgm:else name="Name21">
                        <dgm:alg type="hierChild">
                          <dgm:param type="linDir" val="fromT"/>
                          <dgm:param type="chAlign" val="r"/>
                        </dgm:alg>
                      </dgm:else>
                    </dgm:choose>
                    <dgm:shape xmlns:r="http://schemas.openxmlformats.org/officeDocument/2006/relationships" r:blip="">
                      <dgm:adjLst/>
                    </dgm:shape>
                    <dgm:presOf/>
                    <dgm:constrLst/>
                    <dgm:ruleLst/>
                    <dgm:forEach name="Name22" ref="repeat"/>
                  </dgm:layoutNode>
                </dgm:layoutNode>
              </dgm:forEach>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5.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10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2.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6.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7.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7.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9.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4.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7.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3886200" y="0"/>
            <a:ext cx="2971800" cy="457200"/>
          </a:xfrm>
          <a:prstGeom prst="rect">
            <a:avLst/>
          </a:prstGeom>
        </p:spPr>
        <p:txBody>
          <a:bodyPr vert="horz" lIns="91440" tIns="45720" rIns="91440" bIns="45720" rtlCol="1"/>
          <a:lstStyle>
            <a:lvl1pPr algn="r">
              <a:defRPr sz="1200"/>
            </a:lvl1pPr>
          </a:lstStyle>
          <a:p>
            <a:endParaRPr lang="fa-IR"/>
          </a:p>
        </p:txBody>
      </p:sp>
      <p:sp>
        <p:nvSpPr>
          <p:cNvPr id="3" name="Date Placeholder 2"/>
          <p:cNvSpPr>
            <a:spLocks noGrp="1"/>
          </p:cNvSpPr>
          <p:nvPr>
            <p:ph type="dt" idx="1"/>
          </p:nvPr>
        </p:nvSpPr>
        <p:spPr>
          <a:xfrm>
            <a:off x="1588" y="0"/>
            <a:ext cx="2971800" cy="457200"/>
          </a:xfrm>
          <a:prstGeom prst="rect">
            <a:avLst/>
          </a:prstGeom>
        </p:spPr>
        <p:txBody>
          <a:bodyPr vert="horz" lIns="91440" tIns="45720" rIns="91440" bIns="45720" rtlCol="1"/>
          <a:lstStyle>
            <a:lvl1pPr algn="l">
              <a:defRPr sz="1200"/>
            </a:lvl1pPr>
          </a:lstStyle>
          <a:p>
            <a:fld id="{D4756B67-116D-4AA4-B1FA-EBC0821D0932}" type="datetimeFigureOut">
              <a:rPr lang="fa-IR" smtClean="0"/>
              <a:t>09/14/1444</a:t>
            </a:fld>
            <a:endParaRPr lang="fa-IR"/>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1" anchor="ctr"/>
          <a:lstStyle/>
          <a:p>
            <a:endParaRPr lang="fa-IR"/>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1"/>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a-IR"/>
          </a:p>
        </p:txBody>
      </p:sp>
      <p:sp>
        <p:nvSpPr>
          <p:cNvPr id="6" name="Footer Placeholder 5"/>
          <p:cNvSpPr>
            <a:spLocks noGrp="1"/>
          </p:cNvSpPr>
          <p:nvPr>
            <p:ph type="ftr" sz="quarter" idx="4"/>
          </p:nvPr>
        </p:nvSpPr>
        <p:spPr>
          <a:xfrm>
            <a:off x="3886200" y="8685213"/>
            <a:ext cx="2971800" cy="457200"/>
          </a:xfrm>
          <a:prstGeom prst="rect">
            <a:avLst/>
          </a:prstGeom>
        </p:spPr>
        <p:txBody>
          <a:bodyPr vert="horz" lIns="91440" tIns="45720" rIns="91440" bIns="45720" rtlCol="1" anchor="b"/>
          <a:lstStyle>
            <a:lvl1pPr algn="r">
              <a:defRPr sz="1200"/>
            </a:lvl1pPr>
          </a:lstStyle>
          <a:p>
            <a:endParaRPr lang="fa-IR"/>
          </a:p>
        </p:txBody>
      </p:sp>
      <p:sp>
        <p:nvSpPr>
          <p:cNvPr id="7" name="Slide Number Placeholder 6"/>
          <p:cNvSpPr>
            <a:spLocks noGrp="1"/>
          </p:cNvSpPr>
          <p:nvPr>
            <p:ph type="sldNum" sz="quarter" idx="5"/>
          </p:nvPr>
        </p:nvSpPr>
        <p:spPr>
          <a:xfrm>
            <a:off x="1588" y="8685213"/>
            <a:ext cx="2971800" cy="457200"/>
          </a:xfrm>
          <a:prstGeom prst="rect">
            <a:avLst/>
          </a:prstGeom>
        </p:spPr>
        <p:txBody>
          <a:bodyPr vert="horz" lIns="91440" tIns="45720" rIns="91440" bIns="45720" rtlCol="1" anchor="b"/>
          <a:lstStyle>
            <a:lvl1pPr algn="l">
              <a:defRPr sz="1200"/>
            </a:lvl1pPr>
          </a:lstStyle>
          <a:p>
            <a:fld id="{296DD588-00FD-4BBF-B38F-DA9BD15A1DD9}" type="slidenum">
              <a:rPr lang="fa-IR" smtClean="0"/>
              <a:t>‹#›</a:t>
            </a:fld>
            <a:endParaRPr lang="fa-IR"/>
          </a:p>
        </p:txBody>
      </p:sp>
    </p:spTree>
    <p:extLst>
      <p:ext uri="{BB962C8B-B14F-4D97-AF65-F5344CB8AC3E}">
        <p14:creationId xmlns:p14="http://schemas.microsoft.com/office/powerpoint/2010/main" val="4014197745"/>
      </p:ext>
    </p:extLst>
  </p:cSld>
  <p:clrMap bg1="lt1" tx1="dk1" bg2="lt2" tx2="dk2" accent1="accent1" accent2="accent2" accent3="accent3" accent4="accent4" accent5="accent5" accent6="accent6" hlink="hlink" folHlink="folHlink"/>
  <p:notesStyle>
    <a:lvl1pPr marL="0" algn="r" defTabSz="914400" rtl="1" eaLnBrk="1" latinLnBrk="0" hangingPunct="1">
      <a:defRPr sz="1200" kern="1200">
        <a:solidFill>
          <a:schemeClr val="tx1"/>
        </a:solidFill>
        <a:latin typeface="+mn-lt"/>
        <a:ea typeface="+mn-ea"/>
        <a:cs typeface="+mn-cs"/>
      </a:defRPr>
    </a:lvl1pPr>
    <a:lvl2pPr marL="457200" algn="r" defTabSz="914400" rtl="1" eaLnBrk="1" latinLnBrk="0" hangingPunct="1">
      <a:defRPr sz="1200" kern="1200">
        <a:solidFill>
          <a:schemeClr val="tx1"/>
        </a:solidFill>
        <a:latin typeface="+mn-lt"/>
        <a:ea typeface="+mn-ea"/>
        <a:cs typeface="+mn-cs"/>
      </a:defRPr>
    </a:lvl2pPr>
    <a:lvl3pPr marL="914400" algn="r" defTabSz="914400" rtl="1" eaLnBrk="1" latinLnBrk="0" hangingPunct="1">
      <a:defRPr sz="1200" kern="1200">
        <a:solidFill>
          <a:schemeClr val="tx1"/>
        </a:solidFill>
        <a:latin typeface="+mn-lt"/>
        <a:ea typeface="+mn-ea"/>
        <a:cs typeface="+mn-cs"/>
      </a:defRPr>
    </a:lvl3pPr>
    <a:lvl4pPr marL="1371600" algn="r" defTabSz="914400" rtl="1" eaLnBrk="1" latinLnBrk="0" hangingPunct="1">
      <a:defRPr sz="1200" kern="1200">
        <a:solidFill>
          <a:schemeClr val="tx1"/>
        </a:solidFill>
        <a:latin typeface="+mn-lt"/>
        <a:ea typeface="+mn-ea"/>
        <a:cs typeface="+mn-cs"/>
      </a:defRPr>
    </a:lvl4pPr>
    <a:lvl5pPr marL="1828800" algn="r" defTabSz="914400" rtl="1" eaLnBrk="1" latinLnBrk="0" hangingPunct="1">
      <a:defRPr sz="1200" kern="1200">
        <a:solidFill>
          <a:schemeClr val="tx1"/>
        </a:solidFill>
        <a:latin typeface="+mn-lt"/>
        <a:ea typeface="+mn-ea"/>
        <a:cs typeface="+mn-cs"/>
      </a:defRPr>
    </a:lvl5pPr>
    <a:lvl6pPr marL="2286000" algn="r" defTabSz="914400" rtl="1" eaLnBrk="1" latinLnBrk="0" hangingPunct="1">
      <a:defRPr sz="1200" kern="1200">
        <a:solidFill>
          <a:schemeClr val="tx1"/>
        </a:solidFill>
        <a:latin typeface="+mn-lt"/>
        <a:ea typeface="+mn-ea"/>
        <a:cs typeface="+mn-cs"/>
      </a:defRPr>
    </a:lvl6pPr>
    <a:lvl7pPr marL="2743200" algn="r" defTabSz="914400" rtl="1" eaLnBrk="1" latinLnBrk="0" hangingPunct="1">
      <a:defRPr sz="1200" kern="1200">
        <a:solidFill>
          <a:schemeClr val="tx1"/>
        </a:solidFill>
        <a:latin typeface="+mn-lt"/>
        <a:ea typeface="+mn-ea"/>
        <a:cs typeface="+mn-cs"/>
      </a:defRPr>
    </a:lvl7pPr>
    <a:lvl8pPr marL="3200400" algn="r" defTabSz="914400" rtl="1" eaLnBrk="1" latinLnBrk="0" hangingPunct="1">
      <a:defRPr sz="1200" kern="1200">
        <a:solidFill>
          <a:schemeClr val="tx1"/>
        </a:solidFill>
        <a:latin typeface="+mn-lt"/>
        <a:ea typeface="+mn-ea"/>
        <a:cs typeface="+mn-cs"/>
      </a:defRPr>
    </a:lvl8pPr>
    <a:lvl9pPr marL="3657600" algn="r" defTabSz="914400" rtl="1"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D4163A4-6EC3-46F0-A8AD-269CDEEA4D61}" type="datetimeFigureOut">
              <a:rPr lang="fa-IR" smtClean="0"/>
              <a:t>09/14/1444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40884185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D4163A4-6EC3-46F0-A8AD-269CDEEA4D61}" type="datetimeFigureOut">
              <a:rPr lang="fa-IR" smtClean="0"/>
              <a:t>09/14/1444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13773688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D4163A4-6EC3-46F0-A8AD-269CDEEA4D61}" type="datetimeFigureOut">
              <a:rPr lang="fa-IR" smtClean="0"/>
              <a:t>09/14/1444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2396223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Date Placeholder 3"/>
          <p:cNvSpPr>
            <a:spLocks noGrp="1" noChangeArrowheads="1"/>
          </p:cNvSpPr>
          <p:nvPr>
            <p:ph type="dt" sz="half" idx="10"/>
          </p:nvPr>
        </p:nvSpPr>
        <p:spPr>
          <a:ln/>
        </p:spPr>
        <p:txBody>
          <a:bodyPr/>
          <a:lstStyle>
            <a:lvl1pPr>
              <a:defRPr/>
            </a:lvl1pPr>
          </a:lstStyle>
          <a:p>
            <a:pPr>
              <a:defRPr/>
            </a:pPr>
            <a:fld id="{F3E2F87E-7B60-4F83-BA21-1835992CE4DD}" type="datetimeFigureOut">
              <a:rPr lang="en-US"/>
              <a:pPr>
                <a:defRPr/>
              </a:pPr>
              <a:t>4/4/2023</a:t>
            </a:fld>
            <a:endParaRPr lang="en-US"/>
          </a:p>
        </p:txBody>
      </p:sp>
      <p:sp>
        <p:nvSpPr>
          <p:cNvPr id="5"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ln/>
        </p:spPr>
        <p:txBody>
          <a:bodyPr/>
          <a:lstStyle>
            <a:lvl1pPr>
              <a:defRPr/>
            </a:lvl1pPr>
          </a:lstStyle>
          <a:p>
            <a:pPr>
              <a:defRPr/>
            </a:pPr>
            <a:fld id="{6D5FCA11-5AD5-4D46-9260-31365843AA00}" type="slidenum">
              <a:rPr lang="en-US"/>
              <a:pPr>
                <a:defRPr/>
              </a:pPr>
              <a:t>‹#›</a:t>
            </a:fld>
            <a:endParaRPr lang="en-US"/>
          </a:p>
        </p:txBody>
      </p:sp>
    </p:spTree>
    <p:extLst>
      <p:ext uri="{BB962C8B-B14F-4D97-AF65-F5344CB8AC3E}">
        <p14:creationId xmlns:p14="http://schemas.microsoft.com/office/powerpoint/2010/main" val="197729195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noChangeArrowheads="1"/>
          </p:cNvSpPr>
          <p:nvPr>
            <p:ph type="dt" sz="half" idx="10"/>
          </p:nvPr>
        </p:nvSpPr>
        <p:spPr>
          <a:ln/>
        </p:spPr>
        <p:txBody>
          <a:bodyPr/>
          <a:lstStyle>
            <a:lvl1pPr>
              <a:defRPr/>
            </a:lvl1pPr>
          </a:lstStyle>
          <a:p>
            <a:pPr>
              <a:defRPr/>
            </a:pPr>
            <a:fld id="{72E482F8-B35B-4020-8A11-FA16081C0EC5}" type="datetimeFigureOut">
              <a:rPr lang="en-US"/>
              <a:pPr>
                <a:defRPr/>
              </a:pPr>
              <a:t>4/4/2023</a:t>
            </a:fld>
            <a:endParaRPr lang="en-US"/>
          </a:p>
        </p:txBody>
      </p:sp>
      <p:sp>
        <p:nvSpPr>
          <p:cNvPr id="5"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ln/>
        </p:spPr>
        <p:txBody>
          <a:bodyPr/>
          <a:lstStyle>
            <a:lvl1pPr>
              <a:defRPr/>
            </a:lvl1pPr>
          </a:lstStyle>
          <a:p>
            <a:pPr>
              <a:defRPr/>
            </a:pPr>
            <a:fld id="{F113F8A9-0EEB-4E15-91EB-B7DCBF5BD240}" type="slidenum">
              <a:rPr lang="en-US"/>
              <a:pPr>
                <a:defRPr/>
              </a:pPr>
              <a:t>‹#›</a:t>
            </a:fld>
            <a:endParaRPr lang="en-US"/>
          </a:p>
        </p:txBody>
      </p:sp>
    </p:spTree>
    <p:extLst>
      <p:ext uri="{BB962C8B-B14F-4D97-AF65-F5344CB8AC3E}">
        <p14:creationId xmlns:p14="http://schemas.microsoft.com/office/powerpoint/2010/main" val="130335710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Date Placeholder 3"/>
          <p:cNvSpPr>
            <a:spLocks noGrp="1" noChangeArrowheads="1"/>
          </p:cNvSpPr>
          <p:nvPr>
            <p:ph type="dt" sz="half" idx="10"/>
          </p:nvPr>
        </p:nvSpPr>
        <p:spPr>
          <a:ln/>
        </p:spPr>
        <p:txBody>
          <a:bodyPr/>
          <a:lstStyle>
            <a:lvl1pPr>
              <a:defRPr/>
            </a:lvl1pPr>
          </a:lstStyle>
          <a:p>
            <a:pPr>
              <a:defRPr/>
            </a:pPr>
            <a:fld id="{17DA6F26-28C3-456D-B69F-FCC60D402971}" type="datetimeFigureOut">
              <a:rPr lang="en-US"/>
              <a:pPr>
                <a:defRPr/>
              </a:pPr>
              <a:t>4/4/2023</a:t>
            </a:fld>
            <a:endParaRPr lang="en-US"/>
          </a:p>
        </p:txBody>
      </p:sp>
      <p:sp>
        <p:nvSpPr>
          <p:cNvPr id="5"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ln/>
        </p:spPr>
        <p:txBody>
          <a:bodyPr/>
          <a:lstStyle>
            <a:lvl1pPr>
              <a:defRPr/>
            </a:lvl1pPr>
          </a:lstStyle>
          <a:p>
            <a:pPr>
              <a:defRPr/>
            </a:pPr>
            <a:fld id="{E8B8FBAF-DD72-4282-BE58-5B6C11C60DEE}" type="slidenum">
              <a:rPr lang="en-US"/>
              <a:pPr>
                <a:defRPr/>
              </a:pPr>
              <a:t>‹#›</a:t>
            </a:fld>
            <a:endParaRPr lang="en-US"/>
          </a:p>
        </p:txBody>
      </p:sp>
    </p:spTree>
    <p:extLst>
      <p:ext uri="{BB962C8B-B14F-4D97-AF65-F5344CB8AC3E}">
        <p14:creationId xmlns:p14="http://schemas.microsoft.com/office/powerpoint/2010/main" val="382443025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noChangeArrowheads="1"/>
          </p:cNvSpPr>
          <p:nvPr>
            <p:ph type="dt" sz="half" idx="10"/>
          </p:nvPr>
        </p:nvSpPr>
        <p:spPr>
          <a:ln/>
        </p:spPr>
        <p:txBody>
          <a:bodyPr/>
          <a:lstStyle>
            <a:lvl1pPr>
              <a:defRPr/>
            </a:lvl1pPr>
          </a:lstStyle>
          <a:p>
            <a:pPr>
              <a:defRPr/>
            </a:pPr>
            <a:fld id="{79E3D739-1FD1-415F-844E-C7DCF7BBD306}" type="datetimeFigureOut">
              <a:rPr lang="en-US"/>
              <a:pPr>
                <a:defRPr/>
              </a:pPr>
              <a:t>4/4/2023</a:t>
            </a:fld>
            <a:endParaRPr lang="en-US"/>
          </a:p>
        </p:txBody>
      </p:sp>
      <p:sp>
        <p:nvSpPr>
          <p:cNvPr id="6"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5"/>
          <p:cNvSpPr>
            <a:spLocks noGrp="1" noChangeArrowheads="1"/>
          </p:cNvSpPr>
          <p:nvPr>
            <p:ph type="sldNum" sz="quarter" idx="12"/>
          </p:nvPr>
        </p:nvSpPr>
        <p:spPr>
          <a:ln/>
        </p:spPr>
        <p:txBody>
          <a:bodyPr/>
          <a:lstStyle>
            <a:lvl1pPr>
              <a:defRPr/>
            </a:lvl1pPr>
          </a:lstStyle>
          <a:p>
            <a:pPr>
              <a:defRPr/>
            </a:pPr>
            <a:fld id="{F8AD79A4-3DF8-4879-AE4E-38199F6ED182}" type="slidenum">
              <a:rPr lang="en-US"/>
              <a:pPr>
                <a:defRPr/>
              </a:pPr>
              <a:t>‹#›</a:t>
            </a:fld>
            <a:endParaRPr lang="en-US"/>
          </a:p>
        </p:txBody>
      </p:sp>
    </p:spTree>
    <p:extLst>
      <p:ext uri="{BB962C8B-B14F-4D97-AF65-F5344CB8AC3E}">
        <p14:creationId xmlns:p14="http://schemas.microsoft.com/office/powerpoint/2010/main" val="41096702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noChangeArrowheads="1"/>
          </p:cNvSpPr>
          <p:nvPr>
            <p:ph type="dt" sz="half" idx="10"/>
          </p:nvPr>
        </p:nvSpPr>
        <p:spPr>
          <a:ln/>
        </p:spPr>
        <p:txBody>
          <a:bodyPr/>
          <a:lstStyle>
            <a:lvl1pPr>
              <a:defRPr/>
            </a:lvl1pPr>
          </a:lstStyle>
          <a:p>
            <a:pPr>
              <a:defRPr/>
            </a:pPr>
            <a:fld id="{617EDCCC-29D9-4A4A-B2D9-C27351FADFBB}" type="datetimeFigureOut">
              <a:rPr lang="en-US"/>
              <a:pPr>
                <a:defRPr/>
              </a:pPr>
              <a:t>4/4/2023</a:t>
            </a:fld>
            <a:endParaRPr lang="en-US"/>
          </a:p>
        </p:txBody>
      </p:sp>
      <p:sp>
        <p:nvSpPr>
          <p:cNvPr id="8"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9" name="Slide Number Placeholder 5"/>
          <p:cNvSpPr>
            <a:spLocks noGrp="1" noChangeArrowheads="1"/>
          </p:cNvSpPr>
          <p:nvPr>
            <p:ph type="sldNum" sz="quarter" idx="12"/>
          </p:nvPr>
        </p:nvSpPr>
        <p:spPr>
          <a:ln/>
        </p:spPr>
        <p:txBody>
          <a:bodyPr/>
          <a:lstStyle>
            <a:lvl1pPr>
              <a:defRPr/>
            </a:lvl1pPr>
          </a:lstStyle>
          <a:p>
            <a:pPr>
              <a:defRPr/>
            </a:pPr>
            <a:fld id="{67D9EC7C-A0CF-4962-8D39-7A0840E0E213}" type="slidenum">
              <a:rPr lang="en-US"/>
              <a:pPr>
                <a:defRPr/>
              </a:pPr>
              <a:t>‹#›</a:t>
            </a:fld>
            <a:endParaRPr lang="en-US"/>
          </a:p>
        </p:txBody>
      </p:sp>
    </p:spTree>
    <p:extLst>
      <p:ext uri="{BB962C8B-B14F-4D97-AF65-F5344CB8AC3E}">
        <p14:creationId xmlns:p14="http://schemas.microsoft.com/office/powerpoint/2010/main" val="297207786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noChangeArrowheads="1"/>
          </p:cNvSpPr>
          <p:nvPr>
            <p:ph type="dt" sz="half" idx="10"/>
          </p:nvPr>
        </p:nvSpPr>
        <p:spPr>
          <a:ln/>
        </p:spPr>
        <p:txBody>
          <a:bodyPr/>
          <a:lstStyle>
            <a:lvl1pPr>
              <a:defRPr/>
            </a:lvl1pPr>
          </a:lstStyle>
          <a:p>
            <a:pPr>
              <a:defRPr/>
            </a:pPr>
            <a:fld id="{8CAD3218-93F8-4E5D-9486-3562EC5468D0}" type="datetimeFigureOut">
              <a:rPr lang="en-US"/>
              <a:pPr>
                <a:defRPr/>
              </a:pPr>
              <a:t>4/4/2023</a:t>
            </a:fld>
            <a:endParaRPr lang="en-US"/>
          </a:p>
        </p:txBody>
      </p:sp>
      <p:sp>
        <p:nvSpPr>
          <p:cNvPr id="4"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5" name="Slide Number Placeholder 5"/>
          <p:cNvSpPr>
            <a:spLocks noGrp="1" noChangeArrowheads="1"/>
          </p:cNvSpPr>
          <p:nvPr>
            <p:ph type="sldNum" sz="quarter" idx="12"/>
          </p:nvPr>
        </p:nvSpPr>
        <p:spPr>
          <a:ln/>
        </p:spPr>
        <p:txBody>
          <a:bodyPr/>
          <a:lstStyle>
            <a:lvl1pPr>
              <a:defRPr/>
            </a:lvl1pPr>
          </a:lstStyle>
          <a:p>
            <a:pPr>
              <a:defRPr/>
            </a:pPr>
            <a:fld id="{C689C43F-8BF3-42CB-9BF7-B07ABB0C2553}" type="slidenum">
              <a:rPr lang="en-US"/>
              <a:pPr>
                <a:defRPr/>
              </a:pPr>
              <a:t>‹#›</a:t>
            </a:fld>
            <a:endParaRPr lang="en-US"/>
          </a:p>
        </p:txBody>
      </p:sp>
    </p:spTree>
    <p:extLst>
      <p:ext uri="{BB962C8B-B14F-4D97-AF65-F5344CB8AC3E}">
        <p14:creationId xmlns:p14="http://schemas.microsoft.com/office/powerpoint/2010/main" val="82243738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noChangeArrowheads="1"/>
          </p:cNvSpPr>
          <p:nvPr>
            <p:ph type="dt" sz="half" idx="10"/>
          </p:nvPr>
        </p:nvSpPr>
        <p:spPr>
          <a:ln/>
        </p:spPr>
        <p:txBody>
          <a:bodyPr/>
          <a:lstStyle>
            <a:lvl1pPr>
              <a:defRPr/>
            </a:lvl1pPr>
          </a:lstStyle>
          <a:p>
            <a:pPr>
              <a:defRPr/>
            </a:pPr>
            <a:fld id="{BF63B102-5180-4ABF-9D8D-0F40ED7A78F0}" type="datetimeFigureOut">
              <a:rPr lang="en-US"/>
              <a:pPr>
                <a:defRPr/>
              </a:pPr>
              <a:t>4/4/2023</a:t>
            </a:fld>
            <a:endParaRPr lang="en-US"/>
          </a:p>
        </p:txBody>
      </p:sp>
      <p:sp>
        <p:nvSpPr>
          <p:cNvPr id="3"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4" name="Slide Number Placeholder 5"/>
          <p:cNvSpPr>
            <a:spLocks noGrp="1" noChangeArrowheads="1"/>
          </p:cNvSpPr>
          <p:nvPr>
            <p:ph type="sldNum" sz="quarter" idx="12"/>
          </p:nvPr>
        </p:nvSpPr>
        <p:spPr>
          <a:ln/>
        </p:spPr>
        <p:txBody>
          <a:bodyPr/>
          <a:lstStyle>
            <a:lvl1pPr>
              <a:defRPr/>
            </a:lvl1pPr>
          </a:lstStyle>
          <a:p>
            <a:pPr>
              <a:defRPr/>
            </a:pPr>
            <a:fld id="{A6CE96E0-B46B-47C8-AFAC-8A70DA0D2C72}" type="slidenum">
              <a:rPr lang="en-US"/>
              <a:pPr>
                <a:defRPr/>
              </a:pPr>
              <a:t>‹#›</a:t>
            </a:fld>
            <a:endParaRPr lang="en-US"/>
          </a:p>
        </p:txBody>
      </p:sp>
    </p:spTree>
    <p:extLst>
      <p:ext uri="{BB962C8B-B14F-4D97-AF65-F5344CB8AC3E}">
        <p14:creationId xmlns:p14="http://schemas.microsoft.com/office/powerpoint/2010/main" val="32944287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noChangeArrowheads="1"/>
          </p:cNvSpPr>
          <p:nvPr>
            <p:ph type="dt" sz="half" idx="10"/>
          </p:nvPr>
        </p:nvSpPr>
        <p:spPr>
          <a:ln/>
        </p:spPr>
        <p:txBody>
          <a:bodyPr/>
          <a:lstStyle>
            <a:lvl1pPr>
              <a:defRPr/>
            </a:lvl1pPr>
          </a:lstStyle>
          <a:p>
            <a:pPr>
              <a:defRPr/>
            </a:pPr>
            <a:fld id="{DB26C806-1559-46B5-A61F-93BBE563B89A}" type="datetimeFigureOut">
              <a:rPr lang="en-US"/>
              <a:pPr>
                <a:defRPr/>
              </a:pPr>
              <a:t>4/4/2023</a:t>
            </a:fld>
            <a:endParaRPr lang="en-US"/>
          </a:p>
        </p:txBody>
      </p:sp>
      <p:sp>
        <p:nvSpPr>
          <p:cNvPr id="6"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5"/>
          <p:cNvSpPr>
            <a:spLocks noGrp="1" noChangeArrowheads="1"/>
          </p:cNvSpPr>
          <p:nvPr>
            <p:ph type="sldNum" sz="quarter" idx="12"/>
          </p:nvPr>
        </p:nvSpPr>
        <p:spPr>
          <a:ln/>
        </p:spPr>
        <p:txBody>
          <a:bodyPr/>
          <a:lstStyle>
            <a:lvl1pPr>
              <a:defRPr/>
            </a:lvl1pPr>
          </a:lstStyle>
          <a:p>
            <a:pPr>
              <a:defRPr/>
            </a:pPr>
            <a:fld id="{CDEB4B75-6511-4C67-840A-017E2F166922}" type="slidenum">
              <a:rPr lang="en-US"/>
              <a:pPr>
                <a:defRPr/>
              </a:pPr>
              <a:t>‹#›</a:t>
            </a:fld>
            <a:endParaRPr lang="en-US"/>
          </a:p>
        </p:txBody>
      </p:sp>
    </p:spTree>
    <p:extLst>
      <p:ext uri="{BB962C8B-B14F-4D97-AF65-F5344CB8AC3E}">
        <p14:creationId xmlns:p14="http://schemas.microsoft.com/office/powerpoint/2010/main" val="24257600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D4163A4-6EC3-46F0-A8AD-269CDEEA4D61}" type="datetimeFigureOut">
              <a:rPr lang="fa-IR" smtClean="0"/>
              <a:t>09/14/1444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273641828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noChangeArrowheads="1"/>
          </p:cNvSpPr>
          <p:nvPr>
            <p:ph type="dt" sz="half" idx="10"/>
          </p:nvPr>
        </p:nvSpPr>
        <p:spPr>
          <a:ln/>
        </p:spPr>
        <p:txBody>
          <a:bodyPr/>
          <a:lstStyle>
            <a:lvl1pPr>
              <a:defRPr/>
            </a:lvl1pPr>
          </a:lstStyle>
          <a:p>
            <a:pPr>
              <a:defRPr/>
            </a:pPr>
            <a:fld id="{97753F1C-E121-4F59-B2C4-9BA68509A5B6}" type="datetimeFigureOut">
              <a:rPr lang="en-US"/>
              <a:pPr>
                <a:defRPr/>
              </a:pPr>
              <a:t>4/4/2023</a:t>
            </a:fld>
            <a:endParaRPr lang="en-US"/>
          </a:p>
        </p:txBody>
      </p:sp>
      <p:sp>
        <p:nvSpPr>
          <p:cNvPr id="6"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7" name="Slide Number Placeholder 5"/>
          <p:cNvSpPr>
            <a:spLocks noGrp="1" noChangeArrowheads="1"/>
          </p:cNvSpPr>
          <p:nvPr>
            <p:ph type="sldNum" sz="quarter" idx="12"/>
          </p:nvPr>
        </p:nvSpPr>
        <p:spPr>
          <a:ln/>
        </p:spPr>
        <p:txBody>
          <a:bodyPr/>
          <a:lstStyle>
            <a:lvl1pPr>
              <a:defRPr/>
            </a:lvl1pPr>
          </a:lstStyle>
          <a:p>
            <a:pPr>
              <a:defRPr/>
            </a:pPr>
            <a:fld id="{B77A7ED5-7672-4D6F-8FBE-D729184C015A}" type="slidenum">
              <a:rPr lang="en-US"/>
              <a:pPr>
                <a:defRPr/>
              </a:pPr>
              <a:t>‹#›</a:t>
            </a:fld>
            <a:endParaRPr lang="en-US"/>
          </a:p>
        </p:txBody>
      </p:sp>
    </p:spTree>
    <p:extLst>
      <p:ext uri="{BB962C8B-B14F-4D97-AF65-F5344CB8AC3E}">
        <p14:creationId xmlns:p14="http://schemas.microsoft.com/office/powerpoint/2010/main" val="1859693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noChangeArrowheads="1"/>
          </p:cNvSpPr>
          <p:nvPr>
            <p:ph type="dt" sz="half" idx="10"/>
          </p:nvPr>
        </p:nvSpPr>
        <p:spPr>
          <a:ln/>
        </p:spPr>
        <p:txBody>
          <a:bodyPr/>
          <a:lstStyle>
            <a:lvl1pPr>
              <a:defRPr/>
            </a:lvl1pPr>
          </a:lstStyle>
          <a:p>
            <a:pPr>
              <a:defRPr/>
            </a:pPr>
            <a:fld id="{F60ACD06-5BF8-4581-A7D9-A10AE66AC677}" type="datetimeFigureOut">
              <a:rPr lang="en-US"/>
              <a:pPr>
                <a:defRPr/>
              </a:pPr>
              <a:t>4/4/2023</a:t>
            </a:fld>
            <a:endParaRPr lang="en-US"/>
          </a:p>
        </p:txBody>
      </p:sp>
      <p:sp>
        <p:nvSpPr>
          <p:cNvPr id="5"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ln/>
        </p:spPr>
        <p:txBody>
          <a:bodyPr/>
          <a:lstStyle>
            <a:lvl1pPr>
              <a:defRPr/>
            </a:lvl1pPr>
          </a:lstStyle>
          <a:p>
            <a:pPr>
              <a:defRPr/>
            </a:pPr>
            <a:fld id="{643DCB90-D4E5-4359-8300-5E7AD6E0E7C8}" type="slidenum">
              <a:rPr lang="en-US"/>
              <a:pPr>
                <a:defRPr/>
              </a:pPr>
              <a:t>‹#›</a:t>
            </a:fld>
            <a:endParaRPr lang="en-US"/>
          </a:p>
        </p:txBody>
      </p:sp>
    </p:spTree>
    <p:extLst>
      <p:ext uri="{BB962C8B-B14F-4D97-AF65-F5344CB8AC3E}">
        <p14:creationId xmlns:p14="http://schemas.microsoft.com/office/powerpoint/2010/main" val="88737127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noChangeArrowheads="1"/>
          </p:cNvSpPr>
          <p:nvPr>
            <p:ph type="dt" sz="half" idx="10"/>
          </p:nvPr>
        </p:nvSpPr>
        <p:spPr>
          <a:ln/>
        </p:spPr>
        <p:txBody>
          <a:bodyPr/>
          <a:lstStyle>
            <a:lvl1pPr>
              <a:defRPr/>
            </a:lvl1pPr>
          </a:lstStyle>
          <a:p>
            <a:pPr>
              <a:defRPr/>
            </a:pPr>
            <a:fld id="{0003C670-0B0F-462E-AE78-BC0FA32FD320}" type="datetimeFigureOut">
              <a:rPr lang="en-US"/>
              <a:pPr>
                <a:defRPr/>
              </a:pPr>
              <a:t>4/4/2023</a:t>
            </a:fld>
            <a:endParaRPr lang="en-US"/>
          </a:p>
        </p:txBody>
      </p:sp>
      <p:sp>
        <p:nvSpPr>
          <p:cNvPr id="5" name="Footer Placeholder 4"/>
          <p:cNvSpPr>
            <a:spLocks noGrp="1" noChangeArrowheads="1"/>
          </p:cNvSpPr>
          <p:nvPr>
            <p:ph type="ftr" sz="quarter" idx="11"/>
          </p:nvPr>
        </p:nvSpPr>
        <p:spPr>
          <a:ln/>
        </p:spPr>
        <p:txBody>
          <a:bodyPr/>
          <a:lstStyle>
            <a:lvl1pPr>
              <a:defRPr/>
            </a:lvl1pPr>
          </a:lstStyle>
          <a:p>
            <a:pPr>
              <a:defRPr/>
            </a:pPr>
            <a:endParaRPr lang="en-US"/>
          </a:p>
        </p:txBody>
      </p:sp>
      <p:sp>
        <p:nvSpPr>
          <p:cNvPr id="6" name="Slide Number Placeholder 5"/>
          <p:cNvSpPr>
            <a:spLocks noGrp="1" noChangeArrowheads="1"/>
          </p:cNvSpPr>
          <p:nvPr>
            <p:ph type="sldNum" sz="quarter" idx="12"/>
          </p:nvPr>
        </p:nvSpPr>
        <p:spPr>
          <a:ln/>
        </p:spPr>
        <p:txBody>
          <a:bodyPr/>
          <a:lstStyle>
            <a:lvl1pPr>
              <a:defRPr/>
            </a:lvl1pPr>
          </a:lstStyle>
          <a:p>
            <a:pPr>
              <a:defRPr/>
            </a:pPr>
            <a:fld id="{544C47A8-DED6-40FB-87B6-D99454861319}" type="slidenum">
              <a:rPr lang="en-US"/>
              <a:pPr>
                <a:defRPr/>
              </a:pPr>
              <a:t>‹#›</a:t>
            </a:fld>
            <a:endParaRPr lang="en-US"/>
          </a:p>
        </p:txBody>
      </p:sp>
    </p:spTree>
    <p:extLst>
      <p:ext uri="{BB962C8B-B14F-4D97-AF65-F5344CB8AC3E}">
        <p14:creationId xmlns:p14="http://schemas.microsoft.com/office/powerpoint/2010/main" val="399097509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Section Head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1509429"/>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57DF3071-AF6D-47BC-BBA4-F81542294306}" type="datetimeFigureOut">
              <a:rPr lang="zh-CN" altLang="en-US">
                <a:solidFill>
                  <a:srgbClr val="000000"/>
                </a:solidFill>
              </a:rPr>
              <a:pPr>
                <a:defRPr/>
              </a:pPr>
              <a:t>2023/4/4</a:t>
            </a:fld>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C7FDDB-E5AD-4749-8E57-5209913B7E18}"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63157579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9EF7D5F9-ECEA-428A-B1E6-CEF75F14A496}" type="datetimeFigureOut">
              <a:rPr lang="zh-CN" altLang="en-US">
                <a:solidFill>
                  <a:srgbClr val="000000"/>
                </a:solidFill>
              </a:rPr>
              <a:pPr>
                <a:defRPr/>
              </a:pPr>
              <a:t>2023/4/4</a:t>
            </a:fld>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7AAA690-5B2F-43CC-9761-0D6DFC1C12CF}"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18755918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2A5E0264-5E30-4478-938D-8BE4EAC21B17}" type="datetimeFigureOut">
              <a:rPr lang="zh-CN" altLang="en-US">
                <a:solidFill>
                  <a:srgbClr val="000000"/>
                </a:solidFill>
              </a:rPr>
              <a:pPr>
                <a:defRPr/>
              </a:pPr>
              <a:t>2023/4/4</a:t>
            </a:fld>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433C16F-F5B6-4E3A-99BA-D749C7B6BF43}"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9860277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fld id="{2140D783-9C5E-4B98-B13E-2886845E68EC}" type="datetimeFigureOut">
              <a:rPr lang="zh-CN" altLang="en-US">
                <a:solidFill>
                  <a:srgbClr val="000000"/>
                </a:solidFill>
              </a:rPr>
              <a:pPr>
                <a:defRPr/>
              </a:pPr>
              <a:t>2023/4/4</a:t>
            </a:fld>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F3965EF-83FE-4161-919D-6E166FD88E71}"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15531192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fld id="{03BDD8D8-11B6-4D4E-A0A5-B6E0C8FCAFD1}" type="datetimeFigureOut">
              <a:rPr lang="zh-CN" altLang="en-US">
                <a:solidFill>
                  <a:srgbClr val="000000"/>
                </a:solidFill>
              </a:rPr>
              <a:pPr>
                <a:defRPr/>
              </a:pPr>
              <a:t>2023/4/4</a:t>
            </a:fld>
            <a:endParaRPr lang="en-US" altLang="zh-CN">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B9371172-4DF8-4371-8786-B211CC11351C}"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8895480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fld id="{CEC042DC-2747-483C-B178-7745331B5166}" type="datetimeFigureOut">
              <a:rPr lang="zh-CN" altLang="en-US">
                <a:solidFill>
                  <a:srgbClr val="000000"/>
                </a:solidFill>
              </a:rPr>
              <a:pPr>
                <a:defRPr/>
              </a:pPr>
              <a:t>2023/4/4</a:t>
            </a:fld>
            <a:endParaRPr lang="en-US" altLang="zh-CN">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4F940DC-413F-47A8-94DC-001858FC1C14}"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9226799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D4163A4-6EC3-46F0-A8AD-269CDEEA4D61}" type="datetimeFigureOut">
              <a:rPr lang="fa-IR" smtClean="0"/>
              <a:t>09/14/1444</a:t>
            </a:fld>
            <a:endParaRPr lang="fa-IR"/>
          </a:p>
        </p:txBody>
      </p:sp>
      <p:sp>
        <p:nvSpPr>
          <p:cNvPr id="5" name="Footer Placeholder 4"/>
          <p:cNvSpPr>
            <a:spLocks noGrp="1"/>
          </p:cNvSpPr>
          <p:nvPr>
            <p:ph type="ftr" sz="quarter" idx="11"/>
          </p:nvPr>
        </p:nvSpPr>
        <p:spPr/>
        <p:txBody>
          <a:bodyPr/>
          <a:lstStyle/>
          <a:p>
            <a:endParaRPr lang="fa-IR"/>
          </a:p>
        </p:txBody>
      </p:sp>
      <p:sp>
        <p:nvSpPr>
          <p:cNvPr id="6" name="Slide Number Placeholder 5"/>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325492340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6E0C1743-CD5F-4B6E-AE1F-E1213A87C2E8}" type="datetimeFigureOut">
              <a:rPr lang="zh-CN" altLang="en-US">
                <a:solidFill>
                  <a:srgbClr val="000000"/>
                </a:solidFill>
              </a:rPr>
              <a:pPr>
                <a:defRPr/>
              </a:pPr>
              <a:t>2023/4/4</a:t>
            </a:fld>
            <a:endParaRPr lang="en-US" altLang="zh-CN">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B9BED3D4-0ED4-4EBD-AA22-83E6A8C3E45E}"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2384434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78CC022E-0B22-40F7-80B2-59A664856CD8}" type="datetimeFigureOut">
              <a:rPr lang="zh-CN" altLang="en-US">
                <a:solidFill>
                  <a:srgbClr val="000000"/>
                </a:solidFill>
              </a:rPr>
              <a:pPr>
                <a:defRPr/>
              </a:pPr>
              <a:t>2023/4/4</a:t>
            </a:fld>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1B6339-C5FB-408E-8C6C-D0ED151CDCA0}"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44585219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88EFE4C-0F16-4E59-8495-1D2E92FEA174}" type="datetimeFigureOut">
              <a:rPr lang="zh-CN" altLang="en-US">
                <a:solidFill>
                  <a:srgbClr val="000000"/>
                </a:solidFill>
              </a:rPr>
              <a:pPr>
                <a:defRPr/>
              </a:pPr>
              <a:t>2023/4/4</a:t>
            </a:fld>
            <a:endParaRPr lang="en-US" altLang="zh-CN">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186B8C56-B6A0-4C6B-B2D7-9B9E58B778EF}"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3130360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4CABEC15-A4C7-42A7-88F0-5C7AC6612129}" type="datetimeFigureOut">
              <a:rPr lang="zh-CN" altLang="en-US">
                <a:solidFill>
                  <a:srgbClr val="000000"/>
                </a:solidFill>
              </a:rPr>
              <a:pPr>
                <a:defRPr/>
              </a:pPr>
              <a:t>2023/4/4</a:t>
            </a:fld>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4165B4-1300-4272-A12E-6967E113350E}"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94625352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fld id="{5DE3FC98-E5FF-410D-9DFA-9DF6E1F2FAD5}" type="datetimeFigureOut">
              <a:rPr lang="zh-CN" altLang="en-US">
                <a:solidFill>
                  <a:srgbClr val="000000"/>
                </a:solidFill>
              </a:rPr>
              <a:pPr>
                <a:defRPr/>
              </a:pPr>
              <a:t>2023/4/4</a:t>
            </a:fld>
            <a:endParaRPr lang="en-US" altLang="zh-CN">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zh-CN">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4F933A80-83FF-43F8-8B89-6A81447A0C3E}" type="slidenum">
              <a:rPr lang="en-US" altLang="zh-CN">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971501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AD4163A4-6EC3-46F0-A8AD-269CDEEA4D61}" type="datetimeFigureOut">
              <a:rPr lang="fa-IR" smtClean="0"/>
              <a:t>09/14/1444</a:t>
            </a:fld>
            <a:endParaRPr lang="fa-IR"/>
          </a:p>
        </p:txBody>
      </p:sp>
      <p:sp>
        <p:nvSpPr>
          <p:cNvPr id="6" name="Footer Placeholder 5"/>
          <p:cNvSpPr>
            <a:spLocks noGrp="1"/>
          </p:cNvSpPr>
          <p:nvPr>
            <p:ph type="ftr" sz="quarter" idx="11"/>
          </p:nvPr>
        </p:nvSpPr>
        <p:spPr/>
        <p:txBody>
          <a:bodyPr/>
          <a:lstStyle/>
          <a:p>
            <a:endParaRPr lang="fa-IR"/>
          </a:p>
        </p:txBody>
      </p:sp>
      <p:sp>
        <p:nvSpPr>
          <p:cNvPr id="7" name="Slide Number Placeholder 6"/>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3472682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D4163A4-6EC3-46F0-A8AD-269CDEEA4D61}" type="datetimeFigureOut">
              <a:rPr lang="fa-IR" smtClean="0"/>
              <a:t>09/14/1444</a:t>
            </a:fld>
            <a:endParaRPr lang="fa-IR"/>
          </a:p>
        </p:txBody>
      </p:sp>
      <p:sp>
        <p:nvSpPr>
          <p:cNvPr id="8" name="Footer Placeholder 7"/>
          <p:cNvSpPr>
            <a:spLocks noGrp="1"/>
          </p:cNvSpPr>
          <p:nvPr>
            <p:ph type="ftr" sz="quarter" idx="11"/>
          </p:nvPr>
        </p:nvSpPr>
        <p:spPr/>
        <p:txBody>
          <a:bodyPr/>
          <a:lstStyle/>
          <a:p>
            <a:endParaRPr lang="fa-IR"/>
          </a:p>
        </p:txBody>
      </p:sp>
      <p:sp>
        <p:nvSpPr>
          <p:cNvPr id="9" name="Slide Number Placeholder 8"/>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34852341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D4163A4-6EC3-46F0-A8AD-269CDEEA4D61}" type="datetimeFigureOut">
              <a:rPr lang="fa-IR" smtClean="0"/>
              <a:t>09/14/1444</a:t>
            </a:fld>
            <a:endParaRPr lang="fa-IR"/>
          </a:p>
        </p:txBody>
      </p:sp>
      <p:sp>
        <p:nvSpPr>
          <p:cNvPr id="4" name="Footer Placeholder 3"/>
          <p:cNvSpPr>
            <a:spLocks noGrp="1"/>
          </p:cNvSpPr>
          <p:nvPr>
            <p:ph type="ftr" sz="quarter" idx="11"/>
          </p:nvPr>
        </p:nvSpPr>
        <p:spPr/>
        <p:txBody>
          <a:bodyPr/>
          <a:lstStyle/>
          <a:p>
            <a:endParaRPr lang="fa-IR"/>
          </a:p>
        </p:txBody>
      </p:sp>
      <p:sp>
        <p:nvSpPr>
          <p:cNvPr id="5" name="Slide Number Placeholder 4"/>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3007478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D4163A4-6EC3-46F0-A8AD-269CDEEA4D61}" type="datetimeFigureOut">
              <a:rPr lang="fa-IR" smtClean="0"/>
              <a:t>09/14/1444</a:t>
            </a:fld>
            <a:endParaRPr lang="fa-IR"/>
          </a:p>
        </p:txBody>
      </p:sp>
      <p:sp>
        <p:nvSpPr>
          <p:cNvPr id="3" name="Footer Placeholder 2"/>
          <p:cNvSpPr>
            <a:spLocks noGrp="1"/>
          </p:cNvSpPr>
          <p:nvPr>
            <p:ph type="ftr" sz="quarter" idx="11"/>
          </p:nvPr>
        </p:nvSpPr>
        <p:spPr/>
        <p:txBody>
          <a:bodyPr/>
          <a:lstStyle/>
          <a:p>
            <a:endParaRPr lang="fa-IR"/>
          </a:p>
        </p:txBody>
      </p:sp>
      <p:sp>
        <p:nvSpPr>
          <p:cNvPr id="4" name="Slide Number Placeholder 3"/>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119774995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D4163A4-6EC3-46F0-A8AD-269CDEEA4D61}" type="datetimeFigureOut">
              <a:rPr lang="fa-IR" smtClean="0"/>
              <a:t>09/14/1444</a:t>
            </a:fld>
            <a:endParaRPr lang="fa-IR"/>
          </a:p>
        </p:txBody>
      </p:sp>
      <p:sp>
        <p:nvSpPr>
          <p:cNvPr id="6" name="Footer Placeholder 5"/>
          <p:cNvSpPr>
            <a:spLocks noGrp="1"/>
          </p:cNvSpPr>
          <p:nvPr>
            <p:ph type="ftr" sz="quarter" idx="11"/>
          </p:nvPr>
        </p:nvSpPr>
        <p:spPr/>
        <p:txBody>
          <a:bodyPr/>
          <a:lstStyle/>
          <a:p>
            <a:endParaRPr lang="fa-IR"/>
          </a:p>
        </p:txBody>
      </p:sp>
      <p:sp>
        <p:nvSpPr>
          <p:cNvPr id="7" name="Slide Number Placeholder 6"/>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233837767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D4163A4-6EC3-46F0-A8AD-269CDEEA4D61}" type="datetimeFigureOut">
              <a:rPr lang="fa-IR" smtClean="0"/>
              <a:t>09/14/1444</a:t>
            </a:fld>
            <a:endParaRPr lang="fa-IR"/>
          </a:p>
        </p:txBody>
      </p:sp>
      <p:sp>
        <p:nvSpPr>
          <p:cNvPr id="6" name="Footer Placeholder 5"/>
          <p:cNvSpPr>
            <a:spLocks noGrp="1"/>
          </p:cNvSpPr>
          <p:nvPr>
            <p:ph type="ftr" sz="quarter" idx="11"/>
          </p:nvPr>
        </p:nvSpPr>
        <p:spPr/>
        <p:txBody>
          <a:bodyPr/>
          <a:lstStyle/>
          <a:p>
            <a:endParaRPr lang="fa-IR"/>
          </a:p>
        </p:txBody>
      </p:sp>
      <p:sp>
        <p:nvSpPr>
          <p:cNvPr id="7" name="Slide Number Placeholder 6"/>
          <p:cNvSpPr>
            <a:spLocks noGrp="1"/>
          </p:cNvSpPr>
          <p:nvPr>
            <p:ph type="sldNum" sz="quarter" idx="12"/>
          </p:nvPr>
        </p:nvSpPr>
        <p:spPr/>
        <p:txBody>
          <a:bodyPr/>
          <a:lstStyle/>
          <a:p>
            <a:fld id="{AEAC340E-9C4B-40CB-A78F-7721D17205C1}" type="slidenum">
              <a:rPr lang="fa-IR" smtClean="0"/>
              <a:t>‹#›</a:t>
            </a:fld>
            <a:endParaRPr lang="fa-IR"/>
          </a:p>
        </p:txBody>
      </p:sp>
    </p:spTree>
    <p:extLst>
      <p:ext uri="{BB962C8B-B14F-4D97-AF65-F5344CB8AC3E}">
        <p14:creationId xmlns:p14="http://schemas.microsoft.com/office/powerpoint/2010/main" val="16521820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2" Type="http://schemas.openxmlformats.org/officeDocument/2006/relationships/slideLayout" Target="../slideLayouts/slideLayout13.xml"/><Relationship Id="rId16" Type="http://schemas.openxmlformats.org/officeDocument/2006/relationships/image" Target="../media/image3.png"/><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image" Target="../media/image2.png"/><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D4163A4-6EC3-46F0-A8AD-269CDEEA4D61}" type="datetimeFigureOut">
              <a:rPr lang="fa-IR" smtClean="0"/>
              <a:t>09/14/1444</a:t>
            </a:fld>
            <a:endParaRPr lang="fa-I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a-I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EAC340E-9C4B-40CB-A78F-7721D17205C1}" type="slidenum">
              <a:rPr lang="fa-IR" smtClean="0"/>
              <a:t>‹#›</a:t>
            </a:fld>
            <a:endParaRPr lang="fa-IR"/>
          </a:p>
        </p:txBody>
      </p:sp>
    </p:spTree>
    <p:extLst>
      <p:ext uri="{BB962C8B-B14F-4D97-AF65-F5344CB8AC3E}">
        <p14:creationId xmlns:p14="http://schemas.microsoft.com/office/powerpoint/2010/main" val="294117490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defTabSz="914400" rtl="1" eaLnBrk="1" latinLnBrk="0" hangingPunct="1">
        <a:spcBef>
          <a:spcPct val="0"/>
        </a:spcBef>
        <a:buNone/>
        <a:defRPr sz="4400" kern="1200">
          <a:solidFill>
            <a:schemeClr val="tx1"/>
          </a:solidFill>
          <a:latin typeface="+mj-lt"/>
          <a:ea typeface="+mj-ea"/>
          <a:cs typeface="+mj-cs"/>
        </a:defRPr>
      </a:lvl1pPr>
    </p:titleStyle>
    <p:bodyStyle>
      <a:lvl1pPr marL="342900" indent="-342900" algn="r" defTabSz="914400" rtl="1"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r" defTabSz="914400" rtl="1"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r" defTabSz="914400" rtl="1"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r" defTabSz="914400" rtl="1"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auto">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Title Placeholder 1"/>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单击此处编辑母版标题样式</a:t>
            </a:r>
          </a:p>
        </p:txBody>
      </p:sp>
      <p:sp>
        <p:nvSpPr>
          <p:cNvPr id="1027" name="Text Placeholder 2"/>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单击此处编辑母版文本样式</a:t>
            </a:r>
          </a:p>
          <a:p>
            <a:pPr lvl="1"/>
            <a:r>
              <a:rPr lang="en-US" smtClean="0"/>
              <a:t>第二级</a:t>
            </a:r>
          </a:p>
          <a:p>
            <a:pPr lvl="2"/>
            <a:r>
              <a:rPr lang="en-US" smtClean="0"/>
              <a:t>第三级</a:t>
            </a:r>
          </a:p>
          <a:p>
            <a:pPr lvl="3"/>
            <a:r>
              <a:rPr lang="en-US" smtClean="0"/>
              <a:t>第四级</a:t>
            </a:r>
          </a:p>
          <a:p>
            <a:pPr lvl="4"/>
            <a:r>
              <a:rPr lang="en-US" smtClean="0"/>
              <a:t>第五级</a:t>
            </a:r>
          </a:p>
        </p:txBody>
      </p:sp>
      <p:sp>
        <p:nvSpPr>
          <p:cNvPr id="1028" name="Date Placeholder 3"/>
          <p:cNvSpPr>
            <a:spLocks noGrp="1" noChangeArrowheads="1"/>
          </p:cNvSpPr>
          <p:nvPr>
            <p:ph type="dt" sz="half" idx="2"/>
          </p:nvPr>
        </p:nvSpPr>
        <p:spPr bwMode="auto">
          <a:xfrm>
            <a:off x="457200" y="6356350"/>
            <a:ext cx="2133600" cy="365125"/>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defRPr sz="1200">
                <a:solidFill>
                  <a:srgbClr val="0C3226"/>
                </a:solidFill>
                <a:latin typeface="+mn-lt"/>
                <a:ea typeface="宋体" charset="-122"/>
                <a:cs typeface="+mn-cs"/>
              </a:defRPr>
            </a:lvl1pPr>
          </a:lstStyle>
          <a:p>
            <a:pPr fontAlgn="base">
              <a:spcBef>
                <a:spcPct val="0"/>
              </a:spcBef>
              <a:spcAft>
                <a:spcPct val="0"/>
              </a:spcAft>
              <a:defRPr/>
            </a:pPr>
            <a:fld id="{6E0157EE-37C0-437B-8804-F9D0E9771FE7}" type="datetimeFigureOut">
              <a:rPr lang="en-US"/>
              <a:pPr fontAlgn="base">
                <a:spcBef>
                  <a:spcPct val="0"/>
                </a:spcBef>
                <a:spcAft>
                  <a:spcPct val="0"/>
                </a:spcAft>
                <a:defRPr/>
              </a:pPr>
              <a:t>4/4/2023</a:t>
            </a:fld>
            <a:endParaRPr lang="en-US"/>
          </a:p>
        </p:txBody>
      </p:sp>
      <p:sp>
        <p:nvSpPr>
          <p:cNvPr id="1029" name="Footer Placeholder 4"/>
          <p:cNvSpPr>
            <a:spLocks noGrp="1" noChangeArrowheads="1"/>
          </p:cNvSpPr>
          <p:nvPr>
            <p:ph type="ftr" sz="quarter" idx="3"/>
          </p:nvPr>
        </p:nvSpPr>
        <p:spPr bwMode="auto">
          <a:xfrm>
            <a:off x="3124200" y="6356350"/>
            <a:ext cx="2895600" cy="365125"/>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200">
                <a:solidFill>
                  <a:srgbClr val="0C3226"/>
                </a:solidFill>
                <a:latin typeface="+mn-lt"/>
                <a:ea typeface="宋体" charset="-122"/>
                <a:cs typeface="+mn-cs"/>
              </a:defRPr>
            </a:lvl1pPr>
          </a:lstStyle>
          <a:p>
            <a:pPr fontAlgn="base">
              <a:spcBef>
                <a:spcPct val="0"/>
              </a:spcBef>
              <a:spcAft>
                <a:spcPct val="0"/>
              </a:spcAft>
              <a:defRPr/>
            </a:pPr>
            <a:endParaRPr lang="en-US"/>
          </a:p>
        </p:txBody>
      </p:sp>
      <p:sp>
        <p:nvSpPr>
          <p:cNvPr id="1030" name="Slide Number Placeholder 5"/>
          <p:cNvSpPr>
            <a:spLocks noGrp="1" noChangeArrowheads="1"/>
          </p:cNvSpPr>
          <p:nvPr>
            <p:ph type="sldNum" sz="quarter" idx="4"/>
          </p:nvPr>
        </p:nvSpPr>
        <p:spPr bwMode="auto">
          <a:xfrm>
            <a:off x="6553200" y="6356350"/>
            <a:ext cx="2133600" cy="365125"/>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r">
              <a:defRPr sz="1200">
                <a:solidFill>
                  <a:srgbClr val="0C3226"/>
                </a:solidFill>
                <a:latin typeface="+mn-lt"/>
                <a:ea typeface="宋体" charset="-122"/>
                <a:cs typeface="+mn-cs"/>
              </a:defRPr>
            </a:lvl1pPr>
          </a:lstStyle>
          <a:p>
            <a:pPr fontAlgn="base">
              <a:spcBef>
                <a:spcPct val="0"/>
              </a:spcBef>
              <a:spcAft>
                <a:spcPct val="0"/>
              </a:spcAft>
              <a:defRPr/>
            </a:pPr>
            <a:fld id="{A851C78E-2857-4DEF-8B9B-128235EC5745}" type="slidenum">
              <a:rPr lang="en-US"/>
              <a:pPr fontAlgn="base">
                <a:spcBef>
                  <a:spcPct val="0"/>
                </a:spcBef>
                <a:spcAft>
                  <a:spcPct val="0"/>
                </a:spcAft>
                <a:defRPr/>
              </a:pPr>
              <a:t>‹#›</a:t>
            </a:fld>
            <a:endParaRPr lang="en-US"/>
          </a:p>
        </p:txBody>
      </p:sp>
    </p:spTree>
    <p:extLst>
      <p:ext uri="{BB962C8B-B14F-4D97-AF65-F5344CB8AC3E}">
        <p14:creationId xmlns:p14="http://schemas.microsoft.com/office/powerpoint/2010/main" val="1846894051"/>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Lst>
  <p:txStyles>
    <p:title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p:titleStyle>
    <p:bodyStyle>
      <a:lvl1pPr marL="342900" indent="-342900" algn="r" rtl="1" eaLnBrk="1" fontAlgn="base" hangingPunct="1">
        <a:spcBef>
          <a:spcPct val="20000"/>
        </a:spcBef>
        <a:spcAft>
          <a:spcPct val="0"/>
        </a:spcAft>
        <a:buBlip>
          <a:blip r:embed="rId15"/>
        </a:buBlip>
        <a:defRPr sz="3200">
          <a:solidFill>
            <a:srgbClr val="104031"/>
          </a:solidFill>
          <a:latin typeface="+mn-lt"/>
          <a:ea typeface="+mn-ea"/>
          <a:cs typeface="+mn-cs"/>
        </a:defRPr>
      </a:lvl1pPr>
      <a:lvl2pPr marL="742950" indent="-285750" algn="r" rtl="1" eaLnBrk="1" fontAlgn="base" hangingPunct="1">
        <a:spcBef>
          <a:spcPct val="20000"/>
        </a:spcBef>
        <a:spcAft>
          <a:spcPct val="0"/>
        </a:spcAft>
        <a:buBlip>
          <a:blip r:embed="rId16"/>
        </a:buBlip>
        <a:defRPr sz="2800">
          <a:solidFill>
            <a:srgbClr val="104031"/>
          </a:solidFill>
          <a:latin typeface="+mn-lt"/>
        </a:defRPr>
      </a:lvl2pPr>
      <a:lvl3pPr marL="1143000" indent="-228600" algn="r" rtl="1" eaLnBrk="1" fontAlgn="base" hangingPunct="1">
        <a:spcBef>
          <a:spcPct val="20000"/>
        </a:spcBef>
        <a:spcAft>
          <a:spcPct val="0"/>
        </a:spcAft>
        <a:buBlip>
          <a:blip r:embed="rId15"/>
        </a:buBlip>
        <a:defRPr sz="2400">
          <a:solidFill>
            <a:srgbClr val="104031"/>
          </a:solidFill>
          <a:latin typeface="+mn-lt"/>
        </a:defRPr>
      </a:lvl3pPr>
      <a:lvl4pPr marL="1600200" indent="-228600" algn="r" rtl="1" eaLnBrk="1" fontAlgn="base" hangingPunct="1">
        <a:spcBef>
          <a:spcPct val="20000"/>
        </a:spcBef>
        <a:spcAft>
          <a:spcPct val="0"/>
        </a:spcAft>
        <a:buBlip>
          <a:blip r:embed="rId16"/>
        </a:buBlip>
        <a:defRPr sz="2000">
          <a:solidFill>
            <a:srgbClr val="104031"/>
          </a:solidFill>
          <a:latin typeface="+mn-lt"/>
        </a:defRPr>
      </a:lvl4pPr>
      <a:lvl5pPr marL="2057400" indent="-228600" algn="r" rtl="1" eaLnBrk="1" fontAlgn="base" hangingPunct="1">
        <a:spcBef>
          <a:spcPct val="20000"/>
        </a:spcBef>
        <a:spcAft>
          <a:spcPct val="0"/>
        </a:spcAft>
        <a:buBlip>
          <a:blip r:embed="rId15"/>
        </a:buBlip>
        <a:defRPr sz="2000">
          <a:solidFill>
            <a:srgbClr val="104031"/>
          </a:solidFill>
          <a:latin typeface="+mn-lt"/>
        </a:defRPr>
      </a:lvl5pPr>
      <a:lvl6pPr marL="2514600" indent="-228600" algn="r" rtl="1" eaLnBrk="1" fontAlgn="base" hangingPunct="1">
        <a:spcBef>
          <a:spcPct val="20000"/>
        </a:spcBef>
        <a:spcAft>
          <a:spcPct val="0"/>
        </a:spcAft>
        <a:buBlip>
          <a:blip r:embed="rId15"/>
        </a:buBlip>
        <a:defRPr sz="2000">
          <a:solidFill>
            <a:srgbClr val="104031"/>
          </a:solidFill>
          <a:latin typeface="+mn-lt"/>
        </a:defRPr>
      </a:lvl6pPr>
      <a:lvl7pPr marL="2971800" indent="-228600" algn="r" rtl="1" eaLnBrk="1" fontAlgn="base" hangingPunct="1">
        <a:spcBef>
          <a:spcPct val="20000"/>
        </a:spcBef>
        <a:spcAft>
          <a:spcPct val="0"/>
        </a:spcAft>
        <a:buBlip>
          <a:blip r:embed="rId15"/>
        </a:buBlip>
        <a:defRPr sz="2000">
          <a:solidFill>
            <a:srgbClr val="104031"/>
          </a:solidFill>
          <a:latin typeface="+mn-lt"/>
        </a:defRPr>
      </a:lvl7pPr>
      <a:lvl8pPr marL="3429000" indent="-228600" algn="r" rtl="1" eaLnBrk="1" fontAlgn="base" hangingPunct="1">
        <a:spcBef>
          <a:spcPct val="20000"/>
        </a:spcBef>
        <a:spcAft>
          <a:spcPct val="0"/>
        </a:spcAft>
        <a:buBlip>
          <a:blip r:embed="rId15"/>
        </a:buBlip>
        <a:defRPr sz="2000">
          <a:solidFill>
            <a:srgbClr val="104031"/>
          </a:solidFill>
          <a:latin typeface="+mn-lt"/>
        </a:defRPr>
      </a:lvl8pPr>
      <a:lvl9pPr marL="3886200" indent="-228600" algn="r" rtl="1" eaLnBrk="1" fontAlgn="base" hangingPunct="1">
        <a:spcBef>
          <a:spcPct val="20000"/>
        </a:spcBef>
        <a:spcAft>
          <a:spcPct val="0"/>
        </a:spcAft>
        <a:buBlip>
          <a:blip r:embed="rId15"/>
        </a:buBlip>
        <a:defRPr sz="2000">
          <a:solidFill>
            <a:srgbClr val="104031"/>
          </a:solidFill>
          <a:latin typeface="+mn-lt"/>
        </a:defRPr>
      </a:lvl9pPr>
    </p:bodyStyle>
    <p:otherStyle>
      <a:defPPr>
        <a:defRPr lang="en-US"/>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auto">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zh-CN" smtClean="0"/>
              <a:t>单击此处编辑母版标题样式</a:t>
            </a:r>
          </a:p>
        </p:txBody>
      </p:sp>
      <p:sp>
        <p:nvSpPr>
          <p:cNvPr id="20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zh-CN" smtClean="0"/>
              <a:t>单击此处编辑母版文本样式</a:t>
            </a:r>
          </a:p>
          <a:p>
            <a:pPr lvl="1"/>
            <a:r>
              <a:rPr lang="zh-CN" smtClean="0"/>
              <a:t>第二级</a:t>
            </a:r>
          </a:p>
          <a:p>
            <a:pPr lvl="2"/>
            <a:r>
              <a:rPr lang="zh-CN" smtClean="0"/>
              <a:t>第三级</a:t>
            </a:r>
          </a:p>
          <a:p>
            <a:pPr lvl="3"/>
            <a:r>
              <a:rPr lang="zh-CN" smtClean="0"/>
              <a:t>第四级</a:t>
            </a:r>
          </a:p>
          <a:p>
            <a:pPr lvl="4"/>
            <a:r>
              <a:rPr lang="zh-CN" smtClean="0"/>
              <a:t>第五级</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34" charset="0"/>
                <a:ea typeface="宋体" charset="-122"/>
              </a:defRPr>
            </a:lvl1pPr>
          </a:lstStyle>
          <a:p>
            <a:pPr fontAlgn="base">
              <a:spcBef>
                <a:spcPct val="0"/>
              </a:spcBef>
              <a:spcAft>
                <a:spcPct val="0"/>
              </a:spcAft>
              <a:defRPr/>
            </a:pPr>
            <a:fld id="{72011B79-2079-44F5-A785-E199D342B330}" type="datetimeFigureOut">
              <a:rPr lang="zh-CN" altLang="en-US">
                <a:solidFill>
                  <a:srgbClr val="000000"/>
                </a:solidFill>
              </a:rPr>
              <a:pPr fontAlgn="base">
                <a:spcBef>
                  <a:spcPct val="0"/>
                </a:spcBef>
                <a:spcAft>
                  <a:spcPct val="0"/>
                </a:spcAft>
                <a:defRPr/>
              </a:pPr>
              <a:t>2023/4/4</a:t>
            </a:fld>
            <a:endParaRPr lang="en-US" altLang="zh-CN">
              <a:solidFill>
                <a:srgbClr val="000000"/>
              </a:solidFill>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34" charset="0"/>
                <a:ea typeface="宋体" charset="-122"/>
              </a:defRPr>
            </a:lvl1pPr>
          </a:lstStyle>
          <a:p>
            <a:pPr fontAlgn="base">
              <a:spcBef>
                <a:spcPct val="0"/>
              </a:spcBef>
              <a:spcAft>
                <a:spcPct val="0"/>
              </a:spcAft>
              <a:defRPr/>
            </a:pPr>
            <a:endParaRPr lang="en-US" altLang="zh-CN">
              <a:solidFill>
                <a:srgbClr val="000000"/>
              </a:solidFill>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pitchFamily="34" charset="0"/>
                <a:ea typeface="宋体" charset="-122"/>
              </a:defRPr>
            </a:lvl1pPr>
          </a:lstStyle>
          <a:p>
            <a:pPr fontAlgn="base">
              <a:spcBef>
                <a:spcPct val="0"/>
              </a:spcBef>
              <a:spcAft>
                <a:spcPct val="0"/>
              </a:spcAft>
              <a:defRPr/>
            </a:pPr>
            <a:fld id="{97214898-7E8D-4CAF-AF07-A1CD2B1C1CB5}" type="slidenum">
              <a:rPr lang="en-US" altLang="zh-CN">
                <a:solidFill>
                  <a:srgbClr val="000000"/>
                </a:solidFill>
              </a:rPr>
              <a:pPr fontAlgn="base">
                <a:spcBef>
                  <a:spcPct val="0"/>
                </a:spcBef>
                <a:spcAft>
                  <a:spcPct val="0"/>
                </a:spcAft>
                <a:defRPr/>
              </a:pPr>
              <a:t>‹#›</a:t>
            </a:fld>
            <a:endParaRPr lang="en-US" altLang="zh-CN">
              <a:solidFill>
                <a:srgbClr val="000000"/>
              </a:solidFill>
            </a:endParaRPr>
          </a:p>
        </p:txBody>
      </p:sp>
    </p:spTree>
    <p:extLst>
      <p:ext uri="{BB962C8B-B14F-4D97-AF65-F5344CB8AC3E}">
        <p14:creationId xmlns:p14="http://schemas.microsoft.com/office/powerpoint/2010/main" val="2964193923"/>
      </p:ext>
    </p:extLst>
  </p:cSld>
  <p:clrMap bg1="lt1" tx1="dk1" bg2="lt2" tx2="dk2" accent1="accent1" accent2="accent2" accent3="accent3" accent4="accent4" accent5="accent5" accent6="accent6" hlink="hlink" folHlink="folHlink"/>
  <p:sldLayoutIdLst>
    <p:sldLayoutId id="2147483710" r:id="rId1"/>
    <p:sldLayoutId id="2147483711" r:id="rId2"/>
    <p:sldLayoutId id="2147483712" r:id="rId3"/>
    <p:sldLayoutId id="2147483713" r:id="rId4"/>
    <p:sldLayoutId id="2147483714" r:id="rId5"/>
    <p:sldLayoutId id="2147483715" r:id="rId6"/>
    <p:sldLayoutId id="2147483716" r:id="rId7"/>
    <p:sldLayoutId id="2147483717" r:id="rId8"/>
    <p:sldLayoutId id="2147483718" r:id="rId9"/>
    <p:sldLayoutId id="2147483719" r:id="rId10"/>
    <p:sldLayoutId id="2147483720" r:id="rId11"/>
  </p:sldLayoutIdLst>
  <p:txStyles>
    <p:titleStyle>
      <a:lvl1pPr algn="ctr" rtl="1" eaLnBrk="1" fontAlgn="base" hangingPunct="1">
        <a:spcBef>
          <a:spcPct val="0"/>
        </a:spcBef>
        <a:spcAft>
          <a:spcPct val="0"/>
        </a:spcAft>
        <a:defRPr sz="4400">
          <a:solidFill>
            <a:schemeClr val="tx2"/>
          </a:solidFill>
          <a:latin typeface="+mj-lt"/>
          <a:ea typeface="SimSun" pitchFamily="2" charset="-122"/>
          <a:cs typeface="+mj-cs"/>
        </a:defRPr>
      </a:lvl1pPr>
      <a:lvl2pPr algn="ctr" rtl="1" eaLnBrk="1" fontAlgn="base" hangingPunct="1">
        <a:spcBef>
          <a:spcPct val="0"/>
        </a:spcBef>
        <a:spcAft>
          <a:spcPct val="0"/>
        </a:spcAft>
        <a:defRPr sz="4400">
          <a:solidFill>
            <a:schemeClr val="tx2"/>
          </a:solidFill>
          <a:latin typeface="Arial" pitchFamily="34" charset="0"/>
          <a:ea typeface="SimSun" pitchFamily="2" charset="-122"/>
        </a:defRPr>
      </a:lvl2pPr>
      <a:lvl3pPr algn="ctr" rtl="1" eaLnBrk="1" fontAlgn="base" hangingPunct="1">
        <a:spcBef>
          <a:spcPct val="0"/>
        </a:spcBef>
        <a:spcAft>
          <a:spcPct val="0"/>
        </a:spcAft>
        <a:defRPr sz="4400">
          <a:solidFill>
            <a:schemeClr val="tx2"/>
          </a:solidFill>
          <a:latin typeface="Arial" pitchFamily="34" charset="0"/>
          <a:ea typeface="SimSun" pitchFamily="2" charset="-122"/>
        </a:defRPr>
      </a:lvl3pPr>
      <a:lvl4pPr algn="ctr" rtl="1" eaLnBrk="1" fontAlgn="base" hangingPunct="1">
        <a:spcBef>
          <a:spcPct val="0"/>
        </a:spcBef>
        <a:spcAft>
          <a:spcPct val="0"/>
        </a:spcAft>
        <a:defRPr sz="4400">
          <a:solidFill>
            <a:schemeClr val="tx2"/>
          </a:solidFill>
          <a:latin typeface="Arial" pitchFamily="34" charset="0"/>
          <a:ea typeface="SimSun" pitchFamily="2" charset="-122"/>
        </a:defRPr>
      </a:lvl4pPr>
      <a:lvl5pPr algn="ctr" rtl="1" eaLnBrk="1" fontAlgn="base" hangingPunct="1">
        <a:spcBef>
          <a:spcPct val="0"/>
        </a:spcBef>
        <a:spcAft>
          <a:spcPct val="0"/>
        </a:spcAft>
        <a:defRPr sz="4400">
          <a:solidFill>
            <a:schemeClr val="tx2"/>
          </a:solidFill>
          <a:latin typeface="Arial" pitchFamily="34" charset="0"/>
          <a:ea typeface="SimSun" pitchFamily="2" charset="-122"/>
        </a:defRPr>
      </a:lvl5pPr>
      <a:lvl6pPr marL="457200" algn="ctr" rtl="1" eaLnBrk="1" fontAlgn="base" hangingPunct="1">
        <a:spcBef>
          <a:spcPct val="0"/>
        </a:spcBef>
        <a:spcAft>
          <a:spcPct val="0"/>
        </a:spcAft>
        <a:defRPr sz="4400">
          <a:solidFill>
            <a:schemeClr val="tx2"/>
          </a:solidFill>
          <a:latin typeface="Arial" pitchFamily="34" charset="0"/>
          <a:ea typeface="宋体" charset="-122"/>
        </a:defRPr>
      </a:lvl6pPr>
      <a:lvl7pPr marL="914400" algn="ctr" rtl="1" eaLnBrk="1" fontAlgn="base" hangingPunct="1">
        <a:spcBef>
          <a:spcPct val="0"/>
        </a:spcBef>
        <a:spcAft>
          <a:spcPct val="0"/>
        </a:spcAft>
        <a:defRPr sz="4400">
          <a:solidFill>
            <a:schemeClr val="tx2"/>
          </a:solidFill>
          <a:latin typeface="Arial" pitchFamily="34" charset="0"/>
          <a:ea typeface="宋体" charset="-122"/>
        </a:defRPr>
      </a:lvl7pPr>
      <a:lvl8pPr marL="1371600" algn="ctr" rtl="1" eaLnBrk="1" fontAlgn="base" hangingPunct="1">
        <a:spcBef>
          <a:spcPct val="0"/>
        </a:spcBef>
        <a:spcAft>
          <a:spcPct val="0"/>
        </a:spcAft>
        <a:defRPr sz="4400">
          <a:solidFill>
            <a:schemeClr val="tx2"/>
          </a:solidFill>
          <a:latin typeface="Arial" pitchFamily="34" charset="0"/>
          <a:ea typeface="宋体" charset="-122"/>
        </a:defRPr>
      </a:lvl8pPr>
      <a:lvl9pPr marL="1828800" algn="ctr" rtl="1" eaLnBrk="1" fontAlgn="base" hangingPunct="1">
        <a:spcBef>
          <a:spcPct val="0"/>
        </a:spcBef>
        <a:spcAft>
          <a:spcPct val="0"/>
        </a:spcAft>
        <a:defRPr sz="4400">
          <a:solidFill>
            <a:schemeClr val="tx2"/>
          </a:solidFill>
          <a:latin typeface="Arial" pitchFamily="34" charset="0"/>
          <a:ea typeface="宋体" charset="-122"/>
        </a:defRPr>
      </a:lvl9pPr>
    </p:titleStyle>
    <p:bodyStyle>
      <a:lvl1pPr marL="342900" indent="-342900" algn="r" rtl="1" eaLnBrk="1" fontAlgn="base" hangingPunct="1">
        <a:spcBef>
          <a:spcPct val="20000"/>
        </a:spcBef>
        <a:spcAft>
          <a:spcPct val="0"/>
        </a:spcAft>
        <a:buChar char="•"/>
        <a:defRPr sz="3200">
          <a:solidFill>
            <a:schemeClr val="tx1"/>
          </a:solidFill>
          <a:latin typeface="+mn-lt"/>
          <a:ea typeface="SimSun" pitchFamily="2" charset="-122"/>
          <a:cs typeface="+mn-cs"/>
        </a:defRPr>
      </a:lvl1pPr>
      <a:lvl2pPr marL="742950" indent="-285750" algn="r" rtl="1" eaLnBrk="1" fontAlgn="base" hangingPunct="1">
        <a:spcBef>
          <a:spcPct val="20000"/>
        </a:spcBef>
        <a:spcAft>
          <a:spcPct val="0"/>
        </a:spcAft>
        <a:buChar char="–"/>
        <a:defRPr sz="2800">
          <a:solidFill>
            <a:schemeClr val="tx1"/>
          </a:solidFill>
          <a:latin typeface="+mn-lt"/>
          <a:ea typeface="SimSun" pitchFamily="2" charset="-122"/>
        </a:defRPr>
      </a:lvl2pPr>
      <a:lvl3pPr marL="1143000" indent="-228600" algn="r" rtl="1" eaLnBrk="1" fontAlgn="base" hangingPunct="1">
        <a:spcBef>
          <a:spcPct val="20000"/>
        </a:spcBef>
        <a:spcAft>
          <a:spcPct val="0"/>
        </a:spcAft>
        <a:buChar char="•"/>
        <a:defRPr sz="2400">
          <a:solidFill>
            <a:schemeClr val="tx1"/>
          </a:solidFill>
          <a:latin typeface="+mn-lt"/>
          <a:ea typeface="SimSun" pitchFamily="2" charset="-122"/>
        </a:defRPr>
      </a:lvl3pPr>
      <a:lvl4pPr marL="1600200" indent="-228600" algn="r" rtl="1" eaLnBrk="1" fontAlgn="base" hangingPunct="1">
        <a:spcBef>
          <a:spcPct val="20000"/>
        </a:spcBef>
        <a:spcAft>
          <a:spcPct val="0"/>
        </a:spcAft>
        <a:buChar char="–"/>
        <a:defRPr sz="2000">
          <a:solidFill>
            <a:schemeClr val="tx1"/>
          </a:solidFill>
          <a:latin typeface="+mn-lt"/>
          <a:ea typeface="SimSun" pitchFamily="2" charset="-122"/>
        </a:defRPr>
      </a:lvl4pPr>
      <a:lvl5pPr marL="2057400" indent="-228600" algn="r" rtl="1" eaLnBrk="1" fontAlgn="base" hangingPunct="1">
        <a:spcBef>
          <a:spcPct val="20000"/>
        </a:spcBef>
        <a:spcAft>
          <a:spcPct val="0"/>
        </a:spcAft>
        <a:buChar char="»"/>
        <a:defRPr sz="2000">
          <a:solidFill>
            <a:schemeClr val="tx1"/>
          </a:solidFill>
          <a:latin typeface="+mn-lt"/>
          <a:ea typeface="SimSun" pitchFamily="2" charset="-122"/>
        </a:defRPr>
      </a:lvl5pPr>
      <a:lvl6pPr marL="2514600" indent="-228600" algn="r" rtl="1" eaLnBrk="1" fontAlgn="base" hangingPunct="1">
        <a:spcBef>
          <a:spcPct val="20000"/>
        </a:spcBef>
        <a:spcAft>
          <a:spcPct val="0"/>
        </a:spcAft>
        <a:buChar char="»"/>
        <a:defRPr sz="2000">
          <a:solidFill>
            <a:schemeClr val="tx1"/>
          </a:solidFill>
          <a:latin typeface="+mn-lt"/>
          <a:ea typeface="+mn-ea"/>
        </a:defRPr>
      </a:lvl6pPr>
      <a:lvl7pPr marL="2971800" indent="-228600" algn="r" rtl="1" eaLnBrk="1" fontAlgn="base" hangingPunct="1">
        <a:spcBef>
          <a:spcPct val="20000"/>
        </a:spcBef>
        <a:spcAft>
          <a:spcPct val="0"/>
        </a:spcAft>
        <a:buChar char="»"/>
        <a:defRPr sz="2000">
          <a:solidFill>
            <a:schemeClr val="tx1"/>
          </a:solidFill>
          <a:latin typeface="+mn-lt"/>
          <a:ea typeface="+mn-ea"/>
        </a:defRPr>
      </a:lvl7pPr>
      <a:lvl8pPr marL="3429000" indent="-228600" algn="r" rtl="1" eaLnBrk="1" fontAlgn="base" hangingPunct="1">
        <a:spcBef>
          <a:spcPct val="20000"/>
        </a:spcBef>
        <a:spcAft>
          <a:spcPct val="0"/>
        </a:spcAft>
        <a:buChar char="»"/>
        <a:defRPr sz="2000">
          <a:solidFill>
            <a:schemeClr val="tx1"/>
          </a:solidFill>
          <a:latin typeface="+mn-lt"/>
          <a:ea typeface="+mn-ea"/>
        </a:defRPr>
      </a:lvl8pPr>
      <a:lvl9pPr marL="3886200" indent="-228600" algn="r" rtl="1" eaLnBrk="1" fontAlgn="base" hangingPunct="1">
        <a:spcBef>
          <a:spcPct val="20000"/>
        </a:spcBef>
        <a:spcAft>
          <a:spcPct val="0"/>
        </a:spcAft>
        <a:buChar char="»"/>
        <a:defRPr sz="2000">
          <a:solidFill>
            <a:schemeClr val="tx1"/>
          </a:solidFill>
          <a:latin typeface="+mn-lt"/>
          <a:ea typeface="+mn-ea"/>
        </a:defRPr>
      </a:lvl9pPr>
    </p:bodyStyle>
    <p:otherStyle>
      <a:defPPr>
        <a:defRPr lang="en-US"/>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3.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00.xml.rels><?xml version="1.0" encoding="UTF-8" standalone="yes"?>
<Relationships xmlns="http://schemas.openxmlformats.org/package/2006/relationships"><Relationship Id="rId3" Type="http://schemas.openxmlformats.org/officeDocument/2006/relationships/diagramLayout" Target="../diagrams/layout91.xml"/><Relationship Id="rId7" Type="http://schemas.openxmlformats.org/officeDocument/2006/relationships/image" Target="../media/image70.png"/><Relationship Id="rId2" Type="http://schemas.openxmlformats.org/officeDocument/2006/relationships/diagramData" Target="../diagrams/data91.xml"/><Relationship Id="rId1" Type="http://schemas.openxmlformats.org/officeDocument/2006/relationships/slideLayout" Target="../slideLayouts/slideLayout13.xml"/><Relationship Id="rId6" Type="http://schemas.microsoft.com/office/2007/relationships/diagramDrawing" Target="../diagrams/drawing91.xml"/><Relationship Id="rId5" Type="http://schemas.openxmlformats.org/officeDocument/2006/relationships/diagramColors" Target="../diagrams/colors91.xml"/><Relationship Id="rId4" Type="http://schemas.openxmlformats.org/officeDocument/2006/relationships/diagramQuickStyle" Target="../diagrams/quickStyle91.xml"/></Relationships>
</file>

<file path=ppt/slides/_rels/slide101.xml.rels><?xml version="1.0" encoding="UTF-8" standalone="yes"?>
<Relationships xmlns="http://schemas.openxmlformats.org/package/2006/relationships"><Relationship Id="rId3" Type="http://schemas.openxmlformats.org/officeDocument/2006/relationships/diagramLayout" Target="../diagrams/layout92.xml"/><Relationship Id="rId7" Type="http://schemas.openxmlformats.org/officeDocument/2006/relationships/image" Target="../media/image70.png"/><Relationship Id="rId2" Type="http://schemas.openxmlformats.org/officeDocument/2006/relationships/diagramData" Target="../diagrams/data92.xml"/><Relationship Id="rId1" Type="http://schemas.openxmlformats.org/officeDocument/2006/relationships/slideLayout" Target="../slideLayouts/slideLayout13.xml"/><Relationship Id="rId6" Type="http://schemas.microsoft.com/office/2007/relationships/diagramDrawing" Target="../diagrams/drawing92.xml"/><Relationship Id="rId5" Type="http://schemas.openxmlformats.org/officeDocument/2006/relationships/diagramColors" Target="../diagrams/colors92.xml"/><Relationship Id="rId4" Type="http://schemas.openxmlformats.org/officeDocument/2006/relationships/diagramQuickStyle" Target="../diagrams/quickStyle92.xml"/></Relationships>
</file>

<file path=ppt/slides/_rels/slide102.xml.rels><?xml version="1.0" encoding="UTF-8" standalone="yes"?>
<Relationships xmlns="http://schemas.openxmlformats.org/package/2006/relationships"><Relationship Id="rId3" Type="http://schemas.openxmlformats.org/officeDocument/2006/relationships/diagramLayout" Target="../diagrams/layout93.xml"/><Relationship Id="rId2" Type="http://schemas.openxmlformats.org/officeDocument/2006/relationships/diagramData" Target="../diagrams/data93.xml"/><Relationship Id="rId1" Type="http://schemas.openxmlformats.org/officeDocument/2006/relationships/slideLayout" Target="../slideLayouts/slideLayout13.xml"/><Relationship Id="rId6" Type="http://schemas.microsoft.com/office/2007/relationships/diagramDrawing" Target="../diagrams/drawing93.xml"/><Relationship Id="rId5" Type="http://schemas.openxmlformats.org/officeDocument/2006/relationships/diagramColors" Target="../diagrams/colors93.xml"/><Relationship Id="rId4" Type="http://schemas.openxmlformats.org/officeDocument/2006/relationships/diagramQuickStyle" Target="../diagrams/quickStyle93.xml"/></Relationships>
</file>

<file path=ppt/slides/_rels/slide103.xml.rels><?xml version="1.0" encoding="UTF-8" standalone="yes"?>
<Relationships xmlns="http://schemas.openxmlformats.org/package/2006/relationships"><Relationship Id="rId3" Type="http://schemas.openxmlformats.org/officeDocument/2006/relationships/diagramLayout" Target="../diagrams/layout94.xml"/><Relationship Id="rId2" Type="http://schemas.openxmlformats.org/officeDocument/2006/relationships/diagramData" Target="../diagrams/data94.xml"/><Relationship Id="rId1" Type="http://schemas.openxmlformats.org/officeDocument/2006/relationships/slideLayout" Target="../slideLayouts/slideLayout13.xml"/><Relationship Id="rId6" Type="http://schemas.microsoft.com/office/2007/relationships/diagramDrawing" Target="../diagrams/drawing94.xml"/><Relationship Id="rId5" Type="http://schemas.openxmlformats.org/officeDocument/2006/relationships/diagramColors" Target="../diagrams/colors94.xml"/><Relationship Id="rId4" Type="http://schemas.openxmlformats.org/officeDocument/2006/relationships/diagramQuickStyle" Target="../diagrams/quickStyle94.xml"/></Relationships>
</file>

<file path=ppt/slides/_rels/slide104.xml.rels><?xml version="1.0" encoding="UTF-8" standalone="yes"?>
<Relationships xmlns="http://schemas.openxmlformats.org/package/2006/relationships"><Relationship Id="rId3" Type="http://schemas.openxmlformats.org/officeDocument/2006/relationships/diagramLayout" Target="../diagrams/layout95.xml"/><Relationship Id="rId2" Type="http://schemas.openxmlformats.org/officeDocument/2006/relationships/diagramData" Target="../diagrams/data95.xml"/><Relationship Id="rId1" Type="http://schemas.openxmlformats.org/officeDocument/2006/relationships/slideLayout" Target="../slideLayouts/slideLayout13.xml"/><Relationship Id="rId6" Type="http://schemas.microsoft.com/office/2007/relationships/diagramDrawing" Target="../diagrams/drawing95.xml"/><Relationship Id="rId5" Type="http://schemas.openxmlformats.org/officeDocument/2006/relationships/diagramColors" Target="../diagrams/colors95.xml"/><Relationship Id="rId4" Type="http://schemas.openxmlformats.org/officeDocument/2006/relationships/diagramQuickStyle" Target="../diagrams/quickStyle95.xml"/></Relationships>
</file>

<file path=ppt/slides/_rels/slide105.xml.rels><?xml version="1.0" encoding="UTF-8" standalone="yes"?>
<Relationships xmlns="http://schemas.openxmlformats.org/package/2006/relationships"><Relationship Id="rId3" Type="http://schemas.openxmlformats.org/officeDocument/2006/relationships/diagramLayout" Target="../diagrams/layout96.xml"/><Relationship Id="rId2" Type="http://schemas.openxmlformats.org/officeDocument/2006/relationships/diagramData" Target="../diagrams/data96.xml"/><Relationship Id="rId1" Type="http://schemas.openxmlformats.org/officeDocument/2006/relationships/slideLayout" Target="../slideLayouts/slideLayout13.xml"/><Relationship Id="rId6" Type="http://schemas.microsoft.com/office/2007/relationships/diagramDrawing" Target="../diagrams/drawing96.xml"/><Relationship Id="rId5" Type="http://schemas.openxmlformats.org/officeDocument/2006/relationships/diagramColors" Target="../diagrams/colors96.xml"/><Relationship Id="rId4" Type="http://schemas.openxmlformats.org/officeDocument/2006/relationships/diagramQuickStyle" Target="../diagrams/quickStyle96.xml"/></Relationships>
</file>

<file path=ppt/slides/_rels/slide106.xml.rels><?xml version="1.0" encoding="UTF-8" standalone="yes"?>
<Relationships xmlns="http://schemas.openxmlformats.org/package/2006/relationships"><Relationship Id="rId3" Type="http://schemas.openxmlformats.org/officeDocument/2006/relationships/diagramLayout" Target="../diagrams/layout97.xml"/><Relationship Id="rId2" Type="http://schemas.openxmlformats.org/officeDocument/2006/relationships/diagramData" Target="../diagrams/data97.xml"/><Relationship Id="rId1" Type="http://schemas.openxmlformats.org/officeDocument/2006/relationships/slideLayout" Target="../slideLayouts/slideLayout13.xml"/><Relationship Id="rId6" Type="http://schemas.microsoft.com/office/2007/relationships/diagramDrawing" Target="../diagrams/drawing97.xml"/><Relationship Id="rId5" Type="http://schemas.openxmlformats.org/officeDocument/2006/relationships/diagramColors" Target="../diagrams/colors97.xml"/><Relationship Id="rId4" Type="http://schemas.openxmlformats.org/officeDocument/2006/relationships/diagramQuickStyle" Target="../diagrams/quickStyle97.xml"/></Relationships>
</file>

<file path=ppt/slides/_rels/slide107.xml.rels><?xml version="1.0" encoding="UTF-8" standalone="yes"?>
<Relationships xmlns="http://schemas.openxmlformats.org/package/2006/relationships"><Relationship Id="rId8" Type="http://schemas.openxmlformats.org/officeDocument/2006/relationships/diagramLayout" Target="../diagrams/layout99.xml"/><Relationship Id="rId3" Type="http://schemas.openxmlformats.org/officeDocument/2006/relationships/diagramLayout" Target="../diagrams/layout98.xml"/><Relationship Id="rId7" Type="http://schemas.openxmlformats.org/officeDocument/2006/relationships/diagramData" Target="../diagrams/data99.xml"/><Relationship Id="rId2" Type="http://schemas.openxmlformats.org/officeDocument/2006/relationships/diagramData" Target="../diagrams/data98.xml"/><Relationship Id="rId1" Type="http://schemas.openxmlformats.org/officeDocument/2006/relationships/slideLayout" Target="../slideLayouts/slideLayout13.xml"/><Relationship Id="rId6" Type="http://schemas.microsoft.com/office/2007/relationships/diagramDrawing" Target="../diagrams/drawing98.xml"/><Relationship Id="rId11" Type="http://schemas.microsoft.com/office/2007/relationships/diagramDrawing" Target="../diagrams/drawing99.xml"/><Relationship Id="rId5" Type="http://schemas.openxmlformats.org/officeDocument/2006/relationships/diagramColors" Target="../diagrams/colors98.xml"/><Relationship Id="rId10" Type="http://schemas.openxmlformats.org/officeDocument/2006/relationships/diagramColors" Target="../diagrams/colors99.xml"/><Relationship Id="rId4" Type="http://schemas.openxmlformats.org/officeDocument/2006/relationships/diagramQuickStyle" Target="../diagrams/quickStyle98.xml"/><Relationship Id="rId9" Type="http://schemas.openxmlformats.org/officeDocument/2006/relationships/diagramQuickStyle" Target="../diagrams/quickStyle99.xml"/></Relationships>
</file>

<file path=ppt/slides/_rels/slide108.xml.rels><?xml version="1.0" encoding="UTF-8" standalone="yes"?>
<Relationships xmlns="http://schemas.openxmlformats.org/package/2006/relationships"><Relationship Id="rId3" Type="http://schemas.openxmlformats.org/officeDocument/2006/relationships/diagramLayout" Target="../diagrams/layout100.xml"/><Relationship Id="rId2" Type="http://schemas.openxmlformats.org/officeDocument/2006/relationships/diagramData" Target="../diagrams/data100.xml"/><Relationship Id="rId1" Type="http://schemas.openxmlformats.org/officeDocument/2006/relationships/slideLayout" Target="../slideLayouts/slideLayout13.xml"/><Relationship Id="rId6" Type="http://schemas.microsoft.com/office/2007/relationships/diagramDrawing" Target="../diagrams/drawing100.xml"/><Relationship Id="rId5" Type="http://schemas.openxmlformats.org/officeDocument/2006/relationships/diagramColors" Target="../diagrams/colors100.xml"/><Relationship Id="rId4" Type="http://schemas.openxmlformats.org/officeDocument/2006/relationships/diagramQuickStyle" Target="../diagrams/quickStyle100.xml"/></Relationships>
</file>

<file path=ppt/slides/_rels/slide109.xml.rels><?xml version="1.0" encoding="UTF-8" standalone="yes"?>
<Relationships xmlns="http://schemas.openxmlformats.org/package/2006/relationships"><Relationship Id="rId3" Type="http://schemas.openxmlformats.org/officeDocument/2006/relationships/diagramLayout" Target="../diagrams/layout101.xml"/><Relationship Id="rId2" Type="http://schemas.openxmlformats.org/officeDocument/2006/relationships/diagramData" Target="../diagrams/data101.xml"/><Relationship Id="rId1" Type="http://schemas.openxmlformats.org/officeDocument/2006/relationships/slideLayout" Target="../slideLayouts/slideLayout13.xml"/><Relationship Id="rId6" Type="http://schemas.microsoft.com/office/2007/relationships/diagramDrawing" Target="../diagrams/drawing101.xml"/><Relationship Id="rId5" Type="http://schemas.openxmlformats.org/officeDocument/2006/relationships/diagramColors" Target="../diagrams/colors101.xml"/><Relationship Id="rId4" Type="http://schemas.openxmlformats.org/officeDocument/2006/relationships/diagramQuickStyle" Target="../diagrams/quickStyle101.xml"/></Relationships>
</file>

<file path=ppt/slides/_rels/slide11.xml.rels><?xml version="1.0" encoding="UTF-8" standalone="yes"?>
<Relationships xmlns="http://schemas.openxmlformats.org/package/2006/relationships"><Relationship Id="rId8" Type="http://schemas.openxmlformats.org/officeDocument/2006/relationships/diagramLayout" Target="../diagrams/layout8.xml"/><Relationship Id="rId3" Type="http://schemas.openxmlformats.org/officeDocument/2006/relationships/diagramLayout" Target="../diagrams/layout7.xml"/><Relationship Id="rId7" Type="http://schemas.openxmlformats.org/officeDocument/2006/relationships/diagramData" Target="../diagrams/data8.xml"/><Relationship Id="rId2" Type="http://schemas.openxmlformats.org/officeDocument/2006/relationships/diagramData" Target="../diagrams/data7.xml"/><Relationship Id="rId1" Type="http://schemas.openxmlformats.org/officeDocument/2006/relationships/slideLayout" Target="../slideLayouts/slideLayout13.xml"/><Relationship Id="rId6" Type="http://schemas.microsoft.com/office/2007/relationships/diagramDrawing" Target="../diagrams/drawing7.xml"/><Relationship Id="rId11" Type="http://schemas.microsoft.com/office/2007/relationships/diagramDrawing" Target="../diagrams/drawing8.xml"/><Relationship Id="rId5" Type="http://schemas.openxmlformats.org/officeDocument/2006/relationships/diagramColors" Target="../diagrams/colors7.xml"/><Relationship Id="rId10" Type="http://schemas.openxmlformats.org/officeDocument/2006/relationships/diagramColors" Target="../diagrams/colors8.xml"/><Relationship Id="rId4" Type="http://schemas.openxmlformats.org/officeDocument/2006/relationships/diagramQuickStyle" Target="../diagrams/quickStyle7.xml"/><Relationship Id="rId9" Type="http://schemas.openxmlformats.org/officeDocument/2006/relationships/diagramQuickStyle" Target="../diagrams/quickStyle8.xml"/></Relationships>
</file>

<file path=ppt/slides/_rels/slide110.xml.rels><?xml version="1.0" encoding="UTF-8" standalone="yes"?>
<Relationships xmlns="http://schemas.openxmlformats.org/package/2006/relationships"><Relationship Id="rId3" Type="http://schemas.openxmlformats.org/officeDocument/2006/relationships/diagramLayout" Target="../diagrams/layout102.xml"/><Relationship Id="rId2" Type="http://schemas.openxmlformats.org/officeDocument/2006/relationships/diagramData" Target="../diagrams/data102.xml"/><Relationship Id="rId1" Type="http://schemas.openxmlformats.org/officeDocument/2006/relationships/slideLayout" Target="../slideLayouts/slideLayout13.xml"/><Relationship Id="rId6" Type="http://schemas.microsoft.com/office/2007/relationships/diagramDrawing" Target="../diagrams/drawing102.xml"/><Relationship Id="rId5" Type="http://schemas.openxmlformats.org/officeDocument/2006/relationships/diagramColors" Target="../diagrams/colors102.xml"/><Relationship Id="rId4" Type="http://schemas.openxmlformats.org/officeDocument/2006/relationships/diagramQuickStyle" Target="../diagrams/quickStyle102.xml"/></Relationships>
</file>

<file path=ppt/slides/_rels/slide111.xml.rels><?xml version="1.0" encoding="UTF-8" standalone="yes"?>
<Relationships xmlns="http://schemas.openxmlformats.org/package/2006/relationships"><Relationship Id="rId3" Type="http://schemas.openxmlformats.org/officeDocument/2006/relationships/diagramLayout" Target="../diagrams/layout103.xml"/><Relationship Id="rId2" Type="http://schemas.openxmlformats.org/officeDocument/2006/relationships/diagramData" Target="../diagrams/data103.xml"/><Relationship Id="rId1" Type="http://schemas.openxmlformats.org/officeDocument/2006/relationships/slideLayout" Target="../slideLayouts/slideLayout13.xml"/><Relationship Id="rId6" Type="http://schemas.microsoft.com/office/2007/relationships/diagramDrawing" Target="../diagrams/drawing103.xml"/><Relationship Id="rId5" Type="http://schemas.openxmlformats.org/officeDocument/2006/relationships/diagramColors" Target="../diagrams/colors103.xml"/><Relationship Id="rId4" Type="http://schemas.openxmlformats.org/officeDocument/2006/relationships/diagramQuickStyle" Target="../diagrams/quickStyle103.xml"/></Relationships>
</file>

<file path=ppt/slides/_rels/slide112.xml.rels><?xml version="1.0" encoding="UTF-8" standalone="yes"?>
<Relationships xmlns="http://schemas.openxmlformats.org/package/2006/relationships"><Relationship Id="rId3" Type="http://schemas.openxmlformats.org/officeDocument/2006/relationships/diagramLayout" Target="../diagrams/layout104.xml"/><Relationship Id="rId2" Type="http://schemas.openxmlformats.org/officeDocument/2006/relationships/diagramData" Target="../diagrams/data104.xml"/><Relationship Id="rId1" Type="http://schemas.openxmlformats.org/officeDocument/2006/relationships/slideLayout" Target="../slideLayouts/slideLayout13.xml"/><Relationship Id="rId6" Type="http://schemas.microsoft.com/office/2007/relationships/diagramDrawing" Target="../diagrams/drawing104.xml"/><Relationship Id="rId5" Type="http://schemas.openxmlformats.org/officeDocument/2006/relationships/diagramColors" Target="../diagrams/colors104.xml"/><Relationship Id="rId4" Type="http://schemas.openxmlformats.org/officeDocument/2006/relationships/diagramQuickStyle" Target="../diagrams/quickStyle104.xml"/></Relationships>
</file>

<file path=ppt/slides/_rels/slide113.xml.rels><?xml version="1.0" encoding="UTF-8" standalone="yes"?>
<Relationships xmlns="http://schemas.openxmlformats.org/package/2006/relationships"><Relationship Id="rId3" Type="http://schemas.openxmlformats.org/officeDocument/2006/relationships/diagramLayout" Target="../diagrams/layout105.xml"/><Relationship Id="rId2" Type="http://schemas.openxmlformats.org/officeDocument/2006/relationships/diagramData" Target="../diagrams/data105.xml"/><Relationship Id="rId1" Type="http://schemas.openxmlformats.org/officeDocument/2006/relationships/slideLayout" Target="../slideLayouts/slideLayout13.xml"/><Relationship Id="rId6" Type="http://schemas.microsoft.com/office/2007/relationships/diagramDrawing" Target="../diagrams/drawing105.xml"/><Relationship Id="rId5" Type="http://schemas.openxmlformats.org/officeDocument/2006/relationships/diagramColors" Target="../diagrams/colors105.xml"/><Relationship Id="rId4" Type="http://schemas.openxmlformats.org/officeDocument/2006/relationships/diagramQuickStyle" Target="../diagrams/quickStyle105.xml"/></Relationships>
</file>

<file path=ppt/slides/_rels/slide114.xml.rels><?xml version="1.0" encoding="UTF-8" standalone="yes"?>
<Relationships xmlns="http://schemas.openxmlformats.org/package/2006/relationships"><Relationship Id="rId3" Type="http://schemas.openxmlformats.org/officeDocument/2006/relationships/diagramLayout" Target="../diagrams/layout106.xml"/><Relationship Id="rId2" Type="http://schemas.openxmlformats.org/officeDocument/2006/relationships/diagramData" Target="../diagrams/data106.xml"/><Relationship Id="rId1" Type="http://schemas.openxmlformats.org/officeDocument/2006/relationships/slideLayout" Target="../slideLayouts/slideLayout13.xml"/><Relationship Id="rId6" Type="http://schemas.microsoft.com/office/2007/relationships/diagramDrawing" Target="../diagrams/drawing106.xml"/><Relationship Id="rId5" Type="http://schemas.openxmlformats.org/officeDocument/2006/relationships/diagramColors" Target="../diagrams/colors106.xml"/><Relationship Id="rId4" Type="http://schemas.openxmlformats.org/officeDocument/2006/relationships/diagramQuickStyle" Target="../diagrams/quickStyle106.xml"/></Relationships>
</file>

<file path=ppt/slides/_rels/slide115.xml.rels><?xml version="1.0" encoding="UTF-8" standalone="yes"?>
<Relationships xmlns="http://schemas.openxmlformats.org/package/2006/relationships"><Relationship Id="rId3" Type="http://schemas.openxmlformats.org/officeDocument/2006/relationships/diagramLayout" Target="../diagrams/layout107.xml"/><Relationship Id="rId2" Type="http://schemas.openxmlformats.org/officeDocument/2006/relationships/diagramData" Target="../diagrams/data107.xml"/><Relationship Id="rId1" Type="http://schemas.openxmlformats.org/officeDocument/2006/relationships/slideLayout" Target="../slideLayouts/slideLayout13.xml"/><Relationship Id="rId6" Type="http://schemas.microsoft.com/office/2007/relationships/diagramDrawing" Target="../diagrams/drawing107.xml"/><Relationship Id="rId5" Type="http://schemas.openxmlformats.org/officeDocument/2006/relationships/diagramColors" Target="../diagrams/colors107.xml"/><Relationship Id="rId4" Type="http://schemas.openxmlformats.org/officeDocument/2006/relationships/diagramQuickStyle" Target="../diagrams/quickStyle107.xml"/></Relationships>
</file>

<file path=ppt/slides/_rels/slide116.xml.rels><?xml version="1.0" encoding="UTF-8" standalone="yes"?>
<Relationships xmlns="http://schemas.openxmlformats.org/package/2006/relationships"><Relationship Id="rId3" Type="http://schemas.openxmlformats.org/officeDocument/2006/relationships/diagramLayout" Target="../diagrams/layout108.xml"/><Relationship Id="rId2" Type="http://schemas.openxmlformats.org/officeDocument/2006/relationships/diagramData" Target="../diagrams/data108.xml"/><Relationship Id="rId1" Type="http://schemas.openxmlformats.org/officeDocument/2006/relationships/slideLayout" Target="../slideLayouts/slideLayout13.xml"/><Relationship Id="rId6" Type="http://schemas.microsoft.com/office/2007/relationships/diagramDrawing" Target="../diagrams/drawing108.xml"/><Relationship Id="rId5" Type="http://schemas.openxmlformats.org/officeDocument/2006/relationships/diagramColors" Target="../diagrams/colors108.xml"/><Relationship Id="rId4" Type="http://schemas.openxmlformats.org/officeDocument/2006/relationships/diagramQuickStyle" Target="../diagrams/quickStyle108.xml"/></Relationships>
</file>

<file path=ppt/slides/_rels/slide117.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81.jpeg"/><Relationship Id="rId1" Type="http://schemas.openxmlformats.org/officeDocument/2006/relationships/slideLayout" Target="../slideLayouts/slideLayout13.xml"/></Relationships>
</file>

<file path=ppt/slides/_rels/slide118.xml.rels><?xml version="1.0" encoding="UTF-8" standalone="yes"?>
<Relationships xmlns="http://schemas.openxmlformats.org/package/2006/relationships"><Relationship Id="rId3" Type="http://schemas.openxmlformats.org/officeDocument/2006/relationships/diagramLayout" Target="../diagrams/layout109.xml"/><Relationship Id="rId2" Type="http://schemas.openxmlformats.org/officeDocument/2006/relationships/diagramData" Target="../diagrams/data109.xml"/><Relationship Id="rId1" Type="http://schemas.openxmlformats.org/officeDocument/2006/relationships/slideLayout" Target="../slideLayouts/slideLayout13.xml"/><Relationship Id="rId6" Type="http://schemas.microsoft.com/office/2007/relationships/diagramDrawing" Target="../diagrams/drawing109.xml"/><Relationship Id="rId5" Type="http://schemas.openxmlformats.org/officeDocument/2006/relationships/diagramColors" Target="../diagrams/colors109.xml"/><Relationship Id="rId4" Type="http://schemas.openxmlformats.org/officeDocument/2006/relationships/diagramQuickStyle" Target="../diagrams/quickStyle109.xml"/></Relationships>
</file>

<file path=ppt/slides/_rels/slide119.xml.rels><?xml version="1.0" encoding="UTF-8" standalone="yes"?>
<Relationships xmlns="http://schemas.openxmlformats.org/package/2006/relationships"><Relationship Id="rId3" Type="http://schemas.openxmlformats.org/officeDocument/2006/relationships/diagramLayout" Target="../diagrams/layout110.xml"/><Relationship Id="rId2" Type="http://schemas.openxmlformats.org/officeDocument/2006/relationships/diagramData" Target="../diagrams/data110.xml"/><Relationship Id="rId1" Type="http://schemas.openxmlformats.org/officeDocument/2006/relationships/slideLayout" Target="../slideLayouts/slideLayout13.xml"/><Relationship Id="rId6" Type="http://schemas.microsoft.com/office/2007/relationships/diagramDrawing" Target="../diagrams/drawing110.xml"/><Relationship Id="rId5" Type="http://schemas.openxmlformats.org/officeDocument/2006/relationships/diagramColors" Target="../diagrams/colors110.xml"/><Relationship Id="rId4" Type="http://schemas.openxmlformats.org/officeDocument/2006/relationships/diagramQuickStyle" Target="../diagrams/quickStyle110.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3" Type="http://schemas.openxmlformats.org/officeDocument/2006/relationships/diagramLayout" Target="../diagrams/layout111.xml"/><Relationship Id="rId2" Type="http://schemas.openxmlformats.org/officeDocument/2006/relationships/diagramData" Target="../diagrams/data111.xml"/><Relationship Id="rId1" Type="http://schemas.openxmlformats.org/officeDocument/2006/relationships/slideLayout" Target="../slideLayouts/slideLayout13.xml"/><Relationship Id="rId6" Type="http://schemas.microsoft.com/office/2007/relationships/diagramDrawing" Target="../diagrams/drawing111.xml"/><Relationship Id="rId5" Type="http://schemas.openxmlformats.org/officeDocument/2006/relationships/diagramColors" Target="../diagrams/colors111.xml"/><Relationship Id="rId4" Type="http://schemas.openxmlformats.org/officeDocument/2006/relationships/diagramQuickStyle" Target="../diagrams/quickStyle111.xml"/></Relationships>
</file>

<file path=ppt/slides/_rels/slide121.xml.rels><?xml version="1.0" encoding="UTF-8" standalone="yes"?>
<Relationships xmlns="http://schemas.openxmlformats.org/package/2006/relationships"><Relationship Id="rId8" Type="http://schemas.openxmlformats.org/officeDocument/2006/relationships/diagramLayout" Target="../diagrams/layout113.xml"/><Relationship Id="rId3" Type="http://schemas.openxmlformats.org/officeDocument/2006/relationships/diagramLayout" Target="../diagrams/layout112.xml"/><Relationship Id="rId7" Type="http://schemas.openxmlformats.org/officeDocument/2006/relationships/diagramData" Target="../diagrams/data113.xml"/><Relationship Id="rId2" Type="http://schemas.openxmlformats.org/officeDocument/2006/relationships/diagramData" Target="../diagrams/data112.xml"/><Relationship Id="rId1" Type="http://schemas.openxmlformats.org/officeDocument/2006/relationships/slideLayout" Target="../slideLayouts/slideLayout13.xml"/><Relationship Id="rId6" Type="http://schemas.microsoft.com/office/2007/relationships/diagramDrawing" Target="../diagrams/drawing112.xml"/><Relationship Id="rId11" Type="http://schemas.microsoft.com/office/2007/relationships/diagramDrawing" Target="../diagrams/drawing113.xml"/><Relationship Id="rId5" Type="http://schemas.openxmlformats.org/officeDocument/2006/relationships/diagramColors" Target="../diagrams/colors112.xml"/><Relationship Id="rId10" Type="http://schemas.openxmlformats.org/officeDocument/2006/relationships/diagramColors" Target="../diagrams/colors113.xml"/><Relationship Id="rId4" Type="http://schemas.openxmlformats.org/officeDocument/2006/relationships/diagramQuickStyle" Target="../diagrams/quickStyle112.xml"/><Relationship Id="rId9" Type="http://schemas.openxmlformats.org/officeDocument/2006/relationships/diagramQuickStyle" Target="../diagrams/quickStyle113.xml"/></Relationships>
</file>

<file path=ppt/slides/_rels/slide122.xml.rels><?xml version="1.0" encoding="UTF-8" standalone="yes"?>
<Relationships xmlns="http://schemas.openxmlformats.org/package/2006/relationships"><Relationship Id="rId8" Type="http://schemas.openxmlformats.org/officeDocument/2006/relationships/diagramLayout" Target="../diagrams/layout115.xml"/><Relationship Id="rId3" Type="http://schemas.openxmlformats.org/officeDocument/2006/relationships/diagramLayout" Target="../diagrams/layout114.xml"/><Relationship Id="rId7" Type="http://schemas.openxmlformats.org/officeDocument/2006/relationships/diagramData" Target="../diagrams/data115.xml"/><Relationship Id="rId2" Type="http://schemas.openxmlformats.org/officeDocument/2006/relationships/diagramData" Target="../diagrams/data114.xml"/><Relationship Id="rId1" Type="http://schemas.openxmlformats.org/officeDocument/2006/relationships/slideLayout" Target="../slideLayouts/slideLayout13.xml"/><Relationship Id="rId6" Type="http://schemas.microsoft.com/office/2007/relationships/diagramDrawing" Target="../diagrams/drawing114.xml"/><Relationship Id="rId11" Type="http://schemas.microsoft.com/office/2007/relationships/diagramDrawing" Target="../diagrams/drawing115.xml"/><Relationship Id="rId5" Type="http://schemas.openxmlformats.org/officeDocument/2006/relationships/diagramColors" Target="../diagrams/colors114.xml"/><Relationship Id="rId10" Type="http://schemas.openxmlformats.org/officeDocument/2006/relationships/diagramColors" Target="../diagrams/colors115.xml"/><Relationship Id="rId4" Type="http://schemas.openxmlformats.org/officeDocument/2006/relationships/diagramQuickStyle" Target="../diagrams/quickStyle114.xml"/><Relationship Id="rId9" Type="http://schemas.openxmlformats.org/officeDocument/2006/relationships/diagramQuickStyle" Target="../diagrams/quickStyle115.xml"/></Relationships>
</file>

<file path=ppt/slides/_rels/slide123.xml.rels><?xml version="1.0" encoding="UTF-8" standalone="yes"?>
<Relationships xmlns="http://schemas.openxmlformats.org/package/2006/relationships"><Relationship Id="rId3" Type="http://schemas.openxmlformats.org/officeDocument/2006/relationships/diagramLayout" Target="../diagrams/layout116.xml"/><Relationship Id="rId2" Type="http://schemas.openxmlformats.org/officeDocument/2006/relationships/diagramData" Target="../diagrams/data116.xml"/><Relationship Id="rId1" Type="http://schemas.openxmlformats.org/officeDocument/2006/relationships/slideLayout" Target="../slideLayouts/slideLayout13.xml"/><Relationship Id="rId6" Type="http://schemas.microsoft.com/office/2007/relationships/diagramDrawing" Target="../diagrams/drawing116.xml"/><Relationship Id="rId5" Type="http://schemas.openxmlformats.org/officeDocument/2006/relationships/diagramColors" Target="../diagrams/colors116.xml"/><Relationship Id="rId4" Type="http://schemas.openxmlformats.org/officeDocument/2006/relationships/diagramQuickStyle" Target="../diagrams/quickStyle116.xml"/></Relationships>
</file>

<file path=ppt/slides/_rels/slide124.xml.rels><?xml version="1.0" encoding="UTF-8" standalone="yes"?>
<Relationships xmlns="http://schemas.openxmlformats.org/package/2006/relationships"><Relationship Id="rId3" Type="http://schemas.openxmlformats.org/officeDocument/2006/relationships/diagramLayout" Target="../diagrams/layout117.xml"/><Relationship Id="rId2" Type="http://schemas.openxmlformats.org/officeDocument/2006/relationships/diagramData" Target="../diagrams/data117.xml"/><Relationship Id="rId1" Type="http://schemas.openxmlformats.org/officeDocument/2006/relationships/slideLayout" Target="../slideLayouts/slideLayout13.xml"/><Relationship Id="rId6" Type="http://schemas.microsoft.com/office/2007/relationships/diagramDrawing" Target="../diagrams/drawing117.xml"/><Relationship Id="rId5" Type="http://schemas.openxmlformats.org/officeDocument/2006/relationships/diagramColors" Target="../diagrams/colors117.xml"/><Relationship Id="rId4" Type="http://schemas.openxmlformats.org/officeDocument/2006/relationships/diagramQuickStyle" Target="../diagrams/quickStyle117.xml"/></Relationships>
</file>

<file path=ppt/slides/_rels/slide125.xml.rels><?xml version="1.0" encoding="UTF-8" standalone="yes"?>
<Relationships xmlns="http://schemas.openxmlformats.org/package/2006/relationships"><Relationship Id="rId3" Type="http://schemas.openxmlformats.org/officeDocument/2006/relationships/diagramLayout" Target="../diagrams/layout118.xml"/><Relationship Id="rId2" Type="http://schemas.openxmlformats.org/officeDocument/2006/relationships/diagramData" Target="../diagrams/data118.xml"/><Relationship Id="rId1" Type="http://schemas.openxmlformats.org/officeDocument/2006/relationships/slideLayout" Target="../slideLayouts/slideLayout13.xml"/><Relationship Id="rId6" Type="http://schemas.microsoft.com/office/2007/relationships/diagramDrawing" Target="../diagrams/drawing118.xml"/><Relationship Id="rId5" Type="http://schemas.openxmlformats.org/officeDocument/2006/relationships/diagramColors" Target="../diagrams/colors118.xml"/><Relationship Id="rId4" Type="http://schemas.openxmlformats.org/officeDocument/2006/relationships/diagramQuickStyle" Target="../diagrams/quickStyle118.xml"/></Relationships>
</file>

<file path=ppt/slides/_rels/slide126.xml.rels><?xml version="1.0" encoding="UTF-8" standalone="yes"?>
<Relationships xmlns="http://schemas.openxmlformats.org/package/2006/relationships"><Relationship Id="rId3" Type="http://schemas.openxmlformats.org/officeDocument/2006/relationships/diagramLayout" Target="../diagrams/layout119.xml"/><Relationship Id="rId2" Type="http://schemas.openxmlformats.org/officeDocument/2006/relationships/diagramData" Target="../diagrams/data119.xml"/><Relationship Id="rId1" Type="http://schemas.openxmlformats.org/officeDocument/2006/relationships/slideLayout" Target="../slideLayouts/slideLayout13.xml"/><Relationship Id="rId6" Type="http://schemas.microsoft.com/office/2007/relationships/diagramDrawing" Target="../diagrams/drawing119.xml"/><Relationship Id="rId5" Type="http://schemas.openxmlformats.org/officeDocument/2006/relationships/diagramColors" Target="../diagrams/colors119.xml"/><Relationship Id="rId4" Type="http://schemas.openxmlformats.org/officeDocument/2006/relationships/diagramQuickStyle" Target="../diagrams/quickStyle119.xml"/></Relationships>
</file>

<file path=ppt/slides/_rels/slide127.xml.rels><?xml version="1.0" encoding="UTF-8" standalone="yes"?>
<Relationships xmlns="http://schemas.openxmlformats.org/package/2006/relationships"><Relationship Id="rId3" Type="http://schemas.openxmlformats.org/officeDocument/2006/relationships/diagramLayout" Target="../diagrams/layout120.xml"/><Relationship Id="rId2" Type="http://schemas.openxmlformats.org/officeDocument/2006/relationships/diagramData" Target="../diagrams/data120.xml"/><Relationship Id="rId1" Type="http://schemas.openxmlformats.org/officeDocument/2006/relationships/slideLayout" Target="../slideLayouts/slideLayout13.xml"/><Relationship Id="rId6" Type="http://schemas.microsoft.com/office/2007/relationships/diagramDrawing" Target="../diagrams/drawing120.xml"/><Relationship Id="rId5" Type="http://schemas.openxmlformats.org/officeDocument/2006/relationships/diagramColors" Target="../diagrams/colors120.xml"/><Relationship Id="rId4" Type="http://schemas.openxmlformats.org/officeDocument/2006/relationships/diagramQuickStyle" Target="../diagrams/quickStyle120.xml"/></Relationships>
</file>

<file path=ppt/slides/_rels/slide128.xml.rels><?xml version="1.0" encoding="UTF-8" standalone="yes"?>
<Relationships xmlns="http://schemas.openxmlformats.org/package/2006/relationships"><Relationship Id="rId3" Type="http://schemas.openxmlformats.org/officeDocument/2006/relationships/diagramLayout" Target="../diagrams/layout121.xml"/><Relationship Id="rId2" Type="http://schemas.openxmlformats.org/officeDocument/2006/relationships/diagramData" Target="../diagrams/data121.xml"/><Relationship Id="rId1" Type="http://schemas.openxmlformats.org/officeDocument/2006/relationships/slideLayout" Target="../slideLayouts/slideLayout13.xml"/><Relationship Id="rId6" Type="http://schemas.microsoft.com/office/2007/relationships/diagramDrawing" Target="../diagrams/drawing121.xml"/><Relationship Id="rId5" Type="http://schemas.openxmlformats.org/officeDocument/2006/relationships/diagramColors" Target="../diagrams/colors121.xml"/><Relationship Id="rId4" Type="http://schemas.openxmlformats.org/officeDocument/2006/relationships/diagramQuickStyle" Target="../diagrams/quickStyle121.xml"/></Relationships>
</file>

<file path=ppt/slides/_rels/slide129.xml.rels><?xml version="1.0" encoding="UTF-8" standalone="yes"?>
<Relationships xmlns="http://schemas.openxmlformats.org/package/2006/relationships"><Relationship Id="rId3" Type="http://schemas.openxmlformats.org/officeDocument/2006/relationships/diagramLayout" Target="../diagrams/layout122.xml"/><Relationship Id="rId2" Type="http://schemas.openxmlformats.org/officeDocument/2006/relationships/diagramData" Target="../diagrams/data122.xml"/><Relationship Id="rId1" Type="http://schemas.openxmlformats.org/officeDocument/2006/relationships/slideLayout" Target="../slideLayouts/slideLayout13.xml"/><Relationship Id="rId6" Type="http://schemas.microsoft.com/office/2007/relationships/diagramDrawing" Target="../diagrams/drawing122.xml"/><Relationship Id="rId5" Type="http://schemas.openxmlformats.org/officeDocument/2006/relationships/diagramColors" Target="../diagrams/colors122.xml"/><Relationship Id="rId4" Type="http://schemas.openxmlformats.org/officeDocument/2006/relationships/diagramQuickStyle" Target="../diagrams/quickStyle122.xml"/></Relationships>
</file>

<file path=ppt/slides/_rels/slide13.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13.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130.xml.rels><?xml version="1.0" encoding="UTF-8" standalone="yes"?>
<Relationships xmlns="http://schemas.openxmlformats.org/package/2006/relationships"><Relationship Id="rId3" Type="http://schemas.openxmlformats.org/officeDocument/2006/relationships/diagramLayout" Target="../diagrams/layout123.xml"/><Relationship Id="rId2" Type="http://schemas.openxmlformats.org/officeDocument/2006/relationships/diagramData" Target="../diagrams/data123.xml"/><Relationship Id="rId1" Type="http://schemas.openxmlformats.org/officeDocument/2006/relationships/slideLayout" Target="../slideLayouts/slideLayout13.xml"/><Relationship Id="rId6" Type="http://schemas.microsoft.com/office/2007/relationships/diagramDrawing" Target="../diagrams/drawing123.xml"/><Relationship Id="rId5" Type="http://schemas.openxmlformats.org/officeDocument/2006/relationships/diagramColors" Target="../diagrams/colors123.xml"/><Relationship Id="rId4" Type="http://schemas.openxmlformats.org/officeDocument/2006/relationships/diagramQuickStyle" Target="../diagrams/quickStyle123.xml"/></Relationships>
</file>

<file path=ppt/slides/_rels/slide131.xml.rels><?xml version="1.0" encoding="UTF-8" standalone="yes"?>
<Relationships xmlns="http://schemas.openxmlformats.org/package/2006/relationships"><Relationship Id="rId3" Type="http://schemas.openxmlformats.org/officeDocument/2006/relationships/diagramLayout" Target="../diagrams/layout124.xml"/><Relationship Id="rId2" Type="http://schemas.openxmlformats.org/officeDocument/2006/relationships/diagramData" Target="../diagrams/data124.xml"/><Relationship Id="rId1" Type="http://schemas.openxmlformats.org/officeDocument/2006/relationships/slideLayout" Target="../slideLayouts/slideLayout13.xml"/><Relationship Id="rId6" Type="http://schemas.microsoft.com/office/2007/relationships/diagramDrawing" Target="../diagrams/drawing124.xml"/><Relationship Id="rId5" Type="http://schemas.openxmlformats.org/officeDocument/2006/relationships/diagramColors" Target="../diagrams/colors124.xml"/><Relationship Id="rId4" Type="http://schemas.openxmlformats.org/officeDocument/2006/relationships/diagramQuickStyle" Target="../diagrams/quickStyle124.xml"/></Relationships>
</file>

<file path=ppt/slides/_rels/slide132.xml.rels><?xml version="1.0" encoding="UTF-8" standalone="yes"?>
<Relationships xmlns="http://schemas.openxmlformats.org/package/2006/relationships"><Relationship Id="rId3" Type="http://schemas.openxmlformats.org/officeDocument/2006/relationships/diagramLayout" Target="../diagrams/layout125.xml"/><Relationship Id="rId2" Type="http://schemas.openxmlformats.org/officeDocument/2006/relationships/diagramData" Target="../diagrams/data125.xml"/><Relationship Id="rId1" Type="http://schemas.openxmlformats.org/officeDocument/2006/relationships/slideLayout" Target="../slideLayouts/slideLayout13.xml"/><Relationship Id="rId6" Type="http://schemas.microsoft.com/office/2007/relationships/diagramDrawing" Target="../diagrams/drawing125.xml"/><Relationship Id="rId5" Type="http://schemas.openxmlformats.org/officeDocument/2006/relationships/diagramColors" Target="../diagrams/colors125.xml"/><Relationship Id="rId4" Type="http://schemas.openxmlformats.org/officeDocument/2006/relationships/diagramQuickStyle" Target="../diagrams/quickStyle125.xml"/></Relationships>
</file>

<file path=ppt/slides/_rels/slide133.xml.rels><?xml version="1.0" encoding="UTF-8" standalone="yes"?>
<Relationships xmlns="http://schemas.openxmlformats.org/package/2006/relationships"><Relationship Id="rId3" Type="http://schemas.openxmlformats.org/officeDocument/2006/relationships/diagramLayout" Target="../diagrams/layout126.xml"/><Relationship Id="rId2" Type="http://schemas.openxmlformats.org/officeDocument/2006/relationships/diagramData" Target="../diagrams/data126.xml"/><Relationship Id="rId1" Type="http://schemas.openxmlformats.org/officeDocument/2006/relationships/slideLayout" Target="../slideLayouts/slideLayout13.xml"/><Relationship Id="rId6" Type="http://schemas.microsoft.com/office/2007/relationships/diagramDrawing" Target="../diagrams/drawing126.xml"/><Relationship Id="rId5" Type="http://schemas.openxmlformats.org/officeDocument/2006/relationships/diagramColors" Target="../diagrams/colors126.xml"/><Relationship Id="rId4" Type="http://schemas.openxmlformats.org/officeDocument/2006/relationships/diagramQuickStyle" Target="../diagrams/quickStyle126.xml"/></Relationships>
</file>

<file path=ppt/slides/_rels/slide134.xml.rels><?xml version="1.0" encoding="UTF-8" standalone="yes"?>
<Relationships xmlns="http://schemas.openxmlformats.org/package/2006/relationships"><Relationship Id="rId3" Type="http://schemas.openxmlformats.org/officeDocument/2006/relationships/diagramLayout" Target="../diagrams/layout127.xml"/><Relationship Id="rId2" Type="http://schemas.openxmlformats.org/officeDocument/2006/relationships/diagramData" Target="../diagrams/data127.xml"/><Relationship Id="rId1" Type="http://schemas.openxmlformats.org/officeDocument/2006/relationships/slideLayout" Target="../slideLayouts/slideLayout13.xml"/><Relationship Id="rId6" Type="http://schemas.microsoft.com/office/2007/relationships/diagramDrawing" Target="../diagrams/drawing127.xml"/><Relationship Id="rId5" Type="http://schemas.openxmlformats.org/officeDocument/2006/relationships/diagramColors" Target="../diagrams/colors127.xml"/><Relationship Id="rId4" Type="http://schemas.openxmlformats.org/officeDocument/2006/relationships/diagramQuickStyle" Target="../diagrams/quickStyle127.xml"/></Relationships>
</file>

<file path=ppt/slides/_rels/slide135.xml.rels><?xml version="1.0" encoding="UTF-8" standalone="yes"?>
<Relationships xmlns="http://schemas.openxmlformats.org/package/2006/relationships"><Relationship Id="rId3" Type="http://schemas.openxmlformats.org/officeDocument/2006/relationships/diagramLayout" Target="../diagrams/layout128.xml"/><Relationship Id="rId2" Type="http://schemas.openxmlformats.org/officeDocument/2006/relationships/diagramData" Target="../diagrams/data128.xml"/><Relationship Id="rId1" Type="http://schemas.openxmlformats.org/officeDocument/2006/relationships/slideLayout" Target="../slideLayouts/slideLayout13.xml"/><Relationship Id="rId6" Type="http://schemas.microsoft.com/office/2007/relationships/diagramDrawing" Target="../diagrams/drawing128.xml"/><Relationship Id="rId5" Type="http://schemas.openxmlformats.org/officeDocument/2006/relationships/diagramColors" Target="../diagrams/colors128.xml"/><Relationship Id="rId4" Type="http://schemas.openxmlformats.org/officeDocument/2006/relationships/diagramQuickStyle" Target="../diagrams/quickStyle128.xml"/></Relationships>
</file>

<file path=ppt/slides/_rels/slide136.xml.rels><?xml version="1.0" encoding="UTF-8" standalone="yes"?>
<Relationships xmlns="http://schemas.openxmlformats.org/package/2006/relationships"><Relationship Id="rId8" Type="http://schemas.openxmlformats.org/officeDocument/2006/relationships/diagramLayout" Target="../diagrams/layout130.xml"/><Relationship Id="rId3" Type="http://schemas.openxmlformats.org/officeDocument/2006/relationships/diagramLayout" Target="../diagrams/layout129.xml"/><Relationship Id="rId7" Type="http://schemas.openxmlformats.org/officeDocument/2006/relationships/diagramData" Target="../diagrams/data130.xml"/><Relationship Id="rId2" Type="http://schemas.openxmlformats.org/officeDocument/2006/relationships/diagramData" Target="../diagrams/data129.xml"/><Relationship Id="rId1" Type="http://schemas.openxmlformats.org/officeDocument/2006/relationships/slideLayout" Target="../slideLayouts/slideLayout13.xml"/><Relationship Id="rId6" Type="http://schemas.microsoft.com/office/2007/relationships/diagramDrawing" Target="../diagrams/drawing129.xml"/><Relationship Id="rId11" Type="http://schemas.microsoft.com/office/2007/relationships/diagramDrawing" Target="../diagrams/drawing130.xml"/><Relationship Id="rId5" Type="http://schemas.openxmlformats.org/officeDocument/2006/relationships/diagramColors" Target="../diagrams/colors129.xml"/><Relationship Id="rId10" Type="http://schemas.openxmlformats.org/officeDocument/2006/relationships/diagramColors" Target="../diagrams/colors130.xml"/><Relationship Id="rId4" Type="http://schemas.openxmlformats.org/officeDocument/2006/relationships/diagramQuickStyle" Target="../diagrams/quickStyle129.xml"/><Relationship Id="rId9" Type="http://schemas.openxmlformats.org/officeDocument/2006/relationships/diagramQuickStyle" Target="../diagrams/quickStyle130.xml"/></Relationships>
</file>

<file path=ppt/slides/_rels/slide137.xml.rels><?xml version="1.0" encoding="UTF-8" standalone="yes"?>
<Relationships xmlns="http://schemas.openxmlformats.org/package/2006/relationships"><Relationship Id="rId2" Type="http://schemas.openxmlformats.org/officeDocument/2006/relationships/image" Target="../media/image91.jpeg"/><Relationship Id="rId1" Type="http://schemas.openxmlformats.org/officeDocument/2006/relationships/slideLayout" Target="../slideLayouts/slideLayout13.xml"/></Relationships>
</file>

<file path=ppt/slides/_rels/slide138.xml.rels><?xml version="1.0" encoding="UTF-8" standalone="yes"?>
<Relationships xmlns="http://schemas.openxmlformats.org/package/2006/relationships"><Relationship Id="rId3" Type="http://schemas.openxmlformats.org/officeDocument/2006/relationships/diagramLayout" Target="../diagrams/layout131.xml"/><Relationship Id="rId2" Type="http://schemas.openxmlformats.org/officeDocument/2006/relationships/diagramData" Target="../diagrams/data131.xml"/><Relationship Id="rId1" Type="http://schemas.openxmlformats.org/officeDocument/2006/relationships/slideLayout" Target="../slideLayouts/slideLayout13.xml"/><Relationship Id="rId6" Type="http://schemas.microsoft.com/office/2007/relationships/diagramDrawing" Target="../diagrams/drawing131.xml"/><Relationship Id="rId5" Type="http://schemas.openxmlformats.org/officeDocument/2006/relationships/diagramColors" Target="../diagrams/colors131.xml"/><Relationship Id="rId4" Type="http://schemas.openxmlformats.org/officeDocument/2006/relationships/diagramQuickStyle" Target="../diagrams/quickStyle131.xml"/></Relationships>
</file>

<file path=ppt/slides/_rels/slide139.xml.rels><?xml version="1.0" encoding="UTF-8" standalone="yes"?>
<Relationships xmlns="http://schemas.openxmlformats.org/package/2006/relationships"><Relationship Id="rId3" Type="http://schemas.openxmlformats.org/officeDocument/2006/relationships/diagramLayout" Target="../diagrams/layout132.xml"/><Relationship Id="rId2" Type="http://schemas.openxmlformats.org/officeDocument/2006/relationships/diagramData" Target="../diagrams/data132.xml"/><Relationship Id="rId1" Type="http://schemas.openxmlformats.org/officeDocument/2006/relationships/slideLayout" Target="../slideLayouts/slideLayout13.xml"/><Relationship Id="rId6" Type="http://schemas.microsoft.com/office/2007/relationships/diagramDrawing" Target="../diagrams/drawing132.xml"/><Relationship Id="rId5" Type="http://schemas.openxmlformats.org/officeDocument/2006/relationships/diagramColors" Target="../diagrams/colors132.xml"/><Relationship Id="rId4" Type="http://schemas.openxmlformats.org/officeDocument/2006/relationships/diagramQuickStyle" Target="../diagrams/quickStyle132.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13.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140.xml.rels><?xml version="1.0" encoding="UTF-8" standalone="yes"?>
<Relationships xmlns="http://schemas.openxmlformats.org/package/2006/relationships"><Relationship Id="rId3" Type="http://schemas.openxmlformats.org/officeDocument/2006/relationships/diagramLayout" Target="../diagrams/layout133.xml"/><Relationship Id="rId2" Type="http://schemas.openxmlformats.org/officeDocument/2006/relationships/diagramData" Target="../diagrams/data133.xml"/><Relationship Id="rId1" Type="http://schemas.openxmlformats.org/officeDocument/2006/relationships/slideLayout" Target="../slideLayouts/slideLayout13.xml"/><Relationship Id="rId6" Type="http://schemas.microsoft.com/office/2007/relationships/diagramDrawing" Target="../diagrams/drawing133.xml"/><Relationship Id="rId5" Type="http://schemas.openxmlformats.org/officeDocument/2006/relationships/diagramColors" Target="../diagrams/colors133.xml"/><Relationship Id="rId4" Type="http://schemas.openxmlformats.org/officeDocument/2006/relationships/diagramQuickStyle" Target="../diagrams/quickStyle133.xml"/></Relationships>
</file>

<file path=ppt/slides/_rels/slide141.xml.rels><?xml version="1.0" encoding="UTF-8" standalone="yes"?>
<Relationships xmlns="http://schemas.openxmlformats.org/package/2006/relationships"><Relationship Id="rId3" Type="http://schemas.openxmlformats.org/officeDocument/2006/relationships/diagramLayout" Target="../diagrams/layout134.xml"/><Relationship Id="rId2" Type="http://schemas.openxmlformats.org/officeDocument/2006/relationships/diagramData" Target="../diagrams/data134.xml"/><Relationship Id="rId1" Type="http://schemas.openxmlformats.org/officeDocument/2006/relationships/slideLayout" Target="../slideLayouts/slideLayout13.xml"/><Relationship Id="rId6" Type="http://schemas.microsoft.com/office/2007/relationships/diagramDrawing" Target="../diagrams/drawing134.xml"/><Relationship Id="rId5" Type="http://schemas.openxmlformats.org/officeDocument/2006/relationships/diagramColors" Target="../diagrams/colors134.xml"/><Relationship Id="rId4" Type="http://schemas.openxmlformats.org/officeDocument/2006/relationships/diagramQuickStyle" Target="../diagrams/quickStyle134.xml"/></Relationships>
</file>

<file path=ppt/slides/_rels/slide142.xml.rels><?xml version="1.0" encoding="UTF-8" standalone="yes"?>
<Relationships xmlns="http://schemas.openxmlformats.org/package/2006/relationships"><Relationship Id="rId2" Type="http://schemas.openxmlformats.org/officeDocument/2006/relationships/image" Target="../media/image100.jpeg"/><Relationship Id="rId1" Type="http://schemas.openxmlformats.org/officeDocument/2006/relationships/slideLayout" Target="../slideLayouts/slideLayout13.xml"/></Relationships>
</file>

<file path=ppt/slides/_rels/slide143.xml.rels><?xml version="1.0" encoding="UTF-8" standalone="yes"?>
<Relationships xmlns="http://schemas.openxmlformats.org/package/2006/relationships"><Relationship Id="rId3" Type="http://schemas.openxmlformats.org/officeDocument/2006/relationships/diagramLayout" Target="../diagrams/layout135.xml"/><Relationship Id="rId2" Type="http://schemas.openxmlformats.org/officeDocument/2006/relationships/diagramData" Target="../diagrams/data135.xml"/><Relationship Id="rId1" Type="http://schemas.openxmlformats.org/officeDocument/2006/relationships/slideLayout" Target="../slideLayouts/slideLayout13.xml"/><Relationship Id="rId6" Type="http://schemas.microsoft.com/office/2007/relationships/diagramDrawing" Target="../diagrams/drawing135.xml"/><Relationship Id="rId5" Type="http://schemas.openxmlformats.org/officeDocument/2006/relationships/diagramColors" Target="../diagrams/colors135.xml"/><Relationship Id="rId4" Type="http://schemas.openxmlformats.org/officeDocument/2006/relationships/diagramQuickStyle" Target="../diagrams/quickStyle135.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45.xml.rels><?xml version="1.0" encoding="UTF-8" standalone="yes"?>
<Relationships xmlns="http://schemas.openxmlformats.org/package/2006/relationships"><Relationship Id="rId3" Type="http://schemas.openxmlformats.org/officeDocument/2006/relationships/diagramLayout" Target="../diagrams/layout136.xml"/><Relationship Id="rId2" Type="http://schemas.openxmlformats.org/officeDocument/2006/relationships/diagramData" Target="../diagrams/data136.xml"/><Relationship Id="rId1" Type="http://schemas.openxmlformats.org/officeDocument/2006/relationships/slideLayout" Target="../slideLayouts/slideLayout13.xml"/><Relationship Id="rId6" Type="http://schemas.microsoft.com/office/2007/relationships/diagramDrawing" Target="../diagrams/drawing136.xml"/><Relationship Id="rId5" Type="http://schemas.openxmlformats.org/officeDocument/2006/relationships/diagramColors" Target="../diagrams/colors136.xml"/><Relationship Id="rId4" Type="http://schemas.openxmlformats.org/officeDocument/2006/relationships/diagramQuickStyle" Target="../diagrams/quickStyle136.xml"/></Relationships>
</file>

<file path=ppt/slides/_rels/slide146.xml.rels><?xml version="1.0" encoding="UTF-8" standalone="yes"?>
<Relationships xmlns="http://schemas.openxmlformats.org/package/2006/relationships"><Relationship Id="rId3" Type="http://schemas.openxmlformats.org/officeDocument/2006/relationships/diagramLayout" Target="../diagrams/layout137.xml"/><Relationship Id="rId2" Type="http://schemas.openxmlformats.org/officeDocument/2006/relationships/diagramData" Target="../diagrams/data137.xml"/><Relationship Id="rId1" Type="http://schemas.openxmlformats.org/officeDocument/2006/relationships/slideLayout" Target="../slideLayouts/slideLayout13.xml"/><Relationship Id="rId6" Type="http://schemas.microsoft.com/office/2007/relationships/diagramDrawing" Target="../diagrams/drawing137.xml"/><Relationship Id="rId5" Type="http://schemas.openxmlformats.org/officeDocument/2006/relationships/diagramColors" Target="../diagrams/colors137.xml"/><Relationship Id="rId4" Type="http://schemas.openxmlformats.org/officeDocument/2006/relationships/diagramQuickStyle" Target="../diagrams/quickStyle137.xml"/></Relationships>
</file>

<file path=ppt/slides/_rels/slide147.xml.rels><?xml version="1.0" encoding="UTF-8" standalone="yes"?>
<Relationships xmlns="http://schemas.openxmlformats.org/package/2006/relationships"><Relationship Id="rId3" Type="http://schemas.openxmlformats.org/officeDocument/2006/relationships/diagramLayout" Target="../diagrams/layout138.xml"/><Relationship Id="rId2" Type="http://schemas.openxmlformats.org/officeDocument/2006/relationships/diagramData" Target="../diagrams/data138.xml"/><Relationship Id="rId1" Type="http://schemas.openxmlformats.org/officeDocument/2006/relationships/slideLayout" Target="../slideLayouts/slideLayout13.xml"/><Relationship Id="rId6" Type="http://schemas.microsoft.com/office/2007/relationships/diagramDrawing" Target="../diagrams/drawing138.xml"/><Relationship Id="rId5" Type="http://schemas.openxmlformats.org/officeDocument/2006/relationships/diagramColors" Target="../diagrams/colors138.xml"/><Relationship Id="rId4" Type="http://schemas.openxmlformats.org/officeDocument/2006/relationships/diagramQuickStyle" Target="../diagrams/quickStyle138.xml"/></Relationships>
</file>

<file path=ppt/slides/_rels/slide148.xml.rels><?xml version="1.0" encoding="UTF-8" standalone="yes"?>
<Relationships xmlns="http://schemas.openxmlformats.org/package/2006/relationships"><Relationship Id="rId8" Type="http://schemas.openxmlformats.org/officeDocument/2006/relationships/diagramLayout" Target="../diagrams/layout140.xml"/><Relationship Id="rId3" Type="http://schemas.openxmlformats.org/officeDocument/2006/relationships/diagramLayout" Target="../diagrams/layout139.xml"/><Relationship Id="rId7" Type="http://schemas.openxmlformats.org/officeDocument/2006/relationships/diagramData" Target="../diagrams/data140.xml"/><Relationship Id="rId2" Type="http://schemas.openxmlformats.org/officeDocument/2006/relationships/diagramData" Target="../diagrams/data139.xml"/><Relationship Id="rId1" Type="http://schemas.openxmlformats.org/officeDocument/2006/relationships/slideLayout" Target="../slideLayouts/slideLayout13.xml"/><Relationship Id="rId6" Type="http://schemas.microsoft.com/office/2007/relationships/diagramDrawing" Target="../diagrams/drawing139.xml"/><Relationship Id="rId11" Type="http://schemas.microsoft.com/office/2007/relationships/diagramDrawing" Target="../diagrams/drawing140.xml"/><Relationship Id="rId5" Type="http://schemas.openxmlformats.org/officeDocument/2006/relationships/diagramColors" Target="../diagrams/colors139.xml"/><Relationship Id="rId10" Type="http://schemas.openxmlformats.org/officeDocument/2006/relationships/diagramColors" Target="../diagrams/colors140.xml"/><Relationship Id="rId4" Type="http://schemas.openxmlformats.org/officeDocument/2006/relationships/diagramQuickStyle" Target="../diagrams/quickStyle139.xml"/><Relationship Id="rId9" Type="http://schemas.openxmlformats.org/officeDocument/2006/relationships/diagramQuickStyle" Target="../diagrams/quickStyle140.xml"/></Relationships>
</file>

<file path=ppt/slides/_rels/slide149.xml.rels><?xml version="1.0" encoding="UTF-8" standalone="yes"?>
<Relationships xmlns="http://schemas.openxmlformats.org/package/2006/relationships"><Relationship Id="rId8" Type="http://schemas.openxmlformats.org/officeDocument/2006/relationships/diagramLayout" Target="../diagrams/layout142.xml"/><Relationship Id="rId3" Type="http://schemas.openxmlformats.org/officeDocument/2006/relationships/diagramLayout" Target="../diagrams/layout141.xml"/><Relationship Id="rId7" Type="http://schemas.openxmlformats.org/officeDocument/2006/relationships/diagramData" Target="../diagrams/data142.xml"/><Relationship Id="rId2" Type="http://schemas.openxmlformats.org/officeDocument/2006/relationships/diagramData" Target="../diagrams/data141.xml"/><Relationship Id="rId1" Type="http://schemas.openxmlformats.org/officeDocument/2006/relationships/slideLayout" Target="../slideLayouts/slideLayout13.xml"/><Relationship Id="rId6" Type="http://schemas.microsoft.com/office/2007/relationships/diagramDrawing" Target="../diagrams/drawing141.xml"/><Relationship Id="rId11" Type="http://schemas.microsoft.com/office/2007/relationships/diagramDrawing" Target="../diagrams/drawing142.xml"/><Relationship Id="rId5" Type="http://schemas.openxmlformats.org/officeDocument/2006/relationships/diagramColors" Target="../diagrams/colors141.xml"/><Relationship Id="rId10" Type="http://schemas.openxmlformats.org/officeDocument/2006/relationships/diagramColors" Target="../diagrams/colors142.xml"/><Relationship Id="rId4" Type="http://schemas.openxmlformats.org/officeDocument/2006/relationships/diagramQuickStyle" Target="../diagrams/quickStyle141.xml"/><Relationship Id="rId9" Type="http://schemas.openxmlformats.org/officeDocument/2006/relationships/diagramQuickStyle" Target="../diagrams/quickStyle142.xml"/></Relationships>
</file>

<file path=ppt/slides/_rels/slide15.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13.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150.xml.rels><?xml version="1.0" encoding="UTF-8" standalone="yes"?>
<Relationships xmlns="http://schemas.openxmlformats.org/package/2006/relationships"><Relationship Id="rId3" Type="http://schemas.openxmlformats.org/officeDocument/2006/relationships/diagramLayout" Target="../diagrams/layout143.xml"/><Relationship Id="rId2" Type="http://schemas.openxmlformats.org/officeDocument/2006/relationships/diagramData" Target="../diagrams/data143.xml"/><Relationship Id="rId1" Type="http://schemas.openxmlformats.org/officeDocument/2006/relationships/slideLayout" Target="../slideLayouts/slideLayout13.xml"/><Relationship Id="rId6" Type="http://schemas.microsoft.com/office/2007/relationships/diagramDrawing" Target="../diagrams/drawing143.xml"/><Relationship Id="rId5" Type="http://schemas.openxmlformats.org/officeDocument/2006/relationships/diagramColors" Target="../diagrams/colors143.xml"/><Relationship Id="rId4" Type="http://schemas.openxmlformats.org/officeDocument/2006/relationships/diagramQuickStyle" Target="../diagrams/quickStyle143.xml"/></Relationships>
</file>

<file path=ppt/slides/_rels/slide151.xml.rels><?xml version="1.0" encoding="UTF-8" standalone="yes"?>
<Relationships xmlns="http://schemas.openxmlformats.org/package/2006/relationships"><Relationship Id="rId3" Type="http://schemas.openxmlformats.org/officeDocument/2006/relationships/diagramLayout" Target="../diagrams/layout144.xml"/><Relationship Id="rId2" Type="http://schemas.openxmlformats.org/officeDocument/2006/relationships/diagramData" Target="../diagrams/data144.xml"/><Relationship Id="rId1" Type="http://schemas.openxmlformats.org/officeDocument/2006/relationships/slideLayout" Target="../slideLayouts/slideLayout13.xml"/><Relationship Id="rId6" Type="http://schemas.microsoft.com/office/2007/relationships/diagramDrawing" Target="../diagrams/drawing144.xml"/><Relationship Id="rId5" Type="http://schemas.openxmlformats.org/officeDocument/2006/relationships/diagramColors" Target="../diagrams/colors144.xml"/><Relationship Id="rId4" Type="http://schemas.openxmlformats.org/officeDocument/2006/relationships/diagramQuickStyle" Target="../diagrams/quickStyle144.xml"/></Relationships>
</file>

<file path=ppt/slides/_rels/slide152.xml.rels><?xml version="1.0" encoding="UTF-8" standalone="yes"?>
<Relationships xmlns="http://schemas.openxmlformats.org/package/2006/relationships"><Relationship Id="rId3" Type="http://schemas.openxmlformats.org/officeDocument/2006/relationships/diagramLayout" Target="../diagrams/layout145.xml"/><Relationship Id="rId2" Type="http://schemas.openxmlformats.org/officeDocument/2006/relationships/diagramData" Target="../diagrams/data145.xml"/><Relationship Id="rId1" Type="http://schemas.openxmlformats.org/officeDocument/2006/relationships/slideLayout" Target="../slideLayouts/slideLayout13.xml"/><Relationship Id="rId6" Type="http://schemas.microsoft.com/office/2007/relationships/diagramDrawing" Target="../diagrams/drawing145.xml"/><Relationship Id="rId5" Type="http://schemas.openxmlformats.org/officeDocument/2006/relationships/diagramColors" Target="../diagrams/colors145.xml"/><Relationship Id="rId4" Type="http://schemas.openxmlformats.org/officeDocument/2006/relationships/diagramQuickStyle" Target="../diagrams/quickStyle145.xml"/></Relationships>
</file>

<file path=ppt/slides/_rels/slide153.xml.rels><?xml version="1.0" encoding="UTF-8" standalone="yes"?>
<Relationships xmlns="http://schemas.openxmlformats.org/package/2006/relationships"><Relationship Id="rId3" Type="http://schemas.openxmlformats.org/officeDocument/2006/relationships/diagramLayout" Target="../diagrams/layout146.xml"/><Relationship Id="rId2" Type="http://schemas.openxmlformats.org/officeDocument/2006/relationships/diagramData" Target="../diagrams/data146.xml"/><Relationship Id="rId1" Type="http://schemas.openxmlformats.org/officeDocument/2006/relationships/slideLayout" Target="../slideLayouts/slideLayout13.xml"/><Relationship Id="rId6" Type="http://schemas.microsoft.com/office/2007/relationships/diagramDrawing" Target="../diagrams/drawing146.xml"/><Relationship Id="rId5" Type="http://schemas.openxmlformats.org/officeDocument/2006/relationships/diagramColors" Target="../diagrams/colors146.xml"/><Relationship Id="rId4" Type="http://schemas.openxmlformats.org/officeDocument/2006/relationships/diagramQuickStyle" Target="../diagrams/quickStyle146.xml"/></Relationships>
</file>

<file path=ppt/slides/_rels/slide154.xml.rels><?xml version="1.0" encoding="UTF-8" standalone="yes"?>
<Relationships xmlns="http://schemas.openxmlformats.org/package/2006/relationships"><Relationship Id="rId3" Type="http://schemas.openxmlformats.org/officeDocument/2006/relationships/diagramLayout" Target="../diagrams/layout147.xml"/><Relationship Id="rId2" Type="http://schemas.openxmlformats.org/officeDocument/2006/relationships/diagramData" Target="../diagrams/data147.xml"/><Relationship Id="rId1" Type="http://schemas.openxmlformats.org/officeDocument/2006/relationships/slideLayout" Target="../slideLayouts/slideLayout13.xml"/><Relationship Id="rId6" Type="http://schemas.microsoft.com/office/2007/relationships/diagramDrawing" Target="../diagrams/drawing147.xml"/><Relationship Id="rId5" Type="http://schemas.openxmlformats.org/officeDocument/2006/relationships/diagramColors" Target="../diagrams/colors147.xml"/><Relationship Id="rId4" Type="http://schemas.openxmlformats.org/officeDocument/2006/relationships/diagramQuickStyle" Target="../diagrams/quickStyle147.xml"/></Relationships>
</file>

<file path=ppt/slides/_rels/slide155.xml.rels><?xml version="1.0" encoding="UTF-8" standalone="yes"?>
<Relationships xmlns="http://schemas.openxmlformats.org/package/2006/relationships"><Relationship Id="rId3" Type="http://schemas.openxmlformats.org/officeDocument/2006/relationships/diagramLayout" Target="../diagrams/layout148.xml"/><Relationship Id="rId2" Type="http://schemas.openxmlformats.org/officeDocument/2006/relationships/diagramData" Target="../diagrams/data148.xml"/><Relationship Id="rId1" Type="http://schemas.openxmlformats.org/officeDocument/2006/relationships/slideLayout" Target="../slideLayouts/slideLayout13.xml"/><Relationship Id="rId6" Type="http://schemas.microsoft.com/office/2007/relationships/diagramDrawing" Target="../diagrams/drawing148.xml"/><Relationship Id="rId5" Type="http://schemas.openxmlformats.org/officeDocument/2006/relationships/diagramColors" Target="../diagrams/colors148.xml"/><Relationship Id="rId4" Type="http://schemas.openxmlformats.org/officeDocument/2006/relationships/diagramQuickStyle" Target="../diagrams/quickStyle148.xml"/></Relationships>
</file>

<file path=ppt/slides/_rels/slide156.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13.xml"/></Relationships>
</file>

<file path=ppt/slides/_rels/slide157.xml.rels><?xml version="1.0" encoding="UTF-8" standalone="yes"?>
<Relationships xmlns="http://schemas.openxmlformats.org/package/2006/relationships"><Relationship Id="rId8" Type="http://schemas.openxmlformats.org/officeDocument/2006/relationships/diagramLayout" Target="../diagrams/layout150.xml"/><Relationship Id="rId3" Type="http://schemas.openxmlformats.org/officeDocument/2006/relationships/diagramLayout" Target="../diagrams/layout149.xml"/><Relationship Id="rId7" Type="http://schemas.openxmlformats.org/officeDocument/2006/relationships/diagramData" Target="../diagrams/data150.xml"/><Relationship Id="rId2" Type="http://schemas.openxmlformats.org/officeDocument/2006/relationships/diagramData" Target="../diagrams/data149.xml"/><Relationship Id="rId1" Type="http://schemas.openxmlformats.org/officeDocument/2006/relationships/slideLayout" Target="../slideLayouts/slideLayout13.xml"/><Relationship Id="rId6" Type="http://schemas.microsoft.com/office/2007/relationships/diagramDrawing" Target="../diagrams/drawing149.xml"/><Relationship Id="rId11" Type="http://schemas.microsoft.com/office/2007/relationships/diagramDrawing" Target="../diagrams/drawing150.xml"/><Relationship Id="rId5" Type="http://schemas.openxmlformats.org/officeDocument/2006/relationships/diagramColors" Target="../diagrams/colors149.xml"/><Relationship Id="rId10" Type="http://schemas.openxmlformats.org/officeDocument/2006/relationships/diagramColors" Target="../diagrams/colors150.xml"/><Relationship Id="rId4" Type="http://schemas.openxmlformats.org/officeDocument/2006/relationships/diagramQuickStyle" Target="../diagrams/quickStyle149.xml"/><Relationship Id="rId9" Type="http://schemas.openxmlformats.org/officeDocument/2006/relationships/diagramQuickStyle" Target="../diagrams/quickStyle150.xml"/></Relationships>
</file>

<file path=ppt/slides/_rels/slide158.xml.rels><?xml version="1.0" encoding="UTF-8" standalone="yes"?>
<Relationships xmlns="http://schemas.openxmlformats.org/package/2006/relationships"><Relationship Id="rId3" Type="http://schemas.openxmlformats.org/officeDocument/2006/relationships/diagramLayout" Target="../diagrams/layout151.xml"/><Relationship Id="rId2" Type="http://schemas.openxmlformats.org/officeDocument/2006/relationships/diagramData" Target="../diagrams/data151.xml"/><Relationship Id="rId1" Type="http://schemas.openxmlformats.org/officeDocument/2006/relationships/slideLayout" Target="../slideLayouts/slideLayout13.xml"/><Relationship Id="rId6" Type="http://schemas.microsoft.com/office/2007/relationships/diagramDrawing" Target="../diagrams/drawing151.xml"/><Relationship Id="rId5" Type="http://schemas.openxmlformats.org/officeDocument/2006/relationships/diagramColors" Target="../diagrams/colors151.xml"/><Relationship Id="rId4" Type="http://schemas.openxmlformats.org/officeDocument/2006/relationships/diagramQuickStyle" Target="../diagrams/quickStyle151.xml"/></Relationships>
</file>

<file path=ppt/slides/_rels/slide159.xml.rels><?xml version="1.0" encoding="UTF-8" standalone="yes"?>
<Relationships xmlns="http://schemas.openxmlformats.org/package/2006/relationships"><Relationship Id="rId3" Type="http://schemas.openxmlformats.org/officeDocument/2006/relationships/diagramLayout" Target="../diagrams/layout152.xml"/><Relationship Id="rId2" Type="http://schemas.openxmlformats.org/officeDocument/2006/relationships/diagramData" Target="../diagrams/data152.xml"/><Relationship Id="rId1" Type="http://schemas.openxmlformats.org/officeDocument/2006/relationships/slideLayout" Target="../slideLayouts/slideLayout13.xml"/><Relationship Id="rId6" Type="http://schemas.microsoft.com/office/2007/relationships/diagramDrawing" Target="../diagrams/drawing152.xml"/><Relationship Id="rId5" Type="http://schemas.openxmlformats.org/officeDocument/2006/relationships/diagramColors" Target="../diagrams/colors152.xml"/><Relationship Id="rId4" Type="http://schemas.openxmlformats.org/officeDocument/2006/relationships/diagramQuickStyle" Target="../diagrams/quickStyle152.xml"/></Relationships>
</file>

<file path=ppt/slides/_rels/slide16.xml.rels><?xml version="1.0" encoding="UTF-8" standalone="yes"?>
<Relationships xmlns="http://schemas.openxmlformats.org/package/2006/relationships"><Relationship Id="rId3" Type="http://schemas.openxmlformats.org/officeDocument/2006/relationships/diagramLayout" Target="../diagrams/layout12.xml"/><Relationship Id="rId2" Type="http://schemas.openxmlformats.org/officeDocument/2006/relationships/diagramData" Target="../diagrams/data12.xml"/><Relationship Id="rId1" Type="http://schemas.openxmlformats.org/officeDocument/2006/relationships/slideLayout" Target="../slideLayouts/slideLayout13.xml"/><Relationship Id="rId6" Type="http://schemas.microsoft.com/office/2007/relationships/diagramDrawing" Target="../diagrams/drawing12.xml"/><Relationship Id="rId5" Type="http://schemas.openxmlformats.org/officeDocument/2006/relationships/diagramColors" Target="../diagrams/colors12.xml"/><Relationship Id="rId4" Type="http://schemas.openxmlformats.org/officeDocument/2006/relationships/diagramQuickStyle" Target="../diagrams/quickStyle12.xml"/></Relationships>
</file>

<file path=ppt/slides/_rels/slide160.xml.rels><?xml version="1.0" encoding="UTF-8" standalone="yes"?>
<Relationships xmlns="http://schemas.openxmlformats.org/package/2006/relationships"><Relationship Id="rId3" Type="http://schemas.openxmlformats.org/officeDocument/2006/relationships/diagramLayout" Target="../diagrams/layout153.xml"/><Relationship Id="rId2" Type="http://schemas.openxmlformats.org/officeDocument/2006/relationships/diagramData" Target="../diagrams/data153.xml"/><Relationship Id="rId1" Type="http://schemas.openxmlformats.org/officeDocument/2006/relationships/slideLayout" Target="../slideLayouts/slideLayout13.xml"/><Relationship Id="rId6" Type="http://schemas.microsoft.com/office/2007/relationships/diagramDrawing" Target="../diagrams/drawing153.xml"/><Relationship Id="rId5" Type="http://schemas.openxmlformats.org/officeDocument/2006/relationships/diagramColors" Target="../diagrams/colors153.xml"/><Relationship Id="rId4" Type="http://schemas.openxmlformats.org/officeDocument/2006/relationships/diagramQuickStyle" Target="../diagrams/quickStyle153.xml"/></Relationships>
</file>

<file path=ppt/slides/_rels/slide161.xml.rels><?xml version="1.0" encoding="UTF-8" standalone="yes"?>
<Relationships xmlns="http://schemas.openxmlformats.org/package/2006/relationships"><Relationship Id="rId3" Type="http://schemas.openxmlformats.org/officeDocument/2006/relationships/diagramLayout" Target="../diagrams/layout154.xml"/><Relationship Id="rId2" Type="http://schemas.openxmlformats.org/officeDocument/2006/relationships/diagramData" Target="../diagrams/data154.xml"/><Relationship Id="rId1" Type="http://schemas.openxmlformats.org/officeDocument/2006/relationships/slideLayout" Target="../slideLayouts/slideLayout13.xml"/><Relationship Id="rId6" Type="http://schemas.microsoft.com/office/2007/relationships/diagramDrawing" Target="../diagrams/drawing154.xml"/><Relationship Id="rId5" Type="http://schemas.openxmlformats.org/officeDocument/2006/relationships/diagramColors" Target="../diagrams/colors154.xml"/><Relationship Id="rId4" Type="http://schemas.openxmlformats.org/officeDocument/2006/relationships/diagramQuickStyle" Target="../diagrams/quickStyle154.xml"/></Relationships>
</file>

<file path=ppt/slides/_rels/slide162.xml.rels><?xml version="1.0" encoding="UTF-8" standalone="yes"?>
<Relationships xmlns="http://schemas.openxmlformats.org/package/2006/relationships"><Relationship Id="rId3" Type="http://schemas.openxmlformats.org/officeDocument/2006/relationships/diagramLayout" Target="../diagrams/layout155.xml"/><Relationship Id="rId2" Type="http://schemas.openxmlformats.org/officeDocument/2006/relationships/diagramData" Target="../diagrams/data155.xml"/><Relationship Id="rId1" Type="http://schemas.openxmlformats.org/officeDocument/2006/relationships/slideLayout" Target="../slideLayouts/slideLayout13.xml"/><Relationship Id="rId6" Type="http://schemas.microsoft.com/office/2007/relationships/diagramDrawing" Target="../diagrams/drawing155.xml"/><Relationship Id="rId5" Type="http://schemas.openxmlformats.org/officeDocument/2006/relationships/diagramColors" Target="../diagrams/colors155.xml"/><Relationship Id="rId4" Type="http://schemas.openxmlformats.org/officeDocument/2006/relationships/diagramQuickStyle" Target="../diagrams/quickStyle155.xml"/></Relationships>
</file>

<file path=ppt/slides/_rels/slide163.xml.rels><?xml version="1.0" encoding="UTF-8" standalone="yes"?>
<Relationships xmlns="http://schemas.openxmlformats.org/package/2006/relationships"><Relationship Id="rId3" Type="http://schemas.openxmlformats.org/officeDocument/2006/relationships/diagramLayout" Target="../diagrams/layout156.xml"/><Relationship Id="rId2" Type="http://schemas.openxmlformats.org/officeDocument/2006/relationships/diagramData" Target="../diagrams/data156.xml"/><Relationship Id="rId1" Type="http://schemas.openxmlformats.org/officeDocument/2006/relationships/slideLayout" Target="../slideLayouts/slideLayout13.xml"/><Relationship Id="rId6" Type="http://schemas.microsoft.com/office/2007/relationships/diagramDrawing" Target="../diagrams/drawing156.xml"/><Relationship Id="rId5" Type="http://schemas.openxmlformats.org/officeDocument/2006/relationships/diagramColors" Target="../diagrams/colors156.xml"/><Relationship Id="rId4" Type="http://schemas.openxmlformats.org/officeDocument/2006/relationships/diagramQuickStyle" Target="../diagrams/quickStyle156.xml"/></Relationships>
</file>

<file path=ppt/slides/_rels/slide164.xml.rels><?xml version="1.0" encoding="UTF-8" standalone="yes"?>
<Relationships xmlns="http://schemas.openxmlformats.org/package/2006/relationships"><Relationship Id="rId3" Type="http://schemas.openxmlformats.org/officeDocument/2006/relationships/diagramLayout" Target="../diagrams/layout157.xml"/><Relationship Id="rId2" Type="http://schemas.openxmlformats.org/officeDocument/2006/relationships/diagramData" Target="../diagrams/data157.xml"/><Relationship Id="rId1" Type="http://schemas.openxmlformats.org/officeDocument/2006/relationships/slideLayout" Target="../slideLayouts/slideLayout13.xml"/><Relationship Id="rId6" Type="http://schemas.microsoft.com/office/2007/relationships/diagramDrawing" Target="../diagrams/drawing157.xml"/><Relationship Id="rId5" Type="http://schemas.openxmlformats.org/officeDocument/2006/relationships/diagramColors" Target="../diagrams/colors157.xml"/><Relationship Id="rId4" Type="http://schemas.openxmlformats.org/officeDocument/2006/relationships/diagramQuickStyle" Target="../diagrams/quickStyle157.xml"/></Relationships>
</file>

<file path=ppt/slides/_rels/slide165.xml.rels><?xml version="1.0" encoding="UTF-8" standalone="yes"?>
<Relationships xmlns="http://schemas.openxmlformats.org/package/2006/relationships"><Relationship Id="rId3" Type="http://schemas.openxmlformats.org/officeDocument/2006/relationships/diagramLayout" Target="../diagrams/layout158.xml"/><Relationship Id="rId2" Type="http://schemas.openxmlformats.org/officeDocument/2006/relationships/diagramData" Target="../diagrams/data158.xml"/><Relationship Id="rId1" Type="http://schemas.openxmlformats.org/officeDocument/2006/relationships/slideLayout" Target="../slideLayouts/slideLayout13.xml"/><Relationship Id="rId6" Type="http://schemas.microsoft.com/office/2007/relationships/diagramDrawing" Target="../diagrams/drawing158.xml"/><Relationship Id="rId5" Type="http://schemas.openxmlformats.org/officeDocument/2006/relationships/diagramColors" Target="../diagrams/colors158.xml"/><Relationship Id="rId4" Type="http://schemas.openxmlformats.org/officeDocument/2006/relationships/diagramQuickStyle" Target="../diagrams/quickStyle158.xml"/></Relationships>
</file>

<file path=ppt/slides/_rels/slide166.xml.rels><?xml version="1.0" encoding="UTF-8" standalone="yes"?>
<Relationships xmlns="http://schemas.openxmlformats.org/package/2006/relationships"><Relationship Id="rId3" Type="http://schemas.openxmlformats.org/officeDocument/2006/relationships/diagramLayout" Target="../diagrams/layout159.xml"/><Relationship Id="rId2" Type="http://schemas.openxmlformats.org/officeDocument/2006/relationships/diagramData" Target="../diagrams/data159.xml"/><Relationship Id="rId1" Type="http://schemas.openxmlformats.org/officeDocument/2006/relationships/slideLayout" Target="../slideLayouts/slideLayout13.xml"/><Relationship Id="rId6" Type="http://schemas.microsoft.com/office/2007/relationships/diagramDrawing" Target="../diagrams/drawing159.xml"/><Relationship Id="rId5" Type="http://schemas.openxmlformats.org/officeDocument/2006/relationships/diagramColors" Target="../diagrams/colors159.xml"/><Relationship Id="rId4" Type="http://schemas.openxmlformats.org/officeDocument/2006/relationships/diagramQuickStyle" Target="../diagrams/quickStyle159.xml"/></Relationships>
</file>

<file path=ppt/slides/_rels/slide167.xml.rels><?xml version="1.0" encoding="UTF-8" standalone="yes"?>
<Relationships xmlns="http://schemas.openxmlformats.org/package/2006/relationships"><Relationship Id="rId3" Type="http://schemas.openxmlformats.org/officeDocument/2006/relationships/diagramLayout" Target="../diagrams/layout160.xml"/><Relationship Id="rId2" Type="http://schemas.openxmlformats.org/officeDocument/2006/relationships/diagramData" Target="../diagrams/data160.xml"/><Relationship Id="rId1" Type="http://schemas.openxmlformats.org/officeDocument/2006/relationships/slideLayout" Target="../slideLayouts/slideLayout13.xml"/><Relationship Id="rId6" Type="http://schemas.microsoft.com/office/2007/relationships/diagramDrawing" Target="../diagrams/drawing160.xml"/><Relationship Id="rId5" Type="http://schemas.openxmlformats.org/officeDocument/2006/relationships/diagramColors" Target="../diagrams/colors160.xml"/><Relationship Id="rId4" Type="http://schemas.openxmlformats.org/officeDocument/2006/relationships/diagramQuickStyle" Target="../diagrams/quickStyle160.xml"/></Relationships>
</file>

<file path=ppt/slides/_rels/slide168.xml.rels><?xml version="1.0" encoding="UTF-8" standalone="yes"?>
<Relationships xmlns="http://schemas.openxmlformats.org/package/2006/relationships"><Relationship Id="rId3" Type="http://schemas.openxmlformats.org/officeDocument/2006/relationships/diagramLayout" Target="../diagrams/layout161.xml"/><Relationship Id="rId2" Type="http://schemas.openxmlformats.org/officeDocument/2006/relationships/diagramData" Target="../diagrams/data161.xml"/><Relationship Id="rId1" Type="http://schemas.openxmlformats.org/officeDocument/2006/relationships/slideLayout" Target="../slideLayouts/slideLayout13.xml"/><Relationship Id="rId6" Type="http://schemas.microsoft.com/office/2007/relationships/diagramDrawing" Target="../diagrams/drawing161.xml"/><Relationship Id="rId5" Type="http://schemas.openxmlformats.org/officeDocument/2006/relationships/diagramColors" Target="../diagrams/colors161.xml"/><Relationship Id="rId4" Type="http://schemas.openxmlformats.org/officeDocument/2006/relationships/diagramQuickStyle" Target="../diagrams/quickStyle161.xml"/></Relationships>
</file>

<file path=ppt/slides/_rels/slide169.xml.rels><?xml version="1.0" encoding="UTF-8" standalone="yes"?>
<Relationships xmlns="http://schemas.openxmlformats.org/package/2006/relationships"><Relationship Id="rId3" Type="http://schemas.openxmlformats.org/officeDocument/2006/relationships/diagramLayout" Target="../diagrams/layout162.xml"/><Relationship Id="rId2" Type="http://schemas.openxmlformats.org/officeDocument/2006/relationships/diagramData" Target="../diagrams/data162.xml"/><Relationship Id="rId1" Type="http://schemas.openxmlformats.org/officeDocument/2006/relationships/slideLayout" Target="../slideLayouts/slideLayout13.xml"/><Relationship Id="rId6" Type="http://schemas.microsoft.com/office/2007/relationships/diagramDrawing" Target="../diagrams/drawing162.xml"/><Relationship Id="rId5" Type="http://schemas.openxmlformats.org/officeDocument/2006/relationships/diagramColors" Target="../diagrams/colors162.xml"/><Relationship Id="rId4" Type="http://schemas.openxmlformats.org/officeDocument/2006/relationships/diagramQuickStyle" Target="../diagrams/quickStyle162.xml"/></Relationships>
</file>

<file path=ppt/slides/_rels/slide17.xml.rels><?xml version="1.0" encoding="UTF-8" standalone="yes"?>
<Relationships xmlns="http://schemas.openxmlformats.org/package/2006/relationships"><Relationship Id="rId3" Type="http://schemas.openxmlformats.org/officeDocument/2006/relationships/diagramLayout" Target="../diagrams/layout13.xml"/><Relationship Id="rId2" Type="http://schemas.openxmlformats.org/officeDocument/2006/relationships/diagramData" Target="../diagrams/data13.xml"/><Relationship Id="rId1" Type="http://schemas.openxmlformats.org/officeDocument/2006/relationships/slideLayout" Target="../slideLayouts/slideLayout13.xml"/><Relationship Id="rId6" Type="http://schemas.microsoft.com/office/2007/relationships/diagramDrawing" Target="../diagrams/drawing13.xml"/><Relationship Id="rId5" Type="http://schemas.openxmlformats.org/officeDocument/2006/relationships/diagramColors" Target="../diagrams/colors13.xml"/><Relationship Id="rId4" Type="http://schemas.openxmlformats.org/officeDocument/2006/relationships/diagramQuickStyle" Target="../diagrams/quickStyle13.xml"/></Relationships>
</file>

<file path=ppt/slides/_rels/slide170.xml.rels><?xml version="1.0" encoding="UTF-8" standalone="yes"?>
<Relationships xmlns="http://schemas.openxmlformats.org/package/2006/relationships"><Relationship Id="rId3" Type="http://schemas.openxmlformats.org/officeDocument/2006/relationships/diagramLayout" Target="../diagrams/layout163.xml"/><Relationship Id="rId2" Type="http://schemas.openxmlformats.org/officeDocument/2006/relationships/diagramData" Target="../diagrams/data163.xml"/><Relationship Id="rId1" Type="http://schemas.openxmlformats.org/officeDocument/2006/relationships/slideLayout" Target="../slideLayouts/slideLayout13.xml"/><Relationship Id="rId6" Type="http://schemas.microsoft.com/office/2007/relationships/diagramDrawing" Target="../diagrams/drawing163.xml"/><Relationship Id="rId5" Type="http://schemas.openxmlformats.org/officeDocument/2006/relationships/diagramColors" Target="../diagrams/colors163.xml"/><Relationship Id="rId4" Type="http://schemas.openxmlformats.org/officeDocument/2006/relationships/diagramQuickStyle" Target="../diagrams/quickStyle163.xml"/></Relationships>
</file>

<file path=ppt/slides/_rels/slide171.xml.rels><?xml version="1.0" encoding="UTF-8" standalone="yes"?>
<Relationships xmlns="http://schemas.openxmlformats.org/package/2006/relationships"><Relationship Id="rId3" Type="http://schemas.openxmlformats.org/officeDocument/2006/relationships/diagramLayout" Target="../diagrams/layout164.xml"/><Relationship Id="rId2" Type="http://schemas.openxmlformats.org/officeDocument/2006/relationships/diagramData" Target="../diagrams/data164.xml"/><Relationship Id="rId1" Type="http://schemas.openxmlformats.org/officeDocument/2006/relationships/slideLayout" Target="../slideLayouts/slideLayout13.xml"/><Relationship Id="rId6" Type="http://schemas.microsoft.com/office/2007/relationships/diagramDrawing" Target="../diagrams/drawing164.xml"/><Relationship Id="rId5" Type="http://schemas.openxmlformats.org/officeDocument/2006/relationships/diagramColors" Target="../diagrams/colors164.xml"/><Relationship Id="rId4" Type="http://schemas.openxmlformats.org/officeDocument/2006/relationships/diagramQuickStyle" Target="../diagrams/quickStyle164.xml"/></Relationships>
</file>

<file path=ppt/slides/_rels/slide172.xml.rels><?xml version="1.0" encoding="UTF-8" standalone="yes"?>
<Relationships xmlns="http://schemas.openxmlformats.org/package/2006/relationships"><Relationship Id="rId3" Type="http://schemas.openxmlformats.org/officeDocument/2006/relationships/diagramLayout" Target="../diagrams/layout165.xml"/><Relationship Id="rId2" Type="http://schemas.openxmlformats.org/officeDocument/2006/relationships/diagramData" Target="../diagrams/data165.xml"/><Relationship Id="rId1" Type="http://schemas.openxmlformats.org/officeDocument/2006/relationships/slideLayout" Target="../slideLayouts/slideLayout13.xml"/><Relationship Id="rId6" Type="http://schemas.microsoft.com/office/2007/relationships/diagramDrawing" Target="../diagrams/drawing165.xml"/><Relationship Id="rId5" Type="http://schemas.openxmlformats.org/officeDocument/2006/relationships/diagramColors" Target="../diagrams/colors165.xml"/><Relationship Id="rId4" Type="http://schemas.openxmlformats.org/officeDocument/2006/relationships/diagramQuickStyle" Target="../diagrams/quickStyle165.xml"/></Relationships>
</file>

<file path=ppt/slides/_rels/slide173.xml.rels><?xml version="1.0" encoding="UTF-8" standalone="yes"?>
<Relationships xmlns="http://schemas.openxmlformats.org/package/2006/relationships"><Relationship Id="rId3" Type="http://schemas.openxmlformats.org/officeDocument/2006/relationships/diagramLayout" Target="../diagrams/layout166.xml"/><Relationship Id="rId2" Type="http://schemas.openxmlformats.org/officeDocument/2006/relationships/diagramData" Target="../diagrams/data166.xml"/><Relationship Id="rId1" Type="http://schemas.openxmlformats.org/officeDocument/2006/relationships/slideLayout" Target="../slideLayouts/slideLayout13.xml"/><Relationship Id="rId6" Type="http://schemas.microsoft.com/office/2007/relationships/diagramDrawing" Target="../diagrams/drawing166.xml"/><Relationship Id="rId5" Type="http://schemas.openxmlformats.org/officeDocument/2006/relationships/diagramColors" Target="../diagrams/colors166.xml"/><Relationship Id="rId4" Type="http://schemas.openxmlformats.org/officeDocument/2006/relationships/diagramQuickStyle" Target="../diagrams/quickStyle166.xml"/></Relationships>
</file>

<file path=ppt/slides/_rels/slide174.xml.rels><?xml version="1.0" encoding="UTF-8" standalone="yes"?>
<Relationships xmlns="http://schemas.openxmlformats.org/package/2006/relationships"><Relationship Id="rId3" Type="http://schemas.openxmlformats.org/officeDocument/2006/relationships/diagramLayout" Target="../diagrams/layout167.xml"/><Relationship Id="rId2" Type="http://schemas.openxmlformats.org/officeDocument/2006/relationships/diagramData" Target="../diagrams/data167.xml"/><Relationship Id="rId1" Type="http://schemas.openxmlformats.org/officeDocument/2006/relationships/slideLayout" Target="../slideLayouts/slideLayout13.xml"/><Relationship Id="rId6" Type="http://schemas.microsoft.com/office/2007/relationships/diagramDrawing" Target="../diagrams/drawing167.xml"/><Relationship Id="rId5" Type="http://schemas.openxmlformats.org/officeDocument/2006/relationships/diagramColors" Target="../diagrams/colors167.xml"/><Relationship Id="rId4" Type="http://schemas.openxmlformats.org/officeDocument/2006/relationships/diagramQuickStyle" Target="../diagrams/quickStyle167.xml"/></Relationships>
</file>

<file path=ppt/slides/_rels/slide175.xml.rels><?xml version="1.0" encoding="UTF-8" standalone="yes"?>
<Relationships xmlns="http://schemas.openxmlformats.org/package/2006/relationships"><Relationship Id="rId3" Type="http://schemas.openxmlformats.org/officeDocument/2006/relationships/diagramLayout" Target="../diagrams/layout168.xml"/><Relationship Id="rId2" Type="http://schemas.openxmlformats.org/officeDocument/2006/relationships/diagramData" Target="../diagrams/data168.xml"/><Relationship Id="rId1" Type="http://schemas.openxmlformats.org/officeDocument/2006/relationships/slideLayout" Target="../slideLayouts/slideLayout13.xml"/><Relationship Id="rId6" Type="http://schemas.microsoft.com/office/2007/relationships/diagramDrawing" Target="../diagrams/drawing168.xml"/><Relationship Id="rId5" Type="http://schemas.openxmlformats.org/officeDocument/2006/relationships/diagramColors" Target="../diagrams/colors168.xml"/><Relationship Id="rId4" Type="http://schemas.openxmlformats.org/officeDocument/2006/relationships/diagramQuickStyle" Target="../diagrams/quickStyle168.xml"/></Relationships>
</file>

<file path=ppt/slides/_rels/slide176.xml.rels><?xml version="1.0" encoding="UTF-8" standalone="yes"?>
<Relationships xmlns="http://schemas.openxmlformats.org/package/2006/relationships"><Relationship Id="rId3" Type="http://schemas.openxmlformats.org/officeDocument/2006/relationships/diagramLayout" Target="../diagrams/layout169.xml"/><Relationship Id="rId2" Type="http://schemas.openxmlformats.org/officeDocument/2006/relationships/diagramData" Target="../diagrams/data169.xml"/><Relationship Id="rId1" Type="http://schemas.openxmlformats.org/officeDocument/2006/relationships/slideLayout" Target="../slideLayouts/slideLayout13.xml"/><Relationship Id="rId6" Type="http://schemas.microsoft.com/office/2007/relationships/diagramDrawing" Target="../diagrams/drawing169.xml"/><Relationship Id="rId5" Type="http://schemas.openxmlformats.org/officeDocument/2006/relationships/diagramColors" Target="../diagrams/colors169.xml"/><Relationship Id="rId4" Type="http://schemas.openxmlformats.org/officeDocument/2006/relationships/diagramQuickStyle" Target="../diagrams/quickStyle169.xml"/></Relationships>
</file>

<file path=ppt/slides/_rels/slide177.xml.rels><?xml version="1.0" encoding="UTF-8" standalone="yes"?>
<Relationships xmlns="http://schemas.openxmlformats.org/package/2006/relationships"><Relationship Id="rId3" Type="http://schemas.openxmlformats.org/officeDocument/2006/relationships/diagramLayout" Target="../diagrams/layout170.xml"/><Relationship Id="rId2" Type="http://schemas.openxmlformats.org/officeDocument/2006/relationships/diagramData" Target="../diagrams/data170.xml"/><Relationship Id="rId1" Type="http://schemas.openxmlformats.org/officeDocument/2006/relationships/slideLayout" Target="../slideLayouts/slideLayout13.xml"/><Relationship Id="rId6" Type="http://schemas.microsoft.com/office/2007/relationships/diagramDrawing" Target="../diagrams/drawing170.xml"/><Relationship Id="rId5" Type="http://schemas.openxmlformats.org/officeDocument/2006/relationships/diagramColors" Target="../diagrams/colors170.xml"/><Relationship Id="rId4" Type="http://schemas.openxmlformats.org/officeDocument/2006/relationships/diagramQuickStyle" Target="../diagrams/quickStyle170.xml"/></Relationships>
</file>

<file path=ppt/slides/_rels/slide178.xml.rels><?xml version="1.0" encoding="UTF-8" standalone="yes"?>
<Relationships xmlns="http://schemas.openxmlformats.org/package/2006/relationships"><Relationship Id="rId3" Type="http://schemas.openxmlformats.org/officeDocument/2006/relationships/diagramLayout" Target="../diagrams/layout171.xml"/><Relationship Id="rId2" Type="http://schemas.openxmlformats.org/officeDocument/2006/relationships/diagramData" Target="../diagrams/data171.xml"/><Relationship Id="rId1" Type="http://schemas.openxmlformats.org/officeDocument/2006/relationships/slideLayout" Target="../slideLayouts/slideLayout13.xml"/><Relationship Id="rId6" Type="http://schemas.microsoft.com/office/2007/relationships/diagramDrawing" Target="../diagrams/drawing171.xml"/><Relationship Id="rId5" Type="http://schemas.openxmlformats.org/officeDocument/2006/relationships/diagramColors" Target="../diagrams/colors171.xml"/><Relationship Id="rId4" Type="http://schemas.openxmlformats.org/officeDocument/2006/relationships/diagramQuickStyle" Target="../diagrams/quickStyle171.xml"/></Relationships>
</file>

<file path=ppt/slides/_rels/slide179.xml.rels><?xml version="1.0" encoding="UTF-8" standalone="yes"?>
<Relationships xmlns="http://schemas.openxmlformats.org/package/2006/relationships"><Relationship Id="rId3" Type="http://schemas.openxmlformats.org/officeDocument/2006/relationships/diagramLayout" Target="../diagrams/layout172.xml"/><Relationship Id="rId2" Type="http://schemas.openxmlformats.org/officeDocument/2006/relationships/diagramData" Target="../diagrams/data172.xml"/><Relationship Id="rId1" Type="http://schemas.openxmlformats.org/officeDocument/2006/relationships/slideLayout" Target="../slideLayouts/slideLayout13.xml"/><Relationship Id="rId6" Type="http://schemas.microsoft.com/office/2007/relationships/diagramDrawing" Target="../diagrams/drawing172.xml"/><Relationship Id="rId5" Type="http://schemas.openxmlformats.org/officeDocument/2006/relationships/diagramColors" Target="../diagrams/colors172.xml"/><Relationship Id="rId4" Type="http://schemas.openxmlformats.org/officeDocument/2006/relationships/diagramQuickStyle" Target="../diagrams/quickStyle172.xml"/></Relationships>
</file>

<file path=ppt/slides/_rels/slide18.xml.rels><?xml version="1.0" encoding="UTF-8" standalone="yes"?>
<Relationships xmlns="http://schemas.openxmlformats.org/package/2006/relationships"><Relationship Id="rId3" Type="http://schemas.openxmlformats.org/officeDocument/2006/relationships/diagramLayout" Target="../diagrams/layout14.xml"/><Relationship Id="rId2" Type="http://schemas.openxmlformats.org/officeDocument/2006/relationships/diagramData" Target="../diagrams/data14.xml"/><Relationship Id="rId1" Type="http://schemas.openxmlformats.org/officeDocument/2006/relationships/slideLayout" Target="../slideLayouts/slideLayout13.xml"/><Relationship Id="rId6" Type="http://schemas.microsoft.com/office/2007/relationships/diagramDrawing" Target="../diagrams/drawing14.xml"/><Relationship Id="rId5" Type="http://schemas.openxmlformats.org/officeDocument/2006/relationships/diagramColors" Target="../diagrams/colors14.xml"/><Relationship Id="rId4" Type="http://schemas.openxmlformats.org/officeDocument/2006/relationships/diagramQuickStyle" Target="../diagrams/quickStyle14.xml"/></Relationships>
</file>

<file path=ppt/slides/_rels/slide180.xml.rels><?xml version="1.0" encoding="UTF-8" standalone="yes"?>
<Relationships xmlns="http://schemas.openxmlformats.org/package/2006/relationships"><Relationship Id="rId3" Type="http://schemas.openxmlformats.org/officeDocument/2006/relationships/diagramLayout" Target="../diagrams/layout173.xml"/><Relationship Id="rId2" Type="http://schemas.openxmlformats.org/officeDocument/2006/relationships/diagramData" Target="../diagrams/data173.xml"/><Relationship Id="rId1" Type="http://schemas.openxmlformats.org/officeDocument/2006/relationships/slideLayout" Target="../slideLayouts/slideLayout13.xml"/><Relationship Id="rId6" Type="http://schemas.microsoft.com/office/2007/relationships/diagramDrawing" Target="../diagrams/drawing173.xml"/><Relationship Id="rId5" Type="http://schemas.openxmlformats.org/officeDocument/2006/relationships/diagramColors" Target="../diagrams/colors173.xml"/><Relationship Id="rId4" Type="http://schemas.openxmlformats.org/officeDocument/2006/relationships/diagramQuickStyle" Target="../diagrams/quickStyle173.xml"/></Relationships>
</file>

<file path=ppt/slides/_rels/slide181.xml.rels><?xml version="1.0" encoding="UTF-8" standalone="yes"?>
<Relationships xmlns="http://schemas.openxmlformats.org/package/2006/relationships"><Relationship Id="rId3" Type="http://schemas.openxmlformats.org/officeDocument/2006/relationships/diagramLayout" Target="../diagrams/layout174.xml"/><Relationship Id="rId2" Type="http://schemas.openxmlformats.org/officeDocument/2006/relationships/diagramData" Target="../diagrams/data174.xml"/><Relationship Id="rId1" Type="http://schemas.openxmlformats.org/officeDocument/2006/relationships/slideLayout" Target="../slideLayouts/slideLayout13.xml"/><Relationship Id="rId6" Type="http://schemas.microsoft.com/office/2007/relationships/diagramDrawing" Target="../diagrams/drawing174.xml"/><Relationship Id="rId5" Type="http://schemas.openxmlformats.org/officeDocument/2006/relationships/diagramColors" Target="../diagrams/colors174.xml"/><Relationship Id="rId4" Type="http://schemas.openxmlformats.org/officeDocument/2006/relationships/diagramQuickStyle" Target="../diagrams/quickStyle174.xml"/></Relationships>
</file>

<file path=ppt/slides/_rels/slide182.xml.rels><?xml version="1.0" encoding="UTF-8" standalone="yes"?>
<Relationships xmlns="http://schemas.openxmlformats.org/package/2006/relationships"><Relationship Id="rId3" Type="http://schemas.openxmlformats.org/officeDocument/2006/relationships/diagramLayout" Target="../diagrams/layout175.xml"/><Relationship Id="rId2" Type="http://schemas.openxmlformats.org/officeDocument/2006/relationships/diagramData" Target="../diagrams/data175.xml"/><Relationship Id="rId1" Type="http://schemas.openxmlformats.org/officeDocument/2006/relationships/slideLayout" Target="../slideLayouts/slideLayout13.xml"/><Relationship Id="rId6" Type="http://schemas.microsoft.com/office/2007/relationships/diagramDrawing" Target="../diagrams/drawing175.xml"/><Relationship Id="rId5" Type="http://schemas.openxmlformats.org/officeDocument/2006/relationships/diagramColors" Target="../diagrams/colors175.xml"/><Relationship Id="rId4" Type="http://schemas.openxmlformats.org/officeDocument/2006/relationships/diagramQuickStyle" Target="../diagrams/quickStyle175.xml"/></Relationships>
</file>

<file path=ppt/slides/_rels/slide183.xml.rels><?xml version="1.0" encoding="UTF-8" standalone="yes"?>
<Relationships xmlns="http://schemas.openxmlformats.org/package/2006/relationships"><Relationship Id="rId3" Type="http://schemas.openxmlformats.org/officeDocument/2006/relationships/diagramLayout" Target="../diagrams/layout176.xml"/><Relationship Id="rId2" Type="http://schemas.openxmlformats.org/officeDocument/2006/relationships/diagramData" Target="../diagrams/data176.xml"/><Relationship Id="rId1" Type="http://schemas.openxmlformats.org/officeDocument/2006/relationships/slideLayout" Target="../slideLayouts/slideLayout13.xml"/><Relationship Id="rId6" Type="http://schemas.microsoft.com/office/2007/relationships/diagramDrawing" Target="../diagrams/drawing176.xml"/><Relationship Id="rId5" Type="http://schemas.openxmlformats.org/officeDocument/2006/relationships/diagramColors" Target="../diagrams/colors176.xml"/><Relationship Id="rId4" Type="http://schemas.openxmlformats.org/officeDocument/2006/relationships/diagramQuickStyle" Target="../diagrams/quickStyle176.xml"/></Relationships>
</file>

<file path=ppt/slides/_rels/slide184.xml.rels><?xml version="1.0" encoding="UTF-8" standalone="yes"?>
<Relationships xmlns="http://schemas.openxmlformats.org/package/2006/relationships"><Relationship Id="rId3" Type="http://schemas.openxmlformats.org/officeDocument/2006/relationships/diagramLayout" Target="../diagrams/layout177.xml"/><Relationship Id="rId2" Type="http://schemas.openxmlformats.org/officeDocument/2006/relationships/diagramData" Target="../diagrams/data177.xml"/><Relationship Id="rId1" Type="http://schemas.openxmlformats.org/officeDocument/2006/relationships/slideLayout" Target="../slideLayouts/slideLayout13.xml"/><Relationship Id="rId6" Type="http://schemas.microsoft.com/office/2007/relationships/diagramDrawing" Target="../diagrams/drawing177.xml"/><Relationship Id="rId5" Type="http://schemas.openxmlformats.org/officeDocument/2006/relationships/diagramColors" Target="../diagrams/colors177.xml"/><Relationship Id="rId4" Type="http://schemas.openxmlformats.org/officeDocument/2006/relationships/diagramQuickStyle" Target="../diagrams/quickStyle177.xml"/></Relationships>
</file>

<file path=ppt/slides/_rels/slide185.xml.rels><?xml version="1.0" encoding="UTF-8" standalone="yes"?>
<Relationships xmlns="http://schemas.openxmlformats.org/package/2006/relationships"><Relationship Id="rId3" Type="http://schemas.openxmlformats.org/officeDocument/2006/relationships/diagramLayout" Target="../diagrams/layout178.xml"/><Relationship Id="rId2" Type="http://schemas.openxmlformats.org/officeDocument/2006/relationships/diagramData" Target="../diagrams/data178.xml"/><Relationship Id="rId1" Type="http://schemas.openxmlformats.org/officeDocument/2006/relationships/slideLayout" Target="../slideLayouts/slideLayout13.xml"/><Relationship Id="rId6" Type="http://schemas.microsoft.com/office/2007/relationships/diagramDrawing" Target="../diagrams/drawing178.xml"/><Relationship Id="rId5" Type="http://schemas.openxmlformats.org/officeDocument/2006/relationships/diagramColors" Target="../diagrams/colors178.xml"/><Relationship Id="rId4" Type="http://schemas.openxmlformats.org/officeDocument/2006/relationships/diagramQuickStyle" Target="../diagrams/quickStyle178.xml"/></Relationships>
</file>

<file path=ppt/slides/_rels/slide186.xml.rels><?xml version="1.0" encoding="UTF-8" standalone="yes"?>
<Relationships xmlns="http://schemas.openxmlformats.org/package/2006/relationships"><Relationship Id="rId3" Type="http://schemas.openxmlformats.org/officeDocument/2006/relationships/diagramLayout" Target="../diagrams/layout179.xml"/><Relationship Id="rId2" Type="http://schemas.openxmlformats.org/officeDocument/2006/relationships/diagramData" Target="../diagrams/data179.xml"/><Relationship Id="rId1" Type="http://schemas.openxmlformats.org/officeDocument/2006/relationships/slideLayout" Target="../slideLayouts/slideLayout13.xml"/><Relationship Id="rId6" Type="http://schemas.microsoft.com/office/2007/relationships/diagramDrawing" Target="../diagrams/drawing179.xml"/><Relationship Id="rId5" Type="http://schemas.openxmlformats.org/officeDocument/2006/relationships/diagramColors" Target="../diagrams/colors179.xml"/><Relationship Id="rId4" Type="http://schemas.openxmlformats.org/officeDocument/2006/relationships/diagramQuickStyle" Target="../diagrams/quickStyle179.xml"/></Relationships>
</file>

<file path=ppt/slides/_rels/slide187.xml.rels><?xml version="1.0" encoding="UTF-8" standalone="yes"?>
<Relationships xmlns="http://schemas.openxmlformats.org/package/2006/relationships"><Relationship Id="rId3" Type="http://schemas.openxmlformats.org/officeDocument/2006/relationships/diagramLayout" Target="../diagrams/layout180.xml"/><Relationship Id="rId2" Type="http://schemas.openxmlformats.org/officeDocument/2006/relationships/diagramData" Target="../diagrams/data180.xml"/><Relationship Id="rId1" Type="http://schemas.openxmlformats.org/officeDocument/2006/relationships/slideLayout" Target="../slideLayouts/slideLayout13.xml"/><Relationship Id="rId6" Type="http://schemas.microsoft.com/office/2007/relationships/diagramDrawing" Target="../diagrams/drawing180.xml"/><Relationship Id="rId5" Type="http://schemas.openxmlformats.org/officeDocument/2006/relationships/diagramColors" Target="../diagrams/colors180.xml"/><Relationship Id="rId4" Type="http://schemas.openxmlformats.org/officeDocument/2006/relationships/diagramQuickStyle" Target="../diagrams/quickStyle180.xml"/></Relationships>
</file>

<file path=ppt/slides/_rels/slide188.xml.rels><?xml version="1.0" encoding="UTF-8" standalone="yes"?>
<Relationships xmlns="http://schemas.openxmlformats.org/package/2006/relationships"><Relationship Id="rId3" Type="http://schemas.openxmlformats.org/officeDocument/2006/relationships/diagramLayout" Target="../diagrams/layout181.xml"/><Relationship Id="rId2" Type="http://schemas.openxmlformats.org/officeDocument/2006/relationships/diagramData" Target="../diagrams/data181.xml"/><Relationship Id="rId1" Type="http://schemas.openxmlformats.org/officeDocument/2006/relationships/slideLayout" Target="../slideLayouts/slideLayout13.xml"/><Relationship Id="rId6" Type="http://schemas.microsoft.com/office/2007/relationships/diagramDrawing" Target="../diagrams/drawing181.xml"/><Relationship Id="rId5" Type="http://schemas.openxmlformats.org/officeDocument/2006/relationships/diagramColors" Target="../diagrams/colors181.xml"/><Relationship Id="rId4" Type="http://schemas.openxmlformats.org/officeDocument/2006/relationships/diagramQuickStyle" Target="../diagrams/quickStyle181.xml"/></Relationships>
</file>

<file path=ppt/slides/_rels/slide189.xml.rels><?xml version="1.0" encoding="UTF-8" standalone="yes"?>
<Relationships xmlns="http://schemas.openxmlformats.org/package/2006/relationships"><Relationship Id="rId8" Type="http://schemas.openxmlformats.org/officeDocument/2006/relationships/diagramLayout" Target="../diagrams/layout183.xml"/><Relationship Id="rId3" Type="http://schemas.openxmlformats.org/officeDocument/2006/relationships/diagramLayout" Target="../diagrams/layout182.xml"/><Relationship Id="rId7" Type="http://schemas.openxmlformats.org/officeDocument/2006/relationships/diagramData" Target="../diagrams/data183.xml"/><Relationship Id="rId2" Type="http://schemas.openxmlformats.org/officeDocument/2006/relationships/diagramData" Target="../diagrams/data182.xml"/><Relationship Id="rId1" Type="http://schemas.openxmlformats.org/officeDocument/2006/relationships/slideLayout" Target="../slideLayouts/slideLayout13.xml"/><Relationship Id="rId6" Type="http://schemas.microsoft.com/office/2007/relationships/diagramDrawing" Target="../diagrams/drawing182.xml"/><Relationship Id="rId11" Type="http://schemas.microsoft.com/office/2007/relationships/diagramDrawing" Target="../diagrams/drawing183.xml"/><Relationship Id="rId5" Type="http://schemas.openxmlformats.org/officeDocument/2006/relationships/diagramColors" Target="../diagrams/colors182.xml"/><Relationship Id="rId10" Type="http://schemas.openxmlformats.org/officeDocument/2006/relationships/diagramColors" Target="../diagrams/colors183.xml"/><Relationship Id="rId4" Type="http://schemas.openxmlformats.org/officeDocument/2006/relationships/diagramQuickStyle" Target="../diagrams/quickStyle182.xml"/><Relationship Id="rId9" Type="http://schemas.openxmlformats.org/officeDocument/2006/relationships/diagramQuickStyle" Target="../diagrams/quickStyle183.xml"/></Relationships>
</file>

<file path=ppt/slides/_rels/slide19.xml.rels><?xml version="1.0" encoding="UTF-8" standalone="yes"?>
<Relationships xmlns="http://schemas.openxmlformats.org/package/2006/relationships"><Relationship Id="rId8" Type="http://schemas.openxmlformats.org/officeDocument/2006/relationships/diagramLayout" Target="../diagrams/layout16.xml"/><Relationship Id="rId3" Type="http://schemas.openxmlformats.org/officeDocument/2006/relationships/diagramLayout" Target="../diagrams/layout15.xml"/><Relationship Id="rId7" Type="http://schemas.openxmlformats.org/officeDocument/2006/relationships/diagramData" Target="../diagrams/data16.xml"/><Relationship Id="rId2" Type="http://schemas.openxmlformats.org/officeDocument/2006/relationships/diagramData" Target="../diagrams/data15.xml"/><Relationship Id="rId1" Type="http://schemas.openxmlformats.org/officeDocument/2006/relationships/slideLayout" Target="../slideLayouts/slideLayout13.xml"/><Relationship Id="rId6" Type="http://schemas.microsoft.com/office/2007/relationships/diagramDrawing" Target="../diagrams/drawing15.xml"/><Relationship Id="rId11" Type="http://schemas.microsoft.com/office/2007/relationships/diagramDrawing" Target="../diagrams/drawing16.xml"/><Relationship Id="rId5" Type="http://schemas.openxmlformats.org/officeDocument/2006/relationships/diagramColors" Target="../diagrams/colors15.xml"/><Relationship Id="rId10" Type="http://schemas.openxmlformats.org/officeDocument/2006/relationships/diagramColors" Target="../diagrams/colors16.xml"/><Relationship Id="rId4" Type="http://schemas.openxmlformats.org/officeDocument/2006/relationships/diagramQuickStyle" Target="../diagrams/quickStyle15.xml"/><Relationship Id="rId9" Type="http://schemas.openxmlformats.org/officeDocument/2006/relationships/diagramQuickStyle" Target="../diagrams/quickStyle16.xml"/></Relationships>
</file>

<file path=ppt/slides/_rels/slide190.xml.rels><?xml version="1.0" encoding="UTF-8" standalone="yes"?>
<Relationships xmlns="http://schemas.openxmlformats.org/package/2006/relationships"><Relationship Id="rId3" Type="http://schemas.openxmlformats.org/officeDocument/2006/relationships/diagramLayout" Target="../diagrams/layout184.xml"/><Relationship Id="rId2" Type="http://schemas.openxmlformats.org/officeDocument/2006/relationships/diagramData" Target="../diagrams/data184.xml"/><Relationship Id="rId1" Type="http://schemas.openxmlformats.org/officeDocument/2006/relationships/slideLayout" Target="../slideLayouts/slideLayout13.xml"/><Relationship Id="rId6" Type="http://schemas.microsoft.com/office/2007/relationships/diagramDrawing" Target="../diagrams/drawing184.xml"/><Relationship Id="rId5" Type="http://schemas.openxmlformats.org/officeDocument/2006/relationships/diagramColors" Target="../diagrams/colors184.xml"/><Relationship Id="rId4" Type="http://schemas.openxmlformats.org/officeDocument/2006/relationships/diagramQuickStyle" Target="../diagrams/quickStyle184.xml"/></Relationships>
</file>

<file path=ppt/slides/_rels/slide191.xml.rels><?xml version="1.0" encoding="UTF-8" standalone="yes"?>
<Relationships xmlns="http://schemas.openxmlformats.org/package/2006/relationships"><Relationship Id="rId2" Type="http://schemas.openxmlformats.org/officeDocument/2006/relationships/image" Target="../media/image114.jpg"/><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3" Type="http://schemas.openxmlformats.org/officeDocument/2006/relationships/diagramLayout" Target="../diagrams/layout17.xml"/><Relationship Id="rId2" Type="http://schemas.openxmlformats.org/officeDocument/2006/relationships/diagramData" Target="../diagrams/data17.xml"/><Relationship Id="rId1" Type="http://schemas.openxmlformats.org/officeDocument/2006/relationships/slideLayout" Target="../slideLayouts/slideLayout13.xml"/><Relationship Id="rId6" Type="http://schemas.microsoft.com/office/2007/relationships/diagramDrawing" Target="../diagrams/drawing17.xml"/><Relationship Id="rId5" Type="http://schemas.openxmlformats.org/officeDocument/2006/relationships/diagramColors" Target="../diagrams/colors17.xml"/><Relationship Id="rId4" Type="http://schemas.openxmlformats.org/officeDocument/2006/relationships/diagramQuickStyle" Target="../diagrams/quickStyle17.xml"/></Relationships>
</file>

<file path=ppt/slides/_rels/slide21.xml.rels><?xml version="1.0" encoding="UTF-8" standalone="yes"?>
<Relationships xmlns="http://schemas.openxmlformats.org/package/2006/relationships"><Relationship Id="rId3" Type="http://schemas.openxmlformats.org/officeDocument/2006/relationships/diagramLayout" Target="../diagrams/layout18.xml"/><Relationship Id="rId2" Type="http://schemas.openxmlformats.org/officeDocument/2006/relationships/diagramData" Target="../diagrams/data18.xml"/><Relationship Id="rId1" Type="http://schemas.openxmlformats.org/officeDocument/2006/relationships/slideLayout" Target="../slideLayouts/slideLayout13.xml"/><Relationship Id="rId6" Type="http://schemas.microsoft.com/office/2007/relationships/diagramDrawing" Target="../diagrams/drawing18.xml"/><Relationship Id="rId5" Type="http://schemas.openxmlformats.org/officeDocument/2006/relationships/diagramColors" Target="../diagrams/colors18.xml"/><Relationship Id="rId4" Type="http://schemas.openxmlformats.org/officeDocument/2006/relationships/diagramQuickStyle" Target="../diagrams/quickStyle18.xml"/></Relationships>
</file>

<file path=ppt/slides/_rels/slide22.xml.rels><?xml version="1.0" encoding="UTF-8" standalone="yes"?>
<Relationships xmlns="http://schemas.openxmlformats.org/package/2006/relationships"><Relationship Id="rId3" Type="http://schemas.openxmlformats.org/officeDocument/2006/relationships/diagramLayout" Target="../diagrams/layout19.xml"/><Relationship Id="rId2" Type="http://schemas.openxmlformats.org/officeDocument/2006/relationships/diagramData" Target="../diagrams/data19.xml"/><Relationship Id="rId1" Type="http://schemas.openxmlformats.org/officeDocument/2006/relationships/slideLayout" Target="../slideLayouts/slideLayout13.xml"/><Relationship Id="rId6" Type="http://schemas.microsoft.com/office/2007/relationships/diagramDrawing" Target="../diagrams/drawing19.xml"/><Relationship Id="rId5" Type="http://schemas.openxmlformats.org/officeDocument/2006/relationships/diagramColors" Target="../diagrams/colors19.xml"/><Relationship Id="rId4" Type="http://schemas.openxmlformats.org/officeDocument/2006/relationships/diagramQuickStyle" Target="../diagrams/quickStyle19.xml"/></Relationships>
</file>

<file path=ppt/slides/_rels/slide23.xml.rels><?xml version="1.0" encoding="UTF-8" standalone="yes"?>
<Relationships xmlns="http://schemas.openxmlformats.org/package/2006/relationships"><Relationship Id="rId3" Type="http://schemas.openxmlformats.org/officeDocument/2006/relationships/diagramLayout" Target="../diagrams/layout20.xml"/><Relationship Id="rId2" Type="http://schemas.openxmlformats.org/officeDocument/2006/relationships/diagramData" Target="../diagrams/data20.xml"/><Relationship Id="rId1" Type="http://schemas.openxmlformats.org/officeDocument/2006/relationships/slideLayout" Target="../slideLayouts/slideLayout13.xml"/><Relationship Id="rId6" Type="http://schemas.microsoft.com/office/2007/relationships/diagramDrawing" Target="../diagrams/drawing20.xml"/><Relationship Id="rId5" Type="http://schemas.openxmlformats.org/officeDocument/2006/relationships/diagramColors" Target="../diagrams/colors20.xml"/><Relationship Id="rId4" Type="http://schemas.openxmlformats.org/officeDocument/2006/relationships/diagramQuickStyle" Target="../diagrams/quickStyle20.xml"/></Relationships>
</file>

<file path=ppt/slides/_rels/slide24.xml.rels><?xml version="1.0" encoding="UTF-8" standalone="yes"?>
<Relationships xmlns="http://schemas.openxmlformats.org/package/2006/relationships"><Relationship Id="rId3" Type="http://schemas.openxmlformats.org/officeDocument/2006/relationships/diagramLayout" Target="../diagrams/layout21.xml"/><Relationship Id="rId2" Type="http://schemas.openxmlformats.org/officeDocument/2006/relationships/diagramData" Target="../diagrams/data21.xml"/><Relationship Id="rId1" Type="http://schemas.openxmlformats.org/officeDocument/2006/relationships/slideLayout" Target="../slideLayouts/slideLayout13.xml"/><Relationship Id="rId6" Type="http://schemas.microsoft.com/office/2007/relationships/diagramDrawing" Target="../diagrams/drawing21.xml"/><Relationship Id="rId5" Type="http://schemas.openxmlformats.org/officeDocument/2006/relationships/diagramColors" Target="../diagrams/colors21.xml"/><Relationship Id="rId4" Type="http://schemas.openxmlformats.org/officeDocument/2006/relationships/diagramQuickStyle" Target="../diagrams/quickStyle21.xml"/></Relationships>
</file>

<file path=ppt/slides/_rels/slide25.xml.rels><?xml version="1.0" encoding="UTF-8" standalone="yes"?>
<Relationships xmlns="http://schemas.openxmlformats.org/package/2006/relationships"><Relationship Id="rId3" Type="http://schemas.openxmlformats.org/officeDocument/2006/relationships/diagramLayout" Target="../diagrams/layout22.xml"/><Relationship Id="rId2" Type="http://schemas.openxmlformats.org/officeDocument/2006/relationships/diagramData" Target="../diagrams/data22.xml"/><Relationship Id="rId1" Type="http://schemas.openxmlformats.org/officeDocument/2006/relationships/slideLayout" Target="../slideLayouts/slideLayout13.xml"/><Relationship Id="rId6" Type="http://schemas.microsoft.com/office/2007/relationships/diagramDrawing" Target="../diagrams/drawing22.xml"/><Relationship Id="rId5" Type="http://schemas.openxmlformats.org/officeDocument/2006/relationships/diagramColors" Target="../diagrams/colors22.xml"/><Relationship Id="rId4" Type="http://schemas.openxmlformats.org/officeDocument/2006/relationships/diagramQuickStyle" Target="../diagrams/quickStyle22.xml"/></Relationships>
</file>

<file path=ppt/slides/_rels/slide26.xml.rels><?xml version="1.0" encoding="UTF-8" standalone="yes"?>
<Relationships xmlns="http://schemas.openxmlformats.org/package/2006/relationships"><Relationship Id="rId3" Type="http://schemas.openxmlformats.org/officeDocument/2006/relationships/diagramLayout" Target="../diagrams/layout23.xml"/><Relationship Id="rId2" Type="http://schemas.openxmlformats.org/officeDocument/2006/relationships/diagramData" Target="../diagrams/data23.xml"/><Relationship Id="rId1" Type="http://schemas.openxmlformats.org/officeDocument/2006/relationships/slideLayout" Target="../slideLayouts/slideLayout13.xml"/><Relationship Id="rId6" Type="http://schemas.microsoft.com/office/2007/relationships/diagramDrawing" Target="../diagrams/drawing23.xml"/><Relationship Id="rId5" Type="http://schemas.openxmlformats.org/officeDocument/2006/relationships/diagramColors" Target="../diagrams/colors23.xml"/><Relationship Id="rId4" Type="http://schemas.openxmlformats.org/officeDocument/2006/relationships/diagramQuickStyle" Target="../diagrams/quickStyle23.xml"/></Relationships>
</file>

<file path=ppt/slides/_rels/slide27.xml.rels><?xml version="1.0" encoding="UTF-8" standalone="yes"?>
<Relationships xmlns="http://schemas.openxmlformats.org/package/2006/relationships"><Relationship Id="rId3" Type="http://schemas.openxmlformats.org/officeDocument/2006/relationships/diagramLayout" Target="../diagrams/layout24.xml"/><Relationship Id="rId2" Type="http://schemas.openxmlformats.org/officeDocument/2006/relationships/diagramData" Target="../diagrams/data24.xml"/><Relationship Id="rId1" Type="http://schemas.openxmlformats.org/officeDocument/2006/relationships/slideLayout" Target="../slideLayouts/slideLayout13.xml"/><Relationship Id="rId6" Type="http://schemas.microsoft.com/office/2007/relationships/diagramDrawing" Target="../diagrams/drawing24.xml"/><Relationship Id="rId5" Type="http://schemas.openxmlformats.org/officeDocument/2006/relationships/diagramColors" Target="../diagrams/colors24.xml"/><Relationship Id="rId4" Type="http://schemas.openxmlformats.org/officeDocument/2006/relationships/diagramQuickStyle" Target="../diagrams/quickStyle24.xml"/></Relationships>
</file>

<file path=ppt/slides/_rels/slide28.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diagramLayout" Target="../diagrams/layout25.xml"/><Relationship Id="rId7" Type="http://schemas.openxmlformats.org/officeDocument/2006/relationships/image" Target="../media/image2.png"/><Relationship Id="rId2" Type="http://schemas.openxmlformats.org/officeDocument/2006/relationships/diagramData" Target="../diagrams/data25.xml"/><Relationship Id="rId1" Type="http://schemas.openxmlformats.org/officeDocument/2006/relationships/slideLayout" Target="../slideLayouts/slideLayout13.xml"/><Relationship Id="rId6" Type="http://schemas.microsoft.com/office/2007/relationships/diagramDrawing" Target="../diagrams/drawing25.xml"/><Relationship Id="rId5" Type="http://schemas.openxmlformats.org/officeDocument/2006/relationships/diagramColors" Target="../diagrams/colors25.xml"/><Relationship Id="rId4" Type="http://schemas.openxmlformats.org/officeDocument/2006/relationships/diagramQuickStyle" Target="../diagrams/quickStyle25.xml"/></Relationships>
</file>

<file path=ppt/slides/_rels/slide29.xml.rels><?xml version="1.0" encoding="UTF-8" standalone="yes"?>
<Relationships xmlns="http://schemas.openxmlformats.org/package/2006/relationships"><Relationship Id="rId3" Type="http://schemas.openxmlformats.org/officeDocument/2006/relationships/diagramLayout" Target="../diagrams/layout26.xml"/><Relationship Id="rId2" Type="http://schemas.openxmlformats.org/officeDocument/2006/relationships/diagramData" Target="../diagrams/data26.xml"/><Relationship Id="rId1" Type="http://schemas.openxmlformats.org/officeDocument/2006/relationships/slideLayout" Target="../slideLayouts/slideLayout13.xml"/><Relationship Id="rId6" Type="http://schemas.microsoft.com/office/2007/relationships/diagramDrawing" Target="../diagrams/drawing26.xml"/><Relationship Id="rId5" Type="http://schemas.openxmlformats.org/officeDocument/2006/relationships/diagramColors" Target="../diagrams/colors26.xml"/><Relationship Id="rId4" Type="http://schemas.openxmlformats.org/officeDocument/2006/relationships/diagramQuickStyle" Target="../diagrams/quickStyle26.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3.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3" Type="http://schemas.openxmlformats.org/officeDocument/2006/relationships/diagramLayout" Target="../diagrams/layout27.xml"/><Relationship Id="rId2" Type="http://schemas.openxmlformats.org/officeDocument/2006/relationships/diagramData" Target="../diagrams/data27.xml"/><Relationship Id="rId1" Type="http://schemas.openxmlformats.org/officeDocument/2006/relationships/slideLayout" Target="../slideLayouts/slideLayout13.xml"/><Relationship Id="rId6" Type="http://schemas.microsoft.com/office/2007/relationships/diagramDrawing" Target="../diagrams/drawing27.xml"/><Relationship Id="rId5" Type="http://schemas.openxmlformats.org/officeDocument/2006/relationships/diagramColors" Target="../diagrams/colors27.xml"/><Relationship Id="rId4" Type="http://schemas.openxmlformats.org/officeDocument/2006/relationships/diagramQuickStyle" Target="../diagrams/quickStyle27.xml"/></Relationships>
</file>

<file path=ppt/slides/_rels/slide31.xml.rels><?xml version="1.0" encoding="UTF-8" standalone="yes"?>
<Relationships xmlns="http://schemas.openxmlformats.org/package/2006/relationships"><Relationship Id="rId3" Type="http://schemas.openxmlformats.org/officeDocument/2006/relationships/diagramLayout" Target="../diagrams/layout28.xml"/><Relationship Id="rId2" Type="http://schemas.openxmlformats.org/officeDocument/2006/relationships/diagramData" Target="../diagrams/data28.xml"/><Relationship Id="rId1" Type="http://schemas.openxmlformats.org/officeDocument/2006/relationships/slideLayout" Target="../slideLayouts/slideLayout13.xml"/><Relationship Id="rId6" Type="http://schemas.microsoft.com/office/2007/relationships/diagramDrawing" Target="../diagrams/drawing28.xml"/><Relationship Id="rId5" Type="http://schemas.openxmlformats.org/officeDocument/2006/relationships/diagramColors" Target="../diagrams/colors28.xml"/><Relationship Id="rId4" Type="http://schemas.openxmlformats.org/officeDocument/2006/relationships/diagramQuickStyle" Target="../diagrams/quickStyle28.xml"/></Relationships>
</file>

<file path=ppt/slides/_rels/slide32.xml.rels><?xml version="1.0" encoding="UTF-8" standalone="yes"?>
<Relationships xmlns="http://schemas.openxmlformats.org/package/2006/relationships"><Relationship Id="rId3" Type="http://schemas.openxmlformats.org/officeDocument/2006/relationships/diagramLayout" Target="../diagrams/layout29.xml"/><Relationship Id="rId2" Type="http://schemas.openxmlformats.org/officeDocument/2006/relationships/diagramData" Target="../diagrams/data29.xml"/><Relationship Id="rId1" Type="http://schemas.openxmlformats.org/officeDocument/2006/relationships/slideLayout" Target="../slideLayouts/slideLayout13.xml"/><Relationship Id="rId6" Type="http://schemas.microsoft.com/office/2007/relationships/diagramDrawing" Target="../diagrams/drawing29.xml"/><Relationship Id="rId5" Type="http://schemas.openxmlformats.org/officeDocument/2006/relationships/diagramColors" Target="../diagrams/colors29.xml"/><Relationship Id="rId4" Type="http://schemas.openxmlformats.org/officeDocument/2006/relationships/diagramQuickStyle" Target="../diagrams/quickStyle29.xml"/></Relationships>
</file>

<file path=ppt/slides/_rels/slide33.xml.rels><?xml version="1.0" encoding="UTF-8" standalone="yes"?>
<Relationships xmlns="http://schemas.openxmlformats.org/package/2006/relationships"><Relationship Id="rId3" Type="http://schemas.openxmlformats.org/officeDocument/2006/relationships/diagramLayout" Target="../diagrams/layout30.xml"/><Relationship Id="rId7" Type="http://schemas.openxmlformats.org/officeDocument/2006/relationships/image" Target="../media/image21.png"/><Relationship Id="rId2" Type="http://schemas.openxmlformats.org/officeDocument/2006/relationships/diagramData" Target="../diagrams/data30.xml"/><Relationship Id="rId1" Type="http://schemas.openxmlformats.org/officeDocument/2006/relationships/slideLayout" Target="../slideLayouts/slideLayout13.xml"/><Relationship Id="rId6" Type="http://schemas.microsoft.com/office/2007/relationships/diagramDrawing" Target="../diagrams/drawing30.xml"/><Relationship Id="rId5" Type="http://schemas.openxmlformats.org/officeDocument/2006/relationships/diagramColors" Target="../diagrams/colors30.xml"/><Relationship Id="rId4" Type="http://schemas.openxmlformats.org/officeDocument/2006/relationships/diagramQuickStyle" Target="../diagrams/quickStyle30.xml"/></Relationships>
</file>

<file path=ppt/slides/_rels/slide34.xml.rels><?xml version="1.0" encoding="UTF-8" standalone="yes"?>
<Relationships xmlns="http://schemas.openxmlformats.org/package/2006/relationships"><Relationship Id="rId3" Type="http://schemas.openxmlformats.org/officeDocument/2006/relationships/diagramLayout" Target="../diagrams/layout31.xml"/><Relationship Id="rId2" Type="http://schemas.openxmlformats.org/officeDocument/2006/relationships/diagramData" Target="../diagrams/data31.xml"/><Relationship Id="rId1" Type="http://schemas.openxmlformats.org/officeDocument/2006/relationships/slideLayout" Target="../slideLayouts/slideLayout13.xml"/><Relationship Id="rId6" Type="http://schemas.microsoft.com/office/2007/relationships/diagramDrawing" Target="../diagrams/drawing31.xml"/><Relationship Id="rId5" Type="http://schemas.openxmlformats.org/officeDocument/2006/relationships/diagramColors" Target="../diagrams/colors31.xml"/><Relationship Id="rId4" Type="http://schemas.openxmlformats.org/officeDocument/2006/relationships/diagramQuickStyle" Target="../diagrams/quickStyle31.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32.xml"/><Relationship Id="rId2" Type="http://schemas.openxmlformats.org/officeDocument/2006/relationships/diagramData" Target="../diagrams/data32.xml"/><Relationship Id="rId1" Type="http://schemas.openxmlformats.org/officeDocument/2006/relationships/slideLayout" Target="../slideLayouts/slideLayout13.xml"/><Relationship Id="rId6" Type="http://schemas.microsoft.com/office/2007/relationships/diagramDrawing" Target="../diagrams/drawing32.xml"/><Relationship Id="rId5" Type="http://schemas.openxmlformats.org/officeDocument/2006/relationships/diagramColors" Target="../diagrams/colors32.xml"/><Relationship Id="rId4" Type="http://schemas.openxmlformats.org/officeDocument/2006/relationships/diagramQuickStyle" Target="../diagrams/quickStyle32.xml"/></Relationships>
</file>

<file path=ppt/slides/_rels/slide36.xml.rels><?xml version="1.0" encoding="UTF-8" standalone="yes"?>
<Relationships xmlns="http://schemas.openxmlformats.org/package/2006/relationships"><Relationship Id="rId3" Type="http://schemas.openxmlformats.org/officeDocument/2006/relationships/diagramLayout" Target="../diagrams/layout33.xml"/><Relationship Id="rId2" Type="http://schemas.openxmlformats.org/officeDocument/2006/relationships/diagramData" Target="../diagrams/data33.xml"/><Relationship Id="rId1" Type="http://schemas.openxmlformats.org/officeDocument/2006/relationships/slideLayout" Target="../slideLayouts/slideLayout13.xml"/><Relationship Id="rId6" Type="http://schemas.microsoft.com/office/2007/relationships/diagramDrawing" Target="../diagrams/drawing33.xml"/><Relationship Id="rId5" Type="http://schemas.openxmlformats.org/officeDocument/2006/relationships/diagramColors" Target="../diagrams/colors33.xml"/><Relationship Id="rId4" Type="http://schemas.openxmlformats.org/officeDocument/2006/relationships/diagramQuickStyle" Target="../diagrams/quickStyle33.xml"/></Relationships>
</file>

<file path=ppt/slides/_rels/slide37.xml.rels><?xml version="1.0" encoding="UTF-8" standalone="yes"?>
<Relationships xmlns="http://schemas.openxmlformats.org/package/2006/relationships"><Relationship Id="rId3" Type="http://schemas.openxmlformats.org/officeDocument/2006/relationships/diagramLayout" Target="../diagrams/layout34.xml"/><Relationship Id="rId2" Type="http://schemas.openxmlformats.org/officeDocument/2006/relationships/diagramData" Target="../diagrams/data34.xml"/><Relationship Id="rId1" Type="http://schemas.openxmlformats.org/officeDocument/2006/relationships/slideLayout" Target="../slideLayouts/slideLayout13.xml"/><Relationship Id="rId6" Type="http://schemas.microsoft.com/office/2007/relationships/diagramDrawing" Target="../diagrams/drawing34.xml"/><Relationship Id="rId5" Type="http://schemas.openxmlformats.org/officeDocument/2006/relationships/diagramColors" Target="../diagrams/colors34.xml"/><Relationship Id="rId4" Type="http://schemas.openxmlformats.org/officeDocument/2006/relationships/diagramQuickStyle" Target="../diagrams/quickStyle34.xml"/></Relationships>
</file>

<file path=ppt/slides/_rels/slide38.xml.rels><?xml version="1.0" encoding="UTF-8" standalone="yes"?>
<Relationships xmlns="http://schemas.openxmlformats.org/package/2006/relationships"><Relationship Id="rId3" Type="http://schemas.openxmlformats.org/officeDocument/2006/relationships/diagramLayout" Target="../diagrams/layout35.xml"/><Relationship Id="rId2" Type="http://schemas.openxmlformats.org/officeDocument/2006/relationships/diagramData" Target="../diagrams/data35.xml"/><Relationship Id="rId1" Type="http://schemas.openxmlformats.org/officeDocument/2006/relationships/slideLayout" Target="../slideLayouts/slideLayout13.xml"/><Relationship Id="rId6" Type="http://schemas.microsoft.com/office/2007/relationships/diagramDrawing" Target="../diagrams/drawing35.xml"/><Relationship Id="rId5" Type="http://schemas.openxmlformats.org/officeDocument/2006/relationships/diagramColors" Target="../diagrams/colors35.xml"/><Relationship Id="rId4" Type="http://schemas.openxmlformats.org/officeDocument/2006/relationships/diagramQuickStyle" Target="../diagrams/quickStyle35.xml"/></Relationships>
</file>

<file path=ppt/slides/_rels/slide39.xml.rels><?xml version="1.0" encoding="UTF-8" standalone="yes"?>
<Relationships xmlns="http://schemas.openxmlformats.org/package/2006/relationships"><Relationship Id="rId3" Type="http://schemas.openxmlformats.org/officeDocument/2006/relationships/diagramLayout" Target="../diagrams/layout36.xml"/><Relationship Id="rId2" Type="http://schemas.openxmlformats.org/officeDocument/2006/relationships/diagramData" Target="../diagrams/data36.xml"/><Relationship Id="rId1" Type="http://schemas.openxmlformats.org/officeDocument/2006/relationships/slideLayout" Target="../slideLayouts/slideLayout13.xml"/><Relationship Id="rId6" Type="http://schemas.microsoft.com/office/2007/relationships/diagramDrawing" Target="../diagrams/drawing36.xml"/><Relationship Id="rId5" Type="http://schemas.openxmlformats.org/officeDocument/2006/relationships/diagramColors" Target="../diagrams/colors36.xml"/><Relationship Id="rId4" Type="http://schemas.openxmlformats.org/officeDocument/2006/relationships/diagramQuickStyle" Target="../diagrams/quickStyle36.xml"/></Relationships>
</file>

<file path=ppt/slides/_rels/slide4.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diagramLayout" Target="../diagrams/layout37.xml"/><Relationship Id="rId2" Type="http://schemas.openxmlformats.org/officeDocument/2006/relationships/diagramData" Target="../diagrams/data37.xml"/><Relationship Id="rId1" Type="http://schemas.openxmlformats.org/officeDocument/2006/relationships/slideLayout" Target="../slideLayouts/slideLayout13.xml"/><Relationship Id="rId6" Type="http://schemas.microsoft.com/office/2007/relationships/diagramDrawing" Target="../diagrams/drawing37.xml"/><Relationship Id="rId5" Type="http://schemas.openxmlformats.org/officeDocument/2006/relationships/diagramColors" Target="../diagrams/colors37.xml"/><Relationship Id="rId4" Type="http://schemas.openxmlformats.org/officeDocument/2006/relationships/diagramQuickStyle" Target="../diagrams/quickStyle37.xml"/></Relationships>
</file>

<file path=ppt/slides/_rels/slide41.xml.rels><?xml version="1.0" encoding="UTF-8" standalone="yes"?>
<Relationships xmlns="http://schemas.openxmlformats.org/package/2006/relationships"><Relationship Id="rId3" Type="http://schemas.openxmlformats.org/officeDocument/2006/relationships/diagramLayout" Target="../diagrams/layout38.xml"/><Relationship Id="rId2" Type="http://schemas.openxmlformats.org/officeDocument/2006/relationships/diagramData" Target="../diagrams/data38.xml"/><Relationship Id="rId1" Type="http://schemas.openxmlformats.org/officeDocument/2006/relationships/slideLayout" Target="../slideLayouts/slideLayout13.xml"/><Relationship Id="rId6" Type="http://schemas.microsoft.com/office/2007/relationships/diagramDrawing" Target="../diagrams/drawing38.xml"/><Relationship Id="rId5" Type="http://schemas.openxmlformats.org/officeDocument/2006/relationships/diagramColors" Target="../diagrams/colors38.xml"/><Relationship Id="rId4" Type="http://schemas.openxmlformats.org/officeDocument/2006/relationships/diagramQuickStyle" Target="../diagrams/quickStyle38.xml"/></Relationships>
</file>

<file path=ppt/slides/_rels/slide42.xml.rels><?xml version="1.0" encoding="UTF-8" standalone="yes"?>
<Relationships xmlns="http://schemas.openxmlformats.org/package/2006/relationships"><Relationship Id="rId3" Type="http://schemas.openxmlformats.org/officeDocument/2006/relationships/diagramLayout" Target="../diagrams/layout39.xml"/><Relationship Id="rId2" Type="http://schemas.openxmlformats.org/officeDocument/2006/relationships/diagramData" Target="../diagrams/data39.xml"/><Relationship Id="rId1" Type="http://schemas.openxmlformats.org/officeDocument/2006/relationships/slideLayout" Target="../slideLayouts/slideLayout13.xml"/><Relationship Id="rId6" Type="http://schemas.microsoft.com/office/2007/relationships/diagramDrawing" Target="../diagrams/drawing39.xml"/><Relationship Id="rId5" Type="http://schemas.openxmlformats.org/officeDocument/2006/relationships/diagramColors" Target="../diagrams/colors39.xml"/><Relationship Id="rId4" Type="http://schemas.openxmlformats.org/officeDocument/2006/relationships/diagramQuickStyle" Target="../diagrams/quickStyle39.xml"/></Relationships>
</file>

<file path=ppt/slides/_rels/slide43.xml.rels><?xml version="1.0" encoding="UTF-8" standalone="yes"?>
<Relationships xmlns="http://schemas.openxmlformats.org/package/2006/relationships"><Relationship Id="rId3" Type="http://schemas.openxmlformats.org/officeDocument/2006/relationships/diagramLayout" Target="../diagrams/layout40.xml"/><Relationship Id="rId2" Type="http://schemas.openxmlformats.org/officeDocument/2006/relationships/diagramData" Target="../diagrams/data40.xml"/><Relationship Id="rId1" Type="http://schemas.openxmlformats.org/officeDocument/2006/relationships/slideLayout" Target="../slideLayouts/slideLayout13.xml"/><Relationship Id="rId6" Type="http://schemas.microsoft.com/office/2007/relationships/diagramDrawing" Target="../diagrams/drawing40.xml"/><Relationship Id="rId5" Type="http://schemas.openxmlformats.org/officeDocument/2006/relationships/diagramColors" Target="../diagrams/colors40.xml"/><Relationship Id="rId4" Type="http://schemas.openxmlformats.org/officeDocument/2006/relationships/diagramQuickStyle" Target="../diagrams/quickStyle40.xml"/></Relationships>
</file>

<file path=ppt/slides/_rels/slide44.xml.rels><?xml version="1.0" encoding="UTF-8" standalone="yes"?>
<Relationships xmlns="http://schemas.openxmlformats.org/package/2006/relationships"><Relationship Id="rId3" Type="http://schemas.openxmlformats.org/officeDocument/2006/relationships/diagramLayout" Target="../diagrams/layout41.xml"/><Relationship Id="rId2" Type="http://schemas.openxmlformats.org/officeDocument/2006/relationships/diagramData" Target="../diagrams/data41.xml"/><Relationship Id="rId1" Type="http://schemas.openxmlformats.org/officeDocument/2006/relationships/slideLayout" Target="../slideLayouts/slideLayout13.xml"/><Relationship Id="rId6" Type="http://schemas.microsoft.com/office/2007/relationships/diagramDrawing" Target="../diagrams/drawing41.xml"/><Relationship Id="rId5" Type="http://schemas.openxmlformats.org/officeDocument/2006/relationships/diagramColors" Target="../diagrams/colors41.xml"/><Relationship Id="rId4" Type="http://schemas.openxmlformats.org/officeDocument/2006/relationships/diagramQuickStyle" Target="../diagrams/quickStyle41.xml"/></Relationships>
</file>

<file path=ppt/slides/_rels/slide45.xml.rels><?xml version="1.0" encoding="UTF-8" standalone="yes"?>
<Relationships xmlns="http://schemas.openxmlformats.org/package/2006/relationships"><Relationship Id="rId8" Type="http://schemas.openxmlformats.org/officeDocument/2006/relationships/diagramLayout" Target="../diagrams/layout43.xml"/><Relationship Id="rId3" Type="http://schemas.openxmlformats.org/officeDocument/2006/relationships/diagramLayout" Target="../diagrams/layout42.xml"/><Relationship Id="rId7" Type="http://schemas.openxmlformats.org/officeDocument/2006/relationships/diagramData" Target="../diagrams/data43.xml"/><Relationship Id="rId2" Type="http://schemas.openxmlformats.org/officeDocument/2006/relationships/diagramData" Target="../diagrams/data42.xml"/><Relationship Id="rId1" Type="http://schemas.openxmlformats.org/officeDocument/2006/relationships/slideLayout" Target="../slideLayouts/slideLayout13.xml"/><Relationship Id="rId6" Type="http://schemas.microsoft.com/office/2007/relationships/diagramDrawing" Target="../diagrams/drawing42.xml"/><Relationship Id="rId11" Type="http://schemas.microsoft.com/office/2007/relationships/diagramDrawing" Target="../diagrams/drawing43.xml"/><Relationship Id="rId5" Type="http://schemas.openxmlformats.org/officeDocument/2006/relationships/diagramColors" Target="../diagrams/colors42.xml"/><Relationship Id="rId10" Type="http://schemas.openxmlformats.org/officeDocument/2006/relationships/diagramColors" Target="../diagrams/colors43.xml"/><Relationship Id="rId4" Type="http://schemas.openxmlformats.org/officeDocument/2006/relationships/diagramQuickStyle" Target="../diagrams/quickStyle42.xml"/><Relationship Id="rId9" Type="http://schemas.openxmlformats.org/officeDocument/2006/relationships/diagramQuickStyle" Target="../diagrams/quickStyle43.xml"/></Relationships>
</file>

<file path=ppt/slides/_rels/slide46.xml.rels><?xml version="1.0" encoding="UTF-8" standalone="yes"?>
<Relationships xmlns="http://schemas.openxmlformats.org/package/2006/relationships"><Relationship Id="rId3" Type="http://schemas.openxmlformats.org/officeDocument/2006/relationships/diagramLayout" Target="../diagrams/layout44.xml"/><Relationship Id="rId2" Type="http://schemas.openxmlformats.org/officeDocument/2006/relationships/diagramData" Target="../diagrams/data44.xml"/><Relationship Id="rId1" Type="http://schemas.openxmlformats.org/officeDocument/2006/relationships/slideLayout" Target="../slideLayouts/slideLayout13.xml"/><Relationship Id="rId6" Type="http://schemas.microsoft.com/office/2007/relationships/diagramDrawing" Target="../diagrams/drawing44.xml"/><Relationship Id="rId5" Type="http://schemas.openxmlformats.org/officeDocument/2006/relationships/diagramColors" Target="../diagrams/colors44.xml"/><Relationship Id="rId4" Type="http://schemas.openxmlformats.org/officeDocument/2006/relationships/diagramQuickStyle" Target="../diagrams/quickStyle44.xml"/></Relationships>
</file>

<file path=ppt/slides/_rels/slide47.xml.rels><?xml version="1.0" encoding="UTF-8" standalone="yes"?>
<Relationships xmlns="http://schemas.openxmlformats.org/package/2006/relationships"><Relationship Id="rId3" Type="http://schemas.openxmlformats.org/officeDocument/2006/relationships/diagramLayout" Target="../diagrams/layout45.xml"/><Relationship Id="rId2" Type="http://schemas.openxmlformats.org/officeDocument/2006/relationships/diagramData" Target="../diagrams/data45.xml"/><Relationship Id="rId1" Type="http://schemas.openxmlformats.org/officeDocument/2006/relationships/slideLayout" Target="../slideLayouts/slideLayout13.xml"/><Relationship Id="rId6" Type="http://schemas.microsoft.com/office/2007/relationships/diagramDrawing" Target="../diagrams/drawing45.xml"/><Relationship Id="rId5" Type="http://schemas.openxmlformats.org/officeDocument/2006/relationships/diagramColors" Target="../diagrams/colors45.xml"/><Relationship Id="rId4" Type="http://schemas.openxmlformats.org/officeDocument/2006/relationships/diagramQuickStyle" Target="../diagrams/quickStyle45.xml"/></Relationships>
</file>

<file path=ppt/slides/_rels/slide48.xml.rels><?xml version="1.0" encoding="UTF-8" standalone="yes"?>
<Relationships xmlns="http://schemas.openxmlformats.org/package/2006/relationships"><Relationship Id="rId3" Type="http://schemas.openxmlformats.org/officeDocument/2006/relationships/diagramLayout" Target="../diagrams/layout46.xml"/><Relationship Id="rId2" Type="http://schemas.openxmlformats.org/officeDocument/2006/relationships/diagramData" Target="../diagrams/data46.xml"/><Relationship Id="rId1" Type="http://schemas.openxmlformats.org/officeDocument/2006/relationships/slideLayout" Target="../slideLayouts/slideLayout13.xml"/><Relationship Id="rId6" Type="http://schemas.microsoft.com/office/2007/relationships/diagramDrawing" Target="../diagrams/drawing46.xml"/><Relationship Id="rId5" Type="http://schemas.openxmlformats.org/officeDocument/2006/relationships/diagramColors" Target="../diagrams/colors46.xml"/><Relationship Id="rId4" Type="http://schemas.openxmlformats.org/officeDocument/2006/relationships/diagramQuickStyle" Target="../diagrams/quickStyle46.xml"/></Relationships>
</file>

<file path=ppt/slides/_rels/slide49.xml.rels><?xml version="1.0" encoding="UTF-8" standalone="yes"?>
<Relationships xmlns="http://schemas.openxmlformats.org/package/2006/relationships"><Relationship Id="rId3" Type="http://schemas.openxmlformats.org/officeDocument/2006/relationships/diagramLayout" Target="../diagrams/layout47.xml"/><Relationship Id="rId2" Type="http://schemas.openxmlformats.org/officeDocument/2006/relationships/diagramData" Target="../diagrams/data47.xml"/><Relationship Id="rId1" Type="http://schemas.openxmlformats.org/officeDocument/2006/relationships/slideLayout" Target="../slideLayouts/slideLayout13.xml"/><Relationship Id="rId6" Type="http://schemas.microsoft.com/office/2007/relationships/diagramDrawing" Target="../diagrams/drawing47.xml"/><Relationship Id="rId5" Type="http://schemas.openxmlformats.org/officeDocument/2006/relationships/diagramColors" Target="../diagrams/colors47.xml"/><Relationship Id="rId4" Type="http://schemas.openxmlformats.org/officeDocument/2006/relationships/diagramQuickStyle" Target="../diagrams/quickStyle47.xml"/></Relationships>
</file>

<file path=ppt/slides/_rels/slide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48.xml"/><Relationship Id="rId2" Type="http://schemas.openxmlformats.org/officeDocument/2006/relationships/diagramData" Target="../diagrams/data48.xml"/><Relationship Id="rId1" Type="http://schemas.openxmlformats.org/officeDocument/2006/relationships/slideLayout" Target="../slideLayouts/slideLayout13.xml"/><Relationship Id="rId6" Type="http://schemas.microsoft.com/office/2007/relationships/diagramDrawing" Target="../diagrams/drawing48.xml"/><Relationship Id="rId5" Type="http://schemas.openxmlformats.org/officeDocument/2006/relationships/diagramColors" Target="../diagrams/colors48.xml"/><Relationship Id="rId4" Type="http://schemas.openxmlformats.org/officeDocument/2006/relationships/diagramQuickStyle" Target="../diagrams/quickStyle48.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49.xml"/><Relationship Id="rId2" Type="http://schemas.openxmlformats.org/officeDocument/2006/relationships/diagramData" Target="../diagrams/data49.xml"/><Relationship Id="rId1" Type="http://schemas.openxmlformats.org/officeDocument/2006/relationships/slideLayout" Target="../slideLayouts/slideLayout13.xml"/><Relationship Id="rId6" Type="http://schemas.microsoft.com/office/2007/relationships/diagramDrawing" Target="../diagrams/drawing49.xml"/><Relationship Id="rId5" Type="http://schemas.openxmlformats.org/officeDocument/2006/relationships/diagramColors" Target="../diagrams/colors49.xml"/><Relationship Id="rId4" Type="http://schemas.openxmlformats.org/officeDocument/2006/relationships/diagramQuickStyle" Target="../diagrams/quickStyle49.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50.xml"/><Relationship Id="rId2" Type="http://schemas.openxmlformats.org/officeDocument/2006/relationships/diagramData" Target="../diagrams/data50.xml"/><Relationship Id="rId1" Type="http://schemas.openxmlformats.org/officeDocument/2006/relationships/slideLayout" Target="../slideLayouts/slideLayout13.xml"/><Relationship Id="rId6" Type="http://schemas.microsoft.com/office/2007/relationships/diagramDrawing" Target="../diagrams/drawing50.xml"/><Relationship Id="rId5" Type="http://schemas.openxmlformats.org/officeDocument/2006/relationships/diagramColors" Target="../diagrams/colors50.xml"/><Relationship Id="rId4" Type="http://schemas.openxmlformats.org/officeDocument/2006/relationships/diagramQuickStyle" Target="../diagrams/quickStyle50.xml"/></Relationships>
</file>

<file path=ppt/slides/_rels/slide53.xml.rels><?xml version="1.0" encoding="UTF-8" standalone="yes"?>
<Relationships xmlns="http://schemas.openxmlformats.org/package/2006/relationships"><Relationship Id="rId3" Type="http://schemas.openxmlformats.org/officeDocument/2006/relationships/diagramLayout" Target="../diagrams/layout51.xml"/><Relationship Id="rId2" Type="http://schemas.openxmlformats.org/officeDocument/2006/relationships/diagramData" Target="../diagrams/data51.xml"/><Relationship Id="rId1" Type="http://schemas.openxmlformats.org/officeDocument/2006/relationships/slideLayout" Target="../slideLayouts/slideLayout13.xml"/><Relationship Id="rId6" Type="http://schemas.microsoft.com/office/2007/relationships/diagramDrawing" Target="../diagrams/drawing51.xml"/><Relationship Id="rId5" Type="http://schemas.openxmlformats.org/officeDocument/2006/relationships/diagramColors" Target="../diagrams/colors51.xml"/><Relationship Id="rId4" Type="http://schemas.openxmlformats.org/officeDocument/2006/relationships/diagramQuickStyle" Target="../diagrams/quickStyle51.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52.xml"/><Relationship Id="rId2" Type="http://schemas.openxmlformats.org/officeDocument/2006/relationships/diagramData" Target="../diagrams/data52.xml"/><Relationship Id="rId1" Type="http://schemas.openxmlformats.org/officeDocument/2006/relationships/slideLayout" Target="../slideLayouts/slideLayout13.xml"/><Relationship Id="rId6" Type="http://schemas.microsoft.com/office/2007/relationships/diagramDrawing" Target="../diagrams/drawing52.xml"/><Relationship Id="rId5" Type="http://schemas.openxmlformats.org/officeDocument/2006/relationships/diagramColors" Target="../diagrams/colors52.xml"/><Relationship Id="rId4" Type="http://schemas.openxmlformats.org/officeDocument/2006/relationships/diagramQuickStyle" Target="../diagrams/quickStyle52.xml"/></Relationships>
</file>

<file path=ppt/slides/_rels/slide55.xml.rels><?xml version="1.0" encoding="UTF-8" standalone="yes"?>
<Relationships xmlns="http://schemas.openxmlformats.org/package/2006/relationships"><Relationship Id="rId3" Type="http://schemas.openxmlformats.org/officeDocument/2006/relationships/diagramLayout" Target="../diagrams/layout53.xml"/><Relationship Id="rId2" Type="http://schemas.openxmlformats.org/officeDocument/2006/relationships/diagramData" Target="../diagrams/data53.xml"/><Relationship Id="rId1" Type="http://schemas.openxmlformats.org/officeDocument/2006/relationships/slideLayout" Target="../slideLayouts/slideLayout13.xml"/><Relationship Id="rId6" Type="http://schemas.microsoft.com/office/2007/relationships/diagramDrawing" Target="../diagrams/drawing53.xml"/><Relationship Id="rId5" Type="http://schemas.openxmlformats.org/officeDocument/2006/relationships/diagramColors" Target="../diagrams/colors53.xml"/><Relationship Id="rId4" Type="http://schemas.openxmlformats.org/officeDocument/2006/relationships/diagramQuickStyle" Target="../diagrams/quickStyle53.xml"/></Relationships>
</file>

<file path=ppt/slides/_rels/slide56.xml.rels><?xml version="1.0" encoding="UTF-8" standalone="yes"?>
<Relationships xmlns="http://schemas.openxmlformats.org/package/2006/relationships"><Relationship Id="rId3" Type="http://schemas.openxmlformats.org/officeDocument/2006/relationships/diagramLayout" Target="../diagrams/layout54.xml"/><Relationship Id="rId2" Type="http://schemas.openxmlformats.org/officeDocument/2006/relationships/diagramData" Target="../diagrams/data54.xml"/><Relationship Id="rId1" Type="http://schemas.openxmlformats.org/officeDocument/2006/relationships/slideLayout" Target="../slideLayouts/slideLayout13.xml"/><Relationship Id="rId6" Type="http://schemas.microsoft.com/office/2007/relationships/diagramDrawing" Target="../diagrams/drawing54.xml"/><Relationship Id="rId5" Type="http://schemas.openxmlformats.org/officeDocument/2006/relationships/diagramColors" Target="../diagrams/colors54.xml"/><Relationship Id="rId4" Type="http://schemas.openxmlformats.org/officeDocument/2006/relationships/diagramQuickStyle" Target="../diagrams/quickStyle54.xml"/></Relationships>
</file>

<file path=ppt/slides/_rels/slide57.xml.rels><?xml version="1.0" encoding="UTF-8" standalone="yes"?>
<Relationships xmlns="http://schemas.openxmlformats.org/package/2006/relationships"><Relationship Id="rId3" Type="http://schemas.openxmlformats.org/officeDocument/2006/relationships/diagramLayout" Target="../diagrams/layout55.xml"/><Relationship Id="rId2" Type="http://schemas.openxmlformats.org/officeDocument/2006/relationships/diagramData" Target="../diagrams/data55.xml"/><Relationship Id="rId1" Type="http://schemas.openxmlformats.org/officeDocument/2006/relationships/slideLayout" Target="../slideLayouts/slideLayout13.xml"/><Relationship Id="rId6" Type="http://schemas.microsoft.com/office/2007/relationships/diagramDrawing" Target="../diagrams/drawing55.xml"/><Relationship Id="rId5" Type="http://schemas.openxmlformats.org/officeDocument/2006/relationships/diagramColors" Target="../diagrams/colors55.xml"/><Relationship Id="rId4" Type="http://schemas.openxmlformats.org/officeDocument/2006/relationships/diagramQuickStyle" Target="../diagrams/quickStyle55.xml"/></Relationships>
</file>

<file path=ppt/slides/_rels/slide58.xml.rels><?xml version="1.0" encoding="UTF-8" standalone="yes"?>
<Relationships xmlns="http://schemas.openxmlformats.org/package/2006/relationships"><Relationship Id="rId3" Type="http://schemas.openxmlformats.org/officeDocument/2006/relationships/diagramLayout" Target="../diagrams/layout56.xml"/><Relationship Id="rId2" Type="http://schemas.openxmlformats.org/officeDocument/2006/relationships/diagramData" Target="../diagrams/data56.xml"/><Relationship Id="rId1" Type="http://schemas.openxmlformats.org/officeDocument/2006/relationships/slideLayout" Target="../slideLayouts/slideLayout13.xml"/><Relationship Id="rId6" Type="http://schemas.microsoft.com/office/2007/relationships/diagramDrawing" Target="../diagrams/drawing56.xml"/><Relationship Id="rId5" Type="http://schemas.openxmlformats.org/officeDocument/2006/relationships/diagramColors" Target="../diagrams/colors56.xml"/><Relationship Id="rId4" Type="http://schemas.openxmlformats.org/officeDocument/2006/relationships/diagramQuickStyle" Target="../diagrams/quickStyle56.xml"/></Relationships>
</file>

<file path=ppt/slides/_rels/slide59.xml.rels><?xml version="1.0" encoding="UTF-8" standalone="yes"?>
<Relationships xmlns="http://schemas.openxmlformats.org/package/2006/relationships"><Relationship Id="rId2" Type="http://schemas.openxmlformats.org/officeDocument/2006/relationships/image" Target="../media/image25.jpg"/><Relationship Id="rId1" Type="http://schemas.openxmlformats.org/officeDocument/2006/relationships/slideLayout" Target="../slideLayouts/slideLayout13.xml"/></Relationships>
</file>

<file path=ppt/slides/_rels/slide6.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3.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60.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26.jpg"/><Relationship Id="rId1" Type="http://schemas.openxmlformats.org/officeDocument/2006/relationships/slideLayout" Target="../slideLayouts/slideLayout13.xml"/><Relationship Id="rId5" Type="http://schemas.microsoft.com/office/2007/relationships/hdphoto" Target="../media/hdphoto1.wdp"/><Relationship Id="rId4" Type="http://schemas.openxmlformats.org/officeDocument/2006/relationships/image" Target="../media/image28.png"/></Relationships>
</file>

<file path=ppt/slides/_rels/slide61.xml.rels><?xml version="1.0" encoding="UTF-8" standalone="yes"?>
<Relationships xmlns="http://schemas.openxmlformats.org/package/2006/relationships"><Relationship Id="rId3" Type="http://schemas.openxmlformats.org/officeDocument/2006/relationships/diagramLayout" Target="../diagrams/layout57.xml"/><Relationship Id="rId2" Type="http://schemas.openxmlformats.org/officeDocument/2006/relationships/diagramData" Target="../diagrams/data57.xml"/><Relationship Id="rId1" Type="http://schemas.openxmlformats.org/officeDocument/2006/relationships/slideLayout" Target="../slideLayouts/slideLayout13.xml"/><Relationship Id="rId6" Type="http://schemas.microsoft.com/office/2007/relationships/diagramDrawing" Target="../diagrams/drawing57.xml"/><Relationship Id="rId5" Type="http://schemas.openxmlformats.org/officeDocument/2006/relationships/diagramColors" Target="../diagrams/colors57.xml"/><Relationship Id="rId4" Type="http://schemas.openxmlformats.org/officeDocument/2006/relationships/diagramQuickStyle" Target="../diagrams/quickStyle57.xml"/></Relationships>
</file>

<file path=ppt/slides/_rels/slide62.xml.rels><?xml version="1.0" encoding="UTF-8" standalone="yes"?>
<Relationships xmlns="http://schemas.openxmlformats.org/package/2006/relationships"><Relationship Id="rId3" Type="http://schemas.openxmlformats.org/officeDocument/2006/relationships/diagramLayout" Target="../diagrams/layout58.xml"/><Relationship Id="rId2" Type="http://schemas.openxmlformats.org/officeDocument/2006/relationships/diagramData" Target="../diagrams/data58.xml"/><Relationship Id="rId1" Type="http://schemas.openxmlformats.org/officeDocument/2006/relationships/slideLayout" Target="../slideLayouts/slideLayout13.xml"/><Relationship Id="rId6" Type="http://schemas.microsoft.com/office/2007/relationships/diagramDrawing" Target="../diagrams/drawing58.xml"/><Relationship Id="rId5" Type="http://schemas.openxmlformats.org/officeDocument/2006/relationships/diagramColors" Target="../diagrams/colors58.xml"/><Relationship Id="rId4" Type="http://schemas.openxmlformats.org/officeDocument/2006/relationships/diagramQuickStyle" Target="../diagrams/quickStyle58.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59.xml"/><Relationship Id="rId2" Type="http://schemas.openxmlformats.org/officeDocument/2006/relationships/diagramData" Target="../diagrams/data59.xml"/><Relationship Id="rId1" Type="http://schemas.openxmlformats.org/officeDocument/2006/relationships/slideLayout" Target="../slideLayouts/slideLayout13.xml"/><Relationship Id="rId6" Type="http://schemas.microsoft.com/office/2007/relationships/diagramDrawing" Target="../diagrams/drawing59.xml"/><Relationship Id="rId5" Type="http://schemas.openxmlformats.org/officeDocument/2006/relationships/diagramColors" Target="../diagrams/colors59.xml"/><Relationship Id="rId4" Type="http://schemas.openxmlformats.org/officeDocument/2006/relationships/diagramQuickStyle" Target="../diagrams/quickStyle59.xml"/></Relationships>
</file>

<file path=ppt/slides/_rels/slide64.xml.rels><?xml version="1.0" encoding="UTF-8" standalone="yes"?>
<Relationships xmlns="http://schemas.openxmlformats.org/package/2006/relationships"><Relationship Id="rId3" Type="http://schemas.openxmlformats.org/officeDocument/2006/relationships/diagramLayout" Target="../diagrams/layout60.xml"/><Relationship Id="rId2" Type="http://schemas.openxmlformats.org/officeDocument/2006/relationships/diagramData" Target="../diagrams/data60.xml"/><Relationship Id="rId1" Type="http://schemas.openxmlformats.org/officeDocument/2006/relationships/slideLayout" Target="../slideLayouts/slideLayout13.xml"/><Relationship Id="rId6" Type="http://schemas.microsoft.com/office/2007/relationships/diagramDrawing" Target="../diagrams/drawing60.xml"/><Relationship Id="rId5" Type="http://schemas.openxmlformats.org/officeDocument/2006/relationships/diagramColors" Target="../diagrams/colors60.xml"/><Relationship Id="rId4" Type="http://schemas.openxmlformats.org/officeDocument/2006/relationships/diagramQuickStyle" Target="../diagrams/quickStyle60.xml"/></Relationships>
</file>

<file path=ppt/slides/_rels/slide65.xml.rels><?xml version="1.0" encoding="UTF-8" standalone="yes"?>
<Relationships xmlns="http://schemas.openxmlformats.org/package/2006/relationships"><Relationship Id="rId3" Type="http://schemas.openxmlformats.org/officeDocument/2006/relationships/diagramLayout" Target="../diagrams/layout61.xml"/><Relationship Id="rId2" Type="http://schemas.openxmlformats.org/officeDocument/2006/relationships/diagramData" Target="../diagrams/data61.xml"/><Relationship Id="rId1" Type="http://schemas.openxmlformats.org/officeDocument/2006/relationships/slideLayout" Target="../slideLayouts/slideLayout13.xml"/><Relationship Id="rId6" Type="http://schemas.microsoft.com/office/2007/relationships/diagramDrawing" Target="../diagrams/drawing61.xml"/><Relationship Id="rId5" Type="http://schemas.openxmlformats.org/officeDocument/2006/relationships/diagramColors" Target="../diagrams/colors61.xml"/><Relationship Id="rId4" Type="http://schemas.openxmlformats.org/officeDocument/2006/relationships/diagramQuickStyle" Target="../diagrams/quickStyle61.xml"/></Relationships>
</file>

<file path=ppt/slides/_rels/slide66.xml.rels><?xml version="1.0" encoding="UTF-8" standalone="yes"?>
<Relationships xmlns="http://schemas.openxmlformats.org/package/2006/relationships"><Relationship Id="rId3" Type="http://schemas.openxmlformats.org/officeDocument/2006/relationships/diagramLayout" Target="../diagrams/layout62.xml"/><Relationship Id="rId2" Type="http://schemas.openxmlformats.org/officeDocument/2006/relationships/diagramData" Target="../diagrams/data62.xml"/><Relationship Id="rId1" Type="http://schemas.openxmlformats.org/officeDocument/2006/relationships/slideLayout" Target="../slideLayouts/slideLayout13.xml"/><Relationship Id="rId6" Type="http://schemas.microsoft.com/office/2007/relationships/diagramDrawing" Target="../diagrams/drawing62.xml"/><Relationship Id="rId5" Type="http://schemas.openxmlformats.org/officeDocument/2006/relationships/diagramColors" Target="../diagrams/colors62.xml"/><Relationship Id="rId4" Type="http://schemas.openxmlformats.org/officeDocument/2006/relationships/diagramQuickStyle" Target="../diagrams/quickStyle62.xml"/></Relationships>
</file>

<file path=ppt/slides/_rels/slide67.xml.rels><?xml version="1.0" encoding="UTF-8" standalone="yes"?>
<Relationships xmlns="http://schemas.openxmlformats.org/package/2006/relationships"><Relationship Id="rId3" Type="http://schemas.openxmlformats.org/officeDocument/2006/relationships/diagramLayout" Target="../diagrams/layout63.xml"/><Relationship Id="rId2" Type="http://schemas.openxmlformats.org/officeDocument/2006/relationships/diagramData" Target="../diagrams/data63.xml"/><Relationship Id="rId1" Type="http://schemas.openxmlformats.org/officeDocument/2006/relationships/slideLayout" Target="../slideLayouts/slideLayout13.xml"/><Relationship Id="rId6" Type="http://schemas.microsoft.com/office/2007/relationships/diagramDrawing" Target="../diagrams/drawing63.xml"/><Relationship Id="rId5" Type="http://schemas.openxmlformats.org/officeDocument/2006/relationships/diagramColors" Target="../diagrams/colors63.xml"/><Relationship Id="rId4" Type="http://schemas.openxmlformats.org/officeDocument/2006/relationships/diagramQuickStyle" Target="../diagrams/quickStyle63.xml"/></Relationships>
</file>

<file path=ppt/slides/_rels/slide68.xml.rels><?xml version="1.0" encoding="UTF-8" standalone="yes"?>
<Relationships xmlns="http://schemas.openxmlformats.org/package/2006/relationships"><Relationship Id="rId3" Type="http://schemas.openxmlformats.org/officeDocument/2006/relationships/diagramLayout" Target="../diagrams/layout64.xml"/><Relationship Id="rId2" Type="http://schemas.openxmlformats.org/officeDocument/2006/relationships/diagramData" Target="../diagrams/data64.xml"/><Relationship Id="rId1" Type="http://schemas.openxmlformats.org/officeDocument/2006/relationships/slideLayout" Target="../slideLayouts/slideLayout13.xml"/><Relationship Id="rId6" Type="http://schemas.microsoft.com/office/2007/relationships/diagramDrawing" Target="../diagrams/drawing64.xml"/><Relationship Id="rId5" Type="http://schemas.openxmlformats.org/officeDocument/2006/relationships/diagramColors" Target="../diagrams/colors64.xml"/><Relationship Id="rId4" Type="http://schemas.openxmlformats.org/officeDocument/2006/relationships/diagramQuickStyle" Target="../diagrams/quickStyle64.xml"/></Relationships>
</file>

<file path=ppt/slides/_rels/slide69.xml.rels><?xml version="1.0" encoding="UTF-8" standalone="yes"?>
<Relationships xmlns="http://schemas.openxmlformats.org/package/2006/relationships"><Relationship Id="rId3" Type="http://schemas.openxmlformats.org/officeDocument/2006/relationships/diagramLayout" Target="../diagrams/layout65.xml"/><Relationship Id="rId2" Type="http://schemas.openxmlformats.org/officeDocument/2006/relationships/diagramData" Target="../diagrams/data65.xml"/><Relationship Id="rId1" Type="http://schemas.openxmlformats.org/officeDocument/2006/relationships/slideLayout" Target="../slideLayouts/slideLayout13.xml"/><Relationship Id="rId6" Type="http://schemas.microsoft.com/office/2007/relationships/diagramDrawing" Target="../diagrams/drawing65.xml"/><Relationship Id="rId5" Type="http://schemas.openxmlformats.org/officeDocument/2006/relationships/diagramColors" Target="../diagrams/colors65.xml"/><Relationship Id="rId4" Type="http://schemas.openxmlformats.org/officeDocument/2006/relationships/diagramQuickStyle" Target="../diagrams/quickStyle65.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3.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70.xml.rels><?xml version="1.0" encoding="UTF-8" standalone="yes"?>
<Relationships xmlns="http://schemas.openxmlformats.org/package/2006/relationships"><Relationship Id="rId3" Type="http://schemas.openxmlformats.org/officeDocument/2006/relationships/diagramLayout" Target="../diagrams/layout66.xml"/><Relationship Id="rId2" Type="http://schemas.openxmlformats.org/officeDocument/2006/relationships/diagramData" Target="../diagrams/data66.xml"/><Relationship Id="rId1" Type="http://schemas.openxmlformats.org/officeDocument/2006/relationships/slideLayout" Target="../slideLayouts/slideLayout13.xml"/><Relationship Id="rId6" Type="http://schemas.microsoft.com/office/2007/relationships/diagramDrawing" Target="../diagrams/drawing66.xml"/><Relationship Id="rId5" Type="http://schemas.openxmlformats.org/officeDocument/2006/relationships/diagramColors" Target="../diagrams/colors66.xml"/><Relationship Id="rId4" Type="http://schemas.openxmlformats.org/officeDocument/2006/relationships/diagramQuickStyle" Target="../diagrams/quickStyle66.xml"/></Relationships>
</file>

<file path=ppt/slides/_rels/slide71.xml.rels><?xml version="1.0" encoding="UTF-8" standalone="yes"?>
<Relationships xmlns="http://schemas.openxmlformats.org/package/2006/relationships"><Relationship Id="rId3" Type="http://schemas.openxmlformats.org/officeDocument/2006/relationships/diagramLayout" Target="../diagrams/layout67.xml"/><Relationship Id="rId2" Type="http://schemas.openxmlformats.org/officeDocument/2006/relationships/diagramData" Target="../diagrams/data67.xml"/><Relationship Id="rId1" Type="http://schemas.openxmlformats.org/officeDocument/2006/relationships/slideLayout" Target="../slideLayouts/slideLayout13.xml"/><Relationship Id="rId6" Type="http://schemas.microsoft.com/office/2007/relationships/diagramDrawing" Target="../diagrams/drawing67.xml"/><Relationship Id="rId5" Type="http://schemas.openxmlformats.org/officeDocument/2006/relationships/diagramColors" Target="../diagrams/colors67.xml"/><Relationship Id="rId4" Type="http://schemas.openxmlformats.org/officeDocument/2006/relationships/diagramQuickStyle" Target="../diagrams/quickStyle67.xml"/></Relationships>
</file>

<file path=ppt/slides/_rels/slide72.xml.rels><?xml version="1.0" encoding="UTF-8" standalone="yes"?>
<Relationships xmlns="http://schemas.openxmlformats.org/package/2006/relationships"><Relationship Id="rId3" Type="http://schemas.openxmlformats.org/officeDocument/2006/relationships/diagramLayout" Target="../diagrams/layout68.xml"/><Relationship Id="rId2" Type="http://schemas.openxmlformats.org/officeDocument/2006/relationships/diagramData" Target="../diagrams/data68.xml"/><Relationship Id="rId1" Type="http://schemas.openxmlformats.org/officeDocument/2006/relationships/slideLayout" Target="../slideLayouts/slideLayout13.xml"/><Relationship Id="rId6" Type="http://schemas.microsoft.com/office/2007/relationships/diagramDrawing" Target="../diagrams/drawing68.xml"/><Relationship Id="rId5" Type="http://schemas.openxmlformats.org/officeDocument/2006/relationships/diagramColors" Target="../diagrams/colors68.xml"/><Relationship Id="rId4" Type="http://schemas.openxmlformats.org/officeDocument/2006/relationships/diagramQuickStyle" Target="../diagrams/quickStyle68.xml"/></Relationships>
</file>

<file path=ppt/slides/_rels/slide73.xml.rels><?xml version="1.0" encoding="UTF-8" standalone="yes"?>
<Relationships xmlns="http://schemas.openxmlformats.org/package/2006/relationships"><Relationship Id="rId3" Type="http://schemas.openxmlformats.org/officeDocument/2006/relationships/diagramLayout" Target="../diagrams/layout69.xml"/><Relationship Id="rId2" Type="http://schemas.openxmlformats.org/officeDocument/2006/relationships/diagramData" Target="../diagrams/data69.xml"/><Relationship Id="rId1" Type="http://schemas.openxmlformats.org/officeDocument/2006/relationships/slideLayout" Target="../slideLayouts/slideLayout13.xml"/><Relationship Id="rId6" Type="http://schemas.microsoft.com/office/2007/relationships/diagramDrawing" Target="../diagrams/drawing69.xml"/><Relationship Id="rId5" Type="http://schemas.openxmlformats.org/officeDocument/2006/relationships/diagramColors" Target="../diagrams/colors69.xml"/><Relationship Id="rId4" Type="http://schemas.openxmlformats.org/officeDocument/2006/relationships/diagramQuickStyle" Target="../diagrams/quickStyle6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3" Type="http://schemas.openxmlformats.org/officeDocument/2006/relationships/diagramLayout" Target="../diagrams/layout70.xml"/><Relationship Id="rId7" Type="http://schemas.openxmlformats.org/officeDocument/2006/relationships/image" Target="../media/image40.png"/><Relationship Id="rId2" Type="http://schemas.openxmlformats.org/officeDocument/2006/relationships/diagramData" Target="../diagrams/data70.xml"/><Relationship Id="rId1" Type="http://schemas.openxmlformats.org/officeDocument/2006/relationships/slideLayout" Target="../slideLayouts/slideLayout13.xml"/><Relationship Id="rId6" Type="http://schemas.microsoft.com/office/2007/relationships/diagramDrawing" Target="../diagrams/drawing70.xml"/><Relationship Id="rId5" Type="http://schemas.openxmlformats.org/officeDocument/2006/relationships/diagramColors" Target="../diagrams/colors70.xml"/><Relationship Id="rId4" Type="http://schemas.openxmlformats.org/officeDocument/2006/relationships/diagramQuickStyle" Target="../diagrams/quickStyle70.xml"/></Relationships>
</file>

<file path=ppt/slides/_rels/slide76.xml.rels><?xml version="1.0" encoding="UTF-8" standalone="yes"?>
<Relationships xmlns="http://schemas.openxmlformats.org/package/2006/relationships"><Relationship Id="rId3" Type="http://schemas.openxmlformats.org/officeDocument/2006/relationships/diagramLayout" Target="../diagrams/layout71.xml"/><Relationship Id="rId7" Type="http://schemas.openxmlformats.org/officeDocument/2006/relationships/image" Target="../media/image40.png"/><Relationship Id="rId2" Type="http://schemas.openxmlformats.org/officeDocument/2006/relationships/diagramData" Target="../diagrams/data71.xml"/><Relationship Id="rId1" Type="http://schemas.openxmlformats.org/officeDocument/2006/relationships/slideLayout" Target="../slideLayouts/slideLayout13.xml"/><Relationship Id="rId6" Type="http://schemas.microsoft.com/office/2007/relationships/diagramDrawing" Target="../diagrams/drawing71.xml"/><Relationship Id="rId5" Type="http://schemas.openxmlformats.org/officeDocument/2006/relationships/diagramColors" Target="../diagrams/colors71.xml"/><Relationship Id="rId4" Type="http://schemas.openxmlformats.org/officeDocument/2006/relationships/diagramQuickStyle" Target="../diagrams/quickStyle71.xml"/></Relationships>
</file>

<file path=ppt/slides/_rels/slide77.xml.rels><?xml version="1.0" encoding="UTF-8" standalone="yes"?>
<Relationships xmlns="http://schemas.openxmlformats.org/package/2006/relationships"><Relationship Id="rId3" Type="http://schemas.openxmlformats.org/officeDocument/2006/relationships/diagramLayout" Target="../diagrams/layout72.xml"/><Relationship Id="rId7" Type="http://schemas.openxmlformats.org/officeDocument/2006/relationships/image" Target="../media/image40.png"/><Relationship Id="rId2" Type="http://schemas.openxmlformats.org/officeDocument/2006/relationships/diagramData" Target="../diagrams/data72.xml"/><Relationship Id="rId1" Type="http://schemas.openxmlformats.org/officeDocument/2006/relationships/slideLayout" Target="../slideLayouts/slideLayout13.xml"/><Relationship Id="rId6" Type="http://schemas.microsoft.com/office/2007/relationships/diagramDrawing" Target="../diagrams/drawing72.xml"/><Relationship Id="rId5" Type="http://schemas.openxmlformats.org/officeDocument/2006/relationships/diagramColors" Target="../diagrams/colors72.xml"/><Relationship Id="rId4" Type="http://schemas.openxmlformats.org/officeDocument/2006/relationships/diagramQuickStyle" Target="../diagrams/quickStyle72.xml"/></Relationships>
</file>

<file path=ppt/slides/_rels/slide78.xml.rels><?xml version="1.0" encoding="UTF-8" standalone="yes"?>
<Relationships xmlns="http://schemas.openxmlformats.org/package/2006/relationships"><Relationship Id="rId3" Type="http://schemas.openxmlformats.org/officeDocument/2006/relationships/diagramLayout" Target="../diagrams/layout73.xml"/><Relationship Id="rId7" Type="http://schemas.openxmlformats.org/officeDocument/2006/relationships/image" Target="../media/image40.png"/><Relationship Id="rId2" Type="http://schemas.openxmlformats.org/officeDocument/2006/relationships/diagramData" Target="../diagrams/data73.xml"/><Relationship Id="rId1" Type="http://schemas.openxmlformats.org/officeDocument/2006/relationships/slideLayout" Target="../slideLayouts/slideLayout13.xml"/><Relationship Id="rId6" Type="http://schemas.microsoft.com/office/2007/relationships/diagramDrawing" Target="../diagrams/drawing73.xml"/><Relationship Id="rId5" Type="http://schemas.openxmlformats.org/officeDocument/2006/relationships/diagramColors" Target="../diagrams/colors73.xml"/><Relationship Id="rId4" Type="http://schemas.openxmlformats.org/officeDocument/2006/relationships/diagramQuickStyle" Target="../diagrams/quickStyle73.xml"/></Relationships>
</file>

<file path=ppt/slides/_rels/slide79.xml.rels><?xml version="1.0" encoding="UTF-8" standalone="yes"?>
<Relationships xmlns="http://schemas.openxmlformats.org/package/2006/relationships"><Relationship Id="rId3" Type="http://schemas.openxmlformats.org/officeDocument/2006/relationships/diagramLayout" Target="../diagrams/layout74.xml"/><Relationship Id="rId7" Type="http://schemas.openxmlformats.org/officeDocument/2006/relationships/image" Target="../media/image40.png"/><Relationship Id="rId2" Type="http://schemas.openxmlformats.org/officeDocument/2006/relationships/diagramData" Target="../diagrams/data74.xml"/><Relationship Id="rId1" Type="http://schemas.openxmlformats.org/officeDocument/2006/relationships/slideLayout" Target="../slideLayouts/slideLayout13.xml"/><Relationship Id="rId6" Type="http://schemas.microsoft.com/office/2007/relationships/diagramDrawing" Target="../diagrams/drawing74.xml"/><Relationship Id="rId5" Type="http://schemas.openxmlformats.org/officeDocument/2006/relationships/diagramColors" Target="../diagrams/colors74.xml"/><Relationship Id="rId4" Type="http://schemas.openxmlformats.org/officeDocument/2006/relationships/diagramQuickStyle" Target="../diagrams/quickStyle74.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3.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80.xml.rels><?xml version="1.0" encoding="UTF-8" standalone="yes"?>
<Relationships xmlns="http://schemas.openxmlformats.org/package/2006/relationships"><Relationship Id="rId3" Type="http://schemas.openxmlformats.org/officeDocument/2006/relationships/diagramLayout" Target="../diagrams/layout75.xml"/><Relationship Id="rId7" Type="http://schemas.openxmlformats.org/officeDocument/2006/relationships/image" Target="../media/image40.png"/><Relationship Id="rId2" Type="http://schemas.openxmlformats.org/officeDocument/2006/relationships/diagramData" Target="../diagrams/data75.xml"/><Relationship Id="rId1" Type="http://schemas.openxmlformats.org/officeDocument/2006/relationships/slideLayout" Target="../slideLayouts/slideLayout13.xml"/><Relationship Id="rId6" Type="http://schemas.microsoft.com/office/2007/relationships/diagramDrawing" Target="../diagrams/drawing75.xml"/><Relationship Id="rId5" Type="http://schemas.openxmlformats.org/officeDocument/2006/relationships/diagramColors" Target="../diagrams/colors75.xml"/><Relationship Id="rId4" Type="http://schemas.openxmlformats.org/officeDocument/2006/relationships/diagramQuickStyle" Target="../diagrams/quickStyle75.xml"/></Relationships>
</file>

<file path=ppt/slides/_rels/slide81.xml.rels><?xml version="1.0" encoding="UTF-8" standalone="yes"?>
<Relationships xmlns="http://schemas.openxmlformats.org/package/2006/relationships"><Relationship Id="rId3" Type="http://schemas.openxmlformats.org/officeDocument/2006/relationships/diagramLayout" Target="../diagrams/layout76.xml"/><Relationship Id="rId2" Type="http://schemas.openxmlformats.org/officeDocument/2006/relationships/diagramData" Target="../diagrams/data76.xml"/><Relationship Id="rId1" Type="http://schemas.openxmlformats.org/officeDocument/2006/relationships/slideLayout" Target="../slideLayouts/slideLayout13.xml"/><Relationship Id="rId6" Type="http://schemas.microsoft.com/office/2007/relationships/diagramDrawing" Target="../diagrams/drawing76.xml"/><Relationship Id="rId5" Type="http://schemas.openxmlformats.org/officeDocument/2006/relationships/diagramColors" Target="../diagrams/colors76.xml"/><Relationship Id="rId4" Type="http://schemas.openxmlformats.org/officeDocument/2006/relationships/diagramQuickStyle" Target="../diagrams/quickStyle76.xml"/></Relationships>
</file>

<file path=ppt/slides/_rels/slide82.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diagramLayout" Target="../diagrams/layout77.xml"/><Relationship Id="rId7" Type="http://schemas.openxmlformats.org/officeDocument/2006/relationships/image" Target="../media/image51.png"/><Relationship Id="rId2" Type="http://schemas.openxmlformats.org/officeDocument/2006/relationships/diagramData" Target="../diagrams/data77.xml"/><Relationship Id="rId1" Type="http://schemas.openxmlformats.org/officeDocument/2006/relationships/slideLayout" Target="../slideLayouts/slideLayout13.xml"/><Relationship Id="rId6" Type="http://schemas.microsoft.com/office/2007/relationships/diagramDrawing" Target="../diagrams/drawing77.xml"/><Relationship Id="rId5" Type="http://schemas.openxmlformats.org/officeDocument/2006/relationships/diagramColors" Target="../diagrams/colors77.xml"/><Relationship Id="rId4" Type="http://schemas.openxmlformats.org/officeDocument/2006/relationships/diagramQuickStyle" Target="../diagrams/quickStyle77.xml"/></Relationships>
</file>

<file path=ppt/slides/_rels/slide83.xml.rels><?xml version="1.0" encoding="UTF-8" standalone="yes"?>
<Relationships xmlns="http://schemas.openxmlformats.org/package/2006/relationships"><Relationship Id="rId3" Type="http://schemas.openxmlformats.org/officeDocument/2006/relationships/diagramLayout" Target="../diagrams/layout78.xml"/><Relationship Id="rId7" Type="http://schemas.openxmlformats.org/officeDocument/2006/relationships/image" Target="../media/image53.png"/><Relationship Id="rId2" Type="http://schemas.openxmlformats.org/officeDocument/2006/relationships/diagramData" Target="../diagrams/data78.xml"/><Relationship Id="rId1" Type="http://schemas.openxmlformats.org/officeDocument/2006/relationships/slideLayout" Target="../slideLayouts/slideLayout13.xml"/><Relationship Id="rId6" Type="http://schemas.microsoft.com/office/2007/relationships/diagramDrawing" Target="../diagrams/drawing78.xml"/><Relationship Id="rId5" Type="http://schemas.openxmlformats.org/officeDocument/2006/relationships/diagramColors" Target="../diagrams/colors78.xml"/><Relationship Id="rId4" Type="http://schemas.openxmlformats.org/officeDocument/2006/relationships/diagramQuickStyle" Target="../diagrams/quickStyle78.xml"/></Relationships>
</file>

<file path=ppt/slides/_rels/slide84.xml.rels><?xml version="1.0" encoding="UTF-8" standalone="yes"?>
<Relationships xmlns="http://schemas.openxmlformats.org/package/2006/relationships"><Relationship Id="rId3" Type="http://schemas.openxmlformats.org/officeDocument/2006/relationships/diagramLayout" Target="../diagrams/layout79.xml"/><Relationship Id="rId2" Type="http://schemas.openxmlformats.org/officeDocument/2006/relationships/diagramData" Target="../diagrams/data79.xml"/><Relationship Id="rId1" Type="http://schemas.openxmlformats.org/officeDocument/2006/relationships/slideLayout" Target="../slideLayouts/slideLayout13.xml"/><Relationship Id="rId6" Type="http://schemas.microsoft.com/office/2007/relationships/diagramDrawing" Target="../diagrams/drawing79.xml"/><Relationship Id="rId5" Type="http://schemas.openxmlformats.org/officeDocument/2006/relationships/diagramColors" Target="../diagrams/colors79.xml"/><Relationship Id="rId4" Type="http://schemas.openxmlformats.org/officeDocument/2006/relationships/diagramQuickStyle" Target="../diagrams/quickStyle79.xml"/></Relationships>
</file>

<file path=ppt/slides/_rels/slide85.xml.rels><?xml version="1.0" encoding="UTF-8" standalone="yes"?>
<Relationships xmlns="http://schemas.openxmlformats.org/package/2006/relationships"><Relationship Id="rId3" Type="http://schemas.openxmlformats.org/officeDocument/2006/relationships/diagramLayout" Target="../diagrams/layout80.xml"/><Relationship Id="rId2" Type="http://schemas.openxmlformats.org/officeDocument/2006/relationships/diagramData" Target="../diagrams/data80.xml"/><Relationship Id="rId1" Type="http://schemas.openxmlformats.org/officeDocument/2006/relationships/slideLayout" Target="../slideLayouts/slideLayout13.xml"/><Relationship Id="rId6" Type="http://schemas.microsoft.com/office/2007/relationships/diagramDrawing" Target="../diagrams/drawing80.xml"/><Relationship Id="rId5" Type="http://schemas.openxmlformats.org/officeDocument/2006/relationships/diagramColors" Target="../diagrams/colors80.xml"/><Relationship Id="rId4" Type="http://schemas.openxmlformats.org/officeDocument/2006/relationships/diagramQuickStyle" Target="../diagrams/quickStyle80.xml"/></Relationships>
</file>

<file path=ppt/slides/_rels/slide86.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image" Target="../media/image54.jpeg"/><Relationship Id="rId1" Type="http://schemas.openxmlformats.org/officeDocument/2006/relationships/slideLayout" Target="../slideLayouts/slideLayout13.xml"/><Relationship Id="rId5" Type="http://schemas.openxmlformats.org/officeDocument/2006/relationships/image" Target="../media/image57.png"/><Relationship Id="rId4" Type="http://schemas.openxmlformats.org/officeDocument/2006/relationships/image" Target="../media/image56.jpeg"/></Relationships>
</file>

<file path=ppt/slides/_rels/slide87.xml.rels><?xml version="1.0" encoding="UTF-8" standalone="yes"?>
<Relationships xmlns="http://schemas.openxmlformats.org/package/2006/relationships"><Relationship Id="rId3" Type="http://schemas.openxmlformats.org/officeDocument/2006/relationships/diagramLayout" Target="../diagrams/layout81.xml"/><Relationship Id="rId7" Type="http://schemas.openxmlformats.org/officeDocument/2006/relationships/image" Target="../media/image61.png"/><Relationship Id="rId2" Type="http://schemas.openxmlformats.org/officeDocument/2006/relationships/diagramData" Target="../diagrams/data81.xml"/><Relationship Id="rId1" Type="http://schemas.openxmlformats.org/officeDocument/2006/relationships/slideLayout" Target="../slideLayouts/slideLayout13.xml"/><Relationship Id="rId6" Type="http://schemas.microsoft.com/office/2007/relationships/diagramDrawing" Target="../diagrams/drawing81.xml"/><Relationship Id="rId5" Type="http://schemas.openxmlformats.org/officeDocument/2006/relationships/diagramColors" Target="../diagrams/colors81.xml"/><Relationship Id="rId4" Type="http://schemas.openxmlformats.org/officeDocument/2006/relationships/diagramQuickStyle" Target="../diagrams/quickStyle81.xml"/></Relationships>
</file>

<file path=ppt/slides/_rels/slide88.xml.rels><?xml version="1.0" encoding="UTF-8" standalone="yes"?>
<Relationships xmlns="http://schemas.openxmlformats.org/package/2006/relationships"><Relationship Id="rId3" Type="http://schemas.openxmlformats.org/officeDocument/2006/relationships/diagramLayout" Target="../diagrams/layout82.xml"/><Relationship Id="rId7" Type="http://schemas.openxmlformats.org/officeDocument/2006/relationships/image" Target="../media/image57.png"/><Relationship Id="rId2" Type="http://schemas.openxmlformats.org/officeDocument/2006/relationships/diagramData" Target="../diagrams/data82.xml"/><Relationship Id="rId1" Type="http://schemas.openxmlformats.org/officeDocument/2006/relationships/slideLayout" Target="../slideLayouts/slideLayout13.xml"/><Relationship Id="rId6" Type="http://schemas.microsoft.com/office/2007/relationships/diagramDrawing" Target="../diagrams/drawing82.xml"/><Relationship Id="rId5" Type="http://schemas.openxmlformats.org/officeDocument/2006/relationships/diagramColors" Target="../diagrams/colors82.xml"/><Relationship Id="rId4" Type="http://schemas.openxmlformats.org/officeDocument/2006/relationships/diagramQuickStyle" Target="../diagrams/quickStyle82.xml"/></Relationships>
</file>

<file path=ppt/slides/_rels/slide89.xml.rels><?xml version="1.0" encoding="UTF-8" standalone="yes"?>
<Relationships xmlns="http://schemas.openxmlformats.org/package/2006/relationships"><Relationship Id="rId3" Type="http://schemas.openxmlformats.org/officeDocument/2006/relationships/diagramLayout" Target="../diagrams/layout83.xml"/><Relationship Id="rId7" Type="http://schemas.openxmlformats.org/officeDocument/2006/relationships/image" Target="../media/image62.png"/><Relationship Id="rId2" Type="http://schemas.openxmlformats.org/officeDocument/2006/relationships/diagramData" Target="../diagrams/data83.xml"/><Relationship Id="rId1" Type="http://schemas.openxmlformats.org/officeDocument/2006/relationships/slideLayout" Target="../slideLayouts/slideLayout13.xml"/><Relationship Id="rId6" Type="http://schemas.microsoft.com/office/2007/relationships/diagramDrawing" Target="../diagrams/drawing83.xml"/><Relationship Id="rId5" Type="http://schemas.openxmlformats.org/officeDocument/2006/relationships/diagramColors" Target="../diagrams/colors83.xml"/><Relationship Id="rId4" Type="http://schemas.openxmlformats.org/officeDocument/2006/relationships/diagramQuickStyle" Target="../diagrams/quickStyle83.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13.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90.xml.rels><?xml version="1.0" encoding="UTF-8" standalone="yes"?>
<Relationships xmlns="http://schemas.openxmlformats.org/package/2006/relationships"><Relationship Id="rId3" Type="http://schemas.openxmlformats.org/officeDocument/2006/relationships/diagramLayout" Target="../diagrams/layout84.xml"/><Relationship Id="rId7" Type="http://schemas.openxmlformats.org/officeDocument/2006/relationships/image" Target="../media/image57.png"/><Relationship Id="rId2" Type="http://schemas.openxmlformats.org/officeDocument/2006/relationships/diagramData" Target="../diagrams/data84.xml"/><Relationship Id="rId1" Type="http://schemas.openxmlformats.org/officeDocument/2006/relationships/slideLayout" Target="../slideLayouts/slideLayout13.xml"/><Relationship Id="rId6" Type="http://schemas.microsoft.com/office/2007/relationships/diagramDrawing" Target="../diagrams/drawing84.xml"/><Relationship Id="rId5" Type="http://schemas.openxmlformats.org/officeDocument/2006/relationships/diagramColors" Target="../diagrams/colors84.xml"/><Relationship Id="rId4" Type="http://schemas.openxmlformats.org/officeDocument/2006/relationships/diagramQuickStyle" Target="../diagrams/quickStyle84.xml"/></Relationships>
</file>

<file path=ppt/slides/_rels/slide91.xml.rels><?xml version="1.0" encoding="UTF-8" standalone="yes"?>
<Relationships xmlns="http://schemas.openxmlformats.org/package/2006/relationships"><Relationship Id="rId3" Type="http://schemas.openxmlformats.org/officeDocument/2006/relationships/diagramLayout" Target="../diagrams/layout85.xml"/><Relationship Id="rId7" Type="http://schemas.openxmlformats.org/officeDocument/2006/relationships/image" Target="../media/image65.png"/><Relationship Id="rId2" Type="http://schemas.openxmlformats.org/officeDocument/2006/relationships/diagramData" Target="../diagrams/data85.xml"/><Relationship Id="rId1" Type="http://schemas.openxmlformats.org/officeDocument/2006/relationships/slideLayout" Target="../slideLayouts/slideLayout13.xml"/><Relationship Id="rId6" Type="http://schemas.microsoft.com/office/2007/relationships/diagramDrawing" Target="../diagrams/drawing85.xml"/><Relationship Id="rId5" Type="http://schemas.openxmlformats.org/officeDocument/2006/relationships/diagramColors" Target="../diagrams/colors85.xml"/><Relationship Id="rId4" Type="http://schemas.openxmlformats.org/officeDocument/2006/relationships/diagramQuickStyle" Target="../diagrams/quickStyle85.xml"/></Relationships>
</file>

<file path=ppt/slides/_rels/slide92.xml.rels><?xml version="1.0" encoding="UTF-8" standalone="yes"?>
<Relationships xmlns="http://schemas.openxmlformats.org/package/2006/relationships"><Relationship Id="rId3" Type="http://schemas.openxmlformats.org/officeDocument/2006/relationships/diagramLayout" Target="../diagrams/layout86.xml"/><Relationship Id="rId2" Type="http://schemas.openxmlformats.org/officeDocument/2006/relationships/diagramData" Target="../diagrams/data86.xml"/><Relationship Id="rId1" Type="http://schemas.openxmlformats.org/officeDocument/2006/relationships/slideLayout" Target="../slideLayouts/slideLayout13.xml"/><Relationship Id="rId6" Type="http://schemas.microsoft.com/office/2007/relationships/diagramDrawing" Target="../diagrams/drawing86.xml"/><Relationship Id="rId5" Type="http://schemas.openxmlformats.org/officeDocument/2006/relationships/diagramColors" Target="../diagrams/colors86.xml"/><Relationship Id="rId4" Type="http://schemas.openxmlformats.org/officeDocument/2006/relationships/diagramQuickStyle" Target="../diagrams/quickStyle86.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3" Type="http://schemas.openxmlformats.org/officeDocument/2006/relationships/diagramLayout" Target="../diagrams/layout87.xml"/><Relationship Id="rId2" Type="http://schemas.openxmlformats.org/officeDocument/2006/relationships/diagramData" Target="../diagrams/data87.xml"/><Relationship Id="rId1" Type="http://schemas.openxmlformats.org/officeDocument/2006/relationships/slideLayout" Target="../slideLayouts/slideLayout13.xml"/><Relationship Id="rId6" Type="http://schemas.microsoft.com/office/2007/relationships/diagramDrawing" Target="../diagrams/drawing87.xml"/><Relationship Id="rId5" Type="http://schemas.openxmlformats.org/officeDocument/2006/relationships/diagramColors" Target="../diagrams/colors87.xml"/><Relationship Id="rId4" Type="http://schemas.openxmlformats.org/officeDocument/2006/relationships/diagramQuickStyle" Target="../diagrams/quickStyle87.xml"/></Relationships>
</file>

<file path=ppt/slides/_rels/slide95.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13.xml"/></Relationships>
</file>

<file path=ppt/slides/_rels/slide96.xml.rels><?xml version="1.0" encoding="UTF-8" standalone="yes"?>
<Relationships xmlns="http://schemas.openxmlformats.org/package/2006/relationships"><Relationship Id="rId3" Type="http://schemas.openxmlformats.org/officeDocument/2006/relationships/diagramLayout" Target="../diagrams/layout88.xml"/><Relationship Id="rId2" Type="http://schemas.openxmlformats.org/officeDocument/2006/relationships/diagramData" Target="../diagrams/data88.xml"/><Relationship Id="rId1" Type="http://schemas.openxmlformats.org/officeDocument/2006/relationships/slideLayout" Target="../slideLayouts/slideLayout13.xml"/><Relationship Id="rId6" Type="http://schemas.microsoft.com/office/2007/relationships/diagramDrawing" Target="../diagrams/drawing88.xml"/><Relationship Id="rId5" Type="http://schemas.openxmlformats.org/officeDocument/2006/relationships/diagramColors" Target="../diagrams/colors88.xml"/><Relationship Id="rId4" Type="http://schemas.openxmlformats.org/officeDocument/2006/relationships/diagramQuickStyle" Target="../diagrams/quickStyle88.xml"/></Relationships>
</file>

<file path=ppt/slides/_rels/slide97.xml.rels><?xml version="1.0" encoding="UTF-8" standalone="yes"?>
<Relationships xmlns="http://schemas.openxmlformats.org/package/2006/relationships"><Relationship Id="rId3" Type="http://schemas.openxmlformats.org/officeDocument/2006/relationships/diagramLayout" Target="../diagrams/layout89.xml"/><Relationship Id="rId7" Type="http://schemas.openxmlformats.org/officeDocument/2006/relationships/image" Target="../media/image68.png"/><Relationship Id="rId2" Type="http://schemas.openxmlformats.org/officeDocument/2006/relationships/diagramData" Target="../diagrams/data89.xml"/><Relationship Id="rId1" Type="http://schemas.openxmlformats.org/officeDocument/2006/relationships/slideLayout" Target="../slideLayouts/slideLayout13.xml"/><Relationship Id="rId6" Type="http://schemas.microsoft.com/office/2007/relationships/diagramDrawing" Target="../diagrams/drawing89.xml"/><Relationship Id="rId5" Type="http://schemas.openxmlformats.org/officeDocument/2006/relationships/diagramColors" Target="../diagrams/colors89.xml"/><Relationship Id="rId4" Type="http://schemas.openxmlformats.org/officeDocument/2006/relationships/diagramQuickStyle" Target="../diagrams/quickStyle89.xml"/></Relationships>
</file>

<file path=ppt/slides/_rels/slide98.xml.rels><?xml version="1.0" encoding="UTF-8" standalone="yes"?>
<Relationships xmlns="http://schemas.openxmlformats.org/package/2006/relationships"><Relationship Id="rId3" Type="http://schemas.openxmlformats.org/officeDocument/2006/relationships/diagramLayout" Target="../diagrams/layout90.xml"/><Relationship Id="rId7" Type="http://schemas.openxmlformats.org/officeDocument/2006/relationships/image" Target="../media/image69.png"/><Relationship Id="rId2" Type="http://schemas.openxmlformats.org/officeDocument/2006/relationships/diagramData" Target="../diagrams/data90.xml"/><Relationship Id="rId1" Type="http://schemas.openxmlformats.org/officeDocument/2006/relationships/slideLayout" Target="../slideLayouts/slideLayout13.xml"/><Relationship Id="rId6" Type="http://schemas.microsoft.com/office/2007/relationships/diagramDrawing" Target="../diagrams/drawing90.xml"/><Relationship Id="rId5" Type="http://schemas.openxmlformats.org/officeDocument/2006/relationships/diagramColors" Target="../diagrams/colors90.xml"/><Relationship Id="rId4" Type="http://schemas.openxmlformats.org/officeDocument/2006/relationships/diagramQuickStyle" Target="../diagrams/quickStyle90.xml"/></Relationships>
</file>

<file path=ppt/slides/_rels/slide9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1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1263039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ontent Placeholder 8"/>
          <p:cNvGraphicFramePr>
            <a:graphicFrameLocks noGrp="1"/>
          </p:cNvGraphicFramePr>
          <p:nvPr>
            <p:ph idx="1"/>
            <p:extLst>
              <p:ext uri="{D42A27DB-BD31-4B8C-83A1-F6EECF244321}">
                <p14:modId xmlns:p14="http://schemas.microsoft.com/office/powerpoint/2010/main" val="3099095629"/>
              </p:ext>
            </p:extLst>
          </p:nvPr>
        </p:nvGraphicFramePr>
        <p:xfrm>
          <a:off x="457200" y="1600200"/>
          <a:ext cx="8229600" cy="49971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0" name="Title 1"/>
          <p:cNvSpPr>
            <a:spLocks noGrp="1"/>
          </p:cNvSpPr>
          <p:nvPr>
            <p:ph type="title"/>
          </p:nvPr>
        </p:nvSpPr>
        <p:spPr>
          <a:xfrm>
            <a:off x="1691680" y="0"/>
            <a:ext cx="6059016" cy="868958"/>
          </a:xfrm>
        </p:spPr>
        <p:txBody>
          <a:bodyPr/>
          <a:lstStyle/>
          <a:p>
            <a:r>
              <a:rPr lang="ar-SA" sz="2800" dirty="0">
                <a:solidFill>
                  <a:srgbClr val="FF0000"/>
                </a:solidFill>
                <a:cs typeface="B Titr" panose="00000700000000000000" pitchFamily="2" charset="-78"/>
              </a:rPr>
              <a:t>فصل اول: هویت صنفی طلبه و معنای طلبگی</a:t>
            </a:r>
            <a:endParaRPr lang="fa-IR" sz="2800" b="0" dirty="0">
              <a:solidFill>
                <a:srgbClr val="FF0000"/>
              </a:solidFill>
              <a:cs typeface="B Titr" panose="00000700000000000000" pitchFamily="2" charset="-78"/>
            </a:endParaRPr>
          </a:p>
        </p:txBody>
      </p:sp>
    </p:spTree>
    <p:extLst>
      <p:ext uri="{BB962C8B-B14F-4D97-AF65-F5344CB8AC3E}">
        <p14:creationId xmlns:p14="http://schemas.microsoft.com/office/powerpoint/2010/main" val="1881085958"/>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2000"/>
                                        <p:tgtEl>
                                          <p:spTgt spid="10"/>
                                        </p:tgtEl>
                                      </p:cBhvr>
                                    </p:animEffect>
                                    <p:anim calcmode="lin" valueType="num">
                                      <p:cBhvr>
                                        <p:cTn id="8" dur="2000" fill="hold"/>
                                        <p:tgtEl>
                                          <p:spTgt spid="10"/>
                                        </p:tgtEl>
                                        <p:attrNameLst>
                                          <p:attrName>ppt_w</p:attrName>
                                        </p:attrNameLst>
                                      </p:cBhvr>
                                      <p:tavLst>
                                        <p:tav tm="0" fmla="#ppt_w*sin(2.5*pi*$)">
                                          <p:val>
                                            <p:fltVal val="0"/>
                                          </p:val>
                                        </p:tav>
                                        <p:tav tm="100000">
                                          <p:val>
                                            <p:fltVal val="1"/>
                                          </p:val>
                                        </p:tav>
                                      </p:tavLst>
                                    </p:anim>
                                    <p:anim calcmode="lin" valueType="num">
                                      <p:cBhvr>
                                        <p:cTn id="9" dur="2000" fill="hold"/>
                                        <p:tgtEl>
                                          <p:spTgt spid="10"/>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9">
                                            <p:graphicEl>
                                              <a:dgm id="{1E67224F-6B2D-4A3F-B564-3F127FAB5A6E}"/>
                                            </p:graphicEl>
                                          </p:spTgt>
                                        </p:tgtEl>
                                        <p:attrNameLst>
                                          <p:attrName>style.visibility</p:attrName>
                                        </p:attrNameLst>
                                      </p:cBhvr>
                                      <p:to>
                                        <p:strVal val="visible"/>
                                      </p:to>
                                    </p:set>
                                    <p:animEffect transition="in" filter="fade">
                                      <p:cBhvr>
                                        <p:cTn id="14" dur="2000"/>
                                        <p:tgtEl>
                                          <p:spTgt spid="9">
                                            <p:graphicEl>
                                              <a:dgm id="{1E67224F-6B2D-4A3F-B564-3F127FAB5A6E}"/>
                                            </p:graphicEl>
                                          </p:spTgt>
                                        </p:tgtEl>
                                      </p:cBhvr>
                                    </p:animEffect>
                                    <p:anim calcmode="lin" valueType="num">
                                      <p:cBhvr>
                                        <p:cTn id="15" dur="2000" fill="hold"/>
                                        <p:tgtEl>
                                          <p:spTgt spid="9">
                                            <p:graphicEl>
                                              <a:dgm id="{1E67224F-6B2D-4A3F-B564-3F127FAB5A6E}"/>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9">
                                            <p:graphicEl>
                                              <a:dgm id="{1E67224F-6B2D-4A3F-B564-3F127FAB5A6E}"/>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9">
                                            <p:graphicEl>
                                              <a:dgm id="{DFB5BFE0-B805-4B40-884C-16CDDB75F3B2}"/>
                                            </p:graphicEl>
                                          </p:spTgt>
                                        </p:tgtEl>
                                        <p:attrNameLst>
                                          <p:attrName>style.visibility</p:attrName>
                                        </p:attrNameLst>
                                      </p:cBhvr>
                                      <p:to>
                                        <p:strVal val="visible"/>
                                      </p:to>
                                    </p:set>
                                    <p:animEffect transition="in" filter="fade">
                                      <p:cBhvr>
                                        <p:cTn id="21" dur="2000"/>
                                        <p:tgtEl>
                                          <p:spTgt spid="9">
                                            <p:graphicEl>
                                              <a:dgm id="{DFB5BFE0-B805-4B40-884C-16CDDB75F3B2}"/>
                                            </p:graphicEl>
                                          </p:spTgt>
                                        </p:tgtEl>
                                      </p:cBhvr>
                                    </p:animEffect>
                                    <p:anim calcmode="lin" valueType="num">
                                      <p:cBhvr>
                                        <p:cTn id="22" dur="2000" fill="hold"/>
                                        <p:tgtEl>
                                          <p:spTgt spid="9">
                                            <p:graphicEl>
                                              <a:dgm id="{DFB5BFE0-B805-4B40-884C-16CDDB75F3B2}"/>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9">
                                            <p:graphicEl>
                                              <a:dgm id="{DFB5BFE0-B805-4B40-884C-16CDDB75F3B2}"/>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9">
                                            <p:graphicEl>
                                              <a:dgm id="{4F8CA191-2303-4D5B-B673-7B2E760C5F50}"/>
                                            </p:graphicEl>
                                          </p:spTgt>
                                        </p:tgtEl>
                                        <p:attrNameLst>
                                          <p:attrName>style.visibility</p:attrName>
                                        </p:attrNameLst>
                                      </p:cBhvr>
                                      <p:to>
                                        <p:strVal val="visible"/>
                                      </p:to>
                                    </p:set>
                                    <p:animEffect transition="in" filter="fade">
                                      <p:cBhvr>
                                        <p:cTn id="26" dur="2000"/>
                                        <p:tgtEl>
                                          <p:spTgt spid="9">
                                            <p:graphicEl>
                                              <a:dgm id="{4F8CA191-2303-4D5B-B673-7B2E760C5F50}"/>
                                            </p:graphicEl>
                                          </p:spTgt>
                                        </p:tgtEl>
                                      </p:cBhvr>
                                    </p:animEffect>
                                    <p:anim calcmode="lin" valueType="num">
                                      <p:cBhvr>
                                        <p:cTn id="27" dur="2000" fill="hold"/>
                                        <p:tgtEl>
                                          <p:spTgt spid="9">
                                            <p:graphicEl>
                                              <a:dgm id="{4F8CA191-2303-4D5B-B673-7B2E760C5F50}"/>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9">
                                            <p:graphicEl>
                                              <a:dgm id="{4F8CA191-2303-4D5B-B673-7B2E760C5F50}"/>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9">
                                            <p:graphicEl>
                                              <a:dgm id="{D901C51A-B566-41A3-830D-633FFD86AC55}"/>
                                            </p:graphicEl>
                                          </p:spTgt>
                                        </p:tgtEl>
                                        <p:attrNameLst>
                                          <p:attrName>style.visibility</p:attrName>
                                        </p:attrNameLst>
                                      </p:cBhvr>
                                      <p:to>
                                        <p:strVal val="visible"/>
                                      </p:to>
                                    </p:set>
                                    <p:animEffect transition="in" filter="fade">
                                      <p:cBhvr>
                                        <p:cTn id="33" dur="2000"/>
                                        <p:tgtEl>
                                          <p:spTgt spid="9">
                                            <p:graphicEl>
                                              <a:dgm id="{D901C51A-B566-41A3-830D-633FFD86AC55}"/>
                                            </p:graphicEl>
                                          </p:spTgt>
                                        </p:tgtEl>
                                      </p:cBhvr>
                                    </p:animEffect>
                                    <p:anim calcmode="lin" valueType="num">
                                      <p:cBhvr>
                                        <p:cTn id="34" dur="2000" fill="hold"/>
                                        <p:tgtEl>
                                          <p:spTgt spid="9">
                                            <p:graphicEl>
                                              <a:dgm id="{D901C51A-B566-41A3-830D-633FFD86AC55}"/>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9">
                                            <p:graphicEl>
                                              <a:dgm id="{D901C51A-B566-41A3-830D-633FFD86AC55}"/>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9">
                                            <p:graphicEl>
                                              <a:dgm id="{2DBC344B-5907-48CE-8D95-A8BEB43D1A6F}"/>
                                            </p:graphicEl>
                                          </p:spTgt>
                                        </p:tgtEl>
                                        <p:attrNameLst>
                                          <p:attrName>style.visibility</p:attrName>
                                        </p:attrNameLst>
                                      </p:cBhvr>
                                      <p:to>
                                        <p:strVal val="visible"/>
                                      </p:to>
                                    </p:set>
                                    <p:animEffect transition="in" filter="fade">
                                      <p:cBhvr>
                                        <p:cTn id="38" dur="2000"/>
                                        <p:tgtEl>
                                          <p:spTgt spid="9">
                                            <p:graphicEl>
                                              <a:dgm id="{2DBC344B-5907-48CE-8D95-A8BEB43D1A6F}"/>
                                            </p:graphicEl>
                                          </p:spTgt>
                                        </p:tgtEl>
                                      </p:cBhvr>
                                    </p:animEffect>
                                    <p:anim calcmode="lin" valueType="num">
                                      <p:cBhvr>
                                        <p:cTn id="39" dur="2000" fill="hold"/>
                                        <p:tgtEl>
                                          <p:spTgt spid="9">
                                            <p:graphicEl>
                                              <a:dgm id="{2DBC344B-5907-48CE-8D95-A8BEB43D1A6F}"/>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9">
                                            <p:graphicEl>
                                              <a:dgm id="{2DBC344B-5907-48CE-8D95-A8BEB43D1A6F}"/>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9">
                                            <p:graphicEl>
                                              <a:dgm id="{13D61678-3A16-4130-9D5C-69488BEB3723}"/>
                                            </p:graphicEl>
                                          </p:spTgt>
                                        </p:tgtEl>
                                        <p:attrNameLst>
                                          <p:attrName>style.visibility</p:attrName>
                                        </p:attrNameLst>
                                      </p:cBhvr>
                                      <p:to>
                                        <p:strVal val="visible"/>
                                      </p:to>
                                    </p:set>
                                    <p:animEffect transition="in" filter="fade">
                                      <p:cBhvr>
                                        <p:cTn id="45" dur="2000"/>
                                        <p:tgtEl>
                                          <p:spTgt spid="9">
                                            <p:graphicEl>
                                              <a:dgm id="{13D61678-3A16-4130-9D5C-69488BEB3723}"/>
                                            </p:graphicEl>
                                          </p:spTgt>
                                        </p:tgtEl>
                                      </p:cBhvr>
                                    </p:animEffect>
                                    <p:anim calcmode="lin" valueType="num">
                                      <p:cBhvr>
                                        <p:cTn id="46" dur="2000" fill="hold"/>
                                        <p:tgtEl>
                                          <p:spTgt spid="9">
                                            <p:graphicEl>
                                              <a:dgm id="{13D61678-3A16-4130-9D5C-69488BEB3723}"/>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9">
                                            <p:graphicEl>
                                              <a:dgm id="{13D61678-3A16-4130-9D5C-69488BEB3723}"/>
                                            </p:graphicEl>
                                          </p:spTgt>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9">
                                            <p:graphicEl>
                                              <a:dgm id="{AD83A600-6441-4457-A245-20EE6A5E3AEF}"/>
                                            </p:graphicEl>
                                          </p:spTgt>
                                        </p:tgtEl>
                                        <p:attrNameLst>
                                          <p:attrName>style.visibility</p:attrName>
                                        </p:attrNameLst>
                                      </p:cBhvr>
                                      <p:to>
                                        <p:strVal val="visible"/>
                                      </p:to>
                                    </p:set>
                                    <p:animEffect transition="in" filter="fade">
                                      <p:cBhvr>
                                        <p:cTn id="50" dur="2000"/>
                                        <p:tgtEl>
                                          <p:spTgt spid="9">
                                            <p:graphicEl>
                                              <a:dgm id="{AD83A600-6441-4457-A245-20EE6A5E3AEF}"/>
                                            </p:graphicEl>
                                          </p:spTgt>
                                        </p:tgtEl>
                                      </p:cBhvr>
                                    </p:animEffect>
                                    <p:anim calcmode="lin" valueType="num">
                                      <p:cBhvr>
                                        <p:cTn id="51" dur="2000" fill="hold"/>
                                        <p:tgtEl>
                                          <p:spTgt spid="9">
                                            <p:graphicEl>
                                              <a:dgm id="{AD83A600-6441-4457-A245-20EE6A5E3AEF}"/>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9">
                                            <p:graphicEl>
                                              <a:dgm id="{AD83A600-6441-4457-A245-20EE6A5E3AEF}"/>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Dgm bld="one"/>
        </p:bldSub>
      </p:bldGraphic>
      <p:bldP spid="10"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57934736"/>
              </p:ext>
            </p:extLst>
          </p:nvPr>
        </p:nvGraphicFramePr>
        <p:xfrm>
          <a:off x="107504" y="1916832"/>
          <a:ext cx="8928992" cy="48245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5" name="Picture 4"/>
          <p:cNvPicPr>
            <a:picLocks noChangeAspect="1"/>
          </p:cNvPicPr>
          <p:nvPr/>
        </p:nvPicPr>
        <p:blipFill>
          <a:blip r:embed="rId7"/>
          <a:stretch>
            <a:fillRect/>
          </a:stretch>
        </p:blipFill>
        <p:spPr>
          <a:xfrm>
            <a:off x="1979712" y="0"/>
            <a:ext cx="5468586" cy="1079086"/>
          </a:xfrm>
          <a:prstGeom prst="rect">
            <a:avLst/>
          </a:prstGeom>
        </p:spPr>
      </p:pic>
    </p:spTree>
    <p:extLst>
      <p:ext uri="{BB962C8B-B14F-4D97-AF65-F5344CB8AC3E}">
        <p14:creationId xmlns:p14="http://schemas.microsoft.com/office/powerpoint/2010/main" val="195814270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graphicEl>
                                              <a:dgm id="{0F8EC1F8-B888-484A-B2E1-4F4EA7BD2E76}"/>
                                            </p:graphicEl>
                                          </p:spTgt>
                                        </p:tgtEl>
                                        <p:attrNameLst>
                                          <p:attrName>style.visibility</p:attrName>
                                        </p:attrNameLst>
                                      </p:cBhvr>
                                      <p:to>
                                        <p:strVal val="visible"/>
                                      </p:to>
                                    </p:set>
                                    <p:anim calcmode="lin" valueType="num">
                                      <p:cBhvr additive="base">
                                        <p:cTn id="13" dur="500" fill="hold"/>
                                        <p:tgtEl>
                                          <p:spTgt spid="4">
                                            <p:graphicEl>
                                              <a:dgm id="{0F8EC1F8-B888-484A-B2E1-4F4EA7BD2E76}"/>
                                            </p:graphic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graphicEl>
                                              <a:dgm id="{0F8EC1F8-B888-484A-B2E1-4F4EA7BD2E76}"/>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graphicEl>
                                              <a:dgm id="{D5B044CA-B703-47E2-A070-13E234A70CBB}"/>
                                            </p:graphicEl>
                                          </p:spTgt>
                                        </p:tgtEl>
                                        <p:attrNameLst>
                                          <p:attrName>style.visibility</p:attrName>
                                        </p:attrNameLst>
                                      </p:cBhvr>
                                      <p:to>
                                        <p:strVal val="visible"/>
                                      </p:to>
                                    </p:set>
                                    <p:anim calcmode="lin" valueType="num">
                                      <p:cBhvr additive="base">
                                        <p:cTn id="19" dur="500" fill="hold"/>
                                        <p:tgtEl>
                                          <p:spTgt spid="4">
                                            <p:graphicEl>
                                              <a:dgm id="{D5B044CA-B703-47E2-A070-13E234A70CBB}"/>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graphicEl>
                                              <a:dgm id="{D5B044CA-B703-47E2-A070-13E234A70CBB}"/>
                                            </p:graphic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
                                            <p:graphicEl>
                                              <a:dgm id="{758C86F4-8172-4E0E-8885-8FBB6F34B641}"/>
                                            </p:graphicEl>
                                          </p:spTgt>
                                        </p:tgtEl>
                                        <p:attrNameLst>
                                          <p:attrName>style.visibility</p:attrName>
                                        </p:attrNameLst>
                                      </p:cBhvr>
                                      <p:to>
                                        <p:strVal val="visible"/>
                                      </p:to>
                                    </p:set>
                                    <p:anim calcmode="lin" valueType="num">
                                      <p:cBhvr additive="base">
                                        <p:cTn id="23" dur="500" fill="hold"/>
                                        <p:tgtEl>
                                          <p:spTgt spid="4">
                                            <p:graphicEl>
                                              <a:dgm id="{758C86F4-8172-4E0E-8885-8FBB6F34B641}"/>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graphicEl>
                                              <a:dgm id="{758C86F4-8172-4E0E-8885-8FBB6F34B641}"/>
                                            </p:graphic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4">
                                            <p:graphicEl>
                                              <a:dgm id="{80DBBA58-D39F-48A0-A00B-E0CA39BCC6F7}"/>
                                            </p:graphicEl>
                                          </p:spTgt>
                                        </p:tgtEl>
                                        <p:attrNameLst>
                                          <p:attrName>style.visibility</p:attrName>
                                        </p:attrNameLst>
                                      </p:cBhvr>
                                      <p:to>
                                        <p:strVal val="visible"/>
                                      </p:to>
                                    </p:set>
                                    <p:anim calcmode="lin" valueType="num">
                                      <p:cBhvr additive="base">
                                        <p:cTn id="29" dur="500" fill="hold"/>
                                        <p:tgtEl>
                                          <p:spTgt spid="4">
                                            <p:graphicEl>
                                              <a:dgm id="{80DBBA58-D39F-48A0-A00B-E0CA39BCC6F7}"/>
                                            </p:graphic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graphicEl>
                                              <a:dgm id="{80DBBA58-D39F-48A0-A00B-E0CA39BCC6F7}"/>
                                            </p:graphic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
                                            <p:graphicEl>
                                              <a:dgm id="{66C98097-4228-4F4C-8691-93C3BF5E58E8}"/>
                                            </p:graphicEl>
                                          </p:spTgt>
                                        </p:tgtEl>
                                        <p:attrNameLst>
                                          <p:attrName>style.visibility</p:attrName>
                                        </p:attrNameLst>
                                      </p:cBhvr>
                                      <p:to>
                                        <p:strVal val="visible"/>
                                      </p:to>
                                    </p:set>
                                    <p:anim calcmode="lin" valueType="num">
                                      <p:cBhvr additive="base">
                                        <p:cTn id="33" dur="500" fill="hold"/>
                                        <p:tgtEl>
                                          <p:spTgt spid="4">
                                            <p:graphicEl>
                                              <a:dgm id="{66C98097-4228-4F4C-8691-93C3BF5E58E8}"/>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graphicEl>
                                              <a:dgm id="{66C98097-4228-4F4C-8691-93C3BF5E58E8}"/>
                                            </p:graphic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4">
                                            <p:graphicEl>
                                              <a:dgm id="{4D47E51B-A08A-4AE4-8E04-BF9BF2FEB384}"/>
                                            </p:graphicEl>
                                          </p:spTgt>
                                        </p:tgtEl>
                                        <p:attrNameLst>
                                          <p:attrName>style.visibility</p:attrName>
                                        </p:attrNameLst>
                                      </p:cBhvr>
                                      <p:to>
                                        <p:strVal val="visible"/>
                                      </p:to>
                                    </p:set>
                                    <p:anim calcmode="lin" valueType="num">
                                      <p:cBhvr additive="base">
                                        <p:cTn id="39" dur="500" fill="hold"/>
                                        <p:tgtEl>
                                          <p:spTgt spid="4">
                                            <p:graphicEl>
                                              <a:dgm id="{4D47E51B-A08A-4AE4-8E04-BF9BF2FEB384}"/>
                                            </p:graphicEl>
                                          </p:spTgt>
                                        </p:tgtEl>
                                        <p:attrNameLst>
                                          <p:attrName>ppt_x</p:attrName>
                                        </p:attrNameLst>
                                      </p:cBhvr>
                                      <p:tavLst>
                                        <p:tav tm="0">
                                          <p:val>
                                            <p:strVal val="#ppt_x"/>
                                          </p:val>
                                        </p:tav>
                                        <p:tav tm="100000">
                                          <p:val>
                                            <p:strVal val="#ppt_x"/>
                                          </p:val>
                                        </p:tav>
                                      </p:tavLst>
                                    </p:anim>
                                    <p:anim calcmode="lin" valueType="num">
                                      <p:cBhvr additive="base">
                                        <p:cTn id="40" dur="500" fill="hold"/>
                                        <p:tgtEl>
                                          <p:spTgt spid="4">
                                            <p:graphicEl>
                                              <a:dgm id="{4D47E51B-A08A-4AE4-8E04-BF9BF2FEB384}"/>
                                            </p:graphicEl>
                                          </p:spTgt>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4">
                                            <p:graphicEl>
                                              <a:dgm id="{6EEAE08E-051C-4ECA-99E9-C89DACE4F832}"/>
                                            </p:graphicEl>
                                          </p:spTgt>
                                        </p:tgtEl>
                                        <p:attrNameLst>
                                          <p:attrName>style.visibility</p:attrName>
                                        </p:attrNameLst>
                                      </p:cBhvr>
                                      <p:to>
                                        <p:strVal val="visible"/>
                                      </p:to>
                                    </p:set>
                                    <p:anim calcmode="lin" valueType="num">
                                      <p:cBhvr additive="base">
                                        <p:cTn id="43" dur="500" fill="hold"/>
                                        <p:tgtEl>
                                          <p:spTgt spid="4">
                                            <p:graphicEl>
                                              <a:dgm id="{6EEAE08E-051C-4ECA-99E9-C89DACE4F832}"/>
                                            </p:graphic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graphicEl>
                                              <a:dgm id="{6EEAE08E-051C-4ECA-99E9-C89DACE4F832}"/>
                                            </p:graphic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4">
                                            <p:graphicEl>
                                              <a:dgm id="{9BC712D6-CAD7-4054-955F-09DC74970140}"/>
                                            </p:graphicEl>
                                          </p:spTgt>
                                        </p:tgtEl>
                                        <p:attrNameLst>
                                          <p:attrName>style.visibility</p:attrName>
                                        </p:attrNameLst>
                                      </p:cBhvr>
                                      <p:to>
                                        <p:strVal val="visible"/>
                                      </p:to>
                                    </p:set>
                                    <p:anim calcmode="lin" valueType="num">
                                      <p:cBhvr additive="base">
                                        <p:cTn id="49" dur="500" fill="hold"/>
                                        <p:tgtEl>
                                          <p:spTgt spid="4">
                                            <p:graphicEl>
                                              <a:dgm id="{9BC712D6-CAD7-4054-955F-09DC74970140}"/>
                                            </p:graphicEl>
                                          </p:spTgt>
                                        </p:tgtEl>
                                        <p:attrNameLst>
                                          <p:attrName>ppt_x</p:attrName>
                                        </p:attrNameLst>
                                      </p:cBhvr>
                                      <p:tavLst>
                                        <p:tav tm="0">
                                          <p:val>
                                            <p:strVal val="#ppt_x"/>
                                          </p:val>
                                        </p:tav>
                                        <p:tav tm="100000">
                                          <p:val>
                                            <p:strVal val="#ppt_x"/>
                                          </p:val>
                                        </p:tav>
                                      </p:tavLst>
                                    </p:anim>
                                    <p:anim calcmode="lin" valueType="num">
                                      <p:cBhvr additive="base">
                                        <p:cTn id="50" dur="500" fill="hold"/>
                                        <p:tgtEl>
                                          <p:spTgt spid="4">
                                            <p:graphicEl>
                                              <a:dgm id="{9BC712D6-CAD7-4054-955F-09DC74970140}"/>
                                            </p:graphic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4">
                                            <p:graphicEl>
                                              <a:dgm id="{4A2107BA-2BE2-4569-9BFE-7B14FEF4CDE3}"/>
                                            </p:graphicEl>
                                          </p:spTgt>
                                        </p:tgtEl>
                                        <p:attrNameLst>
                                          <p:attrName>style.visibility</p:attrName>
                                        </p:attrNameLst>
                                      </p:cBhvr>
                                      <p:to>
                                        <p:strVal val="visible"/>
                                      </p:to>
                                    </p:set>
                                    <p:anim calcmode="lin" valueType="num">
                                      <p:cBhvr additive="base">
                                        <p:cTn id="53" dur="500" fill="hold"/>
                                        <p:tgtEl>
                                          <p:spTgt spid="4">
                                            <p:graphicEl>
                                              <a:dgm id="{4A2107BA-2BE2-4569-9BFE-7B14FEF4CDE3}"/>
                                            </p:graphicEl>
                                          </p:spTgt>
                                        </p:tgtEl>
                                        <p:attrNameLst>
                                          <p:attrName>ppt_x</p:attrName>
                                        </p:attrNameLst>
                                      </p:cBhvr>
                                      <p:tavLst>
                                        <p:tav tm="0">
                                          <p:val>
                                            <p:strVal val="#ppt_x"/>
                                          </p:val>
                                        </p:tav>
                                        <p:tav tm="100000">
                                          <p:val>
                                            <p:strVal val="#ppt_x"/>
                                          </p:val>
                                        </p:tav>
                                      </p:tavLst>
                                    </p:anim>
                                    <p:anim calcmode="lin" valueType="num">
                                      <p:cBhvr additive="base">
                                        <p:cTn id="54" dur="500" fill="hold"/>
                                        <p:tgtEl>
                                          <p:spTgt spid="4">
                                            <p:graphicEl>
                                              <a:dgm id="{4A2107BA-2BE2-4569-9BFE-7B14FEF4CDE3}"/>
                                            </p:graphic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4">
                                            <p:graphicEl>
                                              <a:dgm id="{30C67544-CE06-40B4-AE69-E28AD3940D3C}"/>
                                            </p:graphicEl>
                                          </p:spTgt>
                                        </p:tgtEl>
                                        <p:attrNameLst>
                                          <p:attrName>style.visibility</p:attrName>
                                        </p:attrNameLst>
                                      </p:cBhvr>
                                      <p:to>
                                        <p:strVal val="visible"/>
                                      </p:to>
                                    </p:set>
                                    <p:anim calcmode="lin" valueType="num">
                                      <p:cBhvr additive="base">
                                        <p:cTn id="59" dur="500" fill="hold"/>
                                        <p:tgtEl>
                                          <p:spTgt spid="4">
                                            <p:graphicEl>
                                              <a:dgm id="{30C67544-CE06-40B4-AE69-E28AD3940D3C}"/>
                                            </p:graphicEl>
                                          </p:spTgt>
                                        </p:tgtEl>
                                        <p:attrNameLst>
                                          <p:attrName>ppt_x</p:attrName>
                                        </p:attrNameLst>
                                      </p:cBhvr>
                                      <p:tavLst>
                                        <p:tav tm="0">
                                          <p:val>
                                            <p:strVal val="#ppt_x"/>
                                          </p:val>
                                        </p:tav>
                                        <p:tav tm="100000">
                                          <p:val>
                                            <p:strVal val="#ppt_x"/>
                                          </p:val>
                                        </p:tav>
                                      </p:tavLst>
                                    </p:anim>
                                    <p:anim calcmode="lin" valueType="num">
                                      <p:cBhvr additive="base">
                                        <p:cTn id="60" dur="500" fill="hold"/>
                                        <p:tgtEl>
                                          <p:spTgt spid="4">
                                            <p:graphicEl>
                                              <a:dgm id="{30C67544-CE06-40B4-AE69-E28AD3940D3C}"/>
                                            </p:graphicEl>
                                          </p:spTgt>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
                                            <p:graphicEl>
                                              <a:dgm id="{B1F78F67-37B4-474B-8195-3CA07299335C}"/>
                                            </p:graphicEl>
                                          </p:spTgt>
                                        </p:tgtEl>
                                        <p:attrNameLst>
                                          <p:attrName>style.visibility</p:attrName>
                                        </p:attrNameLst>
                                      </p:cBhvr>
                                      <p:to>
                                        <p:strVal val="visible"/>
                                      </p:to>
                                    </p:set>
                                    <p:anim calcmode="lin" valueType="num">
                                      <p:cBhvr additive="base">
                                        <p:cTn id="63" dur="500" fill="hold"/>
                                        <p:tgtEl>
                                          <p:spTgt spid="4">
                                            <p:graphicEl>
                                              <a:dgm id="{B1F78F67-37B4-474B-8195-3CA07299335C}"/>
                                            </p:graphicEl>
                                          </p:spTgt>
                                        </p:tgtEl>
                                        <p:attrNameLst>
                                          <p:attrName>ppt_x</p:attrName>
                                        </p:attrNameLst>
                                      </p:cBhvr>
                                      <p:tavLst>
                                        <p:tav tm="0">
                                          <p:val>
                                            <p:strVal val="#ppt_x"/>
                                          </p:val>
                                        </p:tav>
                                        <p:tav tm="100000">
                                          <p:val>
                                            <p:strVal val="#ppt_x"/>
                                          </p:val>
                                        </p:tav>
                                      </p:tavLst>
                                    </p:anim>
                                    <p:anim calcmode="lin" valueType="num">
                                      <p:cBhvr additive="base">
                                        <p:cTn id="64" dur="500" fill="hold"/>
                                        <p:tgtEl>
                                          <p:spTgt spid="4">
                                            <p:graphicEl>
                                              <a:dgm id="{B1F78F67-37B4-474B-8195-3CA07299335C}"/>
                                            </p:graphicEl>
                                          </p:spTgt>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4">
                                            <p:graphicEl>
                                              <a:dgm id="{DAE14CFD-B305-4942-B9C4-D47DCB0A4FDB}"/>
                                            </p:graphicEl>
                                          </p:spTgt>
                                        </p:tgtEl>
                                        <p:attrNameLst>
                                          <p:attrName>style.visibility</p:attrName>
                                        </p:attrNameLst>
                                      </p:cBhvr>
                                      <p:to>
                                        <p:strVal val="visible"/>
                                      </p:to>
                                    </p:set>
                                    <p:anim calcmode="lin" valueType="num">
                                      <p:cBhvr additive="base">
                                        <p:cTn id="69" dur="500" fill="hold"/>
                                        <p:tgtEl>
                                          <p:spTgt spid="4">
                                            <p:graphicEl>
                                              <a:dgm id="{DAE14CFD-B305-4942-B9C4-D47DCB0A4FDB}"/>
                                            </p:graphicEl>
                                          </p:spTgt>
                                        </p:tgtEl>
                                        <p:attrNameLst>
                                          <p:attrName>ppt_x</p:attrName>
                                        </p:attrNameLst>
                                      </p:cBhvr>
                                      <p:tavLst>
                                        <p:tav tm="0">
                                          <p:val>
                                            <p:strVal val="#ppt_x"/>
                                          </p:val>
                                        </p:tav>
                                        <p:tav tm="100000">
                                          <p:val>
                                            <p:strVal val="#ppt_x"/>
                                          </p:val>
                                        </p:tav>
                                      </p:tavLst>
                                    </p:anim>
                                    <p:anim calcmode="lin" valueType="num">
                                      <p:cBhvr additive="base">
                                        <p:cTn id="70" dur="500" fill="hold"/>
                                        <p:tgtEl>
                                          <p:spTgt spid="4">
                                            <p:graphicEl>
                                              <a:dgm id="{DAE14CFD-B305-4942-B9C4-D47DCB0A4FDB}"/>
                                            </p:graphicEl>
                                          </p:spTgt>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4">
                                            <p:graphicEl>
                                              <a:dgm id="{C2FD6766-5542-40A1-9718-8CAB2D164521}"/>
                                            </p:graphicEl>
                                          </p:spTgt>
                                        </p:tgtEl>
                                        <p:attrNameLst>
                                          <p:attrName>style.visibility</p:attrName>
                                        </p:attrNameLst>
                                      </p:cBhvr>
                                      <p:to>
                                        <p:strVal val="visible"/>
                                      </p:to>
                                    </p:set>
                                    <p:anim calcmode="lin" valueType="num">
                                      <p:cBhvr additive="base">
                                        <p:cTn id="73" dur="500" fill="hold"/>
                                        <p:tgtEl>
                                          <p:spTgt spid="4">
                                            <p:graphicEl>
                                              <a:dgm id="{C2FD6766-5542-40A1-9718-8CAB2D164521}"/>
                                            </p:graphicEl>
                                          </p:spTgt>
                                        </p:tgtEl>
                                        <p:attrNameLst>
                                          <p:attrName>ppt_x</p:attrName>
                                        </p:attrNameLst>
                                      </p:cBhvr>
                                      <p:tavLst>
                                        <p:tav tm="0">
                                          <p:val>
                                            <p:strVal val="#ppt_x"/>
                                          </p:val>
                                        </p:tav>
                                        <p:tav tm="100000">
                                          <p:val>
                                            <p:strVal val="#ppt_x"/>
                                          </p:val>
                                        </p:tav>
                                      </p:tavLst>
                                    </p:anim>
                                    <p:anim calcmode="lin" valueType="num">
                                      <p:cBhvr additive="base">
                                        <p:cTn id="74" dur="500" fill="hold"/>
                                        <p:tgtEl>
                                          <p:spTgt spid="4">
                                            <p:graphicEl>
                                              <a:dgm id="{C2FD6766-5542-40A1-9718-8CAB2D164521}"/>
                                            </p:graphicEl>
                                          </p:spTgt>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4">
                                            <p:graphicEl>
                                              <a:dgm id="{B02C48A2-81A4-493A-954C-30349AF86E42}"/>
                                            </p:graphicEl>
                                          </p:spTgt>
                                        </p:tgtEl>
                                        <p:attrNameLst>
                                          <p:attrName>style.visibility</p:attrName>
                                        </p:attrNameLst>
                                      </p:cBhvr>
                                      <p:to>
                                        <p:strVal val="visible"/>
                                      </p:to>
                                    </p:set>
                                    <p:anim calcmode="lin" valueType="num">
                                      <p:cBhvr additive="base">
                                        <p:cTn id="79" dur="500" fill="hold"/>
                                        <p:tgtEl>
                                          <p:spTgt spid="4">
                                            <p:graphicEl>
                                              <a:dgm id="{B02C48A2-81A4-493A-954C-30349AF86E42}"/>
                                            </p:graphicEl>
                                          </p:spTgt>
                                        </p:tgtEl>
                                        <p:attrNameLst>
                                          <p:attrName>ppt_x</p:attrName>
                                        </p:attrNameLst>
                                      </p:cBhvr>
                                      <p:tavLst>
                                        <p:tav tm="0">
                                          <p:val>
                                            <p:strVal val="#ppt_x"/>
                                          </p:val>
                                        </p:tav>
                                        <p:tav tm="100000">
                                          <p:val>
                                            <p:strVal val="#ppt_x"/>
                                          </p:val>
                                        </p:tav>
                                      </p:tavLst>
                                    </p:anim>
                                    <p:anim calcmode="lin" valueType="num">
                                      <p:cBhvr additive="base">
                                        <p:cTn id="80" dur="500" fill="hold"/>
                                        <p:tgtEl>
                                          <p:spTgt spid="4">
                                            <p:graphicEl>
                                              <a:dgm id="{B02C48A2-81A4-493A-954C-30349AF86E42}"/>
                                            </p:graphicEl>
                                          </p:spTgt>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4">
                                            <p:graphicEl>
                                              <a:dgm id="{59D66DE4-17DE-4B33-BCF5-A80FDB76951A}"/>
                                            </p:graphicEl>
                                          </p:spTgt>
                                        </p:tgtEl>
                                        <p:attrNameLst>
                                          <p:attrName>style.visibility</p:attrName>
                                        </p:attrNameLst>
                                      </p:cBhvr>
                                      <p:to>
                                        <p:strVal val="visible"/>
                                      </p:to>
                                    </p:set>
                                    <p:anim calcmode="lin" valueType="num">
                                      <p:cBhvr additive="base">
                                        <p:cTn id="83" dur="500" fill="hold"/>
                                        <p:tgtEl>
                                          <p:spTgt spid="4">
                                            <p:graphicEl>
                                              <a:dgm id="{59D66DE4-17DE-4B33-BCF5-A80FDB76951A}"/>
                                            </p:graphicEl>
                                          </p:spTgt>
                                        </p:tgtEl>
                                        <p:attrNameLst>
                                          <p:attrName>ppt_x</p:attrName>
                                        </p:attrNameLst>
                                      </p:cBhvr>
                                      <p:tavLst>
                                        <p:tav tm="0">
                                          <p:val>
                                            <p:strVal val="#ppt_x"/>
                                          </p:val>
                                        </p:tav>
                                        <p:tav tm="100000">
                                          <p:val>
                                            <p:strVal val="#ppt_x"/>
                                          </p:val>
                                        </p:tav>
                                      </p:tavLst>
                                    </p:anim>
                                    <p:anim calcmode="lin" valueType="num">
                                      <p:cBhvr additive="base">
                                        <p:cTn id="84" dur="500" fill="hold"/>
                                        <p:tgtEl>
                                          <p:spTgt spid="4">
                                            <p:graphicEl>
                                              <a:dgm id="{59D66DE4-17DE-4B33-BCF5-A80FDB76951A}"/>
                                            </p:graphicEl>
                                          </p:spTgt>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4">
                                            <p:graphicEl>
                                              <a:dgm id="{93B182F8-C38F-44E4-B751-707A27494D91}"/>
                                            </p:graphicEl>
                                          </p:spTgt>
                                        </p:tgtEl>
                                        <p:attrNameLst>
                                          <p:attrName>style.visibility</p:attrName>
                                        </p:attrNameLst>
                                      </p:cBhvr>
                                      <p:to>
                                        <p:strVal val="visible"/>
                                      </p:to>
                                    </p:set>
                                    <p:anim calcmode="lin" valueType="num">
                                      <p:cBhvr additive="base">
                                        <p:cTn id="89" dur="500" fill="hold"/>
                                        <p:tgtEl>
                                          <p:spTgt spid="4">
                                            <p:graphicEl>
                                              <a:dgm id="{93B182F8-C38F-44E4-B751-707A27494D91}"/>
                                            </p:graphicEl>
                                          </p:spTgt>
                                        </p:tgtEl>
                                        <p:attrNameLst>
                                          <p:attrName>ppt_x</p:attrName>
                                        </p:attrNameLst>
                                      </p:cBhvr>
                                      <p:tavLst>
                                        <p:tav tm="0">
                                          <p:val>
                                            <p:strVal val="#ppt_x"/>
                                          </p:val>
                                        </p:tav>
                                        <p:tav tm="100000">
                                          <p:val>
                                            <p:strVal val="#ppt_x"/>
                                          </p:val>
                                        </p:tav>
                                      </p:tavLst>
                                    </p:anim>
                                    <p:anim calcmode="lin" valueType="num">
                                      <p:cBhvr additive="base">
                                        <p:cTn id="90" dur="500" fill="hold"/>
                                        <p:tgtEl>
                                          <p:spTgt spid="4">
                                            <p:graphicEl>
                                              <a:dgm id="{93B182F8-C38F-44E4-B751-707A27494D91}"/>
                                            </p:graphicEl>
                                          </p:spTgt>
                                        </p:tgtEl>
                                        <p:attrNameLst>
                                          <p:attrName>ppt_y</p:attrName>
                                        </p:attrNameLst>
                                      </p:cBhvr>
                                      <p:tavLst>
                                        <p:tav tm="0">
                                          <p:val>
                                            <p:strVal val="1+#ppt_h/2"/>
                                          </p:val>
                                        </p:tav>
                                        <p:tav tm="100000">
                                          <p:val>
                                            <p:strVal val="#ppt_y"/>
                                          </p:val>
                                        </p:tav>
                                      </p:tavLst>
                                    </p:anim>
                                  </p:childTnLst>
                                </p:cTn>
                              </p:par>
                              <p:par>
                                <p:cTn id="91" presetID="2" presetClass="entr" presetSubtype="4" fill="hold" grpId="0" nodeType="withEffect">
                                  <p:stCondLst>
                                    <p:cond delay="0"/>
                                  </p:stCondLst>
                                  <p:childTnLst>
                                    <p:set>
                                      <p:cBhvr>
                                        <p:cTn id="92" dur="1" fill="hold">
                                          <p:stCondLst>
                                            <p:cond delay="0"/>
                                          </p:stCondLst>
                                        </p:cTn>
                                        <p:tgtEl>
                                          <p:spTgt spid="4">
                                            <p:graphicEl>
                                              <a:dgm id="{B8C4998D-207A-4B6B-8B86-9F6AE1C86D9A}"/>
                                            </p:graphicEl>
                                          </p:spTgt>
                                        </p:tgtEl>
                                        <p:attrNameLst>
                                          <p:attrName>style.visibility</p:attrName>
                                        </p:attrNameLst>
                                      </p:cBhvr>
                                      <p:to>
                                        <p:strVal val="visible"/>
                                      </p:to>
                                    </p:set>
                                    <p:anim calcmode="lin" valueType="num">
                                      <p:cBhvr additive="base">
                                        <p:cTn id="93" dur="500" fill="hold"/>
                                        <p:tgtEl>
                                          <p:spTgt spid="4">
                                            <p:graphicEl>
                                              <a:dgm id="{B8C4998D-207A-4B6B-8B86-9F6AE1C86D9A}"/>
                                            </p:graphicEl>
                                          </p:spTgt>
                                        </p:tgtEl>
                                        <p:attrNameLst>
                                          <p:attrName>ppt_x</p:attrName>
                                        </p:attrNameLst>
                                      </p:cBhvr>
                                      <p:tavLst>
                                        <p:tav tm="0">
                                          <p:val>
                                            <p:strVal val="#ppt_x"/>
                                          </p:val>
                                        </p:tav>
                                        <p:tav tm="100000">
                                          <p:val>
                                            <p:strVal val="#ppt_x"/>
                                          </p:val>
                                        </p:tav>
                                      </p:tavLst>
                                    </p:anim>
                                    <p:anim calcmode="lin" valueType="num">
                                      <p:cBhvr additive="base">
                                        <p:cTn id="94" dur="500" fill="hold"/>
                                        <p:tgtEl>
                                          <p:spTgt spid="4">
                                            <p:graphicEl>
                                              <a:dgm id="{B8C4998D-207A-4B6B-8B86-9F6AE1C86D9A}"/>
                                            </p:graphicEl>
                                          </p:spTgt>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grpId="0" nodeType="clickEffect">
                                  <p:stCondLst>
                                    <p:cond delay="0"/>
                                  </p:stCondLst>
                                  <p:childTnLst>
                                    <p:set>
                                      <p:cBhvr>
                                        <p:cTn id="98" dur="1" fill="hold">
                                          <p:stCondLst>
                                            <p:cond delay="0"/>
                                          </p:stCondLst>
                                        </p:cTn>
                                        <p:tgtEl>
                                          <p:spTgt spid="4">
                                            <p:graphicEl>
                                              <a:dgm id="{EFB439E1-8F65-479F-9053-B467C910AFC6}"/>
                                            </p:graphicEl>
                                          </p:spTgt>
                                        </p:tgtEl>
                                        <p:attrNameLst>
                                          <p:attrName>style.visibility</p:attrName>
                                        </p:attrNameLst>
                                      </p:cBhvr>
                                      <p:to>
                                        <p:strVal val="visible"/>
                                      </p:to>
                                    </p:set>
                                    <p:anim calcmode="lin" valueType="num">
                                      <p:cBhvr additive="base">
                                        <p:cTn id="99" dur="500" fill="hold"/>
                                        <p:tgtEl>
                                          <p:spTgt spid="4">
                                            <p:graphicEl>
                                              <a:dgm id="{EFB439E1-8F65-479F-9053-B467C910AFC6}"/>
                                            </p:graphicEl>
                                          </p:spTgt>
                                        </p:tgtEl>
                                        <p:attrNameLst>
                                          <p:attrName>ppt_x</p:attrName>
                                        </p:attrNameLst>
                                      </p:cBhvr>
                                      <p:tavLst>
                                        <p:tav tm="0">
                                          <p:val>
                                            <p:strVal val="#ppt_x"/>
                                          </p:val>
                                        </p:tav>
                                        <p:tav tm="100000">
                                          <p:val>
                                            <p:strVal val="#ppt_x"/>
                                          </p:val>
                                        </p:tav>
                                      </p:tavLst>
                                    </p:anim>
                                    <p:anim calcmode="lin" valueType="num">
                                      <p:cBhvr additive="base">
                                        <p:cTn id="100" dur="500" fill="hold"/>
                                        <p:tgtEl>
                                          <p:spTgt spid="4">
                                            <p:graphicEl>
                                              <a:dgm id="{EFB439E1-8F65-479F-9053-B467C910AFC6}"/>
                                            </p:graphicEl>
                                          </p:spTgt>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
                                            <p:graphicEl>
                                              <a:dgm id="{383BAE57-AA6E-43B4-ABCA-2519B856F441}"/>
                                            </p:graphicEl>
                                          </p:spTgt>
                                        </p:tgtEl>
                                        <p:attrNameLst>
                                          <p:attrName>style.visibility</p:attrName>
                                        </p:attrNameLst>
                                      </p:cBhvr>
                                      <p:to>
                                        <p:strVal val="visible"/>
                                      </p:to>
                                    </p:set>
                                    <p:anim calcmode="lin" valueType="num">
                                      <p:cBhvr additive="base">
                                        <p:cTn id="103" dur="500" fill="hold"/>
                                        <p:tgtEl>
                                          <p:spTgt spid="4">
                                            <p:graphicEl>
                                              <a:dgm id="{383BAE57-AA6E-43B4-ABCA-2519B856F441}"/>
                                            </p:graphicEl>
                                          </p:spTgt>
                                        </p:tgtEl>
                                        <p:attrNameLst>
                                          <p:attrName>ppt_x</p:attrName>
                                        </p:attrNameLst>
                                      </p:cBhvr>
                                      <p:tavLst>
                                        <p:tav tm="0">
                                          <p:val>
                                            <p:strVal val="#ppt_x"/>
                                          </p:val>
                                        </p:tav>
                                        <p:tav tm="100000">
                                          <p:val>
                                            <p:strVal val="#ppt_x"/>
                                          </p:val>
                                        </p:tav>
                                      </p:tavLst>
                                    </p:anim>
                                    <p:anim calcmode="lin" valueType="num">
                                      <p:cBhvr additive="base">
                                        <p:cTn id="104" dur="500" fill="hold"/>
                                        <p:tgtEl>
                                          <p:spTgt spid="4">
                                            <p:graphicEl>
                                              <a:dgm id="{383BAE57-AA6E-43B4-ABCA-2519B856F441}"/>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2803114473"/>
              </p:ext>
            </p:extLst>
          </p:nvPr>
        </p:nvGraphicFramePr>
        <p:xfrm>
          <a:off x="395536" y="2492575"/>
          <a:ext cx="8229600" cy="23765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35496" y="1484784"/>
            <a:ext cx="9071992" cy="923330"/>
          </a:xfrm>
          <a:prstGeom prst="rect">
            <a:avLst/>
          </a:prstGeom>
        </p:spPr>
        <p:txBody>
          <a:bodyPr wrap="square">
            <a:spAutoFit/>
          </a:bodyPr>
          <a:lstStyle/>
          <a:p>
            <a:pPr algn="just"/>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اگر و تنها اگر این فعالیت‏ها در «حاشیۀ» فعالیتِ آموزشی آنها قرار گیرد و آسیبِ جدی به روند تحصیل آنها وارد نسازد. شخصیت این دانش‏آموزانِ پرشور از رهگذر این تلاش و تجربه، مجموعاً بهتر و مفیدتر و جامع‏تر از دانش‏آموز درس‌خوانی است که</a:t>
            </a:r>
            <a:r>
              <a:rPr lang="fa-IR" b="1" dirty="0">
                <a:solidFill>
                  <a:srgbClr val="002060"/>
                </a:solidFill>
                <a:latin typeface="Times New Roman" panose="02020603050405020304" pitchFamily="18" charset="0"/>
                <a:ea typeface="Calibri" panose="020F0502020204030204" pitchFamily="34" charset="0"/>
                <a:cs typeface="B Nazanin" panose="00000400000000000000" pitchFamily="2" charset="-78"/>
              </a:rPr>
              <a:t> دائماً دفتر و قلم به دست گرفته و در گوشۀ انزوا سر در مباحث درسی فروبرده است</a:t>
            </a:r>
            <a:endParaRPr lang="fa-IR" dirty="0">
              <a:solidFill>
                <a:srgbClr val="002060"/>
              </a:solidFill>
              <a:cs typeface="B Nazanin" panose="00000400000000000000" pitchFamily="2" charset="-78"/>
            </a:endParaRPr>
          </a:p>
        </p:txBody>
      </p:sp>
      <p:sp>
        <p:nvSpPr>
          <p:cNvPr id="6" name="Rectangle 5"/>
          <p:cNvSpPr/>
          <p:nvPr/>
        </p:nvSpPr>
        <p:spPr>
          <a:xfrm>
            <a:off x="72008" y="4787567"/>
            <a:ext cx="8892480" cy="2169825"/>
          </a:xfrm>
          <a:prstGeom prst="rect">
            <a:avLst/>
          </a:prstGeom>
        </p:spPr>
        <p:txBody>
          <a:bodyPr wrap="square">
            <a:spAutoFit/>
          </a:bodyPr>
          <a:lstStyle/>
          <a:p>
            <a:pPr algn="ctr">
              <a:lnSpc>
                <a:spcPct val="150000"/>
              </a:lnSpc>
            </a:pPr>
            <a:r>
              <a:rPr lang="fa-IR" b="1" dirty="0">
                <a:solidFill>
                  <a:srgbClr val="00B050"/>
                </a:solidFill>
                <a:latin typeface="Times New Roman" panose="02020603050405020304" pitchFamily="18" charset="0"/>
                <a:ea typeface="Times New Roman" panose="02020603050405020304" pitchFamily="18" charset="0"/>
                <a:cs typeface="B Nazanin" panose="00000400000000000000" pitchFamily="2" charset="-78"/>
              </a:rPr>
              <a:t>همین دو توصیۀ موازی را در حرکت حوزوی نیز باید رعایت کرد. </a:t>
            </a:r>
            <a:r>
              <a:rPr lang="fa-IR" b="1" dirty="0">
                <a:solidFill>
                  <a:schemeClr val="accent2">
                    <a:lumMod val="50000"/>
                  </a:schemeClr>
                </a:solidFill>
                <a:latin typeface="Times New Roman" panose="02020603050405020304" pitchFamily="18" charset="0"/>
                <a:ea typeface="Times New Roman" panose="02020603050405020304" pitchFamily="18" charset="0"/>
                <a:cs typeface="B Nazanin" panose="00000400000000000000" pitchFamily="2" charset="-78"/>
              </a:rPr>
              <a:t/>
            </a:r>
            <a:br>
              <a:rPr lang="fa-IR" b="1" dirty="0">
                <a:solidFill>
                  <a:schemeClr val="accent2">
                    <a:lumMod val="50000"/>
                  </a:schemeClr>
                </a:solidFill>
                <a:latin typeface="Times New Roman" panose="02020603050405020304" pitchFamily="18" charset="0"/>
                <a:ea typeface="Times New Roman" panose="02020603050405020304" pitchFamily="18" charset="0"/>
                <a:cs typeface="B Nazanin" panose="00000400000000000000" pitchFamily="2" charset="-78"/>
              </a:rPr>
            </a:br>
            <a:r>
              <a:rPr lang="fa-IR" b="1" dirty="0">
                <a:solidFill>
                  <a:schemeClr val="accent2">
                    <a:lumMod val="50000"/>
                  </a:schemeClr>
                </a:solidFill>
                <a:latin typeface="Times New Roman" panose="02020603050405020304" pitchFamily="18" charset="0"/>
                <a:ea typeface="Times New Roman" panose="02020603050405020304" pitchFamily="18" charset="0"/>
                <a:cs typeface="B Nazanin" panose="00000400000000000000" pitchFamily="2" charset="-78"/>
              </a:rPr>
              <a:t>فعالیت‏های جانبی در کنار برنامۀ تحصیل، برای طلبه ضروری است و مشابه این آثار و برکات را در پی دارد. </a:t>
            </a:r>
            <a:br>
              <a:rPr lang="fa-IR" b="1" dirty="0">
                <a:solidFill>
                  <a:schemeClr val="accent2">
                    <a:lumMod val="50000"/>
                  </a:schemeClr>
                </a:solidFill>
                <a:latin typeface="Times New Roman" panose="02020603050405020304" pitchFamily="18" charset="0"/>
                <a:ea typeface="Times New Roman" panose="02020603050405020304" pitchFamily="18" charset="0"/>
                <a:cs typeface="B Nazanin" panose="00000400000000000000" pitchFamily="2" charset="-78"/>
              </a:rPr>
            </a:br>
            <a:r>
              <a:rPr lang="fa-IR" b="1" dirty="0">
                <a:solidFill>
                  <a:schemeClr val="accent2">
                    <a:lumMod val="50000"/>
                  </a:schemeClr>
                </a:solidFill>
                <a:latin typeface="Times New Roman" panose="02020603050405020304" pitchFamily="18" charset="0"/>
                <a:ea typeface="Times New Roman" panose="02020603050405020304" pitchFamily="18" charset="0"/>
                <a:cs typeface="B Nazanin" panose="00000400000000000000" pitchFamily="2" charset="-78"/>
              </a:rPr>
              <a:t>البته اگر در انجام این فعالیت‏ها رعایت اعتدال فراموش نشود.</a:t>
            </a:r>
          </a:p>
          <a:p>
            <a:pPr algn="ctr">
              <a:lnSpc>
                <a:spcPct val="150000"/>
              </a:lnSpc>
            </a:pPr>
            <a:r>
              <a:rPr lang="fa-IR" b="1" dirty="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روشن است که به‏دست آوردن هر توانمندی در ابتدای امر دشوار است و با ناکامی‏ها و شکست‌هایی مواجه می‏شود و احتمالاً ضایعاتی خواهد داشت؛ اما در مقابل توانمندی و ورزیدگی حاصل از آن مجموعاً مقرون به‌صرفه است.</a:t>
            </a:r>
          </a:p>
        </p:txBody>
      </p:sp>
      <p:pic>
        <p:nvPicPr>
          <p:cNvPr id="7" name="Picture 6"/>
          <p:cNvPicPr>
            <a:picLocks noChangeAspect="1"/>
          </p:cNvPicPr>
          <p:nvPr/>
        </p:nvPicPr>
        <p:blipFill>
          <a:blip r:embed="rId7"/>
          <a:stretch>
            <a:fillRect/>
          </a:stretch>
        </p:blipFill>
        <p:spPr>
          <a:xfrm>
            <a:off x="1979712" y="0"/>
            <a:ext cx="5468586" cy="1079086"/>
          </a:xfrm>
          <a:prstGeom prst="rect">
            <a:avLst/>
          </a:prstGeom>
        </p:spPr>
      </p:pic>
    </p:spTree>
    <p:extLst>
      <p:ext uri="{BB962C8B-B14F-4D97-AF65-F5344CB8AC3E}">
        <p14:creationId xmlns:p14="http://schemas.microsoft.com/office/powerpoint/2010/main" val="2303967628"/>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
                                            <p:graphicEl>
                                              <a:dgm id="{9D09087D-2720-43DD-A69B-4A47CE05224A}"/>
                                            </p:graphicEl>
                                          </p:spTgt>
                                        </p:tgtEl>
                                        <p:attrNameLst>
                                          <p:attrName>style.visibility</p:attrName>
                                        </p:attrNameLst>
                                      </p:cBhvr>
                                      <p:to>
                                        <p:strVal val="visible"/>
                                      </p:to>
                                    </p:set>
                                    <p:animEffect transition="in" filter="randombar(horizontal)">
                                      <p:cBhvr>
                                        <p:cTn id="17" dur="500"/>
                                        <p:tgtEl>
                                          <p:spTgt spid="5">
                                            <p:graphicEl>
                                              <a:dgm id="{9D09087D-2720-43DD-A69B-4A47CE05224A}"/>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5">
                                            <p:graphicEl>
                                              <a:dgm id="{F58E34FB-C475-45E2-BC8C-334816082898}"/>
                                            </p:graphicEl>
                                          </p:spTgt>
                                        </p:tgtEl>
                                        <p:attrNameLst>
                                          <p:attrName>style.visibility</p:attrName>
                                        </p:attrNameLst>
                                      </p:cBhvr>
                                      <p:to>
                                        <p:strVal val="visible"/>
                                      </p:to>
                                    </p:set>
                                    <p:animEffect transition="in" filter="randombar(horizontal)">
                                      <p:cBhvr>
                                        <p:cTn id="20" dur="500"/>
                                        <p:tgtEl>
                                          <p:spTgt spid="5">
                                            <p:graphicEl>
                                              <a:dgm id="{F58E34FB-C475-45E2-BC8C-334816082898}"/>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grpId="0" nodeType="clickEffect">
                                  <p:stCondLst>
                                    <p:cond delay="0"/>
                                  </p:stCondLst>
                                  <p:childTnLst>
                                    <p:set>
                                      <p:cBhvr>
                                        <p:cTn id="24" dur="1" fill="hold">
                                          <p:stCondLst>
                                            <p:cond delay="0"/>
                                          </p:stCondLst>
                                        </p:cTn>
                                        <p:tgtEl>
                                          <p:spTgt spid="5">
                                            <p:graphicEl>
                                              <a:dgm id="{C3C65977-9021-48C2-8333-04CA524FFAE7}"/>
                                            </p:graphicEl>
                                          </p:spTgt>
                                        </p:tgtEl>
                                        <p:attrNameLst>
                                          <p:attrName>style.visibility</p:attrName>
                                        </p:attrNameLst>
                                      </p:cBhvr>
                                      <p:to>
                                        <p:strVal val="visible"/>
                                      </p:to>
                                    </p:set>
                                    <p:animEffect transition="in" filter="randombar(horizontal)">
                                      <p:cBhvr>
                                        <p:cTn id="25" dur="500"/>
                                        <p:tgtEl>
                                          <p:spTgt spid="5">
                                            <p:graphicEl>
                                              <a:dgm id="{C3C65977-9021-48C2-8333-04CA524FFAE7}"/>
                                            </p:graphicEl>
                                          </p:spTgt>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5">
                                            <p:graphicEl>
                                              <a:dgm id="{4BC98D79-09A3-42E4-B782-3603B3A50FF0}"/>
                                            </p:graphicEl>
                                          </p:spTgt>
                                        </p:tgtEl>
                                        <p:attrNameLst>
                                          <p:attrName>style.visibility</p:attrName>
                                        </p:attrNameLst>
                                      </p:cBhvr>
                                      <p:to>
                                        <p:strVal val="visible"/>
                                      </p:to>
                                    </p:set>
                                    <p:animEffect transition="in" filter="randombar(horizontal)">
                                      <p:cBhvr>
                                        <p:cTn id="28" dur="500"/>
                                        <p:tgtEl>
                                          <p:spTgt spid="5">
                                            <p:graphicEl>
                                              <a:dgm id="{4BC98D79-09A3-42E4-B782-3603B3A50FF0}"/>
                                            </p:graphicEl>
                                          </p:spTgt>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5">
                                            <p:graphicEl>
                                              <a:dgm id="{3BB447CD-AD22-4A08-A090-3C8FBEB03F4C}"/>
                                            </p:graphicEl>
                                          </p:spTgt>
                                        </p:tgtEl>
                                        <p:attrNameLst>
                                          <p:attrName>style.visibility</p:attrName>
                                        </p:attrNameLst>
                                      </p:cBhvr>
                                      <p:to>
                                        <p:strVal val="visible"/>
                                      </p:to>
                                    </p:set>
                                    <p:animEffect transition="in" filter="randombar(horizontal)">
                                      <p:cBhvr>
                                        <p:cTn id="31" dur="500"/>
                                        <p:tgtEl>
                                          <p:spTgt spid="5">
                                            <p:graphicEl>
                                              <a:dgm id="{3BB447CD-AD22-4A08-A090-3C8FBEB03F4C}"/>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5">
                                            <p:graphicEl>
                                              <a:dgm id="{3A65BDC9-1A32-4431-B25A-D9E92CD54CD0}"/>
                                            </p:graphicEl>
                                          </p:spTgt>
                                        </p:tgtEl>
                                        <p:attrNameLst>
                                          <p:attrName>style.visibility</p:attrName>
                                        </p:attrNameLst>
                                      </p:cBhvr>
                                      <p:to>
                                        <p:strVal val="visible"/>
                                      </p:to>
                                    </p:set>
                                    <p:animEffect transition="in" filter="randombar(horizontal)">
                                      <p:cBhvr>
                                        <p:cTn id="36" dur="500"/>
                                        <p:tgtEl>
                                          <p:spTgt spid="5">
                                            <p:graphicEl>
                                              <a:dgm id="{3A65BDC9-1A32-4431-B25A-D9E92CD54CD0}"/>
                                            </p:graphicEl>
                                          </p:spTgt>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5">
                                            <p:graphicEl>
                                              <a:dgm id="{3D3BAD30-549B-4FEC-90A5-017EAFA39215}"/>
                                            </p:graphicEl>
                                          </p:spTgt>
                                        </p:tgtEl>
                                        <p:attrNameLst>
                                          <p:attrName>style.visibility</p:attrName>
                                        </p:attrNameLst>
                                      </p:cBhvr>
                                      <p:to>
                                        <p:strVal val="visible"/>
                                      </p:to>
                                    </p:set>
                                    <p:animEffect transition="in" filter="randombar(horizontal)">
                                      <p:cBhvr>
                                        <p:cTn id="39" dur="500"/>
                                        <p:tgtEl>
                                          <p:spTgt spid="5">
                                            <p:graphicEl>
                                              <a:dgm id="{3D3BAD30-549B-4FEC-90A5-017EAFA39215}"/>
                                            </p:graphicEl>
                                          </p:spTgt>
                                        </p:tgtEl>
                                      </p:cBhvr>
                                    </p:animEffect>
                                  </p:childTnLst>
                                </p:cTn>
                              </p:par>
                              <p:par>
                                <p:cTn id="40" presetID="14" presetClass="entr" presetSubtype="10" fill="hold" grpId="0" nodeType="withEffect">
                                  <p:stCondLst>
                                    <p:cond delay="0"/>
                                  </p:stCondLst>
                                  <p:childTnLst>
                                    <p:set>
                                      <p:cBhvr>
                                        <p:cTn id="41" dur="1" fill="hold">
                                          <p:stCondLst>
                                            <p:cond delay="0"/>
                                          </p:stCondLst>
                                        </p:cTn>
                                        <p:tgtEl>
                                          <p:spTgt spid="5">
                                            <p:graphicEl>
                                              <a:dgm id="{AA6A4710-0281-41C6-90EF-BCDE7FB47AF1}"/>
                                            </p:graphicEl>
                                          </p:spTgt>
                                        </p:tgtEl>
                                        <p:attrNameLst>
                                          <p:attrName>style.visibility</p:attrName>
                                        </p:attrNameLst>
                                      </p:cBhvr>
                                      <p:to>
                                        <p:strVal val="visible"/>
                                      </p:to>
                                    </p:set>
                                    <p:animEffect transition="in" filter="randombar(horizontal)">
                                      <p:cBhvr>
                                        <p:cTn id="42" dur="500"/>
                                        <p:tgtEl>
                                          <p:spTgt spid="5">
                                            <p:graphicEl>
                                              <a:dgm id="{AA6A4710-0281-41C6-90EF-BCDE7FB47AF1}"/>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grpId="0" nodeType="clickEffect">
                                  <p:stCondLst>
                                    <p:cond delay="0"/>
                                  </p:stCondLst>
                                  <p:childTnLst>
                                    <p:set>
                                      <p:cBhvr>
                                        <p:cTn id="46" dur="1" fill="hold">
                                          <p:stCondLst>
                                            <p:cond delay="0"/>
                                          </p:stCondLst>
                                        </p:cTn>
                                        <p:tgtEl>
                                          <p:spTgt spid="6"/>
                                        </p:tgtEl>
                                        <p:attrNameLst>
                                          <p:attrName>style.visibility</p:attrName>
                                        </p:attrNameLst>
                                      </p:cBhvr>
                                      <p:to>
                                        <p:strVal val="visible"/>
                                      </p:to>
                                    </p:set>
                                    <p:animEffect transition="in" filter="randombar(horizontal)">
                                      <p:cBhvr>
                                        <p:cTn id="4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P spid="4" grpId="0"/>
      <p:bldP spid="6"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490254359"/>
              </p:ext>
            </p:extLst>
          </p:nvPr>
        </p:nvGraphicFramePr>
        <p:xfrm>
          <a:off x="107504"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800" kern="0" dirty="0" smtClean="0">
                <a:solidFill>
                  <a:srgbClr val="FF0000"/>
                </a:solidFill>
                <a:cs typeface="B Titr" panose="00000700000000000000" pitchFamily="2" charset="-78"/>
              </a:rPr>
              <a:t>فصل پنجم: کارآمدی اجتماعی طلبه</a:t>
            </a:r>
            <a:endParaRPr lang="ar-SA" sz="2800" kern="0" dirty="0">
              <a:solidFill>
                <a:srgbClr val="FF0000"/>
              </a:solidFill>
              <a:cs typeface="B Titr" panose="00000700000000000000" pitchFamily="2" charset="-78"/>
            </a:endParaRPr>
          </a:p>
        </p:txBody>
      </p:sp>
      <p:sp>
        <p:nvSpPr>
          <p:cNvPr id="6" name="Title 1"/>
          <p:cNvSpPr txBox="1">
            <a:spLocks/>
          </p:cNvSpPr>
          <p:nvPr/>
        </p:nvSpPr>
        <p:spPr bwMode="auto">
          <a:xfrm rot="19693122">
            <a:off x="-840644" y="2120169"/>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fa-IR" sz="3600" kern="0" dirty="0" smtClean="0">
                <a:solidFill>
                  <a:srgbClr val="002060"/>
                </a:solidFill>
                <a:cs typeface="B Titr" panose="00000700000000000000" pitchFamily="2" charset="-78"/>
              </a:rPr>
              <a:t>آنچه در این فصل می آید</a:t>
            </a:r>
            <a:endParaRPr lang="fa-IR" sz="3600" kern="0" dirty="0">
              <a:solidFill>
                <a:srgbClr val="002060"/>
              </a:solidFill>
              <a:cs typeface="B Titr" panose="00000700000000000000" pitchFamily="2" charset="-78"/>
            </a:endParaRPr>
          </a:p>
        </p:txBody>
      </p:sp>
    </p:spTree>
    <p:extLst>
      <p:ext uri="{BB962C8B-B14F-4D97-AF65-F5344CB8AC3E}">
        <p14:creationId xmlns:p14="http://schemas.microsoft.com/office/powerpoint/2010/main" val="3318684245"/>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42D43E67-29A8-4C2C-B39F-FEF8E4A764C0}"/>
                                            </p:graphicEl>
                                          </p:spTgt>
                                        </p:tgtEl>
                                        <p:attrNameLst>
                                          <p:attrName>style.visibility</p:attrName>
                                        </p:attrNameLst>
                                      </p:cBhvr>
                                      <p:to>
                                        <p:strVal val="visible"/>
                                      </p:to>
                                    </p:set>
                                    <p:animEffect transition="in" filter="circle(in)">
                                      <p:cBhvr>
                                        <p:cTn id="17" dur="2000"/>
                                        <p:tgtEl>
                                          <p:spTgt spid="4">
                                            <p:graphicEl>
                                              <a:dgm id="{42D43E67-29A8-4C2C-B39F-FEF8E4A764C0}"/>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4">
                                            <p:graphicEl>
                                              <a:dgm id="{82DE0D23-E393-4339-9D56-D619A09DEB4D}"/>
                                            </p:graphicEl>
                                          </p:spTgt>
                                        </p:tgtEl>
                                        <p:attrNameLst>
                                          <p:attrName>style.visibility</p:attrName>
                                        </p:attrNameLst>
                                      </p:cBhvr>
                                      <p:to>
                                        <p:strVal val="visible"/>
                                      </p:to>
                                    </p:set>
                                    <p:animEffect transition="in" filter="circle(in)">
                                      <p:cBhvr>
                                        <p:cTn id="22" dur="2000"/>
                                        <p:tgtEl>
                                          <p:spTgt spid="4">
                                            <p:graphicEl>
                                              <a:dgm id="{82DE0D23-E393-4339-9D56-D619A09DEB4D}"/>
                                            </p:graphicEl>
                                          </p:spTgt>
                                        </p:tgtEl>
                                      </p:cBhvr>
                                    </p:animEffect>
                                  </p:childTnLst>
                                </p:cTn>
                              </p:par>
                              <p:par>
                                <p:cTn id="23" presetID="6" presetClass="entr" presetSubtype="16" fill="hold" grpId="0" nodeType="withEffect">
                                  <p:stCondLst>
                                    <p:cond delay="0"/>
                                  </p:stCondLst>
                                  <p:childTnLst>
                                    <p:set>
                                      <p:cBhvr>
                                        <p:cTn id="24" dur="1" fill="hold">
                                          <p:stCondLst>
                                            <p:cond delay="0"/>
                                          </p:stCondLst>
                                        </p:cTn>
                                        <p:tgtEl>
                                          <p:spTgt spid="4">
                                            <p:graphicEl>
                                              <a:dgm id="{2C1C9634-F01E-489F-85AA-61BCF645E19D}"/>
                                            </p:graphicEl>
                                          </p:spTgt>
                                        </p:tgtEl>
                                        <p:attrNameLst>
                                          <p:attrName>style.visibility</p:attrName>
                                        </p:attrNameLst>
                                      </p:cBhvr>
                                      <p:to>
                                        <p:strVal val="visible"/>
                                      </p:to>
                                    </p:set>
                                    <p:animEffect transition="in" filter="circle(in)">
                                      <p:cBhvr>
                                        <p:cTn id="25" dur="2000"/>
                                        <p:tgtEl>
                                          <p:spTgt spid="4">
                                            <p:graphicEl>
                                              <a:dgm id="{2C1C9634-F01E-489F-85AA-61BCF645E19D}"/>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grpId="0" nodeType="clickEffect">
                                  <p:stCondLst>
                                    <p:cond delay="0"/>
                                  </p:stCondLst>
                                  <p:childTnLst>
                                    <p:set>
                                      <p:cBhvr>
                                        <p:cTn id="29" dur="1" fill="hold">
                                          <p:stCondLst>
                                            <p:cond delay="0"/>
                                          </p:stCondLst>
                                        </p:cTn>
                                        <p:tgtEl>
                                          <p:spTgt spid="4">
                                            <p:graphicEl>
                                              <a:dgm id="{815E1815-FB25-4C78-BCAD-517C53B4EEAC}"/>
                                            </p:graphicEl>
                                          </p:spTgt>
                                        </p:tgtEl>
                                        <p:attrNameLst>
                                          <p:attrName>style.visibility</p:attrName>
                                        </p:attrNameLst>
                                      </p:cBhvr>
                                      <p:to>
                                        <p:strVal val="visible"/>
                                      </p:to>
                                    </p:set>
                                    <p:animEffect transition="in" filter="circle(in)">
                                      <p:cBhvr>
                                        <p:cTn id="30" dur="2000"/>
                                        <p:tgtEl>
                                          <p:spTgt spid="4">
                                            <p:graphicEl>
                                              <a:dgm id="{815E1815-FB25-4C78-BCAD-517C53B4EEAC}"/>
                                            </p:graphicEl>
                                          </p:spTgt>
                                        </p:tgtEl>
                                      </p:cBhvr>
                                    </p:animEffect>
                                  </p:childTnLst>
                                </p:cTn>
                              </p:par>
                              <p:par>
                                <p:cTn id="31" presetID="6" presetClass="entr" presetSubtype="16" fill="hold" grpId="0" nodeType="withEffect">
                                  <p:stCondLst>
                                    <p:cond delay="0"/>
                                  </p:stCondLst>
                                  <p:childTnLst>
                                    <p:set>
                                      <p:cBhvr>
                                        <p:cTn id="32" dur="1" fill="hold">
                                          <p:stCondLst>
                                            <p:cond delay="0"/>
                                          </p:stCondLst>
                                        </p:cTn>
                                        <p:tgtEl>
                                          <p:spTgt spid="4">
                                            <p:graphicEl>
                                              <a:dgm id="{F3C17B83-6E94-4E92-9F98-F6F30104FE6B}"/>
                                            </p:graphicEl>
                                          </p:spTgt>
                                        </p:tgtEl>
                                        <p:attrNameLst>
                                          <p:attrName>style.visibility</p:attrName>
                                        </p:attrNameLst>
                                      </p:cBhvr>
                                      <p:to>
                                        <p:strVal val="visible"/>
                                      </p:to>
                                    </p:set>
                                    <p:animEffect transition="in" filter="circle(in)">
                                      <p:cBhvr>
                                        <p:cTn id="33" dur="2000"/>
                                        <p:tgtEl>
                                          <p:spTgt spid="4">
                                            <p:graphicEl>
                                              <a:dgm id="{F3C17B83-6E94-4E92-9F98-F6F30104FE6B}"/>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6" presetClass="entr" presetSubtype="16" fill="hold" grpId="0" nodeType="clickEffect">
                                  <p:stCondLst>
                                    <p:cond delay="0"/>
                                  </p:stCondLst>
                                  <p:childTnLst>
                                    <p:set>
                                      <p:cBhvr>
                                        <p:cTn id="37" dur="1" fill="hold">
                                          <p:stCondLst>
                                            <p:cond delay="0"/>
                                          </p:stCondLst>
                                        </p:cTn>
                                        <p:tgtEl>
                                          <p:spTgt spid="4">
                                            <p:graphicEl>
                                              <a:dgm id="{A3CD521D-11C4-4673-9A91-E0998C3D3141}"/>
                                            </p:graphicEl>
                                          </p:spTgt>
                                        </p:tgtEl>
                                        <p:attrNameLst>
                                          <p:attrName>style.visibility</p:attrName>
                                        </p:attrNameLst>
                                      </p:cBhvr>
                                      <p:to>
                                        <p:strVal val="visible"/>
                                      </p:to>
                                    </p:set>
                                    <p:animEffect transition="in" filter="circle(in)">
                                      <p:cBhvr>
                                        <p:cTn id="38" dur="2000"/>
                                        <p:tgtEl>
                                          <p:spTgt spid="4">
                                            <p:graphicEl>
                                              <a:dgm id="{A3CD521D-11C4-4673-9A91-E0998C3D3141}"/>
                                            </p:graphicEl>
                                          </p:spTgt>
                                        </p:tgtEl>
                                      </p:cBhvr>
                                    </p:animEffect>
                                  </p:childTnLst>
                                </p:cTn>
                              </p:par>
                              <p:par>
                                <p:cTn id="39" presetID="6" presetClass="entr" presetSubtype="16" fill="hold" grpId="0" nodeType="withEffect">
                                  <p:stCondLst>
                                    <p:cond delay="0"/>
                                  </p:stCondLst>
                                  <p:childTnLst>
                                    <p:set>
                                      <p:cBhvr>
                                        <p:cTn id="40" dur="1" fill="hold">
                                          <p:stCondLst>
                                            <p:cond delay="0"/>
                                          </p:stCondLst>
                                        </p:cTn>
                                        <p:tgtEl>
                                          <p:spTgt spid="4">
                                            <p:graphicEl>
                                              <a:dgm id="{19E49D77-1A8C-4BA6-ACDE-DAC8BF49CB64}"/>
                                            </p:graphicEl>
                                          </p:spTgt>
                                        </p:tgtEl>
                                        <p:attrNameLst>
                                          <p:attrName>style.visibility</p:attrName>
                                        </p:attrNameLst>
                                      </p:cBhvr>
                                      <p:to>
                                        <p:strVal val="visible"/>
                                      </p:to>
                                    </p:set>
                                    <p:animEffect transition="in" filter="circle(in)">
                                      <p:cBhvr>
                                        <p:cTn id="41" dur="2000"/>
                                        <p:tgtEl>
                                          <p:spTgt spid="4">
                                            <p:graphicEl>
                                              <a:dgm id="{19E49D77-1A8C-4BA6-ACDE-DAC8BF49CB64}"/>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6" presetClass="entr" presetSubtype="16" fill="hold" grpId="0" nodeType="clickEffect">
                                  <p:stCondLst>
                                    <p:cond delay="0"/>
                                  </p:stCondLst>
                                  <p:childTnLst>
                                    <p:set>
                                      <p:cBhvr>
                                        <p:cTn id="45" dur="1" fill="hold">
                                          <p:stCondLst>
                                            <p:cond delay="0"/>
                                          </p:stCondLst>
                                        </p:cTn>
                                        <p:tgtEl>
                                          <p:spTgt spid="4">
                                            <p:graphicEl>
                                              <a:dgm id="{135F6E38-4B46-433D-B7BB-0CBA09B27485}"/>
                                            </p:graphicEl>
                                          </p:spTgt>
                                        </p:tgtEl>
                                        <p:attrNameLst>
                                          <p:attrName>style.visibility</p:attrName>
                                        </p:attrNameLst>
                                      </p:cBhvr>
                                      <p:to>
                                        <p:strVal val="visible"/>
                                      </p:to>
                                    </p:set>
                                    <p:animEffect transition="in" filter="circle(in)">
                                      <p:cBhvr>
                                        <p:cTn id="46" dur="2000"/>
                                        <p:tgtEl>
                                          <p:spTgt spid="4">
                                            <p:graphicEl>
                                              <a:dgm id="{135F6E38-4B46-433D-B7BB-0CBA09B27485}"/>
                                            </p:graphicEl>
                                          </p:spTgt>
                                        </p:tgtEl>
                                      </p:cBhvr>
                                    </p:animEffect>
                                  </p:childTnLst>
                                </p:cTn>
                              </p:par>
                              <p:par>
                                <p:cTn id="47" presetID="6" presetClass="entr" presetSubtype="16" fill="hold" grpId="0" nodeType="withEffect">
                                  <p:stCondLst>
                                    <p:cond delay="0"/>
                                  </p:stCondLst>
                                  <p:childTnLst>
                                    <p:set>
                                      <p:cBhvr>
                                        <p:cTn id="48" dur="1" fill="hold">
                                          <p:stCondLst>
                                            <p:cond delay="0"/>
                                          </p:stCondLst>
                                        </p:cTn>
                                        <p:tgtEl>
                                          <p:spTgt spid="4">
                                            <p:graphicEl>
                                              <a:dgm id="{63801209-034F-4F33-B00C-CD4677ED2B51}"/>
                                            </p:graphicEl>
                                          </p:spTgt>
                                        </p:tgtEl>
                                        <p:attrNameLst>
                                          <p:attrName>style.visibility</p:attrName>
                                        </p:attrNameLst>
                                      </p:cBhvr>
                                      <p:to>
                                        <p:strVal val="visible"/>
                                      </p:to>
                                    </p:set>
                                    <p:animEffect transition="in" filter="circle(in)">
                                      <p:cBhvr>
                                        <p:cTn id="49" dur="2000"/>
                                        <p:tgtEl>
                                          <p:spTgt spid="4">
                                            <p:graphicEl>
                                              <a:dgm id="{63801209-034F-4F33-B00C-CD4677ED2B51}"/>
                                            </p:graphicEl>
                                          </p:spTgt>
                                        </p:tgtEl>
                                      </p:cBhvr>
                                    </p:animEffect>
                                  </p:childTnLst>
                                </p:cTn>
                              </p:par>
                            </p:childTnLst>
                          </p:cTn>
                        </p:par>
                      </p:childTnLst>
                    </p:cTn>
                  </p:par>
                  <p:par>
                    <p:cTn id="50" fill="hold">
                      <p:stCondLst>
                        <p:cond delay="indefinite"/>
                      </p:stCondLst>
                      <p:childTnLst>
                        <p:par>
                          <p:cTn id="51" fill="hold">
                            <p:stCondLst>
                              <p:cond delay="0"/>
                            </p:stCondLst>
                            <p:childTnLst>
                              <p:par>
                                <p:cTn id="52" presetID="6" presetClass="entr" presetSubtype="16" fill="hold" grpId="0" nodeType="clickEffect">
                                  <p:stCondLst>
                                    <p:cond delay="0"/>
                                  </p:stCondLst>
                                  <p:childTnLst>
                                    <p:set>
                                      <p:cBhvr>
                                        <p:cTn id="53" dur="1" fill="hold">
                                          <p:stCondLst>
                                            <p:cond delay="0"/>
                                          </p:stCondLst>
                                        </p:cTn>
                                        <p:tgtEl>
                                          <p:spTgt spid="4">
                                            <p:graphicEl>
                                              <a:dgm id="{19C4C86C-6024-4DD9-97A3-9CFF6925EFAD}"/>
                                            </p:graphicEl>
                                          </p:spTgt>
                                        </p:tgtEl>
                                        <p:attrNameLst>
                                          <p:attrName>style.visibility</p:attrName>
                                        </p:attrNameLst>
                                      </p:cBhvr>
                                      <p:to>
                                        <p:strVal val="visible"/>
                                      </p:to>
                                    </p:set>
                                    <p:animEffect transition="in" filter="circle(in)">
                                      <p:cBhvr>
                                        <p:cTn id="54" dur="2000"/>
                                        <p:tgtEl>
                                          <p:spTgt spid="4">
                                            <p:graphicEl>
                                              <a:dgm id="{19C4C86C-6024-4DD9-97A3-9CFF6925EFAD}"/>
                                            </p:graphicEl>
                                          </p:spTgt>
                                        </p:tgtEl>
                                      </p:cBhvr>
                                    </p:animEffect>
                                  </p:childTnLst>
                                </p:cTn>
                              </p:par>
                              <p:par>
                                <p:cTn id="55" presetID="6" presetClass="entr" presetSubtype="16" fill="hold" grpId="0" nodeType="withEffect">
                                  <p:stCondLst>
                                    <p:cond delay="0"/>
                                  </p:stCondLst>
                                  <p:childTnLst>
                                    <p:set>
                                      <p:cBhvr>
                                        <p:cTn id="56" dur="1" fill="hold">
                                          <p:stCondLst>
                                            <p:cond delay="0"/>
                                          </p:stCondLst>
                                        </p:cTn>
                                        <p:tgtEl>
                                          <p:spTgt spid="4">
                                            <p:graphicEl>
                                              <a:dgm id="{1A2581E8-3A44-4B97-8DA7-AD0BEDBC9CCB}"/>
                                            </p:graphicEl>
                                          </p:spTgt>
                                        </p:tgtEl>
                                        <p:attrNameLst>
                                          <p:attrName>style.visibility</p:attrName>
                                        </p:attrNameLst>
                                      </p:cBhvr>
                                      <p:to>
                                        <p:strVal val="visible"/>
                                      </p:to>
                                    </p:set>
                                    <p:animEffect transition="in" filter="circle(in)">
                                      <p:cBhvr>
                                        <p:cTn id="57" dur="2000"/>
                                        <p:tgtEl>
                                          <p:spTgt spid="4">
                                            <p:graphicEl>
                                              <a:dgm id="{1A2581E8-3A44-4B97-8DA7-AD0BEDBC9CC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978475099"/>
              </p:ext>
            </p:extLst>
          </p:nvPr>
        </p:nvGraphicFramePr>
        <p:xfrm>
          <a:off x="179512" y="1484784"/>
          <a:ext cx="8856984" cy="348498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p:cNvSpPr/>
          <p:nvPr/>
        </p:nvSpPr>
        <p:spPr>
          <a:xfrm>
            <a:off x="179512" y="5013176"/>
            <a:ext cx="8640960" cy="1754326"/>
          </a:xfrm>
          <a:prstGeom prst="rect">
            <a:avLst/>
          </a:prstGeom>
        </p:spPr>
        <p:txBody>
          <a:bodyPr wrap="square">
            <a:spAutoFit/>
          </a:bodyPr>
          <a:lstStyle/>
          <a:p>
            <a:pPr algn="ctr">
              <a:lnSpc>
                <a:spcPct val="150000"/>
              </a:lnSpc>
            </a:pPr>
            <a:r>
              <a:rPr lang="fa-IR" sz="2400" b="1" dirty="0">
                <a:solidFill>
                  <a:schemeClr val="accent2">
                    <a:lumMod val="50000"/>
                  </a:schemeClr>
                </a:solidFill>
                <a:latin typeface="Times New Roman" panose="02020603050405020304" pitchFamily="18" charset="0"/>
                <a:ea typeface="Times New Roman" panose="02020603050405020304" pitchFamily="18" charset="0"/>
                <a:cs typeface="B Koodak" panose="00000700000000000000" pitchFamily="2" charset="-78"/>
              </a:rPr>
              <a:t>هرچه از مراحل رشد او می‏گذرد، در </a:t>
            </a:r>
            <a:r>
              <a:rPr lang="fa-IR" sz="2400" b="1" dirty="0">
                <a:solidFill>
                  <a:srgbClr val="00B050"/>
                </a:solidFill>
                <a:latin typeface="Times New Roman" panose="02020603050405020304" pitchFamily="18" charset="0"/>
                <a:ea typeface="Times New Roman" panose="02020603050405020304" pitchFamily="18" charset="0"/>
                <a:cs typeface="B Koodak" panose="00000700000000000000" pitchFamily="2" charset="-78"/>
              </a:rPr>
              <a:t>تأمین نیازهای خود مستقل‏تر </a:t>
            </a:r>
            <a:r>
              <a:rPr lang="fa-IR" sz="2400" b="1" dirty="0">
                <a:solidFill>
                  <a:schemeClr val="accent2">
                    <a:lumMod val="50000"/>
                  </a:schemeClr>
                </a:solidFill>
                <a:latin typeface="Times New Roman" panose="02020603050405020304" pitchFamily="18" charset="0"/>
                <a:ea typeface="Times New Roman" panose="02020603050405020304" pitchFamily="18" charset="0"/>
                <a:cs typeface="B Koodak" panose="00000700000000000000" pitchFamily="2" charset="-78"/>
              </a:rPr>
              <a:t>می‏شود </a:t>
            </a:r>
            <a:br>
              <a:rPr lang="fa-IR" sz="2400" b="1" dirty="0">
                <a:solidFill>
                  <a:schemeClr val="accent2">
                    <a:lumMod val="50000"/>
                  </a:schemeClr>
                </a:solidFill>
                <a:latin typeface="Times New Roman" panose="02020603050405020304" pitchFamily="18" charset="0"/>
                <a:ea typeface="Times New Roman" panose="02020603050405020304" pitchFamily="18" charset="0"/>
                <a:cs typeface="B Koodak" panose="00000700000000000000" pitchFamily="2" charset="-78"/>
              </a:rPr>
            </a:br>
            <a:r>
              <a:rPr lang="fa-IR" sz="2400" b="1" dirty="0">
                <a:solidFill>
                  <a:schemeClr val="accent2">
                    <a:lumMod val="50000"/>
                  </a:schemeClr>
                </a:solidFill>
                <a:latin typeface="Times New Roman" panose="02020603050405020304" pitchFamily="18" charset="0"/>
                <a:ea typeface="Times New Roman" panose="02020603050405020304" pitchFamily="18" charset="0"/>
                <a:cs typeface="B Koodak" panose="00000700000000000000" pitchFamily="2" charset="-78"/>
              </a:rPr>
              <a:t>و نیاز او به «کار» یا «همکاری» دیگران </a:t>
            </a:r>
            <a:r>
              <a:rPr lang="fa-IR" sz="2400" b="1" dirty="0">
                <a:solidFill>
                  <a:srgbClr val="FF0000"/>
                </a:solidFill>
                <a:latin typeface="Times New Roman" panose="02020603050405020304" pitchFamily="18" charset="0"/>
                <a:ea typeface="Times New Roman" panose="02020603050405020304" pitchFamily="18" charset="0"/>
                <a:cs typeface="B Koodak" panose="00000700000000000000" pitchFamily="2" charset="-78"/>
              </a:rPr>
              <a:t>کاهش</a:t>
            </a:r>
            <a:r>
              <a:rPr lang="fa-IR" sz="2400" b="1" dirty="0">
                <a:solidFill>
                  <a:schemeClr val="accent2">
                    <a:lumMod val="50000"/>
                  </a:schemeClr>
                </a:solidFill>
                <a:latin typeface="Times New Roman" panose="02020603050405020304" pitchFamily="18" charset="0"/>
                <a:ea typeface="Times New Roman" panose="02020603050405020304" pitchFamily="18" charset="0"/>
                <a:cs typeface="B Koodak" panose="00000700000000000000" pitchFamily="2" charset="-78"/>
              </a:rPr>
              <a:t> می‏یابد، </a:t>
            </a:r>
            <a:br>
              <a:rPr lang="fa-IR" sz="2400" b="1" dirty="0">
                <a:solidFill>
                  <a:schemeClr val="accent2">
                    <a:lumMod val="50000"/>
                  </a:schemeClr>
                </a:solidFill>
                <a:latin typeface="Times New Roman" panose="02020603050405020304" pitchFamily="18" charset="0"/>
                <a:ea typeface="Times New Roman" panose="02020603050405020304" pitchFamily="18" charset="0"/>
                <a:cs typeface="B Koodak" panose="00000700000000000000" pitchFamily="2" charset="-78"/>
              </a:rPr>
            </a:br>
            <a:r>
              <a:rPr lang="fa-IR" sz="2400" b="1" dirty="0">
                <a:solidFill>
                  <a:srgbClr val="7030A0"/>
                </a:solidFill>
                <a:latin typeface="Times New Roman" panose="02020603050405020304" pitchFamily="18" charset="0"/>
                <a:ea typeface="Times New Roman" panose="02020603050405020304" pitchFamily="18" charset="0"/>
                <a:cs typeface="B Koodak" panose="00000700000000000000" pitchFamily="2" charset="-78"/>
              </a:rPr>
              <a:t>گرچه هیچ‏گاه به‌صورت کامل از دیگران بی‏نیاز نمی‏شود.</a:t>
            </a:r>
          </a:p>
        </p:txBody>
      </p:sp>
      <p:sp>
        <p:nvSpPr>
          <p:cNvPr id="7"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800" kern="0" dirty="0" smtClean="0">
                <a:solidFill>
                  <a:srgbClr val="FF0000"/>
                </a:solidFill>
                <a:cs typeface="B Titr" panose="00000700000000000000" pitchFamily="2" charset="-78"/>
              </a:rPr>
              <a:t>فصل پنجم: کارآمدی اجتماعی طلبه</a:t>
            </a:r>
            <a:endParaRPr lang="ar-SA" sz="2800" kern="0" dirty="0">
              <a:solidFill>
                <a:srgbClr val="FF0000"/>
              </a:solidFill>
              <a:cs typeface="B Titr" panose="00000700000000000000" pitchFamily="2" charset="-78"/>
            </a:endParaRPr>
          </a:p>
        </p:txBody>
      </p:sp>
    </p:spTree>
    <p:extLst>
      <p:ext uri="{BB962C8B-B14F-4D97-AF65-F5344CB8AC3E}">
        <p14:creationId xmlns:p14="http://schemas.microsoft.com/office/powerpoint/2010/main" val="1759642115"/>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1A646674-34FD-4259-BC62-620E7DC293A2}"/>
                                            </p:graphicEl>
                                          </p:spTgt>
                                        </p:tgtEl>
                                        <p:attrNameLst>
                                          <p:attrName>style.visibility</p:attrName>
                                        </p:attrNameLst>
                                      </p:cBhvr>
                                      <p:to>
                                        <p:strVal val="visible"/>
                                      </p:to>
                                    </p:set>
                                    <p:animEffect transition="in" filter="barn(inVertical)">
                                      <p:cBhvr>
                                        <p:cTn id="12" dur="500"/>
                                        <p:tgtEl>
                                          <p:spTgt spid="4">
                                            <p:graphicEl>
                                              <a:dgm id="{1A646674-34FD-4259-BC62-620E7DC293A2}"/>
                                            </p:graphicEl>
                                          </p:spTgt>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
                                            <p:graphicEl>
                                              <a:dgm id="{0AABB46E-012D-4AC1-B668-E35A8E2ED2E2}"/>
                                            </p:graphicEl>
                                          </p:spTgt>
                                        </p:tgtEl>
                                        <p:attrNameLst>
                                          <p:attrName>style.visibility</p:attrName>
                                        </p:attrNameLst>
                                      </p:cBhvr>
                                      <p:to>
                                        <p:strVal val="visible"/>
                                      </p:to>
                                    </p:set>
                                    <p:animEffect transition="in" filter="barn(inVertical)">
                                      <p:cBhvr>
                                        <p:cTn id="15" dur="500"/>
                                        <p:tgtEl>
                                          <p:spTgt spid="4">
                                            <p:graphicEl>
                                              <a:dgm id="{0AABB46E-012D-4AC1-B668-E35A8E2ED2E2}"/>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
                                            <p:graphicEl>
                                              <a:dgm id="{93ED78A1-16BC-4240-9568-C30B1DFBB02D}"/>
                                            </p:graphicEl>
                                          </p:spTgt>
                                        </p:tgtEl>
                                        <p:attrNameLst>
                                          <p:attrName>style.visibility</p:attrName>
                                        </p:attrNameLst>
                                      </p:cBhvr>
                                      <p:to>
                                        <p:strVal val="visible"/>
                                      </p:to>
                                    </p:set>
                                    <p:animEffect transition="in" filter="barn(inVertical)">
                                      <p:cBhvr>
                                        <p:cTn id="20" dur="500"/>
                                        <p:tgtEl>
                                          <p:spTgt spid="4">
                                            <p:graphicEl>
                                              <a:dgm id="{93ED78A1-16BC-4240-9568-C30B1DFBB02D}"/>
                                            </p:graphicEl>
                                          </p:spTgt>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4">
                                            <p:graphicEl>
                                              <a:dgm id="{375AC527-B702-4A9C-B28C-98199A79DD12}"/>
                                            </p:graphicEl>
                                          </p:spTgt>
                                        </p:tgtEl>
                                        <p:attrNameLst>
                                          <p:attrName>style.visibility</p:attrName>
                                        </p:attrNameLst>
                                      </p:cBhvr>
                                      <p:to>
                                        <p:strVal val="visible"/>
                                      </p:to>
                                    </p:set>
                                    <p:animEffect transition="in" filter="barn(inVertical)">
                                      <p:cBhvr>
                                        <p:cTn id="23" dur="500"/>
                                        <p:tgtEl>
                                          <p:spTgt spid="4">
                                            <p:graphicEl>
                                              <a:dgm id="{375AC527-B702-4A9C-B28C-98199A79DD12}"/>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barn(inVertical)">
                                      <p:cBhvr>
                                        <p:cTn id="2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6" grpId="0"/>
      <p:bldP spid="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238437304"/>
              </p:ext>
            </p:extLst>
          </p:nvPr>
        </p:nvGraphicFramePr>
        <p:xfrm>
          <a:off x="107504" y="2636912"/>
          <a:ext cx="8928992" cy="42210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107504" y="1395353"/>
            <a:ext cx="8879034" cy="1169551"/>
          </a:xfrm>
          <a:prstGeom prst="rect">
            <a:avLst/>
          </a:prstGeom>
        </p:spPr>
        <p:txBody>
          <a:bodyPr wrap="square">
            <a:spAutoFit/>
          </a:bodyPr>
          <a:lstStyle/>
          <a:p>
            <a:pPr lvl="0" algn="just" defTabSz="622300">
              <a:lnSpc>
                <a:spcPct val="150000"/>
              </a:lnSpc>
              <a:spcBef>
                <a:spcPct val="0"/>
              </a:spcBef>
              <a:spcAft>
                <a:spcPct val="35000"/>
              </a:spcAft>
            </a:pPr>
            <a:r>
              <a:rPr lang="fa-IR" sz="1600" b="1" dirty="0">
                <a:cs typeface="B Nazanin" panose="00000400000000000000" pitchFamily="2" charset="-78"/>
              </a:rPr>
              <a:t>در سنین جوانی، شایسته است آدمی تأمین بخشی از نیازهای دیگران را برعهده گیرد و همان‌گونه که خود تاکنون از حاصل کار و دسترنج دیگران بهره گرفته بود، از این پس به دیگران بهره برساند؛ اینک وظیفه دارد در قبال خدمات فراوانی که از دیگران دریافت کرده </a:t>
            </a:r>
            <a:r>
              <a:rPr lang="fa-IR" sz="1600" b="1" dirty="0" smtClean="0">
                <a:cs typeface="B Nazanin" panose="00000400000000000000" pitchFamily="2" charset="-78"/>
              </a:rPr>
              <a:t>ـ </a:t>
            </a:r>
            <a:r>
              <a:rPr lang="fa-IR" sz="1600" b="1" dirty="0">
                <a:cs typeface="B Nazanin" panose="00000400000000000000" pitchFamily="2" charset="-78"/>
              </a:rPr>
              <a:t>به رسم قدرشناسی ـ از خود واکنشی نشان دهد و خدمتی برساند. </a:t>
            </a:r>
          </a:p>
        </p:txBody>
      </p:sp>
      <p:sp>
        <p:nvSpPr>
          <p:cNvPr id="6"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800" kern="0" dirty="0" smtClean="0">
                <a:solidFill>
                  <a:srgbClr val="FF0000"/>
                </a:solidFill>
                <a:cs typeface="B Titr" panose="00000700000000000000" pitchFamily="2" charset="-78"/>
              </a:rPr>
              <a:t>فصل پنجم: کارآمدی اجتماعی طلبه</a:t>
            </a:r>
            <a:endParaRPr lang="ar-SA" sz="2800" kern="0" dirty="0">
              <a:solidFill>
                <a:srgbClr val="FF0000"/>
              </a:solidFill>
              <a:cs typeface="B Titr" panose="00000700000000000000" pitchFamily="2" charset="-78"/>
            </a:endParaRPr>
          </a:p>
        </p:txBody>
      </p:sp>
    </p:spTree>
    <p:extLst>
      <p:ext uri="{BB962C8B-B14F-4D97-AF65-F5344CB8AC3E}">
        <p14:creationId xmlns:p14="http://schemas.microsoft.com/office/powerpoint/2010/main" val="4216174626"/>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2000"/>
                                        <p:tgtEl>
                                          <p:spTgt spid="5"/>
                                        </p:tgtEl>
                                      </p:cBhvr>
                                    </p:animEffect>
                                    <p:anim calcmode="lin" valueType="num">
                                      <p:cBhvr>
                                        <p:cTn id="15" dur="2000" fill="hold"/>
                                        <p:tgtEl>
                                          <p:spTgt spid="5"/>
                                        </p:tgtEl>
                                        <p:attrNameLst>
                                          <p:attrName>ppt_w</p:attrName>
                                        </p:attrNameLst>
                                      </p:cBhvr>
                                      <p:tavLst>
                                        <p:tav tm="0" fmla="#ppt_w*sin(2.5*pi*$)">
                                          <p:val>
                                            <p:fltVal val="0"/>
                                          </p:val>
                                        </p:tav>
                                        <p:tav tm="100000">
                                          <p:val>
                                            <p:fltVal val="1"/>
                                          </p:val>
                                        </p:tav>
                                      </p:tavLst>
                                    </p:anim>
                                    <p:anim calcmode="lin" valueType="num">
                                      <p:cBhvr>
                                        <p:cTn id="16"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626014FE-A345-474C-9AB3-63A88020535C}"/>
                                            </p:graphicEl>
                                          </p:spTgt>
                                        </p:tgtEl>
                                        <p:attrNameLst>
                                          <p:attrName>style.visibility</p:attrName>
                                        </p:attrNameLst>
                                      </p:cBhvr>
                                      <p:to>
                                        <p:strVal val="visible"/>
                                      </p:to>
                                    </p:set>
                                    <p:animEffect transition="in" filter="fade">
                                      <p:cBhvr>
                                        <p:cTn id="21" dur="2000"/>
                                        <p:tgtEl>
                                          <p:spTgt spid="4">
                                            <p:graphicEl>
                                              <a:dgm id="{626014FE-A345-474C-9AB3-63A88020535C}"/>
                                            </p:graphicEl>
                                          </p:spTgt>
                                        </p:tgtEl>
                                      </p:cBhvr>
                                    </p:animEffect>
                                    <p:anim calcmode="lin" valueType="num">
                                      <p:cBhvr>
                                        <p:cTn id="22" dur="2000" fill="hold"/>
                                        <p:tgtEl>
                                          <p:spTgt spid="4">
                                            <p:graphicEl>
                                              <a:dgm id="{626014FE-A345-474C-9AB3-63A88020535C}"/>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626014FE-A345-474C-9AB3-63A88020535C}"/>
                                            </p:graphicEl>
                                          </p:spTgt>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4">
                                            <p:graphicEl>
                                              <a:dgm id="{C71395AF-62D8-4CDB-92EC-F4929FD5A15D}"/>
                                            </p:graphicEl>
                                          </p:spTgt>
                                        </p:tgtEl>
                                        <p:attrNameLst>
                                          <p:attrName>style.visibility</p:attrName>
                                        </p:attrNameLst>
                                      </p:cBhvr>
                                      <p:to>
                                        <p:strVal val="visible"/>
                                      </p:to>
                                    </p:set>
                                    <p:animEffect transition="in" filter="fade">
                                      <p:cBhvr>
                                        <p:cTn id="28" dur="2000"/>
                                        <p:tgtEl>
                                          <p:spTgt spid="4">
                                            <p:graphicEl>
                                              <a:dgm id="{C71395AF-62D8-4CDB-92EC-F4929FD5A15D}"/>
                                            </p:graphicEl>
                                          </p:spTgt>
                                        </p:tgtEl>
                                      </p:cBhvr>
                                    </p:animEffect>
                                    <p:anim calcmode="lin" valueType="num">
                                      <p:cBhvr>
                                        <p:cTn id="29" dur="2000" fill="hold"/>
                                        <p:tgtEl>
                                          <p:spTgt spid="4">
                                            <p:graphicEl>
                                              <a:dgm id="{C71395AF-62D8-4CDB-92EC-F4929FD5A15D}"/>
                                            </p:graphicEl>
                                          </p:spTgt>
                                        </p:tgtEl>
                                        <p:attrNameLst>
                                          <p:attrName>ppt_w</p:attrName>
                                        </p:attrNameLst>
                                      </p:cBhvr>
                                      <p:tavLst>
                                        <p:tav tm="0" fmla="#ppt_w*sin(2.5*pi*$)">
                                          <p:val>
                                            <p:fltVal val="0"/>
                                          </p:val>
                                        </p:tav>
                                        <p:tav tm="100000">
                                          <p:val>
                                            <p:fltVal val="1"/>
                                          </p:val>
                                        </p:tav>
                                      </p:tavLst>
                                    </p:anim>
                                    <p:anim calcmode="lin" valueType="num">
                                      <p:cBhvr>
                                        <p:cTn id="30" dur="2000" fill="hold"/>
                                        <p:tgtEl>
                                          <p:spTgt spid="4">
                                            <p:graphicEl>
                                              <a:dgm id="{C71395AF-62D8-4CDB-92EC-F4929FD5A15D}"/>
                                            </p:graphicEl>
                                          </p:spTgt>
                                        </p:tgtEl>
                                        <p:attrNameLst>
                                          <p:attrName>ppt_h</p:attrName>
                                        </p:attrNameLst>
                                      </p:cBhvr>
                                      <p:tavLst>
                                        <p:tav tm="0">
                                          <p:val>
                                            <p:strVal val="#ppt_h"/>
                                          </p:val>
                                        </p:tav>
                                        <p:tav tm="100000">
                                          <p:val>
                                            <p:strVal val="#ppt_h"/>
                                          </p:val>
                                        </p:tav>
                                      </p:tavLst>
                                    </p:anim>
                                  </p:childTnLst>
                                </p:cTn>
                              </p:par>
                              <p:par>
                                <p:cTn id="31" presetID="45" presetClass="entr" presetSubtype="0" fill="hold" grpId="0" nodeType="withEffect">
                                  <p:stCondLst>
                                    <p:cond delay="0"/>
                                  </p:stCondLst>
                                  <p:childTnLst>
                                    <p:set>
                                      <p:cBhvr>
                                        <p:cTn id="32" dur="1" fill="hold">
                                          <p:stCondLst>
                                            <p:cond delay="0"/>
                                          </p:stCondLst>
                                        </p:cTn>
                                        <p:tgtEl>
                                          <p:spTgt spid="4">
                                            <p:graphicEl>
                                              <a:dgm id="{C66D51A9-A0B5-4048-8B81-5D7113A466E8}"/>
                                            </p:graphicEl>
                                          </p:spTgt>
                                        </p:tgtEl>
                                        <p:attrNameLst>
                                          <p:attrName>style.visibility</p:attrName>
                                        </p:attrNameLst>
                                      </p:cBhvr>
                                      <p:to>
                                        <p:strVal val="visible"/>
                                      </p:to>
                                    </p:set>
                                    <p:animEffect transition="in" filter="fade">
                                      <p:cBhvr>
                                        <p:cTn id="33" dur="2000"/>
                                        <p:tgtEl>
                                          <p:spTgt spid="4">
                                            <p:graphicEl>
                                              <a:dgm id="{C66D51A9-A0B5-4048-8B81-5D7113A466E8}"/>
                                            </p:graphicEl>
                                          </p:spTgt>
                                        </p:tgtEl>
                                      </p:cBhvr>
                                    </p:animEffect>
                                    <p:anim calcmode="lin" valueType="num">
                                      <p:cBhvr>
                                        <p:cTn id="34" dur="2000" fill="hold"/>
                                        <p:tgtEl>
                                          <p:spTgt spid="4">
                                            <p:graphicEl>
                                              <a:dgm id="{C66D51A9-A0B5-4048-8B81-5D7113A466E8}"/>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C66D51A9-A0B5-4048-8B81-5D7113A466E8}"/>
                                            </p:graphicEl>
                                          </p:spTgt>
                                        </p:tgtEl>
                                        <p:attrNameLst>
                                          <p:attrName>ppt_h</p:attrName>
                                        </p:attrNameLst>
                                      </p:cBhvr>
                                      <p:tavLst>
                                        <p:tav tm="0">
                                          <p:val>
                                            <p:strVal val="#ppt_h"/>
                                          </p:val>
                                        </p:tav>
                                        <p:tav tm="100000">
                                          <p:val>
                                            <p:strVal val="#ppt_h"/>
                                          </p:val>
                                        </p:tav>
                                      </p:tavLst>
                                    </p:anim>
                                  </p:childTnLst>
                                </p:cTn>
                              </p:par>
                            </p:childTnLst>
                          </p:cTn>
                        </p:par>
                      </p:childTnLst>
                    </p:cTn>
                  </p:par>
                  <p:par>
                    <p:cTn id="36" fill="hold">
                      <p:stCondLst>
                        <p:cond delay="indefinite"/>
                      </p:stCondLst>
                      <p:childTnLst>
                        <p:par>
                          <p:cTn id="37" fill="hold">
                            <p:stCondLst>
                              <p:cond delay="0"/>
                            </p:stCondLst>
                            <p:childTnLst>
                              <p:par>
                                <p:cTn id="38" presetID="45" presetClass="entr" presetSubtype="0" fill="hold" grpId="0" nodeType="clickEffect">
                                  <p:stCondLst>
                                    <p:cond delay="0"/>
                                  </p:stCondLst>
                                  <p:childTnLst>
                                    <p:set>
                                      <p:cBhvr>
                                        <p:cTn id="39" dur="1" fill="hold">
                                          <p:stCondLst>
                                            <p:cond delay="0"/>
                                          </p:stCondLst>
                                        </p:cTn>
                                        <p:tgtEl>
                                          <p:spTgt spid="4">
                                            <p:graphicEl>
                                              <a:dgm id="{AECCADC8-2325-489B-BD0C-171FF2503607}"/>
                                            </p:graphicEl>
                                          </p:spTgt>
                                        </p:tgtEl>
                                        <p:attrNameLst>
                                          <p:attrName>style.visibility</p:attrName>
                                        </p:attrNameLst>
                                      </p:cBhvr>
                                      <p:to>
                                        <p:strVal val="visible"/>
                                      </p:to>
                                    </p:set>
                                    <p:animEffect transition="in" filter="fade">
                                      <p:cBhvr>
                                        <p:cTn id="40" dur="2000"/>
                                        <p:tgtEl>
                                          <p:spTgt spid="4">
                                            <p:graphicEl>
                                              <a:dgm id="{AECCADC8-2325-489B-BD0C-171FF2503607}"/>
                                            </p:graphicEl>
                                          </p:spTgt>
                                        </p:tgtEl>
                                      </p:cBhvr>
                                    </p:animEffect>
                                    <p:anim calcmode="lin" valueType="num">
                                      <p:cBhvr>
                                        <p:cTn id="41" dur="2000" fill="hold"/>
                                        <p:tgtEl>
                                          <p:spTgt spid="4">
                                            <p:graphicEl>
                                              <a:dgm id="{AECCADC8-2325-489B-BD0C-171FF2503607}"/>
                                            </p:graphicEl>
                                          </p:spTgt>
                                        </p:tgtEl>
                                        <p:attrNameLst>
                                          <p:attrName>ppt_w</p:attrName>
                                        </p:attrNameLst>
                                      </p:cBhvr>
                                      <p:tavLst>
                                        <p:tav tm="0" fmla="#ppt_w*sin(2.5*pi*$)">
                                          <p:val>
                                            <p:fltVal val="0"/>
                                          </p:val>
                                        </p:tav>
                                        <p:tav tm="100000">
                                          <p:val>
                                            <p:fltVal val="1"/>
                                          </p:val>
                                        </p:tav>
                                      </p:tavLst>
                                    </p:anim>
                                    <p:anim calcmode="lin" valueType="num">
                                      <p:cBhvr>
                                        <p:cTn id="42" dur="2000" fill="hold"/>
                                        <p:tgtEl>
                                          <p:spTgt spid="4">
                                            <p:graphicEl>
                                              <a:dgm id="{AECCADC8-2325-489B-BD0C-171FF2503607}"/>
                                            </p:graphicEl>
                                          </p:spTgt>
                                        </p:tgtEl>
                                        <p:attrNameLst>
                                          <p:attrName>ppt_h</p:attrName>
                                        </p:attrNameLst>
                                      </p:cBhvr>
                                      <p:tavLst>
                                        <p:tav tm="0">
                                          <p:val>
                                            <p:strVal val="#ppt_h"/>
                                          </p:val>
                                        </p:tav>
                                        <p:tav tm="100000">
                                          <p:val>
                                            <p:strVal val="#ppt_h"/>
                                          </p:val>
                                        </p:tav>
                                      </p:tavLst>
                                    </p:anim>
                                  </p:childTnLst>
                                </p:cTn>
                              </p:par>
                              <p:par>
                                <p:cTn id="43" presetID="45" presetClass="entr" presetSubtype="0" fill="hold" grpId="0" nodeType="withEffect">
                                  <p:stCondLst>
                                    <p:cond delay="0"/>
                                  </p:stCondLst>
                                  <p:childTnLst>
                                    <p:set>
                                      <p:cBhvr>
                                        <p:cTn id="44" dur="1" fill="hold">
                                          <p:stCondLst>
                                            <p:cond delay="0"/>
                                          </p:stCondLst>
                                        </p:cTn>
                                        <p:tgtEl>
                                          <p:spTgt spid="4">
                                            <p:graphicEl>
                                              <a:dgm id="{DE3097C6-67AE-46A8-AD5B-F3BB446F9CBE}"/>
                                            </p:graphicEl>
                                          </p:spTgt>
                                        </p:tgtEl>
                                        <p:attrNameLst>
                                          <p:attrName>style.visibility</p:attrName>
                                        </p:attrNameLst>
                                      </p:cBhvr>
                                      <p:to>
                                        <p:strVal val="visible"/>
                                      </p:to>
                                    </p:set>
                                    <p:animEffect transition="in" filter="fade">
                                      <p:cBhvr>
                                        <p:cTn id="45" dur="2000"/>
                                        <p:tgtEl>
                                          <p:spTgt spid="4">
                                            <p:graphicEl>
                                              <a:dgm id="{DE3097C6-67AE-46A8-AD5B-F3BB446F9CBE}"/>
                                            </p:graphicEl>
                                          </p:spTgt>
                                        </p:tgtEl>
                                      </p:cBhvr>
                                    </p:animEffect>
                                    <p:anim calcmode="lin" valueType="num">
                                      <p:cBhvr>
                                        <p:cTn id="46" dur="2000" fill="hold"/>
                                        <p:tgtEl>
                                          <p:spTgt spid="4">
                                            <p:graphicEl>
                                              <a:dgm id="{DE3097C6-67AE-46A8-AD5B-F3BB446F9CBE}"/>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4">
                                            <p:graphicEl>
                                              <a:dgm id="{DE3097C6-67AE-46A8-AD5B-F3BB446F9CBE}"/>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15687159"/>
              </p:ext>
            </p:extLst>
          </p:nvPr>
        </p:nvGraphicFramePr>
        <p:xfrm>
          <a:off x="107504"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800" kern="0" dirty="0" smtClean="0">
                <a:solidFill>
                  <a:srgbClr val="FF0000"/>
                </a:solidFill>
                <a:cs typeface="B Titr" panose="00000700000000000000" pitchFamily="2" charset="-78"/>
              </a:rPr>
              <a:t>فصل پنجم: کارآمدی اجتماعی طلبه</a:t>
            </a:r>
            <a:endParaRPr lang="ar-SA" sz="2800" kern="0" dirty="0">
              <a:solidFill>
                <a:srgbClr val="FF0000"/>
              </a:solidFill>
              <a:cs typeface="B Titr" panose="00000700000000000000" pitchFamily="2" charset="-78"/>
            </a:endParaRPr>
          </a:p>
        </p:txBody>
      </p:sp>
    </p:spTree>
    <p:extLst>
      <p:ext uri="{BB962C8B-B14F-4D97-AF65-F5344CB8AC3E}">
        <p14:creationId xmlns:p14="http://schemas.microsoft.com/office/powerpoint/2010/main" val="89961036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44E2E84A-3A03-4DCF-B72E-A67F2A5FF994}"/>
                                            </p:graphicEl>
                                          </p:spTgt>
                                        </p:tgtEl>
                                        <p:attrNameLst>
                                          <p:attrName>style.visibility</p:attrName>
                                        </p:attrNameLst>
                                      </p:cBhvr>
                                      <p:to>
                                        <p:strVal val="visible"/>
                                      </p:to>
                                    </p:set>
                                    <p:anim calcmode="lin" valueType="num">
                                      <p:cBhvr>
                                        <p:cTn id="15" dur="1000" fill="hold"/>
                                        <p:tgtEl>
                                          <p:spTgt spid="4">
                                            <p:graphicEl>
                                              <a:dgm id="{44E2E84A-3A03-4DCF-B72E-A67F2A5FF994}"/>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44E2E84A-3A03-4DCF-B72E-A67F2A5FF994}"/>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44E2E84A-3A03-4DCF-B72E-A67F2A5FF994}"/>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44E2E84A-3A03-4DCF-B72E-A67F2A5FF994}"/>
                                            </p:graphicEl>
                                          </p:spTgt>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4">
                                            <p:graphicEl>
                                              <a:dgm id="{C8326EEA-7FEA-40AF-AD27-7CA7166095D6}"/>
                                            </p:graphicEl>
                                          </p:spTgt>
                                        </p:tgtEl>
                                        <p:attrNameLst>
                                          <p:attrName>style.visibility</p:attrName>
                                        </p:attrNameLst>
                                      </p:cBhvr>
                                      <p:to>
                                        <p:strVal val="visible"/>
                                      </p:to>
                                    </p:set>
                                    <p:anim calcmode="lin" valueType="num">
                                      <p:cBhvr>
                                        <p:cTn id="21" dur="1000" fill="hold"/>
                                        <p:tgtEl>
                                          <p:spTgt spid="4">
                                            <p:graphicEl>
                                              <a:dgm id="{C8326EEA-7FEA-40AF-AD27-7CA7166095D6}"/>
                                            </p:graphicEl>
                                          </p:spTgt>
                                        </p:tgtEl>
                                        <p:attrNameLst>
                                          <p:attrName>ppt_w</p:attrName>
                                        </p:attrNameLst>
                                      </p:cBhvr>
                                      <p:tavLst>
                                        <p:tav tm="0">
                                          <p:val>
                                            <p:fltVal val="0"/>
                                          </p:val>
                                        </p:tav>
                                        <p:tav tm="100000">
                                          <p:val>
                                            <p:strVal val="#ppt_w"/>
                                          </p:val>
                                        </p:tav>
                                      </p:tavLst>
                                    </p:anim>
                                    <p:anim calcmode="lin" valueType="num">
                                      <p:cBhvr>
                                        <p:cTn id="22" dur="1000" fill="hold"/>
                                        <p:tgtEl>
                                          <p:spTgt spid="4">
                                            <p:graphicEl>
                                              <a:dgm id="{C8326EEA-7FEA-40AF-AD27-7CA7166095D6}"/>
                                            </p:graphicEl>
                                          </p:spTgt>
                                        </p:tgtEl>
                                        <p:attrNameLst>
                                          <p:attrName>ppt_h</p:attrName>
                                        </p:attrNameLst>
                                      </p:cBhvr>
                                      <p:tavLst>
                                        <p:tav tm="0">
                                          <p:val>
                                            <p:fltVal val="0"/>
                                          </p:val>
                                        </p:tav>
                                        <p:tav tm="100000">
                                          <p:val>
                                            <p:strVal val="#ppt_h"/>
                                          </p:val>
                                        </p:tav>
                                      </p:tavLst>
                                    </p:anim>
                                    <p:anim calcmode="lin" valueType="num">
                                      <p:cBhvr>
                                        <p:cTn id="23" dur="1000" fill="hold"/>
                                        <p:tgtEl>
                                          <p:spTgt spid="4">
                                            <p:graphicEl>
                                              <a:dgm id="{C8326EEA-7FEA-40AF-AD27-7CA7166095D6}"/>
                                            </p:graphicEl>
                                          </p:spTgt>
                                        </p:tgtEl>
                                        <p:attrNameLst>
                                          <p:attrName>style.rotation</p:attrName>
                                        </p:attrNameLst>
                                      </p:cBhvr>
                                      <p:tavLst>
                                        <p:tav tm="0">
                                          <p:val>
                                            <p:fltVal val="90"/>
                                          </p:val>
                                        </p:tav>
                                        <p:tav tm="100000">
                                          <p:val>
                                            <p:fltVal val="0"/>
                                          </p:val>
                                        </p:tav>
                                      </p:tavLst>
                                    </p:anim>
                                    <p:animEffect transition="in" filter="fade">
                                      <p:cBhvr>
                                        <p:cTn id="24" dur="1000"/>
                                        <p:tgtEl>
                                          <p:spTgt spid="4">
                                            <p:graphicEl>
                                              <a:dgm id="{C8326EEA-7FEA-40AF-AD27-7CA7166095D6}"/>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
                                            <p:graphicEl>
                                              <a:dgm id="{EB6C53E9-6CDA-482A-8FF4-3A5F4007AC0E}"/>
                                            </p:graphicEl>
                                          </p:spTgt>
                                        </p:tgtEl>
                                        <p:attrNameLst>
                                          <p:attrName>style.visibility</p:attrName>
                                        </p:attrNameLst>
                                      </p:cBhvr>
                                      <p:to>
                                        <p:strVal val="visible"/>
                                      </p:to>
                                    </p:set>
                                    <p:anim calcmode="lin" valueType="num">
                                      <p:cBhvr>
                                        <p:cTn id="29" dur="1000" fill="hold"/>
                                        <p:tgtEl>
                                          <p:spTgt spid="4">
                                            <p:graphicEl>
                                              <a:dgm id="{EB6C53E9-6CDA-482A-8FF4-3A5F4007AC0E}"/>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EB6C53E9-6CDA-482A-8FF4-3A5F4007AC0E}"/>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EB6C53E9-6CDA-482A-8FF4-3A5F4007AC0E}"/>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EB6C53E9-6CDA-482A-8FF4-3A5F4007AC0E}"/>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
                                            <p:graphicEl>
                                              <a:dgm id="{46CFFECF-5E06-4B08-B7A9-35B24D610723}"/>
                                            </p:graphicEl>
                                          </p:spTgt>
                                        </p:tgtEl>
                                        <p:attrNameLst>
                                          <p:attrName>style.visibility</p:attrName>
                                        </p:attrNameLst>
                                      </p:cBhvr>
                                      <p:to>
                                        <p:strVal val="visible"/>
                                      </p:to>
                                    </p:set>
                                    <p:anim calcmode="lin" valueType="num">
                                      <p:cBhvr>
                                        <p:cTn id="35" dur="1000" fill="hold"/>
                                        <p:tgtEl>
                                          <p:spTgt spid="4">
                                            <p:graphicEl>
                                              <a:dgm id="{46CFFECF-5E06-4B08-B7A9-35B24D610723}"/>
                                            </p:graphicEl>
                                          </p:spTgt>
                                        </p:tgtEl>
                                        <p:attrNameLst>
                                          <p:attrName>ppt_w</p:attrName>
                                        </p:attrNameLst>
                                      </p:cBhvr>
                                      <p:tavLst>
                                        <p:tav tm="0">
                                          <p:val>
                                            <p:fltVal val="0"/>
                                          </p:val>
                                        </p:tav>
                                        <p:tav tm="100000">
                                          <p:val>
                                            <p:strVal val="#ppt_w"/>
                                          </p:val>
                                        </p:tav>
                                      </p:tavLst>
                                    </p:anim>
                                    <p:anim calcmode="lin" valueType="num">
                                      <p:cBhvr>
                                        <p:cTn id="36" dur="1000" fill="hold"/>
                                        <p:tgtEl>
                                          <p:spTgt spid="4">
                                            <p:graphicEl>
                                              <a:dgm id="{46CFFECF-5E06-4B08-B7A9-35B24D610723}"/>
                                            </p:graphicEl>
                                          </p:spTgt>
                                        </p:tgtEl>
                                        <p:attrNameLst>
                                          <p:attrName>ppt_h</p:attrName>
                                        </p:attrNameLst>
                                      </p:cBhvr>
                                      <p:tavLst>
                                        <p:tav tm="0">
                                          <p:val>
                                            <p:fltVal val="0"/>
                                          </p:val>
                                        </p:tav>
                                        <p:tav tm="100000">
                                          <p:val>
                                            <p:strVal val="#ppt_h"/>
                                          </p:val>
                                        </p:tav>
                                      </p:tavLst>
                                    </p:anim>
                                    <p:anim calcmode="lin" valueType="num">
                                      <p:cBhvr>
                                        <p:cTn id="37" dur="1000" fill="hold"/>
                                        <p:tgtEl>
                                          <p:spTgt spid="4">
                                            <p:graphicEl>
                                              <a:dgm id="{46CFFECF-5E06-4B08-B7A9-35B24D610723}"/>
                                            </p:graphicEl>
                                          </p:spTgt>
                                        </p:tgtEl>
                                        <p:attrNameLst>
                                          <p:attrName>style.rotation</p:attrName>
                                        </p:attrNameLst>
                                      </p:cBhvr>
                                      <p:tavLst>
                                        <p:tav tm="0">
                                          <p:val>
                                            <p:fltVal val="90"/>
                                          </p:val>
                                        </p:tav>
                                        <p:tav tm="100000">
                                          <p:val>
                                            <p:fltVal val="0"/>
                                          </p:val>
                                        </p:tav>
                                      </p:tavLst>
                                    </p:anim>
                                    <p:animEffect transition="in" filter="fade">
                                      <p:cBhvr>
                                        <p:cTn id="38" dur="1000"/>
                                        <p:tgtEl>
                                          <p:spTgt spid="4">
                                            <p:graphicEl>
                                              <a:dgm id="{46CFFECF-5E06-4B08-B7A9-35B24D610723}"/>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4">
                                            <p:graphicEl>
                                              <a:dgm id="{B8A3C94A-9BEC-479D-B330-F485E0BA2857}"/>
                                            </p:graphicEl>
                                          </p:spTgt>
                                        </p:tgtEl>
                                        <p:attrNameLst>
                                          <p:attrName>style.visibility</p:attrName>
                                        </p:attrNameLst>
                                      </p:cBhvr>
                                      <p:to>
                                        <p:strVal val="visible"/>
                                      </p:to>
                                    </p:set>
                                    <p:anim calcmode="lin" valueType="num">
                                      <p:cBhvr>
                                        <p:cTn id="43" dur="1000" fill="hold"/>
                                        <p:tgtEl>
                                          <p:spTgt spid="4">
                                            <p:graphicEl>
                                              <a:dgm id="{B8A3C94A-9BEC-479D-B330-F485E0BA2857}"/>
                                            </p:graphicEl>
                                          </p:spTgt>
                                        </p:tgtEl>
                                        <p:attrNameLst>
                                          <p:attrName>ppt_w</p:attrName>
                                        </p:attrNameLst>
                                      </p:cBhvr>
                                      <p:tavLst>
                                        <p:tav tm="0">
                                          <p:val>
                                            <p:fltVal val="0"/>
                                          </p:val>
                                        </p:tav>
                                        <p:tav tm="100000">
                                          <p:val>
                                            <p:strVal val="#ppt_w"/>
                                          </p:val>
                                        </p:tav>
                                      </p:tavLst>
                                    </p:anim>
                                    <p:anim calcmode="lin" valueType="num">
                                      <p:cBhvr>
                                        <p:cTn id="44" dur="1000" fill="hold"/>
                                        <p:tgtEl>
                                          <p:spTgt spid="4">
                                            <p:graphicEl>
                                              <a:dgm id="{B8A3C94A-9BEC-479D-B330-F485E0BA2857}"/>
                                            </p:graphicEl>
                                          </p:spTgt>
                                        </p:tgtEl>
                                        <p:attrNameLst>
                                          <p:attrName>ppt_h</p:attrName>
                                        </p:attrNameLst>
                                      </p:cBhvr>
                                      <p:tavLst>
                                        <p:tav tm="0">
                                          <p:val>
                                            <p:fltVal val="0"/>
                                          </p:val>
                                        </p:tav>
                                        <p:tav tm="100000">
                                          <p:val>
                                            <p:strVal val="#ppt_h"/>
                                          </p:val>
                                        </p:tav>
                                      </p:tavLst>
                                    </p:anim>
                                    <p:anim calcmode="lin" valueType="num">
                                      <p:cBhvr>
                                        <p:cTn id="45" dur="1000" fill="hold"/>
                                        <p:tgtEl>
                                          <p:spTgt spid="4">
                                            <p:graphicEl>
                                              <a:dgm id="{B8A3C94A-9BEC-479D-B330-F485E0BA2857}"/>
                                            </p:graphicEl>
                                          </p:spTgt>
                                        </p:tgtEl>
                                        <p:attrNameLst>
                                          <p:attrName>style.rotation</p:attrName>
                                        </p:attrNameLst>
                                      </p:cBhvr>
                                      <p:tavLst>
                                        <p:tav tm="0">
                                          <p:val>
                                            <p:fltVal val="90"/>
                                          </p:val>
                                        </p:tav>
                                        <p:tav tm="100000">
                                          <p:val>
                                            <p:fltVal val="0"/>
                                          </p:val>
                                        </p:tav>
                                      </p:tavLst>
                                    </p:anim>
                                    <p:animEffect transition="in" filter="fade">
                                      <p:cBhvr>
                                        <p:cTn id="46" dur="1000"/>
                                        <p:tgtEl>
                                          <p:spTgt spid="4">
                                            <p:graphicEl>
                                              <a:dgm id="{B8A3C94A-9BEC-479D-B330-F485E0BA2857}"/>
                                            </p:graphic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4">
                                            <p:graphicEl>
                                              <a:dgm id="{B89A5CFE-0012-43F2-8B07-16FCE838DEA5}"/>
                                            </p:graphicEl>
                                          </p:spTgt>
                                        </p:tgtEl>
                                        <p:attrNameLst>
                                          <p:attrName>style.visibility</p:attrName>
                                        </p:attrNameLst>
                                      </p:cBhvr>
                                      <p:to>
                                        <p:strVal val="visible"/>
                                      </p:to>
                                    </p:set>
                                    <p:anim calcmode="lin" valueType="num">
                                      <p:cBhvr>
                                        <p:cTn id="49" dur="1000" fill="hold"/>
                                        <p:tgtEl>
                                          <p:spTgt spid="4">
                                            <p:graphicEl>
                                              <a:dgm id="{B89A5CFE-0012-43F2-8B07-16FCE838DEA5}"/>
                                            </p:graphicEl>
                                          </p:spTgt>
                                        </p:tgtEl>
                                        <p:attrNameLst>
                                          <p:attrName>ppt_w</p:attrName>
                                        </p:attrNameLst>
                                      </p:cBhvr>
                                      <p:tavLst>
                                        <p:tav tm="0">
                                          <p:val>
                                            <p:fltVal val="0"/>
                                          </p:val>
                                        </p:tav>
                                        <p:tav tm="100000">
                                          <p:val>
                                            <p:strVal val="#ppt_w"/>
                                          </p:val>
                                        </p:tav>
                                      </p:tavLst>
                                    </p:anim>
                                    <p:anim calcmode="lin" valueType="num">
                                      <p:cBhvr>
                                        <p:cTn id="50" dur="1000" fill="hold"/>
                                        <p:tgtEl>
                                          <p:spTgt spid="4">
                                            <p:graphicEl>
                                              <a:dgm id="{B89A5CFE-0012-43F2-8B07-16FCE838DEA5}"/>
                                            </p:graphicEl>
                                          </p:spTgt>
                                        </p:tgtEl>
                                        <p:attrNameLst>
                                          <p:attrName>ppt_h</p:attrName>
                                        </p:attrNameLst>
                                      </p:cBhvr>
                                      <p:tavLst>
                                        <p:tav tm="0">
                                          <p:val>
                                            <p:fltVal val="0"/>
                                          </p:val>
                                        </p:tav>
                                        <p:tav tm="100000">
                                          <p:val>
                                            <p:strVal val="#ppt_h"/>
                                          </p:val>
                                        </p:tav>
                                      </p:tavLst>
                                    </p:anim>
                                    <p:anim calcmode="lin" valueType="num">
                                      <p:cBhvr>
                                        <p:cTn id="51" dur="1000" fill="hold"/>
                                        <p:tgtEl>
                                          <p:spTgt spid="4">
                                            <p:graphicEl>
                                              <a:dgm id="{B89A5CFE-0012-43F2-8B07-16FCE838DEA5}"/>
                                            </p:graphicEl>
                                          </p:spTgt>
                                        </p:tgtEl>
                                        <p:attrNameLst>
                                          <p:attrName>style.rotation</p:attrName>
                                        </p:attrNameLst>
                                      </p:cBhvr>
                                      <p:tavLst>
                                        <p:tav tm="0">
                                          <p:val>
                                            <p:fltVal val="90"/>
                                          </p:val>
                                        </p:tav>
                                        <p:tav tm="100000">
                                          <p:val>
                                            <p:fltVal val="0"/>
                                          </p:val>
                                        </p:tav>
                                      </p:tavLst>
                                    </p:anim>
                                    <p:animEffect transition="in" filter="fade">
                                      <p:cBhvr>
                                        <p:cTn id="52" dur="1000"/>
                                        <p:tgtEl>
                                          <p:spTgt spid="4">
                                            <p:graphicEl>
                                              <a:dgm id="{B89A5CFE-0012-43F2-8B07-16FCE838DEA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623788482"/>
              </p:ext>
            </p:extLst>
          </p:nvPr>
        </p:nvGraphicFramePr>
        <p:xfrm>
          <a:off x="107504" y="1124744"/>
          <a:ext cx="8928992"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800" kern="0" dirty="0" smtClean="0">
                <a:solidFill>
                  <a:srgbClr val="FF0000"/>
                </a:solidFill>
                <a:cs typeface="B Titr" panose="00000700000000000000" pitchFamily="2" charset="-78"/>
              </a:rPr>
              <a:t>فصل پنجم: کارآمدی اجتماعی طلبه</a:t>
            </a:r>
            <a:endParaRPr lang="ar-SA" sz="2800" kern="0" dirty="0">
              <a:solidFill>
                <a:srgbClr val="FF0000"/>
              </a:solidFill>
              <a:cs typeface="B Titr" panose="00000700000000000000" pitchFamily="2" charset="-78"/>
            </a:endParaRPr>
          </a:p>
        </p:txBody>
      </p:sp>
      <p:sp>
        <p:nvSpPr>
          <p:cNvPr id="6" name="Rectangle 5"/>
          <p:cNvSpPr/>
          <p:nvPr/>
        </p:nvSpPr>
        <p:spPr>
          <a:xfrm>
            <a:off x="298582" y="5517232"/>
            <a:ext cx="8712968" cy="923330"/>
          </a:xfrm>
          <a:prstGeom prst="rect">
            <a:avLst/>
          </a:prstGeom>
        </p:spPr>
        <p:txBody>
          <a:bodyPr wrap="square">
            <a:spAutoFit/>
          </a:bodyPr>
          <a:lstStyle/>
          <a:p>
            <a:pPr indent="179705" algn="ctr">
              <a:lnSpc>
                <a:spcPct val="150000"/>
              </a:lnSpc>
            </a:pP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از </a:t>
            </a:r>
            <a:r>
              <a:rPr lang="fa-IR" b="1" dirty="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نگاه دین</a:t>
            </a: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هرچه توانمندی، کارآیی، لیاقت و قدرت انسان بیشتر و به قول معروف </a:t>
            </a:r>
            <a:r>
              <a:rPr lang="fa-IR" b="1" dirty="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«باعُرضه‏تر» </a:t>
            </a: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باشد، و بتواند خدمت بیشتری ارائه کند شایسته‏تر است. </a:t>
            </a:r>
          </a:p>
        </p:txBody>
      </p:sp>
    </p:spTree>
    <p:extLst>
      <p:ext uri="{BB962C8B-B14F-4D97-AF65-F5344CB8AC3E}">
        <p14:creationId xmlns:p14="http://schemas.microsoft.com/office/powerpoint/2010/main" val="1640340961"/>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graphicEl>
                                              <a:dgm id="{41D6797B-2FDF-45D7-AE97-F7EE2B2B4BFF}"/>
                                            </p:graphicEl>
                                          </p:spTgt>
                                        </p:tgtEl>
                                        <p:attrNameLst>
                                          <p:attrName>style.visibility</p:attrName>
                                        </p:attrNameLst>
                                      </p:cBhvr>
                                      <p:to>
                                        <p:strVal val="visible"/>
                                      </p:to>
                                    </p:set>
                                    <p:animEffect transition="in" filter="randombar(horizontal)">
                                      <p:cBhvr>
                                        <p:cTn id="12" dur="500"/>
                                        <p:tgtEl>
                                          <p:spTgt spid="4">
                                            <p:graphicEl>
                                              <a:dgm id="{41D6797B-2FDF-45D7-AE97-F7EE2B2B4BFF}"/>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9CB006D2-473E-4EDF-A4A9-5A1FD550B705}"/>
                                            </p:graphicEl>
                                          </p:spTgt>
                                        </p:tgtEl>
                                        <p:attrNameLst>
                                          <p:attrName>style.visibility</p:attrName>
                                        </p:attrNameLst>
                                      </p:cBhvr>
                                      <p:to>
                                        <p:strVal val="visible"/>
                                      </p:to>
                                    </p:set>
                                    <p:animEffect transition="in" filter="randombar(horizontal)">
                                      <p:cBhvr>
                                        <p:cTn id="17" dur="500"/>
                                        <p:tgtEl>
                                          <p:spTgt spid="4">
                                            <p:graphicEl>
                                              <a:dgm id="{9CB006D2-473E-4EDF-A4A9-5A1FD550B705}"/>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E3703613-08BE-4335-B97B-3FDAED80AD98}"/>
                                            </p:graphicEl>
                                          </p:spTgt>
                                        </p:tgtEl>
                                        <p:attrNameLst>
                                          <p:attrName>style.visibility</p:attrName>
                                        </p:attrNameLst>
                                      </p:cBhvr>
                                      <p:to>
                                        <p:strVal val="visible"/>
                                      </p:to>
                                    </p:set>
                                    <p:animEffect transition="in" filter="randombar(horizontal)">
                                      <p:cBhvr>
                                        <p:cTn id="20" dur="500"/>
                                        <p:tgtEl>
                                          <p:spTgt spid="4">
                                            <p:graphicEl>
                                              <a:dgm id="{E3703613-08BE-4335-B97B-3FDAED80AD98}"/>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grpId="0" nodeType="clickEffect">
                                  <p:stCondLst>
                                    <p:cond delay="0"/>
                                  </p:stCondLst>
                                  <p:childTnLst>
                                    <p:set>
                                      <p:cBhvr>
                                        <p:cTn id="24" dur="1" fill="hold">
                                          <p:stCondLst>
                                            <p:cond delay="0"/>
                                          </p:stCondLst>
                                        </p:cTn>
                                        <p:tgtEl>
                                          <p:spTgt spid="4">
                                            <p:graphicEl>
                                              <a:dgm id="{A25F6158-1FA4-4BF6-B323-8569FE7DD068}"/>
                                            </p:graphicEl>
                                          </p:spTgt>
                                        </p:tgtEl>
                                        <p:attrNameLst>
                                          <p:attrName>style.visibility</p:attrName>
                                        </p:attrNameLst>
                                      </p:cBhvr>
                                      <p:to>
                                        <p:strVal val="visible"/>
                                      </p:to>
                                    </p:set>
                                    <p:animEffect transition="in" filter="randombar(horizontal)">
                                      <p:cBhvr>
                                        <p:cTn id="25" dur="500"/>
                                        <p:tgtEl>
                                          <p:spTgt spid="4">
                                            <p:graphicEl>
                                              <a:dgm id="{A25F6158-1FA4-4BF6-B323-8569FE7DD068}"/>
                                            </p:graphicEl>
                                          </p:spTgt>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4">
                                            <p:graphicEl>
                                              <a:dgm id="{60F40565-B598-4786-93F6-47FDB4149781}"/>
                                            </p:graphicEl>
                                          </p:spTgt>
                                        </p:tgtEl>
                                        <p:attrNameLst>
                                          <p:attrName>style.visibility</p:attrName>
                                        </p:attrNameLst>
                                      </p:cBhvr>
                                      <p:to>
                                        <p:strVal val="visible"/>
                                      </p:to>
                                    </p:set>
                                    <p:animEffect transition="in" filter="randombar(horizontal)">
                                      <p:cBhvr>
                                        <p:cTn id="28" dur="500"/>
                                        <p:tgtEl>
                                          <p:spTgt spid="4">
                                            <p:graphicEl>
                                              <a:dgm id="{60F40565-B598-4786-93F6-47FDB4149781}"/>
                                            </p:graphicEl>
                                          </p:spTgt>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4">
                                            <p:graphicEl>
                                              <a:dgm id="{0C946336-8325-4E97-A7B4-C983051E2FC1}"/>
                                            </p:graphicEl>
                                          </p:spTgt>
                                        </p:tgtEl>
                                        <p:attrNameLst>
                                          <p:attrName>style.visibility</p:attrName>
                                        </p:attrNameLst>
                                      </p:cBhvr>
                                      <p:to>
                                        <p:strVal val="visible"/>
                                      </p:to>
                                    </p:set>
                                    <p:animEffect transition="in" filter="randombar(horizontal)">
                                      <p:cBhvr>
                                        <p:cTn id="31" dur="500"/>
                                        <p:tgtEl>
                                          <p:spTgt spid="4">
                                            <p:graphicEl>
                                              <a:dgm id="{0C946336-8325-4E97-A7B4-C983051E2FC1}"/>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grpId="0" nodeType="clickEffect">
                                  <p:stCondLst>
                                    <p:cond delay="0"/>
                                  </p:stCondLst>
                                  <p:childTnLst>
                                    <p:set>
                                      <p:cBhvr>
                                        <p:cTn id="35" dur="1" fill="hold">
                                          <p:stCondLst>
                                            <p:cond delay="0"/>
                                          </p:stCondLst>
                                        </p:cTn>
                                        <p:tgtEl>
                                          <p:spTgt spid="6"/>
                                        </p:tgtEl>
                                        <p:attrNameLst>
                                          <p:attrName>style.visibility</p:attrName>
                                        </p:attrNameLst>
                                      </p:cBhvr>
                                      <p:to>
                                        <p:strVal val="visible"/>
                                      </p:to>
                                    </p:set>
                                    <p:anim calcmode="lin" valueType="num">
                                      <p:cBhvr additive="base">
                                        <p:cTn id="36" dur="500" fill="hold"/>
                                        <p:tgtEl>
                                          <p:spTgt spid="6"/>
                                        </p:tgtEl>
                                        <p:attrNameLst>
                                          <p:attrName>ppt_x</p:attrName>
                                        </p:attrNameLst>
                                      </p:cBhvr>
                                      <p:tavLst>
                                        <p:tav tm="0">
                                          <p:val>
                                            <p:strVal val="#ppt_x"/>
                                          </p:val>
                                        </p:tav>
                                        <p:tav tm="100000">
                                          <p:val>
                                            <p:strVal val="#ppt_x"/>
                                          </p:val>
                                        </p:tav>
                                      </p:tavLst>
                                    </p:anim>
                                    <p:anim calcmode="lin" valueType="num">
                                      <p:cBhvr additive="base">
                                        <p:cTn id="37"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800" kern="0" dirty="0" smtClean="0">
                <a:solidFill>
                  <a:srgbClr val="FF0000"/>
                </a:solidFill>
                <a:cs typeface="B Titr" panose="00000700000000000000" pitchFamily="2" charset="-78"/>
              </a:rPr>
              <a:t>فصل پنجم: کارآمدی اجتماعی طلبه</a:t>
            </a:r>
            <a:endParaRPr lang="ar-SA" sz="2800" kern="0" dirty="0">
              <a:solidFill>
                <a:srgbClr val="FF0000"/>
              </a:solidFill>
              <a:cs typeface="B Titr" panose="00000700000000000000" pitchFamily="2" charset="-78"/>
            </a:endParaRPr>
          </a:p>
        </p:txBody>
      </p:sp>
      <p:sp>
        <p:nvSpPr>
          <p:cNvPr id="7" name="Rectangle 6"/>
          <p:cNvSpPr/>
          <p:nvPr/>
        </p:nvSpPr>
        <p:spPr>
          <a:xfrm>
            <a:off x="4865288" y="3501008"/>
            <a:ext cx="4099200" cy="461665"/>
          </a:xfrm>
          <a:prstGeom prst="rect">
            <a:avLst/>
          </a:prstGeom>
        </p:spPr>
        <p:txBody>
          <a:bodyPr wrap="none">
            <a:spAutoFit/>
          </a:bodyPr>
          <a:lstStyle/>
          <a:p>
            <a:r>
              <a:rPr lang="fa-IR" sz="2400" b="1" dirty="0">
                <a:solidFill>
                  <a:srgbClr val="00B050"/>
                </a:solidFill>
                <a:latin typeface="Times New Roman" panose="02020603050405020304" pitchFamily="18" charset="0"/>
                <a:ea typeface="Times New Roman" panose="02020603050405020304" pitchFamily="18" charset="0"/>
                <a:cs typeface="B Titr" panose="00000700000000000000" pitchFamily="2" charset="-78"/>
              </a:rPr>
              <a:t>(إنّ خَیرَ مَنِ استَأجَرتَ القَوی الأمین) </a:t>
            </a:r>
            <a:endParaRPr lang="fa-IR" sz="2400" dirty="0">
              <a:cs typeface="B Titr" panose="00000700000000000000" pitchFamily="2" charset="-78"/>
            </a:endParaRPr>
          </a:p>
        </p:txBody>
      </p:sp>
      <p:sp>
        <p:nvSpPr>
          <p:cNvPr id="8" name="Rectangle 7"/>
          <p:cNvSpPr/>
          <p:nvPr/>
        </p:nvSpPr>
        <p:spPr>
          <a:xfrm>
            <a:off x="586576" y="3212976"/>
            <a:ext cx="4572000" cy="1015663"/>
          </a:xfrm>
          <a:prstGeom prst="rect">
            <a:avLst/>
          </a:prstGeom>
        </p:spPr>
        <p:txBody>
          <a:bodyPr>
            <a:spAutoFit/>
          </a:bodyPr>
          <a:lstStyle/>
          <a:p>
            <a:pPr algn="ctr">
              <a:lnSpc>
                <a:spcPct val="150000"/>
              </a:lnSpc>
            </a:pPr>
            <a:r>
              <a:rPr lang="fa-IR" sz="2000" b="1" dirty="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ایمان و تقوا </a:t>
            </a:r>
            <a:r>
              <a:rPr lang="fa-IR" sz="20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ارزش بُعد </a:t>
            </a:r>
            <a:r>
              <a:rPr lang="fa-IR" sz="2000" b="1" dirty="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فردی وجود انسان </a:t>
            </a:r>
            <a:r>
              <a:rPr lang="fa-IR" sz="20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است </a:t>
            </a:r>
            <a:br>
              <a:rPr lang="fa-IR" sz="20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sz="2000" b="1" dirty="0">
                <a:solidFill>
                  <a:srgbClr val="C00000"/>
                </a:solidFill>
                <a:latin typeface="Times New Roman" panose="02020603050405020304" pitchFamily="18" charset="0"/>
                <a:ea typeface="Times New Roman" panose="02020603050405020304" pitchFamily="18" charset="0"/>
                <a:cs typeface="B Nazanin" panose="00000400000000000000" pitchFamily="2" charset="-78"/>
              </a:rPr>
              <a:t>کارآمدی و کفایت</a:t>
            </a:r>
            <a:r>
              <a:rPr lang="fa-IR" sz="20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 ارزش </a:t>
            </a:r>
            <a:r>
              <a:rPr lang="fa-IR" sz="2000" b="1" dirty="0">
                <a:solidFill>
                  <a:srgbClr val="C00000"/>
                </a:solidFill>
                <a:latin typeface="Times New Roman" panose="02020603050405020304" pitchFamily="18" charset="0"/>
                <a:ea typeface="Times New Roman" panose="02020603050405020304" pitchFamily="18" charset="0"/>
                <a:cs typeface="B Nazanin" panose="00000400000000000000" pitchFamily="2" charset="-78"/>
              </a:rPr>
              <a:t>بُعد اجتماعی </a:t>
            </a:r>
            <a:r>
              <a:rPr lang="fa-IR" sz="20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او </a:t>
            </a:r>
          </a:p>
        </p:txBody>
      </p:sp>
      <p:graphicFrame>
        <p:nvGraphicFramePr>
          <p:cNvPr id="10" name="Diagram 9"/>
          <p:cNvGraphicFramePr/>
          <p:nvPr>
            <p:extLst>
              <p:ext uri="{D42A27DB-BD31-4B8C-83A1-F6EECF244321}">
                <p14:modId xmlns:p14="http://schemas.microsoft.com/office/powerpoint/2010/main" val="3592979385"/>
              </p:ext>
            </p:extLst>
          </p:nvPr>
        </p:nvGraphicFramePr>
        <p:xfrm>
          <a:off x="352296" y="3717032"/>
          <a:ext cx="8671200" cy="39919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2" name="Diagram 1"/>
          <p:cNvGraphicFramePr/>
          <p:nvPr>
            <p:extLst>
              <p:ext uri="{D42A27DB-BD31-4B8C-83A1-F6EECF244321}">
                <p14:modId xmlns:p14="http://schemas.microsoft.com/office/powerpoint/2010/main" val="2061551124"/>
              </p:ext>
            </p:extLst>
          </p:nvPr>
        </p:nvGraphicFramePr>
        <p:xfrm>
          <a:off x="131016" y="1486543"/>
          <a:ext cx="8892480" cy="1435177"/>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589846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2">
                                            <p:graphicEl>
                                              <a:dgm id="{C25C2FC8-332C-444D-B5C7-497F4EE529F3}"/>
                                            </p:graphicEl>
                                          </p:spTgt>
                                        </p:tgtEl>
                                        <p:attrNameLst>
                                          <p:attrName>style.visibility</p:attrName>
                                        </p:attrNameLst>
                                      </p:cBhvr>
                                      <p:to>
                                        <p:strVal val="visible"/>
                                      </p:to>
                                    </p:set>
                                    <p:anim calcmode="lin" valueType="num">
                                      <p:cBhvr additive="base">
                                        <p:cTn id="13" dur="500" fill="hold"/>
                                        <p:tgtEl>
                                          <p:spTgt spid="2">
                                            <p:graphicEl>
                                              <a:dgm id="{C25C2FC8-332C-444D-B5C7-497F4EE529F3}"/>
                                            </p:graphicEl>
                                          </p:spTgt>
                                        </p:tgtEl>
                                        <p:attrNameLst>
                                          <p:attrName>ppt_x</p:attrName>
                                        </p:attrNameLst>
                                      </p:cBhvr>
                                      <p:tavLst>
                                        <p:tav tm="0">
                                          <p:val>
                                            <p:strVal val="#ppt_x"/>
                                          </p:val>
                                        </p:tav>
                                        <p:tav tm="100000">
                                          <p:val>
                                            <p:strVal val="#ppt_x"/>
                                          </p:val>
                                        </p:tav>
                                      </p:tavLst>
                                    </p:anim>
                                    <p:anim calcmode="lin" valueType="num">
                                      <p:cBhvr additive="base">
                                        <p:cTn id="14" dur="500" fill="hold"/>
                                        <p:tgtEl>
                                          <p:spTgt spid="2">
                                            <p:graphicEl>
                                              <a:dgm id="{C25C2FC8-332C-444D-B5C7-497F4EE529F3}"/>
                                            </p:graphicEl>
                                          </p:spTgt>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2">
                                            <p:graphicEl>
                                              <a:dgm id="{0DD96CCD-B91E-4B13-BD0C-964FD764DC24}"/>
                                            </p:graphicEl>
                                          </p:spTgt>
                                        </p:tgtEl>
                                        <p:attrNameLst>
                                          <p:attrName>style.visibility</p:attrName>
                                        </p:attrNameLst>
                                      </p:cBhvr>
                                      <p:to>
                                        <p:strVal val="visible"/>
                                      </p:to>
                                    </p:set>
                                    <p:anim calcmode="lin" valueType="num">
                                      <p:cBhvr additive="base">
                                        <p:cTn id="19" dur="500" fill="hold"/>
                                        <p:tgtEl>
                                          <p:spTgt spid="2">
                                            <p:graphicEl>
                                              <a:dgm id="{0DD96CCD-B91E-4B13-BD0C-964FD764DC24}"/>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2">
                                            <p:graphicEl>
                                              <a:dgm id="{0DD96CCD-B91E-4B13-BD0C-964FD764DC24}"/>
                                            </p:graphicEl>
                                          </p:spTgt>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2">
                                            <p:graphicEl>
                                              <a:dgm id="{75B8ED27-50E2-496D-AD59-346B102FDBC4}"/>
                                            </p:graphicEl>
                                          </p:spTgt>
                                        </p:tgtEl>
                                        <p:attrNameLst>
                                          <p:attrName>style.visibility</p:attrName>
                                        </p:attrNameLst>
                                      </p:cBhvr>
                                      <p:to>
                                        <p:strVal val="visible"/>
                                      </p:to>
                                    </p:set>
                                    <p:anim calcmode="lin" valueType="num">
                                      <p:cBhvr additive="base">
                                        <p:cTn id="23" dur="500" fill="hold"/>
                                        <p:tgtEl>
                                          <p:spTgt spid="2">
                                            <p:graphicEl>
                                              <a:dgm id="{75B8ED27-50E2-496D-AD59-346B102FDBC4}"/>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2">
                                            <p:graphicEl>
                                              <a:dgm id="{75B8ED27-50E2-496D-AD59-346B102FDBC4}"/>
                                            </p:graphicEl>
                                          </p:spTgt>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grpId="0" nodeType="clickEffect">
                                  <p:stCondLst>
                                    <p:cond delay="0"/>
                                  </p:stCondLst>
                                  <p:childTnLst>
                                    <p:set>
                                      <p:cBhvr>
                                        <p:cTn id="28" dur="1" fill="hold">
                                          <p:stCondLst>
                                            <p:cond delay="0"/>
                                          </p:stCondLst>
                                        </p:cTn>
                                        <p:tgtEl>
                                          <p:spTgt spid="2">
                                            <p:graphicEl>
                                              <a:dgm id="{5D297585-4653-4CEC-BDAD-F7A52E7FBA60}"/>
                                            </p:graphicEl>
                                          </p:spTgt>
                                        </p:tgtEl>
                                        <p:attrNameLst>
                                          <p:attrName>style.visibility</p:attrName>
                                        </p:attrNameLst>
                                      </p:cBhvr>
                                      <p:to>
                                        <p:strVal val="visible"/>
                                      </p:to>
                                    </p:set>
                                    <p:anim calcmode="lin" valueType="num">
                                      <p:cBhvr additive="base">
                                        <p:cTn id="29" dur="500" fill="hold"/>
                                        <p:tgtEl>
                                          <p:spTgt spid="2">
                                            <p:graphicEl>
                                              <a:dgm id="{5D297585-4653-4CEC-BDAD-F7A52E7FBA60}"/>
                                            </p:graphicEl>
                                          </p:spTgt>
                                        </p:tgtEl>
                                        <p:attrNameLst>
                                          <p:attrName>ppt_x</p:attrName>
                                        </p:attrNameLst>
                                      </p:cBhvr>
                                      <p:tavLst>
                                        <p:tav tm="0">
                                          <p:val>
                                            <p:strVal val="#ppt_x"/>
                                          </p:val>
                                        </p:tav>
                                        <p:tav tm="100000">
                                          <p:val>
                                            <p:strVal val="#ppt_x"/>
                                          </p:val>
                                        </p:tav>
                                      </p:tavLst>
                                    </p:anim>
                                    <p:anim calcmode="lin" valueType="num">
                                      <p:cBhvr additive="base">
                                        <p:cTn id="30" dur="500" fill="hold"/>
                                        <p:tgtEl>
                                          <p:spTgt spid="2">
                                            <p:graphicEl>
                                              <a:dgm id="{5D297585-4653-4CEC-BDAD-F7A52E7FBA60}"/>
                                            </p:graphicEl>
                                          </p:spTgt>
                                        </p:tgtEl>
                                        <p:attrNameLst>
                                          <p:attrName>ppt_y</p:attrName>
                                        </p:attrNameLst>
                                      </p:cBhvr>
                                      <p:tavLst>
                                        <p:tav tm="0">
                                          <p:val>
                                            <p:strVal val="0-#ppt_h/2"/>
                                          </p:val>
                                        </p:tav>
                                        <p:tav tm="100000">
                                          <p:val>
                                            <p:strVal val="#ppt_y"/>
                                          </p:val>
                                        </p:tav>
                                      </p:tavLst>
                                    </p:anim>
                                  </p:childTnLst>
                                </p:cTn>
                              </p:par>
                              <p:par>
                                <p:cTn id="31" presetID="2" presetClass="entr" presetSubtype="1" fill="hold" grpId="0" nodeType="withEffect">
                                  <p:stCondLst>
                                    <p:cond delay="0"/>
                                  </p:stCondLst>
                                  <p:childTnLst>
                                    <p:set>
                                      <p:cBhvr>
                                        <p:cTn id="32" dur="1" fill="hold">
                                          <p:stCondLst>
                                            <p:cond delay="0"/>
                                          </p:stCondLst>
                                        </p:cTn>
                                        <p:tgtEl>
                                          <p:spTgt spid="2">
                                            <p:graphicEl>
                                              <a:dgm id="{120E1A09-DA77-466E-AE80-54211B3780F3}"/>
                                            </p:graphicEl>
                                          </p:spTgt>
                                        </p:tgtEl>
                                        <p:attrNameLst>
                                          <p:attrName>style.visibility</p:attrName>
                                        </p:attrNameLst>
                                      </p:cBhvr>
                                      <p:to>
                                        <p:strVal val="visible"/>
                                      </p:to>
                                    </p:set>
                                    <p:anim calcmode="lin" valueType="num">
                                      <p:cBhvr additive="base">
                                        <p:cTn id="33" dur="500" fill="hold"/>
                                        <p:tgtEl>
                                          <p:spTgt spid="2">
                                            <p:graphicEl>
                                              <a:dgm id="{120E1A09-DA77-466E-AE80-54211B3780F3}"/>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2">
                                            <p:graphicEl>
                                              <a:dgm id="{120E1A09-DA77-466E-AE80-54211B3780F3}"/>
                                            </p:graphicEl>
                                          </p:spTgt>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additive="base">
                                        <p:cTn id="39" dur="500" fill="hold"/>
                                        <p:tgtEl>
                                          <p:spTgt spid="7"/>
                                        </p:tgtEl>
                                        <p:attrNameLst>
                                          <p:attrName>ppt_x</p:attrName>
                                        </p:attrNameLst>
                                      </p:cBhvr>
                                      <p:tavLst>
                                        <p:tav tm="0">
                                          <p:val>
                                            <p:strVal val="#ppt_x"/>
                                          </p:val>
                                        </p:tav>
                                        <p:tav tm="100000">
                                          <p:val>
                                            <p:strVal val="#ppt_x"/>
                                          </p:val>
                                        </p:tav>
                                      </p:tavLst>
                                    </p:anim>
                                    <p:anim calcmode="lin" valueType="num">
                                      <p:cBhvr additive="base">
                                        <p:cTn id="4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ppt_x"/>
                                          </p:val>
                                        </p:tav>
                                        <p:tav tm="100000">
                                          <p:val>
                                            <p:strVal val="#ppt_x"/>
                                          </p:val>
                                        </p:tav>
                                      </p:tavLst>
                                    </p:anim>
                                    <p:anim calcmode="lin" valueType="num">
                                      <p:cBhvr additive="base">
                                        <p:cTn id="4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1" fill="hold" grpId="0" nodeType="clickEffect">
                                  <p:stCondLst>
                                    <p:cond delay="0"/>
                                  </p:stCondLst>
                                  <p:childTnLst>
                                    <p:set>
                                      <p:cBhvr>
                                        <p:cTn id="50" dur="1" fill="hold">
                                          <p:stCondLst>
                                            <p:cond delay="0"/>
                                          </p:stCondLst>
                                        </p:cTn>
                                        <p:tgtEl>
                                          <p:spTgt spid="10">
                                            <p:graphicEl>
                                              <a:dgm id="{3DC5C8A5-592F-4516-8664-8AFA9100D658}"/>
                                            </p:graphicEl>
                                          </p:spTgt>
                                        </p:tgtEl>
                                        <p:attrNameLst>
                                          <p:attrName>style.visibility</p:attrName>
                                        </p:attrNameLst>
                                      </p:cBhvr>
                                      <p:to>
                                        <p:strVal val="visible"/>
                                      </p:to>
                                    </p:set>
                                    <p:anim calcmode="lin" valueType="num">
                                      <p:cBhvr additive="base">
                                        <p:cTn id="51" dur="500" fill="hold"/>
                                        <p:tgtEl>
                                          <p:spTgt spid="10">
                                            <p:graphicEl>
                                              <a:dgm id="{3DC5C8A5-592F-4516-8664-8AFA9100D658}"/>
                                            </p:graphicEl>
                                          </p:spTgt>
                                        </p:tgtEl>
                                        <p:attrNameLst>
                                          <p:attrName>ppt_x</p:attrName>
                                        </p:attrNameLst>
                                      </p:cBhvr>
                                      <p:tavLst>
                                        <p:tav tm="0">
                                          <p:val>
                                            <p:strVal val="#ppt_x"/>
                                          </p:val>
                                        </p:tav>
                                        <p:tav tm="100000">
                                          <p:val>
                                            <p:strVal val="#ppt_x"/>
                                          </p:val>
                                        </p:tav>
                                      </p:tavLst>
                                    </p:anim>
                                    <p:anim calcmode="lin" valueType="num">
                                      <p:cBhvr additive="base">
                                        <p:cTn id="52" dur="500" fill="hold"/>
                                        <p:tgtEl>
                                          <p:spTgt spid="10">
                                            <p:graphicEl>
                                              <a:dgm id="{3DC5C8A5-592F-4516-8664-8AFA9100D658}"/>
                                            </p:graphicEl>
                                          </p:spTgt>
                                        </p:tgtEl>
                                        <p:attrNameLst>
                                          <p:attrName>ppt_y</p:attrName>
                                        </p:attrNameLst>
                                      </p:cBhvr>
                                      <p:tavLst>
                                        <p:tav tm="0">
                                          <p:val>
                                            <p:strVal val="0-#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1" fill="hold" grpId="0" nodeType="clickEffect">
                                  <p:stCondLst>
                                    <p:cond delay="0"/>
                                  </p:stCondLst>
                                  <p:childTnLst>
                                    <p:set>
                                      <p:cBhvr>
                                        <p:cTn id="56" dur="1" fill="hold">
                                          <p:stCondLst>
                                            <p:cond delay="0"/>
                                          </p:stCondLst>
                                        </p:cTn>
                                        <p:tgtEl>
                                          <p:spTgt spid="10">
                                            <p:graphicEl>
                                              <a:dgm id="{AA7E6AD3-D7BD-4EC4-91DD-752F1E5FD0CF}"/>
                                            </p:graphicEl>
                                          </p:spTgt>
                                        </p:tgtEl>
                                        <p:attrNameLst>
                                          <p:attrName>style.visibility</p:attrName>
                                        </p:attrNameLst>
                                      </p:cBhvr>
                                      <p:to>
                                        <p:strVal val="visible"/>
                                      </p:to>
                                    </p:set>
                                    <p:anim calcmode="lin" valueType="num">
                                      <p:cBhvr additive="base">
                                        <p:cTn id="57" dur="500" fill="hold"/>
                                        <p:tgtEl>
                                          <p:spTgt spid="10">
                                            <p:graphicEl>
                                              <a:dgm id="{AA7E6AD3-D7BD-4EC4-91DD-752F1E5FD0CF}"/>
                                            </p:graphicEl>
                                          </p:spTgt>
                                        </p:tgtEl>
                                        <p:attrNameLst>
                                          <p:attrName>ppt_x</p:attrName>
                                        </p:attrNameLst>
                                      </p:cBhvr>
                                      <p:tavLst>
                                        <p:tav tm="0">
                                          <p:val>
                                            <p:strVal val="#ppt_x"/>
                                          </p:val>
                                        </p:tav>
                                        <p:tav tm="100000">
                                          <p:val>
                                            <p:strVal val="#ppt_x"/>
                                          </p:val>
                                        </p:tav>
                                      </p:tavLst>
                                    </p:anim>
                                    <p:anim calcmode="lin" valueType="num">
                                      <p:cBhvr additive="base">
                                        <p:cTn id="58" dur="500" fill="hold"/>
                                        <p:tgtEl>
                                          <p:spTgt spid="10">
                                            <p:graphicEl>
                                              <a:dgm id="{AA7E6AD3-D7BD-4EC4-91DD-752F1E5FD0CF}"/>
                                            </p:graphicEl>
                                          </p:spTgt>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10">
                                            <p:graphicEl>
                                              <a:dgm id="{3E067322-B006-4C69-A111-4C5046A1FCCE}"/>
                                            </p:graphicEl>
                                          </p:spTgt>
                                        </p:tgtEl>
                                        <p:attrNameLst>
                                          <p:attrName>style.visibility</p:attrName>
                                        </p:attrNameLst>
                                      </p:cBhvr>
                                      <p:to>
                                        <p:strVal val="visible"/>
                                      </p:to>
                                    </p:set>
                                    <p:anim calcmode="lin" valueType="num">
                                      <p:cBhvr additive="base">
                                        <p:cTn id="61" dur="500" fill="hold"/>
                                        <p:tgtEl>
                                          <p:spTgt spid="10">
                                            <p:graphicEl>
                                              <a:dgm id="{3E067322-B006-4C69-A111-4C5046A1FCCE}"/>
                                            </p:graphicEl>
                                          </p:spTgt>
                                        </p:tgtEl>
                                        <p:attrNameLst>
                                          <p:attrName>ppt_x</p:attrName>
                                        </p:attrNameLst>
                                      </p:cBhvr>
                                      <p:tavLst>
                                        <p:tav tm="0">
                                          <p:val>
                                            <p:strVal val="#ppt_x"/>
                                          </p:val>
                                        </p:tav>
                                        <p:tav tm="100000">
                                          <p:val>
                                            <p:strVal val="#ppt_x"/>
                                          </p:val>
                                        </p:tav>
                                      </p:tavLst>
                                    </p:anim>
                                    <p:anim calcmode="lin" valueType="num">
                                      <p:cBhvr additive="base">
                                        <p:cTn id="62" dur="500" fill="hold"/>
                                        <p:tgtEl>
                                          <p:spTgt spid="10">
                                            <p:graphicEl>
                                              <a:dgm id="{3E067322-B006-4C69-A111-4C5046A1FCCE}"/>
                                            </p:graphicEl>
                                          </p:spTgt>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0">
                                            <p:graphicEl>
                                              <a:dgm id="{5CE99819-D356-4E3C-B246-585D62013673}"/>
                                            </p:graphicEl>
                                          </p:spTgt>
                                        </p:tgtEl>
                                        <p:attrNameLst>
                                          <p:attrName>style.visibility</p:attrName>
                                        </p:attrNameLst>
                                      </p:cBhvr>
                                      <p:to>
                                        <p:strVal val="visible"/>
                                      </p:to>
                                    </p:set>
                                    <p:anim calcmode="lin" valueType="num">
                                      <p:cBhvr additive="base">
                                        <p:cTn id="67" dur="500" fill="hold"/>
                                        <p:tgtEl>
                                          <p:spTgt spid="10">
                                            <p:graphicEl>
                                              <a:dgm id="{5CE99819-D356-4E3C-B246-585D62013673}"/>
                                            </p:graphicEl>
                                          </p:spTgt>
                                        </p:tgtEl>
                                        <p:attrNameLst>
                                          <p:attrName>ppt_x</p:attrName>
                                        </p:attrNameLst>
                                      </p:cBhvr>
                                      <p:tavLst>
                                        <p:tav tm="0">
                                          <p:val>
                                            <p:strVal val="#ppt_x"/>
                                          </p:val>
                                        </p:tav>
                                        <p:tav tm="100000">
                                          <p:val>
                                            <p:strVal val="#ppt_x"/>
                                          </p:val>
                                        </p:tav>
                                      </p:tavLst>
                                    </p:anim>
                                    <p:anim calcmode="lin" valueType="num">
                                      <p:cBhvr additive="base">
                                        <p:cTn id="68" dur="500" fill="hold"/>
                                        <p:tgtEl>
                                          <p:spTgt spid="10">
                                            <p:graphicEl>
                                              <a:dgm id="{5CE99819-D356-4E3C-B246-585D62013673}"/>
                                            </p:graphicEl>
                                          </p:spTgt>
                                        </p:tgtEl>
                                        <p:attrNameLst>
                                          <p:attrName>ppt_y</p:attrName>
                                        </p:attrNameLst>
                                      </p:cBhvr>
                                      <p:tavLst>
                                        <p:tav tm="0">
                                          <p:val>
                                            <p:strVal val="0-#ppt_h/2"/>
                                          </p:val>
                                        </p:tav>
                                        <p:tav tm="100000">
                                          <p:val>
                                            <p:strVal val="#ppt_y"/>
                                          </p:val>
                                        </p:tav>
                                      </p:tavLst>
                                    </p:anim>
                                  </p:childTnLst>
                                </p:cTn>
                              </p:par>
                              <p:par>
                                <p:cTn id="69" presetID="2" presetClass="entr" presetSubtype="1" fill="hold" grpId="0" nodeType="withEffect">
                                  <p:stCondLst>
                                    <p:cond delay="0"/>
                                  </p:stCondLst>
                                  <p:childTnLst>
                                    <p:set>
                                      <p:cBhvr>
                                        <p:cTn id="70" dur="1" fill="hold">
                                          <p:stCondLst>
                                            <p:cond delay="0"/>
                                          </p:stCondLst>
                                        </p:cTn>
                                        <p:tgtEl>
                                          <p:spTgt spid="10">
                                            <p:graphicEl>
                                              <a:dgm id="{312F2112-469C-4E93-B567-70385075CE75}"/>
                                            </p:graphicEl>
                                          </p:spTgt>
                                        </p:tgtEl>
                                        <p:attrNameLst>
                                          <p:attrName>style.visibility</p:attrName>
                                        </p:attrNameLst>
                                      </p:cBhvr>
                                      <p:to>
                                        <p:strVal val="visible"/>
                                      </p:to>
                                    </p:set>
                                    <p:anim calcmode="lin" valueType="num">
                                      <p:cBhvr additive="base">
                                        <p:cTn id="71" dur="500" fill="hold"/>
                                        <p:tgtEl>
                                          <p:spTgt spid="10">
                                            <p:graphicEl>
                                              <a:dgm id="{312F2112-469C-4E93-B567-70385075CE75}"/>
                                            </p:graphicEl>
                                          </p:spTgt>
                                        </p:tgtEl>
                                        <p:attrNameLst>
                                          <p:attrName>ppt_x</p:attrName>
                                        </p:attrNameLst>
                                      </p:cBhvr>
                                      <p:tavLst>
                                        <p:tav tm="0">
                                          <p:val>
                                            <p:strVal val="#ppt_x"/>
                                          </p:val>
                                        </p:tav>
                                        <p:tav tm="100000">
                                          <p:val>
                                            <p:strVal val="#ppt_x"/>
                                          </p:val>
                                        </p:tav>
                                      </p:tavLst>
                                    </p:anim>
                                    <p:anim calcmode="lin" valueType="num">
                                      <p:cBhvr additive="base">
                                        <p:cTn id="72" dur="500" fill="hold"/>
                                        <p:tgtEl>
                                          <p:spTgt spid="10">
                                            <p:graphicEl>
                                              <a:dgm id="{312F2112-469C-4E93-B567-70385075CE75}"/>
                                            </p:graphic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Graphic spid="10" grpId="0">
        <p:bldSub>
          <a:bldDgm bld="one"/>
        </p:bldSub>
      </p:bldGraphic>
      <p:bldGraphic spid="2" grpId="0">
        <p:bldSub>
          <a:bldDgm bld="one"/>
        </p:bldSub>
      </p:bldGraphic>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773552001"/>
              </p:ext>
            </p:extLst>
          </p:nvPr>
        </p:nvGraphicFramePr>
        <p:xfrm>
          <a:off x="0" y="1960240"/>
          <a:ext cx="9036496" cy="48531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971600" y="1590908"/>
            <a:ext cx="6958608" cy="369332"/>
          </a:xfrm>
          <a:prstGeom prst="rect">
            <a:avLst/>
          </a:prstGeom>
        </p:spPr>
        <p:txBody>
          <a:bodyPr wrap="square">
            <a:spAutoFit/>
          </a:bodyPr>
          <a:lstStyle/>
          <a:p>
            <a:pPr algn="ctr"/>
            <a:r>
              <a:rPr lang="fa-IR" dirty="0">
                <a:cs typeface="B Titr" panose="00000700000000000000" pitchFamily="2" charset="-78"/>
              </a:rPr>
              <a:t>در میان کارگزاران دولت امام علی علیه السلام </a:t>
            </a:r>
            <a:r>
              <a:rPr lang="fa-IR" dirty="0" smtClean="0">
                <a:cs typeface="B Titr" panose="00000700000000000000" pitchFamily="2" charset="-78"/>
              </a:rPr>
              <a:t>سه شخصیت </a:t>
            </a:r>
            <a:r>
              <a:rPr lang="fa-IR" dirty="0">
                <a:cs typeface="B Titr" panose="00000700000000000000" pitchFamily="2" charset="-78"/>
              </a:rPr>
              <a:t>متفاوت دیده می‌شود:</a:t>
            </a:r>
          </a:p>
        </p:txBody>
      </p:sp>
      <p:sp>
        <p:nvSpPr>
          <p:cNvPr id="6"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800" kern="0" dirty="0" smtClean="0">
                <a:solidFill>
                  <a:srgbClr val="FF0000"/>
                </a:solidFill>
                <a:cs typeface="B Titr" panose="00000700000000000000" pitchFamily="2" charset="-78"/>
              </a:rPr>
              <a:t>فصل پنجم: کارآمدی اجتماعی طلبه</a:t>
            </a:r>
            <a:endParaRPr lang="ar-SA" sz="2800" kern="0" dirty="0">
              <a:solidFill>
                <a:srgbClr val="FF0000"/>
              </a:solidFill>
              <a:cs typeface="B Titr" panose="00000700000000000000" pitchFamily="2" charset="-78"/>
            </a:endParaRPr>
          </a:p>
        </p:txBody>
      </p:sp>
    </p:spTree>
    <p:extLst>
      <p:ext uri="{BB962C8B-B14F-4D97-AF65-F5344CB8AC3E}">
        <p14:creationId xmlns:p14="http://schemas.microsoft.com/office/powerpoint/2010/main" val="1702963627"/>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heel(1)">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8" fill="hold" grpId="0" nodeType="clickEffect">
                                  <p:stCondLst>
                                    <p:cond delay="0"/>
                                  </p:stCondLst>
                                  <p:childTnLst>
                                    <p:set>
                                      <p:cBhvr>
                                        <p:cTn id="16" dur="1" fill="hold">
                                          <p:stCondLst>
                                            <p:cond delay="0"/>
                                          </p:stCondLst>
                                        </p:cTn>
                                        <p:tgtEl>
                                          <p:spTgt spid="4">
                                            <p:graphicEl>
                                              <a:dgm id="{FDF9C4CA-852A-4E8A-816B-59BC84D2F4B0}"/>
                                            </p:graphicEl>
                                          </p:spTgt>
                                        </p:tgtEl>
                                        <p:attrNameLst>
                                          <p:attrName>style.visibility</p:attrName>
                                        </p:attrNameLst>
                                      </p:cBhvr>
                                      <p:to>
                                        <p:strVal val="visible"/>
                                      </p:to>
                                    </p:set>
                                    <p:animEffect transition="in" filter="wheel(8)">
                                      <p:cBhvr>
                                        <p:cTn id="17" dur="2000"/>
                                        <p:tgtEl>
                                          <p:spTgt spid="4">
                                            <p:graphicEl>
                                              <a:dgm id="{FDF9C4CA-852A-4E8A-816B-59BC84D2F4B0}"/>
                                            </p:graphicEl>
                                          </p:spTgt>
                                        </p:tgtEl>
                                      </p:cBhvr>
                                    </p:animEffect>
                                  </p:childTnLst>
                                </p:cTn>
                              </p:par>
                              <p:par>
                                <p:cTn id="18" presetID="21" presetClass="entr" presetSubtype="8" fill="hold" grpId="0" nodeType="withEffect">
                                  <p:stCondLst>
                                    <p:cond delay="0"/>
                                  </p:stCondLst>
                                  <p:childTnLst>
                                    <p:set>
                                      <p:cBhvr>
                                        <p:cTn id="19" dur="1" fill="hold">
                                          <p:stCondLst>
                                            <p:cond delay="0"/>
                                          </p:stCondLst>
                                        </p:cTn>
                                        <p:tgtEl>
                                          <p:spTgt spid="4">
                                            <p:graphicEl>
                                              <a:dgm id="{062507B2-6CB8-40E6-8418-81F092B982BB}"/>
                                            </p:graphicEl>
                                          </p:spTgt>
                                        </p:tgtEl>
                                        <p:attrNameLst>
                                          <p:attrName>style.visibility</p:attrName>
                                        </p:attrNameLst>
                                      </p:cBhvr>
                                      <p:to>
                                        <p:strVal val="visible"/>
                                      </p:to>
                                    </p:set>
                                    <p:animEffect transition="in" filter="wheel(8)">
                                      <p:cBhvr>
                                        <p:cTn id="20" dur="2000"/>
                                        <p:tgtEl>
                                          <p:spTgt spid="4">
                                            <p:graphicEl>
                                              <a:dgm id="{062507B2-6CB8-40E6-8418-81F092B982BB}"/>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8" fill="hold" grpId="0" nodeType="clickEffect">
                                  <p:stCondLst>
                                    <p:cond delay="0"/>
                                  </p:stCondLst>
                                  <p:childTnLst>
                                    <p:set>
                                      <p:cBhvr>
                                        <p:cTn id="24" dur="1" fill="hold">
                                          <p:stCondLst>
                                            <p:cond delay="0"/>
                                          </p:stCondLst>
                                        </p:cTn>
                                        <p:tgtEl>
                                          <p:spTgt spid="4">
                                            <p:graphicEl>
                                              <a:dgm id="{5BA8EEC0-6E9A-4F17-B91A-7AA7A027854F}"/>
                                            </p:graphicEl>
                                          </p:spTgt>
                                        </p:tgtEl>
                                        <p:attrNameLst>
                                          <p:attrName>style.visibility</p:attrName>
                                        </p:attrNameLst>
                                      </p:cBhvr>
                                      <p:to>
                                        <p:strVal val="visible"/>
                                      </p:to>
                                    </p:set>
                                    <p:animEffect transition="in" filter="wheel(8)">
                                      <p:cBhvr>
                                        <p:cTn id="25" dur="2000"/>
                                        <p:tgtEl>
                                          <p:spTgt spid="4">
                                            <p:graphicEl>
                                              <a:dgm id="{5BA8EEC0-6E9A-4F17-B91A-7AA7A027854F}"/>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21" presetClass="entr" presetSubtype="8" fill="hold" grpId="0" nodeType="clickEffect">
                                  <p:stCondLst>
                                    <p:cond delay="0"/>
                                  </p:stCondLst>
                                  <p:childTnLst>
                                    <p:set>
                                      <p:cBhvr>
                                        <p:cTn id="29" dur="1" fill="hold">
                                          <p:stCondLst>
                                            <p:cond delay="0"/>
                                          </p:stCondLst>
                                        </p:cTn>
                                        <p:tgtEl>
                                          <p:spTgt spid="4">
                                            <p:graphicEl>
                                              <a:dgm id="{A92C3CE4-6814-4263-BD2E-C13C2BEBE0D4}"/>
                                            </p:graphicEl>
                                          </p:spTgt>
                                        </p:tgtEl>
                                        <p:attrNameLst>
                                          <p:attrName>style.visibility</p:attrName>
                                        </p:attrNameLst>
                                      </p:cBhvr>
                                      <p:to>
                                        <p:strVal val="visible"/>
                                      </p:to>
                                    </p:set>
                                    <p:animEffect transition="in" filter="wheel(8)">
                                      <p:cBhvr>
                                        <p:cTn id="30" dur="2000"/>
                                        <p:tgtEl>
                                          <p:spTgt spid="4">
                                            <p:graphicEl>
                                              <a:dgm id="{A92C3CE4-6814-4263-BD2E-C13C2BEBE0D4}"/>
                                            </p:graphicEl>
                                          </p:spTgt>
                                        </p:tgtEl>
                                      </p:cBhvr>
                                    </p:animEffect>
                                  </p:childTnLst>
                                </p:cTn>
                              </p:par>
                              <p:par>
                                <p:cTn id="31" presetID="21" presetClass="entr" presetSubtype="8" fill="hold" grpId="0" nodeType="withEffect">
                                  <p:stCondLst>
                                    <p:cond delay="0"/>
                                  </p:stCondLst>
                                  <p:childTnLst>
                                    <p:set>
                                      <p:cBhvr>
                                        <p:cTn id="32" dur="1" fill="hold">
                                          <p:stCondLst>
                                            <p:cond delay="0"/>
                                          </p:stCondLst>
                                        </p:cTn>
                                        <p:tgtEl>
                                          <p:spTgt spid="4">
                                            <p:graphicEl>
                                              <a:dgm id="{EF500E6B-05B7-4308-98F2-0F4ACCEBA3A8}"/>
                                            </p:graphicEl>
                                          </p:spTgt>
                                        </p:tgtEl>
                                        <p:attrNameLst>
                                          <p:attrName>style.visibility</p:attrName>
                                        </p:attrNameLst>
                                      </p:cBhvr>
                                      <p:to>
                                        <p:strVal val="visible"/>
                                      </p:to>
                                    </p:set>
                                    <p:animEffect transition="in" filter="wheel(8)">
                                      <p:cBhvr>
                                        <p:cTn id="33" dur="2000"/>
                                        <p:tgtEl>
                                          <p:spTgt spid="4">
                                            <p:graphicEl>
                                              <a:dgm id="{EF500E6B-05B7-4308-98F2-0F4ACCEBA3A8}"/>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8" fill="hold" grpId="0" nodeType="clickEffect">
                                  <p:stCondLst>
                                    <p:cond delay="0"/>
                                  </p:stCondLst>
                                  <p:childTnLst>
                                    <p:set>
                                      <p:cBhvr>
                                        <p:cTn id="37" dur="1" fill="hold">
                                          <p:stCondLst>
                                            <p:cond delay="0"/>
                                          </p:stCondLst>
                                        </p:cTn>
                                        <p:tgtEl>
                                          <p:spTgt spid="4">
                                            <p:graphicEl>
                                              <a:dgm id="{40D3679C-8E0F-42D7-98D3-4E5104890519}"/>
                                            </p:graphicEl>
                                          </p:spTgt>
                                        </p:tgtEl>
                                        <p:attrNameLst>
                                          <p:attrName>style.visibility</p:attrName>
                                        </p:attrNameLst>
                                      </p:cBhvr>
                                      <p:to>
                                        <p:strVal val="visible"/>
                                      </p:to>
                                    </p:set>
                                    <p:animEffect transition="in" filter="wheel(8)">
                                      <p:cBhvr>
                                        <p:cTn id="38" dur="2000"/>
                                        <p:tgtEl>
                                          <p:spTgt spid="4">
                                            <p:graphicEl>
                                              <a:dgm id="{40D3679C-8E0F-42D7-98D3-4E5104890519}"/>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21" presetClass="entr" presetSubtype="8" fill="hold" grpId="0" nodeType="clickEffect">
                                  <p:stCondLst>
                                    <p:cond delay="0"/>
                                  </p:stCondLst>
                                  <p:childTnLst>
                                    <p:set>
                                      <p:cBhvr>
                                        <p:cTn id="42" dur="1" fill="hold">
                                          <p:stCondLst>
                                            <p:cond delay="0"/>
                                          </p:stCondLst>
                                        </p:cTn>
                                        <p:tgtEl>
                                          <p:spTgt spid="4">
                                            <p:graphicEl>
                                              <a:dgm id="{8CEC9EC7-7CFE-49EB-8FF0-E87B11013909}"/>
                                            </p:graphicEl>
                                          </p:spTgt>
                                        </p:tgtEl>
                                        <p:attrNameLst>
                                          <p:attrName>style.visibility</p:attrName>
                                        </p:attrNameLst>
                                      </p:cBhvr>
                                      <p:to>
                                        <p:strVal val="visible"/>
                                      </p:to>
                                    </p:set>
                                    <p:animEffect transition="in" filter="wheel(8)">
                                      <p:cBhvr>
                                        <p:cTn id="43" dur="2000"/>
                                        <p:tgtEl>
                                          <p:spTgt spid="4">
                                            <p:graphicEl>
                                              <a:dgm id="{8CEC9EC7-7CFE-49EB-8FF0-E87B11013909}"/>
                                            </p:graphicEl>
                                          </p:spTgt>
                                        </p:tgtEl>
                                      </p:cBhvr>
                                    </p:animEffect>
                                  </p:childTnLst>
                                </p:cTn>
                              </p:par>
                              <p:par>
                                <p:cTn id="44" presetID="21" presetClass="entr" presetSubtype="8" fill="hold" grpId="0" nodeType="withEffect">
                                  <p:stCondLst>
                                    <p:cond delay="0"/>
                                  </p:stCondLst>
                                  <p:childTnLst>
                                    <p:set>
                                      <p:cBhvr>
                                        <p:cTn id="45" dur="1" fill="hold">
                                          <p:stCondLst>
                                            <p:cond delay="0"/>
                                          </p:stCondLst>
                                        </p:cTn>
                                        <p:tgtEl>
                                          <p:spTgt spid="4">
                                            <p:graphicEl>
                                              <a:dgm id="{8621354A-D8AD-4552-A165-5790515CFD0F}"/>
                                            </p:graphicEl>
                                          </p:spTgt>
                                        </p:tgtEl>
                                        <p:attrNameLst>
                                          <p:attrName>style.visibility</p:attrName>
                                        </p:attrNameLst>
                                      </p:cBhvr>
                                      <p:to>
                                        <p:strVal val="visible"/>
                                      </p:to>
                                    </p:set>
                                    <p:animEffect transition="in" filter="wheel(8)">
                                      <p:cBhvr>
                                        <p:cTn id="46" dur="2000"/>
                                        <p:tgtEl>
                                          <p:spTgt spid="4">
                                            <p:graphicEl>
                                              <a:dgm id="{8621354A-D8AD-4552-A165-5790515CFD0F}"/>
                                            </p:graphicEl>
                                          </p:spTgt>
                                        </p:tgtEl>
                                      </p:cBhvr>
                                    </p:animEffect>
                                  </p:childTnLst>
                                </p:cTn>
                              </p:par>
                            </p:childTnLst>
                          </p:cTn>
                        </p:par>
                      </p:childTnLst>
                    </p:cTn>
                  </p:par>
                  <p:par>
                    <p:cTn id="47" fill="hold">
                      <p:stCondLst>
                        <p:cond delay="indefinite"/>
                      </p:stCondLst>
                      <p:childTnLst>
                        <p:par>
                          <p:cTn id="48" fill="hold">
                            <p:stCondLst>
                              <p:cond delay="0"/>
                            </p:stCondLst>
                            <p:childTnLst>
                              <p:par>
                                <p:cTn id="49" presetID="21" presetClass="entr" presetSubtype="8" fill="hold" grpId="0" nodeType="clickEffect">
                                  <p:stCondLst>
                                    <p:cond delay="0"/>
                                  </p:stCondLst>
                                  <p:childTnLst>
                                    <p:set>
                                      <p:cBhvr>
                                        <p:cTn id="50" dur="1" fill="hold">
                                          <p:stCondLst>
                                            <p:cond delay="0"/>
                                          </p:stCondLst>
                                        </p:cTn>
                                        <p:tgtEl>
                                          <p:spTgt spid="4">
                                            <p:graphicEl>
                                              <a:dgm id="{AD990B4F-429F-4B88-B7EE-B10B2805F8EE}"/>
                                            </p:graphicEl>
                                          </p:spTgt>
                                        </p:tgtEl>
                                        <p:attrNameLst>
                                          <p:attrName>style.visibility</p:attrName>
                                        </p:attrNameLst>
                                      </p:cBhvr>
                                      <p:to>
                                        <p:strVal val="visible"/>
                                      </p:to>
                                    </p:set>
                                    <p:animEffect transition="in" filter="wheel(8)">
                                      <p:cBhvr>
                                        <p:cTn id="51" dur="2000"/>
                                        <p:tgtEl>
                                          <p:spTgt spid="4">
                                            <p:graphicEl>
                                              <a:dgm id="{AD990B4F-429F-4B88-B7EE-B10B2805F8E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019341171"/>
              </p:ext>
            </p:extLst>
          </p:nvPr>
        </p:nvGraphicFramePr>
        <p:xfrm>
          <a:off x="107504" y="1600200"/>
          <a:ext cx="8928992" cy="34129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51520" y="4869160"/>
            <a:ext cx="8784976" cy="1200329"/>
          </a:xfrm>
          <a:prstGeom prst="rect">
            <a:avLst/>
          </a:prstGeom>
        </p:spPr>
        <p:txBody>
          <a:bodyPr wrap="square">
            <a:spAutoFit/>
          </a:bodyPr>
          <a:lstStyle/>
          <a:p>
            <a:pPr algn="ctr">
              <a:lnSpc>
                <a:spcPct val="150000"/>
              </a:lnSpc>
            </a:pPr>
            <a:r>
              <a:rPr lang="fa-IR" sz="24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هیچ یک از این دو گروه بازوی قابل اعتمادی برای امام امت </a:t>
            </a:r>
            <a:br>
              <a:rPr lang="fa-IR" sz="24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sz="24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(کسی که مسئول هدایت اجتماع و اصلاح امور آن است) نیست.</a:t>
            </a:r>
          </a:p>
        </p:txBody>
      </p:sp>
      <p:sp>
        <p:nvSpPr>
          <p:cNvPr id="6"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800" kern="0" dirty="0" smtClean="0">
                <a:solidFill>
                  <a:srgbClr val="FF0000"/>
                </a:solidFill>
                <a:cs typeface="B Titr" panose="00000700000000000000" pitchFamily="2" charset="-78"/>
              </a:rPr>
              <a:t>فصل پنجم: کارآمدی اجتماعی طلبه</a:t>
            </a:r>
            <a:endParaRPr lang="ar-SA" sz="2800" kern="0" dirty="0">
              <a:solidFill>
                <a:srgbClr val="FF0000"/>
              </a:solidFill>
              <a:cs typeface="B Titr" panose="00000700000000000000" pitchFamily="2" charset="-78"/>
            </a:endParaRPr>
          </a:p>
        </p:txBody>
      </p:sp>
    </p:spTree>
    <p:extLst>
      <p:ext uri="{BB962C8B-B14F-4D97-AF65-F5344CB8AC3E}">
        <p14:creationId xmlns:p14="http://schemas.microsoft.com/office/powerpoint/2010/main" val="1687410174"/>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5B848D6D-72DA-4C88-B51F-8510F6CA9EE2}"/>
                                            </p:graphicEl>
                                          </p:spTgt>
                                        </p:tgtEl>
                                        <p:attrNameLst>
                                          <p:attrName>style.visibility</p:attrName>
                                        </p:attrNameLst>
                                      </p:cBhvr>
                                      <p:to>
                                        <p:strVal val="visible"/>
                                      </p:to>
                                    </p:set>
                                    <p:animEffect transition="in" filter="fade">
                                      <p:cBhvr>
                                        <p:cTn id="14" dur="2000"/>
                                        <p:tgtEl>
                                          <p:spTgt spid="4">
                                            <p:graphicEl>
                                              <a:dgm id="{5B848D6D-72DA-4C88-B51F-8510F6CA9EE2}"/>
                                            </p:graphicEl>
                                          </p:spTgt>
                                        </p:tgtEl>
                                      </p:cBhvr>
                                    </p:animEffect>
                                    <p:anim calcmode="lin" valueType="num">
                                      <p:cBhvr>
                                        <p:cTn id="15" dur="2000" fill="hold"/>
                                        <p:tgtEl>
                                          <p:spTgt spid="4">
                                            <p:graphicEl>
                                              <a:dgm id="{5B848D6D-72DA-4C88-B51F-8510F6CA9EE2}"/>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5B848D6D-72DA-4C88-B51F-8510F6CA9EE2}"/>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2D5B757D-342C-493D-9F93-DFD1E80D6787}"/>
                                            </p:graphicEl>
                                          </p:spTgt>
                                        </p:tgtEl>
                                        <p:attrNameLst>
                                          <p:attrName>style.visibility</p:attrName>
                                        </p:attrNameLst>
                                      </p:cBhvr>
                                      <p:to>
                                        <p:strVal val="visible"/>
                                      </p:to>
                                    </p:set>
                                    <p:animEffect transition="in" filter="fade">
                                      <p:cBhvr>
                                        <p:cTn id="21" dur="2000"/>
                                        <p:tgtEl>
                                          <p:spTgt spid="4">
                                            <p:graphicEl>
                                              <a:dgm id="{2D5B757D-342C-493D-9F93-DFD1E80D6787}"/>
                                            </p:graphicEl>
                                          </p:spTgt>
                                        </p:tgtEl>
                                      </p:cBhvr>
                                    </p:animEffect>
                                    <p:anim calcmode="lin" valueType="num">
                                      <p:cBhvr>
                                        <p:cTn id="22" dur="2000" fill="hold"/>
                                        <p:tgtEl>
                                          <p:spTgt spid="4">
                                            <p:graphicEl>
                                              <a:dgm id="{2D5B757D-342C-493D-9F93-DFD1E80D6787}"/>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2D5B757D-342C-493D-9F93-DFD1E80D6787}"/>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4">
                                            <p:graphicEl>
                                              <a:dgm id="{4FBCD34D-0377-4CEA-9A74-C91DAD8A4225}"/>
                                            </p:graphicEl>
                                          </p:spTgt>
                                        </p:tgtEl>
                                        <p:attrNameLst>
                                          <p:attrName>style.visibility</p:attrName>
                                        </p:attrNameLst>
                                      </p:cBhvr>
                                      <p:to>
                                        <p:strVal val="visible"/>
                                      </p:to>
                                    </p:set>
                                    <p:animEffect transition="in" filter="fade">
                                      <p:cBhvr>
                                        <p:cTn id="26" dur="2000"/>
                                        <p:tgtEl>
                                          <p:spTgt spid="4">
                                            <p:graphicEl>
                                              <a:dgm id="{4FBCD34D-0377-4CEA-9A74-C91DAD8A4225}"/>
                                            </p:graphicEl>
                                          </p:spTgt>
                                        </p:tgtEl>
                                      </p:cBhvr>
                                    </p:animEffect>
                                    <p:anim calcmode="lin" valueType="num">
                                      <p:cBhvr>
                                        <p:cTn id="27" dur="2000" fill="hold"/>
                                        <p:tgtEl>
                                          <p:spTgt spid="4">
                                            <p:graphicEl>
                                              <a:dgm id="{4FBCD34D-0377-4CEA-9A74-C91DAD8A4225}"/>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4FBCD34D-0377-4CEA-9A74-C91DAD8A4225}"/>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4">
                                            <p:graphicEl>
                                              <a:dgm id="{40A70E64-9731-437A-890E-354F31392946}"/>
                                            </p:graphicEl>
                                          </p:spTgt>
                                        </p:tgtEl>
                                        <p:attrNameLst>
                                          <p:attrName>style.visibility</p:attrName>
                                        </p:attrNameLst>
                                      </p:cBhvr>
                                      <p:to>
                                        <p:strVal val="visible"/>
                                      </p:to>
                                    </p:set>
                                    <p:animEffect transition="in" filter="fade">
                                      <p:cBhvr>
                                        <p:cTn id="33" dur="2000"/>
                                        <p:tgtEl>
                                          <p:spTgt spid="4">
                                            <p:graphicEl>
                                              <a:dgm id="{40A70E64-9731-437A-890E-354F31392946}"/>
                                            </p:graphicEl>
                                          </p:spTgt>
                                        </p:tgtEl>
                                      </p:cBhvr>
                                    </p:animEffect>
                                    <p:anim calcmode="lin" valueType="num">
                                      <p:cBhvr>
                                        <p:cTn id="34" dur="2000" fill="hold"/>
                                        <p:tgtEl>
                                          <p:spTgt spid="4">
                                            <p:graphicEl>
                                              <a:dgm id="{40A70E64-9731-437A-890E-354F31392946}"/>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40A70E64-9731-437A-890E-354F31392946}"/>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4">
                                            <p:graphicEl>
                                              <a:dgm id="{B5260E68-23C6-4460-927A-F63F3BDE4656}"/>
                                            </p:graphicEl>
                                          </p:spTgt>
                                        </p:tgtEl>
                                        <p:attrNameLst>
                                          <p:attrName>style.visibility</p:attrName>
                                        </p:attrNameLst>
                                      </p:cBhvr>
                                      <p:to>
                                        <p:strVal val="visible"/>
                                      </p:to>
                                    </p:set>
                                    <p:animEffect transition="in" filter="fade">
                                      <p:cBhvr>
                                        <p:cTn id="38" dur="2000"/>
                                        <p:tgtEl>
                                          <p:spTgt spid="4">
                                            <p:graphicEl>
                                              <a:dgm id="{B5260E68-23C6-4460-927A-F63F3BDE4656}"/>
                                            </p:graphicEl>
                                          </p:spTgt>
                                        </p:tgtEl>
                                      </p:cBhvr>
                                    </p:animEffect>
                                    <p:anim calcmode="lin" valueType="num">
                                      <p:cBhvr>
                                        <p:cTn id="39" dur="2000" fill="hold"/>
                                        <p:tgtEl>
                                          <p:spTgt spid="4">
                                            <p:graphicEl>
                                              <a:dgm id="{B5260E68-23C6-4460-927A-F63F3BDE4656}"/>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B5260E68-23C6-4460-927A-F63F3BDE4656}"/>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4">
                                            <p:graphicEl>
                                              <a:dgm id="{B5410ED7-12C9-4104-8276-ED6499666130}"/>
                                            </p:graphicEl>
                                          </p:spTgt>
                                        </p:tgtEl>
                                        <p:attrNameLst>
                                          <p:attrName>style.visibility</p:attrName>
                                        </p:attrNameLst>
                                      </p:cBhvr>
                                      <p:to>
                                        <p:strVal val="visible"/>
                                      </p:to>
                                    </p:set>
                                    <p:animEffect transition="in" filter="fade">
                                      <p:cBhvr>
                                        <p:cTn id="45" dur="2000"/>
                                        <p:tgtEl>
                                          <p:spTgt spid="4">
                                            <p:graphicEl>
                                              <a:dgm id="{B5410ED7-12C9-4104-8276-ED6499666130}"/>
                                            </p:graphicEl>
                                          </p:spTgt>
                                        </p:tgtEl>
                                      </p:cBhvr>
                                    </p:animEffect>
                                    <p:anim calcmode="lin" valueType="num">
                                      <p:cBhvr>
                                        <p:cTn id="46" dur="2000" fill="hold"/>
                                        <p:tgtEl>
                                          <p:spTgt spid="4">
                                            <p:graphicEl>
                                              <a:dgm id="{B5410ED7-12C9-4104-8276-ED6499666130}"/>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4">
                                            <p:graphicEl>
                                              <a:dgm id="{B5410ED7-12C9-4104-8276-ED6499666130}"/>
                                            </p:graphicEl>
                                          </p:spTgt>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4">
                                            <p:graphicEl>
                                              <a:dgm id="{D17E7EC5-4C4E-4F0A-B5F6-2CF9EABF4739}"/>
                                            </p:graphicEl>
                                          </p:spTgt>
                                        </p:tgtEl>
                                        <p:attrNameLst>
                                          <p:attrName>style.visibility</p:attrName>
                                        </p:attrNameLst>
                                      </p:cBhvr>
                                      <p:to>
                                        <p:strVal val="visible"/>
                                      </p:to>
                                    </p:set>
                                    <p:animEffect transition="in" filter="fade">
                                      <p:cBhvr>
                                        <p:cTn id="50" dur="2000"/>
                                        <p:tgtEl>
                                          <p:spTgt spid="4">
                                            <p:graphicEl>
                                              <a:dgm id="{D17E7EC5-4C4E-4F0A-B5F6-2CF9EABF4739}"/>
                                            </p:graphicEl>
                                          </p:spTgt>
                                        </p:tgtEl>
                                      </p:cBhvr>
                                    </p:animEffect>
                                    <p:anim calcmode="lin" valueType="num">
                                      <p:cBhvr>
                                        <p:cTn id="51" dur="2000" fill="hold"/>
                                        <p:tgtEl>
                                          <p:spTgt spid="4">
                                            <p:graphicEl>
                                              <a:dgm id="{D17E7EC5-4C4E-4F0A-B5F6-2CF9EABF4739}"/>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4">
                                            <p:graphicEl>
                                              <a:dgm id="{D17E7EC5-4C4E-4F0A-B5F6-2CF9EABF4739}"/>
                                            </p:graphicEl>
                                          </p:spTgt>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45" presetClass="entr" presetSubtype="0" fill="hold" grpId="0" nodeType="clickEffect">
                                  <p:stCondLst>
                                    <p:cond delay="0"/>
                                  </p:stCondLst>
                                  <p:childTnLst>
                                    <p:set>
                                      <p:cBhvr>
                                        <p:cTn id="56" dur="1" fill="hold">
                                          <p:stCondLst>
                                            <p:cond delay="0"/>
                                          </p:stCondLst>
                                        </p:cTn>
                                        <p:tgtEl>
                                          <p:spTgt spid="4">
                                            <p:graphicEl>
                                              <a:dgm id="{7944C177-4A52-419D-9522-2E54F0402DEE}"/>
                                            </p:graphicEl>
                                          </p:spTgt>
                                        </p:tgtEl>
                                        <p:attrNameLst>
                                          <p:attrName>style.visibility</p:attrName>
                                        </p:attrNameLst>
                                      </p:cBhvr>
                                      <p:to>
                                        <p:strVal val="visible"/>
                                      </p:to>
                                    </p:set>
                                    <p:animEffect transition="in" filter="fade">
                                      <p:cBhvr>
                                        <p:cTn id="57" dur="2000"/>
                                        <p:tgtEl>
                                          <p:spTgt spid="4">
                                            <p:graphicEl>
                                              <a:dgm id="{7944C177-4A52-419D-9522-2E54F0402DEE}"/>
                                            </p:graphicEl>
                                          </p:spTgt>
                                        </p:tgtEl>
                                      </p:cBhvr>
                                    </p:animEffect>
                                    <p:anim calcmode="lin" valueType="num">
                                      <p:cBhvr>
                                        <p:cTn id="58" dur="2000" fill="hold"/>
                                        <p:tgtEl>
                                          <p:spTgt spid="4">
                                            <p:graphicEl>
                                              <a:dgm id="{7944C177-4A52-419D-9522-2E54F0402DEE}"/>
                                            </p:graphicEl>
                                          </p:spTgt>
                                        </p:tgtEl>
                                        <p:attrNameLst>
                                          <p:attrName>ppt_w</p:attrName>
                                        </p:attrNameLst>
                                      </p:cBhvr>
                                      <p:tavLst>
                                        <p:tav tm="0" fmla="#ppt_w*sin(2.5*pi*$)">
                                          <p:val>
                                            <p:fltVal val="0"/>
                                          </p:val>
                                        </p:tav>
                                        <p:tav tm="100000">
                                          <p:val>
                                            <p:fltVal val="1"/>
                                          </p:val>
                                        </p:tav>
                                      </p:tavLst>
                                    </p:anim>
                                    <p:anim calcmode="lin" valueType="num">
                                      <p:cBhvr>
                                        <p:cTn id="59" dur="2000" fill="hold"/>
                                        <p:tgtEl>
                                          <p:spTgt spid="4">
                                            <p:graphicEl>
                                              <a:dgm id="{7944C177-4A52-419D-9522-2E54F0402DEE}"/>
                                            </p:graphicEl>
                                          </p:spTgt>
                                        </p:tgtEl>
                                        <p:attrNameLst>
                                          <p:attrName>ppt_h</p:attrName>
                                        </p:attrNameLst>
                                      </p:cBhvr>
                                      <p:tavLst>
                                        <p:tav tm="0">
                                          <p:val>
                                            <p:strVal val="#ppt_h"/>
                                          </p:val>
                                        </p:tav>
                                        <p:tav tm="100000">
                                          <p:val>
                                            <p:strVal val="#ppt_h"/>
                                          </p:val>
                                        </p:tav>
                                      </p:tavLst>
                                    </p:anim>
                                  </p:childTnLst>
                                </p:cTn>
                              </p:par>
                              <p:par>
                                <p:cTn id="60" presetID="45" presetClass="entr" presetSubtype="0" fill="hold" grpId="0" nodeType="withEffect">
                                  <p:stCondLst>
                                    <p:cond delay="0"/>
                                  </p:stCondLst>
                                  <p:childTnLst>
                                    <p:set>
                                      <p:cBhvr>
                                        <p:cTn id="61" dur="1" fill="hold">
                                          <p:stCondLst>
                                            <p:cond delay="0"/>
                                          </p:stCondLst>
                                        </p:cTn>
                                        <p:tgtEl>
                                          <p:spTgt spid="4">
                                            <p:graphicEl>
                                              <a:dgm id="{3138C896-C69A-42A7-8F15-14191970AEA5}"/>
                                            </p:graphicEl>
                                          </p:spTgt>
                                        </p:tgtEl>
                                        <p:attrNameLst>
                                          <p:attrName>style.visibility</p:attrName>
                                        </p:attrNameLst>
                                      </p:cBhvr>
                                      <p:to>
                                        <p:strVal val="visible"/>
                                      </p:to>
                                    </p:set>
                                    <p:animEffect transition="in" filter="fade">
                                      <p:cBhvr>
                                        <p:cTn id="62" dur="2000"/>
                                        <p:tgtEl>
                                          <p:spTgt spid="4">
                                            <p:graphicEl>
                                              <a:dgm id="{3138C896-C69A-42A7-8F15-14191970AEA5}"/>
                                            </p:graphicEl>
                                          </p:spTgt>
                                        </p:tgtEl>
                                      </p:cBhvr>
                                    </p:animEffect>
                                    <p:anim calcmode="lin" valueType="num">
                                      <p:cBhvr>
                                        <p:cTn id="63" dur="2000" fill="hold"/>
                                        <p:tgtEl>
                                          <p:spTgt spid="4">
                                            <p:graphicEl>
                                              <a:dgm id="{3138C896-C69A-42A7-8F15-14191970AEA5}"/>
                                            </p:graphicEl>
                                          </p:spTgt>
                                        </p:tgtEl>
                                        <p:attrNameLst>
                                          <p:attrName>ppt_w</p:attrName>
                                        </p:attrNameLst>
                                      </p:cBhvr>
                                      <p:tavLst>
                                        <p:tav tm="0" fmla="#ppt_w*sin(2.5*pi*$)">
                                          <p:val>
                                            <p:fltVal val="0"/>
                                          </p:val>
                                        </p:tav>
                                        <p:tav tm="100000">
                                          <p:val>
                                            <p:fltVal val="1"/>
                                          </p:val>
                                        </p:tav>
                                      </p:tavLst>
                                    </p:anim>
                                    <p:anim calcmode="lin" valueType="num">
                                      <p:cBhvr>
                                        <p:cTn id="64" dur="2000" fill="hold"/>
                                        <p:tgtEl>
                                          <p:spTgt spid="4">
                                            <p:graphicEl>
                                              <a:dgm id="{3138C896-C69A-42A7-8F15-14191970AEA5}"/>
                                            </p:graphicEl>
                                          </p:spTgt>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45" presetClass="entr" presetSubtype="0" fill="hold" grpId="0" nodeType="click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fade">
                                      <p:cBhvr>
                                        <p:cTn id="69" dur="2000"/>
                                        <p:tgtEl>
                                          <p:spTgt spid="5"/>
                                        </p:tgtEl>
                                      </p:cBhvr>
                                    </p:animEffect>
                                    <p:anim calcmode="lin" valueType="num">
                                      <p:cBhvr>
                                        <p:cTn id="70" dur="2000" fill="hold"/>
                                        <p:tgtEl>
                                          <p:spTgt spid="5"/>
                                        </p:tgtEl>
                                        <p:attrNameLst>
                                          <p:attrName>ppt_w</p:attrName>
                                        </p:attrNameLst>
                                      </p:cBhvr>
                                      <p:tavLst>
                                        <p:tav tm="0" fmla="#ppt_w*sin(2.5*pi*$)">
                                          <p:val>
                                            <p:fltVal val="0"/>
                                          </p:val>
                                        </p:tav>
                                        <p:tav tm="100000">
                                          <p:val>
                                            <p:fltVal val="1"/>
                                          </p:val>
                                        </p:tav>
                                      </p:tavLst>
                                    </p:anim>
                                    <p:anim calcmode="lin" valueType="num">
                                      <p:cBhvr>
                                        <p:cTn id="71" dur="2000" fill="hold"/>
                                        <p:tgtEl>
                                          <p:spTgt spid="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016231997"/>
              </p:ext>
            </p:extLst>
          </p:nvPr>
        </p:nvGraphicFramePr>
        <p:xfrm>
          <a:off x="107504" y="1628800"/>
          <a:ext cx="9144000" cy="18722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564704" y="-171400"/>
            <a:ext cx="8229600" cy="1143000"/>
          </a:xfrm>
        </p:spPr>
        <p:txBody>
          <a:bodyPr/>
          <a:lstStyle/>
          <a:p>
            <a:r>
              <a:rPr lang="ar-SA" sz="2800" dirty="0">
                <a:solidFill>
                  <a:srgbClr val="FF0000"/>
                </a:solidFill>
                <a:cs typeface="B Titr" panose="00000700000000000000" pitchFamily="2" charset="-78"/>
              </a:rPr>
              <a:t>فصل اول: هویت صنفی طلبه و معنای طلبگی</a:t>
            </a:r>
            <a:endParaRPr lang="fa-IR" sz="2800" b="0" dirty="0">
              <a:solidFill>
                <a:srgbClr val="FF0000"/>
              </a:solidFill>
              <a:cs typeface="B Titr" panose="00000700000000000000" pitchFamily="2" charset="-78"/>
            </a:endParaRPr>
          </a:p>
        </p:txBody>
      </p:sp>
      <p:graphicFrame>
        <p:nvGraphicFramePr>
          <p:cNvPr id="6" name="Content Placeholder 3"/>
          <p:cNvGraphicFramePr>
            <a:graphicFrameLocks/>
          </p:cNvGraphicFramePr>
          <p:nvPr>
            <p:extLst>
              <p:ext uri="{D42A27DB-BD31-4B8C-83A1-F6EECF244321}">
                <p14:modId xmlns:p14="http://schemas.microsoft.com/office/powerpoint/2010/main" val="2372991210"/>
              </p:ext>
            </p:extLst>
          </p:nvPr>
        </p:nvGraphicFramePr>
        <p:xfrm>
          <a:off x="0" y="3222104"/>
          <a:ext cx="9144000" cy="1872208"/>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7" name="Rectangle 6"/>
          <p:cNvSpPr/>
          <p:nvPr/>
        </p:nvSpPr>
        <p:spPr>
          <a:xfrm>
            <a:off x="564704" y="5373216"/>
            <a:ext cx="8327776" cy="1015663"/>
          </a:xfrm>
          <a:prstGeom prst="rect">
            <a:avLst/>
          </a:prstGeom>
        </p:spPr>
        <p:txBody>
          <a:bodyPr wrap="square">
            <a:spAutoFit/>
          </a:bodyPr>
          <a:lstStyle/>
          <a:p>
            <a:pPr algn="just"/>
            <a:r>
              <a:rPr lang="fa-IR" sz="2000" b="1" dirty="0">
                <a:solidFill>
                  <a:srgbClr val="002060"/>
                </a:solidFill>
                <a:cs typeface="B Nazanin" panose="00000400000000000000" pitchFamily="2" charset="-78"/>
              </a:rPr>
              <a:t>همان‌گونه که به‌عنوان یک انسان به موفقیت و کمال انسانی خود می‌اندیشد به‌عنوان یک طلبه باید به موفقیت و کمال صنفی خود نیز توجه داشته باشد. بدین ترتیب باید دو آرمان را به موازات هم دنبال کند؛ آرمان فردی و آرمان صنفی</a:t>
            </a:r>
            <a:endParaRPr lang="fa-IR" sz="2000" b="1" dirty="0"/>
          </a:p>
        </p:txBody>
      </p:sp>
    </p:spTree>
    <p:extLst>
      <p:ext uri="{BB962C8B-B14F-4D97-AF65-F5344CB8AC3E}">
        <p14:creationId xmlns:p14="http://schemas.microsoft.com/office/powerpoint/2010/main" val="3653442723"/>
      </p:ext>
    </p:extLst>
  </p:cSld>
  <p:clrMapOvr>
    <a:masterClrMapping/>
  </p:clrMapOvr>
  <mc:AlternateContent xmlns:mc="http://schemas.openxmlformats.org/markup-compatibility/2006" xmlns:p14="http://schemas.microsoft.com/office/powerpoint/2010/main">
    <mc:Choice Requires="p14">
      <p:transition spd="slow" p14:dur="1200">
        <p:dissolve/>
      </p:transition>
    </mc:Choice>
    <mc:Fallback xmlns="">
      <p:transition spd="slow">
        <p:dissolv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BE885314-DD95-4C0C-959C-412E237029C8}"/>
                                            </p:graphicEl>
                                          </p:spTgt>
                                        </p:tgtEl>
                                        <p:attrNameLst>
                                          <p:attrName>style.visibility</p:attrName>
                                        </p:attrNameLst>
                                      </p:cBhvr>
                                      <p:to>
                                        <p:strVal val="visible"/>
                                      </p:to>
                                    </p:set>
                                    <p:anim calcmode="lin" valueType="num">
                                      <p:cBhvr>
                                        <p:cTn id="15" dur="1000" fill="hold"/>
                                        <p:tgtEl>
                                          <p:spTgt spid="4">
                                            <p:graphicEl>
                                              <a:dgm id="{BE885314-DD95-4C0C-959C-412E237029C8}"/>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BE885314-DD95-4C0C-959C-412E237029C8}"/>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BE885314-DD95-4C0C-959C-412E237029C8}"/>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BE885314-DD95-4C0C-959C-412E237029C8}"/>
                                            </p:graphicEl>
                                          </p:spTgt>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4">
                                            <p:graphicEl>
                                              <a:dgm id="{49A63766-7710-4007-AD0C-6AA2A5D8C6DC}"/>
                                            </p:graphicEl>
                                          </p:spTgt>
                                        </p:tgtEl>
                                        <p:attrNameLst>
                                          <p:attrName>style.visibility</p:attrName>
                                        </p:attrNameLst>
                                      </p:cBhvr>
                                      <p:to>
                                        <p:strVal val="visible"/>
                                      </p:to>
                                    </p:set>
                                    <p:anim calcmode="lin" valueType="num">
                                      <p:cBhvr>
                                        <p:cTn id="21" dur="1000" fill="hold"/>
                                        <p:tgtEl>
                                          <p:spTgt spid="4">
                                            <p:graphicEl>
                                              <a:dgm id="{49A63766-7710-4007-AD0C-6AA2A5D8C6DC}"/>
                                            </p:graphicEl>
                                          </p:spTgt>
                                        </p:tgtEl>
                                        <p:attrNameLst>
                                          <p:attrName>ppt_w</p:attrName>
                                        </p:attrNameLst>
                                      </p:cBhvr>
                                      <p:tavLst>
                                        <p:tav tm="0">
                                          <p:val>
                                            <p:fltVal val="0"/>
                                          </p:val>
                                        </p:tav>
                                        <p:tav tm="100000">
                                          <p:val>
                                            <p:strVal val="#ppt_w"/>
                                          </p:val>
                                        </p:tav>
                                      </p:tavLst>
                                    </p:anim>
                                    <p:anim calcmode="lin" valueType="num">
                                      <p:cBhvr>
                                        <p:cTn id="22" dur="1000" fill="hold"/>
                                        <p:tgtEl>
                                          <p:spTgt spid="4">
                                            <p:graphicEl>
                                              <a:dgm id="{49A63766-7710-4007-AD0C-6AA2A5D8C6DC}"/>
                                            </p:graphicEl>
                                          </p:spTgt>
                                        </p:tgtEl>
                                        <p:attrNameLst>
                                          <p:attrName>ppt_h</p:attrName>
                                        </p:attrNameLst>
                                      </p:cBhvr>
                                      <p:tavLst>
                                        <p:tav tm="0">
                                          <p:val>
                                            <p:fltVal val="0"/>
                                          </p:val>
                                        </p:tav>
                                        <p:tav tm="100000">
                                          <p:val>
                                            <p:strVal val="#ppt_h"/>
                                          </p:val>
                                        </p:tav>
                                      </p:tavLst>
                                    </p:anim>
                                    <p:anim calcmode="lin" valueType="num">
                                      <p:cBhvr>
                                        <p:cTn id="23" dur="1000" fill="hold"/>
                                        <p:tgtEl>
                                          <p:spTgt spid="4">
                                            <p:graphicEl>
                                              <a:dgm id="{49A63766-7710-4007-AD0C-6AA2A5D8C6DC}"/>
                                            </p:graphicEl>
                                          </p:spTgt>
                                        </p:tgtEl>
                                        <p:attrNameLst>
                                          <p:attrName>style.rotation</p:attrName>
                                        </p:attrNameLst>
                                      </p:cBhvr>
                                      <p:tavLst>
                                        <p:tav tm="0">
                                          <p:val>
                                            <p:fltVal val="90"/>
                                          </p:val>
                                        </p:tav>
                                        <p:tav tm="100000">
                                          <p:val>
                                            <p:fltVal val="0"/>
                                          </p:val>
                                        </p:tav>
                                      </p:tavLst>
                                    </p:anim>
                                    <p:animEffect transition="in" filter="fade">
                                      <p:cBhvr>
                                        <p:cTn id="24" dur="1000"/>
                                        <p:tgtEl>
                                          <p:spTgt spid="4">
                                            <p:graphicEl>
                                              <a:dgm id="{49A63766-7710-4007-AD0C-6AA2A5D8C6DC}"/>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
                                            <p:graphicEl>
                                              <a:dgm id="{4F9F7DE5-5220-4A05-B52F-72D3D561D912}"/>
                                            </p:graphicEl>
                                          </p:spTgt>
                                        </p:tgtEl>
                                        <p:attrNameLst>
                                          <p:attrName>style.visibility</p:attrName>
                                        </p:attrNameLst>
                                      </p:cBhvr>
                                      <p:to>
                                        <p:strVal val="visible"/>
                                      </p:to>
                                    </p:set>
                                    <p:anim calcmode="lin" valueType="num">
                                      <p:cBhvr>
                                        <p:cTn id="29" dur="1000" fill="hold"/>
                                        <p:tgtEl>
                                          <p:spTgt spid="4">
                                            <p:graphicEl>
                                              <a:dgm id="{4F9F7DE5-5220-4A05-B52F-72D3D561D912}"/>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4F9F7DE5-5220-4A05-B52F-72D3D561D912}"/>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4F9F7DE5-5220-4A05-B52F-72D3D561D912}"/>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4F9F7DE5-5220-4A05-B52F-72D3D561D912}"/>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
                                            <p:graphicEl>
                                              <a:dgm id="{38B29895-01B2-4D8F-8D6D-45B39E3B62E8}"/>
                                            </p:graphicEl>
                                          </p:spTgt>
                                        </p:tgtEl>
                                        <p:attrNameLst>
                                          <p:attrName>style.visibility</p:attrName>
                                        </p:attrNameLst>
                                      </p:cBhvr>
                                      <p:to>
                                        <p:strVal val="visible"/>
                                      </p:to>
                                    </p:set>
                                    <p:anim calcmode="lin" valueType="num">
                                      <p:cBhvr>
                                        <p:cTn id="35" dur="1000" fill="hold"/>
                                        <p:tgtEl>
                                          <p:spTgt spid="4">
                                            <p:graphicEl>
                                              <a:dgm id="{38B29895-01B2-4D8F-8D6D-45B39E3B62E8}"/>
                                            </p:graphicEl>
                                          </p:spTgt>
                                        </p:tgtEl>
                                        <p:attrNameLst>
                                          <p:attrName>ppt_w</p:attrName>
                                        </p:attrNameLst>
                                      </p:cBhvr>
                                      <p:tavLst>
                                        <p:tav tm="0">
                                          <p:val>
                                            <p:fltVal val="0"/>
                                          </p:val>
                                        </p:tav>
                                        <p:tav tm="100000">
                                          <p:val>
                                            <p:strVal val="#ppt_w"/>
                                          </p:val>
                                        </p:tav>
                                      </p:tavLst>
                                    </p:anim>
                                    <p:anim calcmode="lin" valueType="num">
                                      <p:cBhvr>
                                        <p:cTn id="36" dur="1000" fill="hold"/>
                                        <p:tgtEl>
                                          <p:spTgt spid="4">
                                            <p:graphicEl>
                                              <a:dgm id="{38B29895-01B2-4D8F-8D6D-45B39E3B62E8}"/>
                                            </p:graphicEl>
                                          </p:spTgt>
                                        </p:tgtEl>
                                        <p:attrNameLst>
                                          <p:attrName>ppt_h</p:attrName>
                                        </p:attrNameLst>
                                      </p:cBhvr>
                                      <p:tavLst>
                                        <p:tav tm="0">
                                          <p:val>
                                            <p:fltVal val="0"/>
                                          </p:val>
                                        </p:tav>
                                        <p:tav tm="100000">
                                          <p:val>
                                            <p:strVal val="#ppt_h"/>
                                          </p:val>
                                        </p:tav>
                                      </p:tavLst>
                                    </p:anim>
                                    <p:anim calcmode="lin" valueType="num">
                                      <p:cBhvr>
                                        <p:cTn id="37" dur="1000" fill="hold"/>
                                        <p:tgtEl>
                                          <p:spTgt spid="4">
                                            <p:graphicEl>
                                              <a:dgm id="{38B29895-01B2-4D8F-8D6D-45B39E3B62E8}"/>
                                            </p:graphicEl>
                                          </p:spTgt>
                                        </p:tgtEl>
                                        <p:attrNameLst>
                                          <p:attrName>style.rotation</p:attrName>
                                        </p:attrNameLst>
                                      </p:cBhvr>
                                      <p:tavLst>
                                        <p:tav tm="0">
                                          <p:val>
                                            <p:fltVal val="90"/>
                                          </p:val>
                                        </p:tav>
                                        <p:tav tm="100000">
                                          <p:val>
                                            <p:fltVal val="0"/>
                                          </p:val>
                                        </p:tav>
                                      </p:tavLst>
                                    </p:anim>
                                    <p:animEffect transition="in" filter="fade">
                                      <p:cBhvr>
                                        <p:cTn id="38" dur="1000"/>
                                        <p:tgtEl>
                                          <p:spTgt spid="4">
                                            <p:graphicEl>
                                              <a:dgm id="{38B29895-01B2-4D8F-8D6D-45B39E3B62E8}"/>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4">
                                            <p:graphicEl>
                                              <a:dgm id="{D2012E32-7DF3-4F77-86D7-CB8A9FD93EE7}"/>
                                            </p:graphicEl>
                                          </p:spTgt>
                                        </p:tgtEl>
                                        <p:attrNameLst>
                                          <p:attrName>style.visibility</p:attrName>
                                        </p:attrNameLst>
                                      </p:cBhvr>
                                      <p:to>
                                        <p:strVal val="visible"/>
                                      </p:to>
                                    </p:set>
                                    <p:anim calcmode="lin" valueType="num">
                                      <p:cBhvr>
                                        <p:cTn id="43" dur="1000" fill="hold"/>
                                        <p:tgtEl>
                                          <p:spTgt spid="4">
                                            <p:graphicEl>
                                              <a:dgm id="{D2012E32-7DF3-4F77-86D7-CB8A9FD93EE7}"/>
                                            </p:graphicEl>
                                          </p:spTgt>
                                        </p:tgtEl>
                                        <p:attrNameLst>
                                          <p:attrName>ppt_w</p:attrName>
                                        </p:attrNameLst>
                                      </p:cBhvr>
                                      <p:tavLst>
                                        <p:tav tm="0">
                                          <p:val>
                                            <p:fltVal val="0"/>
                                          </p:val>
                                        </p:tav>
                                        <p:tav tm="100000">
                                          <p:val>
                                            <p:strVal val="#ppt_w"/>
                                          </p:val>
                                        </p:tav>
                                      </p:tavLst>
                                    </p:anim>
                                    <p:anim calcmode="lin" valueType="num">
                                      <p:cBhvr>
                                        <p:cTn id="44" dur="1000" fill="hold"/>
                                        <p:tgtEl>
                                          <p:spTgt spid="4">
                                            <p:graphicEl>
                                              <a:dgm id="{D2012E32-7DF3-4F77-86D7-CB8A9FD93EE7}"/>
                                            </p:graphicEl>
                                          </p:spTgt>
                                        </p:tgtEl>
                                        <p:attrNameLst>
                                          <p:attrName>ppt_h</p:attrName>
                                        </p:attrNameLst>
                                      </p:cBhvr>
                                      <p:tavLst>
                                        <p:tav tm="0">
                                          <p:val>
                                            <p:fltVal val="0"/>
                                          </p:val>
                                        </p:tav>
                                        <p:tav tm="100000">
                                          <p:val>
                                            <p:strVal val="#ppt_h"/>
                                          </p:val>
                                        </p:tav>
                                      </p:tavLst>
                                    </p:anim>
                                    <p:anim calcmode="lin" valueType="num">
                                      <p:cBhvr>
                                        <p:cTn id="45" dur="1000" fill="hold"/>
                                        <p:tgtEl>
                                          <p:spTgt spid="4">
                                            <p:graphicEl>
                                              <a:dgm id="{D2012E32-7DF3-4F77-86D7-CB8A9FD93EE7}"/>
                                            </p:graphicEl>
                                          </p:spTgt>
                                        </p:tgtEl>
                                        <p:attrNameLst>
                                          <p:attrName>style.rotation</p:attrName>
                                        </p:attrNameLst>
                                      </p:cBhvr>
                                      <p:tavLst>
                                        <p:tav tm="0">
                                          <p:val>
                                            <p:fltVal val="90"/>
                                          </p:val>
                                        </p:tav>
                                        <p:tav tm="100000">
                                          <p:val>
                                            <p:fltVal val="0"/>
                                          </p:val>
                                        </p:tav>
                                      </p:tavLst>
                                    </p:anim>
                                    <p:animEffect transition="in" filter="fade">
                                      <p:cBhvr>
                                        <p:cTn id="46" dur="1000"/>
                                        <p:tgtEl>
                                          <p:spTgt spid="4">
                                            <p:graphicEl>
                                              <a:dgm id="{D2012E32-7DF3-4F77-86D7-CB8A9FD93EE7}"/>
                                            </p:graphic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4">
                                            <p:graphicEl>
                                              <a:dgm id="{33A2D265-B1A1-464B-A5DF-B093DAB48C87}"/>
                                            </p:graphicEl>
                                          </p:spTgt>
                                        </p:tgtEl>
                                        <p:attrNameLst>
                                          <p:attrName>style.visibility</p:attrName>
                                        </p:attrNameLst>
                                      </p:cBhvr>
                                      <p:to>
                                        <p:strVal val="visible"/>
                                      </p:to>
                                    </p:set>
                                    <p:anim calcmode="lin" valueType="num">
                                      <p:cBhvr>
                                        <p:cTn id="49" dur="1000" fill="hold"/>
                                        <p:tgtEl>
                                          <p:spTgt spid="4">
                                            <p:graphicEl>
                                              <a:dgm id="{33A2D265-B1A1-464B-A5DF-B093DAB48C87}"/>
                                            </p:graphicEl>
                                          </p:spTgt>
                                        </p:tgtEl>
                                        <p:attrNameLst>
                                          <p:attrName>ppt_w</p:attrName>
                                        </p:attrNameLst>
                                      </p:cBhvr>
                                      <p:tavLst>
                                        <p:tav tm="0">
                                          <p:val>
                                            <p:fltVal val="0"/>
                                          </p:val>
                                        </p:tav>
                                        <p:tav tm="100000">
                                          <p:val>
                                            <p:strVal val="#ppt_w"/>
                                          </p:val>
                                        </p:tav>
                                      </p:tavLst>
                                    </p:anim>
                                    <p:anim calcmode="lin" valueType="num">
                                      <p:cBhvr>
                                        <p:cTn id="50" dur="1000" fill="hold"/>
                                        <p:tgtEl>
                                          <p:spTgt spid="4">
                                            <p:graphicEl>
                                              <a:dgm id="{33A2D265-B1A1-464B-A5DF-B093DAB48C87}"/>
                                            </p:graphicEl>
                                          </p:spTgt>
                                        </p:tgtEl>
                                        <p:attrNameLst>
                                          <p:attrName>ppt_h</p:attrName>
                                        </p:attrNameLst>
                                      </p:cBhvr>
                                      <p:tavLst>
                                        <p:tav tm="0">
                                          <p:val>
                                            <p:fltVal val="0"/>
                                          </p:val>
                                        </p:tav>
                                        <p:tav tm="100000">
                                          <p:val>
                                            <p:strVal val="#ppt_h"/>
                                          </p:val>
                                        </p:tav>
                                      </p:tavLst>
                                    </p:anim>
                                    <p:anim calcmode="lin" valueType="num">
                                      <p:cBhvr>
                                        <p:cTn id="51" dur="1000" fill="hold"/>
                                        <p:tgtEl>
                                          <p:spTgt spid="4">
                                            <p:graphicEl>
                                              <a:dgm id="{33A2D265-B1A1-464B-A5DF-B093DAB48C87}"/>
                                            </p:graphicEl>
                                          </p:spTgt>
                                        </p:tgtEl>
                                        <p:attrNameLst>
                                          <p:attrName>style.rotation</p:attrName>
                                        </p:attrNameLst>
                                      </p:cBhvr>
                                      <p:tavLst>
                                        <p:tav tm="0">
                                          <p:val>
                                            <p:fltVal val="90"/>
                                          </p:val>
                                        </p:tav>
                                        <p:tav tm="100000">
                                          <p:val>
                                            <p:fltVal val="0"/>
                                          </p:val>
                                        </p:tav>
                                      </p:tavLst>
                                    </p:anim>
                                    <p:animEffect transition="in" filter="fade">
                                      <p:cBhvr>
                                        <p:cTn id="52" dur="1000"/>
                                        <p:tgtEl>
                                          <p:spTgt spid="4">
                                            <p:graphicEl>
                                              <a:dgm id="{33A2D265-B1A1-464B-A5DF-B093DAB48C87}"/>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4">
                                            <p:graphicEl>
                                              <a:dgm id="{4B249F99-F265-48F3-AF54-AC78FBFC1FBD}"/>
                                            </p:graphicEl>
                                          </p:spTgt>
                                        </p:tgtEl>
                                        <p:attrNameLst>
                                          <p:attrName>style.visibility</p:attrName>
                                        </p:attrNameLst>
                                      </p:cBhvr>
                                      <p:to>
                                        <p:strVal val="visible"/>
                                      </p:to>
                                    </p:set>
                                    <p:anim calcmode="lin" valueType="num">
                                      <p:cBhvr>
                                        <p:cTn id="57" dur="1000" fill="hold"/>
                                        <p:tgtEl>
                                          <p:spTgt spid="4">
                                            <p:graphicEl>
                                              <a:dgm id="{4B249F99-F265-48F3-AF54-AC78FBFC1FBD}"/>
                                            </p:graphicEl>
                                          </p:spTgt>
                                        </p:tgtEl>
                                        <p:attrNameLst>
                                          <p:attrName>ppt_w</p:attrName>
                                        </p:attrNameLst>
                                      </p:cBhvr>
                                      <p:tavLst>
                                        <p:tav tm="0">
                                          <p:val>
                                            <p:fltVal val="0"/>
                                          </p:val>
                                        </p:tav>
                                        <p:tav tm="100000">
                                          <p:val>
                                            <p:strVal val="#ppt_w"/>
                                          </p:val>
                                        </p:tav>
                                      </p:tavLst>
                                    </p:anim>
                                    <p:anim calcmode="lin" valueType="num">
                                      <p:cBhvr>
                                        <p:cTn id="58" dur="1000" fill="hold"/>
                                        <p:tgtEl>
                                          <p:spTgt spid="4">
                                            <p:graphicEl>
                                              <a:dgm id="{4B249F99-F265-48F3-AF54-AC78FBFC1FBD}"/>
                                            </p:graphicEl>
                                          </p:spTgt>
                                        </p:tgtEl>
                                        <p:attrNameLst>
                                          <p:attrName>ppt_h</p:attrName>
                                        </p:attrNameLst>
                                      </p:cBhvr>
                                      <p:tavLst>
                                        <p:tav tm="0">
                                          <p:val>
                                            <p:fltVal val="0"/>
                                          </p:val>
                                        </p:tav>
                                        <p:tav tm="100000">
                                          <p:val>
                                            <p:strVal val="#ppt_h"/>
                                          </p:val>
                                        </p:tav>
                                      </p:tavLst>
                                    </p:anim>
                                    <p:anim calcmode="lin" valueType="num">
                                      <p:cBhvr>
                                        <p:cTn id="59" dur="1000" fill="hold"/>
                                        <p:tgtEl>
                                          <p:spTgt spid="4">
                                            <p:graphicEl>
                                              <a:dgm id="{4B249F99-F265-48F3-AF54-AC78FBFC1FBD}"/>
                                            </p:graphicEl>
                                          </p:spTgt>
                                        </p:tgtEl>
                                        <p:attrNameLst>
                                          <p:attrName>style.rotation</p:attrName>
                                        </p:attrNameLst>
                                      </p:cBhvr>
                                      <p:tavLst>
                                        <p:tav tm="0">
                                          <p:val>
                                            <p:fltVal val="90"/>
                                          </p:val>
                                        </p:tav>
                                        <p:tav tm="100000">
                                          <p:val>
                                            <p:fltVal val="0"/>
                                          </p:val>
                                        </p:tav>
                                      </p:tavLst>
                                    </p:anim>
                                    <p:animEffect transition="in" filter="fade">
                                      <p:cBhvr>
                                        <p:cTn id="60" dur="1000"/>
                                        <p:tgtEl>
                                          <p:spTgt spid="4">
                                            <p:graphicEl>
                                              <a:dgm id="{4B249F99-F265-48F3-AF54-AC78FBFC1FBD}"/>
                                            </p:graphicEl>
                                          </p:spTgt>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4">
                                            <p:graphicEl>
                                              <a:dgm id="{20E6241F-095C-400B-AC4B-C74EC5D5EFD9}"/>
                                            </p:graphicEl>
                                          </p:spTgt>
                                        </p:tgtEl>
                                        <p:attrNameLst>
                                          <p:attrName>style.visibility</p:attrName>
                                        </p:attrNameLst>
                                      </p:cBhvr>
                                      <p:to>
                                        <p:strVal val="visible"/>
                                      </p:to>
                                    </p:set>
                                    <p:anim calcmode="lin" valueType="num">
                                      <p:cBhvr>
                                        <p:cTn id="63" dur="1000" fill="hold"/>
                                        <p:tgtEl>
                                          <p:spTgt spid="4">
                                            <p:graphicEl>
                                              <a:dgm id="{20E6241F-095C-400B-AC4B-C74EC5D5EFD9}"/>
                                            </p:graphicEl>
                                          </p:spTgt>
                                        </p:tgtEl>
                                        <p:attrNameLst>
                                          <p:attrName>ppt_w</p:attrName>
                                        </p:attrNameLst>
                                      </p:cBhvr>
                                      <p:tavLst>
                                        <p:tav tm="0">
                                          <p:val>
                                            <p:fltVal val="0"/>
                                          </p:val>
                                        </p:tav>
                                        <p:tav tm="100000">
                                          <p:val>
                                            <p:strVal val="#ppt_w"/>
                                          </p:val>
                                        </p:tav>
                                      </p:tavLst>
                                    </p:anim>
                                    <p:anim calcmode="lin" valueType="num">
                                      <p:cBhvr>
                                        <p:cTn id="64" dur="1000" fill="hold"/>
                                        <p:tgtEl>
                                          <p:spTgt spid="4">
                                            <p:graphicEl>
                                              <a:dgm id="{20E6241F-095C-400B-AC4B-C74EC5D5EFD9}"/>
                                            </p:graphicEl>
                                          </p:spTgt>
                                        </p:tgtEl>
                                        <p:attrNameLst>
                                          <p:attrName>ppt_h</p:attrName>
                                        </p:attrNameLst>
                                      </p:cBhvr>
                                      <p:tavLst>
                                        <p:tav tm="0">
                                          <p:val>
                                            <p:fltVal val="0"/>
                                          </p:val>
                                        </p:tav>
                                        <p:tav tm="100000">
                                          <p:val>
                                            <p:strVal val="#ppt_h"/>
                                          </p:val>
                                        </p:tav>
                                      </p:tavLst>
                                    </p:anim>
                                    <p:anim calcmode="lin" valueType="num">
                                      <p:cBhvr>
                                        <p:cTn id="65" dur="1000" fill="hold"/>
                                        <p:tgtEl>
                                          <p:spTgt spid="4">
                                            <p:graphicEl>
                                              <a:dgm id="{20E6241F-095C-400B-AC4B-C74EC5D5EFD9}"/>
                                            </p:graphicEl>
                                          </p:spTgt>
                                        </p:tgtEl>
                                        <p:attrNameLst>
                                          <p:attrName>style.rotation</p:attrName>
                                        </p:attrNameLst>
                                      </p:cBhvr>
                                      <p:tavLst>
                                        <p:tav tm="0">
                                          <p:val>
                                            <p:fltVal val="90"/>
                                          </p:val>
                                        </p:tav>
                                        <p:tav tm="100000">
                                          <p:val>
                                            <p:fltVal val="0"/>
                                          </p:val>
                                        </p:tav>
                                      </p:tavLst>
                                    </p:anim>
                                    <p:animEffect transition="in" filter="fade">
                                      <p:cBhvr>
                                        <p:cTn id="66" dur="1000"/>
                                        <p:tgtEl>
                                          <p:spTgt spid="4">
                                            <p:graphicEl>
                                              <a:dgm id="{20E6241F-095C-400B-AC4B-C74EC5D5EFD9}"/>
                                            </p:graphicEl>
                                          </p:spTgt>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4">
                                            <p:graphicEl>
                                              <a:dgm id="{D988F367-DC39-4861-BF52-84A82D411427}"/>
                                            </p:graphicEl>
                                          </p:spTgt>
                                        </p:tgtEl>
                                        <p:attrNameLst>
                                          <p:attrName>style.visibility</p:attrName>
                                        </p:attrNameLst>
                                      </p:cBhvr>
                                      <p:to>
                                        <p:strVal val="visible"/>
                                      </p:to>
                                    </p:set>
                                    <p:anim calcmode="lin" valueType="num">
                                      <p:cBhvr>
                                        <p:cTn id="71" dur="1000" fill="hold"/>
                                        <p:tgtEl>
                                          <p:spTgt spid="4">
                                            <p:graphicEl>
                                              <a:dgm id="{D988F367-DC39-4861-BF52-84A82D411427}"/>
                                            </p:graphicEl>
                                          </p:spTgt>
                                        </p:tgtEl>
                                        <p:attrNameLst>
                                          <p:attrName>ppt_w</p:attrName>
                                        </p:attrNameLst>
                                      </p:cBhvr>
                                      <p:tavLst>
                                        <p:tav tm="0">
                                          <p:val>
                                            <p:fltVal val="0"/>
                                          </p:val>
                                        </p:tav>
                                        <p:tav tm="100000">
                                          <p:val>
                                            <p:strVal val="#ppt_w"/>
                                          </p:val>
                                        </p:tav>
                                      </p:tavLst>
                                    </p:anim>
                                    <p:anim calcmode="lin" valueType="num">
                                      <p:cBhvr>
                                        <p:cTn id="72" dur="1000" fill="hold"/>
                                        <p:tgtEl>
                                          <p:spTgt spid="4">
                                            <p:graphicEl>
                                              <a:dgm id="{D988F367-DC39-4861-BF52-84A82D411427}"/>
                                            </p:graphicEl>
                                          </p:spTgt>
                                        </p:tgtEl>
                                        <p:attrNameLst>
                                          <p:attrName>ppt_h</p:attrName>
                                        </p:attrNameLst>
                                      </p:cBhvr>
                                      <p:tavLst>
                                        <p:tav tm="0">
                                          <p:val>
                                            <p:fltVal val="0"/>
                                          </p:val>
                                        </p:tav>
                                        <p:tav tm="100000">
                                          <p:val>
                                            <p:strVal val="#ppt_h"/>
                                          </p:val>
                                        </p:tav>
                                      </p:tavLst>
                                    </p:anim>
                                    <p:anim calcmode="lin" valueType="num">
                                      <p:cBhvr>
                                        <p:cTn id="73" dur="1000" fill="hold"/>
                                        <p:tgtEl>
                                          <p:spTgt spid="4">
                                            <p:graphicEl>
                                              <a:dgm id="{D988F367-DC39-4861-BF52-84A82D411427}"/>
                                            </p:graphicEl>
                                          </p:spTgt>
                                        </p:tgtEl>
                                        <p:attrNameLst>
                                          <p:attrName>style.rotation</p:attrName>
                                        </p:attrNameLst>
                                      </p:cBhvr>
                                      <p:tavLst>
                                        <p:tav tm="0">
                                          <p:val>
                                            <p:fltVal val="90"/>
                                          </p:val>
                                        </p:tav>
                                        <p:tav tm="100000">
                                          <p:val>
                                            <p:fltVal val="0"/>
                                          </p:val>
                                        </p:tav>
                                      </p:tavLst>
                                    </p:anim>
                                    <p:animEffect transition="in" filter="fade">
                                      <p:cBhvr>
                                        <p:cTn id="74" dur="1000"/>
                                        <p:tgtEl>
                                          <p:spTgt spid="4">
                                            <p:graphicEl>
                                              <a:dgm id="{D988F367-DC39-4861-BF52-84A82D411427}"/>
                                            </p:graphicEl>
                                          </p:spTgt>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4">
                                            <p:graphicEl>
                                              <a:dgm id="{13B1A265-5B05-4014-9665-079EB1CE0782}"/>
                                            </p:graphicEl>
                                          </p:spTgt>
                                        </p:tgtEl>
                                        <p:attrNameLst>
                                          <p:attrName>style.visibility</p:attrName>
                                        </p:attrNameLst>
                                      </p:cBhvr>
                                      <p:to>
                                        <p:strVal val="visible"/>
                                      </p:to>
                                    </p:set>
                                    <p:anim calcmode="lin" valueType="num">
                                      <p:cBhvr>
                                        <p:cTn id="77" dur="1000" fill="hold"/>
                                        <p:tgtEl>
                                          <p:spTgt spid="4">
                                            <p:graphicEl>
                                              <a:dgm id="{13B1A265-5B05-4014-9665-079EB1CE0782}"/>
                                            </p:graphicEl>
                                          </p:spTgt>
                                        </p:tgtEl>
                                        <p:attrNameLst>
                                          <p:attrName>ppt_w</p:attrName>
                                        </p:attrNameLst>
                                      </p:cBhvr>
                                      <p:tavLst>
                                        <p:tav tm="0">
                                          <p:val>
                                            <p:fltVal val="0"/>
                                          </p:val>
                                        </p:tav>
                                        <p:tav tm="100000">
                                          <p:val>
                                            <p:strVal val="#ppt_w"/>
                                          </p:val>
                                        </p:tav>
                                      </p:tavLst>
                                    </p:anim>
                                    <p:anim calcmode="lin" valueType="num">
                                      <p:cBhvr>
                                        <p:cTn id="78" dur="1000" fill="hold"/>
                                        <p:tgtEl>
                                          <p:spTgt spid="4">
                                            <p:graphicEl>
                                              <a:dgm id="{13B1A265-5B05-4014-9665-079EB1CE0782}"/>
                                            </p:graphicEl>
                                          </p:spTgt>
                                        </p:tgtEl>
                                        <p:attrNameLst>
                                          <p:attrName>ppt_h</p:attrName>
                                        </p:attrNameLst>
                                      </p:cBhvr>
                                      <p:tavLst>
                                        <p:tav tm="0">
                                          <p:val>
                                            <p:fltVal val="0"/>
                                          </p:val>
                                        </p:tav>
                                        <p:tav tm="100000">
                                          <p:val>
                                            <p:strVal val="#ppt_h"/>
                                          </p:val>
                                        </p:tav>
                                      </p:tavLst>
                                    </p:anim>
                                    <p:anim calcmode="lin" valueType="num">
                                      <p:cBhvr>
                                        <p:cTn id="79" dur="1000" fill="hold"/>
                                        <p:tgtEl>
                                          <p:spTgt spid="4">
                                            <p:graphicEl>
                                              <a:dgm id="{13B1A265-5B05-4014-9665-079EB1CE0782}"/>
                                            </p:graphicEl>
                                          </p:spTgt>
                                        </p:tgtEl>
                                        <p:attrNameLst>
                                          <p:attrName>style.rotation</p:attrName>
                                        </p:attrNameLst>
                                      </p:cBhvr>
                                      <p:tavLst>
                                        <p:tav tm="0">
                                          <p:val>
                                            <p:fltVal val="90"/>
                                          </p:val>
                                        </p:tav>
                                        <p:tav tm="100000">
                                          <p:val>
                                            <p:fltVal val="0"/>
                                          </p:val>
                                        </p:tav>
                                      </p:tavLst>
                                    </p:anim>
                                    <p:animEffect transition="in" filter="fade">
                                      <p:cBhvr>
                                        <p:cTn id="80" dur="1000"/>
                                        <p:tgtEl>
                                          <p:spTgt spid="4">
                                            <p:graphicEl>
                                              <a:dgm id="{13B1A265-5B05-4014-9665-079EB1CE0782}"/>
                                            </p:graphicEl>
                                          </p:spTgt>
                                        </p:tgtEl>
                                      </p:cBhvr>
                                    </p:animEffect>
                                  </p:childTnLst>
                                </p:cTn>
                              </p:par>
                            </p:childTnLst>
                          </p:cTn>
                        </p:par>
                      </p:childTnLst>
                    </p:cTn>
                  </p:par>
                  <p:par>
                    <p:cTn id="81" fill="hold">
                      <p:stCondLst>
                        <p:cond delay="indefinite"/>
                      </p:stCondLst>
                      <p:childTnLst>
                        <p:par>
                          <p:cTn id="82" fill="hold">
                            <p:stCondLst>
                              <p:cond delay="0"/>
                            </p:stCondLst>
                            <p:childTnLst>
                              <p:par>
                                <p:cTn id="83" presetID="31" presetClass="entr" presetSubtype="0" fill="hold" grpId="0" nodeType="clickEffect">
                                  <p:stCondLst>
                                    <p:cond delay="0"/>
                                  </p:stCondLst>
                                  <p:childTnLst>
                                    <p:set>
                                      <p:cBhvr>
                                        <p:cTn id="84" dur="1" fill="hold">
                                          <p:stCondLst>
                                            <p:cond delay="0"/>
                                          </p:stCondLst>
                                        </p:cTn>
                                        <p:tgtEl>
                                          <p:spTgt spid="4">
                                            <p:graphicEl>
                                              <a:dgm id="{0CAB0FC8-955D-42A6-9BBE-40B9F8B70835}"/>
                                            </p:graphicEl>
                                          </p:spTgt>
                                        </p:tgtEl>
                                        <p:attrNameLst>
                                          <p:attrName>style.visibility</p:attrName>
                                        </p:attrNameLst>
                                      </p:cBhvr>
                                      <p:to>
                                        <p:strVal val="visible"/>
                                      </p:to>
                                    </p:set>
                                    <p:anim calcmode="lin" valueType="num">
                                      <p:cBhvr>
                                        <p:cTn id="85" dur="1000" fill="hold"/>
                                        <p:tgtEl>
                                          <p:spTgt spid="4">
                                            <p:graphicEl>
                                              <a:dgm id="{0CAB0FC8-955D-42A6-9BBE-40B9F8B70835}"/>
                                            </p:graphicEl>
                                          </p:spTgt>
                                        </p:tgtEl>
                                        <p:attrNameLst>
                                          <p:attrName>ppt_w</p:attrName>
                                        </p:attrNameLst>
                                      </p:cBhvr>
                                      <p:tavLst>
                                        <p:tav tm="0">
                                          <p:val>
                                            <p:fltVal val="0"/>
                                          </p:val>
                                        </p:tav>
                                        <p:tav tm="100000">
                                          <p:val>
                                            <p:strVal val="#ppt_w"/>
                                          </p:val>
                                        </p:tav>
                                      </p:tavLst>
                                    </p:anim>
                                    <p:anim calcmode="lin" valueType="num">
                                      <p:cBhvr>
                                        <p:cTn id="86" dur="1000" fill="hold"/>
                                        <p:tgtEl>
                                          <p:spTgt spid="4">
                                            <p:graphicEl>
                                              <a:dgm id="{0CAB0FC8-955D-42A6-9BBE-40B9F8B70835}"/>
                                            </p:graphicEl>
                                          </p:spTgt>
                                        </p:tgtEl>
                                        <p:attrNameLst>
                                          <p:attrName>ppt_h</p:attrName>
                                        </p:attrNameLst>
                                      </p:cBhvr>
                                      <p:tavLst>
                                        <p:tav tm="0">
                                          <p:val>
                                            <p:fltVal val="0"/>
                                          </p:val>
                                        </p:tav>
                                        <p:tav tm="100000">
                                          <p:val>
                                            <p:strVal val="#ppt_h"/>
                                          </p:val>
                                        </p:tav>
                                      </p:tavLst>
                                    </p:anim>
                                    <p:anim calcmode="lin" valueType="num">
                                      <p:cBhvr>
                                        <p:cTn id="87" dur="1000" fill="hold"/>
                                        <p:tgtEl>
                                          <p:spTgt spid="4">
                                            <p:graphicEl>
                                              <a:dgm id="{0CAB0FC8-955D-42A6-9BBE-40B9F8B70835}"/>
                                            </p:graphicEl>
                                          </p:spTgt>
                                        </p:tgtEl>
                                        <p:attrNameLst>
                                          <p:attrName>style.rotation</p:attrName>
                                        </p:attrNameLst>
                                      </p:cBhvr>
                                      <p:tavLst>
                                        <p:tav tm="0">
                                          <p:val>
                                            <p:fltVal val="90"/>
                                          </p:val>
                                        </p:tav>
                                        <p:tav tm="100000">
                                          <p:val>
                                            <p:fltVal val="0"/>
                                          </p:val>
                                        </p:tav>
                                      </p:tavLst>
                                    </p:anim>
                                    <p:animEffect transition="in" filter="fade">
                                      <p:cBhvr>
                                        <p:cTn id="88" dur="1000"/>
                                        <p:tgtEl>
                                          <p:spTgt spid="4">
                                            <p:graphicEl>
                                              <a:dgm id="{0CAB0FC8-955D-42A6-9BBE-40B9F8B70835}"/>
                                            </p:graphicEl>
                                          </p:spTgt>
                                        </p:tgtEl>
                                      </p:cBhvr>
                                    </p:animEffect>
                                  </p:childTnLst>
                                </p:cTn>
                              </p:par>
                              <p:par>
                                <p:cTn id="89" presetID="31" presetClass="entr" presetSubtype="0" fill="hold" grpId="0" nodeType="withEffect">
                                  <p:stCondLst>
                                    <p:cond delay="0"/>
                                  </p:stCondLst>
                                  <p:childTnLst>
                                    <p:set>
                                      <p:cBhvr>
                                        <p:cTn id="90" dur="1" fill="hold">
                                          <p:stCondLst>
                                            <p:cond delay="0"/>
                                          </p:stCondLst>
                                        </p:cTn>
                                        <p:tgtEl>
                                          <p:spTgt spid="4">
                                            <p:graphicEl>
                                              <a:dgm id="{724757F4-101B-4680-B4B2-B1B157B0B7F3}"/>
                                            </p:graphicEl>
                                          </p:spTgt>
                                        </p:tgtEl>
                                        <p:attrNameLst>
                                          <p:attrName>style.visibility</p:attrName>
                                        </p:attrNameLst>
                                      </p:cBhvr>
                                      <p:to>
                                        <p:strVal val="visible"/>
                                      </p:to>
                                    </p:set>
                                    <p:anim calcmode="lin" valueType="num">
                                      <p:cBhvr>
                                        <p:cTn id="91" dur="1000" fill="hold"/>
                                        <p:tgtEl>
                                          <p:spTgt spid="4">
                                            <p:graphicEl>
                                              <a:dgm id="{724757F4-101B-4680-B4B2-B1B157B0B7F3}"/>
                                            </p:graphicEl>
                                          </p:spTgt>
                                        </p:tgtEl>
                                        <p:attrNameLst>
                                          <p:attrName>ppt_w</p:attrName>
                                        </p:attrNameLst>
                                      </p:cBhvr>
                                      <p:tavLst>
                                        <p:tav tm="0">
                                          <p:val>
                                            <p:fltVal val="0"/>
                                          </p:val>
                                        </p:tav>
                                        <p:tav tm="100000">
                                          <p:val>
                                            <p:strVal val="#ppt_w"/>
                                          </p:val>
                                        </p:tav>
                                      </p:tavLst>
                                    </p:anim>
                                    <p:anim calcmode="lin" valueType="num">
                                      <p:cBhvr>
                                        <p:cTn id="92" dur="1000" fill="hold"/>
                                        <p:tgtEl>
                                          <p:spTgt spid="4">
                                            <p:graphicEl>
                                              <a:dgm id="{724757F4-101B-4680-B4B2-B1B157B0B7F3}"/>
                                            </p:graphicEl>
                                          </p:spTgt>
                                        </p:tgtEl>
                                        <p:attrNameLst>
                                          <p:attrName>ppt_h</p:attrName>
                                        </p:attrNameLst>
                                      </p:cBhvr>
                                      <p:tavLst>
                                        <p:tav tm="0">
                                          <p:val>
                                            <p:fltVal val="0"/>
                                          </p:val>
                                        </p:tav>
                                        <p:tav tm="100000">
                                          <p:val>
                                            <p:strVal val="#ppt_h"/>
                                          </p:val>
                                        </p:tav>
                                      </p:tavLst>
                                    </p:anim>
                                    <p:anim calcmode="lin" valueType="num">
                                      <p:cBhvr>
                                        <p:cTn id="93" dur="1000" fill="hold"/>
                                        <p:tgtEl>
                                          <p:spTgt spid="4">
                                            <p:graphicEl>
                                              <a:dgm id="{724757F4-101B-4680-B4B2-B1B157B0B7F3}"/>
                                            </p:graphicEl>
                                          </p:spTgt>
                                        </p:tgtEl>
                                        <p:attrNameLst>
                                          <p:attrName>style.rotation</p:attrName>
                                        </p:attrNameLst>
                                      </p:cBhvr>
                                      <p:tavLst>
                                        <p:tav tm="0">
                                          <p:val>
                                            <p:fltVal val="90"/>
                                          </p:val>
                                        </p:tav>
                                        <p:tav tm="100000">
                                          <p:val>
                                            <p:fltVal val="0"/>
                                          </p:val>
                                        </p:tav>
                                      </p:tavLst>
                                    </p:anim>
                                    <p:animEffect transition="in" filter="fade">
                                      <p:cBhvr>
                                        <p:cTn id="94" dur="1000"/>
                                        <p:tgtEl>
                                          <p:spTgt spid="4">
                                            <p:graphicEl>
                                              <a:dgm id="{724757F4-101B-4680-B4B2-B1B157B0B7F3}"/>
                                            </p:graphicEl>
                                          </p:spTgt>
                                        </p:tgtEl>
                                      </p:cBhvr>
                                    </p:animEffect>
                                  </p:childTnLst>
                                </p:cTn>
                              </p:par>
                            </p:childTnLst>
                          </p:cTn>
                        </p:par>
                      </p:childTnLst>
                    </p:cTn>
                  </p:par>
                  <p:par>
                    <p:cTn id="95" fill="hold">
                      <p:stCondLst>
                        <p:cond delay="indefinite"/>
                      </p:stCondLst>
                      <p:childTnLst>
                        <p:par>
                          <p:cTn id="96" fill="hold">
                            <p:stCondLst>
                              <p:cond delay="0"/>
                            </p:stCondLst>
                            <p:childTnLst>
                              <p:par>
                                <p:cTn id="97" presetID="31" presetClass="entr" presetSubtype="0" fill="hold" grpId="0" nodeType="clickEffect">
                                  <p:stCondLst>
                                    <p:cond delay="0"/>
                                  </p:stCondLst>
                                  <p:childTnLst>
                                    <p:set>
                                      <p:cBhvr>
                                        <p:cTn id="98" dur="1" fill="hold">
                                          <p:stCondLst>
                                            <p:cond delay="0"/>
                                          </p:stCondLst>
                                        </p:cTn>
                                        <p:tgtEl>
                                          <p:spTgt spid="4">
                                            <p:graphicEl>
                                              <a:dgm id="{50AD96B1-AC75-43FD-8C11-8C69B98B288B}"/>
                                            </p:graphicEl>
                                          </p:spTgt>
                                        </p:tgtEl>
                                        <p:attrNameLst>
                                          <p:attrName>style.visibility</p:attrName>
                                        </p:attrNameLst>
                                      </p:cBhvr>
                                      <p:to>
                                        <p:strVal val="visible"/>
                                      </p:to>
                                    </p:set>
                                    <p:anim calcmode="lin" valueType="num">
                                      <p:cBhvr>
                                        <p:cTn id="99" dur="1000" fill="hold"/>
                                        <p:tgtEl>
                                          <p:spTgt spid="4">
                                            <p:graphicEl>
                                              <a:dgm id="{50AD96B1-AC75-43FD-8C11-8C69B98B288B}"/>
                                            </p:graphicEl>
                                          </p:spTgt>
                                        </p:tgtEl>
                                        <p:attrNameLst>
                                          <p:attrName>ppt_w</p:attrName>
                                        </p:attrNameLst>
                                      </p:cBhvr>
                                      <p:tavLst>
                                        <p:tav tm="0">
                                          <p:val>
                                            <p:fltVal val="0"/>
                                          </p:val>
                                        </p:tav>
                                        <p:tav tm="100000">
                                          <p:val>
                                            <p:strVal val="#ppt_w"/>
                                          </p:val>
                                        </p:tav>
                                      </p:tavLst>
                                    </p:anim>
                                    <p:anim calcmode="lin" valueType="num">
                                      <p:cBhvr>
                                        <p:cTn id="100" dur="1000" fill="hold"/>
                                        <p:tgtEl>
                                          <p:spTgt spid="4">
                                            <p:graphicEl>
                                              <a:dgm id="{50AD96B1-AC75-43FD-8C11-8C69B98B288B}"/>
                                            </p:graphicEl>
                                          </p:spTgt>
                                        </p:tgtEl>
                                        <p:attrNameLst>
                                          <p:attrName>ppt_h</p:attrName>
                                        </p:attrNameLst>
                                      </p:cBhvr>
                                      <p:tavLst>
                                        <p:tav tm="0">
                                          <p:val>
                                            <p:fltVal val="0"/>
                                          </p:val>
                                        </p:tav>
                                        <p:tav tm="100000">
                                          <p:val>
                                            <p:strVal val="#ppt_h"/>
                                          </p:val>
                                        </p:tav>
                                      </p:tavLst>
                                    </p:anim>
                                    <p:anim calcmode="lin" valueType="num">
                                      <p:cBhvr>
                                        <p:cTn id="101" dur="1000" fill="hold"/>
                                        <p:tgtEl>
                                          <p:spTgt spid="4">
                                            <p:graphicEl>
                                              <a:dgm id="{50AD96B1-AC75-43FD-8C11-8C69B98B288B}"/>
                                            </p:graphicEl>
                                          </p:spTgt>
                                        </p:tgtEl>
                                        <p:attrNameLst>
                                          <p:attrName>style.rotation</p:attrName>
                                        </p:attrNameLst>
                                      </p:cBhvr>
                                      <p:tavLst>
                                        <p:tav tm="0">
                                          <p:val>
                                            <p:fltVal val="90"/>
                                          </p:val>
                                        </p:tav>
                                        <p:tav tm="100000">
                                          <p:val>
                                            <p:fltVal val="0"/>
                                          </p:val>
                                        </p:tav>
                                      </p:tavLst>
                                    </p:anim>
                                    <p:animEffect transition="in" filter="fade">
                                      <p:cBhvr>
                                        <p:cTn id="102" dur="1000"/>
                                        <p:tgtEl>
                                          <p:spTgt spid="4">
                                            <p:graphicEl>
                                              <a:dgm id="{50AD96B1-AC75-43FD-8C11-8C69B98B288B}"/>
                                            </p:graphicEl>
                                          </p:spTgt>
                                        </p:tgtEl>
                                      </p:cBhvr>
                                    </p:animEffect>
                                  </p:childTnLst>
                                </p:cTn>
                              </p:par>
                              <p:par>
                                <p:cTn id="103" presetID="31" presetClass="entr" presetSubtype="0" fill="hold" grpId="0" nodeType="withEffect">
                                  <p:stCondLst>
                                    <p:cond delay="0"/>
                                  </p:stCondLst>
                                  <p:childTnLst>
                                    <p:set>
                                      <p:cBhvr>
                                        <p:cTn id="104" dur="1" fill="hold">
                                          <p:stCondLst>
                                            <p:cond delay="0"/>
                                          </p:stCondLst>
                                        </p:cTn>
                                        <p:tgtEl>
                                          <p:spTgt spid="4">
                                            <p:graphicEl>
                                              <a:dgm id="{CEB54DCE-AF49-4FFC-8FAB-7A179541F474}"/>
                                            </p:graphicEl>
                                          </p:spTgt>
                                        </p:tgtEl>
                                        <p:attrNameLst>
                                          <p:attrName>style.visibility</p:attrName>
                                        </p:attrNameLst>
                                      </p:cBhvr>
                                      <p:to>
                                        <p:strVal val="visible"/>
                                      </p:to>
                                    </p:set>
                                    <p:anim calcmode="lin" valueType="num">
                                      <p:cBhvr>
                                        <p:cTn id="105" dur="1000" fill="hold"/>
                                        <p:tgtEl>
                                          <p:spTgt spid="4">
                                            <p:graphicEl>
                                              <a:dgm id="{CEB54DCE-AF49-4FFC-8FAB-7A179541F474}"/>
                                            </p:graphicEl>
                                          </p:spTgt>
                                        </p:tgtEl>
                                        <p:attrNameLst>
                                          <p:attrName>ppt_w</p:attrName>
                                        </p:attrNameLst>
                                      </p:cBhvr>
                                      <p:tavLst>
                                        <p:tav tm="0">
                                          <p:val>
                                            <p:fltVal val="0"/>
                                          </p:val>
                                        </p:tav>
                                        <p:tav tm="100000">
                                          <p:val>
                                            <p:strVal val="#ppt_w"/>
                                          </p:val>
                                        </p:tav>
                                      </p:tavLst>
                                    </p:anim>
                                    <p:anim calcmode="lin" valueType="num">
                                      <p:cBhvr>
                                        <p:cTn id="106" dur="1000" fill="hold"/>
                                        <p:tgtEl>
                                          <p:spTgt spid="4">
                                            <p:graphicEl>
                                              <a:dgm id="{CEB54DCE-AF49-4FFC-8FAB-7A179541F474}"/>
                                            </p:graphicEl>
                                          </p:spTgt>
                                        </p:tgtEl>
                                        <p:attrNameLst>
                                          <p:attrName>ppt_h</p:attrName>
                                        </p:attrNameLst>
                                      </p:cBhvr>
                                      <p:tavLst>
                                        <p:tav tm="0">
                                          <p:val>
                                            <p:fltVal val="0"/>
                                          </p:val>
                                        </p:tav>
                                        <p:tav tm="100000">
                                          <p:val>
                                            <p:strVal val="#ppt_h"/>
                                          </p:val>
                                        </p:tav>
                                      </p:tavLst>
                                    </p:anim>
                                    <p:anim calcmode="lin" valueType="num">
                                      <p:cBhvr>
                                        <p:cTn id="107" dur="1000" fill="hold"/>
                                        <p:tgtEl>
                                          <p:spTgt spid="4">
                                            <p:graphicEl>
                                              <a:dgm id="{CEB54DCE-AF49-4FFC-8FAB-7A179541F474}"/>
                                            </p:graphicEl>
                                          </p:spTgt>
                                        </p:tgtEl>
                                        <p:attrNameLst>
                                          <p:attrName>style.rotation</p:attrName>
                                        </p:attrNameLst>
                                      </p:cBhvr>
                                      <p:tavLst>
                                        <p:tav tm="0">
                                          <p:val>
                                            <p:fltVal val="90"/>
                                          </p:val>
                                        </p:tav>
                                        <p:tav tm="100000">
                                          <p:val>
                                            <p:fltVal val="0"/>
                                          </p:val>
                                        </p:tav>
                                      </p:tavLst>
                                    </p:anim>
                                    <p:animEffect transition="in" filter="fade">
                                      <p:cBhvr>
                                        <p:cTn id="108" dur="1000"/>
                                        <p:tgtEl>
                                          <p:spTgt spid="4">
                                            <p:graphicEl>
                                              <a:dgm id="{CEB54DCE-AF49-4FFC-8FAB-7A179541F474}"/>
                                            </p:graphicEl>
                                          </p:spTgt>
                                        </p:tgtEl>
                                      </p:cBhvr>
                                    </p:animEffect>
                                  </p:childTnLst>
                                </p:cTn>
                              </p:par>
                            </p:childTnLst>
                          </p:cTn>
                        </p:par>
                      </p:childTnLst>
                    </p:cTn>
                  </p:par>
                  <p:par>
                    <p:cTn id="109" fill="hold">
                      <p:stCondLst>
                        <p:cond delay="indefinite"/>
                      </p:stCondLst>
                      <p:childTnLst>
                        <p:par>
                          <p:cTn id="110" fill="hold">
                            <p:stCondLst>
                              <p:cond delay="0"/>
                            </p:stCondLst>
                            <p:childTnLst>
                              <p:par>
                                <p:cTn id="111" presetID="31" presetClass="entr" presetSubtype="0" fill="hold" grpId="0" nodeType="clickEffect">
                                  <p:stCondLst>
                                    <p:cond delay="0"/>
                                  </p:stCondLst>
                                  <p:childTnLst>
                                    <p:set>
                                      <p:cBhvr>
                                        <p:cTn id="112" dur="1" fill="hold">
                                          <p:stCondLst>
                                            <p:cond delay="0"/>
                                          </p:stCondLst>
                                        </p:cTn>
                                        <p:tgtEl>
                                          <p:spTgt spid="4">
                                            <p:graphicEl>
                                              <a:dgm id="{5EE05BC7-55AA-492A-9948-A92CF29498E2}"/>
                                            </p:graphicEl>
                                          </p:spTgt>
                                        </p:tgtEl>
                                        <p:attrNameLst>
                                          <p:attrName>style.visibility</p:attrName>
                                        </p:attrNameLst>
                                      </p:cBhvr>
                                      <p:to>
                                        <p:strVal val="visible"/>
                                      </p:to>
                                    </p:set>
                                    <p:anim calcmode="lin" valueType="num">
                                      <p:cBhvr>
                                        <p:cTn id="113" dur="1000" fill="hold"/>
                                        <p:tgtEl>
                                          <p:spTgt spid="4">
                                            <p:graphicEl>
                                              <a:dgm id="{5EE05BC7-55AA-492A-9948-A92CF29498E2}"/>
                                            </p:graphicEl>
                                          </p:spTgt>
                                        </p:tgtEl>
                                        <p:attrNameLst>
                                          <p:attrName>ppt_w</p:attrName>
                                        </p:attrNameLst>
                                      </p:cBhvr>
                                      <p:tavLst>
                                        <p:tav tm="0">
                                          <p:val>
                                            <p:fltVal val="0"/>
                                          </p:val>
                                        </p:tav>
                                        <p:tav tm="100000">
                                          <p:val>
                                            <p:strVal val="#ppt_w"/>
                                          </p:val>
                                        </p:tav>
                                      </p:tavLst>
                                    </p:anim>
                                    <p:anim calcmode="lin" valueType="num">
                                      <p:cBhvr>
                                        <p:cTn id="114" dur="1000" fill="hold"/>
                                        <p:tgtEl>
                                          <p:spTgt spid="4">
                                            <p:graphicEl>
                                              <a:dgm id="{5EE05BC7-55AA-492A-9948-A92CF29498E2}"/>
                                            </p:graphicEl>
                                          </p:spTgt>
                                        </p:tgtEl>
                                        <p:attrNameLst>
                                          <p:attrName>ppt_h</p:attrName>
                                        </p:attrNameLst>
                                      </p:cBhvr>
                                      <p:tavLst>
                                        <p:tav tm="0">
                                          <p:val>
                                            <p:fltVal val="0"/>
                                          </p:val>
                                        </p:tav>
                                        <p:tav tm="100000">
                                          <p:val>
                                            <p:strVal val="#ppt_h"/>
                                          </p:val>
                                        </p:tav>
                                      </p:tavLst>
                                    </p:anim>
                                    <p:anim calcmode="lin" valueType="num">
                                      <p:cBhvr>
                                        <p:cTn id="115" dur="1000" fill="hold"/>
                                        <p:tgtEl>
                                          <p:spTgt spid="4">
                                            <p:graphicEl>
                                              <a:dgm id="{5EE05BC7-55AA-492A-9948-A92CF29498E2}"/>
                                            </p:graphicEl>
                                          </p:spTgt>
                                        </p:tgtEl>
                                        <p:attrNameLst>
                                          <p:attrName>style.rotation</p:attrName>
                                        </p:attrNameLst>
                                      </p:cBhvr>
                                      <p:tavLst>
                                        <p:tav tm="0">
                                          <p:val>
                                            <p:fltVal val="90"/>
                                          </p:val>
                                        </p:tav>
                                        <p:tav tm="100000">
                                          <p:val>
                                            <p:fltVal val="0"/>
                                          </p:val>
                                        </p:tav>
                                      </p:tavLst>
                                    </p:anim>
                                    <p:animEffect transition="in" filter="fade">
                                      <p:cBhvr>
                                        <p:cTn id="116" dur="1000"/>
                                        <p:tgtEl>
                                          <p:spTgt spid="4">
                                            <p:graphicEl>
                                              <a:dgm id="{5EE05BC7-55AA-492A-9948-A92CF29498E2}"/>
                                            </p:graphicEl>
                                          </p:spTgt>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4">
                                            <p:graphicEl>
                                              <a:dgm id="{755A43EA-0379-4130-A127-2490E1FFAB33}"/>
                                            </p:graphicEl>
                                          </p:spTgt>
                                        </p:tgtEl>
                                        <p:attrNameLst>
                                          <p:attrName>style.visibility</p:attrName>
                                        </p:attrNameLst>
                                      </p:cBhvr>
                                      <p:to>
                                        <p:strVal val="visible"/>
                                      </p:to>
                                    </p:set>
                                    <p:anim calcmode="lin" valueType="num">
                                      <p:cBhvr>
                                        <p:cTn id="119" dur="1000" fill="hold"/>
                                        <p:tgtEl>
                                          <p:spTgt spid="4">
                                            <p:graphicEl>
                                              <a:dgm id="{755A43EA-0379-4130-A127-2490E1FFAB33}"/>
                                            </p:graphicEl>
                                          </p:spTgt>
                                        </p:tgtEl>
                                        <p:attrNameLst>
                                          <p:attrName>ppt_w</p:attrName>
                                        </p:attrNameLst>
                                      </p:cBhvr>
                                      <p:tavLst>
                                        <p:tav tm="0">
                                          <p:val>
                                            <p:fltVal val="0"/>
                                          </p:val>
                                        </p:tav>
                                        <p:tav tm="100000">
                                          <p:val>
                                            <p:strVal val="#ppt_w"/>
                                          </p:val>
                                        </p:tav>
                                      </p:tavLst>
                                    </p:anim>
                                    <p:anim calcmode="lin" valueType="num">
                                      <p:cBhvr>
                                        <p:cTn id="120" dur="1000" fill="hold"/>
                                        <p:tgtEl>
                                          <p:spTgt spid="4">
                                            <p:graphicEl>
                                              <a:dgm id="{755A43EA-0379-4130-A127-2490E1FFAB33}"/>
                                            </p:graphicEl>
                                          </p:spTgt>
                                        </p:tgtEl>
                                        <p:attrNameLst>
                                          <p:attrName>ppt_h</p:attrName>
                                        </p:attrNameLst>
                                      </p:cBhvr>
                                      <p:tavLst>
                                        <p:tav tm="0">
                                          <p:val>
                                            <p:fltVal val="0"/>
                                          </p:val>
                                        </p:tav>
                                        <p:tav tm="100000">
                                          <p:val>
                                            <p:strVal val="#ppt_h"/>
                                          </p:val>
                                        </p:tav>
                                      </p:tavLst>
                                    </p:anim>
                                    <p:anim calcmode="lin" valueType="num">
                                      <p:cBhvr>
                                        <p:cTn id="121" dur="1000" fill="hold"/>
                                        <p:tgtEl>
                                          <p:spTgt spid="4">
                                            <p:graphicEl>
                                              <a:dgm id="{755A43EA-0379-4130-A127-2490E1FFAB33}"/>
                                            </p:graphicEl>
                                          </p:spTgt>
                                        </p:tgtEl>
                                        <p:attrNameLst>
                                          <p:attrName>style.rotation</p:attrName>
                                        </p:attrNameLst>
                                      </p:cBhvr>
                                      <p:tavLst>
                                        <p:tav tm="0">
                                          <p:val>
                                            <p:fltVal val="90"/>
                                          </p:val>
                                        </p:tav>
                                        <p:tav tm="100000">
                                          <p:val>
                                            <p:fltVal val="0"/>
                                          </p:val>
                                        </p:tav>
                                      </p:tavLst>
                                    </p:anim>
                                    <p:animEffect transition="in" filter="fade">
                                      <p:cBhvr>
                                        <p:cTn id="122" dur="1000"/>
                                        <p:tgtEl>
                                          <p:spTgt spid="4">
                                            <p:graphicEl>
                                              <a:dgm id="{755A43EA-0379-4130-A127-2490E1FFAB33}"/>
                                            </p:graphicEl>
                                          </p:spTgt>
                                        </p:tgtEl>
                                      </p:cBhvr>
                                    </p:animEffect>
                                  </p:childTnLst>
                                </p:cTn>
                              </p:par>
                            </p:childTnLst>
                          </p:cTn>
                        </p:par>
                      </p:childTnLst>
                    </p:cTn>
                  </p:par>
                  <p:par>
                    <p:cTn id="123" fill="hold">
                      <p:stCondLst>
                        <p:cond delay="indefinite"/>
                      </p:stCondLst>
                      <p:childTnLst>
                        <p:par>
                          <p:cTn id="124" fill="hold">
                            <p:stCondLst>
                              <p:cond delay="0"/>
                            </p:stCondLst>
                            <p:childTnLst>
                              <p:par>
                                <p:cTn id="125" presetID="31" presetClass="entr" presetSubtype="0" fill="hold" grpId="0" nodeType="clickEffect">
                                  <p:stCondLst>
                                    <p:cond delay="0"/>
                                  </p:stCondLst>
                                  <p:childTnLst>
                                    <p:set>
                                      <p:cBhvr>
                                        <p:cTn id="126" dur="1" fill="hold">
                                          <p:stCondLst>
                                            <p:cond delay="0"/>
                                          </p:stCondLst>
                                        </p:cTn>
                                        <p:tgtEl>
                                          <p:spTgt spid="4">
                                            <p:graphicEl>
                                              <a:dgm id="{ABA5379A-949E-4CA9-92F8-93DE63DA5AE8}"/>
                                            </p:graphicEl>
                                          </p:spTgt>
                                        </p:tgtEl>
                                        <p:attrNameLst>
                                          <p:attrName>style.visibility</p:attrName>
                                        </p:attrNameLst>
                                      </p:cBhvr>
                                      <p:to>
                                        <p:strVal val="visible"/>
                                      </p:to>
                                    </p:set>
                                    <p:anim calcmode="lin" valueType="num">
                                      <p:cBhvr>
                                        <p:cTn id="127" dur="1000" fill="hold"/>
                                        <p:tgtEl>
                                          <p:spTgt spid="4">
                                            <p:graphicEl>
                                              <a:dgm id="{ABA5379A-949E-4CA9-92F8-93DE63DA5AE8}"/>
                                            </p:graphicEl>
                                          </p:spTgt>
                                        </p:tgtEl>
                                        <p:attrNameLst>
                                          <p:attrName>ppt_w</p:attrName>
                                        </p:attrNameLst>
                                      </p:cBhvr>
                                      <p:tavLst>
                                        <p:tav tm="0">
                                          <p:val>
                                            <p:fltVal val="0"/>
                                          </p:val>
                                        </p:tav>
                                        <p:tav tm="100000">
                                          <p:val>
                                            <p:strVal val="#ppt_w"/>
                                          </p:val>
                                        </p:tav>
                                      </p:tavLst>
                                    </p:anim>
                                    <p:anim calcmode="lin" valueType="num">
                                      <p:cBhvr>
                                        <p:cTn id="128" dur="1000" fill="hold"/>
                                        <p:tgtEl>
                                          <p:spTgt spid="4">
                                            <p:graphicEl>
                                              <a:dgm id="{ABA5379A-949E-4CA9-92F8-93DE63DA5AE8}"/>
                                            </p:graphicEl>
                                          </p:spTgt>
                                        </p:tgtEl>
                                        <p:attrNameLst>
                                          <p:attrName>ppt_h</p:attrName>
                                        </p:attrNameLst>
                                      </p:cBhvr>
                                      <p:tavLst>
                                        <p:tav tm="0">
                                          <p:val>
                                            <p:fltVal val="0"/>
                                          </p:val>
                                        </p:tav>
                                        <p:tav tm="100000">
                                          <p:val>
                                            <p:strVal val="#ppt_h"/>
                                          </p:val>
                                        </p:tav>
                                      </p:tavLst>
                                    </p:anim>
                                    <p:anim calcmode="lin" valueType="num">
                                      <p:cBhvr>
                                        <p:cTn id="129" dur="1000" fill="hold"/>
                                        <p:tgtEl>
                                          <p:spTgt spid="4">
                                            <p:graphicEl>
                                              <a:dgm id="{ABA5379A-949E-4CA9-92F8-93DE63DA5AE8}"/>
                                            </p:graphicEl>
                                          </p:spTgt>
                                        </p:tgtEl>
                                        <p:attrNameLst>
                                          <p:attrName>style.rotation</p:attrName>
                                        </p:attrNameLst>
                                      </p:cBhvr>
                                      <p:tavLst>
                                        <p:tav tm="0">
                                          <p:val>
                                            <p:fltVal val="90"/>
                                          </p:val>
                                        </p:tav>
                                        <p:tav tm="100000">
                                          <p:val>
                                            <p:fltVal val="0"/>
                                          </p:val>
                                        </p:tav>
                                      </p:tavLst>
                                    </p:anim>
                                    <p:animEffect transition="in" filter="fade">
                                      <p:cBhvr>
                                        <p:cTn id="130" dur="1000"/>
                                        <p:tgtEl>
                                          <p:spTgt spid="4">
                                            <p:graphicEl>
                                              <a:dgm id="{ABA5379A-949E-4CA9-92F8-93DE63DA5AE8}"/>
                                            </p:graphicEl>
                                          </p:spTgt>
                                        </p:tgtEl>
                                      </p:cBhvr>
                                    </p:animEffect>
                                  </p:childTnLst>
                                </p:cTn>
                              </p:par>
                              <p:par>
                                <p:cTn id="131" presetID="31" presetClass="entr" presetSubtype="0" fill="hold" grpId="0" nodeType="withEffect">
                                  <p:stCondLst>
                                    <p:cond delay="0"/>
                                  </p:stCondLst>
                                  <p:childTnLst>
                                    <p:set>
                                      <p:cBhvr>
                                        <p:cTn id="132" dur="1" fill="hold">
                                          <p:stCondLst>
                                            <p:cond delay="0"/>
                                          </p:stCondLst>
                                        </p:cTn>
                                        <p:tgtEl>
                                          <p:spTgt spid="4">
                                            <p:graphicEl>
                                              <a:dgm id="{33AC2886-9632-4BD1-8D32-14F4C3667CFD}"/>
                                            </p:graphicEl>
                                          </p:spTgt>
                                        </p:tgtEl>
                                        <p:attrNameLst>
                                          <p:attrName>style.visibility</p:attrName>
                                        </p:attrNameLst>
                                      </p:cBhvr>
                                      <p:to>
                                        <p:strVal val="visible"/>
                                      </p:to>
                                    </p:set>
                                    <p:anim calcmode="lin" valueType="num">
                                      <p:cBhvr>
                                        <p:cTn id="133" dur="1000" fill="hold"/>
                                        <p:tgtEl>
                                          <p:spTgt spid="4">
                                            <p:graphicEl>
                                              <a:dgm id="{33AC2886-9632-4BD1-8D32-14F4C3667CFD}"/>
                                            </p:graphicEl>
                                          </p:spTgt>
                                        </p:tgtEl>
                                        <p:attrNameLst>
                                          <p:attrName>ppt_w</p:attrName>
                                        </p:attrNameLst>
                                      </p:cBhvr>
                                      <p:tavLst>
                                        <p:tav tm="0">
                                          <p:val>
                                            <p:fltVal val="0"/>
                                          </p:val>
                                        </p:tav>
                                        <p:tav tm="100000">
                                          <p:val>
                                            <p:strVal val="#ppt_w"/>
                                          </p:val>
                                        </p:tav>
                                      </p:tavLst>
                                    </p:anim>
                                    <p:anim calcmode="lin" valueType="num">
                                      <p:cBhvr>
                                        <p:cTn id="134" dur="1000" fill="hold"/>
                                        <p:tgtEl>
                                          <p:spTgt spid="4">
                                            <p:graphicEl>
                                              <a:dgm id="{33AC2886-9632-4BD1-8D32-14F4C3667CFD}"/>
                                            </p:graphicEl>
                                          </p:spTgt>
                                        </p:tgtEl>
                                        <p:attrNameLst>
                                          <p:attrName>ppt_h</p:attrName>
                                        </p:attrNameLst>
                                      </p:cBhvr>
                                      <p:tavLst>
                                        <p:tav tm="0">
                                          <p:val>
                                            <p:fltVal val="0"/>
                                          </p:val>
                                        </p:tav>
                                        <p:tav tm="100000">
                                          <p:val>
                                            <p:strVal val="#ppt_h"/>
                                          </p:val>
                                        </p:tav>
                                      </p:tavLst>
                                    </p:anim>
                                    <p:anim calcmode="lin" valueType="num">
                                      <p:cBhvr>
                                        <p:cTn id="135" dur="1000" fill="hold"/>
                                        <p:tgtEl>
                                          <p:spTgt spid="4">
                                            <p:graphicEl>
                                              <a:dgm id="{33AC2886-9632-4BD1-8D32-14F4C3667CFD}"/>
                                            </p:graphicEl>
                                          </p:spTgt>
                                        </p:tgtEl>
                                        <p:attrNameLst>
                                          <p:attrName>style.rotation</p:attrName>
                                        </p:attrNameLst>
                                      </p:cBhvr>
                                      <p:tavLst>
                                        <p:tav tm="0">
                                          <p:val>
                                            <p:fltVal val="90"/>
                                          </p:val>
                                        </p:tav>
                                        <p:tav tm="100000">
                                          <p:val>
                                            <p:fltVal val="0"/>
                                          </p:val>
                                        </p:tav>
                                      </p:tavLst>
                                    </p:anim>
                                    <p:animEffect transition="in" filter="fade">
                                      <p:cBhvr>
                                        <p:cTn id="136" dur="1000"/>
                                        <p:tgtEl>
                                          <p:spTgt spid="4">
                                            <p:graphicEl>
                                              <a:dgm id="{33AC2886-9632-4BD1-8D32-14F4C3667CFD}"/>
                                            </p:graphicEl>
                                          </p:spTgt>
                                        </p:tgtEl>
                                      </p:cBhvr>
                                    </p:animEffect>
                                  </p:childTnLst>
                                </p:cTn>
                              </p:par>
                            </p:childTnLst>
                          </p:cTn>
                        </p:par>
                      </p:childTnLst>
                    </p:cTn>
                  </p:par>
                  <p:par>
                    <p:cTn id="137" fill="hold">
                      <p:stCondLst>
                        <p:cond delay="indefinite"/>
                      </p:stCondLst>
                      <p:childTnLst>
                        <p:par>
                          <p:cTn id="138" fill="hold">
                            <p:stCondLst>
                              <p:cond delay="0"/>
                            </p:stCondLst>
                            <p:childTnLst>
                              <p:par>
                                <p:cTn id="139" presetID="31" presetClass="entr" presetSubtype="0" fill="hold" grpId="0" nodeType="clickEffect">
                                  <p:stCondLst>
                                    <p:cond delay="0"/>
                                  </p:stCondLst>
                                  <p:childTnLst>
                                    <p:set>
                                      <p:cBhvr>
                                        <p:cTn id="140" dur="1" fill="hold">
                                          <p:stCondLst>
                                            <p:cond delay="0"/>
                                          </p:stCondLst>
                                        </p:cTn>
                                        <p:tgtEl>
                                          <p:spTgt spid="4">
                                            <p:graphicEl>
                                              <a:dgm id="{07A981C0-7F95-44B1-ABC9-B2F3CA113686}"/>
                                            </p:graphicEl>
                                          </p:spTgt>
                                        </p:tgtEl>
                                        <p:attrNameLst>
                                          <p:attrName>style.visibility</p:attrName>
                                        </p:attrNameLst>
                                      </p:cBhvr>
                                      <p:to>
                                        <p:strVal val="visible"/>
                                      </p:to>
                                    </p:set>
                                    <p:anim calcmode="lin" valueType="num">
                                      <p:cBhvr>
                                        <p:cTn id="141" dur="1000" fill="hold"/>
                                        <p:tgtEl>
                                          <p:spTgt spid="4">
                                            <p:graphicEl>
                                              <a:dgm id="{07A981C0-7F95-44B1-ABC9-B2F3CA113686}"/>
                                            </p:graphicEl>
                                          </p:spTgt>
                                        </p:tgtEl>
                                        <p:attrNameLst>
                                          <p:attrName>ppt_w</p:attrName>
                                        </p:attrNameLst>
                                      </p:cBhvr>
                                      <p:tavLst>
                                        <p:tav tm="0">
                                          <p:val>
                                            <p:fltVal val="0"/>
                                          </p:val>
                                        </p:tav>
                                        <p:tav tm="100000">
                                          <p:val>
                                            <p:strVal val="#ppt_w"/>
                                          </p:val>
                                        </p:tav>
                                      </p:tavLst>
                                    </p:anim>
                                    <p:anim calcmode="lin" valueType="num">
                                      <p:cBhvr>
                                        <p:cTn id="142" dur="1000" fill="hold"/>
                                        <p:tgtEl>
                                          <p:spTgt spid="4">
                                            <p:graphicEl>
                                              <a:dgm id="{07A981C0-7F95-44B1-ABC9-B2F3CA113686}"/>
                                            </p:graphicEl>
                                          </p:spTgt>
                                        </p:tgtEl>
                                        <p:attrNameLst>
                                          <p:attrName>ppt_h</p:attrName>
                                        </p:attrNameLst>
                                      </p:cBhvr>
                                      <p:tavLst>
                                        <p:tav tm="0">
                                          <p:val>
                                            <p:fltVal val="0"/>
                                          </p:val>
                                        </p:tav>
                                        <p:tav tm="100000">
                                          <p:val>
                                            <p:strVal val="#ppt_h"/>
                                          </p:val>
                                        </p:tav>
                                      </p:tavLst>
                                    </p:anim>
                                    <p:anim calcmode="lin" valueType="num">
                                      <p:cBhvr>
                                        <p:cTn id="143" dur="1000" fill="hold"/>
                                        <p:tgtEl>
                                          <p:spTgt spid="4">
                                            <p:graphicEl>
                                              <a:dgm id="{07A981C0-7F95-44B1-ABC9-B2F3CA113686}"/>
                                            </p:graphicEl>
                                          </p:spTgt>
                                        </p:tgtEl>
                                        <p:attrNameLst>
                                          <p:attrName>style.rotation</p:attrName>
                                        </p:attrNameLst>
                                      </p:cBhvr>
                                      <p:tavLst>
                                        <p:tav tm="0">
                                          <p:val>
                                            <p:fltVal val="90"/>
                                          </p:val>
                                        </p:tav>
                                        <p:tav tm="100000">
                                          <p:val>
                                            <p:fltVal val="0"/>
                                          </p:val>
                                        </p:tav>
                                      </p:tavLst>
                                    </p:anim>
                                    <p:animEffect transition="in" filter="fade">
                                      <p:cBhvr>
                                        <p:cTn id="144" dur="1000"/>
                                        <p:tgtEl>
                                          <p:spTgt spid="4">
                                            <p:graphicEl>
                                              <a:dgm id="{07A981C0-7F95-44B1-ABC9-B2F3CA113686}"/>
                                            </p:graphicEl>
                                          </p:spTgt>
                                        </p:tgtEl>
                                      </p:cBhvr>
                                    </p:animEffect>
                                  </p:childTnLst>
                                </p:cTn>
                              </p:par>
                              <p:par>
                                <p:cTn id="145" presetID="31" presetClass="entr" presetSubtype="0" fill="hold" grpId="0" nodeType="withEffect">
                                  <p:stCondLst>
                                    <p:cond delay="0"/>
                                  </p:stCondLst>
                                  <p:childTnLst>
                                    <p:set>
                                      <p:cBhvr>
                                        <p:cTn id="146" dur="1" fill="hold">
                                          <p:stCondLst>
                                            <p:cond delay="0"/>
                                          </p:stCondLst>
                                        </p:cTn>
                                        <p:tgtEl>
                                          <p:spTgt spid="4">
                                            <p:graphicEl>
                                              <a:dgm id="{B7C7F0B6-4D6D-435C-AFE7-5230036997D6}"/>
                                            </p:graphicEl>
                                          </p:spTgt>
                                        </p:tgtEl>
                                        <p:attrNameLst>
                                          <p:attrName>style.visibility</p:attrName>
                                        </p:attrNameLst>
                                      </p:cBhvr>
                                      <p:to>
                                        <p:strVal val="visible"/>
                                      </p:to>
                                    </p:set>
                                    <p:anim calcmode="lin" valueType="num">
                                      <p:cBhvr>
                                        <p:cTn id="147" dur="1000" fill="hold"/>
                                        <p:tgtEl>
                                          <p:spTgt spid="4">
                                            <p:graphicEl>
                                              <a:dgm id="{B7C7F0B6-4D6D-435C-AFE7-5230036997D6}"/>
                                            </p:graphicEl>
                                          </p:spTgt>
                                        </p:tgtEl>
                                        <p:attrNameLst>
                                          <p:attrName>ppt_w</p:attrName>
                                        </p:attrNameLst>
                                      </p:cBhvr>
                                      <p:tavLst>
                                        <p:tav tm="0">
                                          <p:val>
                                            <p:fltVal val="0"/>
                                          </p:val>
                                        </p:tav>
                                        <p:tav tm="100000">
                                          <p:val>
                                            <p:strVal val="#ppt_w"/>
                                          </p:val>
                                        </p:tav>
                                      </p:tavLst>
                                    </p:anim>
                                    <p:anim calcmode="lin" valueType="num">
                                      <p:cBhvr>
                                        <p:cTn id="148" dur="1000" fill="hold"/>
                                        <p:tgtEl>
                                          <p:spTgt spid="4">
                                            <p:graphicEl>
                                              <a:dgm id="{B7C7F0B6-4D6D-435C-AFE7-5230036997D6}"/>
                                            </p:graphicEl>
                                          </p:spTgt>
                                        </p:tgtEl>
                                        <p:attrNameLst>
                                          <p:attrName>ppt_h</p:attrName>
                                        </p:attrNameLst>
                                      </p:cBhvr>
                                      <p:tavLst>
                                        <p:tav tm="0">
                                          <p:val>
                                            <p:fltVal val="0"/>
                                          </p:val>
                                        </p:tav>
                                        <p:tav tm="100000">
                                          <p:val>
                                            <p:strVal val="#ppt_h"/>
                                          </p:val>
                                        </p:tav>
                                      </p:tavLst>
                                    </p:anim>
                                    <p:anim calcmode="lin" valueType="num">
                                      <p:cBhvr>
                                        <p:cTn id="149" dur="1000" fill="hold"/>
                                        <p:tgtEl>
                                          <p:spTgt spid="4">
                                            <p:graphicEl>
                                              <a:dgm id="{B7C7F0B6-4D6D-435C-AFE7-5230036997D6}"/>
                                            </p:graphicEl>
                                          </p:spTgt>
                                        </p:tgtEl>
                                        <p:attrNameLst>
                                          <p:attrName>style.rotation</p:attrName>
                                        </p:attrNameLst>
                                      </p:cBhvr>
                                      <p:tavLst>
                                        <p:tav tm="0">
                                          <p:val>
                                            <p:fltVal val="90"/>
                                          </p:val>
                                        </p:tav>
                                        <p:tav tm="100000">
                                          <p:val>
                                            <p:fltVal val="0"/>
                                          </p:val>
                                        </p:tav>
                                      </p:tavLst>
                                    </p:anim>
                                    <p:animEffect transition="in" filter="fade">
                                      <p:cBhvr>
                                        <p:cTn id="150" dur="1000"/>
                                        <p:tgtEl>
                                          <p:spTgt spid="4">
                                            <p:graphicEl>
                                              <a:dgm id="{B7C7F0B6-4D6D-435C-AFE7-5230036997D6}"/>
                                            </p:graphicEl>
                                          </p:spTgt>
                                        </p:tgtEl>
                                      </p:cBhvr>
                                    </p:animEffect>
                                  </p:childTnLst>
                                </p:cTn>
                              </p:par>
                            </p:childTnLst>
                          </p:cTn>
                        </p:par>
                      </p:childTnLst>
                    </p:cTn>
                  </p:par>
                  <p:par>
                    <p:cTn id="151" fill="hold">
                      <p:stCondLst>
                        <p:cond delay="indefinite"/>
                      </p:stCondLst>
                      <p:childTnLst>
                        <p:par>
                          <p:cTn id="152" fill="hold">
                            <p:stCondLst>
                              <p:cond delay="0"/>
                            </p:stCondLst>
                            <p:childTnLst>
                              <p:par>
                                <p:cTn id="153" presetID="31" presetClass="entr" presetSubtype="0" fill="hold" grpId="0" nodeType="clickEffect">
                                  <p:stCondLst>
                                    <p:cond delay="0"/>
                                  </p:stCondLst>
                                  <p:childTnLst>
                                    <p:set>
                                      <p:cBhvr>
                                        <p:cTn id="154" dur="1" fill="hold">
                                          <p:stCondLst>
                                            <p:cond delay="0"/>
                                          </p:stCondLst>
                                        </p:cTn>
                                        <p:tgtEl>
                                          <p:spTgt spid="6">
                                            <p:graphicEl>
                                              <a:dgm id="{BE885314-DD95-4C0C-959C-412E237029C8}"/>
                                            </p:graphicEl>
                                          </p:spTgt>
                                        </p:tgtEl>
                                        <p:attrNameLst>
                                          <p:attrName>style.visibility</p:attrName>
                                        </p:attrNameLst>
                                      </p:cBhvr>
                                      <p:to>
                                        <p:strVal val="visible"/>
                                      </p:to>
                                    </p:set>
                                    <p:anim calcmode="lin" valueType="num">
                                      <p:cBhvr>
                                        <p:cTn id="155" dur="1000" fill="hold"/>
                                        <p:tgtEl>
                                          <p:spTgt spid="6">
                                            <p:graphicEl>
                                              <a:dgm id="{BE885314-DD95-4C0C-959C-412E237029C8}"/>
                                            </p:graphicEl>
                                          </p:spTgt>
                                        </p:tgtEl>
                                        <p:attrNameLst>
                                          <p:attrName>ppt_w</p:attrName>
                                        </p:attrNameLst>
                                      </p:cBhvr>
                                      <p:tavLst>
                                        <p:tav tm="0">
                                          <p:val>
                                            <p:fltVal val="0"/>
                                          </p:val>
                                        </p:tav>
                                        <p:tav tm="100000">
                                          <p:val>
                                            <p:strVal val="#ppt_w"/>
                                          </p:val>
                                        </p:tav>
                                      </p:tavLst>
                                    </p:anim>
                                    <p:anim calcmode="lin" valueType="num">
                                      <p:cBhvr>
                                        <p:cTn id="156" dur="1000" fill="hold"/>
                                        <p:tgtEl>
                                          <p:spTgt spid="6">
                                            <p:graphicEl>
                                              <a:dgm id="{BE885314-DD95-4C0C-959C-412E237029C8}"/>
                                            </p:graphicEl>
                                          </p:spTgt>
                                        </p:tgtEl>
                                        <p:attrNameLst>
                                          <p:attrName>ppt_h</p:attrName>
                                        </p:attrNameLst>
                                      </p:cBhvr>
                                      <p:tavLst>
                                        <p:tav tm="0">
                                          <p:val>
                                            <p:fltVal val="0"/>
                                          </p:val>
                                        </p:tav>
                                        <p:tav tm="100000">
                                          <p:val>
                                            <p:strVal val="#ppt_h"/>
                                          </p:val>
                                        </p:tav>
                                      </p:tavLst>
                                    </p:anim>
                                    <p:anim calcmode="lin" valueType="num">
                                      <p:cBhvr>
                                        <p:cTn id="157" dur="1000" fill="hold"/>
                                        <p:tgtEl>
                                          <p:spTgt spid="6">
                                            <p:graphicEl>
                                              <a:dgm id="{BE885314-DD95-4C0C-959C-412E237029C8}"/>
                                            </p:graphicEl>
                                          </p:spTgt>
                                        </p:tgtEl>
                                        <p:attrNameLst>
                                          <p:attrName>style.rotation</p:attrName>
                                        </p:attrNameLst>
                                      </p:cBhvr>
                                      <p:tavLst>
                                        <p:tav tm="0">
                                          <p:val>
                                            <p:fltVal val="90"/>
                                          </p:val>
                                        </p:tav>
                                        <p:tav tm="100000">
                                          <p:val>
                                            <p:fltVal val="0"/>
                                          </p:val>
                                        </p:tav>
                                      </p:tavLst>
                                    </p:anim>
                                    <p:animEffect transition="in" filter="fade">
                                      <p:cBhvr>
                                        <p:cTn id="158" dur="1000"/>
                                        <p:tgtEl>
                                          <p:spTgt spid="6">
                                            <p:graphicEl>
                                              <a:dgm id="{BE885314-DD95-4C0C-959C-412E237029C8}"/>
                                            </p:graphicEl>
                                          </p:spTgt>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6">
                                            <p:graphicEl>
                                              <a:dgm id="{49A63766-7710-4007-AD0C-6AA2A5D8C6DC}"/>
                                            </p:graphicEl>
                                          </p:spTgt>
                                        </p:tgtEl>
                                        <p:attrNameLst>
                                          <p:attrName>style.visibility</p:attrName>
                                        </p:attrNameLst>
                                      </p:cBhvr>
                                      <p:to>
                                        <p:strVal val="visible"/>
                                      </p:to>
                                    </p:set>
                                    <p:anim calcmode="lin" valueType="num">
                                      <p:cBhvr>
                                        <p:cTn id="161" dur="1000" fill="hold"/>
                                        <p:tgtEl>
                                          <p:spTgt spid="6">
                                            <p:graphicEl>
                                              <a:dgm id="{49A63766-7710-4007-AD0C-6AA2A5D8C6DC}"/>
                                            </p:graphicEl>
                                          </p:spTgt>
                                        </p:tgtEl>
                                        <p:attrNameLst>
                                          <p:attrName>ppt_w</p:attrName>
                                        </p:attrNameLst>
                                      </p:cBhvr>
                                      <p:tavLst>
                                        <p:tav tm="0">
                                          <p:val>
                                            <p:fltVal val="0"/>
                                          </p:val>
                                        </p:tav>
                                        <p:tav tm="100000">
                                          <p:val>
                                            <p:strVal val="#ppt_w"/>
                                          </p:val>
                                        </p:tav>
                                      </p:tavLst>
                                    </p:anim>
                                    <p:anim calcmode="lin" valueType="num">
                                      <p:cBhvr>
                                        <p:cTn id="162" dur="1000" fill="hold"/>
                                        <p:tgtEl>
                                          <p:spTgt spid="6">
                                            <p:graphicEl>
                                              <a:dgm id="{49A63766-7710-4007-AD0C-6AA2A5D8C6DC}"/>
                                            </p:graphicEl>
                                          </p:spTgt>
                                        </p:tgtEl>
                                        <p:attrNameLst>
                                          <p:attrName>ppt_h</p:attrName>
                                        </p:attrNameLst>
                                      </p:cBhvr>
                                      <p:tavLst>
                                        <p:tav tm="0">
                                          <p:val>
                                            <p:fltVal val="0"/>
                                          </p:val>
                                        </p:tav>
                                        <p:tav tm="100000">
                                          <p:val>
                                            <p:strVal val="#ppt_h"/>
                                          </p:val>
                                        </p:tav>
                                      </p:tavLst>
                                    </p:anim>
                                    <p:anim calcmode="lin" valueType="num">
                                      <p:cBhvr>
                                        <p:cTn id="163" dur="1000" fill="hold"/>
                                        <p:tgtEl>
                                          <p:spTgt spid="6">
                                            <p:graphicEl>
                                              <a:dgm id="{49A63766-7710-4007-AD0C-6AA2A5D8C6DC}"/>
                                            </p:graphicEl>
                                          </p:spTgt>
                                        </p:tgtEl>
                                        <p:attrNameLst>
                                          <p:attrName>style.rotation</p:attrName>
                                        </p:attrNameLst>
                                      </p:cBhvr>
                                      <p:tavLst>
                                        <p:tav tm="0">
                                          <p:val>
                                            <p:fltVal val="90"/>
                                          </p:val>
                                        </p:tav>
                                        <p:tav tm="100000">
                                          <p:val>
                                            <p:fltVal val="0"/>
                                          </p:val>
                                        </p:tav>
                                      </p:tavLst>
                                    </p:anim>
                                    <p:animEffect transition="in" filter="fade">
                                      <p:cBhvr>
                                        <p:cTn id="164" dur="1000"/>
                                        <p:tgtEl>
                                          <p:spTgt spid="6">
                                            <p:graphicEl>
                                              <a:dgm id="{49A63766-7710-4007-AD0C-6AA2A5D8C6DC}"/>
                                            </p:graphicEl>
                                          </p:spTgt>
                                        </p:tgtEl>
                                      </p:cBhvr>
                                    </p:animEffect>
                                  </p:childTnLst>
                                </p:cTn>
                              </p:par>
                            </p:childTnLst>
                          </p:cTn>
                        </p:par>
                      </p:childTnLst>
                    </p:cTn>
                  </p:par>
                  <p:par>
                    <p:cTn id="165" fill="hold">
                      <p:stCondLst>
                        <p:cond delay="indefinite"/>
                      </p:stCondLst>
                      <p:childTnLst>
                        <p:par>
                          <p:cTn id="166" fill="hold">
                            <p:stCondLst>
                              <p:cond delay="0"/>
                            </p:stCondLst>
                            <p:childTnLst>
                              <p:par>
                                <p:cTn id="167" presetID="31" presetClass="entr" presetSubtype="0" fill="hold" grpId="0" nodeType="clickEffect">
                                  <p:stCondLst>
                                    <p:cond delay="0"/>
                                  </p:stCondLst>
                                  <p:childTnLst>
                                    <p:set>
                                      <p:cBhvr>
                                        <p:cTn id="168" dur="1" fill="hold">
                                          <p:stCondLst>
                                            <p:cond delay="0"/>
                                          </p:stCondLst>
                                        </p:cTn>
                                        <p:tgtEl>
                                          <p:spTgt spid="6">
                                            <p:graphicEl>
                                              <a:dgm id="{4F9F7DE5-5220-4A05-B52F-72D3D561D912}"/>
                                            </p:graphicEl>
                                          </p:spTgt>
                                        </p:tgtEl>
                                        <p:attrNameLst>
                                          <p:attrName>style.visibility</p:attrName>
                                        </p:attrNameLst>
                                      </p:cBhvr>
                                      <p:to>
                                        <p:strVal val="visible"/>
                                      </p:to>
                                    </p:set>
                                    <p:anim calcmode="lin" valueType="num">
                                      <p:cBhvr>
                                        <p:cTn id="169" dur="1000" fill="hold"/>
                                        <p:tgtEl>
                                          <p:spTgt spid="6">
                                            <p:graphicEl>
                                              <a:dgm id="{4F9F7DE5-5220-4A05-B52F-72D3D561D912}"/>
                                            </p:graphicEl>
                                          </p:spTgt>
                                        </p:tgtEl>
                                        <p:attrNameLst>
                                          <p:attrName>ppt_w</p:attrName>
                                        </p:attrNameLst>
                                      </p:cBhvr>
                                      <p:tavLst>
                                        <p:tav tm="0">
                                          <p:val>
                                            <p:fltVal val="0"/>
                                          </p:val>
                                        </p:tav>
                                        <p:tav tm="100000">
                                          <p:val>
                                            <p:strVal val="#ppt_w"/>
                                          </p:val>
                                        </p:tav>
                                      </p:tavLst>
                                    </p:anim>
                                    <p:anim calcmode="lin" valueType="num">
                                      <p:cBhvr>
                                        <p:cTn id="170" dur="1000" fill="hold"/>
                                        <p:tgtEl>
                                          <p:spTgt spid="6">
                                            <p:graphicEl>
                                              <a:dgm id="{4F9F7DE5-5220-4A05-B52F-72D3D561D912}"/>
                                            </p:graphicEl>
                                          </p:spTgt>
                                        </p:tgtEl>
                                        <p:attrNameLst>
                                          <p:attrName>ppt_h</p:attrName>
                                        </p:attrNameLst>
                                      </p:cBhvr>
                                      <p:tavLst>
                                        <p:tav tm="0">
                                          <p:val>
                                            <p:fltVal val="0"/>
                                          </p:val>
                                        </p:tav>
                                        <p:tav tm="100000">
                                          <p:val>
                                            <p:strVal val="#ppt_h"/>
                                          </p:val>
                                        </p:tav>
                                      </p:tavLst>
                                    </p:anim>
                                    <p:anim calcmode="lin" valueType="num">
                                      <p:cBhvr>
                                        <p:cTn id="171" dur="1000" fill="hold"/>
                                        <p:tgtEl>
                                          <p:spTgt spid="6">
                                            <p:graphicEl>
                                              <a:dgm id="{4F9F7DE5-5220-4A05-B52F-72D3D561D912}"/>
                                            </p:graphicEl>
                                          </p:spTgt>
                                        </p:tgtEl>
                                        <p:attrNameLst>
                                          <p:attrName>style.rotation</p:attrName>
                                        </p:attrNameLst>
                                      </p:cBhvr>
                                      <p:tavLst>
                                        <p:tav tm="0">
                                          <p:val>
                                            <p:fltVal val="90"/>
                                          </p:val>
                                        </p:tav>
                                        <p:tav tm="100000">
                                          <p:val>
                                            <p:fltVal val="0"/>
                                          </p:val>
                                        </p:tav>
                                      </p:tavLst>
                                    </p:anim>
                                    <p:animEffect transition="in" filter="fade">
                                      <p:cBhvr>
                                        <p:cTn id="172" dur="1000"/>
                                        <p:tgtEl>
                                          <p:spTgt spid="6">
                                            <p:graphicEl>
                                              <a:dgm id="{4F9F7DE5-5220-4A05-B52F-72D3D561D912}"/>
                                            </p:graphicEl>
                                          </p:spTgt>
                                        </p:tgtEl>
                                      </p:cBhvr>
                                    </p:animEffect>
                                  </p:childTnLst>
                                </p:cTn>
                              </p:par>
                              <p:par>
                                <p:cTn id="173" presetID="31" presetClass="entr" presetSubtype="0" fill="hold" grpId="0" nodeType="withEffect">
                                  <p:stCondLst>
                                    <p:cond delay="0"/>
                                  </p:stCondLst>
                                  <p:childTnLst>
                                    <p:set>
                                      <p:cBhvr>
                                        <p:cTn id="174" dur="1" fill="hold">
                                          <p:stCondLst>
                                            <p:cond delay="0"/>
                                          </p:stCondLst>
                                        </p:cTn>
                                        <p:tgtEl>
                                          <p:spTgt spid="6">
                                            <p:graphicEl>
                                              <a:dgm id="{38B29895-01B2-4D8F-8D6D-45B39E3B62E8}"/>
                                            </p:graphicEl>
                                          </p:spTgt>
                                        </p:tgtEl>
                                        <p:attrNameLst>
                                          <p:attrName>style.visibility</p:attrName>
                                        </p:attrNameLst>
                                      </p:cBhvr>
                                      <p:to>
                                        <p:strVal val="visible"/>
                                      </p:to>
                                    </p:set>
                                    <p:anim calcmode="lin" valueType="num">
                                      <p:cBhvr>
                                        <p:cTn id="175" dur="1000" fill="hold"/>
                                        <p:tgtEl>
                                          <p:spTgt spid="6">
                                            <p:graphicEl>
                                              <a:dgm id="{38B29895-01B2-4D8F-8D6D-45B39E3B62E8}"/>
                                            </p:graphicEl>
                                          </p:spTgt>
                                        </p:tgtEl>
                                        <p:attrNameLst>
                                          <p:attrName>ppt_w</p:attrName>
                                        </p:attrNameLst>
                                      </p:cBhvr>
                                      <p:tavLst>
                                        <p:tav tm="0">
                                          <p:val>
                                            <p:fltVal val="0"/>
                                          </p:val>
                                        </p:tav>
                                        <p:tav tm="100000">
                                          <p:val>
                                            <p:strVal val="#ppt_w"/>
                                          </p:val>
                                        </p:tav>
                                      </p:tavLst>
                                    </p:anim>
                                    <p:anim calcmode="lin" valueType="num">
                                      <p:cBhvr>
                                        <p:cTn id="176" dur="1000" fill="hold"/>
                                        <p:tgtEl>
                                          <p:spTgt spid="6">
                                            <p:graphicEl>
                                              <a:dgm id="{38B29895-01B2-4D8F-8D6D-45B39E3B62E8}"/>
                                            </p:graphicEl>
                                          </p:spTgt>
                                        </p:tgtEl>
                                        <p:attrNameLst>
                                          <p:attrName>ppt_h</p:attrName>
                                        </p:attrNameLst>
                                      </p:cBhvr>
                                      <p:tavLst>
                                        <p:tav tm="0">
                                          <p:val>
                                            <p:fltVal val="0"/>
                                          </p:val>
                                        </p:tav>
                                        <p:tav tm="100000">
                                          <p:val>
                                            <p:strVal val="#ppt_h"/>
                                          </p:val>
                                        </p:tav>
                                      </p:tavLst>
                                    </p:anim>
                                    <p:anim calcmode="lin" valueType="num">
                                      <p:cBhvr>
                                        <p:cTn id="177" dur="1000" fill="hold"/>
                                        <p:tgtEl>
                                          <p:spTgt spid="6">
                                            <p:graphicEl>
                                              <a:dgm id="{38B29895-01B2-4D8F-8D6D-45B39E3B62E8}"/>
                                            </p:graphicEl>
                                          </p:spTgt>
                                        </p:tgtEl>
                                        <p:attrNameLst>
                                          <p:attrName>style.rotation</p:attrName>
                                        </p:attrNameLst>
                                      </p:cBhvr>
                                      <p:tavLst>
                                        <p:tav tm="0">
                                          <p:val>
                                            <p:fltVal val="90"/>
                                          </p:val>
                                        </p:tav>
                                        <p:tav tm="100000">
                                          <p:val>
                                            <p:fltVal val="0"/>
                                          </p:val>
                                        </p:tav>
                                      </p:tavLst>
                                    </p:anim>
                                    <p:animEffect transition="in" filter="fade">
                                      <p:cBhvr>
                                        <p:cTn id="178" dur="1000"/>
                                        <p:tgtEl>
                                          <p:spTgt spid="6">
                                            <p:graphicEl>
                                              <a:dgm id="{38B29895-01B2-4D8F-8D6D-45B39E3B62E8}"/>
                                            </p:graphicEl>
                                          </p:spTgt>
                                        </p:tgtEl>
                                      </p:cBhvr>
                                    </p:animEffect>
                                  </p:childTnLst>
                                </p:cTn>
                              </p:par>
                            </p:childTnLst>
                          </p:cTn>
                        </p:par>
                      </p:childTnLst>
                    </p:cTn>
                  </p:par>
                  <p:par>
                    <p:cTn id="179" fill="hold">
                      <p:stCondLst>
                        <p:cond delay="indefinite"/>
                      </p:stCondLst>
                      <p:childTnLst>
                        <p:par>
                          <p:cTn id="180" fill="hold">
                            <p:stCondLst>
                              <p:cond delay="0"/>
                            </p:stCondLst>
                            <p:childTnLst>
                              <p:par>
                                <p:cTn id="181" presetID="31" presetClass="entr" presetSubtype="0" fill="hold" grpId="0" nodeType="clickEffect">
                                  <p:stCondLst>
                                    <p:cond delay="0"/>
                                  </p:stCondLst>
                                  <p:childTnLst>
                                    <p:set>
                                      <p:cBhvr>
                                        <p:cTn id="182" dur="1" fill="hold">
                                          <p:stCondLst>
                                            <p:cond delay="0"/>
                                          </p:stCondLst>
                                        </p:cTn>
                                        <p:tgtEl>
                                          <p:spTgt spid="6">
                                            <p:graphicEl>
                                              <a:dgm id="{D2012E32-7DF3-4F77-86D7-CB8A9FD93EE7}"/>
                                            </p:graphicEl>
                                          </p:spTgt>
                                        </p:tgtEl>
                                        <p:attrNameLst>
                                          <p:attrName>style.visibility</p:attrName>
                                        </p:attrNameLst>
                                      </p:cBhvr>
                                      <p:to>
                                        <p:strVal val="visible"/>
                                      </p:to>
                                    </p:set>
                                    <p:anim calcmode="lin" valueType="num">
                                      <p:cBhvr>
                                        <p:cTn id="183" dur="1000" fill="hold"/>
                                        <p:tgtEl>
                                          <p:spTgt spid="6">
                                            <p:graphicEl>
                                              <a:dgm id="{D2012E32-7DF3-4F77-86D7-CB8A9FD93EE7}"/>
                                            </p:graphicEl>
                                          </p:spTgt>
                                        </p:tgtEl>
                                        <p:attrNameLst>
                                          <p:attrName>ppt_w</p:attrName>
                                        </p:attrNameLst>
                                      </p:cBhvr>
                                      <p:tavLst>
                                        <p:tav tm="0">
                                          <p:val>
                                            <p:fltVal val="0"/>
                                          </p:val>
                                        </p:tav>
                                        <p:tav tm="100000">
                                          <p:val>
                                            <p:strVal val="#ppt_w"/>
                                          </p:val>
                                        </p:tav>
                                      </p:tavLst>
                                    </p:anim>
                                    <p:anim calcmode="lin" valueType="num">
                                      <p:cBhvr>
                                        <p:cTn id="184" dur="1000" fill="hold"/>
                                        <p:tgtEl>
                                          <p:spTgt spid="6">
                                            <p:graphicEl>
                                              <a:dgm id="{D2012E32-7DF3-4F77-86D7-CB8A9FD93EE7}"/>
                                            </p:graphicEl>
                                          </p:spTgt>
                                        </p:tgtEl>
                                        <p:attrNameLst>
                                          <p:attrName>ppt_h</p:attrName>
                                        </p:attrNameLst>
                                      </p:cBhvr>
                                      <p:tavLst>
                                        <p:tav tm="0">
                                          <p:val>
                                            <p:fltVal val="0"/>
                                          </p:val>
                                        </p:tav>
                                        <p:tav tm="100000">
                                          <p:val>
                                            <p:strVal val="#ppt_h"/>
                                          </p:val>
                                        </p:tav>
                                      </p:tavLst>
                                    </p:anim>
                                    <p:anim calcmode="lin" valueType="num">
                                      <p:cBhvr>
                                        <p:cTn id="185" dur="1000" fill="hold"/>
                                        <p:tgtEl>
                                          <p:spTgt spid="6">
                                            <p:graphicEl>
                                              <a:dgm id="{D2012E32-7DF3-4F77-86D7-CB8A9FD93EE7}"/>
                                            </p:graphicEl>
                                          </p:spTgt>
                                        </p:tgtEl>
                                        <p:attrNameLst>
                                          <p:attrName>style.rotation</p:attrName>
                                        </p:attrNameLst>
                                      </p:cBhvr>
                                      <p:tavLst>
                                        <p:tav tm="0">
                                          <p:val>
                                            <p:fltVal val="90"/>
                                          </p:val>
                                        </p:tav>
                                        <p:tav tm="100000">
                                          <p:val>
                                            <p:fltVal val="0"/>
                                          </p:val>
                                        </p:tav>
                                      </p:tavLst>
                                    </p:anim>
                                    <p:animEffect transition="in" filter="fade">
                                      <p:cBhvr>
                                        <p:cTn id="186" dur="1000"/>
                                        <p:tgtEl>
                                          <p:spTgt spid="6">
                                            <p:graphicEl>
                                              <a:dgm id="{D2012E32-7DF3-4F77-86D7-CB8A9FD93EE7}"/>
                                            </p:graphicEl>
                                          </p:spTgt>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6">
                                            <p:graphicEl>
                                              <a:dgm id="{33A2D265-B1A1-464B-A5DF-B093DAB48C87}"/>
                                            </p:graphicEl>
                                          </p:spTgt>
                                        </p:tgtEl>
                                        <p:attrNameLst>
                                          <p:attrName>style.visibility</p:attrName>
                                        </p:attrNameLst>
                                      </p:cBhvr>
                                      <p:to>
                                        <p:strVal val="visible"/>
                                      </p:to>
                                    </p:set>
                                    <p:anim calcmode="lin" valueType="num">
                                      <p:cBhvr>
                                        <p:cTn id="189" dur="1000" fill="hold"/>
                                        <p:tgtEl>
                                          <p:spTgt spid="6">
                                            <p:graphicEl>
                                              <a:dgm id="{33A2D265-B1A1-464B-A5DF-B093DAB48C87}"/>
                                            </p:graphicEl>
                                          </p:spTgt>
                                        </p:tgtEl>
                                        <p:attrNameLst>
                                          <p:attrName>ppt_w</p:attrName>
                                        </p:attrNameLst>
                                      </p:cBhvr>
                                      <p:tavLst>
                                        <p:tav tm="0">
                                          <p:val>
                                            <p:fltVal val="0"/>
                                          </p:val>
                                        </p:tav>
                                        <p:tav tm="100000">
                                          <p:val>
                                            <p:strVal val="#ppt_w"/>
                                          </p:val>
                                        </p:tav>
                                      </p:tavLst>
                                    </p:anim>
                                    <p:anim calcmode="lin" valueType="num">
                                      <p:cBhvr>
                                        <p:cTn id="190" dur="1000" fill="hold"/>
                                        <p:tgtEl>
                                          <p:spTgt spid="6">
                                            <p:graphicEl>
                                              <a:dgm id="{33A2D265-B1A1-464B-A5DF-B093DAB48C87}"/>
                                            </p:graphicEl>
                                          </p:spTgt>
                                        </p:tgtEl>
                                        <p:attrNameLst>
                                          <p:attrName>ppt_h</p:attrName>
                                        </p:attrNameLst>
                                      </p:cBhvr>
                                      <p:tavLst>
                                        <p:tav tm="0">
                                          <p:val>
                                            <p:fltVal val="0"/>
                                          </p:val>
                                        </p:tav>
                                        <p:tav tm="100000">
                                          <p:val>
                                            <p:strVal val="#ppt_h"/>
                                          </p:val>
                                        </p:tav>
                                      </p:tavLst>
                                    </p:anim>
                                    <p:anim calcmode="lin" valueType="num">
                                      <p:cBhvr>
                                        <p:cTn id="191" dur="1000" fill="hold"/>
                                        <p:tgtEl>
                                          <p:spTgt spid="6">
                                            <p:graphicEl>
                                              <a:dgm id="{33A2D265-B1A1-464B-A5DF-B093DAB48C87}"/>
                                            </p:graphicEl>
                                          </p:spTgt>
                                        </p:tgtEl>
                                        <p:attrNameLst>
                                          <p:attrName>style.rotation</p:attrName>
                                        </p:attrNameLst>
                                      </p:cBhvr>
                                      <p:tavLst>
                                        <p:tav tm="0">
                                          <p:val>
                                            <p:fltVal val="90"/>
                                          </p:val>
                                        </p:tav>
                                        <p:tav tm="100000">
                                          <p:val>
                                            <p:fltVal val="0"/>
                                          </p:val>
                                        </p:tav>
                                      </p:tavLst>
                                    </p:anim>
                                    <p:animEffect transition="in" filter="fade">
                                      <p:cBhvr>
                                        <p:cTn id="192" dur="1000"/>
                                        <p:tgtEl>
                                          <p:spTgt spid="6">
                                            <p:graphicEl>
                                              <a:dgm id="{33A2D265-B1A1-464B-A5DF-B093DAB48C87}"/>
                                            </p:graphicEl>
                                          </p:spTgt>
                                        </p:tgtEl>
                                      </p:cBhvr>
                                    </p:animEffect>
                                  </p:childTnLst>
                                </p:cTn>
                              </p:par>
                            </p:childTnLst>
                          </p:cTn>
                        </p:par>
                      </p:childTnLst>
                    </p:cTn>
                  </p:par>
                  <p:par>
                    <p:cTn id="193" fill="hold">
                      <p:stCondLst>
                        <p:cond delay="indefinite"/>
                      </p:stCondLst>
                      <p:childTnLst>
                        <p:par>
                          <p:cTn id="194" fill="hold">
                            <p:stCondLst>
                              <p:cond delay="0"/>
                            </p:stCondLst>
                            <p:childTnLst>
                              <p:par>
                                <p:cTn id="195" presetID="31" presetClass="entr" presetSubtype="0" fill="hold" grpId="0" nodeType="clickEffect">
                                  <p:stCondLst>
                                    <p:cond delay="0"/>
                                  </p:stCondLst>
                                  <p:childTnLst>
                                    <p:set>
                                      <p:cBhvr>
                                        <p:cTn id="196" dur="1" fill="hold">
                                          <p:stCondLst>
                                            <p:cond delay="0"/>
                                          </p:stCondLst>
                                        </p:cTn>
                                        <p:tgtEl>
                                          <p:spTgt spid="6">
                                            <p:graphicEl>
                                              <a:dgm id="{4B249F99-F265-48F3-AF54-AC78FBFC1FBD}"/>
                                            </p:graphicEl>
                                          </p:spTgt>
                                        </p:tgtEl>
                                        <p:attrNameLst>
                                          <p:attrName>style.visibility</p:attrName>
                                        </p:attrNameLst>
                                      </p:cBhvr>
                                      <p:to>
                                        <p:strVal val="visible"/>
                                      </p:to>
                                    </p:set>
                                    <p:anim calcmode="lin" valueType="num">
                                      <p:cBhvr>
                                        <p:cTn id="197" dur="1000" fill="hold"/>
                                        <p:tgtEl>
                                          <p:spTgt spid="6">
                                            <p:graphicEl>
                                              <a:dgm id="{4B249F99-F265-48F3-AF54-AC78FBFC1FBD}"/>
                                            </p:graphicEl>
                                          </p:spTgt>
                                        </p:tgtEl>
                                        <p:attrNameLst>
                                          <p:attrName>ppt_w</p:attrName>
                                        </p:attrNameLst>
                                      </p:cBhvr>
                                      <p:tavLst>
                                        <p:tav tm="0">
                                          <p:val>
                                            <p:fltVal val="0"/>
                                          </p:val>
                                        </p:tav>
                                        <p:tav tm="100000">
                                          <p:val>
                                            <p:strVal val="#ppt_w"/>
                                          </p:val>
                                        </p:tav>
                                      </p:tavLst>
                                    </p:anim>
                                    <p:anim calcmode="lin" valueType="num">
                                      <p:cBhvr>
                                        <p:cTn id="198" dur="1000" fill="hold"/>
                                        <p:tgtEl>
                                          <p:spTgt spid="6">
                                            <p:graphicEl>
                                              <a:dgm id="{4B249F99-F265-48F3-AF54-AC78FBFC1FBD}"/>
                                            </p:graphicEl>
                                          </p:spTgt>
                                        </p:tgtEl>
                                        <p:attrNameLst>
                                          <p:attrName>ppt_h</p:attrName>
                                        </p:attrNameLst>
                                      </p:cBhvr>
                                      <p:tavLst>
                                        <p:tav tm="0">
                                          <p:val>
                                            <p:fltVal val="0"/>
                                          </p:val>
                                        </p:tav>
                                        <p:tav tm="100000">
                                          <p:val>
                                            <p:strVal val="#ppt_h"/>
                                          </p:val>
                                        </p:tav>
                                      </p:tavLst>
                                    </p:anim>
                                    <p:anim calcmode="lin" valueType="num">
                                      <p:cBhvr>
                                        <p:cTn id="199" dur="1000" fill="hold"/>
                                        <p:tgtEl>
                                          <p:spTgt spid="6">
                                            <p:graphicEl>
                                              <a:dgm id="{4B249F99-F265-48F3-AF54-AC78FBFC1FBD}"/>
                                            </p:graphicEl>
                                          </p:spTgt>
                                        </p:tgtEl>
                                        <p:attrNameLst>
                                          <p:attrName>style.rotation</p:attrName>
                                        </p:attrNameLst>
                                      </p:cBhvr>
                                      <p:tavLst>
                                        <p:tav tm="0">
                                          <p:val>
                                            <p:fltVal val="90"/>
                                          </p:val>
                                        </p:tav>
                                        <p:tav tm="100000">
                                          <p:val>
                                            <p:fltVal val="0"/>
                                          </p:val>
                                        </p:tav>
                                      </p:tavLst>
                                    </p:anim>
                                    <p:animEffect transition="in" filter="fade">
                                      <p:cBhvr>
                                        <p:cTn id="200" dur="1000"/>
                                        <p:tgtEl>
                                          <p:spTgt spid="6">
                                            <p:graphicEl>
                                              <a:dgm id="{4B249F99-F265-48F3-AF54-AC78FBFC1FBD}"/>
                                            </p:graphicEl>
                                          </p:spTgt>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6">
                                            <p:graphicEl>
                                              <a:dgm id="{20E6241F-095C-400B-AC4B-C74EC5D5EFD9}"/>
                                            </p:graphicEl>
                                          </p:spTgt>
                                        </p:tgtEl>
                                        <p:attrNameLst>
                                          <p:attrName>style.visibility</p:attrName>
                                        </p:attrNameLst>
                                      </p:cBhvr>
                                      <p:to>
                                        <p:strVal val="visible"/>
                                      </p:to>
                                    </p:set>
                                    <p:anim calcmode="lin" valueType="num">
                                      <p:cBhvr>
                                        <p:cTn id="203" dur="1000" fill="hold"/>
                                        <p:tgtEl>
                                          <p:spTgt spid="6">
                                            <p:graphicEl>
                                              <a:dgm id="{20E6241F-095C-400B-AC4B-C74EC5D5EFD9}"/>
                                            </p:graphicEl>
                                          </p:spTgt>
                                        </p:tgtEl>
                                        <p:attrNameLst>
                                          <p:attrName>ppt_w</p:attrName>
                                        </p:attrNameLst>
                                      </p:cBhvr>
                                      <p:tavLst>
                                        <p:tav tm="0">
                                          <p:val>
                                            <p:fltVal val="0"/>
                                          </p:val>
                                        </p:tav>
                                        <p:tav tm="100000">
                                          <p:val>
                                            <p:strVal val="#ppt_w"/>
                                          </p:val>
                                        </p:tav>
                                      </p:tavLst>
                                    </p:anim>
                                    <p:anim calcmode="lin" valueType="num">
                                      <p:cBhvr>
                                        <p:cTn id="204" dur="1000" fill="hold"/>
                                        <p:tgtEl>
                                          <p:spTgt spid="6">
                                            <p:graphicEl>
                                              <a:dgm id="{20E6241F-095C-400B-AC4B-C74EC5D5EFD9}"/>
                                            </p:graphicEl>
                                          </p:spTgt>
                                        </p:tgtEl>
                                        <p:attrNameLst>
                                          <p:attrName>ppt_h</p:attrName>
                                        </p:attrNameLst>
                                      </p:cBhvr>
                                      <p:tavLst>
                                        <p:tav tm="0">
                                          <p:val>
                                            <p:fltVal val="0"/>
                                          </p:val>
                                        </p:tav>
                                        <p:tav tm="100000">
                                          <p:val>
                                            <p:strVal val="#ppt_h"/>
                                          </p:val>
                                        </p:tav>
                                      </p:tavLst>
                                    </p:anim>
                                    <p:anim calcmode="lin" valueType="num">
                                      <p:cBhvr>
                                        <p:cTn id="205" dur="1000" fill="hold"/>
                                        <p:tgtEl>
                                          <p:spTgt spid="6">
                                            <p:graphicEl>
                                              <a:dgm id="{20E6241F-095C-400B-AC4B-C74EC5D5EFD9}"/>
                                            </p:graphicEl>
                                          </p:spTgt>
                                        </p:tgtEl>
                                        <p:attrNameLst>
                                          <p:attrName>style.rotation</p:attrName>
                                        </p:attrNameLst>
                                      </p:cBhvr>
                                      <p:tavLst>
                                        <p:tav tm="0">
                                          <p:val>
                                            <p:fltVal val="90"/>
                                          </p:val>
                                        </p:tav>
                                        <p:tav tm="100000">
                                          <p:val>
                                            <p:fltVal val="0"/>
                                          </p:val>
                                        </p:tav>
                                      </p:tavLst>
                                    </p:anim>
                                    <p:animEffect transition="in" filter="fade">
                                      <p:cBhvr>
                                        <p:cTn id="206" dur="1000"/>
                                        <p:tgtEl>
                                          <p:spTgt spid="6">
                                            <p:graphicEl>
                                              <a:dgm id="{20E6241F-095C-400B-AC4B-C74EC5D5EFD9}"/>
                                            </p:graphicEl>
                                          </p:spTgt>
                                        </p:tgtEl>
                                      </p:cBhvr>
                                    </p:animEffect>
                                  </p:childTnLst>
                                </p:cTn>
                              </p:par>
                            </p:childTnLst>
                          </p:cTn>
                        </p:par>
                      </p:childTnLst>
                    </p:cTn>
                  </p:par>
                  <p:par>
                    <p:cTn id="207" fill="hold">
                      <p:stCondLst>
                        <p:cond delay="indefinite"/>
                      </p:stCondLst>
                      <p:childTnLst>
                        <p:par>
                          <p:cTn id="208" fill="hold">
                            <p:stCondLst>
                              <p:cond delay="0"/>
                            </p:stCondLst>
                            <p:childTnLst>
                              <p:par>
                                <p:cTn id="209" presetID="31" presetClass="entr" presetSubtype="0" fill="hold" grpId="0" nodeType="clickEffect">
                                  <p:stCondLst>
                                    <p:cond delay="0"/>
                                  </p:stCondLst>
                                  <p:childTnLst>
                                    <p:set>
                                      <p:cBhvr>
                                        <p:cTn id="210" dur="1" fill="hold">
                                          <p:stCondLst>
                                            <p:cond delay="0"/>
                                          </p:stCondLst>
                                        </p:cTn>
                                        <p:tgtEl>
                                          <p:spTgt spid="6">
                                            <p:graphicEl>
                                              <a:dgm id="{D988F367-DC39-4861-BF52-84A82D411427}"/>
                                            </p:graphicEl>
                                          </p:spTgt>
                                        </p:tgtEl>
                                        <p:attrNameLst>
                                          <p:attrName>style.visibility</p:attrName>
                                        </p:attrNameLst>
                                      </p:cBhvr>
                                      <p:to>
                                        <p:strVal val="visible"/>
                                      </p:to>
                                    </p:set>
                                    <p:anim calcmode="lin" valueType="num">
                                      <p:cBhvr>
                                        <p:cTn id="211" dur="1000" fill="hold"/>
                                        <p:tgtEl>
                                          <p:spTgt spid="6">
                                            <p:graphicEl>
                                              <a:dgm id="{D988F367-DC39-4861-BF52-84A82D411427}"/>
                                            </p:graphicEl>
                                          </p:spTgt>
                                        </p:tgtEl>
                                        <p:attrNameLst>
                                          <p:attrName>ppt_w</p:attrName>
                                        </p:attrNameLst>
                                      </p:cBhvr>
                                      <p:tavLst>
                                        <p:tav tm="0">
                                          <p:val>
                                            <p:fltVal val="0"/>
                                          </p:val>
                                        </p:tav>
                                        <p:tav tm="100000">
                                          <p:val>
                                            <p:strVal val="#ppt_w"/>
                                          </p:val>
                                        </p:tav>
                                      </p:tavLst>
                                    </p:anim>
                                    <p:anim calcmode="lin" valueType="num">
                                      <p:cBhvr>
                                        <p:cTn id="212" dur="1000" fill="hold"/>
                                        <p:tgtEl>
                                          <p:spTgt spid="6">
                                            <p:graphicEl>
                                              <a:dgm id="{D988F367-DC39-4861-BF52-84A82D411427}"/>
                                            </p:graphicEl>
                                          </p:spTgt>
                                        </p:tgtEl>
                                        <p:attrNameLst>
                                          <p:attrName>ppt_h</p:attrName>
                                        </p:attrNameLst>
                                      </p:cBhvr>
                                      <p:tavLst>
                                        <p:tav tm="0">
                                          <p:val>
                                            <p:fltVal val="0"/>
                                          </p:val>
                                        </p:tav>
                                        <p:tav tm="100000">
                                          <p:val>
                                            <p:strVal val="#ppt_h"/>
                                          </p:val>
                                        </p:tav>
                                      </p:tavLst>
                                    </p:anim>
                                    <p:anim calcmode="lin" valueType="num">
                                      <p:cBhvr>
                                        <p:cTn id="213" dur="1000" fill="hold"/>
                                        <p:tgtEl>
                                          <p:spTgt spid="6">
                                            <p:graphicEl>
                                              <a:dgm id="{D988F367-DC39-4861-BF52-84A82D411427}"/>
                                            </p:graphicEl>
                                          </p:spTgt>
                                        </p:tgtEl>
                                        <p:attrNameLst>
                                          <p:attrName>style.rotation</p:attrName>
                                        </p:attrNameLst>
                                      </p:cBhvr>
                                      <p:tavLst>
                                        <p:tav tm="0">
                                          <p:val>
                                            <p:fltVal val="90"/>
                                          </p:val>
                                        </p:tav>
                                        <p:tav tm="100000">
                                          <p:val>
                                            <p:fltVal val="0"/>
                                          </p:val>
                                        </p:tav>
                                      </p:tavLst>
                                    </p:anim>
                                    <p:animEffect transition="in" filter="fade">
                                      <p:cBhvr>
                                        <p:cTn id="214" dur="1000"/>
                                        <p:tgtEl>
                                          <p:spTgt spid="6">
                                            <p:graphicEl>
                                              <a:dgm id="{D988F367-DC39-4861-BF52-84A82D411427}"/>
                                            </p:graphicEl>
                                          </p:spTgt>
                                        </p:tgtEl>
                                      </p:cBhvr>
                                    </p:animEffect>
                                  </p:childTnLst>
                                </p:cTn>
                              </p:par>
                              <p:par>
                                <p:cTn id="215" presetID="31" presetClass="entr" presetSubtype="0" fill="hold" grpId="0" nodeType="withEffect">
                                  <p:stCondLst>
                                    <p:cond delay="0"/>
                                  </p:stCondLst>
                                  <p:childTnLst>
                                    <p:set>
                                      <p:cBhvr>
                                        <p:cTn id="216" dur="1" fill="hold">
                                          <p:stCondLst>
                                            <p:cond delay="0"/>
                                          </p:stCondLst>
                                        </p:cTn>
                                        <p:tgtEl>
                                          <p:spTgt spid="6">
                                            <p:graphicEl>
                                              <a:dgm id="{13B1A265-5B05-4014-9665-079EB1CE0782}"/>
                                            </p:graphicEl>
                                          </p:spTgt>
                                        </p:tgtEl>
                                        <p:attrNameLst>
                                          <p:attrName>style.visibility</p:attrName>
                                        </p:attrNameLst>
                                      </p:cBhvr>
                                      <p:to>
                                        <p:strVal val="visible"/>
                                      </p:to>
                                    </p:set>
                                    <p:anim calcmode="lin" valueType="num">
                                      <p:cBhvr>
                                        <p:cTn id="217" dur="1000" fill="hold"/>
                                        <p:tgtEl>
                                          <p:spTgt spid="6">
                                            <p:graphicEl>
                                              <a:dgm id="{13B1A265-5B05-4014-9665-079EB1CE0782}"/>
                                            </p:graphicEl>
                                          </p:spTgt>
                                        </p:tgtEl>
                                        <p:attrNameLst>
                                          <p:attrName>ppt_w</p:attrName>
                                        </p:attrNameLst>
                                      </p:cBhvr>
                                      <p:tavLst>
                                        <p:tav tm="0">
                                          <p:val>
                                            <p:fltVal val="0"/>
                                          </p:val>
                                        </p:tav>
                                        <p:tav tm="100000">
                                          <p:val>
                                            <p:strVal val="#ppt_w"/>
                                          </p:val>
                                        </p:tav>
                                      </p:tavLst>
                                    </p:anim>
                                    <p:anim calcmode="lin" valueType="num">
                                      <p:cBhvr>
                                        <p:cTn id="218" dur="1000" fill="hold"/>
                                        <p:tgtEl>
                                          <p:spTgt spid="6">
                                            <p:graphicEl>
                                              <a:dgm id="{13B1A265-5B05-4014-9665-079EB1CE0782}"/>
                                            </p:graphicEl>
                                          </p:spTgt>
                                        </p:tgtEl>
                                        <p:attrNameLst>
                                          <p:attrName>ppt_h</p:attrName>
                                        </p:attrNameLst>
                                      </p:cBhvr>
                                      <p:tavLst>
                                        <p:tav tm="0">
                                          <p:val>
                                            <p:fltVal val="0"/>
                                          </p:val>
                                        </p:tav>
                                        <p:tav tm="100000">
                                          <p:val>
                                            <p:strVal val="#ppt_h"/>
                                          </p:val>
                                        </p:tav>
                                      </p:tavLst>
                                    </p:anim>
                                    <p:anim calcmode="lin" valueType="num">
                                      <p:cBhvr>
                                        <p:cTn id="219" dur="1000" fill="hold"/>
                                        <p:tgtEl>
                                          <p:spTgt spid="6">
                                            <p:graphicEl>
                                              <a:dgm id="{13B1A265-5B05-4014-9665-079EB1CE0782}"/>
                                            </p:graphicEl>
                                          </p:spTgt>
                                        </p:tgtEl>
                                        <p:attrNameLst>
                                          <p:attrName>style.rotation</p:attrName>
                                        </p:attrNameLst>
                                      </p:cBhvr>
                                      <p:tavLst>
                                        <p:tav tm="0">
                                          <p:val>
                                            <p:fltVal val="90"/>
                                          </p:val>
                                        </p:tav>
                                        <p:tav tm="100000">
                                          <p:val>
                                            <p:fltVal val="0"/>
                                          </p:val>
                                        </p:tav>
                                      </p:tavLst>
                                    </p:anim>
                                    <p:animEffect transition="in" filter="fade">
                                      <p:cBhvr>
                                        <p:cTn id="220" dur="1000"/>
                                        <p:tgtEl>
                                          <p:spTgt spid="6">
                                            <p:graphicEl>
                                              <a:dgm id="{13B1A265-5B05-4014-9665-079EB1CE0782}"/>
                                            </p:graphicEl>
                                          </p:spTgt>
                                        </p:tgtEl>
                                      </p:cBhvr>
                                    </p:animEffect>
                                  </p:childTnLst>
                                </p:cTn>
                              </p:par>
                            </p:childTnLst>
                          </p:cTn>
                        </p:par>
                      </p:childTnLst>
                    </p:cTn>
                  </p:par>
                  <p:par>
                    <p:cTn id="221" fill="hold">
                      <p:stCondLst>
                        <p:cond delay="indefinite"/>
                      </p:stCondLst>
                      <p:childTnLst>
                        <p:par>
                          <p:cTn id="222" fill="hold">
                            <p:stCondLst>
                              <p:cond delay="0"/>
                            </p:stCondLst>
                            <p:childTnLst>
                              <p:par>
                                <p:cTn id="223" presetID="31" presetClass="entr" presetSubtype="0" fill="hold" grpId="0" nodeType="clickEffect">
                                  <p:stCondLst>
                                    <p:cond delay="0"/>
                                  </p:stCondLst>
                                  <p:childTnLst>
                                    <p:set>
                                      <p:cBhvr>
                                        <p:cTn id="224" dur="1" fill="hold">
                                          <p:stCondLst>
                                            <p:cond delay="0"/>
                                          </p:stCondLst>
                                        </p:cTn>
                                        <p:tgtEl>
                                          <p:spTgt spid="6">
                                            <p:graphicEl>
                                              <a:dgm id="{0CAB0FC8-955D-42A6-9BBE-40B9F8B70835}"/>
                                            </p:graphicEl>
                                          </p:spTgt>
                                        </p:tgtEl>
                                        <p:attrNameLst>
                                          <p:attrName>style.visibility</p:attrName>
                                        </p:attrNameLst>
                                      </p:cBhvr>
                                      <p:to>
                                        <p:strVal val="visible"/>
                                      </p:to>
                                    </p:set>
                                    <p:anim calcmode="lin" valueType="num">
                                      <p:cBhvr>
                                        <p:cTn id="225" dur="1000" fill="hold"/>
                                        <p:tgtEl>
                                          <p:spTgt spid="6">
                                            <p:graphicEl>
                                              <a:dgm id="{0CAB0FC8-955D-42A6-9BBE-40B9F8B70835}"/>
                                            </p:graphicEl>
                                          </p:spTgt>
                                        </p:tgtEl>
                                        <p:attrNameLst>
                                          <p:attrName>ppt_w</p:attrName>
                                        </p:attrNameLst>
                                      </p:cBhvr>
                                      <p:tavLst>
                                        <p:tav tm="0">
                                          <p:val>
                                            <p:fltVal val="0"/>
                                          </p:val>
                                        </p:tav>
                                        <p:tav tm="100000">
                                          <p:val>
                                            <p:strVal val="#ppt_w"/>
                                          </p:val>
                                        </p:tav>
                                      </p:tavLst>
                                    </p:anim>
                                    <p:anim calcmode="lin" valueType="num">
                                      <p:cBhvr>
                                        <p:cTn id="226" dur="1000" fill="hold"/>
                                        <p:tgtEl>
                                          <p:spTgt spid="6">
                                            <p:graphicEl>
                                              <a:dgm id="{0CAB0FC8-955D-42A6-9BBE-40B9F8B70835}"/>
                                            </p:graphicEl>
                                          </p:spTgt>
                                        </p:tgtEl>
                                        <p:attrNameLst>
                                          <p:attrName>ppt_h</p:attrName>
                                        </p:attrNameLst>
                                      </p:cBhvr>
                                      <p:tavLst>
                                        <p:tav tm="0">
                                          <p:val>
                                            <p:fltVal val="0"/>
                                          </p:val>
                                        </p:tav>
                                        <p:tav tm="100000">
                                          <p:val>
                                            <p:strVal val="#ppt_h"/>
                                          </p:val>
                                        </p:tav>
                                      </p:tavLst>
                                    </p:anim>
                                    <p:anim calcmode="lin" valueType="num">
                                      <p:cBhvr>
                                        <p:cTn id="227" dur="1000" fill="hold"/>
                                        <p:tgtEl>
                                          <p:spTgt spid="6">
                                            <p:graphicEl>
                                              <a:dgm id="{0CAB0FC8-955D-42A6-9BBE-40B9F8B70835}"/>
                                            </p:graphicEl>
                                          </p:spTgt>
                                        </p:tgtEl>
                                        <p:attrNameLst>
                                          <p:attrName>style.rotation</p:attrName>
                                        </p:attrNameLst>
                                      </p:cBhvr>
                                      <p:tavLst>
                                        <p:tav tm="0">
                                          <p:val>
                                            <p:fltVal val="90"/>
                                          </p:val>
                                        </p:tav>
                                        <p:tav tm="100000">
                                          <p:val>
                                            <p:fltVal val="0"/>
                                          </p:val>
                                        </p:tav>
                                      </p:tavLst>
                                    </p:anim>
                                    <p:animEffect transition="in" filter="fade">
                                      <p:cBhvr>
                                        <p:cTn id="228" dur="1000"/>
                                        <p:tgtEl>
                                          <p:spTgt spid="6">
                                            <p:graphicEl>
                                              <a:dgm id="{0CAB0FC8-955D-42A6-9BBE-40B9F8B70835}"/>
                                            </p:graphicEl>
                                          </p:spTgt>
                                        </p:tgtEl>
                                      </p:cBhvr>
                                    </p:animEffect>
                                  </p:childTnLst>
                                </p:cTn>
                              </p:par>
                              <p:par>
                                <p:cTn id="229" presetID="31" presetClass="entr" presetSubtype="0" fill="hold" grpId="0" nodeType="withEffect">
                                  <p:stCondLst>
                                    <p:cond delay="0"/>
                                  </p:stCondLst>
                                  <p:childTnLst>
                                    <p:set>
                                      <p:cBhvr>
                                        <p:cTn id="230" dur="1" fill="hold">
                                          <p:stCondLst>
                                            <p:cond delay="0"/>
                                          </p:stCondLst>
                                        </p:cTn>
                                        <p:tgtEl>
                                          <p:spTgt spid="6">
                                            <p:graphicEl>
                                              <a:dgm id="{724757F4-101B-4680-B4B2-B1B157B0B7F3}"/>
                                            </p:graphicEl>
                                          </p:spTgt>
                                        </p:tgtEl>
                                        <p:attrNameLst>
                                          <p:attrName>style.visibility</p:attrName>
                                        </p:attrNameLst>
                                      </p:cBhvr>
                                      <p:to>
                                        <p:strVal val="visible"/>
                                      </p:to>
                                    </p:set>
                                    <p:anim calcmode="lin" valueType="num">
                                      <p:cBhvr>
                                        <p:cTn id="231" dur="1000" fill="hold"/>
                                        <p:tgtEl>
                                          <p:spTgt spid="6">
                                            <p:graphicEl>
                                              <a:dgm id="{724757F4-101B-4680-B4B2-B1B157B0B7F3}"/>
                                            </p:graphicEl>
                                          </p:spTgt>
                                        </p:tgtEl>
                                        <p:attrNameLst>
                                          <p:attrName>ppt_w</p:attrName>
                                        </p:attrNameLst>
                                      </p:cBhvr>
                                      <p:tavLst>
                                        <p:tav tm="0">
                                          <p:val>
                                            <p:fltVal val="0"/>
                                          </p:val>
                                        </p:tav>
                                        <p:tav tm="100000">
                                          <p:val>
                                            <p:strVal val="#ppt_w"/>
                                          </p:val>
                                        </p:tav>
                                      </p:tavLst>
                                    </p:anim>
                                    <p:anim calcmode="lin" valueType="num">
                                      <p:cBhvr>
                                        <p:cTn id="232" dur="1000" fill="hold"/>
                                        <p:tgtEl>
                                          <p:spTgt spid="6">
                                            <p:graphicEl>
                                              <a:dgm id="{724757F4-101B-4680-B4B2-B1B157B0B7F3}"/>
                                            </p:graphicEl>
                                          </p:spTgt>
                                        </p:tgtEl>
                                        <p:attrNameLst>
                                          <p:attrName>ppt_h</p:attrName>
                                        </p:attrNameLst>
                                      </p:cBhvr>
                                      <p:tavLst>
                                        <p:tav tm="0">
                                          <p:val>
                                            <p:fltVal val="0"/>
                                          </p:val>
                                        </p:tav>
                                        <p:tav tm="100000">
                                          <p:val>
                                            <p:strVal val="#ppt_h"/>
                                          </p:val>
                                        </p:tav>
                                      </p:tavLst>
                                    </p:anim>
                                    <p:anim calcmode="lin" valueType="num">
                                      <p:cBhvr>
                                        <p:cTn id="233" dur="1000" fill="hold"/>
                                        <p:tgtEl>
                                          <p:spTgt spid="6">
                                            <p:graphicEl>
                                              <a:dgm id="{724757F4-101B-4680-B4B2-B1B157B0B7F3}"/>
                                            </p:graphicEl>
                                          </p:spTgt>
                                        </p:tgtEl>
                                        <p:attrNameLst>
                                          <p:attrName>style.rotation</p:attrName>
                                        </p:attrNameLst>
                                      </p:cBhvr>
                                      <p:tavLst>
                                        <p:tav tm="0">
                                          <p:val>
                                            <p:fltVal val="90"/>
                                          </p:val>
                                        </p:tav>
                                        <p:tav tm="100000">
                                          <p:val>
                                            <p:fltVal val="0"/>
                                          </p:val>
                                        </p:tav>
                                      </p:tavLst>
                                    </p:anim>
                                    <p:animEffect transition="in" filter="fade">
                                      <p:cBhvr>
                                        <p:cTn id="234" dur="1000"/>
                                        <p:tgtEl>
                                          <p:spTgt spid="6">
                                            <p:graphicEl>
                                              <a:dgm id="{724757F4-101B-4680-B4B2-B1B157B0B7F3}"/>
                                            </p:graphicEl>
                                          </p:spTgt>
                                        </p:tgtEl>
                                      </p:cBhvr>
                                    </p:animEffect>
                                  </p:childTnLst>
                                </p:cTn>
                              </p:par>
                            </p:childTnLst>
                          </p:cTn>
                        </p:par>
                      </p:childTnLst>
                    </p:cTn>
                  </p:par>
                  <p:par>
                    <p:cTn id="235" fill="hold">
                      <p:stCondLst>
                        <p:cond delay="indefinite"/>
                      </p:stCondLst>
                      <p:childTnLst>
                        <p:par>
                          <p:cTn id="236" fill="hold">
                            <p:stCondLst>
                              <p:cond delay="0"/>
                            </p:stCondLst>
                            <p:childTnLst>
                              <p:par>
                                <p:cTn id="237" presetID="31" presetClass="entr" presetSubtype="0" fill="hold" grpId="0" nodeType="clickEffect">
                                  <p:stCondLst>
                                    <p:cond delay="0"/>
                                  </p:stCondLst>
                                  <p:childTnLst>
                                    <p:set>
                                      <p:cBhvr>
                                        <p:cTn id="238" dur="1" fill="hold">
                                          <p:stCondLst>
                                            <p:cond delay="0"/>
                                          </p:stCondLst>
                                        </p:cTn>
                                        <p:tgtEl>
                                          <p:spTgt spid="6">
                                            <p:graphicEl>
                                              <a:dgm id="{50AD96B1-AC75-43FD-8C11-8C69B98B288B}"/>
                                            </p:graphicEl>
                                          </p:spTgt>
                                        </p:tgtEl>
                                        <p:attrNameLst>
                                          <p:attrName>style.visibility</p:attrName>
                                        </p:attrNameLst>
                                      </p:cBhvr>
                                      <p:to>
                                        <p:strVal val="visible"/>
                                      </p:to>
                                    </p:set>
                                    <p:anim calcmode="lin" valueType="num">
                                      <p:cBhvr>
                                        <p:cTn id="239" dur="1000" fill="hold"/>
                                        <p:tgtEl>
                                          <p:spTgt spid="6">
                                            <p:graphicEl>
                                              <a:dgm id="{50AD96B1-AC75-43FD-8C11-8C69B98B288B}"/>
                                            </p:graphicEl>
                                          </p:spTgt>
                                        </p:tgtEl>
                                        <p:attrNameLst>
                                          <p:attrName>ppt_w</p:attrName>
                                        </p:attrNameLst>
                                      </p:cBhvr>
                                      <p:tavLst>
                                        <p:tav tm="0">
                                          <p:val>
                                            <p:fltVal val="0"/>
                                          </p:val>
                                        </p:tav>
                                        <p:tav tm="100000">
                                          <p:val>
                                            <p:strVal val="#ppt_w"/>
                                          </p:val>
                                        </p:tav>
                                      </p:tavLst>
                                    </p:anim>
                                    <p:anim calcmode="lin" valueType="num">
                                      <p:cBhvr>
                                        <p:cTn id="240" dur="1000" fill="hold"/>
                                        <p:tgtEl>
                                          <p:spTgt spid="6">
                                            <p:graphicEl>
                                              <a:dgm id="{50AD96B1-AC75-43FD-8C11-8C69B98B288B}"/>
                                            </p:graphicEl>
                                          </p:spTgt>
                                        </p:tgtEl>
                                        <p:attrNameLst>
                                          <p:attrName>ppt_h</p:attrName>
                                        </p:attrNameLst>
                                      </p:cBhvr>
                                      <p:tavLst>
                                        <p:tav tm="0">
                                          <p:val>
                                            <p:fltVal val="0"/>
                                          </p:val>
                                        </p:tav>
                                        <p:tav tm="100000">
                                          <p:val>
                                            <p:strVal val="#ppt_h"/>
                                          </p:val>
                                        </p:tav>
                                      </p:tavLst>
                                    </p:anim>
                                    <p:anim calcmode="lin" valueType="num">
                                      <p:cBhvr>
                                        <p:cTn id="241" dur="1000" fill="hold"/>
                                        <p:tgtEl>
                                          <p:spTgt spid="6">
                                            <p:graphicEl>
                                              <a:dgm id="{50AD96B1-AC75-43FD-8C11-8C69B98B288B}"/>
                                            </p:graphicEl>
                                          </p:spTgt>
                                        </p:tgtEl>
                                        <p:attrNameLst>
                                          <p:attrName>style.rotation</p:attrName>
                                        </p:attrNameLst>
                                      </p:cBhvr>
                                      <p:tavLst>
                                        <p:tav tm="0">
                                          <p:val>
                                            <p:fltVal val="90"/>
                                          </p:val>
                                        </p:tav>
                                        <p:tav tm="100000">
                                          <p:val>
                                            <p:fltVal val="0"/>
                                          </p:val>
                                        </p:tav>
                                      </p:tavLst>
                                    </p:anim>
                                    <p:animEffect transition="in" filter="fade">
                                      <p:cBhvr>
                                        <p:cTn id="242" dur="1000"/>
                                        <p:tgtEl>
                                          <p:spTgt spid="6">
                                            <p:graphicEl>
                                              <a:dgm id="{50AD96B1-AC75-43FD-8C11-8C69B98B288B}"/>
                                            </p:graphicEl>
                                          </p:spTgt>
                                        </p:tgtEl>
                                      </p:cBhvr>
                                    </p:animEffect>
                                  </p:childTnLst>
                                </p:cTn>
                              </p:par>
                              <p:par>
                                <p:cTn id="243" presetID="31" presetClass="entr" presetSubtype="0" fill="hold" grpId="0" nodeType="withEffect">
                                  <p:stCondLst>
                                    <p:cond delay="0"/>
                                  </p:stCondLst>
                                  <p:childTnLst>
                                    <p:set>
                                      <p:cBhvr>
                                        <p:cTn id="244" dur="1" fill="hold">
                                          <p:stCondLst>
                                            <p:cond delay="0"/>
                                          </p:stCondLst>
                                        </p:cTn>
                                        <p:tgtEl>
                                          <p:spTgt spid="6">
                                            <p:graphicEl>
                                              <a:dgm id="{CEB54DCE-AF49-4FFC-8FAB-7A179541F474}"/>
                                            </p:graphicEl>
                                          </p:spTgt>
                                        </p:tgtEl>
                                        <p:attrNameLst>
                                          <p:attrName>style.visibility</p:attrName>
                                        </p:attrNameLst>
                                      </p:cBhvr>
                                      <p:to>
                                        <p:strVal val="visible"/>
                                      </p:to>
                                    </p:set>
                                    <p:anim calcmode="lin" valueType="num">
                                      <p:cBhvr>
                                        <p:cTn id="245" dur="1000" fill="hold"/>
                                        <p:tgtEl>
                                          <p:spTgt spid="6">
                                            <p:graphicEl>
                                              <a:dgm id="{CEB54DCE-AF49-4FFC-8FAB-7A179541F474}"/>
                                            </p:graphicEl>
                                          </p:spTgt>
                                        </p:tgtEl>
                                        <p:attrNameLst>
                                          <p:attrName>ppt_w</p:attrName>
                                        </p:attrNameLst>
                                      </p:cBhvr>
                                      <p:tavLst>
                                        <p:tav tm="0">
                                          <p:val>
                                            <p:fltVal val="0"/>
                                          </p:val>
                                        </p:tav>
                                        <p:tav tm="100000">
                                          <p:val>
                                            <p:strVal val="#ppt_w"/>
                                          </p:val>
                                        </p:tav>
                                      </p:tavLst>
                                    </p:anim>
                                    <p:anim calcmode="lin" valueType="num">
                                      <p:cBhvr>
                                        <p:cTn id="246" dur="1000" fill="hold"/>
                                        <p:tgtEl>
                                          <p:spTgt spid="6">
                                            <p:graphicEl>
                                              <a:dgm id="{CEB54DCE-AF49-4FFC-8FAB-7A179541F474}"/>
                                            </p:graphicEl>
                                          </p:spTgt>
                                        </p:tgtEl>
                                        <p:attrNameLst>
                                          <p:attrName>ppt_h</p:attrName>
                                        </p:attrNameLst>
                                      </p:cBhvr>
                                      <p:tavLst>
                                        <p:tav tm="0">
                                          <p:val>
                                            <p:fltVal val="0"/>
                                          </p:val>
                                        </p:tav>
                                        <p:tav tm="100000">
                                          <p:val>
                                            <p:strVal val="#ppt_h"/>
                                          </p:val>
                                        </p:tav>
                                      </p:tavLst>
                                    </p:anim>
                                    <p:anim calcmode="lin" valueType="num">
                                      <p:cBhvr>
                                        <p:cTn id="247" dur="1000" fill="hold"/>
                                        <p:tgtEl>
                                          <p:spTgt spid="6">
                                            <p:graphicEl>
                                              <a:dgm id="{CEB54DCE-AF49-4FFC-8FAB-7A179541F474}"/>
                                            </p:graphicEl>
                                          </p:spTgt>
                                        </p:tgtEl>
                                        <p:attrNameLst>
                                          <p:attrName>style.rotation</p:attrName>
                                        </p:attrNameLst>
                                      </p:cBhvr>
                                      <p:tavLst>
                                        <p:tav tm="0">
                                          <p:val>
                                            <p:fltVal val="90"/>
                                          </p:val>
                                        </p:tav>
                                        <p:tav tm="100000">
                                          <p:val>
                                            <p:fltVal val="0"/>
                                          </p:val>
                                        </p:tav>
                                      </p:tavLst>
                                    </p:anim>
                                    <p:animEffect transition="in" filter="fade">
                                      <p:cBhvr>
                                        <p:cTn id="248" dur="1000"/>
                                        <p:tgtEl>
                                          <p:spTgt spid="6">
                                            <p:graphicEl>
                                              <a:dgm id="{CEB54DCE-AF49-4FFC-8FAB-7A179541F474}"/>
                                            </p:graphicEl>
                                          </p:spTgt>
                                        </p:tgtEl>
                                      </p:cBhvr>
                                    </p:animEffect>
                                  </p:childTnLst>
                                </p:cTn>
                              </p:par>
                            </p:childTnLst>
                          </p:cTn>
                        </p:par>
                      </p:childTnLst>
                    </p:cTn>
                  </p:par>
                  <p:par>
                    <p:cTn id="249" fill="hold">
                      <p:stCondLst>
                        <p:cond delay="indefinite"/>
                      </p:stCondLst>
                      <p:childTnLst>
                        <p:par>
                          <p:cTn id="250" fill="hold">
                            <p:stCondLst>
                              <p:cond delay="0"/>
                            </p:stCondLst>
                            <p:childTnLst>
                              <p:par>
                                <p:cTn id="251" presetID="31" presetClass="entr" presetSubtype="0" fill="hold" grpId="0" nodeType="clickEffect">
                                  <p:stCondLst>
                                    <p:cond delay="0"/>
                                  </p:stCondLst>
                                  <p:childTnLst>
                                    <p:set>
                                      <p:cBhvr>
                                        <p:cTn id="252" dur="1" fill="hold">
                                          <p:stCondLst>
                                            <p:cond delay="0"/>
                                          </p:stCondLst>
                                        </p:cTn>
                                        <p:tgtEl>
                                          <p:spTgt spid="6">
                                            <p:graphicEl>
                                              <a:dgm id="{5EE05BC7-55AA-492A-9948-A92CF29498E2}"/>
                                            </p:graphicEl>
                                          </p:spTgt>
                                        </p:tgtEl>
                                        <p:attrNameLst>
                                          <p:attrName>style.visibility</p:attrName>
                                        </p:attrNameLst>
                                      </p:cBhvr>
                                      <p:to>
                                        <p:strVal val="visible"/>
                                      </p:to>
                                    </p:set>
                                    <p:anim calcmode="lin" valueType="num">
                                      <p:cBhvr>
                                        <p:cTn id="253" dur="1000" fill="hold"/>
                                        <p:tgtEl>
                                          <p:spTgt spid="6">
                                            <p:graphicEl>
                                              <a:dgm id="{5EE05BC7-55AA-492A-9948-A92CF29498E2}"/>
                                            </p:graphicEl>
                                          </p:spTgt>
                                        </p:tgtEl>
                                        <p:attrNameLst>
                                          <p:attrName>ppt_w</p:attrName>
                                        </p:attrNameLst>
                                      </p:cBhvr>
                                      <p:tavLst>
                                        <p:tav tm="0">
                                          <p:val>
                                            <p:fltVal val="0"/>
                                          </p:val>
                                        </p:tav>
                                        <p:tav tm="100000">
                                          <p:val>
                                            <p:strVal val="#ppt_w"/>
                                          </p:val>
                                        </p:tav>
                                      </p:tavLst>
                                    </p:anim>
                                    <p:anim calcmode="lin" valueType="num">
                                      <p:cBhvr>
                                        <p:cTn id="254" dur="1000" fill="hold"/>
                                        <p:tgtEl>
                                          <p:spTgt spid="6">
                                            <p:graphicEl>
                                              <a:dgm id="{5EE05BC7-55AA-492A-9948-A92CF29498E2}"/>
                                            </p:graphicEl>
                                          </p:spTgt>
                                        </p:tgtEl>
                                        <p:attrNameLst>
                                          <p:attrName>ppt_h</p:attrName>
                                        </p:attrNameLst>
                                      </p:cBhvr>
                                      <p:tavLst>
                                        <p:tav tm="0">
                                          <p:val>
                                            <p:fltVal val="0"/>
                                          </p:val>
                                        </p:tav>
                                        <p:tav tm="100000">
                                          <p:val>
                                            <p:strVal val="#ppt_h"/>
                                          </p:val>
                                        </p:tav>
                                      </p:tavLst>
                                    </p:anim>
                                    <p:anim calcmode="lin" valueType="num">
                                      <p:cBhvr>
                                        <p:cTn id="255" dur="1000" fill="hold"/>
                                        <p:tgtEl>
                                          <p:spTgt spid="6">
                                            <p:graphicEl>
                                              <a:dgm id="{5EE05BC7-55AA-492A-9948-A92CF29498E2}"/>
                                            </p:graphicEl>
                                          </p:spTgt>
                                        </p:tgtEl>
                                        <p:attrNameLst>
                                          <p:attrName>style.rotation</p:attrName>
                                        </p:attrNameLst>
                                      </p:cBhvr>
                                      <p:tavLst>
                                        <p:tav tm="0">
                                          <p:val>
                                            <p:fltVal val="90"/>
                                          </p:val>
                                        </p:tav>
                                        <p:tav tm="100000">
                                          <p:val>
                                            <p:fltVal val="0"/>
                                          </p:val>
                                        </p:tav>
                                      </p:tavLst>
                                    </p:anim>
                                    <p:animEffect transition="in" filter="fade">
                                      <p:cBhvr>
                                        <p:cTn id="256" dur="1000"/>
                                        <p:tgtEl>
                                          <p:spTgt spid="6">
                                            <p:graphicEl>
                                              <a:dgm id="{5EE05BC7-55AA-492A-9948-A92CF29498E2}"/>
                                            </p:graphicEl>
                                          </p:spTgt>
                                        </p:tgtEl>
                                      </p:cBhvr>
                                    </p:animEffect>
                                  </p:childTnLst>
                                </p:cTn>
                              </p:par>
                              <p:par>
                                <p:cTn id="257" presetID="31" presetClass="entr" presetSubtype="0" fill="hold" grpId="0" nodeType="withEffect">
                                  <p:stCondLst>
                                    <p:cond delay="0"/>
                                  </p:stCondLst>
                                  <p:childTnLst>
                                    <p:set>
                                      <p:cBhvr>
                                        <p:cTn id="258" dur="1" fill="hold">
                                          <p:stCondLst>
                                            <p:cond delay="0"/>
                                          </p:stCondLst>
                                        </p:cTn>
                                        <p:tgtEl>
                                          <p:spTgt spid="6">
                                            <p:graphicEl>
                                              <a:dgm id="{755A43EA-0379-4130-A127-2490E1FFAB33}"/>
                                            </p:graphicEl>
                                          </p:spTgt>
                                        </p:tgtEl>
                                        <p:attrNameLst>
                                          <p:attrName>style.visibility</p:attrName>
                                        </p:attrNameLst>
                                      </p:cBhvr>
                                      <p:to>
                                        <p:strVal val="visible"/>
                                      </p:to>
                                    </p:set>
                                    <p:anim calcmode="lin" valueType="num">
                                      <p:cBhvr>
                                        <p:cTn id="259" dur="1000" fill="hold"/>
                                        <p:tgtEl>
                                          <p:spTgt spid="6">
                                            <p:graphicEl>
                                              <a:dgm id="{755A43EA-0379-4130-A127-2490E1FFAB33}"/>
                                            </p:graphicEl>
                                          </p:spTgt>
                                        </p:tgtEl>
                                        <p:attrNameLst>
                                          <p:attrName>ppt_w</p:attrName>
                                        </p:attrNameLst>
                                      </p:cBhvr>
                                      <p:tavLst>
                                        <p:tav tm="0">
                                          <p:val>
                                            <p:fltVal val="0"/>
                                          </p:val>
                                        </p:tav>
                                        <p:tav tm="100000">
                                          <p:val>
                                            <p:strVal val="#ppt_w"/>
                                          </p:val>
                                        </p:tav>
                                      </p:tavLst>
                                    </p:anim>
                                    <p:anim calcmode="lin" valueType="num">
                                      <p:cBhvr>
                                        <p:cTn id="260" dur="1000" fill="hold"/>
                                        <p:tgtEl>
                                          <p:spTgt spid="6">
                                            <p:graphicEl>
                                              <a:dgm id="{755A43EA-0379-4130-A127-2490E1FFAB33}"/>
                                            </p:graphicEl>
                                          </p:spTgt>
                                        </p:tgtEl>
                                        <p:attrNameLst>
                                          <p:attrName>ppt_h</p:attrName>
                                        </p:attrNameLst>
                                      </p:cBhvr>
                                      <p:tavLst>
                                        <p:tav tm="0">
                                          <p:val>
                                            <p:fltVal val="0"/>
                                          </p:val>
                                        </p:tav>
                                        <p:tav tm="100000">
                                          <p:val>
                                            <p:strVal val="#ppt_h"/>
                                          </p:val>
                                        </p:tav>
                                      </p:tavLst>
                                    </p:anim>
                                    <p:anim calcmode="lin" valueType="num">
                                      <p:cBhvr>
                                        <p:cTn id="261" dur="1000" fill="hold"/>
                                        <p:tgtEl>
                                          <p:spTgt spid="6">
                                            <p:graphicEl>
                                              <a:dgm id="{755A43EA-0379-4130-A127-2490E1FFAB33}"/>
                                            </p:graphicEl>
                                          </p:spTgt>
                                        </p:tgtEl>
                                        <p:attrNameLst>
                                          <p:attrName>style.rotation</p:attrName>
                                        </p:attrNameLst>
                                      </p:cBhvr>
                                      <p:tavLst>
                                        <p:tav tm="0">
                                          <p:val>
                                            <p:fltVal val="90"/>
                                          </p:val>
                                        </p:tav>
                                        <p:tav tm="100000">
                                          <p:val>
                                            <p:fltVal val="0"/>
                                          </p:val>
                                        </p:tav>
                                      </p:tavLst>
                                    </p:anim>
                                    <p:animEffect transition="in" filter="fade">
                                      <p:cBhvr>
                                        <p:cTn id="262" dur="1000"/>
                                        <p:tgtEl>
                                          <p:spTgt spid="6">
                                            <p:graphicEl>
                                              <a:dgm id="{755A43EA-0379-4130-A127-2490E1FFAB33}"/>
                                            </p:graphicEl>
                                          </p:spTgt>
                                        </p:tgtEl>
                                      </p:cBhvr>
                                    </p:animEffect>
                                  </p:childTnLst>
                                </p:cTn>
                              </p:par>
                            </p:childTnLst>
                          </p:cTn>
                        </p:par>
                      </p:childTnLst>
                    </p:cTn>
                  </p:par>
                  <p:par>
                    <p:cTn id="263" fill="hold">
                      <p:stCondLst>
                        <p:cond delay="indefinite"/>
                      </p:stCondLst>
                      <p:childTnLst>
                        <p:par>
                          <p:cTn id="264" fill="hold">
                            <p:stCondLst>
                              <p:cond delay="0"/>
                            </p:stCondLst>
                            <p:childTnLst>
                              <p:par>
                                <p:cTn id="265" presetID="31" presetClass="entr" presetSubtype="0" fill="hold" grpId="0" nodeType="clickEffect">
                                  <p:stCondLst>
                                    <p:cond delay="0"/>
                                  </p:stCondLst>
                                  <p:childTnLst>
                                    <p:set>
                                      <p:cBhvr>
                                        <p:cTn id="266" dur="1" fill="hold">
                                          <p:stCondLst>
                                            <p:cond delay="0"/>
                                          </p:stCondLst>
                                        </p:cTn>
                                        <p:tgtEl>
                                          <p:spTgt spid="6">
                                            <p:graphicEl>
                                              <a:dgm id="{ABA5379A-949E-4CA9-92F8-93DE63DA5AE8}"/>
                                            </p:graphicEl>
                                          </p:spTgt>
                                        </p:tgtEl>
                                        <p:attrNameLst>
                                          <p:attrName>style.visibility</p:attrName>
                                        </p:attrNameLst>
                                      </p:cBhvr>
                                      <p:to>
                                        <p:strVal val="visible"/>
                                      </p:to>
                                    </p:set>
                                    <p:anim calcmode="lin" valueType="num">
                                      <p:cBhvr>
                                        <p:cTn id="267" dur="1000" fill="hold"/>
                                        <p:tgtEl>
                                          <p:spTgt spid="6">
                                            <p:graphicEl>
                                              <a:dgm id="{ABA5379A-949E-4CA9-92F8-93DE63DA5AE8}"/>
                                            </p:graphicEl>
                                          </p:spTgt>
                                        </p:tgtEl>
                                        <p:attrNameLst>
                                          <p:attrName>ppt_w</p:attrName>
                                        </p:attrNameLst>
                                      </p:cBhvr>
                                      <p:tavLst>
                                        <p:tav tm="0">
                                          <p:val>
                                            <p:fltVal val="0"/>
                                          </p:val>
                                        </p:tav>
                                        <p:tav tm="100000">
                                          <p:val>
                                            <p:strVal val="#ppt_w"/>
                                          </p:val>
                                        </p:tav>
                                      </p:tavLst>
                                    </p:anim>
                                    <p:anim calcmode="lin" valueType="num">
                                      <p:cBhvr>
                                        <p:cTn id="268" dur="1000" fill="hold"/>
                                        <p:tgtEl>
                                          <p:spTgt spid="6">
                                            <p:graphicEl>
                                              <a:dgm id="{ABA5379A-949E-4CA9-92F8-93DE63DA5AE8}"/>
                                            </p:graphicEl>
                                          </p:spTgt>
                                        </p:tgtEl>
                                        <p:attrNameLst>
                                          <p:attrName>ppt_h</p:attrName>
                                        </p:attrNameLst>
                                      </p:cBhvr>
                                      <p:tavLst>
                                        <p:tav tm="0">
                                          <p:val>
                                            <p:fltVal val="0"/>
                                          </p:val>
                                        </p:tav>
                                        <p:tav tm="100000">
                                          <p:val>
                                            <p:strVal val="#ppt_h"/>
                                          </p:val>
                                        </p:tav>
                                      </p:tavLst>
                                    </p:anim>
                                    <p:anim calcmode="lin" valueType="num">
                                      <p:cBhvr>
                                        <p:cTn id="269" dur="1000" fill="hold"/>
                                        <p:tgtEl>
                                          <p:spTgt spid="6">
                                            <p:graphicEl>
                                              <a:dgm id="{ABA5379A-949E-4CA9-92F8-93DE63DA5AE8}"/>
                                            </p:graphicEl>
                                          </p:spTgt>
                                        </p:tgtEl>
                                        <p:attrNameLst>
                                          <p:attrName>style.rotation</p:attrName>
                                        </p:attrNameLst>
                                      </p:cBhvr>
                                      <p:tavLst>
                                        <p:tav tm="0">
                                          <p:val>
                                            <p:fltVal val="90"/>
                                          </p:val>
                                        </p:tav>
                                        <p:tav tm="100000">
                                          <p:val>
                                            <p:fltVal val="0"/>
                                          </p:val>
                                        </p:tav>
                                      </p:tavLst>
                                    </p:anim>
                                    <p:animEffect transition="in" filter="fade">
                                      <p:cBhvr>
                                        <p:cTn id="270" dur="1000"/>
                                        <p:tgtEl>
                                          <p:spTgt spid="6">
                                            <p:graphicEl>
                                              <a:dgm id="{ABA5379A-949E-4CA9-92F8-93DE63DA5AE8}"/>
                                            </p:graphicEl>
                                          </p:spTgt>
                                        </p:tgtEl>
                                      </p:cBhvr>
                                    </p:animEffect>
                                  </p:childTnLst>
                                </p:cTn>
                              </p:par>
                              <p:par>
                                <p:cTn id="271" presetID="31" presetClass="entr" presetSubtype="0" fill="hold" grpId="0" nodeType="withEffect">
                                  <p:stCondLst>
                                    <p:cond delay="0"/>
                                  </p:stCondLst>
                                  <p:childTnLst>
                                    <p:set>
                                      <p:cBhvr>
                                        <p:cTn id="272" dur="1" fill="hold">
                                          <p:stCondLst>
                                            <p:cond delay="0"/>
                                          </p:stCondLst>
                                        </p:cTn>
                                        <p:tgtEl>
                                          <p:spTgt spid="6">
                                            <p:graphicEl>
                                              <a:dgm id="{33AC2886-9632-4BD1-8D32-14F4C3667CFD}"/>
                                            </p:graphicEl>
                                          </p:spTgt>
                                        </p:tgtEl>
                                        <p:attrNameLst>
                                          <p:attrName>style.visibility</p:attrName>
                                        </p:attrNameLst>
                                      </p:cBhvr>
                                      <p:to>
                                        <p:strVal val="visible"/>
                                      </p:to>
                                    </p:set>
                                    <p:anim calcmode="lin" valueType="num">
                                      <p:cBhvr>
                                        <p:cTn id="273" dur="1000" fill="hold"/>
                                        <p:tgtEl>
                                          <p:spTgt spid="6">
                                            <p:graphicEl>
                                              <a:dgm id="{33AC2886-9632-4BD1-8D32-14F4C3667CFD}"/>
                                            </p:graphicEl>
                                          </p:spTgt>
                                        </p:tgtEl>
                                        <p:attrNameLst>
                                          <p:attrName>ppt_w</p:attrName>
                                        </p:attrNameLst>
                                      </p:cBhvr>
                                      <p:tavLst>
                                        <p:tav tm="0">
                                          <p:val>
                                            <p:fltVal val="0"/>
                                          </p:val>
                                        </p:tav>
                                        <p:tav tm="100000">
                                          <p:val>
                                            <p:strVal val="#ppt_w"/>
                                          </p:val>
                                        </p:tav>
                                      </p:tavLst>
                                    </p:anim>
                                    <p:anim calcmode="lin" valueType="num">
                                      <p:cBhvr>
                                        <p:cTn id="274" dur="1000" fill="hold"/>
                                        <p:tgtEl>
                                          <p:spTgt spid="6">
                                            <p:graphicEl>
                                              <a:dgm id="{33AC2886-9632-4BD1-8D32-14F4C3667CFD}"/>
                                            </p:graphicEl>
                                          </p:spTgt>
                                        </p:tgtEl>
                                        <p:attrNameLst>
                                          <p:attrName>ppt_h</p:attrName>
                                        </p:attrNameLst>
                                      </p:cBhvr>
                                      <p:tavLst>
                                        <p:tav tm="0">
                                          <p:val>
                                            <p:fltVal val="0"/>
                                          </p:val>
                                        </p:tav>
                                        <p:tav tm="100000">
                                          <p:val>
                                            <p:strVal val="#ppt_h"/>
                                          </p:val>
                                        </p:tav>
                                      </p:tavLst>
                                    </p:anim>
                                    <p:anim calcmode="lin" valueType="num">
                                      <p:cBhvr>
                                        <p:cTn id="275" dur="1000" fill="hold"/>
                                        <p:tgtEl>
                                          <p:spTgt spid="6">
                                            <p:graphicEl>
                                              <a:dgm id="{33AC2886-9632-4BD1-8D32-14F4C3667CFD}"/>
                                            </p:graphicEl>
                                          </p:spTgt>
                                        </p:tgtEl>
                                        <p:attrNameLst>
                                          <p:attrName>style.rotation</p:attrName>
                                        </p:attrNameLst>
                                      </p:cBhvr>
                                      <p:tavLst>
                                        <p:tav tm="0">
                                          <p:val>
                                            <p:fltVal val="90"/>
                                          </p:val>
                                        </p:tav>
                                        <p:tav tm="100000">
                                          <p:val>
                                            <p:fltVal val="0"/>
                                          </p:val>
                                        </p:tav>
                                      </p:tavLst>
                                    </p:anim>
                                    <p:animEffect transition="in" filter="fade">
                                      <p:cBhvr>
                                        <p:cTn id="276" dur="1000"/>
                                        <p:tgtEl>
                                          <p:spTgt spid="6">
                                            <p:graphicEl>
                                              <a:dgm id="{33AC2886-9632-4BD1-8D32-14F4C3667CFD}"/>
                                            </p:graphicEl>
                                          </p:spTgt>
                                        </p:tgtEl>
                                      </p:cBhvr>
                                    </p:animEffect>
                                  </p:childTnLst>
                                </p:cTn>
                              </p:par>
                            </p:childTnLst>
                          </p:cTn>
                        </p:par>
                      </p:childTnLst>
                    </p:cTn>
                  </p:par>
                  <p:par>
                    <p:cTn id="277" fill="hold">
                      <p:stCondLst>
                        <p:cond delay="indefinite"/>
                      </p:stCondLst>
                      <p:childTnLst>
                        <p:par>
                          <p:cTn id="278" fill="hold">
                            <p:stCondLst>
                              <p:cond delay="0"/>
                            </p:stCondLst>
                            <p:childTnLst>
                              <p:par>
                                <p:cTn id="279" presetID="31" presetClass="entr" presetSubtype="0" fill="hold" grpId="0" nodeType="clickEffect">
                                  <p:stCondLst>
                                    <p:cond delay="0"/>
                                  </p:stCondLst>
                                  <p:childTnLst>
                                    <p:set>
                                      <p:cBhvr>
                                        <p:cTn id="280" dur="1" fill="hold">
                                          <p:stCondLst>
                                            <p:cond delay="0"/>
                                          </p:stCondLst>
                                        </p:cTn>
                                        <p:tgtEl>
                                          <p:spTgt spid="6">
                                            <p:graphicEl>
                                              <a:dgm id="{07A981C0-7F95-44B1-ABC9-B2F3CA113686}"/>
                                            </p:graphicEl>
                                          </p:spTgt>
                                        </p:tgtEl>
                                        <p:attrNameLst>
                                          <p:attrName>style.visibility</p:attrName>
                                        </p:attrNameLst>
                                      </p:cBhvr>
                                      <p:to>
                                        <p:strVal val="visible"/>
                                      </p:to>
                                    </p:set>
                                    <p:anim calcmode="lin" valueType="num">
                                      <p:cBhvr>
                                        <p:cTn id="281" dur="1000" fill="hold"/>
                                        <p:tgtEl>
                                          <p:spTgt spid="6">
                                            <p:graphicEl>
                                              <a:dgm id="{07A981C0-7F95-44B1-ABC9-B2F3CA113686}"/>
                                            </p:graphicEl>
                                          </p:spTgt>
                                        </p:tgtEl>
                                        <p:attrNameLst>
                                          <p:attrName>ppt_w</p:attrName>
                                        </p:attrNameLst>
                                      </p:cBhvr>
                                      <p:tavLst>
                                        <p:tav tm="0">
                                          <p:val>
                                            <p:fltVal val="0"/>
                                          </p:val>
                                        </p:tav>
                                        <p:tav tm="100000">
                                          <p:val>
                                            <p:strVal val="#ppt_w"/>
                                          </p:val>
                                        </p:tav>
                                      </p:tavLst>
                                    </p:anim>
                                    <p:anim calcmode="lin" valueType="num">
                                      <p:cBhvr>
                                        <p:cTn id="282" dur="1000" fill="hold"/>
                                        <p:tgtEl>
                                          <p:spTgt spid="6">
                                            <p:graphicEl>
                                              <a:dgm id="{07A981C0-7F95-44B1-ABC9-B2F3CA113686}"/>
                                            </p:graphicEl>
                                          </p:spTgt>
                                        </p:tgtEl>
                                        <p:attrNameLst>
                                          <p:attrName>ppt_h</p:attrName>
                                        </p:attrNameLst>
                                      </p:cBhvr>
                                      <p:tavLst>
                                        <p:tav tm="0">
                                          <p:val>
                                            <p:fltVal val="0"/>
                                          </p:val>
                                        </p:tav>
                                        <p:tav tm="100000">
                                          <p:val>
                                            <p:strVal val="#ppt_h"/>
                                          </p:val>
                                        </p:tav>
                                      </p:tavLst>
                                    </p:anim>
                                    <p:anim calcmode="lin" valueType="num">
                                      <p:cBhvr>
                                        <p:cTn id="283" dur="1000" fill="hold"/>
                                        <p:tgtEl>
                                          <p:spTgt spid="6">
                                            <p:graphicEl>
                                              <a:dgm id="{07A981C0-7F95-44B1-ABC9-B2F3CA113686}"/>
                                            </p:graphicEl>
                                          </p:spTgt>
                                        </p:tgtEl>
                                        <p:attrNameLst>
                                          <p:attrName>style.rotation</p:attrName>
                                        </p:attrNameLst>
                                      </p:cBhvr>
                                      <p:tavLst>
                                        <p:tav tm="0">
                                          <p:val>
                                            <p:fltVal val="90"/>
                                          </p:val>
                                        </p:tav>
                                        <p:tav tm="100000">
                                          <p:val>
                                            <p:fltVal val="0"/>
                                          </p:val>
                                        </p:tav>
                                      </p:tavLst>
                                    </p:anim>
                                    <p:animEffect transition="in" filter="fade">
                                      <p:cBhvr>
                                        <p:cTn id="284" dur="1000"/>
                                        <p:tgtEl>
                                          <p:spTgt spid="6">
                                            <p:graphicEl>
                                              <a:dgm id="{07A981C0-7F95-44B1-ABC9-B2F3CA113686}"/>
                                            </p:graphicEl>
                                          </p:spTgt>
                                        </p:tgtEl>
                                      </p:cBhvr>
                                    </p:animEffect>
                                  </p:childTnLst>
                                </p:cTn>
                              </p:par>
                              <p:par>
                                <p:cTn id="285" presetID="31" presetClass="entr" presetSubtype="0" fill="hold" grpId="0" nodeType="withEffect">
                                  <p:stCondLst>
                                    <p:cond delay="0"/>
                                  </p:stCondLst>
                                  <p:childTnLst>
                                    <p:set>
                                      <p:cBhvr>
                                        <p:cTn id="286" dur="1" fill="hold">
                                          <p:stCondLst>
                                            <p:cond delay="0"/>
                                          </p:stCondLst>
                                        </p:cTn>
                                        <p:tgtEl>
                                          <p:spTgt spid="6">
                                            <p:graphicEl>
                                              <a:dgm id="{B7C7F0B6-4D6D-435C-AFE7-5230036997D6}"/>
                                            </p:graphicEl>
                                          </p:spTgt>
                                        </p:tgtEl>
                                        <p:attrNameLst>
                                          <p:attrName>style.visibility</p:attrName>
                                        </p:attrNameLst>
                                      </p:cBhvr>
                                      <p:to>
                                        <p:strVal val="visible"/>
                                      </p:to>
                                    </p:set>
                                    <p:anim calcmode="lin" valueType="num">
                                      <p:cBhvr>
                                        <p:cTn id="287" dur="1000" fill="hold"/>
                                        <p:tgtEl>
                                          <p:spTgt spid="6">
                                            <p:graphicEl>
                                              <a:dgm id="{B7C7F0B6-4D6D-435C-AFE7-5230036997D6}"/>
                                            </p:graphicEl>
                                          </p:spTgt>
                                        </p:tgtEl>
                                        <p:attrNameLst>
                                          <p:attrName>ppt_w</p:attrName>
                                        </p:attrNameLst>
                                      </p:cBhvr>
                                      <p:tavLst>
                                        <p:tav tm="0">
                                          <p:val>
                                            <p:fltVal val="0"/>
                                          </p:val>
                                        </p:tav>
                                        <p:tav tm="100000">
                                          <p:val>
                                            <p:strVal val="#ppt_w"/>
                                          </p:val>
                                        </p:tav>
                                      </p:tavLst>
                                    </p:anim>
                                    <p:anim calcmode="lin" valueType="num">
                                      <p:cBhvr>
                                        <p:cTn id="288" dur="1000" fill="hold"/>
                                        <p:tgtEl>
                                          <p:spTgt spid="6">
                                            <p:graphicEl>
                                              <a:dgm id="{B7C7F0B6-4D6D-435C-AFE7-5230036997D6}"/>
                                            </p:graphicEl>
                                          </p:spTgt>
                                        </p:tgtEl>
                                        <p:attrNameLst>
                                          <p:attrName>ppt_h</p:attrName>
                                        </p:attrNameLst>
                                      </p:cBhvr>
                                      <p:tavLst>
                                        <p:tav tm="0">
                                          <p:val>
                                            <p:fltVal val="0"/>
                                          </p:val>
                                        </p:tav>
                                        <p:tav tm="100000">
                                          <p:val>
                                            <p:strVal val="#ppt_h"/>
                                          </p:val>
                                        </p:tav>
                                      </p:tavLst>
                                    </p:anim>
                                    <p:anim calcmode="lin" valueType="num">
                                      <p:cBhvr>
                                        <p:cTn id="289" dur="1000" fill="hold"/>
                                        <p:tgtEl>
                                          <p:spTgt spid="6">
                                            <p:graphicEl>
                                              <a:dgm id="{B7C7F0B6-4D6D-435C-AFE7-5230036997D6}"/>
                                            </p:graphicEl>
                                          </p:spTgt>
                                        </p:tgtEl>
                                        <p:attrNameLst>
                                          <p:attrName>style.rotation</p:attrName>
                                        </p:attrNameLst>
                                      </p:cBhvr>
                                      <p:tavLst>
                                        <p:tav tm="0">
                                          <p:val>
                                            <p:fltVal val="90"/>
                                          </p:val>
                                        </p:tav>
                                        <p:tav tm="100000">
                                          <p:val>
                                            <p:fltVal val="0"/>
                                          </p:val>
                                        </p:tav>
                                      </p:tavLst>
                                    </p:anim>
                                    <p:animEffect transition="in" filter="fade">
                                      <p:cBhvr>
                                        <p:cTn id="290" dur="1000"/>
                                        <p:tgtEl>
                                          <p:spTgt spid="6">
                                            <p:graphicEl>
                                              <a:dgm id="{B7C7F0B6-4D6D-435C-AFE7-5230036997D6}"/>
                                            </p:graphicEl>
                                          </p:spTgt>
                                        </p:tgtEl>
                                      </p:cBhvr>
                                    </p:animEffect>
                                  </p:childTnLst>
                                </p:cTn>
                              </p:par>
                            </p:childTnLst>
                          </p:cTn>
                        </p:par>
                      </p:childTnLst>
                    </p:cTn>
                  </p:par>
                  <p:par>
                    <p:cTn id="291" fill="hold">
                      <p:stCondLst>
                        <p:cond delay="indefinite"/>
                      </p:stCondLst>
                      <p:childTnLst>
                        <p:par>
                          <p:cTn id="292" fill="hold">
                            <p:stCondLst>
                              <p:cond delay="0"/>
                            </p:stCondLst>
                            <p:childTnLst>
                              <p:par>
                                <p:cTn id="293" presetID="31" presetClass="entr" presetSubtype="0" fill="hold" grpId="0" nodeType="clickEffect">
                                  <p:stCondLst>
                                    <p:cond delay="0"/>
                                  </p:stCondLst>
                                  <p:childTnLst>
                                    <p:set>
                                      <p:cBhvr>
                                        <p:cTn id="294" dur="1" fill="hold">
                                          <p:stCondLst>
                                            <p:cond delay="0"/>
                                          </p:stCondLst>
                                        </p:cTn>
                                        <p:tgtEl>
                                          <p:spTgt spid="7"/>
                                        </p:tgtEl>
                                        <p:attrNameLst>
                                          <p:attrName>style.visibility</p:attrName>
                                        </p:attrNameLst>
                                      </p:cBhvr>
                                      <p:to>
                                        <p:strVal val="visible"/>
                                      </p:to>
                                    </p:set>
                                    <p:anim calcmode="lin" valueType="num">
                                      <p:cBhvr>
                                        <p:cTn id="295" dur="1000" fill="hold"/>
                                        <p:tgtEl>
                                          <p:spTgt spid="7"/>
                                        </p:tgtEl>
                                        <p:attrNameLst>
                                          <p:attrName>ppt_w</p:attrName>
                                        </p:attrNameLst>
                                      </p:cBhvr>
                                      <p:tavLst>
                                        <p:tav tm="0">
                                          <p:val>
                                            <p:fltVal val="0"/>
                                          </p:val>
                                        </p:tav>
                                        <p:tav tm="100000">
                                          <p:val>
                                            <p:strVal val="#ppt_w"/>
                                          </p:val>
                                        </p:tav>
                                      </p:tavLst>
                                    </p:anim>
                                    <p:anim calcmode="lin" valueType="num">
                                      <p:cBhvr>
                                        <p:cTn id="296" dur="1000" fill="hold"/>
                                        <p:tgtEl>
                                          <p:spTgt spid="7"/>
                                        </p:tgtEl>
                                        <p:attrNameLst>
                                          <p:attrName>ppt_h</p:attrName>
                                        </p:attrNameLst>
                                      </p:cBhvr>
                                      <p:tavLst>
                                        <p:tav tm="0">
                                          <p:val>
                                            <p:fltVal val="0"/>
                                          </p:val>
                                        </p:tav>
                                        <p:tav tm="100000">
                                          <p:val>
                                            <p:strVal val="#ppt_h"/>
                                          </p:val>
                                        </p:tav>
                                      </p:tavLst>
                                    </p:anim>
                                    <p:anim calcmode="lin" valueType="num">
                                      <p:cBhvr>
                                        <p:cTn id="297" dur="1000" fill="hold"/>
                                        <p:tgtEl>
                                          <p:spTgt spid="7"/>
                                        </p:tgtEl>
                                        <p:attrNameLst>
                                          <p:attrName>style.rotation</p:attrName>
                                        </p:attrNameLst>
                                      </p:cBhvr>
                                      <p:tavLst>
                                        <p:tav tm="0">
                                          <p:val>
                                            <p:fltVal val="90"/>
                                          </p:val>
                                        </p:tav>
                                        <p:tav tm="100000">
                                          <p:val>
                                            <p:fltVal val="0"/>
                                          </p:val>
                                        </p:tav>
                                      </p:tavLst>
                                    </p:anim>
                                    <p:animEffect transition="in" filter="fade">
                                      <p:cBhvr>
                                        <p:cTn id="298"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Graphic spid="6" grpId="0">
        <p:bldSub>
          <a:bldDgm bld="one"/>
        </p:bldSub>
      </p:bldGraphic>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7"/>
          <p:cNvGraphicFramePr>
            <a:graphicFrameLocks noGrp="1"/>
          </p:cNvGraphicFramePr>
          <p:nvPr>
            <p:ph idx="1"/>
            <p:extLst>
              <p:ext uri="{D42A27DB-BD31-4B8C-83A1-F6EECF244321}">
                <p14:modId xmlns:p14="http://schemas.microsoft.com/office/powerpoint/2010/main" val="2459380108"/>
              </p:ext>
            </p:extLst>
          </p:nvPr>
        </p:nvGraphicFramePr>
        <p:xfrm>
          <a:off x="107504" y="1556792"/>
          <a:ext cx="8856984" cy="36003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p:cNvSpPr/>
          <p:nvPr/>
        </p:nvSpPr>
        <p:spPr>
          <a:xfrm>
            <a:off x="251520" y="5085184"/>
            <a:ext cx="8892480" cy="1754326"/>
          </a:xfrm>
          <a:prstGeom prst="rect">
            <a:avLst/>
          </a:prstGeom>
        </p:spPr>
        <p:txBody>
          <a:bodyPr wrap="square">
            <a:spAutoFit/>
          </a:bodyPr>
          <a:lstStyle/>
          <a:p>
            <a:pPr algn="ctr">
              <a:lnSpc>
                <a:spcPct val="200000"/>
              </a:lnSpc>
            </a:pPr>
            <a:r>
              <a:rPr lang="fa-IR" dirty="0">
                <a:solidFill>
                  <a:srgbClr val="002060"/>
                </a:solidFill>
                <a:cs typeface="B Titr" panose="00000700000000000000" pitchFamily="2" charset="-78"/>
              </a:rPr>
              <a:t>کسانی که اخلاق و اخلاص و سلامت نفس را در حد مطلوب دارا هستند؛ </a:t>
            </a:r>
            <a:br>
              <a:rPr lang="fa-IR" dirty="0">
                <a:solidFill>
                  <a:srgbClr val="002060"/>
                </a:solidFill>
                <a:cs typeface="B Titr" panose="00000700000000000000" pitchFamily="2" charset="-78"/>
              </a:rPr>
            </a:br>
            <a:r>
              <a:rPr lang="fa-IR" dirty="0">
                <a:solidFill>
                  <a:srgbClr val="002060"/>
                </a:solidFill>
                <a:cs typeface="B Titr" panose="00000700000000000000" pitchFamily="2" charset="-78"/>
              </a:rPr>
              <a:t>ولی عرضۀ سکان‌داری یک حرکت اجتماعی را ندارند و نمی‏توانند از خود اثر و خدمت مناسبی ارائه </a:t>
            </a:r>
            <a:r>
              <a:rPr lang="fa-IR" dirty="0" smtClean="0">
                <a:solidFill>
                  <a:srgbClr val="002060"/>
                </a:solidFill>
                <a:cs typeface="B Titr" panose="00000700000000000000" pitchFamily="2" charset="-78"/>
              </a:rPr>
              <a:t>کنند</a:t>
            </a:r>
          </a:p>
          <a:p>
            <a:pPr algn="ctr">
              <a:lnSpc>
                <a:spcPct val="200000"/>
              </a:lnSpc>
            </a:pPr>
            <a:r>
              <a:rPr lang="fa-IR" dirty="0">
                <a:solidFill>
                  <a:srgbClr val="FF0000"/>
                </a:solidFill>
                <a:cs typeface="B Titr" panose="00000700000000000000" pitchFamily="2" charset="-78"/>
              </a:rPr>
              <a:t>نیروهای شایسته‏ای برای پیشبرد اهداف اسلام نیستند</a:t>
            </a:r>
            <a:r>
              <a:rPr lang="fa-IR" dirty="0" smtClean="0">
                <a:solidFill>
                  <a:srgbClr val="FF0000"/>
                </a:solidFill>
                <a:cs typeface="B Titr" panose="00000700000000000000" pitchFamily="2" charset="-78"/>
              </a:rPr>
              <a:t>.</a:t>
            </a:r>
            <a:endParaRPr lang="fa-IR" dirty="0">
              <a:solidFill>
                <a:srgbClr val="FF0000"/>
              </a:solidFill>
              <a:cs typeface="B Titr" panose="00000700000000000000" pitchFamily="2" charset="-78"/>
            </a:endParaRPr>
          </a:p>
        </p:txBody>
      </p:sp>
      <p:sp>
        <p:nvSpPr>
          <p:cNvPr id="10"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800" kern="0" dirty="0" smtClean="0">
                <a:solidFill>
                  <a:srgbClr val="FF0000"/>
                </a:solidFill>
                <a:cs typeface="B Titr" panose="00000700000000000000" pitchFamily="2" charset="-78"/>
              </a:rPr>
              <a:t>فصل پنجم: کارآمدی اجتماعی طلبه</a:t>
            </a:r>
            <a:endParaRPr lang="ar-SA" sz="2800" kern="0" dirty="0">
              <a:solidFill>
                <a:srgbClr val="FF0000"/>
              </a:solidFill>
              <a:cs typeface="B Titr" panose="00000700000000000000" pitchFamily="2" charset="-78"/>
            </a:endParaRPr>
          </a:p>
        </p:txBody>
      </p:sp>
    </p:spTree>
    <p:extLst>
      <p:ext uri="{BB962C8B-B14F-4D97-AF65-F5344CB8AC3E}">
        <p14:creationId xmlns:p14="http://schemas.microsoft.com/office/powerpoint/2010/main" val="4090686895"/>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p:cTn id="7" dur="500" fill="hold"/>
                                        <p:tgtEl>
                                          <p:spTgt spid="10"/>
                                        </p:tgtEl>
                                        <p:attrNameLst>
                                          <p:attrName>ppt_w</p:attrName>
                                        </p:attrNameLst>
                                      </p:cBhvr>
                                      <p:tavLst>
                                        <p:tav tm="0">
                                          <p:val>
                                            <p:fltVal val="0"/>
                                          </p:val>
                                        </p:tav>
                                        <p:tav tm="100000">
                                          <p:val>
                                            <p:strVal val="#ppt_w"/>
                                          </p:val>
                                        </p:tav>
                                      </p:tavLst>
                                    </p:anim>
                                    <p:anim calcmode="lin" valueType="num">
                                      <p:cBhvr>
                                        <p:cTn id="8" dur="500" fill="hold"/>
                                        <p:tgtEl>
                                          <p:spTgt spid="10"/>
                                        </p:tgtEl>
                                        <p:attrNameLst>
                                          <p:attrName>ppt_h</p:attrName>
                                        </p:attrNameLst>
                                      </p:cBhvr>
                                      <p:tavLst>
                                        <p:tav tm="0">
                                          <p:val>
                                            <p:fltVal val="0"/>
                                          </p:val>
                                        </p:tav>
                                        <p:tav tm="100000">
                                          <p:val>
                                            <p:strVal val="#ppt_h"/>
                                          </p:val>
                                        </p:tav>
                                      </p:tavLst>
                                    </p:anim>
                                    <p:animEffect transition="in" filter="fade">
                                      <p:cBhvr>
                                        <p:cTn id="9" dur="500"/>
                                        <p:tgtEl>
                                          <p:spTgt spid="10"/>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graphicEl>
                                              <a:dgm id="{3588535E-F6A9-402B-9912-EC4841A134C1}"/>
                                            </p:graphicEl>
                                          </p:spTgt>
                                        </p:tgtEl>
                                        <p:attrNameLst>
                                          <p:attrName>style.visibility</p:attrName>
                                        </p:attrNameLst>
                                      </p:cBhvr>
                                      <p:to>
                                        <p:strVal val="visible"/>
                                      </p:to>
                                    </p:set>
                                    <p:anim calcmode="lin" valueType="num">
                                      <p:cBhvr>
                                        <p:cTn id="14" dur="500" fill="hold"/>
                                        <p:tgtEl>
                                          <p:spTgt spid="8">
                                            <p:graphicEl>
                                              <a:dgm id="{3588535E-F6A9-402B-9912-EC4841A134C1}"/>
                                            </p:graphicEl>
                                          </p:spTgt>
                                        </p:tgtEl>
                                        <p:attrNameLst>
                                          <p:attrName>ppt_w</p:attrName>
                                        </p:attrNameLst>
                                      </p:cBhvr>
                                      <p:tavLst>
                                        <p:tav tm="0">
                                          <p:val>
                                            <p:fltVal val="0"/>
                                          </p:val>
                                        </p:tav>
                                        <p:tav tm="100000">
                                          <p:val>
                                            <p:strVal val="#ppt_w"/>
                                          </p:val>
                                        </p:tav>
                                      </p:tavLst>
                                    </p:anim>
                                    <p:anim calcmode="lin" valueType="num">
                                      <p:cBhvr>
                                        <p:cTn id="15" dur="500" fill="hold"/>
                                        <p:tgtEl>
                                          <p:spTgt spid="8">
                                            <p:graphicEl>
                                              <a:dgm id="{3588535E-F6A9-402B-9912-EC4841A134C1}"/>
                                            </p:graphicEl>
                                          </p:spTgt>
                                        </p:tgtEl>
                                        <p:attrNameLst>
                                          <p:attrName>ppt_h</p:attrName>
                                        </p:attrNameLst>
                                      </p:cBhvr>
                                      <p:tavLst>
                                        <p:tav tm="0">
                                          <p:val>
                                            <p:fltVal val="0"/>
                                          </p:val>
                                        </p:tav>
                                        <p:tav tm="100000">
                                          <p:val>
                                            <p:strVal val="#ppt_h"/>
                                          </p:val>
                                        </p:tav>
                                      </p:tavLst>
                                    </p:anim>
                                    <p:animEffect transition="in" filter="fade">
                                      <p:cBhvr>
                                        <p:cTn id="16" dur="500"/>
                                        <p:tgtEl>
                                          <p:spTgt spid="8">
                                            <p:graphicEl>
                                              <a:dgm id="{3588535E-F6A9-402B-9912-EC4841A134C1}"/>
                                            </p:graphic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8">
                                            <p:graphicEl>
                                              <a:dgm id="{FBB1199B-0EF1-49FD-8B4D-45FFEFB1D0C0}"/>
                                            </p:graphicEl>
                                          </p:spTgt>
                                        </p:tgtEl>
                                        <p:attrNameLst>
                                          <p:attrName>style.visibility</p:attrName>
                                        </p:attrNameLst>
                                      </p:cBhvr>
                                      <p:to>
                                        <p:strVal val="visible"/>
                                      </p:to>
                                    </p:set>
                                    <p:anim calcmode="lin" valueType="num">
                                      <p:cBhvr>
                                        <p:cTn id="19" dur="500" fill="hold"/>
                                        <p:tgtEl>
                                          <p:spTgt spid="8">
                                            <p:graphicEl>
                                              <a:dgm id="{FBB1199B-0EF1-49FD-8B4D-45FFEFB1D0C0}"/>
                                            </p:graphicEl>
                                          </p:spTgt>
                                        </p:tgtEl>
                                        <p:attrNameLst>
                                          <p:attrName>ppt_w</p:attrName>
                                        </p:attrNameLst>
                                      </p:cBhvr>
                                      <p:tavLst>
                                        <p:tav tm="0">
                                          <p:val>
                                            <p:fltVal val="0"/>
                                          </p:val>
                                        </p:tav>
                                        <p:tav tm="100000">
                                          <p:val>
                                            <p:strVal val="#ppt_w"/>
                                          </p:val>
                                        </p:tav>
                                      </p:tavLst>
                                    </p:anim>
                                    <p:anim calcmode="lin" valueType="num">
                                      <p:cBhvr>
                                        <p:cTn id="20" dur="500" fill="hold"/>
                                        <p:tgtEl>
                                          <p:spTgt spid="8">
                                            <p:graphicEl>
                                              <a:dgm id="{FBB1199B-0EF1-49FD-8B4D-45FFEFB1D0C0}"/>
                                            </p:graphicEl>
                                          </p:spTgt>
                                        </p:tgtEl>
                                        <p:attrNameLst>
                                          <p:attrName>ppt_h</p:attrName>
                                        </p:attrNameLst>
                                      </p:cBhvr>
                                      <p:tavLst>
                                        <p:tav tm="0">
                                          <p:val>
                                            <p:fltVal val="0"/>
                                          </p:val>
                                        </p:tav>
                                        <p:tav tm="100000">
                                          <p:val>
                                            <p:strVal val="#ppt_h"/>
                                          </p:val>
                                        </p:tav>
                                      </p:tavLst>
                                    </p:anim>
                                    <p:animEffect transition="in" filter="fade">
                                      <p:cBhvr>
                                        <p:cTn id="21" dur="500"/>
                                        <p:tgtEl>
                                          <p:spTgt spid="8">
                                            <p:graphicEl>
                                              <a:dgm id="{FBB1199B-0EF1-49FD-8B4D-45FFEFB1D0C0}"/>
                                            </p:graphic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8">
                                            <p:graphicEl>
                                              <a:dgm id="{0D7851E1-83D8-42E1-A4C7-D9E34CF8DE0B}"/>
                                            </p:graphicEl>
                                          </p:spTgt>
                                        </p:tgtEl>
                                        <p:attrNameLst>
                                          <p:attrName>style.visibility</p:attrName>
                                        </p:attrNameLst>
                                      </p:cBhvr>
                                      <p:to>
                                        <p:strVal val="visible"/>
                                      </p:to>
                                    </p:set>
                                    <p:anim calcmode="lin" valueType="num">
                                      <p:cBhvr>
                                        <p:cTn id="26" dur="500" fill="hold"/>
                                        <p:tgtEl>
                                          <p:spTgt spid="8">
                                            <p:graphicEl>
                                              <a:dgm id="{0D7851E1-83D8-42E1-A4C7-D9E34CF8DE0B}"/>
                                            </p:graphicEl>
                                          </p:spTgt>
                                        </p:tgtEl>
                                        <p:attrNameLst>
                                          <p:attrName>ppt_w</p:attrName>
                                        </p:attrNameLst>
                                      </p:cBhvr>
                                      <p:tavLst>
                                        <p:tav tm="0">
                                          <p:val>
                                            <p:fltVal val="0"/>
                                          </p:val>
                                        </p:tav>
                                        <p:tav tm="100000">
                                          <p:val>
                                            <p:strVal val="#ppt_w"/>
                                          </p:val>
                                        </p:tav>
                                      </p:tavLst>
                                    </p:anim>
                                    <p:anim calcmode="lin" valueType="num">
                                      <p:cBhvr>
                                        <p:cTn id="27" dur="500" fill="hold"/>
                                        <p:tgtEl>
                                          <p:spTgt spid="8">
                                            <p:graphicEl>
                                              <a:dgm id="{0D7851E1-83D8-42E1-A4C7-D9E34CF8DE0B}"/>
                                            </p:graphicEl>
                                          </p:spTgt>
                                        </p:tgtEl>
                                        <p:attrNameLst>
                                          <p:attrName>ppt_h</p:attrName>
                                        </p:attrNameLst>
                                      </p:cBhvr>
                                      <p:tavLst>
                                        <p:tav tm="0">
                                          <p:val>
                                            <p:fltVal val="0"/>
                                          </p:val>
                                        </p:tav>
                                        <p:tav tm="100000">
                                          <p:val>
                                            <p:strVal val="#ppt_h"/>
                                          </p:val>
                                        </p:tav>
                                      </p:tavLst>
                                    </p:anim>
                                    <p:animEffect transition="in" filter="fade">
                                      <p:cBhvr>
                                        <p:cTn id="28" dur="500"/>
                                        <p:tgtEl>
                                          <p:spTgt spid="8">
                                            <p:graphicEl>
                                              <a:dgm id="{0D7851E1-83D8-42E1-A4C7-D9E34CF8DE0B}"/>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8">
                                            <p:graphicEl>
                                              <a:dgm id="{E8335CC1-F3F5-4AB4-951A-F72DF210EB0A}"/>
                                            </p:graphicEl>
                                          </p:spTgt>
                                        </p:tgtEl>
                                        <p:attrNameLst>
                                          <p:attrName>style.visibility</p:attrName>
                                        </p:attrNameLst>
                                      </p:cBhvr>
                                      <p:to>
                                        <p:strVal val="visible"/>
                                      </p:to>
                                    </p:set>
                                    <p:anim calcmode="lin" valueType="num">
                                      <p:cBhvr>
                                        <p:cTn id="33" dur="500" fill="hold"/>
                                        <p:tgtEl>
                                          <p:spTgt spid="8">
                                            <p:graphicEl>
                                              <a:dgm id="{E8335CC1-F3F5-4AB4-951A-F72DF210EB0A}"/>
                                            </p:graphicEl>
                                          </p:spTgt>
                                        </p:tgtEl>
                                        <p:attrNameLst>
                                          <p:attrName>ppt_w</p:attrName>
                                        </p:attrNameLst>
                                      </p:cBhvr>
                                      <p:tavLst>
                                        <p:tav tm="0">
                                          <p:val>
                                            <p:fltVal val="0"/>
                                          </p:val>
                                        </p:tav>
                                        <p:tav tm="100000">
                                          <p:val>
                                            <p:strVal val="#ppt_w"/>
                                          </p:val>
                                        </p:tav>
                                      </p:tavLst>
                                    </p:anim>
                                    <p:anim calcmode="lin" valueType="num">
                                      <p:cBhvr>
                                        <p:cTn id="34" dur="500" fill="hold"/>
                                        <p:tgtEl>
                                          <p:spTgt spid="8">
                                            <p:graphicEl>
                                              <a:dgm id="{E8335CC1-F3F5-4AB4-951A-F72DF210EB0A}"/>
                                            </p:graphicEl>
                                          </p:spTgt>
                                        </p:tgtEl>
                                        <p:attrNameLst>
                                          <p:attrName>ppt_h</p:attrName>
                                        </p:attrNameLst>
                                      </p:cBhvr>
                                      <p:tavLst>
                                        <p:tav tm="0">
                                          <p:val>
                                            <p:fltVal val="0"/>
                                          </p:val>
                                        </p:tav>
                                        <p:tav tm="100000">
                                          <p:val>
                                            <p:strVal val="#ppt_h"/>
                                          </p:val>
                                        </p:tav>
                                      </p:tavLst>
                                    </p:anim>
                                    <p:animEffect transition="in" filter="fade">
                                      <p:cBhvr>
                                        <p:cTn id="35" dur="500"/>
                                        <p:tgtEl>
                                          <p:spTgt spid="8">
                                            <p:graphicEl>
                                              <a:dgm id="{E8335CC1-F3F5-4AB4-951A-F72DF210EB0A}"/>
                                            </p:graphic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8">
                                            <p:graphicEl>
                                              <a:dgm id="{60E6BDC3-300A-4C12-845D-E8964E5C9190}"/>
                                            </p:graphicEl>
                                          </p:spTgt>
                                        </p:tgtEl>
                                        <p:attrNameLst>
                                          <p:attrName>style.visibility</p:attrName>
                                        </p:attrNameLst>
                                      </p:cBhvr>
                                      <p:to>
                                        <p:strVal val="visible"/>
                                      </p:to>
                                    </p:set>
                                    <p:anim calcmode="lin" valueType="num">
                                      <p:cBhvr>
                                        <p:cTn id="40" dur="500" fill="hold"/>
                                        <p:tgtEl>
                                          <p:spTgt spid="8">
                                            <p:graphicEl>
                                              <a:dgm id="{60E6BDC3-300A-4C12-845D-E8964E5C9190}"/>
                                            </p:graphicEl>
                                          </p:spTgt>
                                        </p:tgtEl>
                                        <p:attrNameLst>
                                          <p:attrName>ppt_w</p:attrName>
                                        </p:attrNameLst>
                                      </p:cBhvr>
                                      <p:tavLst>
                                        <p:tav tm="0">
                                          <p:val>
                                            <p:fltVal val="0"/>
                                          </p:val>
                                        </p:tav>
                                        <p:tav tm="100000">
                                          <p:val>
                                            <p:strVal val="#ppt_w"/>
                                          </p:val>
                                        </p:tav>
                                      </p:tavLst>
                                    </p:anim>
                                    <p:anim calcmode="lin" valueType="num">
                                      <p:cBhvr>
                                        <p:cTn id="41" dur="500" fill="hold"/>
                                        <p:tgtEl>
                                          <p:spTgt spid="8">
                                            <p:graphicEl>
                                              <a:dgm id="{60E6BDC3-300A-4C12-845D-E8964E5C9190}"/>
                                            </p:graphicEl>
                                          </p:spTgt>
                                        </p:tgtEl>
                                        <p:attrNameLst>
                                          <p:attrName>ppt_h</p:attrName>
                                        </p:attrNameLst>
                                      </p:cBhvr>
                                      <p:tavLst>
                                        <p:tav tm="0">
                                          <p:val>
                                            <p:fltVal val="0"/>
                                          </p:val>
                                        </p:tav>
                                        <p:tav tm="100000">
                                          <p:val>
                                            <p:strVal val="#ppt_h"/>
                                          </p:val>
                                        </p:tav>
                                      </p:tavLst>
                                    </p:anim>
                                    <p:animEffect transition="in" filter="fade">
                                      <p:cBhvr>
                                        <p:cTn id="42" dur="500"/>
                                        <p:tgtEl>
                                          <p:spTgt spid="8">
                                            <p:graphicEl>
                                              <a:dgm id="{60E6BDC3-300A-4C12-845D-E8964E5C9190}"/>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53" presetClass="entr" presetSubtype="16" fill="hold" grpId="0" nodeType="click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p:cTn id="47" dur="500" fill="hold"/>
                                        <p:tgtEl>
                                          <p:spTgt spid="9"/>
                                        </p:tgtEl>
                                        <p:attrNameLst>
                                          <p:attrName>ppt_w</p:attrName>
                                        </p:attrNameLst>
                                      </p:cBhvr>
                                      <p:tavLst>
                                        <p:tav tm="0">
                                          <p:val>
                                            <p:fltVal val="0"/>
                                          </p:val>
                                        </p:tav>
                                        <p:tav tm="100000">
                                          <p:val>
                                            <p:strVal val="#ppt_w"/>
                                          </p:val>
                                        </p:tav>
                                      </p:tavLst>
                                    </p:anim>
                                    <p:anim calcmode="lin" valueType="num">
                                      <p:cBhvr>
                                        <p:cTn id="48" dur="500" fill="hold"/>
                                        <p:tgtEl>
                                          <p:spTgt spid="9"/>
                                        </p:tgtEl>
                                        <p:attrNameLst>
                                          <p:attrName>ppt_h</p:attrName>
                                        </p:attrNameLst>
                                      </p:cBhvr>
                                      <p:tavLst>
                                        <p:tav tm="0">
                                          <p:val>
                                            <p:fltVal val="0"/>
                                          </p:val>
                                        </p:tav>
                                        <p:tav tm="100000">
                                          <p:val>
                                            <p:strVal val="#ppt_h"/>
                                          </p:val>
                                        </p:tav>
                                      </p:tavLst>
                                    </p:anim>
                                    <p:animEffect transition="in" filter="fade">
                                      <p:cBhvr>
                                        <p:cTn id="4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Sub>
          <a:bldDgm bld="one"/>
        </p:bldSub>
      </p:bldGraphic>
      <p:bldP spid="9" grpId="0"/>
      <p:bldP spid="10"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ontent Placeholder 13"/>
          <p:cNvGraphicFramePr>
            <a:graphicFrameLocks noGrp="1"/>
          </p:cNvGraphicFramePr>
          <p:nvPr>
            <p:ph idx="1"/>
            <p:extLst>
              <p:ext uri="{D42A27DB-BD31-4B8C-83A1-F6EECF244321}">
                <p14:modId xmlns:p14="http://schemas.microsoft.com/office/powerpoint/2010/main" val="1942906784"/>
              </p:ext>
            </p:extLst>
          </p:nvPr>
        </p:nvGraphicFramePr>
        <p:xfrm>
          <a:off x="107504" y="1484784"/>
          <a:ext cx="8928992" cy="52565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15089101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circle(in)">
                                      <p:cBhvr>
                                        <p:cTn id="7" dur="2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14">
                                            <p:graphicEl>
                                              <a:dgm id="{C93C2183-96CD-4B3B-8301-809FE5A9742E}"/>
                                            </p:graphicEl>
                                          </p:spTgt>
                                        </p:tgtEl>
                                        <p:attrNameLst>
                                          <p:attrName>style.visibility</p:attrName>
                                        </p:attrNameLst>
                                      </p:cBhvr>
                                      <p:to>
                                        <p:strVal val="visible"/>
                                      </p:to>
                                    </p:set>
                                    <p:animEffect transition="in" filter="diamond(in)">
                                      <p:cBhvr>
                                        <p:cTn id="12" dur="2000"/>
                                        <p:tgtEl>
                                          <p:spTgt spid="14">
                                            <p:graphicEl>
                                              <a:dgm id="{C93C2183-96CD-4B3B-8301-809FE5A9742E}"/>
                                            </p:graphicEl>
                                          </p:spTgt>
                                        </p:tgtEl>
                                      </p:cBhvr>
                                    </p:animEffect>
                                  </p:childTnLst>
                                </p:cTn>
                              </p:par>
                              <p:par>
                                <p:cTn id="13" presetID="8" presetClass="entr" presetSubtype="16" fill="hold" grpId="0" nodeType="withEffect">
                                  <p:stCondLst>
                                    <p:cond delay="0"/>
                                  </p:stCondLst>
                                  <p:childTnLst>
                                    <p:set>
                                      <p:cBhvr>
                                        <p:cTn id="14" dur="1" fill="hold">
                                          <p:stCondLst>
                                            <p:cond delay="0"/>
                                          </p:stCondLst>
                                        </p:cTn>
                                        <p:tgtEl>
                                          <p:spTgt spid="14">
                                            <p:graphicEl>
                                              <a:dgm id="{4A8F3CC9-6D81-4465-A3DA-C3E6177045AC}"/>
                                            </p:graphicEl>
                                          </p:spTgt>
                                        </p:tgtEl>
                                        <p:attrNameLst>
                                          <p:attrName>style.visibility</p:attrName>
                                        </p:attrNameLst>
                                      </p:cBhvr>
                                      <p:to>
                                        <p:strVal val="visible"/>
                                      </p:to>
                                    </p:set>
                                    <p:animEffect transition="in" filter="diamond(in)">
                                      <p:cBhvr>
                                        <p:cTn id="15" dur="2000"/>
                                        <p:tgtEl>
                                          <p:spTgt spid="14">
                                            <p:graphicEl>
                                              <a:dgm id="{4A8F3CC9-6D81-4465-A3DA-C3E6177045AC}"/>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8" presetClass="entr" presetSubtype="16" fill="hold" grpId="0" nodeType="clickEffect">
                                  <p:stCondLst>
                                    <p:cond delay="0"/>
                                  </p:stCondLst>
                                  <p:childTnLst>
                                    <p:set>
                                      <p:cBhvr>
                                        <p:cTn id="19" dur="1" fill="hold">
                                          <p:stCondLst>
                                            <p:cond delay="0"/>
                                          </p:stCondLst>
                                        </p:cTn>
                                        <p:tgtEl>
                                          <p:spTgt spid="14">
                                            <p:graphicEl>
                                              <a:dgm id="{068F347B-C789-4514-A91C-5E4ABA0C154C}"/>
                                            </p:graphicEl>
                                          </p:spTgt>
                                        </p:tgtEl>
                                        <p:attrNameLst>
                                          <p:attrName>style.visibility</p:attrName>
                                        </p:attrNameLst>
                                      </p:cBhvr>
                                      <p:to>
                                        <p:strVal val="visible"/>
                                      </p:to>
                                    </p:set>
                                    <p:animEffect transition="in" filter="diamond(in)">
                                      <p:cBhvr>
                                        <p:cTn id="20" dur="2000"/>
                                        <p:tgtEl>
                                          <p:spTgt spid="14">
                                            <p:graphicEl>
                                              <a:dgm id="{068F347B-C789-4514-A91C-5E4ABA0C154C}"/>
                                            </p:graphicEl>
                                          </p:spTgt>
                                        </p:tgtEl>
                                      </p:cBhvr>
                                    </p:animEffect>
                                  </p:childTnLst>
                                </p:cTn>
                              </p:par>
                              <p:par>
                                <p:cTn id="21" presetID="8" presetClass="entr" presetSubtype="16" fill="hold" grpId="0" nodeType="withEffect">
                                  <p:stCondLst>
                                    <p:cond delay="0"/>
                                  </p:stCondLst>
                                  <p:childTnLst>
                                    <p:set>
                                      <p:cBhvr>
                                        <p:cTn id="22" dur="1" fill="hold">
                                          <p:stCondLst>
                                            <p:cond delay="0"/>
                                          </p:stCondLst>
                                        </p:cTn>
                                        <p:tgtEl>
                                          <p:spTgt spid="14">
                                            <p:graphicEl>
                                              <a:dgm id="{66330FB5-500E-4BBE-9FD6-37152B3A6412}"/>
                                            </p:graphicEl>
                                          </p:spTgt>
                                        </p:tgtEl>
                                        <p:attrNameLst>
                                          <p:attrName>style.visibility</p:attrName>
                                        </p:attrNameLst>
                                      </p:cBhvr>
                                      <p:to>
                                        <p:strVal val="visible"/>
                                      </p:to>
                                    </p:set>
                                    <p:animEffect transition="in" filter="diamond(in)">
                                      <p:cBhvr>
                                        <p:cTn id="23" dur="2000"/>
                                        <p:tgtEl>
                                          <p:spTgt spid="14">
                                            <p:graphicEl>
                                              <a:dgm id="{66330FB5-500E-4BBE-9FD6-37152B3A641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Dgm bld="one"/>
        </p:bldSub>
      </p:bldGraphic>
      <p:bldP spid="15"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534693001"/>
              </p:ext>
            </p:extLst>
          </p:nvPr>
        </p:nvGraphicFramePr>
        <p:xfrm>
          <a:off x="179512" y="2492896"/>
          <a:ext cx="8856984" cy="348948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0" y="1323345"/>
            <a:ext cx="8892480" cy="1200329"/>
          </a:xfrm>
          <a:prstGeom prst="rect">
            <a:avLst/>
          </a:prstGeom>
        </p:spPr>
        <p:txBody>
          <a:bodyPr wrap="square">
            <a:spAutoFit/>
          </a:bodyPr>
          <a:lstStyle/>
          <a:p>
            <a:pPr lvl="0" algn="ctr" defTabSz="622300">
              <a:lnSpc>
                <a:spcPct val="150000"/>
              </a:lnSpc>
              <a:spcBef>
                <a:spcPct val="0"/>
              </a:spcBef>
              <a:spcAft>
                <a:spcPct val="35000"/>
              </a:spcAft>
            </a:pPr>
            <a:r>
              <a:rPr lang="fa-IR" sz="1600" b="1" dirty="0">
                <a:solidFill>
                  <a:srgbClr val="002060"/>
                </a:solidFill>
                <a:cs typeface="B Nazanin" panose="00000400000000000000" pitchFamily="2" charset="-78"/>
              </a:rPr>
              <a:t>به یقین </a:t>
            </a:r>
            <a:r>
              <a:rPr lang="fa-IR" sz="1600" b="1" dirty="0" err="1">
                <a:solidFill>
                  <a:srgbClr val="002060"/>
                </a:solidFill>
                <a:cs typeface="B Nazanin" panose="00000400000000000000" pitchFamily="2" charset="-78"/>
              </a:rPr>
              <a:t>مقایسۀ</a:t>
            </a:r>
            <a:r>
              <a:rPr lang="fa-IR" sz="1600" b="1" dirty="0">
                <a:solidFill>
                  <a:srgbClr val="002060"/>
                </a:solidFill>
                <a:cs typeface="B Nazanin" panose="00000400000000000000" pitchFamily="2" charset="-78"/>
              </a:rPr>
              <a:t> این دو گروه و کنار هم نهادن آنان اشتباهی بزرگ است و این </a:t>
            </a:r>
            <a:r>
              <a:rPr lang="fa-IR" sz="1600" b="1" dirty="0" err="1">
                <a:solidFill>
                  <a:srgbClr val="002060"/>
                </a:solidFill>
                <a:cs typeface="B Nazanin" panose="00000400000000000000" pitchFamily="2" charset="-78"/>
              </a:rPr>
              <a:t>هم‏عرضی</a:t>
            </a:r>
            <a:r>
              <a:rPr lang="fa-IR" sz="1600" b="1" dirty="0">
                <a:solidFill>
                  <a:srgbClr val="002060"/>
                </a:solidFill>
                <a:cs typeface="B Nazanin" panose="00000400000000000000" pitchFamily="2" charset="-78"/>
              </a:rPr>
              <a:t>، نباید موجب توهم نوعی </a:t>
            </a:r>
            <a:r>
              <a:rPr lang="fa-IR" sz="1600" b="1" dirty="0" err="1">
                <a:solidFill>
                  <a:srgbClr val="002060"/>
                </a:solidFill>
                <a:cs typeface="B Nazanin" panose="00000400000000000000" pitchFamily="2" charset="-78"/>
              </a:rPr>
              <a:t>هم‏ارزی</a:t>
            </a:r>
            <a:r>
              <a:rPr lang="fa-IR" sz="1600" b="1" dirty="0">
                <a:solidFill>
                  <a:srgbClr val="002060"/>
                </a:solidFill>
                <a:cs typeface="B Nazanin" panose="00000400000000000000" pitchFamily="2" charset="-78"/>
              </a:rPr>
              <a:t> میان آنها شود</a:t>
            </a:r>
            <a:r>
              <a:rPr lang="fa-IR" sz="1600" b="1" dirty="0" smtClean="0">
                <a:solidFill>
                  <a:srgbClr val="002060"/>
                </a:solidFill>
                <a:cs typeface="B Nazanin" panose="00000400000000000000" pitchFamily="2" charset="-78"/>
              </a:rPr>
              <a:t>.</a:t>
            </a:r>
            <a:r>
              <a:rPr lang="fa-IR" sz="1600" b="1" dirty="0">
                <a:solidFill>
                  <a:srgbClr val="002060"/>
                </a:solidFill>
                <a:cs typeface="B Nazanin" panose="00000400000000000000" pitchFamily="2" charset="-78"/>
              </a:rPr>
              <a:t> منظور از این بیان، برابر دانستن ارزش «انسانیت» و ارزش «کارآمدی» با یکدیگر نیست </a:t>
            </a:r>
            <a:r>
              <a:rPr lang="fa-IR" sz="1600" b="1" dirty="0" smtClean="0">
                <a:solidFill>
                  <a:srgbClr val="002060"/>
                </a:solidFill>
                <a:cs typeface="B Nazanin" panose="00000400000000000000" pitchFamily="2" charset="-78"/>
              </a:rPr>
              <a:t>و </a:t>
            </a:r>
            <a:r>
              <a:rPr lang="fa-IR" sz="1600" b="1" dirty="0" err="1">
                <a:solidFill>
                  <a:srgbClr val="002060"/>
                </a:solidFill>
                <a:cs typeface="B Nazanin" panose="00000400000000000000" pitchFamily="2" charset="-78"/>
              </a:rPr>
              <a:t>مقایسۀ</a:t>
            </a:r>
            <a:r>
              <a:rPr lang="fa-IR" sz="1600" b="1" dirty="0">
                <a:solidFill>
                  <a:srgbClr val="002060"/>
                </a:solidFill>
                <a:cs typeface="B Nazanin" panose="00000400000000000000" pitchFamily="2" charset="-78"/>
              </a:rPr>
              <a:t> میان </a:t>
            </a:r>
            <a:r>
              <a:rPr lang="fa-IR" sz="1600" b="1" dirty="0" err="1">
                <a:solidFill>
                  <a:srgbClr val="002060"/>
                </a:solidFill>
                <a:cs typeface="B Nazanin" panose="00000400000000000000" pitchFamily="2" charset="-78"/>
              </a:rPr>
              <a:t>کمیل</a:t>
            </a:r>
            <a:r>
              <a:rPr lang="fa-IR" sz="1600" b="1" dirty="0">
                <a:solidFill>
                  <a:srgbClr val="002060"/>
                </a:solidFill>
                <a:cs typeface="B Nazanin" panose="00000400000000000000" pitchFamily="2" charset="-78"/>
              </a:rPr>
              <a:t> بن </a:t>
            </a:r>
            <a:r>
              <a:rPr lang="fa-IR" sz="1600" b="1" dirty="0" smtClean="0">
                <a:solidFill>
                  <a:srgbClr val="002060"/>
                </a:solidFill>
                <a:cs typeface="B Nazanin" panose="00000400000000000000" pitchFamily="2" charset="-78"/>
              </a:rPr>
              <a:t>زیاد  </a:t>
            </a:r>
            <a:r>
              <a:rPr lang="fa-IR" sz="1600" b="1" dirty="0">
                <a:solidFill>
                  <a:srgbClr val="002060"/>
                </a:solidFill>
                <a:cs typeface="B Nazanin" panose="00000400000000000000" pitchFamily="2" charset="-78"/>
              </a:rPr>
              <a:t>با زیاد بن ابیه هرگز عاقلانه شمرده </a:t>
            </a:r>
            <a:r>
              <a:rPr lang="fa-IR" sz="1600" b="1" dirty="0" err="1">
                <a:solidFill>
                  <a:srgbClr val="002060"/>
                </a:solidFill>
                <a:cs typeface="B Nazanin" panose="00000400000000000000" pitchFamily="2" charset="-78"/>
              </a:rPr>
              <a:t>نمی‏شود</a:t>
            </a:r>
            <a:r>
              <a:rPr lang="fa-IR" sz="1600" b="1" dirty="0" smtClean="0">
                <a:solidFill>
                  <a:srgbClr val="002060"/>
                </a:solidFill>
                <a:cs typeface="B Nazanin" panose="00000400000000000000" pitchFamily="2" charset="-78"/>
              </a:rPr>
              <a:t> ، زیرا</a:t>
            </a:r>
            <a:endParaRPr lang="fa-IR" sz="1600" b="1" dirty="0">
              <a:solidFill>
                <a:srgbClr val="002060"/>
              </a:solidFill>
              <a:cs typeface="B Nazanin" panose="00000400000000000000" pitchFamily="2" charset="-78"/>
            </a:endParaRPr>
          </a:p>
        </p:txBody>
      </p:sp>
      <p:sp>
        <p:nvSpPr>
          <p:cNvPr id="6" name="Rectangle 5"/>
          <p:cNvSpPr/>
          <p:nvPr/>
        </p:nvSpPr>
        <p:spPr>
          <a:xfrm>
            <a:off x="179512" y="6021288"/>
            <a:ext cx="8712968" cy="830997"/>
          </a:xfrm>
          <a:prstGeom prst="rect">
            <a:avLst/>
          </a:prstGeom>
        </p:spPr>
        <p:txBody>
          <a:bodyPr wrap="square">
            <a:spAutoFit/>
          </a:bodyPr>
          <a:lstStyle/>
          <a:p>
            <a:pPr lvl="0" algn="ctr" defTabSz="889000">
              <a:lnSpc>
                <a:spcPct val="150000"/>
              </a:lnSpc>
              <a:spcBef>
                <a:spcPct val="0"/>
              </a:spcBef>
              <a:spcAft>
                <a:spcPct val="35000"/>
              </a:spcAft>
            </a:pPr>
            <a:r>
              <a:rPr lang="fa-IR" sz="1600" b="1" dirty="0">
                <a:solidFill>
                  <a:srgbClr val="002060"/>
                </a:solidFill>
                <a:cs typeface="B Titr" panose="00000700000000000000" pitchFamily="2" charset="-78"/>
              </a:rPr>
              <a:t>بر این اساس در </a:t>
            </a:r>
            <a:r>
              <a:rPr lang="fa-IR" sz="1600" b="1" dirty="0" err="1">
                <a:solidFill>
                  <a:srgbClr val="002060"/>
                </a:solidFill>
                <a:cs typeface="B Titr" panose="00000700000000000000" pitchFamily="2" charset="-78"/>
              </a:rPr>
              <a:t>دَوَران</a:t>
            </a:r>
            <a:r>
              <a:rPr lang="fa-IR" sz="1600" b="1" dirty="0">
                <a:solidFill>
                  <a:srgbClr val="002060"/>
                </a:solidFill>
                <a:cs typeface="B Titr" panose="00000700000000000000" pitchFamily="2" charset="-78"/>
              </a:rPr>
              <a:t> امر میان این دو ویژگی، جایی که تنها انتخاب یکی از این دو گزینه </a:t>
            </a:r>
            <a:r>
              <a:rPr lang="fa-IR" sz="1600" b="1" dirty="0" err="1">
                <a:solidFill>
                  <a:srgbClr val="002060"/>
                </a:solidFill>
                <a:cs typeface="B Titr" panose="00000700000000000000" pitchFamily="2" charset="-78"/>
              </a:rPr>
              <a:t>امکان‏پذیر</a:t>
            </a:r>
            <a:r>
              <a:rPr lang="fa-IR" sz="1600" b="1" dirty="0">
                <a:solidFill>
                  <a:srgbClr val="002060"/>
                </a:solidFill>
                <a:cs typeface="B Titr" panose="00000700000000000000" pitchFamily="2" charset="-78"/>
              </a:rPr>
              <a:t> باشد، بدون تردید </a:t>
            </a:r>
            <a:r>
              <a:rPr lang="fa-IR" sz="1600" b="1" dirty="0">
                <a:solidFill>
                  <a:srgbClr val="FF0000"/>
                </a:solidFill>
                <a:cs typeface="B Titr" panose="00000700000000000000" pitchFamily="2" charset="-78"/>
              </a:rPr>
              <a:t>انسان باید </a:t>
            </a:r>
            <a:r>
              <a:rPr lang="fa-IR" sz="1600" b="1" dirty="0" err="1">
                <a:solidFill>
                  <a:srgbClr val="FF0000"/>
                </a:solidFill>
                <a:cs typeface="B Titr" panose="00000700000000000000" pitchFamily="2" charset="-78"/>
              </a:rPr>
              <a:t>ارزش‏های</a:t>
            </a:r>
            <a:r>
              <a:rPr lang="fa-IR" sz="1600" b="1" dirty="0">
                <a:solidFill>
                  <a:srgbClr val="FF0000"/>
                </a:solidFill>
                <a:cs typeface="B Titr" panose="00000700000000000000" pitchFamily="2" charset="-78"/>
              </a:rPr>
              <a:t> والای فردی را </a:t>
            </a:r>
            <a:r>
              <a:rPr lang="fa-IR" sz="1600" b="1" dirty="0" err="1">
                <a:solidFill>
                  <a:srgbClr val="FF0000"/>
                </a:solidFill>
                <a:cs typeface="B Titr" panose="00000700000000000000" pitchFamily="2" charset="-78"/>
              </a:rPr>
              <a:t>برگزیند</a:t>
            </a:r>
            <a:r>
              <a:rPr lang="fa-IR" sz="1600" b="1" dirty="0">
                <a:solidFill>
                  <a:srgbClr val="FF0000"/>
                </a:solidFill>
                <a:cs typeface="B Titr" panose="00000700000000000000" pitchFamily="2" charset="-78"/>
              </a:rPr>
              <a:t> و از هیچ </a:t>
            </a:r>
            <a:r>
              <a:rPr lang="fa-IR" sz="1600" b="1" dirty="0" err="1">
                <a:solidFill>
                  <a:srgbClr val="FF0000"/>
                </a:solidFill>
                <a:cs typeface="B Titr" panose="00000700000000000000" pitchFamily="2" charset="-78"/>
              </a:rPr>
              <a:t>ملامتی</a:t>
            </a:r>
            <a:r>
              <a:rPr lang="fa-IR" sz="1600" b="1" dirty="0">
                <a:solidFill>
                  <a:srgbClr val="FF0000"/>
                </a:solidFill>
                <a:cs typeface="B Titr" panose="00000700000000000000" pitchFamily="2" charset="-78"/>
              </a:rPr>
              <a:t> واهمه نکند.</a:t>
            </a:r>
            <a:endParaRPr lang="en-US" sz="1600" b="1" dirty="0">
              <a:solidFill>
                <a:srgbClr val="FF0000"/>
              </a:solidFill>
              <a:cs typeface="B Titr" panose="00000700000000000000" pitchFamily="2" charset="-78"/>
            </a:endParaRPr>
          </a:p>
        </p:txBody>
      </p:sp>
      <p:sp>
        <p:nvSpPr>
          <p:cNvPr id="7"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1529818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D8AD7328-4B07-43CD-9257-F9EE3FD01824}"/>
                                            </p:graphicEl>
                                          </p:spTgt>
                                        </p:tgtEl>
                                        <p:attrNameLst>
                                          <p:attrName>style.visibility</p:attrName>
                                        </p:attrNameLst>
                                      </p:cBhvr>
                                      <p:to>
                                        <p:strVal val="visible"/>
                                      </p:to>
                                    </p:set>
                                    <p:animEffect transition="in" filter="randombar(horizontal)">
                                      <p:cBhvr>
                                        <p:cTn id="17" dur="500"/>
                                        <p:tgtEl>
                                          <p:spTgt spid="4">
                                            <p:graphicEl>
                                              <a:dgm id="{D8AD7328-4B07-43CD-9257-F9EE3FD01824}"/>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4">
                                            <p:graphicEl>
                                              <a:dgm id="{AB1771BE-5B5A-459B-A35D-C846BC2308FA}"/>
                                            </p:graphicEl>
                                          </p:spTgt>
                                        </p:tgtEl>
                                        <p:attrNameLst>
                                          <p:attrName>style.visibility</p:attrName>
                                        </p:attrNameLst>
                                      </p:cBhvr>
                                      <p:to>
                                        <p:strVal val="visible"/>
                                      </p:to>
                                    </p:set>
                                    <p:animEffect transition="in" filter="randombar(horizontal)">
                                      <p:cBhvr>
                                        <p:cTn id="22" dur="500"/>
                                        <p:tgtEl>
                                          <p:spTgt spid="4">
                                            <p:graphicEl>
                                              <a:dgm id="{AB1771BE-5B5A-459B-A35D-C846BC2308FA}"/>
                                            </p:graphicEl>
                                          </p:spTgt>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4">
                                            <p:graphicEl>
                                              <a:dgm id="{794C16C0-6894-47DE-BAF6-11F87C55A94E}"/>
                                            </p:graphicEl>
                                          </p:spTgt>
                                        </p:tgtEl>
                                        <p:attrNameLst>
                                          <p:attrName>style.visibility</p:attrName>
                                        </p:attrNameLst>
                                      </p:cBhvr>
                                      <p:to>
                                        <p:strVal val="visible"/>
                                      </p:to>
                                    </p:set>
                                    <p:animEffect transition="in" filter="randombar(horizontal)">
                                      <p:cBhvr>
                                        <p:cTn id="25" dur="500"/>
                                        <p:tgtEl>
                                          <p:spTgt spid="4">
                                            <p:graphicEl>
                                              <a:dgm id="{794C16C0-6894-47DE-BAF6-11F87C55A94E}"/>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4">
                                            <p:graphicEl>
                                              <a:dgm id="{6F4AD9FE-A921-4482-8FB5-ED60FB820ED9}"/>
                                            </p:graphicEl>
                                          </p:spTgt>
                                        </p:tgtEl>
                                        <p:attrNameLst>
                                          <p:attrName>style.visibility</p:attrName>
                                        </p:attrNameLst>
                                      </p:cBhvr>
                                      <p:to>
                                        <p:strVal val="visible"/>
                                      </p:to>
                                    </p:set>
                                    <p:animEffect transition="in" filter="randombar(horizontal)">
                                      <p:cBhvr>
                                        <p:cTn id="30" dur="500"/>
                                        <p:tgtEl>
                                          <p:spTgt spid="4">
                                            <p:graphicEl>
                                              <a:dgm id="{6F4AD9FE-A921-4482-8FB5-ED60FB820ED9}"/>
                                            </p:graphicEl>
                                          </p:spTgt>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4">
                                            <p:graphicEl>
                                              <a:dgm id="{D9FF73D5-54A3-4FDC-A2BD-2C754D2BA6E6}"/>
                                            </p:graphicEl>
                                          </p:spTgt>
                                        </p:tgtEl>
                                        <p:attrNameLst>
                                          <p:attrName>style.visibility</p:attrName>
                                        </p:attrNameLst>
                                      </p:cBhvr>
                                      <p:to>
                                        <p:strVal val="visible"/>
                                      </p:to>
                                    </p:set>
                                    <p:animEffect transition="in" filter="randombar(horizontal)">
                                      <p:cBhvr>
                                        <p:cTn id="33" dur="500"/>
                                        <p:tgtEl>
                                          <p:spTgt spid="4">
                                            <p:graphicEl>
                                              <a:dgm id="{D9FF73D5-54A3-4FDC-A2BD-2C754D2BA6E6}"/>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grpId="0" nodeType="clickEffect">
                                  <p:stCondLst>
                                    <p:cond delay="0"/>
                                  </p:stCondLst>
                                  <p:childTnLst>
                                    <p:set>
                                      <p:cBhvr>
                                        <p:cTn id="37" dur="1" fill="hold">
                                          <p:stCondLst>
                                            <p:cond delay="0"/>
                                          </p:stCondLst>
                                        </p:cTn>
                                        <p:tgtEl>
                                          <p:spTgt spid="4">
                                            <p:graphicEl>
                                              <a:dgm id="{88EDB1B7-097E-4F4F-9DF5-154EA25296D5}"/>
                                            </p:graphicEl>
                                          </p:spTgt>
                                        </p:tgtEl>
                                        <p:attrNameLst>
                                          <p:attrName>style.visibility</p:attrName>
                                        </p:attrNameLst>
                                      </p:cBhvr>
                                      <p:to>
                                        <p:strVal val="visible"/>
                                      </p:to>
                                    </p:set>
                                    <p:animEffect transition="in" filter="randombar(horizontal)">
                                      <p:cBhvr>
                                        <p:cTn id="38" dur="500"/>
                                        <p:tgtEl>
                                          <p:spTgt spid="4">
                                            <p:graphicEl>
                                              <a:dgm id="{88EDB1B7-097E-4F4F-9DF5-154EA25296D5}"/>
                                            </p:graphicEl>
                                          </p:spTgt>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4">
                                            <p:graphicEl>
                                              <a:dgm id="{46B2C6FF-E2B3-4969-BB9D-285E6E20F3DF}"/>
                                            </p:graphicEl>
                                          </p:spTgt>
                                        </p:tgtEl>
                                        <p:attrNameLst>
                                          <p:attrName>style.visibility</p:attrName>
                                        </p:attrNameLst>
                                      </p:cBhvr>
                                      <p:to>
                                        <p:strVal val="visible"/>
                                      </p:to>
                                    </p:set>
                                    <p:animEffect transition="in" filter="randombar(horizontal)">
                                      <p:cBhvr>
                                        <p:cTn id="41" dur="500"/>
                                        <p:tgtEl>
                                          <p:spTgt spid="4">
                                            <p:graphicEl>
                                              <a:dgm id="{46B2C6FF-E2B3-4969-BB9D-285E6E20F3DF}"/>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grpId="0" nodeType="clickEffect">
                                  <p:stCondLst>
                                    <p:cond delay="0"/>
                                  </p:stCondLst>
                                  <p:childTnLst>
                                    <p:set>
                                      <p:cBhvr>
                                        <p:cTn id="45" dur="1" fill="hold">
                                          <p:stCondLst>
                                            <p:cond delay="0"/>
                                          </p:stCondLst>
                                        </p:cTn>
                                        <p:tgtEl>
                                          <p:spTgt spid="4">
                                            <p:graphicEl>
                                              <a:dgm id="{7754512B-C969-443A-932F-C7D0CBCB8769}"/>
                                            </p:graphicEl>
                                          </p:spTgt>
                                        </p:tgtEl>
                                        <p:attrNameLst>
                                          <p:attrName>style.visibility</p:attrName>
                                        </p:attrNameLst>
                                      </p:cBhvr>
                                      <p:to>
                                        <p:strVal val="visible"/>
                                      </p:to>
                                    </p:set>
                                    <p:animEffect transition="in" filter="randombar(horizontal)">
                                      <p:cBhvr>
                                        <p:cTn id="46" dur="500"/>
                                        <p:tgtEl>
                                          <p:spTgt spid="4">
                                            <p:graphicEl>
                                              <a:dgm id="{7754512B-C969-443A-932F-C7D0CBCB8769}"/>
                                            </p:graphicEl>
                                          </p:spTgt>
                                        </p:tgtEl>
                                      </p:cBhvr>
                                    </p:animEffect>
                                  </p:childTnLst>
                                </p:cTn>
                              </p:par>
                            </p:childTnLst>
                          </p:cTn>
                        </p:par>
                      </p:childTnLst>
                    </p:cTn>
                  </p:par>
                  <p:par>
                    <p:cTn id="47" fill="hold">
                      <p:stCondLst>
                        <p:cond delay="indefinite"/>
                      </p:stCondLst>
                      <p:childTnLst>
                        <p:par>
                          <p:cTn id="48" fill="hold">
                            <p:stCondLst>
                              <p:cond delay="0"/>
                            </p:stCondLst>
                            <p:childTnLst>
                              <p:par>
                                <p:cTn id="49" presetID="14" presetClass="entr" presetSubtype="10" fill="hold" grpId="0" nodeType="clickEffect">
                                  <p:stCondLst>
                                    <p:cond delay="0"/>
                                  </p:stCondLst>
                                  <p:childTnLst>
                                    <p:set>
                                      <p:cBhvr>
                                        <p:cTn id="50" dur="1" fill="hold">
                                          <p:stCondLst>
                                            <p:cond delay="0"/>
                                          </p:stCondLst>
                                        </p:cTn>
                                        <p:tgtEl>
                                          <p:spTgt spid="4">
                                            <p:graphicEl>
                                              <a:dgm id="{130BA861-F7EB-40A2-81E4-12CA8713BC7B}"/>
                                            </p:graphicEl>
                                          </p:spTgt>
                                        </p:tgtEl>
                                        <p:attrNameLst>
                                          <p:attrName>style.visibility</p:attrName>
                                        </p:attrNameLst>
                                      </p:cBhvr>
                                      <p:to>
                                        <p:strVal val="visible"/>
                                      </p:to>
                                    </p:set>
                                    <p:animEffect transition="in" filter="randombar(horizontal)">
                                      <p:cBhvr>
                                        <p:cTn id="51" dur="500"/>
                                        <p:tgtEl>
                                          <p:spTgt spid="4">
                                            <p:graphicEl>
                                              <a:dgm id="{130BA861-F7EB-40A2-81E4-12CA8713BC7B}"/>
                                            </p:graphicEl>
                                          </p:spTgt>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4">
                                            <p:graphicEl>
                                              <a:dgm id="{D24594E2-C25C-4799-BCF9-5E08747C4472}"/>
                                            </p:graphicEl>
                                          </p:spTgt>
                                        </p:tgtEl>
                                        <p:attrNameLst>
                                          <p:attrName>style.visibility</p:attrName>
                                        </p:attrNameLst>
                                      </p:cBhvr>
                                      <p:to>
                                        <p:strVal val="visible"/>
                                      </p:to>
                                    </p:set>
                                    <p:animEffect transition="in" filter="randombar(horizontal)">
                                      <p:cBhvr>
                                        <p:cTn id="54" dur="500"/>
                                        <p:tgtEl>
                                          <p:spTgt spid="4">
                                            <p:graphicEl>
                                              <a:dgm id="{D24594E2-C25C-4799-BCF9-5E08747C4472}"/>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14" presetClass="entr" presetSubtype="10" fill="hold" grpId="0" nodeType="clickEffect">
                                  <p:stCondLst>
                                    <p:cond delay="0"/>
                                  </p:stCondLst>
                                  <p:childTnLst>
                                    <p:set>
                                      <p:cBhvr>
                                        <p:cTn id="58" dur="1" fill="hold">
                                          <p:stCondLst>
                                            <p:cond delay="0"/>
                                          </p:stCondLst>
                                        </p:cTn>
                                        <p:tgtEl>
                                          <p:spTgt spid="4">
                                            <p:graphicEl>
                                              <a:dgm id="{E9DD67FE-336A-4E8C-A148-AD98B71D184E}"/>
                                            </p:graphicEl>
                                          </p:spTgt>
                                        </p:tgtEl>
                                        <p:attrNameLst>
                                          <p:attrName>style.visibility</p:attrName>
                                        </p:attrNameLst>
                                      </p:cBhvr>
                                      <p:to>
                                        <p:strVal val="visible"/>
                                      </p:to>
                                    </p:set>
                                    <p:animEffect transition="in" filter="randombar(horizontal)">
                                      <p:cBhvr>
                                        <p:cTn id="59" dur="500"/>
                                        <p:tgtEl>
                                          <p:spTgt spid="4">
                                            <p:graphicEl>
                                              <a:dgm id="{E9DD67FE-336A-4E8C-A148-AD98B71D184E}"/>
                                            </p:graphicEl>
                                          </p:spTgt>
                                        </p:tgtEl>
                                      </p:cBhvr>
                                    </p:animEffect>
                                  </p:childTnLst>
                                </p:cTn>
                              </p:par>
                              <p:par>
                                <p:cTn id="60" presetID="14" presetClass="entr" presetSubtype="10" fill="hold" grpId="0" nodeType="withEffect">
                                  <p:stCondLst>
                                    <p:cond delay="0"/>
                                  </p:stCondLst>
                                  <p:childTnLst>
                                    <p:set>
                                      <p:cBhvr>
                                        <p:cTn id="61" dur="1" fill="hold">
                                          <p:stCondLst>
                                            <p:cond delay="0"/>
                                          </p:stCondLst>
                                        </p:cTn>
                                        <p:tgtEl>
                                          <p:spTgt spid="4">
                                            <p:graphicEl>
                                              <a:dgm id="{3ED35B8B-89B9-49E1-9EFF-AAD0148FD4D1}"/>
                                            </p:graphicEl>
                                          </p:spTgt>
                                        </p:tgtEl>
                                        <p:attrNameLst>
                                          <p:attrName>style.visibility</p:attrName>
                                        </p:attrNameLst>
                                      </p:cBhvr>
                                      <p:to>
                                        <p:strVal val="visible"/>
                                      </p:to>
                                    </p:set>
                                    <p:animEffect transition="in" filter="randombar(horizontal)">
                                      <p:cBhvr>
                                        <p:cTn id="62" dur="500"/>
                                        <p:tgtEl>
                                          <p:spTgt spid="4">
                                            <p:graphicEl>
                                              <a:dgm id="{3ED35B8B-89B9-49E1-9EFF-AAD0148FD4D1}"/>
                                            </p:graphicEl>
                                          </p:spTgt>
                                        </p:tgtEl>
                                      </p:cBhvr>
                                    </p:animEffect>
                                  </p:childTnLst>
                                </p:cTn>
                              </p:par>
                            </p:childTnLst>
                          </p:cTn>
                        </p:par>
                      </p:childTnLst>
                    </p:cTn>
                  </p:par>
                  <p:par>
                    <p:cTn id="63" fill="hold">
                      <p:stCondLst>
                        <p:cond delay="indefinite"/>
                      </p:stCondLst>
                      <p:childTnLst>
                        <p:par>
                          <p:cTn id="64" fill="hold">
                            <p:stCondLst>
                              <p:cond delay="0"/>
                            </p:stCondLst>
                            <p:childTnLst>
                              <p:par>
                                <p:cTn id="65" presetID="14" presetClass="entr" presetSubtype="10" fill="hold" grpId="0" nodeType="clickEffect">
                                  <p:stCondLst>
                                    <p:cond delay="0"/>
                                  </p:stCondLst>
                                  <p:childTnLst>
                                    <p:set>
                                      <p:cBhvr>
                                        <p:cTn id="66" dur="1" fill="hold">
                                          <p:stCondLst>
                                            <p:cond delay="0"/>
                                          </p:stCondLst>
                                        </p:cTn>
                                        <p:tgtEl>
                                          <p:spTgt spid="4">
                                            <p:graphicEl>
                                              <a:dgm id="{B0E067AF-BF6A-4231-AD9A-690A6E8F214F}"/>
                                            </p:graphicEl>
                                          </p:spTgt>
                                        </p:tgtEl>
                                        <p:attrNameLst>
                                          <p:attrName>style.visibility</p:attrName>
                                        </p:attrNameLst>
                                      </p:cBhvr>
                                      <p:to>
                                        <p:strVal val="visible"/>
                                      </p:to>
                                    </p:set>
                                    <p:animEffect transition="in" filter="randombar(horizontal)">
                                      <p:cBhvr>
                                        <p:cTn id="67" dur="500"/>
                                        <p:tgtEl>
                                          <p:spTgt spid="4">
                                            <p:graphicEl>
                                              <a:dgm id="{B0E067AF-BF6A-4231-AD9A-690A6E8F214F}"/>
                                            </p:graphicEl>
                                          </p:spTgt>
                                        </p:tgtEl>
                                      </p:cBhvr>
                                    </p:animEffect>
                                  </p:childTnLst>
                                </p:cTn>
                              </p:par>
                              <p:par>
                                <p:cTn id="68" presetID="14" presetClass="entr" presetSubtype="10" fill="hold" grpId="0" nodeType="withEffect">
                                  <p:stCondLst>
                                    <p:cond delay="0"/>
                                  </p:stCondLst>
                                  <p:childTnLst>
                                    <p:set>
                                      <p:cBhvr>
                                        <p:cTn id="69" dur="1" fill="hold">
                                          <p:stCondLst>
                                            <p:cond delay="0"/>
                                          </p:stCondLst>
                                        </p:cTn>
                                        <p:tgtEl>
                                          <p:spTgt spid="4">
                                            <p:graphicEl>
                                              <a:dgm id="{E727945B-F2D8-4FE8-BC12-CBC7DD5BC3AF}"/>
                                            </p:graphicEl>
                                          </p:spTgt>
                                        </p:tgtEl>
                                        <p:attrNameLst>
                                          <p:attrName>style.visibility</p:attrName>
                                        </p:attrNameLst>
                                      </p:cBhvr>
                                      <p:to>
                                        <p:strVal val="visible"/>
                                      </p:to>
                                    </p:set>
                                    <p:animEffect transition="in" filter="randombar(horizontal)">
                                      <p:cBhvr>
                                        <p:cTn id="70" dur="500"/>
                                        <p:tgtEl>
                                          <p:spTgt spid="4">
                                            <p:graphicEl>
                                              <a:dgm id="{E727945B-F2D8-4FE8-BC12-CBC7DD5BC3AF}"/>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14" presetClass="entr" presetSubtype="10" fill="hold" grpId="0" nodeType="click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randombar(horizontal)">
                                      <p:cBhvr>
                                        <p:cTn id="7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P spid="7"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endParaRPr lang="fa-IR" sz="2400" dirty="0">
              <a:solidFill>
                <a:srgbClr val="FF0000"/>
              </a:solidFill>
              <a:cs typeface="B Titr" panose="00000700000000000000" pitchFamily="2" charset="-78"/>
            </a:endParaRPr>
          </a:p>
        </p:txBody>
      </p:sp>
      <p:graphicFrame>
        <p:nvGraphicFramePr>
          <p:cNvPr id="3" name="Diagram 2"/>
          <p:cNvGraphicFramePr/>
          <p:nvPr>
            <p:extLst>
              <p:ext uri="{D42A27DB-BD31-4B8C-83A1-F6EECF244321}">
                <p14:modId xmlns:p14="http://schemas.microsoft.com/office/powerpoint/2010/main" val="42900302"/>
              </p:ext>
            </p:extLst>
          </p:nvPr>
        </p:nvGraphicFramePr>
        <p:xfrm>
          <a:off x="467544" y="2060848"/>
          <a:ext cx="8352928" cy="47971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699792" y="1417258"/>
            <a:ext cx="3478836" cy="369332"/>
          </a:xfrm>
          <a:prstGeom prst="rect">
            <a:avLst/>
          </a:prstGeom>
        </p:spPr>
        <p:txBody>
          <a:bodyPr wrap="none">
            <a:spAutoFit/>
          </a:bodyPr>
          <a:lstStyle/>
          <a:p>
            <a:pPr algn="ctr"/>
            <a:r>
              <a:rPr lang="fa-IR" dirty="0">
                <a:solidFill>
                  <a:srgbClr val="FF0000"/>
                </a:solidFill>
                <a:cs typeface="B Titr" panose="00000700000000000000" pitchFamily="2" charset="-78"/>
              </a:rPr>
              <a:t>آیات و روایات پیرامون موضوع بحث شده</a:t>
            </a:r>
          </a:p>
        </p:txBody>
      </p:sp>
    </p:spTree>
    <p:extLst>
      <p:ext uri="{BB962C8B-B14F-4D97-AF65-F5344CB8AC3E}">
        <p14:creationId xmlns:p14="http://schemas.microsoft.com/office/powerpoint/2010/main" val="344172993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p:cTn id="15" dur="1000" fill="hold"/>
                                        <p:tgtEl>
                                          <p:spTgt spid="5"/>
                                        </p:tgtEl>
                                        <p:attrNameLst>
                                          <p:attrName>ppt_w</p:attrName>
                                        </p:attrNameLst>
                                      </p:cBhvr>
                                      <p:tavLst>
                                        <p:tav tm="0">
                                          <p:val>
                                            <p:fltVal val="0"/>
                                          </p:val>
                                        </p:tav>
                                        <p:tav tm="100000">
                                          <p:val>
                                            <p:strVal val="#ppt_w"/>
                                          </p:val>
                                        </p:tav>
                                      </p:tavLst>
                                    </p:anim>
                                    <p:anim calcmode="lin" valueType="num">
                                      <p:cBhvr>
                                        <p:cTn id="16" dur="1000" fill="hold"/>
                                        <p:tgtEl>
                                          <p:spTgt spid="5"/>
                                        </p:tgtEl>
                                        <p:attrNameLst>
                                          <p:attrName>ppt_h</p:attrName>
                                        </p:attrNameLst>
                                      </p:cBhvr>
                                      <p:tavLst>
                                        <p:tav tm="0">
                                          <p:val>
                                            <p:fltVal val="0"/>
                                          </p:val>
                                        </p:tav>
                                        <p:tav tm="100000">
                                          <p:val>
                                            <p:strVal val="#ppt_h"/>
                                          </p:val>
                                        </p:tav>
                                      </p:tavLst>
                                    </p:anim>
                                    <p:anim calcmode="lin" valueType="num">
                                      <p:cBhvr>
                                        <p:cTn id="17" dur="1000" fill="hold"/>
                                        <p:tgtEl>
                                          <p:spTgt spid="5"/>
                                        </p:tgtEl>
                                        <p:attrNameLst>
                                          <p:attrName>style.rotation</p:attrName>
                                        </p:attrNameLst>
                                      </p:cBhvr>
                                      <p:tavLst>
                                        <p:tav tm="0">
                                          <p:val>
                                            <p:fltVal val="90"/>
                                          </p:val>
                                        </p:tav>
                                        <p:tav tm="100000">
                                          <p:val>
                                            <p:fltVal val="0"/>
                                          </p:val>
                                        </p:tav>
                                      </p:tavLst>
                                    </p:anim>
                                    <p:animEffect transition="in" filter="fade">
                                      <p:cBhvr>
                                        <p:cTn id="18" dur="1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3">
                                            <p:graphicEl>
                                              <a:dgm id="{DECBD43B-8F6B-402F-8B83-14DDF227E176}"/>
                                            </p:graphicEl>
                                          </p:spTgt>
                                        </p:tgtEl>
                                        <p:attrNameLst>
                                          <p:attrName>style.visibility</p:attrName>
                                        </p:attrNameLst>
                                      </p:cBhvr>
                                      <p:to>
                                        <p:strVal val="visible"/>
                                      </p:to>
                                    </p:set>
                                    <p:anim calcmode="lin" valueType="num">
                                      <p:cBhvr>
                                        <p:cTn id="23" dur="1000" fill="hold"/>
                                        <p:tgtEl>
                                          <p:spTgt spid="3">
                                            <p:graphicEl>
                                              <a:dgm id="{DECBD43B-8F6B-402F-8B83-14DDF227E176}"/>
                                            </p:graphicEl>
                                          </p:spTgt>
                                        </p:tgtEl>
                                        <p:attrNameLst>
                                          <p:attrName>ppt_w</p:attrName>
                                        </p:attrNameLst>
                                      </p:cBhvr>
                                      <p:tavLst>
                                        <p:tav tm="0">
                                          <p:val>
                                            <p:fltVal val="0"/>
                                          </p:val>
                                        </p:tav>
                                        <p:tav tm="100000">
                                          <p:val>
                                            <p:strVal val="#ppt_w"/>
                                          </p:val>
                                        </p:tav>
                                      </p:tavLst>
                                    </p:anim>
                                    <p:anim calcmode="lin" valueType="num">
                                      <p:cBhvr>
                                        <p:cTn id="24" dur="1000" fill="hold"/>
                                        <p:tgtEl>
                                          <p:spTgt spid="3">
                                            <p:graphicEl>
                                              <a:dgm id="{DECBD43B-8F6B-402F-8B83-14DDF227E176}"/>
                                            </p:graphicEl>
                                          </p:spTgt>
                                        </p:tgtEl>
                                        <p:attrNameLst>
                                          <p:attrName>ppt_h</p:attrName>
                                        </p:attrNameLst>
                                      </p:cBhvr>
                                      <p:tavLst>
                                        <p:tav tm="0">
                                          <p:val>
                                            <p:fltVal val="0"/>
                                          </p:val>
                                        </p:tav>
                                        <p:tav tm="100000">
                                          <p:val>
                                            <p:strVal val="#ppt_h"/>
                                          </p:val>
                                        </p:tav>
                                      </p:tavLst>
                                    </p:anim>
                                    <p:anim calcmode="lin" valueType="num">
                                      <p:cBhvr>
                                        <p:cTn id="25" dur="1000" fill="hold"/>
                                        <p:tgtEl>
                                          <p:spTgt spid="3">
                                            <p:graphicEl>
                                              <a:dgm id="{DECBD43B-8F6B-402F-8B83-14DDF227E176}"/>
                                            </p:graphicEl>
                                          </p:spTgt>
                                        </p:tgtEl>
                                        <p:attrNameLst>
                                          <p:attrName>style.rotation</p:attrName>
                                        </p:attrNameLst>
                                      </p:cBhvr>
                                      <p:tavLst>
                                        <p:tav tm="0">
                                          <p:val>
                                            <p:fltVal val="90"/>
                                          </p:val>
                                        </p:tav>
                                        <p:tav tm="100000">
                                          <p:val>
                                            <p:fltVal val="0"/>
                                          </p:val>
                                        </p:tav>
                                      </p:tavLst>
                                    </p:anim>
                                    <p:animEffect transition="in" filter="fade">
                                      <p:cBhvr>
                                        <p:cTn id="26" dur="1000"/>
                                        <p:tgtEl>
                                          <p:spTgt spid="3">
                                            <p:graphicEl>
                                              <a:dgm id="{DECBD43B-8F6B-402F-8B83-14DDF227E176}"/>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3">
                                            <p:graphicEl>
                                              <a:dgm id="{BC12B37E-F685-4670-9F3C-58EC48FC78D8}"/>
                                            </p:graphicEl>
                                          </p:spTgt>
                                        </p:tgtEl>
                                        <p:attrNameLst>
                                          <p:attrName>style.visibility</p:attrName>
                                        </p:attrNameLst>
                                      </p:cBhvr>
                                      <p:to>
                                        <p:strVal val="visible"/>
                                      </p:to>
                                    </p:set>
                                    <p:anim calcmode="lin" valueType="num">
                                      <p:cBhvr>
                                        <p:cTn id="29" dur="1000" fill="hold"/>
                                        <p:tgtEl>
                                          <p:spTgt spid="3">
                                            <p:graphicEl>
                                              <a:dgm id="{BC12B37E-F685-4670-9F3C-58EC48FC78D8}"/>
                                            </p:graphicEl>
                                          </p:spTgt>
                                        </p:tgtEl>
                                        <p:attrNameLst>
                                          <p:attrName>ppt_w</p:attrName>
                                        </p:attrNameLst>
                                      </p:cBhvr>
                                      <p:tavLst>
                                        <p:tav tm="0">
                                          <p:val>
                                            <p:fltVal val="0"/>
                                          </p:val>
                                        </p:tav>
                                        <p:tav tm="100000">
                                          <p:val>
                                            <p:strVal val="#ppt_w"/>
                                          </p:val>
                                        </p:tav>
                                      </p:tavLst>
                                    </p:anim>
                                    <p:anim calcmode="lin" valueType="num">
                                      <p:cBhvr>
                                        <p:cTn id="30" dur="1000" fill="hold"/>
                                        <p:tgtEl>
                                          <p:spTgt spid="3">
                                            <p:graphicEl>
                                              <a:dgm id="{BC12B37E-F685-4670-9F3C-58EC48FC78D8}"/>
                                            </p:graphicEl>
                                          </p:spTgt>
                                        </p:tgtEl>
                                        <p:attrNameLst>
                                          <p:attrName>ppt_h</p:attrName>
                                        </p:attrNameLst>
                                      </p:cBhvr>
                                      <p:tavLst>
                                        <p:tav tm="0">
                                          <p:val>
                                            <p:fltVal val="0"/>
                                          </p:val>
                                        </p:tav>
                                        <p:tav tm="100000">
                                          <p:val>
                                            <p:strVal val="#ppt_h"/>
                                          </p:val>
                                        </p:tav>
                                      </p:tavLst>
                                    </p:anim>
                                    <p:anim calcmode="lin" valueType="num">
                                      <p:cBhvr>
                                        <p:cTn id="31" dur="1000" fill="hold"/>
                                        <p:tgtEl>
                                          <p:spTgt spid="3">
                                            <p:graphicEl>
                                              <a:dgm id="{BC12B37E-F685-4670-9F3C-58EC48FC78D8}"/>
                                            </p:graphicEl>
                                          </p:spTgt>
                                        </p:tgtEl>
                                        <p:attrNameLst>
                                          <p:attrName>style.rotation</p:attrName>
                                        </p:attrNameLst>
                                      </p:cBhvr>
                                      <p:tavLst>
                                        <p:tav tm="0">
                                          <p:val>
                                            <p:fltVal val="90"/>
                                          </p:val>
                                        </p:tav>
                                        <p:tav tm="100000">
                                          <p:val>
                                            <p:fltVal val="0"/>
                                          </p:val>
                                        </p:tav>
                                      </p:tavLst>
                                    </p:anim>
                                    <p:animEffect transition="in" filter="fade">
                                      <p:cBhvr>
                                        <p:cTn id="32" dur="1000"/>
                                        <p:tgtEl>
                                          <p:spTgt spid="3">
                                            <p:graphicEl>
                                              <a:dgm id="{BC12B37E-F685-4670-9F3C-58EC48FC78D8}"/>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3">
                                            <p:graphicEl>
                                              <a:dgm id="{A50FD319-E442-4F89-8ADE-017F5B00AE43}"/>
                                            </p:graphicEl>
                                          </p:spTgt>
                                        </p:tgtEl>
                                        <p:attrNameLst>
                                          <p:attrName>style.visibility</p:attrName>
                                        </p:attrNameLst>
                                      </p:cBhvr>
                                      <p:to>
                                        <p:strVal val="visible"/>
                                      </p:to>
                                    </p:set>
                                    <p:anim calcmode="lin" valueType="num">
                                      <p:cBhvr>
                                        <p:cTn id="37" dur="1000" fill="hold"/>
                                        <p:tgtEl>
                                          <p:spTgt spid="3">
                                            <p:graphicEl>
                                              <a:dgm id="{A50FD319-E442-4F89-8ADE-017F5B00AE43}"/>
                                            </p:graphicEl>
                                          </p:spTgt>
                                        </p:tgtEl>
                                        <p:attrNameLst>
                                          <p:attrName>ppt_w</p:attrName>
                                        </p:attrNameLst>
                                      </p:cBhvr>
                                      <p:tavLst>
                                        <p:tav tm="0">
                                          <p:val>
                                            <p:fltVal val="0"/>
                                          </p:val>
                                        </p:tav>
                                        <p:tav tm="100000">
                                          <p:val>
                                            <p:strVal val="#ppt_w"/>
                                          </p:val>
                                        </p:tav>
                                      </p:tavLst>
                                    </p:anim>
                                    <p:anim calcmode="lin" valueType="num">
                                      <p:cBhvr>
                                        <p:cTn id="38" dur="1000" fill="hold"/>
                                        <p:tgtEl>
                                          <p:spTgt spid="3">
                                            <p:graphicEl>
                                              <a:dgm id="{A50FD319-E442-4F89-8ADE-017F5B00AE43}"/>
                                            </p:graphicEl>
                                          </p:spTgt>
                                        </p:tgtEl>
                                        <p:attrNameLst>
                                          <p:attrName>ppt_h</p:attrName>
                                        </p:attrNameLst>
                                      </p:cBhvr>
                                      <p:tavLst>
                                        <p:tav tm="0">
                                          <p:val>
                                            <p:fltVal val="0"/>
                                          </p:val>
                                        </p:tav>
                                        <p:tav tm="100000">
                                          <p:val>
                                            <p:strVal val="#ppt_h"/>
                                          </p:val>
                                        </p:tav>
                                      </p:tavLst>
                                    </p:anim>
                                    <p:anim calcmode="lin" valueType="num">
                                      <p:cBhvr>
                                        <p:cTn id="39" dur="1000" fill="hold"/>
                                        <p:tgtEl>
                                          <p:spTgt spid="3">
                                            <p:graphicEl>
                                              <a:dgm id="{A50FD319-E442-4F89-8ADE-017F5B00AE43}"/>
                                            </p:graphicEl>
                                          </p:spTgt>
                                        </p:tgtEl>
                                        <p:attrNameLst>
                                          <p:attrName>style.rotation</p:attrName>
                                        </p:attrNameLst>
                                      </p:cBhvr>
                                      <p:tavLst>
                                        <p:tav tm="0">
                                          <p:val>
                                            <p:fltVal val="90"/>
                                          </p:val>
                                        </p:tav>
                                        <p:tav tm="100000">
                                          <p:val>
                                            <p:fltVal val="0"/>
                                          </p:val>
                                        </p:tav>
                                      </p:tavLst>
                                    </p:anim>
                                    <p:animEffect transition="in" filter="fade">
                                      <p:cBhvr>
                                        <p:cTn id="40" dur="1000"/>
                                        <p:tgtEl>
                                          <p:spTgt spid="3">
                                            <p:graphicEl>
                                              <a:dgm id="{A50FD319-E442-4F89-8ADE-017F5B00AE43}"/>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grpId="0" nodeType="clickEffect">
                                  <p:stCondLst>
                                    <p:cond delay="0"/>
                                  </p:stCondLst>
                                  <p:childTnLst>
                                    <p:set>
                                      <p:cBhvr>
                                        <p:cTn id="44" dur="1" fill="hold">
                                          <p:stCondLst>
                                            <p:cond delay="0"/>
                                          </p:stCondLst>
                                        </p:cTn>
                                        <p:tgtEl>
                                          <p:spTgt spid="3">
                                            <p:graphicEl>
                                              <a:dgm id="{87E62F2E-DA74-45E1-AEDB-BE2E0BAC3B46}"/>
                                            </p:graphicEl>
                                          </p:spTgt>
                                        </p:tgtEl>
                                        <p:attrNameLst>
                                          <p:attrName>style.visibility</p:attrName>
                                        </p:attrNameLst>
                                      </p:cBhvr>
                                      <p:to>
                                        <p:strVal val="visible"/>
                                      </p:to>
                                    </p:set>
                                    <p:anim calcmode="lin" valueType="num">
                                      <p:cBhvr>
                                        <p:cTn id="45" dur="1000" fill="hold"/>
                                        <p:tgtEl>
                                          <p:spTgt spid="3">
                                            <p:graphicEl>
                                              <a:dgm id="{87E62F2E-DA74-45E1-AEDB-BE2E0BAC3B46}"/>
                                            </p:graphicEl>
                                          </p:spTgt>
                                        </p:tgtEl>
                                        <p:attrNameLst>
                                          <p:attrName>ppt_w</p:attrName>
                                        </p:attrNameLst>
                                      </p:cBhvr>
                                      <p:tavLst>
                                        <p:tav tm="0">
                                          <p:val>
                                            <p:fltVal val="0"/>
                                          </p:val>
                                        </p:tav>
                                        <p:tav tm="100000">
                                          <p:val>
                                            <p:strVal val="#ppt_w"/>
                                          </p:val>
                                        </p:tav>
                                      </p:tavLst>
                                    </p:anim>
                                    <p:anim calcmode="lin" valueType="num">
                                      <p:cBhvr>
                                        <p:cTn id="46" dur="1000" fill="hold"/>
                                        <p:tgtEl>
                                          <p:spTgt spid="3">
                                            <p:graphicEl>
                                              <a:dgm id="{87E62F2E-DA74-45E1-AEDB-BE2E0BAC3B46}"/>
                                            </p:graphicEl>
                                          </p:spTgt>
                                        </p:tgtEl>
                                        <p:attrNameLst>
                                          <p:attrName>ppt_h</p:attrName>
                                        </p:attrNameLst>
                                      </p:cBhvr>
                                      <p:tavLst>
                                        <p:tav tm="0">
                                          <p:val>
                                            <p:fltVal val="0"/>
                                          </p:val>
                                        </p:tav>
                                        <p:tav tm="100000">
                                          <p:val>
                                            <p:strVal val="#ppt_h"/>
                                          </p:val>
                                        </p:tav>
                                      </p:tavLst>
                                    </p:anim>
                                    <p:anim calcmode="lin" valueType="num">
                                      <p:cBhvr>
                                        <p:cTn id="47" dur="1000" fill="hold"/>
                                        <p:tgtEl>
                                          <p:spTgt spid="3">
                                            <p:graphicEl>
                                              <a:dgm id="{87E62F2E-DA74-45E1-AEDB-BE2E0BAC3B46}"/>
                                            </p:graphicEl>
                                          </p:spTgt>
                                        </p:tgtEl>
                                        <p:attrNameLst>
                                          <p:attrName>style.rotation</p:attrName>
                                        </p:attrNameLst>
                                      </p:cBhvr>
                                      <p:tavLst>
                                        <p:tav tm="0">
                                          <p:val>
                                            <p:fltVal val="90"/>
                                          </p:val>
                                        </p:tav>
                                        <p:tav tm="100000">
                                          <p:val>
                                            <p:fltVal val="0"/>
                                          </p:val>
                                        </p:tav>
                                      </p:tavLst>
                                    </p:anim>
                                    <p:animEffect transition="in" filter="fade">
                                      <p:cBhvr>
                                        <p:cTn id="48" dur="1000"/>
                                        <p:tgtEl>
                                          <p:spTgt spid="3">
                                            <p:graphicEl>
                                              <a:dgm id="{87E62F2E-DA74-45E1-AEDB-BE2E0BAC3B4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Sub>
          <a:bldDgm bld="one"/>
        </p:bldSub>
      </p:bldGraphic>
      <p:bldP spid="5"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ontent Placeholder 7"/>
          <p:cNvGraphicFramePr>
            <a:graphicFrameLocks noGrp="1"/>
          </p:cNvGraphicFramePr>
          <p:nvPr>
            <p:ph idx="1"/>
            <p:extLst>
              <p:ext uri="{D42A27DB-BD31-4B8C-83A1-F6EECF244321}">
                <p14:modId xmlns:p14="http://schemas.microsoft.com/office/powerpoint/2010/main" val="3210174100"/>
              </p:ext>
            </p:extLst>
          </p:nvPr>
        </p:nvGraphicFramePr>
        <p:xfrm>
          <a:off x="0" y="1600200"/>
          <a:ext cx="8964488"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3878413304"/>
      </p:ext>
    </p:extLst>
  </p:cSld>
  <p:clrMapOvr>
    <a:masterClrMapping/>
  </p:clrMapOvr>
  <mc:AlternateContent xmlns:mc="http://schemas.openxmlformats.org/markup-compatibility/2006" xmlns:p14="http://schemas.microsoft.com/office/powerpoint/2010/main">
    <mc:Choice Requires="p14">
      <p:transition spd="slow" p14:dur="4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circle(in)">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3" presetClass="entr" presetSubtype="16" fill="hold" grpId="0" nodeType="clickEffect">
                                  <p:stCondLst>
                                    <p:cond delay="0"/>
                                  </p:stCondLst>
                                  <p:childTnLst>
                                    <p:set>
                                      <p:cBhvr>
                                        <p:cTn id="11" dur="1" fill="hold">
                                          <p:stCondLst>
                                            <p:cond delay="0"/>
                                          </p:stCondLst>
                                        </p:cTn>
                                        <p:tgtEl>
                                          <p:spTgt spid="8">
                                            <p:graphicEl>
                                              <a:dgm id="{E37D0497-AA2D-41EE-98AB-017E63F89E9A}"/>
                                            </p:graphicEl>
                                          </p:spTgt>
                                        </p:tgtEl>
                                        <p:attrNameLst>
                                          <p:attrName>style.visibility</p:attrName>
                                        </p:attrNameLst>
                                      </p:cBhvr>
                                      <p:to>
                                        <p:strVal val="visible"/>
                                      </p:to>
                                    </p:set>
                                    <p:animEffect transition="in" filter="plus(in)">
                                      <p:cBhvr>
                                        <p:cTn id="12" dur="2000"/>
                                        <p:tgtEl>
                                          <p:spTgt spid="8">
                                            <p:graphicEl>
                                              <a:dgm id="{E37D0497-AA2D-41EE-98AB-017E63F89E9A}"/>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3" presetClass="entr" presetSubtype="16" fill="hold" grpId="0" nodeType="clickEffect">
                                  <p:stCondLst>
                                    <p:cond delay="0"/>
                                  </p:stCondLst>
                                  <p:childTnLst>
                                    <p:set>
                                      <p:cBhvr>
                                        <p:cTn id="16" dur="1" fill="hold">
                                          <p:stCondLst>
                                            <p:cond delay="0"/>
                                          </p:stCondLst>
                                        </p:cTn>
                                        <p:tgtEl>
                                          <p:spTgt spid="8">
                                            <p:graphicEl>
                                              <a:dgm id="{C1007057-5912-4ADF-87E2-782655053463}"/>
                                            </p:graphicEl>
                                          </p:spTgt>
                                        </p:tgtEl>
                                        <p:attrNameLst>
                                          <p:attrName>style.visibility</p:attrName>
                                        </p:attrNameLst>
                                      </p:cBhvr>
                                      <p:to>
                                        <p:strVal val="visible"/>
                                      </p:to>
                                    </p:set>
                                    <p:animEffect transition="in" filter="plus(in)">
                                      <p:cBhvr>
                                        <p:cTn id="17" dur="2000"/>
                                        <p:tgtEl>
                                          <p:spTgt spid="8">
                                            <p:graphicEl>
                                              <a:dgm id="{C1007057-5912-4ADF-87E2-782655053463}"/>
                                            </p:graphicEl>
                                          </p:spTgt>
                                        </p:tgtEl>
                                      </p:cBhvr>
                                    </p:animEffect>
                                  </p:childTnLst>
                                </p:cTn>
                              </p:par>
                              <p:par>
                                <p:cTn id="18" presetID="13" presetClass="entr" presetSubtype="16" fill="hold" grpId="0" nodeType="withEffect">
                                  <p:stCondLst>
                                    <p:cond delay="0"/>
                                  </p:stCondLst>
                                  <p:childTnLst>
                                    <p:set>
                                      <p:cBhvr>
                                        <p:cTn id="19" dur="1" fill="hold">
                                          <p:stCondLst>
                                            <p:cond delay="0"/>
                                          </p:stCondLst>
                                        </p:cTn>
                                        <p:tgtEl>
                                          <p:spTgt spid="8">
                                            <p:graphicEl>
                                              <a:dgm id="{61CB438E-D41D-4666-9DE2-B48C4F441EFB}"/>
                                            </p:graphicEl>
                                          </p:spTgt>
                                        </p:tgtEl>
                                        <p:attrNameLst>
                                          <p:attrName>style.visibility</p:attrName>
                                        </p:attrNameLst>
                                      </p:cBhvr>
                                      <p:to>
                                        <p:strVal val="visible"/>
                                      </p:to>
                                    </p:set>
                                    <p:animEffect transition="in" filter="plus(in)">
                                      <p:cBhvr>
                                        <p:cTn id="20" dur="2000"/>
                                        <p:tgtEl>
                                          <p:spTgt spid="8">
                                            <p:graphicEl>
                                              <a:dgm id="{61CB438E-D41D-4666-9DE2-B48C4F441EFB}"/>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3" presetClass="entr" presetSubtype="16" fill="hold" grpId="0" nodeType="clickEffect">
                                  <p:stCondLst>
                                    <p:cond delay="0"/>
                                  </p:stCondLst>
                                  <p:childTnLst>
                                    <p:set>
                                      <p:cBhvr>
                                        <p:cTn id="24" dur="1" fill="hold">
                                          <p:stCondLst>
                                            <p:cond delay="0"/>
                                          </p:stCondLst>
                                        </p:cTn>
                                        <p:tgtEl>
                                          <p:spTgt spid="8">
                                            <p:graphicEl>
                                              <a:dgm id="{C3E22FC4-CAA6-40F0-A4E4-64C8BBED35FF}"/>
                                            </p:graphicEl>
                                          </p:spTgt>
                                        </p:tgtEl>
                                        <p:attrNameLst>
                                          <p:attrName>style.visibility</p:attrName>
                                        </p:attrNameLst>
                                      </p:cBhvr>
                                      <p:to>
                                        <p:strVal val="visible"/>
                                      </p:to>
                                    </p:set>
                                    <p:animEffect transition="in" filter="plus(in)">
                                      <p:cBhvr>
                                        <p:cTn id="25" dur="2000"/>
                                        <p:tgtEl>
                                          <p:spTgt spid="8">
                                            <p:graphicEl>
                                              <a:dgm id="{C3E22FC4-CAA6-40F0-A4E4-64C8BBED35FF}"/>
                                            </p:graphicEl>
                                          </p:spTgt>
                                        </p:tgtEl>
                                      </p:cBhvr>
                                    </p:animEffect>
                                  </p:childTnLst>
                                </p:cTn>
                              </p:par>
                              <p:par>
                                <p:cTn id="26" presetID="13" presetClass="entr" presetSubtype="16" fill="hold" grpId="0" nodeType="withEffect">
                                  <p:stCondLst>
                                    <p:cond delay="0"/>
                                  </p:stCondLst>
                                  <p:childTnLst>
                                    <p:set>
                                      <p:cBhvr>
                                        <p:cTn id="27" dur="1" fill="hold">
                                          <p:stCondLst>
                                            <p:cond delay="0"/>
                                          </p:stCondLst>
                                        </p:cTn>
                                        <p:tgtEl>
                                          <p:spTgt spid="8">
                                            <p:graphicEl>
                                              <a:dgm id="{1156115E-62A6-4C3D-ADAC-A143A91B8A9F}"/>
                                            </p:graphicEl>
                                          </p:spTgt>
                                        </p:tgtEl>
                                        <p:attrNameLst>
                                          <p:attrName>style.visibility</p:attrName>
                                        </p:attrNameLst>
                                      </p:cBhvr>
                                      <p:to>
                                        <p:strVal val="visible"/>
                                      </p:to>
                                    </p:set>
                                    <p:animEffect transition="in" filter="plus(in)">
                                      <p:cBhvr>
                                        <p:cTn id="28" dur="2000"/>
                                        <p:tgtEl>
                                          <p:spTgt spid="8">
                                            <p:graphicEl>
                                              <a:dgm id="{1156115E-62A6-4C3D-ADAC-A143A91B8A9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8" grpId="0">
        <p:bldSub>
          <a:bldDgm bld="one"/>
        </p:bldSub>
      </p:bldGraphic>
      <p:bldP spid="9"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598565637"/>
              </p:ext>
            </p:extLst>
          </p:nvPr>
        </p:nvGraphicFramePr>
        <p:xfrm>
          <a:off x="107504" y="1600200"/>
          <a:ext cx="8928992" cy="52131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4094363708"/>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graphicEl>
                                              <a:dgm id="{644003F7-D2B0-4D74-B7A0-E4FD20E5293C}"/>
                                            </p:graphicEl>
                                          </p:spTgt>
                                        </p:tgtEl>
                                        <p:attrNameLst>
                                          <p:attrName>style.visibility</p:attrName>
                                        </p:attrNameLst>
                                      </p:cBhvr>
                                      <p:to>
                                        <p:strVal val="visible"/>
                                      </p:to>
                                    </p:set>
                                    <p:animEffect transition="in" filter="wheel(1)">
                                      <p:cBhvr>
                                        <p:cTn id="12" dur="2000"/>
                                        <p:tgtEl>
                                          <p:spTgt spid="4">
                                            <p:graphicEl>
                                              <a:dgm id="{644003F7-D2B0-4D74-B7A0-E4FD20E5293C}"/>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4">
                                            <p:graphicEl>
                                              <a:dgm id="{2A7A63A8-001C-498A-92D7-A03C64005A12}"/>
                                            </p:graphicEl>
                                          </p:spTgt>
                                        </p:tgtEl>
                                        <p:attrNameLst>
                                          <p:attrName>style.visibility</p:attrName>
                                        </p:attrNameLst>
                                      </p:cBhvr>
                                      <p:to>
                                        <p:strVal val="visible"/>
                                      </p:to>
                                    </p:set>
                                    <p:animEffect transition="in" filter="wheel(1)">
                                      <p:cBhvr>
                                        <p:cTn id="17" dur="2000"/>
                                        <p:tgtEl>
                                          <p:spTgt spid="4">
                                            <p:graphicEl>
                                              <a:dgm id="{2A7A63A8-001C-498A-92D7-A03C64005A12}"/>
                                            </p:graphicEl>
                                          </p:spTgt>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4">
                                            <p:graphicEl>
                                              <a:dgm id="{4C32BC11-3017-401F-8604-1E3FCB43E2B7}"/>
                                            </p:graphicEl>
                                          </p:spTgt>
                                        </p:tgtEl>
                                        <p:attrNameLst>
                                          <p:attrName>style.visibility</p:attrName>
                                        </p:attrNameLst>
                                      </p:cBhvr>
                                      <p:to>
                                        <p:strVal val="visible"/>
                                      </p:to>
                                    </p:set>
                                    <p:animEffect transition="in" filter="wheel(1)">
                                      <p:cBhvr>
                                        <p:cTn id="20" dur="2000"/>
                                        <p:tgtEl>
                                          <p:spTgt spid="4">
                                            <p:graphicEl>
                                              <a:dgm id="{4C32BC11-3017-401F-8604-1E3FCB43E2B7}"/>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grpId="0" nodeType="clickEffect">
                                  <p:stCondLst>
                                    <p:cond delay="0"/>
                                  </p:stCondLst>
                                  <p:childTnLst>
                                    <p:set>
                                      <p:cBhvr>
                                        <p:cTn id="24" dur="1" fill="hold">
                                          <p:stCondLst>
                                            <p:cond delay="0"/>
                                          </p:stCondLst>
                                        </p:cTn>
                                        <p:tgtEl>
                                          <p:spTgt spid="4">
                                            <p:graphicEl>
                                              <a:dgm id="{3B67E908-1B90-4C78-A772-645E6A91E050}"/>
                                            </p:graphicEl>
                                          </p:spTgt>
                                        </p:tgtEl>
                                        <p:attrNameLst>
                                          <p:attrName>style.visibility</p:attrName>
                                        </p:attrNameLst>
                                      </p:cBhvr>
                                      <p:to>
                                        <p:strVal val="visible"/>
                                      </p:to>
                                    </p:set>
                                    <p:animEffect transition="in" filter="wheel(1)">
                                      <p:cBhvr>
                                        <p:cTn id="25" dur="2000"/>
                                        <p:tgtEl>
                                          <p:spTgt spid="4">
                                            <p:graphicEl>
                                              <a:dgm id="{3B67E908-1B90-4C78-A772-645E6A91E050}"/>
                                            </p:graphicEl>
                                          </p:spTgt>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4">
                                            <p:graphicEl>
                                              <a:dgm id="{03666179-852C-48A0-B90A-F1E3C6889EA2}"/>
                                            </p:graphicEl>
                                          </p:spTgt>
                                        </p:tgtEl>
                                        <p:attrNameLst>
                                          <p:attrName>style.visibility</p:attrName>
                                        </p:attrNameLst>
                                      </p:cBhvr>
                                      <p:to>
                                        <p:strVal val="visible"/>
                                      </p:to>
                                    </p:set>
                                    <p:animEffect transition="in" filter="wheel(1)">
                                      <p:cBhvr>
                                        <p:cTn id="28" dur="2000"/>
                                        <p:tgtEl>
                                          <p:spTgt spid="4">
                                            <p:graphicEl>
                                              <a:dgm id="{03666179-852C-48A0-B90A-F1E3C6889EA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118155621"/>
              </p:ext>
            </p:extLst>
          </p:nvPr>
        </p:nvGraphicFramePr>
        <p:xfrm>
          <a:off x="107504" y="1600200"/>
          <a:ext cx="8928992"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11546505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4">
                                            <p:graphicEl>
                                              <a:dgm id="{244FCAF5-704C-478F-A01C-6F91D4B2E085}"/>
                                            </p:graphicEl>
                                          </p:spTgt>
                                        </p:tgtEl>
                                        <p:attrNameLst>
                                          <p:attrName>style.visibility</p:attrName>
                                        </p:attrNameLst>
                                      </p:cBhvr>
                                      <p:to>
                                        <p:strVal val="visible"/>
                                      </p:to>
                                    </p:set>
                                    <p:animEffect transition="in" filter="wipe(down)">
                                      <p:cBhvr>
                                        <p:cTn id="25" dur="580">
                                          <p:stCondLst>
                                            <p:cond delay="0"/>
                                          </p:stCondLst>
                                        </p:cTn>
                                        <p:tgtEl>
                                          <p:spTgt spid="4">
                                            <p:graphicEl>
                                              <a:dgm id="{244FCAF5-704C-478F-A01C-6F91D4B2E085}"/>
                                            </p:graphicEl>
                                          </p:spTgt>
                                        </p:tgtEl>
                                      </p:cBhvr>
                                    </p:animEffect>
                                    <p:anim calcmode="lin" valueType="num">
                                      <p:cBhvr>
                                        <p:cTn id="26" dur="1822" tmFilter="0,0; 0.14,0.36; 0.43,0.73; 0.71,0.91; 1.0,1.0">
                                          <p:stCondLst>
                                            <p:cond delay="0"/>
                                          </p:stCondLst>
                                        </p:cTn>
                                        <p:tgtEl>
                                          <p:spTgt spid="4">
                                            <p:graphicEl>
                                              <a:dgm id="{244FCAF5-704C-478F-A01C-6F91D4B2E085}"/>
                                            </p:graphic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graphicEl>
                                              <a:dgm id="{244FCAF5-704C-478F-A01C-6F91D4B2E085}"/>
                                            </p:graphic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graphicEl>
                                              <a:dgm id="{244FCAF5-704C-478F-A01C-6F91D4B2E085}"/>
                                            </p:graphic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graphicEl>
                                              <a:dgm id="{244FCAF5-704C-478F-A01C-6F91D4B2E085}"/>
                                            </p:graphic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graphicEl>
                                              <a:dgm id="{244FCAF5-704C-478F-A01C-6F91D4B2E085}"/>
                                            </p:graphic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graphicEl>
                                              <a:dgm id="{244FCAF5-704C-478F-A01C-6F91D4B2E085}"/>
                                            </p:graphicEl>
                                          </p:spTgt>
                                        </p:tgtEl>
                                      </p:cBhvr>
                                      <p:to x="100000" y="60000"/>
                                    </p:animScale>
                                    <p:animScale>
                                      <p:cBhvr>
                                        <p:cTn id="32" dur="166" decel="50000">
                                          <p:stCondLst>
                                            <p:cond delay="676"/>
                                          </p:stCondLst>
                                        </p:cTn>
                                        <p:tgtEl>
                                          <p:spTgt spid="4">
                                            <p:graphicEl>
                                              <a:dgm id="{244FCAF5-704C-478F-A01C-6F91D4B2E085}"/>
                                            </p:graphicEl>
                                          </p:spTgt>
                                        </p:tgtEl>
                                      </p:cBhvr>
                                      <p:to x="100000" y="100000"/>
                                    </p:animScale>
                                    <p:animScale>
                                      <p:cBhvr>
                                        <p:cTn id="33" dur="26">
                                          <p:stCondLst>
                                            <p:cond delay="1312"/>
                                          </p:stCondLst>
                                        </p:cTn>
                                        <p:tgtEl>
                                          <p:spTgt spid="4">
                                            <p:graphicEl>
                                              <a:dgm id="{244FCAF5-704C-478F-A01C-6F91D4B2E085}"/>
                                            </p:graphicEl>
                                          </p:spTgt>
                                        </p:tgtEl>
                                      </p:cBhvr>
                                      <p:to x="100000" y="80000"/>
                                    </p:animScale>
                                    <p:animScale>
                                      <p:cBhvr>
                                        <p:cTn id="34" dur="166" decel="50000">
                                          <p:stCondLst>
                                            <p:cond delay="1338"/>
                                          </p:stCondLst>
                                        </p:cTn>
                                        <p:tgtEl>
                                          <p:spTgt spid="4">
                                            <p:graphicEl>
                                              <a:dgm id="{244FCAF5-704C-478F-A01C-6F91D4B2E085}"/>
                                            </p:graphicEl>
                                          </p:spTgt>
                                        </p:tgtEl>
                                      </p:cBhvr>
                                      <p:to x="100000" y="100000"/>
                                    </p:animScale>
                                    <p:animScale>
                                      <p:cBhvr>
                                        <p:cTn id="35" dur="26">
                                          <p:stCondLst>
                                            <p:cond delay="1642"/>
                                          </p:stCondLst>
                                        </p:cTn>
                                        <p:tgtEl>
                                          <p:spTgt spid="4">
                                            <p:graphicEl>
                                              <a:dgm id="{244FCAF5-704C-478F-A01C-6F91D4B2E085}"/>
                                            </p:graphicEl>
                                          </p:spTgt>
                                        </p:tgtEl>
                                      </p:cBhvr>
                                      <p:to x="100000" y="90000"/>
                                    </p:animScale>
                                    <p:animScale>
                                      <p:cBhvr>
                                        <p:cTn id="36" dur="166" decel="50000">
                                          <p:stCondLst>
                                            <p:cond delay="1668"/>
                                          </p:stCondLst>
                                        </p:cTn>
                                        <p:tgtEl>
                                          <p:spTgt spid="4">
                                            <p:graphicEl>
                                              <a:dgm id="{244FCAF5-704C-478F-A01C-6F91D4B2E085}"/>
                                            </p:graphicEl>
                                          </p:spTgt>
                                        </p:tgtEl>
                                      </p:cBhvr>
                                      <p:to x="100000" y="100000"/>
                                    </p:animScale>
                                    <p:animScale>
                                      <p:cBhvr>
                                        <p:cTn id="37" dur="26">
                                          <p:stCondLst>
                                            <p:cond delay="1808"/>
                                          </p:stCondLst>
                                        </p:cTn>
                                        <p:tgtEl>
                                          <p:spTgt spid="4">
                                            <p:graphicEl>
                                              <a:dgm id="{244FCAF5-704C-478F-A01C-6F91D4B2E085}"/>
                                            </p:graphicEl>
                                          </p:spTgt>
                                        </p:tgtEl>
                                      </p:cBhvr>
                                      <p:to x="100000" y="95000"/>
                                    </p:animScale>
                                    <p:animScale>
                                      <p:cBhvr>
                                        <p:cTn id="38" dur="166" decel="50000">
                                          <p:stCondLst>
                                            <p:cond delay="1834"/>
                                          </p:stCondLst>
                                        </p:cTn>
                                        <p:tgtEl>
                                          <p:spTgt spid="4">
                                            <p:graphicEl>
                                              <a:dgm id="{244FCAF5-704C-478F-A01C-6F91D4B2E085}"/>
                                            </p:graphic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4">
                                            <p:graphicEl>
                                              <a:dgm id="{7E359B41-5FD2-46F3-964F-D7DC0C63042D}"/>
                                            </p:graphicEl>
                                          </p:spTgt>
                                        </p:tgtEl>
                                        <p:attrNameLst>
                                          <p:attrName>style.visibility</p:attrName>
                                        </p:attrNameLst>
                                      </p:cBhvr>
                                      <p:to>
                                        <p:strVal val="visible"/>
                                      </p:to>
                                    </p:set>
                                    <p:animEffect transition="in" filter="wipe(down)">
                                      <p:cBhvr>
                                        <p:cTn id="43" dur="580">
                                          <p:stCondLst>
                                            <p:cond delay="0"/>
                                          </p:stCondLst>
                                        </p:cTn>
                                        <p:tgtEl>
                                          <p:spTgt spid="4">
                                            <p:graphicEl>
                                              <a:dgm id="{7E359B41-5FD2-46F3-964F-D7DC0C63042D}"/>
                                            </p:graphicEl>
                                          </p:spTgt>
                                        </p:tgtEl>
                                      </p:cBhvr>
                                    </p:animEffect>
                                    <p:anim calcmode="lin" valueType="num">
                                      <p:cBhvr>
                                        <p:cTn id="44" dur="1822" tmFilter="0,0; 0.14,0.36; 0.43,0.73; 0.71,0.91; 1.0,1.0">
                                          <p:stCondLst>
                                            <p:cond delay="0"/>
                                          </p:stCondLst>
                                        </p:cTn>
                                        <p:tgtEl>
                                          <p:spTgt spid="4">
                                            <p:graphicEl>
                                              <a:dgm id="{7E359B41-5FD2-46F3-964F-D7DC0C63042D}"/>
                                            </p:graphic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4">
                                            <p:graphicEl>
                                              <a:dgm id="{7E359B41-5FD2-46F3-964F-D7DC0C63042D}"/>
                                            </p:graphic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4">
                                            <p:graphicEl>
                                              <a:dgm id="{7E359B41-5FD2-46F3-964F-D7DC0C63042D}"/>
                                            </p:graphic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4">
                                            <p:graphicEl>
                                              <a:dgm id="{7E359B41-5FD2-46F3-964F-D7DC0C63042D}"/>
                                            </p:graphic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4">
                                            <p:graphicEl>
                                              <a:dgm id="{7E359B41-5FD2-46F3-964F-D7DC0C63042D}"/>
                                            </p:graphic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4">
                                            <p:graphicEl>
                                              <a:dgm id="{7E359B41-5FD2-46F3-964F-D7DC0C63042D}"/>
                                            </p:graphicEl>
                                          </p:spTgt>
                                        </p:tgtEl>
                                      </p:cBhvr>
                                      <p:to x="100000" y="60000"/>
                                    </p:animScale>
                                    <p:animScale>
                                      <p:cBhvr>
                                        <p:cTn id="50" dur="166" decel="50000">
                                          <p:stCondLst>
                                            <p:cond delay="676"/>
                                          </p:stCondLst>
                                        </p:cTn>
                                        <p:tgtEl>
                                          <p:spTgt spid="4">
                                            <p:graphicEl>
                                              <a:dgm id="{7E359B41-5FD2-46F3-964F-D7DC0C63042D}"/>
                                            </p:graphicEl>
                                          </p:spTgt>
                                        </p:tgtEl>
                                      </p:cBhvr>
                                      <p:to x="100000" y="100000"/>
                                    </p:animScale>
                                    <p:animScale>
                                      <p:cBhvr>
                                        <p:cTn id="51" dur="26">
                                          <p:stCondLst>
                                            <p:cond delay="1312"/>
                                          </p:stCondLst>
                                        </p:cTn>
                                        <p:tgtEl>
                                          <p:spTgt spid="4">
                                            <p:graphicEl>
                                              <a:dgm id="{7E359B41-5FD2-46F3-964F-D7DC0C63042D}"/>
                                            </p:graphicEl>
                                          </p:spTgt>
                                        </p:tgtEl>
                                      </p:cBhvr>
                                      <p:to x="100000" y="80000"/>
                                    </p:animScale>
                                    <p:animScale>
                                      <p:cBhvr>
                                        <p:cTn id="52" dur="166" decel="50000">
                                          <p:stCondLst>
                                            <p:cond delay="1338"/>
                                          </p:stCondLst>
                                        </p:cTn>
                                        <p:tgtEl>
                                          <p:spTgt spid="4">
                                            <p:graphicEl>
                                              <a:dgm id="{7E359B41-5FD2-46F3-964F-D7DC0C63042D}"/>
                                            </p:graphicEl>
                                          </p:spTgt>
                                        </p:tgtEl>
                                      </p:cBhvr>
                                      <p:to x="100000" y="100000"/>
                                    </p:animScale>
                                    <p:animScale>
                                      <p:cBhvr>
                                        <p:cTn id="53" dur="26">
                                          <p:stCondLst>
                                            <p:cond delay="1642"/>
                                          </p:stCondLst>
                                        </p:cTn>
                                        <p:tgtEl>
                                          <p:spTgt spid="4">
                                            <p:graphicEl>
                                              <a:dgm id="{7E359B41-5FD2-46F3-964F-D7DC0C63042D}"/>
                                            </p:graphicEl>
                                          </p:spTgt>
                                        </p:tgtEl>
                                      </p:cBhvr>
                                      <p:to x="100000" y="90000"/>
                                    </p:animScale>
                                    <p:animScale>
                                      <p:cBhvr>
                                        <p:cTn id="54" dur="166" decel="50000">
                                          <p:stCondLst>
                                            <p:cond delay="1668"/>
                                          </p:stCondLst>
                                        </p:cTn>
                                        <p:tgtEl>
                                          <p:spTgt spid="4">
                                            <p:graphicEl>
                                              <a:dgm id="{7E359B41-5FD2-46F3-964F-D7DC0C63042D}"/>
                                            </p:graphicEl>
                                          </p:spTgt>
                                        </p:tgtEl>
                                      </p:cBhvr>
                                      <p:to x="100000" y="100000"/>
                                    </p:animScale>
                                    <p:animScale>
                                      <p:cBhvr>
                                        <p:cTn id="55" dur="26">
                                          <p:stCondLst>
                                            <p:cond delay="1808"/>
                                          </p:stCondLst>
                                        </p:cTn>
                                        <p:tgtEl>
                                          <p:spTgt spid="4">
                                            <p:graphicEl>
                                              <a:dgm id="{7E359B41-5FD2-46F3-964F-D7DC0C63042D}"/>
                                            </p:graphicEl>
                                          </p:spTgt>
                                        </p:tgtEl>
                                      </p:cBhvr>
                                      <p:to x="100000" y="95000"/>
                                    </p:animScale>
                                    <p:animScale>
                                      <p:cBhvr>
                                        <p:cTn id="56" dur="166" decel="50000">
                                          <p:stCondLst>
                                            <p:cond delay="1834"/>
                                          </p:stCondLst>
                                        </p:cTn>
                                        <p:tgtEl>
                                          <p:spTgt spid="4">
                                            <p:graphicEl>
                                              <a:dgm id="{7E359B41-5FD2-46F3-964F-D7DC0C63042D}"/>
                                            </p:graphic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4">
                                            <p:graphicEl>
                                              <a:dgm id="{128AB162-5B9F-4B34-8643-01C39D810081}"/>
                                            </p:graphicEl>
                                          </p:spTgt>
                                        </p:tgtEl>
                                        <p:attrNameLst>
                                          <p:attrName>style.visibility</p:attrName>
                                        </p:attrNameLst>
                                      </p:cBhvr>
                                      <p:to>
                                        <p:strVal val="visible"/>
                                      </p:to>
                                    </p:set>
                                    <p:animEffect transition="in" filter="wipe(down)">
                                      <p:cBhvr>
                                        <p:cTn id="61" dur="580">
                                          <p:stCondLst>
                                            <p:cond delay="0"/>
                                          </p:stCondLst>
                                        </p:cTn>
                                        <p:tgtEl>
                                          <p:spTgt spid="4">
                                            <p:graphicEl>
                                              <a:dgm id="{128AB162-5B9F-4B34-8643-01C39D810081}"/>
                                            </p:graphicEl>
                                          </p:spTgt>
                                        </p:tgtEl>
                                      </p:cBhvr>
                                    </p:animEffect>
                                    <p:anim calcmode="lin" valueType="num">
                                      <p:cBhvr>
                                        <p:cTn id="62" dur="1822" tmFilter="0,0; 0.14,0.36; 0.43,0.73; 0.71,0.91; 1.0,1.0">
                                          <p:stCondLst>
                                            <p:cond delay="0"/>
                                          </p:stCondLst>
                                        </p:cTn>
                                        <p:tgtEl>
                                          <p:spTgt spid="4">
                                            <p:graphicEl>
                                              <a:dgm id="{128AB162-5B9F-4B34-8643-01C39D810081}"/>
                                            </p:graphic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4">
                                            <p:graphicEl>
                                              <a:dgm id="{128AB162-5B9F-4B34-8643-01C39D810081}"/>
                                            </p:graphic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4">
                                            <p:graphicEl>
                                              <a:dgm id="{128AB162-5B9F-4B34-8643-01C39D810081}"/>
                                            </p:graphic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4">
                                            <p:graphicEl>
                                              <a:dgm id="{128AB162-5B9F-4B34-8643-01C39D810081}"/>
                                            </p:graphic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4">
                                            <p:graphicEl>
                                              <a:dgm id="{128AB162-5B9F-4B34-8643-01C39D810081}"/>
                                            </p:graphic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4">
                                            <p:graphicEl>
                                              <a:dgm id="{128AB162-5B9F-4B34-8643-01C39D810081}"/>
                                            </p:graphicEl>
                                          </p:spTgt>
                                        </p:tgtEl>
                                      </p:cBhvr>
                                      <p:to x="100000" y="60000"/>
                                    </p:animScale>
                                    <p:animScale>
                                      <p:cBhvr>
                                        <p:cTn id="68" dur="166" decel="50000">
                                          <p:stCondLst>
                                            <p:cond delay="676"/>
                                          </p:stCondLst>
                                        </p:cTn>
                                        <p:tgtEl>
                                          <p:spTgt spid="4">
                                            <p:graphicEl>
                                              <a:dgm id="{128AB162-5B9F-4B34-8643-01C39D810081}"/>
                                            </p:graphicEl>
                                          </p:spTgt>
                                        </p:tgtEl>
                                      </p:cBhvr>
                                      <p:to x="100000" y="100000"/>
                                    </p:animScale>
                                    <p:animScale>
                                      <p:cBhvr>
                                        <p:cTn id="69" dur="26">
                                          <p:stCondLst>
                                            <p:cond delay="1312"/>
                                          </p:stCondLst>
                                        </p:cTn>
                                        <p:tgtEl>
                                          <p:spTgt spid="4">
                                            <p:graphicEl>
                                              <a:dgm id="{128AB162-5B9F-4B34-8643-01C39D810081}"/>
                                            </p:graphicEl>
                                          </p:spTgt>
                                        </p:tgtEl>
                                      </p:cBhvr>
                                      <p:to x="100000" y="80000"/>
                                    </p:animScale>
                                    <p:animScale>
                                      <p:cBhvr>
                                        <p:cTn id="70" dur="166" decel="50000">
                                          <p:stCondLst>
                                            <p:cond delay="1338"/>
                                          </p:stCondLst>
                                        </p:cTn>
                                        <p:tgtEl>
                                          <p:spTgt spid="4">
                                            <p:graphicEl>
                                              <a:dgm id="{128AB162-5B9F-4B34-8643-01C39D810081}"/>
                                            </p:graphicEl>
                                          </p:spTgt>
                                        </p:tgtEl>
                                      </p:cBhvr>
                                      <p:to x="100000" y="100000"/>
                                    </p:animScale>
                                    <p:animScale>
                                      <p:cBhvr>
                                        <p:cTn id="71" dur="26">
                                          <p:stCondLst>
                                            <p:cond delay="1642"/>
                                          </p:stCondLst>
                                        </p:cTn>
                                        <p:tgtEl>
                                          <p:spTgt spid="4">
                                            <p:graphicEl>
                                              <a:dgm id="{128AB162-5B9F-4B34-8643-01C39D810081}"/>
                                            </p:graphicEl>
                                          </p:spTgt>
                                        </p:tgtEl>
                                      </p:cBhvr>
                                      <p:to x="100000" y="90000"/>
                                    </p:animScale>
                                    <p:animScale>
                                      <p:cBhvr>
                                        <p:cTn id="72" dur="166" decel="50000">
                                          <p:stCondLst>
                                            <p:cond delay="1668"/>
                                          </p:stCondLst>
                                        </p:cTn>
                                        <p:tgtEl>
                                          <p:spTgt spid="4">
                                            <p:graphicEl>
                                              <a:dgm id="{128AB162-5B9F-4B34-8643-01C39D810081}"/>
                                            </p:graphicEl>
                                          </p:spTgt>
                                        </p:tgtEl>
                                      </p:cBhvr>
                                      <p:to x="100000" y="100000"/>
                                    </p:animScale>
                                    <p:animScale>
                                      <p:cBhvr>
                                        <p:cTn id="73" dur="26">
                                          <p:stCondLst>
                                            <p:cond delay="1808"/>
                                          </p:stCondLst>
                                        </p:cTn>
                                        <p:tgtEl>
                                          <p:spTgt spid="4">
                                            <p:graphicEl>
                                              <a:dgm id="{128AB162-5B9F-4B34-8643-01C39D810081}"/>
                                            </p:graphicEl>
                                          </p:spTgt>
                                        </p:tgtEl>
                                      </p:cBhvr>
                                      <p:to x="100000" y="95000"/>
                                    </p:animScale>
                                    <p:animScale>
                                      <p:cBhvr>
                                        <p:cTn id="74" dur="166" decel="50000">
                                          <p:stCondLst>
                                            <p:cond delay="1834"/>
                                          </p:stCondLst>
                                        </p:cTn>
                                        <p:tgtEl>
                                          <p:spTgt spid="4">
                                            <p:graphicEl>
                                              <a:dgm id="{128AB162-5B9F-4B34-8643-01C39D810081}"/>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146448" y="1556792"/>
            <a:ext cx="6851104" cy="338554"/>
          </a:xfrm>
          <a:prstGeom prst="rect">
            <a:avLst/>
          </a:prstGeom>
        </p:spPr>
        <p:txBody>
          <a:bodyPr wrap="square">
            <a:spAutoFit/>
          </a:bodyPr>
          <a:lstStyle/>
          <a:p>
            <a:pPr algn="ctr"/>
            <a:r>
              <a:rPr lang="fa-IR" sz="1600" dirty="0">
                <a:solidFill>
                  <a:srgbClr val="002060"/>
                </a:solidFill>
                <a:cs typeface="B Titr" panose="00000700000000000000" pitchFamily="2" charset="-78"/>
              </a:rPr>
              <a:t>برای توضیح بیشتر مثالی در ابعاد </a:t>
            </a:r>
            <a:r>
              <a:rPr lang="fa-IR" sz="1600" dirty="0" err="1">
                <a:solidFill>
                  <a:srgbClr val="002060"/>
                </a:solidFill>
                <a:cs typeface="B Titr" panose="00000700000000000000" pitchFamily="2" charset="-78"/>
              </a:rPr>
              <a:t>ملموس‏تر</a:t>
            </a:r>
            <a:r>
              <a:rPr lang="fa-IR" sz="1600" dirty="0">
                <a:solidFill>
                  <a:srgbClr val="002060"/>
                </a:solidFill>
                <a:cs typeface="B Titr" panose="00000700000000000000" pitchFamily="2" charset="-78"/>
              </a:rPr>
              <a:t>، از حکومت </a:t>
            </a:r>
            <a:r>
              <a:rPr lang="fa-IR" sz="1600" dirty="0" err="1">
                <a:solidFill>
                  <a:srgbClr val="002060"/>
                </a:solidFill>
                <a:cs typeface="B Titr" panose="00000700000000000000" pitchFamily="2" charset="-78"/>
              </a:rPr>
              <a:t>غیرمعصوم</a:t>
            </a:r>
            <a:r>
              <a:rPr lang="fa-IR" sz="1600" dirty="0">
                <a:solidFill>
                  <a:srgbClr val="002060"/>
                </a:solidFill>
                <a:cs typeface="B Titr" panose="00000700000000000000" pitchFamily="2" charset="-78"/>
              </a:rPr>
              <a:t> ذکر </a:t>
            </a:r>
            <a:r>
              <a:rPr lang="fa-IR" sz="1600" dirty="0" err="1">
                <a:solidFill>
                  <a:srgbClr val="002060"/>
                </a:solidFill>
                <a:cs typeface="B Titr" panose="00000700000000000000" pitchFamily="2" charset="-78"/>
              </a:rPr>
              <a:t>می‏کنیم</a:t>
            </a:r>
            <a:r>
              <a:rPr lang="fa-IR" sz="1600" dirty="0">
                <a:solidFill>
                  <a:srgbClr val="002060"/>
                </a:solidFill>
                <a:cs typeface="B Titr" panose="00000700000000000000" pitchFamily="2" charset="-78"/>
              </a:rPr>
              <a:t>. </a:t>
            </a:r>
          </a:p>
        </p:txBody>
      </p:sp>
      <p:sp>
        <p:nvSpPr>
          <p:cNvPr id="5" name="Rectangle 4"/>
          <p:cNvSpPr/>
          <p:nvPr/>
        </p:nvSpPr>
        <p:spPr>
          <a:xfrm>
            <a:off x="35496" y="2132856"/>
            <a:ext cx="9036496" cy="1366528"/>
          </a:xfrm>
          <a:prstGeom prst="rect">
            <a:avLst/>
          </a:prstGeom>
        </p:spPr>
        <p:txBody>
          <a:bodyPr wrap="square">
            <a:spAutoFit/>
          </a:bodyPr>
          <a:lstStyle/>
          <a:p>
            <a:pPr indent="179705" algn="ctr">
              <a:lnSpc>
                <a:spcPct val="115000"/>
              </a:lnSpc>
            </a:pPr>
            <a:r>
              <a:rPr lang="fa-IR" b="1" dirty="0">
                <a:latin typeface="Times New Roman" panose="02020603050405020304" pitchFamily="18" charset="0"/>
                <a:ea typeface="Times New Roman" panose="02020603050405020304" pitchFamily="18" charset="0"/>
                <a:cs typeface="B Nazanin" panose="00000400000000000000" pitchFamily="2" charset="-78"/>
              </a:rPr>
              <a:t>امام خمینی در </a:t>
            </a:r>
            <a:r>
              <a:rPr lang="fa-IR" b="1" dirty="0" err="1">
                <a:latin typeface="Times New Roman" panose="02020603050405020304" pitchFamily="18" charset="0"/>
                <a:ea typeface="Times New Roman" panose="02020603050405020304" pitchFamily="18" charset="0"/>
                <a:cs typeface="B Nazanin" panose="00000400000000000000" pitchFamily="2" charset="-78"/>
              </a:rPr>
              <a:t>آستانۀ</a:t>
            </a:r>
            <a:r>
              <a:rPr lang="fa-IR" b="1" dirty="0">
                <a:latin typeface="Times New Roman" panose="02020603050405020304" pitchFamily="18" charset="0"/>
                <a:ea typeface="Times New Roman" panose="02020603050405020304" pitchFamily="18" charset="0"/>
                <a:cs typeface="B Nazanin" panose="00000400000000000000" pitchFamily="2" charset="-78"/>
              </a:rPr>
              <a:t> انقلاب اسلامی از آحاد ملت ایران خشنود بود </a:t>
            </a:r>
            <a:r>
              <a:rPr lang="fa-IR" b="1" dirty="0" smtClean="0">
                <a:latin typeface="Times New Roman" panose="02020603050405020304" pitchFamily="18" charset="0"/>
                <a:ea typeface="Times New Roman" panose="02020603050405020304" pitchFamily="18" charset="0"/>
                <a:cs typeface="B Nazanin" panose="00000400000000000000" pitchFamily="2" charset="-78"/>
              </a:rPr>
              <a:t> و </a:t>
            </a:r>
            <a:r>
              <a:rPr lang="fa-IR" b="1" dirty="0">
                <a:latin typeface="Times New Roman" panose="02020603050405020304" pitchFamily="18" charset="0"/>
                <a:ea typeface="Times New Roman" panose="02020603050405020304" pitchFamily="18" charset="0"/>
                <a:cs typeface="B Nazanin" panose="00000400000000000000" pitchFamily="2" charset="-78"/>
              </a:rPr>
              <a:t>به داشتن چنین </a:t>
            </a:r>
            <a:r>
              <a:rPr lang="fa-IR" b="1" dirty="0" err="1">
                <a:latin typeface="Times New Roman" panose="02020603050405020304" pitchFamily="18" charset="0"/>
                <a:ea typeface="Times New Roman" panose="02020603050405020304" pitchFamily="18" charset="0"/>
                <a:cs typeface="B Nazanin" panose="00000400000000000000" pitchFamily="2" charset="-78"/>
              </a:rPr>
              <a:t>توده‏ای</a:t>
            </a:r>
            <a:r>
              <a:rPr lang="fa-IR" b="1" dirty="0">
                <a:latin typeface="Times New Roman" panose="02020603050405020304" pitchFamily="18" charset="0"/>
                <a:ea typeface="Times New Roman" panose="02020603050405020304" pitchFamily="18" charset="0"/>
                <a:cs typeface="B Nazanin" panose="00000400000000000000" pitchFamily="2" charset="-78"/>
              </a:rPr>
              <a:t> بر جهانیان مباهات </a:t>
            </a:r>
            <a:r>
              <a:rPr lang="fa-IR" b="1" dirty="0" err="1">
                <a:latin typeface="Times New Roman" panose="02020603050405020304" pitchFamily="18" charset="0"/>
                <a:ea typeface="Times New Roman" panose="02020603050405020304" pitchFamily="18" charset="0"/>
                <a:cs typeface="B Nazanin" panose="00000400000000000000" pitchFamily="2" charset="-78"/>
              </a:rPr>
              <a:t>می‏کرد</a:t>
            </a:r>
            <a:r>
              <a:rPr lang="fa-IR" b="1" dirty="0">
                <a:latin typeface="Times New Roman" panose="02020603050405020304" pitchFamily="18" charset="0"/>
                <a:ea typeface="Times New Roman" panose="02020603050405020304" pitchFamily="18" charset="0"/>
                <a:cs typeface="B Nazanin" panose="00000400000000000000" pitchFamily="2" charset="-78"/>
              </a:rPr>
              <a:t>؛</a:t>
            </a:r>
            <a:br>
              <a:rPr lang="fa-IR" b="1" dirty="0">
                <a:latin typeface="Times New Roman" panose="02020603050405020304" pitchFamily="18" charset="0"/>
                <a:ea typeface="Times New Roman" panose="02020603050405020304" pitchFamily="18" charset="0"/>
                <a:cs typeface="B Nazanin" panose="00000400000000000000" pitchFamily="2" charset="-78"/>
              </a:rPr>
            </a:br>
            <a:r>
              <a:rPr lang="fa-IR" b="1" dirty="0">
                <a:latin typeface="Times New Roman" panose="02020603050405020304" pitchFamily="18" charset="0"/>
                <a:ea typeface="Times New Roman" panose="02020603050405020304" pitchFamily="18" charset="0"/>
                <a:cs typeface="B Nazanin" panose="00000400000000000000" pitchFamily="2" charset="-78"/>
              </a:rPr>
              <a:t> اما رضایت امام از کسی مانند بهشتی و مطهری با رضایت او از </a:t>
            </a:r>
            <a:r>
              <a:rPr lang="fa-IR" b="1" dirty="0" err="1">
                <a:latin typeface="Times New Roman" panose="02020603050405020304" pitchFamily="18" charset="0"/>
                <a:ea typeface="Times New Roman" panose="02020603050405020304" pitchFamily="18" charset="0"/>
                <a:cs typeface="B Nazanin" panose="00000400000000000000" pitchFamily="2" charset="-78"/>
              </a:rPr>
              <a:t>تودۀ</a:t>
            </a:r>
            <a:r>
              <a:rPr lang="fa-IR" b="1" dirty="0">
                <a:latin typeface="Times New Roman" panose="02020603050405020304" pitchFamily="18" charset="0"/>
                <a:ea typeface="Times New Roman" panose="02020603050405020304" pitchFamily="18" charset="0"/>
                <a:cs typeface="B Nazanin" panose="00000400000000000000" pitchFamily="2" charset="-78"/>
              </a:rPr>
              <a:t> عوام قابل مقایسه نیست. </a:t>
            </a:r>
            <a:br>
              <a:rPr lang="fa-IR" b="1" dirty="0">
                <a:latin typeface="Times New Roman" panose="02020603050405020304" pitchFamily="18" charset="0"/>
                <a:ea typeface="Times New Roman" panose="02020603050405020304" pitchFamily="18" charset="0"/>
                <a:cs typeface="B Nazanin" panose="00000400000000000000" pitchFamily="2" charset="-78"/>
              </a:rPr>
            </a:br>
            <a:r>
              <a:rPr lang="fa-IR" b="1" dirty="0">
                <a:latin typeface="Times New Roman" panose="02020603050405020304" pitchFamily="18" charset="0"/>
                <a:ea typeface="Times New Roman" panose="02020603050405020304" pitchFamily="18" charset="0"/>
                <a:cs typeface="B Nazanin" panose="00000400000000000000" pitchFamily="2" charset="-78"/>
              </a:rPr>
              <a:t>شهادت بهشتی و مطهری، برای او </a:t>
            </a:r>
            <a:r>
              <a:rPr lang="fa-IR" b="1" dirty="0" err="1">
                <a:latin typeface="Times New Roman" panose="02020603050405020304" pitchFamily="18" charset="0"/>
                <a:ea typeface="Times New Roman" panose="02020603050405020304" pitchFamily="18" charset="0"/>
                <a:cs typeface="B Nazanin" panose="00000400000000000000" pitchFamily="2" charset="-78"/>
              </a:rPr>
              <a:t>همسنگ</a:t>
            </a:r>
            <a:r>
              <a:rPr lang="fa-IR" b="1" dirty="0">
                <a:latin typeface="Times New Roman" panose="02020603050405020304" pitchFamily="18" charset="0"/>
                <a:ea typeface="Times New Roman" panose="02020603050405020304" pitchFamily="18" charset="0"/>
                <a:cs typeface="B Nazanin" panose="00000400000000000000" pitchFamily="2" charset="-78"/>
              </a:rPr>
              <a:t> فقدان یک امت، </a:t>
            </a:r>
            <a:r>
              <a:rPr lang="fa-IR" b="1" dirty="0" err="1">
                <a:latin typeface="Times New Roman" panose="02020603050405020304" pitchFamily="18" charset="0"/>
                <a:ea typeface="Times New Roman" panose="02020603050405020304" pitchFamily="18" charset="0"/>
                <a:cs typeface="B Nazanin" panose="00000400000000000000" pitchFamily="2" charset="-78"/>
              </a:rPr>
              <a:t>غمبار</a:t>
            </a:r>
            <a:r>
              <a:rPr lang="fa-IR" b="1" dirty="0">
                <a:latin typeface="Times New Roman" panose="02020603050405020304" pitchFamily="18" charset="0"/>
                <a:ea typeface="Times New Roman" panose="02020603050405020304" pitchFamily="18" charset="0"/>
                <a:cs typeface="B Nazanin" panose="00000400000000000000" pitchFamily="2" charset="-78"/>
              </a:rPr>
              <a:t> و </a:t>
            </a:r>
            <a:r>
              <a:rPr lang="fa-IR" b="1" dirty="0" err="1">
                <a:latin typeface="Times New Roman" panose="02020603050405020304" pitchFamily="18" charset="0"/>
                <a:ea typeface="Times New Roman" panose="02020603050405020304" pitchFamily="18" charset="0"/>
                <a:cs typeface="B Nazanin" panose="00000400000000000000" pitchFamily="2" charset="-78"/>
              </a:rPr>
              <a:t>جان‏فرسا</a:t>
            </a:r>
            <a:r>
              <a:rPr lang="fa-IR" b="1" dirty="0">
                <a:latin typeface="Times New Roman" panose="02020603050405020304" pitchFamily="18" charset="0"/>
                <a:ea typeface="Times New Roman" panose="02020603050405020304" pitchFamily="18" charset="0"/>
                <a:cs typeface="B Nazanin" panose="00000400000000000000" pitchFamily="2" charset="-78"/>
              </a:rPr>
              <a:t> بود؛ </a:t>
            </a:r>
            <a:endParaRPr lang="en-US" sz="1600" b="1" dirty="0">
              <a:latin typeface="Times New Roman" panose="02020603050405020304" pitchFamily="18" charset="0"/>
              <a:ea typeface="Times New Roman" panose="02020603050405020304" pitchFamily="18" charset="0"/>
              <a:cs typeface="B Nazanin" panose="00000400000000000000" pitchFamily="2" charset="-78"/>
            </a:endParaRPr>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380312" y="3511533"/>
            <a:ext cx="1610009" cy="2509755"/>
          </a:xfrm>
          <a:prstGeom prst="rect">
            <a:avLst/>
          </a:prstGeom>
        </p:spPr>
      </p:pic>
      <p:sp>
        <p:nvSpPr>
          <p:cNvPr id="8" name="Rectangle 7"/>
          <p:cNvSpPr/>
          <p:nvPr/>
        </p:nvSpPr>
        <p:spPr>
          <a:xfrm>
            <a:off x="179512" y="6093296"/>
            <a:ext cx="8748464" cy="729430"/>
          </a:xfrm>
          <a:prstGeom prst="rect">
            <a:avLst/>
          </a:prstGeom>
        </p:spPr>
        <p:txBody>
          <a:bodyPr wrap="square">
            <a:spAutoFit/>
          </a:bodyPr>
          <a:lstStyle/>
          <a:p>
            <a:pPr indent="179705" algn="ctr">
              <a:lnSpc>
                <a:spcPct val="115000"/>
              </a:lnSpc>
            </a:pP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چه بسا </a:t>
            </a:r>
            <a:r>
              <a:rPr lang="fa-IR" dirty="0" err="1">
                <a:solidFill>
                  <a:srgbClr val="002060"/>
                </a:solidFill>
                <a:latin typeface="Times New Roman" panose="02020603050405020304" pitchFamily="18" charset="0"/>
                <a:ea typeface="Times New Roman" panose="02020603050405020304" pitchFamily="18" charset="0"/>
                <a:cs typeface="B Titr" panose="00000700000000000000" pitchFamily="2" charset="-78"/>
              </a:rPr>
              <a:t>حادثه‏ای</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 طبیعی که پیامد مرگ هزاران شهروند معمولی را </a:t>
            </a:r>
            <a:r>
              <a:rPr lang="fa-IR" dirty="0" err="1">
                <a:solidFill>
                  <a:srgbClr val="002060"/>
                </a:solidFill>
                <a:latin typeface="Times New Roman" panose="02020603050405020304" pitchFamily="18" charset="0"/>
                <a:ea typeface="Times New Roman" panose="02020603050405020304" pitchFamily="18" charset="0"/>
                <a:cs typeface="B Titr" panose="00000700000000000000" pitchFamily="2" charset="-78"/>
              </a:rPr>
              <a:t>به‌همراه</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 داشته؛ ولی به </a:t>
            </a:r>
            <a:r>
              <a:rPr lang="fa-IR" dirty="0" err="1">
                <a:solidFill>
                  <a:srgbClr val="002060"/>
                </a:solidFill>
                <a:latin typeface="Times New Roman" panose="02020603050405020304" pitchFamily="18" charset="0"/>
                <a:ea typeface="Times New Roman" panose="02020603050405020304" pitchFamily="18" charset="0"/>
                <a:cs typeface="B Titr" panose="00000700000000000000" pitchFamily="2" charset="-78"/>
              </a:rPr>
              <a:t>اندازۀ</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 شهادت یک بهشتی به </a:t>
            </a:r>
            <a:r>
              <a:rPr lang="fa-IR" dirty="0" err="1">
                <a:solidFill>
                  <a:srgbClr val="002060"/>
                </a:solidFill>
                <a:latin typeface="Times New Roman" panose="02020603050405020304" pitchFamily="18" charset="0"/>
                <a:ea typeface="Times New Roman" panose="02020603050405020304" pitchFamily="18" charset="0"/>
                <a:cs typeface="B Titr" panose="00000700000000000000" pitchFamily="2" charset="-78"/>
              </a:rPr>
              <a:t>بدنۀ</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 انقلاب آسیب و به دل امام امت درد وارد نکرده باشد.</a:t>
            </a:r>
            <a:endParaRPr lang="en-US" sz="1600" dirty="0">
              <a:solidFill>
                <a:srgbClr val="002060"/>
              </a:solidFill>
              <a:latin typeface="Times New Roman" panose="02020603050405020304" pitchFamily="18" charset="0"/>
              <a:ea typeface="Times New Roman" panose="02020603050405020304" pitchFamily="18" charset="0"/>
              <a:cs typeface="B Titr" panose="00000700000000000000" pitchFamily="2" charset="-78"/>
            </a:endParaRPr>
          </a:p>
        </p:txBody>
      </p:sp>
      <p:pic>
        <p:nvPicPr>
          <p:cNvPr id="9" name="Picture 8"/>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283" y="3709390"/>
            <a:ext cx="7236620" cy="2170986"/>
          </a:xfrm>
          <a:prstGeom prst="rect">
            <a:avLst/>
          </a:prstGeom>
        </p:spPr>
      </p:pic>
      <p:sp>
        <p:nvSpPr>
          <p:cNvPr id="10"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17786804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fade">
                                      <p:cBhvr>
                                        <p:cTn id="13" dur="1000"/>
                                        <p:tgtEl>
                                          <p:spTgt spid="4"/>
                                        </p:tgtEl>
                                      </p:cBhvr>
                                    </p:animEffect>
                                    <p:anim calcmode="lin" valueType="num">
                                      <p:cBhvr>
                                        <p:cTn id="14" dur="1000" fill="hold"/>
                                        <p:tgtEl>
                                          <p:spTgt spid="4"/>
                                        </p:tgtEl>
                                        <p:attrNameLst>
                                          <p:attrName>ppt_x</p:attrName>
                                        </p:attrNameLst>
                                      </p:cBhvr>
                                      <p:tavLst>
                                        <p:tav tm="0">
                                          <p:val>
                                            <p:strVal val="#ppt_x"/>
                                          </p:val>
                                        </p:tav>
                                        <p:tav tm="100000">
                                          <p:val>
                                            <p:strVal val="#ppt_x"/>
                                          </p:val>
                                        </p:tav>
                                      </p:tavLst>
                                    </p:anim>
                                    <p:anim calcmode="lin" valueType="num">
                                      <p:cBhvr>
                                        <p:cTn id="15"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additive="base">
                                        <p:cTn id="20" dur="500" fill="hold"/>
                                        <p:tgtEl>
                                          <p:spTgt spid="5"/>
                                        </p:tgtEl>
                                        <p:attrNameLst>
                                          <p:attrName>ppt_x</p:attrName>
                                        </p:attrNameLst>
                                      </p:cBhvr>
                                      <p:tavLst>
                                        <p:tav tm="0">
                                          <p:val>
                                            <p:strVal val="#ppt_x"/>
                                          </p:val>
                                        </p:tav>
                                        <p:tav tm="100000">
                                          <p:val>
                                            <p:strVal val="#ppt_x"/>
                                          </p:val>
                                        </p:tav>
                                      </p:tavLst>
                                    </p:anim>
                                    <p:anim calcmode="lin" valueType="num">
                                      <p:cBhvr additive="base">
                                        <p:cTn id="21"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additive="base">
                                        <p:cTn id="32" dur="500" fill="hold"/>
                                        <p:tgtEl>
                                          <p:spTgt spid="9"/>
                                        </p:tgtEl>
                                        <p:attrNameLst>
                                          <p:attrName>ppt_x</p:attrName>
                                        </p:attrNameLst>
                                      </p:cBhvr>
                                      <p:tavLst>
                                        <p:tav tm="0">
                                          <p:val>
                                            <p:strVal val="#ppt_x"/>
                                          </p:val>
                                        </p:tav>
                                        <p:tav tm="100000">
                                          <p:val>
                                            <p:strVal val="#ppt_x"/>
                                          </p:val>
                                        </p:tav>
                                      </p:tavLst>
                                    </p:anim>
                                    <p:anim calcmode="lin" valueType="num">
                                      <p:cBhvr additive="base">
                                        <p:cTn id="33"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4" fill="hold" grpId="0" nodeType="clickEffect">
                                  <p:stCondLst>
                                    <p:cond delay="0"/>
                                  </p:stCondLst>
                                  <p:childTnLst>
                                    <p:set>
                                      <p:cBhvr>
                                        <p:cTn id="37" dur="1" fill="hold">
                                          <p:stCondLst>
                                            <p:cond delay="0"/>
                                          </p:stCondLst>
                                        </p:cTn>
                                        <p:tgtEl>
                                          <p:spTgt spid="8"/>
                                        </p:tgtEl>
                                        <p:attrNameLst>
                                          <p:attrName>style.visibility</p:attrName>
                                        </p:attrNameLst>
                                      </p:cBhvr>
                                      <p:to>
                                        <p:strVal val="visible"/>
                                      </p:to>
                                    </p:set>
                                    <p:anim calcmode="lin" valueType="num">
                                      <p:cBhvr additive="base">
                                        <p:cTn id="38" dur="500" fill="hold"/>
                                        <p:tgtEl>
                                          <p:spTgt spid="8"/>
                                        </p:tgtEl>
                                        <p:attrNameLst>
                                          <p:attrName>ppt_x</p:attrName>
                                        </p:attrNameLst>
                                      </p:cBhvr>
                                      <p:tavLst>
                                        <p:tav tm="0">
                                          <p:val>
                                            <p:strVal val="#ppt_x"/>
                                          </p:val>
                                        </p:tav>
                                        <p:tav tm="100000">
                                          <p:val>
                                            <p:strVal val="#ppt_x"/>
                                          </p:val>
                                        </p:tav>
                                      </p:tavLst>
                                    </p:anim>
                                    <p:anim calcmode="lin" valueType="num">
                                      <p:cBhvr additive="base">
                                        <p:cTn id="39"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8" grpId="0"/>
      <p:bldP spid="10"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287896548"/>
              </p:ext>
            </p:extLst>
          </p:nvPr>
        </p:nvGraphicFramePr>
        <p:xfrm>
          <a:off x="107504" y="2065279"/>
          <a:ext cx="8928992" cy="395600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1043608" y="1556792"/>
            <a:ext cx="7056784" cy="369332"/>
          </a:xfrm>
          <a:prstGeom prst="rect">
            <a:avLst/>
          </a:prstGeom>
        </p:spPr>
        <p:txBody>
          <a:bodyPr wrap="square">
            <a:spAutoFit/>
          </a:bodyPr>
          <a:lstStyle/>
          <a:p>
            <a:pPr algn="ctr"/>
            <a:r>
              <a:rPr lang="fa-IR" dirty="0">
                <a:solidFill>
                  <a:srgbClr val="FF0000"/>
                </a:solidFill>
                <a:cs typeface="B Titr" panose="00000700000000000000" pitchFamily="2" charset="-78"/>
              </a:rPr>
              <a:t>برای توضیح بیشتر مثالی در ابعاد </a:t>
            </a:r>
            <a:r>
              <a:rPr lang="fa-IR" dirty="0" smtClean="0">
                <a:solidFill>
                  <a:srgbClr val="FF0000"/>
                </a:solidFill>
                <a:cs typeface="B Titr" panose="00000700000000000000" pitchFamily="2" charset="-78"/>
              </a:rPr>
              <a:t>ملموس ‏</a:t>
            </a:r>
            <a:r>
              <a:rPr lang="fa-IR" dirty="0">
                <a:solidFill>
                  <a:srgbClr val="FF0000"/>
                </a:solidFill>
                <a:cs typeface="B Titr" panose="00000700000000000000" pitchFamily="2" charset="-78"/>
              </a:rPr>
              <a:t>تر، از حکومت </a:t>
            </a:r>
            <a:r>
              <a:rPr lang="fa-IR" dirty="0" smtClean="0">
                <a:solidFill>
                  <a:srgbClr val="FF0000"/>
                </a:solidFill>
                <a:cs typeface="B Titr" panose="00000700000000000000" pitchFamily="2" charset="-78"/>
              </a:rPr>
              <a:t>غیر معصوم </a:t>
            </a:r>
            <a:r>
              <a:rPr lang="fa-IR" dirty="0">
                <a:solidFill>
                  <a:srgbClr val="FF0000"/>
                </a:solidFill>
                <a:cs typeface="B Titr" panose="00000700000000000000" pitchFamily="2" charset="-78"/>
              </a:rPr>
              <a:t>ذکر </a:t>
            </a:r>
            <a:r>
              <a:rPr lang="fa-IR" dirty="0" err="1">
                <a:solidFill>
                  <a:srgbClr val="FF0000"/>
                </a:solidFill>
                <a:cs typeface="B Titr" panose="00000700000000000000" pitchFamily="2" charset="-78"/>
              </a:rPr>
              <a:t>می‏کنیم</a:t>
            </a:r>
            <a:r>
              <a:rPr lang="fa-IR" dirty="0">
                <a:solidFill>
                  <a:srgbClr val="FF0000"/>
                </a:solidFill>
                <a:cs typeface="B Titr" panose="00000700000000000000" pitchFamily="2" charset="-78"/>
              </a:rPr>
              <a:t>. </a:t>
            </a:r>
          </a:p>
        </p:txBody>
      </p:sp>
      <p:sp>
        <p:nvSpPr>
          <p:cNvPr id="6" name="Rectangle 5"/>
          <p:cNvSpPr/>
          <p:nvPr/>
        </p:nvSpPr>
        <p:spPr>
          <a:xfrm>
            <a:off x="457200" y="6083946"/>
            <a:ext cx="8136904" cy="729430"/>
          </a:xfrm>
          <a:prstGeom prst="rect">
            <a:avLst/>
          </a:prstGeom>
        </p:spPr>
        <p:txBody>
          <a:bodyPr wrap="square">
            <a:spAutoFit/>
          </a:bodyPr>
          <a:lstStyle/>
          <a:p>
            <a:pPr indent="179705" algn="ctr">
              <a:lnSpc>
                <a:spcPct val="115000"/>
              </a:lnSpc>
            </a:pPr>
            <a:r>
              <a:rPr lang="fa-IR" dirty="0" err="1">
                <a:solidFill>
                  <a:srgbClr val="002060"/>
                </a:solidFill>
                <a:latin typeface="Times New Roman" panose="02020603050405020304" pitchFamily="18" charset="0"/>
                <a:ea typeface="Times New Roman" panose="02020603050405020304" pitchFamily="18" charset="0"/>
                <a:cs typeface="B Titr" panose="00000700000000000000" pitchFamily="2" charset="-78"/>
              </a:rPr>
              <a:t>کلیدواژۀ</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 </a:t>
            </a: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«مجاهدت» </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که غالباً با پسوند </a:t>
            </a:r>
            <a:r>
              <a:rPr lang="fa-IR" dirty="0">
                <a:solidFill>
                  <a:srgbClr val="00B050"/>
                </a:solidFill>
                <a:latin typeface="Times New Roman" panose="02020603050405020304" pitchFamily="18" charset="0"/>
                <a:ea typeface="Times New Roman" panose="02020603050405020304" pitchFamily="18" charset="0"/>
                <a:cs typeface="B Titr" panose="00000700000000000000" pitchFamily="2" charset="-78"/>
              </a:rPr>
              <a:t>«فی سبیل الله» </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و قید </a:t>
            </a:r>
            <a:r>
              <a:rPr lang="fa-IR" dirty="0">
                <a:solidFill>
                  <a:srgbClr val="0070C0"/>
                </a:solidFill>
                <a:latin typeface="Times New Roman" panose="02020603050405020304" pitchFamily="18" charset="0"/>
                <a:ea typeface="Times New Roman" panose="02020603050405020304" pitchFamily="18" charset="0"/>
                <a:cs typeface="B Titr" panose="00000700000000000000" pitchFamily="2" charset="-78"/>
              </a:rPr>
              <a:t>«اموال و </a:t>
            </a:r>
            <a:r>
              <a:rPr lang="fa-IR" dirty="0" err="1">
                <a:solidFill>
                  <a:srgbClr val="0070C0"/>
                </a:solidFill>
                <a:latin typeface="Times New Roman" panose="02020603050405020304" pitchFamily="18" charset="0"/>
                <a:ea typeface="Times New Roman" panose="02020603050405020304" pitchFamily="18" charset="0"/>
                <a:cs typeface="B Titr" panose="00000700000000000000" pitchFamily="2" charset="-78"/>
              </a:rPr>
              <a:t>انفس</a:t>
            </a:r>
            <a:r>
              <a:rPr lang="fa-IR" dirty="0">
                <a:solidFill>
                  <a:srgbClr val="0070C0"/>
                </a:solidFill>
                <a:latin typeface="Times New Roman" panose="02020603050405020304" pitchFamily="18" charset="0"/>
                <a:ea typeface="Times New Roman" panose="02020603050405020304" pitchFamily="18" charset="0"/>
                <a:cs typeface="B Titr" panose="00000700000000000000" pitchFamily="2" charset="-78"/>
              </a:rPr>
              <a:t>» </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در آیات </a:t>
            </a:r>
            <a:r>
              <a:rPr lang="fa-IR" dirty="0" err="1">
                <a:solidFill>
                  <a:srgbClr val="002060"/>
                </a:solidFill>
                <a:latin typeface="Times New Roman" panose="02020603050405020304" pitchFamily="18" charset="0"/>
                <a:ea typeface="Times New Roman" panose="02020603050405020304" pitchFamily="18" charset="0"/>
                <a:cs typeface="B Titr" panose="00000700000000000000" pitchFamily="2" charset="-78"/>
              </a:rPr>
              <a:t>مبارکۀ</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 قرآن بارها </a:t>
            </a:r>
            <a:r>
              <a:rPr lang="fa-IR" dirty="0" err="1">
                <a:solidFill>
                  <a:srgbClr val="002060"/>
                </a:solidFill>
                <a:latin typeface="Times New Roman" panose="02020603050405020304" pitchFamily="18" charset="0"/>
                <a:ea typeface="Times New Roman" panose="02020603050405020304" pitchFamily="18" charset="0"/>
                <a:cs typeface="B Titr" panose="00000700000000000000" pitchFamily="2" charset="-78"/>
              </a:rPr>
              <a:t>به‌کار</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 رفته است، بر این </a:t>
            </a:r>
            <a:r>
              <a:rPr lang="fa-IR" dirty="0" err="1">
                <a:solidFill>
                  <a:srgbClr val="002060"/>
                </a:solidFill>
                <a:latin typeface="Times New Roman" panose="02020603050405020304" pitchFamily="18" charset="0"/>
                <a:ea typeface="Times New Roman" panose="02020603050405020304" pitchFamily="18" charset="0"/>
                <a:cs typeface="B Titr" panose="00000700000000000000" pitchFamily="2" charset="-78"/>
              </a:rPr>
              <a:t>سخت‏کوشی</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 و بذل آسایش تصریح دارد.</a:t>
            </a:r>
          </a:p>
        </p:txBody>
      </p:sp>
      <p:sp>
        <p:nvSpPr>
          <p:cNvPr id="7"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4799949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44A38C74-72F8-4D50-85AE-5F57DE1C2094}"/>
                                            </p:graphicEl>
                                          </p:spTgt>
                                        </p:tgtEl>
                                        <p:attrNameLst>
                                          <p:attrName>style.visibility</p:attrName>
                                        </p:attrNameLst>
                                      </p:cBhvr>
                                      <p:to>
                                        <p:strVal val="visible"/>
                                      </p:to>
                                    </p:set>
                                    <p:animEffect transition="in" filter="randombar(horizontal)">
                                      <p:cBhvr>
                                        <p:cTn id="17" dur="500"/>
                                        <p:tgtEl>
                                          <p:spTgt spid="4">
                                            <p:graphicEl>
                                              <a:dgm id="{44A38C74-72F8-4D50-85AE-5F57DE1C2094}"/>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4">
                                            <p:graphicEl>
                                              <a:dgm id="{C0E019EF-79CC-4225-B0B4-9E9CAC0DDD36}"/>
                                            </p:graphicEl>
                                          </p:spTgt>
                                        </p:tgtEl>
                                        <p:attrNameLst>
                                          <p:attrName>style.visibility</p:attrName>
                                        </p:attrNameLst>
                                      </p:cBhvr>
                                      <p:to>
                                        <p:strVal val="visible"/>
                                      </p:to>
                                    </p:set>
                                    <p:animEffect transition="in" filter="randombar(horizontal)">
                                      <p:cBhvr>
                                        <p:cTn id="22" dur="500"/>
                                        <p:tgtEl>
                                          <p:spTgt spid="4">
                                            <p:graphicEl>
                                              <a:dgm id="{C0E019EF-79CC-4225-B0B4-9E9CAC0DDD36}"/>
                                            </p:graphicEl>
                                          </p:spTgt>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4">
                                            <p:graphicEl>
                                              <a:dgm id="{B84148EA-657B-4CF8-8A87-569346B335CB}"/>
                                            </p:graphicEl>
                                          </p:spTgt>
                                        </p:tgtEl>
                                        <p:attrNameLst>
                                          <p:attrName>style.visibility</p:attrName>
                                        </p:attrNameLst>
                                      </p:cBhvr>
                                      <p:to>
                                        <p:strVal val="visible"/>
                                      </p:to>
                                    </p:set>
                                    <p:animEffect transition="in" filter="randombar(horizontal)">
                                      <p:cBhvr>
                                        <p:cTn id="25" dur="500"/>
                                        <p:tgtEl>
                                          <p:spTgt spid="4">
                                            <p:graphicEl>
                                              <a:dgm id="{B84148EA-657B-4CF8-8A87-569346B335CB}"/>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4">
                                            <p:graphicEl>
                                              <a:dgm id="{095FE493-88FE-42D6-9BC9-481E99119B33}"/>
                                            </p:graphicEl>
                                          </p:spTgt>
                                        </p:tgtEl>
                                        <p:attrNameLst>
                                          <p:attrName>style.visibility</p:attrName>
                                        </p:attrNameLst>
                                      </p:cBhvr>
                                      <p:to>
                                        <p:strVal val="visible"/>
                                      </p:to>
                                    </p:set>
                                    <p:animEffect transition="in" filter="randombar(horizontal)">
                                      <p:cBhvr>
                                        <p:cTn id="30" dur="500"/>
                                        <p:tgtEl>
                                          <p:spTgt spid="4">
                                            <p:graphicEl>
                                              <a:dgm id="{095FE493-88FE-42D6-9BC9-481E99119B33}"/>
                                            </p:graphicEl>
                                          </p:spTgt>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4">
                                            <p:graphicEl>
                                              <a:dgm id="{4BC6F49D-AE07-4E2C-A607-C3789F14E9FC}"/>
                                            </p:graphicEl>
                                          </p:spTgt>
                                        </p:tgtEl>
                                        <p:attrNameLst>
                                          <p:attrName>style.visibility</p:attrName>
                                        </p:attrNameLst>
                                      </p:cBhvr>
                                      <p:to>
                                        <p:strVal val="visible"/>
                                      </p:to>
                                    </p:set>
                                    <p:animEffect transition="in" filter="randombar(horizontal)">
                                      <p:cBhvr>
                                        <p:cTn id="33" dur="500"/>
                                        <p:tgtEl>
                                          <p:spTgt spid="4">
                                            <p:graphicEl>
                                              <a:dgm id="{4BC6F49D-AE07-4E2C-A607-C3789F14E9FC}"/>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grpId="0" nodeType="clickEffect">
                                  <p:stCondLst>
                                    <p:cond delay="0"/>
                                  </p:stCondLst>
                                  <p:childTnLst>
                                    <p:set>
                                      <p:cBhvr>
                                        <p:cTn id="37" dur="1" fill="hold">
                                          <p:stCondLst>
                                            <p:cond delay="0"/>
                                          </p:stCondLst>
                                        </p:cTn>
                                        <p:tgtEl>
                                          <p:spTgt spid="4">
                                            <p:graphicEl>
                                              <a:dgm id="{6783B0E3-E411-4F59-AC03-C701A0334BAC}"/>
                                            </p:graphicEl>
                                          </p:spTgt>
                                        </p:tgtEl>
                                        <p:attrNameLst>
                                          <p:attrName>style.visibility</p:attrName>
                                        </p:attrNameLst>
                                      </p:cBhvr>
                                      <p:to>
                                        <p:strVal val="visible"/>
                                      </p:to>
                                    </p:set>
                                    <p:animEffect transition="in" filter="randombar(horizontal)">
                                      <p:cBhvr>
                                        <p:cTn id="38" dur="500"/>
                                        <p:tgtEl>
                                          <p:spTgt spid="4">
                                            <p:graphicEl>
                                              <a:dgm id="{6783B0E3-E411-4F59-AC03-C701A0334BAC}"/>
                                            </p:graphicEl>
                                          </p:spTgt>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4">
                                            <p:graphicEl>
                                              <a:dgm id="{21E69C1D-9A92-4DD8-9A24-35220DE76837}"/>
                                            </p:graphicEl>
                                          </p:spTgt>
                                        </p:tgtEl>
                                        <p:attrNameLst>
                                          <p:attrName>style.visibility</p:attrName>
                                        </p:attrNameLst>
                                      </p:cBhvr>
                                      <p:to>
                                        <p:strVal val="visible"/>
                                      </p:to>
                                    </p:set>
                                    <p:animEffect transition="in" filter="randombar(horizontal)">
                                      <p:cBhvr>
                                        <p:cTn id="41" dur="500"/>
                                        <p:tgtEl>
                                          <p:spTgt spid="4">
                                            <p:graphicEl>
                                              <a:dgm id="{21E69C1D-9A92-4DD8-9A24-35220DE76837}"/>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grpId="0" nodeType="click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randombar(horizontal)">
                                      <p:cBhvr>
                                        <p:cTn id="4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P spid="7"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477287846"/>
              </p:ext>
            </p:extLst>
          </p:nvPr>
        </p:nvGraphicFramePr>
        <p:xfrm>
          <a:off x="179512" y="1600200"/>
          <a:ext cx="8964488"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3592636138"/>
      </p:ext>
    </p:extLst>
  </p:cSld>
  <p:clrMapOvr>
    <a:masterClrMapping/>
  </p:clrMapOvr>
  <mc:AlternateContent xmlns:mc="http://schemas.openxmlformats.org/markup-compatibility/2006" xmlns:p14="http://schemas.microsoft.com/office/powerpoint/2010/main">
    <mc:Choice Requires="p14">
      <p:transition spd="slow" p14:dur="4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8DA6CF36-2FE6-4046-9E6C-153D5A57B28D}"/>
                                            </p:graphicEl>
                                          </p:spTgt>
                                        </p:tgtEl>
                                        <p:attrNameLst>
                                          <p:attrName>style.visibility</p:attrName>
                                        </p:attrNameLst>
                                      </p:cBhvr>
                                      <p:to>
                                        <p:strVal val="visible"/>
                                      </p:to>
                                    </p:set>
                                    <p:anim calcmode="lin" valueType="num">
                                      <p:cBhvr>
                                        <p:cTn id="15" dur="1000" fill="hold"/>
                                        <p:tgtEl>
                                          <p:spTgt spid="4">
                                            <p:graphicEl>
                                              <a:dgm id="{8DA6CF36-2FE6-4046-9E6C-153D5A57B28D}"/>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8DA6CF36-2FE6-4046-9E6C-153D5A57B28D}"/>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8DA6CF36-2FE6-4046-9E6C-153D5A57B28D}"/>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8DA6CF36-2FE6-4046-9E6C-153D5A57B28D}"/>
                                            </p:graphicEl>
                                          </p:spTgt>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4">
                                            <p:graphicEl>
                                              <a:dgm id="{A234047B-4F3D-4C9C-B8A0-0C02853E9F12}"/>
                                            </p:graphicEl>
                                          </p:spTgt>
                                        </p:tgtEl>
                                        <p:attrNameLst>
                                          <p:attrName>style.visibility</p:attrName>
                                        </p:attrNameLst>
                                      </p:cBhvr>
                                      <p:to>
                                        <p:strVal val="visible"/>
                                      </p:to>
                                    </p:set>
                                    <p:anim calcmode="lin" valueType="num">
                                      <p:cBhvr>
                                        <p:cTn id="21" dur="1000" fill="hold"/>
                                        <p:tgtEl>
                                          <p:spTgt spid="4">
                                            <p:graphicEl>
                                              <a:dgm id="{A234047B-4F3D-4C9C-B8A0-0C02853E9F12}"/>
                                            </p:graphicEl>
                                          </p:spTgt>
                                        </p:tgtEl>
                                        <p:attrNameLst>
                                          <p:attrName>ppt_w</p:attrName>
                                        </p:attrNameLst>
                                      </p:cBhvr>
                                      <p:tavLst>
                                        <p:tav tm="0">
                                          <p:val>
                                            <p:fltVal val="0"/>
                                          </p:val>
                                        </p:tav>
                                        <p:tav tm="100000">
                                          <p:val>
                                            <p:strVal val="#ppt_w"/>
                                          </p:val>
                                        </p:tav>
                                      </p:tavLst>
                                    </p:anim>
                                    <p:anim calcmode="lin" valueType="num">
                                      <p:cBhvr>
                                        <p:cTn id="22" dur="1000" fill="hold"/>
                                        <p:tgtEl>
                                          <p:spTgt spid="4">
                                            <p:graphicEl>
                                              <a:dgm id="{A234047B-4F3D-4C9C-B8A0-0C02853E9F12}"/>
                                            </p:graphicEl>
                                          </p:spTgt>
                                        </p:tgtEl>
                                        <p:attrNameLst>
                                          <p:attrName>ppt_h</p:attrName>
                                        </p:attrNameLst>
                                      </p:cBhvr>
                                      <p:tavLst>
                                        <p:tav tm="0">
                                          <p:val>
                                            <p:fltVal val="0"/>
                                          </p:val>
                                        </p:tav>
                                        <p:tav tm="100000">
                                          <p:val>
                                            <p:strVal val="#ppt_h"/>
                                          </p:val>
                                        </p:tav>
                                      </p:tavLst>
                                    </p:anim>
                                    <p:anim calcmode="lin" valueType="num">
                                      <p:cBhvr>
                                        <p:cTn id="23" dur="1000" fill="hold"/>
                                        <p:tgtEl>
                                          <p:spTgt spid="4">
                                            <p:graphicEl>
                                              <a:dgm id="{A234047B-4F3D-4C9C-B8A0-0C02853E9F12}"/>
                                            </p:graphicEl>
                                          </p:spTgt>
                                        </p:tgtEl>
                                        <p:attrNameLst>
                                          <p:attrName>style.rotation</p:attrName>
                                        </p:attrNameLst>
                                      </p:cBhvr>
                                      <p:tavLst>
                                        <p:tav tm="0">
                                          <p:val>
                                            <p:fltVal val="90"/>
                                          </p:val>
                                        </p:tav>
                                        <p:tav tm="100000">
                                          <p:val>
                                            <p:fltVal val="0"/>
                                          </p:val>
                                        </p:tav>
                                      </p:tavLst>
                                    </p:anim>
                                    <p:animEffect transition="in" filter="fade">
                                      <p:cBhvr>
                                        <p:cTn id="24" dur="1000"/>
                                        <p:tgtEl>
                                          <p:spTgt spid="4">
                                            <p:graphicEl>
                                              <a:dgm id="{A234047B-4F3D-4C9C-B8A0-0C02853E9F12}"/>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
                                            <p:graphicEl>
                                              <a:dgm id="{DD38B3E0-2E97-4165-83B2-5FDCEEA994E5}"/>
                                            </p:graphicEl>
                                          </p:spTgt>
                                        </p:tgtEl>
                                        <p:attrNameLst>
                                          <p:attrName>style.visibility</p:attrName>
                                        </p:attrNameLst>
                                      </p:cBhvr>
                                      <p:to>
                                        <p:strVal val="visible"/>
                                      </p:to>
                                    </p:set>
                                    <p:anim calcmode="lin" valueType="num">
                                      <p:cBhvr>
                                        <p:cTn id="29" dur="1000" fill="hold"/>
                                        <p:tgtEl>
                                          <p:spTgt spid="4">
                                            <p:graphicEl>
                                              <a:dgm id="{DD38B3E0-2E97-4165-83B2-5FDCEEA994E5}"/>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DD38B3E0-2E97-4165-83B2-5FDCEEA994E5}"/>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DD38B3E0-2E97-4165-83B2-5FDCEEA994E5}"/>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DD38B3E0-2E97-4165-83B2-5FDCEEA994E5}"/>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
                                            <p:graphicEl>
                                              <a:dgm id="{BD47BBCC-363A-4568-8C4C-00FAFBF95B3D}"/>
                                            </p:graphicEl>
                                          </p:spTgt>
                                        </p:tgtEl>
                                        <p:attrNameLst>
                                          <p:attrName>style.visibility</p:attrName>
                                        </p:attrNameLst>
                                      </p:cBhvr>
                                      <p:to>
                                        <p:strVal val="visible"/>
                                      </p:to>
                                    </p:set>
                                    <p:anim calcmode="lin" valueType="num">
                                      <p:cBhvr>
                                        <p:cTn id="35" dur="1000" fill="hold"/>
                                        <p:tgtEl>
                                          <p:spTgt spid="4">
                                            <p:graphicEl>
                                              <a:dgm id="{BD47BBCC-363A-4568-8C4C-00FAFBF95B3D}"/>
                                            </p:graphicEl>
                                          </p:spTgt>
                                        </p:tgtEl>
                                        <p:attrNameLst>
                                          <p:attrName>ppt_w</p:attrName>
                                        </p:attrNameLst>
                                      </p:cBhvr>
                                      <p:tavLst>
                                        <p:tav tm="0">
                                          <p:val>
                                            <p:fltVal val="0"/>
                                          </p:val>
                                        </p:tav>
                                        <p:tav tm="100000">
                                          <p:val>
                                            <p:strVal val="#ppt_w"/>
                                          </p:val>
                                        </p:tav>
                                      </p:tavLst>
                                    </p:anim>
                                    <p:anim calcmode="lin" valueType="num">
                                      <p:cBhvr>
                                        <p:cTn id="36" dur="1000" fill="hold"/>
                                        <p:tgtEl>
                                          <p:spTgt spid="4">
                                            <p:graphicEl>
                                              <a:dgm id="{BD47BBCC-363A-4568-8C4C-00FAFBF95B3D}"/>
                                            </p:graphicEl>
                                          </p:spTgt>
                                        </p:tgtEl>
                                        <p:attrNameLst>
                                          <p:attrName>ppt_h</p:attrName>
                                        </p:attrNameLst>
                                      </p:cBhvr>
                                      <p:tavLst>
                                        <p:tav tm="0">
                                          <p:val>
                                            <p:fltVal val="0"/>
                                          </p:val>
                                        </p:tav>
                                        <p:tav tm="100000">
                                          <p:val>
                                            <p:strVal val="#ppt_h"/>
                                          </p:val>
                                        </p:tav>
                                      </p:tavLst>
                                    </p:anim>
                                    <p:anim calcmode="lin" valueType="num">
                                      <p:cBhvr>
                                        <p:cTn id="37" dur="1000" fill="hold"/>
                                        <p:tgtEl>
                                          <p:spTgt spid="4">
                                            <p:graphicEl>
                                              <a:dgm id="{BD47BBCC-363A-4568-8C4C-00FAFBF95B3D}"/>
                                            </p:graphicEl>
                                          </p:spTgt>
                                        </p:tgtEl>
                                        <p:attrNameLst>
                                          <p:attrName>style.rotation</p:attrName>
                                        </p:attrNameLst>
                                      </p:cBhvr>
                                      <p:tavLst>
                                        <p:tav tm="0">
                                          <p:val>
                                            <p:fltVal val="90"/>
                                          </p:val>
                                        </p:tav>
                                        <p:tav tm="100000">
                                          <p:val>
                                            <p:fltVal val="0"/>
                                          </p:val>
                                        </p:tav>
                                      </p:tavLst>
                                    </p:anim>
                                    <p:animEffect transition="in" filter="fade">
                                      <p:cBhvr>
                                        <p:cTn id="38" dur="1000"/>
                                        <p:tgtEl>
                                          <p:spTgt spid="4">
                                            <p:graphicEl>
                                              <a:dgm id="{BD47BBCC-363A-4568-8C4C-00FAFBF95B3D}"/>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4">
                                            <p:graphicEl>
                                              <a:dgm id="{82B62325-41D8-4778-927F-380A66772D9C}"/>
                                            </p:graphicEl>
                                          </p:spTgt>
                                        </p:tgtEl>
                                        <p:attrNameLst>
                                          <p:attrName>style.visibility</p:attrName>
                                        </p:attrNameLst>
                                      </p:cBhvr>
                                      <p:to>
                                        <p:strVal val="visible"/>
                                      </p:to>
                                    </p:set>
                                    <p:anim calcmode="lin" valueType="num">
                                      <p:cBhvr>
                                        <p:cTn id="43" dur="1000" fill="hold"/>
                                        <p:tgtEl>
                                          <p:spTgt spid="4">
                                            <p:graphicEl>
                                              <a:dgm id="{82B62325-41D8-4778-927F-380A66772D9C}"/>
                                            </p:graphicEl>
                                          </p:spTgt>
                                        </p:tgtEl>
                                        <p:attrNameLst>
                                          <p:attrName>ppt_w</p:attrName>
                                        </p:attrNameLst>
                                      </p:cBhvr>
                                      <p:tavLst>
                                        <p:tav tm="0">
                                          <p:val>
                                            <p:fltVal val="0"/>
                                          </p:val>
                                        </p:tav>
                                        <p:tav tm="100000">
                                          <p:val>
                                            <p:strVal val="#ppt_w"/>
                                          </p:val>
                                        </p:tav>
                                      </p:tavLst>
                                    </p:anim>
                                    <p:anim calcmode="lin" valueType="num">
                                      <p:cBhvr>
                                        <p:cTn id="44" dur="1000" fill="hold"/>
                                        <p:tgtEl>
                                          <p:spTgt spid="4">
                                            <p:graphicEl>
                                              <a:dgm id="{82B62325-41D8-4778-927F-380A66772D9C}"/>
                                            </p:graphicEl>
                                          </p:spTgt>
                                        </p:tgtEl>
                                        <p:attrNameLst>
                                          <p:attrName>ppt_h</p:attrName>
                                        </p:attrNameLst>
                                      </p:cBhvr>
                                      <p:tavLst>
                                        <p:tav tm="0">
                                          <p:val>
                                            <p:fltVal val="0"/>
                                          </p:val>
                                        </p:tav>
                                        <p:tav tm="100000">
                                          <p:val>
                                            <p:strVal val="#ppt_h"/>
                                          </p:val>
                                        </p:tav>
                                      </p:tavLst>
                                    </p:anim>
                                    <p:anim calcmode="lin" valueType="num">
                                      <p:cBhvr>
                                        <p:cTn id="45" dur="1000" fill="hold"/>
                                        <p:tgtEl>
                                          <p:spTgt spid="4">
                                            <p:graphicEl>
                                              <a:dgm id="{82B62325-41D8-4778-927F-380A66772D9C}"/>
                                            </p:graphicEl>
                                          </p:spTgt>
                                        </p:tgtEl>
                                        <p:attrNameLst>
                                          <p:attrName>style.rotation</p:attrName>
                                        </p:attrNameLst>
                                      </p:cBhvr>
                                      <p:tavLst>
                                        <p:tav tm="0">
                                          <p:val>
                                            <p:fltVal val="90"/>
                                          </p:val>
                                        </p:tav>
                                        <p:tav tm="100000">
                                          <p:val>
                                            <p:fltVal val="0"/>
                                          </p:val>
                                        </p:tav>
                                      </p:tavLst>
                                    </p:anim>
                                    <p:animEffect transition="in" filter="fade">
                                      <p:cBhvr>
                                        <p:cTn id="46" dur="1000"/>
                                        <p:tgtEl>
                                          <p:spTgt spid="4">
                                            <p:graphicEl>
                                              <a:dgm id="{82B62325-41D8-4778-927F-380A66772D9C}"/>
                                            </p:graphic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4">
                                            <p:graphicEl>
                                              <a:dgm id="{B86E33A4-FCF5-40E7-91A9-6E880CB82136}"/>
                                            </p:graphicEl>
                                          </p:spTgt>
                                        </p:tgtEl>
                                        <p:attrNameLst>
                                          <p:attrName>style.visibility</p:attrName>
                                        </p:attrNameLst>
                                      </p:cBhvr>
                                      <p:to>
                                        <p:strVal val="visible"/>
                                      </p:to>
                                    </p:set>
                                    <p:anim calcmode="lin" valueType="num">
                                      <p:cBhvr>
                                        <p:cTn id="49" dur="1000" fill="hold"/>
                                        <p:tgtEl>
                                          <p:spTgt spid="4">
                                            <p:graphicEl>
                                              <a:dgm id="{B86E33A4-FCF5-40E7-91A9-6E880CB82136}"/>
                                            </p:graphicEl>
                                          </p:spTgt>
                                        </p:tgtEl>
                                        <p:attrNameLst>
                                          <p:attrName>ppt_w</p:attrName>
                                        </p:attrNameLst>
                                      </p:cBhvr>
                                      <p:tavLst>
                                        <p:tav tm="0">
                                          <p:val>
                                            <p:fltVal val="0"/>
                                          </p:val>
                                        </p:tav>
                                        <p:tav tm="100000">
                                          <p:val>
                                            <p:strVal val="#ppt_w"/>
                                          </p:val>
                                        </p:tav>
                                      </p:tavLst>
                                    </p:anim>
                                    <p:anim calcmode="lin" valueType="num">
                                      <p:cBhvr>
                                        <p:cTn id="50" dur="1000" fill="hold"/>
                                        <p:tgtEl>
                                          <p:spTgt spid="4">
                                            <p:graphicEl>
                                              <a:dgm id="{B86E33A4-FCF5-40E7-91A9-6E880CB82136}"/>
                                            </p:graphicEl>
                                          </p:spTgt>
                                        </p:tgtEl>
                                        <p:attrNameLst>
                                          <p:attrName>ppt_h</p:attrName>
                                        </p:attrNameLst>
                                      </p:cBhvr>
                                      <p:tavLst>
                                        <p:tav tm="0">
                                          <p:val>
                                            <p:fltVal val="0"/>
                                          </p:val>
                                        </p:tav>
                                        <p:tav tm="100000">
                                          <p:val>
                                            <p:strVal val="#ppt_h"/>
                                          </p:val>
                                        </p:tav>
                                      </p:tavLst>
                                    </p:anim>
                                    <p:anim calcmode="lin" valueType="num">
                                      <p:cBhvr>
                                        <p:cTn id="51" dur="1000" fill="hold"/>
                                        <p:tgtEl>
                                          <p:spTgt spid="4">
                                            <p:graphicEl>
                                              <a:dgm id="{B86E33A4-FCF5-40E7-91A9-6E880CB82136}"/>
                                            </p:graphicEl>
                                          </p:spTgt>
                                        </p:tgtEl>
                                        <p:attrNameLst>
                                          <p:attrName>style.rotation</p:attrName>
                                        </p:attrNameLst>
                                      </p:cBhvr>
                                      <p:tavLst>
                                        <p:tav tm="0">
                                          <p:val>
                                            <p:fltVal val="90"/>
                                          </p:val>
                                        </p:tav>
                                        <p:tav tm="100000">
                                          <p:val>
                                            <p:fltVal val="0"/>
                                          </p:val>
                                        </p:tav>
                                      </p:tavLst>
                                    </p:anim>
                                    <p:animEffect transition="in" filter="fade">
                                      <p:cBhvr>
                                        <p:cTn id="52" dur="1000"/>
                                        <p:tgtEl>
                                          <p:spTgt spid="4">
                                            <p:graphicEl>
                                              <a:dgm id="{B86E33A4-FCF5-40E7-91A9-6E880CB8213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79512" y="1600200"/>
            <a:ext cx="8856984" cy="5069160"/>
          </a:xfrm>
        </p:spPr>
        <p:txBody>
          <a:bodyPr>
            <a:normAutofit fontScale="92500" lnSpcReduction="20000"/>
          </a:bodyPr>
          <a:lstStyle/>
          <a:p>
            <a:pPr algn="just"/>
            <a:r>
              <a:rPr lang="fa-IR" sz="1800" b="1" dirty="0">
                <a:solidFill>
                  <a:srgbClr val="002060"/>
                </a:solidFill>
                <a:cs typeface="B Nazanin" panose="00000400000000000000" pitchFamily="2" charset="-78"/>
              </a:rPr>
              <a:t>آشنایی با هویت یک گروه اجتماعی (راننده، کارمند، کاسب، طلبه) دورنمای وظایف و بخش عمده‏ای از برنامۀ شبانه‏روزی او را روشن می‏گرداند. وقتی می‏گوییم «فلان‏کس راننده است.» دورنمای فعالیت‏های او را به­نحو کلی می‏توان حدس زد. یک پزشک، عمدۀ زمان مفید و توان خود را به کار در مطب یا بیمارستان می‏گذراند. طلبه نیز عمدۀ وقت مفید و توان خود را به «طلبگی» باید بپردازد؛ </a:t>
            </a:r>
            <a:endParaRPr lang="fa-IR" sz="1800" b="1" dirty="0" smtClean="0">
              <a:solidFill>
                <a:srgbClr val="002060"/>
              </a:solidFill>
              <a:cs typeface="B Nazanin" panose="00000400000000000000" pitchFamily="2" charset="-78"/>
            </a:endParaRPr>
          </a:p>
          <a:p>
            <a:pPr algn="just"/>
            <a:endParaRPr lang="fa-IR" sz="1800" b="1" dirty="0" smtClean="0">
              <a:solidFill>
                <a:srgbClr val="002060"/>
              </a:solidFill>
              <a:cs typeface="B Nazanin" panose="00000400000000000000" pitchFamily="2" charset="-78"/>
            </a:endParaRPr>
          </a:p>
          <a:p>
            <a:pPr algn="ctr">
              <a:buFont typeface="Wingdings" panose="05000000000000000000" pitchFamily="2" charset="2"/>
              <a:buChar char="q"/>
            </a:pPr>
            <a:r>
              <a:rPr lang="fa-IR" sz="3000" b="1" dirty="0">
                <a:solidFill>
                  <a:srgbClr val="FF0000"/>
                </a:solidFill>
                <a:effectLst>
                  <a:outerShdw blurRad="38100" dist="38100" dir="2700000" algn="tl">
                    <a:srgbClr val="000000">
                      <a:alpha val="43137"/>
                    </a:srgbClr>
                  </a:outerShdw>
                </a:effectLst>
                <a:latin typeface="Adobe Arabic" panose="02040503050201020203" pitchFamily="18" charset="-78"/>
                <a:cs typeface="B Titr" panose="00000700000000000000" pitchFamily="2" charset="-78"/>
              </a:rPr>
              <a:t>هرچه کار بزرگ‌تر و مهم‌تر باشد آموزش بیشتری نیاز دارد.</a:t>
            </a:r>
          </a:p>
          <a:p>
            <a:pPr marL="1076325" algn="ctr">
              <a:buFont typeface="Wingdings" panose="05000000000000000000" pitchFamily="2" charset="2"/>
              <a:buChar char="q"/>
            </a:pPr>
            <a:r>
              <a:rPr lang="fa-IR" sz="2200" b="1" dirty="0">
                <a:solidFill>
                  <a:srgbClr val="002060"/>
                </a:solidFill>
                <a:effectLst>
                  <a:outerShdw blurRad="38100" dist="38100" dir="2700000" algn="tl">
                    <a:srgbClr val="000000">
                      <a:alpha val="43137"/>
                    </a:srgbClr>
                  </a:outerShdw>
                </a:effectLst>
                <a:latin typeface="Adobe Arabic" panose="02040503050201020203" pitchFamily="18" charset="-78"/>
                <a:cs typeface="B Titr" panose="00000700000000000000" pitchFamily="2" charset="-78"/>
              </a:rPr>
              <a:t>   رفتگر  ------------ ۲ ساعت</a:t>
            </a:r>
          </a:p>
          <a:p>
            <a:pPr marL="1076325" algn="ctr">
              <a:buFont typeface="Wingdings" panose="05000000000000000000" pitchFamily="2" charset="2"/>
              <a:buChar char="q"/>
            </a:pPr>
            <a:r>
              <a:rPr lang="fa-IR" sz="2200" b="1" dirty="0">
                <a:solidFill>
                  <a:srgbClr val="002060"/>
                </a:solidFill>
                <a:effectLst>
                  <a:outerShdw blurRad="38100" dist="38100" dir="2700000" algn="tl">
                    <a:srgbClr val="000000">
                      <a:alpha val="43137"/>
                    </a:srgbClr>
                  </a:outerShdw>
                </a:effectLst>
                <a:latin typeface="Adobe Arabic" panose="02040503050201020203" pitchFamily="18" charset="-78"/>
                <a:cs typeface="B Titr" panose="00000700000000000000" pitchFamily="2" charset="-78"/>
              </a:rPr>
              <a:t>    منشی ------------ ۲ هفته</a:t>
            </a:r>
          </a:p>
          <a:p>
            <a:pPr marL="1076325" algn="ctr">
              <a:buFont typeface="Wingdings" panose="05000000000000000000" pitchFamily="2" charset="2"/>
              <a:buChar char="q"/>
            </a:pPr>
            <a:r>
              <a:rPr lang="fa-IR" sz="2200" b="1" dirty="0">
                <a:solidFill>
                  <a:srgbClr val="002060"/>
                </a:solidFill>
                <a:effectLst>
                  <a:outerShdw blurRad="38100" dist="38100" dir="2700000" algn="tl">
                    <a:srgbClr val="000000">
                      <a:alpha val="43137"/>
                    </a:srgbClr>
                  </a:outerShdw>
                </a:effectLst>
                <a:latin typeface="Adobe Arabic" panose="02040503050201020203" pitchFamily="18" charset="-78"/>
                <a:cs typeface="B Titr" panose="00000700000000000000" pitchFamily="2" charset="-78"/>
              </a:rPr>
              <a:t>    راننده ------------ ۲ ماه</a:t>
            </a:r>
          </a:p>
          <a:p>
            <a:pPr marL="1076325" algn="ctr">
              <a:buFont typeface="Wingdings" panose="05000000000000000000" pitchFamily="2" charset="2"/>
              <a:buChar char="q"/>
            </a:pPr>
            <a:r>
              <a:rPr lang="fa-IR" sz="2200" b="1" dirty="0">
                <a:solidFill>
                  <a:srgbClr val="002060"/>
                </a:solidFill>
                <a:effectLst>
                  <a:outerShdw blurRad="38100" dist="38100" dir="2700000" algn="tl">
                    <a:srgbClr val="000000">
                      <a:alpha val="43137"/>
                    </a:srgbClr>
                  </a:outerShdw>
                </a:effectLst>
                <a:latin typeface="Adobe Arabic" panose="02040503050201020203" pitchFamily="18" charset="-78"/>
                <a:cs typeface="B Titr" panose="00000700000000000000" pitchFamily="2" charset="-78"/>
              </a:rPr>
              <a:t>    پرستار ------------ ۲ سال</a:t>
            </a:r>
          </a:p>
          <a:p>
            <a:pPr marL="1076325" algn="ctr">
              <a:buFont typeface="Wingdings" panose="05000000000000000000" pitchFamily="2" charset="2"/>
              <a:buChar char="q"/>
            </a:pPr>
            <a:r>
              <a:rPr lang="fa-IR" sz="2200" b="1" dirty="0">
                <a:solidFill>
                  <a:srgbClr val="002060"/>
                </a:solidFill>
                <a:effectLst>
                  <a:outerShdw blurRad="38100" dist="38100" dir="2700000" algn="tl">
                    <a:srgbClr val="000000">
                      <a:alpha val="43137"/>
                    </a:srgbClr>
                  </a:outerShdw>
                </a:effectLst>
                <a:latin typeface="Adobe Arabic" panose="02040503050201020203" pitchFamily="18" charset="-78"/>
                <a:cs typeface="B Titr" panose="00000700000000000000" pitchFamily="2" charset="-78"/>
              </a:rPr>
              <a:t>    پزشک ------------ ۷ سال</a:t>
            </a:r>
          </a:p>
          <a:p>
            <a:pPr marL="1076325" algn="ctr">
              <a:buFont typeface="Wingdings" panose="05000000000000000000" pitchFamily="2" charset="2"/>
              <a:buChar char="q"/>
            </a:pPr>
            <a:r>
              <a:rPr lang="fa-IR" sz="2200" b="1" dirty="0">
                <a:solidFill>
                  <a:srgbClr val="002060"/>
                </a:solidFill>
                <a:effectLst>
                  <a:outerShdw blurRad="38100" dist="38100" dir="2700000" algn="tl">
                    <a:srgbClr val="000000">
                      <a:alpha val="43137"/>
                    </a:srgbClr>
                  </a:outerShdw>
                </a:effectLst>
                <a:latin typeface="Adobe Arabic" panose="02040503050201020203" pitchFamily="18" charset="-78"/>
                <a:cs typeface="B Titr" panose="00000700000000000000" pitchFamily="2" charset="-78"/>
              </a:rPr>
              <a:t>    جراح قلب -------- ۱۲ سال</a:t>
            </a:r>
          </a:p>
          <a:p>
            <a:pPr marL="1076325" algn="ctr">
              <a:buFont typeface="Wingdings" panose="05000000000000000000" pitchFamily="2" charset="2"/>
              <a:buChar char="q"/>
            </a:pPr>
            <a:r>
              <a:rPr lang="fa-IR" sz="2200" b="1" dirty="0">
                <a:solidFill>
                  <a:srgbClr val="002060"/>
                </a:solidFill>
                <a:effectLst>
                  <a:outerShdw blurRad="38100" dist="38100" dir="2700000" algn="tl">
                    <a:srgbClr val="000000">
                      <a:alpha val="43137"/>
                    </a:srgbClr>
                  </a:outerShdw>
                </a:effectLst>
                <a:latin typeface="Adobe Arabic" panose="02040503050201020203" pitchFamily="18" charset="-78"/>
                <a:cs typeface="B Titr" panose="00000700000000000000" pitchFamily="2" charset="-78"/>
              </a:rPr>
              <a:t>    طلبگی ------------  </a:t>
            </a:r>
            <a:r>
              <a:rPr lang="fa-IR" sz="2200" b="1" dirty="0" smtClean="0">
                <a:solidFill>
                  <a:srgbClr val="002060"/>
                </a:solidFill>
                <a:effectLst>
                  <a:outerShdw blurRad="38100" dist="38100" dir="2700000" algn="tl">
                    <a:srgbClr val="000000">
                      <a:alpha val="43137"/>
                    </a:srgbClr>
                  </a:outerShdw>
                </a:effectLst>
                <a:latin typeface="Adobe Arabic" panose="02040503050201020203" pitchFamily="18" charset="-78"/>
                <a:cs typeface="B Titr" panose="00000700000000000000" pitchFamily="2" charset="-78"/>
              </a:rPr>
              <a:t>؟</a:t>
            </a:r>
            <a:endParaRPr lang="fa-IR" sz="3500" b="1" dirty="0">
              <a:solidFill>
                <a:srgbClr val="002060"/>
              </a:solidFill>
              <a:cs typeface="B Titr" panose="00000700000000000000" pitchFamily="2" charset="-78"/>
            </a:endParaRPr>
          </a:p>
          <a:p>
            <a:pPr algn="just"/>
            <a:endParaRPr lang="fa-IR" sz="2400" b="1" dirty="0" smtClean="0">
              <a:solidFill>
                <a:srgbClr val="FF0000"/>
              </a:solidFill>
              <a:cs typeface="B Titr" panose="00000700000000000000" pitchFamily="2" charset="-78"/>
            </a:endParaRPr>
          </a:p>
          <a:p>
            <a:pPr algn="just"/>
            <a:r>
              <a:rPr lang="fa-IR" sz="2400" b="1" dirty="0" smtClean="0">
                <a:solidFill>
                  <a:srgbClr val="FF0000"/>
                </a:solidFill>
                <a:cs typeface="B Titr" panose="00000700000000000000" pitchFamily="2" charset="-78"/>
              </a:rPr>
              <a:t>اما </a:t>
            </a:r>
            <a:r>
              <a:rPr lang="fa-IR" sz="2400" b="1" dirty="0">
                <a:solidFill>
                  <a:srgbClr val="FF0000"/>
                </a:solidFill>
                <a:cs typeface="B Titr" panose="00000700000000000000" pitchFamily="2" charset="-78"/>
              </a:rPr>
              <a:t>پرسش اساسی این است که «طلبگی» چه معنایی دارد</a:t>
            </a:r>
            <a:r>
              <a:rPr lang="fa-IR" sz="2400" b="1" dirty="0" smtClean="0">
                <a:solidFill>
                  <a:srgbClr val="FF0000"/>
                </a:solidFill>
                <a:cs typeface="B Titr" panose="00000700000000000000" pitchFamily="2" charset="-78"/>
              </a:rPr>
              <a:t>؟</a:t>
            </a:r>
            <a:endParaRPr lang="en-US" sz="1100" b="1" dirty="0">
              <a:solidFill>
                <a:srgbClr val="FF0000"/>
              </a:solidFill>
              <a:cs typeface="B Titr" panose="00000700000000000000" pitchFamily="2" charset="-78"/>
            </a:endParaRPr>
          </a:p>
          <a:p>
            <a:pPr algn="just"/>
            <a:r>
              <a:rPr lang="fa-IR" sz="2400" b="1" dirty="0">
                <a:solidFill>
                  <a:srgbClr val="0070C0"/>
                </a:solidFill>
                <a:cs typeface="B Titr" panose="00000700000000000000" pitchFamily="2" charset="-78"/>
              </a:rPr>
              <a:t>اگر در هویت طلبه کاوشی عمیق‏تر نماییم، دستور کار و وظایف او را به‌روشنی درمی‏یابیم. </a:t>
            </a:r>
            <a:endParaRPr lang="en-US" sz="2400" b="1" dirty="0">
              <a:solidFill>
                <a:srgbClr val="0070C0"/>
              </a:solidFill>
              <a:cs typeface="B Titr" panose="00000700000000000000" pitchFamily="2" charset="-78"/>
            </a:endParaRPr>
          </a:p>
        </p:txBody>
      </p:sp>
      <p:sp>
        <p:nvSpPr>
          <p:cNvPr id="5" name="Title 1"/>
          <p:cNvSpPr>
            <a:spLocks noGrp="1"/>
          </p:cNvSpPr>
          <p:nvPr>
            <p:ph type="title"/>
          </p:nvPr>
        </p:nvSpPr>
        <p:spPr>
          <a:xfrm>
            <a:off x="564704" y="-171400"/>
            <a:ext cx="8229600" cy="1143000"/>
          </a:xfrm>
        </p:spPr>
        <p:txBody>
          <a:bodyPr/>
          <a:lstStyle/>
          <a:p>
            <a:r>
              <a:rPr lang="ar-SA" sz="2800" dirty="0">
                <a:solidFill>
                  <a:srgbClr val="FF0000"/>
                </a:solidFill>
                <a:cs typeface="B Titr" panose="00000700000000000000" pitchFamily="2" charset="-78"/>
              </a:rPr>
              <a:t>فصل اول: هویت صنفی طلبه و معنای طلبگی</a:t>
            </a:r>
            <a:endParaRPr lang="fa-IR" sz="2800" b="0" dirty="0">
              <a:solidFill>
                <a:srgbClr val="FF0000"/>
              </a:solidFill>
              <a:cs typeface="B Titr"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3">
                                            <p:txEl>
                                              <p:pRg st="0" end="0"/>
                                            </p:txEl>
                                          </p:spTgt>
                                        </p:tgtEl>
                                        <p:attrNameLst>
                                          <p:attrName>style.visibility</p:attrName>
                                        </p:attrNameLst>
                                      </p:cBhvr>
                                      <p:to>
                                        <p:strVal val="visible"/>
                                      </p:to>
                                    </p:set>
                                    <p:animEffect transition="in" filter="wipe(down)">
                                      <p:cBhvr>
                                        <p:cTn id="25" dur="580">
                                          <p:stCondLst>
                                            <p:cond delay="0"/>
                                          </p:stCondLst>
                                        </p:cTn>
                                        <p:tgtEl>
                                          <p:spTgt spid="3">
                                            <p:txEl>
                                              <p:pRg st="0" end="0"/>
                                            </p:txEl>
                                          </p:spTgt>
                                        </p:tgtEl>
                                      </p:cBhvr>
                                    </p:animEffect>
                                    <p:anim calcmode="lin" valueType="num">
                                      <p:cBhvr>
                                        <p:cTn id="26" dur="1822" tmFilter="0,0; 0.14,0.36; 0.43,0.73; 0.71,0.91; 1.0,1.0">
                                          <p:stCondLst>
                                            <p:cond delay="0"/>
                                          </p:stCondLst>
                                        </p:cTn>
                                        <p:tgtEl>
                                          <p:spTgt spid="3">
                                            <p:txEl>
                                              <p:pRg st="0" end="0"/>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xEl>
                                              <p:pRg st="0" end="0"/>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xEl>
                                              <p:pRg st="0" end="0"/>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xEl>
                                              <p:pRg st="0" end="0"/>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xEl>
                                              <p:pRg st="0" end="0"/>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xEl>
                                              <p:pRg st="0" end="0"/>
                                            </p:txEl>
                                          </p:spTgt>
                                        </p:tgtEl>
                                      </p:cBhvr>
                                      <p:to x="100000" y="60000"/>
                                    </p:animScale>
                                    <p:animScale>
                                      <p:cBhvr>
                                        <p:cTn id="32" dur="166" decel="50000">
                                          <p:stCondLst>
                                            <p:cond delay="676"/>
                                          </p:stCondLst>
                                        </p:cTn>
                                        <p:tgtEl>
                                          <p:spTgt spid="3">
                                            <p:txEl>
                                              <p:pRg st="0" end="0"/>
                                            </p:txEl>
                                          </p:spTgt>
                                        </p:tgtEl>
                                      </p:cBhvr>
                                      <p:to x="100000" y="100000"/>
                                    </p:animScale>
                                    <p:animScale>
                                      <p:cBhvr>
                                        <p:cTn id="33" dur="26">
                                          <p:stCondLst>
                                            <p:cond delay="1312"/>
                                          </p:stCondLst>
                                        </p:cTn>
                                        <p:tgtEl>
                                          <p:spTgt spid="3">
                                            <p:txEl>
                                              <p:pRg st="0" end="0"/>
                                            </p:txEl>
                                          </p:spTgt>
                                        </p:tgtEl>
                                      </p:cBhvr>
                                      <p:to x="100000" y="80000"/>
                                    </p:animScale>
                                    <p:animScale>
                                      <p:cBhvr>
                                        <p:cTn id="34" dur="166" decel="50000">
                                          <p:stCondLst>
                                            <p:cond delay="1338"/>
                                          </p:stCondLst>
                                        </p:cTn>
                                        <p:tgtEl>
                                          <p:spTgt spid="3">
                                            <p:txEl>
                                              <p:pRg st="0" end="0"/>
                                            </p:txEl>
                                          </p:spTgt>
                                        </p:tgtEl>
                                      </p:cBhvr>
                                      <p:to x="100000" y="100000"/>
                                    </p:animScale>
                                    <p:animScale>
                                      <p:cBhvr>
                                        <p:cTn id="35" dur="26">
                                          <p:stCondLst>
                                            <p:cond delay="1642"/>
                                          </p:stCondLst>
                                        </p:cTn>
                                        <p:tgtEl>
                                          <p:spTgt spid="3">
                                            <p:txEl>
                                              <p:pRg st="0" end="0"/>
                                            </p:txEl>
                                          </p:spTgt>
                                        </p:tgtEl>
                                      </p:cBhvr>
                                      <p:to x="100000" y="90000"/>
                                    </p:animScale>
                                    <p:animScale>
                                      <p:cBhvr>
                                        <p:cTn id="36" dur="166" decel="50000">
                                          <p:stCondLst>
                                            <p:cond delay="1668"/>
                                          </p:stCondLst>
                                        </p:cTn>
                                        <p:tgtEl>
                                          <p:spTgt spid="3">
                                            <p:txEl>
                                              <p:pRg st="0" end="0"/>
                                            </p:txEl>
                                          </p:spTgt>
                                        </p:tgtEl>
                                      </p:cBhvr>
                                      <p:to x="100000" y="100000"/>
                                    </p:animScale>
                                    <p:animScale>
                                      <p:cBhvr>
                                        <p:cTn id="37" dur="26">
                                          <p:stCondLst>
                                            <p:cond delay="1808"/>
                                          </p:stCondLst>
                                        </p:cTn>
                                        <p:tgtEl>
                                          <p:spTgt spid="3">
                                            <p:txEl>
                                              <p:pRg st="0" end="0"/>
                                            </p:txEl>
                                          </p:spTgt>
                                        </p:tgtEl>
                                      </p:cBhvr>
                                      <p:to x="100000" y="95000"/>
                                    </p:animScale>
                                    <p:animScale>
                                      <p:cBhvr>
                                        <p:cTn id="38" dur="166" decel="50000">
                                          <p:stCondLst>
                                            <p:cond delay="1834"/>
                                          </p:stCondLst>
                                        </p:cTn>
                                        <p:tgtEl>
                                          <p:spTgt spid="3">
                                            <p:txEl>
                                              <p:pRg st="0" end="0"/>
                                            </p:tx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3">
                                            <p:txEl>
                                              <p:pRg st="2" end="2"/>
                                            </p:txEl>
                                          </p:spTgt>
                                        </p:tgtEl>
                                        <p:attrNameLst>
                                          <p:attrName>style.visibility</p:attrName>
                                        </p:attrNameLst>
                                      </p:cBhvr>
                                      <p:to>
                                        <p:strVal val="visible"/>
                                      </p:to>
                                    </p:set>
                                    <p:animEffect transition="in" filter="wipe(down)">
                                      <p:cBhvr>
                                        <p:cTn id="43" dur="580">
                                          <p:stCondLst>
                                            <p:cond delay="0"/>
                                          </p:stCondLst>
                                        </p:cTn>
                                        <p:tgtEl>
                                          <p:spTgt spid="3">
                                            <p:txEl>
                                              <p:pRg st="2" end="2"/>
                                            </p:txEl>
                                          </p:spTgt>
                                        </p:tgtEl>
                                      </p:cBhvr>
                                    </p:animEffect>
                                    <p:anim calcmode="lin" valueType="num">
                                      <p:cBhvr>
                                        <p:cTn id="44" dur="1822" tmFilter="0,0; 0.14,0.36; 0.43,0.73; 0.71,0.91; 1.0,1.0">
                                          <p:stCondLst>
                                            <p:cond delay="0"/>
                                          </p:stCondLst>
                                        </p:cTn>
                                        <p:tgtEl>
                                          <p:spTgt spid="3">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3">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3">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3">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3">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3">
                                            <p:txEl>
                                              <p:pRg st="2" end="2"/>
                                            </p:txEl>
                                          </p:spTgt>
                                        </p:tgtEl>
                                      </p:cBhvr>
                                      <p:to x="100000" y="60000"/>
                                    </p:animScale>
                                    <p:animScale>
                                      <p:cBhvr>
                                        <p:cTn id="50" dur="166" decel="50000">
                                          <p:stCondLst>
                                            <p:cond delay="676"/>
                                          </p:stCondLst>
                                        </p:cTn>
                                        <p:tgtEl>
                                          <p:spTgt spid="3">
                                            <p:txEl>
                                              <p:pRg st="2" end="2"/>
                                            </p:txEl>
                                          </p:spTgt>
                                        </p:tgtEl>
                                      </p:cBhvr>
                                      <p:to x="100000" y="100000"/>
                                    </p:animScale>
                                    <p:animScale>
                                      <p:cBhvr>
                                        <p:cTn id="51" dur="26">
                                          <p:stCondLst>
                                            <p:cond delay="1312"/>
                                          </p:stCondLst>
                                        </p:cTn>
                                        <p:tgtEl>
                                          <p:spTgt spid="3">
                                            <p:txEl>
                                              <p:pRg st="2" end="2"/>
                                            </p:txEl>
                                          </p:spTgt>
                                        </p:tgtEl>
                                      </p:cBhvr>
                                      <p:to x="100000" y="80000"/>
                                    </p:animScale>
                                    <p:animScale>
                                      <p:cBhvr>
                                        <p:cTn id="52" dur="166" decel="50000">
                                          <p:stCondLst>
                                            <p:cond delay="1338"/>
                                          </p:stCondLst>
                                        </p:cTn>
                                        <p:tgtEl>
                                          <p:spTgt spid="3">
                                            <p:txEl>
                                              <p:pRg st="2" end="2"/>
                                            </p:txEl>
                                          </p:spTgt>
                                        </p:tgtEl>
                                      </p:cBhvr>
                                      <p:to x="100000" y="100000"/>
                                    </p:animScale>
                                    <p:animScale>
                                      <p:cBhvr>
                                        <p:cTn id="53" dur="26">
                                          <p:stCondLst>
                                            <p:cond delay="1642"/>
                                          </p:stCondLst>
                                        </p:cTn>
                                        <p:tgtEl>
                                          <p:spTgt spid="3">
                                            <p:txEl>
                                              <p:pRg st="2" end="2"/>
                                            </p:txEl>
                                          </p:spTgt>
                                        </p:tgtEl>
                                      </p:cBhvr>
                                      <p:to x="100000" y="90000"/>
                                    </p:animScale>
                                    <p:animScale>
                                      <p:cBhvr>
                                        <p:cTn id="54" dur="166" decel="50000">
                                          <p:stCondLst>
                                            <p:cond delay="1668"/>
                                          </p:stCondLst>
                                        </p:cTn>
                                        <p:tgtEl>
                                          <p:spTgt spid="3">
                                            <p:txEl>
                                              <p:pRg st="2" end="2"/>
                                            </p:txEl>
                                          </p:spTgt>
                                        </p:tgtEl>
                                      </p:cBhvr>
                                      <p:to x="100000" y="100000"/>
                                    </p:animScale>
                                    <p:animScale>
                                      <p:cBhvr>
                                        <p:cTn id="55" dur="26">
                                          <p:stCondLst>
                                            <p:cond delay="1808"/>
                                          </p:stCondLst>
                                        </p:cTn>
                                        <p:tgtEl>
                                          <p:spTgt spid="3">
                                            <p:txEl>
                                              <p:pRg st="2" end="2"/>
                                            </p:txEl>
                                          </p:spTgt>
                                        </p:tgtEl>
                                      </p:cBhvr>
                                      <p:to x="100000" y="95000"/>
                                    </p:animScale>
                                    <p:animScale>
                                      <p:cBhvr>
                                        <p:cTn id="56" dur="166" decel="50000">
                                          <p:stCondLst>
                                            <p:cond delay="1834"/>
                                          </p:stCondLst>
                                        </p:cTn>
                                        <p:tgtEl>
                                          <p:spTgt spid="3">
                                            <p:txEl>
                                              <p:pRg st="2" end="2"/>
                                            </p:tx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3">
                                            <p:txEl>
                                              <p:pRg st="3" end="3"/>
                                            </p:txEl>
                                          </p:spTgt>
                                        </p:tgtEl>
                                        <p:attrNameLst>
                                          <p:attrName>style.visibility</p:attrName>
                                        </p:attrNameLst>
                                      </p:cBhvr>
                                      <p:to>
                                        <p:strVal val="visible"/>
                                      </p:to>
                                    </p:set>
                                    <p:animEffect transition="in" filter="wipe(down)">
                                      <p:cBhvr>
                                        <p:cTn id="61" dur="580">
                                          <p:stCondLst>
                                            <p:cond delay="0"/>
                                          </p:stCondLst>
                                        </p:cTn>
                                        <p:tgtEl>
                                          <p:spTgt spid="3">
                                            <p:txEl>
                                              <p:pRg st="3" end="3"/>
                                            </p:txEl>
                                          </p:spTgt>
                                        </p:tgtEl>
                                      </p:cBhvr>
                                    </p:animEffect>
                                    <p:anim calcmode="lin" valueType="num">
                                      <p:cBhvr>
                                        <p:cTn id="62" dur="1822" tmFilter="0,0; 0.14,0.36; 0.43,0.73; 0.71,0.91; 1.0,1.0">
                                          <p:stCondLst>
                                            <p:cond delay="0"/>
                                          </p:stCondLst>
                                        </p:cTn>
                                        <p:tgtEl>
                                          <p:spTgt spid="3">
                                            <p:txEl>
                                              <p:pRg st="3" end="3"/>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3">
                                            <p:txEl>
                                              <p:pRg st="3" end="3"/>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3">
                                            <p:txEl>
                                              <p:pRg st="3" end="3"/>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3">
                                            <p:txEl>
                                              <p:pRg st="3" end="3"/>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3">
                                            <p:txEl>
                                              <p:pRg st="3" end="3"/>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3">
                                            <p:txEl>
                                              <p:pRg st="3" end="3"/>
                                            </p:txEl>
                                          </p:spTgt>
                                        </p:tgtEl>
                                      </p:cBhvr>
                                      <p:to x="100000" y="60000"/>
                                    </p:animScale>
                                    <p:animScale>
                                      <p:cBhvr>
                                        <p:cTn id="68" dur="166" decel="50000">
                                          <p:stCondLst>
                                            <p:cond delay="676"/>
                                          </p:stCondLst>
                                        </p:cTn>
                                        <p:tgtEl>
                                          <p:spTgt spid="3">
                                            <p:txEl>
                                              <p:pRg st="3" end="3"/>
                                            </p:txEl>
                                          </p:spTgt>
                                        </p:tgtEl>
                                      </p:cBhvr>
                                      <p:to x="100000" y="100000"/>
                                    </p:animScale>
                                    <p:animScale>
                                      <p:cBhvr>
                                        <p:cTn id="69" dur="26">
                                          <p:stCondLst>
                                            <p:cond delay="1312"/>
                                          </p:stCondLst>
                                        </p:cTn>
                                        <p:tgtEl>
                                          <p:spTgt spid="3">
                                            <p:txEl>
                                              <p:pRg st="3" end="3"/>
                                            </p:txEl>
                                          </p:spTgt>
                                        </p:tgtEl>
                                      </p:cBhvr>
                                      <p:to x="100000" y="80000"/>
                                    </p:animScale>
                                    <p:animScale>
                                      <p:cBhvr>
                                        <p:cTn id="70" dur="166" decel="50000">
                                          <p:stCondLst>
                                            <p:cond delay="1338"/>
                                          </p:stCondLst>
                                        </p:cTn>
                                        <p:tgtEl>
                                          <p:spTgt spid="3">
                                            <p:txEl>
                                              <p:pRg st="3" end="3"/>
                                            </p:txEl>
                                          </p:spTgt>
                                        </p:tgtEl>
                                      </p:cBhvr>
                                      <p:to x="100000" y="100000"/>
                                    </p:animScale>
                                    <p:animScale>
                                      <p:cBhvr>
                                        <p:cTn id="71" dur="26">
                                          <p:stCondLst>
                                            <p:cond delay="1642"/>
                                          </p:stCondLst>
                                        </p:cTn>
                                        <p:tgtEl>
                                          <p:spTgt spid="3">
                                            <p:txEl>
                                              <p:pRg st="3" end="3"/>
                                            </p:txEl>
                                          </p:spTgt>
                                        </p:tgtEl>
                                      </p:cBhvr>
                                      <p:to x="100000" y="90000"/>
                                    </p:animScale>
                                    <p:animScale>
                                      <p:cBhvr>
                                        <p:cTn id="72" dur="166" decel="50000">
                                          <p:stCondLst>
                                            <p:cond delay="1668"/>
                                          </p:stCondLst>
                                        </p:cTn>
                                        <p:tgtEl>
                                          <p:spTgt spid="3">
                                            <p:txEl>
                                              <p:pRg st="3" end="3"/>
                                            </p:txEl>
                                          </p:spTgt>
                                        </p:tgtEl>
                                      </p:cBhvr>
                                      <p:to x="100000" y="100000"/>
                                    </p:animScale>
                                    <p:animScale>
                                      <p:cBhvr>
                                        <p:cTn id="73" dur="26">
                                          <p:stCondLst>
                                            <p:cond delay="1808"/>
                                          </p:stCondLst>
                                        </p:cTn>
                                        <p:tgtEl>
                                          <p:spTgt spid="3">
                                            <p:txEl>
                                              <p:pRg st="3" end="3"/>
                                            </p:txEl>
                                          </p:spTgt>
                                        </p:tgtEl>
                                      </p:cBhvr>
                                      <p:to x="100000" y="95000"/>
                                    </p:animScale>
                                    <p:animScale>
                                      <p:cBhvr>
                                        <p:cTn id="74" dur="166" decel="50000">
                                          <p:stCondLst>
                                            <p:cond delay="1834"/>
                                          </p:stCondLst>
                                        </p:cTn>
                                        <p:tgtEl>
                                          <p:spTgt spid="3">
                                            <p:txEl>
                                              <p:pRg st="3" end="3"/>
                                            </p:tx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3">
                                            <p:txEl>
                                              <p:pRg st="4" end="4"/>
                                            </p:txEl>
                                          </p:spTgt>
                                        </p:tgtEl>
                                        <p:attrNameLst>
                                          <p:attrName>style.visibility</p:attrName>
                                        </p:attrNameLst>
                                      </p:cBhvr>
                                      <p:to>
                                        <p:strVal val="visible"/>
                                      </p:to>
                                    </p:set>
                                    <p:animEffect transition="in" filter="wipe(down)">
                                      <p:cBhvr>
                                        <p:cTn id="79" dur="580">
                                          <p:stCondLst>
                                            <p:cond delay="0"/>
                                          </p:stCondLst>
                                        </p:cTn>
                                        <p:tgtEl>
                                          <p:spTgt spid="3">
                                            <p:txEl>
                                              <p:pRg st="4" end="4"/>
                                            </p:txEl>
                                          </p:spTgt>
                                        </p:tgtEl>
                                      </p:cBhvr>
                                    </p:animEffect>
                                    <p:anim calcmode="lin" valueType="num">
                                      <p:cBhvr>
                                        <p:cTn id="80" dur="1822" tmFilter="0,0; 0.14,0.36; 0.43,0.73; 0.71,0.91; 1.0,1.0">
                                          <p:stCondLst>
                                            <p:cond delay="0"/>
                                          </p:stCondLst>
                                        </p:cTn>
                                        <p:tgtEl>
                                          <p:spTgt spid="3">
                                            <p:txEl>
                                              <p:pRg st="4" end="4"/>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3">
                                            <p:txEl>
                                              <p:pRg st="4" end="4"/>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3">
                                            <p:txEl>
                                              <p:pRg st="4" end="4"/>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3">
                                            <p:txEl>
                                              <p:pRg st="4" end="4"/>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3">
                                            <p:txEl>
                                              <p:pRg st="4" end="4"/>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3">
                                            <p:txEl>
                                              <p:pRg st="4" end="4"/>
                                            </p:txEl>
                                          </p:spTgt>
                                        </p:tgtEl>
                                      </p:cBhvr>
                                      <p:to x="100000" y="60000"/>
                                    </p:animScale>
                                    <p:animScale>
                                      <p:cBhvr>
                                        <p:cTn id="86" dur="166" decel="50000">
                                          <p:stCondLst>
                                            <p:cond delay="676"/>
                                          </p:stCondLst>
                                        </p:cTn>
                                        <p:tgtEl>
                                          <p:spTgt spid="3">
                                            <p:txEl>
                                              <p:pRg st="4" end="4"/>
                                            </p:txEl>
                                          </p:spTgt>
                                        </p:tgtEl>
                                      </p:cBhvr>
                                      <p:to x="100000" y="100000"/>
                                    </p:animScale>
                                    <p:animScale>
                                      <p:cBhvr>
                                        <p:cTn id="87" dur="26">
                                          <p:stCondLst>
                                            <p:cond delay="1312"/>
                                          </p:stCondLst>
                                        </p:cTn>
                                        <p:tgtEl>
                                          <p:spTgt spid="3">
                                            <p:txEl>
                                              <p:pRg st="4" end="4"/>
                                            </p:txEl>
                                          </p:spTgt>
                                        </p:tgtEl>
                                      </p:cBhvr>
                                      <p:to x="100000" y="80000"/>
                                    </p:animScale>
                                    <p:animScale>
                                      <p:cBhvr>
                                        <p:cTn id="88" dur="166" decel="50000">
                                          <p:stCondLst>
                                            <p:cond delay="1338"/>
                                          </p:stCondLst>
                                        </p:cTn>
                                        <p:tgtEl>
                                          <p:spTgt spid="3">
                                            <p:txEl>
                                              <p:pRg st="4" end="4"/>
                                            </p:txEl>
                                          </p:spTgt>
                                        </p:tgtEl>
                                      </p:cBhvr>
                                      <p:to x="100000" y="100000"/>
                                    </p:animScale>
                                    <p:animScale>
                                      <p:cBhvr>
                                        <p:cTn id="89" dur="26">
                                          <p:stCondLst>
                                            <p:cond delay="1642"/>
                                          </p:stCondLst>
                                        </p:cTn>
                                        <p:tgtEl>
                                          <p:spTgt spid="3">
                                            <p:txEl>
                                              <p:pRg st="4" end="4"/>
                                            </p:txEl>
                                          </p:spTgt>
                                        </p:tgtEl>
                                      </p:cBhvr>
                                      <p:to x="100000" y="90000"/>
                                    </p:animScale>
                                    <p:animScale>
                                      <p:cBhvr>
                                        <p:cTn id="90" dur="166" decel="50000">
                                          <p:stCondLst>
                                            <p:cond delay="1668"/>
                                          </p:stCondLst>
                                        </p:cTn>
                                        <p:tgtEl>
                                          <p:spTgt spid="3">
                                            <p:txEl>
                                              <p:pRg st="4" end="4"/>
                                            </p:txEl>
                                          </p:spTgt>
                                        </p:tgtEl>
                                      </p:cBhvr>
                                      <p:to x="100000" y="100000"/>
                                    </p:animScale>
                                    <p:animScale>
                                      <p:cBhvr>
                                        <p:cTn id="91" dur="26">
                                          <p:stCondLst>
                                            <p:cond delay="1808"/>
                                          </p:stCondLst>
                                        </p:cTn>
                                        <p:tgtEl>
                                          <p:spTgt spid="3">
                                            <p:txEl>
                                              <p:pRg st="4" end="4"/>
                                            </p:txEl>
                                          </p:spTgt>
                                        </p:tgtEl>
                                      </p:cBhvr>
                                      <p:to x="100000" y="95000"/>
                                    </p:animScale>
                                    <p:animScale>
                                      <p:cBhvr>
                                        <p:cTn id="92" dur="166" decel="50000">
                                          <p:stCondLst>
                                            <p:cond delay="1834"/>
                                          </p:stCondLst>
                                        </p:cTn>
                                        <p:tgtEl>
                                          <p:spTgt spid="3">
                                            <p:txEl>
                                              <p:pRg st="4" end="4"/>
                                            </p:tx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3">
                                            <p:txEl>
                                              <p:pRg st="5" end="5"/>
                                            </p:txEl>
                                          </p:spTgt>
                                        </p:tgtEl>
                                        <p:attrNameLst>
                                          <p:attrName>style.visibility</p:attrName>
                                        </p:attrNameLst>
                                      </p:cBhvr>
                                      <p:to>
                                        <p:strVal val="visible"/>
                                      </p:to>
                                    </p:set>
                                    <p:animEffect transition="in" filter="wipe(down)">
                                      <p:cBhvr>
                                        <p:cTn id="97" dur="580">
                                          <p:stCondLst>
                                            <p:cond delay="0"/>
                                          </p:stCondLst>
                                        </p:cTn>
                                        <p:tgtEl>
                                          <p:spTgt spid="3">
                                            <p:txEl>
                                              <p:pRg st="5" end="5"/>
                                            </p:txEl>
                                          </p:spTgt>
                                        </p:tgtEl>
                                      </p:cBhvr>
                                    </p:animEffect>
                                    <p:anim calcmode="lin" valueType="num">
                                      <p:cBhvr>
                                        <p:cTn id="98" dur="1822" tmFilter="0,0; 0.14,0.36; 0.43,0.73; 0.71,0.91; 1.0,1.0">
                                          <p:stCondLst>
                                            <p:cond delay="0"/>
                                          </p:stCondLst>
                                        </p:cTn>
                                        <p:tgtEl>
                                          <p:spTgt spid="3">
                                            <p:txEl>
                                              <p:pRg st="5" end="5"/>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3">
                                            <p:txEl>
                                              <p:pRg st="5" end="5"/>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3">
                                            <p:txEl>
                                              <p:pRg st="5" end="5"/>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3">
                                            <p:txEl>
                                              <p:pRg st="5" end="5"/>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3">
                                            <p:txEl>
                                              <p:pRg st="5" end="5"/>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3">
                                            <p:txEl>
                                              <p:pRg st="5" end="5"/>
                                            </p:txEl>
                                          </p:spTgt>
                                        </p:tgtEl>
                                      </p:cBhvr>
                                      <p:to x="100000" y="60000"/>
                                    </p:animScale>
                                    <p:animScale>
                                      <p:cBhvr>
                                        <p:cTn id="104" dur="166" decel="50000">
                                          <p:stCondLst>
                                            <p:cond delay="676"/>
                                          </p:stCondLst>
                                        </p:cTn>
                                        <p:tgtEl>
                                          <p:spTgt spid="3">
                                            <p:txEl>
                                              <p:pRg st="5" end="5"/>
                                            </p:txEl>
                                          </p:spTgt>
                                        </p:tgtEl>
                                      </p:cBhvr>
                                      <p:to x="100000" y="100000"/>
                                    </p:animScale>
                                    <p:animScale>
                                      <p:cBhvr>
                                        <p:cTn id="105" dur="26">
                                          <p:stCondLst>
                                            <p:cond delay="1312"/>
                                          </p:stCondLst>
                                        </p:cTn>
                                        <p:tgtEl>
                                          <p:spTgt spid="3">
                                            <p:txEl>
                                              <p:pRg st="5" end="5"/>
                                            </p:txEl>
                                          </p:spTgt>
                                        </p:tgtEl>
                                      </p:cBhvr>
                                      <p:to x="100000" y="80000"/>
                                    </p:animScale>
                                    <p:animScale>
                                      <p:cBhvr>
                                        <p:cTn id="106" dur="166" decel="50000">
                                          <p:stCondLst>
                                            <p:cond delay="1338"/>
                                          </p:stCondLst>
                                        </p:cTn>
                                        <p:tgtEl>
                                          <p:spTgt spid="3">
                                            <p:txEl>
                                              <p:pRg st="5" end="5"/>
                                            </p:txEl>
                                          </p:spTgt>
                                        </p:tgtEl>
                                      </p:cBhvr>
                                      <p:to x="100000" y="100000"/>
                                    </p:animScale>
                                    <p:animScale>
                                      <p:cBhvr>
                                        <p:cTn id="107" dur="26">
                                          <p:stCondLst>
                                            <p:cond delay="1642"/>
                                          </p:stCondLst>
                                        </p:cTn>
                                        <p:tgtEl>
                                          <p:spTgt spid="3">
                                            <p:txEl>
                                              <p:pRg st="5" end="5"/>
                                            </p:txEl>
                                          </p:spTgt>
                                        </p:tgtEl>
                                      </p:cBhvr>
                                      <p:to x="100000" y="90000"/>
                                    </p:animScale>
                                    <p:animScale>
                                      <p:cBhvr>
                                        <p:cTn id="108" dur="166" decel="50000">
                                          <p:stCondLst>
                                            <p:cond delay="1668"/>
                                          </p:stCondLst>
                                        </p:cTn>
                                        <p:tgtEl>
                                          <p:spTgt spid="3">
                                            <p:txEl>
                                              <p:pRg st="5" end="5"/>
                                            </p:txEl>
                                          </p:spTgt>
                                        </p:tgtEl>
                                      </p:cBhvr>
                                      <p:to x="100000" y="100000"/>
                                    </p:animScale>
                                    <p:animScale>
                                      <p:cBhvr>
                                        <p:cTn id="109" dur="26">
                                          <p:stCondLst>
                                            <p:cond delay="1808"/>
                                          </p:stCondLst>
                                        </p:cTn>
                                        <p:tgtEl>
                                          <p:spTgt spid="3">
                                            <p:txEl>
                                              <p:pRg st="5" end="5"/>
                                            </p:txEl>
                                          </p:spTgt>
                                        </p:tgtEl>
                                      </p:cBhvr>
                                      <p:to x="100000" y="95000"/>
                                    </p:animScale>
                                    <p:animScale>
                                      <p:cBhvr>
                                        <p:cTn id="110" dur="166" decel="50000">
                                          <p:stCondLst>
                                            <p:cond delay="1834"/>
                                          </p:stCondLst>
                                        </p:cTn>
                                        <p:tgtEl>
                                          <p:spTgt spid="3">
                                            <p:txEl>
                                              <p:pRg st="5" end="5"/>
                                            </p:tx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3">
                                            <p:txEl>
                                              <p:pRg st="6" end="6"/>
                                            </p:txEl>
                                          </p:spTgt>
                                        </p:tgtEl>
                                        <p:attrNameLst>
                                          <p:attrName>style.visibility</p:attrName>
                                        </p:attrNameLst>
                                      </p:cBhvr>
                                      <p:to>
                                        <p:strVal val="visible"/>
                                      </p:to>
                                    </p:set>
                                    <p:animEffect transition="in" filter="wipe(down)">
                                      <p:cBhvr>
                                        <p:cTn id="115" dur="580">
                                          <p:stCondLst>
                                            <p:cond delay="0"/>
                                          </p:stCondLst>
                                        </p:cTn>
                                        <p:tgtEl>
                                          <p:spTgt spid="3">
                                            <p:txEl>
                                              <p:pRg st="6" end="6"/>
                                            </p:txEl>
                                          </p:spTgt>
                                        </p:tgtEl>
                                      </p:cBhvr>
                                    </p:animEffect>
                                    <p:anim calcmode="lin" valueType="num">
                                      <p:cBhvr>
                                        <p:cTn id="116" dur="1822" tmFilter="0,0; 0.14,0.36; 0.43,0.73; 0.71,0.91; 1.0,1.0">
                                          <p:stCondLst>
                                            <p:cond delay="0"/>
                                          </p:stCondLst>
                                        </p:cTn>
                                        <p:tgtEl>
                                          <p:spTgt spid="3">
                                            <p:txEl>
                                              <p:pRg st="6" end="6"/>
                                            </p:tx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3">
                                            <p:txEl>
                                              <p:pRg st="6" end="6"/>
                                            </p:tx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3">
                                            <p:txEl>
                                              <p:pRg st="6" end="6"/>
                                            </p:tx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3">
                                            <p:txEl>
                                              <p:pRg st="6" end="6"/>
                                            </p:tx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3">
                                            <p:txEl>
                                              <p:pRg st="6" end="6"/>
                                            </p:tx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3">
                                            <p:txEl>
                                              <p:pRg st="6" end="6"/>
                                            </p:txEl>
                                          </p:spTgt>
                                        </p:tgtEl>
                                      </p:cBhvr>
                                      <p:to x="100000" y="60000"/>
                                    </p:animScale>
                                    <p:animScale>
                                      <p:cBhvr>
                                        <p:cTn id="122" dur="166" decel="50000">
                                          <p:stCondLst>
                                            <p:cond delay="676"/>
                                          </p:stCondLst>
                                        </p:cTn>
                                        <p:tgtEl>
                                          <p:spTgt spid="3">
                                            <p:txEl>
                                              <p:pRg st="6" end="6"/>
                                            </p:txEl>
                                          </p:spTgt>
                                        </p:tgtEl>
                                      </p:cBhvr>
                                      <p:to x="100000" y="100000"/>
                                    </p:animScale>
                                    <p:animScale>
                                      <p:cBhvr>
                                        <p:cTn id="123" dur="26">
                                          <p:stCondLst>
                                            <p:cond delay="1312"/>
                                          </p:stCondLst>
                                        </p:cTn>
                                        <p:tgtEl>
                                          <p:spTgt spid="3">
                                            <p:txEl>
                                              <p:pRg st="6" end="6"/>
                                            </p:txEl>
                                          </p:spTgt>
                                        </p:tgtEl>
                                      </p:cBhvr>
                                      <p:to x="100000" y="80000"/>
                                    </p:animScale>
                                    <p:animScale>
                                      <p:cBhvr>
                                        <p:cTn id="124" dur="166" decel="50000">
                                          <p:stCondLst>
                                            <p:cond delay="1338"/>
                                          </p:stCondLst>
                                        </p:cTn>
                                        <p:tgtEl>
                                          <p:spTgt spid="3">
                                            <p:txEl>
                                              <p:pRg st="6" end="6"/>
                                            </p:txEl>
                                          </p:spTgt>
                                        </p:tgtEl>
                                      </p:cBhvr>
                                      <p:to x="100000" y="100000"/>
                                    </p:animScale>
                                    <p:animScale>
                                      <p:cBhvr>
                                        <p:cTn id="125" dur="26">
                                          <p:stCondLst>
                                            <p:cond delay="1642"/>
                                          </p:stCondLst>
                                        </p:cTn>
                                        <p:tgtEl>
                                          <p:spTgt spid="3">
                                            <p:txEl>
                                              <p:pRg st="6" end="6"/>
                                            </p:txEl>
                                          </p:spTgt>
                                        </p:tgtEl>
                                      </p:cBhvr>
                                      <p:to x="100000" y="90000"/>
                                    </p:animScale>
                                    <p:animScale>
                                      <p:cBhvr>
                                        <p:cTn id="126" dur="166" decel="50000">
                                          <p:stCondLst>
                                            <p:cond delay="1668"/>
                                          </p:stCondLst>
                                        </p:cTn>
                                        <p:tgtEl>
                                          <p:spTgt spid="3">
                                            <p:txEl>
                                              <p:pRg st="6" end="6"/>
                                            </p:txEl>
                                          </p:spTgt>
                                        </p:tgtEl>
                                      </p:cBhvr>
                                      <p:to x="100000" y="100000"/>
                                    </p:animScale>
                                    <p:animScale>
                                      <p:cBhvr>
                                        <p:cTn id="127" dur="26">
                                          <p:stCondLst>
                                            <p:cond delay="1808"/>
                                          </p:stCondLst>
                                        </p:cTn>
                                        <p:tgtEl>
                                          <p:spTgt spid="3">
                                            <p:txEl>
                                              <p:pRg st="6" end="6"/>
                                            </p:txEl>
                                          </p:spTgt>
                                        </p:tgtEl>
                                      </p:cBhvr>
                                      <p:to x="100000" y="95000"/>
                                    </p:animScale>
                                    <p:animScale>
                                      <p:cBhvr>
                                        <p:cTn id="128" dur="166" decel="50000">
                                          <p:stCondLst>
                                            <p:cond delay="1834"/>
                                          </p:stCondLst>
                                        </p:cTn>
                                        <p:tgtEl>
                                          <p:spTgt spid="3">
                                            <p:txEl>
                                              <p:pRg st="6" end="6"/>
                                            </p:txEl>
                                          </p:spTgt>
                                        </p:tgtEl>
                                      </p:cBhvr>
                                      <p:to x="100000" y="100000"/>
                                    </p:animScale>
                                  </p:childTnLst>
                                </p:cTn>
                              </p:par>
                            </p:childTnLst>
                          </p:cTn>
                        </p:par>
                      </p:childTnLst>
                    </p:cTn>
                  </p:par>
                  <p:par>
                    <p:cTn id="129" fill="hold">
                      <p:stCondLst>
                        <p:cond delay="indefinite"/>
                      </p:stCondLst>
                      <p:childTnLst>
                        <p:par>
                          <p:cTn id="130" fill="hold">
                            <p:stCondLst>
                              <p:cond delay="0"/>
                            </p:stCondLst>
                            <p:childTnLst>
                              <p:par>
                                <p:cTn id="131" presetID="26" presetClass="entr" presetSubtype="0" fill="hold" grpId="0" nodeType="clickEffect">
                                  <p:stCondLst>
                                    <p:cond delay="0"/>
                                  </p:stCondLst>
                                  <p:childTnLst>
                                    <p:set>
                                      <p:cBhvr>
                                        <p:cTn id="132" dur="1" fill="hold">
                                          <p:stCondLst>
                                            <p:cond delay="0"/>
                                          </p:stCondLst>
                                        </p:cTn>
                                        <p:tgtEl>
                                          <p:spTgt spid="3">
                                            <p:txEl>
                                              <p:pRg st="7" end="7"/>
                                            </p:txEl>
                                          </p:spTgt>
                                        </p:tgtEl>
                                        <p:attrNameLst>
                                          <p:attrName>style.visibility</p:attrName>
                                        </p:attrNameLst>
                                      </p:cBhvr>
                                      <p:to>
                                        <p:strVal val="visible"/>
                                      </p:to>
                                    </p:set>
                                    <p:animEffect transition="in" filter="wipe(down)">
                                      <p:cBhvr>
                                        <p:cTn id="133" dur="580">
                                          <p:stCondLst>
                                            <p:cond delay="0"/>
                                          </p:stCondLst>
                                        </p:cTn>
                                        <p:tgtEl>
                                          <p:spTgt spid="3">
                                            <p:txEl>
                                              <p:pRg st="7" end="7"/>
                                            </p:txEl>
                                          </p:spTgt>
                                        </p:tgtEl>
                                      </p:cBhvr>
                                    </p:animEffect>
                                    <p:anim calcmode="lin" valueType="num">
                                      <p:cBhvr>
                                        <p:cTn id="134" dur="1822" tmFilter="0,0; 0.14,0.36; 0.43,0.73; 0.71,0.91; 1.0,1.0">
                                          <p:stCondLst>
                                            <p:cond delay="0"/>
                                          </p:stCondLst>
                                        </p:cTn>
                                        <p:tgtEl>
                                          <p:spTgt spid="3">
                                            <p:txEl>
                                              <p:pRg st="7" end="7"/>
                                            </p:txEl>
                                          </p:spTgt>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3">
                                            <p:txEl>
                                              <p:pRg st="7" end="7"/>
                                            </p:txEl>
                                          </p:spTgt>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3">
                                            <p:txEl>
                                              <p:pRg st="7" end="7"/>
                                            </p:txEl>
                                          </p:spTgt>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3">
                                            <p:txEl>
                                              <p:pRg st="7" end="7"/>
                                            </p:txEl>
                                          </p:spTgt>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3">
                                            <p:txEl>
                                              <p:pRg st="7" end="7"/>
                                            </p:txEl>
                                          </p:spTgt>
                                        </p:tgtEl>
                                        <p:attrNameLst>
                                          <p:attrName>ppt_y</p:attrName>
                                        </p:attrNameLst>
                                      </p:cBhvr>
                                      <p:tavLst>
                                        <p:tav tm="0" fmla="#ppt_y-sin(pi*$)/81">
                                          <p:val>
                                            <p:fltVal val="0"/>
                                          </p:val>
                                        </p:tav>
                                        <p:tav tm="100000">
                                          <p:val>
                                            <p:fltVal val="1"/>
                                          </p:val>
                                        </p:tav>
                                      </p:tavLst>
                                    </p:anim>
                                    <p:animScale>
                                      <p:cBhvr>
                                        <p:cTn id="139" dur="26">
                                          <p:stCondLst>
                                            <p:cond delay="650"/>
                                          </p:stCondLst>
                                        </p:cTn>
                                        <p:tgtEl>
                                          <p:spTgt spid="3">
                                            <p:txEl>
                                              <p:pRg st="7" end="7"/>
                                            </p:txEl>
                                          </p:spTgt>
                                        </p:tgtEl>
                                      </p:cBhvr>
                                      <p:to x="100000" y="60000"/>
                                    </p:animScale>
                                    <p:animScale>
                                      <p:cBhvr>
                                        <p:cTn id="140" dur="166" decel="50000">
                                          <p:stCondLst>
                                            <p:cond delay="676"/>
                                          </p:stCondLst>
                                        </p:cTn>
                                        <p:tgtEl>
                                          <p:spTgt spid="3">
                                            <p:txEl>
                                              <p:pRg st="7" end="7"/>
                                            </p:txEl>
                                          </p:spTgt>
                                        </p:tgtEl>
                                      </p:cBhvr>
                                      <p:to x="100000" y="100000"/>
                                    </p:animScale>
                                    <p:animScale>
                                      <p:cBhvr>
                                        <p:cTn id="141" dur="26">
                                          <p:stCondLst>
                                            <p:cond delay="1312"/>
                                          </p:stCondLst>
                                        </p:cTn>
                                        <p:tgtEl>
                                          <p:spTgt spid="3">
                                            <p:txEl>
                                              <p:pRg st="7" end="7"/>
                                            </p:txEl>
                                          </p:spTgt>
                                        </p:tgtEl>
                                      </p:cBhvr>
                                      <p:to x="100000" y="80000"/>
                                    </p:animScale>
                                    <p:animScale>
                                      <p:cBhvr>
                                        <p:cTn id="142" dur="166" decel="50000">
                                          <p:stCondLst>
                                            <p:cond delay="1338"/>
                                          </p:stCondLst>
                                        </p:cTn>
                                        <p:tgtEl>
                                          <p:spTgt spid="3">
                                            <p:txEl>
                                              <p:pRg st="7" end="7"/>
                                            </p:txEl>
                                          </p:spTgt>
                                        </p:tgtEl>
                                      </p:cBhvr>
                                      <p:to x="100000" y="100000"/>
                                    </p:animScale>
                                    <p:animScale>
                                      <p:cBhvr>
                                        <p:cTn id="143" dur="26">
                                          <p:stCondLst>
                                            <p:cond delay="1642"/>
                                          </p:stCondLst>
                                        </p:cTn>
                                        <p:tgtEl>
                                          <p:spTgt spid="3">
                                            <p:txEl>
                                              <p:pRg st="7" end="7"/>
                                            </p:txEl>
                                          </p:spTgt>
                                        </p:tgtEl>
                                      </p:cBhvr>
                                      <p:to x="100000" y="90000"/>
                                    </p:animScale>
                                    <p:animScale>
                                      <p:cBhvr>
                                        <p:cTn id="144" dur="166" decel="50000">
                                          <p:stCondLst>
                                            <p:cond delay="1668"/>
                                          </p:stCondLst>
                                        </p:cTn>
                                        <p:tgtEl>
                                          <p:spTgt spid="3">
                                            <p:txEl>
                                              <p:pRg st="7" end="7"/>
                                            </p:txEl>
                                          </p:spTgt>
                                        </p:tgtEl>
                                      </p:cBhvr>
                                      <p:to x="100000" y="100000"/>
                                    </p:animScale>
                                    <p:animScale>
                                      <p:cBhvr>
                                        <p:cTn id="145" dur="26">
                                          <p:stCondLst>
                                            <p:cond delay="1808"/>
                                          </p:stCondLst>
                                        </p:cTn>
                                        <p:tgtEl>
                                          <p:spTgt spid="3">
                                            <p:txEl>
                                              <p:pRg st="7" end="7"/>
                                            </p:txEl>
                                          </p:spTgt>
                                        </p:tgtEl>
                                      </p:cBhvr>
                                      <p:to x="100000" y="95000"/>
                                    </p:animScale>
                                    <p:animScale>
                                      <p:cBhvr>
                                        <p:cTn id="146" dur="166" decel="50000">
                                          <p:stCondLst>
                                            <p:cond delay="1834"/>
                                          </p:stCondLst>
                                        </p:cTn>
                                        <p:tgtEl>
                                          <p:spTgt spid="3">
                                            <p:txEl>
                                              <p:pRg st="7" end="7"/>
                                            </p:txEl>
                                          </p:spTgt>
                                        </p:tgtEl>
                                      </p:cBhvr>
                                      <p:to x="100000" y="100000"/>
                                    </p:animScale>
                                  </p:childTnLst>
                                </p:cTn>
                              </p:par>
                            </p:childTnLst>
                          </p:cTn>
                        </p:par>
                      </p:childTnLst>
                    </p:cTn>
                  </p:par>
                  <p:par>
                    <p:cTn id="147" fill="hold">
                      <p:stCondLst>
                        <p:cond delay="indefinite"/>
                      </p:stCondLst>
                      <p:childTnLst>
                        <p:par>
                          <p:cTn id="148" fill="hold">
                            <p:stCondLst>
                              <p:cond delay="0"/>
                            </p:stCondLst>
                            <p:childTnLst>
                              <p:par>
                                <p:cTn id="149" presetID="26" presetClass="entr" presetSubtype="0" fill="hold" grpId="0" nodeType="clickEffect">
                                  <p:stCondLst>
                                    <p:cond delay="0"/>
                                  </p:stCondLst>
                                  <p:childTnLst>
                                    <p:set>
                                      <p:cBhvr>
                                        <p:cTn id="150" dur="1" fill="hold">
                                          <p:stCondLst>
                                            <p:cond delay="0"/>
                                          </p:stCondLst>
                                        </p:cTn>
                                        <p:tgtEl>
                                          <p:spTgt spid="3">
                                            <p:txEl>
                                              <p:pRg st="8" end="8"/>
                                            </p:txEl>
                                          </p:spTgt>
                                        </p:tgtEl>
                                        <p:attrNameLst>
                                          <p:attrName>style.visibility</p:attrName>
                                        </p:attrNameLst>
                                      </p:cBhvr>
                                      <p:to>
                                        <p:strVal val="visible"/>
                                      </p:to>
                                    </p:set>
                                    <p:animEffect transition="in" filter="wipe(down)">
                                      <p:cBhvr>
                                        <p:cTn id="151" dur="580">
                                          <p:stCondLst>
                                            <p:cond delay="0"/>
                                          </p:stCondLst>
                                        </p:cTn>
                                        <p:tgtEl>
                                          <p:spTgt spid="3">
                                            <p:txEl>
                                              <p:pRg st="8" end="8"/>
                                            </p:txEl>
                                          </p:spTgt>
                                        </p:tgtEl>
                                      </p:cBhvr>
                                    </p:animEffect>
                                    <p:anim calcmode="lin" valueType="num">
                                      <p:cBhvr>
                                        <p:cTn id="152" dur="1822" tmFilter="0,0; 0.14,0.36; 0.43,0.73; 0.71,0.91; 1.0,1.0">
                                          <p:stCondLst>
                                            <p:cond delay="0"/>
                                          </p:stCondLst>
                                        </p:cTn>
                                        <p:tgtEl>
                                          <p:spTgt spid="3">
                                            <p:txEl>
                                              <p:pRg st="8" end="8"/>
                                            </p:txEl>
                                          </p:spTgt>
                                        </p:tgtEl>
                                        <p:attrNameLst>
                                          <p:attrName>ppt_x</p:attrName>
                                        </p:attrNameLst>
                                      </p:cBhvr>
                                      <p:tavLst>
                                        <p:tav tm="0">
                                          <p:val>
                                            <p:strVal val="#ppt_x-0.25"/>
                                          </p:val>
                                        </p:tav>
                                        <p:tav tm="100000">
                                          <p:val>
                                            <p:strVal val="#ppt_x"/>
                                          </p:val>
                                        </p:tav>
                                      </p:tavLst>
                                    </p:anim>
                                    <p:anim calcmode="lin" valueType="num">
                                      <p:cBhvr>
                                        <p:cTn id="153" dur="664" tmFilter="0.0,0.0; 0.25,0.07; 0.50,0.2; 0.75,0.467; 1.0,1.0">
                                          <p:stCondLst>
                                            <p:cond delay="0"/>
                                          </p:stCondLst>
                                        </p:cTn>
                                        <p:tgtEl>
                                          <p:spTgt spid="3">
                                            <p:txEl>
                                              <p:pRg st="8" end="8"/>
                                            </p:txEl>
                                          </p:spTgt>
                                        </p:tgtEl>
                                        <p:attrNameLst>
                                          <p:attrName>ppt_y</p:attrName>
                                        </p:attrNameLst>
                                      </p:cBhvr>
                                      <p:tavLst>
                                        <p:tav tm="0" fmla="#ppt_y-sin(pi*$)/3">
                                          <p:val>
                                            <p:fltVal val="0.5"/>
                                          </p:val>
                                        </p:tav>
                                        <p:tav tm="100000">
                                          <p:val>
                                            <p:fltVal val="1"/>
                                          </p:val>
                                        </p:tav>
                                      </p:tavLst>
                                    </p:anim>
                                    <p:anim calcmode="lin" valueType="num">
                                      <p:cBhvr>
                                        <p:cTn id="154" dur="664" tmFilter="0, 0; 0.125,0.2665; 0.25,0.4; 0.375,0.465; 0.5,0.5;  0.625,0.535; 0.75,0.6; 0.875,0.7335; 1,1">
                                          <p:stCondLst>
                                            <p:cond delay="664"/>
                                          </p:stCondLst>
                                        </p:cTn>
                                        <p:tgtEl>
                                          <p:spTgt spid="3">
                                            <p:txEl>
                                              <p:pRg st="8" end="8"/>
                                            </p:txEl>
                                          </p:spTgt>
                                        </p:tgtEl>
                                        <p:attrNameLst>
                                          <p:attrName>ppt_y</p:attrName>
                                        </p:attrNameLst>
                                      </p:cBhvr>
                                      <p:tavLst>
                                        <p:tav tm="0" fmla="#ppt_y-sin(pi*$)/9">
                                          <p:val>
                                            <p:fltVal val="0"/>
                                          </p:val>
                                        </p:tav>
                                        <p:tav tm="100000">
                                          <p:val>
                                            <p:fltVal val="1"/>
                                          </p:val>
                                        </p:tav>
                                      </p:tavLst>
                                    </p:anim>
                                    <p:anim calcmode="lin" valueType="num">
                                      <p:cBhvr>
                                        <p:cTn id="155" dur="332" tmFilter="0, 0; 0.125,0.2665; 0.25,0.4; 0.375,0.465; 0.5,0.5;  0.625,0.535; 0.75,0.6; 0.875,0.7335; 1,1">
                                          <p:stCondLst>
                                            <p:cond delay="1324"/>
                                          </p:stCondLst>
                                        </p:cTn>
                                        <p:tgtEl>
                                          <p:spTgt spid="3">
                                            <p:txEl>
                                              <p:pRg st="8" end="8"/>
                                            </p:txEl>
                                          </p:spTgt>
                                        </p:tgtEl>
                                        <p:attrNameLst>
                                          <p:attrName>ppt_y</p:attrName>
                                        </p:attrNameLst>
                                      </p:cBhvr>
                                      <p:tavLst>
                                        <p:tav tm="0" fmla="#ppt_y-sin(pi*$)/27">
                                          <p:val>
                                            <p:fltVal val="0"/>
                                          </p:val>
                                        </p:tav>
                                        <p:tav tm="100000">
                                          <p:val>
                                            <p:fltVal val="1"/>
                                          </p:val>
                                        </p:tav>
                                      </p:tavLst>
                                    </p:anim>
                                    <p:anim calcmode="lin" valueType="num">
                                      <p:cBhvr>
                                        <p:cTn id="156" dur="164" tmFilter="0, 0; 0.125,0.2665; 0.25,0.4; 0.375,0.465; 0.5,0.5;  0.625,0.535; 0.75,0.6; 0.875,0.7335; 1,1">
                                          <p:stCondLst>
                                            <p:cond delay="1656"/>
                                          </p:stCondLst>
                                        </p:cTn>
                                        <p:tgtEl>
                                          <p:spTgt spid="3">
                                            <p:txEl>
                                              <p:pRg st="8" end="8"/>
                                            </p:txEl>
                                          </p:spTgt>
                                        </p:tgtEl>
                                        <p:attrNameLst>
                                          <p:attrName>ppt_y</p:attrName>
                                        </p:attrNameLst>
                                      </p:cBhvr>
                                      <p:tavLst>
                                        <p:tav tm="0" fmla="#ppt_y-sin(pi*$)/81">
                                          <p:val>
                                            <p:fltVal val="0"/>
                                          </p:val>
                                        </p:tav>
                                        <p:tav tm="100000">
                                          <p:val>
                                            <p:fltVal val="1"/>
                                          </p:val>
                                        </p:tav>
                                      </p:tavLst>
                                    </p:anim>
                                    <p:animScale>
                                      <p:cBhvr>
                                        <p:cTn id="157" dur="26">
                                          <p:stCondLst>
                                            <p:cond delay="650"/>
                                          </p:stCondLst>
                                        </p:cTn>
                                        <p:tgtEl>
                                          <p:spTgt spid="3">
                                            <p:txEl>
                                              <p:pRg st="8" end="8"/>
                                            </p:txEl>
                                          </p:spTgt>
                                        </p:tgtEl>
                                      </p:cBhvr>
                                      <p:to x="100000" y="60000"/>
                                    </p:animScale>
                                    <p:animScale>
                                      <p:cBhvr>
                                        <p:cTn id="158" dur="166" decel="50000">
                                          <p:stCondLst>
                                            <p:cond delay="676"/>
                                          </p:stCondLst>
                                        </p:cTn>
                                        <p:tgtEl>
                                          <p:spTgt spid="3">
                                            <p:txEl>
                                              <p:pRg st="8" end="8"/>
                                            </p:txEl>
                                          </p:spTgt>
                                        </p:tgtEl>
                                      </p:cBhvr>
                                      <p:to x="100000" y="100000"/>
                                    </p:animScale>
                                    <p:animScale>
                                      <p:cBhvr>
                                        <p:cTn id="159" dur="26">
                                          <p:stCondLst>
                                            <p:cond delay="1312"/>
                                          </p:stCondLst>
                                        </p:cTn>
                                        <p:tgtEl>
                                          <p:spTgt spid="3">
                                            <p:txEl>
                                              <p:pRg st="8" end="8"/>
                                            </p:txEl>
                                          </p:spTgt>
                                        </p:tgtEl>
                                      </p:cBhvr>
                                      <p:to x="100000" y="80000"/>
                                    </p:animScale>
                                    <p:animScale>
                                      <p:cBhvr>
                                        <p:cTn id="160" dur="166" decel="50000">
                                          <p:stCondLst>
                                            <p:cond delay="1338"/>
                                          </p:stCondLst>
                                        </p:cTn>
                                        <p:tgtEl>
                                          <p:spTgt spid="3">
                                            <p:txEl>
                                              <p:pRg st="8" end="8"/>
                                            </p:txEl>
                                          </p:spTgt>
                                        </p:tgtEl>
                                      </p:cBhvr>
                                      <p:to x="100000" y="100000"/>
                                    </p:animScale>
                                    <p:animScale>
                                      <p:cBhvr>
                                        <p:cTn id="161" dur="26">
                                          <p:stCondLst>
                                            <p:cond delay="1642"/>
                                          </p:stCondLst>
                                        </p:cTn>
                                        <p:tgtEl>
                                          <p:spTgt spid="3">
                                            <p:txEl>
                                              <p:pRg st="8" end="8"/>
                                            </p:txEl>
                                          </p:spTgt>
                                        </p:tgtEl>
                                      </p:cBhvr>
                                      <p:to x="100000" y="90000"/>
                                    </p:animScale>
                                    <p:animScale>
                                      <p:cBhvr>
                                        <p:cTn id="162" dur="166" decel="50000">
                                          <p:stCondLst>
                                            <p:cond delay="1668"/>
                                          </p:stCondLst>
                                        </p:cTn>
                                        <p:tgtEl>
                                          <p:spTgt spid="3">
                                            <p:txEl>
                                              <p:pRg st="8" end="8"/>
                                            </p:txEl>
                                          </p:spTgt>
                                        </p:tgtEl>
                                      </p:cBhvr>
                                      <p:to x="100000" y="100000"/>
                                    </p:animScale>
                                    <p:animScale>
                                      <p:cBhvr>
                                        <p:cTn id="163" dur="26">
                                          <p:stCondLst>
                                            <p:cond delay="1808"/>
                                          </p:stCondLst>
                                        </p:cTn>
                                        <p:tgtEl>
                                          <p:spTgt spid="3">
                                            <p:txEl>
                                              <p:pRg st="8" end="8"/>
                                            </p:txEl>
                                          </p:spTgt>
                                        </p:tgtEl>
                                      </p:cBhvr>
                                      <p:to x="100000" y="95000"/>
                                    </p:animScale>
                                    <p:animScale>
                                      <p:cBhvr>
                                        <p:cTn id="164" dur="166" decel="50000">
                                          <p:stCondLst>
                                            <p:cond delay="1834"/>
                                          </p:stCondLst>
                                        </p:cTn>
                                        <p:tgtEl>
                                          <p:spTgt spid="3">
                                            <p:txEl>
                                              <p:pRg st="8" end="8"/>
                                            </p:txEl>
                                          </p:spTgt>
                                        </p:tgtEl>
                                      </p:cBhvr>
                                      <p:to x="100000" y="100000"/>
                                    </p:animScale>
                                  </p:childTnLst>
                                </p:cTn>
                              </p:par>
                            </p:childTnLst>
                          </p:cTn>
                        </p:par>
                      </p:childTnLst>
                    </p:cTn>
                  </p:par>
                  <p:par>
                    <p:cTn id="165" fill="hold">
                      <p:stCondLst>
                        <p:cond delay="indefinite"/>
                      </p:stCondLst>
                      <p:childTnLst>
                        <p:par>
                          <p:cTn id="166" fill="hold">
                            <p:stCondLst>
                              <p:cond delay="0"/>
                            </p:stCondLst>
                            <p:childTnLst>
                              <p:par>
                                <p:cTn id="167" presetID="26" presetClass="entr" presetSubtype="0" fill="hold" grpId="0" nodeType="clickEffect">
                                  <p:stCondLst>
                                    <p:cond delay="0"/>
                                  </p:stCondLst>
                                  <p:childTnLst>
                                    <p:set>
                                      <p:cBhvr>
                                        <p:cTn id="168" dur="1" fill="hold">
                                          <p:stCondLst>
                                            <p:cond delay="0"/>
                                          </p:stCondLst>
                                        </p:cTn>
                                        <p:tgtEl>
                                          <p:spTgt spid="3">
                                            <p:txEl>
                                              <p:pRg st="9" end="9"/>
                                            </p:txEl>
                                          </p:spTgt>
                                        </p:tgtEl>
                                        <p:attrNameLst>
                                          <p:attrName>style.visibility</p:attrName>
                                        </p:attrNameLst>
                                      </p:cBhvr>
                                      <p:to>
                                        <p:strVal val="visible"/>
                                      </p:to>
                                    </p:set>
                                    <p:animEffect transition="in" filter="wipe(down)">
                                      <p:cBhvr>
                                        <p:cTn id="169" dur="580">
                                          <p:stCondLst>
                                            <p:cond delay="0"/>
                                          </p:stCondLst>
                                        </p:cTn>
                                        <p:tgtEl>
                                          <p:spTgt spid="3">
                                            <p:txEl>
                                              <p:pRg st="9" end="9"/>
                                            </p:txEl>
                                          </p:spTgt>
                                        </p:tgtEl>
                                      </p:cBhvr>
                                    </p:animEffect>
                                    <p:anim calcmode="lin" valueType="num">
                                      <p:cBhvr>
                                        <p:cTn id="170" dur="1822" tmFilter="0,0; 0.14,0.36; 0.43,0.73; 0.71,0.91; 1.0,1.0">
                                          <p:stCondLst>
                                            <p:cond delay="0"/>
                                          </p:stCondLst>
                                        </p:cTn>
                                        <p:tgtEl>
                                          <p:spTgt spid="3">
                                            <p:txEl>
                                              <p:pRg st="9" end="9"/>
                                            </p:txEl>
                                          </p:spTgt>
                                        </p:tgtEl>
                                        <p:attrNameLst>
                                          <p:attrName>ppt_x</p:attrName>
                                        </p:attrNameLst>
                                      </p:cBhvr>
                                      <p:tavLst>
                                        <p:tav tm="0">
                                          <p:val>
                                            <p:strVal val="#ppt_x-0.25"/>
                                          </p:val>
                                        </p:tav>
                                        <p:tav tm="100000">
                                          <p:val>
                                            <p:strVal val="#ppt_x"/>
                                          </p:val>
                                        </p:tav>
                                      </p:tavLst>
                                    </p:anim>
                                    <p:anim calcmode="lin" valueType="num">
                                      <p:cBhvr>
                                        <p:cTn id="171" dur="664" tmFilter="0.0,0.0; 0.25,0.07; 0.50,0.2; 0.75,0.467; 1.0,1.0">
                                          <p:stCondLst>
                                            <p:cond delay="0"/>
                                          </p:stCondLst>
                                        </p:cTn>
                                        <p:tgtEl>
                                          <p:spTgt spid="3">
                                            <p:txEl>
                                              <p:pRg st="9" end="9"/>
                                            </p:txEl>
                                          </p:spTgt>
                                        </p:tgtEl>
                                        <p:attrNameLst>
                                          <p:attrName>ppt_y</p:attrName>
                                        </p:attrNameLst>
                                      </p:cBhvr>
                                      <p:tavLst>
                                        <p:tav tm="0" fmla="#ppt_y-sin(pi*$)/3">
                                          <p:val>
                                            <p:fltVal val="0.5"/>
                                          </p:val>
                                        </p:tav>
                                        <p:tav tm="100000">
                                          <p:val>
                                            <p:fltVal val="1"/>
                                          </p:val>
                                        </p:tav>
                                      </p:tavLst>
                                    </p:anim>
                                    <p:anim calcmode="lin" valueType="num">
                                      <p:cBhvr>
                                        <p:cTn id="172" dur="664" tmFilter="0, 0; 0.125,0.2665; 0.25,0.4; 0.375,0.465; 0.5,0.5;  0.625,0.535; 0.75,0.6; 0.875,0.7335; 1,1">
                                          <p:stCondLst>
                                            <p:cond delay="664"/>
                                          </p:stCondLst>
                                        </p:cTn>
                                        <p:tgtEl>
                                          <p:spTgt spid="3">
                                            <p:txEl>
                                              <p:pRg st="9" end="9"/>
                                            </p:txEl>
                                          </p:spTgt>
                                        </p:tgtEl>
                                        <p:attrNameLst>
                                          <p:attrName>ppt_y</p:attrName>
                                        </p:attrNameLst>
                                      </p:cBhvr>
                                      <p:tavLst>
                                        <p:tav tm="0" fmla="#ppt_y-sin(pi*$)/9">
                                          <p:val>
                                            <p:fltVal val="0"/>
                                          </p:val>
                                        </p:tav>
                                        <p:tav tm="100000">
                                          <p:val>
                                            <p:fltVal val="1"/>
                                          </p:val>
                                        </p:tav>
                                      </p:tavLst>
                                    </p:anim>
                                    <p:anim calcmode="lin" valueType="num">
                                      <p:cBhvr>
                                        <p:cTn id="173" dur="332" tmFilter="0, 0; 0.125,0.2665; 0.25,0.4; 0.375,0.465; 0.5,0.5;  0.625,0.535; 0.75,0.6; 0.875,0.7335; 1,1">
                                          <p:stCondLst>
                                            <p:cond delay="1324"/>
                                          </p:stCondLst>
                                        </p:cTn>
                                        <p:tgtEl>
                                          <p:spTgt spid="3">
                                            <p:txEl>
                                              <p:pRg st="9" end="9"/>
                                            </p:txEl>
                                          </p:spTgt>
                                        </p:tgtEl>
                                        <p:attrNameLst>
                                          <p:attrName>ppt_y</p:attrName>
                                        </p:attrNameLst>
                                      </p:cBhvr>
                                      <p:tavLst>
                                        <p:tav tm="0" fmla="#ppt_y-sin(pi*$)/27">
                                          <p:val>
                                            <p:fltVal val="0"/>
                                          </p:val>
                                        </p:tav>
                                        <p:tav tm="100000">
                                          <p:val>
                                            <p:fltVal val="1"/>
                                          </p:val>
                                        </p:tav>
                                      </p:tavLst>
                                    </p:anim>
                                    <p:anim calcmode="lin" valueType="num">
                                      <p:cBhvr>
                                        <p:cTn id="174" dur="164" tmFilter="0, 0; 0.125,0.2665; 0.25,0.4; 0.375,0.465; 0.5,0.5;  0.625,0.535; 0.75,0.6; 0.875,0.7335; 1,1">
                                          <p:stCondLst>
                                            <p:cond delay="1656"/>
                                          </p:stCondLst>
                                        </p:cTn>
                                        <p:tgtEl>
                                          <p:spTgt spid="3">
                                            <p:txEl>
                                              <p:pRg st="9" end="9"/>
                                            </p:txEl>
                                          </p:spTgt>
                                        </p:tgtEl>
                                        <p:attrNameLst>
                                          <p:attrName>ppt_y</p:attrName>
                                        </p:attrNameLst>
                                      </p:cBhvr>
                                      <p:tavLst>
                                        <p:tav tm="0" fmla="#ppt_y-sin(pi*$)/81">
                                          <p:val>
                                            <p:fltVal val="0"/>
                                          </p:val>
                                        </p:tav>
                                        <p:tav tm="100000">
                                          <p:val>
                                            <p:fltVal val="1"/>
                                          </p:val>
                                        </p:tav>
                                      </p:tavLst>
                                    </p:anim>
                                    <p:animScale>
                                      <p:cBhvr>
                                        <p:cTn id="175" dur="26">
                                          <p:stCondLst>
                                            <p:cond delay="650"/>
                                          </p:stCondLst>
                                        </p:cTn>
                                        <p:tgtEl>
                                          <p:spTgt spid="3">
                                            <p:txEl>
                                              <p:pRg st="9" end="9"/>
                                            </p:txEl>
                                          </p:spTgt>
                                        </p:tgtEl>
                                      </p:cBhvr>
                                      <p:to x="100000" y="60000"/>
                                    </p:animScale>
                                    <p:animScale>
                                      <p:cBhvr>
                                        <p:cTn id="176" dur="166" decel="50000">
                                          <p:stCondLst>
                                            <p:cond delay="676"/>
                                          </p:stCondLst>
                                        </p:cTn>
                                        <p:tgtEl>
                                          <p:spTgt spid="3">
                                            <p:txEl>
                                              <p:pRg st="9" end="9"/>
                                            </p:txEl>
                                          </p:spTgt>
                                        </p:tgtEl>
                                      </p:cBhvr>
                                      <p:to x="100000" y="100000"/>
                                    </p:animScale>
                                    <p:animScale>
                                      <p:cBhvr>
                                        <p:cTn id="177" dur="26">
                                          <p:stCondLst>
                                            <p:cond delay="1312"/>
                                          </p:stCondLst>
                                        </p:cTn>
                                        <p:tgtEl>
                                          <p:spTgt spid="3">
                                            <p:txEl>
                                              <p:pRg st="9" end="9"/>
                                            </p:txEl>
                                          </p:spTgt>
                                        </p:tgtEl>
                                      </p:cBhvr>
                                      <p:to x="100000" y="80000"/>
                                    </p:animScale>
                                    <p:animScale>
                                      <p:cBhvr>
                                        <p:cTn id="178" dur="166" decel="50000">
                                          <p:stCondLst>
                                            <p:cond delay="1338"/>
                                          </p:stCondLst>
                                        </p:cTn>
                                        <p:tgtEl>
                                          <p:spTgt spid="3">
                                            <p:txEl>
                                              <p:pRg st="9" end="9"/>
                                            </p:txEl>
                                          </p:spTgt>
                                        </p:tgtEl>
                                      </p:cBhvr>
                                      <p:to x="100000" y="100000"/>
                                    </p:animScale>
                                    <p:animScale>
                                      <p:cBhvr>
                                        <p:cTn id="179" dur="26">
                                          <p:stCondLst>
                                            <p:cond delay="1642"/>
                                          </p:stCondLst>
                                        </p:cTn>
                                        <p:tgtEl>
                                          <p:spTgt spid="3">
                                            <p:txEl>
                                              <p:pRg st="9" end="9"/>
                                            </p:txEl>
                                          </p:spTgt>
                                        </p:tgtEl>
                                      </p:cBhvr>
                                      <p:to x="100000" y="90000"/>
                                    </p:animScale>
                                    <p:animScale>
                                      <p:cBhvr>
                                        <p:cTn id="180" dur="166" decel="50000">
                                          <p:stCondLst>
                                            <p:cond delay="1668"/>
                                          </p:stCondLst>
                                        </p:cTn>
                                        <p:tgtEl>
                                          <p:spTgt spid="3">
                                            <p:txEl>
                                              <p:pRg st="9" end="9"/>
                                            </p:txEl>
                                          </p:spTgt>
                                        </p:tgtEl>
                                      </p:cBhvr>
                                      <p:to x="100000" y="100000"/>
                                    </p:animScale>
                                    <p:animScale>
                                      <p:cBhvr>
                                        <p:cTn id="181" dur="26">
                                          <p:stCondLst>
                                            <p:cond delay="1808"/>
                                          </p:stCondLst>
                                        </p:cTn>
                                        <p:tgtEl>
                                          <p:spTgt spid="3">
                                            <p:txEl>
                                              <p:pRg st="9" end="9"/>
                                            </p:txEl>
                                          </p:spTgt>
                                        </p:tgtEl>
                                      </p:cBhvr>
                                      <p:to x="100000" y="95000"/>
                                    </p:animScale>
                                    <p:animScale>
                                      <p:cBhvr>
                                        <p:cTn id="182" dur="166" decel="50000">
                                          <p:stCondLst>
                                            <p:cond delay="1834"/>
                                          </p:stCondLst>
                                        </p:cTn>
                                        <p:tgtEl>
                                          <p:spTgt spid="3">
                                            <p:txEl>
                                              <p:pRg st="9" end="9"/>
                                            </p:txEl>
                                          </p:spTgt>
                                        </p:tgtEl>
                                      </p:cBhvr>
                                      <p:to x="100000" y="100000"/>
                                    </p:animScale>
                                  </p:childTnLst>
                                </p:cTn>
                              </p:par>
                            </p:childTnLst>
                          </p:cTn>
                        </p:par>
                      </p:childTnLst>
                    </p:cTn>
                  </p:par>
                  <p:par>
                    <p:cTn id="183" fill="hold">
                      <p:stCondLst>
                        <p:cond delay="indefinite"/>
                      </p:stCondLst>
                      <p:childTnLst>
                        <p:par>
                          <p:cTn id="184" fill="hold">
                            <p:stCondLst>
                              <p:cond delay="0"/>
                            </p:stCondLst>
                            <p:childTnLst>
                              <p:par>
                                <p:cTn id="185" presetID="26" presetClass="entr" presetSubtype="0" fill="hold" grpId="0" nodeType="clickEffect">
                                  <p:stCondLst>
                                    <p:cond delay="0"/>
                                  </p:stCondLst>
                                  <p:childTnLst>
                                    <p:set>
                                      <p:cBhvr>
                                        <p:cTn id="186" dur="1" fill="hold">
                                          <p:stCondLst>
                                            <p:cond delay="0"/>
                                          </p:stCondLst>
                                        </p:cTn>
                                        <p:tgtEl>
                                          <p:spTgt spid="3">
                                            <p:txEl>
                                              <p:pRg st="11" end="11"/>
                                            </p:txEl>
                                          </p:spTgt>
                                        </p:tgtEl>
                                        <p:attrNameLst>
                                          <p:attrName>style.visibility</p:attrName>
                                        </p:attrNameLst>
                                      </p:cBhvr>
                                      <p:to>
                                        <p:strVal val="visible"/>
                                      </p:to>
                                    </p:set>
                                    <p:animEffect transition="in" filter="wipe(down)">
                                      <p:cBhvr>
                                        <p:cTn id="187" dur="580">
                                          <p:stCondLst>
                                            <p:cond delay="0"/>
                                          </p:stCondLst>
                                        </p:cTn>
                                        <p:tgtEl>
                                          <p:spTgt spid="3">
                                            <p:txEl>
                                              <p:pRg st="11" end="11"/>
                                            </p:txEl>
                                          </p:spTgt>
                                        </p:tgtEl>
                                      </p:cBhvr>
                                    </p:animEffect>
                                    <p:anim calcmode="lin" valueType="num">
                                      <p:cBhvr>
                                        <p:cTn id="188" dur="1822" tmFilter="0,0; 0.14,0.36; 0.43,0.73; 0.71,0.91; 1.0,1.0">
                                          <p:stCondLst>
                                            <p:cond delay="0"/>
                                          </p:stCondLst>
                                        </p:cTn>
                                        <p:tgtEl>
                                          <p:spTgt spid="3">
                                            <p:txEl>
                                              <p:pRg st="11" end="11"/>
                                            </p:txEl>
                                          </p:spTgt>
                                        </p:tgtEl>
                                        <p:attrNameLst>
                                          <p:attrName>ppt_x</p:attrName>
                                        </p:attrNameLst>
                                      </p:cBhvr>
                                      <p:tavLst>
                                        <p:tav tm="0">
                                          <p:val>
                                            <p:strVal val="#ppt_x-0.25"/>
                                          </p:val>
                                        </p:tav>
                                        <p:tav tm="100000">
                                          <p:val>
                                            <p:strVal val="#ppt_x"/>
                                          </p:val>
                                        </p:tav>
                                      </p:tavLst>
                                    </p:anim>
                                    <p:anim calcmode="lin" valueType="num">
                                      <p:cBhvr>
                                        <p:cTn id="189" dur="664" tmFilter="0.0,0.0; 0.25,0.07; 0.50,0.2; 0.75,0.467; 1.0,1.0">
                                          <p:stCondLst>
                                            <p:cond delay="0"/>
                                          </p:stCondLst>
                                        </p:cTn>
                                        <p:tgtEl>
                                          <p:spTgt spid="3">
                                            <p:txEl>
                                              <p:pRg st="11" end="11"/>
                                            </p:txEl>
                                          </p:spTgt>
                                        </p:tgtEl>
                                        <p:attrNameLst>
                                          <p:attrName>ppt_y</p:attrName>
                                        </p:attrNameLst>
                                      </p:cBhvr>
                                      <p:tavLst>
                                        <p:tav tm="0" fmla="#ppt_y-sin(pi*$)/3">
                                          <p:val>
                                            <p:fltVal val="0.5"/>
                                          </p:val>
                                        </p:tav>
                                        <p:tav tm="100000">
                                          <p:val>
                                            <p:fltVal val="1"/>
                                          </p:val>
                                        </p:tav>
                                      </p:tavLst>
                                    </p:anim>
                                    <p:anim calcmode="lin" valueType="num">
                                      <p:cBhvr>
                                        <p:cTn id="190" dur="664" tmFilter="0, 0; 0.125,0.2665; 0.25,0.4; 0.375,0.465; 0.5,0.5;  0.625,0.535; 0.75,0.6; 0.875,0.7335; 1,1">
                                          <p:stCondLst>
                                            <p:cond delay="664"/>
                                          </p:stCondLst>
                                        </p:cTn>
                                        <p:tgtEl>
                                          <p:spTgt spid="3">
                                            <p:txEl>
                                              <p:pRg st="11" end="11"/>
                                            </p:txEl>
                                          </p:spTgt>
                                        </p:tgtEl>
                                        <p:attrNameLst>
                                          <p:attrName>ppt_y</p:attrName>
                                        </p:attrNameLst>
                                      </p:cBhvr>
                                      <p:tavLst>
                                        <p:tav tm="0" fmla="#ppt_y-sin(pi*$)/9">
                                          <p:val>
                                            <p:fltVal val="0"/>
                                          </p:val>
                                        </p:tav>
                                        <p:tav tm="100000">
                                          <p:val>
                                            <p:fltVal val="1"/>
                                          </p:val>
                                        </p:tav>
                                      </p:tavLst>
                                    </p:anim>
                                    <p:anim calcmode="lin" valueType="num">
                                      <p:cBhvr>
                                        <p:cTn id="191" dur="332" tmFilter="0, 0; 0.125,0.2665; 0.25,0.4; 0.375,0.465; 0.5,0.5;  0.625,0.535; 0.75,0.6; 0.875,0.7335; 1,1">
                                          <p:stCondLst>
                                            <p:cond delay="1324"/>
                                          </p:stCondLst>
                                        </p:cTn>
                                        <p:tgtEl>
                                          <p:spTgt spid="3">
                                            <p:txEl>
                                              <p:pRg st="11" end="11"/>
                                            </p:txEl>
                                          </p:spTgt>
                                        </p:tgtEl>
                                        <p:attrNameLst>
                                          <p:attrName>ppt_y</p:attrName>
                                        </p:attrNameLst>
                                      </p:cBhvr>
                                      <p:tavLst>
                                        <p:tav tm="0" fmla="#ppt_y-sin(pi*$)/27">
                                          <p:val>
                                            <p:fltVal val="0"/>
                                          </p:val>
                                        </p:tav>
                                        <p:tav tm="100000">
                                          <p:val>
                                            <p:fltVal val="1"/>
                                          </p:val>
                                        </p:tav>
                                      </p:tavLst>
                                    </p:anim>
                                    <p:anim calcmode="lin" valueType="num">
                                      <p:cBhvr>
                                        <p:cTn id="192" dur="164" tmFilter="0, 0; 0.125,0.2665; 0.25,0.4; 0.375,0.465; 0.5,0.5;  0.625,0.535; 0.75,0.6; 0.875,0.7335; 1,1">
                                          <p:stCondLst>
                                            <p:cond delay="1656"/>
                                          </p:stCondLst>
                                        </p:cTn>
                                        <p:tgtEl>
                                          <p:spTgt spid="3">
                                            <p:txEl>
                                              <p:pRg st="11" end="11"/>
                                            </p:txEl>
                                          </p:spTgt>
                                        </p:tgtEl>
                                        <p:attrNameLst>
                                          <p:attrName>ppt_y</p:attrName>
                                        </p:attrNameLst>
                                      </p:cBhvr>
                                      <p:tavLst>
                                        <p:tav tm="0" fmla="#ppt_y-sin(pi*$)/81">
                                          <p:val>
                                            <p:fltVal val="0"/>
                                          </p:val>
                                        </p:tav>
                                        <p:tav tm="100000">
                                          <p:val>
                                            <p:fltVal val="1"/>
                                          </p:val>
                                        </p:tav>
                                      </p:tavLst>
                                    </p:anim>
                                    <p:animScale>
                                      <p:cBhvr>
                                        <p:cTn id="193" dur="26">
                                          <p:stCondLst>
                                            <p:cond delay="650"/>
                                          </p:stCondLst>
                                        </p:cTn>
                                        <p:tgtEl>
                                          <p:spTgt spid="3">
                                            <p:txEl>
                                              <p:pRg st="11" end="11"/>
                                            </p:txEl>
                                          </p:spTgt>
                                        </p:tgtEl>
                                      </p:cBhvr>
                                      <p:to x="100000" y="60000"/>
                                    </p:animScale>
                                    <p:animScale>
                                      <p:cBhvr>
                                        <p:cTn id="194" dur="166" decel="50000">
                                          <p:stCondLst>
                                            <p:cond delay="676"/>
                                          </p:stCondLst>
                                        </p:cTn>
                                        <p:tgtEl>
                                          <p:spTgt spid="3">
                                            <p:txEl>
                                              <p:pRg st="11" end="11"/>
                                            </p:txEl>
                                          </p:spTgt>
                                        </p:tgtEl>
                                      </p:cBhvr>
                                      <p:to x="100000" y="100000"/>
                                    </p:animScale>
                                    <p:animScale>
                                      <p:cBhvr>
                                        <p:cTn id="195" dur="26">
                                          <p:stCondLst>
                                            <p:cond delay="1312"/>
                                          </p:stCondLst>
                                        </p:cTn>
                                        <p:tgtEl>
                                          <p:spTgt spid="3">
                                            <p:txEl>
                                              <p:pRg st="11" end="11"/>
                                            </p:txEl>
                                          </p:spTgt>
                                        </p:tgtEl>
                                      </p:cBhvr>
                                      <p:to x="100000" y="80000"/>
                                    </p:animScale>
                                    <p:animScale>
                                      <p:cBhvr>
                                        <p:cTn id="196" dur="166" decel="50000">
                                          <p:stCondLst>
                                            <p:cond delay="1338"/>
                                          </p:stCondLst>
                                        </p:cTn>
                                        <p:tgtEl>
                                          <p:spTgt spid="3">
                                            <p:txEl>
                                              <p:pRg st="11" end="11"/>
                                            </p:txEl>
                                          </p:spTgt>
                                        </p:tgtEl>
                                      </p:cBhvr>
                                      <p:to x="100000" y="100000"/>
                                    </p:animScale>
                                    <p:animScale>
                                      <p:cBhvr>
                                        <p:cTn id="197" dur="26">
                                          <p:stCondLst>
                                            <p:cond delay="1642"/>
                                          </p:stCondLst>
                                        </p:cTn>
                                        <p:tgtEl>
                                          <p:spTgt spid="3">
                                            <p:txEl>
                                              <p:pRg st="11" end="11"/>
                                            </p:txEl>
                                          </p:spTgt>
                                        </p:tgtEl>
                                      </p:cBhvr>
                                      <p:to x="100000" y="90000"/>
                                    </p:animScale>
                                    <p:animScale>
                                      <p:cBhvr>
                                        <p:cTn id="198" dur="166" decel="50000">
                                          <p:stCondLst>
                                            <p:cond delay="1668"/>
                                          </p:stCondLst>
                                        </p:cTn>
                                        <p:tgtEl>
                                          <p:spTgt spid="3">
                                            <p:txEl>
                                              <p:pRg st="11" end="11"/>
                                            </p:txEl>
                                          </p:spTgt>
                                        </p:tgtEl>
                                      </p:cBhvr>
                                      <p:to x="100000" y="100000"/>
                                    </p:animScale>
                                    <p:animScale>
                                      <p:cBhvr>
                                        <p:cTn id="199" dur="26">
                                          <p:stCondLst>
                                            <p:cond delay="1808"/>
                                          </p:stCondLst>
                                        </p:cTn>
                                        <p:tgtEl>
                                          <p:spTgt spid="3">
                                            <p:txEl>
                                              <p:pRg st="11" end="11"/>
                                            </p:txEl>
                                          </p:spTgt>
                                        </p:tgtEl>
                                      </p:cBhvr>
                                      <p:to x="100000" y="95000"/>
                                    </p:animScale>
                                    <p:animScale>
                                      <p:cBhvr>
                                        <p:cTn id="200" dur="166" decel="50000">
                                          <p:stCondLst>
                                            <p:cond delay="1834"/>
                                          </p:stCondLst>
                                        </p:cTn>
                                        <p:tgtEl>
                                          <p:spTgt spid="3">
                                            <p:txEl>
                                              <p:pRg st="11" end="11"/>
                                            </p:txEl>
                                          </p:spTgt>
                                        </p:tgtEl>
                                      </p:cBhvr>
                                      <p:to x="100000" y="100000"/>
                                    </p:animScale>
                                  </p:childTnLst>
                                </p:cTn>
                              </p:par>
                            </p:childTnLst>
                          </p:cTn>
                        </p:par>
                      </p:childTnLst>
                    </p:cTn>
                  </p:par>
                  <p:par>
                    <p:cTn id="201" fill="hold">
                      <p:stCondLst>
                        <p:cond delay="indefinite"/>
                      </p:stCondLst>
                      <p:childTnLst>
                        <p:par>
                          <p:cTn id="202" fill="hold">
                            <p:stCondLst>
                              <p:cond delay="0"/>
                            </p:stCondLst>
                            <p:childTnLst>
                              <p:par>
                                <p:cTn id="203" presetID="26" presetClass="entr" presetSubtype="0" fill="hold" grpId="0" nodeType="clickEffect">
                                  <p:stCondLst>
                                    <p:cond delay="0"/>
                                  </p:stCondLst>
                                  <p:childTnLst>
                                    <p:set>
                                      <p:cBhvr>
                                        <p:cTn id="204" dur="1" fill="hold">
                                          <p:stCondLst>
                                            <p:cond delay="0"/>
                                          </p:stCondLst>
                                        </p:cTn>
                                        <p:tgtEl>
                                          <p:spTgt spid="3">
                                            <p:txEl>
                                              <p:pRg st="12" end="12"/>
                                            </p:txEl>
                                          </p:spTgt>
                                        </p:tgtEl>
                                        <p:attrNameLst>
                                          <p:attrName>style.visibility</p:attrName>
                                        </p:attrNameLst>
                                      </p:cBhvr>
                                      <p:to>
                                        <p:strVal val="visible"/>
                                      </p:to>
                                    </p:set>
                                    <p:animEffect transition="in" filter="wipe(down)">
                                      <p:cBhvr>
                                        <p:cTn id="205" dur="580">
                                          <p:stCondLst>
                                            <p:cond delay="0"/>
                                          </p:stCondLst>
                                        </p:cTn>
                                        <p:tgtEl>
                                          <p:spTgt spid="3">
                                            <p:txEl>
                                              <p:pRg st="12" end="12"/>
                                            </p:txEl>
                                          </p:spTgt>
                                        </p:tgtEl>
                                      </p:cBhvr>
                                    </p:animEffect>
                                    <p:anim calcmode="lin" valueType="num">
                                      <p:cBhvr>
                                        <p:cTn id="206" dur="1822" tmFilter="0,0; 0.14,0.36; 0.43,0.73; 0.71,0.91; 1.0,1.0">
                                          <p:stCondLst>
                                            <p:cond delay="0"/>
                                          </p:stCondLst>
                                        </p:cTn>
                                        <p:tgtEl>
                                          <p:spTgt spid="3">
                                            <p:txEl>
                                              <p:pRg st="12" end="12"/>
                                            </p:txEl>
                                          </p:spTgt>
                                        </p:tgtEl>
                                        <p:attrNameLst>
                                          <p:attrName>ppt_x</p:attrName>
                                        </p:attrNameLst>
                                      </p:cBhvr>
                                      <p:tavLst>
                                        <p:tav tm="0">
                                          <p:val>
                                            <p:strVal val="#ppt_x-0.25"/>
                                          </p:val>
                                        </p:tav>
                                        <p:tav tm="100000">
                                          <p:val>
                                            <p:strVal val="#ppt_x"/>
                                          </p:val>
                                        </p:tav>
                                      </p:tavLst>
                                    </p:anim>
                                    <p:anim calcmode="lin" valueType="num">
                                      <p:cBhvr>
                                        <p:cTn id="207" dur="664" tmFilter="0.0,0.0; 0.25,0.07; 0.50,0.2; 0.75,0.467; 1.0,1.0">
                                          <p:stCondLst>
                                            <p:cond delay="0"/>
                                          </p:stCondLst>
                                        </p:cTn>
                                        <p:tgtEl>
                                          <p:spTgt spid="3">
                                            <p:txEl>
                                              <p:pRg st="12" end="12"/>
                                            </p:txEl>
                                          </p:spTgt>
                                        </p:tgtEl>
                                        <p:attrNameLst>
                                          <p:attrName>ppt_y</p:attrName>
                                        </p:attrNameLst>
                                      </p:cBhvr>
                                      <p:tavLst>
                                        <p:tav tm="0" fmla="#ppt_y-sin(pi*$)/3">
                                          <p:val>
                                            <p:fltVal val="0.5"/>
                                          </p:val>
                                        </p:tav>
                                        <p:tav tm="100000">
                                          <p:val>
                                            <p:fltVal val="1"/>
                                          </p:val>
                                        </p:tav>
                                      </p:tavLst>
                                    </p:anim>
                                    <p:anim calcmode="lin" valueType="num">
                                      <p:cBhvr>
                                        <p:cTn id="208" dur="664" tmFilter="0, 0; 0.125,0.2665; 0.25,0.4; 0.375,0.465; 0.5,0.5;  0.625,0.535; 0.75,0.6; 0.875,0.7335; 1,1">
                                          <p:stCondLst>
                                            <p:cond delay="664"/>
                                          </p:stCondLst>
                                        </p:cTn>
                                        <p:tgtEl>
                                          <p:spTgt spid="3">
                                            <p:txEl>
                                              <p:pRg st="12" end="12"/>
                                            </p:txEl>
                                          </p:spTgt>
                                        </p:tgtEl>
                                        <p:attrNameLst>
                                          <p:attrName>ppt_y</p:attrName>
                                        </p:attrNameLst>
                                      </p:cBhvr>
                                      <p:tavLst>
                                        <p:tav tm="0" fmla="#ppt_y-sin(pi*$)/9">
                                          <p:val>
                                            <p:fltVal val="0"/>
                                          </p:val>
                                        </p:tav>
                                        <p:tav tm="100000">
                                          <p:val>
                                            <p:fltVal val="1"/>
                                          </p:val>
                                        </p:tav>
                                      </p:tavLst>
                                    </p:anim>
                                    <p:anim calcmode="lin" valueType="num">
                                      <p:cBhvr>
                                        <p:cTn id="209" dur="332" tmFilter="0, 0; 0.125,0.2665; 0.25,0.4; 0.375,0.465; 0.5,0.5;  0.625,0.535; 0.75,0.6; 0.875,0.7335; 1,1">
                                          <p:stCondLst>
                                            <p:cond delay="1324"/>
                                          </p:stCondLst>
                                        </p:cTn>
                                        <p:tgtEl>
                                          <p:spTgt spid="3">
                                            <p:txEl>
                                              <p:pRg st="12" end="12"/>
                                            </p:txEl>
                                          </p:spTgt>
                                        </p:tgtEl>
                                        <p:attrNameLst>
                                          <p:attrName>ppt_y</p:attrName>
                                        </p:attrNameLst>
                                      </p:cBhvr>
                                      <p:tavLst>
                                        <p:tav tm="0" fmla="#ppt_y-sin(pi*$)/27">
                                          <p:val>
                                            <p:fltVal val="0"/>
                                          </p:val>
                                        </p:tav>
                                        <p:tav tm="100000">
                                          <p:val>
                                            <p:fltVal val="1"/>
                                          </p:val>
                                        </p:tav>
                                      </p:tavLst>
                                    </p:anim>
                                    <p:anim calcmode="lin" valueType="num">
                                      <p:cBhvr>
                                        <p:cTn id="210" dur="164" tmFilter="0, 0; 0.125,0.2665; 0.25,0.4; 0.375,0.465; 0.5,0.5;  0.625,0.535; 0.75,0.6; 0.875,0.7335; 1,1">
                                          <p:stCondLst>
                                            <p:cond delay="1656"/>
                                          </p:stCondLst>
                                        </p:cTn>
                                        <p:tgtEl>
                                          <p:spTgt spid="3">
                                            <p:txEl>
                                              <p:pRg st="12" end="12"/>
                                            </p:txEl>
                                          </p:spTgt>
                                        </p:tgtEl>
                                        <p:attrNameLst>
                                          <p:attrName>ppt_y</p:attrName>
                                        </p:attrNameLst>
                                      </p:cBhvr>
                                      <p:tavLst>
                                        <p:tav tm="0" fmla="#ppt_y-sin(pi*$)/81">
                                          <p:val>
                                            <p:fltVal val="0"/>
                                          </p:val>
                                        </p:tav>
                                        <p:tav tm="100000">
                                          <p:val>
                                            <p:fltVal val="1"/>
                                          </p:val>
                                        </p:tav>
                                      </p:tavLst>
                                    </p:anim>
                                    <p:animScale>
                                      <p:cBhvr>
                                        <p:cTn id="211" dur="26">
                                          <p:stCondLst>
                                            <p:cond delay="650"/>
                                          </p:stCondLst>
                                        </p:cTn>
                                        <p:tgtEl>
                                          <p:spTgt spid="3">
                                            <p:txEl>
                                              <p:pRg st="12" end="12"/>
                                            </p:txEl>
                                          </p:spTgt>
                                        </p:tgtEl>
                                      </p:cBhvr>
                                      <p:to x="100000" y="60000"/>
                                    </p:animScale>
                                    <p:animScale>
                                      <p:cBhvr>
                                        <p:cTn id="212" dur="166" decel="50000">
                                          <p:stCondLst>
                                            <p:cond delay="676"/>
                                          </p:stCondLst>
                                        </p:cTn>
                                        <p:tgtEl>
                                          <p:spTgt spid="3">
                                            <p:txEl>
                                              <p:pRg st="12" end="12"/>
                                            </p:txEl>
                                          </p:spTgt>
                                        </p:tgtEl>
                                      </p:cBhvr>
                                      <p:to x="100000" y="100000"/>
                                    </p:animScale>
                                    <p:animScale>
                                      <p:cBhvr>
                                        <p:cTn id="213" dur="26">
                                          <p:stCondLst>
                                            <p:cond delay="1312"/>
                                          </p:stCondLst>
                                        </p:cTn>
                                        <p:tgtEl>
                                          <p:spTgt spid="3">
                                            <p:txEl>
                                              <p:pRg st="12" end="12"/>
                                            </p:txEl>
                                          </p:spTgt>
                                        </p:tgtEl>
                                      </p:cBhvr>
                                      <p:to x="100000" y="80000"/>
                                    </p:animScale>
                                    <p:animScale>
                                      <p:cBhvr>
                                        <p:cTn id="214" dur="166" decel="50000">
                                          <p:stCondLst>
                                            <p:cond delay="1338"/>
                                          </p:stCondLst>
                                        </p:cTn>
                                        <p:tgtEl>
                                          <p:spTgt spid="3">
                                            <p:txEl>
                                              <p:pRg st="12" end="12"/>
                                            </p:txEl>
                                          </p:spTgt>
                                        </p:tgtEl>
                                      </p:cBhvr>
                                      <p:to x="100000" y="100000"/>
                                    </p:animScale>
                                    <p:animScale>
                                      <p:cBhvr>
                                        <p:cTn id="215" dur="26">
                                          <p:stCondLst>
                                            <p:cond delay="1642"/>
                                          </p:stCondLst>
                                        </p:cTn>
                                        <p:tgtEl>
                                          <p:spTgt spid="3">
                                            <p:txEl>
                                              <p:pRg st="12" end="12"/>
                                            </p:txEl>
                                          </p:spTgt>
                                        </p:tgtEl>
                                      </p:cBhvr>
                                      <p:to x="100000" y="90000"/>
                                    </p:animScale>
                                    <p:animScale>
                                      <p:cBhvr>
                                        <p:cTn id="216" dur="166" decel="50000">
                                          <p:stCondLst>
                                            <p:cond delay="1668"/>
                                          </p:stCondLst>
                                        </p:cTn>
                                        <p:tgtEl>
                                          <p:spTgt spid="3">
                                            <p:txEl>
                                              <p:pRg st="12" end="12"/>
                                            </p:txEl>
                                          </p:spTgt>
                                        </p:tgtEl>
                                      </p:cBhvr>
                                      <p:to x="100000" y="100000"/>
                                    </p:animScale>
                                    <p:animScale>
                                      <p:cBhvr>
                                        <p:cTn id="217" dur="26">
                                          <p:stCondLst>
                                            <p:cond delay="1808"/>
                                          </p:stCondLst>
                                        </p:cTn>
                                        <p:tgtEl>
                                          <p:spTgt spid="3">
                                            <p:txEl>
                                              <p:pRg st="12" end="12"/>
                                            </p:txEl>
                                          </p:spTgt>
                                        </p:tgtEl>
                                      </p:cBhvr>
                                      <p:to x="100000" y="95000"/>
                                    </p:animScale>
                                    <p:animScale>
                                      <p:cBhvr>
                                        <p:cTn id="218" dur="166" decel="50000">
                                          <p:stCondLst>
                                            <p:cond delay="1834"/>
                                          </p:stCondLst>
                                        </p:cTn>
                                        <p:tgtEl>
                                          <p:spTgt spid="3">
                                            <p:txEl>
                                              <p:pRg st="12" end="12"/>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5"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nvPr>
        </p:nvGraphicFramePr>
        <p:xfrm>
          <a:off x="0" y="1772815"/>
          <a:ext cx="9036496" cy="43204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321180225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4">
                                            <p:graphicEl>
                                              <a:dgm id="{3C8DD557-244A-46F5-BA89-FBF127C953A7}"/>
                                            </p:graphicEl>
                                          </p:spTgt>
                                        </p:tgtEl>
                                        <p:attrNameLst>
                                          <p:attrName>style.visibility</p:attrName>
                                        </p:attrNameLst>
                                      </p:cBhvr>
                                      <p:to>
                                        <p:strVal val="visible"/>
                                      </p:to>
                                    </p:set>
                                    <p:animEffect transition="in" filter="wipe(down)">
                                      <p:cBhvr>
                                        <p:cTn id="25" dur="580">
                                          <p:stCondLst>
                                            <p:cond delay="0"/>
                                          </p:stCondLst>
                                        </p:cTn>
                                        <p:tgtEl>
                                          <p:spTgt spid="4">
                                            <p:graphicEl>
                                              <a:dgm id="{3C8DD557-244A-46F5-BA89-FBF127C953A7}"/>
                                            </p:graphicEl>
                                          </p:spTgt>
                                        </p:tgtEl>
                                      </p:cBhvr>
                                    </p:animEffect>
                                    <p:anim calcmode="lin" valueType="num">
                                      <p:cBhvr>
                                        <p:cTn id="26" dur="1822" tmFilter="0,0; 0.14,0.36; 0.43,0.73; 0.71,0.91; 1.0,1.0">
                                          <p:stCondLst>
                                            <p:cond delay="0"/>
                                          </p:stCondLst>
                                        </p:cTn>
                                        <p:tgtEl>
                                          <p:spTgt spid="4">
                                            <p:graphicEl>
                                              <a:dgm id="{3C8DD557-244A-46F5-BA89-FBF127C953A7}"/>
                                            </p:graphic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graphicEl>
                                              <a:dgm id="{3C8DD557-244A-46F5-BA89-FBF127C953A7}"/>
                                            </p:graphic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graphicEl>
                                              <a:dgm id="{3C8DD557-244A-46F5-BA89-FBF127C953A7}"/>
                                            </p:graphic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graphicEl>
                                              <a:dgm id="{3C8DD557-244A-46F5-BA89-FBF127C953A7}"/>
                                            </p:graphic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graphicEl>
                                              <a:dgm id="{3C8DD557-244A-46F5-BA89-FBF127C953A7}"/>
                                            </p:graphic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graphicEl>
                                              <a:dgm id="{3C8DD557-244A-46F5-BA89-FBF127C953A7}"/>
                                            </p:graphicEl>
                                          </p:spTgt>
                                        </p:tgtEl>
                                      </p:cBhvr>
                                      <p:to x="100000" y="60000"/>
                                    </p:animScale>
                                    <p:animScale>
                                      <p:cBhvr>
                                        <p:cTn id="32" dur="166" decel="50000">
                                          <p:stCondLst>
                                            <p:cond delay="676"/>
                                          </p:stCondLst>
                                        </p:cTn>
                                        <p:tgtEl>
                                          <p:spTgt spid="4">
                                            <p:graphicEl>
                                              <a:dgm id="{3C8DD557-244A-46F5-BA89-FBF127C953A7}"/>
                                            </p:graphicEl>
                                          </p:spTgt>
                                        </p:tgtEl>
                                      </p:cBhvr>
                                      <p:to x="100000" y="100000"/>
                                    </p:animScale>
                                    <p:animScale>
                                      <p:cBhvr>
                                        <p:cTn id="33" dur="26">
                                          <p:stCondLst>
                                            <p:cond delay="1312"/>
                                          </p:stCondLst>
                                        </p:cTn>
                                        <p:tgtEl>
                                          <p:spTgt spid="4">
                                            <p:graphicEl>
                                              <a:dgm id="{3C8DD557-244A-46F5-BA89-FBF127C953A7}"/>
                                            </p:graphicEl>
                                          </p:spTgt>
                                        </p:tgtEl>
                                      </p:cBhvr>
                                      <p:to x="100000" y="80000"/>
                                    </p:animScale>
                                    <p:animScale>
                                      <p:cBhvr>
                                        <p:cTn id="34" dur="166" decel="50000">
                                          <p:stCondLst>
                                            <p:cond delay="1338"/>
                                          </p:stCondLst>
                                        </p:cTn>
                                        <p:tgtEl>
                                          <p:spTgt spid="4">
                                            <p:graphicEl>
                                              <a:dgm id="{3C8DD557-244A-46F5-BA89-FBF127C953A7}"/>
                                            </p:graphicEl>
                                          </p:spTgt>
                                        </p:tgtEl>
                                      </p:cBhvr>
                                      <p:to x="100000" y="100000"/>
                                    </p:animScale>
                                    <p:animScale>
                                      <p:cBhvr>
                                        <p:cTn id="35" dur="26">
                                          <p:stCondLst>
                                            <p:cond delay="1642"/>
                                          </p:stCondLst>
                                        </p:cTn>
                                        <p:tgtEl>
                                          <p:spTgt spid="4">
                                            <p:graphicEl>
                                              <a:dgm id="{3C8DD557-244A-46F5-BA89-FBF127C953A7}"/>
                                            </p:graphicEl>
                                          </p:spTgt>
                                        </p:tgtEl>
                                      </p:cBhvr>
                                      <p:to x="100000" y="90000"/>
                                    </p:animScale>
                                    <p:animScale>
                                      <p:cBhvr>
                                        <p:cTn id="36" dur="166" decel="50000">
                                          <p:stCondLst>
                                            <p:cond delay="1668"/>
                                          </p:stCondLst>
                                        </p:cTn>
                                        <p:tgtEl>
                                          <p:spTgt spid="4">
                                            <p:graphicEl>
                                              <a:dgm id="{3C8DD557-244A-46F5-BA89-FBF127C953A7}"/>
                                            </p:graphicEl>
                                          </p:spTgt>
                                        </p:tgtEl>
                                      </p:cBhvr>
                                      <p:to x="100000" y="100000"/>
                                    </p:animScale>
                                    <p:animScale>
                                      <p:cBhvr>
                                        <p:cTn id="37" dur="26">
                                          <p:stCondLst>
                                            <p:cond delay="1808"/>
                                          </p:stCondLst>
                                        </p:cTn>
                                        <p:tgtEl>
                                          <p:spTgt spid="4">
                                            <p:graphicEl>
                                              <a:dgm id="{3C8DD557-244A-46F5-BA89-FBF127C953A7}"/>
                                            </p:graphicEl>
                                          </p:spTgt>
                                        </p:tgtEl>
                                      </p:cBhvr>
                                      <p:to x="100000" y="95000"/>
                                    </p:animScale>
                                    <p:animScale>
                                      <p:cBhvr>
                                        <p:cTn id="38" dur="166" decel="50000">
                                          <p:stCondLst>
                                            <p:cond delay="1834"/>
                                          </p:stCondLst>
                                        </p:cTn>
                                        <p:tgtEl>
                                          <p:spTgt spid="4">
                                            <p:graphicEl>
                                              <a:dgm id="{3C8DD557-244A-46F5-BA89-FBF127C953A7}"/>
                                            </p:graphic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4">
                                            <p:graphicEl>
                                              <a:dgm id="{C4001992-5215-4AA6-A109-54B20DDE0BCE}"/>
                                            </p:graphicEl>
                                          </p:spTgt>
                                        </p:tgtEl>
                                        <p:attrNameLst>
                                          <p:attrName>style.visibility</p:attrName>
                                        </p:attrNameLst>
                                      </p:cBhvr>
                                      <p:to>
                                        <p:strVal val="visible"/>
                                      </p:to>
                                    </p:set>
                                    <p:animEffect transition="in" filter="wipe(down)">
                                      <p:cBhvr>
                                        <p:cTn id="43" dur="580">
                                          <p:stCondLst>
                                            <p:cond delay="0"/>
                                          </p:stCondLst>
                                        </p:cTn>
                                        <p:tgtEl>
                                          <p:spTgt spid="4">
                                            <p:graphicEl>
                                              <a:dgm id="{C4001992-5215-4AA6-A109-54B20DDE0BCE}"/>
                                            </p:graphicEl>
                                          </p:spTgt>
                                        </p:tgtEl>
                                      </p:cBhvr>
                                    </p:animEffect>
                                    <p:anim calcmode="lin" valueType="num">
                                      <p:cBhvr>
                                        <p:cTn id="44" dur="1822" tmFilter="0,0; 0.14,0.36; 0.43,0.73; 0.71,0.91; 1.0,1.0">
                                          <p:stCondLst>
                                            <p:cond delay="0"/>
                                          </p:stCondLst>
                                        </p:cTn>
                                        <p:tgtEl>
                                          <p:spTgt spid="4">
                                            <p:graphicEl>
                                              <a:dgm id="{C4001992-5215-4AA6-A109-54B20DDE0BCE}"/>
                                            </p:graphic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4">
                                            <p:graphicEl>
                                              <a:dgm id="{C4001992-5215-4AA6-A109-54B20DDE0BCE}"/>
                                            </p:graphic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4">
                                            <p:graphicEl>
                                              <a:dgm id="{C4001992-5215-4AA6-A109-54B20DDE0BCE}"/>
                                            </p:graphic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4">
                                            <p:graphicEl>
                                              <a:dgm id="{C4001992-5215-4AA6-A109-54B20DDE0BCE}"/>
                                            </p:graphic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4">
                                            <p:graphicEl>
                                              <a:dgm id="{C4001992-5215-4AA6-A109-54B20DDE0BCE}"/>
                                            </p:graphic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4">
                                            <p:graphicEl>
                                              <a:dgm id="{C4001992-5215-4AA6-A109-54B20DDE0BCE}"/>
                                            </p:graphicEl>
                                          </p:spTgt>
                                        </p:tgtEl>
                                      </p:cBhvr>
                                      <p:to x="100000" y="60000"/>
                                    </p:animScale>
                                    <p:animScale>
                                      <p:cBhvr>
                                        <p:cTn id="50" dur="166" decel="50000">
                                          <p:stCondLst>
                                            <p:cond delay="676"/>
                                          </p:stCondLst>
                                        </p:cTn>
                                        <p:tgtEl>
                                          <p:spTgt spid="4">
                                            <p:graphicEl>
                                              <a:dgm id="{C4001992-5215-4AA6-A109-54B20DDE0BCE}"/>
                                            </p:graphicEl>
                                          </p:spTgt>
                                        </p:tgtEl>
                                      </p:cBhvr>
                                      <p:to x="100000" y="100000"/>
                                    </p:animScale>
                                    <p:animScale>
                                      <p:cBhvr>
                                        <p:cTn id="51" dur="26">
                                          <p:stCondLst>
                                            <p:cond delay="1312"/>
                                          </p:stCondLst>
                                        </p:cTn>
                                        <p:tgtEl>
                                          <p:spTgt spid="4">
                                            <p:graphicEl>
                                              <a:dgm id="{C4001992-5215-4AA6-A109-54B20DDE0BCE}"/>
                                            </p:graphicEl>
                                          </p:spTgt>
                                        </p:tgtEl>
                                      </p:cBhvr>
                                      <p:to x="100000" y="80000"/>
                                    </p:animScale>
                                    <p:animScale>
                                      <p:cBhvr>
                                        <p:cTn id="52" dur="166" decel="50000">
                                          <p:stCondLst>
                                            <p:cond delay="1338"/>
                                          </p:stCondLst>
                                        </p:cTn>
                                        <p:tgtEl>
                                          <p:spTgt spid="4">
                                            <p:graphicEl>
                                              <a:dgm id="{C4001992-5215-4AA6-A109-54B20DDE0BCE}"/>
                                            </p:graphicEl>
                                          </p:spTgt>
                                        </p:tgtEl>
                                      </p:cBhvr>
                                      <p:to x="100000" y="100000"/>
                                    </p:animScale>
                                    <p:animScale>
                                      <p:cBhvr>
                                        <p:cTn id="53" dur="26">
                                          <p:stCondLst>
                                            <p:cond delay="1642"/>
                                          </p:stCondLst>
                                        </p:cTn>
                                        <p:tgtEl>
                                          <p:spTgt spid="4">
                                            <p:graphicEl>
                                              <a:dgm id="{C4001992-5215-4AA6-A109-54B20DDE0BCE}"/>
                                            </p:graphicEl>
                                          </p:spTgt>
                                        </p:tgtEl>
                                      </p:cBhvr>
                                      <p:to x="100000" y="90000"/>
                                    </p:animScale>
                                    <p:animScale>
                                      <p:cBhvr>
                                        <p:cTn id="54" dur="166" decel="50000">
                                          <p:stCondLst>
                                            <p:cond delay="1668"/>
                                          </p:stCondLst>
                                        </p:cTn>
                                        <p:tgtEl>
                                          <p:spTgt spid="4">
                                            <p:graphicEl>
                                              <a:dgm id="{C4001992-5215-4AA6-A109-54B20DDE0BCE}"/>
                                            </p:graphicEl>
                                          </p:spTgt>
                                        </p:tgtEl>
                                      </p:cBhvr>
                                      <p:to x="100000" y="100000"/>
                                    </p:animScale>
                                    <p:animScale>
                                      <p:cBhvr>
                                        <p:cTn id="55" dur="26">
                                          <p:stCondLst>
                                            <p:cond delay="1808"/>
                                          </p:stCondLst>
                                        </p:cTn>
                                        <p:tgtEl>
                                          <p:spTgt spid="4">
                                            <p:graphicEl>
                                              <a:dgm id="{C4001992-5215-4AA6-A109-54B20DDE0BCE}"/>
                                            </p:graphicEl>
                                          </p:spTgt>
                                        </p:tgtEl>
                                      </p:cBhvr>
                                      <p:to x="100000" y="95000"/>
                                    </p:animScale>
                                    <p:animScale>
                                      <p:cBhvr>
                                        <p:cTn id="56" dur="166" decel="50000">
                                          <p:stCondLst>
                                            <p:cond delay="1834"/>
                                          </p:stCondLst>
                                        </p:cTn>
                                        <p:tgtEl>
                                          <p:spTgt spid="4">
                                            <p:graphicEl>
                                              <a:dgm id="{C4001992-5215-4AA6-A109-54B20DDE0BCE}"/>
                                            </p:graphic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4">
                                            <p:graphicEl>
                                              <a:dgm id="{222DBF46-B75D-4540-87D5-9E1BC07444BE}"/>
                                            </p:graphicEl>
                                          </p:spTgt>
                                        </p:tgtEl>
                                        <p:attrNameLst>
                                          <p:attrName>style.visibility</p:attrName>
                                        </p:attrNameLst>
                                      </p:cBhvr>
                                      <p:to>
                                        <p:strVal val="visible"/>
                                      </p:to>
                                    </p:set>
                                    <p:animEffect transition="in" filter="wipe(down)">
                                      <p:cBhvr>
                                        <p:cTn id="61" dur="580">
                                          <p:stCondLst>
                                            <p:cond delay="0"/>
                                          </p:stCondLst>
                                        </p:cTn>
                                        <p:tgtEl>
                                          <p:spTgt spid="4">
                                            <p:graphicEl>
                                              <a:dgm id="{222DBF46-B75D-4540-87D5-9E1BC07444BE}"/>
                                            </p:graphicEl>
                                          </p:spTgt>
                                        </p:tgtEl>
                                      </p:cBhvr>
                                    </p:animEffect>
                                    <p:anim calcmode="lin" valueType="num">
                                      <p:cBhvr>
                                        <p:cTn id="62" dur="1822" tmFilter="0,0; 0.14,0.36; 0.43,0.73; 0.71,0.91; 1.0,1.0">
                                          <p:stCondLst>
                                            <p:cond delay="0"/>
                                          </p:stCondLst>
                                        </p:cTn>
                                        <p:tgtEl>
                                          <p:spTgt spid="4">
                                            <p:graphicEl>
                                              <a:dgm id="{222DBF46-B75D-4540-87D5-9E1BC07444BE}"/>
                                            </p:graphic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4">
                                            <p:graphicEl>
                                              <a:dgm id="{222DBF46-B75D-4540-87D5-9E1BC07444BE}"/>
                                            </p:graphic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4">
                                            <p:graphicEl>
                                              <a:dgm id="{222DBF46-B75D-4540-87D5-9E1BC07444BE}"/>
                                            </p:graphic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4">
                                            <p:graphicEl>
                                              <a:dgm id="{222DBF46-B75D-4540-87D5-9E1BC07444BE}"/>
                                            </p:graphic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4">
                                            <p:graphicEl>
                                              <a:dgm id="{222DBF46-B75D-4540-87D5-9E1BC07444BE}"/>
                                            </p:graphic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4">
                                            <p:graphicEl>
                                              <a:dgm id="{222DBF46-B75D-4540-87D5-9E1BC07444BE}"/>
                                            </p:graphicEl>
                                          </p:spTgt>
                                        </p:tgtEl>
                                      </p:cBhvr>
                                      <p:to x="100000" y="60000"/>
                                    </p:animScale>
                                    <p:animScale>
                                      <p:cBhvr>
                                        <p:cTn id="68" dur="166" decel="50000">
                                          <p:stCondLst>
                                            <p:cond delay="676"/>
                                          </p:stCondLst>
                                        </p:cTn>
                                        <p:tgtEl>
                                          <p:spTgt spid="4">
                                            <p:graphicEl>
                                              <a:dgm id="{222DBF46-B75D-4540-87D5-9E1BC07444BE}"/>
                                            </p:graphicEl>
                                          </p:spTgt>
                                        </p:tgtEl>
                                      </p:cBhvr>
                                      <p:to x="100000" y="100000"/>
                                    </p:animScale>
                                    <p:animScale>
                                      <p:cBhvr>
                                        <p:cTn id="69" dur="26">
                                          <p:stCondLst>
                                            <p:cond delay="1312"/>
                                          </p:stCondLst>
                                        </p:cTn>
                                        <p:tgtEl>
                                          <p:spTgt spid="4">
                                            <p:graphicEl>
                                              <a:dgm id="{222DBF46-B75D-4540-87D5-9E1BC07444BE}"/>
                                            </p:graphicEl>
                                          </p:spTgt>
                                        </p:tgtEl>
                                      </p:cBhvr>
                                      <p:to x="100000" y="80000"/>
                                    </p:animScale>
                                    <p:animScale>
                                      <p:cBhvr>
                                        <p:cTn id="70" dur="166" decel="50000">
                                          <p:stCondLst>
                                            <p:cond delay="1338"/>
                                          </p:stCondLst>
                                        </p:cTn>
                                        <p:tgtEl>
                                          <p:spTgt spid="4">
                                            <p:graphicEl>
                                              <a:dgm id="{222DBF46-B75D-4540-87D5-9E1BC07444BE}"/>
                                            </p:graphicEl>
                                          </p:spTgt>
                                        </p:tgtEl>
                                      </p:cBhvr>
                                      <p:to x="100000" y="100000"/>
                                    </p:animScale>
                                    <p:animScale>
                                      <p:cBhvr>
                                        <p:cTn id="71" dur="26">
                                          <p:stCondLst>
                                            <p:cond delay="1642"/>
                                          </p:stCondLst>
                                        </p:cTn>
                                        <p:tgtEl>
                                          <p:spTgt spid="4">
                                            <p:graphicEl>
                                              <a:dgm id="{222DBF46-B75D-4540-87D5-9E1BC07444BE}"/>
                                            </p:graphicEl>
                                          </p:spTgt>
                                        </p:tgtEl>
                                      </p:cBhvr>
                                      <p:to x="100000" y="90000"/>
                                    </p:animScale>
                                    <p:animScale>
                                      <p:cBhvr>
                                        <p:cTn id="72" dur="166" decel="50000">
                                          <p:stCondLst>
                                            <p:cond delay="1668"/>
                                          </p:stCondLst>
                                        </p:cTn>
                                        <p:tgtEl>
                                          <p:spTgt spid="4">
                                            <p:graphicEl>
                                              <a:dgm id="{222DBF46-B75D-4540-87D5-9E1BC07444BE}"/>
                                            </p:graphicEl>
                                          </p:spTgt>
                                        </p:tgtEl>
                                      </p:cBhvr>
                                      <p:to x="100000" y="100000"/>
                                    </p:animScale>
                                    <p:animScale>
                                      <p:cBhvr>
                                        <p:cTn id="73" dur="26">
                                          <p:stCondLst>
                                            <p:cond delay="1808"/>
                                          </p:stCondLst>
                                        </p:cTn>
                                        <p:tgtEl>
                                          <p:spTgt spid="4">
                                            <p:graphicEl>
                                              <a:dgm id="{222DBF46-B75D-4540-87D5-9E1BC07444BE}"/>
                                            </p:graphicEl>
                                          </p:spTgt>
                                        </p:tgtEl>
                                      </p:cBhvr>
                                      <p:to x="100000" y="95000"/>
                                    </p:animScale>
                                    <p:animScale>
                                      <p:cBhvr>
                                        <p:cTn id="74" dur="166" decel="50000">
                                          <p:stCondLst>
                                            <p:cond delay="1834"/>
                                          </p:stCondLst>
                                        </p:cTn>
                                        <p:tgtEl>
                                          <p:spTgt spid="4">
                                            <p:graphicEl>
                                              <a:dgm id="{222DBF46-B75D-4540-87D5-9E1BC07444BE}"/>
                                            </p:graphic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4">
                                            <p:graphicEl>
                                              <a:dgm id="{846EFFDF-60E9-4B4E-95AE-05B2295F8177}"/>
                                            </p:graphicEl>
                                          </p:spTgt>
                                        </p:tgtEl>
                                        <p:attrNameLst>
                                          <p:attrName>style.visibility</p:attrName>
                                        </p:attrNameLst>
                                      </p:cBhvr>
                                      <p:to>
                                        <p:strVal val="visible"/>
                                      </p:to>
                                    </p:set>
                                    <p:animEffect transition="in" filter="wipe(down)">
                                      <p:cBhvr>
                                        <p:cTn id="79" dur="580">
                                          <p:stCondLst>
                                            <p:cond delay="0"/>
                                          </p:stCondLst>
                                        </p:cTn>
                                        <p:tgtEl>
                                          <p:spTgt spid="4">
                                            <p:graphicEl>
                                              <a:dgm id="{846EFFDF-60E9-4B4E-95AE-05B2295F8177}"/>
                                            </p:graphicEl>
                                          </p:spTgt>
                                        </p:tgtEl>
                                      </p:cBhvr>
                                    </p:animEffect>
                                    <p:anim calcmode="lin" valueType="num">
                                      <p:cBhvr>
                                        <p:cTn id="80" dur="1822" tmFilter="0,0; 0.14,0.36; 0.43,0.73; 0.71,0.91; 1.0,1.0">
                                          <p:stCondLst>
                                            <p:cond delay="0"/>
                                          </p:stCondLst>
                                        </p:cTn>
                                        <p:tgtEl>
                                          <p:spTgt spid="4">
                                            <p:graphicEl>
                                              <a:dgm id="{846EFFDF-60E9-4B4E-95AE-05B2295F8177}"/>
                                            </p:graphic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4">
                                            <p:graphicEl>
                                              <a:dgm id="{846EFFDF-60E9-4B4E-95AE-05B2295F8177}"/>
                                            </p:graphic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4">
                                            <p:graphicEl>
                                              <a:dgm id="{846EFFDF-60E9-4B4E-95AE-05B2295F8177}"/>
                                            </p:graphic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4">
                                            <p:graphicEl>
                                              <a:dgm id="{846EFFDF-60E9-4B4E-95AE-05B2295F8177}"/>
                                            </p:graphic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4">
                                            <p:graphicEl>
                                              <a:dgm id="{846EFFDF-60E9-4B4E-95AE-05B2295F8177}"/>
                                            </p:graphic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4">
                                            <p:graphicEl>
                                              <a:dgm id="{846EFFDF-60E9-4B4E-95AE-05B2295F8177}"/>
                                            </p:graphicEl>
                                          </p:spTgt>
                                        </p:tgtEl>
                                      </p:cBhvr>
                                      <p:to x="100000" y="60000"/>
                                    </p:animScale>
                                    <p:animScale>
                                      <p:cBhvr>
                                        <p:cTn id="86" dur="166" decel="50000">
                                          <p:stCondLst>
                                            <p:cond delay="676"/>
                                          </p:stCondLst>
                                        </p:cTn>
                                        <p:tgtEl>
                                          <p:spTgt spid="4">
                                            <p:graphicEl>
                                              <a:dgm id="{846EFFDF-60E9-4B4E-95AE-05B2295F8177}"/>
                                            </p:graphicEl>
                                          </p:spTgt>
                                        </p:tgtEl>
                                      </p:cBhvr>
                                      <p:to x="100000" y="100000"/>
                                    </p:animScale>
                                    <p:animScale>
                                      <p:cBhvr>
                                        <p:cTn id="87" dur="26">
                                          <p:stCondLst>
                                            <p:cond delay="1312"/>
                                          </p:stCondLst>
                                        </p:cTn>
                                        <p:tgtEl>
                                          <p:spTgt spid="4">
                                            <p:graphicEl>
                                              <a:dgm id="{846EFFDF-60E9-4B4E-95AE-05B2295F8177}"/>
                                            </p:graphicEl>
                                          </p:spTgt>
                                        </p:tgtEl>
                                      </p:cBhvr>
                                      <p:to x="100000" y="80000"/>
                                    </p:animScale>
                                    <p:animScale>
                                      <p:cBhvr>
                                        <p:cTn id="88" dur="166" decel="50000">
                                          <p:stCondLst>
                                            <p:cond delay="1338"/>
                                          </p:stCondLst>
                                        </p:cTn>
                                        <p:tgtEl>
                                          <p:spTgt spid="4">
                                            <p:graphicEl>
                                              <a:dgm id="{846EFFDF-60E9-4B4E-95AE-05B2295F8177}"/>
                                            </p:graphicEl>
                                          </p:spTgt>
                                        </p:tgtEl>
                                      </p:cBhvr>
                                      <p:to x="100000" y="100000"/>
                                    </p:animScale>
                                    <p:animScale>
                                      <p:cBhvr>
                                        <p:cTn id="89" dur="26">
                                          <p:stCondLst>
                                            <p:cond delay="1642"/>
                                          </p:stCondLst>
                                        </p:cTn>
                                        <p:tgtEl>
                                          <p:spTgt spid="4">
                                            <p:graphicEl>
                                              <a:dgm id="{846EFFDF-60E9-4B4E-95AE-05B2295F8177}"/>
                                            </p:graphicEl>
                                          </p:spTgt>
                                        </p:tgtEl>
                                      </p:cBhvr>
                                      <p:to x="100000" y="90000"/>
                                    </p:animScale>
                                    <p:animScale>
                                      <p:cBhvr>
                                        <p:cTn id="90" dur="166" decel="50000">
                                          <p:stCondLst>
                                            <p:cond delay="1668"/>
                                          </p:stCondLst>
                                        </p:cTn>
                                        <p:tgtEl>
                                          <p:spTgt spid="4">
                                            <p:graphicEl>
                                              <a:dgm id="{846EFFDF-60E9-4B4E-95AE-05B2295F8177}"/>
                                            </p:graphicEl>
                                          </p:spTgt>
                                        </p:tgtEl>
                                      </p:cBhvr>
                                      <p:to x="100000" y="100000"/>
                                    </p:animScale>
                                    <p:animScale>
                                      <p:cBhvr>
                                        <p:cTn id="91" dur="26">
                                          <p:stCondLst>
                                            <p:cond delay="1808"/>
                                          </p:stCondLst>
                                        </p:cTn>
                                        <p:tgtEl>
                                          <p:spTgt spid="4">
                                            <p:graphicEl>
                                              <a:dgm id="{846EFFDF-60E9-4B4E-95AE-05B2295F8177}"/>
                                            </p:graphicEl>
                                          </p:spTgt>
                                        </p:tgtEl>
                                      </p:cBhvr>
                                      <p:to x="100000" y="95000"/>
                                    </p:animScale>
                                    <p:animScale>
                                      <p:cBhvr>
                                        <p:cTn id="92" dur="166" decel="50000">
                                          <p:stCondLst>
                                            <p:cond delay="1834"/>
                                          </p:stCondLst>
                                        </p:cTn>
                                        <p:tgtEl>
                                          <p:spTgt spid="4">
                                            <p:graphicEl>
                                              <a:dgm id="{846EFFDF-60E9-4B4E-95AE-05B2295F8177}"/>
                                            </p:graphic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4">
                                            <p:graphicEl>
                                              <a:dgm id="{7C7FD50A-9831-4DF9-BCD3-049D2A453307}"/>
                                            </p:graphicEl>
                                          </p:spTgt>
                                        </p:tgtEl>
                                        <p:attrNameLst>
                                          <p:attrName>style.visibility</p:attrName>
                                        </p:attrNameLst>
                                      </p:cBhvr>
                                      <p:to>
                                        <p:strVal val="visible"/>
                                      </p:to>
                                    </p:set>
                                    <p:animEffect transition="in" filter="wipe(down)">
                                      <p:cBhvr>
                                        <p:cTn id="97" dur="580">
                                          <p:stCondLst>
                                            <p:cond delay="0"/>
                                          </p:stCondLst>
                                        </p:cTn>
                                        <p:tgtEl>
                                          <p:spTgt spid="4">
                                            <p:graphicEl>
                                              <a:dgm id="{7C7FD50A-9831-4DF9-BCD3-049D2A453307}"/>
                                            </p:graphicEl>
                                          </p:spTgt>
                                        </p:tgtEl>
                                      </p:cBhvr>
                                    </p:animEffect>
                                    <p:anim calcmode="lin" valueType="num">
                                      <p:cBhvr>
                                        <p:cTn id="98" dur="1822" tmFilter="0,0; 0.14,0.36; 0.43,0.73; 0.71,0.91; 1.0,1.0">
                                          <p:stCondLst>
                                            <p:cond delay="0"/>
                                          </p:stCondLst>
                                        </p:cTn>
                                        <p:tgtEl>
                                          <p:spTgt spid="4">
                                            <p:graphicEl>
                                              <a:dgm id="{7C7FD50A-9831-4DF9-BCD3-049D2A453307}"/>
                                            </p:graphic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4">
                                            <p:graphicEl>
                                              <a:dgm id="{7C7FD50A-9831-4DF9-BCD3-049D2A453307}"/>
                                            </p:graphic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4">
                                            <p:graphicEl>
                                              <a:dgm id="{7C7FD50A-9831-4DF9-BCD3-049D2A453307}"/>
                                            </p:graphic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4">
                                            <p:graphicEl>
                                              <a:dgm id="{7C7FD50A-9831-4DF9-BCD3-049D2A453307}"/>
                                            </p:graphic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4">
                                            <p:graphicEl>
                                              <a:dgm id="{7C7FD50A-9831-4DF9-BCD3-049D2A453307}"/>
                                            </p:graphic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4">
                                            <p:graphicEl>
                                              <a:dgm id="{7C7FD50A-9831-4DF9-BCD3-049D2A453307}"/>
                                            </p:graphicEl>
                                          </p:spTgt>
                                        </p:tgtEl>
                                      </p:cBhvr>
                                      <p:to x="100000" y="60000"/>
                                    </p:animScale>
                                    <p:animScale>
                                      <p:cBhvr>
                                        <p:cTn id="104" dur="166" decel="50000">
                                          <p:stCondLst>
                                            <p:cond delay="676"/>
                                          </p:stCondLst>
                                        </p:cTn>
                                        <p:tgtEl>
                                          <p:spTgt spid="4">
                                            <p:graphicEl>
                                              <a:dgm id="{7C7FD50A-9831-4DF9-BCD3-049D2A453307}"/>
                                            </p:graphicEl>
                                          </p:spTgt>
                                        </p:tgtEl>
                                      </p:cBhvr>
                                      <p:to x="100000" y="100000"/>
                                    </p:animScale>
                                    <p:animScale>
                                      <p:cBhvr>
                                        <p:cTn id="105" dur="26">
                                          <p:stCondLst>
                                            <p:cond delay="1312"/>
                                          </p:stCondLst>
                                        </p:cTn>
                                        <p:tgtEl>
                                          <p:spTgt spid="4">
                                            <p:graphicEl>
                                              <a:dgm id="{7C7FD50A-9831-4DF9-BCD3-049D2A453307}"/>
                                            </p:graphicEl>
                                          </p:spTgt>
                                        </p:tgtEl>
                                      </p:cBhvr>
                                      <p:to x="100000" y="80000"/>
                                    </p:animScale>
                                    <p:animScale>
                                      <p:cBhvr>
                                        <p:cTn id="106" dur="166" decel="50000">
                                          <p:stCondLst>
                                            <p:cond delay="1338"/>
                                          </p:stCondLst>
                                        </p:cTn>
                                        <p:tgtEl>
                                          <p:spTgt spid="4">
                                            <p:graphicEl>
                                              <a:dgm id="{7C7FD50A-9831-4DF9-BCD3-049D2A453307}"/>
                                            </p:graphicEl>
                                          </p:spTgt>
                                        </p:tgtEl>
                                      </p:cBhvr>
                                      <p:to x="100000" y="100000"/>
                                    </p:animScale>
                                    <p:animScale>
                                      <p:cBhvr>
                                        <p:cTn id="107" dur="26">
                                          <p:stCondLst>
                                            <p:cond delay="1642"/>
                                          </p:stCondLst>
                                        </p:cTn>
                                        <p:tgtEl>
                                          <p:spTgt spid="4">
                                            <p:graphicEl>
                                              <a:dgm id="{7C7FD50A-9831-4DF9-BCD3-049D2A453307}"/>
                                            </p:graphicEl>
                                          </p:spTgt>
                                        </p:tgtEl>
                                      </p:cBhvr>
                                      <p:to x="100000" y="90000"/>
                                    </p:animScale>
                                    <p:animScale>
                                      <p:cBhvr>
                                        <p:cTn id="108" dur="166" decel="50000">
                                          <p:stCondLst>
                                            <p:cond delay="1668"/>
                                          </p:stCondLst>
                                        </p:cTn>
                                        <p:tgtEl>
                                          <p:spTgt spid="4">
                                            <p:graphicEl>
                                              <a:dgm id="{7C7FD50A-9831-4DF9-BCD3-049D2A453307}"/>
                                            </p:graphicEl>
                                          </p:spTgt>
                                        </p:tgtEl>
                                      </p:cBhvr>
                                      <p:to x="100000" y="100000"/>
                                    </p:animScale>
                                    <p:animScale>
                                      <p:cBhvr>
                                        <p:cTn id="109" dur="26">
                                          <p:stCondLst>
                                            <p:cond delay="1808"/>
                                          </p:stCondLst>
                                        </p:cTn>
                                        <p:tgtEl>
                                          <p:spTgt spid="4">
                                            <p:graphicEl>
                                              <a:dgm id="{7C7FD50A-9831-4DF9-BCD3-049D2A453307}"/>
                                            </p:graphicEl>
                                          </p:spTgt>
                                        </p:tgtEl>
                                      </p:cBhvr>
                                      <p:to x="100000" y="95000"/>
                                    </p:animScale>
                                    <p:animScale>
                                      <p:cBhvr>
                                        <p:cTn id="110" dur="166" decel="50000">
                                          <p:stCondLst>
                                            <p:cond delay="1834"/>
                                          </p:stCondLst>
                                        </p:cTn>
                                        <p:tgtEl>
                                          <p:spTgt spid="4">
                                            <p:graphicEl>
                                              <a:dgm id="{7C7FD50A-9831-4DF9-BCD3-049D2A453307}"/>
                                            </p:graphic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4">
                                            <p:graphicEl>
                                              <a:dgm id="{FC57DFD3-F011-4ABC-957A-B75FC79E640D}"/>
                                            </p:graphicEl>
                                          </p:spTgt>
                                        </p:tgtEl>
                                        <p:attrNameLst>
                                          <p:attrName>style.visibility</p:attrName>
                                        </p:attrNameLst>
                                      </p:cBhvr>
                                      <p:to>
                                        <p:strVal val="visible"/>
                                      </p:to>
                                    </p:set>
                                    <p:animEffect transition="in" filter="wipe(down)">
                                      <p:cBhvr>
                                        <p:cTn id="115" dur="580">
                                          <p:stCondLst>
                                            <p:cond delay="0"/>
                                          </p:stCondLst>
                                        </p:cTn>
                                        <p:tgtEl>
                                          <p:spTgt spid="4">
                                            <p:graphicEl>
                                              <a:dgm id="{FC57DFD3-F011-4ABC-957A-B75FC79E640D}"/>
                                            </p:graphicEl>
                                          </p:spTgt>
                                        </p:tgtEl>
                                      </p:cBhvr>
                                    </p:animEffect>
                                    <p:anim calcmode="lin" valueType="num">
                                      <p:cBhvr>
                                        <p:cTn id="116" dur="1822" tmFilter="0,0; 0.14,0.36; 0.43,0.73; 0.71,0.91; 1.0,1.0">
                                          <p:stCondLst>
                                            <p:cond delay="0"/>
                                          </p:stCondLst>
                                        </p:cTn>
                                        <p:tgtEl>
                                          <p:spTgt spid="4">
                                            <p:graphicEl>
                                              <a:dgm id="{FC57DFD3-F011-4ABC-957A-B75FC79E640D}"/>
                                            </p:graphic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4">
                                            <p:graphicEl>
                                              <a:dgm id="{FC57DFD3-F011-4ABC-957A-B75FC79E640D}"/>
                                            </p:graphic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4">
                                            <p:graphicEl>
                                              <a:dgm id="{FC57DFD3-F011-4ABC-957A-B75FC79E640D}"/>
                                            </p:graphic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4">
                                            <p:graphicEl>
                                              <a:dgm id="{FC57DFD3-F011-4ABC-957A-B75FC79E640D}"/>
                                            </p:graphic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4">
                                            <p:graphicEl>
                                              <a:dgm id="{FC57DFD3-F011-4ABC-957A-B75FC79E640D}"/>
                                            </p:graphic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4">
                                            <p:graphicEl>
                                              <a:dgm id="{FC57DFD3-F011-4ABC-957A-B75FC79E640D}"/>
                                            </p:graphicEl>
                                          </p:spTgt>
                                        </p:tgtEl>
                                      </p:cBhvr>
                                      <p:to x="100000" y="60000"/>
                                    </p:animScale>
                                    <p:animScale>
                                      <p:cBhvr>
                                        <p:cTn id="122" dur="166" decel="50000">
                                          <p:stCondLst>
                                            <p:cond delay="676"/>
                                          </p:stCondLst>
                                        </p:cTn>
                                        <p:tgtEl>
                                          <p:spTgt spid="4">
                                            <p:graphicEl>
                                              <a:dgm id="{FC57DFD3-F011-4ABC-957A-B75FC79E640D}"/>
                                            </p:graphicEl>
                                          </p:spTgt>
                                        </p:tgtEl>
                                      </p:cBhvr>
                                      <p:to x="100000" y="100000"/>
                                    </p:animScale>
                                    <p:animScale>
                                      <p:cBhvr>
                                        <p:cTn id="123" dur="26">
                                          <p:stCondLst>
                                            <p:cond delay="1312"/>
                                          </p:stCondLst>
                                        </p:cTn>
                                        <p:tgtEl>
                                          <p:spTgt spid="4">
                                            <p:graphicEl>
                                              <a:dgm id="{FC57DFD3-F011-4ABC-957A-B75FC79E640D}"/>
                                            </p:graphicEl>
                                          </p:spTgt>
                                        </p:tgtEl>
                                      </p:cBhvr>
                                      <p:to x="100000" y="80000"/>
                                    </p:animScale>
                                    <p:animScale>
                                      <p:cBhvr>
                                        <p:cTn id="124" dur="166" decel="50000">
                                          <p:stCondLst>
                                            <p:cond delay="1338"/>
                                          </p:stCondLst>
                                        </p:cTn>
                                        <p:tgtEl>
                                          <p:spTgt spid="4">
                                            <p:graphicEl>
                                              <a:dgm id="{FC57DFD3-F011-4ABC-957A-B75FC79E640D}"/>
                                            </p:graphicEl>
                                          </p:spTgt>
                                        </p:tgtEl>
                                      </p:cBhvr>
                                      <p:to x="100000" y="100000"/>
                                    </p:animScale>
                                    <p:animScale>
                                      <p:cBhvr>
                                        <p:cTn id="125" dur="26">
                                          <p:stCondLst>
                                            <p:cond delay="1642"/>
                                          </p:stCondLst>
                                        </p:cTn>
                                        <p:tgtEl>
                                          <p:spTgt spid="4">
                                            <p:graphicEl>
                                              <a:dgm id="{FC57DFD3-F011-4ABC-957A-B75FC79E640D}"/>
                                            </p:graphicEl>
                                          </p:spTgt>
                                        </p:tgtEl>
                                      </p:cBhvr>
                                      <p:to x="100000" y="90000"/>
                                    </p:animScale>
                                    <p:animScale>
                                      <p:cBhvr>
                                        <p:cTn id="126" dur="166" decel="50000">
                                          <p:stCondLst>
                                            <p:cond delay="1668"/>
                                          </p:stCondLst>
                                        </p:cTn>
                                        <p:tgtEl>
                                          <p:spTgt spid="4">
                                            <p:graphicEl>
                                              <a:dgm id="{FC57DFD3-F011-4ABC-957A-B75FC79E640D}"/>
                                            </p:graphicEl>
                                          </p:spTgt>
                                        </p:tgtEl>
                                      </p:cBhvr>
                                      <p:to x="100000" y="100000"/>
                                    </p:animScale>
                                    <p:animScale>
                                      <p:cBhvr>
                                        <p:cTn id="127" dur="26">
                                          <p:stCondLst>
                                            <p:cond delay="1808"/>
                                          </p:stCondLst>
                                        </p:cTn>
                                        <p:tgtEl>
                                          <p:spTgt spid="4">
                                            <p:graphicEl>
                                              <a:dgm id="{FC57DFD3-F011-4ABC-957A-B75FC79E640D}"/>
                                            </p:graphicEl>
                                          </p:spTgt>
                                        </p:tgtEl>
                                      </p:cBhvr>
                                      <p:to x="100000" y="95000"/>
                                    </p:animScale>
                                    <p:animScale>
                                      <p:cBhvr>
                                        <p:cTn id="128" dur="166" decel="50000">
                                          <p:stCondLst>
                                            <p:cond delay="1834"/>
                                          </p:stCondLst>
                                        </p:cTn>
                                        <p:tgtEl>
                                          <p:spTgt spid="4">
                                            <p:graphicEl>
                                              <a:dgm id="{FC57DFD3-F011-4ABC-957A-B75FC79E640D}"/>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6"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203130985"/>
              </p:ext>
            </p:extLst>
          </p:nvPr>
        </p:nvGraphicFramePr>
        <p:xfrm>
          <a:off x="179512" y="1556792"/>
          <a:ext cx="8784976" cy="30963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graphicFrame>
        <p:nvGraphicFramePr>
          <p:cNvPr id="6" name="Diagram 5"/>
          <p:cNvGraphicFramePr/>
          <p:nvPr>
            <p:extLst>
              <p:ext uri="{D42A27DB-BD31-4B8C-83A1-F6EECF244321}">
                <p14:modId xmlns:p14="http://schemas.microsoft.com/office/powerpoint/2010/main" val="1230359699"/>
              </p:ext>
            </p:extLst>
          </p:nvPr>
        </p:nvGraphicFramePr>
        <p:xfrm>
          <a:off x="107504" y="4653136"/>
          <a:ext cx="8856984" cy="252028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3810041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graphicEl>
                                              <a:dgm id="{3F2D0FC3-15F7-43A9-8323-1C69A1B24C0A}"/>
                                            </p:graphicEl>
                                          </p:spTgt>
                                        </p:tgtEl>
                                        <p:attrNameLst>
                                          <p:attrName>style.visibility</p:attrName>
                                        </p:attrNameLst>
                                      </p:cBhvr>
                                      <p:to>
                                        <p:strVal val="visible"/>
                                      </p:to>
                                    </p:set>
                                    <p:anim calcmode="lin" valueType="num">
                                      <p:cBhvr>
                                        <p:cTn id="14" dur="500" fill="hold"/>
                                        <p:tgtEl>
                                          <p:spTgt spid="4">
                                            <p:graphicEl>
                                              <a:dgm id="{3F2D0FC3-15F7-43A9-8323-1C69A1B24C0A}"/>
                                            </p:graphicEl>
                                          </p:spTgt>
                                        </p:tgtEl>
                                        <p:attrNameLst>
                                          <p:attrName>ppt_w</p:attrName>
                                        </p:attrNameLst>
                                      </p:cBhvr>
                                      <p:tavLst>
                                        <p:tav tm="0">
                                          <p:val>
                                            <p:fltVal val="0"/>
                                          </p:val>
                                        </p:tav>
                                        <p:tav tm="100000">
                                          <p:val>
                                            <p:strVal val="#ppt_w"/>
                                          </p:val>
                                        </p:tav>
                                      </p:tavLst>
                                    </p:anim>
                                    <p:anim calcmode="lin" valueType="num">
                                      <p:cBhvr>
                                        <p:cTn id="15" dur="500" fill="hold"/>
                                        <p:tgtEl>
                                          <p:spTgt spid="4">
                                            <p:graphicEl>
                                              <a:dgm id="{3F2D0FC3-15F7-43A9-8323-1C69A1B24C0A}"/>
                                            </p:graphicEl>
                                          </p:spTgt>
                                        </p:tgtEl>
                                        <p:attrNameLst>
                                          <p:attrName>ppt_h</p:attrName>
                                        </p:attrNameLst>
                                      </p:cBhvr>
                                      <p:tavLst>
                                        <p:tav tm="0">
                                          <p:val>
                                            <p:fltVal val="0"/>
                                          </p:val>
                                        </p:tav>
                                        <p:tav tm="100000">
                                          <p:val>
                                            <p:strVal val="#ppt_h"/>
                                          </p:val>
                                        </p:tav>
                                      </p:tavLst>
                                    </p:anim>
                                    <p:animEffect transition="in" filter="fade">
                                      <p:cBhvr>
                                        <p:cTn id="16" dur="500"/>
                                        <p:tgtEl>
                                          <p:spTgt spid="4">
                                            <p:graphicEl>
                                              <a:dgm id="{3F2D0FC3-15F7-43A9-8323-1C69A1B24C0A}"/>
                                            </p:graphicEl>
                                          </p:spTgt>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4">
                                            <p:graphicEl>
                                              <a:dgm id="{8FD53548-7FDC-416B-9A1A-9BE89675C190}"/>
                                            </p:graphicEl>
                                          </p:spTgt>
                                        </p:tgtEl>
                                        <p:attrNameLst>
                                          <p:attrName>style.visibility</p:attrName>
                                        </p:attrNameLst>
                                      </p:cBhvr>
                                      <p:to>
                                        <p:strVal val="visible"/>
                                      </p:to>
                                    </p:set>
                                    <p:anim calcmode="lin" valueType="num">
                                      <p:cBhvr>
                                        <p:cTn id="19" dur="500" fill="hold"/>
                                        <p:tgtEl>
                                          <p:spTgt spid="4">
                                            <p:graphicEl>
                                              <a:dgm id="{8FD53548-7FDC-416B-9A1A-9BE89675C190}"/>
                                            </p:graphicEl>
                                          </p:spTgt>
                                        </p:tgtEl>
                                        <p:attrNameLst>
                                          <p:attrName>ppt_w</p:attrName>
                                        </p:attrNameLst>
                                      </p:cBhvr>
                                      <p:tavLst>
                                        <p:tav tm="0">
                                          <p:val>
                                            <p:fltVal val="0"/>
                                          </p:val>
                                        </p:tav>
                                        <p:tav tm="100000">
                                          <p:val>
                                            <p:strVal val="#ppt_w"/>
                                          </p:val>
                                        </p:tav>
                                      </p:tavLst>
                                    </p:anim>
                                    <p:anim calcmode="lin" valueType="num">
                                      <p:cBhvr>
                                        <p:cTn id="20" dur="500" fill="hold"/>
                                        <p:tgtEl>
                                          <p:spTgt spid="4">
                                            <p:graphicEl>
                                              <a:dgm id="{8FD53548-7FDC-416B-9A1A-9BE89675C190}"/>
                                            </p:graphicEl>
                                          </p:spTgt>
                                        </p:tgtEl>
                                        <p:attrNameLst>
                                          <p:attrName>ppt_h</p:attrName>
                                        </p:attrNameLst>
                                      </p:cBhvr>
                                      <p:tavLst>
                                        <p:tav tm="0">
                                          <p:val>
                                            <p:fltVal val="0"/>
                                          </p:val>
                                        </p:tav>
                                        <p:tav tm="100000">
                                          <p:val>
                                            <p:strVal val="#ppt_h"/>
                                          </p:val>
                                        </p:tav>
                                      </p:tavLst>
                                    </p:anim>
                                    <p:animEffect transition="in" filter="fade">
                                      <p:cBhvr>
                                        <p:cTn id="21" dur="500"/>
                                        <p:tgtEl>
                                          <p:spTgt spid="4">
                                            <p:graphicEl>
                                              <a:dgm id="{8FD53548-7FDC-416B-9A1A-9BE89675C190}"/>
                                            </p:graphicEl>
                                          </p:spTgt>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grpId="0" nodeType="clickEffect">
                                  <p:stCondLst>
                                    <p:cond delay="0"/>
                                  </p:stCondLst>
                                  <p:childTnLst>
                                    <p:set>
                                      <p:cBhvr>
                                        <p:cTn id="25" dur="1" fill="hold">
                                          <p:stCondLst>
                                            <p:cond delay="0"/>
                                          </p:stCondLst>
                                        </p:cTn>
                                        <p:tgtEl>
                                          <p:spTgt spid="4">
                                            <p:graphicEl>
                                              <a:dgm id="{D532B6C3-CC8E-4E84-8355-C43831C5CE36}"/>
                                            </p:graphicEl>
                                          </p:spTgt>
                                        </p:tgtEl>
                                        <p:attrNameLst>
                                          <p:attrName>style.visibility</p:attrName>
                                        </p:attrNameLst>
                                      </p:cBhvr>
                                      <p:to>
                                        <p:strVal val="visible"/>
                                      </p:to>
                                    </p:set>
                                    <p:anim calcmode="lin" valueType="num">
                                      <p:cBhvr>
                                        <p:cTn id="26" dur="500" fill="hold"/>
                                        <p:tgtEl>
                                          <p:spTgt spid="4">
                                            <p:graphicEl>
                                              <a:dgm id="{D532B6C3-CC8E-4E84-8355-C43831C5CE36}"/>
                                            </p:graphicEl>
                                          </p:spTgt>
                                        </p:tgtEl>
                                        <p:attrNameLst>
                                          <p:attrName>ppt_w</p:attrName>
                                        </p:attrNameLst>
                                      </p:cBhvr>
                                      <p:tavLst>
                                        <p:tav tm="0">
                                          <p:val>
                                            <p:fltVal val="0"/>
                                          </p:val>
                                        </p:tav>
                                        <p:tav tm="100000">
                                          <p:val>
                                            <p:strVal val="#ppt_w"/>
                                          </p:val>
                                        </p:tav>
                                      </p:tavLst>
                                    </p:anim>
                                    <p:anim calcmode="lin" valueType="num">
                                      <p:cBhvr>
                                        <p:cTn id="27" dur="500" fill="hold"/>
                                        <p:tgtEl>
                                          <p:spTgt spid="4">
                                            <p:graphicEl>
                                              <a:dgm id="{D532B6C3-CC8E-4E84-8355-C43831C5CE36}"/>
                                            </p:graphicEl>
                                          </p:spTgt>
                                        </p:tgtEl>
                                        <p:attrNameLst>
                                          <p:attrName>ppt_h</p:attrName>
                                        </p:attrNameLst>
                                      </p:cBhvr>
                                      <p:tavLst>
                                        <p:tav tm="0">
                                          <p:val>
                                            <p:fltVal val="0"/>
                                          </p:val>
                                        </p:tav>
                                        <p:tav tm="100000">
                                          <p:val>
                                            <p:strVal val="#ppt_h"/>
                                          </p:val>
                                        </p:tav>
                                      </p:tavLst>
                                    </p:anim>
                                    <p:animEffect transition="in" filter="fade">
                                      <p:cBhvr>
                                        <p:cTn id="28" dur="500"/>
                                        <p:tgtEl>
                                          <p:spTgt spid="4">
                                            <p:graphicEl>
                                              <a:dgm id="{D532B6C3-CC8E-4E84-8355-C43831C5CE36}"/>
                                            </p:graphic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4">
                                            <p:graphicEl>
                                              <a:dgm id="{9B7E88F3-09C1-470E-BE99-6B87BA5B2B85}"/>
                                            </p:graphicEl>
                                          </p:spTgt>
                                        </p:tgtEl>
                                        <p:attrNameLst>
                                          <p:attrName>style.visibility</p:attrName>
                                        </p:attrNameLst>
                                      </p:cBhvr>
                                      <p:to>
                                        <p:strVal val="visible"/>
                                      </p:to>
                                    </p:set>
                                    <p:anim calcmode="lin" valueType="num">
                                      <p:cBhvr>
                                        <p:cTn id="31" dur="500" fill="hold"/>
                                        <p:tgtEl>
                                          <p:spTgt spid="4">
                                            <p:graphicEl>
                                              <a:dgm id="{9B7E88F3-09C1-470E-BE99-6B87BA5B2B85}"/>
                                            </p:graphicEl>
                                          </p:spTgt>
                                        </p:tgtEl>
                                        <p:attrNameLst>
                                          <p:attrName>ppt_w</p:attrName>
                                        </p:attrNameLst>
                                      </p:cBhvr>
                                      <p:tavLst>
                                        <p:tav tm="0">
                                          <p:val>
                                            <p:fltVal val="0"/>
                                          </p:val>
                                        </p:tav>
                                        <p:tav tm="100000">
                                          <p:val>
                                            <p:strVal val="#ppt_w"/>
                                          </p:val>
                                        </p:tav>
                                      </p:tavLst>
                                    </p:anim>
                                    <p:anim calcmode="lin" valueType="num">
                                      <p:cBhvr>
                                        <p:cTn id="32" dur="500" fill="hold"/>
                                        <p:tgtEl>
                                          <p:spTgt spid="4">
                                            <p:graphicEl>
                                              <a:dgm id="{9B7E88F3-09C1-470E-BE99-6B87BA5B2B85}"/>
                                            </p:graphicEl>
                                          </p:spTgt>
                                        </p:tgtEl>
                                        <p:attrNameLst>
                                          <p:attrName>ppt_h</p:attrName>
                                        </p:attrNameLst>
                                      </p:cBhvr>
                                      <p:tavLst>
                                        <p:tav tm="0">
                                          <p:val>
                                            <p:fltVal val="0"/>
                                          </p:val>
                                        </p:tav>
                                        <p:tav tm="100000">
                                          <p:val>
                                            <p:strVal val="#ppt_h"/>
                                          </p:val>
                                        </p:tav>
                                      </p:tavLst>
                                    </p:anim>
                                    <p:animEffect transition="in" filter="fade">
                                      <p:cBhvr>
                                        <p:cTn id="33" dur="500"/>
                                        <p:tgtEl>
                                          <p:spTgt spid="4">
                                            <p:graphicEl>
                                              <a:dgm id="{9B7E88F3-09C1-470E-BE99-6B87BA5B2B85}"/>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4">
                                            <p:graphicEl>
                                              <a:dgm id="{1BA4F605-B2FB-4CFC-8DDA-40408203C157}"/>
                                            </p:graphicEl>
                                          </p:spTgt>
                                        </p:tgtEl>
                                        <p:attrNameLst>
                                          <p:attrName>style.visibility</p:attrName>
                                        </p:attrNameLst>
                                      </p:cBhvr>
                                      <p:to>
                                        <p:strVal val="visible"/>
                                      </p:to>
                                    </p:set>
                                    <p:anim calcmode="lin" valueType="num">
                                      <p:cBhvr>
                                        <p:cTn id="38" dur="500" fill="hold"/>
                                        <p:tgtEl>
                                          <p:spTgt spid="4">
                                            <p:graphicEl>
                                              <a:dgm id="{1BA4F605-B2FB-4CFC-8DDA-40408203C157}"/>
                                            </p:graphicEl>
                                          </p:spTgt>
                                        </p:tgtEl>
                                        <p:attrNameLst>
                                          <p:attrName>ppt_w</p:attrName>
                                        </p:attrNameLst>
                                      </p:cBhvr>
                                      <p:tavLst>
                                        <p:tav tm="0">
                                          <p:val>
                                            <p:fltVal val="0"/>
                                          </p:val>
                                        </p:tav>
                                        <p:tav tm="100000">
                                          <p:val>
                                            <p:strVal val="#ppt_w"/>
                                          </p:val>
                                        </p:tav>
                                      </p:tavLst>
                                    </p:anim>
                                    <p:anim calcmode="lin" valueType="num">
                                      <p:cBhvr>
                                        <p:cTn id="39" dur="500" fill="hold"/>
                                        <p:tgtEl>
                                          <p:spTgt spid="4">
                                            <p:graphicEl>
                                              <a:dgm id="{1BA4F605-B2FB-4CFC-8DDA-40408203C157}"/>
                                            </p:graphicEl>
                                          </p:spTgt>
                                        </p:tgtEl>
                                        <p:attrNameLst>
                                          <p:attrName>ppt_h</p:attrName>
                                        </p:attrNameLst>
                                      </p:cBhvr>
                                      <p:tavLst>
                                        <p:tav tm="0">
                                          <p:val>
                                            <p:fltVal val="0"/>
                                          </p:val>
                                        </p:tav>
                                        <p:tav tm="100000">
                                          <p:val>
                                            <p:strVal val="#ppt_h"/>
                                          </p:val>
                                        </p:tav>
                                      </p:tavLst>
                                    </p:anim>
                                    <p:animEffect transition="in" filter="fade">
                                      <p:cBhvr>
                                        <p:cTn id="40" dur="500"/>
                                        <p:tgtEl>
                                          <p:spTgt spid="4">
                                            <p:graphicEl>
                                              <a:dgm id="{1BA4F605-B2FB-4CFC-8DDA-40408203C157}"/>
                                            </p:graphicEl>
                                          </p:spTgt>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4">
                                            <p:graphicEl>
                                              <a:dgm id="{390A47D3-2E34-48F3-903D-54460E7E5AA6}"/>
                                            </p:graphicEl>
                                          </p:spTgt>
                                        </p:tgtEl>
                                        <p:attrNameLst>
                                          <p:attrName>style.visibility</p:attrName>
                                        </p:attrNameLst>
                                      </p:cBhvr>
                                      <p:to>
                                        <p:strVal val="visible"/>
                                      </p:to>
                                    </p:set>
                                    <p:anim calcmode="lin" valueType="num">
                                      <p:cBhvr>
                                        <p:cTn id="43" dur="500" fill="hold"/>
                                        <p:tgtEl>
                                          <p:spTgt spid="4">
                                            <p:graphicEl>
                                              <a:dgm id="{390A47D3-2E34-48F3-903D-54460E7E5AA6}"/>
                                            </p:graphicEl>
                                          </p:spTgt>
                                        </p:tgtEl>
                                        <p:attrNameLst>
                                          <p:attrName>ppt_w</p:attrName>
                                        </p:attrNameLst>
                                      </p:cBhvr>
                                      <p:tavLst>
                                        <p:tav tm="0">
                                          <p:val>
                                            <p:fltVal val="0"/>
                                          </p:val>
                                        </p:tav>
                                        <p:tav tm="100000">
                                          <p:val>
                                            <p:strVal val="#ppt_w"/>
                                          </p:val>
                                        </p:tav>
                                      </p:tavLst>
                                    </p:anim>
                                    <p:anim calcmode="lin" valueType="num">
                                      <p:cBhvr>
                                        <p:cTn id="44" dur="500" fill="hold"/>
                                        <p:tgtEl>
                                          <p:spTgt spid="4">
                                            <p:graphicEl>
                                              <a:dgm id="{390A47D3-2E34-48F3-903D-54460E7E5AA6}"/>
                                            </p:graphicEl>
                                          </p:spTgt>
                                        </p:tgtEl>
                                        <p:attrNameLst>
                                          <p:attrName>ppt_h</p:attrName>
                                        </p:attrNameLst>
                                      </p:cBhvr>
                                      <p:tavLst>
                                        <p:tav tm="0">
                                          <p:val>
                                            <p:fltVal val="0"/>
                                          </p:val>
                                        </p:tav>
                                        <p:tav tm="100000">
                                          <p:val>
                                            <p:strVal val="#ppt_h"/>
                                          </p:val>
                                        </p:tav>
                                      </p:tavLst>
                                    </p:anim>
                                    <p:animEffect transition="in" filter="fade">
                                      <p:cBhvr>
                                        <p:cTn id="45" dur="500"/>
                                        <p:tgtEl>
                                          <p:spTgt spid="4">
                                            <p:graphicEl>
                                              <a:dgm id="{390A47D3-2E34-48F3-903D-54460E7E5AA6}"/>
                                            </p:graphicEl>
                                          </p:spTgt>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6">
                                            <p:graphicEl>
                                              <a:dgm id="{76D30542-C6EF-4C67-A636-1809FC370A5F}"/>
                                            </p:graphicEl>
                                          </p:spTgt>
                                        </p:tgtEl>
                                        <p:attrNameLst>
                                          <p:attrName>style.visibility</p:attrName>
                                        </p:attrNameLst>
                                      </p:cBhvr>
                                      <p:to>
                                        <p:strVal val="visible"/>
                                      </p:to>
                                    </p:set>
                                    <p:anim calcmode="lin" valueType="num">
                                      <p:cBhvr>
                                        <p:cTn id="50" dur="500" fill="hold"/>
                                        <p:tgtEl>
                                          <p:spTgt spid="6">
                                            <p:graphicEl>
                                              <a:dgm id="{76D30542-C6EF-4C67-A636-1809FC370A5F}"/>
                                            </p:graphicEl>
                                          </p:spTgt>
                                        </p:tgtEl>
                                        <p:attrNameLst>
                                          <p:attrName>ppt_w</p:attrName>
                                        </p:attrNameLst>
                                      </p:cBhvr>
                                      <p:tavLst>
                                        <p:tav tm="0">
                                          <p:val>
                                            <p:fltVal val="0"/>
                                          </p:val>
                                        </p:tav>
                                        <p:tav tm="100000">
                                          <p:val>
                                            <p:strVal val="#ppt_w"/>
                                          </p:val>
                                        </p:tav>
                                      </p:tavLst>
                                    </p:anim>
                                    <p:anim calcmode="lin" valueType="num">
                                      <p:cBhvr>
                                        <p:cTn id="51" dur="500" fill="hold"/>
                                        <p:tgtEl>
                                          <p:spTgt spid="6">
                                            <p:graphicEl>
                                              <a:dgm id="{76D30542-C6EF-4C67-A636-1809FC370A5F}"/>
                                            </p:graphicEl>
                                          </p:spTgt>
                                        </p:tgtEl>
                                        <p:attrNameLst>
                                          <p:attrName>ppt_h</p:attrName>
                                        </p:attrNameLst>
                                      </p:cBhvr>
                                      <p:tavLst>
                                        <p:tav tm="0">
                                          <p:val>
                                            <p:fltVal val="0"/>
                                          </p:val>
                                        </p:tav>
                                        <p:tav tm="100000">
                                          <p:val>
                                            <p:strVal val="#ppt_h"/>
                                          </p:val>
                                        </p:tav>
                                      </p:tavLst>
                                    </p:anim>
                                    <p:animEffect transition="in" filter="fade">
                                      <p:cBhvr>
                                        <p:cTn id="52" dur="500"/>
                                        <p:tgtEl>
                                          <p:spTgt spid="6">
                                            <p:graphicEl>
                                              <a:dgm id="{76D30542-C6EF-4C67-A636-1809FC370A5F}"/>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53" presetClass="entr" presetSubtype="16" fill="hold" grpId="0" nodeType="clickEffect">
                                  <p:stCondLst>
                                    <p:cond delay="0"/>
                                  </p:stCondLst>
                                  <p:childTnLst>
                                    <p:set>
                                      <p:cBhvr>
                                        <p:cTn id="56" dur="1" fill="hold">
                                          <p:stCondLst>
                                            <p:cond delay="0"/>
                                          </p:stCondLst>
                                        </p:cTn>
                                        <p:tgtEl>
                                          <p:spTgt spid="6">
                                            <p:graphicEl>
                                              <a:dgm id="{66C834A2-ACE7-4E97-8D44-3D1CA2CA7C61}"/>
                                            </p:graphicEl>
                                          </p:spTgt>
                                        </p:tgtEl>
                                        <p:attrNameLst>
                                          <p:attrName>style.visibility</p:attrName>
                                        </p:attrNameLst>
                                      </p:cBhvr>
                                      <p:to>
                                        <p:strVal val="visible"/>
                                      </p:to>
                                    </p:set>
                                    <p:anim calcmode="lin" valueType="num">
                                      <p:cBhvr>
                                        <p:cTn id="57" dur="500" fill="hold"/>
                                        <p:tgtEl>
                                          <p:spTgt spid="6">
                                            <p:graphicEl>
                                              <a:dgm id="{66C834A2-ACE7-4E97-8D44-3D1CA2CA7C61}"/>
                                            </p:graphicEl>
                                          </p:spTgt>
                                        </p:tgtEl>
                                        <p:attrNameLst>
                                          <p:attrName>ppt_w</p:attrName>
                                        </p:attrNameLst>
                                      </p:cBhvr>
                                      <p:tavLst>
                                        <p:tav tm="0">
                                          <p:val>
                                            <p:fltVal val="0"/>
                                          </p:val>
                                        </p:tav>
                                        <p:tav tm="100000">
                                          <p:val>
                                            <p:strVal val="#ppt_w"/>
                                          </p:val>
                                        </p:tav>
                                      </p:tavLst>
                                    </p:anim>
                                    <p:anim calcmode="lin" valueType="num">
                                      <p:cBhvr>
                                        <p:cTn id="58" dur="500" fill="hold"/>
                                        <p:tgtEl>
                                          <p:spTgt spid="6">
                                            <p:graphicEl>
                                              <a:dgm id="{66C834A2-ACE7-4E97-8D44-3D1CA2CA7C61}"/>
                                            </p:graphicEl>
                                          </p:spTgt>
                                        </p:tgtEl>
                                        <p:attrNameLst>
                                          <p:attrName>ppt_h</p:attrName>
                                        </p:attrNameLst>
                                      </p:cBhvr>
                                      <p:tavLst>
                                        <p:tav tm="0">
                                          <p:val>
                                            <p:fltVal val="0"/>
                                          </p:val>
                                        </p:tav>
                                        <p:tav tm="100000">
                                          <p:val>
                                            <p:strVal val="#ppt_h"/>
                                          </p:val>
                                        </p:tav>
                                      </p:tavLst>
                                    </p:anim>
                                    <p:animEffect transition="in" filter="fade">
                                      <p:cBhvr>
                                        <p:cTn id="59" dur="500"/>
                                        <p:tgtEl>
                                          <p:spTgt spid="6">
                                            <p:graphicEl>
                                              <a:dgm id="{66C834A2-ACE7-4E97-8D44-3D1CA2CA7C61}"/>
                                            </p:graphicEl>
                                          </p:spTgt>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6">
                                            <p:graphicEl>
                                              <a:dgm id="{1EF53310-95AB-45BF-B42F-AFADC6B072A0}"/>
                                            </p:graphicEl>
                                          </p:spTgt>
                                        </p:tgtEl>
                                        <p:attrNameLst>
                                          <p:attrName>style.visibility</p:attrName>
                                        </p:attrNameLst>
                                      </p:cBhvr>
                                      <p:to>
                                        <p:strVal val="visible"/>
                                      </p:to>
                                    </p:set>
                                    <p:anim calcmode="lin" valueType="num">
                                      <p:cBhvr>
                                        <p:cTn id="62" dur="500" fill="hold"/>
                                        <p:tgtEl>
                                          <p:spTgt spid="6">
                                            <p:graphicEl>
                                              <a:dgm id="{1EF53310-95AB-45BF-B42F-AFADC6B072A0}"/>
                                            </p:graphicEl>
                                          </p:spTgt>
                                        </p:tgtEl>
                                        <p:attrNameLst>
                                          <p:attrName>ppt_w</p:attrName>
                                        </p:attrNameLst>
                                      </p:cBhvr>
                                      <p:tavLst>
                                        <p:tav tm="0">
                                          <p:val>
                                            <p:fltVal val="0"/>
                                          </p:val>
                                        </p:tav>
                                        <p:tav tm="100000">
                                          <p:val>
                                            <p:strVal val="#ppt_w"/>
                                          </p:val>
                                        </p:tav>
                                      </p:tavLst>
                                    </p:anim>
                                    <p:anim calcmode="lin" valueType="num">
                                      <p:cBhvr>
                                        <p:cTn id="63" dur="500" fill="hold"/>
                                        <p:tgtEl>
                                          <p:spTgt spid="6">
                                            <p:graphicEl>
                                              <a:dgm id="{1EF53310-95AB-45BF-B42F-AFADC6B072A0}"/>
                                            </p:graphicEl>
                                          </p:spTgt>
                                        </p:tgtEl>
                                        <p:attrNameLst>
                                          <p:attrName>ppt_h</p:attrName>
                                        </p:attrNameLst>
                                      </p:cBhvr>
                                      <p:tavLst>
                                        <p:tav tm="0">
                                          <p:val>
                                            <p:fltVal val="0"/>
                                          </p:val>
                                        </p:tav>
                                        <p:tav tm="100000">
                                          <p:val>
                                            <p:strVal val="#ppt_h"/>
                                          </p:val>
                                        </p:tav>
                                      </p:tavLst>
                                    </p:anim>
                                    <p:animEffect transition="in" filter="fade">
                                      <p:cBhvr>
                                        <p:cTn id="64" dur="500"/>
                                        <p:tgtEl>
                                          <p:spTgt spid="6">
                                            <p:graphicEl>
                                              <a:dgm id="{1EF53310-95AB-45BF-B42F-AFADC6B072A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Graphic spid="6" grpId="0">
        <p:bldSub>
          <a:bldDgm bld="one"/>
        </p:bldSub>
      </p:bldGraphic>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07504" y="1412776"/>
            <a:ext cx="9036496" cy="1338828"/>
          </a:xfrm>
          <a:prstGeom prst="rect">
            <a:avLst/>
          </a:prstGeom>
        </p:spPr>
        <p:txBody>
          <a:bodyPr wrap="square">
            <a:spAutoFit/>
          </a:bodyPr>
          <a:lstStyle/>
          <a:p>
            <a:pPr algn="just">
              <a:lnSpc>
                <a:spcPct val="150000"/>
              </a:lnSpc>
            </a:pPr>
            <a:r>
              <a:rPr lang="fa-IR" b="1" dirty="0">
                <a:cs typeface="B Nazanin" panose="00000400000000000000" pitchFamily="2" charset="-78"/>
              </a:rPr>
              <a:t>شخصیت‏های بزرگ ـ حوزوی یا غیرحوزوی ـ که در سلوک روحانی و خودسازی معنوی موفق بوده‏اند؛ ولی گوشۀ عزلت گزیده و به‌جهت ناتوانی، از انجام خدمات فرهنگی و اجتماعی طفره رفته‏اند، گنجینه‏های پنهان و </a:t>
            </a:r>
            <a:r>
              <a:rPr lang="fa-IR" b="1" dirty="0" smtClean="0">
                <a:cs typeface="B Nazanin" panose="00000400000000000000" pitchFamily="2" charset="-78"/>
              </a:rPr>
              <a:t>ذخایر خاموشی </a:t>
            </a:r>
            <a:r>
              <a:rPr lang="fa-IR" b="1" dirty="0">
                <a:cs typeface="B Nazanin" panose="00000400000000000000" pitchFamily="2" charset="-78"/>
              </a:rPr>
              <a:t>هستند که تنها نیمی از راه را پیموده‏اند؛</a:t>
            </a:r>
            <a:endParaRPr lang="en-US" b="1" dirty="0">
              <a:solidFill>
                <a:schemeClr val="lt1"/>
              </a:solidFill>
              <a:cs typeface="B Nazanin" panose="00000400000000000000" pitchFamily="2" charset="-78"/>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531517915"/>
              </p:ext>
            </p:extLst>
          </p:nvPr>
        </p:nvGraphicFramePr>
        <p:xfrm>
          <a:off x="35496" y="2420888"/>
          <a:ext cx="5472608" cy="22322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10" name="Diagram 9"/>
          <p:cNvGraphicFramePr/>
          <p:nvPr>
            <p:extLst>
              <p:ext uri="{D42A27DB-BD31-4B8C-83A1-F6EECF244321}">
                <p14:modId xmlns:p14="http://schemas.microsoft.com/office/powerpoint/2010/main" val="782278338"/>
              </p:ext>
            </p:extLst>
          </p:nvPr>
        </p:nvGraphicFramePr>
        <p:xfrm>
          <a:off x="3354455" y="2852936"/>
          <a:ext cx="7626257" cy="396044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1"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426213498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80">
                                          <p:stCondLst>
                                            <p:cond delay="0"/>
                                          </p:stCondLst>
                                        </p:cTn>
                                        <p:tgtEl>
                                          <p:spTgt spid="11"/>
                                        </p:tgtEl>
                                      </p:cBhvr>
                                    </p:animEffect>
                                    <p:anim calcmode="lin" valueType="num">
                                      <p:cBhvr>
                                        <p:cTn id="8"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13" dur="26">
                                          <p:stCondLst>
                                            <p:cond delay="650"/>
                                          </p:stCondLst>
                                        </p:cTn>
                                        <p:tgtEl>
                                          <p:spTgt spid="11"/>
                                        </p:tgtEl>
                                      </p:cBhvr>
                                      <p:to x="100000" y="60000"/>
                                    </p:animScale>
                                    <p:animScale>
                                      <p:cBhvr>
                                        <p:cTn id="14" dur="166" decel="50000">
                                          <p:stCondLst>
                                            <p:cond delay="676"/>
                                          </p:stCondLst>
                                        </p:cTn>
                                        <p:tgtEl>
                                          <p:spTgt spid="11"/>
                                        </p:tgtEl>
                                      </p:cBhvr>
                                      <p:to x="100000" y="100000"/>
                                    </p:animScale>
                                    <p:animScale>
                                      <p:cBhvr>
                                        <p:cTn id="15" dur="26">
                                          <p:stCondLst>
                                            <p:cond delay="1312"/>
                                          </p:stCondLst>
                                        </p:cTn>
                                        <p:tgtEl>
                                          <p:spTgt spid="11"/>
                                        </p:tgtEl>
                                      </p:cBhvr>
                                      <p:to x="100000" y="80000"/>
                                    </p:animScale>
                                    <p:animScale>
                                      <p:cBhvr>
                                        <p:cTn id="16" dur="166" decel="50000">
                                          <p:stCondLst>
                                            <p:cond delay="1338"/>
                                          </p:stCondLst>
                                        </p:cTn>
                                        <p:tgtEl>
                                          <p:spTgt spid="11"/>
                                        </p:tgtEl>
                                      </p:cBhvr>
                                      <p:to x="100000" y="100000"/>
                                    </p:animScale>
                                    <p:animScale>
                                      <p:cBhvr>
                                        <p:cTn id="17" dur="26">
                                          <p:stCondLst>
                                            <p:cond delay="1642"/>
                                          </p:stCondLst>
                                        </p:cTn>
                                        <p:tgtEl>
                                          <p:spTgt spid="11"/>
                                        </p:tgtEl>
                                      </p:cBhvr>
                                      <p:to x="100000" y="90000"/>
                                    </p:animScale>
                                    <p:animScale>
                                      <p:cBhvr>
                                        <p:cTn id="18" dur="166" decel="50000">
                                          <p:stCondLst>
                                            <p:cond delay="1668"/>
                                          </p:stCondLst>
                                        </p:cTn>
                                        <p:tgtEl>
                                          <p:spTgt spid="11"/>
                                        </p:tgtEl>
                                      </p:cBhvr>
                                      <p:to x="100000" y="100000"/>
                                    </p:animScale>
                                    <p:animScale>
                                      <p:cBhvr>
                                        <p:cTn id="19" dur="26">
                                          <p:stCondLst>
                                            <p:cond delay="1808"/>
                                          </p:stCondLst>
                                        </p:cTn>
                                        <p:tgtEl>
                                          <p:spTgt spid="11"/>
                                        </p:tgtEl>
                                      </p:cBhvr>
                                      <p:to x="100000" y="95000"/>
                                    </p:animScale>
                                    <p:animScale>
                                      <p:cBhvr>
                                        <p:cTn id="20" dur="166" decel="50000">
                                          <p:stCondLst>
                                            <p:cond delay="1834"/>
                                          </p:stCondLst>
                                        </p:cTn>
                                        <p:tgtEl>
                                          <p:spTgt spid="11"/>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down)">
                                      <p:cBhvr>
                                        <p:cTn id="25" dur="580">
                                          <p:stCondLst>
                                            <p:cond delay="0"/>
                                          </p:stCondLst>
                                        </p:cTn>
                                        <p:tgtEl>
                                          <p:spTgt spid="4"/>
                                        </p:tgtEl>
                                      </p:cBhvr>
                                    </p:animEffect>
                                    <p:anim calcmode="lin" valueType="num">
                                      <p:cBhvr>
                                        <p:cTn id="26"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tgtEl>
                                      </p:cBhvr>
                                      <p:to x="100000" y="60000"/>
                                    </p:animScale>
                                    <p:animScale>
                                      <p:cBhvr>
                                        <p:cTn id="32" dur="166" decel="50000">
                                          <p:stCondLst>
                                            <p:cond delay="676"/>
                                          </p:stCondLst>
                                        </p:cTn>
                                        <p:tgtEl>
                                          <p:spTgt spid="4"/>
                                        </p:tgtEl>
                                      </p:cBhvr>
                                      <p:to x="100000" y="100000"/>
                                    </p:animScale>
                                    <p:animScale>
                                      <p:cBhvr>
                                        <p:cTn id="33" dur="26">
                                          <p:stCondLst>
                                            <p:cond delay="1312"/>
                                          </p:stCondLst>
                                        </p:cTn>
                                        <p:tgtEl>
                                          <p:spTgt spid="4"/>
                                        </p:tgtEl>
                                      </p:cBhvr>
                                      <p:to x="100000" y="80000"/>
                                    </p:animScale>
                                    <p:animScale>
                                      <p:cBhvr>
                                        <p:cTn id="34" dur="166" decel="50000">
                                          <p:stCondLst>
                                            <p:cond delay="1338"/>
                                          </p:stCondLst>
                                        </p:cTn>
                                        <p:tgtEl>
                                          <p:spTgt spid="4"/>
                                        </p:tgtEl>
                                      </p:cBhvr>
                                      <p:to x="100000" y="100000"/>
                                    </p:animScale>
                                    <p:animScale>
                                      <p:cBhvr>
                                        <p:cTn id="35" dur="26">
                                          <p:stCondLst>
                                            <p:cond delay="1642"/>
                                          </p:stCondLst>
                                        </p:cTn>
                                        <p:tgtEl>
                                          <p:spTgt spid="4"/>
                                        </p:tgtEl>
                                      </p:cBhvr>
                                      <p:to x="100000" y="90000"/>
                                    </p:animScale>
                                    <p:animScale>
                                      <p:cBhvr>
                                        <p:cTn id="36" dur="166" decel="50000">
                                          <p:stCondLst>
                                            <p:cond delay="1668"/>
                                          </p:stCondLst>
                                        </p:cTn>
                                        <p:tgtEl>
                                          <p:spTgt spid="4"/>
                                        </p:tgtEl>
                                      </p:cBhvr>
                                      <p:to x="100000" y="100000"/>
                                    </p:animScale>
                                    <p:animScale>
                                      <p:cBhvr>
                                        <p:cTn id="37" dur="26">
                                          <p:stCondLst>
                                            <p:cond delay="1808"/>
                                          </p:stCondLst>
                                        </p:cTn>
                                        <p:tgtEl>
                                          <p:spTgt spid="4"/>
                                        </p:tgtEl>
                                      </p:cBhvr>
                                      <p:to x="100000" y="95000"/>
                                    </p:animScale>
                                    <p:animScale>
                                      <p:cBhvr>
                                        <p:cTn id="38" dur="166" decel="50000">
                                          <p:stCondLst>
                                            <p:cond delay="1834"/>
                                          </p:stCondLst>
                                        </p:cTn>
                                        <p:tgtEl>
                                          <p:spTgt spid="4"/>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7">
                                            <p:graphicEl>
                                              <a:dgm id="{9DC929DE-2BA5-4BF4-A22F-815616E1D6F7}"/>
                                            </p:graphicEl>
                                          </p:spTgt>
                                        </p:tgtEl>
                                        <p:attrNameLst>
                                          <p:attrName>style.visibility</p:attrName>
                                        </p:attrNameLst>
                                      </p:cBhvr>
                                      <p:to>
                                        <p:strVal val="visible"/>
                                      </p:to>
                                    </p:set>
                                    <p:animEffect transition="in" filter="wipe(down)">
                                      <p:cBhvr>
                                        <p:cTn id="43" dur="580">
                                          <p:stCondLst>
                                            <p:cond delay="0"/>
                                          </p:stCondLst>
                                        </p:cTn>
                                        <p:tgtEl>
                                          <p:spTgt spid="7">
                                            <p:graphicEl>
                                              <a:dgm id="{9DC929DE-2BA5-4BF4-A22F-815616E1D6F7}"/>
                                            </p:graphicEl>
                                          </p:spTgt>
                                        </p:tgtEl>
                                      </p:cBhvr>
                                    </p:animEffect>
                                    <p:anim calcmode="lin" valueType="num">
                                      <p:cBhvr>
                                        <p:cTn id="44" dur="1822" tmFilter="0,0; 0.14,0.36; 0.43,0.73; 0.71,0.91; 1.0,1.0">
                                          <p:stCondLst>
                                            <p:cond delay="0"/>
                                          </p:stCondLst>
                                        </p:cTn>
                                        <p:tgtEl>
                                          <p:spTgt spid="7">
                                            <p:graphicEl>
                                              <a:dgm id="{9DC929DE-2BA5-4BF4-A22F-815616E1D6F7}"/>
                                            </p:graphic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7">
                                            <p:graphicEl>
                                              <a:dgm id="{9DC929DE-2BA5-4BF4-A22F-815616E1D6F7}"/>
                                            </p:graphic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7">
                                            <p:graphicEl>
                                              <a:dgm id="{9DC929DE-2BA5-4BF4-A22F-815616E1D6F7}"/>
                                            </p:graphic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7">
                                            <p:graphicEl>
                                              <a:dgm id="{9DC929DE-2BA5-4BF4-A22F-815616E1D6F7}"/>
                                            </p:graphic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7">
                                            <p:graphicEl>
                                              <a:dgm id="{9DC929DE-2BA5-4BF4-A22F-815616E1D6F7}"/>
                                            </p:graphic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7">
                                            <p:graphicEl>
                                              <a:dgm id="{9DC929DE-2BA5-4BF4-A22F-815616E1D6F7}"/>
                                            </p:graphicEl>
                                          </p:spTgt>
                                        </p:tgtEl>
                                      </p:cBhvr>
                                      <p:to x="100000" y="60000"/>
                                    </p:animScale>
                                    <p:animScale>
                                      <p:cBhvr>
                                        <p:cTn id="50" dur="166" decel="50000">
                                          <p:stCondLst>
                                            <p:cond delay="676"/>
                                          </p:stCondLst>
                                        </p:cTn>
                                        <p:tgtEl>
                                          <p:spTgt spid="7">
                                            <p:graphicEl>
                                              <a:dgm id="{9DC929DE-2BA5-4BF4-A22F-815616E1D6F7}"/>
                                            </p:graphicEl>
                                          </p:spTgt>
                                        </p:tgtEl>
                                      </p:cBhvr>
                                      <p:to x="100000" y="100000"/>
                                    </p:animScale>
                                    <p:animScale>
                                      <p:cBhvr>
                                        <p:cTn id="51" dur="26">
                                          <p:stCondLst>
                                            <p:cond delay="1312"/>
                                          </p:stCondLst>
                                        </p:cTn>
                                        <p:tgtEl>
                                          <p:spTgt spid="7">
                                            <p:graphicEl>
                                              <a:dgm id="{9DC929DE-2BA5-4BF4-A22F-815616E1D6F7}"/>
                                            </p:graphicEl>
                                          </p:spTgt>
                                        </p:tgtEl>
                                      </p:cBhvr>
                                      <p:to x="100000" y="80000"/>
                                    </p:animScale>
                                    <p:animScale>
                                      <p:cBhvr>
                                        <p:cTn id="52" dur="166" decel="50000">
                                          <p:stCondLst>
                                            <p:cond delay="1338"/>
                                          </p:stCondLst>
                                        </p:cTn>
                                        <p:tgtEl>
                                          <p:spTgt spid="7">
                                            <p:graphicEl>
                                              <a:dgm id="{9DC929DE-2BA5-4BF4-A22F-815616E1D6F7}"/>
                                            </p:graphicEl>
                                          </p:spTgt>
                                        </p:tgtEl>
                                      </p:cBhvr>
                                      <p:to x="100000" y="100000"/>
                                    </p:animScale>
                                    <p:animScale>
                                      <p:cBhvr>
                                        <p:cTn id="53" dur="26">
                                          <p:stCondLst>
                                            <p:cond delay="1642"/>
                                          </p:stCondLst>
                                        </p:cTn>
                                        <p:tgtEl>
                                          <p:spTgt spid="7">
                                            <p:graphicEl>
                                              <a:dgm id="{9DC929DE-2BA5-4BF4-A22F-815616E1D6F7}"/>
                                            </p:graphicEl>
                                          </p:spTgt>
                                        </p:tgtEl>
                                      </p:cBhvr>
                                      <p:to x="100000" y="90000"/>
                                    </p:animScale>
                                    <p:animScale>
                                      <p:cBhvr>
                                        <p:cTn id="54" dur="166" decel="50000">
                                          <p:stCondLst>
                                            <p:cond delay="1668"/>
                                          </p:stCondLst>
                                        </p:cTn>
                                        <p:tgtEl>
                                          <p:spTgt spid="7">
                                            <p:graphicEl>
                                              <a:dgm id="{9DC929DE-2BA5-4BF4-A22F-815616E1D6F7}"/>
                                            </p:graphicEl>
                                          </p:spTgt>
                                        </p:tgtEl>
                                      </p:cBhvr>
                                      <p:to x="100000" y="100000"/>
                                    </p:animScale>
                                    <p:animScale>
                                      <p:cBhvr>
                                        <p:cTn id="55" dur="26">
                                          <p:stCondLst>
                                            <p:cond delay="1808"/>
                                          </p:stCondLst>
                                        </p:cTn>
                                        <p:tgtEl>
                                          <p:spTgt spid="7">
                                            <p:graphicEl>
                                              <a:dgm id="{9DC929DE-2BA5-4BF4-A22F-815616E1D6F7}"/>
                                            </p:graphicEl>
                                          </p:spTgt>
                                        </p:tgtEl>
                                      </p:cBhvr>
                                      <p:to x="100000" y="95000"/>
                                    </p:animScale>
                                    <p:animScale>
                                      <p:cBhvr>
                                        <p:cTn id="56" dur="166" decel="50000">
                                          <p:stCondLst>
                                            <p:cond delay="1834"/>
                                          </p:stCondLst>
                                        </p:cTn>
                                        <p:tgtEl>
                                          <p:spTgt spid="7">
                                            <p:graphicEl>
                                              <a:dgm id="{9DC929DE-2BA5-4BF4-A22F-815616E1D6F7}"/>
                                            </p:graphic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7">
                                            <p:graphicEl>
                                              <a:dgm id="{A5352957-43F7-4C66-9D83-C6718F066B0D}"/>
                                            </p:graphicEl>
                                          </p:spTgt>
                                        </p:tgtEl>
                                        <p:attrNameLst>
                                          <p:attrName>style.visibility</p:attrName>
                                        </p:attrNameLst>
                                      </p:cBhvr>
                                      <p:to>
                                        <p:strVal val="visible"/>
                                      </p:to>
                                    </p:set>
                                    <p:animEffect transition="in" filter="wipe(down)">
                                      <p:cBhvr>
                                        <p:cTn id="61" dur="580">
                                          <p:stCondLst>
                                            <p:cond delay="0"/>
                                          </p:stCondLst>
                                        </p:cTn>
                                        <p:tgtEl>
                                          <p:spTgt spid="7">
                                            <p:graphicEl>
                                              <a:dgm id="{A5352957-43F7-4C66-9D83-C6718F066B0D}"/>
                                            </p:graphicEl>
                                          </p:spTgt>
                                        </p:tgtEl>
                                      </p:cBhvr>
                                    </p:animEffect>
                                    <p:anim calcmode="lin" valueType="num">
                                      <p:cBhvr>
                                        <p:cTn id="62" dur="1822" tmFilter="0,0; 0.14,0.36; 0.43,0.73; 0.71,0.91; 1.0,1.0">
                                          <p:stCondLst>
                                            <p:cond delay="0"/>
                                          </p:stCondLst>
                                        </p:cTn>
                                        <p:tgtEl>
                                          <p:spTgt spid="7">
                                            <p:graphicEl>
                                              <a:dgm id="{A5352957-43F7-4C66-9D83-C6718F066B0D}"/>
                                            </p:graphic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7">
                                            <p:graphicEl>
                                              <a:dgm id="{A5352957-43F7-4C66-9D83-C6718F066B0D}"/>
                                            </p:graphic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7">
                                            <p:graphicEl>
                                              <a:dgm id="{A5352957-43F7-4C66-9D83-C6718F066B0D}"/>
                                            </p:graphic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7">
                                            <p:graphicEl>
                                              <a:dgm id="{A5352957-43F7-4C66-9D83-C6718F066B0D}"/>
                                            </p:graphic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7">
                                            <p:graphicEl>
                                              <a:dgm id="{A5352957-43F7-4C66-9D83-C6718F066B0D}"/>
                                            </p:graphic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7">
                                            <p:graphicEl>
                                              <a:dgm id="{A5352957-43F7-4C66-9D83-C6718F066B0D}"/>
                                            </p:graphicEl>
                                          </p:spTgt>
                                        </p:tgtEl>
                                      </p:cBhvr>
                                      <p:to x="100000" y="60000"/>
                                    </p:animScale>
                                    <p:animScale>
                                      <p:cBhvr>
                                        <p:cTn id="68" dur="166" decel="50000">
                                          <p:stCondLst>
                                            <p:cond delay="676"/>
                                          </p:stCondLst>
                                        </p:cTn>
                                        <p:tgtEl>
                                          <p:spTgt spid="7">
                                            <p:graphicEl>
                                              <a:dgm id="{A5352957-43F7-4C66-9D83-C6718F066B0D}"/>
                                            </p:graphicEl>
                                          </p:spTgt>
                                        </p:tgtEl>
                                      </p:cBhvr>
                                      <p:to x="100000" y="100000"/>
                                    </p:animScale>
                                    <p:animScale>
                                      <p:cBhvr>
                                        <p:cTn id="69" dur="26">
                                          <p:stCondLst>
                                            <p:cond delay="1312"/>
                                          </p:stCondLst>
                                        </p:cTn>
                                        <p:tgtEl>
                                          <p:spTgt spid="7">
                                            <p:graphicEl>
                                              <a:dgm id="{A5352957-43F7-4C66-9D83-C6718F066B0D}"/>
                                            </p:graphicEl>
                                          </p:spTgt>
                                        </p:tgtEl>
                                      </p:cBhvr>
                                      <p:to x="100000" y="80000"/>
                                    </p:animScale>
                                    <p:animScale>
                                      <p:cBhvr>
                                        <p:cTn id="70" dur="166" decel="50000">
                                          <p:stCondLst>
                                            <p:cond delay="1338"/>
                                          </p:stCondLst>
                                        </p:cTn>
                                        <p:tgtEl>
                                          <p:spTgt spid="7">
                                            <p:graphicEl>
                                              <a:dgm id="{A5352957-43F7-4C66-9D83-C6718F066B0D}"/>
                                            </p:graphicEl>
                                          </p:spTgt>
                                        </p:tgtEl>
                                      </p:cBhvr>
                                      <p:to x="100000" y="100000"/>
                                    </p:animScale>
                                    <p:animScale>
                                      <p:cBhvr>
                                        <p:cTn id="71" dur="26">
                                          <p:stCondLst>
                                            <p:cond delay="1642"/>
                                          </p:stCondLst>
                                        </p:cTn>
                                        <p:tgtEl>
                                          <p:spTgt spid="7">
                                            <p:graphicEl>
                                              <a:dgm id="{A5352957-43F7-4C66-9D83-C6718F066B0D}"/>
                                            </p:graphicEl>
                                          </p:spTgt>
                                        </p:tgtEl>
                                      </p:cBhvr>
                                      <p:to x="100000" y="90000"/>
                                    </p:animScale>
                                    <p:animScale>
                                      <p:cBhvr>
                                        <p:cTn id="72" dur="166" decel="50000">
                                          <p:stCondLst>
                                            <p:cond delay="1668"/>
                                          </p:stCondLst>
                                        </p:cTn>
                                        <p:tgtEl>
                                          <p:spTgt spid="7">
                                            <p:graphicEl>
                                              <a:dgm id="{A5352957-43F7-4C66-9D83-C6718F066B0D}"/>
                                            </p:graphicEl>
                                          </p:spTgt>
                                        </p:tgtEl>
                                      </p:cBhvr>
                                      <p:to x="100000" y="100000"/>
                                    </p:animScale>
                                    <p:animScale>
                                      <p:cBhvr>
                                        <p:cTn id="73" dur="26">
                                          <p:stCondLst>
                                            <p:cond delay="1808"/>
                                          </p:stCondLst>
                                        </p:cTn>
                                        <p:tgtEl>
                                          <p:spTgt spid="7">
                                            <p:graphicEl>
                                              <a:dgm id="{A5352957-43F7-4C66-9D83-C6718F066B0D}"/>
                                            </p:graphicEl>
                                          </p:spTgt>
                                        </p:tgtEl>
                                      </p:cBhvr>
                                      <p:to x="100000" y="95000"/>
                                    </p:animScale>
                                    <p:animScale>
                                      <p:cBhvr>
                                        <p:cTn id="74" dur="166" decel="50000">
                                          <p:stCondLst>
                                            <p:cond delay="1834"/>
                                          </p:stCondLst>
                                        </p:cTn>
                                        <p:tgtEl>
                                          <p:spTgt spid="7">
                                            <p:graphicEl>
                                              <a:dgm id="{A5352957-43F7-4C66-9D83-C6718F066B0D}"/>
                                            </p:graphic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7">
                                            <p:graphicEl>
                                              <a:dgm id="{2C014973-46F9-468A-B536-FDC5D329DF2B}"/>
                                            </p:graphicEl>
                                          </p:spTgt>
                                        </p:tgtEl>
                                        <p:attrNameLst>
                                          <p:attrName>style.visibility</p:attrName>
                                        </p:attrNameLst>
                                      </p:cBhvr>
                                      <p:to>
                                        <p:strVal val="visible"/>
                                      </p:to>
                                    </p:set>
                                    <p:animEffect transition="in" filter="wipe(down)">
                                      <p:cBhvr>
                                        <p:cTn id="79" dur="580">
                                          <p:stCondLst>
                                            <p:cond delay="0"/>
                                          </p:stCondLst>
                                        </p:cTn>
                                        <p:tgtEl>
                                          <p:spTgt spid="7">
                                            <p:graphicEl>
                                              <a:dgm id="{2C014973-46F9-468A-B536-FDC5D329DF2B}"/>
                                            </p:graphicEl>
                                          </p:spTgt>
                                        </p:tgtEl>
                                      </p:cBhvr>
                                    </p:animEffect>
                                    <p:anim calcmode="lin" valueType="num">
                                      <p:cBhvr>
                                        <p:cTn id="80" dur="1822" tmFilter="0,0; 0.14,0.36; 0.43,0.73; 0.71,0.91; 1.0,1.0">
                                          <p:stCondLst>
                                            <p:cond delay="0"/>
                                          </p:stCondLst>
                                        </p:cTn>
                                        <p:tgtEl>
                                          <p:spTgt spid="7">
                                            <p:graphicEl>
                                              <a:dgm id="{2C014973-46F9-468A-B536-FDC5D329DF2B}"/>
                                            </p:graphic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7">
                                            <p:graphicEl>
                                              <a:dgm id="{2C014973-46F9-468A-B536-FDC5D329DF2B}"/>
                                            </p:graphic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7">
                                            <p:graphicEl>
                                              <a:dgm id="{2C014973-46F9-468A-B536-FDC5D329DF2B}"/>
                                            </p:graphic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7">
                                            <p:graphicEl>
                                              <a:dgm id="{2C014973-46F9-468A-B536-FDC5D329DF2B}"/>
                                            </p:graphic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7">
                                            <p:graphicEl>
                                              <a:dgm id="{2C014973-46F9-468A-B536-FDC5D329DF2B}"/>
                                            </p:graphic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7">
                                            <p:graphicEl>
                                              <a:dgm id="{2C014973-46F9-468A-B536-FDC5D329DF2B}"/>
                                            </p:graphicEl>
                                          </p:spTgt>
                                        </p:tgtEl>
                                      </p:cBhvr>
                                      <p:to x="100000" y="60000"/>
                                    </p:animScale>
                                    <p:animScale>
                                      <p:cBhvr>
                                        <p:cTn id="86" dur="166" decel="50000">
                                          <p:stCondLst>
                                            <p:cond delay="676"/>
                                          </p:stCondLst>
                                        </p:cTn>
                                        <p:tgtEl>
                                          <p:spTgt spid="7">
                                            <p:graphicEl>
                                              <a:dgm id="{2C014973-46F9-468A-B536-FDC5D329DF2B}"/>
                                            </p:graphicEl>
                                          </p:spTgt>
                                        </p:tgtEl>
                                      </p:cBhvr>
                                      <p:to x="100000" y="100000"/>
                                    </p:animScale>
                                    <p:animScale>
                                      <p:cBhvr>
                                        <p:cTn id="87" dur="26">
                                          <p:stCondLst>
                                            <p:cond delay="1312"/>
                                          </p:stCondLst>
                                        </p:cTn>
                                        <p:tgtEl>
                                          <p:spTgt spid="7">
                                            <p:graphicEl>
                                              <a:dgm id="{2C014973-46F9-468A-B536-FDC5D329DF2B}"/>
                                            </p:graphicEl>
                                          </p:spTgt>
                                        </p:tgtEl>
                                      </p:cBhvr>
                                      <p:to x="100000" y="80000"/>
                                    </p:animScale>
                                    <p:animScale>
                                      <p:cBhvr>
                                        <p:cTn id="88" dur="166" decel="50000">
                                          <p:stCondLst>
                                            <p:cond delay="1338"/>
                                          </p:stCondLst>
                                        </p:cTn>
                                        <p:tgtEl>
                                          <p:spTgt spid="7">
                                            <p:graphicEl>
                                              <a:dgm id="{2C014973-46F9-468A-B536-FDC5D329DF2B}"/>
                                            </p:graphicEl>
                                          </p:spTgt>
                                        </p:tgtEl>
                                      </p:cBhvr>
                                      <p:to x="100000" y="100000"/>
                                    </p:animScale>
                                    <p:animScale>
                                      <p:cBhvr>
                                        <p:cTn id="89" dur="26">
                                          <p:stCondLst>
                                            <p:cond delay="1642"/>
                                          </p:stCondLst>
                                        </p:cTn>
                                        <p:tgtEl>
                                          <p:spTgt spid="7">
                                            <p:graphicEl>
                                              <a:dgm id="{2C014973-46F9-468A-B536-FDC5D329DF2B}"/>
                                            </p:graphicEl>
                                          </p:spTgt>
                                        </p:tgtEl>
                                      </p:cBhvr>
                                      <p:to x="100000" y="90000"/>
                                    </p:animScale>
                                    <p:animScale>
                                      <p:cBhvr>
                                        <p:cTn id="90" dur="166" decel="50000">
                                          <p:stCondLst>
                                            <p:cond delay="1668"/>
                                          </p:stCondLst>
                                        </p:cTn>
                                        <p:tgtEl>
                                          <p:spTgt spid="7">
                                            <p:graphicEl>
                                              <a:dgm id="{2C014973-46F9-468A-B536-FDC5D329DF2B}"/>
                                            </p:graphicEl>
                                          </p:spTgt>
                                        </p:tgtEl>
                                      </p:cBhvr>
                                      <p:to x="100000" y="100000"/>
                                    </p:animScale>
                                    <p:animScale>
                                      <p:cBhvr>
                                        <p:cTn id="91" dur="26">
                                          <p:stCondLst>
                                            <p:cond delay="1808"/>
                                          </p:stCondLst>
                                        </p:cTn>
                                        <p:tgtEl>
                                          <p:spTgt spid="7">
                                            <p:graphicEl>
                                              <a:dgm id="{2C014973-46F9-468A-B536-FDC5D329DF2B}"/>
                                            </p:graphicEl>
                                          </p:spTgt>
                                        </p:tgtEl>
                                      </p:cBhvr>
                                      <p:to x="100000" y="95000"/>
                                    </p:animScale>
                                    <p:animScale>
                                      <p:cBhvr>
                                        <p:cTn id="92" dur="166" decel="50000">
                                          <p:stCondLst>
                                            <p:cond delay="1834"/>
                                          </p:stCondLst>
                                        </p:cTn>
                                        <p:tgtEl>
                                          <p:spTgt spid="7">
                                            <p:graphicEl>
                                              <a:dgm id="{2C014973-46F9-468A-B536-FDC5D329DF2B}"/>
                                            </p:graphic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7">
                                            <p:graphicEl>
                                              <a:dgm id="{240D4FF7-E499-47AB-86F3-16EFB7785BF9}"/>
                                            </p:graphicEl>
                                          </p:spTgt>
                                        </p:tgtEl>
                                        <p:attrNameLst>
                                          <p:attrName>style.visibility</p:attrName>
                                        </p:attrNameLst>
                                      </p:cBhvr>
                                      <p:to>
                                        <p:strVal val="visible"/>
                                      </p:to>
                                    </p:set>
                                    <p:animEffect transition="in" filter="wipe(down)">
                                      <p:cBhvr>
                                        <p:cTn id="97" dur="580">
                                          <p:stCondLst>
                                            <p:cond delay="0"/>
                                          </p:stCondLst>
                                        </p:cTn>
                                        <p:tgtEl>
                                          <p:spTgt spid="7">
                                            <p:graphicEl>
                                              <a:dgm id="{240D4FF7-E499-47AB-86F3-16EFB7785BF9}"/>
                                            </p:graphicEl>
                                          </p:spTgt>
                                        </p:tgtEl>
                                      </p:cBhvr>
                                    </p:animEffect>
                                    <p:anim calcmode="lin" valueType="num">
                                      <p:cBhvr>
                                        <p:cTn id="98" dur="1822" tmFilter="0,0; 0.14,0.36; 0.43,0.73; 0.71,0.91; 1.0,1.0">
                                          <p:stCondLst>
                                            <p:cond delay="0"/>
                                          </p:stCondLst>
                                        </p:cTn>
                                        <p:tgtEl>
                                          <p:spTgt spid="7">
                                            <p:graphicEl>
                                              <a:dgm id="{240D4FF7-E499-47AB-86F3-16EFB7785BF9}"/>
                                            </p:graphic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7">
                                            <p:graphicEl>
                                              <a:dgm id="{240D4FF7-E499-47AB-86F3-16EFB7785BF9}"/>
                                            </p:graphic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7">
                                            <p:graphicEl>
                                              <a:dgm id="{240D4FF7-E499-47AB-86F3-16EFB7785BF9}"/>
                                            </p:graphic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7">
                                            <p:graphicEl>
                                              <a:dgm id="{240D4FF7-E499-47AB-86F3-16EFB7785BF9}"/>
                                            </p:graphic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7">
                                            <p:graphicEl>
                                              <a:dgm id="{240D4FF7-E499-47AB-86F3-16EFB7785BF9}"/>
                                            </p:graphic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7">
                                            <p:graphicEl>
                                              <a:dgm id="{240D4FF7-E499-47AB-86F3-16EFB7785BF9}"/>
                                            </p:graphicEl>
                                          </p:spTgt>
                                        </p:tgtEl>
                                      </p:cBhvr>
                                      <p:to x="100000" y="60000"/>
                                    </p:animScale>
                                    <p:animScale>
                                      <p:cBhvr>
                                        <p:cTn id="104" dur="166" decel="50000">
                                          <p:stCondLst>
                                            <p:cond delay="676"/>
                                          </p:stCondLst>
                                        </p:cTn>
                                        <p:tgtEl>
                                          <p:spTgt spid="7">
                                            <p:graphicEl>
                                              <a:dgm id="{240D4FF7-E499-47AB-86F3-16EFB7785BF9}"/>
                                            </p:graphicEl>
                                          </p:spTgt>
                                        </p:tgtEl>
                                      </p:cBhvr>
                                      <p:to x="100000" y="100000"/>
                                    </p:animScale>
                                    <p:animScale>
                                      <p:cBhvr>
                                        <p:cTn id="105" dur="26">
                                          <p:stCondLst>
                                            <p:cond delay="1312"/>
                                          </p:stCondLst>
                                        </p:cTn>
                                        <p:tgtEl>
                                          <p:spTgt spid="7">
                                            <p:graphicEl>
                                              <a:dgm id="{240D4FF7-E499-47AB-86F3-16EFB7785BF9}"/>
                                            </p:graphicEl>
                                          </p:spTgt>
                                        </p:tgtEl>
                                      </p:cBhvr>
                                      <p:to x="100000" y="80000"/>
                                    </p:animScale>
                                    <p:animScale>
                                      <p:cBhvr>
                                        <p:cTn id="106" dur="166" decel="50000">
                                          <p:stCondLst>
                                            <p:cond delay="1338"/>
                                          </p:stCondLst>
                                        </p:cTn>
                                        <p:tgtEl>
                                          <p:spTgt spid="7">
                                            <p:graphicEl>
                                              <a:dgm id="{240D4FF7-E499-47AB-86F3-16EFB7785BF9}"/>
                                            </p:graphicEl>
                                          </p:spTgt>
                                        </p:tgtEl>
                                      </p:cBhvr>
                                      <p:to x="100000" y="100000"/>
                                    </p:animScale>
                                    <p:animScale>
                                      <p:cBhvr>
                                        <p:cTn id="107" dur="26">
                                          <p:stCondLst>
                                            <p:cond delay="1642"/>
                                          </p:stCondLst>
                                        </p:cTn>
                                        <p:tgtEl>
                                          <p:spTgt spid="7">
                                            <p:graphicEl>
                                              <a:dgm id="{240D4FF7-E499-47AB-86F3-16EFB7785BF9}"/>
                                            </p:graphicEl>
                                          </p:spTgt>
                                        </p:tgtEl>
                                      </p:cBhvr>
                                      <p:to x="100000" y="90000"/>
                                    </p:animScale>
                                    <p:animScale>
                                      <p:cBhvr>
                                        <p:cTn id="108" dur="166" decel="50000">
                                          <p:stCondLst>
                                            <p:cond delay="1668"/>
                                          </p:stCondLst>
                                        </p:cTn>
                                        <p:tgtEl>
                                          <p:spTgt spid="7">
                                            <p:graphicEl>
                                              <a:dgm id="{240D4FF7-E499-47AB-86F3-16EFB7785BF9}"/>
                                            </p:graphicEl>
                                          </p:spTgt>
                                        </p:tgtEl>
                                      </p:cBhvr>
                                      <p:to x="100000" y="100000"/>
                                    </p:animScale>
                                    <p:animScale>
                                      <p:cBhvr>
                                        <p:cTn id="109" dur="26">
                                          <p:stCondLst>
                                            <p:cond delay="1808"/>
                                          </p:stCondLst>
                                        </p:cTn>
                                        <p:tgtEl>
                                          <p:spTgt spid="7">
                                            <p:graphicEl>
                                              <a:dgm id="{240D4FF7-E499-47AB-86F3-16EFB7785BF9}"/>
                                            </p:graphicEl>
                                          </p:spTgt>
                                        </p:tgtEl>
                                      </p:cBhvr>
                                      <p:to x="100000" y="95000"/>
                                    </p:animScale>
                                    <p:animScale>
                                      <p:cBhvr>
                                        <p:cTn id="110" dur="166" decel="50000">
                                          <p:stCondLst>
                                            <p:cond delay="1834"/>
                                          </p:stCondLst>
                                        </p:cTn>
                                        <p:tgtEl>
                                          <p:spTgt spid="7">
                                            <p:graphicEl>
                                              <a:dgm id="{240D4FF7-E499-47AB-86F3-16EFB7785BF9}"/>
                                            </p:graphic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10">
                                            <p:graphicEl>
                                              <a:dgm id="{3864E6A4-D43E-4B83-A25B-E12985221373}"/>
                                            </p:graphicEl>
                                          </p:spTgt>
                                        </p:tgtEl>
                                        <p:attrNameLst>
                                          <p:attrName>style.visibility</p:attrName>
                                        </p:attrNameLst>
                                      </p:cBhvr>
                                      <p:to>
                                        <p:strVal val="visible"/>
                                      </p:to>
                                    </p:set>
                                    <p:animEffect transition="in" filter="wipe(down)">
                                      <p:cBhvr>
                                        <p:cTn id="115" dur="580">
                                          <p:stCondLst>
                                            <p:cond delay="0"/>
                                          </p:stCondLst>
                                        </p:cTn>
                                        <p:tgtEl>
                                          <p:spTgt spid="10">
                                            <p:graphicEl>
                                              <a:dgm id="{3864E6A4-D43E-4B83-A25B-E12985221373}"/>
                                            </p:graphicEl>
                                          </p:spTgt>
                                        </p:tgtEl>
                                      </p:cBhvr>
                                    </p:animEffect>
                                    <p:anim calcmode="lin" valueType="num">
                                      <p:cBhvr>
                                        <p:cTn id="116" dur="1822" tmFilter="0,0; 0.14,0.36; 0.43,0.73; 0.71,0.91; 1.0,1.0">
                                          <p:stCondLst>
                                            <p:cond delay="0"/>
                                          </p:stCondLst>
                                        </p:cTn>
                                        <p:tgtEl>
                                          <p:spTgt spid="10">
                                            <p:graphicEl>
                                              <a:dgm id="{3864E6A4-D43E-4B83-A25B-E12985221373}"/>
                                            </p:graphic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10">
                                            <p:graphicEl>
                                              <a:dgm id="{3864E6A4-D43E-4B83-A25B-E12985221373}"/>
                                            </p:graphic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10">
                                            <p:graphicEl>
                                              <a:dgm id="{3864E6A4-D43E-4B83-A25B-E12985221373}"/>
                                            </p:graphic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10">
                                            <p:graphicEl>
                                              <a:dgm id="{3864E6A4-D43E-4B83-A25B-E12985221373}"/>
                                            </p:graphic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10">
                                            <p:graphicEl>
                                              <a:dgm id="{3864E6A4-D43E-4B83-A25B-E12985221373}"/>
                                            </p:graphic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10">
                                            <p:graphicEl>
                                              <a:dgm id="{3864E6A4-D43E-4B83-A25B-E12985221373}"/>
                                            </p:graphicEl>
                                          </p:spTgt>
                                        </p:tgtEl>
                                      </p:cBhvr>
                                      <p:to x="100000" y="60000"/>
                                    </p:animScale>
                                    <p:animScale>
                                      <p:cBhvr>
                                        <p:cTn id="122" dur="166" decel="50000">
                                          <p:stCondLst>
                                            <p:cond delay="676"/>
                                          </p:stCondLst>
                                        </p:cTn>
                                        <p:tgtEl>
                                          <p:spTgt spid="10">
                                            <p:graphicEl>
                                              <a:dgm id="{3864E6A4-D43E-4B83-A25B-E12985221373}"/>
                                            </p:graphicEl>
                                          </p:spTgt>
                                        </p:tgtEl>
                                      </p:cBhvr>
                                      <p:to x="100000" y="100000"/>
                                    </p:animScale>
                                    <p:animScale>
                                      <p:cBhvr>
                                        <p:cTn id="123" dur="26">
                                          <p:stCondLst>
                                            <p:cond delay="1312"/>
                                          </p:stCondLst>
                                        </p:cTn>
                                        <p:tgtEl>
                                          <p:spTgt spid="10">
                                            <p:graphicEl>
                                              <a:dgm id="{3864E6A4-D43E-4B83-A25B-E12985221373}"/>
                                            </p:graphicEl>
                                          </p:spTgt>
                                        </p:tgtEl>
                                      </p:cBhvr>
                                      <p:to x="100000" y="80000"/>
                                    </p:animScale>
                                    <p:animScale>
                                      <p:cBhvr>
                                        <p:cTn id="124" dur="166" decel="50000">
                                          <p:stCondLst>
                                            <p:cond delay="1338"/>
                                          </p:stCondLst>
                                        </p:cTn>
                                        <p:tgtEl>
                                          <p:spTgt spid="10">
                                            <p:graphicEl>
                                              <a:dgm id="{3864E6A4-D43E-4B83-A25B-E12985221373}"/>
                                            </p:graphicEl>
                                          </p:spTgt>
                                        </p:tgtEl>
                                      </p:cBhvr>
                                      <p:to x="100000" y="100000"/>
                                    </p:animScale>
                                    <p:animScale>
                                      <p:cBhvr>
                                        <p:cTn id="125" dur="26">
                                          <p:stCondLst>
                                            <p:cond delay="1642"/>
                                          </p:stCondLst>
                                        </p:cTn>
                                        <p:tgtEl>
                                          <p:spTgt spid="10">
                                            <p:graphicEl>
                                              <a:dgm id="{3864E6A4-D43E-4B83-A25B-E12985221373}"/>
                                            </p:graphicEl>
                                          </p:spTgt>
                                        </p:tgtEl>
                                      </p:cBhvr>
                                      <p:to x="100000" y="90000"/>
                                    </p:animScale>
                                    <p:animScale>
                                      <p:cBhvr>
                                        <p:cTn id="126" dur="166" decel="50000">
                                          <p:stCondLst>
                                            <p:cond delay="1668"/>
                                          </p:stCondLst>
                                        </p:cTn>
                                        <p:tgtEl>
                                          <p:spTgt spid="10">
                                            <p:graphicEl>
                                              <a:dgm id="{3864E6A4-D43E-4B83-A25B-E12985221373}"/>
                                            </p:graphicEl>
                                          </p:spTgt>
                                        </p:tgtEl>
                                      </p:cBhvr>
                                      <p:to x="100000" y="100000"/>
                                    </p:animScale>
                                    <p:animScale>
                                      <p:cBhvr>
                                        <p:cTn id="127" dur="26">
                                          <p:stCondLst>
                                            <p:cond delay="1808"/>
                                          </p:stCondLst>
                                        </p:cTn>
                                        <p:tgtEl>
                                          <p:spTgt spid="10">
                                            <p:graphicEl>
                                              <a:dgm id="{3864E6A4-D43E-4B83-A25B-E12985221373}"/>
                                            </p:graphicEl>
                                          </p:spTgt>
                                        </p:tgtEl>
                                      </p:cBhvr>
                                      <p:to x="100000" y="95000"/>
                                    </p:animScale>
                                    <p:animScale>
                                      <p:cBhvr>
                                        <p:cTn id="128" dur="166" decel="50000">
                                          <p:stCondLst>
                                            <p:cond delay="1834"/>
                                          </p:stCondLst>
                                        </p:cTn>
                                        <p:tgtEl>
                                          <p:spTgt spid="10">
                                            <p:graphicEl>
                                              <a:dgm id="{3864E6A4-D43E-4B83-A25B-E12985221373}"/>
                                            </p:graphicEl>
                                          </p:spTgt>
                                        </p:tgtEl>
                                      </p:cBhvr>
                                      <p:to x="100000" y="100000"/>
                                    </p:animScale>
                                  </p:childTnLst>
                                </p:cTn>
                              </p:par>
                              <p:par>
                                <p:cTn id="129" presetID="26" presetClass="entr" presetSubtype="0" fill="hold" grpId="0" nodeType="withEffect">
                                  <p:stCondLst>
                                    <p:cond delay="0"/>
                                  </p:stCondLst>
                                  <p:childTnLst>
                                    <p:set>
                                      <p:cBhvr>
                                        <p:cTn id="130" dur="1" fill="hold">
                                          <p:stCondLst>
                                            <p:cond delay="0"/>
                                          </p:stCondLst>
                                        </p:cTn>
                                        <p:tgtEl>
                                          <p:spTgt spid="10">
                                            <p:graphicEl>
                                              <a:dgm id="{C2B38D58-C07F-45CF-99F2-0B3362A9C2E3}"/>
                                            </p:graphicEl>
                                          </p:spTgt>
                                        </p:tgtEl>
                                        <p:attrNameLst>
                                          <p:attrName>style.visibility</p:attrName>
                                        </p:attrNameLst>
                                      </p:cBhvr>
                                      <p:to>
                                        <p:strVal val="visible"/>
                                      </p:to>
                                    </p:set>
                                    <p:animEffect transition="in" filter="wipe(down)">
                                      <p:cBhvr>
                                        <p:cTn id="131" dur="580">
                                          <p:stCondLst>
                                            <p:cond delay="0"/>
                                          </p:stCondLst>
                                        </p:cTn>
                                        <p:tgtEl>
                                          <p:spTgt spid="10">
                                            <p:graphicEl>
                                              <a:dgm id="{C2B38D58-C07F-45CF-99F2-0B3362A9C2E3}"/>
                                            </p:graphicEl>
                                          </p:spTgt>
                                        </p:tgtEl>
                                      </p:cBhvr>
                                    </p:animEffect>
                                    <p:anim calcmode="lin" valueType="num">
                                      <p:cBhvr>
                                        <p:cTn id="132" dur="1822" tmFilter="0,0; 0.14,0.36; 0.43,0.73; 0.71,0.91; 1.0,1.0">
                                          <p:stCondLst>
                                            <p:cond delay="0"/>
                                          </p:stCondLst>
                                        </p:cTn>
                                        <p:tgtEl>
                                          <p:spTgt spid="10">
                                            <p:graphicEl>
                                              <a:dgm id="{C2B38D58-C07F-45CF-99F2-0B3362A9C2E3}"/>
                                            </p:graphicEl>
                                          </p:spTgt>
                                        </p:tgtEl>
                                        <p:attrNameLst>
                                          <p:attrName>ppt_x</p:attrName>
                                        </p:attrNameLst>
                                      </p:cBhvr>
                                      <p:tavLst>
                                        <p:tav tm="0">
                                          <p:val>
                                            <p:strVal val="#ppt_x-0.25"/>
                                          </p:val>
                                        </p:tav>
                                        <p:tav tm="100000">
                                          <p:val>
                                            <p:strVal val="#ppt_x"/>
                                          </p:val>
                                        </p:tav>
                                      </p:tavLst>
                                    </p:anim>
                                    <p:anim calcmode="lin" valueType="num">
                                      <p:cBhvr>
                                        <p:cTn id="133" dur="664" tmFilter="0.0,0.0; 0.25,0.07; 0.50,0.2; 0.75,0.467; 1.0,1.0">
                                          <p:stCondLst>
                                            <p:cond delay="0"/>
                                          </p:stCondLst>
                                        </p:cTn>
                                        <p:tgtEl>
                                          <p:spTgt spid="10">
                                            <p:graphicEl>
                                              <a:dgm id="{C2B38D58-C07F-45CF-99F2-0B3362A9C2E3}"/>
                                            </p:graphicEl>
                                          </p:spTgt>
                                        </p:tgtEl>
                                        <p:attrNameLst>
                                          <p:attrName>ppt_y</p:attrName>
                                        </p:attrNameLst>
                                      </p:cBhvr>
                                      <p:tavLst>
                                        <p:tav tm="0" fmla="#ppt_y-sin(pi*$)/3">
                                          <p:val>
                                            <p:fltVal val="0.5"/>
                                          </p:val>
                                        </p:tav>
                                        <p:tav tm="100000">
                                          <p:val>
                                            <p:fltVal val="1"/>
                                          </p:val>
                                        </p:tav>
                                      </p:tavLst>
                                    </p:anim>
                                    <p:anim calcmode="lin" valueType="num">
                                      <p:cBhvr>
                                        <p:cTn id="134" dur="664" tmFilter="0, 0; 0.125,0.2665; 0.25,0.4; 0.375,0.465; 0.5,0.5;  0.625,0.535; 0.75,0.6; 0.875,0.7335; 1,1">
                                          <p:stCondLst>
                                            <p:cond delay="664"/>
                                          </p:stCondLst>
                                        </p:cTn>
                                        <p:tgtEl>
                                          <p:spTgt spid="10">
                                            <p:graphicEl>
                                              <a:dgm id="{C2B38D58-C07F-45CF-99F2-0B3362A9C2E3}"/>
                                            </p:graphicEl>
                                          </p:spTgt>
                                        </p:tgtEl>
                                        <p:attrNameLst>
                                          <p:attrName>ppt_y</p:attrName>
                                        </p:attrNameLst>
                                      </p:cBhvr>
                                      <p:tavLst>
                                        <p:tav tm="0" fmla="#ppt_y-sin(pi*$)/9">
                                          <p:val>
                                            <p:fltVal val="0"/>
                                          </p:val>
                                        </p:tav>
                                        <p:tav tm="100000">
                                          <p:val>
                                            <p:fltVal val="1"/>
                                          </p:val>
                                        </p:tav>
                                      </p:tavLst>
                                    </p:anim>
                                    <p:anim calcmode="lin" valueType="num">
                                      <p:cBhvr>
                                        <p:cTn id="135" dur="332" tmFilter="0, 0; 0.125,0.2665; 0.25,0.4; 0.375,0.465; 0.5,0.5;  0.625,0.535; 0.75,0.6; 0.875,0.7335; 1,1">
                                          <p:stCondLst>
                                            <p:cond delay="1324"/>
                                          </p:stCondLst>
                                        </p:cTn>
                                        <p:tgtEl>
                                          <p:spTgt spid="10">
                                            <p:graphicEl>
                                              <a:dgm id="{C2B38D58-C07F-45CF-99F2-0B3362A9C2E3}"/>
                                            </p:graphicEl>
                                          </p:spTgt>
                                        </p:tgtEl>
                                        <p:attrNameLst>
                                          <p:attrName>ppt_y</p:attrName>
                                        </p:attrNameLst>
                                      </p:cBhvr>
                                      <p:tavLst>
                                        <p:tav tm="0" fmla="#ppt_y-sin(pi*$)/27">
                                          <p:val>
                                            <p:fltVal val="0"/>
                                          </p:val>
                                        </p:tav>
                                        <p:tav tm="100000">
                                          <p:val>
                                            <p:fltVal val="1"/>
                                          </p:val>
                                        </p:tav>
                                      </p:tavLst>
                                    </p:anim>
                                    <p:anim calcmode="lin" valueType="num">
                                      <p:cBhvr>
                                        <p:cTn id="136" dur="164" tmFilter="0, 0; 0.125,0.2665; 0.25,0.4; 0.375,0.465; 0.5,0.5;  0.625,0.535; 0.75,0.6; 0.875,0.7335; 1,1">
                                          <p:stCondLst>
                                            <p:cond delay="1656"/>
                                          </p:stCondLst>
                                        </p:cTn>
                                        <p:tgtEl>
                                          <p:spTgt spid="10">
                                            <p:graphicEl>
                                              <a:dgm id="{C2B38D58-C07F-45CF-99F2-0B3362A9C2E3}"/>
                                            </p:graphicEl>
                                          </p:spTgt>
                                        </p:tgtEl>
                                        <p:attrNameLst>
                                          <p:attrName>ppt_y</p:attrName>
                                        </p:attrNameLst>
                                      </p:cBhvr>
                                      <p:tavLst>
                                        <p:tav tm="0" fmla="#ppt_y-sin(pi*$)/81">
                                          <p:val>
                                            <p:fltVal val="0"/>
                                          </p:val>
                                        </p:tav>
                                        <p:tav tm="100000">
                                          <p:val>
                                            <p:fltVal val="1"/>
                                          </p:val>
                                        </p:tav>
                                      </p:tavLst>
                                    </p:anim>
                                    <p:animScale>
                                      <p:cBhvr>
                                        <p:cTn id="137" dur="26">
                                          <p:stCondLst>
                                            <p:cond delay="650"/>
                                          </p:stCondLst>
                                        </p:cTn>
                                        <p:tgtEl>
                                          <p:spTgt spid="10">
                                            <p:graphicEl>
                                              <a:dgm id="{C2B38D58-C07F-45CF-99F2-0B3362A9C2E3}"/>
                                            </p:graphicEl>
                                          </p:spTgt>
                                        </p:tgtEl>
                                      </p:cBhvr>
                                      <p:to x="100000" y="60000"/>
                                    </p:animScale>
                                    <p:animScale>
                                      <p:cBhvr>
                                        <p:cTn id="138" dur="166" decel="50000">
                                          <p:stCondLst>
                                            <p:cond delay="676"/>
                                          </p:stCondLst>
                                        </p:cTn>
                                        <p:tgtEl>
                                          <p:spTgt spid="10">
                                            <p:graphicEl>
                                              <a:dgm id="{C2B38D58-C07F-45CF-99F2-0B3362A9C2E3}"/>
                                            </p:graphicEl>
                                          </p:spTgt>
                                        </p:tgtEl>
                                      </p:cBhvr>
                                      <p:to x="100000" y="100000"/>
                                    </p:animScale>
                                    <p:animScale>
                                      <p:cBhvr>
                                        <p:cTn id="139" dur="26">
                                          <p:stCondLst>
                                            <p:cond delay="1312"/>
                                          </p:stCondLst>
                                        </p:cTn>
                                        <p:tgtEl>
                                          <p:spTgt spid="10">
                                            <p:graphicEl>
                                              <a:dgm id="{C2B38D58-C07F-45CF-99F2-0B3362A9C2E3}"/>
                                            </p:graphicEl>
                                          </p:spTgt>
                                        </p:tgtEl>
                                      </p:cBhvr>
                                      <p:to x="100000" y="80000"/>
                                    </p:animScale>
                                    <p:animScale>
                                      <p:cBhvr>
                                        <p:cTn id="140" dur="166" decel="50000">
                                          <p:stCondLst>
                                            <p:cond delay="1338"/>
                                          </p:stCondLst>
                                        </p:cTn>
                                        <p:tgtEl>
                                          <p:spTgt spid="10">
                                            <p:graphicEl>
                                              <a:dgm id="{C2B38D58-C07F-45CF-99F2-0B3362A9C2E3}"/>
                                            </p:graphicEl>
                                          </p:spTgt>
                                        </p:tgtEl>
                                      </p:cBhvr>
                                      <p:to x="100000" y="100000"/>
                                    </p:animScale>
                                    <p:animScale>
                                      <p:cBhvr>
                                        <p:cTn id="141" dur="26">
                                          <p:stCondLst>
                                            <p:cond delay="1642"/>
                                          </p:stCondLst>
                                        </p:cTn>
                                        <p:tgtEl>
                                          <p:spTgt spid="10">
                                            <p:graphicEl>
                                              <a:dgm id="{C2B38D58-C07F-45CF-99F2-0B3362A9C2E3}"/>
                                            </p:graphicEl>
                                          </p:spTgt>
                                        </p:tgtEl>
                                      </p:cBhvr>
                                      <p:to x="100000" y="90000"/>
                                    </p:animScale>
                                    <p:animScale>
                                      <p:cBhvr>
                                        <p:cTn id="142" dur="166" decel="50000">
                                          <p:stCondLst>
                                            <p:cond delay="1668"/>
                                          </p:stCondLst>
                                        </p:cTn>
                                        <p:tgtEl>
                                          <p:spTgt spid="10">
                                            <p:graphicEl>
                                              <a:dgm id="{C2B38D58-C07F-45CF-99F2-0B3362A9C2E3}"/>
                                            </p:graphicEl>
                                          </p:spTgt>
                                        </p:tgtEl>
                                      </p:cBhvr>
                                      <p:to x="100000" y="100000"/>
                                    </p:animScale>
                                    <p:animScale>
                                      <p:cBhvr>
                                        <p:cTn id="143" dur="26">
                                          <p:stCondLst>
                                            <p:cond delay="1808"/>
                                          </p:stCondLst>
                                        </p:cTn>
                                        <p:tgtEl>
                                          <p:spTgt spid="10">
                                            <p:graphicEl>
                                              <a:dgm id="{C2B38D58-C07F-45CF-99F2-0B3362A9C2E3}"/>
                                            </p:graphicEl>
                                          </p:spTgt>
                                        </p:tgtEl>
                                      </p:cBhvr>
                                      <p:to x="100000" y="95000"/>
                                    </p:animScale>
                                    <p:animScale>
                                      <p:cBhvr>
                                        <p:cTn id="144" dur="166" decel="50000">
                                          <p:stCondLst>
                                            <p:cond delay="1834"/>
                                          </p:stCondLst>
                                        </p:cTn>
                                        <p:tgtEl>
                                          <p:spTgt spid="10">
                                            <p:graphicEl>
                                              <a:dgm id="{C2B38D58-C07F-45CF-99F2-0B3362A9C2E3}"/>
                                            </p:graphicEl>
                                          </p:spTgt>
                                        </p:tgtEl>
                                      </p:cBhvr>
                                      <p:to x="100000" y="100000"/>
                                    </p:animScale>
                                  </p:childTnLst>
                                </p:cTn>
                              </p:par>
                            </p:childTnLst>
                          </p:cTn>
                        </p:par>
                      </p:childTnLst>
                    </p:cTn>
                  </p:par>
                  <p:par>
                    <p:cTn id="145" fill="hold">
                      <p:stCondLst>
                        <p:cond delay="indefinite"/>
                      </p:stCondLst>
                      <p:childTnLst>
                        <p:par>
                          <p:cTn id="146" fill="hold">
                            <p:stCondLst>
                              <p:cond delay="0"/>
                            </p:stCondLst>
                            <p:childTnLst>
                              <p:par>
                                <p:cTn id="147" presetID="26" presetClass="entr" presetSubtype="0" fill="hold" grpId="0" nodeType="clickEffect">
                                  <p:stCondLst>
                                    <p:cond delay="0"/>
                                  </p:stCondLst>
                                  <p:childTnLst>
                                    <p:set>
                                      <p:cBhvr>
                                        <p:cTn id="148" dur="1" fill="hold">
                                          <p:stCondLst>
                                            <p:cond delay="0"/>
                                          </p:stCondLst>
                                        </p:cTn>
                                        <p:tgtEl>
                                          <p:spTgt spid="10">
                                            <p:graphicEl>
                                              <a:dgm id="{76C38A2C-7005-4C4A-8D96-455431D71273}"/>
                                            </p:graphicEl>
                                          </p:spTgt>
                                        </p:tgtEl>
                                        <p:attrNameLst>
                                          <p:attrName>style.visibility</p:attrName>
                                        </p:attrNameLst>
                                      </p:cBhvr>
                                      <p:to>
                                        <p:strVal val="visible"/>
                                      </p:to>
                                    </p:set>
                                    <p:animEffect transition="in" filter="wipe(down)">
                                      <p:cBhvr>
                                        <p:cTn id="149" dur="580">
                                          <p:stCondLst>
                                            <p:cond delay="0"/>
                                          </p:stCondLst>
                                        </p:cTn>
                                        <p:tgtEl>
                                          <p:spTgt spid="10">
                                            <p:graphicEl>
                                              <a:dgm id="{76C38A2C-7005-4C4A-8D96-455431D71273}"/>
                                            </p:graphicEl>
                                          </p:spTgt>
                                        </p:tgtEl>
                                      </p:cBhvr>
                                    </p:animEffect>
                                    <p:anim calcmode="lin" valueType="num">
                                      <p:cBhvr>
                                        <p:cTn id="150" dur="1822" tmFilter="0,0; 0.14,0.36; 0.43,0.73; 0.71,0.91; 1.0,1.0">
                                          <p:stCondLst>
                                            <p:cond delay="0"/>
                                          </p:stCondLst>
                                        </p:cTn>
                                        <p:tgtEl>
                                          <p:spTgt spid="10">
                                            <p:graphicEl>
                                              <a:dgm id="{76C38A2C-7005-4C4A-8D96-455431D71273}"/>
                                            </p:graphicEl>
                                          </p:spTgt>
                                        </p:tgtEl>
                                        <p:attrNameLst>
                                          <p:attrName>ppt_x</p:attrName>
                                        </p:attrNameLst>
                                      </p:cBhvr>
                                      <p:tavLst>
                                        <p:tav tm="0">
                                          <p:val>
                                            <p:strVal val="#ppt_x-0.25"/>
                                          </p:val>
                                        </p:tav>
                                        <p:tav tm="100000">
                                          <p:val>
                                            <p:strVal val="#ppt_x"/>
                                          </p:val>
                                        </p:tav>
                                      </p:tavLst>
                                    </p:anim>
                                    <p:anim calcmode="lin" valueType="num">
                                      <p:cBhvr>
                                        <p:cTn id="151" dur="664" tmFilter="0.0,0.0; 0.25,0.07; 0.50,0.2; 0.75,0.467; 1.0,1.0">
                                          <p:stCondLst>
                                            <p:cond delay="0"/>
                                          </p:stCondLst>
                                        </p:cTn>
                                        <p:tgtEl>
                                          <p:spTgt spid="10">
                                            <p:graphicEl>
                                              <a:dgm id="{76C38A2C-7005-4C4A-8D96-455431D71273}"/>
                                            </p:graphicEl>
                                          </p:spTgt>
                                        </p:tgtEl>
                                        <p:attrNameLst>
                                          <p:attrName>ppt_y</p:attrName>
                                        </p:attrNameLst>
                                      </p:cBhvr>
                                      <p:tavLst>
                                        <p:tav tm="0" fmla="#ppt_y-sin(pi*$)/3">
                                          <p:val>
                                            <p:fltVal val="0.5"/>
                                          </p:val>
                                        </p:tav>
                                        <p:tav tm="100000">
                                          <p:val>
                                            <p:fltVal val="1"/>
                                          </p:val>
                                        </p:tav>
                                      </p:tavLst>
                                    </p:anim>
                                    <p:anim calcmode="lin" valueType="num">
                                      <p:cBhvr>
                                        <p:cTn id="152" dur="664" tmFilter="0, 0; 0.125,0.2665; 0.25,0.4; 0.375,0.465; 0.5,0.5;  0.625,0.535; 0.75,0.6; 0.875,0.7335; 1,1">
                                          <p:stCondLst>
                                            <p:cond delay="664"/>
                                          </p:stCondLst>
                                        </p:cTn>
                                        <p:tgtEl>
                                          <p:spTgt spid="10">
                                            <p:graphicEl>
                                              <a:dgm id="{76C38A2C-7005-4C4A-8D96-455431D71273}"/>
                                            </p:graphicEl>
                                          </p:spTgt>
                                        </p:tgtEl>
                                        <p:attrNameLst>
                                          <p:attrName>ppt_y</p:attrName>
                                        </p:attrNameLst>
                                      </p:cBhvr>
                                      <p:tavLst>
                                        <p:tav tm="0" fmla="#ppt_y-sin(pi*$)/9">
                                          <p:val>
                                            <p:fltVal val="0"/>
                                          </p:val>
                                        </p:tav>
                                        <p:tav tm="100000">
                                          <p:val>
                                            <p:fltVal val="1"/>
                                          </p:val>
                                        </p:tav>
                                      </p:tavLst>
                                    </p:anim>
                                    <p:anim calcmode="lin" valueType="num">
                                      <p:cBhvr>
                                        <p:cTn id="153" dur="332" tmFilter="0, 0; 0.125,0.2665; 0.25,0.4; 0.375,0.465; 0.5,0.5;  0.625,0.535; 0.75,0.6; 0.875,0.7335; 1,1">
                                          <p:stCondLst>
                                            <p:cond delay="1324"/>
                                          </p:stCondLst>
                                        </p:cTn>
                                        <p:tgtEl>
                                          <p:spTgt spid="10">
                                            <p:graphicEl>
                                              <a:dgm id="{76C38A2C-7005-4C4A-8D96-455431D71273}"/>
                                            </p:graphicEl>
                                          </p:spTgt>
                                        </p:tgtEl>
                                        <p:attrNameLst>
                                          <p:attrName>ppt_y</p:attrName>
                                        </p:attrNameLst>
                                      </p:cBhvr>
                                      <p:tavLst>
                                        <p:tav tm="0" fmla="#ppt_y-sin(pi*$)/27">
                                          <p:val>
                                            <p:fltVal val="0"/>
                                          </p:val>
                                        </p:tav>
                                        <p:tav tm="100000">
                                          <p:val>
                                            <p:fltVal val="1"/>
                                          </p:val>
                                        </p:tav>
                                      </p:tavLst>
                                    </p:anim>
                                    <p:anim calcmode="lin" valueType="num">
                                      <p:cBhvr>
                                        <p:cTn id="154" dur="164" tmFilter="0, 0; 0.125,0.2665; 0.25,0.4; 0.375,0.465; 0.5,0.5;  0.625,0.535; 0.75,0.6; 0.875,0.7335; 1,1">
                                          <p:stCondLst>
                                            <p:cond delay="1656"/>
                                          </p:stCondLst>
                                        </p:cTn>
                                        <p:tgtEl>
                                          <p:spTgt spid="10">
                                            <p:graphicEl>
                                              <a:dgm id="{76C38A2C-7005-4C4A-8D96-455431D71273}"/>
                                            </p:graphicEl>
                                          </p:spTgt>
                                        </p:tgtEl>
                                        <p:attrNameLst>
                                          <p:attrName>ppt_y</p:attrName>
                                        </p:attrNameLst>
                                      </p:cBhvr>
                                      <p:tavLst>
                                        <p:tav tm="0" fmla="#ppt_y-sin(pi*$)/81">
                                          <p:val>
                                            <p:fltVal val="0"/>
                                          </p:val>
                                        </p:tav>
                                        <p:tav tm="100000">
                                          <p:val>
                                            <p:fltVal val="1"/>
                                          </p:val>
                                        </p:tav>
                                      </p:tavLst>
                                    </p:anim>
                                    <p:animScale>
                                      <p:cBhvr>
                                        <p:cTn id="155" dur="26">
                                          <p:stCondLst>
                                            <p:cond delay="650"/>
                                          </p:stCondLst>
                                        </p:cTn>
                                        <p:tgtEl>
                                          <p:spTgt spid="10">
                                            <p:graphicEl>
                                              <a:dgm id="{76C38A2C-7005-4C4A-8D96-455431D71273}"/>
                                            </p:graphicEl>
                                          </p:spTgt>
                                        </p:tgtEl>
                                      </p:cBhvr>
                                      <p:to x="100000" y="60000"/>
                                    </p:animScale>
                                    <p:animScale>
                                      <p:cBhvr>
                                        <p:cTn id="156" dur="166" decel="50000">
                                          <p:stCondLst>
                                            <p:cond delay="676"/>
                                          </p:stCondLst>
                                        </p:cTn>
                                        <p:tgtEl>
                                          <p:spTgt spid="10">
                                            <p:graphicEl>
                                              <a:dgm id="{76C38A2C-7005-4C4A-8D96-455431D71273}"/>
                                            </p:graphicEl>
                                          </p:spTgt>
                                        </p:tgtEl>
                                      </p:cBhvr>
                                      <p:to x="100000" y="100000"/>
                                    </p:animScale>
                                    <p:animScale>
                                      <p:cBhvr>
                                        <p:cTn id="157" dur="26">
                                          <p:stCondLst>
                                            <p:cond delay="1312"/>
                                          </p:stCondLst>
                                        </p:cTn>
                                        <p:tgtEl>
                                          <p:spTgt spid="10">
                                            <p:graphicEl>
                                              <a:dgm id="{76C38A2C-7005-4C4A-8D96-455431D71273}"/>
                                            </p:graphicEl>
                                          </p:spTgt>
                                        </p:tgtEl>
                                      </p:cBhvr>
                                      <p:to x="100000" y="80000"/>
                                    </p:animScale>
                                    <p:animScale>
                                      <p:cBhvr>
                                        <p:cTn id="158" dur="166" decel="50000">
                                          <p:stCondLst>
                                            <p:cond delay="1338"/>
                                          </p:stCondLst>
                                        </p:cTn>
                                        <p:tgtEl>
                                          <p:spTgt spid="10">
                                            <p:graphicEl>
                                              <a:dgm id="{76C38A2C-7005-4C4A-8D96-455431D71273}"/>
                                            </p:graphicEl>
                                          </p:spTgt>
                                        </p:tgtEl>
                                      </p:cBhvr>
                                      <p:to x="100000" y="100000"/>
                                    </p:animScale>
                                    <p:animScale>
                                      <p:cBhvr>
                                        <p:cTn id="159" dur="26">
                                          <p:stCondLst>
                                            <p:cond delay="1642"/>
                                          </p:stCondLst>
                                        </p:cTn>
                                        <p:tgtEl>
                                          <p:spTgt spid="10">
                                            <p:graphicEl>
                                              <a:dgm id="{76C38A2C-7005-4C4A-8D96-455431D71273}"/>
                                            </p:graphicEl>
                                          </p:spTgt>
                                        </p:tgtEl>
                                      </p:cBhvr>
                                      <p:to x="100000" y="90000"/>
                                    </p:animScale>
                                    <p:animScale>
                                      <p:cBhvr>
                                        <p:cTn id="160" dur="166" decel="50000">
                                          <p:stCondLst>
                                            <p:cond delay="1668"/>
                                          </p:stCondLst>
                                        </p:cTn>
                                        <p:tgtEl>
                                          <p:spTgt spid="10">
                                            <p:graphicEl>
                                              <a:dgm id="{76C38A2C-7005-4C4A-8D96-455431D71273}"/>
                                            </p:graphicEl>
                                          </p:spTgt>
                                        </p:tgtEl>
                                      </p:cBhvr>
                                      <p:to x="100000" y="100000"/>
                                    </p:animScale>
                                    <p:animScale>
                                      <p:cBhvr>
                                        <p:cTn id="161" dur="26">
                                          <p:stCondLst>
                                            <p:cond delay="1808"/>
                                          </p:stCondLst>
                                        </p:cTn>
                                        <p:tgtEl>
                                          <p:spTgt spid="10">
                                            <p:graphicEl>
                                              <a:dgm id="{76C38A2C-7005-4C4A-8D96-455431D71273}"/>
                                            </p:graphicEl>
                                          </p:spTgt>
                                        </p:tgtEl>
                                      </p:cBhvr>
                                      <p:to x="100000" y="95000"/>
                                    </p:animScale>
                                    <p:animScale>
                                      <p:cBhvr>
                                        <p:cTn id="162" dur="166" decel="50000">
                                          <p:stCondLst>
                                            <p:cond delay="1834"/>
                                          </p:stCondLst>
                                        </p:cTn>
                                        <p:tgtEl>
                                          <p:spTgt spid="10">
                                            <p:graphicEl>
                                              <a:dgm id="{76C38A2C-7005-4C4A-8D96-455431D71273}"/>
                                            </p:graphicEl>
                                          </p:spTgt>
                                        </p:tgtEl>
                                      </p:cBhvr>
                                      <p:to x="100000" y="100000"/>
                                    </p:animScale>
                                  </p:childTnLst>
                                </p:cTn>
                              </p:par>
                              <p:par>
                                <p:cTn id="163" presetID="26" presetClass="entr" presetSubtype="0" fill="hold" grpId="0" nodeType="withEffect">
                                  <p:stCondLst>
                                    <p:cond delay="0"/>
                                  </p:stCondLst>
                                  <p:childTnLst>
                                    <p:set>
                                      <p:cBhvr>
                                        <p:cTn id="164" dur="1" fill="hold">
                                          <p:stCondLst>
                                            <p:cond delay="0"/>
                                          </p:stCondLst>
                                        </p:cTn>
                                        <p:tgtEl>
                                          <p:spTgt spid="10">
                                            <p:graphicEl>
                                              <a:dgm id="{A64ABC4C-C922-4387-88A9-376E62FCF071}"/>
                                            </p:graphicEl>
                                          </p:spTgt>
                                        </p:tgtEl>
                                        <p:attrNameLst>
                                          <p:attrName>style.visibility</p:attrName>
                                        </p:attrNameLst>
                                      </p:cBhvr>
                                      <p:to>
                                        <p:strVal val="visible"/>
                                      </p:to>
                                    </p:set>
                                    <p:animEffect transition="in" filter="wipe(down)">
                                      <p:cBhvr>
                                        <p:cTn id="165" dur="580">
                                          <p:stCondLst>
                                            <p:cond delay="0"/>
                                          </p:stCondLst>
                                        </p:cTn>
                                        <p:tgtEl>
                                          <p:spTgt spid="10">
                                            <p:graphicEl>
                                              <a:dgm id="{A64ABC4C-C922-4387-88A9-376E62FCF071}"/>
                                            </p:graphicEl>
                                          </p:spTgt>
                                        </p:tgtEl>
                                      </p:cBhvr>
                                    </p:animEffect>
                                    <p:anim calcmode="lin" valueType="num">
                                      <p:cBhvr>
                                        <p:cTn id="166" dur="1822" tmFilter="0,0; 0.14,0.36; 0.43,0.73; 0.71,0.91; 1.0,1.0">
                                          <p:stCondLst>
                                            <p:cond delay="0"/>
                                          </p:stCondLst>
                                        </p:cTn>
                                        <p:tgtEl>
                                          <p:spTgt spid="10">
                                            <p:graphicEl>
                                              <a:dgm id="{A64ABC4C-C922-4387-88A9-376E62FCF071}"/>
                                            </p:graphicEl>
                                          </p:spTgt>
                                        </p:tgtEl>
                                        <p:attrNameLst>
                                          <p:attrName>ppt_x</p:attrName>
                                        </p:attrNameLst>
                                      </p:cBhvr>
                                      <p:tavLst>
                                        <p:tav tm="0">
                                          <p:val>
                                            <p:strVal val="#ppt_x-0.25"/>
                                          </p:val>
                                        </p:tav>
                                        <p:tav tm="100000">
                                          <p:val>
                                            <p:strVal val="#ppt_x"/>
                                          </p:val>
                                        </p:tav>
                                      </p:tavLst>
                                    </p:anim>
                                    <p:anim calcmode="lin" valueType="num">
                                      <p:cBhvr>
                                        <p:cTn id="167" dur="664" tmFilter="0.0,0.0; 0.25,0.07; 0.50,0.2; 0.75,0.467; 1.0,1.0">
                                          <p:stCondLst>
                                            <p:cond delay="0"/>
                                          </p:stCondLst>
                                        </p:cTn>
                                        <p:tgtEl>
                                          <p:spTgt spid="10">
                                            <p:graphicEl>
                                              <a:dgm id="{A64ABC4C-C922-4387-88A9-376E62FCF071}"/>
                                            </p:graphicEl>
                                          </p:spTgt>
                                        </p:tgtEl>
                                        <p:attrNameLst>
                                          <p:attrName>ppt_y</p:attrName>
                                        </p:attrNameLst>
                                      </p:cBhvr>
                                      <p:tavLst>
                                        <p:tav tm="0" fmla="#ppt_y-sin(pi*$)/3">
                                          <p:val>
                                            <p:fltVal val="0.5"/>
                                          </p:val>
                                        </p:tav>
                                        <p:tav tm="100000">
                                          <p:val>
                                            <p:fltVal val="1"/>
                                          </p:val>
                                        </p:tav>
                                      </p:tavLst>
                                    </p:anim>
                                    <p:anim calcmode="lin" valueType="num">
                                      <p:cBhvr>
                                        <p:cTn id="168" dur="664" tmFilter="0, 0; 0.125,0.2665; 0.25,0.4; 0.375,0.465; 0.5,0.5;  0.625,0.535; 0.75,0.6; 0.875,0.7335; 1,1">
                                          <p:stCondLst>
                                            <p:cond delay="664"/>
                                          </p:stCondLst>
                                        </p:cTn>
                                        <p:tgtEl>
                                          <p:spTgt spid="10">
                                            <p:graphicEl>
                                              <a:dgm id="{A64ABC4C-C922-4387-88A9-376E62FCF071}"/>
                                            </p:graphicEl>
                                          </p:spTgt>
                                        </p:tgtEl>
                                        <p:attrNameLst>
                                          <p:attrName>ppt_y</p:attrName>
                                        </p:attrNameLst>
                                      </p:cBhvr>
                                      <p:tavLst>
                                        <p:tav tm="0" fmla="#ppt_y-sin(pi*$)/9">
                                          <p:val>
                                            <p:fltVal val="0"/>
                                          </p:val>
                                        </p:tav>
                                        <p:tav tm="100000">
                                          <p:val>
                                            <p:fltVal val="1"/>
                                          </p:val>
                                        </p:tav>
                                      </p:tavLst>
                                    </p:anim>
                                    <p:anim calcmode="lin" valueType="num">
                                      <p:cBhvr>
                                        <p:cTn id="169" dur="332" tmFilter="0, 0; 0.125,0.2665; 0.25,0.4; 0.375,0.465; 0.5,0.5;  0.625,0.535; 0.75,0.6; 0.875,0.7335; 1,1">
                                          <p:stCondLst>
                                            <p:cond delay="1324"/>
                                          </p:stCondLst>
                                        </p:cTn>
                                        <p:tgtEl>
                                          <p:spTgt spid="10">
                                            <p:graphicEl>
                                              <a:dgm id="{A64ABC4C-C922-4387-88A9-376E62FCF071}"/>
                                            </p:graphicEl>
                                          </p:spTgt>
                                        </p:tgtEl>
                                        <p:attrNameLst>
                                          <p:attrName>ppt_y</p:attrName>
                                        </p:attrNameLst>
                                      </p:cBhvr>
                                      <p:tavLst>
                                        <p:tav tm="0" fmla="#ppt_y-sin(pi*$)/27">
                                          <p:val>
                                            <p:fltVal val="0"/>
                                          </p:val>
                                        </p:tav>
                                        <p:tav tm="100000">
                                          <p:val>
                                            <p:fltVal val="1"/>
                                          </p:val>
                                        </p:tav>
                                      </p:tavLst>
                                    </p:anim>
                                    <p:anim calcmode="lin" valueType="num">
                                      <p:cBhvr>
                                        <p:cTn id="170" dur="164" tmFilter="0, 0; 0.125,0.2665; 0.25,0.4; 0.375,0.465; 0.5,0.5;  0.625,0.535; 0.75,0.6; 0.875,0.7335; 1,1">
                                          <p:stCondLst>
                                            <p:cond delay="1656"/>
                                          </p:stCondLst>
                                        </p:cTn>
                                        <p:tgtEl>
                                          <p:spTgt spid="10">
                                            <p:graphicEl>
                                              <a:dgm id="{A64ABC4C-C922-4387-88A9-376E62FCF071}"/>
                                            </p:graphicEl>
                                          </p:spTgt>
                                        </p:tgtEl>
                                        <p:attrNameLst>
                                          <p:attrName>ppt_y</p:attrName>
                                        </p:attrNameLst>
                                      </p:cBhvr>
                                      <p:tavLst>
                                        <p:tav tm="0" fmla="#ppt_y-sin(pi*$)/81">
                                          <p:val>
                                            <p:fltVal val="0"/>
                                          </p:val>
                                        </p:tav>
                                        <p:tav tm="100000">
                                          <p:val>
                                            <p:fltVal val="1"/>
                                          </p:val>
                                        </p:tav>
                                      </p:tavLst>
                                    </p:anim>
                                    <p:animScale>
                                      <p:cBhvr>
                                        <p:cTn id="171" dur="26">
                                          <p:stCondLst>
                                            <p:cond delay="650"/>
                                          </p:stCondLst>
                                        </p:cTn>
                                        <p:tgtEl>
                                          <p:spTgt spid="10">
                                            <p:graphicEl>
                                              <a:dgm id="{A64ABC4C-C922-4387-88A9-376E62FCF071}"/>
                                            </p:graphicEl>
                                          </p:spTgt>
                                        </p:tgtEl>
                                      </p:cBhvr>
                                      <p:to x="100000" y="60000"/>
                                    </p:animScale>
                                    <p:animScale>
                                      <p:cBhvr>
                                        <p:cTn id="172" dur="166" decel="50000">
                                          <p:stCondLst>
                                            <p:cond delay="676"/>
                                          </p:stCondLst>
                                        </p:cTn>
                                        <p:tgtEl>
                                          <p:spTgt spid="10">
                                            <p:graphicEl>
                                              <a:dgm id="{A64ABC4C-C922-4387-88A9-376E62FCF071}"/>
                                            </p:graphicEl>
                                          </p:spTgt>
                                        </p:tgtEl>
                                      </p:cBhvr>
                                      <p:to x="100000" y="100000"/>
                                    </p:animScale>
                                    <p:animScale>
                                      <p:cBhvr>
                                        <p:cTn id="173" dur="26">
                                          <p:stCondLst>
                                            <p:cond delay="1312"/>
                                          </p:stCondLst>
                                        </p:cTn>
                                        <p:tgtEl>
                                          <p:spTgt spid="10">
                                            <p:graphicEl>
                                              <a:dgm id="{A64ABC4C-C922-4387-88A9-376E62FCF071}"/>
                                            </p:graphicEl>
                                          </p:spTgt>
                                        </p:tgtEl>
                                      </p:cBhvr>
                                      <p:to x="100000" y="80000"/>
                                    </p:animScale>
                                    <p:animScale>
                                      <p:cBhvr>
                                        <p:cTn id="174" dur="166" decel="50000">
                                          <p:stCondLst>
                                            <p:cond delay="1338"/>
                                          </p:stCondLst>
                                        </p:cTn>
                                        <p:tgtEl>
                                          <p:spTgt spid="10">
                                            <p:graphicEl>
                                              <a:dgm id="{A64ABC4C-C922-4387-88A9-376E62FCF071}"/>
                                            </p:graphicEl>
                                          </p:spTgt>
                                        </p:tgtEl>
                                      </p:cBhvr>
                                      <p:to x="100000" y="100000"/>
                                    </p:animScale>
                                    <p:animScale>
                                      <p:cBhvr>
                                        <p:cTn id="175" dur="26">
                                          <p:stCondLst>
                                            <p:cond delay="1642"/>
                                          </p:stCondLst>
                                        </p:cTn>
                                        <p:tgtEl>
                                          <p:spTgt spid="10">
                                            <p:graphicEl>
                                              <a:dgm id="{A64ABC4C-C922-4387-88A9-376E62FCF071}"/>
                                            </p:graphicEl>
                                          </p:spTgt>
                                        </p:tgtEl>
                                      </p:cBhvr>
                                      <p:to x="100000" y="90000"/>
                                    </p:animScale>
                                    <p:animScale>
                                      <p:cBhvr>
                                        <p:cTn id="176" dur="166" decel="50000">
                                          <p:stCondLst>
                                            <p:cond delay="1668"/>
                                          </p:stCondLst>
                                        </p:cTn>
                                        <p:tgtEl>
                                          <p:spTgt spid="10">
                                            <p:graphicEl>
                                              <a:dgm id="{A64ABC4C-C922-4387-88A9-376E62FCF071}"/>
                                            </p:graphicEl>
                                          </p:spTgt>
                                        </p:tgtEl>
                                      </p:cBhvr>
                                      <p:to x="100000" y="100000"/>
                                    </p:animScale>
                                    <p:animScale>
                                      <p:cBhvr>
                                        <p:cTn id="177" dur="26">
                                          <p:stCondLst>
                                            <p:cond delay="1808"/>
                                          </p:stCondLst>
                                        </p:cTn>
                                        <p:tgtEl>
                                          <p:spTgt spid="10">
                                            <p:graphicEl>
                                              <a:dgm id="{A64ABC4C-C922-4387-88A9-376E62FCF071}"/>
                                            </p:graphicEl>
                                          </p:spTgt>
                                        </p:tgtEl>
                                      </p:cBhvr>
                                      <p:to x="100000" y="95000"/>
                                    </p:animScale>
                                    <p:animScale>
                                      <p:cBhvr>
                                        <p:cTn id="178" dur="166" decel="50000">
                                          <p:stCondLst>
                                            <p:cond delay="1834"/>
                                          </p:stCondLst>
                                        </p:cTn>
                                        <p:tgtEl>
                                          <p:spTgt spid="10">
                                            <p:graphicEl>
                                              <a:dgm id="{A64ABC4C-C922-4387-88A9-376E62FCF071}"/>
                                            </p:graphicEl>
                                          </p:spTgt>
                                        </p:tgtEl>
                                      </p:cBhvr>
                                      <p:to x="100000" y="100000"/>
                                    </p:animScale>
                                  </p:childTnLst>
                                </p:cTn>
                              </p:par>
                            </p:childTnLst>
                          </p:cTn>
                        </p:par>
                      </p:childTnLst>
                    </p:cTn>
                  </p:par>
                  <p:par>
                    <p:cTn id="179" fill="hold">
                      <p:stCondLst>
                        <p:cond delay="indefinite"/>
                      </p:stCondLst>
                      <p:childTnLst>
                        <p:par>
                          <p:cTn id="180" fill="hold">
                            <p:stCondLst>
                              <p:cond delay="0"/>
                            </p:stCondLst>
                            <p:childTnLst>
                              <p:par>
                                <p:cTn id="181" presetID="26" presetClass="entr" presetSubtype="0" fill="hold" grpId="0" nodeType="clickEffect">
                                  <p:stCondLst>
                                    <p:cond delay="0"/>
                                  </p:stCondLst>
                                  <p:childTnLst>
                                    <p:set>
                                      <p:cBhvr>
                                        <p:cTn id="182" dur="1" fill="hold">
                                          <p:stCondLst>
                                            <p:cond delay="0"/>
                                          </p:stCondLst>
                                        </p:cTn>
                                        <p:tgtEl>
                                          <p:spTgt spid="10">
                                            <p:graphicEl>
                                              <a:dgm id="{D920AB50-30D9-4269-8605-C9A35D732E2E}"/>
                                            </p:graphicEl>
                                          </p:spTgt>
                                        </p:tgtEl>
                                        <p:attrNameLst>
                                          <p:attrName>style.visibility</p:attrName>
                                        </p:attrNameLst>
                                      </p:cBhvr>
                                      <p:to>
                                        <p:strVal val="visible"/>
                                      </p:to>
                                    </p:set>
                                    <p:animEffect transition="in" filter="wipe(down)">
                                      <p:cBhvr>
                                        <p:cTn id="183" dur="580">
                                          <p:stCondLst>
                                            <p:cond delay="0"/>
                                          </p:stCondLst>
                                        </p:cTn>
                                        <p:tgtEl>
                                          <p:spTgt spid="10">
                                            <p:graphicEl>
                                              <a:dgm id="{D920AB50-30D9-4269-8605-C9A35D732E2E}"/>
                                            </p:graphicEl>
                                          </p:spTgt>
                                        </p:tgtEl>
                                      </p:cBhvr>
                                    </p:animEffect>
                                    <p:anim calcmode="lin" valueType="num">
                                      <p:cBhvr>
                                        <p:cTn id="184" dur="1822" tmFilter="0,0; 0.14,0.36; 0.43,0.73; 0.71,0.91; 1.0,1.0">
                                          <p:stCondLst>
                                            <p:cond delay="0"/>
                                          </p:stCondLst>
                                        </p:cTn>
                                        <p:tgtEl>
                                          <p:spTgt spid="10">
                                            <p:graphicEl>
                                              <a:dgm id="{D920AB50-30D9-4269-8605-C9A35D732E2E}"/>
                                            </p:graphicEl>
                                          </p:spTgt>
                                        </p:tgtEl>
                                        <p:attrNameLst>
                                          <p:attrName>ppt_x</p:attrName>
                                        </p:attrNameLst>
                                      </p:cBhvr>
                                      <p:tavLst>
                                        <p:tav tm="0">
                                          <p:val>
                                            <p:strVal val="#ppt_x-0.25"/>
                                          </p:val>
                                        </p:tav>
                                        <p:tav tm="100000">
                                          <p:val>
                                            <p:strVal val="#ppt_x"/>
                                          </p:val>
                                        </p:tav>
                                      </p:tavLst>
                                    </p:anim>
                                    <p:anim calcmode="lin" valueType="num">
                                      <p:cBhvr>
                                        <p:cTn id="185" dur="664" tmFilter="0.0,0.0; 0.25,0.07; 0.50,0.2; 0.75,0.467; 1.0,1.0">
                                          <p:stCondLst>
                                            <p:cond delay="0"/>
                                          </p:stCondLst>
                                        </p:cTn>
                                        <p:tgtEl>
                                          <p:spTgt spid="10">
                                            <p:graphicEl>
                                              <a:dgm id="{D920AB50-30D9-4269-8605-C9A35D732E2E}"/>
                                            </p:graphicEl>
                                          </p:spTgt>
                                        </p:tgtEl>
                                        <p:attrNameLst>
                                          <p:attrName>ppt_y</p:attrName>
                                        </p:attrNameLst>
                                      </p:cBhvr>
                                      <p:tavLst>
                                        <p:tav tm="0" fmla="#ppt_y-sin(pi*$)/3">
                                          <p:val>
                                            <p:fltVal val="0.5"/>
                                          </p:val>
                                        </p:tav>
                                        <p:tav tm="100000">
                                          <p:val>
                                            <p:fltVal val="1"/>
                                          </p:val>
                                        </p:tav>
                                      </p:tavLst>
                                    </p:anim>
                                    <p:anim calcmode="lin" valueType="num">
                                      <p:cBhvr>
                                        <p:cTn id="186" dur="664" tmFilter="0, 0; 0.125,0.2665; 0.25,0.4; 0.375,0.465; 0.5,0.5;  0.625,0.535; 0.75,0.6; 0.875,0.7335; 1,1">
                                          <p:stCondLst>
                                            <p:cond delay="664"/>
                                          </p:stCondLst>
                                        </p:cTn>
                                        <p:tgtEl>
                                          <p:spTgt spid="10">
                                            <p:graphicEl>
                                              <a:dgm id="{D920AB50-30D9-4269-8605-C9A35D732E2E}"/>
                                            </p:graphicEl>
                                          </p:spTgt>
                                        </p:tgtEl>
                                        <p:attrNameLst>
                                          <p:attrName>ppt_y</p:attrName>
                                        </p:attrNameLst>
                                      </p:cBhvr>
                                      <p:tavLst>
                                        <p:tav tm="0" fmla="#ppt_y-sin(pi*$)/9">
                                          <p:val>
                                            <p:fltVal val="0"/>
                                          </p:val>
                                        </p:tav>
                                        <p:tav tm="100000">
                                          <p:val>
                                            <p:fltVal val="1"/>
                                          </p:val>
                                        </p:tav>
                                      </p:tavLst>
                                    </p:anim>
                                    <p:anim calcmode="lin" valueType="num">
                                      <p:cBhvr>
                                        <p:cTn id="187" dur="332" tmFilter="0, 0; 0.125,0.2665; 0.25,0.4; 0.375,0.465; 0.5,0.5;  0.625,0.535; 0.75,0.6; 0.875,0.7335; 1,1">
                                          <p:stCondLst>
                                            <p:cond delay="1324"/>
                                          </p:stCondLst>
                                        </p:cTn>
                                        <p:tgtEl>
                                          <p:spTgt spid="10">
                                            <p:graphicEl>
                                              <a:dgm id="{D920AB50-30D9-4269-8605-C9A35D732E2E}"/>
                                            </p:graphicEl>
                                          </p:spTgt>
                                        </p:tgtEl>
                                        <p:attrNameLst>
                                          <p:attrName>ppt_y</p:attrName>
                                        </p:attrNameLst>
                                      </p:cBhvr>
                                      <p:tavLst>
                                        <p:tav tm="0" fmla="#ppt_y-sin(pi*$)/27">
                                          <p:val>
                                            <p:fltVal val="0"/>
                                          </p:val>
                                        </p:tav>
                                        <p:tav tm="100000">
                                          <p:val>
                                            <p:fltVal val="1"/>
                                          </p:val>
                                        </p:tav>
                                      </p:tavLst>
                                    </p:anim>
                                    <p:anim calcmode="lin" valueType="num">
                                      <p:cBhvr>
                                        <p:cTn id="188" dur="164" tmFilter="0, 0; 0.125,0.2665; 0.25,0.4; 0.375,0.465; 0.5,0.5;  0.625,0.535; 0.75,0.6; 0.875,0.7335; 1,1">
                                          <p:stCondLst>
                                            <p:cond delay="1656"/>
                                          </p:stCondLst>
                                        </p:cTn>
                                        <p:tgtEl>
                                          <p:spTgt spid="10">
                                            <p:graphicEl>
                                              <a:dgm id="{D920AB50-30D9-4269-8605-C9A35D732E2E}"/>
                                            </p:graphicEl>
                                          </p:spTgt>
                                        </p:tgtEl>
                                        <p:attrNameLst>
                                          <p:attrName>ppt_y</p:attrName>
                                        </p:attrNameLst>
                                      </p:cBhvr>
                                      <p:tavLst>
                                        <p:tav tm="0" fmla="#ppt_y-sin(pi*$)/81">
                                          <p:val>
                                            <p:fltVal val="0"/>
                                          </p:val>
                                        </p:tav>
                                        <p:tav tm="100000">
                                          <p:val>
                                            <p:fltVal val="1"/>
                                          </p:val>
                                        </p:tav>
                                      </p:tavLst>
                                    </p:anim>
                                    <p:animScale>
                                      <p:cBhvr>
                                        <p:cTn id="189" dur="26">
                                          <p:stCondLst>
                                            <p:cond delay="650"/>
                                          </p:stCondLst>
                                        </p:cTn>
                                        <p:tgtEl>
                                          <p:spTgt spid="10">
                                            <p:graphicEl>
                                              <a:dgm id="{D920AB50-30D9-4269-8605-C9A35D732E2E}"/>
                                            </p:graphicEl>
                                          </p:spTgt>
                                        </p:tgtEl>
                                      </p:cBhvr>
                                      <p:to x="100000" y="60000"/>
                                    </p:animScale>
                                    <p:animScale>
                                      <p:cBhvr>
                                        <p:cTn id="190" dur="166" decel="50000">
                                          <p:stCondLst>
                                            <p:cond delay="676"/>
                                          </p:stCondLst>
                                        </p:cTn>
                                        <p:tgtEl>
                                          <p:spTgt spid="10">
                                            <p:graphicEl>
                                              <a:dgm id="{D920AB50-30D9-4269-8605-C9A35D732E2E}"/>
                                            </p:graphicEl>
                                          </p:spTgt>
                                        </p:tgtEl>
                                      </p:cBhvr>
                                      <p:to x="100000" y="100000"/>
                                    </p:animScale>
                                    <p:animScale>
                                      <p:cBhvr>
                                        <p:cTn id="191" dur="26">
                                          <p:stCondLst>
                                            <p:cond delay="1312"/>
                                          </p:stCondLst>
                                        </p:cTn>
                                        <p:tgtEl>
                                          <p:spTgt spid="10">
                                            <p:graphicEl>
                                              <a:dgm id="{D920AB50-30D9-4269-8605-C9A35D732E2E}"/>
                                            </p:graphicEl>
                                          </p:spTgt>
                                        </p:tgtEl>
                                      </p:cBhvr>
                                      <p:to x="100000" y="80000"/>
                                    </p:animScale>
                                    <p:animScale>
                                      <p:cBhvr>
                                        <p:cTn id="192" dur="166" decel="50000">
                                          <p:stCondLst>
                                            <p:cond delay="1338"/>
                                          </p:stCondLst>
                                        </p:cTn>
                                        <p:tgtEl>
                                          <p:spTgt spid="10">
                                            <p:graphicEl>
                                              <a:dgm id="{D920AB50-30D9-4269-8605-C9A35D732E2E}"/>
                                            </p:graphicEl>
                                          </p:spTgt>
                                        </p:tgtEl>
                                      </p:cBhvr>
                                      <p:to x="100000" y="100000"/>
                                    </p:animScale>
                                    <p:animScale>
                                      <p:cBhvr>
                                        <p:cTn id="193" dur="26">
                                          <p:stCondLst>
                                            <p:cond delay="1642"/>
                                          </p:stCondLst>
                                        </p:cTn>
                                        <p:tgtEl>
                                          <p:spTgt spid="10">
                                            <p:graphicEl>
                                              <a:dgm id="{D920AB50-30D9-4269-8605-C9A35D732E2E}"/>
                                            </p:graphicEl>
                                          </p:spTgt>
                                        </p:tgtEl>
                                      </p:cBhvr>
                                      <p:to x="100000" y="90000"/>
                                    </p:animScale>
                                    <p:animScale>
                                      <p:cBhvr>
                                        <p:cTn id="194" dur="166" decel="50000">
                                          <p:stCondLst>
                                            <p:cond delay="1668"/>
                                          </p:stCondLst>
                                        </p:cTn>
                                        <p:tgtEl>
                                          <p:spTgt spid="10">
                                            <p:graphicEl>
                                              <a:dgm id="{D920AB50-30D9-4269-8605-C9A35D732E2E}"/>
                                            </p:graphicEl>
                                          </p:spTgt>
                                        </p:tgtEl>
                                      </p:cBhvr>
                                      <p:to x="100000" y="100000"/>
                                    </p:animScale>
                                    <p:animScale>
                                      <p:cBhvr>
                                        <p:cTn id="195" dur="26">
                                          <p:stCondLst>
                                            <p:cond delay="1808"/>
                                          </p:stCondLst>
                                        </p:cTn>
                                        <p:tgtEl>
                                          <p:spTgt spid="10">
                                            <p:graphicEl>
                                              <a:dgm id="{D920AB50-30D9-4269-8605-C9A35D732E2E}"/>
                                            </p:graphicEl>
                                          </p:spTgt>
                                        </p:tgtEl>
                                      </p:cBhvr>
                                      <p:to x="100000" y="95000"/>
                                    </p:animScale>
                                    <p:animScale>
                                      <p:cBhvr>
                                        <p:cTn id="196" dur="166" decel="50000">
                                          <p:stCondLst>
                                            <p:cond delay="1834"/>
                                          </p:stCondLst>
                                        </p:cTn>
                                        <p:tgtEl>
                                          <p:spTgt spid="10">
                                            <p:graphicEl>
                                              <a:dgm id="{D920AB50-30D9-4269-8605-C9A35D732E2E}"/>
                                            </p:graphicEl>
                                          </p:spTgt>
                                        </p:tgtEl>
                                      </p:cBhvr>
                                      <p:to x="100000" y="100000"/>
                                    </p:animScale>
                                  </p:childTnLst>
                                </p:cTn>
                              </p:par>
                              <p:par>
                                <p:cTn id="197" presetID="26" presetClass="entr" presetSubtype="0" fill="hold" grpId="0" nodeType="withEffect">
                                  <p:stCondLst>
                                    <p:cond delay="0"/>
                                  </p:stCondLst>
                                  <p:childTnLst>
                                    <p:set>
                                      <p:cBhvr>
                                        <p:cTn id="198" dur="1" fill="hold">
                                          <p:stCondLst>
                                            <p:cond delay="0"/>
                                          </p:stCondLst>
                                        </p:cTn>
                                        <p:tgtEl>
                                          <p:spTgt spid="10">
                                            <p:graphicEl>
                                              <a:dgm id="{AE8A4971-5767-4743-B111-F1B9052E1406}"/>
                                            </p:graphicEl>
                                          </p:spTgt>
                                        </p:tgtEl>
                                        <p:attrNameLst>
                                          <p:attrName>style.visibility</p:attrName>
                                        </p:attrNameLst>
                                      </p:cBhvr>
                                      <p:to>
                                        <p:strVal val="visible"/>
                                      </p:to>
                                    </p:set>
                                    <p:animEffect transition="in" filter="wipe(down)">
                                      <p:cBhvr>
                                        <p:cTn id="199" dur="580">
                                          <p:stCondLst>
                                            <p:cond delay="0"/>
                                          </p:stCondLst>
                                        </p:cTn>
                                        <p:tgtEl>
                                          <p:spTgt spid="10">
                                            <p:graphicEl>
                                              <a:dgm id="{AE8A4971-5767-4743-B111-F1B9052E1406}"/>
                                            </p:graphicEl>
                                          </p:spTgt>
                                        </p:tgtEl>
                                      </p:cBhvr>
                                    </p:animEffect>
                                    <p:anim calcmode="lin" valueType="num">
                                      <p:cBhvr>
                                        <p:cTn id="200" dur="1822" tmFilter="0,0; 0.14,0.36; 0.43,0.73; 0.71,0.91; 1.0,1.0">
                                          <p:stCondLst>
                                            <p:cond delay="0"/>
                                          </p:stCondLst>
                                        </p:cTn>
                                        <p:tgtEl>
                                          <p:spTgt spid="10">
                                            <p:graphicEl>
                                              <a:dgm id="{AE8A4971-5767-4743-B111-F1B9052E1406}"/>
                                            </p:graphicEl>
                                          </p:spTgt>
                                        </p:tgtEl>
                                        <p:attrNameLst>
                                          <p:attrName>ppt_x</p:attrName>
                                        </p:attrNameLst>
                                      </p:cBhvr>
                                      <p:tavLst>
                                        <p:tav tm="0">
                                          <p:val>
                                            <p:strVal val="#ppt_x-0.25"/>
                                          </p:val>
                                        </p:tav>
                                        <p:tav tm="100000">
                                          <p:val>
                                            <p:strVal val="#ppt_x"/>
                                          </p:val>
                                        </p:tav>
                                      </p:tavLst>
                                    </p:anim>
                                    <p:anim calcmode="lin" valueType="num">
                                      <p:cBhvr>
                                        <p:cTn id="201" dur="664" tmFilter="0.0,0.0; 0.25,0.07; 0.50,0.2; 0.75,0.467; 1.0,1.0">
                                          <p:stCondLst>
                                            <p:cond delay="0"/>
                                          </p:stCondLst>
                                        </p:cTn>
                                        <p:tgtEl>
                                          <p:spTgt spid="10">
                                            <p:graphicEl>
                                              <a:dgm id="{AE8A4971-5767-4743-B111-F1B9052E1406}"/>
                                            </p:graphicEl>
                                          </p:spTgt>
                                        </p:tgtEl>
                                        <p:attrNameLst>
                                          <p:attrName>ppt_y</p:attrName>
                                        </p:attrNameLst>
                                      </p:cBhvr>
                                      <p:tavLst>
                                        <p:tav tm="0" fmla="#ppt_y-sin(pi*$)/3">
                                          <p:val>
                                            <p:fltVal val="0.5"/>
                                          </p:val>
                                        </p:tav>
                                        <p:tav tm="100000">
                                          <p:val>
                                            <p:fltVal val="1"/>
                                          </p:val>
                                        </p:tav>
                                      </p:tavLst>
                                    </p:anim>
                                    <p:anim calcmode="lin" valueType="num">
                                      <p:cBhvr>
                                        <p:cTn id="202" dur="664" tmFilter="0, 0; 0.125,0.2665; 0.25,0.4; 0.375,0.465; 0.5,0.5;  0.625,0.535; 0.75,0.6; 0.875,0.7335; 1,1">
                                          <p:stCondLst>
                                            <p:cond delay="664"/>
                                          </p:stCondLst>
                                        </p:cTn>
                                        <p:tgtEl>
                                          <p:spTgt spid="10">
                                            <p:graphicEl>
                                              <a:dgm id="{AE8A4971-5767-4743-B111-F1B9052E1406}"/>
                                            </p:graphicEl>
                                          </p:spTgt>
                                        </p:tgtEl>
                                        <p:attrNameLst>
                                          <p:attrName>ppt_y</p:attrName>
                                        </p:attrNameLst>
                                      </p:cBhvr>
                                      <p:tavLst>
                                        <p:tav tm="0" fmla="#ppt_y-sin(pi*$)/9">
                                          <p:val>
                                            <p:fltVal val="0"/>
                                          </p:val>
                                        </p:tav>
                                        <p:tav tm="100000">
                                          <p:val>
                                            <p:fltVal val="1"/>
                                          </p:val>
                                        </p:tav>
                                      </p:tavLst>
                                    </p:anim>
                                    <p:anim calcmode="lin" valueType="num">
                                      <p:cBhvr>
                                        <p:cTn id="203" dur="332" tmFilter="0, 0; 0.125,0.2665; 0.25,0.4; 0.375,0.465; 0.5,0.5;  0.625,0.535; 0.75,0.6; 0.875,0.7335; 1,1">
                                          <p:stCondLst>
                                            <p:cond delay="1324"/>
                                          </p:stCondLst>
                                        </p:cTn>
                                        <p:tgtEl>
                                          <p:spTgt spid="10">
                                            <p:graphicEl>
                                              <a:dgm id="{AE8A4971-5767-4743-B111-F1B9052E1406}"/>
                                            </p:graphicEl>
                                          </p:spTgt>
                                        </p:tgtEl>
                                        <p:attrNameLst>
                                          <p:attrName>ppt_y</p:attrName>
                                        </p:attrNameLst>
                                      </p:cBhvr>
                                      <p:tavLst>
                                        <p:tav tm="0" fmla="#ppt_y-sin(pi*$)/27">
                                          <p:val>
                                            <p:fltVal val="0"/>
                                          </p:val>
                                        </p:tav>
                                        <p:tav tm="100000">
                                          <p:val>
                                            <p:fltVal val="1"/>
                                          </p:val>
                                        </p:tav>
                                      </p:tavLst>
                                    </p:anim>
                                    <p:anim calcmode="lin" valueType="num">
                                      <p:cBhvr>
                                        <p:cTn id="204" dur="164" tmFilter="0, 0; 0.125,0.2665; 0.25,0.4; 0.375,0.465; 0.5,0.5;  0.625,0.535; 0.75,0.6; 0.875,0.7335; 1,1">
                                          <p:stCondLst>
                                            <p:cond delay="1656"/>
                                          </p:stCondLst>
                                        </p:cTn>
                                        <p:tgtEl>
                                          <p:spTgt spid="10">
                                            <p:graphicEl>
                                              <a:dgm id="{AE8A4971-5767-4743-B111-F1B9052E1406}"/>
                                            </p:graphicEl>
                                          </p:spTgt>
                                        </p:tgtEl>
                                        <p:attrNameLst>
                                          <p:attrName>ppt_y</p:attrName>
                                        </p:attrNameLst>
                                      </p:cBhvr>
                                      <p:tavLst>
                                        <p:tav tm="0" fmla="#ppt_y-sin(pi*$)/81">
                                          <p:val>
                                            <p:fltVal val="0"/>
                                          </p:val>
                                        </p:tav>
                                        <p:tav tm="100000">
                                          <p:val>
                                            <p:fltVal val="1"/>
                                          </p:val>
                                        </p:tav>
                                      </p:tavLst>
                                    </p:anim>
                                    <p:animScale>
                                      <p:cBhvr>
                                        <p:cTn id="205" dur="26">
                                          <p:stCondLst>
                                            <p:cond delay="650"/>
                                          </p:stCondLst>
                                        </p:cTn>
                                        <p:tgtEl>
                                          <p:spTgt spid="10">
                                            <p:graphicEl>
                                              <a:dgm id="{AE8A4971-5767-4743-B111-F1B9052E1406}"/>
                                            </p:graphicEl>
                                          </p:spTgt>
                                        </p:tgtEl>
                                      </p:cBhvr>
                                      <p:to x="100000" y="60000"/>
                                    </p:animScale>
                                    <p:animScale>
                                      <p:cBhvr>
                                        <p:cTn id="206" dur="166" decel="50000">
                                          <p:stCondLst>
                                            <p:cond delay="676"/>
                                          </p:stCondLst>
                                        </p:cTn>
                                        <p:tgtEl>
                                          <p:spTgt spid="10">
                                            <p:graphicEl>
                                              <a:dgm id="{AE8A4971-5767-4743-B111-F1B9052E1406}"/>
                                            </p:graphicEl>
                                          </p:spTgt>
                                        </p:tgtEl>
                                      </p:cBhvr>
                                      <p:to x="100000" y="100000"/>
                                    </p:animScale>
                                    <p:animScale>
                                      <p:cBhvr>
                                        <p:cTn id="207" dur="26">
                                          <p:stCondLst>
                                            <p:cond delay="1312"/>
                                          </p:stCondLst>
                                        </p:cTn>
                                        <p:tgtEl>
                                          <p:spTgt spid="10">
                                            <p:graphicEl>
                                              <a:dgm id="{AE8A4971-5767-4743-B111-F1B9052E1406}"/>
                                            </p:graphicEl>
                                          </p:spTgt>
                                        </p:tgtEl>
                                      </p:cBhvr>
                                      <p:to x="100000" y="80000"/>
                                    </p:animScale>
                                    <p:animScale>
                                      <p:cBhvr>
                                        <p:cTn id="208" dur="166" decel="50000">
                                          <p:stCondLst>
                                            <p:cond delay="1338"/>
                                          </p:stCondLst>
                                        </p:cTn>
                                        <p:tgtEl>
                                          <p:spTgt spid="10">
                                            <p:graphicEl>
                                              <a:dgm id="{AE8A4971-5767-4743-B111-F1B9052E1406}"/>
                                            </p:graphicEl>
                                          </p:spTgt>
                                        </p:tgtEl>
                                      </p:cBhvr>
                                      <p:to x="100000" y="100000"/>
                                    </p:animScale>
                                    <p:animScale>
                                      <p:cBhvr>
                                        <p:cTn id="209" dur="26">
                                          <p:stCondLst>
                                            <p:cond delay="1642"/>
                                          </p:stCondLst>
                                        </p:cTn>
                                        <p:tgtEl>
                                          <p:spTgt spid="10">
                                            <p:graphicEl>
                                              <a:dgm id="{AE8A4971-5767-4743-B111-F1B9052E1406}"/>
                                            </p:graphicEl>
                                          </p:spTgt>
                                        </p:tgtEl>
                                      </p:cBhvr>
                                      <p:to x="100000" y="90000"/>
                                    </p:animScale>
                                    <p:animScale>
                                      <p:cBhvr>
                                        <p:cTn id="210" dur="166" decel="50000">
                                          <p:stCondLst>
                                            <p:cond delay="1668"/>
                                          </p:stCondLst>
                                        </p:cTn>
                                        <p:tgtEl>
                                          <p:spTgt spid="10">
                                            <p:graphicEl>
                                              <a:dgm id="{AE8A4971-5767-4743-B111-F1B9052E1406}"/>
                                            </p:graphicEl>
                                          </p:spTgt>
                                        </p:tgtEl>
                                      </p:cBhvr>
                                      <p:to x="100000" y="100000"/>
                                    </p:animScale>
                                    <p:animScale>
                                      <p:cBhvr>
                                        <p:cTn id="211" dur="26">
                                          <p:stCondLst>
                                            <p:cond delay="1808"/>
                                          </p:stCondLst>
                                        </p:cTn>
                                        <p:tgtEl>
                                          <p:spTgt spid="10">
                                            <p:graphicEl>
                                              <a:dgm id="{AE8A4971-5767-4743-B111-F1B9052E1406}"/>
                                            </p:graphicEl>
                                          </p:spTgt>
                                        </p:tgtEl>
                                      </p:cBhvr>
                                      <p:to x="100000" y="95000"/>
                                    </p:animScale>
                                    <p:animScale>
                                      <p:cBhvr>
                                        <p:cTn id="212" dur="166" decel="50000">
                                          <p:stCondLst>
                                            <p:cond delay="1834"/>
                                          </p:stCondLst>
                                        </p:cTn>
                                        <p:tgtEl>
                                          <p:spTgt spid="10">
                                            <p:graphicEl>
                                              <a:dgm id="{AE8A4971-5767-4743-B111-F1B9052E1406}"/>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7" grpId="0">
        <p:bldSub>
          <a:bldDgm bld="one"/>
        </p:bldSub>
      </p:bldGraphic>
      <p:bldGraphic spid="10" grpId="0">
        <p:bldSub>
          <a:bldDgm bld="one"/>
        </p:bldSub>
      </p:bldGraphic>
      <p:bldP spid="11"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253245285"/>
              </p:ext>
            </p:extLst>
          </p:nvPr>
        </p:nvGraphicFramePr>
        <p:xfrm>
          <a:off x="529208" y="1600200"/>
          <a:ext cx="8579296" cy="319695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457200" y="5229200"/>
            <a:ext cx="8201000" cy="1338828"/>
          </a:xfrm>
          <a:prstGeom prst="rect">
            <a:avLst/>
          </a:prstGeom>
        </p:spPr>
        <p:txBody>
          <a:bodyPr wrap="square">
            <a:spAutoFit/>
          </a:bodyPr>
          <a:lstStyle/>
          <a:p>
            <a:pPr indent="179705" algn="ctr">
              <a:lnSpc>
                <a:spcPct val="150000"/>
              </a:lnSpc>
            </a:pP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این سه ویژگی را با هم داشته باشد و به‌گونه‏ای باشد که اگر از میان امت اسلامی برود ضایعه‏ای جبران‏ناپذیر بر پیکر اجتماع وارد آید. یعنی وجود او چنان برای جامعه پر فایده و ارزشمند باشد که جای خالی او را هیچ چیز دیگر پر نکند.</a:t>
            </a:r>
          </a:p>
        </p:txBody>
      </p:sp>
      <p:sp>
        <p:nvSpPr>
          <p:cNvPr id="6"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2647156604"/>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8" fill="hold" grpId="0" nodeType="clickEffect">
                                  <p:stCondLst>
                                    <p:cond delay="0"/>
                                  </p:stCondLst>
                                  <p:childTnLst>
                                    <p:set>
                                      <p:cBhvr>
                                        <p:cTn id="11" dur="1" fill="hold">
                                          <p:stCondLst>
                                            <p:cond delay="0"/>
                                          </p:stCondLst>
                                        </p:cTn>
                                        <p:tgtEl>
                                          <p:spTgt spid="4">
                                            <p:graphicEl>
                                              <a:dgm id="{B5B1D994-9F53-4C1D-A5A7-C32899F8AAE7}"/>
                                            </p:graphicEl>
                                          </p:spTgt>
                                        </p:tgtEl>
                                        <p:attrNameLst>
                                          <p:attrName>style.visibility</p:attrName>
                                        </p:attrNameLst>
                                      </p:cBhvr>
                                      <p:to>
                                        <p:strVal val="visible"/>
                                      </p:to>
                                    </p:set>
                                    <p:animEffect transition="in" filter="wheel(8)">
                                      <p:cBhvr>
                                        <p:cTn id="12" dur="2000"/>
                                        <p:tgtEl>
                                          <p:spTgt spid="4">
                                            <p:graphicEl>
                                              <a:dgm id="{B5B1D994-9F53-4C1D-A5A7-C32899F8AAE7}"/>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8" fill="hold" grpId="0" nodeType="clickEffect">
                                  <p:stCondLst>
                                    <p:cond delay="0"/>
                                  </p:stCondLst>
                                  <p:childTnLst>
                                    <p:set>
                                      <p:cBhvr>
                                        <p:cTn id="16" dur="1" fill="hold">
                                          <p:stCondLst>
                                            <p:cond delay="0"/>
                                          </p:stCondLst>
                                        </p:cTn>
                                        <p:tgtEl>
                                          <p:spTgt spid="4">
                                            <p:graphicEl>
                                              <a:dgm id="{8E71E841-A014-4B8A-A5DD-4CC516157AF2}"/>
                                            </p:graphicEl>
                                          </p:spTgt>
                                        </p:tgtEl>
                                        <p:attrNameLst>
                                          <p:attrName>style.visibility</p:attrName>
                                        </p:attrNameLst>
                                      </p:cBhvr>
                                      <p:to>
                                        <p:strVal val="visible"/>
                                      </p:to>
                                    </p:set>
                                    <p:animEffect transition="in" filter="wheel(8)">
                                      <p:cBhvr>
                                        <p:cTn id="17" dur="2000"/>
                                        <p:tgtEl>
                                          <p:spTgt spid="4">
                                            <p:graphicEl>
                                              <a:dgm id="{8E71E841-A014-4B8A-A5DD-4CC516157AF2}"/>
                                            </p:graphicEl>
                                          </p:spTgt>
                                        </p:tgtEl>
                                      </p:cBhvr>
                                    </p:animEffect>
                                  </p:childTnLst>
                                </p:cTn>
                              </p:par>
                              <p:par>
                                <p:cTn id="18" presetID="21" presetClass="entr" presetSubtype="8" fill="hold" grpId="0" nodeType="withEffect">
                                  <p:stCondLst>
                                    <p:cond delay="0"/>
                                  </p:stCondLst>
                                  <p:childTnLst>
                                    <p:set>
                                      <p:cBhvr>
                                        <p:cTn id="19" dur="1" fill="hold">
                                          <p:stCondLst>
                                            <p:cond delay="0"/>
                                          </p:stCondLst>
                                        </p:cTn>
                                        <p:tgtEl>
                                          <p:spTgt spid="4">
                                            <p:graphicEl>
                                              <a:dgm id="{784E43B1-B265-4944-BD06-2F77C27F2408}"/>
                                            </p:graphicEl>
                                          </p:spTgt>
                                        </p:tgtEl>
                                        <p:attrNameLst>
                                          <p:attrName>style.visibility</p:attrName>
                                        </p:attrNameLst>
                                      </p:cBhvr>
                                      <p:to>
                                        <p:strVal val="visible"/>
                                      </p:to>
                                    </p:set>
                                    <p:animEffect transition="in" filter="wheel(8)">
                                      <p:cBhvr>
                                        <p:cTn id="20" dur="2000"/>
                                        <p:tgtEl>
                                          <p:spTgt spid="4">
                                            <p:graphicEl>
                                              <a:dgm id="{784E43B1-B265-4944-BD06-2F77C27F2408}"/>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8" fill="hold" grpId="0" nodeType="clickEffect">
                                  <p:stCondLst>
                                    <p:cond delay="0"/>
                                  </p:stCondLst>
                                  <p:childTnLst>
                                    <p:set>
                                      <p:cBhvr>
                                        <p:cTn id="24" dur="1" fill="hold">
                                          <p:stCondLst>
                                            <p:cond delay="0"/>
                                          </p:stCondLst>
                                        </p:cTn>
                                        <p:tgtEl>
                                          <p:spTgt spid="4">
                                            <p:graphicEl>
                                              <a:dgm id="{CDD0AFAD-F7A6-42B9-8375-AF5CA45B7421}"/>
                                            </p:graphicEl>
                                          </p:spTgt>
                                        </p:tgtEl>
                                        <p:attrNameLst>
                                          <p:attrName>style.visibility</p:attrName>
                                        </p:attrNameLst>
                                      </p:cBhvr>
                                      <p:to>
                                        <p:strVal val="visible"/>
                                      </p:to>
                                    </p:set>
                                    <p:animEffect transition="in" filter="wheel(8)">
                                      <p:cBhvr>
                                        <p:cTn id="25" dur="2000"/>
                                        <p:tgtEl>
                                          <p:spTgt spid="4">
                                            <p:graphicEl>
                                              <a:dgm id="{CDD0AFAD-F7A6-42B9-8375-AF5CA45B7421}"/>
                                            </p:graphicEl>
                                          </p:spTgt>
                                        </p:tgtEl>
                                      </p:cBhvr>
                                    </p:animEffect>
                                  </p:childTnLst>
                                </p:cTn>
                              </p:par>
                              <p:par>
                                <p:cTn id="26" presetID="21" presetClass="entr" presetSubtype="8" fill="hold" grpId="0" nodeType="withEffect">
                                  <p:stCondLst>
                                    <p:cond delay="0"/>
                                  </p:stCondLst>
                                  <p:childTnLst>
                                    <p:set>
                                      <p:cBhvr>
                                        <p:cTn id="27" dur="1" fill="hold">
                                          <p:stCondLst>
                                            <p:cond delay="0"/>
                                          </p:stCondLst>
                                        </p:cTn>
                                        <p:tgtEl>
                                          <p:spTgt spid="4">
                                            <p:graphicEl>
                                              <a:dgm id="{BC70ABE6-C4B8-463F-8844-A1B6333430BB}"/>
                                            </p:graphicEl>
                                          </p:spTgt>
                                        </p:tgtEl>
                                        <p:attrNameLst>
                                          <p:attrName>style.visibility</p:attrName>
                                        </p:attrNameLst>
                                      </p:cBhvr>
                                      <p:to>
                                        <p:strVal val="visible"/>
                                      </p:to>
                                    </p:set>
                                    <p:animEffect transition="in" filter="wheel(8)">
                                      <p:cBhvr>
                                        <p:cTn id="28" dur="2000"/>
                                        <p:tgtEl>
                                          <p:spTgt spid="4">
                                            <p:graphicEl>
                                              <a:dgm id="{BC70ABE6-C4B8-463F-8844-A1B6333430BB}"/>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8" fill="hold" grpId="0" nodeType="clickEffect">
                                  <p:stCondLst>
                                    <p:cond delay="0"/>
                                  </p:stCondLst>
                                  <p:childTnLst>
                                    <p:set>
                                      <p:cBhvr>
                                        <p:cTn id="32" dur="1" fill="hold">
                                          <p:stCondLst>
                                            <p:cond delay="0"/>
                                          </p:stCondLst>
                                        </p:cTn>
                                        <p:tgtEl>
                                          <p:spTgt spid="4">
                                            <p:graphicEl>
                                              <a:dgm id="{BC066B6B-7D85-495E-9622-5C4C8585AD55}"/>
                                            </p:graphicEl>
                                          </p:spTgt>
                                        </p:tgtEl>
                                        <p:attrNameLst>
                                          <p:attrName>style.visibility</p:attrName>
                                        </p:attrNameLst>
                                      </p:cBhvr>
                                      <p:to>
                                        <p:strVal val="visible"/>
                                      </p:to>
                                    </p:set>
                                    <p:animEffect transition="in" filter="wheel(8)">
                                      <p:cBhvr>
                                        <p:cTn id="33" dur="2000"/>
                                        <p:tgtEl>
                                          <p:spTgt spid="4">
                                            <p:graphicEl>
                                              <a:dgm id="{BC066B6B-7D85-495E-9622-5C4C8585AD55}"/>
                                            </p:graphicEl>
                                          </p:spTgt>
                                        </p:tgtEl>
                                      </p:cBhvr>
                                    </p:animEffect>
                                  </p:childTnLst>
                                </p:cTn>
                              </p:par>
                              <p:par>
                                <p:cTn id="34" presetID="21" presetClass="entr" presetSubtype="8" fill="hold" grpId="0" nodeType="withEffect">
                                  <p:stCondLst>
                                    <p:cond delay="0"/>
                                  </p:stCondLst>
                                  <p:childTnLst>
                                    <p:set>
                                      <p:cBhvr>
                                        <p:cTn id="35" dur="1" fill="hold">
                                          <p:stCondLst>
                                            <p:cond delay="0"/>
                                          </p:stCondLst>
                                        </p:cTn>
                                        <p:tgtEl>
                                          <p:spTgt spid="4">
                                            <p:graphicEl>
                                              <a:dgm id="{1660C540-8B45-4CFD-82DE-780FD1D7FB65}"/>
                                            </p:graphicEl>
                                          </p:spTgt>
                                        </p:tgtEl>
                                        <p:attrNameLst>
                                          <p:attrName>style.visibility</p:attrName>
                                        </p:attrNameLst>
                                      </p:cBhvr>
                                      <p:to>
                                        <p:strVal val="visible"/>
                                      </p:to>
                                    </p:set>
                                    <p:animEffect transition="in" filter="wheel(8)">
                                      <p:cBhvr>
                                        <p:cTn id="36" dur="2000"/>
                                        <p:tgtEl>
                                          <p:spTgt spid="4">
                                            <p:graphicEl>
                                              <a:dgm id="{1660C540-8B45-4CFD-82DE-780FD1D7FB65}"/>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5"/>
                                        </p:tgtEl>
                                        <p:attrNameLst>
                                          <p:attrName>style.visibility</p:attrName>
                                        </p:attrNameLst>
                                      </p:cBhvr>
                                      <p:to>
                                        <p:strVal val="visible"/>
                                      </p:to>
                                    </p:set>
                                    <p:animEffect transition="in" filter="wheel(1)">
                                      <p:cBhvr>
                                        <p:cTn id="41"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1813383104"/>
              </p:ext>
            </p:extLst>
          </p:nvPr>
        </p:nvGraphicFramePr>
        <p:xfrm>
          <a:off x="0" y="1556792"/>
          <a:ext cx="8964488" cy="47091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p:cNvSpPr/>
          <p:nvPr/>
        </p:nvSpPr>
        <p:spPr>
          <a:xfrm>
            <a:off x="2636755" y="1196752"/>
            <a:ext cx="3807453" cy="400110"/>
          </a:xfrm>
          <a:prstGeom prst="rect">
            <a:avLst/>
          </a:prstGeom>
        </p:spPr>
        <p:txBody>
          <a:bodyPr wrap="none">
            <a:spAutoFit/>
          </a:bodyPr>
          <a:lstStyle/>
          <a:p>
            <a:r>
              <a:rPr lang="fa-IR" sz="2000" dirty="0">
                <a:solidFill>
                  <a:srgbClr val="002060"/>
                </a:solidFill>
                <a:cs typeface="B Titr" panose="00000700000000000000" pitchFamily="2" charset="-78"/>
              </a:rPr>
              <a:t>وجود عالم ربانی کارآمد از منظر روایات</a:t>
            </a:r>
            <a:endParaRPr lang="fa-IR" sz="2000" dirty="0">
              <a:solidFill>
                <a:srgbClr val="002060"/>
              </a:solidFill>
            </a:endParaRPr>
          </a:p>
        </p:txBody>
      </p:sp>
      <p:sp>
        <p:nvSpPr>
          <p:cNvPr id="8" name="Rectangle 7"/>
          <p:cNvSpPr/>
          <p:nvPr/>
        </p:nvSpPr>
        <p:spPr>
          <a:xfrm>
            <a:off x="147464" y="5991671"/>
            <a:ext cx="8784976" cy="923330"/>
          </a:xfrm>
          <a:prstGeom prst="rect">
            <a:avLst/>
          </a:prstGeom>
        </p:spPr>
        <p:txBody>
          <a:bodyPr wrap="square">
            <a:spAutoFit/>
          </a:bodyPr>
          <a:lstStyle/>
          <a:p>
            <a:pPr algn="ctr">
              <a:lnSpc>
                <a:spcPct val="150000"/>
              </a:lnSpc>
            </a:pPr>
            <a:r>
              <a:rPr lang="fa-IR" b="1" dirty="0">
                <a:solidFill>
                  <a:srgbClr val="FF0000"/>
                </a:solidFill>
                <a:cs typeface="B Nazanin" panose="00000400000000000000" pitchFamily="2" charset="-78"/>
              </a:rPr>
              <a:t>بنابراین وجود عالمان دین باید موجب سرزندگی اسلام و حفاظت ایمان باشد و اگر این فایده بر وجود آنان مترتب نشود دانش مورد رضای پیامبر را نیاموخته‏اند.</a:t>
            </a:r>
          </a:p>
        </p:txBody>
      </p:sp>
      <p:sp>
        <p:nvSpPr>
          <p:cNvPr id="9" name="Title 1"/>
          <p:cNvSpPr>
            <a:spLocks noGrp="1"/>
          </p:cNvSpPr>
          <p:nvPr>
            <p:ph type="title"/>
          </p:nvPr>
        </p:nvSpPr>
        <p:spPr>
          <a:xfrm>
            <a:off x="1979712" y="-27384"/>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3903127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heel(1)">
                                      <p:cBhvr>
                                        <p:cTn id="7" dur="20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heel(1)">
                                      <p:cBhvr>
                                        <p:cTn id="12" dur="2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6">
                                            <p:graphicEl>
                                              <a:dgm id="{43C1A600-D04F-46B8-8F42-62FD0DA7773C}"/>
                                            </p:graphicEl>
                                          </p:spTgt>
                                        </p:tgtEl>
                                        <p:attrNameLst>
                                          <p:attrName>style.visibility</p:attrName>
                                        </p:attrNameLst>
                                      </p:cBhvr>
                                      <p:to>
                                        <p:strVal val="visible"/>
                                      </p:to>
                                    </p:set>
                                    <p:animEffect transition="in" filter="wheel(4)">
                                      <p:cBhvr>
                                        <p:cTn id="17" dur="2000"/>
                                        <p:tgtEl>
                                          <p:spTgt spid="6">
                                            <p:graphicEl>
                                              <a:dgm id="{43C1A600-D04F-46B8-8F42-62FD0DA7773C}"/>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6">
                                            <p:graphicEl>
                                              <a:dgm id="{19B651D8-3DB3-4A81-936C-1B7C1680E74A}"/>
                                            </p:graphicEl>
                                          </p:spTgt>
                                        </p:tgtEl>
                                        <p:attrNameLst>
                                          <p:attrName>style.visibility</p:attrName>
                                        </p:attrNameLst>
                                      </p:cBhvr>
                                      <p:to>
                                        <p:strVal val="visible"/>
                                      </p:to>
                                    </p:set>
                                    <p:animEffect transition="in" filter="wheel(4)">
                                      <p:cBhvr>
                                        <p:cTn id="22" dur="2000"/>
                                        <p:tgtEl>
                                          <p:spTgt spid="6">
                                            <p:graphicEl>
                                              <a:dgm id="{19B651D8-3DB3-4A81-936C-1B7C1680E74A}"/>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4" fill="hold" grpId="0" nodeType="clickEffect">
                                  <p:stCondLst>
                                    <p:cond delay="0"/>
                                  </p:stCondLst>
                                  <p:childTnLst>
                                    <p:set>
                                      <p:cBhvr>
                                        <p:cTn id="26" dur="1" fill="hold">
                                          <p:stCondLst>
                                            <p:cond delay="0"/>
                                          </p:stCondLst>
                                        </p:cTn>
                                        <p:tgtEl>
                                          <p:spTgt spid="6">
                                            <p:graphicEl>
                                              <a:dgm id="{69116A28-3523-4A8C-815D-74B7776AA98A}"/>
                                            </p:graphicEl>
                                          </p:spTgt>
                                        </p:tgtEl>
                                        <p:attrNameLst>
                                          <p:attrName>style.visibility</p:attrName>
                                        </p:attrNameLst>
                                      </p:cBhvr>
                                      <p:to>
                                        <p:strVal val="visible"/>
                                      </p:to>
                                    </p:set>
                                    <p:animEffect transition="in" filter="wheel(4)">
                                      <p:cBhvr>
                                        <p:cTn id="27" dur="2000"/>
                                        <p:tgtEl>
                                          <p:spTgt spid="6">
                                            <p:graphicEl>
                                              <a:dgm id="{69116A28-3523-4A8C-815D-74B7776AA98A}"/>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1" fill="hold" grpId="0" nodeType="click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wheel(1)">
                                      <p:cBhvr>
                                        <p:cTn id="32"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P spid="7" grpId="0"/>
      <p:bldP spid="8" grpId="0"/>
      <p:bldP spid="9"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263165382"/>
              </p:ext>
            </p:extLst>
          </p:nvPr>
        </p:nvGraphicFramePr>
        <p:xfrm>
          <a:off x="485775" y="3611563"/>
          <a:ext cx="8229600" cy="26971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7628" y="1331183"/>
            <a:ext cx="9256406" cy="2169825"/>
          </a:xfrm>
          <a:prstGeom prst="rect">
            <a:avLst/>
          </a:prstGeom>
        </p:spPr>
        <p:txBody>
          <a:bodyPr wrap="square">
            <a:spAutoFit/>
          </a:bodyPr>
          <a:lstStyle/>
          <a:p>
            <a:pPr indent="179705" algn="ctr">
              <a:lnSpc>
                <a:spcPct val="150000"/>
              </a:lnSpc>
            </a:pP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این پرسش، اینک به‌صورتی طبیعی پیش روی ماست که</a:t>
            </a:r>
            <a:b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طلبه برای انجام مسئولیت صنفی خود چه توانایی‏هایی باید کسب کند و در چه موضوعاتی باید کارآمد باشد؟ </a:t>
            </a:r>
            <a:b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حوزۀ تأثیر طلبه چگونه گسترش می‏یابد و طلبگی طلبه چگونه پرثمرتر می‏شود؟ </a:t>
            </a:r>
            <a:b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بی‌شک به‌دست آوردن مهارت‌هایی که مربوط به تعریف طلبه و هویت صنفی اوست، </a:t>
            </a:r>
            <a:b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b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برای طلبه لازم است اما سایر توانایی‌ها و مهارت‌ها برای طلبه تنها یک فضیلت به‌شمار می‌رود و ضروری نیست.</a:t>
            </a:r>
          </a:p>
        </p:txBody>
      </p:sp>
      <p:sp>
        <p:nvSpPr>
          <p:cNvPr id="6" name="Title 1"/>
          <p:cNvSpPr>
            <a:spLocks noGrp="1"/>
          </p:cNvSpPr>
          <p:nvPr>
            <p:ph type="title"/>
          </p:nvPr>
        </p:nvSpPr>
        <p:spPr>
          <a:xfrm>
            <a:off x="1979712" y="-27384"/>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39190417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1000" fill="hold"/>
                                        <p:tgtEl>
                                          <p:spTgt spid="4"/>
                                        </p:tgtEl>
                                        <p:attrNameLst>
                                          <p:attrName>ppt_w</p:attrName>
                                        </p:attrNameLst>
                                      </p:cBhvr>
                                      <p:tavLst>
                                        <p:tav tm="0">
                                          <p:val>
                                            <p:fltVal val="0"/>
                                          </p:val>
                                        </p:tav>
                                        <p:tav tm="100000">
                                          <p:val>
                                            <p:strVal val="#ppt_w"/>
                                          </p:val>
                                        </p:tav>
                                      </p:tavLst>
                                    </p:anim>
                                    <p:anim calcmode="lin" valueType="num">
                                      <p:cBhvr>
                                        <p:cTn id="16" dur="1000" fill="hold"/>
                                        <p:tgtEl>
                                          <p:spTgt spid="4"/>
                                        </p:tgtEl>
                                        <p:attrNameLst>
                                          <p:attrName>ppt_h</p:attrName>
                                        </p:attrNameLst>
                                      </p:cBhvr>
                                      <p:tavLst>
                                        <p:tav tm="0">
                                          <p:val>
                                            <p:fltVal val="0"/>
                                          </p:val>
                                        </p:tav>
                                        <p:tav tm="100000">
                                          <p:val>
                                            <p:strVal val="#ppt_h"/>
                                          </p:val>
                                        </p:tav>
                                      </p:tavLst>
                                    </p:anim>
                                    <p:anim calcmode="lin" valueType="num">
                                      <p:cBhvr>
                                        <p:cTn id="17" dur="1000" fill="hold"/>
                                        <p:tgtEl>
                                          <p:spTgt spid="4"/>
                                        </p:tgtEl>
                                        <p:attrNameLst>
                                          <p:attrName>style.rotation</p:attrName>
                                        </p:attrNameLst>
                                      </p:cBhvr>
                                      <p:tavLst>
                                        <p:tav tm="0">
                                          <p:val>
                                            <p:fltVal val="90"/>
                                          </p:val>
                                        </p:tav>
                                        <p:tav tm="100000">
                                          <p:val>
                                            <p:fltVal val="0"/>
                                          </p:val>
                                        </p:tav>
                                      </p:tavLst>
                                    </p:anim>
                                    <p:animEffect transition="in" filter="fade">
                                      <p:cBhvr>
                                        <p:cTn id="18" dur="10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5">
                                            <p:graphicEl>
                                              <a:dgm id="{DA709509-3EB6-48F2-AEDA-F7A6C99FC89D}"/>
                                            </p:graphicEl>
                                          </p:spTgt>
                                        </p:tgtEl>
                                        <p:attrNameLst>
                                          <p:attrName>style.visibility</p:attrName>
                                        </p:attrNameLst>
                                      </p:cBhvr>
                                      <p:to>
                                        <p:strVal val="visible"/>
                                      </p:to>
                                    </p:set>
                                    <p:anim calcmode="lin" valueType="num">
                                      <p:cBhvr>
                                        <p:cTn id="23" dur="1000" fill="hold"/>
                                        <p:tgtEl>
                                          <p:spTgt spid="5">
                                            <p:graphicEl>
                                              <a:dgm id="{DA709509-3EB6-48F2-AEDA-F7A6C99FC89D}"/>
                                            </p:graphicEl>
                                          </p:spTgt>
                                        </p:tgtEl>
                                        <p:attrNameLst>
                                          <p:attrName>ppt_w</p:attrName>
                                        </p:attrNameLst>
                                      </p:cBhvr>
                                      <p:tavLst>
                                        <p:tav tm="0">
                                          <p:val>
                                            <p:fltVal val="0"/>
                                          </p:val>
                                        </p:tav>
                                        <p:tav tm="100000">
                                          <p:val>
                                            <p:strVal val="#ppt_w"/>
                                          </p:val>
                                        </p:tav>
                                      </p:tavLst>
                                    </p:anim>
                                    <p:anim calcmode="lin" valueType="num">
                                      <p:cBhvr>
                                        <p:cTn id="24" dur="1000" fill="hold"/>
                                        <p:tgtEl>
                                          <p:spTgt spid="5">
                                            <p:graphicEl>
                                              <a:dgm id="{DA709509-3EB6-48F2-AEDA-F7A6C99FC89D}"/>
                                            </p:graphicEl>
                                          </p:spTgt>
                                        </p:tgtEl>
                                        <p:attrNameLst>
                                          <p:attrName>ppt_h</p:attrName>
                                        </p:attrNameLst>
                                      </p:cBhvr>
                                      <p:tavLst>
                                        <p:tav tm="0">
                                          <p:val>
                                            <p:fltVal val="0"/>
                                          </p:val>
                                        </p:tav>
                                        <p:tav tm="100000">
                                          <p:val>
                                            <p:strVal val="#ppt_h"/>
                                          </p:val>
                                        </p:tav>
                                      </p:tavLst>
                                    </p:anim>
                                    <p:anim calcmode="lin" valueType="num">
                                      <p:cBhvr>
                                        <p:cTn id="25" dur="1000" fill="hold"/>
                                        <p:tgtEl>
                                          <p:spTgt spid="5">
                                            <p:graphicEl>
                                              <a:dgm id="{DA709509-3EB6-48F2-AEDA-F7A6C99FC89D}"/>
                                            </p:graphicEl>
                                          </p:spTgt>
                                        </p:tgtEl>
                                        <p:attrNameLst>
                                          <p:attrName>style.rotation</p:attrName>
                                        </p:attrNameLst>
                                      </p:cBhvr>
                                      <p:tavLst>
                                        <p:tav tm="0">
                                          <p:val>
                                            <p:fltVal val="90"/>
                                          </p:val>
                                        </p:tav>
                                        <p:tav tm="100000">
                                          <p:val>
                                            <p:fltVal val="0"/>
                                          </p:val>
                                        </p:tav>
                                      </p:tavLst>
                                    </p:anim>
                                    <p:animEffect transition="in" filter="fade">
                                      <p:cBhvr>
                                        <p:cTn id="26" dur="1000"/>
                                        <p:tgtEl>
                                          <p:spTgt spid="5">
                                            <p:graphicEl>
                                              <a:dgm id="{DA709509-3EB6-48F2-AEDA-F7A6C99FC89D}"/>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
                                            <p:graphicEl>
                                              <a:dgm id="{D0253BEE-41CB-4D20-8EE1-3925EA0FF42B}"/>
                                            </p:graphicEl>
                                          </p:spTgt>
                                        </p:tgtEl>
                                        <p:attrNameLst>
                                          <p:attrName>style.visibility</p:attrName>
                                        </p:attrNameLst>
                                      </p:cBhvr>
                                      <p:to>
                                        <p:strVal val="visible"/>
                                      </p:to>
                                    </p:set>
                                    <p:anim calcmode="lin" valueType="num">
                                      <p:cBhvr>
                                        <p:cTn id="29" dur="1000" fill="hold"/>
                                        <p:tgtEl>
                                          <p:spTgt spid="5">
                                            <p:graphicEl>
                                              <a:dgm id="{D0253BEE-41CB-4D20-8EE1-3925EA0FF42B}"/>
                                            </p:graphicEl>
                                          </p:spTgt>
                                        </p:tgtEl>
                                        <p:attrNameLst>
                                          <p:attrName>ppt_w</p:attrName>
                                        </p:attrNameLst>
                                      </p:cBhvr>
                                      <p:tavLst>
                                        <p:tav tm="0">
                                          <p:val>
                                            <p:fltVal val="0"/>
                                          </p:val>
                                        </p:tav>
                                        <p:tav tm="100000">
                                          <p:val>
                                            <p:strVal val="#ppt_w"/>
                                          </p:val>
                                        </p:tav>
                                      </p:tavLst>
                                    </p:anim>
                                    <p:anim calcmode="lin" valueType="num">
                                      <p:cBhvr>
                                        <p:cTn id="30" dur="1000" fill="hold"/>
                                        <p:tgtEl>
                                          <p:spTgt spid="5">
                                            <p:graphicEl>
                                              <a:dgm id="{D0253BEE-41CB-4D20-8EE1-3925EA0FF42B}"/>
                                            </p:graphicEl>
                                          </p:spTgt>
                                        </p:tgtEl>
                                        <p:attrNameLst>
                                          <p:attrName>ppt_h</p:attrName>
                                        </p:attrNameLst>
                                      </p:cBhvr>
                                      <p:tavLst>
                                        <p:tav tm="0">
                                          <p:val>
                                            <p:fltVal val="0"/>
                                          </p:val>
                                        </p:tav>
                                        <p:tav tm="100000">
                                          <p:val>
                                            <p:strVal val="#ppt_h"/>
                                          </p:val>
                                        </p:tav>
                                      </p:tavLst>
                                    </p:anim>
                                    <p:anim calcmode="lin" valueType="num">
                                      <p:cBhvr>
                                        <p:cTn id="31" dur="1000" fill="hold"/>
                                        <p:tgtEl>
                                          <p:spTgt spid="5">
                                            <p:graphicEl>
                                              <a:dgm id="{D0253BEE-41CB-4D20-8EE1-3925EA0FF42B}"/>
                                            </p:graphicEl>
                                          </p:spTgt>
                                        </p:tgtEl>
                                        <p:attrNameLst>
                                          <p:attrName>style.rotation</p:attrName>
                                        </p:attrNameLst>
                                      </p:cBhvr>
                                      <p:tavLst>
                                        <p:tav tm="0">
                                          <p:val>
                                            <p:fltVal val="90"/>
                                          </p:val>
                                        </p:tav>
                                        <p:tav tm="100000">
                                          <p:val>
                                            <p:fltVal val="0"/>
                                          </p:val>
                                        </p:tav>
                                      </p:tavLst>
                                    </p:anim>
                                    <p:animEffect transition="in" filter="fade">
                                      <p:cBhvr>
                                        <p:cTn id="32" dur="1000"/>
                                        <p:tgtEl>
                                          <p:spTgt spid="5">
                                            <p:graphicEl>
                                              <a:dgm id="{D0253BEE-41CB-4D20-8EE1-3925EA0FF42B}"/>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5">
                                            <p:graphicEl>
                                              <a:dgm id="{921E4CE9-6280-43F1-85C6-30EC20D47BEB}"/>
                                            </p:graphicEl>
                                          </p:spTgt>
                                        </p:tgtEl>
                                        <p:attrNameLst>
                                          <p:attrName>style.visibility</p:attrName>
                                        </p:attrNameLst>
                                      </p:cBhvr>
                                      <p:to>
                                        <p:strVal val="visible"/>
                                      </p:to>
                                    </p:set>
                                    <p:anim calcmode="lin" valueType="num">
                                      <p:cBhvr>
                                        <p:cTn id="37" dur="1000" fill="hold"/>
                                        <p:tgtEl>
                                          <p:spTgt spid="5">
                                            <p:graphicEl>
                                              <a:dgm id="{921E4CE9-6280-43F1-85C6-30EC20D47BEB}"/>
                                            </p:graphicEl>
                                          </p:spTgt>
                                        </p:tgtEl>
                                        <p:attrNameLst>
                                          <p:attrName>ppt_w</p:attrName>
                                        </p:attrNameLst>
                                      </p:cBhvr>
                                      <p:tavLst>
                                        <p:tav tm="0">
                                          <p:val>
                                            <p:fltVal val="0"/>
                                          </p:val>
                                        </p:tav>
                                        <p:tav tm="100000">
                                          <p:val>
                                            <p:strVal val="#ppt_w"/>
                                          </p:val>
                                        </p:tav>
                                      </p:tavLst>
                                    </p:anim>
                                    <p:anim calcmode="lin" valueType="num">
                                      <p:cBhvr>
                                        <p:cTn id="38" dur="1000" fill="hold"/>
                                        <p:tgtEl>
                                          <p:spTgt spid="5">
                                            <p:graphicEl>
                                              <a:dgm id="{921E4CE9-6280-43F1-85C6-30EC20D47BEB}"/>
                                            </p:graphicEl>
                                          </p:spTgt>
                                        </p:tgtEl>
                                        <p:attrNameLst>
                                          <p:attrName>ppt_h</p:attrName>
                                        </p:attrNameLst>
                                      </p:cBhvr>
                                      <p:tavLst>
                                        <p:tav tm="0">
                                          <p:val>
                                            <p:fltVal val="0"/>
                                          </p:val>
                                        </p:tav>
                                        <p:tav tm="100000">
                                          <p:val>
                                            <p:strVal val="#ppt_h"/>
                                          </p:val>
                                        </p:tav>
                                      </p:tavLst>
                                    </p:anim>
                                    <p:anim calcmode="lin" valueType="num">
                                      <p:cBhvr>
                                        <p:cTn id="39" dur="1000" fill="hold"/>
                                        <p:tgtEl>
                                          <p:spTgt spid="5">
                                            <p:graphicEl>
                                              <a:dgm id="{921E4CE9-6280-43F1-85C6-30EC20D47BEB}"/>
                                            </p:graphicEl>
                                          </p:spTgt>
                                        </p:tgtEl>
                                        <p:attrNameLst>
                                          <p:attrName>style.rotation</p:attrName>
                                        </p:attrNameLst>
                                      </p:cBhvr>
                                      <p:tavLst>
                                        <p:tav tm="0">
                                          <p:val>
                                            <p:fltVal val="90"/>
                                          </p:val>
                                        </p:tav>
                                        <p:tav tm="100000">
                                          <p:val>
                                            <p:fltVal val="0"/>
                                          </p:val>
                                        </p:tav>
                                      </p:tavLst>
                                    </p:anim>
                                    <p:animEffect transition="in" filter="fade">
                                      <p:cBhvr>
                                        <p:cTn id="40" dur="1000"/>
                                        <p:tgtEl>
                                          <p:spTgt spid="5">
                                            <p:graphicEl>
                                              <a:dgm id="{921E4CE9-6280-43F1-85C6-30EC20D47BEB}"/>
                                            </p:graphicEl>
                                          </p:spTgt>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5">
                                            <p:graphicEl>
                                              <a:dgm id="{0352CB68-2CE0-4AFD-9D28-0D707580DA85}"/>
                                            </p:graphicEl>
                                          </p:spTgt>
                                        </p:tgtEl>
                                        <p:attrNameLst>
                                          <p:attrName>style.visibility</p:attrName>
                                        </p:attrNameLst>
                                      </p:cBhvr>
                                      <p:to>
                                        <p:strVal val="visible"/>
                                      </p:to>
                                    </p:set>
                                    <p:anim calcmode="lin" valueType="num">
                                      <p:cBhvr>
                                        <p:cTn id="43" dur="1000" fill="hold"/>
                                        <p:tgtEl>
                                          <p:spTgt spid="5">
                                            <p:graphicEl>
                                              <a:dgm id="{0352CB68-2CE0-4AFD-9D28-0D707580DA85}"/>
                                            </p:graphicEl>
                                          </p:spTgt>
                                        </p:tgtEl>
                                        <p:attrNameLst>
                                          <p:attrName>ppt_w</p:attrName>
                                        </p:attrNameLst>
                                      </p:cBhvr>
                                      <p:tavLst>
                                        <p:tav tm="0">
                                          <p:val>
                                            <p:fltVal val="0"/>
                                          </p:val>
                                        </p:tav>
                                        <p:tav tm="100000">
                                          <p:val>
                                            <p:strVal val="#ppt_w"/>
                                          </p:val>
                                        </p:tav>
                                      </p:tavLst>
                                    </p:anim>
                                    <p:anim calcmode="lin" valueType="num">
                                      <p:cBhvr>
                                        <p:cTn id="44" dur="1000" fill="hold"/>
                                        <p:tgtEl>
                                          <p:spTgt spid="5">
                                            <p:graphicEl>
                                              <a:dgm id="{0352CB68-2CE0-4AFD-9D28-0D707580DA85}"/>
                                            </p:graphicEl>
                                          </p:spTgt>
                                        </p:tgtEl>
                                        <p:attrNameLst>
                                          <p:attrName>ppt_h</p:attrName>
                                        </p:attrNameLst>
                                      </p:cBhvr>
                                      <p:tavLst>
                                        <p:tav tm="0">
                                          <p:val>
                                            <p:fltVal val="0"/>
                                          </p:val>
                                        </p:tav>
                                        <p:tav tm="100000">
                                          <p:val>
                                            <p:strVal val="#ppt_h"/>
                                          </p:val>
                                        </p:tav>
                                      </p:tavLst>
                                    </p:anim>
                                    <p:anim calcmode="lin" valueType="num">
                                      <p:cBhvr>
                                        <p:cTn id="45" dur="1000" fill="hold"/>
                                        <p:tgtEl>
                                          <p:spTgt spid="5">
                                            <p:graphicEl>
                                              <a:dgm id="{0352CB68-2CE0-4AFD-9D28-0D707580DA85}"/>
                                            </p:graphicEl>
                                          </p:spTgt>
                                        </p:tgtEl>
                                        <p:attrNameLst>
                                          <p:attrName>style.rotation</p:attrName>
                                        </p:attrNameLst>
                                      </p:cBhvr>
                                      <p:tavLst>
                                        <p:tav tm="0">
                                          <p:val>
                                            <p:fltVal val="90"/>
                                          </p:val>
                                        </p:tav>
                                        <p:tav tm="100000">
                                          <p:val>
                                            <p:fltVal val="0"/>
                                          </p:val>
                                        </p:tav>
                                      </p:tavLst>
                                    </p:anim>
                                    <p:animEffect transition="in" filter="fade">
                                      <p:cBhvr>
                                        <p:cTn id="46" dur="1000"/>
                                        <p:tgtEl>
                                          <p:spTgt spid="5">
                                            <p:graphicEl>
                                              <a:dgm id="{0352CB68-2CE0-4AFD-9D28-0D707580DA85}"/>
                                            </p:graphic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5">
                                            <p:graphicEl>
                                              <a:dgm id="{D45923DF-3977-476D-BF8C-87989E740364}"/>
                                            </p:graphicEl>
                                          </p:spTgt>
                                        </p:tgtEl>
                                        <p:attrNameLst>
                                          <p:attrName>style.visibility</p:attrName>
                                        </p:attrNameLst>
                                      </p:cBhvr>
                                      <p:to>
                                        <p:strVal val="visible"/>
                                      </p:to>
                                    </p:set>
                                    <p:anim calcmode="lin" valueType="num">
                                      <p:cBhvr>
                                        <p:cTn id="49" dur="1000" fill="hold"/>
                                        <p:tgtEl>
                                          <p:spTgt spid="5">
                                            <p:graphicEl>
                                              <a:dgm id="{D45923DF-3977-476D-BF8C-87989E740364}"/>
                                            </p:graphicEl>
                                          </p:spTgt>
                                        </p:tgtEl>
                                        <p:attrNameLst>
                                          <p:attrName>ppt_w</p:attrName>
                                        </p:attrNameLst>
                                      </p:cBhvr>
                                      <p:tavLst>
                                        <p:tav tm="0">
                                          <p:val>
                                            <p:fltVal val="0"/>
                                          </p:val>
                                        </p:tav>
                                        <p:tav tm="100000">
                                          <p:val>
                                            <p:strVal val="#ppt_w"/>
                                          </p:val>
                                        </p:tav>
                                      </p:tavLst>
                                    </p:anim>
                                    <p:anim calcmode="lin" valueType="num">
                                      <p:cBhvr>
                                        <p:cTn id="50" dur="1000" fill="hold"/>
                                        <p:tgtEl>
                                          <p:spTgt spid="5">
                                            <p:graphicEl>
                                              <a:dgm id="{D45923DF-3977-476D-BF8C-87989E740364}"/>
                                            </p:graphicEl>
                                          </p:spTgt>
                                        </p:tgtEl>
                                        <p:attrNameLst>
                                          <p:attrName>ppt_h</p:attrName>
                                        </p:attrNameLst>
                                      </p:cBhvr>
                                      <p:tavLst>
                                        <p:tav tm="0">
                                          <p:val>
                                            <p:fltVal val="0"/>
                                          </p:val>
                                        </p:tav>
                                        <p:tav tm="100000">
                                          <p:val>
                                            <p:strVal val="#ppt_h"/>
                                          </p:val>
                                        </p:tav>
                                      </p:tavLst>
                                    </p:anim>
                                    <p:anim calcmode="lin" valueType="num">
                                      <p:cBhvr>
                                        <p:cTn id="51" dur="1000" fill="hold"/>
                                        <p:tgtEl>
                                          <p:spTgt spid="5">
                                            <p:graphicEl>
                                              <a:dgm id="{D45923DF-3977-476D-BF8C-87989E740364}"/>
                                            </p:graphicEl>
                                          </p:spTgt>
                                        </p:tgtEl>
                                        <p:attrNameLst>
                                          <p:attrName>style.rotation</p:attrName>
                                        </p:attrNameLst>
                                      </p:cBhvr>
                                      <p:tavLst>
                                        <p:tav tm="0">
                                          <p:val>
                                            <p:fltVal val="90"/>
                                          </p:val>
                                        </p:tav>
                                        <p:tav tm="100000">
                                          <p:val>
                                            <p:fltVal val="0"/>
                                          </p:val>
                                        </p:tav>
                                      </p:tavLst>
                                    </p:anim>
                                    <p:animEffect transition="in" filter="fade">
                                      <p:cBhvr>
                                        <p:cTn id="52" dur="1000"/>
                                        <p:tgtEl>
                                          <p:spTgt spid="5">
                                            <p:graphicEl>
                                              <a:dgm id="{D45923DF-3977-476D-BF8C-87989E740364}"/>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5">
                                            <p:graphicEl>
                                              <a:dgm id="{D5D9CD2C-51CE-4F97-95DC-69349C968B1D}"/>
                                            </p:graphicEl>
                                          </p:spTgt>
                                        </p:tgtEl>
                                        <p:attrNameLst>
                                          <p:attrName>style.visibility</p:attrName>
                                        </p:attrNameLst>
                                      </p:cBhvr>
                                      <p:to>
                                        <p:strVal val="visible"/>
                                      </p:to>
                                    </p:set>
                                    <p:anim calcmode="lin" valueType="num">
                                      <p:cBhvr>
                                        <p:cTn id="57" dur="1000" fill="hold"/>
                                        <p:tgtEl>
                                          <p:spTgt spid="5">
                                            <p:graphicEl>
                                              <a:dgm id="{D5D9CD2C-51CE-4F97-95DC-69349C968B1D}"/>
                                            </p:graphicEl>
                                          </p:spTgt>
                                        </p:tgtEl>
                                        <p:attrNameLst>
                                          <p:attrName>ppt_w</p:attrName>
                                        </p:attrNameLst>
                                      </p:cBhvr>
                                      <p:tavLst>
                                        <p:tav tm="0">
                                          <p:val>
                                            <p:fltVal val="0"/>
                                          </p:val>
                                        </p:tav>
                                        <p:tav tm="100000">
                                          <p:val>
                                            <p:strVal val="#ppt_w"/>
                                          </p:val>
                                        </p:tav>
                                      </p:tavLst>
                                    </p:anim>
                                    <p:anim calcmode="lin" valueType="num">
                                      <p:cBhvr>
                                        <p:cTn id="58" dur="1000" fill="hold"/>
                                        <p:tgtEl>
                                          <p:spTgt spid="5">
                                            <p:graphicEl>
                                              <a:dgm id="{D5D9CD2C-51CE-4F97-95DC-69349C968B1D}"/>
                                            </p:graphicEl>
                                          </p:spTgt>
                                        </p:tgtEl>
                                        <p:attrNameLst>
                                          <p:attrName>ppt_h</p:attrName>
                                        </p:attrNameLst>
                                      </p:cBhvr>
                                      <p:tavLst>
                                        <p:tav tm="0">
                                          <p:val>
                                            <p:fltVal val="0"/>
                                          </p:val>
                                        </p:tav>
                                        <p:tav tm="100000">
                                          <p:val>
                                            <p:strVal val="#ppt_h"/>
                                          </p:val>
                                        </p:tav>
                                      </p:tavLst>
                                    </p:anim>
                                    <p:anim calcmode="lin" valueType="num">
                                      <p:cBhvr>
                                        <p:cTn id="59" dur="1000" fill="hold"/>
                                        <p:tgtEl>
                                          <p:spTgt spid="5">
                                            <p:graphicEl>
                                              <a:dgm id="{D5D9CD2C-51CE-4F97-95DC-69349C968B1D}"/>
                                            </p:graphicEl>
                                          </p:spTgt>
                                        </p:tgtEl>
                                        <p:attrNameLst>
                                          <p:attrName>style.rotation</p:attrName>
                                        </p:attrNameLst>
                                      </p:cBhvr>
                                      <p:tavLst>
                                        <p:tav tm="0">
                                          <p:val>
                                            <p:fltVal val="90"/>
                                          </p:val>
                                        </p:tav>
                                        <p:tav tm="100000">
                                          <p:val>
                                            <p:fltVal val="0"/>
                                          </p:val>
                                        </p:tav>
                                      </p:tavLst>
                                    </p:anim>
                                    <p:animEffect transition="in" filter="fade">
                                      <p:cBhvr>
                                        <p:cTn id="60" dur="1000"/>
                                        <p:tgtEl>
                                          <p:spTgt spid="5">
                                            <p:graphicEl>
                                              <a:dgm id="{D5D9CD2C-51CE-4F97-95DC-69349C968B1D}"/>
                                            </p:graphicEl>
                                          </p:spTgt>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5">
                                            <p:graphicEl>
                                              <a:dgm id="{C3090D5D-4BC2-49FB-A9BD-68E1E5063527}"/>
                                            </p:graphicEl>
                                          </p:spTgt>
                                        </p:tgtEl>
                                        <p:attrNameLst>
                                          <p:attrName>style.visibility</p:attrName>
                                        </p:attrNameLst>
                                      </p:cBhvr>
                                      <p:to>
                                        <p:strVal val="visible"/>
                                      </p:to>
                                    </p:set>
                                    <p:anim calcmode="lin" valueType="num">
                                      <p:cBhvr>
                                        <p:cTn id="63" dur="1000" fill="hold"/>
                                        <p:tgtEl>
                                          <p:spTgt spid="5">
                                            <p:graphicEl>
                                              <a:dgm id="{C3090D5D-4BC2-49FB-A9BD-68E1E5063527}"/>
                                            </p:graphicEl>
                                          </p:spTgt>
                                        </p:tgtEl>
                                        <p:attrNameLst>
                                          <p:attrName>ppt_w</p:attrName>
                                        </p:attrNameLst>
                                      </p:cBhvr>
                                      <p:tavLst>
                                        <p:tav tm="0">
                                          <p:val>
                                            <p:fltVal val="0"/>
                                          </p:val>
                                        </p:tav>
                                        <p:tav tm="100000">
                                          <p:val>
                                            <p:strVal val="#ppt_w"/>
                                          </p:val>
                                        </p:tav>
                                      </p:tavLst>
                                    </p:anim>
                                    <p:anim calcmode="lin" valueType="num">
                                      <p:cBhvr>
                                        <p:cTn id="64" dur="1000" fill="hold"/>
                                        <p:tgtEl>
                                          <p:spTgt spid="5">
                                            <p:graphicEl>
                                              <a:dgm id="{C3090D5D-4BC2-49FB-A9BD-68E1E5063527}"/>
                                            </p:graphicEl>
                                          </p:spTgt>
                                        </p:tgtEl>
                                        <p:attrNameLst>
                                          <p:attrName>ppt_h</p:attrName>
                                        </p:attrNameLst>
                                      </p:cBhvr>
                                      <p:tavLst>
                                        <p:tav tm="0">
                                          <p:val>
                                            <p:fltVal val="0"/>
                                          </p:val>
                                        </p:tav>
                                        <p:tav tm="100000">
                                          <p:val>
                                            <p:strVal val="#ppt_h"/>
                                          </p:val>
                                        </p:tav>
                                      </p:tavLst>
                                    </p:anim>
                                    <p:anim calcmode="lin" valueType="num">
                                      <p:cBhvr>
                                        <p:cTn id="65" dur="1000" fill="hold"/>
                                        <p:tgtEl>
                                          <p:spTgt spid="5">
                                            <p:graphicEl>
                                              <a:dgm id="{C3090D5D-4BC2-49FB-A9BD-68E1E5063527}"/>
                                            </p:graphicEl>
                                          </p:spTgt>
                                        </p:tgtEl>
                                        <p:attrNameLst>
                                          <p:attrName>style.rotation</p:attrName>
                                        </p:attrNameLst>
                                      </p:cBhvr>
                                      <p:tavLst>
                                        <p:tav tm="0">
                                          <p:val>
                                            <p:fltVal val="90"/>
                                          </p:val>
                                        </p:tav>
                                        <p:tav tm="100000">
                                          <p:val>
                                            <p:fltVal val="0"/>
                                          </p:val>
                                        </p:tav>
                                      </p:tavLst>
                                    </p:anim>
                                    <p:animEffect transition="in" filter="fade">
                                      <p:cBhvr>
                                        <p:cTn id="66" dur="1000"/>
                                        <p:tgtEl>
                                          <p:spTgt spid="5">
                                            <p:graphicEl>
                                              <a:dgm id="{C3090D5D-4BC2-49FB-A9BD-68E1E5063527}"/>
                                            </p:graphicEl>
                                          </p:spTgt>
                                        </p:tgtEl>
                                      </p:cBhvr>
                                    </p:animEffect>
                                  </p:childTnLst>
                                </p:cTn>
                              </p:par>
                              <p:par>
                                <p:cTn id="67" presetID="31" presetClass="entr" presetSubtype="0" fill="hold" grpId="0" nodeType="withEffect">
                                  <p:stCondLst>
                                    <p:cond delay="0"/>
                                  </p:stCondLst>
                                  <p:childTnLst>
                                    <p:set>
                                      <p:cBhvr>
                                        <p:cTn id="68" dur="1" fill="hold">
                                          <p:stCondLst>
                                            <p:cond delay="0"/>
                                          </p:stCondLst>
                                        </p:cTn>
                                        <p:tgtEl>
                                          <p:spTgt spid="5">
                                            <p:graphicEl>
                                              <a:dgm id="{A809D64A-6485-43D1-AF32-727D28533309}"/>
                                            </p:graphicEl>
                                          </p:spTgt>
                                        </p:tgtEl>
                                        <p:attrNameLst>
                                          <p:attrName>style.visibility</p:attrName>
                                        </p:attrNameLst>
                                      </p:cBhvr>
                                      <p:to>
                                        <p:strVal val="visible"/>
                                      </p:to>
                                    </p:set>
                                    <p:anim calcmode="lin" valueType="num">
                                      <p:cBhvr>
                                        <p:cTn id="69" dur="1000" fill="hold"/>
                                        <p:tgtEl>
                                          <p:spTgt spid="5">
                                            <p:graphicEl>
                                              <a:dgm id="{A809D64A-6485-43D1-AF32-727D28533309}"/>
                                            </p:graphicEl>
                                          </p:spTgt>
                                        </p:tgtEl>
                                        <p:attrNameLst>
                                          <p:attrName>ppt_w</p:attrName>
                                        </p:attrNameLst>
                                      </p:cBhvr>
                                      <p:tavLst>
                                        <p:tav tm="0">
                                          <p:val>
                                            <p:fltVal val="0"/>
                                          </p:val>
                                        </p:tav>
                                        <p:tav tm="100000">
                                          <p:val>
                                            <p:strVal val="#ppt_w"/>
                                          </p:val>
                                        </p:tav>
                                      </p:tavLst>
                                    </p:anim>
                                    <p:anim calcmode="lin" valueType="num">
                                      <p:cBhvr>
                                        <p:cTn id="70" dur="1000" fill="hold"/>
                                        <p:tgtEl>
                                          <p:spTgt spid="5">
                                            <p:graphicEl>
                                              <a:dgm id="{A809D64A-6485-43D1-AF32-727D28533309}"/>
                                            </p:graphicEl>
                                          </p:spTgt>
                                        </p:tgtEl>
                                        <p:attrNameLst>
                                          <p:attrName>ppt_h</p:attrName>
                                        </p:attrNameLst>
                                      </p:cBhvr>
                                      <p:tavLst>
                                        <p:tav tm="0">
                                          <p:val>
                                            <p:fltVal val="0"/>
                                          </p:val>
                                        </p:tav>
                                        <p:tav tm="100000">
                                          <p:val>
                                            <p:strVal val="#ppt_h"/>
                                          </p:val>
                                        </p:tav>
                                      </p:tavLst>
                                    </p:anim>
                                    <p:anim calcmode="lin" valueType="num">
                                      <p:cBhvr>
                                        <p:cTn id="71" dur="1000" fill="hold"/>
                                        <p:tgtEl>
                                          <p:spTgt spid="5">
                                            <p:graphicEl>
                                              <a:dgm id="{A809D64A-6485-43D1-AF32-727D28533309}"/>
                                            </p:graphicEl>
                                          </p:spTgt>
                                        </p:tgtEl>
                                        <p:attrNameLst>
                                          <p:attrName>style.rotation</p:attrName>
                                        </p:attrNameLst>
                                      </p:cBhvr>
                                      <p:tavLst>
                                        <p:tav tm="0">
                                          <p:val>
                                            <p:fltVal val="90"/>
                                          </p:val>
                                        </p:tav>
                                        <p:tav tm="100000">
                                          <p:val>
                                            <p:fltVal val="0"/>
                                          </p:val>
                                        </p:tav>
                                      </p:tavLst>
                                    </p:anim>
                                    <p:animEffect transition="in" filter="fade">
                                      <p:cBhvr>
                                        <p:cTn id="72" dur="1000"/>
                                        <p:tgtEl>
                                          <p:spTgt spid="5">
                                            <p:graphicEl>
                                              <a:dgm id="{A809D64A-6485-43D1-AF32-727D28533309}"/>
                                            </p:graphicEl>
                                          </p:spTgt>
                                        </p:tgtEl>
                                      </p:cBhvr>
                                    </p:animEffect>
                                  </p:childTnLst>
                                </p:cTn>
                              </p:par>
                            </p:childTnLst>
                          </p:cTn>
                        </p:par>
                      </p:childTnLst>
                    </p:cTn>
                  </p:par>
                  <p:par>
                    <p:cTn id="73" fill="hold">
                      <p:stCondLst>
                        <p:cond delay="indefinite"/>
                      </p:stCondLst>
                      <p:childTnLst>
                        <p:par>
                          <p:cTn id="74" fill="hold">
                            <p:stCondLst>
                              <p:cond delay="0"/>
                            </p:stCondLst>
                            <p:childTnLst>
                              <p:par>
                                <p:cTn id="75" presetID="31" presetClass="entr" presetSubtype="0" fill="hold" grpId="0" nodeType="clickEffect">
                                  <p:stCondLst>
                                    <p:cond delay="0"/>
                                  </p:stCondLst>
                                  <p:childTnLst>
                                    <p:set>
                                      <p:cBhvr>
                                        <p:cTn id="76" dur="1" fill="hold">
                                          <p:stCondLst>
                                            <p:cond delay="0"/>
                                          </p:stCondLst>
                                        </p:cTn>
                                        <p:tgtEl>
                                          <p:spTgt spid="5">
                                            <p:graphicEl>
                                              <a:dgm id="{0591629F-F84D-4BB0-933A-767CA94B86DE}"/>
                                            </p:graphicEl>
                                          </p:spTgt>
                                        </p:tgtEl>
                                        <p:attrNameLst>
                                          <p:attrName>style.visibility</p:attrName>
                                        </p:attrNameLst>
                                      </p:cBhvr>
                                      <p:to>
                                        <p:strVal val="visible"/>
                                      </p:to>
                                    </p:set>
                                    <p:anim calcmode="lin" valueType="num">
                                      <p:cBhvr>
                                        <p:cTn id="77" dur="1000" fill="hold"/>
                                        <p:tgtEl>
                                          <p:spTgt spid="5">
                                            <p:graphicEl>
                                              <a:dgm id="{0591629F-F84D-4BB0-933A-767CA94B86DE}"/>
                                            </p:graphicEl>
                                          </p:spTgt>
                                        </p:tgtEl>
                                        <p:attrNameLst>
                                          <p:attrName>ppt_w</p:attrName>
                                        </p:attrNameLst>
                                      </p:cBhvr>
                                      <p:tavLst>
                                        <p:tav tm="0">
                                          <p:val>
                                            <p:fltVal val="0"/>
                                          </p:val>
                                        </p:tav>
                                        <p:tav tm="100000">
                                          <p:val>
                                            <p:strVal val="#ppt_w"/>
                                          </p:val>
                                        </p:tav>
                                      </p:tavLst>
                                    </p:anim>
                                    <p:anim calcmode="lin" valueType="num">
                                      <p:cBhvr>
                                        <p:cTn id="78" dur="1000" fill="hold"/>
                                        <p:tgtEl>
                                          <p:spTgt spid="5">
                                            <p:graphicEl>
                                              <a:dgm id="{0591629F-F84D-4BB0-933A-767CA94B86DE}"/>
                                            </p:graphicEl>
                                          </p:spTgt>
                                        </p:tgtEl>
                                        <p:attrNameLst>
                                          <p:attrName>ppt_h</p:attrName>
                                        </p:attrNameLst>
                                      </p:cBhvr>
                                      <p:tavLst>
                                        <p:tav tm="0">
                                          <p:val>
                                            <p:fltVal val="0"/>
                                          </p:val>
                                        </p:tav>
                                        <p:tav tm="100000">
                                          <p:val>
                                            <p:strVal val="#ppt_h"/>
                                          </p:val>
                                        </p:tav>
                                      </p:tavLst>
                                    </p:anim>
                                    <p:anim calcmode="lin" valueType="num">
                                      <p:cBhvr>
                                        <p:cTn id="79" dur="1000" fill="hold"/>
                                        <p:tgtEl>
                                          <p:spTgt spid="5">
                                            <p:graphicEl>
                                              <a:dgm id="{0591629F-F84D-4BB0-933A-767CA94B86DE}"/>
                                            </p:graphicEl>
                                          </p:spTgt>
                                        </p:tgtEl>
                                        <p:attrNameLst>
                                          <p:attrName>style.rotation</p:attrName>
                                        </p:attrNameLst>
                                      </p:cBhvr>
                                      <p:tavLst>
                                        <p:tav tm="0">
                                          <p:val>
                                            <p:fltVal val="90"/>
                                          </p:val>
                                        </p:tav>
                                        <p:tav tm="100000">
                                          <p:val>
                                            <p:fltVal val="0"/>
                                          </p:val>
                                        </p:tav>
                                      </p:tavLst>
                                    </p:anim>
                                    <p:animEffect transition="in" filter="fade">
                                      <p:cBhvr>
                                        <p:cTn id="80" dur="1000"/>
                                        <p:tgtEl>
                                          <p:spTgt spid="5">
                                            <p:graphicEl>
                                              <a:dgm id="{0591629F-F84D-4BB0-933A-767CA94B86DE}"/>
                                            </p:graphicEl>
                                          </p:spTgt>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5">
                                            <p:graphicEl>
                                              <a:dgm id="{237C9F08-0D36-419B-B400-A874204CBA6B}"/>
                                            </p:graphicEl>
                                          </p:spTgt>
                                        </p:tgtEl>
                                        <p:attrNameLst>
                                          <p:attrName>style.visibility</p:attrName>
                                        </p:attrNameLst>
                                      </p:cBhvr>
                                      <p:to>
                                        <p:strVal val="visible"/>
                                      </p:to>
                                    </p:set>
                                    <p:anim calcmode="lin" valueType="num">
                                      <p:cBhvr>
                                        <p:cTn id="83" dur="1000" fill="hold"/>
                                        <p:tgtEl>
                                          <p:spTgt spid="5">
                                            <p:graphicEl>
                                              <a:dgm id="{237C9F08-0D36-419B-B400-A874204CBA6B}"/>
                                            </p:graphicEl>
                                          </p:spTgt>
                                        </p:tgtEl>
                                        <p:attrNameLst>
                                          <p:attrName>ppt_w</p:attrName>
                                        </p:attrNameLst>
                                      </p:cBhvr>
                                      <p:tavLst>
                                        <p:tav tm="0">
                                          <p:val>
                                            <p:fltVal val="0"/>
                                          </p:val>
                                        </p:tav>
                                        <p:tav tm="100000">
                                          <p:val>
                                            <p:strVal val="#ppt_w"/>
                                          </p:val>
                                        </p:tav>
                                      </p:tavLst>
                                    </p:anim>
                                    <p:anim calcmode="lin" valueType="num">
                                      <p:cBhvr>
                                        <p:cTn id="84" dur="1000" fill="hold"/>
                                        <p:tgtEl>
                                          <p:spTgt spid="5">
                                            <p:graphicEl>
                                              <a:dgm id="{237C9F08-0D36-419B-B400-A874204CBA6B}"/>
                                            </p:graphicEl>
                                          </p:spTgt>
                                        </p:tgtEl>
                                        <p:attrNameLst>
                                          <p:attrName>ppt_h</p:attrName>
                                        </p:attrNameLst>
                                      </p:cBhvr>
                                      <p:tavLst>
                                        <p:tav tm="0">
                                          <p:val>
                                            <p:fltVal val="0"/>
                                          </p:val>
                                        </p:tav>
                                        <p:tav tm="100000">
                                          <p:val>
                                            <p:strVal val="#ppt_h"/>
                                          </p:val>
                                        </p:tav>
                                      </p:tavLst>
                                    </p:anim>
                                    <p:anim calcmode="lin" valueType="num">
                                      <p:cBhvr>
                                        <p:cTn id="85" dur="1000" fill="hold"/>
                                        <p:tgtEl>
                                          <p:spTgt spid="5">
                                            <p:graphicEl>
                                              <a:dgm id="{237C9F08-0D36-419B-B400-A874204CBA6B}"/>
                                            </p:graphicEl>
                                          </p:spTgt>
                                        </p:tgtEl>
                                        <p:attrNameLst>
                                          <p:attrName>style.rotation</p:attrName>
                                        </p:attrNameLst>
                                      </p:cBhvr>
                                      <p:tavLst>
                                        <p:tav tm="0">
                                          <p:val>
                                            <p:fltVal val="90"/>
                                          </p:val>
                                        </p:tav>
                                        <p:tav tm="100000">
                                          <p:val>
                                            <p:fltVal val="0"/>
                                          </p:val>
                                        </p:tav>
                                      </p:tavLst>
                                    </p:anim>
                                    <p:animEffect transition="in" filter="fade">
                                      <p:cBhvr>
                                        <p:cTn id="86" dur="1000"/>
                                        <p:tgtEl>
                                          <p:spTgt spid="5">
                                            <p:graphicEl>
                                              <a:dgm id="{237C9F08-0D36-419B-B400-A874204CBA6B}"/>
                                            </p:graphicEl>
                                          </p:spTgt>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
                                            <p:graphicEl>
                                              <a:dgm id="{04645131-469B-4D29-B73C-414FA0FACF5D}"/>
                                            </p:graphicEl>
                                          </p:spTgt>
                                        </p:tgtEl>
                                        <p:attrNameLst>
                                          <p:attrName>style.visibility</p:attrName>
                                        </p:attrNameLst>
                                      </p:cBhvr>
                                      <p:to>
                                        <p:strVal val="visible"/>
                                      </p:to>
                                    </p:set>
                                    <p:anim calcmode="lin" valueType="num">
                                      <p:cBhvr>
                                        <p:cTn id="89" dur="1000" fill="hold"/>
                                        <p:tgtEl>
                                          <p:spTgt spid="5">
                                            <p:graphicEl>
                                              <a:dgm id="{04645131-469B-4D29-B73C-414FA0FACF5D}"/>
                                            </p:graphicEl>
                                          </p:spTgt>
                                        </p:tgtEl>
                                        <p:attrNameLst>
                                          <p:attrName>ppt_w</p:attrName>
                                        </p:attrNameLst>
                                      </p:cBhvr>
                                      <p:tavLst>
                                        <p:tav tm="0">
                                          <p:val>
                                            <p:fltVal val="0"/>
                                          </p:val>
                                        </p:tav>
                                        <p:tav tm="100000">
                                          <p:val>
                                            <p:strVal val="#ppt_w"/>
                                          </p:val>
                                        </p:tav>
                                      </p:tavLst>
                                    </p:anim>
                                    <p:anim calcmode="lin" valueType="num">
                                      <p:cBhvr>
                                        <p:cTn id="90" dur="1000" fill="hold"/>
                                        <p:tgtEl>
                                          <p:spTgt spid="5">
                                            <p:graphicEl>
                                              <a:dgm id="{04645131-469B-4D29-B73C-414FA0FACF5D}"/>
                                            </p:graphicEl>
                                          </p:spTgt>
                                        </p:tgtEl>
                                        <p:attrNameLst>
                                          <p:attrName>ppt_h</p:attrName>
                                        </p:attrNameLst>
                                      </p:cBhvr>
                                      <p:tavLst>
                                        <p:tav tm="0">
                                          <p:val>
                                            <p:fltVal val="0"/>
                                          </p:val>
                                        </p:tav>
                                        <p:tav tm="100000">
                                          <p:val>
                                            <p:strVal val="#ppt_h"/>
                                          </p:val>
                                        </p:tav>
                                      </p:tavLst>
                                    </p:anim>
                                    <p:anim calcmode="lin" valueType="num">
                                      <p:cBhvr>
                                        <p:cTn id="91" dur="1000" fill="hold"/>
                                        <p:tgtEl>
                                          <p:spTgt spid="5">
                                            <p:graphicEl>
                                              <a:dgm id="{04645131-469B-4D29-B73C-414FA0FACF5D}"/>
                                            </p:graphicEl>
                                          </p:spTgt>
                                        </p:tgtEl>
                                        <p:attrNameLst>
                                          <p:attrName>style.rotation</p:attrName>
                                        </p:attrNameLst>
                                      </p:cBhvr>
                                      <p:tavLst>
                                        <p:tav tm="0">
                                          <p:val>
                                            <p:fltVal val="90"/>
                                          </p:val>
                                        </p:tav>
                                        <p:tav tm="100000">
                                          <p:val>
                                            <p:fltVal val="0"/>
                                          </p:val>
                                        </p:tav>
                                      </p:tavLst>
                                    </p:anim>
                                    <p:animEffect transition="in" filter="fade">
                                      <p:cBhvr>
                                        <p:cTn id="92" dur="1000"/>
                                        <p:tgtEl>
                                          <p:spTgt spid="5">
                                            <p:graphicEl>
                                              <a:dgm id="{04645131-469B-4D29-B73C-414FA0FACF5D}"/>
                                            </p:graphicEl>
                                          </p:spTgt>
                                        </p:tgtEl>
                                      </p:cBhvr>
                                    </p:animEffect>
                                  </p:childTnLst>
                                </p:cTn>
                              </p:par>
                            </p:childTnLst>
                          </p:cTn>
                        </p:par>
                      </p:childTnLst>
                    </p:cTn>
                  </p:par>
                  <p:par>
                    <p:cTn id="93" fill="hold">
                      <p:stCondLst>
                        <p:cond delay="indefinite"/>
                      </p:stCondLst>
                      <p:childTnLst>
                        <p:par>
                          <p:cTn id="94" fill="hold">
                            <p:stCondLst>
                              <p:cond delay="0"/>
                            </p:stCondLst>
                            <p:childTnLst>
                              <p:par>
                                <p:cTn id="95" presetID="31" presetClass="entr" presetSubtype="0" fill="hold" grpId="0" nodeType="clickEffect">
                                  <p:stCondLst>
                                    <p:cond delay="0"/>
                                  </p:stCondLst>
                                  <p:childTnLst>
                                    <p:set>
                                      <p:cBhvr>
                                        <p:cTn id="96" dur="1" fill="hold">
                                          <p:stCondLst>
                                            <p:cond delay="0"/>
                                          </p:stCondLst>
                                        </p:cTn>
                                        <p:tgtEl>
                                          <p:spTgt spid="5">
                                            <p:graphicEl>
                                              <a:dgm id="{EE5A356B-7A3A-4356-92F2-B3D5A162611A}"/>
                                            </p:graphicEl>
                                          </p:spTgt>
                                        </p:tgtEl>
                                        <p:attrNameLst>
                                          <p:attrName>style.visibility</p:attrName>
                                        </p:attrNameLst>
                                      </p:cBhvr>
                                      <p:to>
                                        <p:strVal val="visible"/>
                                      </p:to>
                                    </p:set>
                                    <p:anim calcmode="lin" valueType="num">
                                      <p:cBhvr>
                                        <p:cTn id="97" dur="1000" fill="hold"/>
                                        <p:tgtEl>
                                          <p:spTgt spid="5">
                                            <p:graphicEl>
                                              <a:dgm id="{EE5A356B-7A3A-4356-92F2-B3D5A162611A}"/>
                                            </p:graphicEl>
                                          </p:spTgt>
                                        </p:tgtEl>
                                        <p:attrNameLst>
                                          <p:attrName>ppt_w</p:attrName>
                                        </p:attrNameLst>
                                      </p:cBhvr>
                                      <p:tavLst>
                                        <p:tav tm="0">
                                          <p:val>
                                            <p:fltVal val="0"/>
                                          </p:val>
                                        </p:tav>
                                        <p:tav tm="100000">
                                          <p:val>
                                            <p:strVal val="#ppt_w"/>
                                          </p:val>
                                        </p:tav>
                                      </p:tavLst>
                                    </p:anim>
                                    <p:anim calcmode="lin" valueType="num">
                                      <p:cBhvr>
                                        <p:cTn id="98" dur="1000" fill="hold"/>
                                        <p:tgtEl>
                                          <p:spTgt spid="5">
                                            <p:graphicEl>
                                              <a:dgm id="{EE5A356B-7A3A-4356-92F2-B3D5A162611A}"/>
                                            </p:graphicEl>
                                          </p:spTgt>
                                        </p:tgtEl>
                                        <p:attrNameLst>
                                          <p:attrName>ppt_h</p:attrName>
                                        </p:attrNameLst>
                                      </p:cBhvr>
                                      <p:tavLst>
                                        <p:tav tm="0">
                                          <p:val>
                                            <p:fltVal val="0"/>
                                          </p:val>
                                        </p:tav>
                                        <p:tav tm="100000">
                                          <p:val>
                                            <p:strVal val="#ppt_h"/>
                                          </p:val>
                                        </p:tav>
                                      </p:tavLst>
                                    </p:anim>
                                    <p:anim calcmode="lin" valueType="num">
                                      <p:cBhvr>
                                        <p:cTn id="99" dur="1000" fill="hold"/>
                                        <p:tgtEl>
                                          <p:spTgt spid="5">
                                            <p:graphicEl>
                                              <a:dgm id="{EE5A356B-7A3A-4356-92F2-B3D5A162611A}"/>
                                            </p:graphicEl>
                                          </p:spTgt>
                                        </p:tgtEl>
                                        <p:attrNameLst>
                                          <p:attrName>style.rotation</p:attrName>
                                        </p:attrNameLst>
                                      </p:cBhvr>
                                      <p:tavLst>
                                        <p:tav tm="0">
                                          <p:val>
                                            <p:fltVal val="90"/>
                                          </p:val>
                                        </p:tav>
                                        <p:tav tm="100000">
                                          <p:val>
                                            <p:fltVal val="0"/>
                                          </p:val>
                                        </p:tav>
                                      </p:tavLst>
                                    </p:anim>
                                    <p:animEffect transition="in" filter="fade">
                                      <p:cBhvr>
                                        <p:cTn id="100" dur="1000"/>
                                        <p:tgtEl>
                                          <p:spTgt spid="5">
                                            <p:graphicEl>
                                              <a:dgm id="{EE5A356B-7A3A-4356-92F2-B3D5A162611A}"/>
                                            </p:graphicEl>
                                          </p:spTgt>
                                        </p:tgtEl>
                                      </p:cBhvr>
                                    </p:animEffect>
                                  </p:childTnLst>
                                </p:cTn>
                              </p:par>
                              <p:par>
                                <p:cTn id="101" presetID="31" presetClass="entr" presetSubtype="0" fill="hold" grpId="0" nodeType="withEffect">
                                  <p:stCondLst>
                                    <p:cond delay="0"/>
                                  </p:stCondLst>
                                  <p:childTnLst>
                                    <p:set>
                                      <p:cBhvr>
                                        <p:cTn id="102" dur="1" fill="hold">
                                          <p:stCondLst>
                                            <p:cond delay="0"/>
                                          </p:stCondLst>
                                        </p:cTn>
                                        <p:tgtEl>
                                          <p:spTgt spid="5">
                                            <p:graphicEl>
                                              <a:dgm id="{5AE0818A-27B7-4C06-BB4B-A98D16BCF46A}"/>
                                            </p:graphicEl>
                                          </p:spTgt>
                                        </p:tgtEl>
                                        <p:attrNameLst>
                                          <p:attrName>style.visibility</p:attrName>
                                        </p:attrNameLst>
                                      </p:cBhvr>
                                      <p:to>
                                        <p:strVal val="visible"/>
                                      </p:to>
                                    </p:set>
                                    <p:anim calcmode="lin" valueType="num">
                                      <p:cBhvr>
                                        <p:cTn id="103" dur="1000" fill="hold"/>
                                        <p:tgtEl>
                                          <p:spTgt spid="5">
                                            <p:graphicEl>
                                              <a:dgm id="{5AE0818A-27B7-4C06-BB4B-A98D16BCF46A}"/>
                                            </p:graphicEl>
                                          </p:spTgt>
                                        </p:tgtEl>
                                        <p:attrNameLst>
                                          <p:attrName>ppt_w</p:attrName>
                                        </p:attrNameLst>
                                      </p:cBhvr>
                                      <p:tavLst>
                                        <p:tav tm="0">
                                          <p:val>
                                            <p:fltVal val="0"/>
                                          </p:val>
                                        </p:tav>
                                        <p:tav tm="100000">
                                          <p:val>
                                            <p:strVal val="#ppt_w"/>
                                          </p:val>
                                        </p:tav>
                                      </p:tavLst>
                                    </p:anim>
                                    <p:anim calcmode="lin" valueType="num">
                                      <p:cBhvr>
                                        <p:cTn id="104" dur="1000" fill="hold"/>
                                        <p:tgtEl>
                                          <p:spTgt spid="5">
                                            <p:graphicEl>
                                              <a:dgm id="{5AE0818A-27B7-4C06-BB4B-A98D16BCF46A}"/>
                                            </p:graphicEl>
                                          </p:spTgt>
                                        </p:tgtEl>
                                        <p:attrNameLst>
                                          <p:attrName>ppt_h</p:attrName>
                                        </p:attrNameLst>
                                      </p:cBhvr>
                                      <p:tavLst>
                                        <p:tav tm="0">
                                          <p:val>
                                            <p:fltVal val="0"/>
                                          </p:val>
                                        </p:tav>
                                        <p:tav tm="100000">
                                          <p:val>
                                            <p:strVal val="#ppt_h"/>
                                          </p:val>
                                        </p:tav>
                                      </p:tavLst>
                                    </p:anim>
                                    <p:anim calcmode="lin" valueType="num">
                                      <p:cBhvr>
                                        <p:cTn id="105" dur="1000" fill="hold"/>
                                        <p:tgtEl>
                                          <p:spTgt spid="5">
                                            <p:graphicEl>
                                              <a:dgm id="{5AE0818A-27B7-4C06-BB4B-A98D16BCF46A}"/>
                                            </p:graphicEl>
                                          </p:spTgt>
                                        </p:tgtEl>
                                        <p:attrNameLst>
                                          <p:attrName>style.rotation</p:attrName>
                                        </p:attrNameLst>
                                      </p:cBhvr>
                                      <p:tavLst>
                                        <p:tav tm="0">
                                          <p:val>
                                            <p:fltVal val="90"/>
                                          </p:val>
                                        </p:tav>
                                        <p:tav tm="100000">
                                          <p:val>
                                            <p:fltVal val="0"/>
                                          </p:val>
                                        </p:tav>
                                      </p:tavLst>
                                    </p:anim>
                                    <p:animEffect transition="in" filter="fade">
                                      <p:cBhvr>
                                        <p:cTn id="106" dur="1000"/>
                                        <p:tgtEl>
                                          <p:spTgt spid="5">
                                            <p:graphicEl>
                                              <a:dgm id="{5AE0818A-27B7-4C06-BB4B-A98D16BCF46A}"/>
                                            </p:graphicEl>
                                          </p:spTgt>
                                        </p:tgtEl>
                                      </p:cBhvr>
                                    </p:animEffect>
                                  </p:childTnLst>
                                </p:cTn>
                              </p:par>
                              <p:par>
                                <p:cTn id="107" presetID="31" presetClass="entr" presetSubtype="0" fill="hold" grpId="0" nodeType="withEffect">
                                  <p:stCondLst>
                                    <p:cond delay="0"/>
                                  </p:stCondLst>
                                  <p:childTnLst>
                                    <p:set>
                                      <p:cBhvr>
                                        <p:cTn id="108" dur="1" fill="hold">
                                          <p:stCondLst>
                                            <p:cond delay="0"/>
                                          </p:stCondLst>
                                        </p:cTn>
                                        <p:tgtEl>
                                          <p:spTgt spid="5">
                                            <p:graphicEl>
                                              <a:dgm id="{008AED68-6BC4-4131-B01E-9A12082CA47F}"/>
                                            </p:graphicEl>
                                          </p:spTgt>
                                        </p:tgtEl>
                                        <p:attrNameLst>
                                          <p:attrName>style.visibility</p:attrName>
                                        </p:attrNameLst>
                                      </p:cBhvr>
                                      <p:to>
                                        <p:strVal val="visible"/>
                                      </p:to>
                                    </p:set>
                                    <p:anim calcmode="lin" valueType="num">
                                      <p:cBhvr>
                                        <p:cTn id="109" dur="1000" fill="hold"/>
                                        <p:tgtEl>
                                          <p:spTgt spid="5">
                                            <p:graphicEl>
                                              <a:dgm id="{008AED68-6BC4-4131-B01E-9A12082CA47F}"/>
                                            </p:graphicEl>
                                          </p:spTgt>
                                        </p:tgtEl>
                                        <p:attrNameLst>
                                          <p:attrName>ppt_w</p:attrName>
                                        </p:attrNameLst>
                                      </p:cBhvr>
                                      <p:tavLst>
                                        <p:tav tm="0">
                                          <p:val>
                                            <p:fltVal val="0"/>
                                          </p:val>
                                        </p:tav>
                                        <p:tav tm="100000">
                                          <p:val>
                                            <p:strVal val="#ppt_w"/>
                                          </p:val>
                                        </p:tav>
                                      </p:tavLst>
                                    </p:anim>
                                    <p:anim calcmode="lin" valueType="num">
                                      <p:cBhvr>
                                        <p:cTn id="110" dur="1000" fill="hold"/>
                                        <p:tgtEl>
                                          <p:spTgt spid="5">
                                            <p:graphicEl>
                                              <a:dgm id="{008AED68-6BC4-4131-B01E-9A12082CA47F}"/>
                                            </p:graphicEl>
                                          </p:spTgt>
                                        </p:tgtEl>
                                        <p:attrNameLst>
                                          <p:attrName>ppt_h</p:attrName>
                                        </p:attrNameLst>
                                      </p:cBhvr>
                                      <p:tavLst>
                                        <p:tav tm="0">
                                          <p:val>
                                            <p:fltVal val="0"/>
                                          </p:val>
                                        </p:tav>
                                        <p:tav tm="100000">
                                          <p:val>
                                            <p:strVal val="#ppt_h"/>
                                          </p:val>
                                        </p:tav>
                                      </p:tavLst>
                                    </p:anim>
                                    <p:anim calcmode="lin" valueType="num">
                                      <p:cBhvr>
                                        <p:cTn id="111" dur="1000" fill="hold"/>
                                        <p:tgtEl>
                                          <p:spTgt spid="5">
                                            <p:graphicEl>
                                              <a:dgm id="{008AED68-6BC4-4131-B01E-9A12082CA47F}"/>
                                            </p:graphicEl>
                                          </p:spTgt>
                                        </p:tgtEl>
                                        <p:attrNameLst>
                                          <p:attrName>style.rotation</p:attrName>
                                        </p:attrNameLst>
                                      </p:cBhvr>
                                      <p:tavLst>
                                        <p:tav tm="0">
                                          <p:val>
                                            <p:fltVal val="90"/>
                                          </p:val>
                                        </p:tav>
                                        <p:tav tm="100000">
                                          <p:val>
                                            <p:fltVal val="0"/>
                                          </p:val>
                                        </p:tav>
                                      </p:tavLst>
                                    </p:anim>
                                    <p:animEffect transition="in" filter="fade">
                                      <p:cBhvr>
                                        <p:cTn id="112" dur="1000"/>
                                        <p:tgtEl>
                                          <p:spTgt spid="5">
                                            <p:graphicEl>
                                              <a:dgm id="{008AED68-6BC4-4131-B01E-9A12082CA47F}"/>
                                            </p:graphicEl>
                                          </p:spTgt>
                                        </p:tgtEl>
                                      </p:cBhvr>
                                    </p:animEffect>
                                  </p:childTnLst>
                                </p:cTn>
                              </p:par>
                            </p:childTnLst>
                          </p:cTn>
                        </p:par>
                      </p:childTnLst>
                    </p:cTn>
                  </p:par>
                  <p:par>
                    <p:cTn id="113" fill="hold">
                      <p:stCondLst>
                        <p:cond delay="indefinite"/>
                      </p:stCondLst>
                      <p:childTnLst>
                        <p:par>
                          <p:cTn id="114" fill="hold">
                            <p:stCondLst>
                              <p:cond delay="0"/>
                            </p:stCondLst>
                            <p:childTnLst>
                              <p:par>
                                <p:cTn id="115" presetID="31" presetClass="entr" presetSubtype="0" fill="hold" grpId="0" nodeType="clickEffect">
                                  <p:stCondLst>
                                    <p:cond delay="0"/>
                                  </p:stCondLst>
                                  <p:childTnLst>
                                    <p:set>
                                      <p:cBhvr>
                                        <p:cTn id="116" dur="1" fill="hold">
                                          <p:stCondLst>
                                            <p:cond delay="0"/>
                                          </p:stCondLst>
                                        </p:cTn>
                                        <p:tgtEl>
                                          <p:spTgt spid="5">
                                            <p:graphicEl>
                                              <a:dgm id="{6DF3E823-C053-4F19-81C8-4CE5A69916A6}"/>
                                            </p:graphicEl>
                                          </p:spTgt>
                                        </p:tgtEl>
                                        <p:attrNameLst>
                                          <p:attrName>style.visibility</p:attrName>
                                        </p:attrNameLst>
                                      </p:cBhvr>
                                      <p:to>
                                        <p:strVal val="visible"/>
                                      </p:to>
                                    </p:set>
                                    <p:anim calcmode="lin" valueType="num">
                                      <p:cBhvr>
                                        <p:cTn id="117" dur="1000" fill="hold"/>
                                        <p:tgtEl>
                                          <p:spTgt spid="5">
                                            <p:graphicEl>
                                              <a:dgm id="{6DF3E823-C053-4F19-81C8-4CE5A69916A6}"/>
                                            </p:graphicEl>
                                          </p:spTgt>
                                        </p:tgtEl>
                                        <p:attrNameLst>
                                          <p:attrName>ppt_w</p:attrName>
                                        </p:attrNameLst>
                                      </p:cBhvr>
                                      <p:tavLst>
                                        <p:tav tm="0">
                                          <p:val>
                                            <p:fltVal val="0"/>
                                          </p:val>
                                        </p:tav>
                                        <p:tav tm="100000">
                                          <p:val>
                                            <p:strVal val="#ppt_w"/>
                                          </p:val>
                                        </p:tav>
                                      </p:tavLst>
                                    </p:anim>
                                    <p:anim calcmode="lin" valueType="num">
                                      <p:cBhvr>
                                        <p:cTn id="118" dur="1000" fill="hold"/>
                                        <p:tgtEl>
                                          <p:spTgt spid="5">
                                            <p:graphicEl>
                                              <a:dgm id="{6DF3E823-C053-4F19-81C8-4CE5A69916A6}"/>
                                            </p:graphicEl>
                                          </p:spTgt>
                                        </p:tgtEl>
                                        <p:attrNameLst>
                                          <p:attrName>ppt_h</p:attrName>
                                        </p:attrNameLst>
                                      </p:cBhvr>
                                      <p:tavLst>
                                        <p:tav tm="0">
                                          <p:val>
                                            <p:fltVal val="0"/>
                                          </p:val>
                                        </p:tav>
                                        <p:tav tm="100000">
                                          <p:val>
                                            <p:strVal val="#ppt_h"/>
                                          </p:val>
                                        </p:tav>
                                      </p:tavLst>
                                    </p:anim>
                                    <p:anim calcmode="lin" valueType="num">
                                      <p:cBhvr>
                                        <p:cTn id="119" dur="1000" fill="hold"/>
                                        <p:tgtEl>
                                          <p:spTgt spid="5">
                                            <p:graphicEl>
                                              <a:dgm id="{6DF3E823-C053-4F19-81C8-4CE5A69916A6}"/>
                                            </p:graphicEl>
                                          </p:spTgt>
                                        </p:tgtEl>
                                        <p:attrNameLst>
                                          <p:attrName>style.rotation</p:attrName>
                                        </p:attrNameLst>
                                      </p:cBhvr>
                                      <p:tavLst>
                                        <p:tav tm="0">
                                          <p:val>
                                            <p:fltVal val="90"/>
                                          </p:val>
                                        </p:tav>
                                        <p:tav tm="100000">
                                          <p:val>
                                            <p:fltVal val="0"/>
                                          </p:val>
                                        </p:tav>
                                      </p:tavLst>
                                    </p:anim>
                                    <p:animEffect transition="in" filter="fade">
                                      <p:cBhvr>
                                        <p:cTn id="120" dur="1000"/>
                                        <p:tgtEl>
                                          <p:spTgt spid="5">
                                            <p:graphicEl>
                                              <a:dgm id="{6DF3E823-C053-4F19-81C8-4CE5A69916A6}"/>
                                            </p:graphicEl>
                                          </p:spTgt>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5">
                                            <p:graphicEl>
                                              <a:dgm id="{5E8EB97D-316C-4710-9C7A-508BD17EBA33}"/>
                                            </p:graphicEl>
                                          </p:spTgt>
                                        </p:tgtEl>
                                        <p:attrNameLst>
                                          <p:attrName>style.visibility</p:attrName>
                                        </p:attrNameLst>
                                      </p:cBhvr>
                                      <p:to>
                                        <p:strVal val="visible"/>
                                      </p:to>
                                    </p:set>
                                    <p:anim calcmode="lin" valueType="num">
                                      <p:cBhvr>
                                        <p:cTn id="123" dur="1000" fill="hold"/>
                                        <p:tgtEl>
                                          <p:spTgt spid="5">
                                            <p:graphicEl>
                                              <a:dgm id="{5E8EB97D-316C-4710-9C7A-508BD17EBA33}"/>
                                            </p:graphicEl>
                                          </p:spTgt>
                                        </p:tgtEl>
                                        <p:attrNameLst>
                                          <p:attrName>ppt_w</p:attrName>
                                        </p:attrNameLst>
                                      </p:cBhvr>
                                      <p:tavLst>
                                        <p:tav tm="0">
                                          <p:val>
                                            <p:fltVal val="0"/>
                                          </p:val>
                                        </p:tav>
                                        <p:tav tm="100000">
                                          <p:val>
                                            <p:strVal val="#ppt_w"/>
                                          </p:val>
                                        </p:tav>
                                      </p:tavLst>
                                    </p:anim>
                                    <p:anim calcmode="lin" valueType="num">
                                      <p:cBhvr>
                                        <p:cTn id="124" dur="1000" fill="hold"/>
                                        <p:tgtEl>
                                          <p:spTgt spid="5">
                                            <p:graphicEl>
                                              <a:dgm id="{5E8EB97D-316C-4710-9C7A-508BD17EBA33}"/>
                                            </p:graphicEl>
                                          </p:spTgt>
                                        </p:tgtEl>
                                        <p:attrNameLst>
                                          <p:attrName>ppt_h</p:attrName>
                                        </p:attrNameLst>
                                      </p:cBhvr>
                                      <p:tavLst>
                                        <p:tav tm="0">
                                          <p:val>
                                            <p:fltVal val="0"/>
                                          </p:val>
                                        </p:tav>
                                        <p:tav tm="100000">
                                          <p:val>
                                            <p:strVal val="#ppt_h"/>
                                          </p:val>
                                        </p:tav>
                                      </p:tavLst>
                                    </p:anim>
                                    <p:anim calcmode="lin" valueType="num">
                                      <p:cBhvr>
                                        <p:cTn id="125" dur="1000" fill="hold"/>
                                        <p:tgtEl>
                                          <p:spTgt spid="5">
                                            <p:graphicEl>
                                              <a:dgm id="{5E8EB97D-316C-4710-9C7A-508BD17EBA33}"/>
                                            </p:graphicEl>
                                          </p:spTgt>
                                        </p:tgtEl>
                                        <p:attrNameLst>
                                          <p:attrName>style.rotation</p:attrName>
                                        </p:attrNameLst>
                                      </p:cBhvr>
                                      <p:tavLst>
                                        <p:tav tm="0">
                                          <p:val>
                                            <p:fltVal val="90"/>
                                          </p:val>
                                        </p:tav>
                                        <p:tav tm="100000">
                                          <p:val>
                                            <p:fltVal val="0"/>
                                          </p:val>
                                        </p:tav>
                                      </p:tavLst>
                                    </p:anim>
                                    <p:animEffect transition="in" filter="fade">
                                      <p:cBhvr>
                                        <p:cTn id="126" dur="1000"/>
                                        <p:tgtEl>
                                          <p:spTgt spid="5">
                                            <p:graphicEl>
                                              <a:dgm id="{5E8EB97D-316C-4710-9C7A-508BD17EBA33}"/>
                                            </p:graphicEl>
                                          </p:spTgt>
                                        </p:tgtEl>
                                      </p:cBhvr>
                                    </p:animEffect>
                                  </p:childTnLst>
                                </p:cTn>
                              </p:par>
                              <p:par>
                                <p:cTn id="127" presetID="31" presetClass="entr" presetSubtype="0" fill="hold" grpId="0" nodeType="withEffect">
                                  <p:stCondLst>
                                    <p:cond delay="0"/>
                                  </p:stCondLst>
                                  <p:childTnLst>
                                    <p:set>
                                      <p:cBhvr>
                                        <p:cTn id="128" dur="1" fill="hold">
                                          <p:stCondLst>
                                            <p:cond delay="0"/>
                                          </p:stCondLst>
                                        </p:cTn>
                                        <p:tgtEl>
                                          <p:spTgt spid="5">
                                            <p:graphicEl>
                                              <a:dgm id="{67C724A3-D82A-40AD-8E31-6F2F0973D75D}"/>
                                            </p:graphicEl>
                                          </p:spTgt>
                                        </p:tgtEl>
                                        <p:attrNameLst>
                                          <p:attrName>style.visibility</p:attrName>
                                        </p:attrNameLst>
                                      </p:cBhvr>
                                      <p:to>
                                        <p:strVal val="visible"/>
                                      </p:to>
                                    </p:set>
                                    <p:anim calcmode="lin" valueType="num">
                                      <p:cBhvr>
                                        <p:cTn id="129" dur="1000" fill="hold"/>
                                        <p:tgtEl>
                                          <p:spTgt spid="5">
                                            <p:graphicEl>
                                              <a:dgm id="{67C724A3-D82A-40AD-8E31-6F2F0973D75D}"/>
                                            </p:graphicEl>
                                          </p:spTgt>
                                        </p:tgtEl>
                                        <p:attrNameLst>
                                          <p:attrName>ppt_w</p:attrName>
                                        </p:attrNameLst>
                                      </p:cBhvr>
                                      <p:tavLst>
                                        <p:tav tm="0">
                                          <p:val>
                                            <p:fltVal val="0"/>
                                          </p:val>
                                        </p:tav>
                                        <p:tav tm="100000">
                                          <p:val>
                                            <p:strVal val="#ppt_w"/>
                                          </p:val>
                                        </p:tav>
                                      </p:tavLst>
                                    </p:anim>
                                    <p:anim calcmode="lin" valueType="num">
                                      <p:cBhvr>
                                        <p:cTn id="130" dur="1000" fill="hold"/>
                                        <p:tgtEl>
                                          <p:spTgt spid="5">
                                            <p:graphicEl>
                                              <a:dgm id="{67C724A3-D82A-40AD-8E31-6F2F0973D75D}"/>
                                            </p:graphicEl>
                                          </p:spTgt>
                                        </p:tgtEl>
                                        <p:attrNameLst>
                                          <p:attrName>ppt_h</p:attrName>
                                        </p:attrNameLst>
                                      </p:cBhvr>
                                      <p:tavLst>
                                        <p:tav tm="0">
                                          <p:val>
                                            <p:fltVal val="0"/>
                                          </p:val>
                                        </p:tav>
                                        <p:tav tm="100000">
                                          <p:val>
                                            <p:strVal val="#ppt_h"/>
                                          </p:val>
                                        </p:tav>
                                      </p:tavLst>
                                    </p:anim>
                                    <p:anim calcmode="lin" valueType="num">
                                      <p:cBhvr>
                                        <p:cTn id="131" dur="1000" fill="hold"/>
                                        <p:tgtEl>
                                          <p:spTgt spid="5">
                                            <p:graphicEl>
                                              <a:dgm id="{67C724A3-D82A-40AD-8E31-6F2F0973D75D}"/>
                                            </p:graphicEl>
                                          </p:spTgt>
                                        </p:tgtEl>
                                        <p:attrNameLst>
                                          <p:attrName>style.rotation</p:attrName>
                                        </p:attrNameLst>
                                      </p:cBhvr>
                                      <p:tavLst>
                                        <p:tav tm="0">
                                          <p:val>
                                            <p:fltVal val="90"/>
                                          </p:val>
                                        </p:tav>
                                        <p:tav tm="100000">
                                          <p:val>
                                            <p:fltVal val="0"/>
                                          </p:val>
                                        </p:tav>
                                      </p:tavLst>
                                    </p:anim>
                                    <p:animEffect transition="in" filter="fade">
                                      <p:cBhvr>
                                        <p:cTn id="132" dur="1000"/>
                                        <p:tgtEl>
                                          <p:spTgt spid="5">
                                            <p:graphicEl>
                                              <a:dgm id="{67C724A3-D82A-40AD-8E31-6F2F0973D75D}"/>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P spid="4" grpId="0"/>
      <p:bldP spid="6"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183529290"/>
              </p:ext>
            </p:extLst>
          </p:nvPr>
        </p:nvGraphicFramePr>
        <p:xfrm>
          <a:off x="107504" y="1579373"/>
          <a:ext cx="8856984" cy="5229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itle 1"/>
          <p:cNvSpPr>
            <a:spLocks noGrp="1"/>
          </p:cNvSpPr>
          <p:nvPr>
            <p:ph type="title"/>
          </p:nvPr>
        </p:nvSpPr>
        <p:spPr>
          <a:xfrm>
            <a:off x="1979712" y="-99392"/>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
        <p:nvSpPr>
          <p:cNvPr id="8" name="Rectangle 7"/>
          <p:cNvSpPr/>
          <p:nvPr/>
        </p:nvSpPr>
        <p:spPr>
          <a:xfrm>
            <a:off x="2412595" y="1124744"/>
            <a:ext cx="4318810" cy="369332"/>
          </a:xfrm>
          <a:prstGeom prst="rect">
            <a:avLst/>
          </a:prstGeom>
        </p:spPr>
        <p:txBody>
          <a:bodyPr wrap="none">
            <a:spAutoFit/>
          </a:bodyPr>
          <a:lstStyle/>
          <a:p>
            <a:pPr lvl="0"/>
            <a:r>
              <a:rPr lang="fa-IR" dirty="0">
                <a:solidFill>
                  <a:srgbClr val="002060"/>
                </a:solidFill>
                <a:cs typeface="B Titr" panose="00000700000000000000" pitchFamily="2" charset="-78"/>
              </a:rPr>
              <a:t>الف) کارآمدی در فهم دین و تشخیص بدعت از سنت</a:t>
            </a:r>
            <a:endParaRPr lang="en-US" dirty="0">
              <a:solidFill>
                <a:srgbClr val="002060"/>
              </a:solidFill>
            </a:endParaRPr>
          </a:p>
        </p:txBody>
      </p:sp>
    </p:spTree>
    <p:extLst>
      <p:ext uri="{BB962C8B-B14F-4D97-AF65-F5344CB8AC3E}">
        <p14:creationId xmlns:p14="http://schemas.microsoft.com/office/powerpoint/2010/main" val="28553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anim calcmode="lin" valueType="num">
                                      <p:cBhvr>
                                        <p:cTn id="17" dur="1000" fill="hold"/>
                                        <p:tgtEl>
                                          <p:spTgt spid="8"/>
                                        </p:tgtEl>
                                        <p:attrNameLst>
                                          <p:attrName>style.rotation</p:attrName>
                                        </p:attrNameLst>
                                      </p:cBhvr>
                                      <p:tavLst>
                                        <p:tav tm="0">
                                          <p:val>
                                            <p:fltVal val="90"/>
                                          </p:val>
                                        </p:tav>
                                        <p:tav tm="100000">
                                          <p:val>
                                            <p:fltVal val="0"/>
                                          </p:val>
                                        </p:tav>
                                      </p:tavLst>
                                    </p:anim>
                                    <p:animEffect transition="in" filter="fade">
                                      <p:cBhvr>
                                        <p:cTn id="18" dur="10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6">
                                            <p:graphicEl>
                                              <a:dgm id="{E9310F22-42ED-4AAC-92B8-7426FD55584E}"/>
                                            </p:graphicEl>
                                          </p:spTgt>
                                        </p:tgtEl>
                                        <p:attrNameLst>
                                          <p:attrName>style.visibility</p:attrName>
                                        </p:attrNameLst>
                                      </p:cBhvr>
                                      <p:to>
                                        <p:strVal val="visible"/>
                                      </p:to>
                                    </p:set>
                                    <p:anim calcmode="lin" valueType="num">
                                      <p:cBhvr>
                                        <p:cTn id="23" dur="1000" fill="hold"/>
                                        <p:tgtEl>
                                          <p:spTgt spid="6">
                                            <p:graphicEl>
                                              <a:dgm id="{E9310F22-42ED-4AAC-92B8-7426FD55584E}"/>
                                            </p:graphicEl>
                                          </p:spTgt>
                                        </p:tgtEl>
                                        <p:attrNameLst>
                                          <p:attrName>ppt_w</p:attrName>
                                        </p:attrNameLst>
                                      </p:cBhvr>
                                      <p:tavLst>
                                        <p:tav tm="0">
                                          <p:val>
                                            <p:fltVal val="0"/>
                                          </p:val>
                                        </p:tav>
                                        <p:tav tm="100000">
                                          <p:val>
                                            <p:strVal val="#ppt_w"/>
                                          </p:val>
                                        </p:tav>
                                      </p:tavLst>
                                    </p:anim>
                                    <p:anim calcmode="lin" valueType="num">
                                      <p:cBhvr>
                                        <p:cTn id="24" dur="1000" fill="hold"/>
                                        <p:tgtEl>
                                          <p:spTgt spid="6">
                                            <p:graphicEl>
                                              <a:dgm id="{E9310F22-42ED-4AAC-92B8-7426FD55584E}"/>
                                            </p:graphicEl>
                                          </p:spTgt>
                                        </p:tgtEl>
                                        <p:attrNameLst>
                                          <p:attrName>ppt_h</p:attrName>
                                        </p:attrNameLst>
                                      </p:cBhvr>
                                      <p:tavLst>
                                        <p:tav tm="0">
                                          <p:val>
                                            <p:fltVal val="0"/>
                                          </p:val>
                                        </p:tav>
                                        <p:tav tm="100000">
                                          <p:val>
                                            <p:strVal val="#ppt_h"/>
                                          </p:val>
                                        </p:tav>
                                      </p:tavLst>
                                    </p:anim>
                                    <p:anim calcmode="lin" valueType="num">
                                      <p:cBhvr>
                                        <p:cTn id="25" dur="1000" fill="hold"/>
                                        <p:tgtEl>
                                          <p:spTgt spid="6">
                                            <p:graphicEl>
                                              <a:dgm id="{E9310F22-42ED-4AAC-92B8-7426FD55584E}"/>
                                            </p:graphicEl>
                                          </p:spTgt>
                                        </p:tgtEl>
                                        <p:attrNameLst>
                                          <p:attrName>style.rotation</p:attrName>
                                        </p:attrNameLst>
                                      </p:cBhvr>
                                      <p:tavLst>
                                        <p:tav tm="0">
                                          <p:val>
                                            <p:fltVal val="90"/>
                                          </p:val>
                                        </p:tav>
                                        <p:tav tm="100000">
                                          <p:val>
                                            <p:fltVal val="0"/>
                                          </p:val>
                                        </p:tav>
                                      </p:tavLst>
                                    </p:anim>
                                    <p:animEffect transition="in" filter="fade">
                                      <p:cBhvr>
                                        <p:cTn id="26" dur="1000"/>
                                        <p:tgtEl>
                                          <p:spTgt spid="6">
                                            <p:graphicEl>
                                              <a:dgm id="{E9310F22-42ED-4AAC-92B8-7426FD55584E}"/>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6">
                                            <p:graphicEl>
                                              <a:dgm id="{5C2F2D32-3AA4-497F-8689-3F9086667470}"/>
                                            </p:graphicEl>
                                          </p:spTgt>
                                        </p:tgtEl>
                                        <p:attrNameLst>
                                          <p:attrName>style.visibility</p:attrName>
                                        </p:attrNameLst>
                                      </p:cBhvr>
                                      <p:to>
                                        <p:strVal val="visible"/>
                                      </p:to>
                                    </p:set>
                                    <p:anim calcmode="lin" valueType="num">
                                      <p:cBhvr>
                                        <p:cTn id="31" dur="1000" fill="hold"/>
                                        <p:tgtEl>
                                          <p:spTgt spid="6">
                                            <p:graphicEl>
                                              <a:dgm id="{5C2F2D32-3AA4-497F-8689-3F9086667470}"/>
                                            </p:graphicEl>
                                          </p:spTgt>
                                        </p:tgtEl>
                                        <p:attrNameLst>
                                          <p:attrName>ppt_w</p:attrName>
                                        </p:attrNameLst>
                                      </p:cBhvr>
                                      <p:tavLst>
                                        <p:tav tm="0">
                                          <p:val>
                                            <p:fltVal val="0"/>
                                          </p:val>
                                        </p:tav>
                                        <p:tav tm="100000">
                                          <p:val>
                                            <p:strVal val="#ppt_w"/>
                                          </p:val>
                                        </p:tav>
                                      </p:tavLst>
                                    </p:anim>
                                    <p:anim calcmode="lin" valueType="num">
                                      <p:cBhvr>
                                        <p:cTn id="32" dur="1000" fill="hold"/>
                                        <p:tgtEl>
                                          <p:spTgt spid="6">
                                            <p:graphicEl>
                                              <a:dgm id="{5C2F2D32-3AA4-497F-8689-3F9086667470}"/>
                                            </p:graphicEl>
                                          </p:spTgt>
                                        </p:tgtEl>
                                        <p:attrNameLst>
                                          <p:attrName>ppt_h</p:attrName>
                                        </p:attrNameLst>
                                      </p:cBhvr>
                                      <p:tavLst>
                                        <p:tav tm="0">
                                          <p:val>
                                            <p:fltVal val="0"/>
                                          </p:val>
                                        </p:tav>
                                        <p:tav tm="100000">
                                          <p:val>
                                            <p:strVal val="#ppt_h"/>
                                          </p:val>
                                        </p:tav>
                                      </p:tavLst>
                                    </p:anim>
                                    <p:anim calcmode="lin" valueType="num">
                                      <p:cBhvr>
                                        <p:cTn id="33" dur="1000" fill="hold"/>
                                        <p:tgtEl>
                                          <p:spTgt spid="6">
                                            <p:graphicEl>
                                              <a:dgm id="{5C2F2D32-3AA4-497F-8689-3F9086667470}"/>
                                            </p:graphicEl>
                                          </p:spTgt>
                                        </p:tgtEl>
                                        <p:attrNameLst>
                                          <p:attrName>style.rotation</p:attrName>
                                        </p:attrNameLst>
                                      </p:cBhvr>
                                      <p:tavLst>
                                        <p:tav tm="0">
                                          <p:val>
                                            <p:fltVal val="90"/>
                                          </p:val>
                                        </p:tav>
                                        <p:tav tm="100000">
                                          <p:val>
                                            <p:fltVal val="0"/>
                                          </p:val>
                                        </p:tav>
                                      </p:tavLst>
                                    </p:anim>
                                    <p:animEffect transition="in" filter="fade">
                                      <p:cBhvr>
                                        <p:cTn id="34" dur="1000"/>
                                        <p:tgtEl>
                                          <p:spTgt spid="6">
                                            <p:graphicEl>
                                              <a:dgm id="{5C2F2D32-3AA4-497F-8689-3F9086667470}"/>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6">
                                            <p:graphicEl>
                                              <a:dgm id="{72DF7235-F24C-45E9-BE9B-2F8BC7D7341A}"/>
                                            </p:graphicEl>
                                          </p:spTgt>
                                        </p:tgtEl>
                                        <p:attrNameLst>
                                          <p:attrName>style.visibility</p:attrName>
                                        </p:attrNameLst>
                                      </p:cBhvr>
                                      <p:to>
                                        <p:strVal val="visible"/>
                                      </p:to>
                                    </p:set>
                                    <p:anim calcmode="lin" valueType="num">
                                      <p:cBhvr>
                                        <p:cTn id="39" dur="1000" fill="hold"/>
                                        <p:tgtEl>
                                          <p:spTgt spid="6">
                                            <p:graphicEl>
                                              <a:dgm id="{72DF7235-F24C-45E9-BE9B-2F8BC7D7341A}"/>
                                            </p:graphicEl>
                                          </p:spTgt>
                                        </p:tgtEl>
                                        <p:attrNameLst>
                                          <p:attrName>ppt_w</p:attrName>
                                        </p:attrNameLst>
                                      </p:cBhvr>
                                      <p:tavLst>
                                        <p:tav tm="0">
                                          <p:val>
                                            <p:fltVal val="0"/>
                                          </p:val>
                                        </p:tav>
                                        <p:tav tm="100000">
                                          <p:val>
                                            <p:strVal val="#ppt_w"/>
                                          </p:val>
                                        </p:tav>
                                      </p:tavLst>
                                    </p:anim>
                                    <p:anim calcmode="lin" valueType="num">
                                      <p:cBhvr>
                                        <p:cTn id="40" dur="1000" fill="hold"/>
                                        <p:tgtEl>
                                          <p:spTgt spid="6">
                                            <p:graphicEl>
                                              <a:dgm id="{72DF7235-F24C-45E9-BE9B-2F8BC7D7341A}"/>
                                            </p:graphicEl>
                                          </p:spTgt>
                                        </p:tgtEl>
                                        <p:attrNameLst>
                                          <p:attrName>ppt_h</p:attrName>
                                        </p:attrNameLst>
                                      </p:cBhvr>
                                      <p:tavLst>
                                        <p:tav tm="0">
                                          <p:val>
                                            <p:fltVal val="0"/>
                                          </p:val>
                                        </p:tav>
                                        <p:tav tm="100000">
                                          <p:val>
                                            <p:strVal val="#ppt_h"/>
                                          </p:val>
                                        </p:tav>
                                      </p:tavLst>
                                    </p:anim>
                                    <p:anim calcmode="lin" valueType="num">
                                      <p:cBhvr>
                                        <p:cTn id="41" dur="1000" fill="hold"/>
                                        <p:tgtEl>
                                          <p:spTgt spid="6">
                                            <p:graphicEl>
                                              <a:dgm id="{72DF7235-F24C-45E9-BE9B-2F8BC7D7341A}"/>
                                            </p:graphicEl>
                                          </p:spTgt>
                                        </p:tgtEl>
                                        <p:attrNameLst>
                                          <p:attrName>style.rotation</p:attrName>
                                        </p:attrNameLst>
                                      </p:cBhvr>
                                      <p:tavLst>
                                        <p:tav tm="0">
                                          <p:val>
                                            <p:fltVal val="90"/>
                                          </p:val>
                                        </p:tav>
                                        <p:tav tm="100000">
                                          <p:val>
                                            <p:fltVal val="0"/>
                                          </p:val>
                                        </p:tav>
                                      </p:tavLst>
                                    </p:anim>
                                    <p:animEffect transition="in" filter="fade">
                                      <p:cBhvr>
                                        <p:cTn id="42" dur="1000"/>
                                        <p:tgtEl>
                                          <p:spTgt spid="6">
                                            <p:graphicEl>
                                              <a:dgm id="{72DF7235-F24C-45E9-BE9B-2F8BC7D7341A}"/>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31" presetClass="entr" presetSubtype="0" fill="hold" grpId="0" nodeType="clickEffect">
                                  <p:stCondLst>
                                    <p:cond delay="0"/>
                                  </p:stCondLst>
                                  <p:childTnLst>
                                    <p:set>
                                      <p:cBhvr>
                                        <p:cTn id="46" dur="1" fill="hold">
                                          <p:stCondLst>
                                            <p:cond delay="0"/>
                                          </p:stCondLst>
                                        </p:cTn>
                                        <p:tgtEl>
                                          <p:spTgt spid="6">
                                            <p:graphicEl>
                                              <a:dgm id="{334ABEAA-4893-4274-9EB2-0DABFE066E1D}"/>
                                            </p:graphicEl>
                                          </p:spTgt>
                                        </p:tgtEl>
                                        <p:attrNameLst>
                                          <p:attrName>style.visibility</p:attrName>
                                        </p:attrNameLst>
                                      </p:cBhvr>
                                      <p:to>
                                        <p:strVal val="visible"/>
                                      </p:to>
                                    </p:set>
                                    <p:anim calcmode="lin" valueType="num">
                                      <p:cBhvr>
                                        <p:cTn id="47" dur="1000" fill="hold"/>
                                        <p:tgtEl>
                                          <p:spTgt spid="6">
                                            <p:graphicEl>
                                              <a:dgm id="{334ABEAA-4893-4274-9EB2-0DABFE066E1D}"/>
                                            </p:graphicEl>
                                          </p:spTgt>
                                        </p:tgtEl>
                                        <p:attrNameLst>
                                          <p:attrName>ppt_w</p:attrName>
                                        </p:attrNameLst>
                                      </p:cBhvr>
                                      <p:tavLst>
                                        <p:tav tm="0">
                                          <p:val>
                                            <p:fltVal val="0"/>
                                          </p:val>
                                        </p:tav>
                                        <p:tav tm="100000">
                                          <p:val>
                                            <p:strVal val="#ppt_w"/>
                                          </p:val>
                                        </p:tav>
                                      </p:tavLst>
                                    </p:anim>
                                    <p:anim calcmode="lin" valueType="num">
                                      <p:cBhvr>
                                        <p:cTn id="48" dur="1000" fill="hold"/>
                                        <p:tgtEl>
                                          <p:spTgt spid="6">
                                            <p:graphicEl>
                                              <a:dgm id="{334ABEAA-4893-4274-9EB2-0DABFE066E1D}"/>
                                            </p:graphicEl>
                                          </p:spTgt>
                                        </p:tgtEl>
                                        <p:attrNameLst>
                                          <p:attrName>ppt_h</p:attrName>
                                        </p:attrNameLst>
                                      </p:cBhvr>
                                      <p:tavLst>
                                        <p:tav tm="0">
                                          <p:val>
                                            <p:fltVal val="0"/>
                                          </p:val>
                                        </p:tav>
                                        <p:tav tm="100000">
                                          <p:val>
                                            <p:strVal val="#ppt_h"/>
                                          </p:val>
                                        </p:tav>
                                      </p:tavLst>
                                    </p:anim>
                                    <p:anim calcmode="lin" valueType="num">
                                      <p:cBhvr>
                                        <p:cTn id="49" dur="1000" fill="hold"/>
                                        <p:tgtEl>
                                          <p:spTgt spid="6">
                                            <p:graphicEl>
                                              <a:dgm id="{334ABEAA-4893-4274-9EB2-0DABFE066E1D}"/>
                                            </p:graphicEl>
                                          </p:spTgt>
                                        </p:tgtEl>
                                        <p:attrNameLst>
                                          <p:attrName>style.rotation</p:attrName>
                                        </p:attrNameLst>
                                      </p:cBhvr>
                                      <p:tavLst>
                                        <p:tav tm="0">
                                          <p:val>
                                            <p:fltVal val="90"/>
                                          </p:val>
                                        </p:tav>
                                        <p:tav tm="100000">
                                          <p:val>
                                            <p:fltVal val="0"/>
                                          </p:val>
                                        </p:tav>
                                      </p:tavLst>
                                    </p:anim>
                                    <p:animEffect transition="in" filter="fade">
                                      <p:cBhvr>
                                        <p:cTn id="50" dur="1000"/>
                                        <p:tgtEl>
                                          <p:spTgt spid="6">
                                            <p:graphicEl>
                                              <a:dgm id="{334ABEAA-4893-4274-9EB2-0DABFE066E1D}"/>
                                            </p:graphicEl>
                                          </p:spTgt>
                                        </p:tgtEl>
                                      </p:cBhvr>
                                    </p:animEffect>
                                  </p:childTnLst>
                                </p:cTn>
                              </p:par>
                            </p:childTnLst>
                          </p:cTn>
                        </p:par>
                      </p:childTnLst>
                    </p:cTn>
                  </p:par>
                  <p:par>
                    <p:cTn id="51" fill="hold">
                      <p:stCondLst>
                        <p:cond delay="indefinite"/>
                      </p:stCondLst>
                      <p:childTnLst>
                        <p:par>
                          <p:cTn id="52" fill="hold">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6">
                                            <p:graphicEl>
                                              <a:dgm id="{04153CBA-B982-4637-9F6B-84B514BAE308}"/>
                                            </p:graphicEl>
                                          </p:spTgt>
                                        </p:tgtEl>
                                        <p:attrNameLst>
                                          <p:attrName>style.visibility</p:attrName>
                                        </p:attrNameLst>
                                      </p:cBhvr>
                                      <p:to>
                                        <p:strVal val="visible"/>
                                      </p:to>
                                    </p:set>
                                    <p:anim calcmode="lin" valueType="num">
                                      <p:cBhvr>
                                        <p:cTn id="55" dur="1000" fill="hold"/>
                                        <p:tgtEl>
                                          <p:spTgt spid="6">
                                            <p:graphicEl>
                                              <a:dgm id="{04153CBA-B982-4637-9F6B-84B514BAE308}"/>
                                            </p:graphicEl>
                                          </p:spTgt>
                                        </p:tgtEl>
                                        <p:attrNameLst>
                                          <p:attrName>ppt_w</p:attrName>
                                        </p:attrNameLst>
                                      </p:cBhvr>
                                      <p:tavLst>
                                        <p:tav tm="0">
                                          <p:val>
                                            <p:fltVal val="0"/>
                                          </p:val>
                                        </p:tav>
                                        <p:tav tm="100000">
                                          <p:val>
                                            <p:strVal val="#ppt_w"/>
                                          </p:val>
                                        </p:tav>
                                      </p:tavLst>
                                    </p:anim>
                                    <p:anim calcmode="lin" valueType="num">
                                      <p:cBhvr>
                                        <p:cTn id="56" dur="1000" fill="hold"/>
                                        <p:tgtEl>
                                          <p:spTgt spid="6">
                                            <p:graphicEl>
                                              <a:dgm id="{04153CBA-B982-4637-9F6B-84B514BAE308}"/>
                                            </p:graphicEl>
                                          </p:spTgt>
                                        </p:tgtEl>
                                        <p:attrNameLst>
                                          <p:attrName>ppt_h</p:attrName>
                                        </p:attrNameLst>
                                      </p:cBhvr>
                                      <p:tavLst>
                                        <p:tav tm="0">
                                          <p:val>
                                            <p:fltVal val="0"/>
                                          </p:val>
                                        </p:tav>
                                        <p:tav tm="100000">
                                          <p:val>
                                            <p:strVal val="#ppt_h"/>
                                          </p:val>
                                        </p:tav>
                                      </p:tavLst>
                                    </p:anim>
                                    <p:anim calcmode="lin" valueType="num">
                                      <p:cBhvr>
                                        <p:cTn id="57" dur="1000" fill="hold"/>
                                        <p:tgtEl>
                                          <p:spTgt spid="6">
                                            <p:graphicEl>
                                              <a:dgm id="{04153CBA-B982-4637-9F6B-84B514BAE308}"/>
                                            </p:graphicEl>
                                          </p:spTgt>
                                        </p:tgtEl>
                                        <p:attrNameLst>
                                          <p:attrName>style.rotation</p:attrName>
                                        </p:attrNameLst>
                                      </p:cBhvr>
                                      <p:tavLst>
                                        <p:tav tm="0">
                                          <p:val>
                                            <p:fltVal val="90"/>
                                          </p:val>
                                        </p:tav>
                                        <p:tav tm="100000">
                                          <p:val>
                                            <p:fltVal val="0"/>
                                          </p:val>
                                        </p:tav>
                                      </p:tavLst>
                                    </p:anim>
                                    <p:animEffect transition="in" filter="fade">
                                      <p:cBhvr>
                                        <p:cTn id="58" dur="1000"/>
                                        <p:tgtEl>
                                          <p:spTgt spid="6">
                                            <p:graphicEl>
                                              <a:dgm id="{04153CBA-B982-4637-9F6B-84B514BAE308}"/>
                                            </p:graphicEl>
                                          </p:spTgt>
                                        </p:tgtEl>
                                      </p:cBhvr>
                                    </p:animEffect>
                                  </p:childTnLst>
                                </p:cTn>
                              </p:par>
                            </p:childTnLst>
                          </p:cTn>
                        </p:par>
                      </p:childTnLst>
                    </p:cTn>
                  </p:par>
                  <p:par>
                    <p:cTn id="59" fill="hold">
                      <p:stCondLst>
                        <p:cond delay="indefinite"/>
                      </p:stCondLst>
                      <p:childTnLst>
                        <p:par>
                          <p:cTn id="60" fill="hold">
                            <p:stCondLst>
                              <p:cond delay="0"/>
                            </p:stCondLst>
                            <p:childTnLst>
                              <p:par>
                                <p:cTn id="61" presetID="31" presetClass="entr" presetSubtype="0" fill="hold" grpId="0" nodeType="clickEffect">
                                  <p:stCondLst>
                                    <p:cond delay="0"/>
                                  </p:stCondLst>
                                  <p:childTnLst>
                                    <p:set>
                                      <p:cBhvr>
                                        <p:cTn id="62" dur="1" fill="hold">
                                          <p:stCondLst>
                                            <p:cond delay="0"/>
                                          </p:stCondLst>
                                        </p:cTn>
                                        <p:tgtEl>
                                          <p:spTgt spid="6">
                                            <p:graphicEl>
                                              <a:dgm id="{78631784-9A95-4278-A18E-3A9385DFBBDC}"/>
                                            </p:graphicEl>
                                          </p:spTgt>
                                        </p:tgtEl>
                                        <p:attrNameLst>
                                          <p:attrName>style.visibility</p:attrName>
                                        </p:attrNameLst>
                                      </p:cBhvr>
                                      <p:to>
                                        <p:strVal val="visible"/>
                                      </p:to>
                                    </p:set>
                                    <p:anim calcmode="lin" valueType="num">
                                      <p:cBhvr>
                                        <p:cTn id="63" dur="1000" fill="hold"/>
                                        <p:tgtEl>
                                          <p:spTgt spid="6">
                                            <p:graphicEl>
                                              <a:dgm id="{78631784-9A95-4278-A18E-3A9385DFBBDC}"/>
                                            </p:graphicEl>
                                          </p:spTgt>
                                        </p:tgtEl>
                                        <p:attrNameLst>
                                          <p:attrName>ppt_w</p:attrName>
                                        </p:attrNameLst>
                                      </p:cBhvr>
                                      <p:tavLst>
                                        <p:tav tm="0">
                                          <p:val>
                                            <p:fltVal val="0"/>
                                          </p:val>
                                        </p:tav>
                                        <p:tav tm="100000">
                                          <p:val>
                                            <p:strVal val="#ppt_w"/>
                                          </p:val>
                                        </p:tav>
                                      </p:tavLst>
                                    </p:anim>
                                    <p:anim calcmode="lin" valueType="num">
                                      <p:cBhvr>
                                        <p:cTn id="64" dur="1000" fill="hold"/>
                                        <p:tgtEl>
                                          <p:spTgt spid="6">
                                            <p:graphicEl>
                                              <a:dgm id="{78631784-9A95-4278-A18E-3A9385DFBBDC}"/>
                                            </p:graphicEl>
                                          </p:spTgt>
                                        </p:tgtEl>
                                        <p:attrNameLst>
                                          <p:attrName>ppt_h</p:attrName>
                                        </p:attrNameLst>
                                      </p:cBhvr>
                                      <p:tavLst>
                                        <p:tav tm="0">
                                          <p:val>
                                            <p:fltVal val="0"/>
                                          </p:val>
                                        </p:tav>
                                        <p:tav tm="100000">
                                          <p:val>
                                            <p:strVal val="#ppt_h"/>
                                          </p:val>
                                        </p:tav>
                                      </p:tavLst>
                                    </p:anim>
                                    <p:anim calcmode="lin" valueType="num">
                                      <p:cBhvr>
                                        <p:cTn id="65" dur="1000" fill="hold"/>
                                        <p:tgtEl>
                                          <p:spTgt spid="6">
                                            <p:graphicEl>
                                              <a:dgm id="{78631784-9A95-4278-A18E-3A9385DFBBDC}"/>
                                            </p:graphicEl>
                                          </p:spTgt>
                                        </p:tgtEl>
                                        <p:attrNameLst>
                                          <p:attrName>style.rotation</p:attrName>
                                        </p:attrNameLst>
                                      </p:cBhvr>
                                      <p:tavLst>
                                        <p:tav tm="0">
                                          <p:val>
                                            <p:fltVal val="90"/>
                                          </p:val>
                                        </p:tav>
                                        <p:tav tm="100000">
                                          <p:val>
                                            <p:fltVal val="0"/>
                                          </p:val>
                                        </p:tav>
                                      </p:tavLst>
                                    </p:anim>
                                    <p:animEffect transition="in" filter="fade">
                                      <p:cBhvr>
                                        <p:cTn id="66" dur="1000"/>
                                        <p:tgtEl>
                                          <p:spTgt spid="6">
                                            <p:graphicEl>
                                              <a:dgm id="{78631784-9A95-4278-A18E-3A9385DFBBD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P spid="7" grpId="0"/>
      <p:bldP spid="8"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653828213"/>
              </p:ext>
            </p:extLst>
          </p:nvPr>
        </p:nvGraphicFramePr>
        <p:xfrm>
          <a:off x="61664" y="1600200"/>
          <a:ext cx="9082336" cy="525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99392"/>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
        <p:nvSpPr>
          <p:cNvPr id="6" name="Rectangle 5"/>
          <p:cNvSpPr/>
          <p:nvPr/>
        </p:nvSpPr>
        <p:spPr>
          <a:xfrm>
            <a:off x="2701462" y="1124744"/>
            <a:ext cx="4318810" cy="369332"/>
          </a:xfrm>
          <a:prstGeom prst="rect">
            <a:avLst/>
          </a:prstGeom>
        </p:spPr>
        <p:txBody>
          <a:bodyPr wrap="none">
            <a:spAutoFit/>
          </a:bodyPr>
          <a:lstStyle/>
          <a:p>
            <a:pPr lvl="0"/>
            <a:r>
              <a:rPr lang="fa-IR" dirty="0">
                <a:solidFill>
                  <a:srgbClr val="002060"/>
                </a:solidFill>
                <a:cs typeface="B Titr" panose="00000700000000000000" pitchFamily="2" charset="-78"/>
              </a:rPr>
              <a:t>الف) کارآمدی در فهم دین و تشخیص بدعت از سنت</a:t>
            </a:r>
            <a:endParaRPr lang="en-US" dirty="0">
              <a:solidFill>
                <a:srgbClr val="002060"/>
              </a:solidFill>
            </a:endParaRPr>
          </a:p>
        </p:txBody>
      </p:sp>
    </p:spTree>
    <p:extLst>
      <p:ext uri="{BB962C8B-B14F-4D97-AF65-F5344CB8AC3E}">
        <p14:creationId xmlns:p14="http://schemas.microsoft.com/office/powerpoint/2010/main" val="2160538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90"/>
                                          </p:val>
                                        </p:tav>
                                        <p:tav tm="100000">
                                          <p:val>
                                            <p:fltVal val="0"/>
                                          </p:val>
                                        </p:tav>
                                      </p:tavLst>
                                    </p:anim>
                                    <p:animEffect transition="in" filter="fade">
                                      <p:cBhvr>
                                        <p:cTn id="18" dur="1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9F89049D-8A6E-4B98-BDBE-CC1E6400ACEB}"/>
                                            </p:graphicEl>
                                          </p:spTgt>
                                        </p:tgtEl>
                                        <p:attrNameLst>
                                          <p:attrName>style.visibility</p:attrName>
                                        </p:attrNameLst>
                                      </p:cBhvr>
                                      <p:to>
                                        <p:strVal val="visible"/>
                                      </p:to>
                                    </p:set>
                                    <p:anim calcmode="lin" valueType="num">
                                      <p:cBhvr>
                                        <p:cTn id="23" dur="1000" fill="hold"/>
                                        <p:tgtEl>
                                          <p:spTgt spid="4">
                                            <p:graphicEl>
                                              <a:dgm id="{9F89049D-8A6E-4B98-BDBE-CC1E6400ACEB}"/>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9F89049D-8A6E-4B98-BDBE-CC1E6400ACEB}"/>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9F89049D-8A6E-4B98-BDBE-CC1E6400ACEB}"/>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9F89049D-8A6E-4B98-BDBE-CC1E6400ACEB}"/>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4">
                                            <p:graphicEl>
                                              <a:dgm id="{C56401E1-E501-4D48-A67F-8931D7BAF86F}"/>
                                            </p:graphicEl>
                                          </p:spTgt>
                                        </p:tgtEl>
                                        <p:attrNameLst>
                                          <p:attrName>style.visibility</p:attrName>
                                        </p:attrNameLst>
                                      </p:cBhvr>
                                      <p:to>
                                        <p:strVal val="visible"/>
                                      </p:to>
                                    </p:set>
                                    <p:anim calcmode="lin" valueType="num">
                                      <p:cBhvr>
                                        <p:cTn id="31" dur="1000" fill="hold"/>
                                        <p:tgtEl>
                                          <p:spTgt spid="4">
                                            <p:graphicEl>
                                              <a:dgm id="{C56401E1-E501-4D48-A67F-8931D7BAF86F}"/>
                                            </p:graphicEl>
                                          </p:spTgt>
                                        </p:tgtEl>
                                        <p:attrNameLst>
                                          <p:attrName>ppt_w</p:attrName>
                                        </p:attrNameLst>
                                      </p:cBhvr>
                                      <p:tavLst>
                                        <p:tav tm="0">
                                          <p:val>
                                            <p:fltVal val="0"/>
                                          </p:val>
                                        </p:tav>
                                        <p:tav tm="100000">
                                          <p:val>
                                            <p:strVal val="#ppt_w"/>
                                          </p:val>
                                        </p:tav>
                                      </p:tavLst>
                                    </p:anim>
                                    <p:anim calcmode="lin" valueType="num">
                                      <p:cBhvr>
                                        <p:cTn id="32" dur="1000" fill="hold"/>
                                        <p:tgtEl>
                                          <p:spTgt spid="4">
                                            <p:graphicEl>
                                              <a:dgm id="{C56401E1-E501-4D48-A67F-8931D7BAF86F}"/>
                                            </p:graphicEl>
                                          </p:spTgt>
                                        </p:tgtEl>
                                        <p:attrNameLst>
                                          <p:attrName>ppt_h</p:attrName>
                                        </p:attrNameLst>
                                      </p:cBhvr>
                                      <p:tavLst>
                                        <p:tav tm="0">
                                          <p:val>
                                            <p:fltVal val="0"/>
                                          </p:val>
                                        </p:tav>
                                        <p:tav tm="100000">
                                          <p:val>
                                            <p:strVal val="#ppt_h"/>
                                          </p:val>
                                        </p:tav>
                                      </p:tavLst>
                                    </p:anim>
                                    <p:anim calcmode="lin" valueType="num">
                                      <p:cBhvr>
                                        <p:cTn id="33" dur="1000" fill="hold"/>
                                        <p:tgtEl>
                                          <p:spTgt spid="4">
                                            <p:graphicEl>
                                              <a:dgm id="{C56401E1-E501-4D48-A67F-8931D7BAF86F}"/>
                                            </p:graphicEl>
                                          </p:spTgt>
                                        </p:tgtEl>
                                        <p:attrNameLst>
                                          <p:attrName>style.rotation</p:attrName>
                                        </p:attrNameLst>
                                      </p:cBhvr>
                                      <p:tavLst>
                                        <p:tav tm="0">
                                          <p:val>
                                            <p:fltVal val="90"/>
                                          </p:val>
                                        </p:tav>
                                        <p:tav tm="100000">
                                          <p:val>
                                            <p:fltVal val="0"/>
                                          </p:val>
                                        </p:tav>
                                      </p:tavLst>
                                    </p:anim>
                                    <p:animEffect transition="in" filter="fade">
                                      <p:cBhvr>
                                        <p:cTn id="34" dur="1000"/>
                                        <p:tgtEl>
                                          <p:spTgt spid="4">
                                            <p:graphicEl>
                                              <a:dgm id="{C56401E1-E501-4D48-A67F-8931D7BAF86F}"/>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4">
                                            <p:graphicEl>
                                              <a:dgm id="{1DDCF5C4-1ADC-465B-AEA8-AC1C0E26BC04}"/>
                                            </p:graphicEl>
                                          </p:spTgt>
                                        </p:tgtEl>
                                        <p:attrNameLst>
                                          <p:attrName>style.visibility</p:attrName>
                                        </p:attrNameLst>
                                      </p:cBhvr>
                                      <p:to>
                                        <p:strVal val="visible"/>
                                      </p:to>
                                    </p:set>
                                    <p:anim calcmode="lin" valueType="num">
                                      <p:cBhvr>
                                        <p:cTn id="39" dur="1000" fill="hold"/>
                                        <p:tgtEl>
                                          <p:spTgt spid="4">
                                            <p:graphicEl>
                                              <a:dgm id="{1DDCF5C4-1ADC-465B-AEA8-AC1C0E26BC04}"/>
                                            </p:graphicEl>
                                          </p:spTgt>
                                        </p:tgtEl>
                                        <p:attrNameLst>
                                          <p:attrName>ppt_w</p:attrName>
                                        </p:attrNameLst>
                                      </p:cBhvr>
                                      <p:tavLst>
                                        <p:tav tm="0">
                                          <p:val>
                                            <p:fltVal val="0"/>
                                          </p:val>
                                        </p:tav>
                                        <p:tav tm="100000">
                                          <p:val>
                                            <p:strVal val="#ppt_w"/>
                                          </p:val>
                                        </p:tav>
                                      </p:tavLst>
                                    </p:anim>
                                    <p:anim calcmode="lin" valueType="num">
                                      <p:cBhvr>
                                        <p:cTn id="40" dur="1000" fill="hold"/>
                                        <p:tgtEl>
                                          <p:spTgt spid="4">
                                            <p:graphicEl>
                                              <a:dgm id="{1DDCF5C4-1ADC-465B-AEA8-AC1C0E26BC04}"/>
                                            </p:graphicEl>
                                          </p:spTgt>
                                        </p:tgtEl>
                                        <p:attrNameLst>
                                          <p:attrName>ppt_h</p:attrName>
                                        </p:attrNameLst>
                                      </p:cBhvr>
                                      <p:tavLst>
                                        <p:tav tm="0">
                                          <p:val>
                                            <p:fltVal val="0"/>
                                          </p:val>
                                        </p:tav>
                                        <p:tav tm="100000">
                                          <p:val>
                                            <p:strVal val="#ppt_h"/>
                                          </p:val>
                                        </p:tav>
                                      </p:tavLst>
                                    </p:anim>
                                    <p:anim calcmode="lin" valueType="num">
                                      <p:cBhvr>
                                        <p:cTn id="41" dur="1000" fill="hold"/>
                                        <p:tgtEl>
                                          <p:spTgt spid="4">
                                            <p:graphicEl>
                                              <a:dgm id="{1DDCF5C4-1ADC-465B-AEA8-AC1C0E26BC04}"/>
                                            </p:graphicEl>
                                          </p:spTgt>
                                        </p:tgtEl>
                                        <p:attrNameLst>
                                          <p:attrName>style.rotation</p:attrName>
                                        </p:attrNameLst>
                                      </p:cBhvr>
                                      <p:tavLst>
                                        <p:tav tm="0">
                                          <p:val>
                                            <p:fltVal val="90"/>
                                          </p:val>
                                        </p:tav>
                                        <p:tav tm="100000">
                                          <p:val>
                                            <p:fltVal val="0"/>
                                          </p:val>
                                        </p:tav>
                                      </p:tavLst>
                                    </p:anim>
                                    <p:animEffect transition="in" filter="fade">
                                      <p:cBhvr>
                                        <p:cTn id="42" dur="1000"/>
                                        <p:tgtEl>
                                          <p:spTgt spid="4">
                                            <p:graphicEl>
                                              <a:dgm id="{1DDCF5C4-1ADC-465B-AEA8-AC1C0E26BC04}"/>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31" presetClass="entr" presetSubtype="0" fill="hold" grpId="0" nodeType="clickEffect">
                                  <p:stCondLst>
                                    <p:cond delay="0"/>
                                  </p:stCondLst>
                                  <p:childTnLst>
                                    <p:set>
                                      <p:cBhvr>
                                        <p:cTn id="46" dur="1" fill="hold">
                                          <p:stCondLst>
                                            <p:cond delay="0"/>
                                          </p:stCondLst>
                                        </p:cTn>
                                        <p:tgtEl>
                                          <p:spTgt spid="4">
                                            <p:graphicEl>
                                              <a:dgm id="{7FEA4B3D-B43A-4EAA-94AA-220EA4D9756F}"/>
                                            </p:graphicEl>
                                          </p:spTgt>
                                        </p:tgtEl>
                                        <p:attrNameLst>
                                          <p:attrName>style.visibility</p:attrName>
                                        </p:attrNameLst>
                                      </p:cBhvr>
                                      <p:to>
                                        <p:strVal val="visible"/>
                                      </p:to>
                                    </p:set>
                                    <p:anim calcmode="lin" valueType="num">
                                      <p:cBhvr>
                                        <p:cTn id="47" dur="1000" fill="hold"/>
                                        <p:tgtEl>
                                          <p:spTgt spid="4">
                                            <p:graphicEl>
                                              <a:dgm id="{7FEA4B3D-B43A-4EAA-94AA-220EA4D9756F}"/>
                                            </p:graphicEl>
                                          </p:spTgt>
                                        </p:tgtEl>
                                        <p:attrNameLst>
                                          <p:attrName>ppt_w</p:attrName>
                                        </p:attrNameLst>
                                      </p:cBhvr>
                                      <p:tavLst>
                                        <p:tav tm="0">
                                          <p:val>
                                            <p:fltVal val="0"/>
                                          </p:val>
                                        </p:tav>
                                        <p:tav tm="100000">
                                          <p:val>
                                            <p:strVal val="#ppt_w"/>
                                          </p:val>
                                        </p:tav>
                                      </p:tavLst>
                                    </p:anim>
                                    <p:anim calcmode="lin" valueType="num">
                                      <p:cBhvr>
                                        <p:cTn id="48" dur="1000" fill="hold"/>
                                        <p:tgtEl>
                                          <p:spTgt spid="4">
                                            <p:graphicEl>
                                              <a:dgm id="{7FEA4B3D-B43A-4EAA-94AA-220EA4D9756F}"/>
                                            </p:graphicEl>
                                          </p:spTgt>
                                        </p:tgtEl>
                                        <p:attrNameLst>
                                          <p:attrName>ppt_h</p:attrName>
                                        </p:attrNameLst>
                                      </p:cBhvr>
                                      <p:tavLst>
                                        <p:tav tm="0">
                                          <p:val>
                                            <p:fltVal val="0"/>
                                          </p:val>
                                        </p:tav>
                                        <p:tav tm="100000">
                                          <p:val>
                                            <p:strVal val="#ppt_h"/>
                                          </p:val>
                                        </p:tav>
                                      </p:tavLst>
                                    </p:anim>
                                    <p:anim calcmode="lin" valueType="num">
                                      <p:cBhvr>
                                        <p:cTn id="49" dur="1000" fill="hold"/>
                                        <p:tgtEl>
                                          <p:spTgt spid="4">
                                            <p:graphicEl>
                                              <a:dgm id="{7FEA4B3D-B43A-4EAA-94AA-220EA4D9756F}"/>
                                            </p:graphicEl>
                                          </p:spTgt>
                                        </p:tgtEl>
                                        <p:attrNameLst>
                                          <p:attrName>style.rotation</p:attrName>
                                        </p:attrNameLst>
                                      </p:cBhvr>
                                      <p:tavLst>
                                        <p:tav tm="0">
                                          <p:val>
                                            <p:fltVal val="90"/>
                                          </p:val>
                                        </p:tav>
                                        <p:tav tm="100000">
                                          <p:val>
                                            <p:fltVal val="0"/>
                                          </p:val>
                                        </p:tav>
                                      </p:tavLst>
                                    </p:anim>
                                    <p:animEffect transition="in" filter="fade">
                                      <p:cBhvr>
                                        <p:cTn id="50" dur="1000"/>
                                        <p:tgtEl>
                                          <p:spTgt spid="4">
                                            <p:graphicEl>
                                              <a:dgm id="{7FEA4B3D-B43A-4EAA-94AA-220EA4D9756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144224302"/>
              </p:ext>
            </p:extLst>
          </p:nvPr>
        </p:nvGraphicFramePr>
        <p:xfrm>
          <a:off x="0" y="1600200"/>
          <a:ext cx="9144000" cy="525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
        <p:nvSpPr>
          <p:cNvPr id="6" name="Rectangle 5"/>
          <p:cNvSpPr/>
          <p:nvPr/>
        </p:nvSpPr>
        <p:spPr>
          <a:xfrm>
            <a:off x="2602550" y="1196752"/>
            <a:ext cx="3938900" cy="400110"/>
          </a:xfrm>
          <a:prstGeom prst="rect">
            <a:avLst/>
          </a:prstGeom>
        </p:spPr>
        <p:txBody>
          <a:bodyPr wrap="none">
            <a:spAutoFit/>
          </a:bodyPr>
          <a:lstStyle/>
          <a:p>
            <a:pPr algn="ctr"/>
            <a:r>
              <a:rPr lang="fa-IR" sz="2000" dirty="0">
                <a:solidFill>
                  <a:srgbClr val="002060"/>
                </a:solidFill>
                <a:cs typeface="B Titr" panose="00000700000000000000" pitchFamily="2" charset="-78"/>
              </a:rPr>
              <a:t>ب) کارآمدی در انتقال معارف و ابلاغ دین</a:t>
            </a:r>
          </a:p>
        </p:txBody>
      </p:sp>
    </p:spTree>
    <p:extLst>
      <p:ext uri="{BB962C8B-B14F-4D97-AF65-F5344CB8AC3E}">
        <p14:creationId xmlns:p14="http://schemas.microsoft.com/office/powerpoint/2010/main" val="159009789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3" presetClass="entr" presetSubtype="16" fill="hold" grpId="0" nodeType="clickEffect">
                                  <p:stCondLst>
                                    <p:cond delay="0"/>
                                  </p:stCondLst>
                                  <p:childTnLst>
                                    <p:set>
                                      <p:cBhvr>
                                        <p:cTn id="16" dur="1" fill="hold">
                                          <p:stCondLst>
                                            <p:cond delay="0"/>
                                          </p:stCondLst>
                                        </p:cTn>
                                        <p:tgtEl>
                                          <p:spTgt spid="4">
                                            <p:graphicEl>
                                              <a:dgm id="{BE15CAA4-64FB-453C-A7BF-797E7F30B64F}"/>
                                            </p:graphicEl>
                                          </p:spTgt>
                                        </p:tgtEl>
                                        <p:attrNameLst>
                                          <p:attrName>style.visibility</p:attrName>
                                        </p:attrNameLst>
                                      </p:cBhvr>
                                      <p:to>
                                        <p:strVal val="visible"/>
                                      </p:to>
                                    </p:set>
                                    <p:animEffect transition="in" filter="plus(in)">
                                      <p:cBhvr>
                                        <p:cTn id="17" dur="2000"/>
                                        <p:tgtEl>
                                          <p:spTgt spid="4">
                                            <p:graphicEl>
                                              <a:dgm id="{BE15CAA4-64FB-453C-A7BF-797E7F30B64F}"/>
                                            </p:graphicEl>
                                          </p:spTgt>
                                        </p:tgtEl>
                                      </p:cBhvr>
                                    </p:animEffect>
                                  </p:childTnLst>
                                </p:cTn>
                              </p:par>
                              <p:par>
                                <p:cTn id="18" presetID="13" presetClass="entr" presetSubtype="16" fill="hold" grpId="0" nodeType="withEffect">
                                  <p:stCondLst>
                                    <p:cond delay="0"/>
                                  </p:stCondLst>
                                  <p:childTnLst>
                                    <p:set>
                                      <p:cBhvr>
                                        <p:cTn id="19" dur="1" fill="hold">
                                          <p:stCondLst>
                                            <p:cond delay="0"/>
                                          </p:stCondLst>
                                        </p:cTn>
                                        <p:tgtEl>
                                          <p:spTgt spid="4">
                                            <p:graphicEl>
                                              <a:dgm id="{B8FCFEF4-0569-4154-956F-4FB2F3BE4EBC}"/>
                                            </p:graphicEl>
                                          </p:spTgt>
                                        </p:tgtEl>
                                        <p:attrNameLst>
                                          <p:attrName>style.visibility</p:attrName>
                                        </p:attrNameLst>
                                      </p:cBhvr>
                                      <p:to>
                                        <p:strVal val="visible"/>
                                      </p:to>
                                    </p:set>
                                    <p:animEffect transition="in" filter="plus(in)">
                                      <p:cBhvr>
                                        <p:cTn id="20" dur="2000"/>
                                        <p:tgtEl>
                                          <p:spTgt spid="4">
                                            <p:graphicEl>
                                              <a:dgm id="{B8FCFEF4-0569-4154-956F-4FB2F3BE4EBC}"/>
                                            </p:graphicEl>
                                          </p:spTgt>
                                        </p:tgtEl>
                                      </p:cBhvr>
                                    </p:animEffect>
                                  </p:childTnLst>
                                </p:cTn>
                              </p:par>
                              <p:par>
                                <p:cTn id="21" presetID="13" presetClass="entr" presetSubtype="16" fill="hold" grpId="0" nodeType="withEffect">
                                  <p:stCondLst>
                                    <p:cond delay="0"/>
                                  </p:stCondLst>
                                  <p:childTnLst>
                                    <p:set>
                                      <p:cBhvr>
                                        <p:cTn id="22" dur="1" fill="hold">
                                          <p:stCondLst>
                                            <p:cond delay="0"/>
                                          </p:stCondLst>
                                        </p:cTn>
                                        <p:tgtEl>
                                          <p:spTgt spid="4">
                                            <p:graphicEl>
                                              <a:dgm id="{ECE09CC5-5C29-4498-AAB0-9FBACEC91EC8}"/>
                                            </p:graphicEl>
                                          </p:spTgt>
                                        </p:tgtEl>
                                        <p:attrNameLst>
                                          <p:attrName>style.visibility</p:attrName>
                                        </p:attrNameLst>
                                      </p:cBhvr>
                                      <p:to>
                                        <p:strVal val="visible"/>
                                      </p:to>
                                    </p:set>
                                    <p:animEffect transition="in" filter="plus(in)">
                                      <p:cBhvr>
                                        <p:cTn id="23" dur="2000"/>
                                        <p:tgtEl>
                                          <p:spTgt spid="4">
                                            <p:graphicEl>
                                              <a:dgm id="{ECE09CC5-5C29-4498-AAB0-9FBACEC91EC8}"/>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3" presetClass="entr" presetSubtype="16" fill="hold" grpId="0" nodeType="clickEffect">
                                  <p:stCondLst>
                                    <p:cond delay="0"/>
                                  </p:stCondLst>
                                  <p:childTnLst>
                                    <p:set>
                                      <p:cBhvr>
                                        <p:cTn id="27" dur="1" fill="hold">
                                          <p:stCondLst>
                                            <p:cond delay="0"/>
                                          </p:stCondLst>
                                        </p:cTn>
                                        <p:tgtEl>
                                          <p:spTgt spid="4">
                                            <p:graphicEl>
                                              <a:dgm id="{E9EA58B4-762C-4D1E-B92F-4282B5C93EF2}"/>
                                            </p:graphicEl>
                                          </p:spTgt>
                                        </p:tgtEl>
                                        <p:attrNameLst>
                                          <p:attrName>style.visibility</p:attrName>
                                        </p:attrNameLst>
                                      </p:cBhvr>
                                      <p:to>
                                        <p:strVal val="visible"/>
                                      </p:to>
                                    </p:set>
                                    <p:animEffect transition="in" filter="plus(in)">
                                      <p:cBhvr>
                                        <p:cTn id="28" dur="2000"/>
                                        <p:tgtEl>
                                          <p:spTgt spid="4">
                                            <p:graphicEl>
                                              <a:dgm id="{E9EA58B4-762C-4D1E-B92F-4282B5C93EF2}"/>
                                            </p:graphicEl>
                                          </p:spTgt>
                                        </p:tgtEl>
                                      </p:cBhvr>
                                    </p:animEffect>
                                  </p:childTnLst>
                                </p:cTn>
                              </p:par>
                              <p:par>
                                <p:cTn id="29" presetID="13" presetClass="entr" presetSubtype="16" fill="hold" grpId="0" nodeType="withEffect">
                                  <p:stCondLst>
                                    <p:cond delay="0"/>
                                  </p:stCondLst>
                                  <p:childTnLst>
                                    <p:set>
                                      <p:cBhvr>
                                        <p:cTn id="30" dur="1" fill="hold">
                                          <p:stCondLst>
                                            <p:cond delay="0"/>
                                          </p:stCondLst>
                                        </p:cTn>
                                        <p:tgtEl>
                                          <p:spTgt spid="4">
                                            <p:graphicEl>
                                              <a:dgm id="{1026044D-5750-4ABA-8E0E-C30FADA7A39A}"/>
                                            </p:graphicEl>
                                          </p:spTgt>
                                        </p:tgtEl>
                                        <p:attrNameLst>
                                          <p:attrName>style.visibility</p:attrName>
                                        </p:attrNameLst>
                                      </p:cBhvr>
                                      <p:to>
                                        <p:strVal val="visible"/>
                                      </p:to>
                                    </p:set>
                                    <p:animEffect transition="in" filter="plus(in)">
                                      <p:cBhvr>
                                        <p:cTn id="31" dur="2000"/>
                                        <p:tgtEl>
                                          <p:spTgt spid="4">
                                            <p:graphicEl>
                                              <a:dgm id="{1026044D-5750-4ABA-8E0E-C30FADA7A39A}"/>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3" presetClass="entr" presetSubtype="16" fill="hold" grpId="0" nodeType="clickEffect">
                                  <p:stCondLst>
                                    <p:cond delay="0"/>
                                  </p:stCondLst>
                                  <p:childTnLst>
                                    <p:set>
                                      <p:cBhvr>
                                        <p:cTn id="35" dur="1" fill="hold">
                                          <p:stCondLst>
                                            <p:cond delay="0"/>
                                          </p:stCondLst>
                                        </p:cTn>
                                        <p:tgtEl>
                                          <p:spTgt spid="4">
                                            <p:graphicEl>
                                              <a:dgm id="{F6B7DF54-F349-49A0-8F15-3724D123FD71}"/>
                                            </p:graphicEl>
                                          </p:spTgt>
                                        </p:tgtEl>
                                        <p:attrNameLst>
                                          <p:attrName>style.visibility</p:attrName>
                                        </p:attrNameLst>
                                      </p:cBhvr>
                                      <p:to>
                                        <p:strVal val="visible"/>
                                      </p:to>
                                    </p:set>
                                    <p:animEffect transition="in" filter="plus(in)">
                                      <p:cBhvr>
                                        <p:cTn id="36" dur="2000"/>
                                        <p:tgtEl>
                                          <p:spTgt spid="4">
                                            <p:graphicEl>
                                              <a:dgm id="{F6B7DF54-F349-49A0-8F15-3724D123FD71}"/>
                                            </p:graphicEl>
                                          </p:spTgt>
                                        </p:tgtEl>
                                      </p:cBhvr>
                                    </p:animEffect>
                                  </p:childTnLst>
                                </p:cTn>
                              </p:par>
                              <p:par>
                                <p:cTn id="37" presetID="13" presetClass="entr" presetSubtype="16" fill="hold" grpId="0" nodeType="withEffect">
                                  <p:stCondLst>
                                    <p:cond delay="0"/>
                                  </p:stCondLst>
                                  <p:childTnLst>
                                    <p:set>
                                      <p:cBhvr>
                                        <p:cTn id="38" dur="1" fill="hold">
                                          <p:stCondLst>
                                            <p:cond delay="0"/>
                                          </p:stCondLst>
                                        </p:cTn>
                                        <p:tgtEl>
                                          <p:spTgt spid="4">
                                            <p:graphicEl>
                                              <a:dgm id="{687DB93A-A346-4A19-9FDF-EA9CC5EF58C5}"/>
                                            </p:graphicEl>
                                          </p:spTgt>
                                        </p:tgtEl>
                                        <p:attrNameLst>
                                          <p:attrName>style.visibility</p:attrName>
                                        </p:attrNameLst>
                                      </p:cBhvr>
                                      <p:to>
                                        <p:strVal val="visible"/>
                                      </p:to>
                                    </p:set>
                                    <p:animEffect transition="in" filter="plus(in)">
                                      <p:cBhvr>
                                        <p:cTn id="39" dur="2000"/>
                                        <p:tgtEl>
                                          <p:spTgt spid="4">
                                            <p:graphicEl>
                                              <a:dgm id="{687DB93A-A346-4A19-9FDF-EA9CC5EF58C5}"/>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13" presetClass="entr" presetSubtype="16" fill="hold" grpId="0" nodeType="clickEffect">
                                  <p:stCondLst>
                                    <p:cond delay="0"/>
                                  </p:stCondLst>
                                  <p:childTnLst>
                                    <p:set>
                                      <p:cBhvr>
                                        <p:cTn id="43" dur="1" fill="hold">
                                          <p:stCondLst>
                                            <p:cond delay="0"/>
                                          </p:stCondLst>
                                        </p:cTn>
                                        <p:tgtEl>
                                          <p:spTgt spid="4">
                                            <p:graphicEl>
                                              <a:dgm id="{3C89A1CD-1E07-4560-8963-9E4C83167A85}"/>
                                            </p:graphicEl>
                                          </p:spTgt>
                                        </p:tgtEl>
                                        <p:attrNameLst>
                                          <p:attrName>style.visibility</p:attrName>
                                        </p:attrNameLst>
                                      </p:cBhvr>
                                      <p:to>
                                        <p:strVal val="visible"/>
                                      </p:to>
                                    </p:set>
                                    <p:animEffect transition="in" filter="plus(in)">
                                      <p:cBhvr>
                                        <p:cTn id="44" dur="2000"/>
                                        <p:tgtEl>
                                          <p:spTgt spid="4">
                                            <p:graphicEl>
                                              <a:dgm id="{3C89A1CD-1E07-4560-8963-9E4C83167A85}"/>
                                            </p:graphicEl>
                                          </p:spTgt>
                                        </p:tgtEl>
                                      </p:cBhvr>
                                    </p:animEffect>
                                  </p:childTnLst>
                                </p:cTn>
                              </p:par>
                              <p:par>
                                <p:cTn id="45" presetID="13" presetClass="entr" presetSubtype="16" fill="hold" grpId="0" nodeType="withEffect">
                                  <p:stCondLst>
                                    <p:cond delay="0"/>
                                  </p:stCondLst>
                                  <p:childTnLst>
                                    <p:set>
                                      <p:cBhvr>
                                        <p:cTn id="46" dur="1" fill="hold">
                                          <p:stCondLst>
                                            <p:cond delay="0"/>
                                          </p:stCondLst>
                                        </p:cTn>
                                        <p:tgtEl>
                                          <p:spTgt spid="4">
                                            <p:graphicEl>
                                              <a:dgm id="{497EA1CF-B0BC-475D-98CF-CBF10284C73C}"/>
                                            </p:graphicEl>
                                          </p:spTgt>
                                        </p:tgtEl>
                                        <p:attrNameLst>
                                          <p:attrName>style.visibility</p:attrName>
                                        </p:attrNameLst>
                                      </p:cBhvr>
                                      <p:to>
                                        <p:strVal val="visible"/>
                                      </p:to>
                                    </p:set>
                                    <p:animEffect transition="in" filter="plus(in)">
                                      <p:cBhvr>
                                        <p:cTn id="47" dur="2000"/>
                                        <p:tgtEl>
                                          <p:spTgt spid="4">
                                            <p:graphicEl>
                                              <a:dgm id="{497EA1CF-B0BC-475D-98CF-CBF10284C73C}"/>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13" presetClass="entr" presetSubtype="16" fill="hold" grpId="0" nodeType="clickEffect">
                                  <p:stCondLst>
                                    <p:cond delay="0"/>
                                  </p:stCondLst>
                                  <p:childTnLst>
                                    <p:set>
                                      <p:cBhvr>
                                        <p:cTn id="51" dur="1" fill="hold">
                                          <p:stCondLst>
                                            <p:cond delay="0"/>
                                          </p:stCondLst>
                                        </p:cTn>
                                        <p:tgtEl>
                                          <p:spTgt spid="4">
                                            <p:graphicEl>
                                              <a:dgm id="{17EF8B8E-B848-4C28-A0AA-C9FC90DCB4E2}"/>
                                            </p:graphicEl>
                                          </p:spTgt>
                                        </p:tgtEl>
                                        <p:attrNameLst>
                                          <p:attrName>style.visibility</p:attrName>
                                        </p:attrNameLst>
                                      </p:cBhvr>
                                      <p:to>
                                        <p:strVal val="visible"/>
                                      </p:to>
                                    </p:set>
                                    <p:animEffect transition="in" filter="plus(in)">
                                      <p:cBhvr>
                                        <p:cTn id="52" dur="2000"/>
                                        <p:tgtEl>
                                          <p:spTgt spid="4">
                                            <p:graphicEl>
                                              <a:dgm id="{17EF8B8E-B848-4C28-A0AA-C9FC90DCB4E2}"/>
                                            </p:graphicEl>
                                          </p:spTgt>
                                        </p:tgtEl>
                                      </p:cBhvr>
                                    </p:animEffect>
                                  </p:childTnLst>
                                </p:cTn>
                              </p:par>
                              <p:par>
                                <p:cTn id="53" presetID="13" presetClass="entr" presetSubtype="16" fill="hold" grpId="0" nodeType="withEffect">
                                  <p:stCondLst>
                                    <p:cond delay="0"/>
                                  </p:stCondLst>
                                  <p:childTnLst>
                                    <p:set>
                                      <p:cBhvr>
                                        <p:cTn id="54" dur="1" fill="hold">
                                          <p:stCondLst>
                                            <p:cond delay="0"/>
                                          </p:stCondLst>
                                        </p:cTn>
                                        <p:tgtEl>
                                          <p:spTgt spid="4">
                                            <p:graphicEl>
                                              <a:dgm id="{1194331C-4D7A-44D2-AD73-96E4BCD2CE95}"/>
                                            </p:graphicEl>
                                          </p:spTgt>
                                        </p:tgtEl>
                                        <p:attrNameLst>
                                          <p:attrName>style.visibility</p:attrName>
                                        </p:attrNameLst>
                                      </p:cBhvr>
                                      <p:to>
                                        <p:strVal val="visible"/>
                                      </p:to>
                                    </p:set>
                                    <p:animEffect transition="in" filter="plus(in)">
                                      <p:cBhvr>
                                        <p:cTn id="55" dur="2000"/>
                                        <p:tgtEl>
                                          <p:spTgt spid="4">
                                            <p:graphicEl>
                                              <a:dgm id="{1194331C-4D7A-44D2-AD73-96E4BCD2CE9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3336177233"/>
              </p:ext>
            </p:extLst>
          </p:nvPr>
        </p:nvGraphicFramePr>
        <p:xfrm>
          <a:off x="107504" y="1656261"/>
          <a:ext cx="8856984" cy="515711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 name="Rectangle 1"/>
          <p:cNvSpPr/>
          <p:nvPr/>
        </p:nvSpPr>
        <p:spPr>
          <a:xfrm>
            <a:off x="2566546" y="1228690"/>
            <a:ext cx="3938900" cy="400110"/>
          </a:xfrm>
          <a:prstGeom prst="rect">
            <a:avLst/>
          </a:prstGeom>
        </p:spPr>
        <p:txBody>
          <a:bodyPr wrap="none">
            <a:spAutoFit/>
          </a:bodyPr>
          <a:lstStyle/>
          <a:p>
            <a:pPr algn="ctr"/>
            <a:r>
              <a:rPr lang="fa-IR" sz="2000" dirty="0">
                <a:solidFill>
                  <a:srgbClr val="002060"/>
                </a:solidFill>
                <a:cs typeface="B Titr" panose="00000700000000000000" pitchFamily="2" charset="-78"/>
              </a:rPr>
              <a:t>ب) کارآمدی در انتقال معارف و ابلاغ دین</a:t>
            </a:r>
          </a:p>
        </p:txBody>
      </p:sp>
      <p:sp>
        <p:nvSpPr>
          <p:cNvPr id="6"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30316518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ircle(in)">
                                      <p:cBhvr>
                                        <p:cTn id="12" dur="20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BA6AC29E-1821-4967-B4D7-893A8E90B0F6}"/>
                                            </p:graphicEl>
                                          </p:spTgt>
                                        </p:tgtEl>
                                        <p:attrNameLst>
                                          <p:attrName>style.visibility</p:attrName>
                                        </p:attrNameLst>
                                      </p:cBhvr>
                                      <p:to>
                                        <p:strVal val="visible"/>
                                      </p:to>
                                    </p:set>
                                    <p:animEffect transition="in" filter="circle(in)">
                                      <p:cBhvr>
                                        <p:cTn id="17" dur="2000"/>
                                        <p:tgtEl>
                                          <p:spTgt spid="4">
                                            <p:graphicEl>
                                              <a:dgm id="{BA6AC29E-1821-4967-B4D7-893A8E90B0F6}"/>
                                            </p:graphicEl>
                                          </p:spTgt>
                                        </p:tgtEl>
                                      </p:cBhvr>
                                    </p:animEffect>
                                  </p:childTnLst>
                                </p:cTn>
                              </p:par>
                              <p:par>
                                <p:cTn id="18" presetID="6" presetClass="entr" presetSubtype="16" fill="hold" grpId="0" nodeType="withEffect">
                                  <p:stCondLst>
                                    <p:cond delay="0"/>
                                  </p:stCondLst>
                                  <p:childTnLst>
                                    <p:set>
                                      <p:cBhvr>
                                        <p:cTn id="19" dur="1" fill="hold">
                                          <p:stCondLst>
                                            <p:cond delay="0"/>
                                          </p:stCondLst>
                                        </p:cTn>
                                        <p:tgtEl>
                                          <p:spTgt spid="4">
                                            <p:graphicEl>
                                              <a:dgm id="{CEEEE02A-BDC2-49F8-B138-AD4730140E59}"/>
                                            </p:graphicEl>
                                          </p:spTgt>
                                        </p:tgtEl>
                                        <p:attrNameLst>
                                          <p:attrName>style.visibility</p:attrName>
                                        </p:attrNameLst>
                                      </p:cBhvr>
                                      <p:to>
                                        <p:strVal val="visible"/>
                                      </p:to>
                                    </p:set>
                                    <p:animEffect transition="in" filter="circle(in)">
                                      <p:cBhvr>
                                        <p:cTn id="20" dur="2000"/>
                                        <p:tgtEl>
                                          <p:spTgt spid="4">
                                            <p:graphicEl>
                                              <a:dgm id="{CEEEE02A-BDC2-49F8-B138-AD4730140E59}"/>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4">
                                            <p:graphicEl>
                                              <a:dgm id="{BF5860E0-58B8-417C-ACB0-930C324752AA}"/>
                                            </p:graphicEl>
                                          </p:spTgt>
                                        </p:tgtEl>
                                        <p:attrNameLst>
                                          <p:attrName>style.visibility</p:attrName>
                                        </p:attrNameLst>
                                      </p:cBhvr>
                                      <p:to>
                                        <p:strVal val="visible"/>
                                      </p:to>
                                    </p:set>
                                    <p:animEffect transition="in" filter="circle(in)">
                                      <p:cBhvr>
                                        <p:cTn id="25" dur="2000"/>
                                        <p:tgtEl>
                                          <p:spTgt spid="4">
                                            <p:graphicEl>
                                              <a:dgm id="{BF5860E0-58B8-417C-ACB0-930C324752AA}"/>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6" presetClass="entr" presetSubtype="16" fill="hold" grpId="0" nodeType="clickEffect">
                                  <p:stCondLst>
                                    <p:cond delay="0"/>
                                  </p:stCondLst>
                                  <p:childTnLst>
                                    <p:set>
                                      <p:cBhvr>
                                        <p:cTn id="29" dur="1" fill="hold">
                                          <p:stCondLst>
                                            <p:cond delay="0"/>
                                          </p:stCondLst>
                                        </p:cTn>
                                        <p:tgtEl>
                                          <p:spTgt spid="4">
                                            <p:graphicEl>
                                              <a:dgm id="{74D82CD7-126F-477F-9FCF-5BE19788BC90}"/>
                                            </p:graphicEl>
                                          </p:spTgt>
                                        </p:tgtEl>
                                        <p:attrNameLst>
                                          <p:attrName>style.visibility</p:attrName>
                                        </p:attrNameLst>
                                      </p:cBhvr>
                                      <p:to>
                                        <p:strVal val="visible"/>
                                      </p:to>
                                    </p:set>
                                    <p:animEffect transition="in" filter="circle(in)">
                                      <p:cBhvr>
                                        <p:cTn id="30" dur="2000"/>
                                        <p:tgtEl>
                                          <p:spTgt spid="4">
                                            <p:graphicEl>
                                              <a:dgm id="{74D82CD7-126F-477F-9FCF-5BE19788BC90}"/>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6" presetClass="entr" presetSubtype="16" fill="hold" grpId="0" nodeType="clickEffect">
                                  <p:stCondLst>
                                    <p:cond delay="0"/>
                                  </p:stCondLst>
                                  <p:childTnLst>
                                    <p:set>
                                      <p:cBhvr>
                                        <p:cTn id="34" dur="1" fill="hold">
                                          <p:stCondLst>
                                            <p:cond delay="0"/>
                                          </p:stCondLst>
                                        </p:cTn>
                                        <p:tgtEl>
                                          <p:spTgt spid="4">
                                            <p:graphicEl>
                                              <a:dgm id="{60DA6E8A-E2C2-4091-B1B1-8C109010D681}"/>
                                            </p:graphicEl>
                                          </p:spTgt>
                                        </p:tgtEl>
                                        <p:attrNameLst>
                                          <p:attrName>style.visibility</p:attrName>
                                        </p:attrNameLst>
                                      </p:cBhvr>
                                      <p:to>
                                        <p:strVal val="visible"/>
                                      </p:to>
                                    </p:set>
                                    <p:animEffect transition="in" filter="circle(in)">
                                      <p:cBhvr>
                                        <p:cTn id="35" dur="2000"/>
                                        <p:tgtEl>
                                          <p:spTgt spid="4">
                                            <p:graphicEl>
                                              <a:dgm id="{60DA6E8A-E2C2-4091-B1B1-8C109010D68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2"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910743827"/>
              </p:ext>
            </p:extLst>
          </p:nvPr>
        </p:nvGraphicFramePr>
        <p:xfrm>
          <a:off x="491230" y="3356992"/>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611560" y="1585823"/>
            <a:ext cx="8229600" cy="461665"/>
          </a:xfrm>
          <a:prstGeom prst="rect">
            <a:avLst/>
          </a:prstGeom>
        </p:spPr>
        <p:txBody>
          <a:bodyPr wrap="square">
            <a:spAutoFit/>
          </a:bodyPr>
          <a:lstStyle/>
          <a:p>
            <a:pPr algn="just"/>
            <a:r>
              <a:rPr lang="fa-IR" sz="2400" dirty="0">
                <a:solidFill>
                  <a:srgbClr val="002060"/>
                </a:solidFill>
                <a:cs typeface="B Nazanin" panose="00000400000000000000" pitchFamily="2" charset="-78"/>
              </a:rPr>
              <a:t>هریک از اصناف اجتماعی به‏هدف رفع یکی از نیازهای زندگی انسان پدید آمده‏است. </a:t>
            </a:r>
            <a:endParaRPr lang="fa-IR" sz="2400" dirty="0" smtClean="0">
              <a:solidFill>
                <a:srgbClr val="002060"/>
              </a:solidFill>
              <a:cs typeface="B Nazanin" panose="00000400000000000000" pitchFamily="2" charset="-78"/>
            </a:endParaRPr>
          </a:p>
        </p:txBody>
      </p:sp>
      <p:sp>
        <p:nvSpPr>
          <p:cNvPr id="6" name="Title 1"/>
          <p:cNvSpPr>
            <a:spLocks noGrp="1"/>
          </p:cNvSpPr>
          <p:nvPr>
            <p:ph type="title"/>
          </p:nvPr>
        </p:nvSpPr>
        <p:spPr>
          <a:xfrm>
            <a:off x="611560" y="-138631"/>
            <a:ext cx="8229600" cy="1143000"/>
          </a:xfrm>
        </p:spPr>
        <p:txBody>
          <a:bodyPr/>
          <a:lstStyle/>
          <a:p>
            <a:pPr indent="179705">
              <a:lnSpc>
                <a:spcPct val="115000"/>
              </a:lnSpc>
            </a:pPr>
            <a:r>
              <a:rPr lang="fa-IR" sz="3200" b="0" dirty="0">
                <a:solidFill>
                  <a:srgbClr val="FF0000"/>
                </a:solidFill>
                <a:cs typeface="B Titr" panose="00000700000000000000" pitchFamily="2" charset="-78"/>
              </a:rPr>
              <a:t>الف) فلسفه پیدایش و رسالت روحانیت</a:t>
            </a:r>
            <a:endParaRPr lang="en-US" sz="3200" b="0" dirty="0">
              <a:solidFill>
                <a:srgbClr val="FF0000"/>
              </a:solidFill>
              <a:cs typeface="B Titr" panose="00000700000000000000" pitchFamily="2" charset="-78"/>
            </a:endParaRPr>
          </a:p>
        </p:txBody>
      </p:sp>
      <p:sp>
        <p:nvSpPr>
          <p:cNvPr id="7" name="Rectangle 6"/>
          <p:cNvSpPr/>
          <p:nvPr/>
        </p:nvSpPr>
        <p:spPr>
          <a:xfrm>
            <a:off x="446856" y="2132856"/>
            <a:ext cx="8517632" cy="646331"/>
          </a:xfrm>
          <a:prstGeom prst="rect">
            <a:avLst/>
          </a:prstGeom>
        </p:spPr>
        <p:txBody>
          <a:bodyPr wrap="square">
            <a:spAutoFit/>
          </a:bodyPr>
          <a:lstStyle/>
          <a:p>
            <a:pPr algn="just"/>
            <a:r>
              <a:rPr lang="fa-IR" b="1" dirty="0">
                <a:solidFill>
                  <a:srgbClr val="FF0000"/>
                </a:solidFill>
                <a:cs typeface="B Nazanin" panose="00000400000000000000" pitchFamily="2" charset="-78"/>
              </a:rPr>
              <a:t>بدون ‏شک نیاز انسان منحصر در تأمین خوراک و پوشاک و آسایش مادی نیست. نیاز غیرمادی انسان به­مراتب از نیاز مادی او فراوان‏تر و اساسی‏تر است. زیرا حقیقت انسان و انسانیت او در گرو عناصر غیرمادی است. </a:t>
            </a:r>
          </a:p>
        </p:txBody>
      </p:sp>
      <p:sp>
        <p:nvSpPr>
          <p:cNvPr id="8" name="Rectangle 7"/>
          <p:cNvSpPr/>
          <p:nvPr/>
        </p:nvSpPr>
        <p:spPr>
          <a:xfrm>
            <a:off x="643775" y="3092066"/>
            <a:ext cx="8280920" cy="1200329"/>
          </a:xfrm>
          <a:prstGeom prst="rect">
            <a:avLst/>
          </a:prstGeom>
        </p:spPr>
        <p:txBody>
          <a:bodyPr wrap="square">
            <a:spAutoFit/>
          </a:bodyPr>
          <a:lstStyle/>
          <a:p>
            <a:pPr algn="just"/>
            <a:r>
              <a:rPr lang="fa-IR" sz="2400" dirty="0">
                <a:solidFill>
                  <a:srgbClr val="002060"/>
                </a:solidFill>
                <a:cs typeface="B Nazanin" panose="00000400000000000000" pitchFamily="2" charset="-78"/>
              </a:rPr>
              <a:t>از جملۀ این نیازها، نیاز به وحی، نیاز به دین، و نیاز به هدایت آسمانی است. </a:t>
            </a:r>
            <a:endParaRPr lang="fa-IR" sz="1400" dirty="0">
              <a:solidFill>
                <a:srgbClr val="002060"/>
              </a:solidFill>
              <a:cs typeface="B Nazanin" panose="00000400000000000000" pitchFamily="2" charset="-78"/>
            </a:endParaRPr>
          </a:p>
          <a:p>
            <a:pPr algn="just"/>
            <a:r>
              <a:rPr lang="fa-IR" sz="2400" dirty="0">
                <a:solidFill>
                  <a:srgbClr val="002060"/>
                </a:solidFill>
                <a:cs typeface="B Nazanin" panose="00000400000000000000" pitchFamily="2" charset="-78"/>
              </a:rPr>
              <a:t>پروردگار جهان برای رفع این نیاز مهم، شخصیت‏های برگزیده‏ای را به‏همراه پیام آسمانی به میان مردم فرستاده ‏است.</a:t>
            </a:r>
          </a:p>
        </p:txBody>
      </p:sp>
    </p:spTree>
    <p:extLst>
      <p:ext uri="{BB962C8B-B14F-4D97-AF65-F5344CB8AC3E}">
        <p14:creationId xmlns:p14="http://schemas.microsoft.com/office/powerpoint/2010/main" val="1153730036"/>
      </p:ext>
    </p:extLst>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randombar(horizont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randombar(horizontal)">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4">
                                            <p:graphicEl>
                                              <a:dgm id="{50FFBB2A-C565-4B8B-B92F-148B6CB9FB22}"/>
                                            </p:graphicEl>
                                          </p:spTgt>
                                        </p:tgtEl>
                                        <p:attrNameLst>
                                          <p:attrName>style.visibility</p:attrName>
                                        </p:attrNameLst>
                                      </p:cBhvr>
                                      <p:to>
                                        <p:strVal val="visible"/>
                                      </p:to>
                                    </p:set>
                                    <p:animEffect transition="in" filter="randombar(horizontal)">
                                      <p:cBhvr>
                                        <p:cTn id="27" dur="500"/>
                                        <p:tgtEl>
                                          <p:spTgt spid="4">
                                            <p:graphicEl>
                                              <a:dgm id="{50FFBB2A-C565-4B8B-B92F-148B6CB9FB22}"/>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4">
                                            <p:graphicEl>
                                              <a:dgm id="{021D079F-D572-4A3C-8B28-F9964F2CE53B}"/>
                                            </p:graphicEl>
                                          </p:spTgt>
                                        </p:tgtEl>
                                        <p:attrNameLst>
                                          <p:attrName>style.visibility</p:attrName>
                                        </p:attrNameLst>
                                      </p:cBhvr>
                                      <p:to>
                                        <p:strVal val="visible"/>
                                      </p:to>
                                    </p:set>
                                    <p:animEffect transition="in" filter="randombar(horizontal)">
                                      <p:cBhvr>
                                        <p:cTn id="32" dur="500"/>
                                        <p:tgtEl>
                                          <p:spTgt spid="4">
                                            <p:graphicEl>
                                              <a:dgm id="{021D079F-D572-4A3C-8B28-F9964F2CE53B}"/>
                                            </p:graphicEl>
                                          </p:spTgt>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4">
                                            <p:graphicEl>
                                              <a:dgm id="{3FA48C9F-B009-4F10-8581-21A401DD4055}"/>
                                            </p:graphicEl>
                                          </p:spTgt>
                                        </p:tgtEl>
                                        <p:attrNameLst>
                                          <p:attrName>style.visibility</p:attrName>
                                        </p:attrNameLst>
                                      </p:cBhvr>
                                      <p:to>
                                        <p:strVal val="visible"/>
                                      </p:to>
                                    </p:set>
                                    <p:animEffect transition="in" filter="randombar(horizontal)">
                                      <p:cBhvr>
                                        <p:cTn id="35" dur="500"/>
                                        <p:tgtEl>
                                          <p:spTgt spid="4">
                                            <p:graphicEl>
                                              <a:dgm id="{3FA48C9F-B009-4F10-8581-21A401DD4055}"/>
                                            </p:graphicEl>
                                          </p:spTgt>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grpId="0" nodeType="clickEffect">
                                  <p:stCondLst>
                                    <p:cond delay="0"/>
                                  </p:stCondLst>
                                  <p:childTnLst>
                                    <p:set>
                                      <p:cBhvr>
                                        <p:cTn id="39" dur="1" fill="hold">
                                          <p:stCondLst>
                                            <p:cond delay="0"/>
                                          </p:stCondLst>
                                        </p:cTn>
                                        <p:tgtEl>
                                          <p:spTgt spid="4">
                                            <p:graphicEl>
                                              <a:dgm id="{0E2185C9-B92A-4AD1-9816-4D0010765EC1}"/>
                                            </p:graphicEl>
                                          </p:spTgt>
                                        </p:tgtEl>
                                        <p:attrNameLst>
                                          <p:attrName>style.visibility</p:attrName>
                                        </p:attrNameLst>
                                      </p:cBhvr>
                                      <p:to>
                                        <p:strVal val="visible"/>
                                      </p:to>
                                    </p:set>
                                    <p:animEffect transition="in" filter="randombar(horizontal)">
                                      <p:cBhvr>
                                        <p:cTn id="40" dur="500"/>
                                        <p:tgtEl>
                                          <p:spTgt spid="4">
                                            <p:graphicEl>
                                              <a:dgm id="{0E2185C9-B92A-4AD1-9816-4D0010765EC1}"/>
                                            </p:graphicEl>
                                          </p:spTgt>
                                        </p:tgtEl>
                                      </p:cBhvr>
                                    </p:animEffect>
                                  </p:childTnLst>
                                </p:cTn>
                              </p:par>
                              <p:par>
                                <p:cTn id="41" presetID="14" presetClass="entr" presetSubtype="10" fill="hold" grpId="0" nodeType="withEffect">
                                  <p:stCondLst>
                                    <p:cond delay="0"/>
                                  </p:stCondLst>
                                  <p:childTnLst>
                                    <p:set>
                                      <p:cBhvr>
                                        <p:cTn id="42" dur="1" fill="hold">
                                          <p:stCondLst>
                                            <p:cond delay="0"/>
                                          </p:stCondLst>
                                        </p:cTn>
                                        <p:tgtEl>
                                          <p:spTgt spid="4">
                                            <p:graphicEl>
                                              <a:dgm id="{58A36C58-5016-4C16-BE62-1CCBA67077AC}"/>
                                            </p:graphicEl>
                                          </p:spTgt>
                                        </p:tgtEl>
                                        <p:attrNameLst>
                                          <p:attrName>style.visibility</p:attrName>
                                        </p:attrNameLst>
                                      </p:cBhvr>
                                      <p:to>
                                        <p:strVal val="visible"/>
                                      </p:to>
                                    </p:set>
                                    <p:animEffect transition="in" filter="randombar(horizontal)">
                                      <p:cBhvr>
                                        <p:cTn id="43" dur="500"/>
                                        <p:tgtEl>
                                          <p:spTgt spid="4">
                                            <p:graphicEl>
                                              <a:dgm id="{58A36C58-5016-4C16-BE62-1CCBA67077AC}"/>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14" presetClass="entr" presetSubtype="10" fill="hold" grpId="0" nodeType="clickEffect">
                                  <p:stCondLst>
                                    <p:cond delay="0"/>
                                  </p:stCondLst>
                                  <p:childTnLst>
                                    <p:set>
                                      <p:cBhvr>
                                        <p:cTn id="47" dur="1" fill="hold">
                                          <p:stCondLst>
                                            <p:cond delay="0"/>
                                          </p:stCondLst>
                                        </p:cTn>
                                        <p:tgtEl>
                                          <p:spTgt spid="4">
                                            <p:graphicEl>
                                              <a:dgm id="{77D0F9BC-0EC5-4491-B56D-368755B5E214}"/>
                                            </p:graphicEl>
                                          </p:spTgt>
                                        </p:tgtEl>
                                        <p:attrNameLst>
                                          <p:attrName>style.visibility</p:attrName>
                                        </p:attrNameLst>
                                      </p:cBhvr>
                                      <p:to>
                                        <p:strVal val="visible"/>
                                      </p:to>
                                    </p:set>
                                    <p:animEffect transition="in" filter="randombar(horizontal)">
                                      <p:cBhvr>
                                        <p:cTn id="48" dur="500"/>
                                        <p:tgtEl>
                                          <p:spTgt spid="4">
                                            <p:graphicEl>
                                              <a:dgm id="{77D0F9BC-0EC5-4491-B56D-368755B5E214}"/>
                                            </p:graphic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
                                            <p:graphicEl>
                                              <a:dgm id="{6090BBBB-3C71-4F95-AA8E-04A38442C123}"/>
                                            </p:graphicEl>
                                          </p:spTgt>
                                        </p:tgtEl>
                                        <p:attrNameLst>
                                          <p:attrName>style.visibility</p:attrName>
                                        </p:attrNameLst>
                                      </p:cBhvr>
                                      <p:to>
                                        <p:strVal val="visible"/>
                                      </p:to>
                                    </p:set>
                                    <p:animEffect transition="in" filter="randombar(horizontal)">
                                      <p:cBhvr>
                                        <p:cTn id="51" dur="500"/>
                                        <p:tgtEl>
                                          <p:spTgt spid="4">
                                            <p:graphicEl>
                                              <a:dgm id="{6090BBBB-3C71-4F95-AA8E-04A38442C123}"/>
                                            </p:graphicEl>
                                          </p:spTgt>
                                        </p:tgtEl>
                                      </p:cBhvr>
                                    </p:animEffect>
                                  </p:childTnLst>
                                </p:cTn>
                              </p:par>
                            </p:childTnLst>
                          </p:cTn>
                        </p:par>
                      </p:childTnLst>
                    </p:cTn>
                  </p:par>
                  <p:par>
                    <p:cTn id="52" fill="hold">
                      <p:stCondLst>
                        <p:cond delay="indefinite"/>
                      </p:stCondLst>
                      <p:childTnLst>
                        <p:par>
                          <p:cTn id="53" fill="hold">
                            <p:stCondLst>
                              <p:cond delay="0"/>
                            </p:stCondLst>
                            <p:childTnLst>
                              <p:par>
                                <p:cTn id="54" presetID="14" presetClass="entr" presetSubtype="10" fill="hold" grpId="0" nodeType="clickEffect">
                                  <p:stCondLst>
                                    <p:cond delay="0"/>
                                  </p:stCondLst>
                                  <p:childTnLst>
                                    <p:set>
                                      <p:cBhvr>
                                        <p:cTn id="55" dur="1" fill="hold">
                                          <p:stCondLst>
                                            <p:cond delay="0"/>
                                          </p:stCondLst>
                                        </p:cTn>
                                        <p:tgtEl>
                                          <p:spTgt spid="4">
                                            <p:graphicEl>
                                              <a:dgm id="{3E1A8998-48D4-491B-9545-BCED4836911F}"/>
                                            </p:graphicEl>
                                          </p:spTgt>
                                        </p:tgtEl>
                                        <p:attrNameLst>
                                          <p:attrName>style.visibility</p:attrName>
                                        </p:attrNameLst>
                                      </p:cBhvr>
                                      <p:to>
                                        <p:strVal val="visible"/>
                                      </p:to>
                                    </p:set>
                                    <p:animEffect transition="in" filter="randombar(horizontal)">
                                      <p:cBhvr>
                                        <p:cTn id="56" dur="500"/>
                                        <p:tgtEl>
                                          <p:spTgt spid="4">
                                            <p:graphicEl>
                                              <a:dgm id="{3E1A8998-48D4-491B-9545-BCED4836911F}"/>
                                            </p:graphicEl>
                                          </p:spTgt>
                                        </p:tgtEl>
                                      </p:cBhvr>
                                    </p:animEffect>
                                  </p:childTnLst>
                                </p:cTn>
                              </p:par>
                              <p:par>
                                <p:cTn id="57" presetID="14" presetClass="entr" presetSubtype="10" fill="hold" grpId="0" nodeType="withEffect">
                                  <p:stCondLst>
                                    <p:cond delay="0"/>
                                  </p:stCondLst>
                                  <p:childTnLst>
                                    <p:set>
                                      <p:cBhvr>
                                        <p:cTn id="58" dur="1" fill="hold">
                                          <p:stCondLst>
                                            <p:cond delay="0"/>
                                          </p:stCondLst>
                                        </p:cTn>
                                        <p:tgtEl>
                                          <p:spTgt spid="4">
                                            <p:graphicEl>
                                              <a:dgm id="{1AA4389F-C70D-49B2-A67D-897224CBC06E}"/>
                                            </p:graphicEl>
                                          </p:spTgt>
                                        </p:tgtEl>
                                        <p:attrNameLst>
                                          <p:attrName>style.visibility</p:attrName>
                                        </p:attrNameLst>
                                      </p:cBhvr>
                                      <p:to>
                                        <p:strVal val="visible"/>
                                      </p:to>
                                    </p:set>
                                    <p:animEffect transition="in" filter="randombar(horizontal)">
                                      <p:cBhvr>
                                        <p:cTn id="59" dur="500"/>
                                        <p:tgtEl>
                                          <p:spTgt spid="4">
                                            <p:graphicEl>
                                              <a:dgm id="{1AA4389F-C70D-49B2-A67D-897224CBC06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P spid="7" grpId="0"/>
      <p:bldP spid="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1561242214"/>
              </p:ext>
            </p:extLst>
          </p:nvPr>
        </p:nvGraphicFramePr>
        <p:xfrm>
          <a:off x="107504" y="1916832"/>
          <a:ext cx="8928992" cy="49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le 1"/>
          <p:cNvSpPr>
            <a:spLocks noGrp="1"/>
          </p:cNvSpPr>
          <p:nvPr>
            <p:ph type="title"/>
          </p:nvPr>
        </p:nvSpPr>
        <p:spPr>
          <a:xfrm>
            <a:off x="1979712" y="-17140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
        <p:nvSpPr>
          <p:cNvPr id="6" name="Rectangle 5"/>
          <p:cNvSpPr/>
          <p:nvPr/>
        </p:nvSpPr>
        <p:spPr>
          <a:xfrm>
            <a:off x="2746566" y="1412776"/>
            <a:ext cx="3938900" cy="400110"/>
          </a:xfrm>
          <a:prstGeom prst="rect">
            <a:avLst/>
          </a:prstGeom>
        </p:spPr>
        <p:txBody>
          <a:bodyPr wrap="none">
            <a:spAutoFit/>
          </a:bodyPr>
          <a:lstStyle/>
          <a:p>
            <a:pPr algn="ctr"/>
            <a:r>
              <a:rPr lang="fa-IR" sz="2000" dirty="0">
                <a:solidFill>
                  <a:srgbClr val="002060"/>
                </a:solidFill>
                <a:cs typeface="B Titr" panose="00000700000000000000" pitchFamily="2" charset="-78"/>
              </a:rPr>
              <a:t>ب) کارآمدی در انتقال معارف و ابلاغ دین</a:t>
            </a:r>
          </a:p>
        </p:txBody>
      </p:sp>
    </p:spTree>
    <p:extLst>
      <p:ext uri="{BB962C8B-B14F-4D97-AF65-F5344CB8AC3E}">
        <p14:creationId xmlns:p14="http://schemas.microsoft.com/office/powerpoint/2010/main" val="18412346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5">
                                            <p:graphicEl>
                                              <a:dgm id="{E7837228-7F68-4265-A7A9-A164E6EA904C}"/>
                                            </p:graphicEl>
                                          </p:spTgt>
                                        </p:tgtEl>
                                        <p:attrNameLst>
                                          <p:attrName>style.visibility</p:attrName>
                                        </p:attrNameLst>
                                      </p:cBhvr>
                                      <p:to>
                                        <p:strVal val="visible"/>
                                      </p:to>
                                    </p:set>
                                    <p:anim calcmode="lin" valueType="num">
                                      <p:cBhvr additive="base">
                                        <p:cTn id="17" dur="500" fill="hold"/>
                                        <p:tgtEl>
                                          <p:spTgt spid="5">
                                            <p:graphicEl>
                                              <a:dgm id="{E7837228-7F68-4265-A7A9-A164E6EA904C}"/>
                                            </p:graphicEl>
                                          </p:spTgt>
                                        </p:tgtEl>
                                        <p:attrNameLst>
                                          <p:attrName>ppt_x</p:attrName>
                                        </p:attrNameLst>
                                      </p:cBhvr>
                                      <p:tavLst>
                                        <p:tav tm="0">
                                          <p:val>
                                            <p:strVal val="#ppt_x"/>
                                          </p:val>
                                        </p:tav>
                                        <p:tav tm="100000">
                                          <p:val>
                                            <p:strVal val="#ppt_x"/>
                                          </p:val>
                                        </p:tav>
                                      </p:tavLst>
                                    </p:anim>
                                    <p:anim calcmode="lin" valueType="num">
                                      <p:cBhvr additive="base">
                                        <p:cTn id="18" dur="500" fill="hold"/>
                                        <p:tgtEl>
                                          <p:spTgt spid="5">
                                            <p:graphicEl>
                                              <a:dgm id="{E7837228-7F68-4265-A7A9-A164E6EA904C}"/>
                                            </p:graphicEl>
                                          </p:spTgt>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grpId="0" nodeType="clickEffect">
                                  <p:stCondLst>
                                    <p:cond delay="0"/>
                                  </p:stCondLst>
                                  <p:childTnLst>
                                    <p:set>
                                      <p:cBhvr>
                                        <p:cTn id="22" dur="1" fill="hold">
                                          <p:stCondLst>
                                            <p:cond delay="0"/>
                                          </p:stCondLst>
                                        </p:cTn>
                                        <p:tgtEl>
                                          <p:spTgt spid="5">
                                            <p:graphicEl>
                                              <a:dgm id="{6598D504-487C-45BE-9491-9960A8EB30D6}"/>
                                            </p:graphicEl>
                                          </p:spTgt>
                                        </p:tgtEl>
                                        <p:attrNameLst>
                                          <p:attrName>style.visibility</p:attrName>
                                        </p:attrNameLst>
                                      </p:cBhvr>
                                      <p:to>
                                        <p:strVal val="visible"/>
                                      </p:to>
                                    </p:set>
                                    <p:anim calcmode="lin" valueType="num">
                                      <p:cBhvr additive="base">
                                        <p:cTn id="23" dur="500" fill="hold"/>
                                        <p:tgtEl>
                                          <p:spTgt spid="5">
                                            <p:graphicEl>
                                              <a:dgm id="{6598D504-487C-45BE-9491-9960A8EB30D6}"/>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5">
                                            <p:graphicEl>
                                              <a:dgm id="{6598D504-487C-45BE-9491-9960A8EB30D6}"/>
                                            </p:graphicEl>
                                          </p:spTgt>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5">
                                            <p:graphicEl>
                                              <a:dgm id="{C4B403E8-EC9E-4193-9F5D-CD3BFFE83A47}"/>
                                            </p:graphicEl>
                                          </p:spTgt>
                                        </p:tgtEl>
                                        <p:attrNameLst>
                                          <p:attrName>style.visibility</p:attrName>
                                        </p:attrNameLst>
                                      </p:cBhvr>
                                      <p:to>
                                        <p:strVal val="visible"/>
                                      </p:to>
                                    </p:set>
                                    <p:anim calcmode="lin" valueType="num">
                                      <p:cBhvr additive="base">
                                        <p:cTn id="27" dur="500" fill="hold"/>
                                        <p:tgtEl>
                                          <p:spTgt spid="5">
                                            <p:graphicEl>
                                              <a:dgm id="{C4B403E8-EC9E-4193-9F5D-CD3BFFE83A47}"/>
                                            </p:graphicEl>
                                          </p:spTgt>
                                        </p:tgtEl>
                                        <p:attrNameLst>
                                          <p:attrName>ppt_x</p:attrName>
                                        </p:attrNameLst>
                                      </p:cBhvr>
                                      <p:tavLst>
                                        <p:tav tm="0">
                                          <p:val>
                                            <p:strVal val="#ppt_x"/>
                                          </p:val>
                                        </p:tav>
                                        <p:tav tm="100000">
                                          <p:val>
                                            <p:strVal val="#ppt_x"/>
                                          </p:val>
                                        </p:tav>
                                      </p:tavLst>
                                    </p:anim>
                                    <p:anim calcmode="lin" valueType="num">
                                      <p:cBhvr additive="base">
                                        <p:cTn id="28" dur="500" fill="hold"/>
                                        <p:tgtEl>
                                          <p:spTgt spid="5">
                                            <p:graphicEl>
                                              <a:dgm id="{C4B403E8-EC9E-4193-9F5D-CD3BFFE83A47}"/>
                                            </p:graphicEl>
                                          </p:spTgt>
                                        </p:tgtEl>
                                        <p:attrNameLst>
                                          <p:attrName>ppt_y</p:attrName>
                                        </p:attrNameLst>
                                      </p:cBhvr>
                                      <p:tavLst>
                                        <p:tav tm="0">
                                          <p:val>
                                            <p:strVal val="0-#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5">
                                            <p:graphicEl>
                                              <a:dgm id="{5334C653-72EF-45F7-87D8-62A85F9D57D7}"/>
                                            </p:graphicEl>
                                          </p:spTgt>
                                        </p:tgtEl>
                                        <p:attrNameLst>
                                          <p:attrName>style.visibility</p:attrName>
                                        </p:attrNameLst>
                                      </p:cBhvr>
                                      <p:to>
                                        <p:strVal val="visible"/>
                                      </p:to>
                                    </p:set>
                                    <p:anim calcmode="lin" valueType="num">
                                      <p:cBhvr additive="base">
                                        <p:cTn id="33" dur="500" fill="hold"/>
                                        <p:tgtEl>
                                          <p:spTgt spid="5">
                                            <p:graphicEl>
                                              <a:dgm id="{5334C653-72EF-45F7-87D8-62A85F9D57D7}"/>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5">
                                            <p:graphicEl>
                                              <a:dgm id="{5334C653-72EF-45F7-87D8-62A85F9D57D7}"/>
                                            </p:graphicEl>
                                          </p:spTgt>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5">
                                            <p:graphicEl>
                                              <a:dgm id="{F5FD1132-6498-4A8C-BD37-A12B5FA8873E}"/>
                                            </p:graphicEl>
                                          </p:spTgt>
                                        </p:tgtEl>
                                        <p:attrNameLst>
                                          <p:attrName>style.visibility</p:attrName>
                                        </p:attrNameLst>
                                      </p:cBhvr>
                                      <p:to>
                                        <p:strVal val="visible"/>
                                      </p:to>
                                    </p:set>
                                    <p:anim calcmode="lin" valueType="num">
                                      <p:cBhvr additive="base">
                                        <p:cTn id="37" dur="500" fill="hold"/>
                                        <p:tgtEl>
                                          <p:spTgt spid="5">
                                            <p:graphicEl>
                                              <a:dgm id="{F5FD1132-6498-4A8C-BD37-A12B5FA8873E}"/>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5">
                                            <p:graphicEl>
                                              <a:dgm id="{F5FD1132-6498-4A8C-BD37-A12B5FA8873E}"/>
                                            </p:graphicEl>
                                          </p:spTgt>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5">
                                            <p:graphicEl>
                                              <a:dgm id="{8A660D26-7632-4F68-8BE4-D8DF7E09AE46}"/>
                                            </p:graphicEl>
                                          </p:spTgt>
                                        </p:tgtEl>
                                        <p:attrNameLst>
                                          <p:attrName>style.visibility</p:attrName>
                                        </p:attrNameLst>
                                      </p:cBhvr>
                                      <p:to>
                                        <p:strVal val="visible"/>
                                      </p:to>
                                    </p:set>
                                    <p:anim calcmode="lin" valueType="num">
                                      <p:cBhvr additive="base">
                                        <p:cTn id="43" dur="500" fill="hold"/>
                                        <p:tgtEl>
                                          <p:spTgt spid="5">
                                            <p:graphicEl>
                                              <a:dgm id="{8A660D26-7632-4F68-8BE4-D8DF7E09AE46}"/>
                                            </p:graphicEl>
                                          </p:spTgt>
                                        </p:tgtEl>
                                        <p:attrNameLst>
                                          <p:attrName>ppt_x</p:attrName>
                                        </p:attrNameLst>
                                      </p:cBhvr>
                                      <p:tavLst>
                                        <p:tav tm="0">
                                          <p:val>
                                            <p:strVal val="#ppt_x"/>
                                          </p:val>
                                        </p:tav>
                                        <p:tav tm="100000">
                                          <p:val>
                                            <p:strVal val="#ppt_x"/>
                                          </p:val>
                                        </p:tav>
                                      </p:tavLst>
                                    </p:anim>
                                    <p:anim calcmode="lin" valueType="num">
                                      <p:cBhvr additive="base">
                                        <p:cTn id="44" dur="500" fill="hold"/>
                                        <p:tgtEl>
                                          <p:spTgt spid="5">
                                            <p:graphicEl>
                                              <a:dgm id="{8A660D26-7632-4F68-8BE4-D8DF7E09AE46}"/>
                                            </p:graphicEl>
                                          </p:spTgt>
                                        </p:tgtEl>
                                        <p:attrNameLst>
                                          <p:attrName>ppt_y</p:attrName>
                                        </p:attrNameLst>
                                      </p:cBhvr>
                                      <p:tavLst>
                                        <p:tav tm="0">
                                          <p:val>
                                            <p:strVal val="0-#ppt_h/2"/>
                                          </p:val>
                                        </p:tav>
                                        <p:tav tm="100000">
                                          <p:val>
                                            <p:strVal val="#ppt_y"/>
                                          </p:val>
                                        </p:tav>
                                      </p:tavLst>
                                    </p:anim>
                                  </p:childTnLst>
                                </p:cTn>
                              </p:par>
                              <p:par>
                                <p:cTn id="45" presetID="2" presetClass="entr" presetSubtype="1" fill="hold" grpId="0" nodeType="withEffect">
                                  <p:stCondLst>
                                    <p:cond delay="0"/>
                                  </p:stCondLst>
                                  <p:childTnLst>
                                    <p:set>
                                      <p:cBhvr>
                                        <p:cTn id="46" dur="1" fill="hold">
                                          <p:stCondLst>
                                            <p:cond delay="0"/>
                                          </p:stCondLst>
                                        </p:cTn>
                                        <p:tgtEl>
                                          <p:spTgt spid="5">
                                            <p:graphicEl>
                                              <a:dgm id="{0393C3B6-2F9A-455B-ACFA-50F365B159BD}"/>
                                            </p:graphicEl>
                                          </p:spTgt>
                                        </p:tgtEl>
                                        <p:attrNameLst>
                                          <p:attrName>style.visibility</p:attrName>
                                        </p:attrNameLst>
                                      </p:cBhvr>
                                      <p:to>
                                        <p:strVal val="visible"/>
                                      </p:to>
                                    </p:set>
                                    <p:anim calcmode="lin" valueType="num">
                                      <p:cBhvr additive="base">
                                        <p:cTn id="47" dur="500" fill="hold"/>
                                        <p:tgtEl>
                                          <p:spTgt spid="5">
                                            <p:graphicEl>
                                              <a:dgm id="{0393C3B6-2F9A-455B-ACFA-50F365B159BD}"/>
                                            </p:graphicEl>
                                          </p:spTgt>
                                        </p:tgtEl>
                                        <p:attrNameLst>
                                          <p:attrName>ppt_x</p:attrName>
                                        </p:attrNameLst>
                                      </p:cBhvr>
                                      <p:tavLst>
                                        <p:tav tm="0">
                                          <p:val>
                                            <p:strVal val="#ppt_x"/>
                                          </p:val>
                                        </p:tav>
                                        <p:tav tm="100000">
                                          <p:val>
                                            <p:strVal val="#ppt_x"/>
                                          </p:val>
                                        </p:tav>
                                      </p:tavLst>
                                    </p:anim>
                                    <p:anim calcmode="lin" valueType="num">
                                      <p:cBhvr additive="base">
                                        <p:cTn id="48" dur="500" fill="hold"/>
                                        <p:tgtEl>
                                          <p:spTgt spid="5">
                                            <p:graphicEl>
                                              <a:dgm id="{0393C3B6-2F9A-455B-ACFA-50F365B159BD}"/>
                                            </p:graphic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P spid="4" grpId="0"/>
      <p:bldP spid="6"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graphicFrame>
        <p:nvGraphicFramePr>
          <p:cNvPr id="8" name="Diagram 7"/>
          <p:cNvGraphicFramePr/>
          <p:nvPr>
            <p:extLst>
              <p:ext uri="{D42A27DB-BD31-4B8C-83A1-F6EECF244321}">
                <p14:modId xmlns:p14="http://schemas.microsoft.com/office/powerpoint/2010/main" val="3508573164"/>
              </p:ext>
            </p:extLst>
          </p:nvPr>
        </p:nvGraphicFramePr>
        <p:xfrm>
          <a:off x="611560" y="2996952"/>
          <a:ext cx="7560840" cy="18722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p:cNvSpPr/>
          <p:nvPr/>
        </p:nvSpPr>
        <p:spPr>
          <a:xfrm>
            <a:off x="-44653" y="1875674"/>
            <a:ext cx="9342942" cy="473206"/>
          </a:xfrm>
          <a:prstGeom prst="rect">
            <a:avLst/>
          </a:prstGeom>
        </p:spPr>
        <p:txBody>
          <a:bodyPr wrap="none">
            <a:spAutoFit/>
          </a:bodyPr>
          <a:lstStyle/>
          <a:p>
            <a:pPr indent="179705" algn="ctr">
              <a:lnSpc>
                <a:spcPct val="150000"/>
              </a:lnSpc>
            </a:pP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از جمله وظایف مهم در آیندۀ صنفی </a:t>
            </a:r>
            <a:r>
              <a:rPr lang="fa-IR" dirty="0" smtClean="0">
                <a:solidFill>
                  <a:srgbClr val="FF0000"/>
                </a:solidFill>
                <a:latin typeface="Times New Roman" panose="02020603050405020304" pitchFamily="18" charset="0"/>
                <a:ea typeface="Times New Roman" panose="02020603050405020304" pitchFamily="18" charset="0"/>
                <a:cs typeface="B Titr" panose="00000700000000000000" pitchFamily="2" charset="-78"/>
              </a:rPr>
              <a:t>طلبه ،  </a:t>
            </a: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وظیفۀ تلاش برای تزکیه نفوس و پرورش اخلاقی و معنوی جامعه است</a:t>
            </a:r>
            <a:r>
              <a:rPr lang="fa-IR" dirty="0" smtClean="0">
                <a:solidFill>
                  <a:srgbClr val="FF0000"/>
                </a:solidFill>
                <a:latin typeface="Times New Roman" panose="02020603050405020304" pitchFamily="18" charset="0"/>
                <a:ea typeface="Times New Roman" panose="02020603050405020304" pitchFamily="18" charset="0"/>
                <a:cs typeface="B Titr" panose="00000700000000000000" pitchFamily="2" charset="-78"/>
              </a:rPr>
              <a:t>.</a:t>
            </a:r>
            <a:endPar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endParaRPr>
          </a:p>
        </p:txBody>
      </p:sp>
      <p:sp>
        <p:nvSpPr>
          <p:cNvPr id="7" name="Rectangle 6"/>
          <p:cNvSpPr/>
          <p:nvPr/>
        </p:nvSpPr>
        <p:spPr>
          <a:xfrm>
            <a:off x="323528" y="5474548"/>
            <a:ext cx="8568951" cy="1338828"/>
          </a:xfrm>
          <a:prstGeom prst="rect">
            <a:avLst/>
          </a:prstGeom>
        </p:spPr>
        <p:txBody>
          <a:bodyPr wrap="square">
            <a:spAutoFit/>
          </a:bodyPr>
          <a:lstStyle/>
          <a:p>
            <a:pPr indent="179705" algn="ctr">
              <a:lnSpc>
                <a:spcPct val="150000"/>
              </a:lnSpc>
            </a:pPr>
            <a:r>
              <a:rPr lang="fa-IR" b="1" dirty="0">
                <a:solidFill>
                  <a:srgbClr val="FF0000"/>
                </a:solidFill>
                <a:latin typeface="Times New Roman" panose="02020603050405020304" pitchFamily="18" charset="0"/>
                <a:ea typeface="Times New Roman" panose="02020603050405020304" pitchFamily="18" charset="0"/>
                <a:cs typeface="B Nazanin" panose="00000400000000000000" pitchFamily="2" charset="-78"/>
              </a:rPr>
              <a:t>تربیت دینی، مراتب و سطوح مختلفی دارد و هر طلبه متناسب با سطح مخاطبان خود، باید آمادگی انجام این وظیفه را داشته باشد. مقصد تربیت و الگوی رشد دینی را نیک بشناسد؛ اصول و قواعد تربیت را بداند و بر مهارت‏های تربیتی مسلط باشد. البته این همه بدون تجربۀ عملی، سلوک و تزکیۀ نفس امکان‏پذیر نیست.</a:t>
            </a:r>
          </a:p>
        </p:txBody>
      </p:sp>
      <p:sp>
        <p:nvSpPr>
          <p:cNvPr id="9" name="Rectangle 8"/>
          <p:cNvSpPr/>
          <p:nvPr/>
        </p:nvSpPr>
        <p:spPr>
          <a:xfrm>
            <a:off x="3251722" y="1340768"/>
            <a:ext cx="2616422" cy="461665"/>
          </a:xfrm>
          <a:prstGeom prst="rect">
            <a:avLst/>
          </a:prstGeom>
        </p:spPr>
        <p:txBody>
          <a:bodyPr wrap="none">
            <a:spAutoFit/>
          </a:bodyPr>
          <a:lstStyle/>
          <a:p>
            <a:pPr algn="ctr"/>
            <a:r>
              <a:rPr lang="fa-IR" sz="2400" dirty="0">
                <a:solidFill>
                  <a:srgbClr val="002060"/>
                </a:solidFill>
                <a:cs typeface="B Titr" panose="00000700000000000000" pitchFamily="2" charset="-78"/>
              </a:rPr>
              <a:t>ج) کارآمدی در تربیت</a:t>
            </a:r>
          </a:p>
        </p:txBody>
      </p:sp>
    </p:spTree>
    <p:extLst>
      <p:ext uri="{BB962C8B-B14F-4D97-AF65-F5344CB8AC3E}">
        <p14:creationId xmlns:p14="http://schemas.microsoft.com/office/powerpoint/2010/main" val="2214013645"/>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8">
                                            <p:graphicEl>
                                              <a:dgm id="{4AC0C6AD-CF7E-440B-97E7-8D701D2EA842}"/>
                                            </p:graphicEl>
                                          </p:spTgt>
                                        </p:tgtEl>
                                        <p:attrNameLst>
                                          <p:attrName>style.visibility</p:attrName>
                                        </p:attrNameLst>
                                      </p:cBhvr>
                                      <p:to>
                                        <p:strVal val="visible"/>
                                      </p:to>
                                    </p:set>
                                    <p:anim calcmode="lin" valueType="num">
                                      <p:cBhvr additive="base">
                                        <p:cTn id="25" dur="500" fill="hold"/>
                                        <p:tgtEl>
                                          <p:spTgt spid="8">
                                            <p:graphicEl>
                                              <a:dgm id="{4AC0C6AD-CF7E-440B-97E7-8D701D2EA842}"/>
                                            </p:graphicEl>
                                          </p:spTgt>
                                        </p:tgtEl>
                                        <p:attrNameLst>
                                          <p:attrName>ppt_x</p:attrName>
                                        </p:attrNameLst>
                                      </p:cBhvr>
                                      <p:tavLst>
                                        <p:tav tm="0">
                                          <p:val>
                                            <p:strVal val="#ppt_x"/>
                                          </p:val>
                                        </p:tav>
                                        <p:tav tm="100000">
                                          <p:val>
                                            <p:strVal val="#ppt_x"/>
                                          </p:val>
                                        </p:tav>
                                      </p:tavLst>
                                    </p:anim>
                                    <p:anim calcmode="lin" valueType="num">
                                      <p:cBhvr additive="base">
                                        <p:cTn id="26" dur="500" fill="hold"/>
                                        <p:tgtEl>
                                          <p:spTgt spid="8">
                                            <p:graphicEl>
                                              <a:dgm id="{4AC0C6AD-CF7E-440B-97E7-8D701D2EA842}"/>
                                            </p:graphicEl>
                                          </p:spTgt>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8">
                                            <p:graphicEl>
                                              <a:dgm id="{01534037-1CBB-48D3-BB90-796FFD3995CE}"/>
                                            </p:graphicEl>
                                          </p:spTgt>
                                        </p:tgtEl>
                                        <p:attrNameLst>
                                          <p:attrName>style.visibility</p:attrName>
                                        </p:attrNameLst>
                                      </p:cBhvr>
                                      <p:to>
                                        <p:strVal val="visible"/>
                                      </p:to>
                                    </p:set>
                                    <p:anim calcmode="lin" valueType="num">
                                      <p:cBhvr additive="base">
                                        <p:cTn id="31" dur="500" fill="hold"/>
                                        <p:tgtEl>
                                          <p:spTgt spid="8">
                                            <p:graphicEl>
                                              <a:dgm id="{01534037-1CBB-48D3-BB90-796FFD3995CE}"/>
                                            </p:graphicEl>
                                          </p:spTgt>
                                        </p:tgtEl>
                                        <p:attrNameLst>
                                          <p:attrName>ppt_x</p:attrName>
                                        </p:attrNameLst>
                                      </p:cBhvr>
                                      <p:tavLst>
                                        <p:tav tm="0">
                                          <p:val>
                                            <p:strVal val="#ppt_x"/>
                                          </p:val>
                                        </p:tav>
                                        <p:tav tm="100000">
                                          <p:val>
                                            <p:strVal val="#ppt_x"/>
                                          </p:val>
                                        </p:tav>
                                      </p:tavLst>
                                    </p:anim>
                                    <p:anim calcmode="lin" valueType="num">
                                      <p:cBhvr additive="base">
                                        <p:cTn id="32" dur="500" fill="hold"/>
                                        <p:tgtEl>
                                          <p:spTgt spid="8">
                                            <p:graphicEl>
                                              <a:dgm id="{01534037-1CBB-48D3-BB90-796FFD3995CE}"/>
                                            </p:graphicEl>
                                          </p:spTgt>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8">
                                            <p:graphicEl>
                                              <a:dgm id="{0E0EFC42-4679-43BF-915A-2E3E3BF89FE3}"/>
                                            </p:graphicEl>
                                          </p:spTgt>
                                        </p:tgtEl>
                                        <p:attrNameLst>
                                          <p:attrName>style.visibility</p:attrName>
                                        </p:attrNameLst>
                                      </p:cBhvr>
                                      <p:to>
                                        <p:strVal val="visible"/>
                                      </p:to>
                                    </p:set>
                                    <p:anim calcmode="lin" valueType="num">
                                      <p:cBhvr additive="base">
                                        <p:cTn id="37" dur="500" fill="hold"/>
                                        <p:tgtEl>
                                          <p:spTgt spid="8">
                                            <p:graphicEl>
                                              <a:dgm id="{0E0EFC42-4679-43BF-915A-2E3E3BF89FE3}"/>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8">
                                            <p:graphicEl>
                                              <a:dgm id="{0E0EFC42-4679-43BF-915A-2E3E3BF89FE3}"/>
                                            </p:graphicEl>
                                          </p:spTgt>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8">
                                            <p:graphicEl>
                                              <a:dgm id="{04CD8AA6-84CF-4D2A-8126-E33B6CF113CF}"/>
                                            </p:graphicEl>
                                          </p:spTgt>
                                        </p:tgtEl>
                                        <p:attrNameLst>
                                          <p:attrName>style.visibility</p:attrName>
                                        </p:attrNameLst>
                                      </p:cBhvr>
                                      <p:to>
                                        <p:strVal val="visible"/>
                                      </p:to>
                                    </p:set>
                                    <p:anim calcmode="lin" valueType="num">
                                      <p:cBhvr additive="base">
                                        <p:cTn id="41" dur="500" fill="hold"/>
                                        <p:tgtEl>
                                          <p:spTgt spid="8">
                                            <p:graphicEl>
                                              <a:dgm id="{04CD8AA6-84CF-4D2A-8126-E33B6CF113CF}"/>
                                            </p:graphicEl>
                                          </p:spTgt>
                                        </p:tgtEl>
                                        <p:attrNameLst>
                                          <p:attrName>ppt_x</p:attrName>
                                        </p:attrNameLst>
                                      </p:cBhvr>
                                      <p:tavLst>
                                        <p:tav tm="0">
                                          <p:val>
                                            <p:strVal val="#ppt_x"/>
                                          </p:val>
                                        </p:tav>
                                        <p:tav tm="100000">
                                          <p:val>
                                            <p:strVal val="#ppt_x"/>
                                          </p:val>
                                        </p:tav>
                                      </p:tavLst>
                                    </p:anim>
                                    <p:anim calcmode="lin" valueType="num">
                                      <p:cBhvr additive="base">
                                        <p:cTn id="42" dur="500" fill="hold"/>
                                        <p:tgtEl>
                                          <p:spTgt spid="8">
                                            <p:graphicEl>
                                              <a:dgm id="{04CD8AA6-84CF-4D2A-8126-E33B6CF113CF}"/>
                                            </p:graphicEl>
                                          </p:spTgt>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8">
                                            <p:graphicEl>
                                              <a:dgm id="{9B36AA91-8C29-4FEF-9139-A9915146062B}"/>
                                            </p:graphicEl>
                                          </p:spTgt>
                                        </p:tgtEl>
                                        <p:attrNameLst>
                                          <p:attrName>style.visibility</p:attrName>
                                        </p:attrNameLst>
                                      </p:cBhvr>
                                      <p:to>
                                        <p:strVal val="visible"/>
                                      </p:to>
                                    </p:set>
                                    <p:anim calcmode="lin" valueType="num">
                                      <p:cBhvr additive="base">
                                        <p:cTn id="47" dur="500" fill="hold"/>
                                        <p:tgtEl>
                                          <p:spTgt spid="8">
                                            <p:graphicEl>
                                              <a:dgm id="{9B36AA91-8C29-4FEF-9139-A9915146062B}"/>
                                            </p:graphicEl>
                                          </p:spTgt>
                                        </p:tgtEl>
                                        <p:attrNameLst>
                                          <p:attrName>ppt_x</p:attrName>
                                        </p:attrNameLst>
                                      </p:cBhvr>
                                      <p:tavLst>
                                        <p:tav tm="0">
                                          <p:val>
                                            <p:strVal val="#ppt_x"/>
                                          </p:val>
                                        </p:tav>
                                        <p:tav tm="100000">
                                          <p:val>
                                            <p:strVal val="#ppt_x"/>
                                          </p:val>
                                        </p:tav>
                                      </p:tavLst>
                                    </p:anim>
                                    <p:anim calcmode="lin" valueType="num">
                                      <p:cBhvr additive="base">
                                        <p:cTn id="48" dur="500" fill="hold"/>
                                        <p:tgtEl>
                                          <p:spTgt spid="8">
                                            <p:graphicEl>
                                              <a:dgm id="{9B36AA91-8C29-4FEF-9139-A9915146062B}"/>
                                            </p:graphicEl>
                                          </p:spTgt>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8">
                                            <p:graphicEl>
                                              <a:dgm id="{9FA804CF-31B4-4186-9350-99562047A751}"/>
                                            </p:graphicEl>
                                          </p:spTgt>
                                        </p:tgtEl>
                                        <p:attrNameLst>
                                          <p:attrName>style.visibility</p:attrName>
                                        </p:attrNameLst>
                                      </p:cBhvr>
                                      <p:to>
                                        <p:strVal val="visible"/>
                                      </p:to>
                                    </p:set>
                                    <p:anim calcmode="lin" valueType="num">
                                      <p:cBhvr additive="base">
                                        <p:cTn id="53" dur="500" fill="hold"/>
                                        <p:tgtEl>
                                          <p:spTgt spid="8">
                                            <p:graphicEl>
                                              <a:dgm id="{9FA804CF-31B4-4186-9350-99562047A751}"/>
                                            </p:graphicEl>
                                          </p:spTgt>
                                        </p:tgtEl>
                                        <p:attrNameLst>
                                          <p:attrName>ppt_x</p:attrName>
                                        </p:attrNameLst>
                                      </p:cBhvr>
                                      <p:tavLst>
                                        <p:tav tm="0">
                                          <p:val>
                                            <p:strVal val="#ppt_x"/>
                                          </p:val>
                                        </p:tav>
                                        <p:tav tm="100000">
                                          <p:val>
                                            <p:strVal val="#ppt_x"/>
                                          </p:val>
                                        </p:tav>
                                      </p:tavLst>
                                    </p:anim>
                                    <p:anim calcmode="lin" valueType="num">
                                      <p:cBhvr additive="base">
                                        <p:cTn id="54" dur="500" fill="hold"/>
                                        <p:tgtEl>
                                          <p:spTgt spid="8">
                                            <p:graphicEl>
                                              <a:dgm id="{9FA804CF-31B4-4186-9350-99562047A751}"/>
                                            </p:graphicEl>
                                          </p:spTgt>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8">
                                            <p:graphicEl>
                                              <a:dgm id="{A81CCADD-BF22-43DF-8590-5EA9E57E83E0}"/>
                                            </p:graphicEl>
                                          </p:spTgt>
                                        </p:tgtEl>
                                        <p:attrNameLst>
                                          <p:attrName>style.visibility</p:attrName>
                                        </p:attrNameLst>
                                      </p:cBhvr>
                                      <p:to>
                                        <p:strVal val="visible"/>
                                      </p:to>
                                    </p:set>
                                    <p:anim calcmode="lin" valueType="num">
                                      <p:cBhvr additive="base">
                                        <p:cTn id="57" dur="500" fill="hold"/>
                                        <p:tgtEl>
                                          <p:spTgt spid="8">
                                            <p:graphicEl>
                                              <a:dgm id="{A81CCADD-BF22-43DF-8590-5EA9E57E83E0}"/>
                                            </p:graphicEl>
                                          </p:spTgt>
                                        </p:tgtEl>
                                        <p:attrNameLst>
                                          <p:attrName>ppt_x</p:attrName>
                                        </p:attrNameLst>
                                      </p:cBhvr>
                                      <p:tavLst>
                                        <p:tav tm="0">
                                          <p:val>
                                            <p:strVal val="#ppt_x"/>
                                          </p:val>
                                        </p:tav>
                                        <p:tav tm="100000">
                                          <p:val>
                                            <p:strVal val="#ppt_x"/>
                                          </p:val>
                                        </p:tav>
                                      </p:tavLst>
                                    </p:anim>
                                    <p:anim calcmode="lin" valueType="num">
                                      <p:cBhvr additive="base">
                                        <p:cTn id="58" dur="500" fill="hold"/>
                                        <p:tgtEl>
                                          <p:spTgt spid="8">
                                            <p:graphicEl>
                                              <a:dgm id="{A81CCADD-BF22-43DF-8590-5EA9E57E83E0}"/>
                                            </p:graphicEl>
                                          </p:spTgt>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8">
                                            <p:graphicEl>
                                              <a:dgm id="{DAFAFB01-7078-4359-B3DD-0E6766B886D8}"/>
                                            </p:graphicEl>
                                          </p:spTgt>
                                        </p:tgtEl>
                                        <p:attrNameLst>
                                          <p:attrName>style.visibility</p:attrName>
                                        </p:attrNameLst>
                                      </p:cBhvr>
                                      <p:to>
                                        <p:strVal val="visible"/>
                                      </p:to>
                                    </p:set>
                                    <p:anim calcmode="lin" valueType="num">
                                      <p:cBhvr additive="base">
                                        <p:cTn id="63" dur="500" fill="hold"/>
                                        <p:tgtEl>
                                          <p:spTgt spid="8">
                                            <p:graphicEl>
                                              <a:dgm id="{DAFAFB01-7078-4359-B3DD-0E6766B886D8}"/>
                                            </p:graphicEl>
                                          </p:spTgt>
                                        </p:tgtEl>
                                        <p:attrNameLst>
                                          <p:attrName>ppt_x</p:attrName>
                                        </p:attrNameLst>
                                      </p:cBhvr>
                                      <p:tavLst>
                                        <p:tav tm="0">
                                          <p:val>
                                            <p:strVal val="#ppt_x"/>
                                          </p:val>
                                        </p:tav>
                                        <p:tav tm="100000">
                                          <p:val>
                                            <p:strVal val="#ppt_x"/>
                                          </p:val>
                                        </p:tav>
                                      </p:tavLst>
                                    </p:anim>
                                    <p:anim calcmode="lin" valueType="num">
                                      <p:cBhvr additive="base">
                                        <p:cTn id="64" dur="500" fill="hold"/>
                                        <p:tgtEl>
                                          <p:spTgt spid="8">
                                            <p:graphicEl>
                                              <a:dgm id="{DAFAFB01-7078-4359-B3DD-0E6766B886D8}"/>
                                            </p:graphicEl>
                                          </p:spTgt>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7"/>
                                        </p:tgtEl>
                                        <p:attrNameLst>
                                          <p:attrName>style.visibility</p:attrName>
                                        </p:attrNameLst>
                                      </p:cBhvr>
                                      <p:to>
                                        <p:strVal val="visible"/>
                                      </p:to>
                                    </p:set>
                                    <p:anim calcmode="lin" valueType="num">
                                      <p:cBhvr additive="base">
                                        <p:cTn id="69" dur="500" fill="hold"/>
                                        <p:tgtEl>
                                          <p:spTgt spid="7"/>
                                        </p:tgtEl>
                                        <p:attrNameLst>
                                          <p:attrName>ppt_x</p:attrName>
                                        </p:attrNameLst>
                                      </p:cBhvr>
                                      <p:tavLst>
                                        <p:tav tm="0">
                                          <p:val>
                                            <p:strVal val="#ppt_x"/>
                                          </p:val>
                                        </p:tav>
                                        <p:tav tm="100000">
                                          <p:val>
                                            <p:strVal val="#ppt_x"/>
                                          </p:val>
                                        </p:tav>
                                      </p:tavLst>
                                    </p:anim>
                                    <p:anim calcmode="lin" valueType="num">
                                      <p:cBhvr additive="base">
                                        <p:cTn id="7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8" grpId="0">
        <p:bldSub>
          <a:bldDgm bld="one"/>
        </p:bldSub>
      </p:bldGraphic>
      <p:bldP spid="6" grpId="0"/>
      <p:bldP spid="7" grpId="0"/>
      <p:bldP spid="9"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2083858310"/>
              </p:ext>
            </p:extLst>
          </p:nvPr>
        </p:nvGraphicFramePr>
        <p:xfrm>
          <a:off x="251520" y="3870398"/>
          <a:ext cx="8784976" cy="296819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483926" y="1658124"/>
            <a:ext cx="8579296" cy="1338828"/>
          </a:xfrm>
          <a:prstGeom prst="rect">
            <a:avLst/>
          </a:prstGeom>
        </p:spPr>
        <p:txBody>
          <a:bodyPr wrap="square">
            <a:spAutoFit/>
          </a:bodyPr>
          <a:lstStyle/>
          <a:p>
            <a:pPr indent="179705" algn="ctr">
              <a:lnSpc>
                <a:spcPct val="150000"/>
              </a:lnSpc>
            </a:pP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علاوه بر این سه مهارت اصلی، توانمندی‏های فرعی دیگری وجود دارد که به طلبگی اختصاص ندارد؛ ولی در زندگی عمومی او به کار می‏آید؛ توانایی‏هایی چون خوش‌نویسی، طراحی، رانندگی، انواع ورزش‏ها، توانمندهای نظامی، اطلاعات عمومی غیر مرتبط با حوزه دین و.... </a:t>
            </a:r>
          </a:p>
        </p:txBody>
      </p:sp>
      <p:sp>
        <p:nvSpPr>
          <p:cNvPr id="5" name="Rectangle 4"/>
          <p:cNvSpPr/>
          <p:nvPr/>
        </p:nvSpPr>
        <p:spPr>
          <a:xfrm>
            <a:off x="611560" y="3068960"/>
            <a:ext cx="8208912" cy="729430"/>
          </a:xfrm>
          <a:prstGeom prst="rect">
            <a:avLst/>
          </a:prstGeom>
        </p:spPr>
        <p:txBody>
          <a:bodyPr wrap="square">
            <a:spAutoFit/>
          </a:bodyPr>
          <a:lstStyle/>
          <a:p>
            <a:pPr indent="179705" algn="ctr">
              <a:lnSpc>
                <a:spcPct val="115000"/>
              </a:lnSpc>
            </a:pP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این مهارت‏ها در هویت صنفی طلبه تأثیر چندانی ندارد؛ یعنی می‏توان عالمی ربانی و کارآمد تصور کرد که از این توانایی‏ها بی‏بهره باشد. این توانمندی‏ها را به دو دسته تقسیم می‏کنیم.</a:t>
            </a:r>
            <a:endParaRPr lang="fa-IR" dirty="0">
              <a:solidFill>
                <a:srgbClr val="00B050"/>
              </a:solidFill>
              <a:latin typeface="Times New Roman" panose="02020603050405020304" pitchFamily="18" charset="0"/>
              <a:ea typeface="Times New Roman" panose="02020603050405020304" pitchFamily="18" charset="0"/>
              <a:cs typeface="B Titr" panose="00000700000000000000" pitchFamily="2" charset="-78"/>
            </a:endParaRPr>
          </a:p>
        </p:txBody>
      </p:sp>
      <p:sp>
        <p:nvSpPr>
          <p:cNvPr id="7" name="Title 1"/>
          <p:cNvSpPr>
            <a:spLocks noGrp="1"/>
          </p:cNvSpPr>
          <p:nvPr>
            <p:ph type="title"/>
          </p:nvPr>
        </p:nvSpPr>
        <p:spPr>
          <a:xfrm>
            <a:off x="2144141" y="26039"/>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
        <p:nvSpPr>
          <p:cNvPr id="8" name="Rectangle 7"/>
          <p:cNvSpPr/>
          <p:nvPr/>
        </p:nvSpPr>
        <p:spPr>
          <a:xfrm>
            <a:off x="2914202" y="1268760"/>
            <a:ext cx="3932487" cy="461665"/>
          </a:xfrm>
          <a:prstGeom prst="rect">
            <a:avLst/>
          </a:prstGeom>
        </p:spPr>
        <p:txBody>
          <a:bodyPr wrap="none">
            <a:spAutoFit/>
          </a:bodyPr>
          <a:lstStyle/>
          <a:p>
            <a:pPr algn="ctr"/>
            <a:r>
              <a:rPr lang="fa-IR" sz="2400" dirty="0">
                <a:solidFill>
                  <a:srgbClr val="002060"/>
                </a:solidFill>
                <a:cs typeface="B Titr" panose="00000700000000000000" pitchFamily="2" charset="-78"/>
              </a:rPr>
              <a:t>د) کارآمدی در مهارت‏های عمومی</a:t>
            </a:r>
          </a:p>
        </p:txBody>
      </p:sp>
    </p:spTree>
    <p:extLst>
      <p:ext uri="{BB962C8B-B14F-4D97-AF65-F5344CB8AC3E}">
        <p14:creationId xmlns:p14="http://schemas.microsoft.com/office/powerpoint/2010/main" val="81992144"/>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anim calcmode="lin" valueType="num">
                                      <p:cBhvr>
                                        <p:cTn id="8" dur="2000" fill="hold"/>
                                        <p:tgtEl>
                                          <p:spTgt spid="7"/>
                                        </p:tgtEl>
                                        <p:attrNameLst>
                                          <p:attrName>ppt_w</p:attrName>
                                        </p:attrNameLst>
                                      </p:cBhvr>
                                      <p:tavLst>
                                        <p:tav tm="0" fmla="#ppt_w*sin(2.5*pi*$)">
                                          <p:val>
                                            <p:fltVal val="0"/>
                                          </p:val>
                                        </p:tav>
                                        <p:tav tm="100000">
                                          <p:val>
                                            <p:fltVal val="1"/>
                                          </p:val>
                                        </p:tav>
                                      </p:tavLst>
                                    </p:anim>
                                    <p:anim calcmode="lin" valueType="num">
                                      <p:cBhvr>
                                        <p:cTn id="9" dur="20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2000"/>
                                        <p:tgtEl>
                                          <p:spTgt spid="8"/>
                                        </p:tgtEl>
                                      </p:cBhvr>
                                    </p:animEffect>
                                    <p:anim calcmode="lin" valueType="num">
                                      <p:cBhvr>
                                        <p:cTn id="15" dur="2000" fill="hold"/>
                                        <p:tgtEl>
                                          <p:spTgt spid="8"/>
                                        </p:tgtEl>
                                        <p:attrNameLst>
                                          <p:attrName>ppt_w</p:attrName>
                                        </p:attrNameLst>
                                      </p:cBhvr>
                                      <p:tavLst>
                                        <p:tav tm="0" fmla="#ppt_w*sin(2.5*pi*$)">
                                          <p:val>
                                            <p:fltVal val="0"/>
                                          </p:val>
                                        </p:tav>
                                        <p:tav tm="100000">
                                          <p:val>
                                            <p:fltVal val="1"/>
                                          </p:val>
                                        </p:tav>
                                      </p:tavLst>
                                    </p:anim>
                                    <p:anim calcmode="lin" valueType="num">
                                      <p:cBhvr>
                                        <p:cTn id="16" dur="20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2000"/>
                                        <p:tgtEl>
                                          <p:spTgt spid="4"/>
                                        </p:tgtEl>
                                      </p:cBhvr>
                                    </p:animEffect>
                                    <p:anim calcmode="lin" valueType="num">
                                      <p:cBhvr>
                                        <p:cTn id="22" dur="2000" fill="hold"/>
                                        <p:tgtEl>
                                          <p:spTgt spid="4"/>
                                        </p:tgtEl>
                                        <p:attrNameLst>
                                          <p:attrName>ppt_w</p:attrName>
                                        </p:attrNameLst>
                                      </p:cBhvr>
                                      <p:tavLst>
                                        <p:tav tm="0" fmla="#ppt_w*sin(2.5*pi*$)">
                                          <p:val>
                                            <p:fltVal val="0"/>
                                          </p:val>
                                        </p:tav>
                                        <p:tav tm="100000">
                                          <p:val>
                                            <p:fltVal val="1"/>
                                          </p:val>
                                        </p:tav>
                                      </p:tavLst>
                                    </p:anim>
                                    <p:anim calcmode="lin" valueType="num">
                                      <p:cBhvr>
                                        <p:cTn id="23" dur="2000" fill="hold"/>
                                        <p:tgtEl>
                                          <p:spTgt spid="4"/>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2000"/>
                                        <p:tgtEl>
                                          <p:spTgt spid="5"/>
                                        </p:tgtEl>
                                      </p:cBhvr>
                                    </p:animEffect>
                                    <p:anim calcmode="lin" valueType="num">
                                      <p:cBhvr>
                                        <p:cTn id="29" dur="2000" fill="hold"/>
                                        <p:tgtEl>
                                          <p:spTgt spid="5"/>
                                        </p:tgtEl>
                                        <p:attrNameLst>
                                          <p:attrName>ppt_w</p:attrName>
                                        </p:attrNameLst>
                                      </p:cBhvr>
                                      <p:tavLst>
                                        <p:tav tm="0" fmla="#ppt_w*sin(2.5*pi*$)">
                                          <p:val>
                                            <p:fltVal val="0"/>
                                          </p:val>
                                        </p:tav>
                                        <p:tav tm="100000">
                                          <p:val>
                                            <p:fltVal val="1"/>
                                          </p:val>
                                        </p:tav>
                                      </p:tavLst>
                                    </p:anim>
                                    <p:anim calcmode="lin" valueType="num">
                                      <p:cBhvr>
                                        <p:cTn id="30"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45" presetClass="entr" presetSubtype="0" fill="hold" grpId="0" nodeType="clickEffect">
                                  <p:stCondLst>
                                    <p:cond delay="0"/>
                                  </p:stCondLst>
                                  <p:childTnLst>
                                    <p:set>
                                      <p:cBhvr>
                                        <p:cTn id="34" dur="1" fill="hold">
                                          <p:stCondLst>
                                            <p:cond delay="0"/>
                                          </p:stCondLst>
                                        </p:cTn>
                                        <p:tgtEl>
                                          <p:spTgt spid="6">
                                            <p:graphicEl>
                                              <a:dgm id="{3188CF02-DCE1-448F-8235-92196194AB76}"/>
                                            </p:graphicEl>
                                          </p:spTgt>
                                        </p:tgtEl>
                                        <p:attrNameLst>
                                          <p:attrName>style.visibility</p:attrName>
                                        </p:attrNameLst>
                                      </p:cBhvr>
                                      <p:to>
                                        <p:strVal val="visible"/>
                                      </p:to>
                                    </p:set>
                                    <p:animEffect transition="in" filter="fade">
                                      <p:cBhvr>
                                        <p:cTn id="35" dur="2000"/>
                                        <p:tgtEl>
                                          <p:spTgt spid="6">
                                            <p:graphicEl>
                                              <a:dgm id="{3188CF02-DCE1-448F-8235-92196194AB76}"/>
                                            </p:graphicEl>
                                          </p:spTgt>
                                        </p:tgtEl>
                                      </p:cBhvr>
                                    </p:animEffect>
                                    <p:anim calcmode="lin" valueType="num">
                                      <p:cBhvr>
                                        <p:cTn id="36" dur="2000" fill="hold"/>
                                        <p:tgtEl>
                                          <p:spTgt spid="6">
                                            <p:graphicEl>
                                              <a:dgm id="{3188CF02-DCE1-448F-8235-92196194AB76}"/>
                                            </p:graphicEl>
                                          </p:spTgt>
                                        </p:tgtEl>
                                        <p:attrNameLst>
                                          <p:attrName>ppt_w</p:attrName>
                                        </p:attrNameLst>
                                      </p:cBhvr>
                                      <p:tavLst>
                                        <p:tav tm="0" fmla="#ppt_w*sin(2.5*pi*$)">
                                          <p:val>
                                            <p:fltVal val="0"/>
                                          </p:val>
                                        </p:tav>
                                        <p:tav tm="100000">
                                          <p:val>
                                            <p:fltVal val="1"/>
                                          </p:val>
                                        </p:tav>
                                      </p:tavLst>
                                    </p:anim>
                                    <p:anim calcmode="lin" valueType="num">
                                      <p:cBhvr>
                                        <p:cTn id="37" dur="2000" fill="hold"/>
                                        <p:tgtEl>
                                          <p:spTgt spid="6">
                                            <p:graphicEl>
                                              <a:dgm id="{3188CF02-DCE1-448F-8235-92196194AB76}"/>
                                            </p:graphicEl>
                                          </p:spTgt>
                                        </p:tgtEl>
                                        <p:attrNameLst>
                                          <p:attrName>ppt_h</p:attrName>
                                        </p:attrNameLst>
                                      </p:cBhvr>
                                      <p:tavLst>
                                        <p:tav tm="0">
                                          <p:val>
                                            <p:strVal val="#ppt_h"/>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45" presetClass="entr" presetSubtype="0" fill="hold" grpId="0" nodeType="clickEffect">
                                  <p:stCondLst>
                                    <p:cond delay="0"/>
                                  </p:stCondLst>
                                  <p:childTnLst>
                                    <p:set>
                                      <p:cBhvr>
                                        <p:cTn id="41" dur="1" fill="hold">
                                          <p:stCondLst>
                                            <p:cond delay="0"/>
                                          </p:stCondLst>
                                        </p:cTn>
                                        <p:tgtEl>
                                          <p:spTgt spid="6">
                                            <p:graphicEl>
                                              <a:dgm id="{52B3716A-E512-4EC4-9EAA-73F06BBE8C68}"/>
                                            </p:graphicEl>
                                          </p:spTgt>
                                        </p:tgtEl>
                                        <p:attrNameLst>
                                          <p:attrName>style.visibility</p:attrName>
                                        </p:attrNameLst>
                                      </p:cBhvr>
                                      <p:to>
                                        <p:strVal val="visible"/>
                                      </p:to>
                                    </p:set>
                                    <p:animEffect transition="in" filter="fade">
                                      <p:cBhvr>
                                        <p:cTn id="42" dur="2000"/>
                                        <p:tgtEl>
                                          <p:spTgt spid="6">
                                            <p:graphicEl>
                                              <a:dgm id="{52B3716A-E512-4EC4-9EAA-73F06BBE8C68}"/>
                                            </p:graphicEl>
                                          </p:spTgt>
                                        </p:tgtEl>
                                      </p:cBhvr>
                                    </p:animEffect>
                                    <p:anim calcmode="lin" valueType="num">
                                      <p:cBhvr>
                                        <p:cTn id="43" dur="2000" fill="hold"/>
                                        <p:tgtEl>
                                          <p:spTgt spid="6">
                                            <p:graphicEl>
                                              <a:dgm id="{52B3716A-E512-4EC4-9EAA-73F06BBE8C68}"/>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6">
                                            <p:graphicEl>
                                              <a:dgm id="{52B3716A-E512-4EC4-9EAA-73F06BBE8C68}"/>
                                            </p:graphicEl>
                                          </p:spTgt>
                                        </p:tgtEl>
                                        <p:attrNameLst>
                                          <p:attrName>ppt_h</p:attrName>
                                        </p:attrNameLst>
                                      </p:cBhvr>
                                      <p:tavLst>
                                        <p:tav tm="0">
                                          <p:val>
                                            <p:strVal val="#ppt_h"/>
                                          </p:val>
                                        </p:tav>
                                        <p:tav tm="100000">
                                          <p:val>
                                            <p:strVal val="#ppt_h"/>
                                          </p:val>
                                        </p:tav>
                                      </p:tavLst>
                                    </p:anim>
                                  </p:childTnLst>
                                </p:cTn>
                              </p:par>
                              <p:par>
                                <p:cTn id="45" presetID="45" presetClass="entr" presetSubtype="0" fill="hold" grpId="0" nodeType="withEffect">
                                  <p:stCondLst>
                                    <p:cond delay="0"/>
                                  </p:stCondLst>
                                  <p:childTnLst>
                                    <p:set>
                                      <p:cBhvr>
                                        <p:cTn id="46" dur="1" fill="hold">
                                          <p:stCondLst>
                                            <p:cond delay="0"/>
                                          </p:stCondLst>
                                        </p:cTn>
                                        <p:tgtEl>
                                          <p:spTgt spid="6">
                                            <p:graphicEl>
                                              <a:dgm id="{788A6337-805E-44AD-8550-25A9799BB656}"/>
                                            </p:graphicEl>
                                          </p:spTgt>
                                        </p:tgtEl>
                                        <p:attrNameLst>
                                          <p:attrName>style.visibility</p:attrName>
                                        </p:attrNameLst>
                                      </p:cBhvr>
                                      <p:to>
                                        <p:strVal val="visible"/>
                                      </p:to>
                                    </p:set>
                                    <p:animEffect transition="in" filter="fade">
                                      <p:cBhvr>
                                        <p:cTn id="47" dur="2000"/>
                                        <p:tgtEl>
                                          <p:spTgt spid="6">
                                            <p:graphicEl>
                                              <a:dgm id="{788A6337-805E-44AD-8550-25A9799BB656}"/>
                                            </p:graphicEl>
                                          </p:spTgt>
                                        </p:tgtEl>
                                      </p:cBhvr>
                                    </p:animEffect>
                                    <p:anim calcmode="lin" valueType="num">
                                      <p:cBhvr>
                                        <p:cTn id="48" dur="2000" fill="hold"/>
                                        <p:tgtEl>
                                          <p:spTgt spid="6">
                                            <p:graphicEl>
                                              <a:dgm id="{788A6337-805E-44AD-8550-25A9799BB656}"/>
                                            </p:graphicEl>
                                          </p:spTgt>
                                        </p:tgtEl>
                                        <p:attrNameLst>
                                          <p:attrName>ppt_w</p:attrName>
                                        </p:attrNameLst>
                                      </p:cBhvr>
                                      <p:tavLst>
                                        <p:tav tm="0" fmla="#ppt_w*sin(2.5*pi*$)">
                                          <p:val>
                                            <p:fltVal val="0"/>
                                          </p:val>
                                        </p:tav>
                                        <p:tav tm="100000">
                                          <p:val>
                                            <p:fltVal val="1"/>
                                          </p:val>
                                        </p:tav>
                                      </p:tavLst>
                                    </p:anim>
                                    <p:anim calcmode="lin" valueType="num">
                                      <p:cBhvr>
                                        <p:cTn id="49" dur="2000" fill="hold"/>
                                        <p:tgtEl>
                                          <p:spTgt spid="6">
                                            <p:graphicEl>
                                              <a:dgm id="{788A6337-805E-44AD-8550-25A9799BB656}"/>
                                            </p:graphicEl>
                                          </p:spTgt>
                                        </p:tgtEl>
                                        <p:attrNameLst>
                                          <p:attrName>ppt_h</p:attrName>
                                        </p:attrNameLst>
                                      </p:cBhvr>
                                      <p:tavLst>
                                        <p:tav tm="0">
                                          <p:val>
                                            <p:strVal val="#ppt_h"/>
                                          </p:val>
                                        </p:tav>
                                        <p:tav tm="100000">
                                          <p:val>
                                            <p:strVal val="#ppt_h"/>
                                          </p:val>
                                        </p:tav>
                                      </p:tavLst>
                                    </p:anim>
                                  </p:childTnLst>
                                </p:cTn>
                              </p:par>
                            </p:childTnLst>
                          </p:cTn>
                        </p:par>
                      </p:childTnLst>
                    </p:cTn>
                  </p:par>
                  <p:par>
                    <p:cTn id="50" fill="hold">
                      <p:stCondLst>
                        <p:cond delay="indefinite"/>
                      </p:stCondLst>
                      <p:childTnLst>
                        <p:par>
                          <p:cTn id="51" fill="hold">
                            <p:stCondLst>
                              <p:cond delay="0"/>
                            </p:stCondLst>
                            <p:childTnLst>
                              <p:par>
                                <p:cTn id="52" presetID="45" presetClass="entr" presetSubtype="0" fill="hold" grpId="0" nodeType="clickEffect">
                                  <p:stCondLst>
                                    <p:cond delay="0"/>
                                  </p:stCondLst>
                                  <p:childTnLst>
                                    <p:set>
                                      <p:cBhvr>
                                        <p:cTn id="53" dur="1" fill="hold">
                                          <p:stCondLst>
                                            <p:cond delay="0"/>
                                          </p:stCondLst>
                                        </p:cTn>
                                        <p:tgtEl>
                                          <p:spTgt spid="6">
                                            <p:graphicEl>
                                              <a:dgm id="{7163156B-69A9-45D4-B096-1A84D20FE894}"/>
                                            </p:graphicEl>
                                          </p:spTgt>
                                        </p:tgtEl>
                                        <p:attrNameLst>
                                          <p:attrName>style.visibility</p:attrName>
                                        </p:attrNameLst>
                                      </p:cBhvr>
                                      <p:to>
                                        <p:strVal val="visible"/>
                                      </p:to>
                                    </p:set>
                                    <p:animEffect transition="in" filter="fade">
                                      <p:cBhvr>
                                        <p:cTn id="54" dur="2000"/>
                                        <p:tgtEl>
                                          <p:spTgt spid="6">
                                            <p:graphicEl>
                                              <a:dgm id="{7163156B-69A9-45D4-B096-1A84D20FE894}"/>
                                            </p:graphicEl>
                                          </p:spTgt>
                                        </p:tgtEl>
                                      </p:cBhvr>
                                    </p:animEffect>
                                    <p:anim calcmode="lin" valueType="num">
                                      <p:cBhvr>
                                        <p:cTn id="55" dur="2000" fill="hold"/>
                                        <p:tgtEl>
                                          <p:spTgt spid="6">
                                            <p:graphicEl>
                                              <a:dgm id="{7163156B-69A9-45D4-B096-1A84D20FE894}"/>
                                            </p:graphicEl>
                                          </p:spTgt>
                                        </p:tgtEl>
                                        <p:attrNameLst>
                                          <p:attrName>ppt_w</p:attrName>
                                        </p:attrNameLst>
                                      </p:cBhvr>
                                      <p:tavLst>
                                        <p:tav tm="0" fmla="#ppt_w*sin(2.5*pi*$)">
                                          <p:val>
                                            <p:fltVal val="0"/>
                                          </p:val>
                                        </p:tav>
                                        <p:tav tm="100000">
                                          <p:val>
                                            <p:fltVal val="1"/>
                                          </p:val>
                                        </p:tav>
                                      </p:tavLst>
                                    </p:anim>
                                    <p:anim calcmode="lin" valueType="num">
                                      <p:cBhvr>
                                        <p:cTn id="56" dur="2000" fill="hold"/>
                                        <p:tgtEl>
                                          <p:spTgt spid="6">
                                            <p:graphicEl>
                                              <a:dgm id="{7163156B-69A9-45D4-B096-1A84D20FE894}"/>
                                            </p:graphicEl>
                                          </p:spTgt>
                                        </p:tgtEl>
                                        <p:attrNameLst>
                                          <p:attrName>ppt_h</p:attrName>
                                        </p:attrNameLst>
                                      </p:cBhvr>
                                      <p:tavLst>
                                        <p:tav tm="0">
                                          <p:val>
                                            <p:strVal val="#ppt_h"/>
                                          </p:val>
                                        </p:tav>
                                        <p:tav tm="100000">
                                          <p:val>
                                            <p:strVal val="#ppt_h"/>
                                          </p:val>
                                        </p:tav>
                                      </p:tavLst>
                                    </p:anim>
                                  </p:childTnLst>
                                </p:cTn>
                              </p:par>
                              <p:par>
                                <p:cTn id="57" presetID="45" presetClass="entr" presetSubtype="0" fill="hold" grpId="0" nodeType="withEffect">
                                  <p:stCondLst>
                                    <p:cond delay="0"/>
                                  </p:stCondLst>
                                  <p:childTnLst>
                                    <p:set>
                                      <p:cBhvr>
                                        <p:cTn id="58" dur="1" fill="hold">
                                          <p:stCondLst>
                                            <p:cond delay="0"/>
                                          </p:stCondLst>
                                        </p:cTn>
                                        <p:tgtEl>
                                          <p:spTgt spid="6">
                                            <p:graphicEl>
                                              <a:dgm id="{C7549C64-F70A-4107-A70D-12353DD3A79D}"/>
                                            </p:graphicEl>
                                          </p:spTgt>
                                        </p:tgtEl>
                                        <p:attrNameLst>
                                          <p:attrName>style.visibility</p:attrName>
                                        </p:attrNameLst>
                                      </p:cBhvr>
                                      <p:to>
                                        <p:strVal val="visible"/>
                                      </p:to>
                                    </p:set>
                                    <p:animEffect transition="in" filter="fade">
                                      <p:cBhvr>
                                        <p:cTn id="59" dur="2000"/>
                                        <p:tgtEl>
                                          <p:spTgt spid="6">
                                            <p:graphicEl>
                                              <a:dgm id="{C7549C64-F70A-4107-A70D-12353DD3A79D}"/>
                                            </p:graphicEl>
                                          </p:spTgt>
                                        </p:tgtEl>
                                      </p:cBhvr>
                                    </p:animEffect>
                                    <p:anim calcmode="lin" valueType="num">
                                      <p:cBhvr>
                                        <p:cTn id="60" dur="2000" fill="hold"/>
                                        <p:tgtEl>
                                          <p:spTgt spid="6">
                                            <p:graphicEl>
                                              <a:dgm id="{C7549C64-F70A-4107-A70D-12353DD3A79D}"/>
                                            </p:graphicEl>
                                          </p:spTgt>
                                        </p:tgtEl>
                                        <p:attrNameLst>
                                          <p:attrName>ppt_w</p:attrName>
                                        </p:attrNameLst>
                                      </p:cBhvr>
                                      <p:tavLst>
                                        <p:tav tm="0" fmla="#ppt_w*sin(2.5*pi*$)">
                                          <p:val>
                                            <p:fltVal val="0"/>
                                          </p:val>
                                        </p:tav>
                                        <p:tav tm="100000">
                                          <p:val>
                                            <p:fltVal val="1"/>
                                          </p:val>
                                        </p:tav>
                                      </p:tavLst>
                                    </p:anim>
                                    <p:anim calcmode="lin" valueType="num">
                                      <p:cBhvr>
                                        <p:cTn id="61" dur="2000" fill="hold"/>
                                        <p:tgtEl>
                                          <p:spTgt spid="6">
                                            <p:graphicEl>
                                              <a:dgm id="{C7549C64-F70A-4107-A70D-12353DD3A79D}"/>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P spid="4" grpId="0"/>
      <p:bldP spid="5" grpId="0"/>
      <p:bldP spid="7" grpId="0"/>
      <p:bldP spid="8"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166249017"/>
              </p:ext>
            </p:extLst>
          </p:nvPr>
        </p:nvGraphicFramePr>
        <p:xfrm>
          <a:off x="107504" y="1600200"/>
          <a:ext cx="8928992"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3509259" y="1124744"/>
            <a:ext cx="2682145" cy="400110"/>
          </a:xfrm>
          <a:prstGeom prst="rect">
            <a:avLst/>
          </a:prstGeom>
        </p:spPr>
        <p:txBody>
          <a:bodyPr wrap="none">
            <a:spAutoFit/>
          </a:bodyPr>
          <a:lstStyle/>
          <a:p>
            <a:pPr algn="ctr"/>
            <a:r>
              <a:rPr lang="fa-IR" sz="2000" dirty="0">
                <a:solidFill>
                  <a:srgbClr val="002060"/>
                </a:solidFill>
                <a:cs typeface="B Titr" panose="00000700000000000000" pitchFamily="2" charset="-78"/>
              </a:rPr>
              <a:t>ه‍) به‌دست آوردن کارآمدی</a:t>
            </a:r>
          </a:p>
        </p:txBody>
      </p:sp>
      <p:sp>
        <p:nvSpPr>
          <p:cNvPr id="6"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3083370804"/>
      </p:ext>
    </p:extLst>
  </p:cSld>
  <p:clrMapOvr>
    <a:masterClrMapping/>
  </p:clrMapOvr>
  <p:transition spd="slow">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60DB2726-8B4A-4DA1-984E-E341F7FC1D0A}"/>
                                            </p:graphicEl>
                                          </p:spTgt>
                                        </p:tgtEl>
                                        <p:attrNameLst>
                                          <p:attrName>style.visibility</p:attrName>
                                        </p:attrNameLst>
                                      </p:cBhvr>
                                      <p:to>
                                        <p:strVal val="visible"/>
                                      </p:to>
                                    </p:set>
                                    <p:animEffect transition="in" filter="randombar(horizontal)">
                                      <p:cBhvr>
                                        <p:cTn id="17" dur="500"/>
                                        <p:tgtEl>
                                          <p:spTgt spid="4">
                                            <p:graphicEl>
                                              <a:dgm id="{60DB2726-8B4A-4DA1-984E-E341F7FC1D0A}"/>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4">
                                            <p:graphicEl>
                                              <a:dgm id="{35395133-911D-4535-83D5-5D482318970B}"/>
                                            </p:graphicEl>
                                          </p:spTgt>
                                        </p:tgtEl>
                                        <p:attrNameLst>
                                          <p:attrName>style.visibility</p:attrName>
                                        </p:attrNameLst>
                                      </p:cBhvr>
                                      <p:to>
                                        <p:strVal val="visible"/>
                                      </p:to>
                                    </p:set>
                                    <p:animEffect transition="in" filter="randombar(horizontal)">
                                      <p:cBhvr>
                                        <p:cTn id="22" dur="500"/>
                                        <p:tgtEl>
                                          <p:spTgt spid="4">
                                            <p:graphicEl>
                                              <a:dgm id="{35395133-911D-4535-83D5-5D482318970B}"/>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4">
                                            <p:graphicEl>
                                              <a:dgm id="{A63613C8-A99A-4716-B2DC-AAB17D16FA5F}"/>
                                            </p:graphicEl>
                                          </p:spTgt>
                                        </p:tgtEl>
                                        <p:attrNameLst>
                                          <p:attrName>style.visibility</p:attrName>
                                        </p:attrNameLst>
                                      </p:cBhvr>
                                      <p:to>
                                        <p:strVal val="visible"/>
                                      </p:to>
                                    </p:set>
                                    <p:animEffect transition="in" filter="randombar(horizontal)">
                                      <p:cBhvr>
                                        <p:cTn id="27" dur="500"/>
                                        <p:tgtEl>
                                          <p:spTgt spid="4">
                                            <p:graphicEl>
                                              <a:dgm id="{A63613C8-A99A-4716-B2DC-AAB17D16FA5F}"/>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4">
                                            <p:graphicEl>
                                              <a:dgm id="{20AFB5C4-E47D-4BB2-B0AC-12DB8033145A}"/>
                                            </p:graphicEl>
                                          </p:spTgt>
                                        </p:tgtEl>
                                        <p:attrNameLst>
                                          <p:attrName>style.visibility</p:attrName>
                                        </p:attrNameLst>
                                      </p:cBhvr>
                                      <p:to>
                                        <p:strVal val="visible"/>
                                      </p:to>
                                    </p:set>
                                    <p:animEffect transition="in" filter="randombar(horizontal)">
                                      <p:cBhvr>
                                        <p:cTn id="32" dur="500"/>
                                        <p:tgtEl>
                                          <p:spTgt spid="4">
                                            <p:graphicEl>
                                              <a:dgm id="{20AFB5C4-E47D-4BB2-B0AC-12DB8033145A}"/>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4">
                                            <p:graphicEl>
                                              <a:dgm id="{F58645C0-B39A-4F13-AAC6-7062F7D6B0D9}"/>
                                            </p:graphicEl>
                                          </p:spTgt>
                                        </p:tgtEl>
                                        <p:attrNameLst>
                                          <p:attrName>style.visibility</p:attrName>
                                        </p:attrNameLst>
                                      </p:cBhvr>
                                      <p:to>
                                        <p:strVal val="visible"/>
                                      </p:to>
                                    </p:set>
                                    <p:animEffect transition="in" filter="randombar(horizontal)">
                                      <p:cBhvr>
                                        <p:cTn id="37" dur="500"/>
                                        <p:tgtEl>
                                          <p:spTgt spid="4">
                                            <p:graphicEl>
                                              <a:dgm id="{F58645C0-B39A-4F13-AAC6-7062F7D6B0D9}"/>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4">
                                            <p:graphicEl>
                                              <a:dgm id="{19B2322D-63B8-403D-A4F6-8D9D12900546}"/>
                                            </p:graphicEl>
                                          </p:spTgt>
                                        </p:tgtEl>
                                        <p:attrNameLst>
                                          <p:attrName>style.visibility</p:attrName>
                                        </p:attrNameLst>
                                      </p:cBhvr>
                                      <p:to>
                                        <p:strVal val="visible"/>
                                      </p:to>
                                    </p:set>
                                    <p:animEffect transition="in" filter="randombar(horizontal)">
                                      <p:cBhvr>
                                        <p:cTn id="42" dur="500"/>
                                        <p:tgtEl>
                                          <p:spTgt spid="4">
                                            <p:graphicEl>
                                              <a:dgm id="{19B2322D-63B8-403D-A4F6-8D9D1290054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318831365"/>
              </p:ext>
            </p:extLst>
          </p:nvPr>
        </p:nvGraphicFramePr>
        <p:xfrm>
          <a:off x="179512"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3526637" y="1052736"/>
            <a:ext cx="2682145" cy="400110"/>
          </a:xfrm>
          <a:prstGeom prst="rect">
            <a:avLst/>
          </a:prstGeom>
        </p:spPr>
        <p:txBody>
          <a:bodyPr wrap="none">
            <a:spAutoFit/>
          </a:bodyPr>
          <a:lstStyle/>
          <a:p>
            <a:pPr lvl="0"/>
            <a:r>
              <a:rPr lang="fa-IR" sz="2000" dirty="0">
                <a:solidFill>
                  <a:srgbClr val="002060"/>
                </a:solidFill>
                <a:cs typeface="B Titr" panose="00000700000000000000" pitchFamily="2" charset="-78"/>
              </a:rPr>
              <a:t>ه‍) به‌دست آوردن کارآمدی</a:t>
            </a:r>
            <a:endParaRPr lang="en-US" sz="2000" dirty="0">
              <a:solidFill>
                <a:srgbClr val="002060"/>
              </a:solidFill>
            </a:endParaRPr>
          </a:p>
        </p:txBody>
      </p:sp>
      <p:sp>
        <p:nvSpPr>
          <p:cNvPr id="6"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پنجم: کارآمدی اجتماعی طلبه</a:t>
            </a:r>
          </a:p>
        </p:txBody>
      </p:sp>
    </p:spTree>
    <p:extLst>
      <p:ext uri="{BB962C8B-B14F-4D97-AF65-F5344CB8AC3E}">
        <p14:creationId xmlns:p14="http://schemas.microsoft.com/office/powerpoint/2010/main" val="187843328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BD63EE0D-B5E7-4A91-8D3C-F230FD5FFCB8}"/>
                                            </p:graphicEl>
                                          </p:spTgt>
                                        </p:tgtEl>
                                        <p:attrNameLst>
                                          <p:attrName>style.visibility</p:attrName>
                                        </p:attrNameLst>
                                      </p:cBhvr>
                                      <p:to>
                                        <p:strVal val="visible"/>
                                      </p:to>
                                    </p:set>
                                    <p:animEffect transition="in" filter="randombar(horizontal)">
                                      <p:cBhvr>
                                        <p:cTn id="17" dur="500"/>
                                        <p:tgtEl>
                                          <p:spTgt spid="4">
                                            <p:graphicEl>
                                              <a:dgm id="{BD63EE0D-B5E7-4A91-8D3C-F230FD5FFCB8}"/>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4">
                                            <p:graphicEl>
                                              <a:dgm id="{E5264F8F-E1B1-4D6B-B0FB-01EE2354654B}"/>
                                            </p:graphicEl>
                                          </p:spTgt>
                                        </p:tgtEl>
                                        <p:attrNameLst>
                                          <p:attrName>style.visibility</p:attrName>
                                        </p:attrNameLst>
                                      </p:cBhvr>
                                      <p:to>
                                        <p:strVal val="visible"/>
                                      </p:to>
                                    </p:set>
                                    <p:animEffect transition="in" filter="randombar(horizontal)">
                                      <p:cBhvr>
                                        <p:cTn id="22" dur="500"/>
                                        <p:tgtEl>
                                          <p:spTgt spid="4">
                                            <p:graphicEl>
                                              <a:dgm id="{E5264F8F-E1B1-4D6B-B0FB-01EE2354654B}"/>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4">
                                            <p:graphicEl>
                                              <a:dgm id="{8EE1E793-27EE-44C6-9797-EE68D304CB0F}"/>
                                            </p:graphicEl>
                                          </p:spTgt>
                                        </p:tgtEl>
                                        <p:attrNameLst>
                                          <p:attrName>style.visibility</p:attrName>
                                        </p:attrNameLst>
                                      </p:cBhvr>
                                      <p:to>
                                        <p:strVal val="visible"/>
                                      </p:to>
                                    </p:set>
                                    <p:animEffect transition="in" filter="randombar(horizontal)">
                                      <p:cBhvr>
                                        <p:cTn id="27" dur="500"/>
                                        <p:tgtEl>
                                          <p:spTgt spid="4">
                                            <p:graphicEl>
                                              <a:dgm id="{8EE1E793-27EE-44C6-9797-EE68D304CB0F}"/>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4">
                                            <p:graphicEl>
                                              <a:dgm id="{8524299A-1DD1-4762-B101-3970A0679E1F}"/>
                                            </p:graphicEl>
                                          </p:spTgt>
                                        </p:tgtEl>
                                        <p:attrNameLst>
                                          <p:attrName>style.visibility</p:attrName>
                                        </p:attrNameLst>
                                      </p:cBhvr>
                                      <p:to>
                                        <p:strVal val="visible"/>
                                      </p:to>
                                    </p:set>
                                    <p:animEffect transition="in" filter="randombar(horizontal)">
                                      <p:cBhvr>
                                        <p:cTn id="32" dur="500"/>
                                        <p:tgtEl>
                                          <p:spTgt spid="4">
                                            <p:graphicEl>
                                              <a:dgm id="{8524299A-1DD1-4762-B101-3970A0679E1F}"/>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4">
                                            <p:graphicEl>
                                              <a:dgm id="{7CB7CAA7-A50E-46A2-B05D-2703A32D5610}"/>
                                            </p:graphicEl>
                                          </p:spTgt>
                                        </p:tgtEl>
                                        <p:attrNameLst>
                                          <p:attrName>style.visibility</p:attrName>
                                        </p:attrNameLst>
                                      </p:cBhvr>
                                      <p:to>
                                        <p:strVal val="visible"/>
                                      </p:to>
                                    </p:set>
                                    <p:animEffect transition="in" filter="randombar(horizontal)">
                                      <p:cBhvr>
                                        <p:cTn id="37" dur="500"/>
                                        <p:tgtEl>
                                          <p:spTgt spid="4">
                                            <p:graphicEl>
                                              <a:dgm id="{7CB7CAA7-A50E-46A2-B05D-2703A32D5610}"/>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4">
                                            <p:graphicEl>
                                              <a:dgm id="{5D261268-C0E3-40E3-9457-DDF699D53989}"/>
                                            </p:graphicEl>
                                          </p:spTgt>
                                        </p:tgtEl>
                                        <p:attrNameLst>
                                          <p:attrName>style.visibility</p:attrName>
                                        </p:attrNameLst>
                                      </p:cBhvr>
                                      <p:to>
                                        <p:strVal val="visible"/>
                                      </p:to>
                                    </p:set>
                                    <p:animEffect transition="in" filter="randombar(horizontal)">
                                      <p:cBhvr>
                                        <p:cTn id="42" dur="500"/>
                                        <p:tgtEl>
                                          <p:spTgt spid="4">
                                            <p:graphicEl>
                                              <a:dgm id="{5D261268-C0E3-40E3-9457-DDF699D5398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ontent Placeholder 4"/>
          <p:cNvGraphicFramePr>
            <a:graphicFrameLocks noGrp="1"/>
          </p:cNvGraphicFramePr>
          <p:nvPr>
            <p:ph idx="1"/>
            <p:extLst>
              <p:ext uri="{D42A27DB-BD31-4B8C-83A1-F6EECF244321}">
                <p14:modId xmlns:p14="http://schemas.microsoft.com/office/powerpoint/2010/main" val="3762954739"/>
              </p:ext>
            </p:extLst>
          </p:nvPr>
        </p:nvGraphicFramePr>
        <p:xfrm>
          <a:off x="-416648" y="1916832"/>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le 1"/>
          <p:cNvSpPr>
            <a:spLocks noGrp="1"/>
          </p:cNvSpPr>
          <p:nvPr>
            <p:ph type="title"/>
          </p:nvPr>
        </p:nvSpPr>
        <p:spPr>
          <a:xfrm>
            <a:off x="1979712" y="-18256"/>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
        <p:nvSpPr>
          <p:cNvPr id="6" name="Title 1"/>
          <p:cNvSpPr txBox="1">
            <a:spLocks/>
          </p:cNvSpPr>
          <p:nvPr/>
        </p:nvSpPr>
        <p:spPr bwMode="auto">
          <a:xfrm rot="2434711">
            <a:off x="4593583" y="2405672"/>
            <a:ext cx="4381671"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fa-IR" sz="3600" kern="0" dirty="0" smtClean="0">
                <a:solidFill>
                  <a:srgbClr val="002060"/>
                </a:solidFill>
                <a:cs typeface="B Titr" panose="00000700000000000000" pitchFamily="2" charset="-78"/>
              </a:rPr>
              <a:t>آنچه در این فصل می آید</a:t>
            </a:r>
            <a:endParaRPr lang="fa-IR" sz="3600" kern="0" dirty="0">
              <a:solidFill>
                <a:srgbClr val="002060"/>
              </a:solidFill>
              <a:cs typeface="B Titr" panose="00000700000000000000" pitchFamily="2" charset="-78"/>
            </a:endParaRPr>
          </a:p>
        </p:txBody>
      </p:sp>
    </p:spTree>
    <p:extLst>
      <p:ext uri="{BB962C8B-B14F-4D97-AF65-F5344CB8AC3E}">
        <p14:creationId xmlns:p14="http://schemas.microsoft.com/office/powerpoint/2010/main" val="20283190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heel(1)">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8" fill="hold" grpId="0" nodeType="clickEffect">
                                  <p:stCondLst>
                                    <p:cond delay="0"/>
                                  </p:stCondLst>
                                  <p:childTnLst>
                                    <p:set>
                                      <p:cBhvr>
                                        <p:cTn id="16" dur="1" fill="hold">
                                          <p:stCondLst>
                                            <p:cond delay="0"/>
                                          </p:stCondLst>
                                        </p:cTn>
                                        <p:tgtEl>
                                          <p:spTgt spid="5">
                                            <p:graphicEl>
                                              <a:dgm id="{99CF9C3F-41DE-4819-B3E9-35E566CBF391}"/>
                                            </p:graphicEl>
                                          </p:spTgt>
                                        </p:tgtEl>
                                        <p:attrNameLst>
                                          <p:attrName>style.visibility</p:attrName>
                                        </p:attrNameLst>
                                      </p:cBhvr>
                                      <p:to>
                                        <p:strVal val="visible"/>
                                      </p:to>
                                    </p:set>
                                    <p:animEffect transition="in" filter="wheel(8)">
                                      <p:cBhvr>
                                        <p:cTn id="17" dur="2000"/>
                                        <p:tgtEl>
                                          <p:spTgt spid="5">
                                            <p:graphicEl>
                                              <a:dgm id="{99CF9C3F-41DE-4819-B3E9-35E566CBF391}"/>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8" fill="hold" grpId="0" nodeType="clickEffect">
                                  <p:stCondLst>
                                    <p:cond delay="0"/>
                                  </p:stCondLst>
                                  <p:childTnLst>
                                    <p:set>
                                      <p:cBhvr>
                                        <p:cTn id="21" dur="1" fill="hold">
                                          <p:stCondLst>
                                            <p:cond delay="0"/>
                                          </p:stCondLst>
                                        </p:cTn>
                                        <p:tgtEl>
                                          <p:spTgt spid="5">
                                            <p:graphicEl>
                                              <a:dgm id="{5E68CF32-F79C-4513-9536-DBD0D60A5B15}"/>
                                            </p:graphicEl>
                                          </p:spTgt>
                                        </p:tgtEl>
                                        <p:attrNameLst>
                                          <p:attrName>style.visibility</p:attrName>
                                        </p:attrNameLst>
                                      </p:cBhvr>
                                      <p:to>
                                        <p:strVal val="visible"/>
                                      </p:to>
                                    </p:set>
                                    <p:animEffect transition="in" filter="wheel(8)">
                                      <p:cBhvr>
                                        <p:cTn id="22" dur="2000"/>
                                        <p:tgtEl>
                                          <p:spTgt spid="5">
                                            <p:graphicEl>
                                              <a:dgm id="{5E68CF32-F79C-4513-9536-DBD0D60A5B15}"/>
                                            </p:graphicEl>
                                          </p:spTgt>
                                        </p:tgtEl>
                                      </p:cBhvr>
                                    </p:animEffect>
                                  </p:childTnLst>
                                </p:cTn>
                              </p:par>
                              <p:par>
                                <p:cTn id="23" presetID="21" presetClass="entr" presetSubtype="8" fill="hold" grpId="0" nodeType="withEffect">
                                  <p:stCondLst>
                                    <p:cond delay="0"/>
                                  </p:stCondLst>
                                  <p:childTnLst>
                                    <p:set>
                                      <p:cBhvr>
                                        <p:cTn id="24" dur="1" fill="hold">
                                          <p:stCondLst>
                                            <p:cond delay="0"/>
                                          </p:stCondLst>
                                        </p:cTn>
                                        <p:tgtEl>
                                          <p:spTgt spid="5">
                                            <p:graphicEl>
                                              <a:dgm id="{6A9D5C85-F6BF-4773-A036-45046E555CE5}"/>
                                            </p:graphicEl>
                                          </p:spTgt>
                                        </p:tgtEl>
                                        <p:attrNameLst>
                                          <p:attrName>style.visibility</p:attrName>
                                        </p:attrNameLst>
                                      </p:cBhvr>
                                      <p:to>
                                        <p:strVal val="visible"/>
                                      </p:to>
                                    </p:set>
                                    <p:animEffect transition="in" filter="wheel(8)">
                                      <p:cBhvr>
                                        <p:cTn id="25" dur="2000"/>
                                        <p:tgtEl>
                                          <p:spTgt spid="5">
                                            <p:graphicEl>
                                              <a:dgm id="{6A9D5C85-F6BF-4773-A036-45046E555CE5}"/>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21" presetClass="entr" presetSubtype="8" fill="hold" grpId="0" nodeType="clickEffect">
                                  <p:stCondLst>
                                    <p:cond delay="0"/>
                                  </p:stCondLst>
                                  <p:childTnLst>
                                    <p:set>
                                      <p:cBhvr>
                                        <p:cTn id="29" dur="1" fill="hold">
                                          <p:stCondLst>
                                            <p:cond delay="0"/>
                                          </p:stCondLst>
                                        </p:cTn>
                                        <p:tgtEl>
                                          <p:spTgt spid="5">
                                            <p:graphicEl>
                                              <a:dgm id="{A4CF2D49-1818-4D92-9289-45D7AFADD5A1}"/>
                                            </p:graphicEl>
                                          </p:spTgt>
                                        </p:tgtEl>
                                        <p:attrNameLst>
                                          <p:attrName>style.visibility</p:attrName>
                                        </p:attrNameLst>
                                      </p:cBhvr>
                                      <p:to>
                                        <p:strVal val="visible"/>
                                      </p:to>
                                    </p:set>
                                    <p:animEffect transition="in" filter="wheel(8)">
                                      <p:cBhvr>
                                        <p:cTn id="30" dur="2000"/>
                                        <p:tgtEl>
                                          <p:spTgt spid="5">
                                            <p:graphicEl>
                                              <a:dgm id="{A4CF2D49-1818-4D92-9289-45D7AFADD5A1}"/>
                                            </p:graphicEl>
                                          </p:spTgt>
                                        </p:tgtEl>
                                      </p:cBhvr>
                                    </p:animEffect>
                                  </p:childTnLst>
                                </p:cTn>
                              </p:par>
                              <p:par>
                                <p:cTn id="31" presetID="21" presetClass="entr" presetSubtype="8" fill="hold" grpId="0" nodeType="withEffect">
                                  <p:stCondLst>
                                    <p:cond delay="0"/>
                                  </p:stCondLst>
                                  <p:childTnLst>
                                    <p:set>
                                      <p:cBhvr>
                                        <p:cTn id="32" dur="1" fill="hold">
                                          <p:stCondLst>
                                            <p:cond delay="0"/>
                                          </p:stCondLst>
                                        </p:cTn>
                                        <p:tgtEl>
                                          <p:spTgt spid="5">
                                            <p:graphicEl>
                                              <a:dgm id="{FC16E7A0-82D6-42A3-AC73-F91AF89EAA0D}"/>
                                            </p:graphicEl>
                                          </p:spTgt>
                                        </p:tgtEl>
                                        <p:attrNameLst>
                                          <p:attrName>style.visibility</p:attrName>
                                        </p:attrNameLst>
                                      </p:cBhvr>
                                      <p:to>
                                        <p:strVal val="visible"/>
                                      </p:to>
                                    </p:set>
                                    <p:animEffect transition="in" filter="wheel(8)">
                                      <p:cBhvr>
                                        <p:cTn id="33" dur="2000"/>
                                        <p:tgtEl>
                                          <p:spTgt spid="5">
                                            <p:graphicEl>
                                              <a:dgm id="{FC16E7A0-82D6-42A3-AC73-F91AF89EAA0D}"/>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8" fill="hold" grpId="0" nodeType="clickEffect">
                                  <p:stCondLst>
                                    <p:cond delay="0"/>
                                  </p:stCondLst>
                                  <p:childTnLst>
                                    <p:set>
                                      <p:cBhvr>
                                        <p:cTn id="37" dur="1" fill="hold">
                                          <p:stCondLst>
                                            <p:cond delay="0"/>
                                          </p:stCondLst>
                                        </p:cTn>
                                        <p:tgtEl>
                                          <p:spTgt spid="5">
                                            <p:graphicEl>
                                              <a:dgm id="{877F97B2-0E0A-4B9B-9AD4-739CD42C0D6A}"/>
                                            </p:graphicEl>
                                          </p:spTgt>
                                        </p:tgtEl>
                                        <p:attrNameLst>
                                          <p:attrName>style.visibility</p:attrName>
                                        </p:attrNameLst>
                                      </p:cBhvr>
                                      <p:to>
                                        <p:strVal val="visible"/>
                                      </p:to>
                                    </p:set>
                                    <p:animEffect transition="in" filter="wheel(8)">
                                      <p:cBhvr>
                                        <p:cTn id="38" dur="2000"/>
                                        <p:tgtEl>
                                          <p:spTgt spid="5">
                                            <p:graphicEl>
                                              <a:dgm id="{877F97B2-0E0A-4B9B-9AD4-739CD42C0D6A}"/>
                                            </p:graphicEl>
                                          </p:spTgt>
                                        </p:tgtEl>
                                      </p:cBhvr>
                                    </p:animEffect>
                                  </p:childTnLst>
                                </p:cTn>
                              </p:par>
                              <p:par>
                                <p:cTn id="39" presetID="21" presetClass="entr" presetSubtype="8" fill="hold" grpId="0" nodeType="withEffect">
                                  <p:stCondLst>
                                    <p:cond delay="0"/>
                                  </p:stCondLst>
                                  <p:childTnLst>
                                    <p:set>
                                      <p:cBhvr>
                                        <p:cTn id="40" dur="1" fill="hold">
                                          <p:stCondLst>
                                            <p:cond delay="0"/>
                                          </p:stCondLst>
                                        </p:cTn>
                                        <p:tgtEl>
                                          <p:spTgt spid="5">
                                            <p:graphicEl>
                                              <a:dgm id="{CCB57986-8D92-4E5D-895F-6F810E173A51}"/>
                                            </p:graphicEl>
                                          </p:spTgt>
                                        </p:tgtEl>
                                        <p:attrNameLst>
                                          <p:attrName>style.visibility</p:attrName>
                                        </p:attrNameLst>
                                      </p:cBhvr>
                                      <p:to>
                                        <p:strVal val="visible"/>
                                      </p:to>
                                    </p:set>
                                    <p:animEffect transition="in" filter="wheel(8)">
                                      <p:cBhvr>
                                        <p:cTn id="41" dur="2000"/>
                                        <p:tgtEl>
                                          <p:spTgt spid="5">
                                            <p:graphicEl>
                                              <a:dgm id="{CCB57986-8D92-4E5D-895F-6F810E173A51}"/>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21" presetClass="entr" presetSubtype="8" fill="hold" grpId="0" nodeType="clickEffect">
                                  <p:stCondLst>
                                    <p:cond delay="0"/>
                                  </p:stCondLst>
                                  <p:childTnLst>
                                    <p:set>
                                      <p:cBhvr>
                                        <p:cTn id="45" dur="1" fill="hold">
                                          <p:stCondLst>
                                            <p:cond delay="0"/>
                                          </p:stCondLst>
                                        </p:cTn>
                                        <p:tgtEl>
                                          <p:spTgt spid="5">
                                            <p:graphicEl>
                                              <a:dgm id="{E9A96051-4134-4ED2-8769-EA3C6DDA9248}"/>
                                            </p:graphicEl>
                                          </p:spTgt>
                                        </p:tgtEl>
                                        <p:attrNameLst>
                                          <p:attrName>style.visibility</p:attrName>
                                        </p:attrNameLst>
                                      </p:cBhvr>
                                      <p:to>
                                        <p:strVal val="visible"/>
                                      </p:to>
                                    </p:set>
                                    <p:animEffect transition="in" filter="wheel(8)">
                                      <p:cBhvr>
                                        <p:cTn id="46" dur="2000"/>
                                        <p:tgtEl>
                                          <p:spTgt spid="5">
                                            <p:graphicEl>
                                              <a:dgm id="{E9A96051-4134-4ED2-8769-EA3C6DDA9248}"/>
                                            </p:graphicEl>
                                          </p:spTgt>
                                        </p:tgtEl>
                                      </p:cBhvr>
                                    </p:animEffect>
                                  </p:childTnLst>
                                </p:cTn>
                              </p:par>
                              <p:par>
                                <p:cTn id="47" presetID="21" presetClass="entr" presetSubtype="8" fill="hold" grpId="0" nodeType="withEffect">
                                  <p:stCondLst>
                                    <p:cond delay="0"/>
                                  </p:stCondLst>
                                  <p:childTnLst>
                                    <p:set>
                                      <p:cBhvr>
                                        <p:cTn id="48" dur="1" fill="hold">
                                          <p:stCondLst>
                                            <p:cond delay="0"/>
                                          </p:stCondLst>
                                        </p:cTn>
                                        <p:tgtEl>
                                          <p:spTgt spid="5">
                                            <p:graphicEl>
                                              <a:dgm id="{B24A0D76-6100-4FD8-8B99-16D26C144232}"/>
                                            </p:graphicEl>
                                          </p:spTgt>
                                        </p:tgtEl>
                                        <p:attrNameLst>
                                          <p:attrName>style.visibility</p:attrName>
                                        </p:attrNameLst>
                                      </p:cBhvr>
                                      <p:to>
                                        <p:strVal val="visible"/>
                                      </p:to>
                                    </p:set>
                                    <p:animEffect transition="in" filter="wheel(8)">
                                      <p:cBhvr>
                                        <p:cTn id="49" dur="2000"/>
                                        <p:tgtEl>
                                          <p:spTgt spid="5">
                                            <p:graphicEl>
                                              <a:dgm id="{B24A0D76-6100-4FD8-8B99-16D26C14423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P spid="4" grpId="0"/>
      <p:bldP spid="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969173467"/>
              </p:ext>
            </p:extLst>
          </p:nvPr>
        </p:nvGraphicFramePr>
        <p:xfrm>
          <a:off x="179512" y="1600200"/>
          <a:ext cx="8712968" cy="26208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Diagram 4"/>
          <p:cNvGraphicFramePr/>
          <p:nvPr>
            <p:extLst>
              <p:ext uri="{D42A27DB-BD31-4B8C-83A1-F6EECF244321}">
                <p14:modId xmlns:p14="http://schemas.microsoft.com/office/powerpoint/2010/main" val="3225940622"/>
              </p:ext>
            </p:extLst>
          </p:nvPr>
        </p:nvGraphicFramePr>
        <p:xfrm>
          <a:off x="1487996" y="4365104"/>
          <a:ext cx="6096000" cy="158417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6" name="Rectangle 5"/>
          <p:cNvSpPr/>
          <p:nvPr/>
        </p:nvSpPr>
        <p:spPr>
          <a:xfrm>
            <a:off x="179512" y="5890046"/>
            <a:ext cx="8712968" cy="923330"/>
          </a:xfrm>
          <a:prstGeom prst="rect">
            <a:avLst/>
          </a:prstGeom>
        </p:spPr>
        <p:txBody>
          <a:bodyPr wrap="square">
            <a:spAutoFit/>
          </a:bodyPr>
          <a:lstStyle/>
          <a:p>
            <a:pPr algn="ctr">
              <a:lnSpc>
                <a:spcPct val="150000"/>
              </a:lnSpc>
            </a:pPr>
            <a:r>
              <a:rPr lang="fa-IR" dirty="0">
                <a:solidFill>
                  <a:srgbClr val="FF0000"/>
                </a:solidFill>
                <a:cs typeface="B Titr" panose="00000700000000000000" pitchFamily="2" charset="-78"/>
              </a:rPr>
              <a:t>مراد از طلبه در عبارت بالا همة حوزویان از طلبة مبتدی تا بالاترین سطوح علمی است و به نوآموزان و سطوح مقدماتی اختصاص ندارد.</a:t>
            </a:r>
            <a:endParaRPr lang="en-US" dirty="0">
              <a:solidFill>
                <a:srgbClr val="FF0000"/>
              </a:solidFill>
              <a:cs typeface="B Titr" panose="00000700000000000000" pitchFamily="2" charset="-78"/>
            </a:endParaRPr>
          </a:p>
        </p:txBody>
      </p:sp>
      <p:sp>
        <p:nvSpPr>
          <p:cNvPr id="7" name="Title 1"/>
          <p:cNvSpPr>
            <a:spLocks noGrp="1"/>
          </p:cNvSpPr>
          <p:nvPr>
            <p:ph type="title"/>
          </p:nvPr>
        </p:nvSpPr>
        <p:spPr>
          <a:xfrm>
            <a:off x="1979712" y="-18256"/>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Tree>
    <p:extLst>
      <p:ext uri="{BB962C8B-B14F-4D97-AF65-F5344CB8AC3E}">
        <p14:creationId xmlns:p14="http://schemas.microsoft.com/office/powerpoint/2010/main" val="468740381"/>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graphicEl>
                                              <a:dgm id="{0AA7ED29-AE7A-4A8E-9475-EB23FB08209C}"/>
                                            </p:graphicEl>
                                          </p:spTgt>
                                        </p:tgtEl>
                                        <p:attrNameLst>
                                          <p:attrName>style.visibility</p:attrName>
                                        </p:attrNameLst>
                                      </p:cBhvr>
                                      <p:to>
                                        <p:strVal val="visible"/>
                                      </p:to>
                                    </p:set>
                                    <p:animEffect transition="in" filter="wheel(1)">
                                      <p:cBhvr>
                                        <p:cTn id="12" dur="2000"/>
                                        <p:tgtEl>
                                          <p:spTgt spid="4">
                                            <p:graphicEl>
                                              <a:dgm id="{0AA7ED29-AE7A-4A8E-9475-EB23FB08209C}"/>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4">
                                            <p:graphicEl>
                                              <a:dgm id="{E20BDF8D-F5DA-4B2A-8E15-95991DD545D6}"/>
                                            </p:graphicEl>
                                          </p:spTgt>
                                        </p:tgtEl>
                                        <p:attrNameLst>
                                          <p:attrName>style.visibility</p:attrName>
                                        </p:attrNameLst>
                                      </p:cBhvr>
                                      <p:to>
                                        <p:strVal val="visible"/>
                                      </p:to>
                                    </p:set>
                                    <p:animEffect transition="in" filter="wheel(1)">
                                      <p:cBhvr>
                                        <p:cTn id="17" dur="2000"/>
                                        <p:tgtEl>
                                          <p:spTgt spid="4">
                                            <p:graphicEl>
                                              <a:dgm id="{E20BDF8D-F5DA-4B2A-8E15-95991DD545D6}"/>
                                            </p:graphicEl>
                                          </p:spTgt>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4">
                                            <p:graphicEl>
                                              <a:dgm id="{21F2630A-22E5-4221-ACCB-F68C79AE858B}"/>
                                            </p:graphicEl>
                                          </p:spTgt>
                                        </p:tgtEl>
                                        <p:attrNameLst>
                                          <p:attrName>style.visibility</p:attrName>
                                        </p:attrNameLst>
                                      </p:cBhvr>
                                      <p:to>
                                        <p:strVal val="visible"/>
                                      </p:to>
                                    </p:set>
                                    <p:animEffect transition="in" filter="wheel(1)">
                                      <p:cBhvr>
                                        <p:cTn id="20" dur="2000"/>
                                        <p:tgtEl>
                                          <p:spTgt spid="4">
                                            <p:graphicEl>
                                              <a:dgm id="{21F2630A-22E5-4221-ACCB-F68C79AE858B}"/>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grpId="0" nodeType="clickEffect">
                                  <p:stCondLst>
                                    <p:cond delay="0"/>
                                  </p:stCondLst>
                                  <p:childTnLst>
                                    <p:set>
                                      <p:cBhvr>
                                        <p:cTn id="24" dur="1" fill="hold">
                                          <p:stCondLst>
                                            <p:cond delay="0"/>
                                          </p:stCondLst>
                                        </p:cTn>
                                        <p:tgtEl>
                                          <p:spTgt spid="4">
                                            <p:graphicEl>
                                              <a:dgm id="{50888B9D-F9AF-4E6D-B981-85C9EE41A3BB}"/>
                                            </p:graphicEl>
                                          </p:spTgt>
                                        </p:tgtEl>
                                        <p:attrNameLst>
                                          <p:attrName>style.visibility</p:attrName>
                                        </p:attrNameLst>
                                      </p:cBhvr>
                                      <p:to>
                                        <p:strVal val="visible"/>
                                      </p:to>
                                    </p:set>
                                    <p:animEffect transition="in" filter="wheel(1)">
                                      <p:cBhvr>
                                        <p:cTn id="25" dur="2000"/>
                                        <p:tgtEl>
                                          <p:spTgt spid="4">
                                            <p:graphicEl>
                                              <a:dgm id="{50888B9D-F9AF-4E6D-B981-85C9EE41A3BB}"/>
                                            </p:graphicEl>
                                          </p:spTgt>
                                        </p:tgtEl>
                                      </p:cBhvr>
                                    </p:animEffect>
                                  </p:childTnLst>
                                </p:cTn>
                              </p:par>
                              <p:par>
                                <p:cTn id="26" presetID="21" presetClass="entr" presetSubtype="1" fill="hold" grpId="0" nodeType="withEffect">
                                  <p:stCondLst>
                                    <p:cond delay="0"/>
                                  </p:stCondLst>
                                  <p:childTnLst>
                                    <p:set>
                                      <p:cBhvr>
                                        <p:cTn id="27" dur="1" fill="hold">
                                          <p:stCondLst>
                                            <p:cond delay="0"/>
                                          </p:stCondLst>
                                        </p:cTn>
                                        <p:tgtEl>
                                          <p:spTgt spid="4">
                                            <p:graphicEl>
                                              <a:dgm id="{84783890-CEF2-47F1-BA95-CB54999D8129}"/>
                                            </p:graphicEl>
                                          </p:spTgt>
                                        </p:tgtEl>
                                        <p:attrNameLst>
                                          <p:attrName>style.visibility</p:attrName>
                                        </p:attrNameLst>
                                      </p:cBhvr>
                                      <p:to>
                                        <p:strVal val="visible"/>
                                      </p:to>
                                    </p:set>
                                    <p:animEffect transition="in" filter="wheel(1)">
                                      <p:cBhvr>
                                        <p:cTn id="28" dur="2000"/>
                                        <p:tgtEl>
                                          <p:spTgt spid="4">
                                            <p:graphicEl>
                                              <a:dgm id="{84783890-CEF2-47F1-BA95-CB54999D8129}"/>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1" fill="hold" grpId="0" nodeType="clickEffect">
                                  <p:stCondLst>
                                    <p:cond delay="0"/>
                                  </p:stCondLst>
                                  <p:childTnLst>
                                    <p:set>
                                      <p:cBhvr>
                                        <p:cTn id="32" dur="1" fill="hold">
                                          <p:stCondLst>
                                            <p:cond delay="0"/>
                                          </p:stCondLst>
                                        </p:cTn>
                                        <p:tgtEl>
                                          <p:spTgt spid="4">
                                            <p:graphicEl>
                                              <a:dgm id="{2FCD794E-A7A6-469A-A356-E5B08D98D1FC}"/>
                                            </p:graphicEl>
                                          </p:spTgt>
                                        </p:tgtEl>
                                        <p:attrNameLst>
                                          <p:attrName>style.visibility</p:attrName>
                                        </p:attrNameLst>
                                      </p:cBhvr>
                                      <p:to>
                                        <p:strVal val="visible"/>
                                      </p:to>
                                    </p:set>
                                    <p:animEffect transition="in" filter="wheel(1)">
                                      <p:cBhvr>
                                        <p:cTn id="33" dur="2000"/>
                                        <p:tgtEl>
                                          <p:spTgt spid="4">
                                            <p:graphicEl>
                                              <a:dgm id="{2FCD794E-A7A6-469A-A356-E5B08D98D1FC}"/>
                                            </p:graphicEl>
                                          </p:spTgt>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4">
                                            <p:graphicEl>
                                              <a:dgm id="{32D05244-08B6-4095-A1EB-8775D71F7C38}"/>
                                            </p:graphicEl>
                                          </p:spTgt>
                                        </p:tgtEl>
                                        <p:attrNameLst>
                                          <p:attrName>style.visibility</p:attrName>
                                        </p:attrNameLst>
                                      </p:cBhvr>
                                      <p:to>
                                        <p:strVal val="visible"/>
                                      </p:to>
                                    </p:set>
                                    <p:animEffect transition="in" filter="wheel(1)">
                                      <p:cBhvr>
                                        <p:cTn id="36" dur="2000"/>
                                        <p:tgtEl>
                                          <p:spTgt spid="4">
                                            <p:graphicEl>
                                              <a:dgm id="{32D05244-08B6-4095-A1EB-8775D71F7C38}"/>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1" fill="hold" grpId="0" nodeType="clickEffect">
                                  <p:stCondLst>
                                    <p:cond delay="0"/>
                                  </p:stCondLst>
                                  <p:childTnLst>
                                    <p:set>
                                      <p:cBhvr>
                                        <p:cTn id="40" dur="1" fill="hold">
                                          <p:stCondLst>
                                            <p:cond delay="0"/>
                                          </p:stCondLst>
                                        </p:cTn>
                                        <p:tgtEl>
                                          <p:spTgt spid="5">
                                            <p:graphicEl>
                                              <a:dgm id="{77D7CF33-6737-4A3B-85AE-3E0DE8FEBF5B}"/>
                                            </p:graphicEl>
                                          </p:spTgt>
                                        </p:tgtEl>
                                        <p:attrNameLst>
                                          <p:attrName>style.visibility</p:attrName>
                                        </p:attrNameLst>
                                      </p:cBhvr>
                                      <p:to>
                                        <p:strVal val="visible"/>
                                      </p:to>
                                    </p:set>
                                    <p:animEffect transition="in" filter="wheel(1)">
                                      <p:cBhvr>
                                        <p:cTn id="41" dur="2000"/>
                                        <p:tgtEl>
                                          <p:spTgt spid="5">
                                            <p:graphicEl>
                                              <a:dgm id="{77D7CF33-6737-4A3B-85AE-3E0DE8FEBF5B}"/>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21" presetClass="entr" presetSubtype="1" fill="hold" grpId="0" nodeType="clickEffect">
                                  <p:stCondLst>
                                    <p:cond delay="0"/>
                                  </p:stCondLst>
                                  <p:childTnLst>
                                    <p:set>
                                      <p:cBhvr>
                                        <p:cTn id="45" dur="1" fill="hold">
                                          <p:stCondLst>
                                            <p:cond delay="0"/>
                                          </p:stCondLst>
                                        </p:cTn>
                                        <p:tgtEl>
                                          <p:spTgt spid="5">
                                            <p:graphicEl>
                                              <a:dgm id="{33D74343-5EF9-4CDE-98D6-9031D71544BD}"/>
                                            </p:graphicEl>
                                          </p:spTgt>
                                        </p:tgtEl>
                                        <p:attrNameLst>
                                          <p:attrName>style.visibility</p:attrName>
                                        </p:attrNameLst>
                                      </p:cBhvr>
                                      <p:to>
                                        <p:strVal val="visible"/>
                                      </p:to>
                                    </p:set>
                                    <p:animEffect transition="in" filter="wheel(1)">
                                      <p:cBhvr>
                                        <p:cTn id="46" dur="2000"/>
                                        <p:tgtEl>
                                          <p:spTgt spid="5">
                                            <p:graphicEl>
                                              <a:dgm id="{33D74343-5EF9-4CDE-98D6-9031D71544BD}"/>
                                            </p:graphicEl>
                                          </p:spTgt>
                                        </p:tgtEl>
                                      </p:cBhvr>
                                    </p:animEffect>
                                  </p:childTnLst>
                                </p:cTn>
                              </p:par>
                              <p:par>
                                <p:cTn id="47" presetID="21" presetClass="entr" presetSubtype="1" fill="hold" grpId="0" nodeType="withEffect">
                                  <p:stCondLst>
                                    <p:cond delay="0"/>
                                  </p:stCondLst>
                                  <p:childTnLst>
                                    <p:set>
                                      <p:cBhvr>
                                        <p:cTn id="48" dur="1" fill="hold">
                                          <p:stCondLst>
                                            <p:cond delay="0"/>
                                          </p:stCondLst>
                                        </p:cTn>
                                        <p:tgtEl>
                                          <p:spTgt spid="5">
                                            <p:graphicEl>
                                              <a:dgm id="{A46935AF-6F00-40B1-9D33-AC0E05D5B546}"/>
                                            </p:graphicEl>
                                          </p:spTgt>
                                        </p:tgtEl>
                                        <p:attrNameLst>
                                          <p:attrName>style.visibility</p:attrName>
                                        </p:attrNameLst>
                                      </p:cBhvr>
                                      <p:to>
                                        <p:strVal val="visible"/>
                                      </p:to>
                                    </p:set>
                                    <p:animEffect transition="in" filter="wheel(1)">
                                      <p:cBhvr>
                                        <p:cTn id="49" dur="2000"/>
                                        <p:tgtEl>
                                          <p:spTgt spid="5">
                                            <p:graphicEl>
                                              <a:dgm id="{A46935AF-6F00-40B1-9D33-AC0E05D5B546}"/>
                                            </p:graphicEl>
                                          </p:spTgt>
                                        </p:tgtEl>
                                      </p:cBhvr>
                                    </p:animEffect>
                                  </p:childTnLst>
                                </p:cTn>
                              </p:par>
                            </p:childTnLst>
                          </p:cTn>
                        </p:par>
                      </p:childTnLst>
                    </p:cTn>
                  </p:par>
                  <p:par>
                    <p:cTn id="50" fill="hold">
                      <p:stCondLst>
                        <p:cond delay="indefinite"/>
                      </p:stCondLst>
                      <p:childTnLst>
                        <p:par>
                          <p:cTn id="51" fill="hold">
                            <p:stCondLst>
                              <p:cond delay="0"/>
                            </p:stCondLst>
                            <p:childTnLst>
                              <p:par>
                                <p:cTn id="52" presetID="21" presetClass="entr" presetSubtype="1" fill="hold" grpId="0" nodeType="clickEffect">
                                  <p:stCondLst>
                                    <p:cond delay="0"/>
                                  </p:stCondLst>
                                  <p:childTnLst>
                                    <p:set>
                                      <p:cBhvr>
                                        <p:cTn id="53" dur="1" fill="hold">
                                          <p:stCondLst>
                                            <p:cond delay="0"/>
                                          </p:stCondLst>
                                        </p:cTn>
                                        <p:tgtEl>
                                          <p:spTgt spid="5">
                                            <p:graphicEl>
                                              <a:dgm id="{BBA89F8B-5B69-41B3-9801-FC7D5E915537}"/>
                                            </p:graphicEl>
                                          </p:spTgt>
                                        </p:tgtEl>
                                        <p:attrNameLst>
                                          <p:attrName>style.visibility</p:attrName>
                                        </p:attrNameLst>
                                      </p:cBhvr>
                                      <p:to>
                                        <p:strVal val="visible"/>
                                      </p:to>
                                    </p:set>
                                    <p:animEffect transition="in" filter="wheel(1)">
                                      <p:cBhvr>
                                        <p:cTn id="54" dur="2000"/>
                                        <p:tgtEl>
                                          <p:spTgt spid="5">
                                            <p:graphicEl>
                                              <a:dgm id="{BBA89F8B-5B69-41B3-9801-FC7D5E915537}"/>
                                            </p:graphicEl>
                                          </p:spTgt>
                                        </p:tgtEl>
                                      </p:cBhvr>
                                    </p:animEffect>
                                  </p:childTnLst>
                                </p:cTn>
                              </p:par>
                              <p:par>
                                <p:cTn id="55" presetID="21" presetClass="entr" presetSubtype="1" fill="hold" grpId="0" nodeType="withEffect">
                                  <p:stCondLst>
                                    <p:cond delay="0"/>
                                  </p:stCondLst>
                                  <p:childTnLst>
                                    <p:set>
                                      <p:cBhvr>
                                        <p:cTn id="56" dur="1" fill="hold">
                                          <p:stCondLst>
                                            <p:cond delay="0"/>
                                          </p:stCondLst>
                                        </p:cTn>
                                        <p:tgtEl>
                                          <p:spTgt spid="5">
                                            <p:graphicEl>
                                              <a:dgm id="{E0E1151F-8FE3-42A4-9A20-3D27B6BAE94D}"/>
                                            </p:graphicEl>
                                          </p:spTgt>
                                        </p:tgtEl>
                                        <p:attrNameLst>
                                          <p:attrName>style.visibility</p:attrName>
                                        </p:attrNameLst>
                                      </p:cBhvr>
                                      <p:to>
                                        <p:strVal val="visible"/>
                                      </p:to>
                                    </p:set>
                                    <p:animEffect transition="in" filter="wheel(1)">
                                      <p:cBhvr>
                                        <p:cTn id="57" dur="2000"/>
                                        <p:tgtEl>
                                          <p:spTgt spid="5">
                                            <p:graphicEl>
                                              <a:dgm id="{E0E1151F-8FE3-42A4-9A20-3D27B6BAE94D}"/>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ID="21" presetClass="entr" presetSubtype="1" fill="hold" grpId="0" nodeType="clickEffect">
                                  <p:stCondLst>
                                    <p:cond delay="0"/>
                                  </p:stCondLst>
                                  <p:childTnLst>
                                    <p:set>
                                      <p:cBhvr>
                                        <p:cTn id="61" dur="1" fill="hold">
                                          <p:stCondLst>
                                            <p:cond delay="0"/>
                                          </p:stCondLst>
                                        </p:cTn>
                                        <p:tgtEl>
                                          <p:spTgt spid="6"/>
                                        </p:tgtEl>
                                        <p:attrNameLst>
                                          <p:attrName>style.visibility</p:attrName>
                                        </p:attrNameLst>
                                      </p:cBhvr>
                                      <p:to>
                                        <p:strVal val="visible"/>
                                      </p:to>
                                    </p:set>
                                    <p:animEffect transition="in" filter="wheel(1)">
                                      <p:cBhvr>
                                        <p:cTn id="6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Graphic spid="5" grpId="0">
        <p:bldSub>
          <a:bldDgm bld="one"/>
        </p:bldSub>
      </p:bldGraphic>
      <p:bldP spid="6" grpId="0"/>
      <p:bldP spid="7"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30904655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ontent Placeholder 9"/>
          <p:cNvGraphicFramePr>
            <a:graphicFrameLocks noGrp="1"/>
          </p:cNvGraphicFramePr>
          <p:nvPr>
            <p:ph idx="1"/>
            <p:extLst>
              <p:ext uri="{D42A27DB-BD31-4B8C-83A1-F6EECF244321}">
                <p14:modId xmlns:p14="http://schemas.microsoft.com/office/powerpoint/2010/main" val="2281602327"/>
              </p:ext>
            </p:extLst>
          </p:nvPr>
        </p:nvGraphicFramePr>
        <p:xfrm>
          <a:off x="457200" y="1600200"/>
          <a:ext cx="857929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Title 1"/>
          <p:cNvSpPr>
            <a:spLocks noGrp="1"/>
          </p:cNvSpPr>
          <p:nvPr>
            <p:ph type="title"/>
          </p:nvPr>
        </p:nvSpPr>
        <p:spPr>
          <a:xfrm>
            <a:off x="1907704" y="260648"/>
            <a:ext cx="5472608" cy="638944"/>
          </a:xfrm>
        </p:spPr>
        <p:txBody>
          <a:bodyPr/>
          <a:lstStyle/>
          <a:p>
            <a:r>
              <a:rPr lang="ar-SA" sz="2400" dirty="0">
                <a:solidFill>
                  <a:srgbClr val="FF0000"/>
                </a:solidFill>
                <a:cs typeface="B Titr" panose="00000700000000000000" pitchFamily="2" charset="-78"/>
              </a:rPr>
              <a:t>فصل ششم: طلبه و انقلاب </a:t>
            </a:r>
            <a:r>
              <a:rPr lang="ar-SA" sz="2400" dirty="0" smtClean="0">
                <a:solidFill>
                  <a:srgbClr val="FF0000"/>
                </a:solidFill>
                <a:cs typeface="B Titr" panose="00000700000000000000" pitchFamily="2" charset="-78"/>
              </a:rPr>
              <a:t>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000" dirty="0" err="1">
                <a:solidFill>
                  <a:srgbClr val="002060"/>
                </a:solidFill>
                <a:latin typeface="Times New Roman" panose="02020603050405020304" pitchFamily="18" charset="0"/>
                <a:ea typeface="Times New Roman" panose="02020603050405020304" pitchFamily="18" charset="0"/>
                <a:cs typeface="B Zar" panose="00000400000000000000" pitchFamily="2" charset="-78"/>
              </a:rPr>
              <a:t>دربارة</a:t>
            </a:r>
            <a:r>
              <a:rPr lang="fa-IR" sz="2000" dirty="0">
                <a:solidFill>
                  <a:srgbClr val="002060"/>
                </a:solidFill>
                <a:latin typeface="Times New Roman" panose="02020603050405020304" pitchFamily="18" charset="0"/>
                <a:ea typeface="Times New Roman" panose="02020603050405020304" pitchFamily="18" charset="0"/>
                <a:cs typeface="B Zar" panose="00000400000000000000" pitchFamily="2" charset="-78"/>
              </a:rPr>
              <a:t> حوزه و </a:t>
            </a:r>
            <a:r>
              <a:rPr lang="fa-IR" sz="2000" dirty="0" err="1">
                <a:solidFill>
                  <a:srgbClr val="002060"/>
                </a:solidFill>
                <a:latin typeface="Times New Roman" panose="02020603050405020304" pitchFamily="18" charset="0"/>
                <a:ea typeface="Times New Roman" panose="02020603050405020304" pitchFamily="18" charset="0"/>
                <a:cs typeface="B Zar" panose="00000400000000000000" pitchFamily="2" charset="-78"/>
              </a:rPr>
              <a:t>طلبة</a:t>
            </a:r>
            <a:r>
              <a:rPr lang="fa-IR" sz="2000" dirty="0">
                <a:solidFill>
                  <a:srgbClr val="002060"/>
                </a:solidFill>
                <a:latin typeface="Times New Roman" panose="02020603050405020304" pitchFamily="18" charset="0"/>
                <a:ea typeface="Times New Roman" panose="02020603050405020304" pitchFamily="18" charset="0"/>
                <a:cs typeface="B Zar" panose="00000400000000000000" pitchFamily="2" charset="-78"/>
              </a:rPr>
              <a:t> انقلابی </a:t>
            </a:r>
            <a:r>
              <a:rPr lang="fa-IR" sz="2000" dirty="0" err="1">
                <a:solidFill>
                  <a:srgbClr val="002060"/>
                </a:solidFill>
                <a:latin typeface="Times New Roman" panose="02020603050405020304" pitchFamily="18" charset="0"/>
                <a:ea typeface="Times New Roman" panose="02020603050405020304" pitchFamily="18" charset="0"/>
                <a:cs typeface="B Zar" panose="00000400000000000000" pitchFamily="2" charset="-78"/>
              </a:rPr>
              <a:t>پرسش‌های</a:t>
            </a:r>
            <a:r>
              <a:rPr lang="fa-IR" sz="2000" dirty="0">
                <a:solidFill>
                  <a:srgbClr val="002060"/>
                </a:solidFill>
                <a:latin typeface="Times New Roman" panose="02020603050405020304" pitchFamily="18" charset="0"/>
                <a:ea typeface="Times New Roman" panose="02020603050405020304" pitchFamily="18" charset="0"/>
                <a:cs typeface="B Zar" panose="00000400000000000000" pitchFamily="2" charset="-78"/>
              </a:rPr>
              <a:t> فراوانی وجود دارد:</a:t>
            </a:r>
            <a:r>
              <a:rPr lang="en-US" sz="2000" dirty="0">
                <a:latin typeface="Times New Roman" panose="02020603050405020304" pitchFamily="18" charset="0"/>
                <a:ea typeface="Times New Roman" panose="02020603050405020304" pitchFamily="18" charset="0"/>
                <a:cs typeface="B Zar" panose="00000400000000000000" pitchFamily="2" charset="-78"/>
              </a:rPr>
              <a:t/>
            </a:r>
            <a:br>
              <a:rPr lang="en-US" sz="2000" dirty="0">
                <a:latin typeface="Times New Roman" panose="02020603050405020304" pitchFamily="18" charset="0"/>
                <a:ea typeface="Times New Roman" panose="02020603050405020304" pitchFamily="18" charset="0"/>
                <a:cs typeface="B Zar" panose="00000400000000000000" pitchFamily="2" charset="-78"/>
              </a:rPr>
            </a:br>
            <a:endParaRPr lang="ar-SA"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1118969830"/>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randombar(horizontal)">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0">
                                            <p:graphicEl>
                                              <a:dgm id="{C45A4F83-0DC1-4814-BF86-6679CF959C36}"/>
                                            </p:graphicEl>
                                          </p:spTgt>
                                        </p:tgtEl>
                                        <p:attrNameLst>
                                          <p:attrName>style.visibility</p:attrName>
                                        </p:attrNameLst>
                                      </p:cBhvr>
                                      <p:to>
                                        <p:strVal val="visible"/>
                                      </p:to>
                                    </p:set>
                                    <p:animEffect transition="in" filter="randombar(horizontal)">
                                      <p:cBhvr>
                                        <p:cTn id="12" dur="500"/>
                                        <p:tgtEl>
                                          <p:spTgt spid="10">
                                            <p:graphicEl>
                                              <a:dgm id="{C45A4F83-0DC1-4814-BF86-6679CF959C36}"/>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0">
                                            <p:graphicEl>
                                              <a:dgm id="{F96B1394-AF2A-40D9-8BEC-7C56AA87D165}"/>
                                            </p:graphicEl>
                                          </p:spTgt>
                                        </p:tgtEl>
                                        <p:attrNameLst>
                                          <p:attrName>style.visibility</p:attrName>
                                        </p:attrNameLst>
                                      </p:cBhvr>
                                      <p:to>
                                        <p:strVal val="visible"/>
                                      </p:to>
                                    </p:set>
                                    <p:animEffect transition="in" filter="randombar(horizontal)">
                                      <p:cBhvr>
                                        <p:cTn id="17" dur="500"/>
                                        <p:tgtEl>
                                          <p:spTgt spid="10">
                                            <p:graphicEl>
                                              <a:dgm id="{F96B1394-AF2A-40D9-8BEC-7C56AA87D165}"/>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10">
                                            <p:graphicEl>
                                              <a:dgm id="{D513A3B0-D826-4C49-8951-A387DA20672B}"/>
                                            </p:graphicEl>
                                          </p:spTgt>
                                        </p:tgtEl>
                                        <p:attrNameLst>
                                          <p:attrName>style.visibility</p:attrName>
                                        </p:attrNameLst>
                                      </p:cBhvr>
                                      <p:to>
                                        <p:strVal val="visible"/>
                                      </p:to>
                                    </p:set>
                                    <p:animEffect transition="in" filter="randombar(horizontal)">
                                      <p:cBhvr>
                                        <p:cTn id="22" dur="500"/>
                                        <p:tgtEl>
                                          <p:spTgt spid="10">
                                            <p:graphicEl>
                                              <a:dgm id="{D513A3B0-D826-4C49-8951-A387DA20672B}"/>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10">
                                            <p:graphicEl>
                                              <a:dgm id="{BA09683C-975C-4CB4-82D1-665C12D10984}"/>
                                            </p:graphicEl>
                                          </p:spTgt>
                                        </p:tgtEl>
                                        <p:attrNameLst>
                                          <p:attrName>style.visibility</p:attrName>
                                        </p:attrNameLst>
                                      </p:cBhvr>
                                      <p:to>
                                        <p:strVal val="visible"/>
                                      </p:to>
                                    </p:set>
                                    <p:animEffect transition="in" filter="randombar(horizontal)">
                                      <p:cBhvr>
                                        <p:cTn id="27" dur="500"/>
                                        <p:tgtEl>
                                          <p:spTgt spid="10">
                                            <p:graphicEl>
                                              <a:dgm id="{BA09683C-975C-4CB4-82D1-665C12D10984}"/>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10">
                                            <p:graphicEl>
                                              <a:dgm id="{A159FFE6-8185-4500-8C4E-D27DC86A7C3D}"/>
                                            </p:graphicEl>
                                          </p:spTgt>
                                        </p:tgtEl>
                                        <p:attrNameLst>
                                          <p:attrName>style.visibility</p:attrName>
                                        </p:attrNameLst>
                                      </p:cBhvr>
                                      <p:to>
                                        <p:strVal val="visible"/>
                                      </p:to>
                                    </p:set>
                                    <p:animEffect transition="in" filter="randombar(horizontal)">
                                      <p:cBhvr>
                                        <p:cTn id="32" dur="500"/>
                                        <p:tgtEl>
                                          <p:spTgt spid="10">
                                            <p:graphicEl>
                                              <a:dgm id="{A159FFE6-8185-4500-8C4E-D27DC86A7C3D}"/>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10">
                                            <p:graphicEl>
                                              <a:dgm id="{ABAEFC09-A41A-4933-B53F-C7FFE3096D0B}"/>
                                            </p:graphicEl>
                                          </p:spTgt>
                                        </p:tgtEl>
                                        <p:attrNameLst>
                                          <p:attrName>style.visibility</p:attrName>
                                        </p:attrNameLst>
                                      </p:cBhvr>
                                      <p:to>
                                        <p:strVal val="visible"/>
                                      </p:to>
                                    </p:set>
                                    <p:animEffect transition="in" filter="randombar(horizontal)">
                                      <p:cBhvr>
                                        <p:cTn id="37" dur="500"/>
                                        <p:tgtEl>
                                          <p:spTgt spid="10">
                                            <p:graphicEl>
                                              <a:dgm id="{ABAEFC09-A41A-4933-B53F-C7FFE3096D0B}"/>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10">
                                            <p:graphicEl>
                                              <a:dgm id="{8EDFFE2F-8797-4DC9-AAB1-04ED29614A16}"/>
                                            </p:graphicEl>
                                          </p:spTgt>
                                        </p:tgtEl>
                                        <p:attrNameLst>
                                          <p:attrName>style.visibility</p:attrName>
                                        </p:attrNameLst>
                                      </p:cBhvr>
                                      <p:to>
                                        <p:strVal val="visible"/>
                                      </p:to>
                                    </p:set>
                                    <p:animEffect transition="in" filter="randombar(horizontal)">
                                      <p:cBhvr>
                                        <p:cTn id="42" dur="500"/>
                                        <p:tgtEl>
                                          <p:spTgt spid="10">
                                            <p:graphicEl>
                                              <a:dgm id="{8EDFFE2F-8797-4DC9-AAB1-04ED29614A16}"/>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ntr" presetSubtype="10" fill="hold" grpId="0" nodeType="clickEffect">
                                  <p:stCondLst>
                                    <p:cond delay="0"/>
                                  </p:stCondLst>
                                  <p:childTnLst>
                                    <p:set>
                                      <p:cBhvr>
                                        <p:cTn id="46" dur="1" fill="hold">
                                          <p:stCondLst>
                                            <p:cond delay="0"/>
                                          </p:stCondLst>
                                        </p:cTn>
                                        <p:tgtEl>
                                          <p:spTgt spid="10">
                                            <p:graphicEl>
                                              <a:dgm id="{F81C7E6C-35E8-42E7-8918-7972803456C4}"/>
                                            </p:graphicEl>
                                          </p:spTgt>
                                        </p:tgtEl>
                                        <p:attrNameLst>
                                          <p:attrName>style.visibility</p:attrName>
                                        </p:attrNameLst>
                                      </p:cBhvr>
                                      <p:to>
                                        <p:strVal val="visible"/>
                                      </p:to>
                                    </p:set>
                                    <p:animEffect transition="in" filter="randombar(horizontal)">
                                      <p:cBhvr>
                                        <p:cTn id="47" dur="500"/>
                                        <p:tgtEl>
                                          <p:spTgt spid="10">
                                            <p:graphicEl>
                                              <a:dgm id="{F81C7E6C-35E8-42E7-8918-7972803456C4}"/>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grpId="0" nodeType="clickEffect">
                                  <p:stCondLst>
                                    <p:cond delay="0"/>
                                  </p:stCondLst>
                                  <p:childTnLst>
                                    <p:set>
                                      <p:cBhvr>
                                        <p:cTn id="51" dur="1" fill="hold">
                                          <p:stCondLst>
                                            <p:cond delay="0"/>
                                          </p:stCondLst>
                                        </p:cTn>
                                        <p:tgtEl>
                                          <p:spTgt spid="10">
                                            <p:graphicEl>
                                              <a:dgm id="{8E8ED95D-1B0D-4629-B0A4-5683D29EA6FB}"/>
                                            </p:graphicEl>
                                          </p:spTgt>
                                        </p:tgtEl>
                                        <p:attrNameLst>
                                          <p:attrName>style.visibility</p:attrName>
                                        </p:attrNameLst>
                                      </p:cBhvr>
                                      <p:to>
                                        <p:strVal val="visible"/>
                                      </p:to>
                                    </p:set>
                                    <p:animEffect transition="in" filter="randombar(horizontal)">
                                      <p:cBhvr>
                                        <p:cTn id="52" dur="500"/>
                                        <p:tgtEl>
                                          <p:spTgt spid="10">
                                            <p:graphicEl>
                                              <a:dgm id="{8E8ED95D-1B0D-4629-B0A4-5683D29EA6FB}"/>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14" presetClass="entr" presetSubtype="10" fill="hold" grpId="0" nodeType="clickEffect">
                                  <p:stCondLst>
                                    <p:cond delay="0"/>
                                  </p:stCondLst>
                                  <p:childTnLst>
                                    <p:set>
                                      <p:cBhvr>
                                        <p:cTn id="56" dur="1" fill="hold">
                                          <p:stCondLst>
                                            <p:cond delay="0"/>
                                          </p:stCondLst>
                                        </p:cTn>
                                        <p:tgtEl>
                                          <p:spTgt spid="10">
                                            <p:graphicEl>
                                              <a:dgm id="{8AFCA664-EEA0-4AB3-B6C9-CEEB42AB96E9}"/>
                                            </p:graphicEl>
                                          </p:spTgt>
                                        </p:tgtEl>
                                        <p:attrNameLst>
                                          <p:attrName>style.visibility</p:attrName>
                                        </p:attrNameLst>
                                      </p:cBhvr>
                                      <p:to>
                                        <p:strVal val="visible"/>
                                      </p:to>
                                    </p:set>
                                    <p:animEffect transition="in" filter="randombar(horizontal)">
                                      <p:cBhvr>
                                        <p:cTn id="57" dur="500"/>
                                        <p:tgtEl>
                                          <p:spTgt spid="10">
                                            <p:graphicEl>
                                              <a:dgm id="{8AFCA664-EEA0-4AB3-B6C9-CEEB42AB96E9}"/>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ID="14" presetClass="entr" presetSubtype="10" fill="hold" grpId="0" nodeType="clickEffect">
                                  <p:stCondLst>
                                    <p:cond delay="0"/>
                                  </p:stCondLst>
                                  <p:childTnLst>
                                    <p:set>
                                      <p:cBhvr>
                                        <p:cTn id="61" dur="1" fill="hold">
                                          <p:stCondLst>
                                            <p:cond delay="0"/>
                                          </p:stCondLst>
                                        </p:cTn>
                                        <p:tgtEl>
                                          <p:spTgt spid="10">
                                            <p:graphicEl>
                                              <a:dgm id="{7519276A-3759-4DE0-8E2D-75CA7DAED563}"/>
                                            </p:graphicEl>
                                          </p:spTgt>
                                        </p:tgtEl>
                                        <p:attrNameLst>
                                          <p:attrName>style.visibility</p:attrName>
                                        </p:attrNameLst>
                                      </p:cBhvr>
                                      <p:to>
                                        <p:strVal val="visible"/>
                                      </p:to>
                                    </p:set>
                                    <p:animEffect transition="in" filter="randombar(horizontal)">
                                      <p:cBhvr>
                                        <p:cTn id="62" dur="500"/>
                                        <p:tgtEl>
                                          <p:spTgt spid="10">
                                            <p:graphicEl>
                                              <a:dgm id="{7519276A-3759-4DE0-8E2D-75CA7DAED563}"/>
                                            </p:graphicEl>
                                          </p:spTgt>
                                        </p:tgtEl>
                                      </p:cBhvr>
                                    </p:animEffect>
                                  </p:childTnLst>
                                </p:cTn>
                              </p:par>
                            </p:childTnLst>
                          </p:cTn>
                        </p:par>
                      </p:childTnLst>
                    </p:cTn>
                  </p:par>
                  <p:par>
                    <p:cTn id="63" fill="hold">
                      <p:stCondLst>
                        <p:cond delay="indefinite"/>
                      </p:stCondLst>
                      <p:childTnLst>
                        <p:par>
                          <p:cTn id="64" fill="hold">
                            <p:stCondLst>
                              <p:cond delay="0"/>
                            </p:stCondLst>
                            <p:childTnLst>
                              <p:par>
                                <p:cTn id="65" presetID="14" presetClass="entr" presetSubtype="10" fill="hold" grpId="0" nodeType="clickEffect">
                                  <p:stCondLst>
                                    <p:cond delay="0"/>
                                  </p:stCondLst>
                                  <p:childTnLst>
                                    <p:set>
                                      <p:cBhvr>
                                        <p:cTn id="66" dur="1" fill="hold">
                                          <p:stCondLst>
                                            <p:cond delay="0"/>
                                          </p:stCondLst>
                                        </p:cTn>
                                        <p:tgtEl>
                                          <p:spTgt spid="10">
                                            <p:graphicEl>
                                              <a:dgm id="{B053A134-A44E-41DF-A0AE-0B04E38CEE9A}"/>
                                            </p:graphicEl>
                                          </p:spTgt>
                                        </p:tgtEl>
                                        <p:attrNameLst>
                                          <p:attrName>style.visibility</p:attrName>
                                        </p:attrNameLst>
                                      </p:cBhvr>
                                      <p:to>
                                        <p:strVal val="visible"/>
                                      </p:to>
                                    </p:set>
                                    <p:animEffect transition="in" filter="randombar(horizontal)">
                                      <p:cBhvr>
                                        <p:cTn id="67" dur="500"/>
                                        <p:tgtEl>
                                          <p:spTgt spid="10">
                                            <p:graphicEl>
                                              <a:dgm id="{B053A134-A44E-41DF-A0AE-0B04E38CEE9A}"/>
                                            </p:graphicEl>
                                          </p:spTgt>
                                        </p:tgtEl>
                                      </p:cBhvr>
                                    </p:animEffect>
                                  </p:childTnLst>
                                </p:cTn>
                              </p:par>
                            </p:childTnLst>
                          </p:cTn>
                        </p:par>
                      </p:childTnLst>
                    </p:cTn>
                  </p:par>
                  <p:par>
                    <p:cTn id="68" fill="hold">
                      <p:stCondLst>
                        <p:cond delay="indefinite"/>
                      </p:stCondLst>
                      <p:childTnLst>
                        <p:par>
                          <p:cTn id="69" fill="hold">
                            <p:stCondLst>
                              <p:cond delay="0"/>
                            </p:stCondLst>
                            <p:childTnLst>
                              <p:par>
                                <p:cTn id="70" presetID="14" presetClass="entr" presetSubtype="10" fill="hold" grpId="0" nodeType="clickEffect">
                                  <p:stCondLst>
                                    <p:cond delay="0"/>
                                  </p:stCondLst>
                                  <p:childTnLst>
                                    <p:set>
                                      <p:cBhvr>
                                        <p:cTn id="71" dur="1" fill="hold">
                                          <p:stCondLst>
                                            <p:cond delay="0"/>
                                          </p:stCondLst>
                                        </p:cTn>
                                        <p:tgtEl>
                                          <p:spTgt spid="10">
                                            <p:graphicEl>
                                              <a:dgm id="{5C3D2D17-7869-4B92-9D5D-163D36F0F22E}"/>
                                            </p:graphicEl>
                                          </p:spTgt>
                                        </p:tgtEl>
                                        <p:attrNameLst>
                                          <p:attrName>style.visibility</p:attrName>
                                        </p:attrNameLst>
                                      </p:cBhvr>
                                      <p:to>
                                        <p:strVal val="visible"/>
                                      </p:to>
                                    </p:set>
                                    <p:animEffect transition="in" filter="randombar(horizontal)">
                                      <p:cBhvr>
                                        <p:cTn id="72" dur="500"/>
                                        <p:tgtEl>
                                          <p:spTgt spid="10">
                                            <p:graphicEl>
                                              <a:dgm id="{5C3D2D17-7869-4B92-9D5D-163D36F0F22E}"/>
                                            </p:graphicEl>
                                          </p:spTgt>
                                        </p:tgtEl>
                                      </p:cBhvr>
                                    </p:animEffect>
                                  </p:childTnLst>
                                </p:cTn>
                              </p:par>
                            </p:childTnLst>
                          </p:cTn>
                        </p:par>
                      </p:childTnLst>
                    </p:cTn>
                  </p:par>
                  <p:par>
                    <p:cTn id="73" fill="hold">
                      <p:stCondLst>
                        <p:cond delay="indefinite"/>
                      </p:stCondLst>
                      <p:childTnLst>
                        <p:par>
                          <p:cTn id="74" fill="hold">
                            <p:stCondLst>
                              <p:cond delay="0"/>
                            </p:stCondLst>
                            <p:childTnLst>
                              <p:par>
                                <p:cTn id="75" presetID="14" presetClass="entr" presetSubtype="10" fill="hold" grpId="0" nodeType="clickEffect">
                                  <p:stCondLst>
                                    <p:cond delay="0"/>
                                  </p:stCondLst>
                                  <p:childTnLst>
                                    <p:set>
                                      <p:cBhvr>
                                        <p:cTn id="76" dur="1" fill="hold">
                                          <p:stCondLst>
                                            <p:cond delay="0"/>
                                          </p:stCondLst>
                                        </p:cTn>
                                        <p:tgtEl>
                                          <p:spTgt spid="10">
                                            <p:graphicEl>
                                              <a:dgm id="{613B61E2-2523-4108-AA4C-FF4893159128}"/>
                                            </p:graphicEl>
                                          </p:spTgt>
                                        </p:tgtEl>
                                        <p:attrNameLst>
                                          <p:attrName>style.visibility</p:attrName>
                                        </p:attrNameLst>
                                      </p:cBhvr>
                                      <p:to>
                                        <p:strVal val="visible"/>
                                      </p:to>
                                    </p:set>
                                    <p:animEffect transition="in" filter="randombar(horizontal)">
                                      <p:cBhvr>
                                        <p:cTn id="77" dur="500"/>
                                        <p:tgtEl>
                                          <p:spTgt spid="10">
                                            <p:graphicEl>
                                              <a:dgm id="{613B61E2-2523-4108-AA4C-FF4893159128}"/>
                                            </p:graphicEl>
                                          </p:spTgt>
                                        </p:tgtEl>
                                      </p:cBhvr>
                                    </p:animEffect>
                                  </p:childTnLst>
                                </p:cTn>
                              </p:par>
                            </p:childTnLst>
                          </p:cTn>
                        </p:par>
                      </p:childTnLst>
                    </p:cTn>
                  </p:par>
                  <p:par>
                    <p:cTn id="78" fill="hold">
                      <p:stCondLst>
                        <p:cond delay="indefinite"/>
                      </p:stCondLst>
                      <p:childTnLst>
                        <p:par>
                          <p:cTn id="79" fill="hold">
                            <p:stCondLst>
                              <p:cond delay="0"/>
                            </p:stCondLst>
                            <p:childTnLst>
                              <p:par>
                                <p:cTn id="80" presetID="14" presetClass="entr" presetSubtype="10" fill="hold" grpId="0" nodeType="clickEffect">
                                  <p:stCondLst>
                                    <p:cond delay="0"/>
                                  </p:stCondLst>
                                  <p:childTnLst>
                                    <p:set>
                                      <p:cBhvr>
                                        <p:cTn id="81" dur="1" fill="hold">
                                          <p:stCondLst>
                                            <p:cond delay="0"/>
                                          </p:stCondLst>
                                        </p:cTn>
                                        <p:tgtEl>
                                          <p:spTgt spid="10">
                                            <p:graphicEl>
                                              <a:dgm id="{AA6B1E25-D85C-44CC-B3BD-D317368F91E7}"/>
                                            </p:graphicEl>
                                          </p:spTgt>
                                        </p:tgtEl>
                                        <p:attrNameLst>
                                          <p:attrName>style.visibility</p:attrName>
                                        </p:attrNameLst>
                                      </p:cBhvr>
                                      <p:to>
                                        <p:strVal val="visible"/>
                                      </p:to>
                                    </p:set>
                                    <p:animEffect transition="in" filter="randombar(horizontal)">
                                      <p:cBhvr>
                                        <p:cTn id="82" dur="500"/>
                                        <p:tgtEl>
                                          <p:spTgt spid="10">
                                            <p:graphicEl>
                                              <a:dgm id="{AA6B1E25-D85C-44CC-B3BD-D317368F91E7}"/>
                                            </p:graphicEl>
                                          </p:spTgt>
                                        </p:tgtEl>
                                      </p:cBhvr>
                                    </p:animEffect>
                                  </p:childTnLst>
                                </p:cTn>
                              </p:par>
                            </p:childTnLst>
                          </p:cTn>
                        </p:par>
                      </p:childTnLst>
                    </p:cTn>
                  </p:par>
                  <p:par>
                    <p:cTn id="83" fill="hold">
                      <p:stCondLst>
                        <p:cond delay="indefinite"/>
                      </p:stCondLst>
                      <p:childTnLst>
                        <p:par>
                          <p:cTn id="84" fill="hold">
                            <p:stCondLst>
                              <p:cond delay="0"/>
                            </p:stCondLst>
                            <p:childTnLst>
                              <p:par>
                                <p:cTn id="85" presetID="14" presetClass="entr" presetSubtype="10" fill="hold" grpId="0" nodeType="clickEffect">
                                  <p:stCondLst>
                                    <p:cond delay="0"/>
                                  </p:stCondLst>
                                  <p:childTnLst>
                                    <p:set>
                                      <p:cBhvr>
                                        <p:cTn id="86" dur="1" fill="hold">
                                          <p:stCondLst>
                                            <p:cond delay="0"/>
                                          </p:stCondLst>
                                        </p:cTn>
                                        <p:tgtEl>
                                          <p:spTgt spid="10">
                                            <p:graphicEl>
                                              <a:dgm id="{92EC4EFC-89CB-4404-AC8B-F90D9F1EA676}"/>
                                            </p:graphicEl>
                                          </p:spTgt>
                                        </p:tgtEl>
                                        <p:attrNameLst>
                                          <p:attrName>style.visibility</p:attrName>
                                        </p:attrNameLst>
                                      </p:cBhvr>
                                      <p:to>
                                        <p:strVal val="visible"/>
                                      </p:to>
                                    </p:set>
                                    <p:animEffect transition="in" filter="randombar(horizontal)">
                                      <p:cBhvr>
                                        <p:cTn id="87" dur="500"/>
                                        <p:tgtEl>
                                          <p:spTgt spid="10">
                                            <p:graphicEl>
                                              <a:dgm id="{92EC4EFC-89CB-4404-AC8B-F90D9F1EA67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Sub>
          <a:bldDgm bld="one"/>
        </p:bldSub>
      </p:bldGraphic>
      <p:bldP spid="11"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150721307"/>
              </p:ext>
            </p:extLst>
          </p:nvPr>
        </p:nvGraphicFramePr>
        <p:xfrm>
          <a:off x="250825" y="1671463"/>
          <a:ext cx="8713788" cy="51419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555776" y="1093269"/>
            <a:ext cx="4572000" cy="535531"/>
          </a:xfrm>
          <a:prstGeom prst="rect">
            <a:avLst/>
          </a:prstGeom>
        </p:spPr>
        <p:txBody>
          <a:bodyPr>
            <a:spAutoFit/>
          </a:bodyPr>
          <a:lstStyle/>
          <a:p>
            <a:pPr lvl="0" algn="ctr" defTabSz="622300">
              <a:lnSpc>
                <a:spcPct val="90000"/>
              </a:lnSpc>
              <a:spcBef>
                <a:spcPct val="0"/>
              </a:spcBef>
              <a:spcAft>
                <a:spcPct val="35000"/>
              </a:spcAft>
            </a:pPr>
            <a:r>
              <a:rPr lang="fa-IR" sz="1600" dirty="0">
                <a:solidFill>
                  <a:srgbClr val="002060"/>
                </a:solidFill>
                <a:cs typeface="B Titr" panose="00000700000000000000" pitchFamily="2" charset="-78"/>
              </a:rPr>
              <a:t>شایسته است پیش از ورود به موضوع، نظری به مبانی و سازه‌های اولیة بحث داشته باشیم:</a:t>
            </a:r>
          </a:p>
        </p:txBody>
      </p:sp>
      <p:sp>
        <p:nvSpPr>
          <p:cNvPr id="6" name="Title 1"/>
          <p:cNvSpPr>
            <a:spLocks noGrp="1"/>
          </p:cNvSpPr>
          <p:nvPr>
            <p:ph type="title"/>
          </p:nvPr>
        </p:nvSpPr>
        <p:spPr>
          <a:xfrm>
            <a:off x="1979712" y="-18256"/>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Tree>
    <p:extLst>
      <p:ext uri="{BB962C8B-B14F-4D97-AF65-F5344CB8AC3E}">
        <p14:creationId xmlns:p14="http://schemas.microsoft.com/office/powerpoint/2010/main" val="89586216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2000"/>
                                        <p:tgtEl>
                                          <p:spTgt spid="5"/>
                                        </p:tgtEl>
                                      </p:cBhvr>
                                    </p:animEffect>
                                    <p:anim calcmode="lin" valueType="num">
                                      <p:cBhvr>
                                        <p:cTn id="15" dur="2000" fill="hold"/>
                                        <p:tgtEl>
                                          <p:spTgt spid="5"/>
                                        </p:tgtEl>
                                        <p:attrNameLst>
                                          <p:attrName>ppt_w</p:attrName>
                                        </p:attrNameLst>
                                      </p:cBhvr>
                                      <p:tavLst>
                                        <p:tav tm="0" fmla="#ppt_w*sin(2.5*pi*$)">
                                          <p:val>
                                            <p:fltVal val="0"/>
                                          </p:val>
                                        </p:tav>
                                        <p:tav tm="100000">
                                          <p:val>
                                            <p:fltVal val="1"/>
                                          </p:val>
                                        </p:tav>
                                      </p:tavLst>
                                    </p:anim>
                                    <p:anim calcmode="lin" valueType="num">
                                      <p:cBhvr>
                                        <p:cTn id="16"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FE802290-8C52-497D-B440-3222976EF69C}"/>
                                            </p:graphicEl>
                                          </p:spTgt>
                                        </p:tgtEl>
                                        <p:attrNameLst>
                                          <p:attrName>style.visibility</p:attrName>
                                        </p:attrNameLst>
                                      </p:cBhvr>
                                      <p:to>
                                        <p:strVal val="visible"/>
                                      </p:to>
                                    </p:set>
                                    <p:animEffect transition="in" filter="fade">
                                      <p:cBhvr>
                                        <p:cTn id="21" dur="2000"/>
                                        <p:tgtEl>
                                          <p:spTgt spid="4">
                                            <p:graphicEl>
                                              <a:dgm id="{FE802290-8C52-497D-B440-3222976EF69C}"/>
                                            </p:graphicEl>
                                          </p:spTgt>
                                        </p:tgtEl>
                                      </p:cBhvr>
                                    </p:animEffect>
                                    <p:anim calcmode="lin" valueType="num">
                                      <p:cBhvr>
                                        <p:cTn id="22" dur="2000" fill="hold"/>
                                        <p:tgtEl>
                                          <p:spTgt spid="4">
                                            <p:graphicEl>
                                              <a:dgm id="{FE802290-8C52-497D-B440-3222976EF69C}"/>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FE802290-8C52-497D-B440-3222976EF69C}"/>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4">
                                            <p:graphicEl>
                                              <a:dgm id="{C68037A2-3AA1-4638-8923-FD093D4656F1}"/>
                                            </p:graphicEl>
                                          </p:spTgt>
                                        </p:tgtEl>
                                        <p:attrNameLst>
                                          <p:attrName>style.visibility</p:attrName>
                                        </p:attrNameLst>
                                      </p:cBhvr>
                                      <p:to>
                                        <p:strVal val="visible"/>
                                      </p:to>
                                    </p:set>
                                    <p:animEffect transition="in" filter="fade">
                                      <p:cBhvr>
                                        <p:cTn id="26" dur="2000"/>
                                        <p:tgtEl>
                                          <p:spTgt spid="4">
                                            <p:graphicEl>
                                              <a:dgm id="{C68037A2-3AA1-4638-8923-FD093D4656F1}"/>
                                            </p:graphicEl>
                                          </p:spTgt>
                                        </p:tgtEl>
                                      </p:cBhvr>
                                    </p:animEffect>
                                    <p:anim calcmode="lin" valueType="num">
                                      <p:cBhvr>
                                        <p:cTn id="27" dur="2000" fill="hold"/>
                                        <p:tgtEl>
                                          <p:spTgt spid="4">
                                            <p:graphicEl>
                                              <a:dgm id="{C68037A2-3AA1-4638-8923-FD093D4656F1}"/>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C68037A2-3AA1-4638-8923-FD093D4656F1}"/>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4">
                                            <p:graphicEl>
                                              <a:dgm id="{F9675A76-FC45-4D38-8C29-C000670A3C8D}"/>
                                            </p:graphicEl>
                                          </p:spTgt>
                                        </p:tgtEl>
                                        <p:attrNameLst>
                                          <p:attrName>style.visibility</p:attrName>
                                        </p:attrNameLst>
                                      </p:cBhvr>
                                      <p:to>
                                        <p:strVal val="visible"/>
                                      </p:to>
                                    </p:set>
                                    <p:animEffect transition="in" filter="fade">
                                      <p:cBhvr>
                                        <p:cTn id="33" dur="2000"/>
                                        <p:tgtEl>
                                          <p:spTgt spid="4">
                                            <p:graphicEl>
                                              <a:dgm id="{F9675A76-FC45-4D38-8C29-C000670A3C8D}"/>
                                            </p:graphicEl>
                                          </p:spTgt>
                                        </p:tgtEl>
                                      </p:cBhvr>
                                    </p:animEffect>
                                    <p:anim calcmode="lin" valueType="num">
                                      <p:cBhvr>
                                        <p:cTn id="34" dur="2000" fill="hold"/>
                                        <p:tgtEl>
                                          <p:spTgt spid="4">
                                            <p:graphicEl>
                                              <a:dgm id="{F9675A76-FC45-4D38-8C29-C000670A3C8D}"/>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F9675A76-FC45-4D38-8C29-C000670A3C8D}"/>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4">
                                            <p:graphicEl>
                                              <a:dgm id="{F7695BB9-F233-4FD9-9DC3-A624974BDF30}"/>
                                            </p:graphicEl>
                                          </p:spTgt>
                                        </p:tgtEl>
                                        <p:attrNameLst>
                                          <p:attrName>style.visibility</p:attrName>
                                        </p:attrNameLst>
                                      </p:cBhvr>
                                      <p:to>
                                        <p:strVal val="visible"/>
                                      </p:to>
                                    </p:set>
                                    <p:animEffect transition="in" filter="fade">
                                      <p:cBhvr>
                                        <p:cTn id="38" dur="2000"/>
                                        <p:tgtEl>
                                          <p:spTgt spid="4">
                                            <p:graphicEl>
                                              <a:dgm id="{F7695BB9-F233-4FD9-9DC3-A624974BDF30}"/>
                                            </p:graphicEl>
                                          </p:spTgt>
                                        </p:tgtEl>
                                      </p:cBhvr>
                                    </p:animEffect>
                                    <p:anim calcmode="lin" valueType="num">
                                      <p:cBhvr>
                                        <p:cTn id="39" dur="2000" fill="hold"/>
                                        <p:tgtEl>
                                          <p:spTgt spid="4">
                                            <p:graphicEl>
                                              <a:dgm id="{F7695BB9-F233-4FD9-9DC3-A624974BDF30}"/>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F7695BB9-F233-4FD9-9DC3-A624974BDF30}"/>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4">
                                            <p:graphicEl>
                                              <a:dgm id="{A41E43D9-7AF4-45E6-9534-92BCF823EA70}"/>
                                            </p:graphicEl>
                                          </p:spTgt>
                                        </p:tgtEl>
                                        <p:attrNameLst>
                                          <p:attrName>style.visibility</p:attrName>
                                        </p:attrNameLst>
                                      </p:cBhvr>
                                      <p:to>
                                        <p:strVal val="visible"/>
                                      </p:to>
                                    </p:set>
                                    <p:animEffect transition="in" filter="fade">
                                      <p:cBhvr>
                                        <p:cTn id="45" dur="2000"/>
                                        <p:tgtEl>
                                          <p:spTgt spid="4">
                                            <p:graphicEl>
                                              <a:dgm id="{A41E43D9-7AF4-45E6-9534-92BCF823EA70}"/>
                                            </p:graphicEl>
                                          </p:spTgt>
                                        </p:tgtEl>
                                      </p:cBhvr>
                                    </p:animEffect>
                                    <p:anim calcmode="lin" valueType="num">
                                      <p:cBhvr>
                                        <p:cTn id="46" dur="2000" fill="hold"/>
                                        <p:tgtEl>
                                          <p:spTgt spid="4">
                                            <p:graphicEl>
                                              <a:dgm id="{A41E43D9-7AF4-45E6-9534-92BCF823EA70}"/>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4">
                                            <p:graphicEl>
                                              <a:dgm id="{A41E43D9-7AF4-45E6-9534-92BCF823EA70}"/>
                                            </p:graphicEl>
                                          </p:spTgt>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4">
                                            <p:graphicEl>
                                              <a:dgm id="{3B8CD3ED-0BB7-4ED2-9697-640401C64644}"/>
                                            </p:graphicEl>
                                          </p:spTgt>
                                        </p:tgtEl>
                                        <p:attrNameLst>
                                          <p:attrName>style.visibility</p:attrName>
                                        </p:attrNameLst>
                                      </p:cBhvr>
                                      <p:to>
                                        <p:strVal val="visible"/>
                                      </p:to>
                                    </p:set>
                                    <p:animEffect transition="in" filter="fade">
                                      <p:cBhvr>
                                        <p:cTn id="50" dur="2000"/>
                                        <p:tgtEl>
                                          <p:spTgt spid="4">
                                            <p:graphicEl>
                                              <a:dgm id="{3B8CD3ED-0BB7-4ED2-9697-640401C64644}"/>
                                            </p:graphicEl>
                                          </p:spTgt>
                                        </p:tgtEl>
                                      </p:cBhvr>
                                    </p:animEffect>
                                    <p:anim calcmode="lin" valueType="num">
                                      <p:cBhvr>
                                        <p:cTn id="51" dur="2000" fill="hold"/>
                                        <p:tgtEl>
                                          <p:spTgt spid="4">
                                            <p:graphicEl>
                                              <a:dgm id="{3B8CD3ED-0BB7-4ED2-9697-640401C64644}"/>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4">
                                            <p:graphicEl>
                                              <a:dgm id="{3B8CD3ED-0BB7-4ED2-9697-640401C64644}"/>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63688" y="-27384"/>
            <a:ext cx="5698976" cy="940966"/>
          </a:xfrm>
        </p:spPr>
        <p:txBody>
          <a:bodyPr/>
          <a:lstStyle/>
          <a:p>
            <a:r>
              <a:rPr lang="fa-IR" sz="3200" b="0" dirty="0">
                <a:solidFill>
                  <a:srgbClr val="FF0000"/>
                </a:solidFill>
                <a:cs typeface="B Titr" panose="00000700000000000000" pitchFamily="2" charset="-78"/>
              </a:rPr>
              <a:t>الف) فلسفه پیدایش و رسالت روحانیت</a:t>
            </a:r>
            <a:endParaRPr lang="fa-IR" sz="3200" dirty="0">
              <a:solidFill>
                <a:srgbClr val="FF0000"/>
              </a:solidFill>
              <a:cs typeface="B Titr" panose="00000700000000000000" pitchFamily="2" charset="-78"/>
            </a:endParaRPr>
          </a:p>
        </p:txBody>
      </p:sp>
      <p:graphicFrame>
        <p:nvGraphicFramePr>
          <p:cNvPr id="5" name="Diagram 4"/>
          <p:cNvGraphicFramePr/>
          <p:nvPr>
            <p:extLst>
              <p:ext uri="{D42A27DB-BD31-4B8C-83A1-F6EECF244321}">
                <p14:modId xmlns:p14="http://schemas.microsoft.com/office/powerpoint/2010/main" val="2675619395"/>
              </p:ext>
            </p:extLst>
          </p:nvPr>
        </p:nvGraphicFramePr>
        <p:xfrm>
          <a:off x="-180528" y="1196752"/>
          <a:ext cx="9001000" cy="55172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p:wheel spokes="8"/>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5">
                                            <p:graphicEl>
                                              <a:dgm id="{79D7D233-B280-4E74-8184-2842AAFA8C9C}"/>
                                            </p:graphicEl>
                                          </p:spTgt>
                                        </p:tgtEl>
                                        <p:attrNameLst>
                                          <p:attrName>style.visibility</p:attrName>
                                        </p:attrNameLst>
                                      </p:cBhvr>
                                      <p:to>
                                        <p:strVal val="visible"/>
                                      </p:to>
                                    </p:set>
                                    <p:animEffect transition="in" filter="fade">
                                      <p:cBhvr>
                                        <p:cTn id="14" dur="2000"/>
                                        <p:tgtEl>
                                          <p:spTgt spid="5">
                                            <p:graphicEl>
                                              <a:dgm id="{79D7D233-B280-4E74-8184-2842AAFA8C9C}"/>
                                            </p:graphicEl>
                                          </p:spTgt>
                                        </p:tgtEl>
                                      </p:cBhvr>
                                    </p:animEffect>
                                    <p:anim calcmode="lin" valueType="num">
                                      <p:cBhvr>
                                        <p:cTn id="15" dur="2000" fill="hold"/>
                                        <p:tgtEl>
                                          <p:spTgt spid="5">
                                            <p:graphicEl>
                                              <a:dgm id="{79D7D233-B280-4E74-8184-2842AAFA8C9C}"/>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5">
                                            <p:graphicEl>
                                              <a:dgm id="{79D7D233-B280-4E74-8184-2842AAFA8C9C}"/>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5">
                                            <p:graphicEl>
                                              <a:dgm id="{4820362F-AD5A-421E-B0CF-BEFE36419B2D}"/>
                                            </p:graphicEl>
                                          </p:spTgt>
                                        </p:tgtEl>
                                        <p:attrNameLst>
                                          <p:attrName>style.visibility</p:attrName>
                                        </p:attrNameLst>
                                      </p:cBhvr>
                                      <p:to>
                                        <p:strVal val="visible"/>
                                      </p:to>
                                    </p:set>
                                    <p:animEffect transition="in" filter="fade">
                                      <p:cBhvr>
                                        <p:cTn id="21" dur="2000"/>
                                        <p:tgtEl>
                                          <p:spTgt spid="5">
                                            <p:graphicEl>
                                              <a:dgm id="{4820362F-AD5A-421E-B0CF-BEFE36419B2D}"/>
                                            </p:graphicEl>
                                          </p:spTgt>
                                        </p:tgtEl>
                                      </p:cBhvr>
                                    </p:animEffect>
                                    <p:anim calcmode="lin" valueType="num">
                                      <p:cBhvr>
                                        <p:cTn id="22" dur="2000" fill="hold"/>
                                        <p:tgtEl>
                                          <p:spTgt spid="5">
                                            <p:graphicEl>
                                              <a:dgm id="{4820362F-AD5A-421E-B0CF-BEFE36419B2D}"/>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5">
                                            <p:graphicEl>
                                              <a:dgm id="{4820362F-AD5A-421E-B0CF-BEFE36419B2D}"/>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5">
                                            <p:graphicEl>
                                              <a:dgm id="{1B61874D-2499-4910-8C94-FA09FB66D70D}"/>
                                            </p:graphicEl>
                                          </p:spTgt>
                                        </p:tgtEl>
                                        <p:attrNameLst>
                                          <p:attrName>style.visibility</p:attrName>
                                        </p:attrNameLst>
                                      </p:cBhvr>
                                      <p:to>
                                        <p:strVal val="visible"/>
                                      </p:to>
                                    </p:set>
                                    <p:animEffect transition="in" filter="fade">
                                      <p:cBhvr>
                                        <p:cTn id="26" dur="2000"/>
                                        <p:tgtEl>
                                          <p:spTgt spid="5">
                                            <p:graphicEl>
                                              <a:dgm id="{1B61874D-2499-4910-8C94-FA09FB66D70D}"/>
                                            </p:graphicEl>
                                          </p:spTgt>
                                        </p:tgtEl>
                                      </p:cBhvr>
                                    </p:animEffect>
                                    <p:anim calcmode="lin" valueType="num">
                                      <p:cBhvr>
                                        <p:cTn id="27" dur="2000" fill="hold"/>
                                        <p:tgtEl>
                                          <p:spTgt spid="5">
                                            <p:graphicEl>
                                              <a:dgm id="{1B61874D-2499-4910-8C94-FA09FB66D70D}"/>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5">
                                            <p:graphicEl>
                                              <a:dgm id="{1B61874D-2499-4910-8C94-FA09FB66D70D}"/>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5">
                                            <p:graphicEl>
                                              <a:dgm id="{5FE83D2F-D52B-4F30-B589-4E4A36E2FB4E}"/>
                                            </p:graphicEl>
                                          </p:spTgt>
                                        </p:tgtEl>
                                        <p:attrNameLst>
                                          <p:attrName>style.visibility</p:attrName>
                                        </p:attrNameLst>
                                      </p:cBhvr>
                                      <p:to>
                                        <p:strVal val="visible"/>
                                      </p:to>
                                    </p:set>
                                    <p:animEffect transition="in" filter="fade">
                                      <p:cBhvr>
                                        <p:cTn id="33" dur="2000"/>
                                        <p:tgtEl>
                                          <p:spTgt spid="5">
                                            <p:graphicEl>
                                              <a:dgm id="{5FE83D2F-D52B-4F30-B589-4E4A36E2FB4E}"/>
                                            </p:graphicEl>
                                          </p:spTgt>
                                        </p:tgtEl>
                                      </p:cBhvr>
                                    </p:animEffect>
                                    <p:anim calcmode="lin" valueType="num">
                                      <p:cBhvr>
                                        <p:cTn id="34" dur="2000" fill="hold"/>
                                        <p:tgtEl>
                                          <p:spTgt spid="5">
                                            <p:graphicEl>
                                              <a:dgm id="{5FE83D2F-D52B-4F30-B589-4E4A36E2FB4E}"/>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5">
                                            <p:graphicEl>
                                              <a:dgm id="{5FE83D2F-D52B-4F30-B589-4E4A36E2FB4E}"/>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5">
                                            <p:graphicEl>
                                              <a:dgm id="{DBE77442-4DE0-4CD6-AD57-3773100EAB9F}"/>
                                            </p:graphicEl>
                                          </p:spTgt>
                                        </p:tgtEl>
                                        <p:attrNameLst>
                                          <p:attrName>style.visibility</p:attrName>
                                        </p:attrNameLst>
                                      </p:cBhvr>
                                      <p:to>
                                        <p:strVal val="visible"/>
                                      </p:to>
                                    </p:set>
                                    <p:animEffect transition="in" filter="fade">
                                      <p:cBhvr>
                                        <p:cTn id="38" dur="2000"/>
                                        <p:tgtEl>
                                          <p:spTgt spid="5">
                                            <p:graphicEl>
                                              <a:dgm id="{DBE77442-4DE0-4CD6-AD57-3773100EAB9F}"/>
                                            </p:graphicEl>
                                          </p:spTgt>
                                        </p:tgtEl>
                                      </p:cBhvr>
                                    </p:animEffect>
                                    <p:anim calcmode="lin" valueType="num">
                                      <p:cBhvr>
                                        <p:cTn id="39" dur="2000" fill="hold"/>
                                        <p:tgtEl>
                                          <p:spTgt spid="5">
                                            <p:graphicEl>
                                              <a:dgm id="{DBE77442-4DE0-4CD6-AD57-3773100EAB9F}"/>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5">
                                            <p:graphicEl>
                                              <a:dgm id="{DBE77442-4DE0-4CD6-AD57-3773100EAB9F}"/>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5">
                                            <p:graphicEl>
                                              <a:dgm id="{827E2E43-3B8C-4980-9A86-FF98F5EA958C}"/>
                                            </p:graphicEl>
                                          </p:spTgt>
                                        </p:tgtEl>
                                        <p:attrNameLst>
                                          <p:attrName>style.visibility</p:attrName>
                                        </p:attrNameLst>
                                      </p:cBhvr>
                                      <p:to>
                                        <p:strVal val="visible"/>
                                      </p:to>
                                    </p:set>
                                    <p:animEffect transition="in" filter="fade">
                                      <p:cBhvr>
                                        <p:cTn id="45" dur="2000"/>
                                        <p:tgtEl>
                                          <p:spTgt spid="5">
                                            <p:graphicEl>
                                              <a:dgm id="{827E2E43-3B8C-4980-9A86-FF98F5EA958C}"/>
                                            </p:graphicEl>
                                          </p:spTgt>
                                        </p:tgtEl>
                                      </p:cBhvr>
                                    </p:animEffect>
                                    <p:anim calcmode="lin" valueType="num">
                                      <p:cBhvr>
                                        <p:cTn id="46" dur="2000" fill="hold"/>
                                        <p:tgtEl>
                                          <p:spTgt spid="5">
                                            <p:graphicEl>
                                              <a:dgm id="{827E2E43-3B8C-4980-9A86-FF98F5EA958C}"/>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5">
                                            <p:graphicEl>
                                              <a:dgm id="{827E2E43-3B8C-4980-9A86-FF98F5EA958C}"/>
                                            </p:graphicEl>
                                          </p:spTgt>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5">
                                            <p:graphicEl>
                                              <a:dgm id="{0246CE89-D00E-47DD-BFA6-202CB0D96F04}"/>
                                            </p:graphicEl>
                                          </p:spTgt>
                                        </p:tgtEl>
                                        <p:attrNameLst>
                                          <p:attrName>style.visibility</p:attrName>
                                        </p:attrNameLst>
                                      </p:cBhvr>
                                      <p:to>
                                        <p:strVal val="visible"/>
                                      </p:to>
                                    </p:set>
                                    <p:animEffect transition="in" filter="fade">
                                      <p:cBhvr>
                                        <p:cTn id="50" dur="2000"/>
                                        <p:tgtEl>
                                          <p:spTgt spid="5">
                                            <p:graphicEl>
                                              <a:dgm id="{0246CE89-D00E-47DD-BFA6-202CB0D96F04}"/>
                                            </p:graphicEl>
                                          </p:spTgt>
                                        </p:tgtEl>
                                      </p:cBhvr>
                                    </p:animEffect>
                                    <p:anim calcmode="lin" valueType="num">
                                      <p:cBhvr>
                                        <p:cTn id="51" dur="2000" fill="hold"/>
                                        <p:tgtEl>
                                          <p:spTgt spid="5">
                                            <p:graphicEl>
                                              <a:dgm id="{0246CE89-D00E-47DD-BFA6-202CB0D96F04}"/>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5">
                                            <p:graphicEl>
                                              <a:dgm id="{0246CE89-D00E-47DD-BFA6-202CB0D96F04}"/>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Sub>
          <a:bldDgm bld="one"/>
        </p:bldSub>
      </p:bldGraphic>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86403801"/>
              </p:ext>
            </p:extLst>
          </p:nvPr>
        </p:nvGraphicFramePr>
        <p:xfrm>
          <a:off x="250825" y="1600200"/>
          <a:ext cx="8713788" cy="51419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18256"/>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
        <p:nvSpPr>
          <p:cNvPr id="6" name="Rectangle 5"/>
          <p:cNvSpPr/>
          <p:nvPr/>
        </p:nvSpPr>
        <p:spPr>
          <a:xfrm>
            <a:off x="2555776" y="949253"/>
            <a:ext cx="4572000" cy="535531"/>
          </a:xfrm>
          <a:prstGeom prst="rect">
            <a:avLst/>
          </a:prstGeom>
        </p:spPr>
        <p:txBody>
          <a:bodyPr>
            <a:spAutoFit/>
          </a:bodyPr>
          <a:lstStyle/>
          <a:p>
            <a:pPr lvl="0" algn="ctr" defTabSz="622300">
              <a:lnSpc>
                <a:spcPct val="90000"/>
              </a:lnSpc>
              <a:spcBef>
                <a:spcPct val="0"/>
              </a:spcBef>
              <a:spcAft>
                <a:spcPct val="35000"/>
              </a:spcAft>
            </a:pPr>
            <a:r>
              <a:rPr lang="fa-IR" sz="1600" dirty="0">
                <a:solidFill>
                  <a:srgbClr val="002060"/>
                </a:solidFill>
                <a:cs typeface="B Titr" panose="00000700000000000000" pitchFamily="2" charset="-78"/>
              </a:rPr>
              <a:t>شایسته است پیش از ورود به موضوع، نظری به مبانی و سازه‌های اولیة بحث داشته باشیم:</a:t>
            </a:r>
          </a:p>
        </p:txBody>
      </p:sp>
    </p:spTree>
    <p:extLst>
      <p:ext uri="{BB962C8B-B14F-4D97-AF65-F5344CB8AC3E}">
        <p14:creationId xmlns:p14="http://schemas.microsoft.com/office/powerpoint/2010/main" val="18109023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2000"/>
                                        <p:tgtEl>
                                          <p:spTgt spid="6"/>
                                        </p:tgtEl>
                                      </p:cBhvr>
                                    </p:animEffect>
                                    <p:anim calcmode="lin" valueType="num">
                                      <p:cBhvr>
                                        <p:cTn id="15" dur="2000" fill="hold"/>
                                        <p:tgtEl>
                                          <p:spTgt spid="6"/>
                                        </p:tgtEl>
                                        <p:attrNameLst>
                                          <p:attrName>ppt_w</p:attrName>
                                        </p:attrNameLst>
                                      </p:cBhvr>
                                      <p:tavLst>
                                        <p:tav tm="0" fmla="#ppt_w*sin(2.5*pi*$)">
                                          <p:val>
                                            <p:fltVal val="0"/>
                                          </p:val>
                                        </p:tav>
                                        <p:tav tm="100000">
                                          <p:val>
                                            <p:fltVal val="1"/>
                                          </p:val>
                                        </p:tav>
                                      </p:tavLst>
                                    </p:anim>
                                    <p:anim calcmode="lin" valueType="num">
                                      <p:cBhvr>
                                        <p:cTn id="16"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6124ADAA-7394-48D1-BDB8-50CC00DAB7F9}"/>
                                            </p:graphicEl>
                                          </p:spTgt>
                                        </p:tgtEl>
                                        <p:attrNameLst>
                                          <p:attrName>style.visibility</p:attrName>
                                        </p:attrNameLst>
                                      </p:cBhvr>
                                      <p:to>
                                        <p:strVal val="visible"/>
                                      </p:to>
                                    </p:set>
                                    <p:animEffect transition="in" filter="fade">
                                      <p:cBhvr>
                                        <p:cTn id="21" dur="2000"/>
                                        <p:tgtEl>
                                          <p:spTgt spid="4">
                                            <p:graphicEl>
                                              <a:dgm id="{6124ADAA-7394-48D1-BDB8-50CC00DAB7F9}"/>
                                            </p:graphicEl>
                                          </p:spTgt>
                                        </p:tgtEl>
                                      </p:cBhvr>
                                    </p:animEffect>
                                    <p:anim calcmode="lin" valueType="num">
                                      <p:cBhvr>
                                        <p:cTn id="22" dur="2000" fill="hold"/>
                                        <p:tgtEl>
                                          <p:spTgt spid="4">
                                            <p:graphicEl>
                                              <a:dgm id="{6124ADAA-7394-48D1-BDB8-50CC00DAB7F9}"/>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6124ADAA-7394-48D1-BDB8-50CC00DAB7F9}"/>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4">
                                            <p:graphicEl>
                                              <a:dgm id="{1B05112F-50B7-49B0-9CCF-BCF48D35628B}"/>
                                            </p:graphicEl>
                                          </p:spTgt>
                                        </p:tgtEl>
                                        <p:attrNameLst>
                                          <p:attrName>style.visibility</p:attrName>
                                        </p:attrNameLst>
                                      </p:cBhvr>
                                      <p:to>
                                        <p:strVal val="visible"/>
                                      </p:to>
                                    </p:set>
                                    <p:animEffect transition="in" filter="fade">
                                      <p:cBhvr>
                                        <p:cTn id="26" dur="2000"/>
                                        <p:tgtEl>
                                          <p:spTgt spid="4">
                                            <p:graphicEl>
                                              <a:dgm id="{1B05112F-50B7-49B0-9CCF-BCF48D35628B}"/>
                                            </p:graphicEl>
                                          </p:spTgt>
                                        </p:tgtEl>
                                      </p:cBhvr>
                                    </p:animEffect>
                                    <p:anim calcmode="lin" valueType="num">
                                      <p:cBhvr>
                                        <p:cTn id="27" dur="2000" fill="hold"/>
                                        <p:tgtEl>
                                          <p:spTgt spid="4">
                                            <p:graphicEl>
                                              <a:dgm id="{1B05112F-50B7-49B0-9CCF-BCF48D35628B}"/>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1B05112F-50B7-49B0-9CCF-BCF48D35628B}"/>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4">
                                            <p:graphicEl>
                                              <a:dgm id="{C81B6ED1-6ED3-431B-ACF4-3986F5099DED}"/>
                                            </p:graphicEl>
                                          </p:spTgt>
                                        </p:tgtEl>
                                        <p:attrNameLst>
                                          <p:attrName>style.visibility</p:attrName>
                                        </p:attrNameLst>
                                      </p:cBhvr>
                                      <p:to>
                                        <p:strVal val="visible"/>
                                      </p:to>
                                    </p:set>
                                    <p:animEffect transition="in" filter="fade">
                                      <p:cBhvr>
                                        <p:cTn id="33" dur="2000"/>
                                        <p:tgtEl>
                                          <p:spTgt spid="4">
                                            <p:graphicEl>
                                              <a:dgm id="{C81B6ED1-6ED3-431B-ACF4-3986F5099DED}"/>
                                            </p:graphicEl>
                                          </p:spTgt>
                                        </p:tgtEl>
                                      </p:cBhvr>
                                    </p:animEffect>
                                    <p:anim calcmode="lin" valueType="num">
                                      <p:cBhvr>
                                        <p:cTn id="34" dur="2000" fill="hold"/>
                                        <p:tgtEl>
                                          <p:spTgt spid="4">
                                            <p:graphicEl>
                                              <a:dgm id="{C81B6ED1-6ED3-431B-ACF4-3986F5099DED}"/>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C81B6ED1-6ED3-431B-ACF4-3986F5099DED}"/>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4">
                                            <p:graphicEl>
                                              <a:dgm id="{A1349A63-A139-4107-9285-F41CF68BE5F4}"/>
                                            </p:graphicEl>
                                          </p:spTgt>
                                        </p:tgtEl>
                                        <p:attrNameLst>
                                          <p:attrName>style.visibility</p:attrName>
                                        </p:attrNameLst>
                                      </p:cBhvr>
                                      <p:to>
                                        <p:strVal val="visible"/>
                                      </p:to>
                                    </p:set>
                                    <p:animEffect transition="in" filter="fade">
                                      <p:cBhvr>
                                        <p:cTn id="38" dur="2000"/>
                                        <p:tgtEl>
                                          <p:spTgt spid="4">
                                            <p:graphicEl>
                                              <a:dgm id="{A1349A63-A139-4107-9285-F41CF68BE5F4}"/>
                                            </p:graphicEl>
                                          </p:spTgt>
                                        </p:tgtEl>
                                      </p:cBhvr>
                                    </p:animEffect>
                                    <p:anim calcmode="lin" valueType="num">
                                      <p:cBhvr>
                                        <p:cTn id="39" dur="2000" fill="hold"/>
                                        <p:tgtEl>
                                          <p:spTgt spid="4">
                                            <p:graphicEl>
                                              <a:dgm id="{A1349A63-A139-4107-9285-F41CF68BE5F4}"/>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A1349A63-A139-4107-9285-F41CF68BE5F4}"/>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4">
                                            <p:graphicEl>
                                              <a:dgm id="{D3F39D31-4D8D-4264-8B0C-B03E34B8F577}"/>
                                            </p:graphicEl>
                                          </p:spTgt>
                                        </p:tgtEl>
                                        <p:attrNameLst>
                                          <p:attrName>style.visibility</p:attrName>
                                        </p:attrNameLst>
                                      </p:cBhvr>
                                      <p:to>
                                        <p:strVal val="visible"/>
                                      </p:to>
                                    </p:set>
                                    <p:animEffect transition="in" filter="fade">
                                      <p:cBhvr>
                                        <p:cTn id="45" dur="2000"/>
                                        <p:tgtEl>
                                          <p:spTgt spid="4">
                                            <p:graphicEl>
                                              <a:dgm id="{D3F39D31-4D8D-4264-8B0C-B03E34B8F577}"/>
                                            </p:graphicEl>
                                          </p:spTgt>
                                        </p:tgtEl>
                                      </p:cBhvr>
                                    </p:animEffect>
                                    <p:anim calcmode="lin" valueType="num">
                                      <p:cBhvr>
                                        <p:cTn id="46" dur="2000" fill="hold"/>
                                        <p:tgtEl>
                                          <p:spTgt spid="4">
                                            <p:graphicEl>
                                              <a:dgm id="{D3F39D31-4D8D-4264-8B0C-B03E34B8F577}"/>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4">
                                            <p:graphicEl>
                                              <a:dgm id="{D3F39D31-4D8D-4264-8B0C-B03E34B8F577}"/>
                                            </p:graphicEl>
                                          </p:spTgt>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4">
                                            <p:graphicEl>
                                              <a:dgm id="{68493582-887D-4FD0-98ED-43C0A4C47C46}"/>
                                            </p:graphicEl>
                                          </p:spTgt>
                                        </p:tgtEl>
                                        <p:attrNameLst>
                                          <p:attrName>style.visibility</p:attrName>
                                        </p:attrNameLst>
                                      </p:cBhvr>
                                      <p:to>
                                        <p:strVal val="visible"/>
                                      </p:to>
                                    </p:set>
                                    <p:animEffect transition="in" filter="fade">
                                      <p:cBhvr>
                                        <p:cTn id="50" dur="2000"/>
                                        <p:tgtEl>
                                          <p:spTgt spid="4">
                                            <p:graphicEl>
                                              <a:dgm id="{68493582-887D-4FD0-98ED-43C0A4C47C46}"/>
                                            </p:graphicEl>
                                          </p:spTgt>
                                        </p:tgtEl>
                                      </p:cBhvr>
                                    </p:animEffect>
                                    <p:anim calcmode="lin" valueType="num">
                                      <p:cBhvr>
                                        <p:cTn id="51" dur="2000" fill="hold"/>
                                        <p:tgtEl>
                                          <p:spTgt spid="4">
                                            <p:graphicEl>
                                              <a:dgm id="{68493582-887D-4FD0-98ED-43C0A4C47C46}"/>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4">
                                            <p:graphicEl>
                                              <a:dgm id="{68493582-887D-4FD0-98ED-43C0A4C47C46}"/>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82735982"/>
              </p:ext>
            </p:extLst>
          </p:nvPr>
        </p:nvGraphicFramePr>
        <p:xfrm>
          <a:off x="251520"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18256"/>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
        <p:nvSpPr>
          <p:cNvPr id="6" name="Rectangle 5"/>
          <p:cNvSpPr/>
          <p:nvPr/>
        </p:nvSpPr>
        <p:spPr>
          <a:xfrm>
            <a:off x="2555776" y="980728"/>
            <a:ext cx="4572000" cy="535531"/>
          </a:xfrm>
          <a:prstGeom prst="rect">
            <a:avLst/>
          </a:prstGeom>
        </p:spPr>
        <p:txBody>
          <a:bodyPr>
            <a:spAutoFit/>
          </a:bodyPr>
          <a:lstStyle/>
          <a:p>
            <a:pPr lvl="0" algn="ctr" defTabSz="622300">
              <a:lnSpc>
                <a:spcPct val="90000"/>
              </a:lnSpc>
              <a:spcBef>
                <a:spcPct val="0"/>
              </a:spcBef>
              <a:spcAft>
                <a:spcPct val="35000"/>
              </a:spcAft>
            </a:pPr>
            <a:r>
              <a:rPr lang="fa-IR" sz="1600" dirty="0">
                <a:solidFill>
                  <a:srgbClr val="002060"/>
                </a:solidFill>
                <a:cs typeface="B Titr" panose="00000700000000000000" pitchFamily="2" charset="-78"/>
              </a:rPr>
              <a:t>شایسته است پیش از ورود به موضوع، نظری به مبانی و سازه‌های اولیة بحث داشته باشیم:</a:t>
            </a:r>
          </a:p>
        </p:txBody>
      </p:sp>
    </p:spTree>
    <p:extLst>
      <p:ext uri="{BB962C8B-B14F-4D97-AF65-F5344CB8AC3E}">
        <p14:creationId xmlns:p14="http://schemas.microsoft.com/office/powerpoint/2010/main" val="3421614750"/>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2000"/>
                                        <p:tgtEl>
                                          <p:spTgt spid="6"/>
                                        </p:tgtEl>
                                      </p:cBhvr>
                                    </p:animEffect>
                                    <p:anim calcmode="lin" valueType="num">
                                      <p:cBhvr>
                                        <p:cTn id="15" dur="2000" fill="hold"/>
                                        <p:tgtEl>
                                          <p:spTgt spid="6"/>
                                        </p:tgtEl>
                                        <p:attrNameLst>
                                          <p:attrName>ppt_w</p:attrName>
                                        </p:attrNameLst>
                                      </p:cBhvr>
                                      <p:tavLst>
                                        <p:tav tm="0" fmla="#ppt_w*sin(2.5*pi*$)">
                                          <p:val>
                                            <p:fltVal val="0"/>
                                          </p:val>
                                        </p:tav>
                                        <p:tav tm="100000">
                                          <p:val>
                                            <p:fltVal val="1"/>
                                          </p:val>
                                        </p:tav>
                                      </p:tavLst>
                                    </p:anim>
                                    <p:anim calcmode="lin" valueType="num">
                                      <p:cBhvr>
                                        <p:cTn id="16"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A5931AE9-8B3F-45CC-B968-2F9C564CCEAA}"/>
                                            </p:graphicEl>
                                          </p:spTgt>
                                        </p:tgtEl>
                                        <p:attrNameLst>
                                          <p:attrName>style.visibility</p:attrName>
                                        </p:attrNameLst>
                                      </p:cBhvr>
                                      <p:to>
                                        <p:strVal val="visible"/>
                                      </p:to>
                                    </p:set>
                                    <p:animEffect transition="in" filter="fade">
                                      <p:cBhvr>
                                        <p:cTn id="21" dur="2000"/>
                                        <p:tgtEl>
                                          <p:spTgt spid="4">
                                            <p:graphicEl>
                                              <a:dgm id="{A5931AE9-8B3F-45CC-B968-2F9C564CCEAA}"/>
                                            </p:graphicEl>
                                          </p:spTgt>
                                        </p:tgtEl>
                                      </p:cBhvr>
                                    </p:animEffect>
                                    <p:anim calcmode="lin" valueType="num">
                                      <p:cBhvr>
                                        <p:cTn id="22" dur="2000" fill="hold"/>
                                        <p:tgtEl>
                                          <p:spTgt spid="4">
                                            <p:graphicEl>
                                              <a:dgm id="{A5931AE9-8B3F-45CC-B968-2F9C564CCEAA}"/>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A5931AE9-8B3F-45CC-B968-2F9C564CCEAA}"/>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4">
                                            <p:graphicEl>
                                              <a:dgm id="{CD89E551-A7B6-49EA-89FD-35B14BBBE273}"/>
                                            </p:graphicEl>
                                          </p:spTgt>
                                        </p:tgtEl>
                                        <p:attrNameLst>
                                          <p:attrName>style.visibility</p:attrName>
                                        </p:attrNameLst>
                                      </p:cBhvr>
                                      <p:to>
                                        <p:strVal val="visible"/>
                                      </p:to>
                                    </p:set>
                                    <p:animEffect transition="in" filter="fade">
                                      <p:cBhvr>
                                        <p:cTn id="26" dur="2000"/>
                                        <p:tgtEl>
                                          <p:spTgt spid="4">
                                            <p:graphicEl>
                                              <a:dgm id="{CD89E551-A7B6-49EA-89FD-35B14BBBE273}"/>
                                            </p:graphicEl>
                                          </p:spTgt>
                                        </p:tgtEl>
                                      </p:cBhvr>
                                    </p:animEffect>
                                    <p:anim calcmode="lin" valueType="num">
                                      <p:cBhvr>
                                        <p:cTn id="27" dur="2000" fill="hold"/>
                                        <p:tgtEl>
                                          <p:spTgt spid="4">
                                            <p:graphicEl>
                                              <a:dgm id="{CD89E551-A7B6-49EA-89FD-35B14BBBE273}"/>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CD89E551-A7B6-49EA-89FD-35B14BBBE273}"/>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4">
                                            <p:graphicEl>
                                              <a:dgm id="{44C0AD0F-31C7-43DE-A97A-458F6E2E0367}"/>
                                            </p:graphicEl>
                                          </p:spTgt>
                                        </p:tgtEl>
                                        <p:attrNameLst>
                                          <p:attrName>style.visibility</p:attrName>
                                        </p:attrNameLst>
                                      </p:cBhvr>
                                      <p:to>
                                        <p:strVal val="visible"/>
                                      </p:to>
                                    </p:set>
                                    <p:animEffect transition="in" filter="fade">
                                      <p:cBhvr>
                                        <p:cTn id="33" dur="2000"/>
                                        <p:tgtEl>
                                          <p:spTgt spid="4">
                                            <p:graphicEl>
                                              <a:dgm id="{44C0AD0F-31C7-43DE-A97A-458F6E2E0367}"/>
                                            </p:graphicEl>
                                          </p:spTgt>
                                        </p:tgtEl>
                                      </p:cBhvr>
                                    </p:animEffect>
                                    <p:anim calcmode="lin" valueType="num">
                                      <p:cBhvr>
                                        <p:cTn id="34" dur="2000" fill="hold"/>
                                        <p:tgtEl>
                                          <p:spTgt spid="4">
                                            <p:graphicEl>
                                              <a:dgm id="{44C0AD0F-31C7-43DE-A97A-458F6E2E0367}"/>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44C0AD0F-31C7-43DE-A97A-458F6E2E0367}"/>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4">
                                            <p:graphicEl>
                                              <a:dgm id="{39B4B977-ED90-454F-823C-73EB2E710F00}"/>
                                            </p:graphicEl>
                                          </p:spTgt>
                                        </p:tgtEl>
                                        <p:attrNameLst>
                                          <p:attrName>style.visibility</p:attrName>
                                        </p:attrNameLst>
                                      </p:cBhvr>
                                      <p:to>
                                        <p:strVal val="visible"/>
                                      </p:to>
                                    </p:set>
                                    <p:animEffect transition="in" filter="fade">
                                      <p:cBhvr>
                                        <p:cTn id="38" dur="2000"/>
                                        <p:tgtEl>
                                          <p:spTgt spid="4">
                                            <p:graphicEl>
                                              <a:dgm id="{39B4B977-ED90-454F-823C-73EB2E710F00}"/>
                                            </p:graphicEl>
                                          </p:spTgt>
                                        </p:tgtEl>
                                      </p:cBhvr>
                                    </p:animEffect>
                                    <p:anim calcmode="lin" valueType="num">
                                      <p:cBhvr>
                                        <p:cTn id="39" dur="2000" fill="hold"/>
                                        <p:tgtEl>
                                          <p:spTgt spid="4">
                                            <p:graphicEl>
                                              <a:dgm id="{39B4B977-ED90-454F-823C-73EB2E710F00}"/>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39B4B977-ED90-454F-823C-73EB2E710F00}"/>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fa-IR" dirty="0"/>
          </a:p>
        </p:txBody>
      </p:sp>
      <p:pic>
        <p:nvPicPr>
          <p:cNvPr id="7" name="Picture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3999" cy="6858000"/>
          </a:xfrm>
          <a:prstGeom prst="rect">
            <a:avLst/>
          </a:prstGeom>
        </p:spPr>
      </p:pic>
    </p:spTree>
    <p:extLst>
      <p:ext uri="{BB962C8B-B14F-4D97-AF65-F5344CB8AC3E}">
        <p14:creationId xmlns:p14="http://schemas.microsoft.com/office/powerpoint/2010/main" val="9706230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058535750"/>
              </p:ext>
            </p:extLst>
          </p:nvPr>
        </p:nvGraphicFramePr>
        <p:xfrm>
          <a:off x="107504" y="1628800"/>
          <a:ext cx="8928992" cy="5112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18256"/>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
        <p:nvSpPr>
          <p:cNvPr id="6" name="Rectangle 5"/>
          <p:cNvSpPr/>
          <p:nvPr/>
        </p:nvSpPr>
        <p:spPr>
          <a:xfrm>
            <a:off x="2555776" y="980728"/>
            <a:ext cx="4572000" cy="535531"/>
          </a:xfrm>
          <a:prstGeom prst="rect">
            <a:avLst/>
          </a:prstGeom>
        </p:spPr>
        <p:txBody>
          <a:bodyPr>
            <a:spAutoFit/>
          </a:bodyPr>
          <a:lstStyle/>
          <a:p>
            <a:pPr lvl="0" algn="ctr" defTabSz="622300">
              <a:lnSpc>
                <a:spcPct val="90000"/>
              </a:lnSpc>
              <a:spcBef>
                <a:spcPct val="0"/>
              </a:spcBef>
              <a:spcAft>
                <a:spcPct val="35000"/>
              </a:spcAft>
            </a:pPr>
            <a:r>
              <a:rPr lang="fa-IR" sz="1600" dirty="0">
                <a:solidFill>
                  <a:srgbClr val="002060"/>
                </a:solidFill>
                <a:cs typeface="B Titr" panose="00000700000000000000" pitchFamily="2" charset="-78"/>
              </a:rPr>
              <a:t>شایسته است پیش از ورود به موضوع، نظری به مبانی و سازه‌های اولیة بحث داشته باشیم:</a:t>
            </a:r>
          </a:p>
        </p:txBody>
      </p:sp>
    </p:spTree>
    <p:extLst>
      <p:ext uri="{BB962C8B-B14F-4D97-AF65-F5344CB8AC3E}">
        <p14:creationId xmlns:p14="http://schemas.microsoft.com/office/powerpoint/2010/main" val="275435689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2000"/>
                                        <p:tgtEl>
                                          <p:spTgt spid="6"/>
                                        </p:tgtEl>
                                      </p:cBhvr>
                                    </p:animEffect>
                                    <p:anim calcmode="lin" valueType="num">
                                      <p:cBhvr>
                                        <p:cTn id="15" dur="2000" fill="hold"/>
                                        <p:tgtEl>
                                          <p:spTgt spid="6"/>
                                        </p:tgtEl>
                                        <p:attrNameLst>
                                          <p:attrName>ppt_w</p:attrName>
                                        </p:attrNameLst>
                                      </p:cBhvr>
                                      <p:tavLst>
                                        <p:tav tm="0" fmla="#ppt_w*sin(2.5*pi*$)">
                                          <p:val>
                                            <p:fltVal val="0"/>
                                          </p:val>
                                        </p:tav>
                                        <p:tav tm="100000">
                                          <p:val>
                                            <p:fltVal val="1"/>
                                          </p:val>
                                        </p:tav>
                                      </p:tavLst>
                                    </p:anim>
                                    <p:anim calcmode="lin" valueType="num">
                                      <p:cBhvr>
                                        <p:cTn id="16"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CDE891EE-7B64-4B01-A72A-1CBFD0786697}"/>
                                            </p:graphicEl>
                                          </p:spTgt>
                                        </p:tgtEl>
                                        <p:attrNameLst>
                                          <p:attrName>style.visibility</p:attrName>
                                        </p:attrNameLst>
                                      </p:cBhvr>
                                      <p:to>
                                        <p:strVal val="visible"/>
                                      </p:to>
                                    </p:set>
                                    <p:animEffect transition="in" filter="fade">
                                      <p:cBhvr>
                                        <p:cTn id="21" dur="2000"/>
                                        <p:tgtEl>
                                          <p:spTgt spid="4">
                                            <p:graphicEl>
                                              <a:dgm id="{CDE891EE-7B64-4B01-A72A-1CBFD0786697}"/>
                                            </p:graphicEl>
                                          </p:spTgt>
                                        </p:tgtEl>
                                      </p:cBhvr>
                                    </p:animEffect>
                                    <p:anim calcmode="lin" valueType="num">
                                      <p:cBhvr>
                                        <p:cTn id="22" dur="2000" fill="hold"/>
                                        <p:tgtEl>
                                          <p:spTgt spid="4">
                                            <p:graphicEl>
                                              <a:dgm id="{CDE891EE-7B64-4B01-A72A-1CBFD0786697}"/>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CDE891EE-7B64-4B01-A72A-1CBFD0786697}"/>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4">
                                            <p:graphicEl>
                                              <a:dgm id="{1F02F8AF-48AE-41BE-BCF0-B72DDFB544E1}"/>
                                            </p:graphicEl>
                                          </p:spTgt>
                                        </p:tgtEl>
                                        <p:attrNameLst>
                                          <p:attrName>style.visibility</p:attrName>
                                        </p:attrNameLst>
                                      </p:cBhvr>
                                      <p:to>
                                        <p:strVal val="visible"/>
                                      </p:to>
                                    </p:set>
                                    <p:animEffect transition="in" filter="fade">
                                      <p:cBhvr>
                                        <p:cTn id="26" dur="2000"/>
                                        <p:tgtEl>
                                          <p:spTgt spid="4">
                                            <p:graphicEl>
                                              <a:dgm id="{1F02F8AF-48AE-41BE-BCF0-B72DDFB544E1}"/>
                                            </p:graphicEl>
                                          </p:spTgt>
                                        </p:tgtEl>
                                      </p:cBhvr>
                                    </p:animEffect>
                                    <p:anim calcmode="lin" valueType="num">
                                      <p:cBhvr>
                                        <p:cTn id="27" dur="2000" fill="hold"/>
                                        <p:tgtEl>
                                          <p:spTgt spid="4">
                                            <p:graphicEl>
                                              <a:dgm id="{1F02F8AF-48AE-41BE-BCF0-B72DDFB544E1}"/>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1F02F8AF-48AE-41BE-BCF0-B72DDFB544E1}"/>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4">
                                            <p:graphicEl>
                                              <a:dgm id="{84546FC6-CE22-4D24-934B-CEE6649E07F4}"/>
                                            </p:graphicEl>
                                          </p:spTgt>
                                        </p:tgtEl>
                                        <p:attrNameLst>
                                          <p:attrName>style.visibility</p:attrName>
                                        </p:attrNameLst>
                                      </p:cBhvr>
                                      <p:to>
                                        <p:strVal val="visible"/>
                                      </p:to>
                                    </p:set>
                                    <p:animEffect transition="in" filter="fade">
                                      <p:cBhvr>
                                        <p:cTn id="33" dur="2000"/>
                                        <p:tgtEl>
                                          <p:spTgt spid="4">
                                            <p:graphicEl>
                                              <a:dgm id="{84546FC6-CE22-4D24-934B-CEE6649E07F4}"/>
                                            </p:graphicEl>
                                          </p:spTgt>
                                        </p:tgtEl>
                                      </p:cBhvr>
                                    </p:animEffect>
                                    <p:anim calcmode="lin" valueType="num">
                                      <p:cBhvr>
                                        <p:cTn id="34" dur="2000" fill="hold"/>
                                        <p:tgtEl>
                                          <p:spTgt spid="4">
                                            <p:graphicEl>
                                              <a:dgm id="{84546FC6-CE22-4D24-934B-CEE6649E07F4}"/>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84546FC6-CE22-4D24-934B-CEE6649E07F4}"/>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4">
                                            <p:graphicEl>
                                              <a:dgm id="{9EAEB213-B7F5-4FF3-9EB2-8DD7AE62AEC0}"/>
                                            </p:graphicEl>
                                          </p:spTgt>
                                        </p:tgtEl>
                                        <p:attrNameLst>
                                          <p:attrName>style.visibility</p:attrName>
                                        </p:attrNameLst>
                                      </p:cBhvr>
                                      <p:to>
                                        <p:strVal val="visible"/>
                                      </p:to>
                                    </p:set>
                                    <p:animEffect transition="in" filter="fade">
                                      <p:cBhvr>
                                        <p:cTn id="38" dur="2000"/>
                                        <p:tgtEl>
                                          <p:spTgt spid="4">
                                            <p:graphicEl>
                                              <a:dgm id="{9EAEB213-B7F5-4FF3-9EB2-8DD7AE62AEC0}"/>
                                            </p:graphicEl>
                                          </p:spTgt>
                                        </p:tgtEl>
                                      </p:cBhvr>
                                    </p:animEffect>
                                    <p:anim calcmode="lin" valueType="num">
                                      <p:cBhvr>
                                        <p:cTn id="39" dur="2000" fill="hold"/>
                                        <p:tgtEl>
                                          <p:spTgt spid="4">
                                            <p:graphicEl>
                                              <a:dgm id="{9EAEB213-B7F5-4FF3-9EB2-8DD7AE62AEC0}"/>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9EAEB213-B7F5-4FF3-9EB2-8DD7AE62AEC0}"/>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4">
                                            <p:graphicEl>
                                              <a:dgm id="{D3338FA0-17C1-4CEE-A591-6AA3A05956F4}"/>
                                            </p:graphicEl>
                                          </p:spTgt>
                                        </p:tgtEl>
                                        <p:attrNameLst>
                                          <p:attrName>style.visibility</p:attrName>
                                        </p:attrNameLst>
                                      </p:cBhvr>
                                      <p:to>
                                        <p:strVal val="visible"/>
                                      </p:to>
                                    </p:set>
                                    <p:animEffect transition="in" filter="fade">
                                      <p:cBhvr>
                                        <p:cTn id="45" dur="2000"/>
                                        <p:tgtEl>
                                          <p:spTgt spid="4">
                                            <p:graphicEl>
                                              <a:dgm id="{D3338FA0-17C1-4CEE-A591-6AA3A05956F4}"/>
                                            </p:graphicEl>
                                          </p:spTgt>
                                        </p:tgtEl>
                                      </p:cBhvr>
                                    </p:animEffect>
                                    <p:anim calcmode="lin" valueType="num">
                                      <p:cBhvr>
                                        <p:cTn id="46" dur="2000" fill="hold"/>
                                        <p:tgtEl>
                                          <p:spTgt spid="4">
                                            <p:graphicEl>
                                              <a:dgm id="{D3338FA0-17C1-4CEE-A591-6AA3A05956F4}"/>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4">
                                            <p:graphicEl>
                                              <a:dgm id="{D3338FA0-17C1-4CEE-A591-6AA3A05956F4}"/>
                                            </p:graphicEl>
                                          </p:spTgt>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4">
                                            <p:graphicEl>
                                              <a:dgm id="{08601282-F488-4195-895E-B0497DB7DD9B}"/>
                                            </p:graphicEl>
                                          </p:spTgt>
                                        </p:tgtEl>
                                        <p:attrNameLst>
                                          <p:attrName>style.visibility</p:attrName>
                                        </p:attrNameLst>
                                      </p:cBhvr>
                                      <p:to>
                                        <p:strVal val="visible"/>
                                      </p:to>
                                    </p:set>
                                    <p:animEffect transition="in" filter="fade">
                                      <p:cBhvr>
                                        <p:cTn id="50" dur="2000"/>
                                        <p:tgtEl>
                                          <p:spTgt spid="4">
                                            <p:graphicEl>
                                              <a:dgm id="{08601282-F488-4195-895E-B0497DB7DD9B}"/>
                                            </p:graphicEl>
                                          </p:spTgt>
                                        </p:tgtEl>
                                      </p:cBhvr>
                                    </p:animEffect>
                                    <p:anim calcmode="lin" valueType="num">
                                      <p:cBhvr>
                                        <p:cTn id="51" dur="2000" fill="hold"/>
                                        <p:tgtEl>
                                          <p:spTgt spid="4">
                                            <p:graphicEl>
                                              <a:dgm id="{08601282-F488-4195-895E-B0497DB7DD9B}"/>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4">
                                            <p:graphicEl>
                                              <a:dgm id="{08601282-F488-4195-895E-B0497DB7DD9B}"/>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endParaRPr lang="fa-IR" sz="2400" dirty="0">
              <a:solidFill>
                <a:srgbClr val="FF0000"/>
              </a:solidFill>
              <a:cs typeface="B Titr" panose="00000700000000000000" pitchFamily="2" charset="-78"/>
            </a:endParaRPr>
          </a:p>
        </p:txBody>
      </p:sp>
      <p:sp>
        <p:nvSpPr>
          <p:cNvPr id="6" name="Rectangle 5"/>
          <p:cNvSpPr/>
          <p:nvPr/>
        </p:nvSpPr>
        <p:spPr>
          <a:xfrm>
            <a:off x="251520" y="1628800"/>
            <a:ext cx="8640960" cy="4552015"/>
          </a:xfrm>
          <a:prstGeom prst="rect">
            <a:avLst/>
          </a:prstGeom>
        </p:spPr>
        <p:txBody>
          <a:bodyPr wrap="square">
            <a:spAutoFit/>
          </a:bodyPr>
          <a:lstStyle/>
          <a:p>
            <a:pPr lvl="0" algn="ctr" defTabSz="577850">
              <a:spcBef>
                <a:spcPct val="0"/>
              </a:spcBef>
              <a:spcAft>
                <a:spcPct val="35000"/>
              </a:spcAft>
            </a:pPr>
            <a:r>
              <a:rPr lang="fa-IR" dirty="0">
                <a:cs typeface="B Titr" panose="00000700000000000000" pitchFamily="2" charset="-78"/>
              </a:rPr>
              <a:t>البته تحقق ارادة خدا حتمی است و فرجامِ تاریخِ بشر روشن است؛ یعنی خدا از طرح خود برای پایان تاریخ درنمی‌گذرد و در این طرح شکست نمی‌خورد؛ اما صبر او زیاد است و تا انسان‌ها اقدام و قیامی نکنند پیش‌قدم نمی‌گردد؛ بلکه منتظر می‌ماند تا کسانی پدید آیند و به وظیفة خود عمل کنند</a:t>
            </a:r>
            <a:r>
              <a:rPr lang="fa-IR" dirty="0" smtClean="0">
                <a:cs typeface="B Titr" panose="00000700000000000000" pitchFamily="2" charset="-78"/>
              </a:rPr>
              <a:t>:</a:t>
            </a:r>
          </a:p>
          <a:p>
            <a:pPr lvl="0" algn="ctr" defTabSz="577850">
              <a:spcBef>
                <a:spcPct val="0"/>
              </a:spcBef>
              <a:spcAft>
                <a:spcPct val="35000"/>
              </a:spcAft>
            </a:pPr>
            <a:endParaRPr lang="fa-IR" dirty="0">
              <a:cs typeface="B Titr" panose="00000700000000000000" pitchFamily="2" charset="-78"/>
            </a:endParaRPr>
          </a:p>
          <a:p>
            <a:pPr lvl="0" algn="ctr" defTabSz="577850">
              <a:spcBef>
                <a:spcPct val="0"/>
              </a:spcBef>
              <a:spcAft>
                <a:spcPct val="35000"/>
              </a:spcAft>
            </a:pPr>
            <a:r>
              <a:rPr lang="fa-IR" dirty="0">
                <a:cs typeface="B Titr" panose="00000700000000000000" pitchFamily="2" charset="-78"/>
              </a:rPr>
              <a:t>(یا أَیهَا الَّذینَ آمَنُوا مَن یرتَدَّ مِنكُم عَن دینِهِ فَسَوفَ یأتِی اللَّهُ بِقَومٍ یحِبُّهُم وَ یحِبُّونَهُ أَذِلَّةٍ عَلَى المُؤمِنینَ أَعِزَّةٍ عَلَى الكافِرینَ یجاهِدُونَ فی‏ سَبیلِ اللَّهِ وَ لایخافُونَ لَومَةَ لائِمٍ ذلِكَ فَضلُ اللَّهِ یؤتیهِ مَن یشاءُ وَ اللَّهُ واسِعٌ عَلیمٌ) مائده: </a:t>
            </a:r>
            <a:r>
              <a:rPr lang="fa-IR" dirty="0" smtClean="0">
                <a:cs typeface="B Titr" panose="00000700000000000000" pitchFamily="2" charset="-78"/>
              </a:rPr>
              <a:t>54</a:t>
            </a:r>
          </a:p>
          <a:p>
            <a:pPr lvl="0" algn="ctr" defTabSz="577850">
              <a:spcBef>
                <a:spcPct val="0"/>
              </a:spcBef>
              <a:spcAft>
                <a:spcPct val="35000"/>
              </a:spcAft>
            </a:pPr>
            <a:endParaRPr lang="fa-IR" dirty="0">
              <a:cs typeface="B Titr" panose="00000700000000000000" pitchFamily="2" charset="-78"/>
            </a:endParaRPr>
          </a:p>
          <a:p>
            <a:pPr lvl="0" algn="ctr" defTabSz="577850">
              <a:spcBef>
                <a:spcPct val="0"/>
              </a:spcBef>
              <a:spcAft>
                <a:spcPct val="35000"/>
              </a:spcAft>
            </a:pPr>
            <a:r>
              <a:rPr lang="fa-IR" dirty="0">
                <a:cs typeface="B Titr" panose="00000700000000000000" pitchFamily="2" charset="-78"/>
              </a:rPr>
              <a:t>انقلاب اسلامی ایران و نهضت امام راحل; را در این چارچوب می‌توان فهمید. این حرکت بزرگ، یک خیزش اعتقادیِ مردمی و مقدمه‌ساز تشکیل یک جامعة بزرگ اسلامی و سرآغازی برای ظهور امام زمان است. </a:t>
            </a:r>
            <a:endParaRPr lang="fa-IR" dirty="0" smtClean="0">
              <a:cs typeface="B Titr" panose="00000700000000000000" pitchFamily="2" charset="-78"/>
            </a:endParaRPr>
          </a:p>
          <a:p>
            <a:pPr lvl="0" algn="ctr" defTabSz="577850">
              <a:spcBef>
                <a:spcPct val="0"/>
              </a:spcBef>
              <a:spcAft>
                <a:spcPct val="35000"/>
              </a:spcAft>
            </a:pPr>
            <a:endParaRPr lang="fa-IR" dirty="0">
              <a:cs typeface="B Titr" panose="00000700000000000000" pitchFamily="2" charset="-78"/>
            </a:endParaRPr>
          </a:p>
          <a:p>
            <a:pPr lvl="0" algn="ctr" defTabSz="577850">
              <a:spcBef>
                <a:spcPct val="0"/>
              </a:spcBef>
              <a:spcAft>
                <a:spcPct val="35000"/>
              </a:spcAft>
            </a:pPr>
            <a:r>
              <a:rPr lang="fa-IR" dirty="0">
                <a:cs typeface="B Titr" panose="00000700000000000000" pitchFamily="2" charset="-78"/>
              </a:rPr>
              <a:t>«این کشور باید ساخته شود، باید پیش برود. این ملت بزرگ باید استعدادهایش شکوفا شود. بایستی در دنیا بدرخشد و بالاخره آن تمدن عظیم اسلامی را در مقابل چشم جهانیان بگذارد. این انقلاب باید بماند و برنامة تاریخی و جهانی خویش را به بار نشاند.» </a:t>
            </a:r>
          </a:p>
        </p:txBody>
      </p:sp>
    </p:spTree>
    <p:extLst>
      <p:ext uri="{BB962C8B-B14F-4D97-AF65-F5344CB8AC3E}">
        <p14:creationId xmlns:p14="http://schemas.microsoft.com/office/powerpoint/2010/main" val="380250265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additive="base">
                                        <p:cTn id="13"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 calcmode="lin" valueType="num">
                                      <p:cBhvr additive="base">
                                        <p:cTn id="19"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
                                            <p:txEl>
                                              <p:pRg st="4" end="4"/>
                                            </p:txEl>
                                          </p:spTgt>
                                        </p:tgtEl>
                                        <p:attrNameLst>
                                          <p:attrName>style.visibility</p:attrName>
                                        </p:attrNameLst>
                                      </p:cBhvr>
                                      <p:to>
                                        <p:strVal val="visible"/>
                                      </p:to>
                                    </p:set>
                                    <p:anim calcmode="lin" valueType="num">
                                      <p:cBhvr additive="base">
                                        <p:cTn id="25" dur="500" fill="hold"/>
                                        <p:tgtEl>
                                          <p:spTgt spid="6">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 calcmode="lin" valueType="num">
                                      <p:cBhvr additive="base">
                                        <p:cTn id="31" dur="500" fill="hold"/>
                                        <p:tgtEl>
                                          <p:spTgt spid="6">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build="p"/>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251520" y="1988840"/>
            <a:ext cx="8784914" cy="409728"/>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indent="179705" algn="ctr">
              <a:lnSpc>
                <a:spcPct val="150000"/>
              </a:lnSpc>
            </a:pPr>
            <a:r>
              <a:rPr lang="fa-IR" sz="1500" dirty="0">
                <a:latin typeface="Times New Roman" panose="02020603050405020304" pitchFamily="18" charset="0"/>
                <a:ea typeface="Times New Roman" panose="02020603050405020304" pitchFamily="18" charset="0"/>
                <a:cs typeface="B Titr" panose="00000700000000000000" pitchFamily="2" charset="-78"/>
              </a:rPr>
              <a:t>برای شناخت طلبة انقلابی لازم است ابتدا جوهره و حقیقت انقلاب را بشناسیم و آن را در ویژگی‌های مرتبط با طلبگی ضرب کنیم. </a:t>
            </a:r>
            <a:endParaRPr lang="fa-IR" sz="1500" dirty="0" smtClean="0">
              <a:latin typeface="Times New Roman" panose="02020603050405020304" pitchFamily="18" charset="0"/>
              <a:ea typeface="Times New Roman" panose="02020603050405020304" pitchFamily="18" charset="0"/>
              <a:cs typeface="B Titr" panose="00000700000000000000" pitchFamily="2" charset="-78"/>
            </a:endParaRPr>
          </a:p>
        </p:txBody>
      </p:sp>
      <p:graphicFrame>
        <p:nvGraphicFramePr>
          <p:cNvPr id="17" name="Diagram 16"/>
          <p:cNvGraphicFramePr/>
          <p:nvPr>
            <p:extLst>
              <p:ext uri="{D42A27DB-BD31-4B8C-83A1-F6EECF244321}">
                <p14:modId xmlns:p14="http://schemas.microsoft.com/office/powerpoint/2010/main" val="3206744173"/>
              </p:ext>
            </p:extLst>
          </p:nvPr>
        </p:nvGraphicFramePr>
        <p:xfrm>
          <a:off x="1061579" y="3244408"/>
          <a:ext cx="7164796" cy="16561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endParaRPr lang="fa-IR" sz="2400" dirty="0">
              <a:solidFill>
                <a:srgbClr val="FF0000"/>
              </a:solidFill>
              <a:cs typeface="B Titr" panose="00000700000000000000" pitchFamily="2" charset="-78"/>
            </a:endParaRPr>
          </a:p>
        </p:txBody>
      </p:sp>
      <p:sp>
        <p:nvSpPr>
          <p:cNvPr id="2" name="Rectangle 1"/>
          <p:cNvSpPr/>
          <p:nvPr/>
        </p:nvSpPr>
        <p:spPr>
          <a:xfrm>
            <a:off x="2657722" y="1475492"/>
            <a:ext cx="4221028" cy="461665"/>
          </a:xfrm>
          <a:prstGeom prst="rect">
            <a:avLst/>
          </a:prstGeom>
        </p:spPr>
        <p:txBody>
          <a:bodyPr wrap="none">
            <a:spAutoFit/>
          </a:bodyPr>
          <a:lstStyle/>
          <a:p>
            <a:pPr algn="ctr"/>
            <a:r>
              <a:rPr lang="fa-IR" sz="2400" dirty="0">
                <a:solidFill>
                  <a:srgbClr val="002060"/>
                </a:solidFill>
                <a:cs typeface="B Titr" panose="00000700000000000000" pitchFamily="2" charset="-78"/>
              </a:rPr>
              <a:t>حقیقت انقلاب و ماهیت «طلبة انقلابی»</a:t>
            </a:r>
          </a:p>
        </p:txBody>
      </p:sp>
      <p:sp>
        <p:nvSpPr>
          <p:cNvPr id="3" name="Rectangle 2"/>
          <p:cNvSpPr/>
          <p:nvPr/>
        </p:nvSpPr>
        <p:spPr>
          <a:xfrm>
            <a:off x="251520" y="5661248"/>
            <a:ext cx="8640960" cy="923330"/>
          </a:xfrm>
          <a:prstGeom prst="rect">
            <a:avLst/>
          </a:prstGeom>
        </p:spPr>
        <p:txBody>
          <a:bodyPr wrap="square">
            <a:spAutoFit/>
          </a:bodyPr>
          <a:lstStyle/>
          <a:p>
            <a:pPr algn="ctr">
              <a:lnSpc>
                <a:spcPct val="150000"/>
              </a:lnSpc>
            </a:pPr>
            <a:r>
              <a:rPr lang="fa-IR" dirty="0">
                <a:cs typeface="B Titr" panose="00000700000000000000" pitchFamily="2" charset="-78"/>
              </a:rPr>
              <a:t>فهم انقلاب به مثابه صحنة تقابل، درگیری و جایگزینی دو برداشت از اسلام، تصویری است که در سراسر سخنرانی‌ها، پیام‌ها و نامه‌های امام خمینی; آشکار است. </a:t>
            </a:r>
            <a:endParaRPr lang="en-US" dirty="0">
              <a:solidFill>
                <a:schemeClr val="lt1"/>
              </a:solidFill>
              <a:cs typeface="B Titr" panose="00000700000000000000" pitchFamily="2" charset="-78"/>
            </a:endParaRPr>
          </a:p>
        </p:txBody>
      </p:sp>
    </p:spTree>
    <p:extLst>
      <p:ext uri="{BB962C8B-B14F-4D97-AF65-F5344CB8AC3E}">
        <p14:creationId xmlns:p14="http://schemas.microsoft.com/office/powerpoint/2010/main" val="776158454"/>
      </p:ext>
    </p:extLst>
  </p:cSld>
  <p:clrMapOvr>
    <a:masterClrMapping/>
  </p:clrMapOvr>
  <mc:AlternateContent xmlns:mc="http://schemas.openxmlformats.org/markup-compatibility/2006" xmlns:p14="http://schemas.microsoft.com/office/powerpoint/2010/main">
    <mc:Choice Requires="p14">
      <p:transition spd="slow" p14:dur="3900">
        <p14:glitte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7">
                                            <p:graphicEl>
                                              <a:dgm id="{4AC0C6AD-CF7E-440B-97E7-8D701D2EA842}"/>
                                            </p:graphicEl>
                                          </p:spTgt>
                                        </p:tgtEl>
                                        <p:attrNameLst>
                                          <p:attrName>style.visibility</p:attrName>
                                        </p:attrNameLst>
                                      </p:cBhvr>
                                      <p:to>
                                        <p:strVal val="visible"/>
                                      </p:to>
                                    </p:set>
                                    <p:anim calcmode="lin" valueType="num">
                                      <p:cBhvr additive="base">
                                        <p:cTn id="25" dur="500" fill="hold"/>
                                        <p:tgtEl>
                                          <p:spTgt spid="17">
                                            <p:graphicEl>
                                              <a:dgm id="{4AC0C6AD-CF7E-440B-97E7-8D701D2EA842}"/>
                                            </p:graphic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
                                            <p:graphicEl>
                                              <a:dgm id="{4AC0C6AD-CF7E-440B-97E7-8D701D2EA842}"/>
                                            </p:graphicEl>
                                          </p:spTgt>
                                        </p:tgtEl>
                                        <p:attrNameLst>
                                          <p:attrName>ppt_y</p:attrName>
                                        </p:attrNameLst>
                                      </p:cBhvr>
                                      <p:tavLst>
                                        <p:tav tm="0">
                                          <p:val>
                                            <p:strVal val="0-#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7">
                                            <p:graphicEl>
                                              <a:dgm id="{01534037-1CBB-48D3-BB90-796FFD3995CE}"/>
                                            </p:graphicEl>
                                          </p:spTgt>
                                        </p:tgtEl>
                                        <p:attrNameLst>
                                          <p:attrName>style.visibility</p:attrName>
                                        </p:attrNameLst>
                                      </p:cBhvr>
                                      <p:to>
                                        <p:strVal val="visible"/>
                                      </p:to>
                                    </p:set>
                                    <p:anim calcmode="lin" valueType="num">
                                      <p:cBhvr additive="base">
                                        <p:cTn id="31" dur="500" fill="hold"/>
                                        <p:tgtEl>
                                          <p:spTgt spid="17">
                                            <p:graphicEl>
                                              <a:dgm id="{01534037-1CBB-48D3-BB90-796FFD3995CE}"/>
                                            </p:graphicEl>
                                          </p:spTgt>
                                        </p:tgtEl>
                                        <p:attrNameLst>
                                          <p:attrName>ppt_x</p:attrName>
                                        </p:attrNameLst>
                                      </p:cBhvr>
                                      <p:tavLst>
                                        <p:tav tm="0">
                                          <p:val>
                                            <p:strVal val="#ppt_x"/>
                                          </p:val>
                                        </p:tav>
                                        <p:tav tm="100000">
                                          <p:val>
                                            <p:strVal val="#ppt_x"/>
                                          </p:val>
                                        </p:tav>
                                      </p:tavLst>
                                    </p:anim>
                                    <p:anim calcmode="lin" valueType="num">
                                      <p:cBhvr additive="base">
                                        <p:cTn id="32" dur="500" fill="hold"/>
                                        <p:tgtEl>
                                          <p:spTgt spid="17">
                                            <p:graphicEl>
                                              <a:dgm id="{01534037-1CBB-48D3-BB90-796FFD3995CE}"/>
                                            </p:graphicEl>
                                          </p:spTgt>
                                        </p:tgtEl>
                                        <p:attrNameLst>
                                          <p:attrName>ppt_y</p:attrName>
                                        </p:attrNameLst>
                                      </p:cBhvr>
                                      <p:tavLst>
                                        <p:tav tm="0">
                                          <p:val>
                                            <p:strVal val="0-#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7">
                                            <p:graphicEl>
                                              <a:dgm id="{0E0EFC42-4679-43BF-915A-2E3E3BF89FE3}"/>
                                            </p:graphicEl>
                                          </p:spTgt>
                                        </p:tgtEl>
                                        <p:attrNameLst>
                                          <p:attrName>style.visibility</p:attrName>
                                        </p:attrNameLst>
                                      </p:cBhvr>
                                      <p:to>
                                        <p:strVal val="visible"/>
                                      </p:to>
                                    </p:set>
                                    <p:anim calcmode="lin" valueType="num">
                                      <p:cBhvr additive="base">
                                        <p:cTn id="37" dur="500" fill="hold"/>
                                        <p:tgtEl>
                                          <p:spTgt spid="17">
                                            <p:graphicEl>
                                              <a:dgm id="{0E0EFC42-4679-43BF-915A-2E3E3BF89FE3}"/>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17">
                                            <p:graphicEl>
                                              <a:dgm id="{0E0EFC42-4679-43BF-915A-2E3E3BF89FE3}"/>
                                            </p:graphicEl>
                                          </p:spTgt>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17">
                                            <p:graphicEl>
                                              <a:dgm id="{04CD8AA6-84CF-4D2A-8126-E33B6CF113CF}"/>
                                            </p:graphicEl>
                                          </p:spTgt>
                                        </p:tgtEl>
                                        <p:attrNameLst>
                                          <p:attrName>style.visibility</p:attrName>
                                        </p:attrNameLst>
                                      </p:cBhvr>
                                      <p:to>
                                        <p:strVal val="visible"/>
                                      </p:to>
                                    </p:set>
                                    <p:anim calcmode="lin" valueType="num">
                                      <p:cBhvr additive="base">
                                        <p:cTn id="41" dur="500" fill="hold"/>
                                        <p:tgtEl>
                                          <p:spTgt spid="17">
                                            <p:graphicEl>
                                              <a:dgm id="{04CD8AA6-84CF-4D2A-8126-E33B6CF113CF}"/>
                                            </p:graphicEl>
                                          </p:spTgt>
                                        </p:tgtEl>
                                        <p:attrNameLst>
                                          <p:attrName>ppt_x</p:attrName>
                                        </p:attrNameLst>
                                      </p:cBhvr>
                                      <p:tavLst>
                                        <p:tav tm="0">
                                          <p:val>
                                            <p:strVal val="#ppt_x"/>
                                          </p:val>
                                        </p:tav>
                                        <p:tav tm="100000">
                                          <p:val>
                                            <p:strVal val="#ppt_x"/>
                                          </p:val>
                                        </p:tav>
                                      </p:tavLst>
                                    </p:anim>
                                    <p:anim calcmode="lin" valueType="num">
                                      <p:cBhvr additive="base">
                                        <p:cTn id="42" dur="500" fill="hold"/>
                                        <p:tgtEl>
                                          <p:spTgt spid="17">
                                            <p:graphicEl>
                                              <a:dgm id="{04CD8AA6-84CF-4D2A-8126-E33B6CF113CF}"/>
                                            </p:graphicEl>
                                          </p:spTgt>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grpId="0" nodeType="clickEffect">
                                  <p:stCondLst>
                                    <p:cond delay="0"/>
                                  </p:stCondLst>
                                  <p:childTnLst>
                                    <p:set>
                                      <p:cBhvr>
                                        <p:cTn id="46" dur="1" fill="hold">
                                          <p:stCondLst>
                                            <p:cond delay="0"/>
                                          </p:stCondLst>
                                        </p:cTn>
                                        <p:tgtEl>
                                          <p:spTgt spid="17">
                                            <p:graphicEl>
                                              <a:dgm id="{9B36AA91-8C29-4FEF-9139-A9915146062B}"/>
                                            </p:graphicEl>
                                          </p:spTgt>
                                        </p:tgtEl>
                                        <p:attrNameLst>
                                          <p:attrName>style.visibility</p:attrName>
                                        </p:attrNameLst>
                                      </p:cBhvr>
                                      <p:to>
                                        <p:strVal val="visible"/>
                                      </p:to>
                                    </p:set>
                                    <p:anim calcmode="lin" valueType="num">
                                      <p:cBhvr additive="base">
                                        <p:cTn id="47" dur="500" fill="hold"/>
                                        <p:tgtEl>
                                          <p:spTgt spid="17">
                                            <p:graphicEl>
                                              <a:dgm id="{9B36AA91-8C29-4FEF-9139-A9915146062B}"/>
                                            </p:graphicEl>
                                          </p:spTgt>
                                        </p:tgtEl>
                                        <p:attrNameLst>
                                          <p:attrName>ppt_x</p:attrName>
                                        </p:attrNameLst>
                                      </p:cBhvr>
                                      <p:tavLst>
                                        <p:tav tm="0">
                                          <p:val>
                                            <p:strVal val="#ppt_x"/>
                                          </p:val>
                                        </p:tav>
                                        <p:tav tm="100000">
                                          <p:val>
                                            <p:strVal val="#ppt_x"/>
                                          </p:val>
                                        </p:tav>
                                      </p:tavLst>
                                    </p:anim>
                                    <p:anim calcmode="lin" valueType="num">
                                      <p:cBhvr additive="base">
                                        <p:cTn id="48" dur="500" fill="hold"/>
                                        <p:tgtEl>
                                          <p:spTgt spid="17">
                                            <p:graphicEl>
                                              <a:dgm id="{9B36AA91-8C29-4FEF-9139-A9915146062B}"/>
                                            </p:graphicEl>
                                          </p:spTgt>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7">
                                            <p:graphicEl>
                                              <a:dgm id="{9FA804CF-31B4-4186-9350-99562047A751}"/>
                                            </p:graphicEl>
                                          </p:spTgt>
                                        </p:tgtEl>
                                        <p:attrNameLst>
                                          <p:attrName>style.visibility</p:attrName>
                                        </p:attrNameLst>
                                      </p:cBhvr>
                                      <p:to>
                                        <p:strVal val="visible"/>
                                      </p:to>
                                    </p:set>
                                    <p:anim calcmode="lin" valueType="num">
                                      <p:cBhvr additive="base">
                                        <p:cTn id="53" dur="500" fill="hold"/>
                                        <p:tgtEl>
                                          <p:spTgt spid="17">
                                            <p:graphicEl>
                                              <a:dgm id="{9FA804CF-31B4-4186-9350-99562047A751}"/>
                                            </p:graphicEl>
                                          </p:spTgt>
                                        </p:tgtEl>
                                        <p:attrNameLst>
                                          <p:attrName>ppt_x</p:attrName>
                                        </p:attrNameLst>
                                      </p:cBhvr>
                                      <p:tavLst>
                                        <p:tav tm="0">
                                          <p:val>
                                            <p:strVal val="#ppt_x"/>
                                          </p:val>
                                        </p:tav>
                                        <p:tav tm="100000">
                                          <p:val>
                                            <p:strVal val="#ppt_x"/>
                                          </p:val>
                                        </p:tav>
                                      </p:tavLst>
                                    </p:anim>
                                    <p:anim calcmode="lin" valueType="num">
                                      <p:cBhvr additive="base">
                                        <p:cTn id="54" dur="500" fill="hold"/>
                                        <p:tgtEl>
                                          <p:spTgt spid="17">
                                            <p:graphicEl>
                                              <a:dgm id="{9FA804CF-31B4-4186-9350-99562047A751}"/>
                                            </p:graphicEl>
                                          </p:spTgt>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7">
                                            <p:graphicEl>
                                              <a:dgm id="{A81CCADD-BF22-43DF-8590-5EA9E57E83E0}"/>
                                            </p:graphicEl>
                                          </p:spTgt>
                                        </p:tgtEl>
                                        <p:attrNameLst>
                                          <p:attrName>style.visibility</p:attrName>
                                        </p:attrNameLst>
                                      </p:cBhvr>
                                      <p:to>
                                        <p:strVal val="visible"/>
                                      </p:to>
                                    </p:set>
                                    <p:anim calcmode="lin" valueType="num">
                                      <p:cBhvr additive="base">
                                        <p:cTn id="57" dur="500" fill="hold"/>
                                        <p:tgtEl>
                                          <p:spTgt spid="17">
                                            <p:graphicEl>
                                              <a:dgm id="{A81CCADD-BF22-43DF-8590-5EA9E57E83E0}"/>
                                            </p:graphicEl>
                                          </p:spTgt>
                                        </p:tgtEl>
                                        <p:attrNameLst>
                                          <p:attrName>ppt_x</p:attrName>
                                        </p:attrNameLst>
                                      </p:cBhvr>
                                      <p:tavLst>
                                        <p:tav tm="0">
                                          <p:val>
                                            <p:strVal val="#ppt_x"/>
                                          </p:val>
                                        </p:tav>
                                        <p:tav tm="100000">
                                          <p:val>
                                            <p:strVal val="#ppt_x"/>
                                          </p:val>
                                        </p:tav>
                                      </p:tavLst>
                                    </p:anim>
                                    <p:anim calcmode="lin" valueType="num">
                                      <p:cBhvr additive="base">
                                        <p:cTn id="58" dur="500" fill="hold"/>
                                        <p:tgtEl>
                                          <p:spTgt spid="17">
                                            <p:graphicEl>
                                              <a:dgm id="{A81CCADD-BF22-43DF-8590-5EA9E57E83E0}"/>
                                            </p:graphicEl>
                                          </p:spTgt>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1" fill="hold" grpId="0" nodeType="clickEffect">
                                  <p:stCondLst>
                                    <p:cond delay="0"/>
                                  </p:stCondLst>
                                  <p:childTnLst>
                                    <p:set>
                                      <p:cBhvr>
                                        <p:cTn id="62" dur="1" fill="hold">
                                          <p:stCondLst>
                                            <p:cond delay="0"/>
                                          </p:stCondLst>
                                        </p:cTn>
                                        <p:tgtEl>
                                          <p:spTgt spid="17">
                                            <p:graphicEl>
                                              <a:dgm id="{DAFAFB01-7078-4359-B3DD-0E6766B886D8}"/>
                                            </p:graphicEl>
                                          </p:spTgt>
                                        </p:tgtEl>
                                        <p:attrNameLst>
                                          <p:attrName>style.visibility</p:attrName>
                                        </p:attrNameLst>
                                      </p:cBhvr>
                                      <p:to>
                                        <p:strVal val="visible"/>
                                      </p:to>
                                    </p:set>
                                    <p:anim calcmode="lin" valueType="num">
                                      <p:cBhvr additive="base">
                                        <p:cTn id="63" dur="500" fill="hold"/>
                                        <p:tgtEl>
                                          <p:spTgt spid="17">
                                            <p:graphicEl>
                                              <a:dgm id="{DAFAFB01-7078-4359-B3DD-0E6766B886D8}"/>
                                            </p:graphicEl>
                                          </p:spTgt>
                                        </p:tgtEl>
                                        <p:attrNameLst>
                                          <p:attrName>ppt_x</p:attrName>
                                        </p:attrNameLst>
                                      </p:cBhvr>
                                      <p:tavLst>
                                        <p:tav tm="0">
                                          <p:val>
                                            <p:strVal val="#ppt_x"/>
                                          </p:val>
                                        </p:tav>
                                        <p:tav tm="100000">
                                          <p:val>
                                            <p:strVal val="#ppt_x"/>
                                          </p:val>
                                        </p:tav>
                                      </p:tavLst>
                                    </p:anim>
                                    <p:anim calcmode="lin" valueType="num">
                                      <p:cBhvr additive="base">
                                        <p:cTn id="64" dur="500" fill="hold"/>
                                        <p:tgtEl>
                                          <p:spTgt spid="17">
                                            <p:graphicEl>
                                              <a:dgm id="{DAFAFB01-7078-4359-B3DD-0E6766B886D8}"/>
                                            </p:graphicEl>
                                          </p:spTgt>
                                        </p:tgtEl>
                                        <p:attrNameLst>
                                          <p:attrName>ppt_y</p:attrName>
                                        </p:attrNameLst>
                                      </p:cBhvr>
                                      <p:tavLst>
                                        <p:tav tm="0">
                                          <p:val>
                                            <p:strVal val="0-#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grpId="0" nodeType="clickEffect">
                                  <p:stCondLst>
                                    <p:cond delay="0"/>
                                  </p:stCondLst>
                                  <p:childTnLst>
                                    <p:set>
                                      <p:cBhvr>
                                        <p:cTn id="68" dur="1" fill="hold">
                                          <p:stCondLst>
                                            <p:cond delay="0"/>
                                          </p:stCondLst>
                                        </p:cTn>
                                        <p:tgtEl>
                                          <p:spTgt spid="3"/>
                                        </p:tgtEl>
                                        <p:attrNameLst>
                                          <p:attrName>style.visibility</p:attrName>
                                        </p:attrNameLst>
                                      </p:cBhvr>
                                      <p:to>
                                        <p:strVal val="visible"/>
                                      </p:to>
                                    </p:set>
                                    <p:anim calcmode="lin" valueType="num">
                                      <p:cBhvr additive="base">
                                        <p:cTn id="69" dur="500" fill="hold"/>
                                        <p:tgtEl>
                                          <p:spTgt spid="3"/>
                                        </p:tgtEl>
                                        <p:attrNameLst>
                                          <p:attrName>ppt_x</p:attrName>
                                        </p:attrNameLst>
                                      </p:cBhvr>
                                      <p:tavLst>
                                        <p:tav tm="0">
                                          <p:val>
                                            <p:strVal val="#ppt_x"/>
                                          </p:val>
                                        </p:tav>
                                        <p:tav tm="100000">
                                          <p:val>
                                            <p:strVal val="#ppt_x"/>
                                          </p:val>
                                        </p:tav>
                                      </p:tavLst>
                                    </p:anim>
                                    <p:anim calcmode="lin" valueType="num">
                                      <p:cBhvr additive="base">
                                        <p:cTn id="7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Graphic spid="17" grpId="0">
        <p:bldSub>
          <a:bldDgm bld="one"/>
        </p:bldSub>
      </p:bldGraphic>
      <p:bldP spid="20" grpId="0"/>
      <p:bldP spid="2" grpId="0"/>
      <p:bldP spid="3"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084955240"/>
              </p:ext>
            </p:extLst>
          </p:nvPr>
        </p:nvGraphicFramePr>
        <p:xfrm>
          <a:off x="35496" y="1600200"/>
          <a:ext cx="903649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461486" y="1484784"/>
            <a:ext cx="4221028" cy="461665"/>
          </a:xfrm>
          <a:prstGeom prst="rect">
            <a:avLst/>
          </a:prstGeom>
        </p:spPr>
        <p:txBody>
          <a:bodyPr wrap="none">
            <a:spAutoFit/>
          </a:bodyPr>
          <a:lstStyle/>
          <a:p>
            <a:pPr algn="ctr"/>
            <a:r>
              <a:rPr lang="fa-IR" sz="2400" dirty="0">
                <a:solidFill>
                  <a:srgbClr val="002060"/>
                </a:solidFill>
                <a:cs typeface="B Titr" panose="00000700000000000000" pitchFamily="2" charset="-78"/>
              </a:rPr>
              <a:t>حقیقت انقلاب و ماهیت «طلبة انقلابی»</a:t>
            </a:r>
          </a:p>
        </p:txBody>
      </p:sp>
      <p:sp>
        <p:nvSpPr>
          <p:cNvPr id="6"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Tree>
    <p:extLst>
      <p:ext uri="{BB962C8B-B14F-4D97-AF65-F5344CB8AC3E}">
        <p14:creationId xmlns:p14="http://schemas.microsoft.com/office/powerpoint/2010/main" val="2055556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CECD8DFB-817B-4FB6-960D-29CDC7EFD649}"/>
                                            </p:graphicEl>
                                          </p:spTgt>
                                        </p:tgtEl>
                                        <p:attrNameLst>
                                          <p:attrName>style.visibility</p:attrName>
                                        </p:attrNameLst>
                                      </p:cBhvr>
                                      <p:to>
                                        <p:strVal val="visible"/>
                                      </p:to>
                                    </p:set>
                                    <p:animEffect transition="in" filter="randombar(horizontal)">
                                      <p:cBhvr>
                                        <p:cTn id="17" dur="500"/>
                                        <p:tgtEl>
                                          <p:spTgt spid="4">
                                            <p:graphicEl>
                                              <a:dgm id="{CECD8DFB-817B-4FB6-960D-29CDC7EFD649}"/>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732639A9-5243-4DF5-8920-D96A6237570C}"/>
                                            </p:graphicEl>
                                          </p:spTgt>
                                        </p:tgtEl>
                                        <p:attrNameLst>
                                          <p:attrName>style.visibility</p:attrName>
                                        </p:attrNameLst>
                                      </p:cBhvr>
                                      <p:to>
                                        <p:strVal val="visible"/>
                                      </p:to>
                                    </p:set>
                                    <p:animEffect transition="in" filter="randombar(horizontal)">
                                      <p:cBhvr>
                                        <p:cTn id="20" dur="500"/>
                                        <p:tgtEl>
                                          <p:spTgt spid="4">
                                            <p:graphicEl>
                                              <a:dgm id="{732639A9-5243-4DF5-8920-D96A6237570C}"/>
                                            </p:graphicEl>
                                          </p:spTgt>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4">
                                            <p:graphicEl>
                                              <a:dgm id="{F19C5B06-1618-4AD2-83A5-E859D09C6346}"/>
                                            </p:graphicEl>
                                          </p:spTgt>
                                        </p:tgtEl>
                                        <p:attrNameLst>
                                          <p:attrName>style.visibility</p:attrName>
                                        </p:attrNameLst>
                                      </p:cBhvr>
                                      <p:to>
                                        <p:strVal val="visible"/>
                                      </p:to>
                                    </p:set>
                                    <p:animEffect transition="in" filter="randombar(horizontal)">
                                      <p:cBhvr>
                                        <p:cTn id="23" dur="500"/>
                                        <p:tgtEl>
                                          <p:spTgt spid="4">
                                            <p:graphicEl>
                                              <a:dgm id="{F19C5B06-1618-4AD2-83A5-E859D09C6346}"/>
                                            </p:graphicEl>
                                          </p:spTgt>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4">
                                            <p:graphicEl>
                                              <a:dgm id="{5C30D1AA-2748-42F5-864C-EE37DFA8797B}"/>
                                            </p:graphicEl>
                                          </p:spTgt>
                                        </p:tgtEl>
                                        <p:attrNameLst>
                                          <p:attrName>style.visibility</p:attrName>
                                        </p:attrNameLst>
                                      </p:cBhvr>
                                      <p:to>
                                        <p:strVal val="visible"/>
                                      </p:to>
                                    </p:set>
                                    <p:animEffect transition="in" filter="randombar(horizontal)">
                                      <p:cBhvr>
                                        <p:cTn id="26" dur="500"/>
                                        <p:tgtEl>
                                          <p:spTgt spid="4">
                                            <p:graphicEl>
                                              <a:dgm id="{5C30D1AA-2748-42F5-864C-EE37DFA8797B}"/>
                                            </p:graphicEl>
                                          </p:spTgt>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4">
                                            <p:graphicEl>
                                              <a:dgm id="{FE902E74-CC3E-4B34-8C62-690264E75371}"/>
                                            </p:graphicEl>
                                          </p:spTgt>
                                        </p:tgtEl>
                                        <p:attrNameLst>
                                          <p:attrName>style.visibility</p:attrName>
                                        </p:attrNameLst>
                                      </p:cBhvr>
                                      <p:to>
                                        <p:strVal val="visible"/>
                                      </p:to>
                                    </p:set>
                                    <p:animEffect transition="in" filter="randombar(horizontal)">
                                      <p:cBhvr>
                                        <p:cTn id="29" dur="500"/>
                                        <p:tgtEl>
                                          <p:spTgt spid="4">
                                            <p:graphicEl>
                                              <a:dgm id="{FE902E74-CC3E-4B34-8C62-690264E75371}"/>
                                            </p:graphicEl>
                                          </p:spTgt>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4">
                                            <p:graphicEl>
                                              <a:dgm id="{6E1E2F99-1AD7-4DC1-9730-AD2E2D9D936E}"/>
                                            </p:graphicEl>
                                          </p:spTgt>
                                        </p:tgtEl>
                                        <p:attrNameLst>
                                          <p:attrName>style.visibility</p:attrName>
                                        </p:attrNameLst>
                                      </p:cBhvr>
                                      <p:to>
                                        <p:strVal val="visible"/>
                                      </p:to>
                                    </p:set>
                                    <p:animEffect transition="in" filter="randombar(horizontal)">
                                      <p:cBhvr>
                                        <p:cTn id="32" dur="500"/>
                                        <p:tgtEl>
                                          <p:spTgt spid="4">
                                            <p:graphicEl>
                                              <a:dgm id="{6E1E2F99-1AD7-4DC1-9730-AD2E2D9D936E}"/>
                                            </p:graphicEl>
                                          </p:spTgt>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4">
                                            <p:graphicEl>
                                              <a:dgm id="{2A54F737-21A9-4785-88DF-6AE6D8CE2A48}"/>
                                            </p:graphicEl>
                                          </p:spTgt>
                                        </p:tgtEl>
                                        <p:attrNameLst>
                                          <p:attrName>style.visibility</p:attrName>
                                        </p:attrNameLst>
                                      </p:cBhvr>
                                      <p:to>
                                        <p:strVal val="visible"/>
                                      </p:to>
                                    </p:set>
                                    <p:animEffect transition="in" filter="randombar(horizontal)">
                                      <p:cBhvr>
                                        <p:cTn id="35" dur="500"/>
                                        <p:tgtEl>
                                          <p:spTgt spid="4">
                                            <p:graphicEl>
                                              <a:dgm id="{2A54F737-21A9-4785-88DF-6AE6D8CE2A48}"/>
                                            </p:graphicEl>
                                          </p:spTgt>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4">
                                            <p:graphicEl>
                                              <a:dgm id="{77F4C0ED-EBA2-4979-ACF8-272CD68645DE}"/>
                                            </p:graphicEl>
                                          </p:spTgt>
                                        </p:tgtEl>
                                        <p:attrNameLst>
                                          <p:attrName>style.visibility</p:attrName>
                                        </p:attrNameLst>
                                      </p:cBhvr>
                                      <p:to>
                                        <p:strVal val="visible"/>
                                      </p:to>
                                    </p:set>
                                    <p:animEffect transition="in" filter="randombar(horizontal)">
                                      <p:cBhvr>
                                        <p:cTn id="38" dur="500"/>
                                        <p:tgtEl>
                                          <p:spTgt spid="4">
                                            <p:graphicEl>
                                              <a:dgm id="{77F4C0ED-EBA2-4979-ACF8-272CD68645DE}"/>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14" presetClass="entr" presetSubtype="10" fill="hold" grpId="0" nodeType="clickEffect">
                                  <p:stCondLst>
                                    <p:cond delay="0"/>
                                  </p:stCondLst>
                                  <p:childTnLst>
                                    <p:set>
                                      <p:cBhvr>
                                        <p:cTn id="42" dur="1" fill="hold">
                                          <p:stCondLst>
                                            <p:cond delay="0"/>
                                          </p:stCondLst>
                                        </p:cTn>
                                        <p:tgtEl>
                                          <p:spTgt spid="4">
                                            <p:graphicEl>
                                              <a:dgm id="{92576B17-7603-4CB4-88D8-0E4889FBA3C8}"/>
                                            </p:graphicEl>
                                          </p:spTgt>
                                        </p:tgtEl>
                                        <p:attrNameLst>
                                          <p:attrName>style.visibility</p:attrName>
                                        </p:attrNameLst>
                                      </p:cBhvr>
                                      <p:to>
                                        <p:strVal val="visible"/>
                                      </p:to>
                                    </p:set>
                                    <p:animEffect transition="in" filter="randombar(horizontal)">
                                      <p:cBhvr>
                                        <p:cTn id="43" dur="500"/>
                                        <p:tgtEl>
                                          <p:spTgt spid="4">
                                            <p:graphicEl>
                                              <a:dgm id="{92576B17-7603-4CB4-88D8-0E4889FBA3C8}"/>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14" presetClass="entr" presetSubtype="10" fill="hold" grpId="0" nodeType="clickEffect">
                                  <p:stCondLst>
                                    <p:cond delay="0"/>
                                  </p:stCondLst>
                                  <p:childTnLst>
                                    <p:set>
                                      <p:cBhvr>
                                        <p:cTn id="47" dur="1" fill="hold">
                                          <p:stCondLst>
                                            <p:cond delay="0"/>
                                          </p:stCondLst>
                                        </p:cTn>
                                        <p:tgtEl>
                                          <p:spTgt spid="4">
                                            <p:graphicEl>
                                              <a:dgm id="{E430C0DB-1A30-4449-9788-E550619B6959}"/>
                                            </p:graphicEl>
                                          </p:spTgt>
                                        </p:tgtEl>
                                        <p:attrNameLst>
                                          <p:attrName>style.visibility</p:attrName>
                                        </p:attrNameLst>
                                      </p:cBhvr>
                                      <p:to>
                                        <p:strVal val="visible"/>
                                      </p:to>
                                    </p:set>
                                    <p:animEffect transition="in" filter="randombar(horizontal)">
                                      <p:cBhvr>
                                        <p:cTn id="48" dur="500"/>
                                        <p:tgtEl>
                                          <p:spTgt spid="4">
                                            <p:graphicEl>
                                              <a:dgm id="{E430C0DB-1A30-4449-9788-E550619B6959}"/>
                                            </p:graphic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
                                            <p:graphicEl>
                                              <a:dgm id="{96716494-4594-4553-A8E0-1A1304FED229}"/>
                                            </p:graphicEl>
                                          </p:spTgt>
                                        </p:tgtEl>
                                        <p:attrNameLst>
                                          <p:attrName>style.visibility</p:attrName>
                                        </p:attrNameLst>
                                      </p:cBhvr>
                                      <p:to>
                                        <p:strVal val="visible"/>
                                      </p:to>
                                    </p:set>
                                    <p:animEffect transition="in" filter="randombar(horizontal)">
                                      <p:cBhvr>
                                        <p:cTn id="51" dur="500"/>
                                        <p:tgtEl>
                                          <p:spTgt spid="4">
                                            <p:graphicEl>
                                              <a:dgm id="{96716494-4594-4553-A8E0-1A1304FED229}"/>
                                            </p:graphicEl>
                                          </p:spTgt>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4">
                                            <p:graphicEl>
                                              <a:dgm id="{DF67E4D7-B26B-4384-8F5A-FBF97C16361B}"/>
                                            </p:graphicEl>
                                          </p:spTgt>
                                        </p:tgtEl>
                                        <p:attrNameLst>
                                          <p:attrName>style.visibility</p:attrName>
                                        </p:attrNameLst>
                                      </p:cBhvr>
                                      <p:to>
                                        <p:strVal val="visible"/>
                                      </p:to>
                                    </p:set>
                                    <p:animEffect transition="in" filter="randombar(horizontal)">
                                      <p:cBhvr>
                                        <p:cTn id="54" dur="500"/>
                                        <p:tgtEl>
                                          <p:spTgt spid="4">
                                            <p:graphicEl>
                                              <a:dgm id="{DF67E4D7-B26B-4384-8F5A-FBF97C16361B}"/>
                                            </p:graphicEl>
                                          </p:spTgt>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4">
                                            <p:graphicEl>
                                              <a:dgm id="{F29B9254-E915-4B5A-97A9-0064C14FC0AF}"/>
                                            </p:graphicEl>
                                          </p:spTgt>
                                        </p:tgtEl>
                                        <p:attrNameLst>
                                          <p:attrName>style.visibility</p:attrName>
                                        </p:attrNameLst>
                                      </p:cBhvr>
                                      <p:to>
                                        <p:strVal val="visible"/>
                                      </p:to>
                                    </p:set>
                                    <p:animEffect transition="in" filter="randombar(horizontal)">
                                      <p:cBhvr>
                                        <p:cTn id="57" dur="500"/>
                                        <p:tgtEl>
                                          <p:spTgt spid="4">
                                            <p:graphicEl>
                                              <a:dgm id="{F29B9254-E915-4B5A-97A9-0064C14FC0AF}"/>
                                            </p:graphicEl>
                                          </p:spTgt>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4">
                                            <p:graphicEl>
                                              <a:dgm id="{0857A317-0A0C-4F1D-923A-1BBA6B8D6B51}"/>
                                            </p:graphicEl>
                                          </p:spTgt>
                                        </p:tgtEl>
                                        <p:attrNameLst>
                                          <p:attrName>style.visibility</p:attrName>
                                        </p:attrNameLst>
                                      </p:cBhvr>
                                      <p:to>
                                        <p:strVal val="visible"/>
                                      </p:to>
                                    </p:set>
                                    <p:animEffect transition="in" filter="randombar(horizontal)">
                                      <p:cBhvr>
                                        <p:cTn id="60" dur="500"/>
                                        <p:tgtEl>
                                          <p:spTgt spid="4">
                                            <p:graphicEl>
                                              <a:dgm id="{0857A317-0A0C-4F1D-923A-1BBA6B8D6B51}"/>
                                            </p:graphicEl>
                                          </p:spTgt>
                                        </p:tgtEl>
                                      </p:cBhvr>
                                    </p:animEffect>
                                  </p:childTnLst>
                                </p:cTn>
                              </p:par>
                              <p:par>
                                <p:cTn id="61" presetID="14" presetClass="entr" presetSubtype="10" fill="hold" grpId="0" nodeType="withEffect">
                                  <p:stCondLst>
                                    <p:cond delay="0"/>
                                  </p:stCondLst>
                                  <p:childTnLst>
                                    <p:set>
                                      <p:cBhvr>
                                        <p:cTn id="62" dur="1" fill="hold">
                                          <p:stCondLst>
                                            <p:cond delay="0"/>
                                          </p:stCondLst>
                                        </p:cTn>
                                        <p:tgtEl>
                                          <p:spTgt spid="4">
                                            <p:graphicEl>
                                              <a:dgm id="{5333A55B-5742-4745-A8F5-E5873411C0D0}"/>
                                            </p:graphicEl>
                                          </p:spTgt>
                                        </p:tgtEl>
                                        <p:attrNameLst>
                                          <p:attrName>style.visibility</p:attrName>
                                        </p:attrNameLst>
                                      </p:cBhvr>
                                      <p:to>
                                        <p:strVal val="visible"/>
                                      </p:to>
                                    </p:set>
                                    <p:animEffect transition="in" filter="randombar(horizontal)">
                                      <p:cBhvr>
                                        <p:cTn id="63" dur="500"/>
                                        <p:tgtEl>
                                          <p:spTgt spid="4">
                                            <p:graphicEl>
                                              <a:dgm id="{5333A55B-5742-4745-A8F5-E5873411C0D0}"/>
                                            </p:graphicEl>
                                          </p:spTgt>
                                        </p:tgtEl>
                                      </p:cBhvr>
                                    </p:animEffect>
                                  </p:childTnLst>
                                </p:cTn>
                              </p:par>
                              <p:par>
                                <p:cTn id="64" presetID="14" presetClass="entr" presetSubtype="10" fill="hold" grpId="0" nodeType="withEffect">
                                  <p:stCondLst>
                                    <p:cond delay="0"/>
                                  </p:stCondLst>
                                  <p:childTnLst>
                                    <p:set>
                                      <p:cBhvr>
                                        <p:cTn id="65" dur="1" fill="hold">
                                          <p:stCondLst>
                                            <p:cond delay="0"/>
                                          </p:stCondLst>
                                        </p:cTn>
                                        <p:tgtEl>
                                          <p:spTgt spid="4">
                                            <p:graphicEl>
                                              <a:dgm id="{6A8DAB65-644D-441D-A2A2-BF383B324E5F}"/>
                                            </p:graphicEl>
                                          </p:spTgt>
                                        </p:tgtEl>
                                        <p:attrNameLst>
                                          <p:attrName>style.visibility</p:attrName>
                                        </p:attrNameLst>
                                      </p:cBhvr>
                                      <p:to>
                                        <p:strVal val="visible"/>
                                      </p:to>
                                    </p:set>
                                    <p:animEffect transition="in" filter="randombar(horizontal)">
                                      <p:cBhvr>
                                        <p:cTn id="66" dur="500"/>
                                        <p:tgtEl>
                                          <p:spTgt spid="4">
                                            <p:graphicEl>
                                              <a:dgm id="{6A8DAB65-644D-441D-A2A2-BF383B324E5F}"/>
                                            </p:graphicEl>
                                          </p:spTgt>
                                        </p:tgtEl>
                                      </p:cBhvr>
                                    </p:animEffect>
                                  </p:childTnLst>
                                </p:cTn>
                              </p:par>
                              <p:par>
                                <p:cTn id="67" presetID="14" presetClass="entr" presetSubtype="10" fill="hold" grpId="0" nodeType="withEffect">
                                  <p:stCondLst>
                                    <p:cond delay="0"/>
                                  </p:stCondLst>
                                  <p:childTnLst>
                                    <p:set>
                                      <p:cBhvr>
                                        <p:cTn id="68" dur="1" fill="hold">
                                          <p:stCondLst>
                                            <p:cond delay="0"/>
                                          </p:stCondLst>
                                        </p:cTn>
                                        <p:tgtEl>
                                          <p:spTgt spid="4">
                                            <p:graphicEl>
                                              <a:dgm id="{47C55C1C-4AC1-428C-9982-16C5F3F92FB0}"/>
                                            </p:graphicEl>
                                          </p:spTgt>
                                        </p:tgtEl>
                                        <p:attrNameLst>
                                          <p:attrName>style.visibility</p:attrName>
                                        </p:attrNameLst>
                                      </p:cBhvr>
                                      <p:to>
                                        <p:strVal val="visible"/>
                                      </p:to>
                                    </p:set>
                                    <p:animEffect transition="in" filter="randombar(horizontal)">
                                      <p:cBhvr>
                                        <p:cTn id="69" dur="500"/>
                                        <p:tgtEl>
                                          <p:spTgt spid="4">
                                            <p:graphicEl>
                                              <a:dgm id="{47C55C1C-4AC1-428C-9982-16C5F3F92FB0}"/>
                                            </p:graphicEl>
                                          </p:spTgt>
                                        </p:tgtEl>
                                      </p:cBhvr>
                                    </p:animEffect>
                                  </p:childTnLst>
                                </p:cTn>
                              </p:par>
                            </p:childTnLst>
                          </p:cTn>
                        </p:par>
                      </p:childTnLst>
                    </p:cTn>
                  </p:par>
                  <p:par>
                    <p:cTn id="70" fill="hold">
                      <p:stCondLst>
                        <p:cond delay="indefinite"/>
                      </p:stCondLst>
                      <p:childTnLst>
                        <p:par>
                          <p:cTn id="71" fill="hold">
                            <p:stCondLst>
                              <p:cond delay="0"/>
                            </p:stCondLst>
                            <p:childTnLst>
                              <p:par>
                                <p:cTn id="72" presetID="14" presetClass="entr" presetSubtype="10" fill="hold" grpId="0" nodeType="clickEffect">
                                  <p:stCondLst>
                                    <p:cond delay="0"/>
                                  </p:stCondLst>
                                  <p:childTnLst>
                                    <p:set>
                                      <p:cBhvr>
                                        <p:cTn id="73" dur="1" fill="hold">
                                          <p:stCondLst>
                                            <p:cond delay="0"/>
                                          </p:stCondLst>
                                        </p:cTn>
                                        <p:tgtEl>
                                          <p:spTgt spid="4">
                                            <p:graphicEl>
                                              <a:dgm id="{6FE7D526-4734-4DCC-A2BA-1B4BA730F465}"/>
                                            </p:graphicEl>
                                          </p:spTgt>
                                        </p:tgtEl>
                                        <p:attrNameLst>
                                          <p:attrName>style.visibility</p:attrName>
                                        </p:attrNameLst>
                                      </p:cBhvr>
                                      <p:to>
                                        <p:strVal val="visible"/>
                                      </p:to>
                                    </p:set>
                                    <p:animEffect transition="in" filter="randombar(horizontal)">
                                      <p:cBhvr>
                                        <p:cTn id="74" dur="500"/>
                                        <p:tgtEl>
                                          <p:spTgt spid="4">
                                            <p:graphicEl>
                                              <a:dgm id="{6FE7D526-4734-4DCC-A2BA-1B4BA730F465}"/>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4" presetClass="entr" presetSubtype="10" fill="hold" grpId="0" nodeType="clickEffect">
                                  <p:stCondLst>
                                    <p:cond delay="0"/>
                                  </p:stCondLst>
                                  <p:childTnLst>
                                    <p:set>
                                      <p:cBhvr>
                                        <p:cTn id="78" dur="1" fill="hold">
                                          <p:stCondLst>
                                            <p:cond delay="0"/>
                                          </p:stCondLst>
                                        </p:cTn>
                                        <p:tgtEl>
                                          <p:spTgt spid="4">
                                            <p:graphicEl>
                                              <a:dgm id="{EDC555A0-EDB4-486C-974B-73FAD16CAF04}"/>
                                            </p:graphicEl>
                                          </p:spTgt>
                                        </p:tgtEl>
                                        <p:attrNameLst>
                                          <p:attrName>style.visibility</p:attrName>
                                        </p:attrNameLst>
                                      </p:cBhvr>
                                      <p:to>
                                        <p:strVal val="visible"/>
                                      </p:to>
                                    </p:set>
                                    <p:animEffect transition="in" filter="randombar(horizontal)">
                                      <p:cBhvr>
                                        <p:cTn id="79" dur="500"/>
                                        <p:tgtEl>
                                          <p:spTgt spid="4">
                                            <p:graphicEl>
                                              <a:dgm id="{EDC555A0-EDB4-486C-974B-73FAD16CAF04}"/>
                                            </p:graphicEl>
                                          </p:spTgt>
                                        </p:tgtEl>
                                      </p:cBhvr>
                                    </p:animEffect>
                                  </p:childTnLst>
                                </p:cTn>
                              </p:par>
                              <p:par>
                                <p:cTn id="80" presetID="14" presetClass="entr" presetSubtype="10" fill="hold" grpId="0" nodeType="withEffect">
                                  <p:stCondLst>
                                    <p:cond delay="0"/>
                                  </p:stCondLst>
                                  <p:childTnLst>
                                    <p:set>
                                      <p:cBhvr>
                                        <p:cTn id="81" dur="1" fill="hold">
                                          <p:stCondLst>
                                            <p:cond delay="0"/>
                                          </p:stCondLst>
                                        </p:cTn>
                                        <p:tgtEl>
                                          <p:spTgt spid="4">
                                            <p:graphicEl>
                                              <a:dgm id="{20197B12-DAA6-4993-B16F-07781B00AFBC}"/>
                                            </p:graphicEl>
                                          </p:spTgt>
                                        </p:tgtEl>
                                        <p:attrNameLst>
                                          <p:attrName>style.visibility</p:attrName>
                                        </p:attrNameLst>
                                      </p:cBhvr>
                                      <p:to>
                                        <p:strVal val="visible"/>
                                      </p:to>
                                    </p:set>
                                    <p:animEffect transition="in" filter="randombar(horizontal)">
                                      <p:cBhvr>
                                        <p:cTn id="82" dur="500"/>
                                        <p:tgtEl>
                                          <p:spTgt spid="4">
                                            <p:graphicEl>
                                              <a:dgm id="{20197B12-DAA6-4993-B16F-07781B00AFBC}"/>
                                            </p:graphicEl>
                                          </p:spTgt>
                                        </p:tgtEl>
                                      </p:cBhvr>
                                    </p:animEffect>
                                  </p:childTnLst>
                                </p:cTn>
                              </p:par>
                              <p:par>
                                <p:cTn id="83" presetID="14" presetClass="entr" presetSubtype="10" fill="hold" grpId="0" nodeType="withEffect">
                                  <p:stCondLst>
                                    <p:cond delay="0"/>
                                  </p:stCondLst>
                                  <p:childTnLst>
                                    <p:set>
                                      <p:cBhvr>
                                        <p:cTn id="84" dur="1" fill="hold">
                                          <p:stCondLst>
                                            <p:cond delay="0"/>
                                          </p:stCondLst>
                                        </p:cTn>
                                        <p:tgtEl>
                                          <p:spTgt spid="4">
                                            <p:graphicEl>
                                              <a:dgm id="{C6D67E26-90B3-4C7F-9896-C849FF29F42F}"/>
                                            </p:graphicEl>
                                          </p:spTgt>
                                        </p:tgtEl>
                                        <p:attrNameLst>
                                          <p:attrName>style.visibility</p:attrName>
                                        </p:attrNameLst>
                                      </p:cBhvr>
                                      <p:to>
                                        <p:strVal val="visible"/>
                                      </p:to>
                                    </p:set>
                                    <p:animEffect transition="in" filter="randombar(horizontal)">
                                      <p:cBhvr>
                                        <p:cTn id="85" dur="500"/>
                                        <p:tgtEl>
                                          <p:spTgt spid="4">
                                            <p:graphicEl>
                                              <a:dgm id="{C6D67E26-90B3-4C7F-9896-C849FF29F42F}"/>
                                            </p:graphicEl>
                                          </p:spTgt>
                                        </p:tgtEl>
                                      </p:cBhvr>
                                    </p:animEffect>
                                  </p:childTnLst>
                                </p:cTn>
                              </p:par>
                              <p:par>
                                <p:cTn id="86" presetID="14" presetClass="entr" presetSubtype="10" fill="hold" grpId="0" nodeType="withEffect">
                                  <p:stCondLst>
                                    <p:cond delay="0"/>
                                  </p:stCondLst>
                                  <p:childTnLst>
                                    <p:set>
                                      <p:cBhvr>
                                        <p:cTn id="87" dur="1" fill="hold">
                                          <p:stCondLst>
                                            <p:cond delay="0"/>
                                          </p:stCondLst>
                                        </p:cTn>
                                        <p:tgtEl>
                                          <p:spTgt spid="4">
                                            <p:graphicEl>
                                              <a:dgm id="{6EA5E992-C983-4AE5-827C-A3CDC70F77A6}"/>
                                            </p:graphicEl>
                                          </p:spTgt>
                                        </p:tgtEl>
                                        <p:attrNameLst>
                                          <p:attrName>style.visibility</p:attrName>
                                        </p:attrNameLst>
                                      </p:cBhvr>
                                      <p:to>
                                        <p:strVal val="visible"/>
                                      </p:to>
                                    </p:set>
                                    <p:animEffect transition="in" filter="randombar(horizontal)">
                                      <p:cBhvr>
                                        <p:cTn id="88" dur="500"/>
                                        <p:tgtEl>
                                          <p:spTgt spid="4">
                                            <p:graphicEl>
                                              <a:dgm id="{6EA5E992-C983-4AE5-827C-A3CDC70F77A6}"/>
                                            </p:graphicEl>
                                          </p:spTgt>
                                        </p:tgtEl>
                                      </p:cBhvr>
                                    </p:animEffect>
                                  </p:childTnLst>
                                </p:cTn>
                              </p:par>
                              <p:par>
                                <p:cTn id="89" presetID="14" presetClass="entr" presetSubtype="10" fill="hold" grpId="0" nodeType="withEffect">
                                  <p:stCondLst>
                                    <p:cond delay="0"/>
                                  </p:stCondLst>
                                  <p:childTnLst>
                                    <p:set>
                                      <p:cBhvr>
                                        <p:cTn id="90" dur="1" fill="hold">
                                          <p:stCondLst>
                                            <p:cond delay="0"/>
                                          </p:stCondLst>
                                        </p:cTn>
                                        <p:tgtEl>
                                          <p:spTgt spid="4">
                                            <p:graphicEl>
                                              <a:dgm id="{54A5865E-0FC5-4FAC-8C35-34CC16F32EEF}"/>
                                            </p:graphicEl>
                                          </p:spTgt>
                                        </p:tgtEl>
                                        <p:attrNameLst>
                                          <p:attrName>style.visibility</p:attrName>
                                        </p:attrNameLst>
                                      </p:cBhvr>
                                      <p:to>
                                        <p:strVal val="visible"/>
                                      </p:to>
                                    </p:set>
                                    <p:animEffect transition="in" filter="randombar(horizontal)">
                                      <p:cBhvr>
                                        <p:cTn id="91" dur="500"/>
                                        <p:tgtEl>
                                          <p:spTgt spid="4">
                                            <p:graphicEl>
                                              <a:dgm id="{54A5865E-0FC5-4FAC-8C35-34CC16F32EEF}"/>
                                            </p:graphicEl>
                                          </p:spTgt>
                                        </p:tgtEl>
                                      </p:cBhvr>
                                    </p:animEffect>
                                  </p:childTnLst>
                                </p:cTn>
                              </p:par>
                              <p:par>
                                <p:cTn id="92" presetID="14" presetClass="entr" presetSubtype="10" fill="hold" grpId="0" nodeType="withEffect">
                                  <p:stCondLst>
                                    <p:cond delay="0"/>
                                  </p:stCondLst>
                                  <p:childTnLst>
                                    <p:set>
                                      <p:cBhvr>
                                        <p:cTn id="93" dur="1" fill="hold">
                                          <p:stCondLst>
                                            <p:cond delay="0"/>
                                          </p:stCondLst>
                                        </p:cTn>
                                        <p:tgtEl>
                                          <p:spTgt spid="4">
                                            <p:graphicEl>
                                              <a:dgm id="{D1A4D813-73A9-4697-B817-30DC03A3CBD4}"/>
                                            </p:graphicEl>
                                          </p:spTgt>
                                        </p:tgtEl>
                                        <p:attrNameLst>
                                          <p:attrName>style.visibility</p:attrName>
                                        </p:attrNameLst>
                                      </p:cBhvr>
                                      <p:to>
                                        <p:strVal val="visible"/>
                                      </p:to>
                                    </p:set>
                                    <p:animEffect transition="in" filter="randombar(horizontal)">
                                      <p:cBhvr>
                                        <p:cTn id="94" dur="500"/>
                                        <p:tgtEl>
                                          <p:spTgt spid="4">
                                            <p:graphicEl>
                                              <a:dgm id="{D1A4D813-73A9-4697-B817-30DC03A3CBD4}"/>
                                            </p:graphicEl>
                                          </p:spTgt>
                                        </p:tgtEl>
                                      </p:cBhvr>
                                    </p:animEffect>
                                  </p:childTnLst>
                                </p:cTn>
                              </p:par>
                              <p:par>
                                <p:cTn id="95" presetID="14" presetClass="entr" presetSubtype="10" fill="hold" grpId="0" nodeType="withEffect">
                                  <p:stCondLst>
                                    <p:cond delay="0"/>
                                  </p:stCondLst>
                                  <p:childTnLst>
                                    <p:set>
                                      <p:cBhvr>
                                        <p:cTn id="96" dur="1" fill="hold">
                                          <p:stCondLst>
                                            <p:cond delay="0"/>
                                          </p:stCondLst>
                                        </p:cTn>
                                        <p:tgtEl>
                                          <p:spTgt spid="4">
                                            <p:graphicEl>
                                              <a:dgm id="{E44DE421-4FB5-4B20-8D6B-7AEB6F6AB381}"/>
                                            </p:graphicEl>
                                          </p:spTgt>
                                        </p:tgtEl>
                                        <p:attrNameLst>
                                          <p:attrName>style.visibility</p:attrName>
                                        </p:attrNameLst>
                                      </p:cBhvr>
                                      <p:to>
                                        <p:strVal val="visible"/>
                                      </p:to>
                                    </p:set>
                                    <p:animEffect transition="in" filter="randombar(horizontal)">
                                      <p:cBhvr>
                                        <p:cTn id="97" dur="500"/>
                                        <p:tgtEl>
                                          <p:spTgt spid="4">
                                            <p:graphicEl>
                                              <a:dgm id="{E44DE421-4FB5-4B20-8D6B-7AEB6F6AB381}"/>
                                            </p:graphicEl>
                                          </p:spTgt>
                                        </p:tgtEl>
                                      </p:cBhvr>
                                    </p:animEffect>
                                  </p:childTnLst>
                                </p:cTn>
                              </p:par>
                              <p:par>
                                <p:cTn id="98" presetID="14" presetClass="entr" presetSubtype="10" fill="hold" grpId="0" nodeType="withEffect">
                                  <p:stCondLst>
                                    <p:cond delay="0"/>
                                  </p:stCondLst>
                                  <p:childTnLst>
                                    <p:set>
                                      <p:cBhvr>
                                        <p:cTn id="99" dur="1" fill="hold">
                                          <p:stCondLst>
                                            <p:cond delay="0"/>
                                          </p:stCondLst>
                                        </p:cTn>
                                        <p:tgtEl>
                                          <p:spTgt spid="4">
                                            <p:graphicEl>
                                              <a:dgm id="{862E2AC8-DA12-4049-9F40-59F9F80D9893}"/>
                                            </p:graphicEl>
                                          </p:spTgt>
                                        </p:tgtEl>
                                        <p:attrNameLst>
                                          <p:attrName>style.visibility</p:attrName>
                                        </p:attrNameLst>
                                      </p:cBhvr>
                                      <p:to>
                                        <p:strVal val="visible"/>
                                      </p:to>
                                    </p:set>
                                    <p:animEffect transition="in" filter="randombar(horizontal)">
                                      <p:cBhvr>
                                        <p:cTn id="100" dur="500"/>
                                        <p:tgtEl>
                                          <p:spTgt spid="4">
                                            <p:graphicEl>
                                              <a:dgm id="{862E2AC8-DA12-4049-9F40-59F9F80D9893}"/>
                                            </p:graphicEl>
                                          </p:spTgt>
                                        </p:tgtEl>
                                      </p:cBhvr>
                                    </p:animEffect>
                                  </p:childTnLst>
                                </p:cTn>
                              </p:par>
                            </p:childTnLst>
                          </p:cTn>
                        </p:par>
                      </p:childTnLst>
                    </p:cTn>
                  </p:par>
                  <p:par>
                    <p:cTn id="101" fill="hold">
                      <p:stCondLst>
                        <p:cond delay="indefinite"/>
                      </p:stCondLst>
                      <p:childTnLst>
                        <p:par>
                          <p:cTn id="102" fill="hold">
                            <p:stCondLst>
                              <p:cond delay="0"/>
                            </p:stCondLst>
                            <p:childTnLst>
                              <p:par>
                                <p:cTn id="103" presetID="14" presetClass="entr" presetSubtype="10" fill="hold" grpId="0" nodeType="clickEffect">
                                  <p:stCondLst>
                                    <p:cond delay="0"/>
                                  </p:stCondLst>
                                  <p:childTnLst>
                                    <p:set>
                                      <p:cBhvr>
                                        <p:cTn id="104" dur="1" fill="hold">
                                          <p:stCondLst>
                                            <p:cond delay="0"/>
                                          </p:stCondLst>
                                        </p:cTn>
                                        <p:tgtEl>
                                          <p:spTgt spid="4">
                                            <p:graphicEl>
                                              <a:dgm id="{38B4AB68-A5B8-4075-A9EF-74F4B7FBB4AE}"/>
                                            </p:graphicEl>
                                          </p:spTgt>
                                        </p:tgtEl>
                                        <p:attrNameLst>
                                          <p:attrName>style.visibility</p:attrName>
                                        </p:attrNameLst>
                                      </p:cBhvr>
                                      <p:to>
                                        <p:strVal val="visible"/>
                                      </p:to>
                                    </p:set>
                                    <p:animEffect transition="in" filter="randombar(horizontal)">
                                      <p:cBhvr>
                                        <p:cTn id="105" dur="500"/>
                                        <p:tgtEl>
                                          <p:spTgt spid="4">
                                            <p:graphicEl>
                                              <a:dgm id="{38B4AB68-A5B8-4075-A9EF-74F4B7FBB4AE}"/>
                                            </p:graphicEl>
                                          </p:spTgt>
                                        </p:tgtEl>
                                      </p:cBhvr>
                                    </p:animEffect>
                                  </p:childTnLst>
                                </p:cTn>
                              </p:par>
                            </p:childTnLst>
                          </p:cTn>
                        </p:par>
                      </p:childTnLst>
                    </p:cTn>
                  </p:par>
                  <p:par>
                    <p:cTn id="106" fill="hold">
                      <p:stCondLst>
                        <p:cond delay="indefinite"/>
                      </p:stCondLst>
                      <p:childTnLst>
                        <p:par>
                          <p:cTn id="107" fill="hold">
                            <p:stCondLst>
                              <p:cond delay="0"/>
                            </p:stCondLst>
                            <p:childTnLst>
                              <p:par>
                                <p:cTn id="108" presetID="14" presetClass="entr" presetSubtype="10" fill="hold" grpId="0" nodeType="clickEffect">
                                  <p:stCondLst>
                                    <p:cond delay="0"/>
                                  </p:stCondLst>
                                  <p:childTnLst>
                                    <p:set>
                                      <p:cBhvr>
                                        <p:cTn id="109" dur="1" fill="hold">
                                          <p:stCondLst>
                                            <p:cond delay="0"/>
                                          </p:stCondLst>
                                        </p:cTn>
                                        <p:tgtEl>
                                          <p:spTgt spid="4">
                                            <p:graphicEl>
                                              <a:dgm id="{0ACF6239-B705-441B-8E8D-1AAB9505BF5D}"/>
                                            </p:graphicEl>
                                          </p:spTgt>
                                        </p:tgtEl>
                                        <p:attrNameLst>
                                          <p:attrName>style.visibility</p:attrName>
                                        </p:attrNameLst>
                                      </p:cBhvr>
                                      <p:to>
                                        <p:strVal val="visible"/>
                                      </p:to>
                                    </p:set>
                                    <p:animEffect transition="in" filter="randombar(horizontal)">
                                      <p:cBhvr>
                                        <p:cTn id="110" dur="500"/>
                                        <p:tgtEl>
                                          <p:spTgt spid="4">
                                            <p:graphicEl>
                                              <a:dgm id="{0ACF6239-B705-441B-8E8D-1AAB9505BF5D}"/>
                                            </p:graphicEl>
                                          </p:spTgt>
                                        </p:tgtEl>
                                      </p:cBhvr>
                                    </p:animEffect>
                                  </p:childTnLst>
                                </p:cTn>
                              </p:par>
                              <p:par>
                                <p:cTn id="111" presetID="14" presetClass="entr" presetSubtype="10" fill="hold" grpId="0" nodeType="withEffect">
                                  <p:stCondLst>
                                    <p:cond delay="0"/>
                                  </p:stCondLst>
                                  <p:childTnLst>
                                    <p:set>
                                      <p:cBhvr>
                                        <p:cTn id="112" dur="1" fill="hold">
                                          <p:stCondLst>
                                            <p:cond delay="0"/>
                                          </p:stCondLst>
                                        </p:cTn>
                                        <p:tgtEl>
                                          <p:spTgt spid="4">
                                            <p:graphicEl>
                                              <a:dgm id="{18DF5A5A-8E3B-4D20-B531-21F232CC8614}"/>
                                            </p:graphicEl>
                                          </p:spTgt>
                                        </p:tgtEl>
                                        <p:attrNameLst>
                                          <p:attrName>style.visibility</p:attrName>
                                        </p:attrNameLst>
                                      </p:cBhvr>
                                      <p:to>
                                        <p:strVal val="visible"/>
                                      </p:to>
                                    </p:set>
                                    <p:animEffect transition="in" filter="randombar(horizontal)">
                                      <p:cBhvr>
                                        <p:cTn id="113" dur="500"/>
                                        <p:tgtEl>
                                          <p:spTgt spid="4">
                                            <p:graphicEl>
                                              <a:dgm id="{18DF5A5A-8E3B-4D20-B531-21F232CC8614}"/>
                                            </p:graphicEl>
                                          </p:spTgt>
                                        </p:tgtEl>
                                      </p:cBhvr>
                                    </p:animEffect>
                                  </p:childTnLst>
                                </p:cTn>
                              </p:par>
                              <p:par>
                                <p:cTn id="114" presetID="14" presetClass="entr" presetSubtype="10" fill="hold" grpId="0" nodeType="withEffect">
                                  <p:stCondLst>
                                    <p:cond delay="0"/>
                                  </p:stCondLst>
                                  <p:childTnLst>
                                    <p:set>
                                      <p:cBhvr>
                                        <p:cTn id="115" dur="1" fill="hold">
                                          <p:stCondLst>
                                            <p:cond delay="0"/>
                                          </p:stCondLst>
                                        </p:cTn>
                                        <p:tgtEl>
                                          <p:spTgt spid="4">
                                            <p:graphicEl>
                                              <a:dgm id="{690470D4-2A0B-4E2A-BAB8-0002FD43F3FB}"/>
                                            </p:graphicEl>
                                          </p:spTgt>
                                        </p:tgtEl>
                                        <p:attrNameLst>
                                          <p:attrName>style.visibility</p:attrName>
                                        </p:attrNameLst>
                                      </p:cBhvr>
                                      <p:to>
                                        <p:strVal val="visible"/>
                                      </p:to>
                                    </p:set>
                                    <p:animEffect transition="in" filter="randombar(horizontal)">
                                      <p:cBhvr>
                                        <p:cTn id="116" dur="500"/>
                                        <p:tgtEl>
                                          <p:spTgt spid="4">
                                            <p:graphicEl>
                                              <a:dgm id="{690470D4-2A0B-4E2A-BAB8-0002FD43F3FB}"/>
                                            </p:graphicEl>
                                          </p:spTgt>
                                        </p:tgtEl>
                                      </p:cBhvr>
                                    </p:animEffect>
                                  </p:childTnLst>
                                </p:cTn>
                              </p:par>
                              <p:par>
                                <p:cTn id="117" presetID="14" presetClass="entr" presetSubtype="10" fill="hold" grpId="0" nodeType="withEffect">
                                  <p:stCondLst>
                                    <p:cond delay="0"/>
                                  </p:stCondLst>
                                  <p:childTnLst>
                                    <p:set>
                                      <p:cBhvr>
                                        <p:cTn id="118" dur="1" fill="hold">
                                          <p:stCondLst>
                                            <p:cond delay="0"/>
                                          </p:stCondLst>
                                        </p:cTn>
                                        <p:tgtEl>
                                          <p:spTgt spid="4">
                                            <p:graphicEl>
                                              <a:dgm id="{0CE3C95B-2DF5-4BFA-8E60-92806B38F789}"/>
                                            </p:graphicEl>
                                          </p:spTgt>
                                        </p:tgtEl>
                                        <p:attrNameLst>
                                          <p:attrName>style.visibility</p:attrName>
                                        </p:attrNameLst>
                                      </p:cBhvr>
                                      <p:to>
                                        <p:strVal val="visible"/>
                                      </p:to>
                                    </p:set>
                                    <p:animEffect transition="in" filter="randombar(horizontal)">
                                      <p:cBhvr>
                                        <p:cTn id="119" dur="500"/>
                                        <p:tgtEl>
                                          <p:spTgt spid="4">
                                            <p:graphicEl>
                                              <a:dgm id="{0CE3C95B-2DF5-4BFA-8E60-92806B38F789}"/>
                                            </p:graphicEl>
                                          </p:spTgt>
                                        </p:tgtEl>
                                      </p:cBhvr>
                                    </p:animEffect>
                                  </p:childTnLst>
                                </p:cTn>
                              </p:par>
                              <p:par>
                                <p:cTn id="120" presetID="14" presetClass="entr" presetSubtype="10" fill="hold" grpId="0" nodeType="withEffect">
                                  <p:stCondLst>
                                    <p:cond delay="0"/>
                                  </p:stCondLst>
                                  <p:childTnLst>
                                    <p:set>
                                      <p:cBhvr>
                                        <p:cTn id="121" dur="1" fill="hold">
                                          <p:stCondLst>
                                            <p:cond delay="0"/>
                                          </p:stCondLst>
                                        </p:cTn>
                                        <p:tgtEl>
                                          <p:spTgt spid="4">
                                            <p:graphicEl>
                                              <a:dgm id="{61A46F73-6B28-4993-9ADE-E75FC89C9556}"/>
                                            </p:graphicEl>
                                          </p:spTgt>
                                        </p:tgtEl>
                                        <p:attrNameLst>
                                          <p:attrName>style.visibility</p:attrName>
                                        </p:attrNameLst>
                                      </p:cBhvr>
                                      <p:to>
                                        <p:strVal val="visible"/>
                                      </p:to>
                                    </p:set>
                                    <p:animEffect transition="in" filter="randombar(horizontal)">
                                      <p:cBhvr>
                                        <p:cTn id="122" dur="500"/>
                                        <p:tgtEl>
                                          <p:spTgt spid="4">
                                            <p:graphicEl>
                                              <a:dgm id="{61A46F73-6B28-4993-9ADE-E75FC89C9556}"/>
                                            </p:graphicEl>
                                          </p:spTgt>
                                        </p:tgtEl>
                                      </p:cBhvr>
                                    </p:animEffect>
                                  </p:childTnLst>
                                </p:cTn>
                              </p:par>
                              <p:par>
                                <p:cTn id="123" presetID="14" presetClass="entr" presetSubtype="10" fill="hold" grpId="0" nodeType="withEffect">
                                  <p:stCondLst>
                                    <p:cond delay="0"/>
                                  </p:stCondLst>
                                  <p:childTnLst>
                                    <p:set>
                                      <p:cBhvr>
                                        <p:cTn id="124" dur="1" fill="hold">
                                          <p:stCondLst>
                                            <p:cond delay="0"/>
                                          </p:stCondLst>
                                        </p:cTn>
                                        <p:tgtEl>
                                          <p:spTgt spid="4">
                                            <p:graphicEl>
                                              <a:dgm id="{8EF7A601-39A8-4D82-B3B6-C13200C2F62D}"/>
                                            </p:graphicEl>
                                          </p:spTgt>
                                        </p:tgtEl>
                                        <p:attrNameLst>
                                          <p:attrName>style.visibility</p:attrName>
                                        </p:attrNameLst>
                                      </p:cBhvr>
                                      <p:to>
                                        <p:strVal val="visible"/>
                                      </p:to>
                                    </p:set>
                                    <p:animEffect transition="in" filter="randombar(horizontal)">
                                      <p:cBhvr>
                                        <p:cTn id="125" dur="500"/>
                                        <p:tgtEl>
                                          <p:spTgt spid="4">
                                            <p:graphicEl>
                                              <a:dgm id="{8EF7A601-39A8-4D82-B3B6-C13200C2F62D}"/>
                                            </p:graphicEl>
                                          </p:spTgt>
                                        </p:tgtEl>
                                      </p:cBhvr>
                                    </p:animEffect>
                                  </p:childTnLst>
                                </p:cTn>
                              </p:par>
                              <p:par>
                                <p:cTn id="126" presetID="14" presetClass="entr" presetSubtype="10" fill="hold" grpId="0" nodeType="withEffect">
                                  <p:stCondLst>
                                    <p:cond delay="0"/>
                                  </p:stCondLst>
                                  <p:childTnLst>
                                    <p:set>
                                      <p:cBhvr>
                                        <p:cTn id="127" dur="1" fill="hold">
                                          <p:stCondLst>
                                            <p:cond delay="0"/>
                                          </p:stCondLst>
                                        </p:cTn>
                                        <p:tgtEl>
                                          <p:spTgt spid="4">
                                            <p:graphicEl>
                                              <a:dgm id="{A1B9BC14-3599-4FAB-9571-3454C39455F6}"/>
                                            </p:graphicEl>
                                          </p:spTgt>
                                        </p:tgtEl>
                                        <p:attrNameLst>
                                          <p:attrName>style.visibility</p:attrName>
                                        </p:attrNameLst>
                                      </p:cBhvr>
                                      <p:to>
                                        <p:strVal val="visible"/>
                                      </p:to>
                                    </p:set>
                                    <p:animEffect transition="in" filter="randombar(horizontal)">
                                      <p:cBhvr>
                                        <p:cTn id="128" dur="500"/>
                                        <p:tgtEl>
                                          <p:spTgt spid="4">
                                            <p:graphicEl>
                                              <a:dgm id="{A1B9BC14-3599-4FAB-9571-3454C39455F6}"/>
                                            </p:graphicEl>
                                          </p:spTgt>
                                        </p:tgtEl>
                                      </p:cBhvr>
                                    </p:animEffect>
                                  </p:childTnLst>
                                </p:cTn>
                              </p:par>
                              <p:par>
                                <p:cTn id="129" presetID="14" presetClass="entr" presetSubtype="10" fill="hold" grpId="0" nodeType="withEffect">
                                  <p:stCondLst>
                                    <p:cond delay="0"/>
                                  </p:stCondLst>
                                  <p:childTnLst>
                                    <p:set>
                                      <p:cBhvr>
                                        <p:cTn id="130" dur="1" fill="hold">
                                          <p:stCondLst>
                                            <p:cond delay="0"/>
                                          </p:stCondLst>
                                        </p:cTn>
                                        <p:tgtEl>
                                          <p:spTgt spid="4">
                                            <p:graphicEl>
                                              <a:dgm id="{FB6D183A-E961-4E15-8772-B38ED2BD63A0}"/>
                                            </p:graphicEl>
                                          </p:spTgt>
                                        </p:tgtEl>
                                        <p:attrNameLst>
                                          <p:attrName>style.visibility</p:attrName>
                                        </p:attrNameLst>
                                      </p:cBhvr>
                                      <p:to>
                                        <p:strVal val="visible"/>
                                      </p:to>
                                    </p:set>
                                    <p:animEffect transition="in" filter="randombar(horizontal)">
                                      <p:cBhvr>
                                        <p:cTn id="131" dur="500"/>
                                        <p:tgtEl>
                                          <p:spTgt spid="4">
                                            <p:graphicEl>
                                              <a:dgm id="{FB6D183A-E961-4E15-8772-B38ED2BD63A0}"/>
                                            </p:graphicEl>
                                          </p:spTgt>
                                        </p:tgtEl>
                                      </p:cBhvr>
                                    </p:animEffect>
                                  </p:childTnLst>
                                </p:cTn>
                              </p:par>
                            </p:childTnLst>
                          </p:cTn>
                        </p:par>
                      </p:childTnLst>
                    </p:cTn>
                  </p:par>
                  <p:par>
                    <p:cTn id="132" fill="hold">
                      <p:stCondLst>
                        <p:cond delay="indefinite"/>
                      </p:stCondLst>
                      <p:childTnLst>
                        <p:par>
                          <p:cTn id="133" fill="hold">
                            <p:stCondLst>
                              <p:cond delay="0"/>
                            </p:stCondLst>
                            <p:childTnLst>
                              <p:par>
                                <p:cTn id="134" presetID="14" presetClass="entr" presetSubtype="10" fill="hold" grpId="0" nodeType="clickEffect">
                                  <p:stCondLst>
                                    <p:cond delay="0"/>
                                  </p:stCondLst>
                                  <p:childTnLst>
                                    <p:set>
                                      <p:cBhvr>
                                        <p:cTn id="135" dur="1" fill="hold">
                                          <p:stCondLst>
                                            <p:cond delay="0"/>
                                          </p:stCondLst>
                                        </p:cTn>
                                        <p:tgtEl>
                                          <p:spTgt spid="4">
                                            <p:graphicEl>
                                              <a:dgm id="{1A23EB4A-D16A-4E7B-A0D5-92B69A58B9C8}"/>
                                            </p:graphicEl>
                                          </p:spTgt>
                                        </p:tgtEl>
                                        <p:attrNameLst>
                                          <p:attrName>style.visibility</p:attrName>
                                        </p:attrNameLst>
                                      </p:cBhvr>
                                      <p:to>
                                        <p:strVal val="visible"/>
                                      </p:to>
                                    </p:set>
                                    <p:animEffect transition="in" filter="randombar(horizontal)">
                                      <p:cBhvr>
                                        <p:cTn id="136" dur="500"/>
                                        <p:tgtEl>
                                          <p:spTgt spid="4">
                                            <p:graphicEl>
                                              <a:dgm id="{1A23EB4A-D16A-4E7B-A0D5-92B69A58B9C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092934246"/>
              </p:ext>
            </p:extLst>
          </p:nvPr>
        </p:nvGraphicFramePr>
        <p:xfrm>
          <a:off x="107504" y="1600200"/>
          <a:ext cx="8928992" cy="44930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0" y="6375114"/>
            <a:ext cx="9324528" cy="366254"/>
          </a:xfrm>
          <a:prstGeom prst="rect">
            <a:avLst/>
          </a:prstGeom>
        </p:spPr>
        <p:txBody>
          <a:bodyPr wrap="square">
            <a:spAutoFit/>
          </a:bodyPr>
          <a:lstStyle/>
          <a:p>
            <a:pPr indent="179705" algn="ctr">
              <a:lnSpc>
                <a:spcPct val="115000"/>
              </a:lnSpc>
            </a:pPr>
            <a:r>
              <a:rPr lang="fa-IR" sz="1600"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امام راحل; این اسلام را </a:t>
            </a:r>
            <a:r>
              <a:rPr lang="fa-IR" sz="1600" dirty="0" smtClean="0">
                <a:solidFill>
                  <a:srgbClr val="FF0000"/>
                </a:solidFill>
                <a:latin typeface="Times New Roman" panose="02020603050405020304" pitchFamily="18" charset="0"/>
                <a:ea typeface="Times New Roman" panose="02020603050405020304" pitchFamily="18" charset="0"/>
                <a:cs typeface="B Titr" panose="00000700000000000000" pitchFamily="2" charset="-78"/>
              </a:rPr>
              <a:t>«</a:t>
            </a:r>
            <a:r>
              <a:rPr lang="fa-IR" sz="1600"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اسلام آمریکایی» </a:t>
            </a:r>
            <a:r>
              <a:rPr lang="fa-IR" sz="1600"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یعنی اسلام مستظهر به پشتیبانیِ کفر و توحید پرورده در دامان شرک نامیدند. </a:t>
            </a:r>
          </a:p>
        </p:txBody>
      </p:sp>
      <p:sp>
        <p:nvSpPr>
          <p:cNvPr id="6"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
        <p:nvSpPr>
          <p:cNvPr id="7" name="Rectangle 6"/>
          <p:cNvSpPr/>
          <p:nvPr/>
        </p:nvSpPr>
        <p:spPr>
          <a:xfrm>
            <a:off x="2461486" y="1196752"/>
            <a:ext cx="4221028" cy="461665"/>
          </a:xfrm>
          <a:prstGeom prst="rect">
            <a:avLst/>
          </a:prstGeom>
        </p:spPr>
        <p:txBody>
          <a:bodyPr wrap="none">
            <a:spAutoFit/>
          </a:bodyPr>
          <a:lstStyle/>
          <a:p>
            <a:pPr algn="ctr"/>
            <a:r>
              <a:rPr lang="fa-IR" sz="2400" dirty="0">
                <a:solidFill>
                  <a:srgbClr val="002060"/>
                </a:solidFill>
                <a:cs typeface="B Titr" panose="00000700000000000000" pitchFamily="2" charset="-78"/>
              </a:rPr>
              <a:t>حقیقت انقلاب و ماهیت «طلبة انقلابی»</a:t>
            </a:r>
          </a:p>
        </p:txBody>
      </p:sp>
    </p:spTree>
    <p:extLst>
      <p:ext uri="{BB962C8B-B14F-4D97-AF65-F5344CB8AC3E}">
        <p14:creationId xmlns:p14="http://schemas.microsoft.com/office/powerpoint/2010/main" val="113523661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randombar(horizont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E9A6A4B1-FE40-488F-ADA8-69205FAA37B6}"/>
                                            </p:graphicEl>
                                          </p:spTgt>
                                        </p:tgtEl>
                                        <p:attrNameLst>
                                          <p:attrName>style.visibility</p:attrName>
                                        </p:attrNameLst>
                                      </p:cBhvr>
                                      <p:to>
                                        <p:strVal val="visible"/>
                                      </p:to>
                                    </p:set>
                                    <p:animEffect transition="in" filter="randombar(horizontal)">
                                      <p:cBhvr>
                                        <p:cTn id="17" dur="500"/>
                                        <p:tgtEl>
                                          <p:spTgt spid="4">
                                            <p:graphicEl>
                                              <a:dgm id="{E9A6A4B1-FE40-488F-ADA8-69205FAA37B6}"/>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9F9DAE6E-9E58-4265-A06E-77BC586F6EF2}"/>
                                            </p:graphicEl>
                                          </p:spTgt>
                                        </p:tgtEl>
                                        <p:attrNameLst>
                                          <p:attrName>style.visibility</p:attrName>
                                        </p:attrNameLst>
                                      </p:cBhvr>
                                      <p:to>
                                        <p:strVal val="visible"/>
                                      </p:to>
                                    </p:set>
                                    <p:animEffect transition="in" filter="randombar(horizontal)">
                                      <p:cBhvr>
                                        <p:cTn id="20" dur="500"/>
                                        <p:tgtEl>
                                          <p:spTgt spid="4">
                                            <p:graphicEl>
                                              <a:dgm id="{9F9DAE6E-9E58-4265-A06E-77BC586F6EF2}"/>
                                            </p:graphicEl>
                                          </p:spTgt>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4">
                                            <p:graphicEl>
                                              <a:dgm id="{66F455F5-B792-43DC-A7BB-4ABF2085B11F}"/>
                                            </p:graphicEl>
                                          </p:spTgt>
                                        </p:tgtEl>
                                        <p:attrNameLst>
                                          <p:attrName>style.visibility</p:attrName>
                                        </p:attrNameLst>
                                      </p:cBhvr>
                                      <p:to>
                                        <p:strVal val="visible"/>
                                      </p:to>
                                    </p:set>
                                    <p:animEffect transition="in" filter="randombar(horizontal)">
                                      <p:cBhvr>
                                        <p:cTn id="23" dur="500"/>
                                        <p:tgtEl>
                                          <p:spTgt spid="4">
                                            <p:graphicEl>
                                              <a:dgm id="{66F455F5-B792-43DC-A7BB-4ABF2085B11F}"/>
                                            </p:graphicEl>
                                          </p:spTgt>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4">
                                            <p:graphicEl>
                                              <a:dgm id="{85001D78-D24D-4183-AA39-4BFD4C472C63}"/>
                                            </p:graphicEl>
                                          </p:spTgt>
                                        </p:tgtEl>
                                        <p:attrNameLst>
                                          <p:attrName>style.visibility</p:attrName>
                                        </p:attrNameLst>
                                      </p:cBhvr>
                                      <p:to>
                                        <p:strVal val="visible"/>
                                      </p:to>
                                    </p:set>
                                    <p:animEffect transition="in" filter="randombar(horizontal)">
                                      <p:cBhvr>
                                        <p:cTn id="26" dur="500"/>
                                        <p:tgtEl>
                                          <p:spTgt spid="4">
                                            <p:graphicEl>
                                              <a:dgm id="{85001D78-D24D-4183-AA39-4BFD4C472C63}"/>
                                            </p:graphicEl>
                                          </p:spTgt>
                                        </p:tgtEl>
                                      </p:cBhvr>
                                    </p:animEffect>
                                  </p:childTnLst>
                                </p:cTn>
                              </p:par>
                              <p:par>
                                <p:cTn id="27" presetID="14" presetClass="entr" presetSubtype="10" fill="hold" grpId="0" nodeType="withEffect">
                                  <p:stCondLst>
                                    <p:cond delay="0"/>
                                  </p:stCondLst>
                                  <p:childTnLst>
                                    <p:set>
                                      <p:cBhvr>
                                        <p:cTn id="28" dur="1" fill="hold">
                                          <p:stCondLst>
                                            <p:cond delay="0"/>
                                          </p:stCondLst>
                                        </p:cTn>
                                        <p:tgtEl>
                                          <p:spTgt spid="4">
                                            <p:graphicEl>
                                              <a:dgm id="{1EABB07E-0146-45BC-82A3-7B2023E016BB}"/>
                                            </p:graphicEl>
                                          </p:spTgt>
                                        </p:tgtEl>
                                        <p:attrNameLst>
                                          <p:attrName>style.visibility</p:attrName>
                                        </p:attrNameLst>
                                      </p:cBhvr>
                                      <p:to>
                                        <p:strVal val="visible"/>
                                      </p:to>
                                    </p:set>
                                    <p:animEffect transition="in" filter="randombar(horizontal)">
                                      <p:cBhvr>
                                        <p:cTn id="29" dur="500"/>
                                        <p:tgtEl>
                                          <p:spTgt spid="4">
                                            <p:graphicEl>
                                              <a:dgm id="{1EABB07E-0146-45BC-82A3-7B2023E016BB}"/>
                                            </p:graphicEl>
                                          </p:spTgt>
                                        </p:tgtEl>
                                      </p:cBhvr>
                                    </p:animEffect>
                                  </p:childTnLst>
                                </p:cTn>
                              </p:par>
                              <p:par>
                                <p:cTn id="30" presetID="14" presetClass="entr" presetSubtype="10" fill="hold" grpId="0" nodeType="withEffect">
                                  <p:stCondLst>
                                    <p:cond delay="0"/>
                                  </p:stCondLst>
                                  <p:childTnLst>
                                    <p:set>
                                      <p:cBhvr>
                                        <p:cTn id="31" dur="1" fill="hold">
                                          <p:stCondLst>
                                            <p:cond delay="0"/>
                                          </p:stCondLst>
                                        </p:cTn>
                                        <p:tgtEl>
                                          <p:spTgt spid="4">
                                            <p:graphicEl>
                                              <a:dgm id="{564942D6-B97E-4C5D-9281-77320A47E7E7}"/>
                                            </p:graphicEl>
                                          </p:spTgt>
                                        </p:tgtEl>
                                        <p:attrNameLst>
                                          <p:attrName>style.visibility</p:attrName>
                                        </p:attrNameLst>
                                      </p:cBhvr>
                                      <p:to>
                                        <p:strVal val="visible"/>
                                      </p:to>
                                    </p:set>
                                    <p:animEffect transition="in" filter="randombar(horizontal)">
                                      <p:cBhvr>
                                        <p:cTn id="32" dur="500"/>
                                        <p:tgtEl>
                                          <p:spTgt spid="4">
                                            <p:graphicEl>
                                              <a:dgm id="{564942D6-B97E-4C5D-9281-77320A47E7E7}"/>
                                            </p:graphicEl>
                                          </p:spTgt>
                                        </p:tgtEl>
                                      </p:cBhvr>
                                    </p:animEffect>
                                  </p:childTnLst>
                                </p:cTn>
                              </p:par>
                              <p:par>
                                <p:cTn id="33" presetID="14" presetClass="entr" presetSubtype="10" fill="hold" grpId="0" nodeType="withEffect">
                                  <p:stCondLst>
                                    <p:cond delay="0"/>
                                  </p:stCondLst>
                                  <p:childTnLst>
                                    <p:set>
                                      <p:cBhvr>
                                        <p:cTn id="34" dur="1" fill="hold">
                                          <p:stCondLst>
                                            <p:cond delay="0"/>
                                          </p:stCondLst>
                                        </p:cTn>
                                        <p:tgtEl>
                                          <p:spTgt spid="4">
                                            <p:graphicEl>
                                              <a:dgm id="{44BFE8B6-DA6A-42AC-9C6A-626BFDEF5E46}"/>
                                            </p:graphicEl>
                                          </p:spTgt>
                                        </p:tgtEl>
                                        <p:attrNameLst>
                                          <p:attrName>style.visibility</p:attrName>
                                        </p:attrNameLst>
                                      </p:cBhvr>
                                      <p:to>
                                        <p:strVal val="visible"/>
                                      </p:to>
                                    </p:set>
                                    <p:animEffect transition="in" filter="randombar(horizontal)">
                                      <p:cBhvr>
                                        <p:cTn id="35" dur="500"/>
                                        <p:tgtEl>
                                          <p:spTgt spid="4">
                                            <p:graphicEl>
                                              <a:dgm id="{44BFE8B6-DA6A-42AC-9C6A-626BFDEF5E46}"/>
                                            </p:graphicEl>
                                          </p:spTgt>
                                        </p:tgtEl>
                                      </p:cBhvr>
                                    </p:animEffect>
                                  </p:childTnLst>
                                </p:cTn>
                              </p:par>
                              <p:par>
                                <p:cTn id="36" presetID="14" presetClass="entr" presetSubtype="10" fill="hold" grpId="0" nodeType="withEffect">
                                  <p:stCondLst>
                                    <p:cond delay="0"/>
                                  </p:stCondLst>
                                  <p:childTnLst>
                                    <p:set>
                                      <p:cBhvr>
                                        <p:cTn id="37" dur="1" fill="hold">
                                          <p:stCondLst>
                                            <p:cond delay="0"/>
                                          </p:stCondLst>
                                        </p:cTn>
                                        <p:tgtEl>
                                          <p:spTgt spid="4">
                                            <p:graphicEl>
                                              <a:dgm id="{303F7152-651B-4122-B6FC-25C94EF5CE83}"/>
                                            </p:graphicEl>
                                          </p:spTgt>
                                        </p:tgtEl>
                                        <p:attrNameLst>
                                          <p:attrName>style.visibility</p:attrName>
                                        </p:attrNameLst>
                                      </p:cBhvr>
                                      <p:to>
                                        <p:strVal val="visible"/>
                                      </p:to>
                                    </p:set>
                                    <p:animEffect transition="in" filter="randombar(horizontal)">
                                      <p:cBhvr>
                                        <p:cTn id="38" dur="500"/>
                                        <p:tgtEl>
                                          <p:spTgt spid="4">
                                            <p:graphicEl>
                                              <a:dgm id="{303F7152-651B-4122-B6FC-25C94EF5CE83}"/>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14" presetClass="entr" presetSubtype="10" fill="hold" grpId="0" nodeType="clickEffect">
                                  <p:stCondLst>
                                    <p:cond delay="0"/>
                                  </p:stCondLst>
                                  <p:childTnLst>
                                    <p:set>
                                      <p:cBhvr>
                                        <p:cTn id="42" dur="1" fill="hold">
                                          <p:stCondLst>
                                            <p:cond delay="0"/>
                                          </p:stCondLst>
                                        </p:cTn>
                                        <p:tgtEl>
                                          <p:spTgt spid="4">
                                            <p:graphicEl>
                                              <a:dgm id="{F3372809-B2D9-427F-9762-B8C0F6D7505F}"/>
                                            </p:graphicEl>
                                          </p:spTgt>
                                        </p:tgtEl>
                                        <p:attrNameLst>
                                          <p:attrName>style.visibility</p:attrName>
                                        </p:attrNameLst>
                                      </p:cBhvr>
                                      <p:to>
                                        <p:strVal val="visible"/>
                                      </p:to>
                                    </p:set>
                                    <p:animEffect transition="in" filter="randombar(horizontal)">
                                      <p:cBhvr>
                                        <p:cTn id="43" dur="500"/>
                                        <p:tgtEl>
                                          <p:spTgt spid="4">
                                            <p:graphicEl>
                                              <a:dgm id="{F3372809-B2D9-427F-9762-B8C0F6D7505F}"/>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14" presetClass="entr" presetSubtype="10" fill="hold" grpId="0" nodeType="clickEffect">
                                  <p:stCondLst>
                                    <p:cond delay="0"/>
                                  </p:stCondLst>
                                  <p:childTnLst>
                                    <p:set>
                                      <p:cBhvr>
                                        <p:cTn id="47" dur="1" fill="hold">
                                          <p:stCondLst>
                                            <p:cond delay="0"/>
                                          </p:stCondLst>
                                        </p:cTn>
                                        <p:tgtEl>
                                          <p:spTgt spid="4">
                                            <p:graphicEl>
                                              <a:dgm id="{59997D6A-C1DA-4F49-8F38-2C6B2467CD66}"/>
                                            </p:graphicEl>
                                          </p:spTgt>
                                        </p:tgtEl>
                                        <p:attrNameLst>
                                          <p:attrName>style.visibility</p:attrName>
                                        </p:attrNameLst>
                                      </p:cBhvr>
                                      <p:to>
                                        <p:strVal val="visible"/>
                                      </p:to>
                                    </p:set>
                                    <p:animEffect transition="in" filter="randombar(horizontal)">
                                      <p:cBhvr>
                                        <p:cTn id="48" dur="500"/>
                                        <p:tgtEl>
                                          <p:spTgt spid="4">
                                            <p:graphicEl>
                                              <a:dgm id="{59997D6A-C1DA-4F49-8F38-2C6B2467CD66}"/>
                                            </p:graphicEl>
                                          </p:spTgt>
                                        </p:tgtEl>
                                      </p:cBhvr>
                                    </p:animEffect>
                                  </p:childTnLst>
                                </p:cTn>
                              </p:par>
                              <p:par>
                                <p:cTn id="49" presetID="14" presetClass="entr" presetSubtype="10" fill="hold" grpId="0" nodeType="withEffect">
                                  <p:stCondLst>
                                    <p:cond delay="0"/>
                                  </p:stCondLst>
                                  <p:childTnLst>
                                    <p:set>
                                      <p:cBhvr>
                                        <p:cTn id="50" dur="1" fill="hold">
                                          <p:stCondLst>
                                            <p:cond delay="0"/>
                                          </p:stCondLst>
                                        </p:cTn>
                                        <p:tgtEl>
                                          <p:spTgt spid="4">
                                            <p:graphicEl>
                                              <a:dgm id="{F47765D5-F6D8-4657-99BA-0134D1853569}"/>
                                            </p:graphicEl>
                                          </p:spTgt>
                                        </p:tgtEl>
                                        <p:attrNameLst>
                                          <p:attrName>style.visibility</p:attrName>
                                        </p:attrNameLst>
                                      </p:cBhvr>
                                      <p:to>
                                        <p:strVal val="visible"/>
                                      </p:to>
                                    </p:set>
                                    <p:animEffect transition="in" filter="randombar(horizontal)">
                                      <p:cBhvr>
                                        <p:cTn id="51" dur="500"/>
                                        <p:tgtEl>
                                          <p:spTgt spid="4">
                                            <p:graphicEl>
                                              <a:dgm id="{F47765D5-F6D8-4657-99BA-0134D1853569}"/>
                                            </p:graphicEl>
                                          </p:spTgt>
                                        </p:tgtEl>
                                      </p:cBhvr>
                                    </p:animEffect>
                                  </p:childTnLst>
                                </p:cTn>
                              </p:par>
                              <p:par>
                                <p:cTn id="52" presetID="14" presetClass="entr" presetSubtype="10" fill="hold" grpId="0" nodeType="withEffect">
                                  <p:stCondLst>
                                    <p:cond delay="0"/>
                                  </p:stCondLst>
                                  <p:childTnLst>
                                    <p:set>
                                      <p:cBhvr>
                                        <p:cTn id="53" dur="1" fill="hold">
                                          <p:stCondLst>
                                            <p:cond delay="0"/>
                                          </p:stCondLst>
                                        </p:cTn>
                                        <p:tgtEl>
                                          <p:spTgt spid="4">
                                            <p:graphicEl>
                                              <a:dgm id="{B2AF5F1C-3591-43EA-BE37-240FAF9D7046}"/>
                                            </p:graphicEl>
                                          </p:spTgt>
                                        </p:tgtEl>
                                        <p:attrNameLst>
                                          <p:attrName>style.visibility</p:attrName>
                                        </p:attrNameLst>
                                      </p:cBhvr>
                                      <p:to>
                                        <p:strVal val="visible"/>
                                      </p:to>
                                    </p:set>
                                    <p:animEffect transition="in" filter="randombar(horizontal)">
                                      <p:cBhvr>
                                        <p:cTn id="54" dur="500"/>
                                        <p:tgtEl>
                                          <p:spTgt spid="4">
                                            <p:graphicEl>
                                              <a:dgm id="{B2AF5F1C-3591-43EA-BE37-240FAF9D7046}"/>
                                            </p:graphicEl>
                                          </p:spTgt>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4">
                                            <p:graphicEl>
                                              <a:dgm id="{53EA36DE-EFCE-4212-ACF8-7E149315A822}"/>
                                            </p:graphicEl>
                                          </p:spTgt>
                                        </p:tgtEl>
                                        <p:attrNameLst>
                                          <p:attrName>style.visibility</p:attrName>
                                        </p:attrNameLst>
                                      </p:cBhvr>
                                      <p:to>
                                        <p:strVal val="visible"/>
                                      </p:to>
                                    </p:set>
                                    <p:animEffect transition="in" filter="randombar(horizontal)">
                                      <p:cBhvr>
                                        <p:cTn id="57" dur="500"/>
                                        <p:tgtEl>
                                          <p:spTgt spid="4">
                                            <p:graphicEl>
                                              <a:dgm id="{53EA36DE-EFCE-4212-ACF8-7E149315A822}"/>
                                            </p:graphicEl>
                                          </p:spTgt>
                                        </p:tgtEl>
                                      </p:cBhvr>
                                    </p:animEffect>
                                  </p:childTnLst>
                                </p:cTn>
                              </p:par>
                              <p:par>
                                <p:cTn id="58" presetID="14" presetClass="entr" presetSubtype="10" fill="hold" grpId="0" nodeType="withEffect">
                                  <p:stCondLst>
                                    <p:cond delay="0"/>
                                  </p:stCondLst>
                                  <p:childTnLst>
                                    <p:set>
                                      <p:cBhvr>
                                        <p:cTn id="59" dur="1" fill="hold">
                                          <p:stCondLst>
                                            <p:cond delay="0"/>
                                          </p:stCondLst>
                                        </p:cTn>
                                        <p:tgtEl>
                                          <p:spTgt spid="4">
                                            <p:graphicEl>
                                              <a:dgm id="{A2B8B7BB-5C3F-42CC-A997-FE249F196315}"/>
                                            </p:graphicEl>
                                          </p:spTgt>
                                        </p:tgtEl>
                                        <p:attrNameLst>
                                          <p:attrName>style.visibility</p:attrName>
                                        </p:attrNameLst>
                                      </p:cBhvr>
                                      <p:to>
                                        <p:strVal val="visible"/>
                                      </p:to>
                                    </p:set>
                                    <p:animEffect transition="in" filter="randombar(horizontal)">
                                      <p:cBhvr>
                                        <p:cTn id="60" dur="500"/>
                                        <p:tgtEl>
                                          <p:spTgt spid="4">
                                            <p:graphicEl>
                                              <a:dgm id="{A2B8B7BB-5C3F-42CC-A997-FE249F196315}"/>
                                            </p:graphicEl>
                                          </p:spTgt>
                                        </p:tgtEl>
                                      </p:cBhvr>
                                    </p:animEffect>
                                  </p:childTnLst>
                                </p:cTn>
                              </p:par>
                              <p:par>
                                <p:cTn id="61" presetID="14" presetClass="entr" presetSubtype="10" fill="hold" grpId="0" nodeType="withEffect">
                                  <p:stCondLst>
                                    <p:cond delay="0"/>
                                  </p:stCondLst>
                                  <p:childTnLst>
                                    <p:set>
                                      <p:cBhvr>
                                        <p:cTn id="62" dur="1" fill="hold">
                                          <p:stCondLst>
                                            <p:cond delay="0"/>
                                          </p:stCondLst>
                                        </p:cTn>
                                        <p:tgtEl>
                                          <p:spTgt spid="4">
                                            <p:graphicEl>
                                              <a:dgm id="{109E5D22-DB29-4A3F-9882-38DD113618A0}"/>
                                            </p:graphicEl>
                                          </p:spTgt>
                                        </p:tgtEl>
                                        <p:attrNameLst>
                                          <p:attrName>style.visibility</p:attrName>
                                        </p:attrNameLst>
                                      </p:cBhvr>
                                      <p:to>
                                        <p:strVal val="visible"/>
                                      </p:to>
                                    </p:set>
                                    <p:animEffect transition="in" filter="randombar(horizontal)">
                                      <p:cBhvr>
                                        <p:cTn id="63" dur="500"/>
                                        <p:tgtEl>
                                          <p:spTgt spid="4">
                                            <p:graphicEl>
                                              <a:dgm id="{109E5D22-DB29-4A3F-9882-38DD113618A0}"/>
                                            </p:graphicEl>
                                          </p:spTgt>
                                        </p:tgtEl>
                                      </p:cBhvr>
                                    </p:animEffect>
                                  </p:childTnLst>
                                </p:cTn>
                              </p:par>
                              <p:par>
                                <p:cTn id="64" presetID="14" presetClass="entr" presetSubtype="10" fill="hold" grpId="0" nodeType="withEffect">
                                  <p:stCondLst>
                                    <p:cond delay="0"/>
                                  </p:stCondLst>
                                  <p:childTnLst>
                                    <p:set>
                                      <p:cBhvr>
                                        <p:cTn id="65" dur="1" fill="hold">
                                          <p:stCondLst>
                                            <p:cond delay="0"/>
                                          </p:stCondLst>
                                        </p:cTn>
                                        <p:tgtEl>
                                          <p:spTgt spid="4">
                                            <p:graphicEl>
                                              <a:dgm id="{AF59ABA0-5864-4AF0-9D4F-9CF9575DF886}"/>
                                            </p:graphicEl>
                                          </p:spTgt>
                                        </p:tgtEl>
                                        <p:attrNameLst>
                                          <p:attrName>style.visibility</p:attrName>
                                        </p:attrNameLst>
                                      </p:cBhvr>
                                      <p:to>
                                        <p:strVal val="visible"/>
                                      </p:to>
                                    </p:set>
                                    <p:animEffect transition="in" filter="randombar(horizontal)">
                                      <p:cBhvr>
                                        <p:cTn id="66" dur="500"/>
                                        <p:tgtEl>
                                          <p:spTgt spid="4">
                                            <p:graphicEl>
                                              <a:dgm id="{AF59ABA0-5864-4AF0-9D4F-9CF9575DF886}"/>
                                            </p:graphicEl>
                                          </p:spTgt>
                                        </p:tgtEl>
                                      </p:cBhvr>
                                    </p:animEffect>
                                  </p:childTnLst>
                                </p:cTn>
                              </p:par>
                              <p:par>
                                <p:cTn id="67" presetID="14" presetClass="entr" presetSubtype="10" fill="hold" grpId="0" nodeType="withEffect">
                                  <p:stCondLst>
                                    <p:cond delay="0"/>
                                  </p:stCondLst>
                                  <p:childTnLst>
                                    <p:set>
                                      <p:cBhvr>
                                        <p:cTn id="68" dur="1" fill="hold">
                                          <p:stCondLst>
                                            <p:cond delay="0"/>
                                          </p:stCondLst>
                                        </p:cTn>
                                        <p:tgtEl>
                                          <p:spTgt spid="4">
                                            <p:graphicEl>
                                              <a:dgm id="{8875466C-3A0E-4D9D-A4CA-0C2B8BC078A3}"/>
                                            </p:graphicEl>
                                          </p:spTgt>
                                        </p:tgtEl>
                                        <p:attrNameLst>
                                          <p:attrName>style.visibility</p:attrName>
                                        </p:attrNameLst>
                                      </p:cBhvr>
                                      <p:to>
                                        <p:strVal val="visible"/>
                                      </p:to>
                                    </p:set>
                                    <p:animEffect transition="in" filter="randombar(horizontal)">
                                      <p:cBhvr>
                                        <p:cTn id="69" dur="500"/>
                                        <p:tgtEl>
                                          <p:spTgt spid="4">
                                            <p:graphicEl>
                                              <a:dgm id="{8875466C-3A0E-4D9D-A4CA-0C2B8BC078A3}"/>
                                            </p:graphicEl>
                                          </p:spTgt>
                                        </p:tgtEl>
                                      </p:cBhvr>
                                    </p:animEffect>
                                  </p:childTnLst>
                                </p:cTn>
                              </p:par>
                            </p:childTnLst>
                          </p:cTn>
                        </p:par>
                      </p:childTnLst>
                    </p:cTn>
                  </p:par>
                  <p:par>
                    <p:cTn id="70" fill="hold">
                      <p:stCondLst>
                        <p:cond delay="indefinite"/>
                      </p:stCondLst>
                      <p:childTnLst>
                        <p:par>
                          <p:cTn id="71" fill="hold">
                            <p:stCondLst>
                              <p:cond delay="0"/>
                            </p:stCondLst>
                            <p:childTnLst>
                              <p:par>
                                <p:cTn id="72" presetID="14" presetClass="entr" presetSubtype="10" fill="hold" grpId="0" nodeType="clickEffect">
                                  <p:stCondLst>
                                    <p:cond delay="0"/>
                                  </p:stCondLst>
                                  <p:childTnLst>
                                    <p:set>
                                      <p:cBhvr>
                                        <p:cTn id="73" dur="1" fill="hold">
                                          <p:stCondLst>
                                            <p:cond delay="0"/>
                                          </p:stCondLst>
                                        </p:cTn>
                                        <p:tgtEl>
                                          <p:spTgt spid="4">
                                            <p:graphicEl>
                                              <a:dgm id="{854F1444-A869-4CE2-B59A-C76660AA3C9A}"/>
                                            </p:graphicEl>
                                          </p:spTgt>
                                        </p:tgtEl>
                                        <p:attrNameLst>
                                          <p:attrName>style.visibility</p:attrName>
                                        </p:attrNameLst>
                                      </p:cBhvr>
                                      <p:to>
                                        <p:strVal val="visible"/>
                                      </p:to>
                                    </p:set>
                                    <p:animEffect transition="in" filter="randombar(horizontal)">
                                      <p:cBhvr>
                                        <p:cTn id="74" dur="500"/>
                                        <p:tgtEl>
                                          <p:spTgt spid="4">
                                            <p:graphicEl>
                                              <a:dgm id="{854F1444-A869-4CE2-B59A-C76660AA3C9A}"/>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4" presetClass="entr" presetSubtype="10" fill="hold" grpId="0" nodeType="clickEffect">
                                  <p:stCondLst>
                                    <p:cond delay="0"/>
                                  </p:stCondLst>
                                  <p:childTnLst>
                                    <p:set>
                                      <p:cBhvr>
                                        <p:cTn id="78" dur="1" fill="hold">
                                          <p:stCondLst>
                                            <p:cond delay="0"/>
                                          </p:stCondLst>
                                        </p:cTn>
                                        <p:tgtEl>
                                          <p:spTgt spid="4">
                                            <p:graphicEl>
                                              <a:dgm id="{C41AA9D3-9C8A-4253-B368-817A872EC002}"/>
                                            </p:graphicEl>
                                          </p:spTgt>
                                        </p:tgtEl>
                                        <p:attrNameLst>
                                          <p:attrName>style.visibility</p:attrName>
                                        </p:attrNameLst>
                                      </p:cBhvr>
                                      <p:to>
                                        <p:strVal val="visible"/>
                                      </p:to>
                                    </p:set>
                                    <p:animEffect transition="in" filter="randombar(horizontal)">
                                      <p:cBhvr>
                                        <p:cTn id="79" dur="500"/>
                                        <p:tgtEl>
                                          <p:spTgt spid="4">
                                            <p:graphicEl>
                                              <a:dgm id="{C41AA9D3-9C8A-4253-B368-817A872EC002}"/>
                                            </p:graphicEl>
                                          </p:spTgt>
                                        </p:tgtEl>
                                      </p:cBhvr>
                                    </p:animEffect>
                                  </p:childTnLst>
                                </p:cTn>
                              </p:par>
                              <p:par>
                                <p:cTn id="80" presetID="14" presetClass="entr" presetSubtype="10" fill="hold" grpId="0" nodeType="withEffect">
                                  <p:stCondLst>
                                    <p:cond delay="0"/>
                                  </p:stCondLst>
                                  <p:childTnLst>
                                    <p:set>
                                      <p:cBhvr>
                                        <p:cTn id="81" dur="1" fill="hold">
                                          <p:stCondLst>
                                            <p:cond delay="0"/>
                                          </p:stCondLst>
                                        </p:cTn>
                                        <p:tgtEl>
                                          <p:spTgt spid="4">
                                            <p:graphicEl>
                                              <a:dgm id="{3E1E841E-2A33-4D2B-A2CB-42FE8AAB02C4}"/>
                                            </p:graphicEl>
                                          </p:spTgt>
                                        </p:tgtEl>
                                        <p:attrNameLst>
                                          <p:attrName>style.visibility</p:attrName>
                                        </p:attrNameLst>
                                      </p:cBhvr>
                                      <p:to>
                                        <p:strVal val="visible"/>
                                      </p:to>
                                    </p:set>
                                    <p:animEffect transition="in" filter="randombar(horizontal)">
                                      <p:cBhvr>
                                        <p:cTn id="82" dur="500"/>
                                        <p:tgtEl>
                                          <p:spTgt spid="4">
                                            <p:graphicEl>
                                              <a:dgm id="{3E1E841E-2A33-4D2B-A2CB-42FE8AAB02C4}"/>
                                            </p:graphicEl>
                                          </p:spTgt>
                                        </p:tgtEl>
                                      </p:cBhvr>
                                    </p:animEffect>
                                  </p:childTnLst>
                                </p:cTn>
                              </p:par>
                              <p:par>
                                <p:cTn id="83" presetID="14" presetClass="entr" presetSubtype="10" fill="hold" grpId="0" nodeType="withEffect">
                                  <p:stCondLst>
                                    <p:cond delay="0"/>
                                  </p:stCondLst>
                                  <p:childTnLst>
                                    <p:set>
                                      <p:cBhvr>
                                        <p:cTn id="84" dur="1" fill="hold">
                                          <p:stCondLst>
                                            <p:cond delay="0"/>
                                          </p:stCondLst>
                                        </p:cTn>
                                        <p:tgtEl>
                                          <p:spTgt spid="4">
                                            <p:graphicEl>
                                              <a:dgm id="{3A7BDD13-D319-4B60-8E71-4E354C3E445C}"/>
                                            </p:graphicEl>
                                          </p:spTgt>
                                        </p:tgtEl>
                                        <p:attrNameLst>
                                          <p:attrName>style.visibility</p:attrName>
                                        </p:attrNameLst>
                                      </p:cBhvr>
                                      <p:to>
                                        <p:strVal val="visible"/>
                                      </p:to>
                                    </p:set>
                                    <p:animEffect transition="in" filter="randombar(horizontal)">
                                      <p:cBhvr>
                                        <p:cTn id="85" dur="500"/>
                                        <p:tgtEl>
                                          <p:spTgt spid="4">
                                            <p:graphicEl>
                                              <a:dgm id="{3A7BDD13-D319-4B60-8E71-4E354C3E445C}"/>
                                            </p:graphicEl>
                                          </p:spTgt>
                                        </p:tgtEl>
                                      </p:cBhvr>
                                    </p:animEffect>
                                  </p:childTnLst>
                                </p:cTn>
                              </p:par>
                              <p:par>
                                <p:cTn id="86" presetID="14" presetClass="entr" presetSubtype="10" fill="hold" grpId="0" nodeType="withEffect">
                                  <p:stCondLst>
                                    <p:cond delay="0"/>
                                  </p:stCondLst>
                                  <p:childTnLst>
                                    <p:set>
                                      <p:cBhvr>
                                        <p:cTn id="87" dur="1" fill="hold">
                                          <p:stCondLst>
                                            <p:cond delay="0"/>
                                          </p:stCondLst>
                                        </p:cTn>
                                        <p:tgtEl>
                                          <p:spTgt spid="4">
                                            <p:graphicEl>
                                              <a:dgm id="{02E41A37-905E-40C4-9A46-80250EE58157}"/>
                                            </p:graphicEl>
                                          </p:spTgt>
                                        </p:tgtEl>
                                        <p:attrNameLst>
                                          <p:attrName>style.visibility</p:attrName>
                                        </p:attrNameLst>
                                      </p:cBhvr>
                                      <p:to>
                                        <p:strVal val="visible"/>
                                      </p:to>
                                    </p:set>
                                    <p:animEffect transition="in" filter="randombar(horizontal)">
                                      <p:cBhvr>
                                        <p:cTn id="88" dur="500"/>
                                        <p:tgtEl>
                                          <p:spTgt spid="4">
                                            <p:graphicEl>
                                              <a:dgm id="{02E41A37-905E-40C4-9A46-80250EE58157}"/>
                                            </p:graphicEl>
                                          </p:spTgt>
                                        </p:tgtEl>
                                      </p:cBhvr>
                                    </p:animEffect>
                                  </p:childTnLst>
                                </p:cTn>
                              </p:par>
                              <p:par>
                                <p:cTn id="89" presetID="14" presetClass="entr" presetSubtype="10" fill="hold" grpId="0" nodeType="withEffect">
                                  <p:stCondLst>
                                    <p:cond delay="0"/>
                                  </p:stCondLst>
                                  <p:childTnLst>
                                    <p:set>
                                      <p:cBhvr>
                                        <p:cTn id="90" dur="1" fill="hold">
                                          <p:stCondLst>
                                            <p:cond delay="0"/>
                                          </p:stCondLst>
                                        </p:cTn>
                                        <p:tgtEl>
                                          <p:spTgt spid="4">
                                            <p:graphicEl>
                                              <a:dgm id="{65456A06-9948-4ED0-B195-29CB89921E23}"/>
                                            </p:graphicEl>
                                          </p:spTgt>
                                        </p:tgtEl>
                                        <p:attrNameLst>
                                          <p:attrName>style.visibility</p:attrName>
                                        </p:attrNameLst>
                                      </p:cBhvr>
                                      <p:to>
                                        <p:strVal val="visible"/>
                                      </p:to>
                                    </p:set>
                                    <p:animEffect transition="in" filter="randombar(horizontal)">
                                      <p:cBhvr>
                                        <p:cTn id="91" dur="500"/>
                                        <p:tgtEl>
                                          <p:spTgt spid="4">
                                            <p:graphicEl>
                                              <a:dgm id="{65456A06-9948-4ED0-B195-29CB89921E23}"/>
                                            </p:graphicEl>
                                          </p:spTgt>
                                        </p:tgtEl>
                                      </p:cBhvr>
                                    </p:animEffect>
                                  </p:childTnLst>
                                </p:cTn>
                              </p:par>
                              <p:par>
                                <p:cTn id="92" presetID="14" presetClass="entr" presetSubtype="10" fill="hold" grpId="0" nodeType="withEffect">
                                  <p:stCondLst>
                                    <p:cond delay="0"/>
                                  </p:stCondLst>
                                  <p:childTnLst>
                                    <p:set>
                                      <p:cBhvr>
                                        <p:cTn id="93" dur="1" fill="hold">
                                          <p:stCondLst>
                                            <p:cond delay="0"/>
                                          </p:stCondLst>
                                        </p:cTn>
                                        <p:tgtEl>
                                          <p:spTgt spid="4">
                                            <p:graphicEl>
                                              <a:dgm id="{2B4ED336-DF4F-4312-8CB6-600FE9BAC47C}"/>
                                            </p:graphicEl>
                                          </p:spTgt>
                                        </p:tgtEl>
                                        <p:attrNameLst>
                                          <p:attrName>style.visibility</p:attrName>
                                        </p:attrNameLst>
                                      </p:cBhvr>
                                      <p:to>
                                        <p:strVal val="visible"/>
                                      </p:to>
                                    </p:set>
                                    <p:animEffect transition="in" filter="randombar(horizontal)">
                                      <p:cBhvr>
                                        <p:cTn id="94" dur="500"/>
                                        <p:tgtEl>
                                          <p:spTgt spid="4">
                                            <p:graphicEl>
                                              <a:dgm id="{2B4ED336-DF4F-4312-8CB6-600FE9BAC47C}"/>
                                            </p:graphicEl>
                                          </p:spTgt>
                                        </p:tgtEl>
                                      </p:cBhvr>
                                    </p:animEffect>
                                  </p:childTnLst>
                                </p:cTn>
                              </p:par>
                              <p:par>
                                <p:cTn id="95" presetID="14" presetClass="entr" presetSubtype="10" fill="hold" grpId="0" nodeType="withEffect">
                                  <p:stCondLst>
                                    <p:cond delay="0"/>
                                  </p:stCondLst>
                                  <p:childTnLst>
                                    <p:set>
                                      <p:cBhvr>
                                        <p:cTn id="96" dur="1" fill="hold">
                                          <p:stCondLst>
                                            <p:cond delay="0"/>
                                          </p:stCondLst>
                                        </p:cTn>
                                        <p:tgtEl>
                                          <p:spTgt spid="4">
                                            <p:graphicEl>
                                              <a:dgm id="{B4C0B240-A2AA-4509-BE32-FDB3916E63F8}"/>
                                            </p:graphicEl>
                                          </p:spTgt>
                                        </p:tgtEl>
                                        <p:attrNameLst>
                                          <p:attrName>style.visibility</p:attrName>
                                        </p:attrNameLst>
                                      </p:cBhvr>
                                      <p:to>
                                        <p:strVal val="visible"/>
                                      </p:to>
                                    </p:set>
                                    <p:animEffect transition="in" filter="randombar(horizontal)">
                                      <p:cBhvr>
                                        <p:cTn id="97" dur="500"/>
                                        <p:tgtEl>
                                          <p:spTgt spid="4">
                                            <p:graphicEl>
                                              <a:dgm id="{B4C0B240-A2AA-4509-BE32-FDB3916E63F8}"/>
                                            </p:graphicEl>
                                          </p:spTgt>
                                        </p:tgtEl>
                                      </p:cBhvr>
                                    </p:animEffect>
                                  </p:childTnLst>
                                </p:cTn>
                              </p:par>
                              <p:par>
                                <p:cTn id="98" presetID="14" presetClass="entr" presetSubtype="10" fill="hold" grpId="0" nodeType="withEffect">
                                  <p:stCondLst>
                                    <p:cond delay="0"/>
                                  </p:stCondLst>
                                  <p:childTnLst>
                                    <p:set>
                                      <p:cBhvr>
                                        <p:cTn id="99" dur="1" fill="hold">
                                          <p:stCondLst>
                                            <p:cond delay="0"/>
                                          </p:stCondLst>
                                        </p:cTn>
                                        <p:tgtEl>
                                          <p:spTgt spid="4">
                                            <p:graphicEl>
                                              <a:dgm id="{A8BCE24E-5224-403B-980A-BA239D5389CB}"/>
                                            </p:graphicEl>
                                          </p:spTgt>
                                        </p:tgtEl>
                                        <p:attrNameLst>
                                          <p:attrName>style.visibility</p:attrName>
                                        </p:attrNameLst>
                                      </p:cBhvr>
                                      <p:to>
                                        <p:strVal val="visible"/>
                                      </p:to>
                                    </p:set>
                                    <p:animEffect transition="in" filter="randombar(horizontal)">
                                      <p:cBhvr>
                                        <p:cTn id="100" dur="500"/>
                                        <p:tgtEl>
                                          <p:spTgt spid="4">
                                            <p:graphicEl>
                                              <a:dgm id="{A8BCE24E-5224-403B-980A-BA239D5389CB}"/>
                                            </p:graphicEl>
                                          </p:spTgt>
                                        </p:tgtEl>
                                      </p:cBhvr>
                                    </p:animEffect>
                                  </p:childTnLst>
                                </p:cTn>
                              </p:par>
                            </p:childTnLst>
                          </p:cTn>
                        </p:par>
                      </p:childTnLst>
                    </p:cTn>
                  </p:par>
                  <p:par>
                    <p:cTn id="101" fill="hold">
                      <p:stCondLst>
                        <p:cond delay="indefinite"/>
                      </p:stCondLst>
                      <p:childTnLst>
                        <p:par>
                          <p:cTn id="102" fill="hold">
                            <p:stCondLst>
                              <p:cond delay="0"/>
                            </p:stCondLst>
                            <p:childTnLst>
                              <p:par>
                                <p:cTn id="103" presetID="14" presetClass="entr" presetSubtype="10" fill="hold" grpId="0" nodeType="clickEffect">
                                  <p:stCondLst>
                                    <p:cond delay="0"/>
                                  </p:stCondLst>
                                  <p:childTnLst>
                                    <p:set>
                                      <p:cBhvr>
                                        <p:cTn id="104" dur="1" fill="hold">
                                          <p:stCondLst>
                                            <p:cond delay="0"/>
                                          </p:stCondLst>
                                        </p:cTn>
                                        <p:tgtEl>
                                          <p:spTgt spid="4">
                                            <p:graphicEl>
                                              <a:dgm id="{B7F03813-5FD6-4BBD-AABA-3EFFE456F1CA}"/>
                                            </p:graphicEl>
                                          </p:spTgt>
                                        </p:tgtEl>
                                        <p:attrNameLst>
                                          <p:attrName>style.visibility</p:attrName>
                                        </p:attrNameLst>
                                      </p:cBhvr>
                                      <p:to>
                                        <p:strVal val="visible"/>
                                      </p:to>
                                    </p:set>
                                    <p:animEffect transition="in" filter="randombar(horizontal)">
                                      <p:cBhvr>
                                        <p:cTn id="105" dur="500"/>
                                        <p:tgtEl>
                                          <p:spTgt spid="4">
                                            <p:graphicEl>
                                              <a:dgm id="{B7F03813-5FD6-4BBD-AABA-3EFFE456F1CA}"/>
                                            </p:graphicEl>
                                          </p:spTgt>
                                        </p:tgtEl>
                                      </p:cBhvr>
                                    </p:animEffect>
                                  </p:childTnLst>
                                </p:cTn>
                              </p:par>
                            </p:childTnLst>
                          </p:cTn>
                        </p:par>
                      </p:childTnLst>
                    </p:cTn>
                  </p:par>
                  <p:par>
                    <p:cTn id="106" fill="hold">
                      <p:stCondLst>
                        <p:cond delay="indefinite"/>
                      </p:stCondLst>
                      <p:childTnLst>
                        <p:par>
                          <p:cTn id="107" fill="hold">
                            <p:stCondLst>
                              <p:cond delay="0"/>
                            </p:stCondLst>
                            <p:childTnLst>
                              <p:par>
                                <p:cTn id="108" presetID="14" presetClass="entr" presetSubtype="10" fill="hold" grpId="0" nodeType="clickEffect">
                                  <p:stCondLst>
                                    <p:cond delay="0"/>
                                  </p:stCondLst>
                                  <p:childTnLst>
                                    <p:set>
                                      <p:cBhvr>
                                        <p:cTn id="109" dur="1" fill="hold">
                                          <p:stCondLst>
                                            <p:cond delay="0"/>
                                          </p:stCondLst>
                                        </p:cTn>
                                        <p:tgtEl>
                                          <p:spTgt spid="5"/>
                                        </p:tgtEl>
                                        <p:attrNameLst>
                                          <p:attrName>style.visibility</p:attrName>
                                        </p:attrNameLst>
                                      </p:cBhvr>
                                      <p:to>
                                        <p:strVal val="visible"/>
                                      </p:to>
                                    </p:set>
                                    <p:animEffect transition="in" filter="randombar(horizontal)">
                                      <p:cBhvr>
                                        <p:cTn id="1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P spid="7"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467544" y="1475434"/>
            <a:ext cx="8496944" cy="729430"/>
          </a:xfrm>
          <a:prstGeom prst="rect">
            <a:avLst/>
          </a:prstGeom>
        </p:spPr>
        <p:txBody>
          <a:bodyPr wrap="square">
            <a:spAutoFit/>
          </a:bodyPr>
          <a:lstStyle/>
          <a:p>
            <a:pPr indent="179705" algn="ctr">
              <a:lnSpc>
                <a:spcPct val="115000"/>
              </a:lnSpc>
            </a:pP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با توجه به اینکه نهضت حضرت امام;، نهضت اسلامی است و ماهیتی ایمانی و توحیدی دارد لازم است معنای ایمان و توحید را اندکی به تفصیل بیان کنیم. </a:t>
            </a:r>
            <a:endParaRPr lang="en-US" sz="1600" dirty="0">
              <a:solidFill>
                <a:srgbClr val="FF0000"/>
              </a:solidFill>
              <a:latin typeface="Times New Roman" panose="02020603050405020304" pitchFamily="18" charset="0"/>
              <a:ea typeface="Times New Roman" panose="02020603050405020304" pitchFamily="18" charset="0"/>
              <a:cs typeface="B Titr" panose="00000700000000000000" pitchFamily="2" charset="-78"/>
            </a:endParaRPr>
          </a:p>
        </p:txBody>
      </p:sp>
      <p:graphicFrame>
        <p:nvGraphicFramePr>
          <p:cNvPr id="5" name="Diagram 4"/>
          <p:cNvGraphicFramePr/>
          <p:nvPr>
            <p:extLst>
              <p:ext uri="{D42A27DB-BD31-4B8C-83A1-F6EECF244321}">
                <p14:modId xmlns:p14="http://schemas.microsoft.com/office/powerpoint/2010/main" val="2050816271"/>
              </p:ext>
            </p:extLst>
          </p:nvPr>
        </p:nvGraphicFramePr>
        <p:xfrm>
          <a:off x="179512" y="1715215"/>
          <a:ext cx="8712968" cy="25202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p:cNvSpPr/>
          <p:nvPr/>
        </p:nvSpPr>
        <p:spPr>
          <a:xfrm>
            <a:off x="323528" y="3801814"/>
            <a:ext cx="8640960" cy="923330"/>
          </a:xfrm>
          <a:prstGeom prst="rect">
            <a:avLst/>
          </a:prstGeom>
        </p:spPr>
        <p:txBody>
          <a:bodyPr wrap="square">
            <a:spAutoFit/>
          </a:bodyPr>
          <a:lstStyle/>
          <a:p>
            <a:pPr algn="ctr">
              <a:lnSpc>
                <a:spcPct val="150000"/>
              </a:lnSpc>
            </a:pPr>
            <a:r>
              <a:rPr lang="fa-IR" dirty="0">
                <a:solidFill>
                  <a:srgbClr val="FF0000"/>
                </a:solidFill>
                <a:cs typeface="B Titr" panose="00000700000000000000" pitchFamily="2" charset="-78"/>
              </a:rPr>
              <a:t>بنابراین نظر به تقابل مفهوم ایمان و کفر هرچه ایمان به خدا افزایش یابد و شدت گیرد، </a:t>
            </a:r>
            <a:r>
              <a:rPr lang="fa-IR" dirty="0" smtClean="0">
                <a:solidFill>
                  <a:srgbClr val="FF0000"/>
                </a:solidFill>
                <a:cs typeface="B Titr" panose="00000700000000000000" pitchFamily="2" charset="-78"/>
              </a:rPr>
              <a:t>کفر </a:t>
            </a:r>
            <a:r>
              <a:rPr lang="fa-IR" dirty="0">
                <a:solidFill>
                  <a:srgbClr val="FF0000"/>
                </a:solidFill>
                <a:cs typeface="B Titr" panose="00000700000000000000" pitchFamily="2" charset="-78"/>
              </a:rPr>
              <a:t>به آلهة دیگر نیز باید شدیدتر شود.</a:t>
            </a:r>
          </a:p>
        </p:txBody>
      </p:sp>
      <p:graphicFrame>
        <p:nvGraphicFramePr>
          <p:cNvPr id="7" name="Diagram 6"/>
          <p:cNvGraphicFramePr/>
          <p:nvPr>
            <p:extLst>
              <p:ext uri="{D42A27DB-BD31-4B8C-83A1-F6EECF244321}">
                <p14:modId xmlns:p14="http://schemas.microsoft.com/office/powerpoint/2010/main" val="3043862145"/>
              </p:ext>
            </p:extLst>
          </p:nvPr>
        </p:nvGraphicFramePr>
        <p:xfrm>
          <a:off x="323528" y="4077072"/>
          <a:ext cx="8568952" cy="3356992"/>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8"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Tree>
    <p:extLst>
      <p:ext uri="{BB962C8B-B14F-4D97-AF65-F5344CB8AC3E}">
        <p14:creationId xmlns:p14="http://schemas.microsoft.com/office/powerpoint/2010/main" val="24585749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 calcmode="lin" valueType="num">
                                      <p:cBhvr>
                                        <p:cTn id="9" dur="1000" fill="hold"/>
                                        <p:tgtEl>
                                          <p:spTgt spid="8"/>
                                        </p:tgtEl>
                                        <p:attrNameLst>
                                          <p:attrName>style.rotation</p:attrName>
                                        </p:attrNameLst>
                                      </p:cBhvr>
                                      <p:tavLst>
                                        <p:tav tm="0">
                                          <p:val>
                                            <p:fltVal val="90"/>
                                          </p:val>
                                        </p:tav>
                                        <p:tav tm="100000">
                                          <p:val>
                                            <p:fltVal val="0"/>
                                          </p:val>
                                        </p:tav>
                                      </p:tavLst>
                                    </p:anim>
                                    <p:animEffect transition="in" filter="fade">
                                      <p:cBhvr>
                                        <p:cTn id="10" dur="10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1000" fill="hold"/>
                                        <p:tgtEl>
                                          <p:spTgt spid="4"/>
                                        </p:tgtEl>
                                        <p:attrNameLst>
                                          <p:attrName>ppt_w</p:attrName>
                                        </p:attrNameLst>
                                      </p:cBhvr>
                                      <p:tavLst>
                                        <p:tav tm="0">
                                          <p:val>
                                            <p:fltVal val="0"/>
                                          </p:val>
                                        </p:tav>
                                        <p:tav tm="100000">
                                          <p:val>
                                            <p:strVal val="#ppt_w"/>
                                          </p:val>
                                        </p:tav>
                                      </p:tavLst>
                                    </p:anim>
                                    <p:anim calcmode="lin" valueType="num">
                                      <p:cBhvr>
                                        <p:cTn id="16" dur="1000" fill="hold"/>
                                        <p:tgtEl>
                                          <p:spTgt spid="4"/>
                                        </p:tgtEl>
                                        <p:attrNameLst>
                                          <p:attrName>ppt_h</p:attrName>
                                        </p:attrNameLst>
                                      </p:cBhvr>
                                      <p:tavLst>
                                        <p:tav tm="0">
                                          <p:val>
                                            <p:fltVal val="0"/>
                                          </p:val>
                                        </p:tav>
                                        <p:tav tm="100000">
                                          <p:val>
                                            <p:strVal val="#ppt_h"/>
                                          </p:val>
                                        </p:tav>
                                      </p:tavLst>
                                    </p:anim>
                                    <p:anim calcmode="lin" valueType="num">
                                      <p:cBhvr>
                                        <p:cTn id="17" dur="1000" fill="hold"/>
                                        <p:tgtEl>
                                          <p:spTgt spid="4"/>
                                        </p:tgtEl>
                                        <p:attrNameLst>
                                          <p:attrName>style.rotation</p:attrName>
                                        </p:attrNameLst>
                                      </p:cBhvr>
                                      <p:tavLst>
                                        <p:tav tm="0">
                                          <p:val>
                                            <p:fltVal val="90"/>
                                          </p:val>
                                        </p:tav>
                                        <p:tav tm="100000">
                                          <p:val>
                                            <p:fltVal val="0"/>
                                          </p:val>
                                        </p:tav>
                                      </p:tavLst>
                                    </p:anim>
                                    <p:animEffect transition="in" filter="fade">
                                      <p:cBhvr>
                                        <p:cTn id="18" dur="10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5">
                                            <p:graphicEl>
                                              <a:dgm id="{5A4B4849-1AA6-4BA3-9ED6-3A5A14F5E2FF}"/>
                                            </p:graphicEl>
                                          </p:spTgt>
                                        </p:tgtEl>
                                        <p:attrNameLst>
                                          <p:attrName>style.visibility</p:attrName>
                                        </p:attrNameLst>
                                      </p:cBhvr>
                                      <p:to>
                                        <p:strVal val="visible"/>
                                      </p:to>
                                    </p:set>
                                    <p:anim calcmode="lin" valueType="num">
                                      <p:cBhvr>
                                        <p:cTn id="23" dur="1000" fill="hold"/>
                                        <p:tgtEl>
                                          <p:spTgt spid="5">
                                            <p:graphicEl>
                                              <a:dgm id="{5A4B4849-1AA6-4BA3-9ED6-3A5A14F5E2FF}"/>
                                            </p:graphicEl>
                                          </p:spTgt>
                                        </p:tgtEl>
                                        <p:attrNameLst>
                                          <p:attrName>ppt_w</p:attrName>
                                        </p:attrNameLst>
                                      </p:cBhvr>
                                      <p:tavLst>
                                        <p:tav tm="0">
                                          <p:val>
                                            <p:fltVal val="0"/>
                                          </p:val>
                                        </p:tav>
                                        <p:tav tm="100000">
                                          <p:val>
                                            <p:strVal val="#ppt_w"/>
                                          </p:val>
                                        </p:tav>
                                      </p:tavLst>
                                    </p:anim>
                                    <p:anim calcmode="lin" valueType="num">
                                      <p:cBhvr>
                                        <p:cTn id="24" dur="1000" fill="hold"/>
                                        <p:tgtEl>
                                          <p:spTgt spid="5">
                                            <p:graphicEl>
                                              <a:dgm id="{5A4B4849-1AA6-4BA3-9ED6-3A5A14F5E2FF}"/>
                                            </p:graphicEl>
                                          </p:spTgt>
                                        </p:tgtEl>
                                        <p:attrNameLst>
                                          <p:attrName>ppt_h</p:attrName>
                                        </p:attrNameLst>
                                      </p:cBhvr>
                                      <p:tavLst>
                                        <p:tav tm="0">
                                          <p:val>
                                            <p:fltVal val="0"/>
                                          </p:val>
                                        </p:tav>
                                        <p:tav tm="100000">
                                          <p:val>
                                            <p:strVal val="#ppt_h"/>
                                          </p:val>
                                        </p:tav>
                                      </p:tavLst>
                                    </p:anim>
                                    <p:anim calcmode="lin" valueType="num">
                                      <p:cBhvr>
                                        <p:cTn id="25" dur="1000" fill="hold"/>
                                        <p:tgtEl>
                                          <p:spTgt spid="5">
                                            <p:graphicEl>
                                              <a:dgm id="{5A4B4849-1AA6-4BA3-9ED6-3A5A14F5E2FF}"/>
                                            </p:graphicEl>
                                          </p:spTgt>
                                        </p:tgtEl>
                                        <p:attrNameLst>
                                          <p:attrName>style.rotation</p:attrName>
                                        </p:attrNameLst>
                                      </p:cBhvr>
                                      <p:tavLst>
                                        <p:tav tm="0">
                                          <p:val>
                                            <p:fltVal val="90"/>
                                          </p:val>
                                        </p:tav>
                                        <p:tav tm="100000">
                                          <p:val>
                                            <p:fltVal val="0"/>
                                          </p:val>
                                        </p:tav>
                                      </p:tavLst>
                                    </p:anim>
                                    <p:animEffect transition="in" filter="fade">
                                      <p:cBhvr>
                                        <p:cTn id="26" dur="1000"/>
                                        <p:tgtEl>
                                          <p:spTgt spid="5">
                                            <p:graphicEl>
                                              <a:dgm id="{5A4B4849-1AA6-4BA3-9ED6-3A5A14F5E2FF}"/>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5">
                                            <p:graphicEl>
                                              <a:dgm id="{B892D33E-72E9-42BE-B5B7-CB1CB303061D}"/>
                                            </p:graphicEl>
                                          </p:spTgt>
                                        </p:tgtEl>
                                        <p:attrNameLst>
                                          <p:attrName>style.visibility</p:attrName>
                                        </p:attrNameLst>
                                      </p:cBhvr>
                                      <p:to>
                                        <p:strVal val="visible"/>
                                      </p:to>
                                    </p:set>
                                    <p:anim calcmode="lin" valueType="num">
                                      <p:cBhvr>
                                        <p:cTn id="31" dur="1000" fill="hold"/>
                                        <p:tgtEl>
                                          <p:spTgt spid="5">
                                            <p:graphicEl>
                                              <a:dgm id="{B892D33E-72E9-42BE-B5B7-CB1CB303061D}"/>
                                            </p:graphicEl>
                                          </p:spTgt>
                                        </p:tgtEl>
                                        <p:attrNameLst>
                                          <p:attrName>ppt_w</p:attrName>
                                        </p:attrNameLst>
                                      </p:cBhvr>
                                      <p:tavLst>
                                        <p:tav tm="0">
                                          <p:val>
                                            <p:fltVal val="0"/>
                                          </p:val>
                                        </p:tav>
                                        <p:tav tm="100000">
                                          <p:val>
                                            <p:strVal val="#ppt_w"/>
                                          </p:val>
                                        </p:tav>
                                      </p:tavLst>
                                    </p:anim>
                                    <p:anim calcmode="lin" valueType="num">
                                      <p:cBhvr>
                                        <p:cTn id="32" dur="1000" fill="hold"/>
                                        <p:tgtEl>
                                          <p:spTgt spid="5">
                                            <p:graphicEl>
                                              <a:dgm id="{B892D33E-72E9-42BE-B5B7-CB1CB303061D}"/>
                                            </p:graphicEl>
                                          </p:spTgt>
                                        </p:tgtEl>
                                        <p:attrNameLst>
                                          <p:attrName>ppt_h</p:attrName>
                                        </p:attrNameLst>
                                      </p:cBhvr>
                                      <p:tavLst>
                                        <p:tav tm="0">
                                          <p:val>
                                            <p:fltVal val="0"/>
                                          </p:val>
                                        </p:tav>
                                        <p:tav tm="100000">
                                          <p:val>
                                            <p:strVal val="#ppt_h"/>
                                          </p:val>
                                        </p:tav>
                                      </p:tavLst>
                                    </p:anim>
                                    <p:anim calcmode="lin" valueType="num">
                                      <p:cBhvr>
                                        <p:cTn id="33" dur="1000" fill="hold"/>
                                        <p:tgtEl>
                                          <p:spTgt spid="5">
                                            <p:graphicEl>
                                              <a:dgm id="{B892D33E-72E9-42BE-B5B7-CB1CB303061D}"/>
                                            </p:graphicEl>
                                          </p:spTgt>
                                        </p:tgtEl>
                                        <p:attrNameLst>
                                          <p:attrName>style.rotation</p:attrName>
                                        </p:attrNameLst>
                                      </p:cBhvr>
                                      <p:tavLst>
                                        <p:tav tm="0">
                                          <p:val>
                                            <p:fltVal val="90"/>
                                          </p:val>
                                        </p:tav>
                                        <p:tav tm="100000">
                                          <p:val>
                                            <p:fltVal val="0"/>
                                          </p:val>
                                        </p:tav>
                                      </p:tavLst>
                                    </p:anim>
                                    <p:animEffect transition="in" filter="fade">
                                      <p:cBhvr>
                                        <p:cTn id="34" dur="1000"/>
                                        <p:tgtEl>
                                          <p:spTgt spid="5">
                                            <p:graphicEl>
                                              <a:dgm id="{B892D33E-72E9-42BE-B5B7-CB1CB303061D}"/>
                                            </p:graphicEl>
                                          </p:spTgt>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5">
                                            <p:graphicEl>
                                              <a:dgm id="{9E72811E-CCE2-4AEE-B2C5-5F26F91D307D}"/>
                                            </p:graphicEl>
                                          </p:spTgt>
                                        </p:tgtEl>
                                        <p:attrNameLst>
                                          <p:attrName>style.visibility</p:attrName>
                                        </p:attrNameLst>
                                      </p:cBhvr>
                                      <p:to>
                                        <p:strVal val="visible"/>
                                      </p:to>
                                    </p:set>
                                    <p:anim calcmode="lin" valueType="num">
                                      <p:cBhvr>
                                        <p:cTn id="37" dur="1000" fill="hold"/>
                                        <p:tgtEl>
                                          <p:spTgt spid="5">
                                            <p:graphicEl>
                                              <a:dgm id="{9E72811E-CCE2-4AEE-B2C5-5F26F91D307D}"/>
                                            </p:graphicEl>
                                          </p:spTgt>
                                        </p:tgtEl>
                                        <p:attrNameLst>
                                          <p:attrName>ppt_w</p:attrName>
                                        </p:attrNameLst>
                                      </p:cBhvr>
                                      <p:tavLst>
                                        <p:tav tm="0">
                                          <p:val>
                                            <p:fltVal val="0"/>
                                          </p:val>
                                        </p:tav>
                                        <p:tav tm="100000">
                                          <p:val>
                                            <p:strVal val="#ppt_w"/>
                                          </p:val>
                                        </p:tav>
                                      </p:tavLst>
                                    </p:anim>
                                    <p:anim calcmode="lin" valueType="num">
                                      <p:cBhvr>
                                        <p:cTn id="38" dur="1000" fill="hold"/>
                                        <p:tgtEl>
                                          <p:spTgt spid="5">
                                            <p:graphicEl>
                                              <a:dgm id="{9E72811E-CCE2-4AEE-B2C5-5F26F91D307D}"/>
                                            </p:graphicEl>
                                          </p:spTgt>
                                        </p:tgtEl>
                                        <p:attrNameLst>
                                          <p:attrName>ppt_h</p:attrName>
                                        </p:attrNameLst>
                                      </p:cBhvr>
                                      <p:tavLst>
                                        <p:tav tm="0">
                                          <p:val>
                                            <p:fltVal val="0"/>
                                          </p:val>
                                        </p:tav>
                                        <p:tav tm="100000">
                                          <p:val>
                                            <p:strVal val="#ppt_h"/>
                                          </p:val>
                                        </p:tav>
                                      </p:tavLst>
                                    </p:anim>
                                    <p:anim calcmode="lin" valueType="num">
                                      <p:cBhvr>
                                        <p:cTn id="39" dur="1000" fill="hold"/>
                                        <p:tgtEl>
                                          <p:spTgt spid="5">
                                            <p:graphicEl>
                                              <a:dgm id="{9E72811E-CCE2-4AEE-B2C5-5F26F91D307D}"/>
                                            </p:graphicEl>
                                          </p:spTgt>
                                        </p:tgtEl>
                                        <p:attrNameLst>
                                          <p:attrName>style.rotation</p:attrName>
                                        </p:attrNameLst>
                                      </p:cBhvr>
                                      <p:tavLst>
                                        <p:tav tm="0">
                                          <p:val>
                                            <p:fltVal val="90"/>
                                          </p:val>
                                        </p:tav>
                                        <p:tav tm="100000">
                                          <p:val>
                                            <p:fltVal val="0"/>
                                          </p:val>
                                        </p:tav>
                                      </p:tavLst>
                                    </p:anim>
                                    <p:animEffect transition="in" filter="fade">
                                      <p:cBhvr>
                                        <p:cTn id="40" dur="1000"/>
                                        <p:tgtEl>
                                          <p:spTgt spid="5">
                                            <p:graphicEl>
                                              <a:dgm id="{9E72811E-CCE2-4AEE-B2C5-5F26F91D307D}"/>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grpId="0" nodeType="clickEffect">
                                  <p:stCondLst>
                                    <p:cond delay="0"/>
                                  </p:stCondLst>
                                  <p:childTnLst>
                                    <p:set>
                                      <p:cBhvr>
                                        <p:cTn id="44" dur="1" fill="hold">
                                          <p:stCondLst>
                                            <p:cond delay="0"/>
                                          </p:stCondLst>
                                        </p:cTn>
                                        <p:tgtEl>
                                          <p:spTgt spid="5">
                                            <p:graphicEl>
                                              <a:dgm id="{3D9880CC-42B4-44E3-9885-18D4CE48AB4F}"/>
                                            </p:graphicEl>
                                          </p:spTgt>
                                        </p:tgtEl>
                                        <p:attrNameLst>
                                          <p:attrName>style.visibility</p:attrName>
                                        </p:attrNameLst>
                                      </p:cBhvr>
                                      <p:to>
                                        <p:strVal val="visible"/>
                                      </p:to>
                                    </p:set>
                                    <p:anim calcmode="lin" valueType="num">
                                      <p:cBhvr>
                                        <p:cTn id="45" dur="1000" fill="hold"/>
                                        <p:tgtEl>
                                          <p:spTgt spid="5">
                                            <p:graphicEl>
                                              <a:dgm id="{3D9880CC-42B4-44E3-9885-18D4CE48AB4F}"/>
                                            </p:graphicEl>
                                          </p:spTgt>
                                        </p:tgtEl>
                                        <p:attrNameLst>
                                          <p:attrName>ppt_w</p:attrName>
                                        </p:attrNameLst>
                                      </p:cBhvr>
                                      <p:tavLst>
                                        <p:tav tm="0">
                                          <p:val>
                                            <p:fltVal val="0"/>
                                          </p:val>
                                        </p:tav>
                                        <p:tav tm="100000">
                                          <p:val>
                                            <p:strVal val="#ppt_w"/>
                                          </p:val>
                                        </p:tav>
                                      </p:tavLst>
                                    </p:anim>
                                    <p:anim calcmode="lin" valueType="num">
                                      <p:cBhvr>
                                        <p:cTn id="46" dur="1000" fill="hold"/>
                                        <p:tgtEl>
                                          <p:spTgt spid="5">
                                            <p:graphicEl>
                                              <a:dgm id="{3D9880CC-42B4-44E3-9885-18D4CE48AB4F}"/>
                                            </p:graphicEl>
                                          </p:spTgt>
                                        </p:tgtEl>
                                        <p:attrNameLst>
                                          <p:attrName>ppt_h</p:attrName>
                                        </p:attrNameLst>
                                      </p:cBhvr>
                                      <p:tavLst>
                                        <p:tav tm="0">
                                          <p:val>
                                            <p:fltVal val="0"/>
                                          </p:val>
                                        </p:tav>
                                        <p:tav tm="100000">
                                          <p:val>
                                            <p:strVal val="#ppt_h"/>
                                          </p:val>
                                        </p:tav>
                                      </p:tavLst>
                                    </p:anim>
                                    <p:anim calcmode="lin" valueType="num">
                                      <p:cBhvr>
                                        <p:cTn id="47" dur="1000" fill="hold"/>
                                        <p:tgtEl>
                                          <p:spTgt spid="5">
                                            <p:graphicEl>
                                              <a:dgm id="{3D9880CC-42B4-44E3-9885-18D4CE48AB4F}"/>
                                            </p:graphicEl>
                                          </p:spTgt>
                                        </p:tgtEl>
                                        <p:attrNameLst>
                                          <p:attrName>style.rotation</p:attrName>
                                        </p:attrNameLst>
                                      </p:cBhvr>
                                      <p:tavLst>
                                        <p:tav tm="0">
                                          <p:val>
                                            <p:fltVal val="90"/>
                                          </p:val>
                                        </p:tav>
                                        <p:tav tm="100000">
                                          <p:val>
                                            <p:fltVal val="0"/>
                                          </p:val>
                                        </p:tav>
                                      </p:tavLst>
                                    </p:anim>
                                    <p:animEffect transition="in" filter="fade">
                                      <p:cBhvr>
                                        <p:cTn id="48" dur="1000"/>
                                        <p:tgtEl>
                                          <p:spTgt spid="5">
                                            <p:graphicEl>
                                              <a:dgm id="{3D9880CC-42B4-44E3-9885-18D4CE48AB4F}"/>
                                            </p:graphicEl>
                                          </p:spTgt>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5">
                                            <p:graphicEl>
                                              <a:dgm id="{E75F74FA-1E68-4E08-AA71-1C015C7317C5}"/>
                                            </p:graphicEl>
                                          </p:spTgt>
                                        </p:tgtEl>
                                        <p:attrNameLst>
                                          <p:attrName>style.visibility</p:attrName>
                                        </p:attrNameLst>
                                      </p:cBhvr>
                                      <p:to>
                                        <p:strVal val="visible"/>
                                      </p:to>
                                    </p:set>
                                    <p:anim calcmode="lin" valueType="num">
                                      <p:cBhvr>
                                        <p:cTn id="51" dur="1000" fill="hold"/>
                                        <p:tgtEl>
                                          <p:spTgt spid="5">
                                            <p:graphicEl>
                                              <a:dgm id="{E75F74FA-1E68-4E08-AA71-1C015C7317C5}"/>
                                            </p:graphicEl>
                                          </p:spTgt>
                                        </p:tgtEl>
                                        <p:attrNameLst>
                                          <p:attrName>ppt_w</p:attrName>
                                        </p:attrNameLst>
                                      </p:cBhvr>
                                      <p:tavLst>
                                        <p:tav tm="0">
                                          <p:val>
                                            <p:fltVal val="0"/>
                                          </p:val>
                                        </p:tav>
                                        <p:tav tm="100000">
                                          <p:val>
                                            <p:strVal val="#ppt_w"/>
                                          </p:val>
                                        </p:tav>
                                      </p:tavLst>
                                    </p:anim>
                                    <p:anim calcmode="lin" valueType="num">
                                      <p:cBhvr>
                                        <p:cTn id="52" dur="1000" fill="hold"/>
                                        <p:tgtEl>
                                          <p:spTgt spid="5">
                                            <p:graphicEl>
                                              <a:dgm id="{E75F74FA-1E68-4E08-AA71-1C015C7317C5}"/>
                                            </p:graphicEl>
                                          </p:spTgt>
                                        </p:tgtEl>
                                        <p:attrNameLst>
                                          <p:attrName>ppt_h</p:attrName>
                                        </p:attrNameLst>
                                      </p:cBhvr>
                                      <p:tavLst>
                                        <p:tav tm="0">
                                          <p:val>
                                            <p:fltVal val="0"/>
                                          </p:val>
                                        </p:tav>
                                        <p:tav tm="100000">
                                          <p:val>
                                            <p:strVal val="#ppt_h"/>
                                          </p:val>
                                        </p:tav>
                                      </p:tavLst>
                                    </p:anim>
                                    <p:anim calcmode="lin" valueType="num">
                                      <p:cBhvr>
                                        <p:cTn id="53" dur="1000" fill="hold"/>
                                        <p:tgtEl>
                                          <p:spTgt spid="5">
                                            <p:graphicEl>
                                              <a:dgm id="{E75F74FA-1E68-4E08-AA71-1C015C7317C5}"/>
                                            </p:graphicEl>
                                          </p:spTgt>
                                        </p:tgtEl>
                                        <p:attrNameLst>
                                          <p:attrName>style.rotation</p:attrName>
                                        </p:attrNameLst>
                                      </p:cBhvr>
                                      <p:tavLst>
                                        <p:tav tm="0">
                                          <p:val>
                                            <p:fltVal val="90"/>
                                          </p:val>
                                        </p:tav>
                                        <p:tav tm="100000">
                                          <p:val>
                                            <p:fltVal val="0"/>
                                          </p:val>
                                        </p:tav>
                                      </p:tavLst>
                                    </p:anim>
                                    <p:animEffect transition="in" filter="fade">
                                      <p:cBhvr>
                                        <p:cTn id="54" dur="1000"/>
                                        <p:tgtEl>
                                          <p:spTgt spid="5">
                                            <p:graphicEl>
                                              <a:dgm id="{E75F74FA-1E68-4E08-AA71-1C015C7317C5}"/>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31" presetClass="entr" presetSubtype="0" fill="hold" grpId="0" nodeType="click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p:cTn id="59" dur="1000" fill="hold"/>
                                        <p:tgtEl>
                                          <p:spTgt spid="6"/>
                                        </p:tgtEl>
                                        <p:attrNameLst>
                                          <p:attrName>ppt_w</p:attrName>
                                        </p:attrNameLst>
                                      </p:cBhvr>
                                      <p:tavLst>
                                        <p:tav tm="0">
                                          <p:val>
                                            <p:fltVal val="0"/>
                                          </p:val>
                                        </p:tav>
                                        <p:tav tm="100000">
                                          <p:val>
                                            <p:strVal val="#ppt_w"/>
                                          </p:val>
                                        </p:tav>
                                      </p:tavLst>
                                    </p:anim>
                                    <p:anim calcmode="lin" valueType="num">
                                      <p:cBhvr>
                                        <p:cTn id="60" dur="1000" fill="hold"/>
                                        <p:tgtEl>
                                          <p:spTgt spid="6"/>
                                        </p:tgtEl>
                                        <p:attrNameLst>
                                          <p:attrName>ppt_h</p:attrName>
                                        </p:attrNameLst>
                                      </p:cBhvr>
                                      <p:tavLst>
                                        <p:tav tm="0">
                                          <p:val>
                                            <p:fltVal val="0"/>
                                          </p:val>
                                        </p:tav>
                                        <p:tav tm="100000">
                                          <p:val>
                                            <p:strVal val="#ppt_h"/>
                                          </p:val>
                                        </p:tav>
                                      </p:tavLst>
                                    </p:anim>
                                    <p:anim calcmode="lin" valueType="num">
                                      <p:cBhvr>
                                        <p:cTn id="61" dur="1000" fill="hold"/>
                                        <p:tgtEl>
                                          <p:spTgt spid="6"/>
                                        </p:tgtEl>
                                        <p:attrNameLst>
                                          <p:attrName>style.rotation</p:attrName>
                                        </p:attrNameLst>
                                      </p:cBhvr>
                                      <p:tavLst>
                                        <p:tav tm="0">
                                          <p:val>
                                            <p:fltVal val="90"/>
                                          </p:val>
                                        </p:tav>
                                        <p:tav tm="100000">
                                          <p:val>
                                            <p:fltVal val="0"/>
                                          </p:val>
                                        </p:tav>
                                      </p:tavLst>
                                    </p:anim>
                                    <p:animEffect transition="in" filter="fade">
                                      <p:cBhvr>
                                        <p:cTn id="62" dur="1000"/>
                                        <p:tgtEl>
                                          <p:spTgt spid="6"/>
                                        </p:tgtEl>
                                      </p:cBhvr>
                                    </p:animEffect>
                                  </p:childTnLst>
                                </p:cTn>
                              </p:par>
                            </p:childTnLst>
                          </p:cTn>
                        </p:par>
                      </p:childTnLst>
                    </p:cTn>
                  </p:par>
                  <p:par>
                    <p:cTn id="63" fill="hold">
                      <p:stCondLst>
                        <p:cond delay="indefinite"/>
                      </p:stCondLst>
                      <p:childTnLst>
                        <p:par>
                          <p:cTn id="64" fill="hold">
                            <p:stCondLst>
                              <p:cond delay="0"/>
                            </p:stCondLst>
                            <p:childTnLst>
                              <p:par>
                                <p:cTn id="65" presetID="31" presetClass="entr" presetSubtype="0" fill="hold" grpId="0" nodeType="clickEffect">
                                  <p:stCondLst>
                                    <p:cond delay="0"/>
                                  </p:stCondLst>
                                  <p:childTnLst>
                                    <p:set>
                                      <p:cBhvr>
                                        <p:cTn id="66" dur="1" fill="hold">
                                          <p:stCondLst>
                                            <p:cond delay="0"/>
                                          </p:stCondLst>
                                        </p:cTn>
                                        <p:tgtEl>
                                          <p:spTgt spid="7">
                                            <p:graphicEl>
                                              <a:dgm id="{2B1D7114-B736-4FEE-988E-4C8DC52B71CC}"/>
                                            </p:graphicEl>
                                          </p:spTgt>
                                        </p:tgtEl>
                                        <p:attrNameLst>
                                          <p:attrName>style.visibility</p:attrName>
                                        </p:attrNameLst>
                                      </p:cBhvr>
                                      <p:to>
                                        <p:strVal val="visible"/>
                                      </p:to>
                                    </p:set>
                                    <p:anim calcmode="lin" valueType="num">
                                      <p:cBhvr>
                                        <p:cTn id="67" dur="1000" fill="hold"/>
                                        <p:tgtEl>
                                          <p:spTgt spid="7">
                                            <p:graphicEl>
                                              <a:dgm id="{2B1D7114-B736-4FEE-988E-4C8DC52B71CC}"/>
                                            </p:graphicEl>
                                          </p:spTgt>
                                        </p:tgtEl>
                                        <p:attrNameLst>
                                          <p:attrName>ppt_w</p:attrName>
                                        </p:attrNameLst>
                                      </p:cBhvr>
                                      <p:tavLst>
                                        <p:tav tm="0">
                                          <p:val>
                                            <p:fltVal val="0"/>
                                          </p:val>
                                        </p:tav>
                                        <p:tav tm="100000">
                                          <p:val>
                                            <p:strVal val="#ppt_w"/>
                                          </p:val>
                                        </p:tav>
                                      </p:tavLst>
                                    </p:anim>
                                    <p:anim calcmode="lin" valueType="num">
                                      <p:cBhvr>
                                        <p:cTn id="68" dur="1000" fill="hold"/>
                                        <p:tgtEl>
                                          <p:spTgt spid="7">
                                            <p:graphicEl>
                                              <a:dgm id="{2B1D7114-B736-4FEE-988E-4C8DC52B71CC}"/>
                                            </p:graphicEl>
                                          </p:spTgt>
                                        </p:tgtEl>
                                        <p:attrNameLst>
                                          <p:attrName>ppt_h</p:attrName>
                                        </p:attrNameLst>
                                      </p:cBhvr>
                                      <p:tavLst>
                                        <p:tav tm="0">
                                          <p:val>
                                            <p:fltVal val="0"/>
                                          </p:val>
                                        </p:tav>
                                        <p:tav tm="100000">
                                          <p:val>
                                            <p:strVal val="#ppt_h"/>
                                          </p:val>
                                        </p:tav>
                                      </p:tavLst>
                                    </p:anim>
                                    <p:anim calcmode="lin" valueType="num">
                                      <p:cBhvr>
                                        <p:cTn id="69" dur="1000" fill="hold"/>
                                        <p:tgtEl>
                                          <p:spTgt spid="7">
                                            <p:graphicEl>
                                              <a:dgm id="{2B1D7114-B736-4FEE-988E-4C8DC52B71CC}"/>
                                            </p:graphicEl>
                                          </p:spTgt>
                                        </p:tgtEl>
                                        <p:attrNameLst>
                                          <p:attrName>style.rotation</p:attrName>
                                        </p:attrNameLst>
                                      </p:cBhvr>
                                      <p:tavLst>
                                        <p:tav tm="0">
                                          <p:val>
                                            <p:fltVal val="90"/>
                                          </p:val>
                                        </p:tav>
                                        <p:tav tm="100000">
                                          <p:val>
                                            <p:fltVal val="0"/>
                                          </p:val>
                                        </p:tav>
                                      </p:tavLst>
                                    </p:anim>
                                    <p:animEffect transition="in" filter="fade">
                                      <p:cBhvr>
                                        <p:cTn id="70" dur="1000"/>
                                        <p:tgtEl>
                                          <p:spTgt spid="7">
                                            <p:graphicEl>
                                              <a:dgm id="{2B1D7114-B736-4FEE-988E-4C8DC52B71CC}"/>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31" presetClass="entr" presetSubtype="0" fill="hold" grpId="0" nodeType="clickEffect">
                                  <p:stCondLst>
                                    <p:cond delay="0"/>
                                  </p:stCondLst>
                                  <p:childTnLst>
                                    <p:set>
                                      <p:cBhvr>
                                        <p:cTn id="74" dur="1" fill="hold">
                                          <p:stCondLst>
                                            <p:cond delay="0"/>
                                          </p:stCondLst>
                                        </p:cTn>
                                        <p:tgtEl>
                                          <p:spTgt spid="7">
                                            <p:graphicEl>
                                              <a:dgm id="{7CEC75E7-BB33-494C-A1CC-0CDEA6E41FA2}"/>
                                            </p:graphicEl>
                                          </p:spTgt>
                                        </p:tgtEl>
                                        <p:attrNameLst>
                                          <p:attrName>style.visibility</p:attrName>
                                        </p:attrNameLst>
                                      </p:cBhvr>
                                      <p:to>
                                        <p:strVal val="visible"/>
                                      </p:to>
                                    </p:set>
                                    <p:anim calcmode="lin" valueType="num">
                                      <p:cBhvr>
                                        <p:cTn id="75" dur="1000" fill="hold"/>
                                        <p:tgtEl>
                                          <p:spTgt spid="7">
                                            <p:graphicEl>
                                              <a:dgm id="{7CEC75E7-BB33-494C-A1CC-0CDEA6E41FA2}"/>
                                            </p:graphicEl>
                                          </p:spTgt>
                                        </p:tgtEl>
                                        <p:attrNameLst>
                                          <p:attrName>ppt_w</p:attrName>
                                        </p:attrNameLst>
                                      </p:cBhvr>
                                      <p:tavLst>
                                        <p:tav tm="0">
                                          <p:val>
                                            <p:fltVal val="0"/>
                                          </p:val>
                                        </p:tav>
                                        <p:tav tm="100000">
                                          <p:val>
                                            <p:strVal val="#ppt_w"/>
                                          </p:val>
                                        </p:tav>
                                      </p:tavLst>
                                    </p:anim>
                                    <p:anim calcmode="lin" valueType="num">
                                      <p:cBhvr>
                                        <p:cTn id="76" dur="1000" fill="hold"/>
                                        <p:tgtEl>
                                          <p:spTgt spid="7">
                                            <p:graphicEl>
                                              <a:dgm id="{7CEC75E7-BB33-494C-A1CC-0CDEA6E41FA2}"/>
                                            </p:graphicEl>
                                          </p:spTgt>
                                        </p:tgtEl>
                                        <p:attrNameLst>
                                          <p:attrName>ppt_h</p:attrName>
                                        </p:attrNameLst>
                                      </p:cBhvr>
                                      <p:tavLst>
                                        <p:tav tm="0">
                                          <p:val>
                                            <p:fltVal val="0"/>
                                          </p:val>
                                        </p:tav>
                                        <p:tav tm="100000">
                                          <p:val>
                                            <p:strVal val="#ppt_h"/>
                                          </p:val>
                                        </p:tav>
                                      </p:tavLst>
                                    </p:anim>
                                    <p:anim calcmode="lin" valueType="num">
                                      <p:cBhvr>
                                        <p:cTn id="77" dur="1000" fill="hold"/>
                                        <p:tgtEl>
                                          <p:spTgt spid="7">
                                            <p:graphicEl>
                                              <a:dgm id="{7CEC75E7-BB33-494C-A1CC-0CDEA6E41FA2}"/>
                                            </p:graphicEl>
                                          </p:spTgt>
                                        </p:tgtEl>
                                        <p:attrNameLst>
                                          <p:attrName>style.rotation</p:attrName>
                                        </p:attrNameLst>
                                      </p:cBhvr>
                                      <p:tavLst>
                                        <p:tav tm="0">
                                          <p:val>
                                            <p:fltVal val="90"/>
                                          </p:val>
                                        </p:tav>
                                        <p:tav tm="100000">
                                          <p:val>
                                            <p:fltVal val="0"/>
                                          </p:val>
                                        </p:tav>
                                      </p:tavLst>
                                    </p:anim>
                                    <p:animEffect transition="in" filter="fade">
                                      <p:cBhvr>
                                        <p:cTn id="78" dur="1000"/>
                                        <p:tgtEl>
                                          <p:spTgt spid="7">
                                            <p:graphicEl>
                                              <a:dgm id="{7CEC75E7-BB33-494C-A1CC-0CDEA6E41FA2}"/>
                                            </p:graphicEl>
                                          </p:spTgt>
                                        </p:tgtEl>
                                      </p:cBhvr>
                                    </p:animEffect>
                                  </p:childTnLst>
                                </p:cTn>
                              </p:par>
                              <p:par>
                                <p:cTn id="79" presetID="31" presetClass="entr" presetSubtype="0" fill="hold" grpId="0" nodeType="withEffect">
                                  <p:stCondLst>
                                    <p:cond delay="0"/>
                                  </p:stCondLst>
                                  <p:childTnLst>
                                    <p:set>
                                      <p:cBhvr>
                                        <p:cTn id="80" dur="1" fill="hold">
                                          <p:stCondLst>
                                            <p:cond delay="0"/>
                                          </p:stCondLst>
                                        </p:cTn>
                                        <p:tgtEl>
                                          <p:spTgt spid="7">
                                            <p:graphicEl>
                                              <a:dgm id="{40533420-3A66-495A-AE0C-D91895258F6E}"/>
                                            </p:graphicEl>
                                          </p:spTgt>
                                        </p:tgtEl>
                                        <p:attrNameLst>
                                          <p:attrName>style.visibility</p:attrName>
                                        </p:attrNameLst>
                                      </p:cBhvr>
                                      <p:to>
                                        <p:strVal val="visible"/>
                                      </p:to>
                                    </p:set>
                                    <p:anim calcmode="lin" valueType="num">
                                      <p:cBhvr>
                                        <p:cTn id="81" dur="1000" fill="hold"/>
                                        <p:tgtEl>
                                          <p:spTgt spid="7">
                                            <p:graphicEl>
                                              <a:dgm id="{40533420-3A66-495A-AE0C-D91895258F6E}"/>
                                            </p:graphicEl>
                                          </p:spTgt>
                                        </p:tgtEl>
                                        <p:attrNameLst>
                                          <p:attrName>ppt_w</p:attrName>
                                        </p:attrNameLst>
                                      </p:cBhvr>
                                      <p:tavLst>
                                        <p:tav tm="0">
                                          <p:val>
                                            <p:fltVal val="0"/>
                                          </p:val>
                                        </p:tav>
                                        <p:tav tm="100000">
                                          <p:val>
                                            <p:strVal val="#ppt_w"/>
                                          </p:val>
                                        </p:tav>
                                      </p:tavLst>
                                    </p:anim>
                                    <p:anim calcmode="lin" valueType="num">
                                      <p:cBhvr>
                                        <p:cTn id="82" dur="1000" fill="hold"/>
                                        <p:tgtEl>
                                          <p:spTgt spid="7">
                                            <p:graphicEl>
                                              <a:dgm id="{40533420-3A66-495A-AE0C-D91895258F6E}"/>
                                            </p:graphicEl>
                                          </p:spTgt>
                                        </p:tgtEl>
                                        <p:attrNameLst>
                                          <p:attrName>ppt_h</p:attrName>
                                        </p:attrNameLst>
                                      </p:cBhvr>
                                      <p:tavLst>
                                        <p:tav tm="0">
                                          <p:val>
                                            <p:fltVal val="0"/>
                                          </p:val>
                                        </p:tav>
                                        <p:tav tm="100000">
                                          <p:val>
                                            <p:strVal val="#ppt_h"/>
                                          </p:val>
                                        </p:tav>
                                      </p:tavLst>
                                    </p:anim>
                                    <p:anim calcmode="lin" valueType="num">
                                      <p:cBhvr>
                                        <p:cTn id="83" dur="1000" fill="hold"/>
                                        <p:tgtEl>
                                          <p:spTgt spid="7">
                                            <p:graphicEl>
                                              <a:dgm id="{40533420-3A66-495A-AE0C-D91895258F6E}"/>
                                            </p:graphicEl>
                                          </p:spTgt>
                                        </p:tgtEl>
                                        <p:attrNameLst>
                                          <p:attrName>style.rotation</p:attrName>
                                        </p:attrNameLst>
                                      </p:cBhvr>
                                      <p:tavLst>
                                        <p:tav tm="0">
                                          <p:val>
                                            <p:fltVal val="90"/>
                                          </p:val>
                                        </p:tav>
                                        <p:tav tm="100000">
                                          <p:val>
                                            <p:fltVal val="0"/>
                                          </p:val>
                                        </p:tav>
                                      </p:tavLst>
                                    </p:anim>
                                    <p:animEffect transition="in" filter="fade">
                                      <p:cBhvr>
                                        <p:cTn id="84" dur="1000"/>
                                        <p:tgtEl>
                                          <p:spTgt spid="7">
                                            <p:graphicEl>
                                              <a:dgm id="{40533420-3A66-495A-AE0C-D91895258F6E}"/>
                                            </p:graphicEl>
                                          </p:spTgt>
                                        </p:tgtEl>
                                      </p:cBhvr>
                                    </p:animEffect>
                                  </p:childTnLst>
                                </p:cTn>
                              </p:par>
                            </p:childTnLst>
                          </p:cTn>
                        </p:par>
                      </p:childTnLst>
                    </p:cTn>
                  </p:par>
                  <p:par>
                    <p:cTn id="85" fill="hold">
                      <p:stCondLst>
                        <p:cond delay="indefinite"/>
                      </p:stCondLst>
                      <p:childTnLst>
                        <p:par>
                          <p:cTn id="86" fill="hold">
                            <p:stCondLst>
                              <p:cond delay="0"/>
                            </p:stCondLst>
                            <p:childTnLst>
                              <p:par>
                                <p:cTn id="87" presetID="31" presetClass="entr" presetSubtype="0" fill="hold" grpId="0" nodeType="clickEffect">
                                  <p:stCondLst>
                                    <p:cond delay="0"/>
                                  </p:stCondLst>
                                  <p:childTnLst>
                                    <p:set>
                                      <p:cBhvr>
                                        <p:cTn id="88" dur="1" fill="hold">
                                          <p:stCondLst>
                                            <p:cond delay="0"/>
                                          </p:stCondLst>
                                        </p:cTn>
                                        <p:tgtEl>
                                          <p:spTgt spid="7">
                                            <p:graphicEl>
                                              <a:dgm id="{CDA6AA81-FDFE-4154-BD18-6EF96BFDC73A}"/>
                                            </p:graphicEl>
                                          </p:spTgt>
                                        </p:tgtEl>
                                        <p:attrNameLst>
                                          <p:attrName>style.visibility</p:attrName>
                                        </p:attrNameLst>
                                      </p:cBhvr>
                                      <p:to>
                                        <p:strVal val="visible"/>
                                      </p:to>
                                    </p:set>
                                    <p:anim calcmode="lin" valueType="num">
                                      <p:cBhvr>
                                        <p:cTn id="89" dur="1000" fill="hold"/>
                                        <p:tgtEl>
                                          <p:spTgt spid="7">
                                            <p:graphicEl>
                                              <a:dgm id="{CDA6AA81-FDFE-4154-BD18-6EF96BFDC73A}"/>
                                            </p:graphicEl>
                                          </p:spTgt>
                                        </p:tgtEl>
                                        <p:attrNameLst>
                                          <p:attrName>ppt_w</p:attrName>
                                        </p:attrNameLst>
                                      </p:cBhvr>
                                      <p:tavLst>
                                        <p:tav tm="0">
                                          <p:val>
                                            <p:fltVal val="0"/>
                                          </p:val>
                                        </p:tav>
                                        <p:tav tm="100000">
                                          <p:val>
                                            <p:strVal val="#ppt_w"/>
                                          </p:val>
                                        </p:tav>
                                      </p:tavLst>
                                    </p:anim>
                                    <p:anim calcmode="lin" valueType="num">
                                      <p:cBhvr>
                                        <p:cTn id="90" dur="1000" fill="hold"/>
                                        <p:tgtEl>
                                          <p:spTgt spid="7">
                                            <p:graphicEl>
                                              <a:dgm id="{CDA6AA81-FDFE-4154-BD18-6EF96BFDC73A}"/>
                                            </p:graphicEl>
                                          </p:spTgt>
                                        </p:tgtEl>
                                        <p:attrNameLst>
                                          <p:attrName>ppt_h</p:attrName>
                                        </p:attrNameLst>
                                      </p:cBhvr>
                                      <p:tavLst>
                                        <p:tav tm="0">
                                          <p:val>
                                            <p:fltVal val="0"/>
                                          </p:val>
                                        </p:tav>
                                        <p:tav tm="100000">
                                          <p:val>
                                            <p:strVal val="#ppt_h"/>
                                          </p:val>
                                        </p:tav>
                                      </p:tavLst>
                                    </p:anim>
                                    <p:anim calcmode="lin" valueType="num">
                                      <p:cBhvr>
                                        <p:cTn id="91" dur="1000" fill="hold"/>
                                        <p:tgtEl>
                                          <p:spTgt spid="7">
                                            <p:graphicEl>
                                              <a:dgm id="{CDA6AA81-FDFE-4154-BD18-6EF96BFDC73A}"/>
                                            </p:graphicEl>
                                          </p:spTgt>
                                        </p:tgtEl>
                                        <p:attrNameLst>
                                          <p:attrName>style.rotation</p:attrName>
                                        </p:attrNameLst>
                                      </p:cBhvr>
                                      <p:tavLst>
                                        <p:tav tm="0">
                                          <p:val>
                                            <p:fltVal val="90"/>
                                          </p:val>
                                        </p:tav>
                                        <p:tav tm="100000">
                                          <p:val>
                                            <p:fltVal val="0"/>
                                          </p:val>
                                        </p:tav>
                                      </p:tavLst>
                                    </p:anim>
                                    <p:animEffect transition="in" filter="fade">
                                      <p:cBhvr>
                                        <p:cTn id="92" dur="1000"/>
                                        <p:tgtEl>
                                          <p:spTgt spid="7">
                                            <p:graphicEl>
                                              <a:dgm id="{CDA6AA81-FDFE-4154-BD18-6EF96BFDC73A}"/>
                                            </p:graphicEl>
                                          </p:spTgt>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7">
                                            <p:graphicEl>
                                              <a:dgm id="{6C5C4633-5F6E-4575-BFAB-4A411CA64522}"/>
                                            </p:graphicEl>
                                          </p:spTgt>
                                        </p:tgtEl>
                                        <p:attrNameLst>
                                          <p:attrName>style.visibility</p:attrName>
                                        </p:attrNameLst>
                                      </p:cBhvr>
                                      <p:to>
                                        <p:strVal val="visible"/>
                                      </p:to>
                                    </p:set>
                                    <p:anim calcmode="lin" valueType="num">
                                      <p:cBhvr>
                                        <p:cTn id="95" dur="1000" fill="hold"/>
                                        <p:tgtEl>
                                          <p:spTgt spid="7">
                                            <p:graphicEl>
                                              <a:dgm id="{6C5C4633-5F6E-4575-BFAB-4A411CA64522}"/>
                                            </p:graphicEl>
                                          </p:spTgt>
                                        </p:tgtEl>
                                        <p:attrNameLst>
                                          <p:attrName>ppt_w</p:attrName>
                                        </p:attrNameLst>
                                      </p:cBhvr>
                                      <p:tavLst>
                                        <p:tav tm="0">
                                          <p:val>
                                            <p:fltVal val="0"/>
                                          </p:val>
                                        </p:tav>
                                        <p:tav tm="100000">
                                          <p:val>
                                            <p:strVal val="#ppt_w"/>
                                          </p:val>
                                        </p:tav>
                                      </p:tavLst>
                                    </p:anim>
                                    <p:anim calcmode="lin" valueType="num">
                                      <p:cBhvr>
                                        <p:cTn id="96" dur="1000" fill="hold"/>
                                        <p:tgtEl>
                                          <p:spTgt spid="7">
                                            <p:graphicEl>
                                              <a:dgm id="{6C5C4633-5F6E-4575-BFAB-4A411CA64522}"/>
                                            </p:graphicEl>
                                          </p:spTgt>
                                        </p:tgtEl>
                                        <p:attrNameLst>
                                          <p:attrName>ppt_h</p:attrName>
                                        </p:attrNameLst>
                                      </p:cBhvr>
                                      <p:tavLst>
                                        <p:tav tm="0">
                                          <p:val>
                                            <p:fltVal val="0"/>
                                          </p:val>
                                        </p:tav>
                                        <p:tav tm="100000">
                                          <p:val>
                                            <p:strVal val="#ppt_h"/>
                                          </p:val>
                                        </p:tav>
                                      </p:tavLst>
                                    </p:anim>
                                    <p:anim calcmode="lin" valueType="num">
                                      <p:cBhvr>
                                        <p:cTn id="97" dur="1000" fill="hold"/>
                                        <p:tgtEl>
                                          <p:spTgt spid="7">
                                            <p:graphicEl>
                                              <a:dgm id="{6C5C4633-5F6E-4575-BFAB-4A411CA64522}"/>
                                            </p:graphicEl>
                                          </p:spTgt>
                                        </p:tgtEl>
                                        <p:attrNameLst>
                                          <p:attrName>style.rotation</p:attrName>
                                        </p:attrNameLst>
                                      </p:cBhvr>
                                      <p:tavLst>
                                        <p:tav tm="0">
                                          <p:val>
                                            <p:fltVal val="90"/>
                                          </p:val>
                                        </p:tav>
                                        <p:tav tm="100000">
                                          <p:val>
                                            <p:fltVal val="0"/>
                                          </p:val>
                                        </p:tav>
                                      </p:tavLst>
                                    </p:anim>
                                    <p:animEffect transition="in" filter="fade">
                                      <p:cBhvr>
                                        <p:cTn id="98" dur="1000"/>
                                        <p:tgtEl>
                                          <p:spTgt spid="7">
                                            <p:graphicEl>
                                              <a:dgm id="{6C5C4633-5F6E-4575-BFAB-4A411CA6452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5" grpId="0">
        <p:bldSub>
          <a:bldDgm bld="one"/>
        </p:bldSub>
      </p:bldGraphic>
      <p:bldP spid="6" grpId="0"/>
      <p:bldGraphic spid="7" grpId="0">
        <p:bldSub>
          <a:bldDgm bld="one"/>
        </p:bldSub>
      </p:bldGraphic>
      <p:bldP spid="8"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401892806"/>
              </p:ext>
            </p:extLst>
          </p:nvPr>
        </p:nvGraphicFramePr>
        <p:xfrm>
          <a:off x="251520" y="1456185"/>
          <a:ext cx="8784976" cy="226084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Diagram 4"/>
          <p:cNvGraphicFramePr/>
          <p:nvPr>
            <p:extLst>
              <p:ext uri="{D42A27DB-BD31-4B8C-83A1-F6EECF244321}">
                <p14:modId xmlns:p14="http://schemas.microsoft.com/office/powerpoint/2010/main" val="1023329463"/>
              </p:ext>
            </p:extLst>
          </p:nvPr>
        </p:nvGraphicFramePr>
        <p:xfrm>
          <a:off x="251520" y="3501008"/>
          <a:ext cx="8640960" cy="2536056"/>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6" name="Rectangle 5"/>
          <p:cNvSpPr/>
          <p:nvPr/>
        </p:nvSpPr>
        <p:spPr>
          <a:xfrm>
            <a:off x="251520" y="5805264"/>
            <a:ext cx="8435280" cy="1047979"/>
          </a:xfrm>
          <a:prstGeom prst="rect">
            <a:avLst/>
          </a:prstGeom>
        </p:spPr>
        <p:txBody>
          <a:bodyPr wrap="square">
            <a:spAutoFit/>
          </a:bodyPr>
          <a:lstStyle/>
          <a:p>
            <a:pPr indent="179705" algn="ctr">
              <a:lnSpc>
                <a:spcPct val="115000"/>
              </a:lnSpc>
            </a:pP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بنابراین تجلی ایمان را نباید تنها در عمل فردی یعنی ترک هوس یا انجام نماز و روزه منحصر دانست. </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ایمان ظهور دیگری نیز دارد که در ارتباط با دیگران معلوم می‌شود. </a:t>
            </a:r>
            <a:b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br>
            <a:r>
              <a:rPr lang="fa-IR" dirty="0">
                <a:solidFill>
                  <a:srgbClr val="00B050"/>
                </a:solidFill>
                <a:latin typeface="Times New Roman" panose="02020603050405020304" pitchFamily="18" charset="0"/>
                <a:ea typeface="Times New Roman" panose="02020603050405020304" pitchFamily="18" charset="0"/>
                <a:cs typeface="B Titr" panose="00000700000000000000" pitchFamily="2" charset="-78"/>
              </a:rPr>
              <a:t>ایمان به خدا مستلزم کفر به طاغوت و خروج از بندگی اوست. </a:t>
            </a:r>
          </a:p>
        </p:txBody>
      </p:sp>
      <p:sp>
        <p:nvSpPr>
          <p:cNvPr id="7"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Tree>
    <p:extLst>
      <p:ext uri="{BB962C8B-B14F-4D97-AF65-F5344CB8AC3E}">
        <p14:creationId xmlns:p14="http://schemas.microsoft.com/office/powerpoint/2010/main" val="329490982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4">
                                            <p:graphicEl>
                                              <a:dgm id="{C76B002E-1F28-4B06-B50F-1A7E89D353A7}"/>
                                            </p:graphicEl>
                                          </p:spTgt>
                                        </p:tgtEl>
                                        <p:attrNameLst>
                                          <p:attrName>style.visibility</p:attrName>
                                        </p:attrNameLst>
                                      </p:cBhvr>
                                      <p:to>
                                        <p:strVal val="visible"/>
                                      </p:to>
                                    </p:set>
                                    <p:animEffect transition="in" filter="wheel(1)">
                                      <p:cBhvr>
                                        <p:cTn id="12" dur="2000"/>
                                        <p:tgtEl>
                                          <p:spTgt spid="4">
                                            <p:graphicEl>
                                              <a:dgm id="{C76B002E-1F28-4B06-B50F-1A7E89D353A7}"/>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4">
                                            <p:graphicEl>
                                              <a:dgm id="{0024B8A6-D743-4A00-A2CA-AC6DF8CDCF87}"/>
                                            </p:graphicEl>
                                          </p:spTgt>
                                        </p:tgtEl>
                                        <p:attrNameLst>
                                          <p:attrName>style.visibility</p:attrName>
                                        </p:attrNameLst>
                                      </p:cBhvr>
                                      <p:to>
                                        <p:strVal val="visible"/>
                                      </p:to>
                                    </p:set>
                                    <p:animEffect transition="in" filter="wheel(1)">
                                      <p:cBhvr>
                                        <p:cTn id="17" dur="2000"/>
                                        <p:tgtEl>
                                          <p:spTgt spid="4">
                                            <p:graphicEl>
                                              <a:dgm id="{0024B8A6-D743-4A00-A2CA-AC6DF8CDCF87}"/>
                                            </p:graphicEl>
                                          </p:spTgt>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4">
                                            <p:graphicEl>
                                              <a:dgm id="{AA15C8E9-486B-4DCE-BAE5-04C1DDE4C765}"/>
                                            </p:graphicEl>
                                          </p:spTgt>
                                        </p:tgtEl>
                                        <p:attrNameLst>
                                          <p:attrName>style.visibility</p:attrName>
                                        </p:attrNameLst>
                                      </p:cBhvr>
                                      <p:to>
                                        <p:strVal val="visible"/>
                                      </p:to>
                                    </p:set>
                                    <p:animEffect transition="in" filter="wheel(1)">
                                      <p:cBhvr>
                                        <p:cTn id="20" dur="2000"/>
                                        <p:tgtEl>
                                          <p:spTgt spid="4">
                                            <p:graphicEl>
                                              <a:dgm id="{AA15C8E9-486B-4DCE-BAE5-04C1DDE4C765}"/>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grpId="0" nodeType="clickEffect">
                                  <p:stCondLst>
                                    <p:cond delay="0"/>
                                  </p:stCondLst>
                                  <p:childTnLst>
                                    <p:set>
                                      <p:cBhvr>
                                        <p:cTn id="24" dur="1" fill="hold">
                                          <p:stCondLst>
                                            <p:cond delay="0"/>
                                          </p:stCondLst>
                                        </p:cTn>
                                        <p:tgtEl>
                                          <p:spTgt spid="5">
                                            <p:graphicEl>
                                              <a:dgm id="{92C1CF2F-EC98-456E-97F2-16659E8BA6C8}"/>
                                            </p:graphicEl>
                                          </p:spTgt>
                                        </p:tgtEl>
                                        <p:attrNameLst>
                                          <p:attrName>style.visibility</p:attrName>
                                        </p:attrNameLst>
                                      </p:cBhvr>
                                      <p:to>
                                        <p:strVal val="visible"/>
                                      </p:to>
                                    </p:set>
                                    <p:animEffect transition="in" filter="wheel(1)">
                                      <p:cBhvr>
                                        <p:cTn id="25" dur="2000"/>
                                        <p:tgtEl>
                                          <p:spTgt spid="5">
                                            <p:graphicEl>
                                              <a:dgm id="{92C1CF2F-EC98-456E-97F2-16659E8BA6C8}"/>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5">
                                            <p:graphicEl>
                                              <a:dgm id="{53865CC2-62BB-4866-8CA4-0F5B9C735FC2}"/>
                                            </p:graphicEl>
                                          </p:spTgt>
                                        </p:tgtEl>
                                        <p:attrNameLst>
                                          <p:attrName>style.visibility</p:attrName>
                                        </p:attrNameLst>
                                      </p:cBhvr>
                                      <p:to>
                                        <p:strVal val="visible"/>
                                      </p:to>
                                    </p:set>
                                    <p:animEffect transition="in" filter="wheel(1)">
                                      <p:cBhvr>
                                        <p:cTn id="30" dur="2000"/>
                                        <p:tgtEl>
                                          <p:spTgt spid="5">
                                            <p:graphicEl>
                                              <a:dgm id="{53865CC2-62BB-4866-8CA4-0F5B9C735FC2}"/>
                                            </p:graphicEl>
                                          </p:spTgt>
                                        </p:tgtEl>
                                      </p:cBhvr>
                                    </p:animEffect>
                                  </p:childTnLst>
                                </p:cTn>
                              </p:par>
                              <p:par>
                                <p:cTn id="31" presetID="21" presetClass="entr" presetSubtype="1" fill="hold" grpId="0" nodeType="withEffect">
                                  <p:stCondLst>
                                    <p:cond delay="0"/>
                                  </p:stCondLst>
                                  <p:childTnLst>
                                    <p:set>
                                      <p:cBhvr>
                                        <p:cTn id="32" dur="1" fill="hold">
                                          <p:stCondLst>
                                            <p:cond delay="0"/>
                                          </p:stCondLst>
                                        </p:cTn>
                                        <p:tgtEl>
                                          <p:spTgt spid="5">
                                            <p:graphicEl>
                                              <a:dgm id="{3617652D-91CC-4F6F-B70C-E7CD6AF21B8D}"/>
                                            </p:graphicEl>
                                          </p:spTgt>
                                        </p:tgtEl>
                                        <p:attrNameLst>
                                          <p:attrName>style.visibility</p:attrName>
                                        </p:attrNameLst>
                                      </p:cBhvr>
                                      <p:to>
                                        <p:strVal val="visible"/>
                                      </p:to>
                                    </p:set>
                                    <p:animEffect transition="in" filter="wheel(1)">
                                      <p:cBhvr>
                                        <p:cTn id="33" dur="2000"/>
                                        <p:tgtEl>
                                          <p:spTgt spid="5">
                                            <p:graphicEl>
                                              <a:dgm id="{3617652D-91CC-4F6F-B70C-E7CD6AF21B8D}"/>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5">
                                            <p:graphicEl>
                                              <a:dgm id="{EF387969-0F00-4776-9823-A587E863869D}"/>
                                            </p:graphicEl>
                                          </p:spTgt>
                                        </p:tgtEl>
                                        <p:attrNameLst>
                                          <p:attrName>style.visibility</p:attrName>
                                        </p:attrNameLst>
                                      </p:cBhvr>
                                      <p:to>
                                        <p:strVal val="visible"/>
                                      </p:to>
                                    </p:set>
                                    <p:animEffect transition="in" filter="wheel(1)">
                                      <p:cBhvr>
                                        <p:cTn id="38" dur="2000"/>
                                        <p:tgtEl>
                                          <p:spTgt spid="5">
                                            <p:graphicEl>
                                              <a:dgm id="{EF387969-0F00-4776-9823-A587E863869D}"/>
                                            </p:graphicEl>
                                          </p:spTgt>
                                        </p:tgtEl>
                                      </p:cBhvr>
                                    </p:animEffect>
                                  </p:childTnLst>
                                </p:cTn>
                              </p:par>
                              <p:par>
                                <p:cTn id="39" presetID="21" presetClass="entr" presetSubtype="1" fill="hold" grpId="0" nodeType="withEffect">
                                  <p:stCondLst>
                                    <p:cond delay="0"/>
                                  </p:stCondLst>
                                  <p:childTnLst>
                                    <p:set>
                                      <p:cBhvr>
                                        <p:cTn id="40" dur="1" fill="hold">
                                          <p:stCondLst>
                                            <p:cond delay="0"/>
                                          </p:stCondLst>
                                        </p:cTn>
                                        <p:tgtEl>
                                          <p:spTgt spid="5">
                                            <p:graphicEl>
                                              <a:dgm id="{3A63B753-3744-4CDA-A7EC-85B455DA7996}"/>
                                            </p:graphicEl>
                                          </p:spTgt>
                                        </p:tgtEl>
                                        <p:attrNameLst>
                                          <p:attrName>style.visibility</p:attrName>
                                        </p:attrNameLst>
                                      </p:cBhvr>
                                      <p:to>
                                        <p:strVal val="visible"/>
                                      </p:to>
                                    </p:set>
                                    <p:animEffect transition="in" filter="wheel(1)">
                                      <p:cBhvr>
                                        <p:cTn id="41" dur="2000"/>
                                        <p:tgtEl>
                                          <p:spTgt spid="5">
                                            <p:graphicEl>
                                              <a:dgm id="{3A63B753-3744-4CDA-A7EC-85B455DA7996}"/>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21" presetClass="entr" presetSubtype="1" fill="hold" grpId="0" nodeType="click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wheel(1)">
                                      <p:cBhvr>
                                        <p:cTn id="46"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Graphic spid="5" grpId="0">
        <p:bldSub>
          <a:bldDgm bld="one"/>
        </p:bldSub>
      </p:bldGraphic>
      <p:bldP spid="6" grpId="0"/>
      <p:bldP spid="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31640" y="-163747"/>
            <a:ext cx="6302205" cy="1000459"/>
          </a:xfrm>
        </p:spPr>
        <p:txBody>
          <a:bodyPr/>
          <a:lstStyle/>
          <a:p>
            <a:r>
              <a:rPr lang="fa-IR" sz="3600" b="0" dirty="0">
                <a:solidFill>
                  <a:srgbClr val="FF0000"/>
                </a:solidFill>
                <a:cs typeface="B Titr" panose="00000700000000000000" pitchFamily="2" charset="-78"/>
              </a:rPr>
              <a:t>الف) فلسفه پیدایش و رسالت روحانیت</a:t>
            </a:r>
            <a:endParaRPr lang="fa-IR" sz="3600" dirty="0">
              <a:solidFill>
                <a:srgbClr val="FF0000"/>
              </a:solidFill>
              <a:cs typeface="B Titr" panose="00000700000000000000" pitchFamily="2" charset="-78"/>
            </a:endParaRPr>
          </a:p>
        </p:txBody>
      </p:sp>
      <p:sp>
        <p:nvSpPr>
          <p:cNvPr id="3" name="Content Placeholder 2"/>
          <p:cNvSpPr>
            <a:spLocks noGrp="1"/>
          </p:cNvSpPr>
          <p:nvPr>
            <p:ph idx="1"/>
          </p:nvPr>
        </p:nvSpPr>
        <p:spPr>
          <a:xfrm>
            <a:off x="107505" y="1484785"/>
            <a:ext cx="8928992" cy="720079"/>
          </a:xfrm>
        </p:spPr>
        <p:txBody>
          <a:bodyPr>
            <a:noAutofit/>
          </a:bodyPr>
          <a:lstStyle/>
          <a:p>
            <a:pPr algn="just"/>
            <a:r>
              <a:rPr lang="fa-IR" sz="2000" b="1" kern="1200" dirty="0">
                <a:solidFill>
                  <a:srgbClr val="002060"/>
                </a:solidFill>
                <a:cs typeface="B Nazanin" panose="00000400000000000000" pitchFamily="2" charset="-78"/>
              </a:rPr>
              <a:t>پس از رحلت آخرین پیامبر و غیبت آخرین وصی او ـ امام </a:t>
            </a:r>
            <a:r>
              <a:rPr lang="fa-IR" sz="2000" b="1" kern="1200" dirty="0" smtClean="0">
                <a:solidFill>
                  <a:srgbClr val="002060"/>
                </a:solidFill>
                <a:cs typeface="B Nazanin" panose="00000400000000000000" pitchFamily="2" charset="-78"/>
              </a:rPr>
              <a:t>عصر(عج) </a:t>
            </a:r>
            <a:r>
              <a:rPr lang="fa-IR" sz="2000" b="1" kern="1200" dirty="0">
                <a:solidFill>
                  <a:srgbClr val="002060"/>
                </a:solidFill>
                <a:cs typeface="B Nazanin" panose="00000400000000000000" pitchFamily="2" charset="-78"/>
              </a:rPr>
              <a:t>این سه مسئولیت خطیر نیاز به متولی دارد</a:t>
            </a:r>
            <a:r>
              <a:rPr lang="fa-IR" sz="2800" kern="1200" dirty="0">
                <a:solidFill>
                  <a:srgbClr val="002060"/>
                </a:solidFill>
                <a:cs typeface="B Nazanin" panose="00000400000000000000" pitchFamily="2" charset="-78"/>
              </a:rPr>
              <a:t>. </a:t>
            </a:r>
            <a:endParaRPr lang="fa-IR" sz="2800" kern="1200" dirty="0" smtClean="0">
              <a:solidFill>
                <a:srgbClr val="002060"/>
              </a:solidFill>
              <a:cs typeface="B Nazanin" panose="00000400000000000000" pitchFamily="2" charset="-78"/>
            </a:endParaRPr>
          </a:p>
          <a:p>
            <a:pPr marL="0" indent="0" algn="just">
              <a:buNone/>
            </a:pPr>
            <a:endParaRPr lang="fa-IR" sz="2800" kern="1200" dirty="0" smtClean="0">
              <a:solidFill>
                <a:srgbClr val="002060"/>
              </a:solidFill>
              <a:cs typeface="B Nazanin" panose="00000400000000000000" pitchFamily="2" charset="-78"/>
            </a:endParaRPr>
          </a:p>
          <a:p>
            <a:pPr marL="0" indent="0" algn="just">
              <a:buNone/>
            </a:pPr>
            <a:endParaRPr lang="fa-IR" sz="2800" kern="1200" dirty="0" smtClean="0">
              <a:solidFill>
                <a:srgbClr val="002060"/>
              </a:solidFill>
              <a:cs typeface="B Nazanin" panose="00000400000000000000" pitchFamily="2" charset="-78"/>
            </a:endParaRPr>
          </a:p>
          <a:p>
            <a:pPr algn="just"/>
            <a:endParaRPr lang="fa-IR" sz="2800" kern="1200" dirty="0">
              <a:solidFill>
                <a:srgbClr val="002060"/>
              </a:solidFill>
              <a:cs typeface="B Nazanin" panose="00000400000000000000" pitchFamily="2" charset="-78"/>
            </a:endParaRPr>
          </a:p>
          <a:p>
            <a:pPr marL="0" indent="0" algn="just">
              <a:buNone/>
            </a:pPr>
            <a:endParaRPr lang="fa-IR" sz="2800" kern="1200" dirty="0" smtClean="0">
              <a:solidFill>
                <a:srgbClr val="002060"/>
              </a:solidFill>
              <a:cs typeface="B Nazanin" panose="00000400000000000000" pitchFamily="2" charset="-78"/>
            </a:endParaRPr>
          </a:p>
        </p:txBody>
      </p:sp>
      <p:graphicFrame>
        <p:nvGraphicFramePr>
          <p:cNvPr id="5" name="Diagram 4"/>
          <p:cNvGraphicFramePr/>
          <p:nvPr>
            <p:extLst>
              <p:ext uri="{D42A27DB-BD31-4B8C-83A1-F6EECF244321}">
                <p14:modId xmlns:p14="http://schemas.microsoft.com/office/powerpoint/2010/main" val="4062844279"/>
              </p:ext>
            </p:extLst>
          </p:nvPr>
        </p:nvGraphicFramePr>
        <p:xfrm>
          <a:off x="395536" y="2204864"/>
          <a:ext cx="8424936" cy="208823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p:cNvSpPr/>
          <p:nvPr/>
        </p:nvSpPr>
        <p:spPr>
          <a:xfrm>
            <a:off x="107505" y="4437112"/>
            <a:ext cx="8928992" cy="1969770"/>
          </a:xfrm>
          <a:prstGeom prst="rect">
            <a:avLst/>
          </a:prstGeom>
        </p:spPr>
        <p:txBody>
          <a:bodyPr wrap="square">
            <a:spAutoFit/>
          </a:bodyPr>
          <a:lstStyle/>
          <a:p>
            <a:pPr algn="just"/>
            <a:r>
              <a:rPr lang="fa-IR" sz="2000" b="1" dirty="0">
                <a:solidFill>
                  <a:srgbClr val="002060"/>
                </a:solidFill>
                <a:cs typeface="B Nazanin" panose="00000400000000000000" pitchFamily="2" charset="-78"/>
              </a:rPr>
              <a:t>عالمان دین وارثان و جانشینان پیامبران هستند و متناظر با مسئولیت‏های سه‏گانۀ پیامبران سه تکلیف بزرگ برعهده دارند. آیه 122 سورۀ توبه به این سه تکلیف اشاره دارد.</a:t>
            </a:r>
            <a:endParaRPr lang="en-US" sz="2000" b="1" dirty="0">
              <a:solidFill>
                <a:srgbClr val="002060"/>
              </a:solidFill>
              <a:cs typeface="B Nazanin" panose="00000400000000000000" pitchFamily="2" charset="-78"/>
            </a:endParaRPr>
          </a:p>
          <a:p>
            <a:pPr algn="just"/>
            <a:r>
              <a:rPr lang="ar-SA" sz="2800" dirty="0">
                <a:solidFill>
                  <a:srgbClr val="002060"/>
                </a:solidFill>
                <a:cs typeface="B Nazanin" panose="00000400000000000000" pitchFamily="2" charset="-78"/>
              </a:rPr>
              <a:t> </a:t>
            </a:r>
            <a:r>
              <a:rPr lang="ar-SA" b="1" dirty="0">
                <a:solidFill>
                  <a:srgbClr val="002060"/>
                </a:solidFill>
                <a:cs typeface="B Nazanin" panose="00000400000000000000" pitchFamily="2" charset="-78"/>
              </a:rPr>
              <a:t>(وَ ماکانَ المُؤمِنونَ لِینفِروا کافَّۀ، فَلَولا نَفَرَ مِن کلِ فِرقَۀ مِنهُم طائِفَۀ لِیتَفَقَّهوا فی الّدینِ وَ لِینذِروا قَومَهُم إِذا رَجَعوا إِلَیهِم لَعَلَّهُم یحذَرونَ )</a:t>
            </a:r>
            <a:endParaRPr lang="en-US" b="1" dirty="0">
              <a:solidFill>
                <a:srgbClr val="002060"/>
              </a:solidFill>
              <a:cs typeface="B Nazanin" panose="00000400000000000000" pitchFamily="2" charset="-78"/>
            </a:endParaRPr>
          </a:p>
          <a:p>
            <a:pPr algn="just"/>
            <a:r>
              <a:rPr lang="fa-IR" b="1" dirty="0">
                <a:solidFill>
                  <a:srgbClr val="002060"/>
                </a:solidFill>
                <a:cs typeface="B Nazanin" panose="00000400000000000000" pitchFamily="2" charset="-78"/>
              </a:rPr>
              <a:t>و شایسته نیست مؤمنان همگی کوچ کنند. پس چرا از هر فرقه‏ای از آنان دسته‏ای کوچ نمی‏کنند تا آگاهی عمیق در دین پیدا کنند و قوم خود را ـ وقتی به سوی آنان بازگشتند ـ بیم دهند؟ باشد که آنان (از کیفر الهی) بترسند</a:t>
            </a:r>
            <a:endParaRPr lang="en-US" sz="2800" b="1" dirty="0">
              <a:solidFill>
                <a:srgbClr val="002060"/>
              </a:solidFill>
              <a:cs typeface="B Nazanin" panose="000004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heel(1)">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1" fill="hold" grpId="0" nodeType="clickEffect">
                                  <p:stCondLst>
                                    <p:cond delay="0"/>
                                  </p:stCondLst>
                                  <p:childTnLst>
                                    <p:set>
                                      <p:cBhvr>
                                        <p:cTn id="16" dur="1" fill="hold">
                                          <p:stCondLst>
                                            <p:cond delay="0"/>
                                          </p:stCondLst>
                                        </p:cTn>
                                        <p:tgtEl>
                                          <p:spTgt spid="5">
                                            <p:graphicEl>
                                              <a:dgm id="{92E3350A-A5D3-462F-B185-C033CD922C85}"/>
                                            </p:graphicEl>
                                          </p:spTgt>
                                        </p:tgtEl>
                                        <p:attrNameLst>
                                          <p:attrName>style.visibility</p:attrName>
                                        </p:attrNameLst>
                                      </p:cBhvr>
                                      <p:to>
                                        <p:strVal val="visible"/>
                                      </p:to>
                                    </p:set>
                                    <p:animEffect transition="in" filter="wheel(1)">
                                      <p:cBhvr>
                                        <p:cTn id="17" dur="2000"/>
                                        <p:tgtEl>
                                          <p:spTgt spid="5">
                                            <p:graphicEl>
                                              <a:dgm id="{92E3350A-A5D3-462F-B185-C033CD922C85}"/>
                                            </p:graphicEl>
                                          </p:spTgt>
                                        </p:tgtEl>
                                      </p:cBhvr>
                                    </p:animEffect>
                                  </p:childTnLst>
                                </p:cTn>
                              </p:par>
                              <p:par>
                                <p:cTn id="18" presetID="21" presetClass="entr" presetSubtype="1" fill="hold" grpId="0" nodeType="withEffect">
                                  <p:stCondLst>
                                    <p:cond delay="0"/>
                                  </p:stCondLst>
                                  <p:childTnLst>
                                    <p:set>
                                      <p:cBhvr>
                                        <p:cTn id="19" dur="1" fill="hold">
                                          <p:stCondLst>
                                            <p:cond delay="0"/>
                                          </p:stCondLst>
                                        </p:cTn>
                                        <p:tgtEl>
                                          <p:spTgt spid="5">
                                            <p:graphicEl>
                                              <a:dgm id="{9F031B27-CED9-456E-B87C-46B77D610D00}"/>
                                            </p:graphicEl>
                                          </p:spTgt>
                                        </p:tgtEl>
                                        <p:attrNameLst>
                                          <p:attrName>style.visibility</p:attrName>
                                        </p:attrNameLst>
                                      </p:cBhvr>
                                      <p:to>
                                        <p:strVal val="visible"/>
                                      </p:to>
                                    </p:set>
                                    <p:animEffect transition="in" filter="wheel(1)">
                                      <p:cBhvr>
                                        <p:cTn id="20" dur="2000"/>
                                        <p:tgtEl>
                                          <p:spTgt spid="5">
                                            <p:graphicEl>
                                              <a:dgm id="{9F031B27-CED9-456E-B87C-46B77D610D00}"/>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1" fill="hold" grpId="0" nodeType="clickEffect">
                                  <p:stCondLst>
                                    <p:cond delay="0"/>
                                  </p:stCondLst>
                                  <p:childTnLst>
                                    <p:set>
                                      <p:cBhvr>
                                        <p:cTn id="24" dur="1" fill="hold">
                                          <p:stCondLst>
                                            <p:cond delay="0"/>
                                          </p:stCondLst>
                                        </p:cTn>
                                        <p:tgtEl>
                                          <p:spTgt spid="5">
                                            <p:graphicEl>
                                              <a:dgm id="{159CD1A5-EA3A-47BC-93F9-6A34AAD8A649}"/>
                                            </p:graphicEl>
                                          </p:spTgt>
                                        </p:tgtEl>
                                        <p:attrNameLst>
                                          <p:attrName>style.visibility</p:attrName>
                                        </p:attrNameLst>
                                      </p:cBhvr>
                                      <p:to>
                                        <p:strVal val="visible"/>
                                      </p:to>
                                    </p:set>
                                    <p:animEffect transition="in" filter="wheel(1)">
                                      <p:cBhvr>
                                        <p:cTn id="25" dur="2000"/>
                                        <p:tgtEl>
                                          <p:spTgt spid="5">
                                            <p:graphicEl>
                                              <a:dgm id="{159CD1A5-EA3A-47BC-93F9-6A34AAD8A649}"/>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21" presetClass="entr" presetSubtype="1" fill="hold" grpId="0" nodeType="clickEffect">
                                  <p:stCondLst>
                                    <p:cond delay="0"/>
                                  </p:stCondLst>
                                  <p:childTnLst>
                                    <p:set>
                                      <p:cBhvr>
                                        <p:cTn id="29" dur="1" fill="hold">
                                          <p:stCondLst>
                                            <p:cond delay="0"/>
                                          </p:stCondLst>
                                        </p:cTn>
                                        <p:tgtEl>
                                          <p:spTgt spid="5">
                                            <p:graphicEl>
                                              <a:dgm id="{14E553B8-6753-4792-BB4F-ADF2189A9E66}"/>
                                            </p:graphicEl>
                                          </p:spTgt>
                                        </p:tgtEl>
                                        <p:attrNameLst>
                                          <p:attrName>style.visibility</p:attrName>
                                        </p:attrNameLst>
                                      </p:cBhvr>
                                      <p:to>
                                        <p:strVal val="visible"/>
                                      </p:to>
                                    </p:set>
                                    <p:animEffect transition="in" filter="wheel(1)">
                                      <p:cBhvr>
                                        <p:cTn id="30" dur="2000"/>
                                        <p:tgtEl>
                                          <p:spTgt spid="5">
                                            <p:graphicEl>
                                              <a:dgm id="{14E553B8-6753-4792-BB4F-ADF2189A9E66}"/>
                                            </p:graphicEl>
                                          </p:spTgt>
                                        </p:tgtEl>
                                      </p:cBhvr>
                                    </p:animEffect>
                                  </p:childTnLst>
                                </p:cTn>
                              </p:par>
                              <p:par>
                                <p:cTn id="31" presetID="21" presetClass="entr" presetSubtype="1" fill="hold" grpId="0" nodeType="withEffect">
                                  <p:stCondLst>
                                    <p:cond delay="0"/>
                                  </p:stCondLst>
                                  <p:childTnLst>
                                    <p:set>
                                      <p:cBhvr>
                                        <p:cTn id="32" dur="1" fill="hold">
                                          <p:stCondLst>
                                            <p:cond delay="0"/>
                                          </p:stCondLst>
                                        </p:cTn>
                                        <p:tgtEl>
                                          <p:spTgt spid="5">
                                            <p:graphicEl>
                                              <a:dgm id="{9F7EE5EB-8CE3-405A-98BC-DD4D583D6CA5}"/>
                                            </p:graphicEl>
                                          </p:spTgt>
                                        </p:tgtEl>
                                        <p:attrNameLst>
                                          <p:attrName>style.visibility</p:attrName>
                                        </p:attrNameLst>
                                      </p:cBhvr>
                                      <p:to>
                                        <p:strVal val="visible"/>
                                      </p:to>
                                    </p:set>
                                    <p:animEffect transition="in" filter="wheel(1)">
                                      <p:cBhvr>
                                        <p:cTn id="33" dur="2000"/>
                                        <p:tgtEl>
                                          <p:spTgt spid="5">
                                            <p:graphicEl>
                                              <a:dgm id="{9F7EE5EB-8CE3-405A-98BC-DD4D583D6CA5}"/>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5">
                                            <p:graphicEl>
                                              <a:dgm id="{90734F6C-4F16-4805-B2DE-1753B0D20B2B}"/>
                                            </p:graphicEl>
                                          </p:spTgt>
                                        </p:tgtEl>
                                        <p:attrNameLst>
                                          <p:attrName>style.visibility</p:attrName>
                                        </p:attrNameLst>
                                      </p:cBhvr>
                                      <p:to>
                                        <p:strVal val="visible"/>
                                      </p:to>
                                    </p:set>
                                    <p:animEffect transition="in" filter="wheel(1)">
                                      <p:cBhvr>
                                        <p:cTn id="38" dur="2000"/>
                                        <p:tgtEl>
                                          <p:spTgt spid="5">
                                            <p:graphicEl>
                                              <a:dgm id="{90734F6C-4F16-4805-B2DE-1753B0D20B2B}"/>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21" presetClass="entr" presetSubtype="1" fill="hold" grpId="0" nodeType="clickEffect">
                                  <p:stCondLst>
                                    <p:cond delay="0"/>
                                  </p:stCondLst>
                                  <p:childTnLst>
                                    <p:set>
                                      <p:cBhvr>
                                        <p:cTn id="42" dur="1" fill="hold">
                                          <p:stCondLst>
                                            <p:cond delay="0"/>
                                          </p:stCondLst>
                                        </p:cTn>
                                        <p:tgtEl>
                                          <p:spTgt spid="5">
                                            <p:graphicEl>
                                              <a:dgm id="{5D1EFD79-BB6A-4BFA-9B0B-2B1D5C2D2B4B}"/>
                                            </p:graphicEl>
                                          </p:spTgt>
                                        </p:tgtEl>
                                        <p:attrNameLst>
                                          <p:attrName>style.visibility</p:attrName>
                                        </p:attrNameLst>
                                      </p:cBhvr>
                                      <p:to>
                                        <p:strVal val="visible"/>
                                      </p:to>
                                    </p:set>
                                    <p:animEffect transition="in" filter="wheel(1)">
                                      <p:cBhvr>
                                        <p:cTn id="43" dur="2000"/>
                                        <p:tgtEl>
                                          <p:spTgt spid="5">
                                            <p:graphicEl>
                                              <a:dgm id="{5D1EFD79-BB6A-4BFA-9B0B-2B1D5C2D2B4B}"/>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21" presetClass="entr" presetSubtype="1" fill="hold" grpId="0" nodeType="clickEffect">
                                  <p:stCondLst>
                                    <p:cond delay="0"/>
                                  </p:stCondLst>
                                  <p:childTnLst>
                                    <p:set>
                                      <p:cBhvr>
                                        <p:cTn id="47" dur="1" fill="hold">
                                          <p:stCondLst>
                                            <p:cond delay="0"/>
                                          </p:stCondLst>
                                        </p:cTn>
                                        <p:tgtEl>
                                          <p:spTgt spid="6"/>
                                        </p:tgtEl>
                                        <p:attrNameLst>
                                          <p:attrName>style.visibility</p:attrName>
                                        </p:attrNameLst>
                                      </p:cBhvr>
                                      <p:to>
                                        <p:strVal val="visible"/>
                                      </p:to>
                                    </p:set>
                                    <p:animEffect transition="in" filter="wheel(1)">
                                      <p:cBhvr>
                                        <p:cTn id="4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5" grpId="0">
        <p:bldSub>
          <a:bldDgm bld="one"/>
        </p:bldSub>
      </p:bldGraphic>
      <p:bldP spid="6"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034809947"/>
              </p:ext>
            </p:extLst>
          </p:nvPr>
        </p:nvGraphicFramePr>
        <p:xfrm>
          <a:off x="0" y="1600200"/>
          <a:ext cx="903649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Tree>
    <p:extLst>
      <p:ext uri="{BB962C8B-B14F-4D97-AF65-F5344CB8AC3E}">
        <p14:creationId xmlns:p14="http://schemas.microsoft.com/office/powerpoint/2010/main" val="90872764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61C0E4DD-4E30-4B47-B331-C09D89158004}"/>
                                            </p:graphicEl>
                                          </p:spTgt>
                                        </p:tgtEl>
                                        <p:attrNameLst>
                                          <p:attrName>style.visibility</p:attrName>
                                        </p:attrNameLst>
                                      </p:cBhvr>
                                      <p:to>
                                        <p:strVal val="visible"/>
                                      </p:to>
                                    </p:set>
                                    <p:animEffect transition="in" filter="fade">
                                      <p:cBhvr>
                                        <p:cTn id="14" dur="1000"/>
                                        <p:tgtEl>
                                          <p:spTgt spid="4">
                                            <p:graphicEl>
                                              <a:dgm id="{61C0E4DD-4E30-4B47-B331-C09D89158004}"/>
                                            </p:graphicEl>
                                          </p:spTgt>
                                        </p:tgtEl>
                                      </p:cBhvr>
                                    </p:animEffect>
                                    <p:anim calcmode="lin" valueType="num">
                                      <p:cBhvr>
                                        <p:cTn id="15" dur="1000" fill="hold"/>
                                        <p:tgtEl>
                                          <p:spTgt spid="4">
                                            <p:graphicEl>
                                              <a:dgm id="{61C0E4DD-4E30-4B47-B331-C09D89158004}"/>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61C0E4DD-4E30-4B47-B331-C09D89158004}"/>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3DB24771-A72C-44EA-BA59-DB6B9E3801E8}"/>
                                            </p:graphicEl>
                                          </p:spTgt>
                                        </p:tgtEl>
                                        <p:attrNameLst>
                                          <p:attrName>style.visibility</p:attrName>
                                        </p:attrNameLst>
                                      </p:cBhvr>
                                      <p:to>
                                        <p:strVal val="visible"/>
                                      </p:to>
                                    </p:set>
                                    <p:animEffect transition="in" filter="fade">
                                      <p:cBhvr>
                                        <p:cTn id="21" dur="1000"/>
                                        <p:tgtEl>
                                          <p:spTgt spid="4">
                                            <p:graphicEl>
                                              <a:dgm id="{3DB24771-A72C-44EA-BA59-DB6B9E3801E8}"/>
                                            </p:graphicEl>
                                          </p:spTgt>
                                        </p:tgtEl>
                                      </p:cBhvr>
                                    </p:animEffect>
                                    <p:anim calcmode="lin" valueType="num">
                                      <p:cBhvr>
                                        <p:cTn id="22" dur="1000" fill="hold"/>
                                        <p:tgtEl>
                                          <p:spTgt spid="4">
                                            <p:graphicEl>
                                              <a:dgm id="{3DB24771-A72C-44EA-BA59-DB6B9E3801E8}"/>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3DB24771-A72C-44EA-BA59-DB6B9E3801E8}"/>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
                                            <p:graphicEl>
                                              <a:dgm id="{B75AC260-7EBB-4B97-B21E-7E30389AB161}"/>
                                            </p:graphicEl>
                                          </p:spTgt>
                                        </p:tgtEl>
                                        <p:attrNameLst>
                                          <p:attrName>style.visibility</p:attrName>
                                        </p:attrNameLst>
                                      </p:cBhvr>
                                      <p:to>
                                        <p:strVal val="visible"/>
                                      </p:to>
                                    </p:set>
                                    <p:animEffect transition="in" filter="fade">
                                      <p:cBhvr>
                                        <p:cTn id="26" dur="1000"/>
                                        <p:tgtEl>
                                          <p:spTgt spid="4">
                                            <p:graphicEl>
                                              <a:dgm id="{B75AC260-7EBB-4B97-B21E-7E30389AB161}"/>
                                            </p:graphicEl>
                                          </p:spTgt>
                                        </p:tgtEl>
                                      </p:cBhvr>
                                    </p:animEffect>
                                    <p:anim calcmode="lin" valueType="num">
                                      <p:cBhvr>
                                        <p:cTn id="27" dur="1000" fill="hold"/>
                                        <p:tgtEl>
                                          <p:spTgt spid="4">
                                            <p:graphicEl>
                                              <a:dgm id="{B75AC260-7EBB-4B97-B21E-7E30389AB161}"/>
                                            </p:graphicEl>
                                          </p:spTgt>
                                        </p:tgtEl>
                                        <p:attrNameLst>
                                          <p:attrName>ppt_x</p:attrName>
                                        </p:attrNameLst>
                                      </p:cBhvr>
                                      <p:tavLst>
                                        <p:tav tm="0">
                                          <p:val>
                                            <p:strVal val="#ppt_x"/>
                                          </p:val>
                                        </p:tav>
                                        <p:tav tm="100000">
                                          <p:val>
                                            <p:strVal val="#ppt_x"/>
                                          </p:val>
                                        </p:tav>
                                      </p:tavLst>
                                    </p:anim>
                                    <p:anim calcmode="lin" valueType="num">
                                      <p:cBhvr>
                                        <p:cTn id="28" dur="1000" fill="hold"/>
                                        <p:tgtEl>
                                          <p:spTgt spid="4">
                                            <p:graphicEl>
                                              <a:dgm id="{B75AC260-7EBB-4B97-B21E-7E30389AB161}"/>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279890186"/>
              </p:ext>
            </p:extLst>
          </p:nvPr>
        </p:nvGraphicFramePr>
        <p:xfrm>
          <a:off x="107504" y="1744216"/>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Tree>
    <p:extLst>
      <p:ext uri="{BB962C8B-B14F-4D97-AF65-F5344CB8AC3E}">
        <p14:creationId xmlns:p14="http://schemas.microsoft.com/office/powerpoint/2010/main" val="3134840520"/>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81E9C0F8-062B-440B-80A5-53F41DCAE490}"/>
                                            </p:graphicEl>
                                          </p:spTgt>
                                        </p:tgtEl>
                                        <p:attrNameLst>
                                          <p:attrName>style.visibility</p:attrName>
                                        </p:attrNameLst>
                                      </p:cBhvr>
                                      <p:to>
                                        <p:strVal val="visible"/>
                                      </p:to>
                                    </p:set>
                                    <p:animEffect transition="in" filter="fade">
                                      <p:cBhvr>
                                        <p:cTn id="14" dur="1000"/>
                                        <p:tgtEl>
                                          <p:spTgt spid="4">
                                            <p:graphicEl>
                                              <a:dgm id="{81E9C0F8-062B-440B-80A5-53F41DCAE490}"/>
                                            </p:graphicEl>
                                          </p:spTgt>
                                        </p:tgtEl>
                                      </p:cBhvr>
                                    </p:animEffect>
                                    <p:anim calcmode="lin" valueType="num">
                                      <p:cBhvr>
                                        <p:cTn id="15" dur="1000" fill="hold"/>
                                        <p:tgtEl>
                                          <p:spTgt spid="4">
                                            <p:graphicEl>
                                              <a:dgm id="{81E9C0F8-062B-440B-80A5-53F41DCAE490}"/>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81E9C0F8-062B-440B-80A5-53F41DCAE490}"/>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2B766401-FC37-4CFD-BEE2-E4BB44BD87B0}"/>
                                            </p:graphicEl>
                                          </p:spTgt>
                                        </p:tgtEl>
                                        <p:attrNameLst>
                                          <p:attrName>style.visibility</p:attrName>
                                        </p:attrNameLst>
                                      </p:cBhvr>
                                      <p:to>
                                        <p:strVal val="visible"/>
                                      </p:to>
                                    </p:set>
                                    <p:animEffect transition="in" filter="fade">
                                      <p:cBhvr>
                                        <p:cTn id="21" dur="1000"/>
                                        <p:tgtEl>
                                          <p:spTgt spid="4">
                                            <p:graphicEl>
                                              <a:dgm id="{2B766401-FC37-4CFD-BEE2-E4BB44BD87B0}"/>
                                            </p:graphicEl>
                                          </p:spTgt>
                                        </p:tgtEl>
                                      </p:cBhvr>
                                    </p:animEffect>
                                    <p:anim calcmode="lin" valueType="num">
                                      <p:cBhvr>
                                        <p:cTn id="22" dur="1000" fill="hold"/>
                                        <p:tgtEl>
                                          <p:spTgt spid="4">
                                            <p:graphicEl>
                                              <a:dgm id="{2B766401-FC37-4CFD-BEE2-E4BB44BD87B0}"/>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2B766401-FC37-4CFD-BEE2-E4BB44BD87B0}"/>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
                                            <p:graphicEl>
                                              <a:dgm id="{79B13868-022A-4CBF-8AB0-360BA9C2CBF7}"/>
                                            </p:graphicEl>
                                          </p:spTgt>
                                        </p:tgtEl>
                                        <p:attrNameLst>
                                          <p:attrName>style.visibility</p:attrName>
                                        </p:attrNameLst>
                                      </p:cBhvr>
                                      <p:to>
                                        <p:strVal val="visible"/>
                                      </p:to>
                                    </p:set>
                                    <p:animEffect transition="in" filter="fade">
                                      <p:cBhvr>
                                        <p:cTn id="26" dur="1000"/>
                                        <p:tgtEl>
                                          <p:spTgt spid="4">
                                            <p:graphicEl>
                                              <a:dgm id="{79B13868-022A-4CBF-8AB0-360BA9C2CBF7}"/>
                                            </p:graphicEl>
                                          </p:spTgt>
                                        </p:tgtEl>
                                      </p:cBhvr>
                                    </p:animEffect>
                                    <p:anim calcmode="lin" valueType="num">
                                      <p:cBhvr>
                                        <p:cTn id="27" dur="1000" fill="hold"/>
                                        <p:tgtEl>
                                          <p:spTgt spid="4">
                                            <p:graphicEl>
                                              <a:dgm id="{79B13868-022A-4CBF-8AB0-360BA9C2CBF7}"/>
                                            </p:graphicEl>
                                          </p:spTgt>
                                        </p:tgtEl>
                                        <p:attrNameLst>
                                          <p:attrName>ppt_x</p:attrName>
                                        </p:attrNameLst>
                                      </p:cBhvr>
                                      <p:tavLst>
                                        <p:tav tm="0">
                                          <p:val>
                                            <p:strVal val="#ppt_x"/>
                                          </p:val>
                                        </p:tav>
                                        <p:tav tm="100000">
                                          <p:val>
                                            <p:strVal val="#ppt_x"/>
                                          </p:val>
                                        </p:tav>
                                      </p:tavLst>
                                    </p:anim>
                                    <p:anim calcmode="lin" valueType="num">
                                      <p:cBhvr>
                                        <p:cTn id="28" dur="1000" fill="hold"/>
                                        <p:tgtEl>
                                          <p:spTgt spid="4">
                                            <p:graphicEl>
                                              <a:dgm id="{79B13868-022A-4CBF-8AB0-360BA9C2CBF7}"/>
                                            </p:graphic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4">
                                            <p:graphicEl>
                                              <a:dgm id="{901E69C9-3FAC-4C62-9E53-A36161733E33}"/>
                                            </p:graphicEl>
                                          </p:spTgt>
                                        </p:tgtEl>
                                        <p:attrNameLst>
                                          <p:attrName>style.visibility</p:attrName>
                                        </p:attrNameLst>
                                      </p:cBhvr>
                                      <p:to>
                                        <p:strVal val="visible"/>
                                      </p:to>
                                    </p:set>
                                    <p:animEffect transition="in" filter="fade">
                                      <p:cBhvr>
                                        <p:cTn id="33" dur="1000"/>
                                        <p:tgtEl>
                                          <p:spTgt spid="4">
                                            <p:graphicEl>
                                              <a:dgm id="{901E69C9-3FAC-4C62-9E53-A36161733E33}"/>
                                            </p:graphicEl>
                                          </p:spTgt>
                                        </p:tgtEl>
                                      </p:cBhvr>
                                    </p:animEffect>
                                    <p:anim calcmode="lin" valueType="num">
                                      <p:cBhvr>
                                        <p:cTn id="34" dur="1000" fill="hold"/>
                                        <p:tgtEl>
                                          <p:spTgt spid="4">
                                            <p:graphicEl>
                                              <a:dgm id="{901E69C9-3FAC-4C62-9E53-A36161733E33}"/>
                                            </p:graphicEl>
                                          </p:spTgt>
                                        </p:tgtEl>
                                        <p:attrNameLst>
                                          <p:attrName>ppt_x</p:attrName>
                                        </p:attrNameLst>
                                      </p:cBhvr>
                                      <p:tavLst>
                                        <p:tav tm="0">
                                          <p:val>
                                            <p:strVal val="#ppt_x"/>
                                          </p:val>
                                        </p:tav>
                                        <p:tav tm="100000">
                                          <p:val>
                                            <p:strVal val="#ppt_x"/>
                                          </p:val>
                                        </p:tav>
                                      </p:tavLst>
                                    </p:anim>
                                    <p:anim calcmode="lin" valueType="num">
                                      <p:cBhvr>
                                        <p:cTn id="35" dur="1000" fill="hold"/>
                                        <p:tgtEl>
                                          <p:spTgt spid="4">
                                            <p:graphicEl>
                                              <a:dgm id="{901E69C9-3FAC-4C62-9E53-A36161733E33}"/>
                                            </p:graphicEl>
                                          </p:spTgt>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
                                            <p:graphicEl>
                                              <a:dgm id="{1401DFED-9265-4237-B114-9323AA7178C5}"/>
                                            </p:graphicEl>
                                          </p:spTgt>
                                        </p:tgtEl>
                                        <p:attrNameLst>
                                          <p:attrName>style.visibility</p:attrName>
                                        </p:attrNameLst>
                                      </p:cBhvr>
                                      <p:to>
                                        <p:strVal val="visible"/>
                                      </p:to>
                                    </p:set>
                                    <p:animEffect transition="in" filter="fade">
                                      <p:cBhvr>
                                        <p:cTn id="38" dur="1000"/>
                                        <p:tgtEl>
                                          <p:spTgt spid="4">
                                            <p:graphicEl>
                                              <a:dgm id="{1401DFED-9265-4237-B114-9323AA7178C5}"/>
                                            </p:graphicEl>
                                          </p:spTgt>
                                        </p:tgtEl>
                                      </p:cBhvr>
                                    </p:animEffect>
                                    <p:anim calcmode="lin" valueType="num">
                                      <p:cBhvr>
                                        <p:cTn id="39" dur="1000" fill="hold"/>
                                        <p:tgtEl>
                                          <p:spTgt spid="4">
                                            <p:graphicEl>
                                              <a:dgm id="{1401DFED-9265-4237-B114-9323AA7178C5}"/>
                                            </p:graphicEl>
                                          </p:spTgt>
                                        </p:tgtEl>
                                        <p:attrNameLst>
                                          <p:attrName>ppt_x</p:attrName>
                                        </p:attrNameLst>
                                      </p:cBhvr>
                                      <p:tavLst>
                                        <p:tav tm="0">
                                          <p:val>
                                            <p:strVal val="#ppt_x"/>
                                          </p:val>
                                        </p:tav>
                                        <p:tav tm="100000">
                                          <p:val>
                                            <p:strVal val="#ppt_x"/>
                                          </p:val>
                                        </p:tav>
                                      </p:tavLst>
                                    </p:anim>
                                    <p:anim calcmode="lin" valueType="num">
                                      <p:cBhvr>
                                        <p:cTn id="40" dur="1000" fill="hold"/>
                                        <p:tgtEl>
                                          <p:spTgt spid="4">
                                            <p:graphicEl>
                                              <a:dgm id="{1401DFED-9265-4237-B114-9323AA7178C5}"/>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940143857"/>
              </p:ext>
            </p:extLst>
          </p:nvPr>
        </p:nvGraphicFramePr>
        <p:xfrm>
          <a:off x="107504"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Tree>
    <p:extLst>
      <p:ext uri="{BB962C8B-B14F-4D97-AF65-F5344CB8AC3E}">
        <p14:creationId xmlns:p14="http://schemas.microsoft.com/office/powerpoint/2010/main" val="3103328808"/>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3A332F96-B5F9-44F7-A9A4-FE873E98A3C7}"/>
                                            </p:graphicEl>
                                          </p:spTgt>
                                        </p:tgtEl>
                                        <p:attrNameLst>
                                          <p:attrName>style.visibility</p:attrName>
                                        </p:attrNameLst>
                                      </p:cBhvr>
                                      <p:to>
                                        <p:strVal val="visible"/>
                                      </p:to>
                                    </p:set>
                                    <p:animEffect transition="in" filter="fade">
                                      <p:cBhvr>
                                        <p:cTn id="14" dur="1000"/>
                                        <p:tgtEl>
                                          <p:spTgt spid="4">
                                            <p:graphicEl>
                                              <a:dgm id="{3A332F96-B5F9-44F7-A9A4-FE873E98A3C7}"/>
                                            </p:graphicEl>
                                          </p:spTgt>
                                        </p:tgtEl>
                                      </p:cBhvr>
                                    </p:animEffect>
                                    <p:anim calcmode="lin" valueType="num">
                                      <p:cBhvr>
                                        <p:cTn id="15" dur="1000" fill="hold"/>
                                        <p:tgtEl>
                                          <p:spTgt spid="4">
                                            <p:graphicEl>
                                              <a:dgm id="{3A332F96-B5F9-44F7-A9A4-FE873E98A3C7}"/>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3A332F96-B5F9-44F7-A9A4-FE873E98A3C7}"/>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828700AA-CFC8-4BB9-9323-E0A15DB87CF8}"/>
                                            </p:graphicEl>
                                          </p:spTgt>
                                        </p:tgtEl>
                                        <p:attrNameLst>
                                          <p:attrName>style.visibility</p:attrName>
                                        </p:attrNameLst>
                                      </p:cBhvr>
                                      <p:to>
                                        <p:strVal val="visible"/>
                                      </p:to>
                                    </p:set>
                                    <p:animEffect transition="in" filter="fade">
                                      <p:cBhvr>
                                        <p:cTn id="21" dur="1000"/>
                                        <p:tgtEl>
                                          <p:spTgt spid="4">
                                            <p:graphicEl>
                                              <a:dgm id="{828700AA-CFC8-4BB9-9323-E0A15DB87CF8}"/>
                                            </p:graphicEl>
                                          </p:spTgt>
                                        </p:tgtEl>
                                      </p:cBhvr>
                                    </p:animEffect>
                                    <p:anim calcmode="lin" valueType="num">
                                      <p:cBhvr>
                                        <p:cTn id="22" dur="1000" fill="hold"/>
                                        <p:tgtEl>
                                          <p:spTgt spid="4">
                                            <p:graphicEl>
                                              <a:dgm id="{828700AA-CFC8-4BB9-9323-E0A15DB87CF8}"/>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828700AA-CFC8-4BB9-9323-E0A15DB87CF8}"/>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
                                            <p:graphicEl>
                                              <a:dgm id="{909312EF-698E-4C1F-9C5B-4B6A83C216B7}"/>
                                            </p:graphicEl>
                                          </p:spTgt>
                                        </p:tgtEl>
                                        <p:attrNameLst>
                                          <p:attrName>style.visibility</p:attrName>
                                        </p:attrNameLst>
                                      </p:cBhvr>
                                      <p:to>
                                        <p:strVal val="visible"/>
                                      </p:to>
                                    </p:set>
                                    <p:animEffect transition="in" filter="fade">
                                      <p:cBhvr>
                                        <p:cTn id="26" dur="1000"/>
                                        <p:tgtEl>
                                          <p:spTgt spid="4">
                                            <p:graphicEl>
                                              <a:dgm id="{909312EF-698E-4C1F-9C5B-4B6A83C216B7}"/>
                                            </p:graphicEl>
                                          </p:spTgt>
                                        </p:tgtEl>
                                      </p:cBhvr>
                                    </p:animEffect>
                                    <p:anim calcmode="lin" valueType="num">
                                      <p:cBhvr>
                                        <p:cTn id="27" dur="1000" fill="hold"/>
                                        <p:tgtEl>
                                          <p:spTgt spid="4">
                                            <p:graphicEl>
                                              <a:dgm id="{909312EF-698E-4C1F-9C5B-4B6A83C216B7}"/>
                                            </p:graphicEl>
                                          </p:spTgt>
                                        </p:tgtEl>
                                        <p:attrNameLst>
                                          <p:attrName>ppt_x</p:attrName>
                                        </p:attrNameLst>
                                      </p:cBhvr>
                                      <p:tavLst>
                                        <p:tav tm="0">
                                          <p:val>
                                            <p:strVal val="#ppt_x"/>
                                          </p:val>
                                        </p:tav>
                                        <p:tav tm="100000">
                                          <p:val>
                                            <p:strVal val="#ppt_x"/>
                                          </p:val>
                                        </p:tav>
                                      </p:tavLst>
                                    </p:anim>
                                    <p:anim calcmode="lin" valueType="num">
                                      <p:cBhvr>
                                        <p:cTn id="28" dur="1000" fill="hold"/>
                                        <p:tgtEl>
                                          <p:spTgt spid="4">
                                            <p:graphicEl>
                                              <a:dgm id="{909312EF-698E-4C1F-9C5B-4B6A83C216B7}"/>
                                            </p:graphic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4">
                                            <p:graphicEl>
                                              <a:dgm id="{C8CEB164-1275-48CC-B2DA-17F14EE1B878}"/>
                                            </p:graphicEl>
                                          </p:spTgt>
                                        </p:tgtEl>
                                        <p:attrNameLst>
                                          <p:attrName>style.visibility</p:attrName>
                                        </p:attrNameLst>
                                      </p:cBhvr>
                                      <p:to>
                                        <p:strVal val="visible"/>
                                      </p:to>
                                    </p:set>
                                    <p:animEffect transition="in" filter="fade">
                                      <p:cBhvr>
                                        <p:cTn id="33" dur="1000"/>
                                        <p:tgtEl>
                                          <p:spTgt spid="4">
                                            <p:graphicEl>
                                              <a:dgm id="{C8CEB164-1275-48CC-B2DA-17F14EE1B878}"/>
                                            </p:graphicEl>
                                          </p:spTgt>
                                        </p:tgtEl>
                                      </p:cBhvr>
                                    </p:animEffect>
                                    <p:anim calcmode="lin" valueType="num">
                                      <p:cBhvr>
                                        <p:cTn id="34" dur="1000" fill="hold"/>
                                        <p:tgtEl>
                                          <p:spTgt spid="4">
                                            <p:graphicEl>
                                              <a:dgm id="{C8CEB164-1275-48CC-B2DA-17F14EE1B878}"/>
                                            </p:graphicEl>
                                          </p:spTgt>
                                        </p:tgtEl>
                                        <p:attrNameLst>
                                          <p:attrName>ppt_x</p:attrName>
                                        </p:attrNameLst>
                                      </p:cBhvr>
                                      <p:tavLst>
                                        <p:tav tm="0">
                                          <p:val>
                                            <p:strVal val="#ppt_x"/>
                                          </p:val>
                                        </p:tav>
                                        <p:tav tm="100000">
                                          <p:val>
                                            <p:strVal val="#ppt_x"/>
                                          </p:val>
                                        </p:tav>
                                      </p:tavLst>
                                    </p:anim>
                                    <p:anim calcmode="lin" valueType="num">
                                      <p:cBhvr>
                                        <p:cTn id="35" dur="1000" fill="hold"/>
                                        <p:tgtEl>
                                          <p:spTgt spid="4">
                                            <p:graphicEl>
                                              <a:dgm id="{C8CEB164-1275-48CC-B2DA-17F14EE1B878}"/>
                                            </p:graphicEl>
                                          </p:spTgt>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
                                            <p:graphicEl>
                                              <a:dgm id="{1F2331FE-8368-4DB3-9FE7-E110B4D50190}"/>
                                            </p:graphicEl>
                                          </p:spTgt>
                                        </p:tgtEl>
                                        <p:attrNameLst>
                                          <p:attrName>style.visibility</p:attrName>
                                        </p:attrNameLst>
                                      </p:cBhvr>
                                      <p:to>
                                        <p:strVal val="visible"/>
                                      </p:to>
                                    </p:set>
                                    <p:animEffect transition="in" filter="fade">
                                      <p:cBhvr>
                                        <p:cTn id="38" dur="1000"/>
                                        <p:tgtEl>
                                          <p:spTgt spid="4">
                                            <p:graphicEl>
                                              <a:dgm id="{1F2331FE-8368-4DB3-9FE7-E110B4D50190}"/>
                                            </p:graphicEl>
                                          </p:spTgt>
                                        </p:tgtEl>
                                      </p:cBhvr>
                                    </p:animEffect>
                                    <p:anim calcmode="lin" valueType="num">
                                      <p:cBhvr>
                                        <p:cTn id="39" dur="1000" fill="hold"/>
                                        <p:tgtEl>
                                          <p:spTgt spid="4">
                                            <p:graphicEl>
                                              <a:dgm id="{1F2331FE-8368-4DB3-9FE7-E110B4D50190}"/>
                                            </p:graphicEl>
                                          </p:spTgt>
                                        </p:tgtEl>
                                        <p:attrNameLst>
                                          <p:attrName>ppt_x</p:attrName>
                                        </p:attrNameLst>
                                      </p:cBhvr>
                                      <p:tavLst>
                                        <p:tav tm="0">
                                          <p:val>
                                            <p:strVal val="#ppt_x"/>
                                          </p:val>
                                        </p:tav>
                                        <p:tav tm="100000">
                                          <p:val>
                                            <p:strVal val="#ppt_x"/>
                                          </p:val>
                                        </p:tav>
                                      </p:tavLst>
                                    </p:anim>
                                    <p:anim calcmode="lin" valueType="num">
                                      <p:cBhvr>
                                        <p:cTn id="40" dur="1000" fill="hold"/>
                                        <p:tgtEl>
                                          <p:spTgt spid="4">
                                            <p:graphicEl>
                                              <a:dgm id="{1F2331FE-8368-4DB3-9FE7-E110B4D50190}"/>
                                            </p:graphic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4">
                                            <p:graphicEl>
                                              <a:dgm id="{4DFABDA0-DAFC-4D42-9574-D45EFACD6E60}"/>
                                            </p:graphicEl>
                                          </p:spTgt>
                                        </p:tgtEl>
                                        <p:attrNameLst>
                                          <p:attrName>style.visibility</p:attrName>
                                        </p:attrNameLst>
                                      </p:cBhvr>
                                      <p:to>
                                        <p:strVal val="visible"/>
                                      </p:to>
                                    </p:set>
                                    <p:animEffect transition="in" filter="fade">
                                      <p:cBhvr>
                                        <p:cTn id="45" dur="1000"/>
                                        <p:tgtEl>
                                          <p:spTgt spid="4">
                                            <p:graphicEl>
                                              <a:dgm id="{4DFABDA0-DAFC-4D42-9574-D45EFACD6E60}"/>
                                            </p:graphicEl>
                                          </p:spTgt>
                                        </p:tgtEl>
                                      </p:cBhvr>
                                    </p:animEffect>
                                    <p:anim calcmode="lin" valueType="num">
                                      <p:cBhvr>
                                        <p:cTn id="46" dur="1000" fill="hold"/>
                                        <p:tgtEl>
                                          <p:spTgt spid="4">
                                            <p:graphicEl>
                                              <a:dgm id="{4DFABDA0-DAFC-4D42-9574-D45EFACD6E60}"/>
                                            </p:graphicEl>
                                          </p:spTgt>
                                        </p:tgtEl>
                                        <p:attrNameLst>
                                          <p:attrName>ppt_x</p:attrName>
                                        </p:attrNameLst>
                                      </p:cBhvr>
                                      <p:tavLst>
                                        <p:tav tm="0">
                                          <p:val>
                                            <p:strVal val="#ppt_x"/>
                                          </p:val>
                                        </p:tav>
                                        <p:tav tm="100000">
                                          <p:val>
                                            <p:strVal val="#ppt_x"/>
                                          </p:val>
                                        </p:tav>
                                      </p:tavLst>
                                    </p:anim>
                                    <p:anim calcmode="lin" valueType="num">
                                      <p:cBhvr>
                                        <p:cTn id="47" dur="1000" fill="hold"/>
                                        <p:tgtEl>
                                          <p:spTgt spid="4">
                                            <p:graphicEl>
                                              <a:dgm id="{4DFABDA0-DAFC-4D42-9574-D45EFACD6E60}"/>
                                            </p:graphic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4">
                                            <p:graphicEl>
                                              <a:dgm id="{828ECE8D-5C67-4B28-BB1F-5FD9BE0325FC}"/>
                                            </p:graphicEl>
                                          </p:spTgt>
                                        </p:tgtEl>
                                        <p:attrNameLst>
                                          <p:attrName>style.visibility</p:attrName>
                                        </p:attrNameLst>
                                      </p:cBhvr>
                                      <p:to>
                                        <p:strVal val="visible"/>
                                      </p:to>
                                    </p:set>
                                    <p:animEffect transition="in" filter="fade">
                                      <p:cBhvr>
                                        <p:cTn id="50" dur="1000"/>
                                        <p:tgtEl>
                                          <p:spTgt spid="4">
                                            <p:graphicEl>
                                              <a:dgm id="{828ECE8D-5C67-4B28-BB1F-5FD9BE0325FC}"/>
                                            </p:graphicEl>
                                          </p:spTgt>
                                        </p:tgtEl>
                                      </p:cBhvr>
                                    </p:animEffect>
                                    <p:anim calcmode="lin" valueType="num">
                                      <p:cBhvr>
                                        <p:cTn id="51" dur="1000" fill="hold"/>
                                        <p:tgtEl>
                                          <p:spTgt spid="4">
                                            <p:graphicEl>
                                              <a:dgm id="{828ECE8D-5C67-4B28-BB1F-5FD9BE0325FC}"/>
                                            </p:graphicEl>
                                          </p:spTgt>
                                        </p:tgtEl>
                                        <p:attrNameLst>
                                          <p:attrName>ppt_x</p:attrName>
                                        </p:attrNameLst>
                                      </p:cBhvr>
                                      <p:tavLst>
                                        <p:tav tm="0">
                                          <p:val>
                                            <p:strVal val="#ppt_x"/>
                                          </p:val>
                                        </p:tav>
                                        <p:tav tm="100000">
                                          <p:val>
                                            <p:strVal val="#ppt_x"/>
                                          </p:val>
                                        </p:tav>
                                      </p:tavLst>
                                    </p:anim>
                                    <p:anim calcmode="lin" valueType="num">
                                      <p:cBhvr>
                                        <p:cTn id="52" dur="1000" fill="hold"/>
                                        <p:tgtEl>
                                          <p:spTgt spid="4">
                                            <p:graphicEl>
                                              <a:dgm id="{828ECE8D-5C67-4B28-BB1F-5FD9BE0325FC}"/>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467373730"/>
              </p:ext>
            </p:extLst>
          </p:nvPr>
        </p:nvGraphicFramePr>
        <p:xfrm>
          <a:off x="179512" y="1600200"/>
          <a:ext cx="8640960"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p>
        </p:txBody>
      </p:sp>
    </p:spTree>
    <p:extLst>
      <p:ext uri="{BB962C8B-B14F-4D97-AF65-F5344CB8AC3E}">
        <p14:creationId xmlns:p14="http://schemas.microsoft.com/office/powerpoint/2010/main" val="1187665201"/>
      </p:ext>
    </p:extLst>
  </p:cSld>
  <p:clrMapOvr>
    <a:masterClrMapping/>
  </p:clrMapOvr>
  <mc:AlternateContent xmlns:mc="http://schemas.openxmlformats.org/markup-compatibility/2006" xmlns:p14="http://schemas.microsoft.com/office/powerpoint/2010/main">
    <mc:Choice Requires="p14">
      <p:transition spd="slow" p14:dur="125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FABCDD94-6645-4084-B1A7-0E6B8CA34D4E}"/>
                                            </p:graphicEl>
                                          </p:spTgt>
                                        </p:tgtEl>
                                        <p:attrNameLst>
                                          <p:attrName>style.visibility</p:attrName>
                                        </p:attrNameLst>
                                      </p:cBhvr>
                                      <p:to>
                                        <p:strVal val="visible"/>
                                      </p:to>
                                    </p:set>
                                    <p:animEffect transition="in" filter="fade">
                                      <p:cBhvr>
                                        <p:cTn id="14" dur="1000"/>
                                        <p:tgtEl>
                                          <p:spTgt spid="4">
                                            <p:graphicEl>
                                              <a:dgm id="{FABCDD94-6645-4084-B1A7-0E6B8CA34D4E}"/>
                                            </p:graphicEl>
                                          </p:spTgt>
                                        </p:tgtEl>
                                      </p:cBhvr>
                                    </p:animEffect>
                                    <p:anim calcmode="lin" valueType="num">
                                      <p:cBhvr>
                                        <p:cTn id="15" dur="1000" fill="hold"/>
                                        <p:tgtEl>
                                          <p:spTgt spid="4">
                                            <p:graphicEl>
                                              <a:dgm id="{FABCDD94-6645-4084-B1A7-0E6B8CA34D4E}"/>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FABCDD94-6645-4084-B1A7-0E6B8CA34D4E}"/>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2031E181-3B52-4E5F-A057-AAA77E696EA8}"/>
                                            </p:graphicEl>
                                          </p:spTgt>
                                        </p:tgtEl>
                                        <p:attrNameLst>
                                          <p:attrName>style.visibility</p:attrName>
                                        </p:attrNameLst>
                                      </p:cBhvr>
                                      <p:to>
                                        <p:strVal val="visible"/>
                                      </p:to>
                                    </p:set>
                                    <p:animEffect transition="in" filter="fade">
                                      <p:cBhvr>
                                        <p:cTn id="21" dur="1000"/>
                                        <p:tgtEl>
                                          <p:spTgt spid="4">
                                            <p:graphicEl>
                                              <a:dgm id="{2031E181-3B52-4E5F-A057-AAA77E696EA8}"/>
                                            </p:graphicEl>
                                          </p:spTgt>
                                        </p:tgtEl>
                                      </p:cBhvr>
                                    </p:animEffect>
                                    <p:anim calcmode="lin" valueType="num">
                                      <p:cBhvr>
                                        <p:cTn id="22" dur="1000" fill="hold"/>
                                        <p:tgtEl>
                                          <p:spTgt spid="4">
                                            <p:graphicEl>
                                              <a:dgm id="{2031E181-3B52-4E5F-A057-AAA77E696EA8}"/>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2031E181-3B52-4E5F-A057-AAA77E696EA8}"/>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
                                            <p:graphicEl>
                                              <a:dgm id="{38309B70-5BFE-4C3E-8CDB-E1F58E19A380}"/>
                                            </p:graphicEl>
                                          </p:spTgt>
                                        </p:tgtEl>
                                        <p:attrNameLst>
                                          <p:attrName>style.visibility</p:attrName>
                                        </p:attrNameLst>
                                      </p:cBhvr>
                                      <p:to>
                                        <p:strVal val="visible"/>
                                      </p:to>
                                    </p:set>
                                    <p:animEffect transition="in" filter="fade">
                                      <p:cBhvr>
                                        <p:cTn id="26" dur="1000"/>
                                        <p:tgtEl>
                                          <p:spTgt spid="4">
                                            <p:graphicEl>
                                              <a:dgm id="{38309B70-5BFE-4C3E-8CDB-E1F58E19A380}"/>
                                            </p:graphicEl>
                                          </p:spTgt>
                                        </p:tgtEl>
                                      </p:cBhvr>
                                    </p:animEffect>
                                    <p:anim calcmode="lin" valueType="num">
                                      <p:cBhvr>
                                        <p:cTn id="27" dur="1000" fill="hold"/>
                                        <p:tgtEl>
                                          <p:spTgt spid="4">
                                            <p:graphicEl>
                                              <a:dgm id="{38309B70-5BFE-4C3E-8CDB-E1F58E19A380}"/>
                                            </p:graphicEl>
                                          </p:spTgt>
                                        </p:tgtEl>
                                        <p:attrNameLst>
                                          <p:attrName>ppt_x</p:attrName>
                                        </p:attrNameLst>
                                      </p:cBhvr>
                                      <p:tavLst>
                                        <p:tav tm="0">
                                          <p:val>
                                            <p:strVal val="#ppt_x"/>
                                          </p:val>
                                        </p:tav>
                                        <p:tav tm="100000">
                                          <p:val>
                                            <p:strVal val="#ppt_x"/>
                                          </p:val>
                                        </p:tav>
                                      </p:tavLst>
                                    </p:anim>
                                    <p:anim calcmode="lin" valueType="num">
                                      <p:cBhvr>
                                        <p:cTn id="28" dur="1000" fill="hold"/>
                                        <p:tgtEl>
                                          <p:spTgt spid="4">
                                            <p:graphicEl>
                                              <a:dgm id="{38309B70-5BFE-4C3E-8CDB-E1F58E19A380}"/>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1664677" y="1985285"/>
            <a:ext cx="6102678" cy="438582"/>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indent="179705" algn="ctr">
              <a:lnSpc>
                <a:spcPct val="150000"/>
              </a:lnSpc>
            </a:pPr>
            <a:r>
              <a:rPr lang="fa-IR" sz="1500" dirty="0">
                <a:latin typeface="Times New Roman" panose="02020603050405020304" pitchFamily="18" charset="0"/>
                <a:ea typeface="Times New Roman" panose="02020603050405020304" pitchFamily="18" charset="0"/>
                <a:cs typeface="B Titr" panose="00000700000000000000" pitchFamily="2" charset="-78"/>
              </a:rPr>
              <a:t>از نظر امام خمینی «آنچه پیش از انقلاب به‌عنوان اسلام معرفی می‌شد»، ناقص است، </a:t>
            </a:r>
            <a:endParaRPr lang="fa-IR" sz="1500" dirty="0" smtClean="0">
              <a:latin typeface="Times New Roman" panose="02020603050405020304" pitchFamily="18" charset="0"/>
              <a:ea typeface="Times New Roman" panose="02020603050405020304" pitchFamily="18" charset="0"/>
              <a:cs typeface="B Titr" panose="00000700000000000000" pitchFamily="2" charset="-78"/>
            </a:endParaRPr>
          </a:p>
        </p:txBody>
      </p:sp>
      <p:graphicFrame>
        <p:nvGraphicFramePr>
          <p:cNvPr id="17" name="Diagram 16"/>
          <p:cNvGraphicFramePr/>
          <p:nvPr>
            <p:extLst>
              <p:ext uri="{D42A27DB-BD31-4B8C-83A1-F6EECF244321}">
                <p14:modId xmlns:p14="http://schemas.microsoft.com/office/powerpoint/2010/main" val="1783891354"/>
              </p:ext>
            </p:extLst>
          </p:nvPr>
        </p:nvGraphicFramePr>
        <p:xfrm>
          <a:off x="1394746" y="3068960"/>
          <a:ext cx="6390741" cy="270487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1194396661"/>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80">
                                          <p:stCondLst>
                                            <p:cond delay="0"/>
                                          </p:stCondLst>
                                        </p:cTn>
                                        <p:tgtEl>
                                          <p:spTgt spid="20"/>
                                        </p:tgtEl>
                                      </p:cBhvr>
                                    </p:animEffect>
                                    <p:anim calcmode="lin" valueType="num">
                                      <p:cBhvr>
                                        <p:cTn id="8" dur="1822" tmFilter="0,0; 0.14,0.36; 0.43,0.73; 0.71,0.91; 1.0,1.0">
                                          <p:stCondLst>
                                            <p:cond delay="0"/>
                                          </p:stCondLst>
                                        </p:cTn>
                                        <p:tgtEl>
                                          <p:spTgt spid="2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0"/>
                                        </p:tgtEl>
                                        <p:attrNameLst>
                                          <p:attrName>ppt_y</p:attrName>
                                        </p:attrNameLst>
                                      </p:cBhvr>
                                      <p:tavLst>
                                        <p:tav tm="0" fmla="#ppt_y-sin(pi*$)/81">
                                          <p:val>
                                            <p:fltVal val="0"/>
                                          </p:val>
                                        </p:tav>
                                        <p:tav tm="100000">
                                          <p:val>
                                            <p:fltVal val="1"/>
                                          </p:val>
                                        </p:tav>
                                      </p:tavLst>
                                    </p:anim>
                                    <p:animScale>
                                      <p:cBhvr>
                                        <p:cTn id="13" dur="26">
                                          <p:stCondLst>
                                            <p:cond delay="650"/>
                                          </p:stCondLst>
                                        </p:cTn>
                                        <p:tgtEl>
                                          <p:spTgt spid="20"/>
                                        </p:tgtEl>
                                      </p:cBhvr>
                                      <p:to x="100000" y="60000"/>
                                    </p:animScale>
                                    <p:animScale>
                                      <p:cBhvr>
                                        <p:cTn id="14" dur="166" decel="50000">
                                          <p:stCondLst>
                                            <p:cond delay="676"/>
                                          </p:stCondLst>
                                        </p:cTn>
                                        <p:tgtEl>
                                          <p:spTgt spid="20"/>
                                        </p:tgtEl>
                                      </p:cBhvr>
                                      <p:to x="100000" y="100000"/>
                                    </p:animScale>
                                    <p:animScale>
                                      <p:cBhvr>
                                        <p:cTn id="15" dur="26">
                                          <p:stCondLst>
                                            <p:cond delay="1312"/>
                                          </p:stCondLst>
                                        </p:cTn>
                                        <p:tgtEl>
                                          <p:spTgt spid="20"/>
                                        </p:tgtEl>
                                      </p:cBhvr>
                                      <p:to x="100000" y="80000"/>
                                    </p:animScale>
                                    <p:animScale>
                                      <p:cBhvr>
                                        <p:cTn id="16" dur="166" decel="50000">
                                          <p:stCondLst>
                                            <p:cond delay="1338"/>
                                          </p:stCondLst>
                                        </p:cTn>
                                        <p:tgtEl>
                                          <p:spTgt spid="20"/>
                                        </p:tgtEl>
                                      </p:cBhvr>
                                      <p:to x="100000" y="100000"/>
                                    </p:animScale>
                                    <p:animScale>
                                      <p:cBhvr>
                                        <p:cTn id="17" dur="26">
                                          <p:stCondLst>
                                            <p:cond delay="1642"/>
                                          </p:stCondLst>
                                        </p:cTn>
                                        <p:tgtEl>
                                          <p:spTgt spid="20"/>
                                        </p:tgtEl>
                                      </p:cBhvr>
                                      <p:to x="100000" y="90000"/>
                                    </p:animScale>
                                    <p:animScale>
                                      <p:cBhvr>
                                        <p:cTn id="18" dur="166" decel="50000">
                                          <p:stCondLst>
                                            <p:cond delay="1668"/>
                                          </p:stCondLst>
                                        </p:cTn>
                                        <p:tgtEl>
                                          <p:spTgt spid="20"/>
                                        </p:tgtEl>
                                      </p:cBhvr>
                                      <p:to x="100000" y="100000"/>
                                    </p:animScale>
                                    <p:animScale>
                                      <p:cBhvr>
                                        <p:cTn id="19" dur="26">
                                          <p:stCondLst>
                                            <p:cond delay="1808"/>
                                          </p:stCondLst>
                                        </p:cTn>
                                        <p:tgtEl>
                                          <p:spTgt spid="20"/>
                                        </p:tgtEl>
                                      </p:cBhvr>
                                      <p:to x="100000" y="95000"/>
                                    </p:animScale>
                                    <p:animScale>
                                      <p:cBhvr>
                                        <p:cTn id="20" dur="166" decel="50000">
                                          <p:stCondLst>
                                            <p:cond delay="1834"/>
                                          </p:stCondLst>
                                        </p:cTn>
                                        <p:tgtEl>
                                          <p:spTgt spid="20"/>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down)">
                                      <p:cBhvr>
                                        <p:cTn id="25" dur="580">
                                          <p:stCondLst>
                                            <p:cond delay="0"/>
                                          </p:stCondLst>
                                        </p:cTn>
                                        <p:tgtEl>
                                          <p:spTgt spid="22"/>
                                        </p:tgtEl>
                                      </p:cBhvr>
                                    </p:animEffect>
                                    <p:anim calcmode="lin" valueType="num">
                                      <p:cBhvr>
                                        <p:cTn id="26" dur="1822" tmFilter="0,0; 0.14,0.36; 0.43,0.73; 0.71,0.91; 1.0,1.0">
                                          <p:stCondLst>
                                            <p:cond delay="0"/>
                                          </p:stCondLst>
                                        </p:cTn>
                                        <p:tgtEl>
                                          <p:spTgt spid="22"/>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22"/>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22"/>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22"/>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22"/>
                                        </p:tgtEl>
                                        <p:attrNameLst>
                                          <p:attrName>ppt_y</p:attrName>
                                        </p:attrNameLst>
                                      </p:cBhvr>
                                      <p:tavLst>
                                        <p:tav tm="0" fmla="#ppt_y-sin(pi*$)/81">
                                          <p:val>
                                            <p:fltVal val="0"/>
                                          </p:val>
                                        </p:tav>
                                        <p:tav tm="100000">
                                          <p:val>
                                            <p:fltVal val="1"/>
                                          </p:val>
                                        </p:tav>
                                      </p:tavLst>
                                    </p:anim>
                                    <p:animScale>
                                      <p:cBhvr>
                                        <p:cTn id="31" dur="26">
                                          <p:stCondLst>
                                            <p:cond delay="650"/>
                                          </p:stCondLst>
                                        </p:cTn>
                                        <p:tgtEl>
                                          <p:spTgt spid="22"/>
                                        </p:tgtEl>
                                      </p:cBhvr>
                                      <p:to x="100000" y="60000"/>
                                    </p:animScale>
                                    <p:animScale>
                                      <p:cBhvr>
                                        <p:cTn id="32" dur="166" decel="50000">
                                          <p:stCondLst>
                                            <p:cond delay="676"/>
                                          </p:stCondLst>
                                        </p:cTn>
                                        <p:tgtEl>
                                          <p:spTgt spid="22"/>
                                        </p:tgtEl>
                                      </p:cBhvr>
                                      <p:to x="100000" y="100000"/>
                                    </p:animScale>
                                    <p:animScale>
                                      <p:cBhvr>
                                        <p:cTn id="33" dur="26">
                                          <p:stCondLst>
                                            <p:cond delay="1312"/>
                                          </p:stCondLst>
                                        </p:cTn>
                                        <p:tgtEl>
                                          <p:spTgt spid="22"/>
                                        </p:tgtEl>
                                      </p:cBhvr>
                                      <p:to x="100000" y="80000"/>
                                    </p:animScale>
                                    <p:animScale>
                                      <p:cBhvr>
                                        <p:cTn id="34" dur="166" decel="50000">
                                          <p:stCondLst>
                                            <p:cond delay="1338"/>
                                          </p:stCondLst>
                                        </p:cTn>
                                        <p:tgtEl>
                                          <p:spTgt spid="22"/>
                                        </p:tgtEl>
                                      </p:cBhvr>
                                      <p:to x="100000" y="100000"/>
                                    </p:animScale>
                                    <p:animScale>
                                      <p:cBhvr>
                                        <p:cTn id="35" dur="26">
                                          <p:stCondLst>
                                            <p:cond delay="1642"/>
                                          </p:stCondLst>
                                        </p:cTn>
                                        <p:tgtEl>
                                          <p:spTgt spid="22"/>
                                        </p:tgtEl>
                                      </p:cBhvr>
                                      <p:to x="100000" y="90000"/>
                                    </p:animScale>
                                    <p:animScale>
                                      <p:cBhvr>
                                        <p:cTn id="36" dur="166" decel="50000">
                                          <p:stCondLst>
                                            <p:cond delay="1668"/>
                                          </p:stCondLst>
                                        </p:cTn>
                                        <p:tgtEl>
                                          <p:spTgt spid="22"/>
                                        </p:tgtEl>
                                      </p:cBhvr>
                                      <p:to x="100000" y="100000"/>
                                    </p:animScale>
                                    <p:animScale>
                                      <p:cBhvr>
                                        <p:cTn id="37" dur="26">
                                          <p:stCondLst>
                                            <p:cond delay="1808"/>
                                          </p:stCondLst>
                                        </p:cTn>
                                        <p:tgtEl>
                                          <p:spTgt spid="22"/>
                                        </p:tgtEl>
                                      </p:cBhvr>
                                      <p:to x="100000" y="95000"/>
                                    </p:animScale>
                                    <p:animScale>
                                      <p:cBhvr>
                                        <p:cTn id="38" dur="166" decel="50000">
                                          <p:stCondLst>
                                            <p:cond delay="1834"/>
                                          </p:stCondLst>
                                        </p:cTn>
                                        <p:tgtEl>
                                          <p:spTgt spid="22"/>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animEffect transition="in" filter="wipe(down)">
                                      <p:cBhvr>
                                        <p:cTn id="43" dur="580">
                                          <p:stCondLst>
                                            <p:cond delay="0"/>
                                          </p:stCondLst>
                                        </p:cTn>
                                        <p:tgtEl>
                                          <p:spTgt spid="17"/>
                                        </p:tgtEl>
                                      </p:cBhvr>
                                    </p:animEffect>
                                    <p:anim calcmode="lin" valueType="num">
                                      <p:cBhvr>
                                        <p:cTn id="44" dur="1822" tmFilter="0,0; 0.14,0.36; 0.43,0.73; 0.71,0.91; 1.0,1.0">
                                          <p:stCondLst>
                                            <p:cond delay="0"/>
                                          </p:stCondLst>
                                        </p:cTn>
                                        <p:tgtEl>
                                          <p:spTgt spid="17"/>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17"/>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17"/>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17"/>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17"/>
                                        </p:tgtEl>
                                        <p:attrNameLst>
                                          <p:attrName>ppt_y</p:attrName>
                                        </p:attrNameLst>
                                      </p:cBhvr>
                                      <p:tavLst>
                                        <p:tav tm="0" fmla="#ppt_y-sin(pi*$)/81">
                                          <p:val>
                                            <p:fltVal val="0"/>
                                          </p:val>
                                        </p:tav>
                                        <p:tav tm="100000">
                                          <p:val>
                                            <p:fltVal val="1"/>
                                          </p:val>
                                        </p:tav>
                                      </p:tavLst>
                                    </p:anim>
                                    <p:animScale>
                                      <p:cBhvr>
                                        <p:cTn id="49" dur="26">
                                          <p:stCondLst>
                                            <p:cond delay="650"/>
                                          </p:stCondLst>
                                        </p:cTn>
                                        <p:tgtEl>
                                          <p:spTgt spid="17"/>
                                        </p:tgtEl>
                                      </p:cBhvr>
                                      <p:to x="100000" y="60000"/>
                                    </p:animScale>
                                    <p:animScale>
                                      <p:cBhvr>
                                        <p:cTn id="50" dur="166" decel="50000">
                                          <p:stCondLst>
                                            <p:cond delay="676"/>
                                          </p:stCondLst>
                                        </p:cTn>
                                        <p:tgtEl>
                                          <p:spTgt spid="17"/>
                                        </p:tgtEl>
                                      </p:cBhvr>
                                      <p:to x="100000" y="100000"/>
                                    </p:animScale>
                                    <p:animScale>
                                      <p:cBhvr>
                                        <p:cTn id="51" dur="26">
                                          <p:stCondLst>
                                            <p:cond delay="1312"/>
                                          </p:stCondLst>
                                        </p:cTn>
                                        <p:tgtEl>
                                          <p:spTgt spid="17"/>
                                        </p:tgtEl>
                                      </p:cBhvr>
                                      <p:to x="100000" y="80000"/>
                                    </p:animScale>
                                    <p:animScale>
                                      <p:cBhvr>
                                        <p:cTn id="52" dur="166" decel="50000">
                                          <p:stCondLst>
                                            <p:cond delay="1338"/>
                                          </p:stCondLst>
                                        </p:cTn>
                                        <p:tgtEl>
                                          <p:spTgt spid="17"/>
                                        </p:tgtEl>
                                      </p:cBhvr>
                                      <p:to x="100000" y="100000"/>
                                    </p:animScale>
                                    <p:animScale>
                                      <p:cBhvr>
                                        <p:cTn id="53" dur="26">
                                          <p:stCondLst>
                                            <p:cond delay="1642"/>
                                          </p:stCondLst>
                                        </p:cTn>
                                        <p:tgtEl>
                                          <p:spTgt spid="17"/>
                                        </p:tgtEl>
                                      </p:cBhvr>
                                      <p:to x="100000" y="90000"/>
                                    </p:animScale>
                                    <p:animScale>
                                      <p:cBhvr>
                                        <p:cTn id="54" dur="166" decel="50000">
                                          <p:stCondLst>
                                            <p:cond delay="1668"/>
                                          </p:stCondLst>
                                        </p:cTn>
                                        <p:tgtEl>
                                          <p:spTgt spid="17"/>
                                        </p:tgtEl>
                                      </p:cBhvr>
                                      <p:to x="100000" y="100000"/>
                                    </p:animScale>
                                    <p:animScale>
                                      <p:cBhvr>
                                        <p:cTn id="55" dur="26">
                                          <p:stCondLst>
                                            <p:cond delay="1808"/>
                                          </p:stCondLst>
                                        </p:cTn>
                                        <p:tgtEl>
                                          <p:spTgt spid="17"/>
                                        </p:tgtEl>
                                      </p:cBhvr>
                                      <p:to x="100000" y="95000"/>
                                    </p:animScale>
                                    <p:animScale>
                                      <p:cBhvr>
                                        <p:cTn id="56" dur="166" decel="50000">
                                          <p:stCondLst>
                                            <p:cond delay="1834"/>
                                          </p:stCondLst>
                                        </p:cTn>
                                        <p:tgtEl>
                                          <p:spTgt spid="1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Graphic spid="17" grpId="0">
        <p:bldAsOne/>
      </p:bldGraphic>
      <p:bldP spid="20"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1394839276"/>
              </p:ext>
            </p:extLst>
          </p:nvPr>
        </p:nvGraphicFramePr>
        <p:xfrm>
          <a:off x="107504" y="1556792"/>
          <a:ext cx="8856984" cy="5184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265665108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BA6AC29E-1821-4967-B4D7-893A8E90B0F6}"/>
                                            </p:graphicEl>
                                          </p:spTgt>
                                        </p:tgtEl>
                                        <p:attrNameLst>
                                          <p:attrName>style.visibility</p:attrName>
                                        </p:attrNameLst>
                                      </p:cBhvr>
                                      <p:to>
                                        <p:strVal val="visible"/>
                                      </p:to>
                                    </p:set>
                                    <p:anim calcmode="lin" valueType="num">
                                      <p:cBhvr>
                                        <p:cTn id="15" dur="1000" fill="hold"/>
                                        <p:tgtEl>
                                          <p:spTgt spid="4">
                                            <p:graphicEl>
                                              <a:dgm id="{BA6AC29E-1821-4967-B4D7-893A8E90B0F6}"/>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BA6AC29E-1821-4967-B4D7-893A8E90B0F6}"/>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BA6AC29E-1821-4967-B4D7-893A8E90B0F6}"/>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BA6AC29E-1821-4967-B4D7-893A8E90B0F6}"/>
                                            </p:graphicEl>
                                          </p:spTgt>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4">
                                            <p:graphicEl>
                                              <a:dgm id="{CEEEE02A-BDC2-49F8-B138-AD4730140E59}"/>
                                            </p:graphicEl>
                                          </p:spTgt>
                                        </p:tgtEl>
                                        <p:attrNameLst>
                                          <p:attrName>style.visibility</p:attrName>
                                        </p:attrNameLst>
                                      </p:cBhvr>
                                      <p:to>
                                        <p:strVal val="visible"/>
                                      </p:to>
                                    </p:set>
                                    <p:anim calcmode="lin" valueType="num">
                                      <p:cBhvr>
                                        <p:cTn id="21" dur="1000" fill="hold"/>
                                        <p:tgtEl>
                                          <p:spTgt spid="4">
                                            <p:graphicEl>
                                              <a:dgm id="{CEEEE02A-BDC2-49F8-B138-AD4730140E59}"/>
                                            </p:graphicEl>
                                          </p:spTgt>
                                        </p:tgtEl>
                                        <p:attrNameLst>
                                          <p:attrName>ppt_w</p:attrName>
                                        </p:attrNameLst>
                                      </p:cBhvr>
                                      <p:tavLst>
                                        <p:tav tm="0">
                                          <p:val>
                                            <p:fltVal val="0"/>
                                          </p:val>
                                        </p:tav>
                                        <p:tav tm="100000">
                                          <p:val>
                                            <p:strVal val="#ppt_w"/>
                                          </p:val>
                                        </p:tav>
                                      </p:tavLst>
                                    </p:anim>
                                    <p:anim calcmode="lin" valueType="num">
                                      <p:cBhvr>
                                        <p:cTn id="22" dur="1000" fill="hold"/>
                                        <p:tgtEl>
                                          <p:spTgt spid="4">
                                            <p:graphicEl>
                                              <a:dgm id="{CEEEE02A-BDC2-49F8-B138-AD4730140E59}"/>
                                            </p:graphicEl>
                                          </p:spTgt>
                                        </p:tgtEl>
                                        <p:attrNameLst>
                                          <p:attrName>ppt_h</p:attrName>
                                        </p:attrNameLst>
                                      </p:cBhvr>
                                      <p:tavLst>
                                        <p:tav tm="0">
                                          <p:val>
                                            <p:fltVal val="0"/>
                                          </p:val>
                                        </p:tav>
                                        <p:tav tm="100000">
                                          <p:val>
                                            <p:strVal val="#ppt_h"/>
                                          </p:val>
                                        </p:tav>
                                      </p:tavLst>
                                    </p:anim>
                                    <p:anim calcmode="lin" valueType="num">
                                      <p:cBhvr>
                                        <p:cTn id="23" dur="1000" fill="hold"/>
                                        <p:tgtEl>
                                          <p:spTgt spid="4">
                                            <p:graphicEl>
                                              <a:dgm id="{CEEEE02A-BDC2-49F8-B138-AD4730140E59}"/>
                                            </p:graphicEl>
                                          </p:spTgt>
                                        </p:tgtEl>
                                        <p:attrNameLst>
                                          <p:attrName>style.rotation</p:attrName>
                                        </p:attrNameLst>
                                      </p:cBhvr>
                                      <p:tavLst>
                                        <p:tav tm="0">
                                          <p:val>
                                            <p:fltVal val="90"/>
                                          </p:val>
                                        </p:tav>
                                        <p:tav tm="100000">
                                          <p:val>
                                            <p:fltVal val="0"/>
                                          </p:val>
                                        </p:tav>
                                      </p:tavLst>
                                    </p:anim>
                                    <p:animEffect transition="in" filter="fade">
                                      <p:cBhvr>
                                        <p:cTn id="24" dur="1000"/>
                                        <p:tgtEl>
                                          <p:spTgt spid="4">
                                            <p:graphicEl>
                                              <a:dgm id="{CEEEE02A-BDC2-49F8-B138-AD4730140E59}"/>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
                                            <p:graphicEl>
                                              <a:dgm id="{BF5860E0-58B8-417C-ACB0-930C324752AA}"/>
                                            </p:graphicEl>
                                          </p:spTgt>
                                        </p:tgtEl>
                                        <p:attrNameLst>
                                          <p:attrName>style.visibility</p:attrName>
                                        </p:attrNameLst>
                                      </p:cBhvr>
                                      <p:to>
                                        <p:strVal val="visible"/>
                                      </p:to>
                                    </p:set>
                                    <p:anim calcmode="lin" valueType="num">
                                      <p:cBhvr>
                                        <p:cTn id="29" dur="1000" fill="hold"/>
                                        <p:tgtEl>
                                          <p:spTgt spid="4">
                                            <p:graphicEl>
                                              <a:dgm id="{BF5860E0-58B8-417C-ACB0-930C324752AA}"/>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BF5860E0-58B8-417C-ACB0-930C324752AA}"/>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BF5860E0-58B8-417C-ACB0-930C324752AA}"/>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BF5860E0-58B8-417C-ACB0-930C324752AA}"/>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4">
                                            <p:graphicEl>
                                              <a:dgm id="{74D82CD7-126F-477F-9FCF-5BE19788BC90}"/>
                                            </p:graphicEl>
                                          </p:spTgt>
                                        </p:tgtEl>
                                        <p:attrNameLst>
                                          <p:attrName>style.visibility</p:attrName>
                                        </p:attrNameLst>
                                      </p:cBhvr>
                                      <p:to>
                                        <p:strVal val="visible"/>
                                      </p:to>
                                    </p:set>
                                    <p:anim calcmode="lin" valueType="num">
                                      <p:cBhvr>
                                        <p:cTn id="37" dur="1000" fill="hold"/>
                                        <p:tgtEl>
                                          <p:spTgt spid="4">
                                            <p:graphicEl>
                                              <a:dgm id="{74D82CD7-126F-477F-9FCF-5BE19788BC90}"/>
                                            </p:graphicEl>
                                          </p:spTgt>
                                        </p:tgtEl>
                                        <p:attrNameLst>
                                          <p:attrName>ppt_w</p:attrName>
                                        </p:attrNameLst>
                                      </p:cBhvr>
                                      <p:tavLst>
                                        <p:tav tm="0">
                                          <p:val>
                                            <p:fltVal val="0"/>
                                          </p:val>
                                        </p:tav>
                                        <p:tav tm="100000">
                                          <p:val>
                                            <p:strVal val="#ppt_w"/>
                                          </p:val>
                                        </p:tav>
                                      </p:tavLst>
                                    </p:anim>
                                    <p:anim calcmode="lin" valueType="num">
                                      <p:cBhvr>
                                        <p:cTn id="38" dur="1000" fill="hold"/>
                                        <p:tgtEl>
                                          <p:spTgt spid="4">
                                            <p:graphicEl>
                                              <a:dgm id="{74D82CD7-126F-477F-9FCF-5BE19788BC90}"/>
                                            </p:graphicEl>
                                          </p:spTgt>
                                        </p:tgtEl>
                                        <p:attrNameLst>
                                          <p:attrName>ppt_h</p:attrName>
                                        </p:attrNameLst>
                                      </p:cBhvr>
                                      <p:tavLst>
                                        <p:tav tm="0">
                                          <p:val>
                                            <p:fltVal val="0"/>
                                          </p:val>
                                        </p:tav>
                                        <p:tav tm="100000">
                                          <p:val>
                                            <p:strVal val="#ppt_h"/>
                                          </p:val>
                                        </p:tav>
                                      </p:tavLst>
                                    </p:anim>
                                    <p:anim calcmode="lin" valueType="num">
                                      <p:cBhvr>
                                        <p:cTn id="39" dur="1000" fill="hold"/>
                                        <p:tgtEl>
                                          <p:spTgt spid="4">
                                            <p:graphicEl>
                                              <a:dgm id="{74D82CD7-126F-477F-9FCF-5BE19788BC90}"/>
                                            </p:graphicEl>
                                          </p:spTgt>
                                        </p:tgtEl>
                                        <p:attrNameLst>
                                          <p:attrName>style.rotation</p:attrName>
                                        </p:attrNameLst>
                                      </p:cBhvr>
                                      <p:tavLst>
                                        <p:tav tm="0">
                                          <p:val>
                                            <p:fltVal val="90"/>
                                          </p:val>
                                        </p:tav>
                                        <p:tav tm="100000">
                                          <p:val>
                                            <p:fltVal val="0"/>
                                          </p:val>
                                        </p:tav>
                                      </p:tavLst>
                                    </p:anim>
                                    <p:animEffect transition="in" filter="fade">
                                      <p:cBhvr>
                                        <p:cTn id="40" dur="1000"/>
                                        <p:tgtEl>
                                          <p:spTgt spid="4">
                                            <p:graphicEl>
                                              <a:dgm id="{74D82CD7-126F-477F-9FCF-5BE19788BC90}"/>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grpId="0" nodeType="clickEffect">
                                  <p:stCondLst>
                                    <p:cond delay="0"/>
                                  </p:stCondLst>
                                  <p:childTnLst>
                                    <p:set>
                                      <p:cBhvr>
                                        <p:cTn id="44" dur="1" fill="hold">
                                          <p:stCondLst>
                                            <p:cond delay="0"/>
                                          </p:stCondLst>
                                        </p:cTn>
                                        <p:tgtEl>
                                          <p:spTgt spid="4">
                                            <p:graphicEl>
                                              <a:dgm id="{60DA6E8A-E2C2-4091-B1B1-8C109010D681}"/>
                                            </p:graphicEl>
                                          </p:spTgt>
                                        </p:tgtEl>
                                        <p:attrNameLst>
                                          <p:attrName>style.visibility</p:attrName>
                                        </p:attrNameLst>
                                      </p:cBhvr>
                                      <p:to>
                                        <p:strVal val="visible"/>
                                      </p:to>
                                    </p:set>
                                    <p:anim calcmode="lin" valueType="num">
                                      <p:cBhvr>
                                        <p:cTn id="45" dur="1000" fill="hold"/>
                                        <p:tgtEl>
                                          <p:spTgt spid="4">
                                            <p:graphicEl>
                                              <a:dgm id="{60DA6E8A-E2C2-4091-B1B1-8C109010D681}"/>
                                            </p:graphicEl>
                                          </p:spTgt>
                                        </p:tgtEl>
                                        <p:attrNameLst>
                                          <p:attrName>ppt_w</p:attrName>
                                        </p:attrNameLst>
                                      </p:cBhvr>
                                      <p:tavLst>
                                        <p:tav tm="0">
                                          <p:val>
                                            <p:fltVal val="0"/>
                                          </p:val>
                                        </p:tav>
                                        <p:tav tm="100000">
                                          <p:val>
                                            <p:strVal val="#ppt_w"/>
                                          </p:val>
                                        </p:tav>
                                      </p:tavLst>
                                    </p:anim>
                                    <p:anim calcmode="lin" valueType="num">
                                      <p:cBhvr>
                                        <p:cTn id="46" dur="1000" fill="hold"/>
                                        <p:tgtEl>
                                          <p:spTgt spid="4">
                                            <p:graphicEl>
                                              <a:dgm id="{60DA6E8A-E2C2-4091-B1B1-8C109010D681}"/>
                                            </p:graphicEl>
                                          </p:spTgt>
                                        </p:tgtEl>
                                        <p:attrNameLst>
                                          <p:attrName>ppt_h</p:attrName>
                                        </p:attrNameLst>
                                      </p:cBhvr>
                                      <p:tavLst>
                                        <p:tav tm="0">
                                          <p:val>
                                            <p:fltVal val="0"/>
                                          </p:val>
                                        </p:tav>
                                        <p:tav tm="100000">
                                          <p:val>
                                            <p:strVal val="#ppt_h"/>
                                          </p:val>
                                        </p:tav>
                                      </p:tavLst>
                                    </p:anim>
                                    <p:anim calcmode="lin" valueType="num">
                                      <p:cBhvr>
                                        <p:cTn id="47" dur="1000" fill="hold"/>
                                        <p:tgtEl>
                                          <p:spTgt spid="4">
                                            <p:graphicEl>
                                              <a:dgm id="{60DA6E8A-E2C2-4091-B1B1-8C109010D681}"/>
                                            </p:graphicEl>
                                          </p:spTgt>
                                        </p:tgtEl>
                                        <p:attrNameLst>
                                          <p:attrName>style.rotation</p:attrName>
                                        </p:attrNameLst>
                                      </p:cBhvr>
                                      <p:tavLst>
                                        <p:tav tm="0">
                                          <p:val>
                                            <p:fltVal val="90"/>
                                          </p:val>
                                        </p:tav>
                                        <p:tav tm="100000">
                                          <p:val>
                                            <p:fltVal val="0"/>
                                          </p:val>
                                        </p:tav>
                                      </p:tavLst>
                                    </p:anim>
                                    <p:animEffect transition="in" filter="fade">
                                      <p:cBhvr>
                                        <p:cTn id="48" dur="1000"/>
                                        <p:tgtEl>
                                          <p:spTgt spid="4">
                                            <p:graphicEl>
                                              <a:dgm id="{60DA6E8A-E2C2-4091-B1B1-8C109010D68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7"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7088667" y="1430863"/>
            <a:ext cx="1785379" cy="1785379"/>
          </a:xfrm>
          <a:prstGeom prst="rect">
            <a:avLst/>
          </a:prstGeom>
        </p:spPr>
      </p:pic>
      <p:sp>
        <p:nvSpPr>
          <p:cNvPr id="7"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endParaRPr lang="fa-IR" sz="2400" dirty="0">
              <a:solidFill>
                <a:srgbClr val="FF0000"/>
              </a:solidFill>
              <a:cs typeface="B Titr" panose="00000700000000000000" pitchFamily="2" charset="-78"/>
            </a:endParaRPr>
          </a:p>
        </p:txBody>
      </p:sp>
      <p:sp>
        <p:nvSpPr>
          <p:cNvPr id="5" name="Rectangle 4"/>
          <p:cNvSpPr/>
          <p:nvPr/>
        </p:nvSpPr>
        <p:spPr>
          <a:xfrm>
            <a:off x="498345" y="3140968"/>
            <a:ext cx="8352928" cy="3416320"/>
          </a:xfrm>
          <a:prstGeom prst="rect">
            <a:avLst/>
          </a:prstGeom>
        </p:spPr>
        <p:txBody>
          <a:bodyPr wrap="square">
            <a:spAutoFit/>
          </a:bodyPr>
          <a:lstStyle/>
          <a:p>
            <a:pPr algn="ctr"/>
            <a:r>
              <a:rPr lang="fa-IR" b="1" dirty="0">
                <a:solidFill>
                  <a:srgbClr val="002060"/>
                </a:solidFill>
                <a:cs typeface="B Nazanin" panose="00000400000000000000" pitchFamily="2" charset="-78"/>
              </a:rPr>
              <a:t> حضرت‌ </a:t>
            </a:r>
            <a:r>
              <a:rPr lang="fa-IR" b="1" dirty="0" err="1">
                <a:solidFill>
                  <a:srgbClr val="002060"/>
                </a:solidFill>
                <a:cs typeface="B Nazanin" panose="00000400000000000000" pitchFamily="2" charset="-78"/>
              </a:rPr>
              <a:t>آیت‌الله</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خامنه‌ای</a:t>
            </a:r>
            <a:r>
              <a:rPr lang="fa-IR" b="1" dirty="0">
                <a:solidFill>
                  <a:srgbClr val="002060"/>
                </a:solidFill>
                <a:cs typeface="B Nazanin" panose="00000400000000000000" pitchFamily="2" charset="-78"/>
              </a:rPr>
              <a:t> با تصریح به اینکه </a:t>
            </a:r>
            <a:br>
              <a:rPr lang="fa-IR" b="1" dirty="0">
                <a:solidFill>
                  <a:srgbClr val="002060"/>
                </a:solidFill>
                <a:cs typeface="B Nazanin" panose="00000400000000000000" pitchFamily="2" charset="-78"/>
              </a:rPr>
            </a:br>
            <a:r>
              <a:rPr lang="fa-IR" b="1" dirty="0">
                <a:solidFill>
                  <a:srgbClr val="002060"/>
                </a:solidFill>
                <a:cs typeface="B Nazanin" panose="00000400000000000000" pitchFamily="2" charset="-78"/>
              </a:rPr>
              <a:t>                «نخستین بار امام </a:t>
            </a:r>
            <a:r>
              <a:rPr lang="fa-IR" b="1" dirty="0" err="1">
                <a:solidFill>
                  <a:srgbClr val="002060"/>
                </a:solidFill>
                <a:cs typeface="B Nazanin" panose="00000400000000000000" pitchFamily="2" charset="-78"/>
              </a:rPr>
              <a:t>راحل</a:t>
            </a:r>
            <a:r>
              <a:rPr lang="fa-IR" b="1" dirty="0">
                <a:solidFill>
                  <a:srgbClr val="002060"/>
                </a:solidFill>
                <a:cs typeface="B Nazanin" panose="00000400000000000000" pitchFamily="2" charset="-78"/>
              </a:rPr>
              <a:t> بزرگ ما به تمایز این دو مقوله همت گماشته و آن را وارد قاموس سیاسی دنیای اسلام کرد.»  </a:t>
            </a:r>
            <a:br>
              <a:rPr lang="fa-IR" b="1" dirty="0">
                <a:solidFill>
                  <a:srgbClr val="002060"/>
                </a:solidFill>
                <a:cs typeface="B Nazanin" panose="00000400000000000000" pitchFamily="2" charset="-78"/>
              </a:rPr>
            </a:br>
            <a:r>
              <a:rPr lang="fa-IR" b="1" dirty="0">
                <a:solidFill>
                  <a:srgbClr val="002060"/>
                </a:solidFill>
                <a:cs typeface="B Nazanin" panose="00000400000000000000" pitchFamily="2" charset="-78"/>
              </a:rPr>
              <a:t>این نظریه ‌را «یکی از </a:t>
            </a:r>
            <a:r>
              <a:rPr lang="fa-IR" b="1" dirty="0" err="1">
                <a:solidFill>
                  <a:srgbClr val="002060"/>
                </a:solidFill>
                <a:cs typeface="B Nazanin" panose="00000400000000000000" pitchFamily="2" charset="-78"/>
              </a:rPr>
              <a:t>کلیدی‌ترین</a:t>
            </a:r>
            <a:r>
              <a:rPr lang="fa-IR" b="1" dirty="0">
                <a:solidFill>
                  <a:srgbClr val="002060"/>
                </a:solidFill>
                <a:cs typeface="B Nazanin" panose="00000400000000000000" pitchFamily="2" charset="-78"/>
              </a:rPr>
              <a:t> معارف انقلاب اسلامی» و «راز بزرگ» انقلاب دانسته است و به احیا و بسط این </a:t>
            </a:r>
            <a:r>
              <a:rPr lang="fa-IR" b="1" dirty="0" err="1">
                <a:solidFill>
                  <a:srgbClr val="002060"/>
                </a:solidFill>
                <a:cs typeface="B Nazanin" panose="00000400000000000000" pitchFamily="2" charset="-78"/>
              </a:rPr>
              <a:t>نظریة</a:t>
            </a:r>
            <a:r>
              <a:rPr lang="fa-IR" b="1" dirty="0">
                <a:solidFill>
                  <a:srgbClr val="002060"/>
                </a:solidFill>
                <a:cs typeface="B Nazanin" panose="00000400000000000000" pitchFamily="2" charset="-78"/>
              </a:rPr>
              <a:t> کانونی، اما مهجور امام خمینی پرداخته است.</a:t>
            </a:r>
          </a:p>
          <a:p>
            <a:pPr algn="ctr"/>
            <a:r>
              <a:rPr lang="fa-IR" b="1" dirty="0">
                <a:solidFill>
                  <a:srgbClr val="002060"/>
                </a:solidFill>
                <a:cs typeface="B Nazanin" panose="00000400000000000000" pitchFamily="2" charset="-78"/>
              </a:rPr>
              <a:t>«در انقلاب اسلامی، اسلام کتاب و سنت، جایگزین اسلام </a:t>
            </a:r>
            <a:r>
              <a:rPr lang="fa-IR" b="1" dirty="0" err="1">
                <a:solidFill>
                  <a:srgbClr val="002060"/>
                </a:solidFill>
                <a:cs typeface="B Nazanin" panose="00000400000000000000" pitchFamily="2" charset="-78"/>
              </a:rPr>
              <a:t>خرافه</a:t>
            </a:r>
            <a:r>
              <a:rPr lang="fa-IR" b="1" dirty="0">
                <a:solidFill>
                  <a:srgbClr val="002060"/>
                </a:solidFill>
                <a:cs typeface="B Nazanin" panose="00000400000000000000" pitchFamily="2" charset="-78"/>
              </a:rPr>
              <a:t> و بدعت؛ اسلام جهاد و شهادت، جایگزین اسلام قعود و اسارت و ذلت؛ اسلام </a:t>
            </a:r>
            <a:r>
              <a:rPr lang="fa-IR" b="1" dirty="0" err="1">
                <a:solidFill>
                  <a:srgbClr val="002060"/>
                </a:solidFill>
                <a:cs typeface="B Nazanin" panose="00000400000000000000" pitchFamily="2" charset="-78"/>
              </a:rPr>
              <a:t>تعبد</a:t>
            </a:r>
            <a:r>
              <a:rPr lang="fa-IR" b="1" dirty="0">
                <a:solidFill>
                  <a:srgbClr val="002060"/>
                </a:solidFill>
                <a:cs typeface="B Nazanin" panose="00000400000000000000" pitchFamily="2" charset="-78"/>
              </a:rPr>
              <a:t> و تعقل، جایگزین اسلام </a:t>
            </a:r>
            <a:r>
              <a:rPr lang="fa-IR" b="1" dirty="0" err="1">
                <a:solidFill>
                  <a:srgbClr val="002060"/>
                </a:solidFill>
                <a:cs typeface="B Nazanin" panose="00000400000000000000" pitchFamily="2" charset="-78"/>
              </a:rPr>
              <a:t>التقاط</a:t>
            </a:r>
            <a:r>
              <a:rPr lang="fa-IR" b="1" dirty="0">
                <a:solidFill>
                  <a:srgbClr val="002060"/>
                </a:solidFill>
                <a:cs typeface="B Nazanin" panose="00000400000000000000" pitchFamily="2" charset="-78"/>
              </a:rPr>
              <a:t> و </a:t>
            </a:r>
            <a:r>
              <a:rPr lang="fa-IR" b="1" dirty="0" err="1">
                <a:solidFill>
                  <a:srgbClr val="002060"/>
                </a:solidFill>
                <a:cs typeface="B Nazanin" panose="00000400000000000000" pitchFamily="2" charset="-78"/>
              </a:rPr>
              <a:t>جهالت</a:t>
            </a:r>
            <a:r>
              <a:rPr lang="fa-IR" b="1" dirty="0">
                <a:solidFill>
                  <a:srgbClr val="002060"/>
                </a:solidFill>
                <a:cs typeface="B Nazanin" panose="00000400000000000000" pitchFamily="2" charset="-78"/>
              </a:rPr>
              <a:t>؛ اسلام دنیا و آخرت، جایگزین اسلام دنیاپرستی یا رهبانیت؛ اسلام علم و معرفت، جایگزین اسلام </a:t>
            </a:r>
            <a:r>
              <a:rPr lang="fa-IR" b="1" dirty="0" err="1">
                <a:solidFill>
                  <a:srgbClr val="002060"/>
                </a:solidFill>
                <a:cs typeface="B Nazanin" panose="00000400000000000000" pitchFamily="2" charset="-78"/>
              </a:rPr>
              <a:t>تحجر</a:t>
            </a:r>
            <a:r>
              <a:rPr lang="fa-IR" b="1" dirty="0">
                <a:solidFill>
                  <a:srgbClr val="002060"/>
                </a:solidFill>
                <a:cs typeface="B Nazanin" panose="00000400000000000000" pitchFamily="2" charset="-78"/>
              </a:rPr>
              <a:t> و غفلت؛ اسلام دیانت و سیاست، جایگزین اسلام </a:t>
            </a:r>
            <a:r>
              <a:rPr lang="fa-IR" b="1" dirty="0" err="1">
                <a:solidFill>
                  <a:srgbClr val="002060"/>
                </a:solidFill>
                <a:cs typeface="B Nazanin" panose="00000400000000000000" pitchFamily="2" charset="-78"/>
              </a:rPr>
              <a:t>بی‌بندوباری</a:t>
            </a:r>
            <a:r>
              <a:rPr lang="fa-IR" b="1" dirty="0">
                <a:solidFill>
                  <a:srgbClr val="002060"/>
                </a:solidFill>
                <a:cs typeface="B Nazanin" panose="00000400000000000000" pitchFamily="2" charset="-78"/>
              </a:rPr>
              <a:t> و </a:t>
            </a:r>
            <a:r>
              <a:rPr lang="fa-IR" b="1" dirty="0" err="1">
                <a:solidFill>
                  <a:srgbClr val="002060"/>
                </a:solidFill>
                <a:cs typeface="B Nazanin" panose="00000400000000000000" pitchFamily="2" charset="-78"/>
              </a:rPr>
              <a:t>بی‌تفاوتی</a:t>
            </a:r>
            <a:r>
              <a:rPr lang="fa-IR" b="1" dirty="0">
                <a:solidFill>
                  <a:srgbClr val="002060"/>
                </a:solidFill>
                <a:cs typeface="B Nazanin" panose="00000400000000000000" pitchFamily="2" charset="-78"/>
              </a:rPr>
              <a:t>؛ اسلام قیام و عمل، جایگزین اسلام </a:t>
            </a:r>
            <a:r>
              <a:rPr lang="fa-IR" b="1" dirty="0" err="1">
                <a:solidFill>
                  <a:srgbClr val="002060"/>
                </a:solidFill>
                <a:cs typeface="B Nazanin" panose="00000400000000000000" pitchFamily="2" charset="-78"/>
              </a:rPr>
              <a:t>بی‌حالی</a:t>
            </a:r>
            <a:r>
              <a:rPr lang="fa-IR" b="1" dirty="0">
                <a:solidFill>
                  <a:srgbClr val="002060"/>
                </a:solidFill>
                <a:cs typeface="B Nazanin" panose="00000400000000000000" pitchFamily="2" charset="-78"/>
              </a:rPr>
              <a:t> و افسردگی؛ اسلام فرد و جامعه، جایگزین اسلام تشریفاتی و </a:t>
            </a:r>
            <a:r>
              <a:rPr lang="fa-IR" b="1" dirty="0" err="1">
                <a:solidFill>
                  <a:srgbClr val="002060"/>
                </a:solidFill>
                <a:cs typeface="B Nazanin" panose="00000400000000000000" pitchFamily="2" charset="-78"/>
              </a:rPr>
              <a:t>بی‌خاصیت</a:t>
            </a:r>
            <a:r>
              <a:rPr lang="fa-IR" b="1" dirty="0">
                <a:solidFill>
                  <a:srgbClr val="002060"/>
                </a:solidFill>
                <a:cs typeface="B Nazanin" panose="00000400000000000000" pitchFamily="2" charset="-78"/>
              </a:rPr>
              <a:t>؛ اسلام </a:t>
            </a:r>
            <a:r>
              <a:rPr lang="fa-IR" b="1" dirty="0" err="1">
                <a:solidFill>
                  <a:srgbClr val="002060"/>
                </a:solidFill>
                <a:cs typeface="B Nazanin" panose="00000400000000000000" pitchFamily="2" charset="-78"/>
              </a:rPr>
              <a:t>نجات‌بخش</a:t>
            </a:r>
            <a:r>
              <a:rPr lang="fa-IR" b="1" dirty="0">
                <a:solidFill>
                  <a:srgbClr val="002060"/>
                </a:solidFill>
                <a:cs typeface="B Nazanin" panose="00000400000000000000" pitchFamily="2" charset="-78"/>
              </a:rPr>
              <a:t> محرومین، جایگزین اسلام </a:t>
            </a:r>
            <a:r>
              <a:rPr lang="fa-IR" b="1" dirty="0" err="1">
                <a:solidFill>
                  <a:srgbClr val="002060"/>
                </a:solidFill>
                <a:cs typeface="B Nazanin" panose="00000400000000000000" pitchFamily="2" charset="-78"/>
              </a:rPr>
              <a:t>بازیچة</a:t>
            </a:r>
            <a:r>
              <a:rPr lang="fa-IR" b="1" dirty="0">
                <a:solidFill>
                  <a:srgbClr val="002060"/>
                </a:solidFill>
                <a:cs typeface="B Nazanin" panose="00000400000000000000" pitchFamily="2" charset="-78"/>
              </a:rPr>
              <a:t> دست </a:t>
            </a:r>
            <a:r>
              <a:rPr lang="fa-IR" b="1" dirty="0" err="1">
                <a:solidFill>
                  <a:srgbClr val="002060"/>
                </a:solidFill>
                <a:cs typeface="B Nazanin" panose="00000400000000000000" pitchFamily="2" charset="-78"/>
              </a:rPr>
              <a:t>قدرت‌ها</a:t>
            </a:r>
            <a:r>
              <a:rPr lang="fa-IR" b="1" dirty="0">
                <a:solidFill>
                  <a:srgbClr val="002060"/>
                </a:solidFill>
                <a:cs typeface="B Nazanin" panose="00000400000000000000" pitchFamily="2" charset="-78"/>
              </a:rPr>
              <a:t>؛ و خلاصه اسلام ناب </a:t>
            </a:r>
            <a:r>
              <a:rPr lang="fa-IR" b="1" dirty="0" smtClean="0">
                <a:solidFill>
                  <a:srgbClr val="002060"/>
                </a:solidFill>
                <a:cs typeface="B Nazanin" panose="00000400000000000000" pitchFamily="2" charset="-78"/>
              </a:rPr>
              <a:t>محمّدی، </a:t>
            </a:r>
            <a:r>
              <a:rPr lang="fa-IR" b="1" dirty="0">
                <a:solidFill>
                  <a:srgbClr val="002060"/>
                </a:solidFill>
                <a:cs typeface="B Nazanin" panose="00000400000000000000" pitchFamily="2" charset="-78"/>
              </a:rPr>
              <a:t>جایگزین اسلام امریکایی گردید.»</a:t>
            </a:r>
            <a:br>
              <a:rPr lang="fa-IR" b="1" dirty="0">
                <a:solidFill>
                  <a:srgbClr val="002060"/>
                </a:solidFill>
                <a:cs typeface="B Nazanin" panose="00000400000000000000" pitchFamily="2" charset="-78"/>
              </a:rPr>
            </a:br>
            <a:r>
              <a:rPr lang="fa-IR" b="1" dirty="0">
                <a:solidFill>
                  <a:srgbClr val="002060"/>
                </a:solidFill>
                <a:cs typeface="B Nazanin" panose="00000400000000000000" pitchFamily="2" charset="-78"/>
              </a:rPr>
              <a:t> بیانات رهبری: 10/ 3/ 1369</a:t>
            </a:r>
          </a:p>
        </p:txBody>
      </p:sp>
    </p:spTree>
    <p:extLst>
      <p:ext uri="{BB962C8B-B14F-4D97-AF65-F5344CB8AC3E}">
        <p14:creationId xmlns:p14="http://schemas.microsoft.com/office/powerpoint/2010/main" val="182744138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p:cTn id="15" dur="1000" fill="hold"/>
                                        <p:tgtEl>
                                          <p:spTgt spid="3"/>
                                        </p:tgtEl>
                                        <p:attrNameLst>
                                          <p:attrName>ppt_w</p:attrName>
                                        </p:attrNameLst>
                                      </p:cBhvr>
                                      <p:tavLst>
                                        <p:tav tm="0">
                                          <p:val>
                                            <p:fltVal val="0"/>
                                          </p:val>
                                        </p:tav>
                                        <p:tav tm="100000">
                                          <p:val>
                                            <p:strVal val="#ppt_w"/>
                                          </p:val>
                                        </p:tav>
                                      </p:tavLst>
                                    </p:anim>
                                    <p:anim calcmode="lin" valueType="num">
                                      <p:cBhvr>
                                        <p:cTn id="16" dur="1000" fill="hold"/>
                                        <p:tgtEl>
                                          <p:spTgt spid="3"/>
                                        </p:tgtEl>
                                        <p:attrNameLst>
                                          <p:attrName>ppt_h</p:attrName>
                                        </p:attrNameLst>
                                      </p:cBhvr>
                                      <p:tavLst>
                                        <p:tav tm="0">
                                          <p:val>
                                            <p:fltVal val="0"/>
                                          </p:val>
                                        </p:tav>
                                        <p:tav tm="100000">
                                          <p:val>
                                            <p:strVal val="#ppt_h"/>
                                          </p:val>
                                        </p:tav>
                                      </p:tavLst>
                                    </p:anim>
                                    <p:anim calcmode="lin" valueType="num">
                                      <p:cBhvr>
                                        <p:cTn id="17" dur="1000" fill="hold"/>
                                        <p:tgtEl>
                                          <p:spTgt spid="3"/>
                                        </p:tgtEl>
                                        <p:attrNameLst>
                                          <p:attrName>style.rotation</p:attrName>
                                        </p:attrNameLst>
                                      </p:cBhvr>
                                      <p:tavLst>
                                        <p:tav tm="0">
                                          <p:val>
                                            <p:fltVal val="90"/>
                                          </p:val>
                                        </p:tav>
                                        <p:tav tm="100000">
                                          <p:val>
                                            <p:fltVal val="0"/>
                                          </p:val>
                                        </p:tav>
                                      </p:tavLst>
                                    </p:anim>
                                    <p:animEffect transition="in" filter="fade">
                                      <p:cBhvr>
                                        <p:cTn id="18" dur="1000"/>
                                        <p:tgtEl>
                                          <p:spTgt spid="3"/>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1000" fill="hold"/>
                                        <p:tgtEl>
                                          <p:spTgt spid="5"/>
                                        </p:tgtEl>
                                        <p:attrNameLst>
                                          <p:attrName>ppt_w</p:attrName>
                                        </p:attrNameLst>
                                      </p:cBhvr>
                                      <p:tavLst>
                                        <p:tav tm="0">
                                          <p:val>
                                            <p:fltVal val="0"/>
                                          </p:val>
                                        </p:tav>
                                        <p:tav tm="100000">
                                          <p:val>
                                            <p:strVal val="#ppt_w"/>
                                          </p:val>
                                        </p:tav>
                                      </p:tavLst>
                                    </p:anim>
                                    <p:anim calcmode="lin" valueType="num">
                                      <p:cBhvr>
                                        <p:cTn id="24" dur="1000" fill="hold"/>
                                        <p:tgtEl>
                                          <p:spTgt spid="5"/>
                                        </p:tgtEl>
                                        <p:attrNameLst>
                                          <p:attrName>ppt_h</p:attrName>
                                        </p:attrNameLst>
                                      </p:cBhvr>
                                      <p:tavLst>
                                        <p:tav tm="0">
                                          <p:val>
                                            <p:fltVal val="0"/>
                                          </p:val>
                                        </p:tav>
                                        <p:tav tm="100000">
                                          <p:val>
                                            <p:strVal val="#ppt_h"/>
                                          </p:val>
                                        </p:tav>
                                      </p:tavLst>
                                    </p:anim>
                                    <p:anim calcmode="lin" valueType="num">
                                      <p:cBhvr>
                                        <p:cTn id="25" dur="1000" fill="hold"/>
                                        <p:tgtEl>
                                          <p:spTgt spid="5"/>
                                        </p:tgtEl>
                                        <p:attrNameLst>
                                          <p:attrName>style.rotation</p:attrName>
                                        </p:attrNameLst>
                                      </p:cBhvr>
                                      <p:tavLst>
                                        <p:tav tm="0">
                                          <p:val>
                                            <p:fltVal val="90"/>
                                          </p:val>
                                        </p:tav>
                                        <p:tav tm="100000">
                                          <p:val>
                                            <p:fltVal val="0"/>
                                          </p:val>
                                        </p:tav>
                                      </p:tavLst>
                                    </p:anim>
                                    <p:animEffect transition="in" filter="fade">
                                      <p:cBhvr>
                                        <p:cTn id="26"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060056966"/>
              </p:ext>
            </p:extLst>
          </p:nvPr>
        </p:nvGraphicFramePr>
        <p:xfrm>
          <a:off x="4860032" y="1628801"/>
          <a:ext cx="4283968" cy="33843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5" name="Diagram 4"/>
          <p:cNvGraphicFramePr/>
          <p:nvPr>
            <p:extLst>
              <p:ext uri="{D42A27DB-BD31-4B8C-83A1-F6EECF244321}">
                <p14:modId xmlns:p14="http://schemas.microsoft.com/office/powerpoint/2010/main" val="912703312"/>
              </p:ext>
            </p:extLst>
          </p:nvPr>
        </p:nvGraphicFramePr>
        <p:xfrm>
          <a:off x="-46857" y="1628801"/>
          <a:ext cx="4402833" cy="324036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6" name="Rectangle 5"/>
          <p:cNvSpPr/>
          <p:nvPr/>
        </p:nvSpPr>
        <p:spPr>
          <a:xfrm>
            <a:off x="228747" y="4946392"/>
            <a:ext cx="8712968" cy="1938992"/>
          </a:xfrm>
          <a:prstGeom prst="rect">
            <a:avLst/>
          </a:prstGeom>
        </p:spPr>
        <p:txBody>
          <a:bodyPr wrap="square">
            <a:spAutoFit/>
          </a:bodyPr>
          <a:lstStyle/>
          <a:p>
            <a:pPr algn="just">
              <a:lnSpc>
                <a:spcPct val="150000"/>
              </a:lnSpc>
            </a:pPr>
            <a:r>
              <a:rPr lang="fa-IR" sz="1600" b="1" dirty="0">
                <a:solidFill>
                  <a:srgbClr val="002060"/>
                </a:solidFill>
                <a:cs typeface="B Nazanin" panose="00000400000000000000" pitchFamily="2" charset="-78"/>
              </a:rPr>
              <a:t>بر اساس این تعریف از حقیقت انقلاب اسلامی، طلبه یا </a:t>
            </a:r>
            <a:r>
              <a:rPr lang="fa-IR" sz="1600" b="1" dirty="0" err="1">
                <a:solidFill>
                  <a:srgbClr val="002060"/>
                </a:solidFill>
                <a:cs typeface="B Nazanin" panose="00000400000000000000" pitchFamily="2" charset="-78"/>
              </a:rPr>
              <a:t>حوزة</a:t>
            </a:r>
            <a:r>
              <a:rPr lang="fa-IR" sz="1600" b="1" dirty="0">
                <a:solidFill>
                  <a:srgbClr val="002060"/>
                </a:solidFill>
                <a:cs typeface="B Nazanin" panose="00000400000000000000" pitchFamily="2" charset="-78"/>
              </a:rPr>
              <a:t> انقلابی، طلبه یا </a:t>
            </a:r>
            <a:r>
              <a:rPr lang="fa-IR" sz="1600" b="1" dirty="0" err="1">
                <a:solidFill>
                  <a:srgbClr val="002060"/>
                </a:solidFill>
                <a:cs typeface="B Nazanin" panose="00000400000000000000" pitchFamily="2" charset="-78"/>
              </a:rPr>
              <a:t>حوزه‌ای</a:t>
            </a:r>
            <a:r>
              <a:rPr lang="fa-IR" sz="1600" b="1" dirty="0">
                <a:solidFill>
                  <a:srgbClr val="002060"/>
                </a:solidFill>
                <a:cs typeface="B Nazanin" panose="00000400000000000000" pitchFamily="2" charset="-78"/>
              </a:rPr>
              <a:t> است که معطوف به جایگزینی دو اسلام به «تحصیل»،‌ «تحقیق»، «تبلیغ»، «تهذیب»، «تربیت دیگران» و «</a:t>
            </a:r>
            <a:r>
              <a:rPr lang="fa-IR" sz="1600" b="1" dirty="0" err="1">
                <a:solidFill>
                  <a:srgbClr val="002060"/>
                </a:solidFill>
                <a:cs typeface="B Nazanin" panose="00000400000000000000" pitchFamily="2" charset="-78"/>
              </a:rPr>
              <a:t>جامعه‌سازی</a:t>
            </a:r>
            <a:r>
              <a:rPr lang="fa-IR" sz="1600" b="1" dirty="0">
                <a:solidFill>
                  <a:srgbClr val="002060"/>
                </a:solidFill>
                <a:cs typeface="B Nazanin" panose="00000400000000000000" pitchFamily="2" charset="-78"/>
              </a:rPr>
              <a:t>» </a:t>
            </a:r>
            <a:r>
              <a:rPr lang="fa-IR" sz="1600" b="1" dirty="0" err="1">
                <a:solidFill>
                  <a:srgbClr val="002060"/>
                </a:solidFill>
                <a:cs typeface="B Nazanin" panose="00000400000000000000" pitchFamily="2" charset="-78"/>
              </a:rPr>
              <a:t>می‌پردازد</a:t>
            </a:r>
            <a:r>
              <a:rPr lang="fa-IR" sz="1600" b="1" dirty="0">
                <a:solidFill>
                  <a:srgbClr val="002060"/>
                </a:solidFill>
                <a:cs typeface="B Nazanin" panose="00000400000000000000" pitchFamily="2" charset="-78"/>
              </a:rPr>
              <a:t>. بنابراین در عصر انقلاب اسلامی تعریف طلبه به «عالم دین» کافی نیست. باید پرسید کدام دین؟ دین اسلام. کدام اسلام؟ اسلام به قرائت اهل بیت پیامبر: یا همان مکتب تشیع. کدام تشیع؟ تشیع ناب انقلابی که با نظام سلطه و طاغوت استکبار سر سازش ندارد نه تشیع آمریکایی ـ انگلیسی و مکتب مطلوب دشمنان اسلام.</a:t>
            </a:r>
          </a:p>
        </p:txBody>
      </p:sp>
      <p:sp>
        <p:nvSpPr>
          <p:cNvPr id="7"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اسلامی</a:t>
            </a: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1750984751"/>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anim calcmode="lin" valueType="num">
                                      <p:cBhvr>
                                        <p:cTn id="8" dur="2000" fill="hold"/>
                                        <p:tgtEl>
                                          <p:spTgt spid="7"/>
                                        </p:tgtEl>
                                        <p:attrNameLst>
                                          <p:attrName>ppt_w</p:attrName>
                                        </p:attrNameLst>
                                      </p:cBhvr>
                                      <p:tavLst>
                                        <p:tav tm="0" fmla="#ppt_w*sin(2.5*pi*$)">
                                          <p:val>
                                            <p:fltVal val="0"/>
                                          </p:val>
                                        </p:tav>
                                        <p:tav tm="100000">
                                          <p:val>
                                            <p:fltVal val="1"/>
                                          </p:val>
                                        </p:tav>
                                      </p:tavLst>
                                    </p:anim>
                                    <p:anim calcmode="lin" valueType="num">
                                      <p:cBhvr>
                                        <p:cTn id="9" dur="20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A1D885C3-59AD-4F16-B714-CC16FDB71B2F}"/>
                                            </p:graphicEl>
                                          </p:spTgt>
                                        </p:tgtEl>
                                        <p:attrNameLst>
                                          <p:attrName>style.visibility</p:attrName>
                                        </p:attrNameLst>
                                      </p:cBhvr>
                                      <p:to>
                                        <p:strVal val="visible"/>
                                      </p:to>
                                    </p:set>
                                    <p:animEffect transition="in" filter="fade">
                                      <p:cBhvr>
                                        <p:cTn id="14" dur="2000"/>
                                        <p:tgtEl>
                                          <p:spTgt spid="4">
                                            <p:graphicEl>
                                              <a:dgm id="{A1D885C3-59AD-4F16-B714-CC16FDB71B2F}"/>
                                            </p:graphicEl>
                                          </p:spTgt>
                                        </p:tgtEl>
                                      </p:cBhvr>
                                    </p:animEffect>
                                    <p:anim calcmode="lin" valueType="num">
                                      <p:cBhvr>
                                        <p:cTn id="15" dur="2000" fill="hold"/>
                                        <p:tgtEl>
                                          <p:spTgt spid="4">
                                            <p:graphicEl>
                                              <a:dgm id="{A1D885C3-59AD-4F16-B714-CC16FDB71B2F}"/>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A1D885C3-59AD-4F16-B714-CC16FDB71B2F}"/>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148AD1B3-C6F8-4C55-9D75-ADC14020456A}"/>
                                            </p:graphicEl>
                                          </p:spTgt>
                                        </p:tgtEl>
                                        <p:attrNameLst>
                                          <p:attrName>style.visibility</p:attrName>
                                        </p:attrNameLst>
                                      </p:cBhvr>
                                      <p:to>
                                        <p:strVal val="visible"/>
                                      </p:to>
                                    </p:set>
                                    <p:animEffect transition="in" filter="fade">
                                      <p:cBhvr>
                                        <p:cTn id="21" dur="2000"/>
                                        <p:tgtEl>
                                          <p:spTgt spid="4">
                                            <p:graphicEl>
                                              <a:dgm id="{148AD1B3-C6F8-4C55-9D75-ADC14020456A}"/>
                                            </p:graphicEl>
                                          </p:spTgt>
                                        </p:tgtEl>
                                      </p:cBhvr>
                                    </p:animEffect>
                                    <p:anim calcmode="lin" valueType="num">
                                      <p:cBhvr>
                                        <p:cTn id="22" dur="2000" fill="hold"/>
                                        <p:tgtEl>
                                          <p:spTgt spid="4">
                                            <p:graphicEl>
                                              <a:dgm id="{148AD1B3-C6F8-4C55-9D75-ADC14020456A}"/>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148AD1B3-C6F8-4C55-9D75-ADC14020456A}"/>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4">
                                            <p:graphicEl>
                                              <a:dgm id="{C2C8B92D-3357-45B7-BAB0-30D3D5A6DCCC}"/>
                                            </p:graphicEl>
                                          </p:spTgt>
                                        </p:tgtEl>
                                        <p:attrNameLst>
                                          <p:attrName>style.visibility</p:attrName>
                                        </p:attrNameLst>
                                      </p:cBhvr>
                                      <p:to>
                                        <p:strVal val="visible"/>
                                      </p:to>
                                    </p:set>
                                    <p:animEffect transition="in" filter="fade">
                                      <p:cBhvr>
                                        <p:cTn id="26" dur="2000"/>
                                        <p:tgtEl>
                                          <p:spTgt spid="4">
                                            <p:graphicEl>
                                              <a:dgm id="{C2C8B92D-3357-45B7-BAB0-30D3D5A6DCCC}"/>
                                            </p:graphicEl>
                                          </p:spTgt>
                                        </p:tgtEl>
                                      </p:cBhvr>
                                    </p:animEffect>
                                    <p:anim calcmode="lin" valueType="num">
                                      <p:cBhvr>
                                        <p:cTn id="27" dur="2000" fill="hold"/>
                                        <p:tgtEl>
                                          <p:spTgt spid="4">
                                            <p:graphicEl>
                                              <a:dgm id="{C2C8B92D-3357-45B7-BAB0-30D3D5A6DCCC}"/>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C2C8B92D-3357-45B7-BAB0-30D3D5A6DCCC}"/>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4">
                                            <p:graphicEl>
                                              <a:dgm id="{1CADAC36-7D16-4658-90B8-6D26435094A9}"/>
                                            </p:graphicEl>
                                          </p:spTgt>
                                        </p:tgtEl>
                                        <p:attrNameLst>
                                          <p:attrName>style.visibility</p:attrName>
                                        </p:attrNameLst>
                                      </p:cBhvr>
                                      <p:to>
                                        <p:strVal val="visible"/>
                                      </p:to>
                                    </p:set>
                                    <p:animEffect transition="in" filter="fade">
                                      <p:cBhvr>
                                        <p:cTn id="33" dur="2000"/>
                                        <p:tgtEl>
                                          <p:spTgt spid="4">
                                            <p:graphicEl>
                                              <a:dgm id="{1CADAC36-7D16-4658-90B8-6D26435094A9}"/>
                                            </p:graphicEl>
                                          </p:spTgt>
                                        </p:tgtEl>
                                      </p:cBhvr>
                                    </p:animEffect>
                                    <p:anim calcmode="lin" valueType="num">
                                      <p:cBhvr>
                                        <p:cTn id="34" dur="2000" fill="hold"/>
                                        <p:tgtEl>
                                          <p:spTgt spid="4">
                                            <p:graphicEl>
                                              <a:dgm id="{1CADAC36-7D16-4658-90B8-6D26435094A9}"/>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1CADAC36-7D16-4658-90B8-6D26435094A9}"/>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4">
                                            <p:graphicEl>
                                              <a:dgm id="{94F67431-C623-4963-902A-693127155BEF}"/>
                                            </p:graphicEl>
                                          </p:spTgt>
                                        </p:tgtEl>
                                        <p:attrNameLst>
                                          <p:attrName>style.visibility</p:attrName>
                                        </p:attrNameLst>
                                      </p:cBhvr>
                                      <p:to>
                                        <p:strVal val="visible"/>
                                      </p:to>
                                    </p:set>
                                    <p:animEffect transition="in" filter="fade">
                                      <p:cBhvr>
                                        <p:cTn id="38" dur="2000"/>
                                        <p:tgtEl>
                                          <p:spTgt spid="4">
                                            <p:graphicEl>
                                              <a:dgm id="{94F67431-C623-4963-902A-693127155BEF}"/>
                                            </p:graphicEl>
                                          </p:spTgt>
                                        </p:tgtEl>
                                      </p:cBhvr>
                                    </p:animEffect>
                                    <p:anim calcmode="lin" valueType="num">
                                      <p:cBhvr>
                                        <p:cTn id="39" dur="2000" fill="hold"/>
                                        <p:tgtEl>
                                          <p:spTgt spid="4">
                                            <p:graphicEl>
                                              <a:dgm id="{94F67431-C623-4963-902A-693127155BEF}"/>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94F67431-C623-4963-902A-693127155BEF}"/>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4">
                                            <p:graphicEl>
                                              <a:dgm id="{D1648C0A-2D0A-4D4B-BE7B-B089CE1CF65E}"/>
                                            </p:graphicEl>
                                          </p:spTgt>
                                        </p:tgtEl>
                                        <p:attrNameLst>
                                          <p:attrName>style.visibility</p:attrName>
                                        </p:attrNameLst>
                                      </p:cBhvr>
                                      <p:to>
                                        <p:strVal val="visible"/>
                                      </p:to>
                                    </p:set>
                                    <p:animEffect transition="in" filter="fade">
                                      <p:cBhvr>
                                        <p:cTn id="45" dur="2000"/>
                                        <p:tgtEl>
                                          <p:spTgt spid="4">
                                            <p:graphicEl>
                                              <a:dgm id="{D1648C0A-2D0A-4D4B-BE7B-B089CE1CF65E}"/>
                                            </p:graphicEl>
                                          </p:spTgt>
                                        </p:tgtEl>
                                      </p:cBhvr>
                                    </p:animEffect>
                                    <p:anim calcmode="lin" valueType="num">
                                      <p:cBhvr>
                                        <p:cTn id="46" dur="2000" fill="hold"/>
                                        <p:tgtEl>
                                          <p:spTgt spid="4">
                                            <p:graphicEl>
                                              <a:dgm id="{D1648C0A-2D0A-4D4B-BE7B-B089CE1CF65E}"/>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4">
                                            <p:graphicEl>
                                              <a:dgm id="{D1648C0A-2D0A-4D4B-BE7B-B089CE1CF65E}"/>
                                            </p:graphicEl>
                                          </p:spTgt>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4">
                                            <p:graphicEl>
                                              <a:dgm id="{AD70B836-A452-4343-8957-292315E8ABB3}"/>
                                            </p:graphicEl>
                                          </p:spTgt>
                                        </p:tgtEl>
                                        <p:attrNameLst>
                                          <p:attrName>style.visibility</p:attrName>
                                        </p:attrNameLst>
                                      </p:cBhvr>
                                      <p:to>
                                        <p:strVal val="visible"/>
                                      </p:to>
                                    </p:set>
                                    <p:animEffect transition="in" filter="fade">
                                      <p:cBhvr>
                                        <p:cTn id="50" dur="2000"/>
                                        <p:tgtEl>
                                          <p:spTgt spid="4">
                                            <p:graphicEl>
                                              <a:dgm id="{AD70B836-A452-4343-8957-292315E8ABB3}"/>
                                            </p:graphicEl>
                                          </p:spTgt>
                                        </p:tgtEl>
                                      </p:cBhvr>
                                    </p:animEffect>
                                    <p:anim calcmode="lin" valueType="num">
                                      <p:cBhvr>
                                        <p:cTn id="51" dur="2000" fill="hold"/>
                                        <p:tgtEl>
                                          <p:spTgt spid="4">
                                            <p:graphicEl>
                                              <a:dgm id="{AD70B836-A452-4343-8957-292315E8ABB3}"/>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4">
                                            <p:graphicEl>
                                              <a:dgm id="{AD70B836-A452-4343-8957-292315E8ABB3}"/>
                                            </p:graphicEl>
                                          </p:spTgt>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45" presetClass="entr" presetSubtype="0" fill="hold" grpId="0" nodeType="clickEffect">
                                  <p:stCondLst>
                                    <p:cond delay="0"/>
                                  </p:stCondLst>
                                  <p:childTnLst>
                                    <p:set>
                                      <p:cBhvr>
                                        <p:cTn id="56" dur="1" fill="hold">
                                          <p:stCondLst>
                                            <p:cond delay="0"/>
                                          </p:stCondLst>
                                        </p:cTn>
                                        <p:tgtEl>
                                          <p:spTgt spid="4">
                                            <p:graphicEl>
                                              <a:dgm id="{6DA1ABB6-6DC8-440D-8342-556073F20B87}"/>
                                            </p:graphicEl>
                                          </p:spTgt>
                                        </p:tgtEl>
                                        <p:attrNameLst>
                                          <p:attrName>style.visibility</p:attrName>
                                        </p:attrNameLst>
                                      </p:cBhvr>
                                      <p:to>
                                        <p:strVal val="visible"/>
                                      </p:to>
                                    </p:set>
                                    <p:animEffect transition="in" filter="fade">
                                      <p:cBhvr>
                                        <p:cTn id="57" dur="2000"/>
                                        <p:tgtEl>
                                          <p:spTgt spid="4">
                                            <p:graphicEl>
                                              <a:dgm id="{6DA1ABB6-6DC8-440D-8342-556073F20B87}"/>
                                            </p:graphicEl>
                                          </p:spTgt>
                                        </p:tgtEl>
                                      </p:cBhvr>
                                    </p:animEffect>
                                    <p:anim calcmode="lin" valueType="num">
                                      <p:cBhvr>
                                        <p:cTn id="58" dur="2000" fill="hold"/>
                                        <p:tgtEl>
                                          <p:spTgt spid="4">
                                            <p:graphicEl>
                                              <a:dgm id="{6DA1ABB6-6DC8-440D-8342-556073F20B87}"/>
                                            </p:graphicEl>
                                          </p:spTgt>
                                        </p:tgtEl>
                                        <p:attrNameLst>
                                          <p:attrName>ppt_w</p:attrName>
                                        </p:attrNameLst>
                                      </p:cBhvr>
                                      <p:tavLst>
                                        <p:tav tm="0" fmla="#ppt_w*sin(2.5*pi*$)">
                                          <p:val>
                                            <p:fltVal val="0"/>
                                          </p:val>
                                        </p:tav>
                                        <p:tav tm="100000">
                                          <p:val>
                                            <p:fltVal val="1"/>
                                          </p:val>
                                        </p:tav>
                                      </p:tavLst>
                                    </p:anim>
                                    <p:anim calcmode="lin" valueType="num">
                                      <p:cBhvr>
                                        <p:cTn id="59" dur="2000" fill="hold"/>
                                        <p:tgtEl>
                                          <p:spTgt spid="4">
                                            <p:graphicEl>
                                              <a:dgm id="{6DA1ABB6-6DC8-440D-8342-556073F20B87}"/>
                                            </p:graphicEl>
                                          </p:spTgt>
                                        </p:tgtEl>
                                        <p:attrNameLst>
                                          <p:attrName>ppt_h</p:attrName>
                                        </p:attrNameLst>
                                      </p:cBhvr>
                                      <p:tavLst>
                                        <p:tav tm="0">
                                          <p:val>
                                            <p:strVal val="#ppt_h"/>
                                          </p:val>
                                        </p:tav>
                                        <p:tav tm="100000">
                                          <p:val>
                                            <p:strVal val="#ppt_h"/>
                                          </p:val>
                                        </p:tav>
                                      </p:tavLst>
                                    </p:anim>
                                  </p:childTnLst>
                                </p:cTn>
                              </p:par>
                              <p:par>
                                <p:cTn id="60" presetID="45" presetClass="entr" presetSubtype="0" fill="hold" grpId="0" nodeType="withEffect">
                                  <p:stCondLst>
                                    <p:cond delay="0"/>
                                  </p:stCondLst>
                                  <p:childTnLst>
                                    <p:set>
                                      <p:cBhvr>
                                        <p:cTn id="61" dur="1" fill="hold">
                                          <p:stCondLst>
                                            <p:cond delay="0"/>
                                          </p:stCondLst>
                                        </p:cTn>
                                        <p:tgtEl>
                                          <p:spTgt spid="4">
                                            <p:graphicEl>
                                              <a:dgm id="{126E456A-2707-4227-BE39-93844A92B410}"/>
                                            </p:graphicEl>
                                          </p:spTgt>
                                        </p:tgtEl>
                                        <p:attrNameLst>
                                          <p:attrName>style.visibility</p:attrName>
                                        </p:attrNameLst>
                                      </p:cBhvr>
                                      <p:to>
                                        <p:strVal val="visible"/>
                                      </p:to>
                                    </p:set>
                                    <p:animEffect transition="in" filter="fade">
                                      <p:cBhvr>
                                        <p:cTn id="62" dur="2000"/>
                                        <p:tgtEl>
                                          <p:spTgt spid="4">
                                            <p:graphicEl>
                                              <a:dgm id="{126E456A-2707-4227-BE39-93844A92B410}"/>
                                            </p:graphicEl>
                                          </p:spTgt>
                                        </p:tgtEl>
                                      </p:cBhvr>
                                    </p:animEffect>
                                    <p:anim calcmode="lin" valueType="num">
                                      <p:cBhvr>
                                        <p:cTn id="63" dur="2000" fill="hold"/>
                                        <p:tgtEl>
                                          <p:spTgt spid="4">
                                            <p:graphicEl>
                                              <a:dgm id="{126E456A-2707-4227-BE39-93844A92B410}"/>
                                            </p:graphicEl>
                                          </p:spTgt>
                                        </p:tgtEl>
                                        <p:attrNameLst>
                                          <p:attrName>ppt_w</p:attrName>
                                        </p:attrNameLst>
                                      </p:cBhvr>
                                      <p:tavLst>
                                        <p:tav tm="0" fmla="#ppt_w*sin(2.5*pi*$)">
                                          <p:val>
                                            <p:fltVal val="0"/>
                                          </p:val>
                                        </p:tav>
                                        <p:tav tm="100000">
                                          <p:val>
                                            <p:fltVal val="1"/>
                                          </p:val>
                                        </p:tav>
                                      </p:tavLst>
                                    </p:anim>
                                    <p:anim calcmode="lin" valueType="num">
                                      <p:cBhvr>
                                        <p:cTn id="64" dur="2000" fill="hold"/>
                                        <p:tgtEl>
                                          <p:spTgt spid="4">
                                            <p:graphicEl>
                                              <a:dgm id="{126E456A-2707-4227-BE39-93844A92B410}"/>
                                            </p:graphicEl>
                                          </p:spTgt>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45" presetClass="entr" presetSubtype="0" fill="hold" grpId="0" nodeType="clickEffect">
                                  <p:stCondLst>
                                    <p:cond delay="0"/>
                                  </p:stCondLst>
                                  <p:childTnLst>
                                    <p:set>
                                      <p:cBhvr>
                                        <p:cTn id="68" dur="1" fill="hold">
                                          <p:stCondLst>
                                            <p:cond delay="0"/>
                                          </p:stCondLst>
                                        </p:cTn>
                                        <p:tgtEl>
                                          <p:spTgt spid="4">
                                            <p:graphicEl>
                                              <a:dgm id="{AE856AB0-DD30-4137-B00B-EFBCD40943D9}"/>
                                            </p:graphicEl>
                                          </p:spTgt>
                                        </p:tgtEl>
                                        <p:attrNameLst>
                                          <p:attrName>style.visibility</p:attrName>
                                        </p:attrNameLst>
                                      </p:cBhvr>
                                      <p:to>
                                        <p:strVal val="visible"/>
                                      </p:to>
                                    </p:set>
                                    <p:animEffect transition="in" filter="fade">
                                      <p:cBhvr>
                                        <p:cTn id="69" dur="2000"/>
                                        <p:tgtEl>
                                          <p:spTgt spid="4">
                                            <p:graphicEl>
                                              <a:dgm id="{AE856AB0-DD30-4137-B00B-EFBCD40943D9}"/>
                                            </p:graphicEl>
                                          </p:spTgt>
                                        </p:tgtEl>
                                      </p:cBhvr>
                                    </p:animEffect>
                                    <p:anim calcmode="lin" valueType="num">
                                      <p:cBhvr>
                                        <p:cTn id="70" dur="2000" fill="hold"/>
                                        <p:tgtEl>
                                          <p:spTgt spid="4">
                                            <p:graphicEl>
                                              <a:dgm id="{AE856AB0-DD30-4137-B00B-EFBCD40943D9}"/>
                                            </p:graphicEl>
                                          </p:spTgt>
                                        </p:tgtEl>
                                        <p:attrNameLst>
                                          <p:attrName>ppt_w</p:attrName>
                                        </p:attrNameLst>
                                      </p:cBhvr>
                                      <p:tavLst>
                                        <p:tav tm="0" fmla="#ppt_w*sin(2.5*pi*$)">
                                          <p:val>
                                            <p:fltVal val="0"/>
                                          </p:val>
                                        </p:tav>
                                        <p:tav tm="100000">
                                          <p:val>
                                            <p:fltVal val="1"/>
                                          </p:val>
                                        </p:tav>
                                      </p:tavLst>
                                    </p:anim>
                                    <p:anim calcmode="lin" valueType="num">
                                      <p:cBhvr>
                                        <p:cTn id="71" dur="2000" fill="hold"/>
                                        <p:tgtEl>
                                          <p:spTgt spid="4">
                                            <p:graphicEl>
                                              <a:dgm id="{AE856AB0-DD30-4137-B00B-EFBCD40943D9}"/>
                                            </p:graphicEl>
                                          </p:spTgt>
                                        </p:tgtEl>
                                        <p:attrNameLst>
                                          <p:attrName>ppt_h</p:attrName>
                                        </p:attrNameLst>
                                      </p:cBhvr>
                                      <p:tavLst>
                                        <p:tav tm="0">
                                          <p:val>
                                            <p:strVal val="#ppt_h"/>
                                          </p:val>
                                        </p:tav>
                                        <p:tav tm="100000">
                                          <p:val>
                                            <p:strVal val="#ppt_h"/>
                                          </p:val>
                                        </p:tav>
                                      </p:tavLst>
                                    </p:anim>
                                  </p:childTnLst>
                                </p:cTn>
                              </p:par>
                              <p:par>
                                <p:cTn id="72" presetID="45" presetClass="entr" presetSubtype="0" fill="hold" grpId="0" nodeType="withEffect">
                                  <p:stCondLst>
                                    <p:cond delay="0"/>
                                  </p:stCondLst>
                                  <p:childTnLst>
                                    <p:set>
                                      <p:cBhvr>
                                        <p:cTn id="73" dur="1" fill="hold">
                                          <p:stCondLst>
                                            <p:cond delay="0"/>
                                          </p:stCondLst>
                                        </p:cTn>
                                        <p:tgtEl>
                                          <p:spTgt spid="4">
                                            <p:graphicEl>
                                              <a:dgm id="{629DC035-A1A4-46FC-BE2B-B0C752013310}"/>
                                            </p:graphicEl>
                                          </p:spTgt>
                                        </p:tgtEl>
                                        <p:attrNameLst>
                                          <p:attrName>style.visibility</p:attrName>
                                        </p:attrNameLst>
                                      </p:cBhvr>
                                      <p:to>
                                        <p:strVal val="visible"/>
                                      </p:to>
                                    </p:set>
                                    <p:animEffect transition="in" filter="fade">
                                      <p:cBhvr>
                                        <p:cTn id="74" dur="2000"/>
                                        <p:tgtEl>
                                          <p:spTgt spid="4">
                                            <p:graphicEl>
                                              <a:dgm id="{629DC035-A1A4-46FC-BE2B-B0C752013310}"/>
                                            </p:graphicEl>
                                          </p:spTgt>
                                        </p:tgtEl>
                                      </p:cBhvr>
                                    </p:animEffect>
                                    <p:anim calcmode="lin" valueType="num">
                                      <p:cBhvr>
                                        <p:cTn id="75" dur="2000" fill="hold"/>
                                        <p:tgtEl>
                                          <p:spTgt spid="4">
                                            <p:graphicEl>
                                              <a:dgm id="{629DC035-A1A4-46FC-BE2B-B0C752013310}"/>
                                            </p:graphicEl>
                                          </p:spTgt>
                                        </p:tgtEl>
                                        <p:attrNameLst>
                                          <p:attrName>ppt_w</p:attrName>
                                        </p:attrNameLst>
                                      </p:cBhvr>
                                      <p:tavLst>
                                        <p:tav tm="0" fmla="#ppt_w*sin(2.5*pi*$)">
                                          <p:val>
                                            <p:fltVal val="0"/>
                                          </p:val>
                                        </p:tav>
                                        <p:tav tm="100000">
                                          <p:val>
                                            <p:fltVal val="1"/>
                                          </p:val>
                                        </p:tav>
                                      </p:tavLst>
                                    </p:anim>
                                    <p:anim calcmode="lin" valueType="num">
                                      <p:cBhvr>
                                        <p:cTn id="76" dur="2000" fill="hold"/>
                                        <p:tgtEl>
                                          <p:spTgt spid="4">
                                            <p:graphicEl>
                                              <a:dgm id="{629DC035-A1A4-46FC-BE2B-B0C752013310}"/>
                                            </p:graphicEl>
                                          </p:spTgt>
                                        </p:tgtEl>
                                        <p:attrNameLst>
                                          <p:attrName>ppt_h</p:attrName>
                                        </p:attrNameLst>
                                      </p:cBhvr>
                                      <p:tavLst>
                                        <p:tav tm="0">
                                          <p:val>
                                            <p:strVal val="#ppt_h"/>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45" presetClass="entr" presetSubtype="0" fill="hold" grpId="0" nodeType="clickEffect">
                                  <p:stCondLst>
                                    <p:cond delay="0"/>
                                  </p:stCondLst>
                                  <p:childTnLst>
                                    <p:set>
                                      <p:cBhvr>
                                        <p:cTn id="80" dur="1" fill="hold">
                                          <p:stCondLst>
                                            <p:cond delay="0"/>
                                          </p:stCondLst>
                                        </p:cTn>
                                        <p:tgtEl>
                                          <p:spTgt spid="4">
                                            <p:graphicEl>
                                              <a:dgm id="{89B2F01F-366B-4CEC-A6A7-0F0A3EEA1104}"/>
                                            </p:graphicEl>
                                          </p:spTgt>
                                        </p:tgtEl>
                                        <p:attrNameLst>
                                          <p:attrName>style.visibility</p:attrName>
                                        </p:attrNameLst>
                                      </p:cBhvr>
                                      <p:to>
                                        <p:strVal val="visible"/>
                                      </p:to>
                                    </p:set>
                                    <p:animEffect transition="in" filter="fade">
                                      <p:cBhvr>
                                        <p:cTn id="81" dur="2000"/>
                                        <p:tgtEl>
                                          <p:spTgt spid="4">
                                            <p:graphicEl>
                                              <a:dgm id="{89B2F01F-366B-4CEC-A6A7-0F0A3EEA1104}"/>
                                            </p:graphicEl>
                                          </p:spTgt>
                                        </p:tgtEl>
                                      </p:cBhvr>
                                    </p:animEffect>
                                    <p:anim calcmode="lin" valueType="num">
                                      <p:cBhvr>
                                        <p:cTn id="82" dur="2000" fill="hold"/>
                                        <p:tgtEl>
                                          <p:spTgt spid="4">
                                            <p:graphicEl>
                                              <a:dgm id="{89B2F01F-366B-4CEC-A6A7-0F0A3EEA1104}"/>
                                            </p:graphicEl>
                                          </p:spTgt>
                                        </p:tgtEl>
                                        <p:attrNameLst>
                                          <p:attrName>ppt_w</p:attrName>
                                        </p:attrNameLst>
                                      </p:cBhvr>
                                      <p:tavLst>
                                        <p:tav tm="0" fmla="#ppt_w*sin(2.5*pi*$)">
                                          <p:val>
                                            <p:fltVal val="0"/>
                                          </p:val>
                                        </p:tav>
                                        <p:tav tm="100000">
                                          <p:val>
                                            <p:fltVal val="1"/>
                                          </p:val>
                                        </p:tav>
                                      </p:tavLst>
                                    </p:anim>
                                    <p:anim calcmode="lin" valueType="num">
                                      <p:cBhvr>
                                        <p:cTn id="83" dur="2000" fill="hold"/>
                                        <p:tgtEl>
                                          <p:spTgt spid="4">
                                            <p:graphicEl>
                                              <a:dgm id="{89B2F01F-366B-4CEC-A6A7-0F0A3EEA1104}"/>
                                            </p:graphicEl>
                                          </p:spTgt>
                                        </p:tgtEl>
                                        <p:attrNameLst>
                                          <p:attrName>ppt_h</p:attrName>
                                        </p:attrNameLst>
                                      </p:cBhvr>
                                      <p:tavLst>
                                        <p:tav tm="0">
                                          <p:val>
                                            <p:strVal val="#ppt_h"/>
                                          </p:val>
                                        </p:tav>
                                        <p:tav tm="100000">
                                          <p:val>
                                            <p:strVal val="#ppt_h"/>
                                          </p:val>
                                        </p:tav>
                                      </p:tavLst>
                                    </p:anim>
                                  </p:childTnLst>
                                </p:cTn>
                              </p:par>
                              <p:par>
                                <p:cTn id="84" presetID="45" presetClass="entr" presetSubtype="0" fill="hold" grpId="0" nodeType="withEffect">
                                  <p:stCondLst>
                                    <p:cond delay="0"/>
                                  </p:stCondLst>
                                  <p:childTnLst>
                                    <p:set>
                                      <p:cBhvr>
                                        <p:cTn id="85" dur="1" fill="hold">
                                          <p:stCondLst>
                                            <p:cond delay="0"/>
                                          </p:stCondLst>
                                        </p:cTn>
                                        <p:tgtEl>
                                          <p:spTgt spid="4">
                                            <p:graphicEl>
                                              <a:dgm id="{5AEEA988-24EC-484F-8482-D5159D24D8A3}"/>
                                            </p:graphicEl>
                                          </p:spTgt>
                                        </p:tgtEl>
                                        <p:attrNameLst>
                                          <p:attrName>style.visibility</p:attrName>
                                        </p:attrNameLst>
                                      </p:cBhvr>
                                      <p:to>
                                        <p:strVal val="visible"/>
                                      </p:to>
                                    </p:set>
                                    <p:animEffect transition="in" filter="fade">
                                      <p:cBhvr>
                                        <p:cTn id="86" dur="2000"/>
                                        <p:tgtEl>
                                          <p:spTgt spid="4">
                                            <p:graphicEl>
                                              <a:dgm id="{5AEEA988-24EC-484F-8482-D5159D24D8A3}"/>
                                            </p:graphicEl>
                                          </p:spTgt>
                                        </p:tgtEl>
                                      </p:cBhvr>
                                    </p:animEffect>
                                    <p:anim calcmode="lin" valueType="num">
                                      <p:cBhvr>
                                        <p:cTn id="87" dur="2000" fill="hold"/>
                                        <p:tgtEl>
                                          <p:spTgt spid="4">
                                            <p:graphicEl>
                                              <a:dgm id="{5AEEA988-24EC-484F-8482-D5159D24D8A3}"/>
                                            </p:graphicEl>
                                          </p:spTgt>
                                        </p:tgtEl>
                                        <p:attrNameLst>
                                          <p:attrName>ppt_w</p:attrName>
                                        </p:attrNameLst>
                                      </p:cBhvr>
                                      <p:tavLst>
                                        <p:tav tm="0" fmla="#ppt_w*sin(2.5*pi*$)">
                                          <p:val>
                                            <p:fltVal val="0"/>
                                          </p:val>
                                        </p:tav>
                                        <p:tav tm="100000">
                                          <p:val>
                                            <p:fltVal val="1"/>
                                          </p:val>
                                        </p:tav>
                                      </p:tavLst>
                                    </p:anim>
                                    <p:anim calcmode="lin" valueType="num">
                                      <p:cBhvr>
                                        <p:cTn id="88" dur="2000" fill="hold"/>
                                        <p:tgtEl>
                                          <p:spTgt spid="4">
                                            <p:graphicEl>
                                              <a:dgm id="{5AEEA988-24EC-484F-8482-D5159D24D8A3}"/>
                                            </p:graphicEl>
                                          </p:spTgt>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45" presetClass="entr" presetSubtype="0" fill="hold" grpId="0" nodeType="clickEffect">
                                  <p:stCondLst>
                                    <p:cond delay="0"/>
                                  </p:stCondLst>
                                  <p:childTnLst>
                                    <p:set>
                                      <p:cBhvr>
                                        <p:cTn id="92" dur="1" fill="hold">
                                          <p:stCondLst>
                                            <p:cond delay="0"/>
                                          </p:stCondLst>
                                        </p:cTn>
                                        <p:tgtEl>
                                          <p:spTgt spid="4">
                                            <p:graphicEl>
                                              <a:dgm id="{C171D648-04DC-42F6-B97E-2F051D307A42}"/>
                                            </p:graphicEl>
                                          </p:spTgt>
                                        </p:tgtEl>
                                        <p:attrNameLst>
                                          <p:attrName>style.visibility</p:attrName>
                                        </p:attrNameLst>
                                      </p:cBhvr>
                                      <p:to>
                                        <p:strVal val="visible"/>
                                      </p:to>
                                    </p:set>
                                    <p:animEffect transition="in" filter="fade">
                                      <p:cBhvr>
                                        <p:cTn id="93" dur="2000"/>
                                        <p:tgtEl>
                                          <p:spTgt spid="4">
                                            <p:graphicEl>
                                              <a:dgm id="{C171D648-04DC-42F6-B97E-2F051D307A42}"/>
                                            </p:graphicEl>
                                          </p:spTgt>
                                        </p:tgtEl>
                                      </p:cBhvr>
                                    </p:animEffect>
                                    <p:anim calcmode="lin" valueType="num">
                                      <p:cBhvr>
                                        <p:cTn id="94" dur="2000" fill="hold"/>
                                        <p:tgtEl>
                                          <p:spTgt spid="4">
                                            <p:graphicEl>
                                              <a:dgm id="{C171D648-04DC-42F6-B97E-2F051D307A42}"/>
                                            </p:graphicEl>
                                          </p:spTgt>
                                        </p:tgtEl>
                                        <p:attrNameLst>
                                          <p:attrName>ppt_w</p:attrName>
                                        </p:attrNameLst>
                                      </p:cBhvr>
                                      <p:tavLst>
                                        <p:tav tm="0" fmla="#ppt_w*sin(2.5*pi*$)">
                                          <p:val>
                                            <p:fltVal val="0"/>
                                          </p:val>
                                        </p:tav>
                                        <p:tav tm="100000">
                                          <p:val>
                                            <p:fltVal val="1"/>
                                          </p:val>
                                        </p:tav>
                                      </p:tavLst>
                                    </p:anim>
                                    <p:anim calcmode="lin" valueType="num">
                                      <p:cBhvr>
                                        <p:cTn id="95" dur="2000" fill="hold"/>
                                        <p:tgtEl>
                                          <p:spTgt spid="4">
                                            <p:graphicEl>
                                              <a:dgm id="{C171D648-04DC-42F6-B97E-2F051D307A42}"/>
                                            </p:graphicEl>
                                          </p:spTgt>
                                        </p:tgtEl>
                                        <p:attrNameLst>
                                          <p:attrName>ppt_h</p:attrName>
                                        </p:attrNameLst>
                                      </p:cBhvr>
                                      <p:tavLst>
                                        <p:tav tm="0">
                                          <p:val>
                                            <p:strVal val="#ppt_h"/>
                                          </p:val>
                                        </p:tav>
                                        <p:tav tm="100000">
                                          <p:val>
                                            <p:strVal val="#ppt_h"/>
                                          </p:val>
                                        </p:tav>
                                      </p:tavLst>
                                    </p:anim>
                                  </p:childTnLst>
                                </p:cTn>
                              </p:par>
                              <p:par>
                                <p:cTn id="96" presetID="45" presetClass="entr" presetSubtype="0" fill="hold" grpId="0" nodeType="withEffect">
                                  <p:stCondLst>
                                    <p:cond delay="0"/>
                                  </p:stCondLst>
                                  <p:childTnLst>
                                    <p:set>
                                      <p:cBhvr>
                                        <p:cTn id="97" dur="1" fill="hold">
                                          <p:stCondLst>
                                            <p:cond delay="0"/>
                                          </p:stCondLst>
                                        </p:cTn>
                                        <p:tgtEl>
                                          <p:spTgt spid="4">
                                            <p:graphicEl>
                                              <a:dgm id="{D1149EAC-4328-4487-B7D5-CBEAF79EBC9F}"/>
                                            </p:graphicEl>
                                          </p:spTgt>
                                        </p:tgtEl>
                                        <p:attrNameLst>
                                          <p:attrName>style.visibility</p:attrName>
                                        </p:attrNameLst>
                                      </p:cBhvr>
                                      <p:to>
                                        <p:strVal val="visible"/>
                                      </p:to>
                                    </p:set>
                                    <p:animEffect transition="in" filter="fade">
                                      <p:cBhvr>
                                        <p:cTn id="98" dur="2000"/>
                                        <p:tgtEl>
                                          <p:spTgt spid="4">
                                            <p:graphicEl>
                                              <a:dgm id="{D1149EAC-4328-4487-B7D5-CBEAF79EBC9F}"/>
                                            </p:graphicEl>
                                          </p:spTgt>
                                        </p:tgtEl>
                                      </p:cBhvr>
                                    </p:animEffect>
                                    <p:anim calcmode="lin" valueType="num">
                                      <p:cBhvr>
                                        <p:cTn id="99" dur="2000" fill="hold"/>
                                        <p:tgtEl>
                                          <p:spTgt spid="4">
                                            <p:graphicEl>
                                              <a:dgm id="{D1149EAC-4328-4487-B7D5-CBEAF79EBC9F}"/>
                                            </p:graphicEl>
                                          </p:spTgt>
                                        </p:tgtEl>
                                        <p:attrNameLst>
                                          <p:attrName>ppt_w</p:attrName>
                                        </p:attrNameLst>
                                      </p:cBhvr>
                                      <p:tavLst>
                                        <p:tav tm="0" fmla="#ppt_w*sin(2.5*pi*$)">
                                          <p:val>
                                            <p:fltVal val="0"/>
                                          </p:val>
                                        </p:tav>
                                        <p:tav tm="100000">
                                          <p:val>
                                            <p:fltVal val="1"/>
                                          </p:val>
                                        </p:tav>
                                      </p:tavLst>
                                    </p:anim>
                                    <p:anim calcmode="lin" valueType="num">
                                      <p:cBhvr>
                                        <p:cTn id="100" dur="2000" fill="hold"/>
                                        <p:tgtEl>
                                          <p:spTgt spid="4">
                                            <p:graphicEl>
                                              <a:dgm id="{D1149EAC-4328-4487-B7D5-CBEAF79EBC9F}"/>
                                            </p:graphicEl>
                                          </p:spTgt>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45" presetClass="entr" presetSubtype="0" fill="hold" grpId="0" nodeType="clickEffect">
                                  <p:stCondLst>
                                    <p:cond delay="0"/>
                                  </p:stCondLst>
                                  <p:childTnLst>
                                    <p:set>
                                      <p:cBhvr>
                                        <p:cTn id="104" dur="1" fill="hold">
                                          <p:stCondLst>
                                            <p:cond delay="0"/>
                                          </p:stCondLst>
                                        </p:cTn>
                                        <p:tgtEl>
                                          <p:spTgt spid="5">
                                            <p:graphicEl>
                                              <a:dgm id="{D02BB922-A716-41DF-8CEC-80770ED3E55A}"/>
                                            </p:graphicEl>
                                          </p:spTgt>
                                        </p:tgtEl>
                                        <p:attrNameLst>
                                          <p:attrName>style.visibility</p:attrName>
                                        </p:attrNameLst>
                                      </p:cBhvr>
                                      <p:to>
                                        <p:strVal val="visible"/>
                                      </p:to>
                                    </p:set>
                                    <p:animEffect transition="in" filter="fade">
                                      <p:cBhvr>
                                        <p:cTn id="105" dur="2000"/>
                                        <p:tgtEl>
                                          <p:spTgt spid="5">
                                            <p:graphicEl>
                                              <a:dgm id="{D02BB922-A716-41DF-8CEC-80770ED3E55A}"/>
                                            </p:graphicEl>
                                          </p:spTgt>
                                        </p:tgtEl>
                                      </p:cBhvr>
                                    </p:animEffect>
                                    <p:anim calcmode="lin" valueType="num">
                                      <p:cBhvr>
                                        <p:cTn id="106" dur="2000" fill="hold"/>
                                        <p:tgtEl>
                                          <p:spTgt spid="5">
                                            <p:graphicEl>
                                              <a:dgm id="{D02BB922-A716-41DF-8CEC-80770ED3E55A}"/>
                                            </p:graphicEl>
                                          </p:spTgt>
                                        </p:tgtEl>
                                        <p:attrNameLst>
                                          <p:attrName>ppt_w</p:attrName>
                                        </p:attrNameLst>
                                      </p:cBhvr>
                                      <p:tavLst>
                                        <p:tav tm="0" fmla="#ppt_w*sin(2.5*pi*$)">
                                          <p:val>
                                            <p:fltVal val="0"/>
                                          </p:val>
                                        </p:tav>
                                        <p:tav tm="100000">
                                          <p:val>
                                            <p:fltVal val="1"/>
                                          </p:val>
                                        </p:tav>
                                      </p:tavLst>
                                    </p:anim>
                                    <p:anim calcmode="lin" valueType="num">
                                      <p:cBhvr>
                                        <p:cTn id="107" dur="2000" fill="hold"/>
                                        <p:tgtEl>
                                          <p:spTgt spid="5">
                                            <p:graphicEl>
                                              <a:dgm id="{D02BB922-A716-41DF-8CEC-80770ED3E55A}"/>
                                            </p:graphicEl>
                                          </p:spTgt>
                                        </p:tgtEl>
                                        <p:attrNameLst>
                                          <p:attrName>ppt_h</p:attrName>
                                        </p:attrNameLst>
                                      </p:cBhvr>
                                      <p:tavLst>
                                        <p:tav tm="0">
                                          <p:val>
                                            <p:strVal val="#ppt_h"/>
                                          </p:val>
                                        </p:tav>
                                        <p:tav tm="100000">
                                          <p:val>
                                            <p:strVal val="#ppt_h"/>
                                          </p:val>
                                        </p:tav>
                                      </p:tavLst>
                                    </p:anim>
                                  </p:childTnLst>
                                </p:cTn>
                              </p:par>
                            </p:childTnLst>
                          </p:cTn>
                        </p:par>
                      </p:childTnLst>
                    </p:cTn>
                  </p:par>
                  <p:par>
                    <p:cTn id="108" fill="hold">
                      <p:stCondLst>
                        <p:cond delay="indefinite"/>
                      </p:stCondLst>
                      <p:childTnLst>
                        <p:par>
                          <p:cTn id="109" fill="hold">
                            <p:stCondLst>
                              <p:cond delay="0"/>
                            </p:stCondLst>
                            <p:childTnLst>
                              <p:par>
                                <p:cTn id="110" presetID="45" presetClass="entr" presetSubtype="0" fill="hold" grpId="0" nodeType="clickEffect">
                                  <p:stCondLst>
                                    <p:cond delay="0"/>
                                  </p:stCondLst>
                                  <p:childTnLst>
                                    <p:set>
                                      <p:cBhvr>
                                        <p:cTn id="111" dur="1" fill="hold">
                                          <p:stCondLst>
                                            <p:cond delay="0"/>
                                          </p:stCondLst>
                                        </p:cTn>
                                        <p:tgtEl>
                                          <p:spTgt spid="5">
                                            <p:graphicEl>
                                              <a:dgm id="{97D85694-DA41-421B-99D9-FDC53A28C8DE}"/>
                                            </p:graphicEl>
                                          </p:spTgt>
                                        </p:tgtEl>
                                        <p:attrNameLst>
                                          <p:attrName>style.visibility</p:attrName>
                                        </p:attrNameLst>
                                      </p:cBhvr>
                                      <p:to>
                                        <p:strVal val="visible"/>
                                      </p:to>
                                    </p:set>
                                    <p:animEffect transition="in" filter="fade">
                                      <p:cBhvr>
                                        <p:cTn id="112" dur="2000"/>
                                        <p:tgtEl>
                                          <p:spTgt spid="5">
                                            <p:graphicEl>
                                              <a:dgm id="{97D85694-DA41-421B-99D9-FDC53A28C8DE}"/>
                                            </p:graphicEl>
                                          </p:spTgt>
                                        </p:tgtEl>
                                      </p:cBhvr>
                                    </p:animEffect>
                                    <p:anim calcmode="lin" valueType="num">
                                      <p:cBhvr>
                                        <p:cTn id="113" dur="2000" fill="hold"/>
                                        <p:tgtEl>
                                          <p:spTgt spid="5">
                                            <p:graphicEl>
                                              <a:dgm id="{97D85694-DA41-421B-99D9-FDC53A28C8DE}"/>
                                            </p:graphicEl>
                                          </p:spTgt>
                                        </p:tgtEl>
                                        <p:attrNameLst>
                                          <p:attrName>ppt_w</p:attrName>
                                        </p:attrNameLst>
                                      </p:cBhvr>
                                      <p:tavLst>
                                        <p:tav tm="0" fmla="#ppt_w*sin(2.5*pi*$)">
                                          <p:val>
                                            <p:fltVal val="0"/>
                                          </p:val>
                                        </p:tav>
                                        <p:tav tm="100000">
                                          <p:val>
                                            <p:fltVal val="1"/>
                                          </p:val>
                                        </p:tav>
                                      </p:tavLst>
                                    </p:anim>
                                    <p:anim calcmode="lin" valueType="num">
                                      <p:cBhvr>
                                        <p:cTn id="114" dur="2000" fill="hold"/>
                                        <p:tgtEl>
                                          <p:spTgt spid="5">
                                            <p:graphicEl>
                                              <a:dgm id="{97D85694-DA41-421B-99D9-FDC53A28C8DE}"/>
                                            </p:graphicEl>
                                          </p:spTgt>
                                        </p:tgtEl>
                                        <p:attrNameLst>
                                          <p:attrName>ppt_h</p:attrName>
                                        </p:attrNameLst>
                                      </p:cBhvr>
                                      <p:tavLst>
                                        <p:tav tm="0">
                                          <p:val>
                                            <p:strVal val="#ppt_h"/>
                                          </p:val>
                                        </p:tav>
                                        <p:tav tm="100000">
                                          <p:val>
                                            <p:strVal val="#ppt_h"/>
                                          </p:val>
                                        </p:tav>
                                      </p:tavLst>
                                    </p:anim>
                                  </p:childTnLst>
                                </p:cTn>
                              </p:par>
                              <p:par>
                                <p:cTn id="115" presetID="45" presetClass="entr" presetSubtype="0" fill="hold" grpId="0" nodeType="withEffect">
                                  <p:stCondLst>
                                    <p:cond delay="0"/>
                                  </p:stCondLst>
                                  <p:childTnLst>
                                    <p:set>
                                      <p:cBhvr>
                                        <p:cTn id="116" dur="1" fill="hold">
                                          <p:stCondLst>
                                            <p:cond delay="0"/>
                                          </p:stCondLst>
                                        </p:cTn>
                                        <p:tgtEl>
                                          <p:spTgt spid="5">
                                            <p:graphicEl>
                                              <a:dgm id="{5E4AB192-7904-4FB9-9362-31AF219E392E}"/>
                                            </p:graphicEl>
                                          </p:spTgt>
                                        </p:tgtEl>
                                        <p:attrNameLst>
                                          <p:attrName>style.visibility</p:attrName>
                                        </p:attrNameLst>
                                      </p:cBhvr>
                                      <p:to>
                                        <p:strVal val="visible"/>
                                      </p:to>
                                    </p:set>
                                    <p:animEffect transition="in" filter="fade">
                                      <p:cBhvr>
                                        <p:cTn id="117" dur="2000"/>
                                        <p:tgtEl>
                                          <p:spTgt spid="5">
                                            <p:graphicEl>
                                              <a:dgm id="{5E4AB192-7904-4FB9-9362-31AF219E392E}"/>
                                            </p:graphicEl>
                                          </p:spTgt>
                                        </p:tgtEl>
                                      </p:cBhvr>
                                    </p:animEffect>
                                    <p:anim calcmode="lin" valueType="num">
                                      <p:cBhvr>
                                        <p:cTn id="118" dur="2000" fill="hold"/>
                                        <p:tgtEl>
                                          <p:spTgt spid="5">
                                            <p:graphicEl>
                                              <a:dgm id="{5E4AB192-7904-4FB9-9362-31AF219E392E}"/>
                                            </p:graphicEl>
                                          </p:spTgt>
                                        </p:tgtEl>
                                        <p:attrNameLst>
                                          <p:attrName>ppt_w</p:attrName>
                                        </p:attrNameLst>
                                      </p:cBhvr>
                                      <p:tavLst>
                                        <p:tav tm="0" fmla="#ppt_w*sin(2.5*pi*$)">
                                          <p:val>
                                            <p:fltVal val="0"/>
                                          </p:val>
                                        </p:tav>
                                        <p:tav tm="100000">
                                          <p:val>
                                            <p:fltVal val="1"/>
                                          </p:val>
                                        </p:tav>
                                      </p:tavLst>
                                    </p:anim>
                                    <p:anim calcmode="lin" valueType="num">
                                      <p:cBhvr>
                                        <p:cTn id="119" dur="2000" fill="hold"/>
                                        <p:tgtEl>
                                          <p:spTgt spid="5">
                                            <p:graphicEl>
                                              <a:dgm id="{5E4AB192-7904-4FB9-9362-31AF219E392E}"/>
                                            </p:graphicEl>
                                          </p:spTgt>
                                        </p:tgtEl>
                                        <p:attrNameLst>
                                          <p:attrName>ppt_h</p:attrName>
                                        </p:attrNameLst>
                                      </p:cBhvr>
                                      <p:tavLst>
                                        <p:tav tm="0">
                                          <p:val>
                                            <p:strVal val="#ppt_h"/>
                                          </p:val>
                                        </p:tav>
                                        <p:tav tm="100000">
                                          <p:val>
                                            <p:strVal val="#ppt_h"/>
                                          </p:val>
                                        </p:tav>
                                      </p:tavLst>
                                    </p:anim>
                                  </p:childTnLst>
                                </p:cTn>
                              </p:par>
                            </p:childTnLst>
                          </p:cTn>
                        </p:par>
                      </p:childTnLst>
                    </p:cTn>
                  </p:par>
                  <p:par>
                    <p:cTn id="120" fill="hold">
                      <p:stCondLst>
                        <p:cond delay="indefinite"/>
                      </p:stCondLst>
                      <p:childTnLst>
                        <p:par>
                          <p:cTn id="121" fill="hold">
                            <p:stCondLst>
                              <p:cond delay="0"/>
                            </p:stCondLst>
                            <p:childTnLst>
                              <p:par>
                                <p:cTn id="122" presetID="45" presetClass="entr" presetSubtype="0" fill="hold" grpId="0" nodeType="clickEffect">
                                  <p:stCondLst>
                                    <p:cond delay="0"/>
                                  </p:stCondLst>
                                  <p:childTnLst>
                                    <p:set>
                                      <p:cBhvr>
                                        <p:cTn id="123" dur="1" fill="hold">
                                          <p:stCondLst>
                                            <p:cond delay="0"/>
                                          </p:stCondLst>
                                        </p:cTn>
                                        <p:tgtEl>
                                          <p:spTgt spid="5">
                                            <p:graphicEl>
                                              <a:dgm id="{06E35102-A9EC-4383-8D80-3432E9ABD5DE}"/>
                                            </p:graphicEl>
                                          </p:spTgt>
                                        </p:tgtEl>
                                        <p:attrNameLst>
                                          <p:attrName>style.visibility</p:attrName>
                                        </p:attrNameLst>
                                      </p:cBhvr>
                                      <p:to>
                                        <p:strVal val="visible"/>
                                      </p:to>
                                    </p:set>
                                    <p:animEffect transition="in" filter="fade">
                                      <p:cBhvr>
                                        <p:cTn id="124" dur="2000"/>
                                        <p:tgtEl>
                                          <p:spTgt spid="5">
                                            <p:graphicEl>
                                              <a:dgm id="{06E35102-A9EC-4383-8D80-3432E9ABD5DE}"/>
                                            </p:graphicEl>
                                          </p:spTgt>
                                        </p:tgtEl>
                                      </p:cBhvr>
                                    </p:animEffect>
                                    <p:anim calcmode="lin" valueType="num">
                                      <p:cBhvr>
                                        <p:cTn id="125" dur="2000" fill="hold"/>
                                        <p:tgtEl>
                                          <p:spTgt spid="5">
                                            <p:graphicEl>
                                              <a:dgm id="{06E35102-A9EC-4383-8D80-3432E9ABD5DE}"/>
                                            </p:graphicEl>
                                          </p:spTgt>
                                        </p:tgtEl>
                                        <p:attrNameLst>
                                          <p:attrName>ppt_w</p:attrName>
                                        </p:attrNameLst>
                                      </p:cBhvr>
                                      <p:tavLst>
                                        <p:tav tm="0" fmla="#ppt_w*sin(2.5*pi*$)">
                                          <p:val>
                                            <p:fltVal val="0"/>
                                          </p:val>
                                        </p:tav>
                                        <p:tav tm="100000">
                                          <p:val>
                                            <p:fltVal val="1"/>
                                          </p:val>
                                        </p:tav>
                                      </p:tavLst>
                                    </p:anim>
                                    <p:anim calcmode="lin" valueType="num">
                                      <p:cBhvr>
                                        <p:cTn id="126" dur="2000" fill="hold"/>
                                        <p:tgtEl>
                                          <p:spTgt spid="5">
                                            <p:graphicEl>
                                              <a:dgm id="{06E35102-A9EC-4383-8D80-3432E9ABD5DE}"/>
                                            </p:graphicEl>
                                          </p:spTgt>
                                        </p:tgtEl>
                                        <p:attrNameLst>
                                          <p:attrName>ppt_h</p:attrName>
                                        </p:attrNameLst>
                                      </p:cBhvr>
                                      <p:tavLst>
                                        <p:tav tm="0">
                                          <p:val>
                                            <p:strVal val="#ppt_h"/>
                                          </p:val>
                                        </p:tav>
                                        <p:tav tm="100000">
                                          <p:val>
                                            <p:strVal val="#ppt_h"/>
                                          </p:val>
                                        </p:tav>
                                      </p:tavLst>
                                    </p:anim>
                                  </p:childTnLst>
                                </p:cTn>
                              </p:par>
                              <p:par>
                                <p:cTn id="127" presetID="45" presetClass="entr" presetSubtype="0" fill="hold" grpId="0" nodeType="withEffect">
                                  <p:stCondLst>
                                    <p:cond delay="0"/>
                                  </p:stCondLst>
                                  <p:childTnLst>
                                    <p:set>
                                      <p:cBhvr>
                                        <p:cTn id="128" dur="1" fill="hold">
                                          <p:stCondLst>
                                            <p:cond delay="0"/>
                                          </p:stCondLst>
                                        </p:cTn>
                                        <p:tgtEl>
                                          <p:spTgt spid="5">
                                            <p:graphicEl>
                                              <a:dgm id="{584D2238-234D-4ACB-A622-1E59AF04E186}"/>
                                            </p:graphicEl>
                                          </p:spTgt>
                                        </p:tgtEl>
                                        <p:attrNameLst>
                                          <p:attrName>style.visibility</p:attrName>
                                        </p:attrNameLst>
                                      </p:cBhvr>
                                      <p:to>
                                        <p:strVal val="visible"/>
                                      </p:to>
                                    </p:set>
                                    <p:animEffect transition="in" filter="fade">
                                      <p:cBhvr>
                                        <p:cTn id="129" dur="2000"/>
                                        <p:tgtEl>
                                          <p:spTgt spid="5">
                                            <p:graphicEl>
                                              <a:dgm id="{584D2238-234D-4ACB-A622-1E59AF04E186}"/>
                                            </p:graphicEl>
                                          </p:spTgt>
                                        </p:tgtEl>
                                      </p:cBhvr>
                                    </p:animEffect>
                                    <p:anim calcmode="lin" valueType="num">
                                      <p:cBhvr>
                                        <p:cTn id="130" dur="2000" fill="hold"/>
                                        <p:tgtEl>
                                          <p:spTgt spid="5">
                                            <p:graphicEl>
                                              <a:dgm id="{584D2238-234D-4ACB-A622-1E59AF04E186}"/>
                                            </p:graphicEl>
                                          </p:spTgt>
                                        </p:tgtEl>
                                        <p:attrNameLst>
                                          <p:attrName>ppt_w</p:attrName>
                                        </p:attrNameLst>
                                      </p:cBhvr>
                                      <p:tavLst>
                                        <p:tav tm="0" fmla="#ppt_w*sin(2.5*pi*$)">
                                          <p:val>
                                            <p:fltVal val="0"/>
                                          </p:val>
                                        </p:tav>
                                        <p:tav tm="100000">
                                          <p:val>
                                            <p:fltVal val="1"/>
                                          </p:val>
                                        </p:tav>
                                      </p:tavLst>
                                    </p:anim>
                                    <p:anim calcmode="lin" valueType="num">
                                      <p:cBhvr>
                                        <p:cTn id="131" dur="2000" fill="hold"/>
                                        <p:tgtEl>
                                          <p:spTgt spid="5">
                                            <p:graphicEl>
                                              <a:dgm id="{584D2238-234D-4ACB-A622-1E59AF04E186}"/>
                                            </p:graphicEl>
                                          </p:spTgt>
                                        </p:tgtEl>
                                        <p:attrNameLst>
                                          <p:attrName>ppt_h</p:attrName>
                                        </p:attrNameLst>
                                      </p:cBhvr>
                                      <p:tavLst>
                                        <p:tav tm="0">
                                          <p:val>
                                            <p:strVal val="#ppt_h"/>
                                          </p:val>
                                        </p:tav>
                                        <p:tav tm="100000">
                                          <p:val>
                                            <p:strVal val="#ppt_h"/>
                                          </p:val>
                                        </p:tav>
                                      </p:tavLst>
                                    </p:anim>
                                  </p:childTnLst>
                                </p:cTn>
                              </p:par>
                            </p:childTnLst>
                          </p:cTn>
                        </p:par>
                      </p:childTnLst>
                    </p:cTn>
                  </p:par>
                  <p:par>
                    <p:cTn id="132" fill="hold">
                      <p:stCondLst>
                        <p:cond delay="indefinite"/>
                      </p:stCondLst>
                      <p:childTnLst>
                        <p:par>
                          <p:cTn id="133" fill="hold">
                            <p:stCondLst>
                              <p:cond delay="0"/>
                            </p:stCondLst>
                            <p:childTnLst>
                              <p:par>
                                <p:cTn id="134" presetID="45" presetClass="entr" presetSubtype="0" fill="hold" grpId="0" nodeType="clickEffect">
                                  <p:stCondLst>
                                    <p:cond delay="0"/>
                                  </p:stCondLst>
                                  <p:childTnLst>
                                    <p:set>
                                      <p:cBhvr>
                                        <p:cTn id="135" dur="1" fill="hold">
                                          <p:stCondLst>
                                            <p:cond delay="0"/>
                                          </p:stCondLst>
                                        </p:cTn>
                                        <p:tgtEl>
                                          <p:spTgt spid="5">
                                            <p:graphicEl>
                                              <a:dgm id="{AF78F3D6-E8D9-4318-A30D-7FAC838E401B}"/>
                                            </p:graphicEl>
                                          </p:spTgt>
                                        </p:tgtEl>
                                        <p:attrNameLst>
                                          <p:attrName>style.visibility</p:attrName>
                                        </p:attrNameLst>
                                      </p:cBhvr>
                                      <p:to>
                                        <p:strVal val="visible"/>
                                      </p:to>
                                    </p:set>
                                    <p:animEffect transition="in" filter="fade">
                                      <p:cBhvr>
                                        <p:cTn id="136" dur="2000"/>
                                        <p:tgtEl>
                                          <p:spTgt spid="5">
                                            <p:graphicEl>
                                              <a:dgm id="{AF78F3D6-E8D9-4318-A30D-7FAC838E401B}"/>
                                            </p:graphicEl>
                                          </p:spTgt>
                                        </p:tgtEl>
                                      </p:cBhvr>
                                    </p:animEffect>
                                    <p:anim calcmode="lin" valueType="num">
                                      <p:cBhvr>
                                        <p:cTn id="137" dur="2000" fill="hold"/>
                                        <p:tgtEl>
                                          <p:spTgt spid="5">
                                            <p:graphicEl>
                                              <a:dgm id="{AF78F3D6-E8D9-4318-A30D-7FAC838E401B}"/>
                                            </p:graphicEl>
                                          </p:spTgt>
                                        </p:tgtEl>
                                        <p:attrNameLst>
                                          <p:attrName>ppt_w</p:attrName>
                                        </p:attrNameLst>
                                      </p:cBhvr>
                                      <p:tavLst>
                                        <p:tav tm="0" fmla="#ppt_w*sin(2.5*pi*$)">
                                          <p:val>
                                            <p:fltVal val="0"/>
                                          </p:val>
                                        </p:tav>
                                        <p:tav tm="100000">
                                          <p:val>
                                            <p:fltVal val="1"/>
                                          </p:val>
                                        </p:tav>
                                      </p:tavLst>
                                    </p:anim>
                                    <p:anim calcmode="lin" valueType="num">
                                      <p:cBhvr>
                                        <p:cTn id="138" dur="2000" fill="hold"/>
                                        <p:tgtEl>
                                          <p:spTgt spid="5">
                                            <p:graphicEl>
                                              <a:dgm id="{AF78F3D6-E8D9-4318-A30D-7FAC838E401B}"/>
                                            </p:graphicEl>
                                          </p:spTgt>
                                        </p:tgtEl>
                                        <p:attrNameLst>
                                          <p:attrName>ppt_h</p:attrName>
                                        </p:attrNameLst>
                                      </p:cBhvr>
                                      <p:tavLst>
                                        <p:tav tm="0">
                                          <p:val>
                                            <p:strVal val="#ppt_h"/>
                                          </p:val>
                                        </p:tav>
                                        <p:tav tm="100000">
                                          <p:val>
                                            <p:strVal val="#ppt_h"/>
                                          </p:val>
                                        </p:tav>
                                      </p:tavLst>
                                    </p:anim>
                                  </p:childTnLst>
                                </p:cTn>
                              </p:par>
                              <p:par>
                                <p:cTn id="139" presetID="45" presetClass="entr" presetSubtype="0" fill="hold" grpId="0" nodeType="withEffect">
                                  <p:stCondLst>
                                    <p:cond delay="0"/>
                                  </p:stCondLst>
                                  <p:childTnLst>
                                    <p:set>
                                      <p:cBhvr>
                                        <p:cTn id="140" dur="1" fill="hold">
                                          <p:stCondLst>
                                            <p:cond delay="0"/>
                                          </p:stCondLst>
                                        </p:cTn>
                                        <p:tgtEl>
                                          <p:spTgt spid="5">
                                            <p:graphicEl>
                                              <a:dgm id="{84014218-AEE7-449F-91B1-D3B1A74FC0FA}"/>
                                            </p:graphicEl>
                                          </p:spTgt>
                                        </p:tgtEl>
                                        <p:attrNameLst>
                                          <p:attrName>style.visibility</p:attrName>
                                        </p:attrNameLst>
                                      </p:cBhvr>
                                      <p:to>
                                        <p:strVal val="visible"/>
                                      </p:to>
                                    </p:set>
                                    <p:animEffect transition="in" filter="fade">
                                      <p:cBhvr>
                                        <p:cTn id="141" dur="2000"/>
                                        <p:tgtEl>
                                          <p:spTgt spid="5">
                                            <p:graphicEl>
                                              <a:dgm id="{84014218-AEE7-449F-91B1-D3B1A74FC0FA}"/>
                                            </p:graphicEl>
                                          </p:spTgt>
                                        </p:tgtEl>
                                      </p:cBhvr>
                                    </p:animEffect>
                                    <p:anim calcmode="lin" valueType="num">
                                      <p:cBhvr>
                                        <p:cTn id="142" dur="2000" fill="hold"/>
                                        <p:tgtEl>
                                          <p:spTgt spid="5">
                                            <p:graphicEl>
                                              <a:dgm id="{84014218-AEE7-449F-91B1-D3B1A74FC0FA}"/>
                                            </p:graphicEl>
                                          </p:spTgt>
                                        </p:tgtEl>
                                        <p:attrNameLst>
                                          <p:attrName>ppt_w</p:attrName>
                                        </p:attrNameLst>
                                      </p:cBhvr>
                                      <p:tavLst>
                                        <p:tav tm="0" fmla="#ppt_w*sin(2.5*pi*$)">
                                          <p:val>
                                            <p:fltVal val="0"/>
                                          </p:val>
                                        </p:tav>
                                        <p:tav tm="100000">
                                          <p:val>
                                            <p:fltVal val="1"/>
                                          </p:val>
                                        </p:tav>
                                      </p:tavLst>
                                    </p:anim>
                                    <p:anim calcmode="lin" valueType="num">
                                      <p:cBhvr>
                                        <p:cTn id="143" dur="2000" fill="hold"/>
                                        <p:tgtEl>
                                          <p:spTgt spid="5">
                                            <p:graphicEl>
                                              <a:dgm id="{84014218-AEE7-449F-91B1-D3B1A74FC0FA}"/>
                                            </p:graphicEl>
                                          </p:spTgt>
                                        </p:tgtEl>
                                        <p:attrNameLst>
                                          <p:attrName>ppt_h</p:attrName>
                                        </p:attrNameLst>
                                      </p:cBhvr>
                                      <p:tavLst>
                                        <p:tav tm="0">
                                          <p:val>
                                            <p:strVal val="#ppt_h"/>
                                          </p:val>
                                        </p:tav>
                                        <p:tav tm="100000">
                                          <p:val>
                                            <p:strVal val="#ppt_h"/>
                                          </p:val>
                                        </p:tav>
                                      </p:tavLst>
                                    </p:anim>
                                  </p:childTnLst>
                                </p:cTn>
                              </p:par>
                            </p:childTnLst>
                          </p:cTn>
                        </p:par>
                      </p:childTnLst>
                    </p:cTn>
                  </p:par>
                  <p:par>
                    <p:cTn id="144" fill="hold">
                      <p:stCondLst>
                        <p:cond delay="indefinite"/>
                      </p:stCondLst>
                      <p:childTnLst>
                        <p:par>
                          <p:cTn id="145" fill="hold">
                            <p:stCondLst>
                              <p:cond delay="0"/>
                            </p:stCondLst>
                            <p:childTnLst>
                              <p:par>
                                <p:cTn id="146" presetID="45" presetClass="entr" presetSubtype="0" fill="hold" grpId="0" nodeType="clickEffect">
                                  <p:stCondLst>
                                    <p:cond delay="0"/>
                                  </p:stCondLst>
                                  <p:childTnLst>
                                    <p:set>
                                      <p:cBhvr>
                                        <p:cTn id="147" dur="1" fill="hold">
                                          <p:stCondLst>
                                            <p:cond delay="0"/>
                                          </p:stCondLst>
                                        </p:cTn>
                                        <p:tgtEl>
                                          <p:spTgt spid="5">
                                            <p:graphicEl>
                                              <a:dgm id="{43030E19-B621-4F7C-91A1-A28BDEA3811A}"/>
                                            </p:graphicEl>
                                          </p:spTgt>
                                        </p:tgtEl>
                                        <p:attrNameLst>
                                          <p:attrName>style.visibility</p:attrName>
                                        </p:attrNameLst>
                                      </p:cBhvr>
                                      <p:to>
                                        <p:strVal val="visible"/>
                                      </p:to>
                                    </p:set>
                                    <p:animEffect transition="in" filter="fade">
                                      <p:cBhvr>
                                        <p:cTn id="148" dur="2000"/>
                                        <p:tgtEl>
                                          <p:spTgt spid="5">
                                            <p:graphicEl>
                                              <a:dgm id="{43030E19-B621-4F7C-91A1-A28BDEA3811A}"/>
                                            </p:graphicEl>
                                          </p:spTgt>
                                        </p:tgtEl>
                                      </p:cBhvr>
                                    </p:animEffect>
                                    <p:anim calcmode="lin" valueType="num">
                                      <p:cBhvr>
                                        <p:cTn id="149" dur="2000" fill="hold"/>
                                        <p:tgtEl>
                                          <p:spTgt spid="5">
                                            <p:graphicEl>
                                              <a:dgm id="{43030E19-B621-4F7C-91A1-A28BDEA3811A}"/>
                                            </p:graphicEl>
                                          </p:spTgt>
                                        </p:tgtEl>
                                        <p:attrNameLst>
                                          <p:attrName>ppt_w</p:attrName>
                                        </p:attrNameLst>
                                      </p:cBhvr>
                                      <p:tavLst>
                                        <p:tav tm="0" fmla="#ppt_w*sin(2.5*pi*$)">
                                          <p:val>
                                            <p:fltVal val="0"/>
                                          </p:val>
                                        </p:tav>
                                        <p:tav tm="100000">
                                          <p:val>
                                            <p:fltVal val="1"/>
                                          </p:val>
                                        </p:tav>
                                      </p:tavLst>
                                    </p:anim>
                                    <p:anim calcmode="lin" valueType="num">
                                      <p:cBhvr>
                                        <p:cTn id="150" dur="2000" fill="hold"/>
                                        <p:tgtEl>
                                          <p:spTgt spid="5">
                                            <p:graphicEl>
                                              <a:dgm id="{43030E19-B621-4F7C-91A1-A28BDEA3811A}"/>
                                            </p:graphicEl>
                                          </p:spTgt>
                                        </p:tgtEl>
                                        <p:attrNameLst>
                                          <p:attrName>ppt_h</p:attrName>
                                        </p:attrNameLst>
                                      </p:cBhvr>
                                      <p:tavLst>
                                        <p:tav tm="0">
                                          <p:val>
                                            <p:strVal val="#ppt_h"/>
                                          </p:val>
                                        </p:tav>
                                        <p:tav tm="100000">
                                          <p:val>
                                            <p:strVal val="#ppt_h"/>
                                          </p:val>
                                        </p:tav>
                                      </p:tavLst>
                                    </p:anim>
                                  </p:childTnLst>
                                </p:cTn>
                              </p:par>
                              <p:par>
                                <p:cTn id="151" presetID="45" presetClass="entr" presetSubtype="0" fill="hold" grpId="0" nodeType="withEffect">
                                  <p:stCondLst>
                                    <p:cond delay="0"/>
                                  </p:stCondLst>
                                  <p:childTnLst>
                                    <p:set>
                                      <p:cBhvr>
                                        <p:cTn id="152" dur="1" fill="hold">
                                          <p:stCondLst>
                                            <p:cond delay="0"/>
                                          </p:stCondLst>
                                        </p:cTn>
                                        <p:tgtEl>
                                          <p:spTgt spid="5">
                                            <p:graphicEl>
                                              <a:dgm id="{0B263C53-028F-43EB-8164-846AD404BD57}"/>
                                            </p:graphicEl>
                                          </p:spTgt>
                                        </p:tgtEl>
                                        <p:attrNameLst>
                                          <p:attrName>style.visibility</p:attrName>
                                        </p:attrNameLst>
                                      </p:cBhvr>
                                      <p:to>
                                        <p:strVal val="visible"/>
                                      </p:to>
                                    </p:set>
                                    <p:animEffect transition="in" filter="fade">
                                      <p:cBhvr>
                                        <p:cTn id="153" dur="2000"/>
                                        <p:tgtEl>
                                          <p:spTgt spid="5">
                                            <p:graphicEl>
                                              <a:dgm id="{0B263C53-028F-43EB-8164-846AD404BD57}"/>
                                            </p:graphicEl>
                                          </p:spTgt>
                                        </p:tgtEl>
                                      </p:cBhvr>
                                    </p:animEffect>
                                    <p:anim calcmode="lin" valueType="num">
                                      <p:cBhvr>
                                        <p:cTn id="154" dur="2000" fill="hold"/>
                                        <p:tgtEl>
                                          <p:spTgt spid="5">
                                            <p:graphicEl>
                                              <a:dgm id="{0B263C53-028F-43EB-8164-846AD404BD57}"/>
                                            </p:graphicEl>
                                          </p:spTgt>
                                        </p:tgtEl>
                                        <p:attrNameLst>
                                          <p:attrName>ppt_w</p:attrName>
                                        </p:attrNameLst>
                                      </p:cBhvr>
                                      <p:tavLst>
                                        <p:tav tm="0" fmla="#ppt_w*sin(2.5*pi*$)">
                                          <p:val>
                                            <p:fltVal val="0"/>
                                          </p:val>
                                        </p:tav>
                                        <p:tav tm="100000">
                                          <p:val>
                                            <p:fltVal val="1"/>
                                          </p:val>
                                        </p:tav>
                                      </p:tavLst>
                                    </p:anim>
                                    <p:anim calcmode="lin" valueType="num">
                                      <p:cBhvr>
                                        <p:cTn id="155" dur="2000" fill="hold"/>
                                        <p:tgtEl>
                                          <p:spTgt spid="5">
                                            <p:graphicEl>
                                              <a:dgm id="{0B263C53-028F-43EB-8164-846AD404BD57}"/>
                                            </p:graphicEl>
                                          </p:spTgt>
                                        </p:tgtEl>
                                        <p:attrNameLst>
                                          <p:attrName>ppt_h</p:attrName>
                                        </p:attrNameLst>
                                      </p:cBhvr>
                                      <p:tavLst>
                                        <p:tav tm="0">
                                          <p:val>
                                            <p:strVal val="#ppt_h"/>
                                          </p:val>
                                        </p:tav>
                                        <p:tav tm="100000">
                                          <p:val>
                                            <p:strVal val="#ppt_h"/>
                                          </p:val>
                                        </p:tav>
                                      </p:tavLst>
                                    </p:anim>
                                  </p:childTnLst>
                                </p:cTn>
                              </p:par>
                            </p:childTnLst>
                          </p:cTn>
                        </p:par>
                      </p:childTnLst>
                    </p:cTn>
                  </p:par>
                  <p:par>
                    <p:cTn id="156" fill="hold">
                      <p:stCondLst>
                        <p:cond delay="indefinite"/>
                      </p:stCondLst>
                      <p:childTnLst>
                        <p:par>
                          <p:cTn id="157" fill="hold">
                            <p:stCondLst>
                              <p:cond delay="0"/>
                            </p:stCondLst>
                            <p:childTnLst>
                              <p:par>
                                <p:cTn id="158" presetID="45" presetClass="entr" presetSubtype="0" fill="hold" grpId="0" nodeType="clickEffect">
                                  <p:stCondLst>
                                    <p:cond delay="0"/>
                                  </p:stCondLst>
                                  <p:childTnLst>
                                    <p:set>
                                      <p:cBhvr>
                                        <p:cTn id="159" dur="1" fill="hold">
                                          <p:stCondLst>
                                            <p:cond delay="0"/>
                                          </p:stCondLst>
                                        </p:cTn>
                                        <p:tgtEl>
                                          <p:spTgt spid="5">
                                            <p:graphicEl>
                                              <a:dgm id="{B05EEC55-3187-45F9-A983-9069F2B6E532}"/>
                                            </p:graphicEl>
                                          </p:spTgt>
                                        </p:tgtEl>
                                        <p:attrNameLst>
                                          <p:attrName>style.visibility</p:attrName>
                                        </p:attrNameLst>
                                      </p:cBhvr>
                                      <p:to>
                                        <p:strVal val="visible"/>
                                      </p:to>
                                    </p:set>
                                    <p:animEffect transition="in" filter="fade">
                                      <p:cBhvr>
                                        <p:cTn id="160" dur="2000"/>
                                        <p:tgtEl>
                                          <p:spTgt spid="5">
                                            <p:graphicEl>
                                              <a:dgm id="{B05EEC55-3187-45F9-A983-9069F2B6E532}"/>
                                            </p:graphicEl>
                                          </p:spTgt>
                                        </p:tgtEl>
                                      </p:cBhvr>
                                    </p:animEffect>
                                    <p:anim calcmode="lin" valueType="num">
                                      <p:cBhvr>
                                        <p:cTn id="161" dur="2000" fill="hold"/>
                                        <p:tgtEl>
                                          <p:spTgt spid="5">
                                            <p:graphicEl>
                                              <a:dgm id="{B05EEC55-3187-45F9-A983-9069F2B6E532}"/>
                                            </p:graphicEl>
                                          </p:spTgt>
                                        </p:tgtEl>
                                        <p:attrNameLst>
                                          <p:attrName>ppt_w</p:attrName>
                                        </p:attrNameLst>
                                      </p:cBhvr>
                                      <p:tavLst>
                                        <p:tav tm="0" fmla="#ppt_w*sin(2.5*pi*$)">
                                          <p:val>
                                            <p:fltVal val="0"/>
                                          </p:val>
                                        </p:tav>
                                        <p:tav tm="100000">
                                          <p:val>
                                            <p:fltVal val="1"/>
                                          </p:val>
                                        </p:tav>
                                      </p:tavLst>
                                    </p:anim>
                                    <p:anim calcmode="lin" valueType="num">
                                      <p:cBhvr>
                                        <p:cTn id="162" dur="2000" fill="hold"/>
                                        <p:tgtEl>
                                          <p:spTgt spid="5">
                                            <p:graphicEl>
                                              <a:dgm id="{B05EEC55-3187-45F9-A983-9069F2B6E532}"/>
                                            </p:graphicEl>
                                          </p:spTgt>
                                        </p:tgtEl>
                                        <p:attrNameLst>
                                          <p:attrName>ppt_h</p:attrName>
                                        </p:attrNameLst>
                                      </p:cBhvr>
                                      <p:tavLst>
                                        <p:tav tm="0">
                                          <p:val>
                                            <p:strVal val="#ppt_h"/>
                                          </p:val>
                                        </p:tav>
                                        <p:tav tm="100000">
                                          <p:val>
                                            <p:strVal val="#ppt_h"/>
                                          </p:val>
                                        </p:tav>
                                      </p:tavLst>
                                    </p:anim>
                                  </p:childTnLst>
                                </p:cTn>
                              </p:par>
                              <p:par>
                                <p:cTn id="163" presetID="45" presetClass="entr" presetSubtype="0" fill="hold" grpId="0" nodeType="withEffect">
                                  <p:stCondLst>
                                    <p:cond delay="0"/>
                                  </p:stCondLst>
                                  <p:childTnLst>
                                    <p:set>
                                      <p:cBhvr>
                                        <p:cTn id="164" dur="1" fill="hold">
                                          <p:stCondLst>
                                            <p:cond delay="0"/>
                                          </p:stCondLst>
                                        </p:cTn>
                                        <p:tgtEl>
                                          <p:spTgt spid="5">
                                            <p:graphicEl>
                                              <a:dgm id="{3122A15D-E5D6-4AE9-92ED-AD8FFF6937B0}"/>
                                            </p:graphicEl>
                                          </p:spTgt>
                                        </p:tgtEl>
                                        <p:attrNameLst>
                                          <p:attrName>style.visibility</p:attrName>
                                        </p:attrNameLst>
                                      </p:cBhvr>
                                      <p:to>
                                        <p:strVal val="visible"/>
                                      </p:to>
                                    </p:set>
                                    <p:animEffect transition="in" filter="fade">
                                      <p:cBhvr>
                                        <p:cTn id="165" dur="2000"/>
                                        <p:tgtEl>
                                          <p:spTgt spid="5">
                                            <p:graphicEl>
                                              <a:dgm id="{3122A15D-E5D6-4AE9-92ED-AD8FFF6937B0}"/>
                                            </p:graphicEl>
                                          </p:spTgt>
                                        </p:tgtEl>
                                      </p:cBhvr>
                                    </p:animEffect>
                                    <p:anim calcmode="lin" valueType="num">
                                      <p:cBhvr>
                                        <p:cTn id="166" dur="2000" fill="hold"/>
                                        <p:tgtEl>
                                          <p:spTgt spid="5">
                                            <p:graphicEl>
                                              <a:dgm id="{3122A15D-E5D6-4AE9-92ED-AD8FFF6937B0}"/>
                                            </p:graphicEl>
                                          </p:spTgt>
                                        </p:tgtEl>
                                        <p:attrNameLst>
                                          <p:attrName>ppt_w</p:attrName>
                                        </p:attrNameLst>
                                      </p:cBhvr>
                                      <p:tavLst>
                                        <p:tav tm="0" fmla="#ppt_w*sin(2.5*pi*$)">
                                          <p:val>
                                            <p:fltVal val="0"/>
                                          </p:val>
                                        </p:tav>
                                        <p:tav tm="100000">
                                          <p:val>
                                            <p:fltVal val="1"/>
                                          </p:val>
                                        </p:tav>
                                      </p:tavLst>
                                    </p:anim>
                                    <p:anim calcmode="lin" valueType="num">
                                      <p:cBhvr>
                                        <p:cTn id="167" dur="2000" fill="hold"/>
                                        <p:tgtEl>
                                          <p:spTgt spid="5">
                                            <p:graphicEl>
                                              <a:dgm id="{3122A15D-E5D6-4AE9-92ED-AD8FFF6937B0}"/>
                                            </p:graphicEl>
                                          </p:spTgt>
                                        </p:tgtEl>
                                        <p:attrNameLst>
                                          <p:attrName>ppt_h</p:attrName>
                                        </p:attrNameLst>
                                      </p:cBhvr>
                                      <p:tavLst>
                                        <p:tav tm="0">
                                          <p:val>
                                            <p:strVal val="#ppt_h"/>
                                          </p:val>
                                        </p:tav>
                                        <p:tav tm="100000">
                                          <p:val>
                                            <p:strVal val="#ppt_h"/>
                                          </p:val>
                                        </p:tav>
                                      </p:tavLst>
                                    </p:anim>
                                  </p:childTnLst>
                                </p:cTn>
                              </p:par>
                            </p:childTnLst>
                          </p:cTn>
                        </p:par>
                      </p:childTnLst>
                    </p:cTn>
                  </p:par>
                  <p:par>
                    <p:cTn id="168" fill="hold">
                      <p:stCondLst>
                        <p:cond delay="indefinite"/>
                      </p:stCondLst>
                      <p:childTnLst>
                        <p:par>
                          <p:cTn id="169" fill="hold">
                            <p:stCondLst>
                              <p:cond delay="0"/>
                            </p:stCondLst>
                            <p:childTnLst>
                              <p:par>
                                <p:cTn id="170" presetID="45" presetClass="entr" presetSubtype="0" fill="hold" grpId="0" nodeType="clickEffect">
                                  <p:stCondLst>
                                    <p:cond delay="0"/>
                                  </p:stCondLst>
                                  <p:childTnLst>
                                    <p:set>
                                      <p:cBhvr>
                                        <p:cTn id="171" dur="1" fill="hold">
                                          <p:stCondLst>
                                            <p:cond delay="0"/>
                                          </p:stCondLst>
                                        </p:cTn>
                                        <p:tgtEl>
                                          <p:spTgt spid="5">
                                            <p:graphicEl>
                                              <a:dgm id="{7D01EA84-0062-4FAE-9690-BD8789E5BDFB}"/>
                                            </p:graphicEl>
                                          </p:spTgt>
                                        </p:tgtEl>
                                        <p:attrNameLst>
                                          <p:attrName>style.visibility</p:attrName>
                                        </p:attrNameLst>
                                      </p:cBhvr>
                                      <p:to>
                                        <p:strVal val="visible"/>
                                      </p:to>
                                    </p:set>
                                    <p:animEffect transition="in" filter="fade">
                                      <p:cBhvr>
                                        <p:cTn id="172" dur="2000"/>
                                        <p:tgtEl>
                                          <p:spTgt spid="5">
                                            <p:graphicEl>
                                              <a:dgm id="{7D01EA84-0062-4FAE-9690-BD8789E5BDFB}"/>
                                            </p:graphicEl>
                                          </p:spTgt>
                                        </p:tgtEl>
                                      </p:cBhvr>
                                    </p:animEffect>
                                    <p:anim calcmode="lin" valueType="num">
                                      <p:cBhvr>
                                        <p:cTn id="173" dur="2000" fill="hold"/>
                                        <p:tgtEl>
                                          <p:spTgt spid="5">
                                            <p:graphicEl>
                                              <a:dgm id="{7D01EA84-0062-4FAE-9690-BD8789E5BDFB}"/>
                                            </p:graphicEl>
                                          </p:spTgt>
                                        </p:tgtEl>
                                        <p:attrNameLst>
                                          <p:attrName>ppt_w</p:attrName>
                                        </p:attrNameLst>
                                      </p:cBhvr>
                                      <p:tavLst>
                                        <p:tav tm="0" fmla="#ppt_w*sin(2.5*pi*$)">
                                          <p:val>
                                            <p:fltVal val="0"/>
                                          </p:val>
                                        </p:tav>
                                        <p:tav tm="100000">
                                          <p:val>
                                            <p:fltVal val="1"/>
                                          </p:val>
                                        </p:tav>
                                      </p:tavLst>
                                    </p:anim>
                                    <p:anim calcmode="lin" valueType="num">
                                      <p:cBhvr>
                                        <p:cTn id="174" dur="2000" fill="hold"/>
                                        <p:tgtEl>
                                          <p:spTgt spid="5">
                                            <p:graphicEl>
                                              <a:dgm id="{7D01EA84-0062-4FAE-9690-BD8789E5BDFB}"/>
                                            </p:graphicEl>
                                          </p:spTgt>
                                        </p:tgtEl>
                                        <p:attrNameLst>
                                          <p:attrName>ppt_h</p:attrName>
                                        </p:attrNameLst>
                                      </p:cBhvr>
                                      <p:tavLst>
                                        <p:tav tm="0">
                                          <p:val>
                                            <p:strVal val="#ppt_h"/>
                                          </p:val>
                                        </p:tav>
                                        <p:tav tm="100000">
                                          <p:val>
                                            <p:strVal val="#ppt_h"/>
                                          </p:val>
                                        </p:tav>
                                      </p:tavLst>
                                    </p:anim>
                                  </p:childTnLst>
                                </p:cTn>
                              </p:par>
                              <p:par>
                                <p:cTn id="175" presetID="45" presetClass="entr" presetSubtype="0" fill="hold" grpId="0" nodeType="withEffect">
                                  <p:stCondLst>
                                    <p:cond delay="0"/>
                                  </p:stCondLst>
                                  <p:childTnLst>
                                    <p:set>
                                      <p:cBhvr>
                                        <p:cTn id="176" dur="1" fill="hold">
                                          <p:stCondLst>
                                            <p:cond delay="0"/>
                                          </p:stCondLst>
                                        </p:cTn>
                                        <p:tgtEl>
                                          <p:spTgt spid="5">
                                            <p:graphicEl>
                                              <a:dgm id="{3C700FCF-BFF9-4CAD-A63F-B3556A899807}"/>
                                            </p:graphicEl>
                                          </p:spTgt>
                                        </p:tgtEl>
                                        <p:attrNameLst>
                                          <p:attrName>style.visibility</p:attrName>
                                        </p:attrNameLst>
                                      </p:cBhvr>
                                      <p:to>
                                        <p:strVal val="visible"/>
                                      </p:to>
                                    </p:set>
                                    <p:animEffect transition="in" filter="fade">
                                      <p:cBhvr>
                                        <p:cTn id="177" dur="2000"/>
                                        <p:tgtEl>
                                          <p:spTgt spid="5">
                                            <p:graphicEl>
                                              <a:dgm id="{3C700FCF-BFF9-4CAD-A63F-B3556A899807}"/>
                                            </p:graphicEl>
                                          </p:spTgt>
                                        </p:tgtEl>
                                      </p:cBhvr>
                                    </p:animEffect>
                                    <p:anim calcmode="lin" valueType="num">
                                      <p:cBhvr>
                                        <p:cTn id="178" dur="2000" fill="hold"/>
                                        <p:tgtEl>
                                          <p:spTgt spid="5">
                                            <p:graphicEl>
                                              <a:dgm id="{3C700FCF-BFF9-4CAD-A63F-B3556A899807}"/>
                                            </p:graphicEl>
                                          </p:spTgt>
                                        </p:tgtEl>
                                        <p:attrNameLst>
                                          <p:attrName>ppt_w</p:attrName>
                                        </p:attrNameLst>
                                      </p:cBhvr>
                                      <p:tavLst>
                                        <p:tav tm="0" fmla="#ppt_w*sin(2.5*pi*$)">
                                          <p:val>
                                            <p:fltVal val="0"/>
                                          </p:val>
                                        </p:tav>
                                        <p:tav tm="100000">
                                          <p:val>
                                            <p:fltVal val="1"/>
                                          </p:val>
                                        </p:tav>
                                      </p:tavLst>
                                    </p:anim>
                                    <p:anim calcmode="lin" valueType="num">
                                      <p:cBhvr>
                                        <p:cTn id="179" dur="2000" fill="hold"/>
                                        <p:tgtEl>
                                          <p:spTgt spid="5">
                                            <p:graphicEl>
                                              <a:dgm id="{3C700FCF-BFF9-4CAD-A63F-B3556A899807}"/>
                                            </p:graphicEl>
                                          </p:spTgt>
                                        </p:tgtEl>
                                        <p:attrNameLst>
                                          <p:attrName>ppt_h</p:attrName>
                                        </p:attrNameLst>
                                      </p:cBhvr>
                                      <p:tavLst>
                                        <p:tav tm="0">
                                          <p:val>
                                            <p:strVal val="#ppt_h"/>
                                          </p:val>
                                        </p:tav>
                                        <p:tav tm="100000">
                                          <p:val>
                                            <p:strVal val="#ppt_h"/>
                                          </p:val>
                                        </p:tav>
                                      </p:tavLst>
                                    </p:anim>
                                  </p:childTnLst>
                                </p:cTn>
                              </p:par>
                            </p:childTnLst>
                          </p:cTn>
                        </p:par>
                      </p:childTnLst>
                    </p:cTn>
                  </p:par>
                  <p:par>
                    <p:cTn id="180" fill="hold">
                      <p:stCondLst>
                        <p:cond delay="indefinite"/>
                      </p:stCondLst>
                      <p:childTnLst>
                        <p:par>
                          <p:cTn id="181" fill="hold">
                            <p:stCondLst>
                              <p:cond delay="0"/>
                            </p:stCondLst>
                            <p:childTnLst>
                              <p:par>
                                <p:cTn id="182" presetID="45" presetClass="entr" presetSubtype="0" fill="hold" grpId="0" nodeType="clickEffect">
                                  <p:stCondLst>
                                    <p:cond delay="0"/>
                                  </p:stCondLst>
                                  <p:childTnLst>
                                    <p:set>
                                      <p:cBhvr>
                                        <p:cTn id="183" dur="1" fill="hold">
                                          <p:stCondLst>
                                            <p:cond delay="0"/>
                                          </p:stCondLst>
                                        </p:cTn>
                                        <p:tgtEl>
                                          <p:spTgt spid="5">
                                            <p:graphicEl>
                                              <a:dgm id="{9B8FA4A9-884E-4ACA-BE06-163E3E46A7C0}"/>
                                            </p:graphicEl>
                                          </p:spTgt>
                                        </p:tgtEl>
                                        <p:attrNameLst>
                                          <p:attrName>style.visibility</p:attrName>
                                        </p:attrNameLst>
                                      </p:cBhvr>
                                      <p:to>
                                        <p:strVal val="visible"/>
                                      </p:to>
                                    </p:set>
                                    <p:animEffect transition="in" filter="fade">
                                      <p:cBhvr>
                                        <p:cTn id="184" dur="2000"/>
                                        <p:tgtEl>
                                          <p:spTgt spid="5">
                                            <p:graphicEl>
                                              <a:dgm id="{9B8FA4A9-884E-4ACA-BE06-163E3E46A7C0}"/>
                                            </p:graphicEl>
                                          </p:spTgt>
                                        </p:tgtEl>
                                      </p:cBhvr>
                                    </p:animEffect>
                                    <p:anim calcmode="lin" valueType="num">
                                      <p:cBhvr>
                                        <p:cTn id="185" dur="2000" fill="hold"/>
                                        <p:tgtEl>
                                          <p:spTgt spid="5">
                                            <p:graphicEl>
                                              <a:dgm id="{9B8FA4A9-884E-4ACA-BE06-163E3E46A7C0}"/>
                                            </p:graphicEl>
                                          </p:spTgt>
                                        </p:tgtEl>
                                        <p:attrNameLst>
                                          <p:attrName>ppt_w</p:attrName>
                                        </p:attrNameLst>
                                      </p:cBhvr>
                                      <p:tavLst>
                                        <p:tav tm="0" fmla="#ppt_w*sin(2.5*pi*$)">
                                          <p:val>
                                            <p:fltVal val="0"/>
                                          </p:val>
                                        </p:tav>
                                        <p:tav tm="100000">
                                          <p:val>
                                            <p:fltVal val="1"/>
                                          </p:val>
                                        </p:tav>
                                      </p:tavLst>
                                    </p:anim>
                                    <p:anim calcmode="lin" valueType="num">
                                      <p:cBhvr>
                                        <p:cTn id="186" dur="2000" fill="hold"/>
                                        <p:tgtEl>
                                          <p:spTgt spid="5">
                                            <p:graphicEl>
                                              <a:dgm id="{9B8FA4A9-884E-4ACA-BE06-163E3E46A7C0}"/>
                                            </p:graphicEl>
                                          </p:spTgt>
                                        </p:tgtEl>
                                        <p:attrNameLst>
                                          <p:attrName>ppt_h</p:attrName>
                                        </p:attrNameLst>
                                      </p:cBhvr>
                                      <p:tavLst>
                                        <p:tav tm="0">
                                          <p:val>
                                            <p:strVal val="#ppt_h"/>
                                          </p:val>
                                        </p:tav>
                                        <p:tav tm="100000">
                                          <p:val>
                                            <p:strVal val="#ppt_h"/>
                                          </p:val>
                                        </p:tav>
                                      </p:tavLst>
                                    </p:anim>
                                  </p:childTnLst>
                                </p:cTn>
                              </p:par>
                              <p:par>
                                <p:cTn id="187" presetID="45" presetClass="entr" presetSubtype="0" fill="hold" grpId="0" nodeType="withEffect">
                                  <p:stCondLst>
                                    <p:cond delay="0"/>
                                  </p:stCondLst>
                                  <p:childTnLst>
                                    <p:set>
                                      <p:cBhvr>
                                        <p:cTn id="188" dur="1" fill="hold">
                                          <p:stCondLst>
                                            <p:cond delay="0"/>
                                          </p:stCondLst>
                                        </p:cTn>
                                        <p:tgtEl>
                                          <p:spTgt spid="5">
                                            <p:graphicEl>
                                              <a:dgm id="{7E49AE5F-82BD-4F52-B83C-67FEB347C65D}"/>
                                            </p:graphicEl>
                                          </p:spTgt>
                                        </p:tgtEl>
                                        <p:attrNameLst>
                                          <p:attrName>style.visibility</p:attrName>
                                        </p:attrNameLst>
                                      </p:cBhvr>
                                      <p:to>
                                        <p:strVal val="visible"/>
                                      </p:to>
                                    </p:set>
                                    <p:animEffect transition="in" filter="fade">
                                      <p:cBhvr>
                                        <p:cTn id="189" dur="2000"/>
                                        <p:tgtEl>
                                          <p:spTgt spid="5">
                                            <p:graphicEl>
                                              <a:dgm id="{7E49AE5F-82BD-4F52-B83C-67FEB347C65D}"/>
                                            </p:graphicEl>
                                          </p:spTgt>
                                        </p:tgtEl>
                                      </p:cBhvr>
                                    </p:animEffect>
                                    <p:anim calcmode="lin" valueType="num">
                                      <p:cBhvr>
                                        <p:cTn id="190" dur="2000" fill="hold"/>
                                        <p:tgtEl>
                                          <p:spTgt spid="5">
                                            <p:graphicEl>
                                              <a:dgm id="{7E49AE5F-82BD-4F52-B83C-67FEB347C65D}"/>
                                            </p:graphicEl>
                                          </p:spTgt>
                                        </p:tgtEl>
                                        <p:attrNameLst>
                                          <p:attrName>ppt_w</p:attrName>
                                        </p:attrNameLst>
                                      </p:cBhvr>
                                      <p:tavLst>
                                        <p:tav tm="0" fmla="#ppt_w*sin(2.5*pi*$)">
                                          <p:val>
                                            <p:fltVal val="0"/>
                                          </p:val>
                                        </p:tav>
                                        <p:tav tm="100000">
                                          <p:val>
                                            <p:fltVal val="1"/>
                                          </p:val>
                                        </p:tav>
                                      </p:tavLst>
                                    </p:anim>
                                    <p:anim calcmode="lin" valueType="num">
                                      <p:cBhvr>
                                        <p:cTn id="191" dur="2000" fill="hold"/>
                                        <p:tgtEl>
                                          <p:spTgt spid="5">
                                            <p:graphicEl>
                                              <a:dgm id="{7E49AE5F-82BD-4F52-B83C-67FEB347C65D}"/>
                                            </p:graphicEl>
                                          </p:spTgt>
                                        </p:tgtEl>
                                        <p:attrNameLst>
                                          <p:attrName>ppt_h</p:attrName>
                                        </p:attrNameLst>
                                      </p:cBhvr>
                                      <p:tavLst>
                                        <p:tav tm="0">
                                          <p:val>
                                            <p:strVal val="#ppt_h"/>
                                          </p:val>
                                        </p:tav>
                                        <p:tav tm="100000">
                                          <p:val>
                                            <p:strVal val="#ppt_h"/>
                                          </p:val>
                                        </p:tav>
                                      </p:tavLst>
                                    </p:anim>
                                  </p:childTnLst>
                                </p:cTn>
                              </p:par>
                            </p:childTnLst>
                          </p:cTn>
                        </p:par>
                      </p:childTnLst>
                    </p:cTn>
                  </p:par>
                  <p:par>
                    <p:cTn id="192" fill="hold">
                      <p:stCondLst>
                        <p:cond delay="indefinite"/>
                      </p:stCondLst>
                      <p:childTnLst>
                        <p:par>
                          <p:cTn id="193" fill="hold">
                            <p:stCondLst>
                              <p:cond delay="0"/>
                            </p:stCondLst>
                            <p:childTnLst>
                              <p:par>
                                <p:cTn id="194" presetID="45" presetClass="entr" presetSubtype="0" fill="hold" grpId="0" nodeType="clickEffect">
                                  <p:stCondLst>
                                    <p:cond delay="0"/>
                                  </p:stCondLst>
                                  <p:childTnLst>
                                    <p:set>
                                      <p:cBhvr>
                                        <p:cTn id="195" dur="1" fill="hold">
                                          <p:stCondLst>
                                            <p:cond delay="0"/>
                                          </p:stCondLst>
                                        </p:cTn>
                                        <p:tgtEl>
                                          <p:spTgt spid="5">
                                            <p:graphicEl>
                                              <a:dgm id="{A94DA0C1-27BE-4363-85B8-0CC0EB09EDF3}"/>
                                            </p:graphicEl>
                                          </p:spTgt>
                                        </p:tgtEl>
                                        <p:attrNameLst>
                                          <p:attrName>style.visibility</p:attrName>
                                        </p:attrNameLst>
                                      </p:cBhvr>
                                      <p:to>
                                        <p:strVal val="visible"/>
                                      </p:to>
                                    </p:set>
                                    <p:animEffect transition="in" filter="fade">
                                      <p:cBhvr>
                                        <p:cTn id="196" dur="2000"/>
                                        <p:tgtEl>
                                          <p:spTgt spid="5">
                                            <p:graphicEl>
                                              <a:dgm id="{A94DA0C1-27BE-4363-85B8-0CC0EB09EDF3}"/>
                                            </p:graphicEl>
                                          </p:spTgt>
                                        </p:tgtEl>
                                      </p:cBhvr>
                                    </p:animEffect>
                                    <p:anim calcmode="lin" valueType="num">
                                      <p:cBhvr>
                                        <p:cTn id="197" dur="2000" fill="hold"/>
                                        <p:tgtEl>
                                          <p:spTgt spid="5">
                                            <p:graphicEl>
                                              <a:dgm id="{A94DA0C1-27BE-4363-85B8-0CC0EB09EDF3}"/>
                                            </p:graphicEl>
                                          </p:spTgt>
                                        </p:tgtEl>
                                        <p:attrNameLst>
                                          <p:attrName>ppt_w</p:attrName>
                                        </p:attrNameLst>
                                      </p:cBhvr>
                                      <p:tavLst>
                                        <p:tav tm="0" fmla="#ppt_w*sin(2.5*pi*$)">
                                          <p:val>
                                            <p:fltVal val="0"/>
                                          </p:val>
                                        </p:tav>
                                        <p:tav tm="100000">
                                          <p:val>
                                            <p:fltVal val="1"/>
                                          </p:val>
                                        </p:tav>
                                      </p:tavLst>
                                    </p:anim>
                                    <p:anim calcmode="lin" valueType="num">
                                      <p:cBhvr>
                                        <p:cTn id="198" dur="2000" fill="hold"/>
                                        <p:tgtEl>
                                          <p:spTgt spid="5">
                                            <p:graphicEl>
                                              <a:dgm id="{A94DA0C1-27BE-4363-85B8-0CC0EB09EDF3}"/>
                                            </p:graphicEl>
                                          </p:spTgt>
                                        </p:tgtEl>
                                        <p:attrNameLst>
                                          <p:attrName>ppt_h</p:attrName>
                                        </p:attrNameLst>
                                      </p:cBhvr>
                                      <p:tavLst>
                                        <p:tav tm="0">
                                          <p:val>
                                            <p:strVal val="#ppt_h"/>
                                          </p:val>
                                        </p:tav>
                                        <p:tav tm="100000">
                                          <p:val>
                                            <p:strVal val="#ppt_h"/>
                                          </p:val>
                                        </p:tav>
                                      </p:tavLst>
                                    </p:anim>
                                  </p:childTnLst>
                                </p:cTn>
                              </p:par>
                              <p:par>
                                <p:cTn id="199" presetID="45" presetClass="entr" presetSubtype="0" fill="hold" grpId="0" nodeType="withEffect">
                                  <p:stCondLst>
                                    <p:cond delay="0"/>
                                  </p:stCondLst>
                                  <p:childTnLst>
                                    <p:set>
                                      <p:cBhvr>
                                        <p:cTn id="200" dur="1" fill="hold">
                                          <p:stCondLst>
                                            <p:cond delay="0"/>
                                          </p:stCondLst>
                                        </p:cTn>
                                        <p:tgtEl>
                                          <p:spTgt spid="5">
                                            <p:graphicEl>
                                              <a:dgm id="{A42C415C-5450-412C-97B0-B8D761FB73AD}"/>
                                            </p:graphicEl>
                                          </p:spTgt>
                                        </p:tgtEl>
                                        <p:attrNameLst>
                                          <p:attrName>style.visibility</p:attrName>
                                        </p:attrNameLst>
                                      </p:cBhvr>
                                      <p:to>
                                        <p:strVal val="visible"/>
                                      </p:to>
                                    </p:set>
                                    <p:animEffect transition="in" filter="fade">
                                      <p:cBhvr>
                                        <p:cTn id="201" dur="2000"/>
                                        <p:tgtEl>
                                          <p:spTgt spid="5">
                                            <p:graphicEl>
                                              <a:dgm id="{A42C415C-5450-412C-97B0-B8D761FB73AD}"/>
                                            </p:graphicEl>
                                          </p:spTgt>
                                        </p:tgtEl>
                                      </p:cBhvr>
                                    </p:animEffect>
                                    <p:anim calcmode="lin" valueType="num">
                                      <p:cBhvr>
                                        <p:cTn id="202" dur="2000" fill="hold"/>
                                        <p:tgtEl>
                                          <p:spTgt spid="5">
                                            <p:graphicEl>
                                              <a:dgm id="{A42C415C-5450-412C-97B0-B8D761FB73AD}"/>
                                            </p:graphicEl>
                                          </p:spTgt>
                                        </p:tgtEl>
                                        <p:attrNameLst>
                                          <p:attrName>ppt_w</p:attrName>
                                        </p:attrNameLst>
                                      </p:cBhvr>
                                      <p:tavLst>
                                        <p:tav tm="0" fmla="#ppt_w*sin(2.5*pi*$)">
                                          <p:val>
                                            <p:fltVal val="0"/>
                                          </p:val>
                                        </p:tav>
                                        <p:tav tm="100000">
                                          <p:val>
                                            <p:fltVal val="1"/>
                                          </p:val>
                                        </p:tav>
                                      </p:tavLst>
                                    </p:anim>
                                    <p:anim calcmode="lin" valueType="num">
                                      <p:cBhvr>
                                        <p:cTn id="203" dur="2000" fill="hold"/>
                                        <p:tgtEl>
                                          <p:spTgt spid="5">
                                            <p:graphicEl>
                                              <a:dgm id="{A42C415C-5450-412C-97B0-B8D761FB73AD}"/>
                                            </p:graphicEl>
                                          </p:spTgt>
                                        </p:tgtEl>
                                        <p:attrNameLst>
                                          <p:attrName>ppt_h</p:attrName>
                                        </p:attrNameLst>
                                      </p:cBhvr>
                                      <p:tavLst>
                                        <p:tav tm="0">
                                          <p:val>
                                            <p:strVal val="#ppt_h"/>
                                          </p:val>
                                        </p:tav>
                                        <p:tav tm="100000">
                                          <p:val>
                                            <p:strVal val="#ppt_h"/>
                                          </p:val>
                                        </p:tav>
                                      </p:tavLst>
                                    </p:anim>
                                  </p:childTnLst>
                                </p:cTn>
                              </p:par>
                            </p:childTnLst>
                          </p:cTn>
                        </p:par>
                      </p:childTnLst>
                    </p:cTn>
                  </p:par>
                  <p:par>
                    <p:cTn id="204" fill="hold">
                      <p:stCondLst>
                        <p:cond delay="indefinite"/>
                      </p:stCondLst>
                      <p:childTnLst>
                        <p:par>
                          <p:cTn id="205" fill="hold">
                            <p:stCondLst>
                              <p:cond delay="0"/>
                            </p:stCondLst>
                            <p:childTnLst>
                              <p:par>
                                <p:cTn id="206" presetID="45" presetClass="entr" presetSubtype="0" fill="hold" grpId="0" nodeType="clickEffect">
                                  <p:stCondLst>
                                    <p:cond delay="0"/>
                                  </p:stCondLst>
                                  <p:childTnLst>
                                    <p:set>
                                      <p:cBhvr>
                                        <p:cTn id="207" dur="1" fill="hold">
                                          <p:stCondLst>
                                            <p:cond delay="0"/>
                                          </p:stCondLst>
                                        </p:cTn>
                                        <p:tgtEl>
                                          <p:spTgt spid="5">
                                            <p:graphicEl>
                                              <a:dgm id="{E7A35E18-DB65-4089-89DE-C33BA3756FFD}"/>
                                            </p:graphicEl>
                                          </p:spTgt>
                                        </p:tgtEl>
                                        <p:attrNameLst>
                                          <p:attrName>style.visibility</p:attrName>
                                        </p:attrNameLst>
                                      </p:cBhvr>
                                      <p:to>
                                        <p:strVal val="visible"/>
                                      </p:to>
                                    </p:set>
                                    <p:animEffect transition="in" filter="fade">
                                      <p:cBhvr>
                                        <p:cTn id="208" dur="2000"/>
                                        <p:tgtEl>
                                          <p:spTgt spid="5">
                                            <p:graphicEl>
                                              <a:dgm id="{E7A35E18-DB65-4089-89DE-C33BA3756FFD}"/>
                                            </p:graphicEl>
                                          </p:spTgt>
                                        </p:tgtEl>
                                      </p:cBhvr>
                                    </p:animEffect>
                                    <p:anim calcmode="lin" valueType="num">
                                      <p:cBhvr>
                                        <p:cTn id="209" dur="2000" fill="hold"/>
                                        <p:tgtEl>
                                          <p:spTgt spid="5">
                                            <p:graphicEl>
                                              <a:dgm id="{E7A35E18-DB65-4089-89DE-C33BA3756FFD}"/>
                                            </p:graphicEl>
                                          </p:spTgt>
                                        </p:tgtEl>
                                        <p:attrNameLst>
                                          <p:attrName>ppt_w</p:attrName>
                                        </p:attrNameLst>
                                      </p:cBhvr>
                                      <p:tavLst>
                                        <p:tav tm="0" fmla="#ppt_w*sin(2.5*pi*$)">
                                          <p:val>
                                            <p:fltVal val="0"/>
                                          </p:val>
                                        </p:tav>
                                        <p:tav tm="100000">
                                          <p:val>
                                            <p:fltVal val="1"/>
                                          </p:val>
                                        </p:tav>
                                      </p:tavLst>
                                    </p:anim>
                                    <p:anim calcmode="lin" valueType="num">
                                      <p:cBhvr>
                                        <p:cTn id="210" dur="2000" fill="hold"/>
                                        <p:tgtEl>
                                          <p:spTgt spid="5">
                                            <p:graphicEl>
                                              <a:dgm id="{E7A35E18-DB65-4089-89DE-C33BA3756FFD}"/>
                                            </p:graphicEl>
                                          </p:spTgt>
                                        </p:tgtEl>
                                        <p:attrNameLst>
                                          <p:attrName>ppt_h</p:attrName>
                                        </p:attrNameLst>
                                      </p:cBhvr>
                                      <p:tavLst>
                                        <p:tav tm="0">
                                          <p:val>
                                            <p:strVal val="#ppt_h"/>
                                          </p:val>
                                        </p:tav>
                                        <p:tav tm="100000">
                                          <p:val>
                                            <p:strVal val="#ppt_h"/>
                                          </p:val>
                                        </p:tav>
                                      </p:tavLst>
                                    </p:anim>
                                  </p:childTnLst>
                                </p:cTn>
                              </p:par>
                              <p:par>
                                <p:cTn id="211" presetID="45" presetClass="entr" presetSubtype="0" fill="hold" grpId="0" nodeType="withEffect">
                                  <p:stCondLst>
                                    <p:cond delay="0"/>
                                  </p:stCondLst>
                                  <p:childTnLst>
                                    <p:set>
                                      <p:cBhvr>
                                        <p:cTn id="212" dur="1" fill="hold">
                                          <p:stCondLst>
                                            <p:cond delay="0"/>
                                          </p:stCondLst>
                                        </p:cTn>
                                        <p:tgtEl>
                                          <p:spTgt spid="5">
                                            <p:graphicEl>
                                              <a:dgm id="{D4EA2617-69E2-4A2E-BE6F-DB7717060731}"/>
                                            </p:graphicEl>
                                          </p:spTgt>
                                        </p:tgtEl>
                                        <p:attrNameLst>
                                          <p:attrName>style.visibility</p:attrName>
                                        </p:attrNameLst>
                                      </p:cBhvr>
                                      <p:to>
                                        <p:strVal val="visible"/>
                                      </p:to>
                                    </p:set>
                                    <p:animEffect transition="in" filter="fade">
                                      <p:cBhvr>
                                        <p:cTn id="213" dur="2000"/>
                                        <p:tgtEl>
                                          <p:spTgt spid="5">
                                            <p:graphicEl>
                                              <a:dgm id="{D4EA2617-69E2-4A2E-BE6F-DB7717060731}"/>
                                            </p:graphicEl>
                                          </p:spTgt>
                                        </p:tgtEl>
                                      </p:cBhvr>
                                    </p:animEffect>
                                    <p:anim calcmode="lin" valueType="num">
                                      <p:cBhvr>
                                        <p:cTn id="214" dur="2000" fill="hold"/>
                                        <p:tgtEl>
                                          <p:spTgt spid="5">
                                            <p:graphicEl>
                                              <a:dgm id="{D4EA2617-69E2-4A2E-BE6F-DB7717060731}"/>
                                            </p:graphicEl>
                                          </p:spTgt>
                                        </p:tgtEl>
                                        <p:attrNameLst>
                                          <p:attrName>ppt_w</p:attrName>
                                        </p:attrNameLst>
                                      </p:cBhvr>
                                      <p:tavLst>
                                        <p:tav tm="0" fmla="#ppt_w*sin(2.5*pi*$)">
                                          <p:val>
                                            <p:fltVal val="0"/>
                                          </p:val>
                                        </p:tav>
                                        <p:tav tm="100000">
                                          <p:val>
                                            <p:fltVal val="1"/>
                                          </p:val>
                                        </p:tav>
                                      </p:tavLst>
                                    </p:anim>
                                    <p:anim calcmode="lin" valueType="num">
                                      <p:cBhvr>
                                        <p:cTn id="215" dur="2000" fill="hold"/>
                                        <p:tgtEl>
                                          <p:spTgt spid="5">
                                            <p:graphicEl>
                                              <a:dgm id="{D4EA2617-69E2-4A2E-BE6F-DB7717060731}"/>
                                            </p:graphicEl>
                                          </p:spTgt>
                                        </p:tgtEl>
                                        <p:attrNameLst>
                                          <p:attrName>ppt_h</p:attrName>
                                        </p:attrNameLst>
                                      </p:cBhvr>
                                      <p:tavLst>
                                        <p:tav tm="0">
                                          <p:val>
                                            <p:strVal val="#ppt_h"/>
                                          </p:val>
                                        </p:tav>
                                        <p:tav tm="100000">
                                          <p:val>
                                            <p:strVal val="#ppt_h"/>
                                          </p:val>
                                        </p:tav>
                                      </p:tavLst>
                                    </p:anim>
                                  </p:childTnLst>
                                </p:cTn>
                              </p:par>
                            </p:childTnLst>
                          </p:cTn>
                        </p:par>
                      </p:childTnLst>
                    </p:cTn>
                  </p:par>
                  <p:par>
                    <p:cTn id="216" fill="hold">
                      <p:stCondLst>
                        <p:cond delay="indefinite"/>
                      </p:stCondLst>
                      <p:childTnLst>
                        <p:par>
                          <p:cTn id="217" fill="hold">
                            <p:stCondLst>
                              <p:cond delay="0"/>
                            </p:stCondLst>
                            <p:childTnLst>
                              <p:par>
                                <p:cTn id="218" presetID="45" presetClass="entr" presetSubtype="0" fill="hold" grpId="0" nodeType="clickEffect">
                                  <p:stCondLst>
                                    <p:cond delay="0"/>
                                  </p:stCondLst>
                                  <p:childTnLst>
                                    <p:set>
                                      <p:cBhvr>
                                        <p:cTn id="219" dur="1" fill="hold">
                                          <p:stCondLst>
                                            <p:cond delay="0"/>
                                          </p:stCondLst>
                                        </p:cTn>
                                        <p:tgtEl>
                                          <p:spTgt spid="5">
                                            <p:graphicEl>
                                              <a:dgm id="{8C507F2F-A9FC-4C0B-8BD2-169256A0C0D8}"/>
                                            </p:graphicEl>
                                          </p:spTgt>
                                        </p:tgtEl>
                                        <p:attrNameLst>
                                          <p:attrName>style.visibility</p:attrName>
                                        </p:attrNameLst>
                                      </p:cBhvr>
                                      <p:to>
                                        <p:strVal val="visible"/>
                                      </p:to>
                                    </p:set>
                                    <p:animEffect transition="in" filter="fade">
                                      <p:cBhvr>
                                        <p:cTn id="220" dur="2000"/>
                                        <p:tgtEl>
                                          <p:spTgt spid="5">
                                            <p:graphicEl>
                                              <a:dgm id="{8C507F2F-A9FC-4C0B-8BD2-169256A0C0D8}"/>
                                            </p:graphicEl>
                                          </p:spTgt>
                                        </p:tgtEl>
                                      </p:cBhvr>
                                    </p:animEffect>
                                    <p:anim calcmode="lin" valueType="num">
                                      <p:cBhvr>
                                        <p:cTn id="221" dur="2000" fill="hold"/>
                                        <p:tgtEl>
                                          <p:spTgt spid="5">
                                            <p:graphicEl>
                                              <a:dgm id="{8C507F2F-A9FC-4C0B-8BD2-169256A0C0D8}"/>
                                            </p:graphicEl>
                                          </p:spTgt>
                                        </p:tgtEl>
                                        <p:attrNameLst>
                                          <p:attrName>ppt_w</p:attrName>
                                        </p:attrNameLst>
                                      </p:cBhvr>
                                      <p:tavLst>
                                        <p:tav tm="0" fmla="#ppt_w*sin(2.5*pi*$)">
                                          <p:val>
                                            <p:fltVal val="0"/>
                                          </p:val>
                                        </p:tav>
                                        <p:tav tm="100000">
                                          <p:val>
                                            <p:fltVal val="1"/>
                                          </p:val>
                                        </p:tav>
                                      </p:tavLst>
                                    </p:anim>
                                    <p:anim calcmode="lin" valueType="num">
                                      <p:cBhvr>
                                        <p:cTn id="222" dur="2000" fill="hold"/>
                                        <p:tgtEl>
                                          <p:spTgt spid="5">
                                            <p:graphicEl>
                                              <a:dgm id="{8C507F2F-A9FC-4C0B-8BD2-169256A0C0D8}"/>
                                            </p:graphicEl>
                                          </p:spTgt>
                                        </p:tgtEl>
                                        <p:attrNameLst>
                                          <p:attrName>ppt_h</p:attrName>
                                        </p:attrNameLst>
                                      </p:cBhvr>
                                      <p:tavLst>
                                        <p:tav tm="0">
                                          <p:val>
                                            <p:strVal val="#ppt_h"/>
                                          </p:val>
                                        </p:tav>
                                        <p:tav tm="100000">
                                          <p:val>
                                            <p:strVal val="#ppt_h"/>
                                          </p:val>
                                        </p:tav>
                                      </p:tavLst>
                                    </p:anim>
                                  </p:childTnLst>
                                </p:cTn>
                              </p:par>
                              <p:par>
                                <p:cTn id="223" presetID="45" presetClass="entr" presetSubtype="0" fill="hold" grpId="0" nodeType="withEffect">
                                  <p:stCondLst>
                                    <p:cond delay="0"/>
                                  </p:stCondLst>
                                  <p:childTnLst>
                                    <p:set>
                                      <p:cBhvr>
                                        <p:cTn id="224" dur="1" fill="hold">
                                          <p:stCondLst>
                                            <p:cond delay="0"/>
                                          </p:stCondLst>
                                        </p:cTn>
                                        <p:tgtEl>
                                          <p:spTgt spid="5">
                                            <p:graphicEl>
                                              <a:dgm id="{83DFA721-2D1C-4A04-BC7B-3FBE7833246A}"/>
                                            </p:graphicEl>
                                          </p:spTgt>
                                        </p:tgtEl>
                                        <p:attrNameLst>
                                          <p:attrName>style.visibility</p:attrName>
                                        </p:attrNameLst>
                                      </p:cBhvr>
                                      <p:to>
                                        <p:strVal val="visible"/>
                                      </p:to>
                                    </p:set>
                                    <p:animEffect transition="in" filter="fade">
                                      <p:cBhvr>
                                        <p:cTn id="225" dur="2000"/>
                                        <p:tgtEl>
                                          <p:spTgt spid="5">
                                            <p:graphicEl>
                                              <a:dgm id="{83DFA721-2D1C-4A04-BC7B-3FBE7833246A}"/>
                                            </p:graphicEl>
                                          </p:spTgt>
                                        </p:tgtEl>
                                      </p:cBhvr>
                                    </p:animEffect>
                                    <p:anim calcmode="lin" valueType="num">
                                      <p:cBhvr>
                                        <p:cTn id="226" dur="2000" fill="hold"/>
                                        <p:tgtEl>
                                          <p:spTgt spid="5">
                                            <p:graphicEl>
                                              <a:dgm id="{83DFA721-2D1C-4A04-BC7B-3FBE7833246A}"/>
                                            </p:graphicEl>
                                          </p:spTgt>
                                        </p:tgtEl>
                                        <p:attrNameLst>
                                          <p:attrName>ppt_w</p:attrName>
                                        </p:attrNameLst>
                                      </p:cBhvr>
                                      <p:tavLst>
                                        <p:tav tm="0" fmla="#ppt_w*sin(2.5*pi*$)">
                                          <p:val>
                                            <p:fltVal val="0"/>
                                          </p:val>
                                        </p:tav>
                                        <p:tav tm="100000">
                                          <p:val>
                                            <p:fltVal val="1"/>
                                          </p:val>
                                        </p:tav>
                                      </p:tavLst>
                                    </p:anim>
                                    <p:anim calcmode="lin" valueType="num">
                                      <p:cBhvr>
                                        <p:cTn id="227" dur="2000" fill="hold"/>
                                        <p:tgtEl>
                                          <p:spTgt spid="5">
                                            <p:graphicEl>
                                              <a:dgm id="{83DFA721-2D1C-4A04-BC7B-3FBE7833246A}"/>
                                            </p:graphicEl>
                                          </p:spTgt>
                                        </p:tgtEl>
                                        <p:attrNameLst>
                                          <p:attrName>ppt_h</p:attrName>
                                        </p:attrNameLst>
                                      </p:cBhvr>
                                      <p:tavLst>
                                        <p:tav tm="0">
                                          <p:val>
                                            <p:strVal val="#ppt_h"/>
                                          </p:val>
                                        </p:tav>
                                        <p:tav tm="100000">
                                          <p:val>
                                            <p:strVal val="#ppt_h"/>
                                          </p:val>
                                        </p:tav>
                                      </p:tavLst>
                                    </p:anim>
                                  </p:childTnLst>
                                </p:cTn>
                              </p:par>
                            </p:childTnLst>
                          </p:cTn>
                        </p:par>
                      </p:childTnLst>
                    </p:cTn>
                  </p:par>
                  <p:par>
                    <p:cTn id="228" fill="hold">
                      <p:stCondLst>
                        <p:cond delay="indefinite"/>
                      </p:stCondLst>
                      <p:childTnLst>
                        <p:par>
                          <p:cTn id="229" fill="hold">
                            <p:stCondLst>
                              <p:cond delay="0"/>
                            </p:stCondLst>
                            <p:childTnLst>
                              <p:par>
                                <p:cTn id="230" presetID="45" presetClass="entr" presetSubtype="0" fill="hold" grpId="0" nodeType="clickEffect">
                                  <p:stCondLst>
                                    <p:cond delay="0"/>
                                  </p:stCondLst>
                                  <p:childTnLst>
                                    <p:set>
                                      <p:cBhvr>
                                        <p:cTn id="231" dur="1" fill="hold">
                                          <p:stCondLst>
                                            <p:cond delay="0"/>
                                          </p:stCondLst>
                                        </p:cTn>
                                        <p:tgtEl>
                                          <p:spTgt spid="6"/>
                                        </p:tgtEl>
                                        <p:attrNameLst>
                                          <p:attrName>style.visibility</p:attrName>
                                        </p:attrNameLst>
                                      </p:cBhvr>
                                      <p:to>
                                        <p:strVal val="visible"/>
                                      </p:to>
                                    </p:set>
                                    <p:animEffect transition="in" filter="fade">
                                      <p:cBhvr>
                                        <p:cTn id="232" dur="2000"/>
                                        <p:tgtEl>
                                          <p:spTgt spid="6"/>
                                        </p:tgtEl>
                                      </p:cBhvr>
                                    </p:animEffect>
                                    <p:anim calcmode="lin" valueType="num">
                                      <p:cBhvr>
                                        <p:cTn id="233" dur="2000" fill="hold"/>
                                        <p:tgtEl>
                                          <p:spTgt spid="6"/>
                                        </p:tgtEl>
                                        <p:attrNameLst>
                                          <p:attrName>ppt_w</p:attrName>
                                        </p:attrNameLst>
                                      </p:cBhvr>
                                      <p:tavLst>
                                        <p:tav tm="0" fmla="#ppt_w*sin(2.5*pi*$)">
                                          <p:val>
                                            <p:fltVal val="0"/>
                                          </p:val>
                                        </p:tav>
                                        <p:tav tm="100000">
                                          <p:val>
                                            <p:fltVal val="1"/>
                                          </p:val>
                                        </p:tav>
                                      </p:tavLst>
                                    </p:anim>
                                    <p:anim calcmode="lin" valueType="num">
                                      <p:cBhvr>
                                        <p:cTn id="234" dur="20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Graphic spid="5" grpId="0">
        <p:bldSub>
          <a:bldDgm bld="one"/>
        </p:bldSub>
      </p:bldGraphic>
      <p:bldP spid="6" grpId="0"/>
      <p:bldP spid="7" grpId="0"/>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979712" y="0"/>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endParaRPr lang="fa-IR" sz="2400" dirty="0">
              <a:solidFill>
                <a:srgbClr val="FF0000"/>
              </a:solidFill>
              <a:cs typeface="B Titr" panose="00000700000000000000" pitchFamily="2" charset="-78"/>
            </a:endParaRPr>
          </a:p>
        </p:txBody>
      </p:sp>
      <p:graphicFrame>
        <p:nvGraphicFramePr>
          <p:cNvPr id="5" name="Diagram 4"/>
          <p:cNvGraphicFramePr/>
          <p:nvPr>
            <p:extLst>
              <p:ext uri="{D42A27DB-BD31-4B8C-83A1-F6EECF244321}">
                <p14:modId xmlns:p14="http://schemas.microsoft.com/office/powerpoint/2010/main" val="4286286072"/>
              </p:ext>
            </p:extLst>
          </p:nvPr>
        </p:nvGraphicFramePr>
        <p:xfrm>
          <a:off x="179512" y="1685032"/>
          <a:ext cx="8784976" cy="53443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p:cNvSpPr/>
          <p:nvPr/>
        </p:nvSpPr>
        <p:spPr>
          <a:xfrm>
            <a:off x="467544" y="1397000"/>
            <a:ext cx="8280920" cy="473206"/>
          </a:xfrm>
          <a:prstGeom prst="rect">
            <a:avLst/>
          </a:prstGeom>
        </p:spPr>
        <p:txBody>
          <a:bodyPr wrap="square">
            <a:spAutoFit/>
          </a:bodyPr>
          <a:lstStyle/>
          <a:p>
            <a:pPr algn="ctr">
              <a:lnSpc>
                <a:spcPct val="150000"/>
              </a:lnSpc>
            </a:pPr>
            <a:r>
              <a:rPr lang="fa-IR" dirty="0">
                <a:solidFill>
                  <a:srgbClr val="FF0000"/>
                </a:solidFill>
                <a:cs typeface="B Titr" panose="00000700000000000000" pitchFamily="2" charset="-78"/>
              </a:rPr>
              <a:t>برای آشنایی بیشتر با مفهوم </a:t>
            </a:r>
            <a:r>
              <a:rPr lang="fa-IR" dirty="0" err="1">
                <a:solidFill>
                  <a:srgbClr val="FF0000"/>
                </a:solidFill>
                <a:cs typeface="B Titr" panose="00000700000000000000" pitchFamily="2" charset="-78"/>
              </a:rPr>
              <a:t>طلبة</a:t>
            </a:r>
            <a:r>
              <a:rPr lang="fa-IR" dirty="0">
                <a:solidFill>
                  <a:srgbClr val="FF0000"/>
                </a:solidFill>
                <a:cs typeface="B Titr" panose="00000700000000000000" pitchFamily="2" charset="-78"/>
              </a:rPr>
              <a:t>‌ انقلابی لازم است </a:t>
            </a:r>
            <a:r>
              <a:rPr lang="fa-IR" dirty="0" err="1">
                <a:solidFill>
                  <a:srgbClr val="FF0000"/>
                </a:solidFill>
                <a:cs typeface="B Titr" panose="00000700000000000000" pitchFamily="2" charset="-78"/>
              </a:rPr>
              <a:t>ویژگی‌های</a:t>
            </a:r>
            <a:r>
              <a:rPr lang="fa-IR" dirty="0">
                <a:solidFill>
                  <a:srgbClr val="FF0000"/>
                </a:solidFill>
                <a:cs typeface="B Titr" panose="00000700000000000000" pitchFamily="2" charset="-78"/>
              </a:rPr>
              <a:t> شخصیتی او را </a:t>
            </a:r>
            <a:r>
              <a:rPr lang="fa-IR" dirty="0" err="1">
                <a:solidFill>
                  <a:srgbClr val="FF0000"/>
                </a:solidFill>
                <a:cs typeface="B Titr" panose="00000700000000000000" pitchFamily="2" charset="-78"/>
              </a:rPr>
              <a:t>برشماریم</a:t>
            </a:r>
            <a:r>
              <a:rPr lang="fa-IR" dirty="0">
                <a:solidFill>
                  <a:srgbClr val="FF0000"/>
                </a:solidFill>
                <a:cs typeface="B Titr" panose="00000700000000000000" pitchFamily="2" charset="-78"/>
              </a:rPr>
              <a:t>: </a:t>
            </a:r>
          </a:p>
        </p:txBody>
      </p:sp>
    </p:spTree>
    <p:extLst>
      <p:ext uri="{BB962C8B-B14F-4D97-AF65-F5344CB8AC3E}">
        <p14:creationId xmlns:p14="http://schemas.microsoft.com/office/powerpoint/2010/main" val="331972990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randombar(horizont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
                                            <p:graphicEl>
                                              <a:dgm id="{2EA0A5AE-88AF-47AB-82EF-072E2861C8DB}"/>
                                            </p:graphicEl>
                                          </p:spTgt>
                                        </p:tgtEl>
                                        <p:attrNameLst>
                                          <p:attrName>style.visibility</p:attrName>
                                        </p:attrNameLst>
                                      </p:cBhvr>
                                      <p:to>
                                        <p:strVal val="visible"/>
                                      </p:to>
                                    </p:set>
                                    <p:animEffect transition="in" filter="randombar(horizontal)">
                                      <p:cBhvr>
                                        <p:cTn id="17" dur="500"/>
                                        <p:tgtEl>
                                          <p:spTgt spid="5">
                                            <p:graphicEl>
                                              <a:dgm id="{2EA0A5AE-88AF-47AB-82EF-072E2861C8DB}"/>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5">
                                            <p:graphicEl>
                                              <a:dgm id="{A9198570-EB39-4AF3-9329-2571E51450E4}"/>
                                            </p:graphicEl>
                                          </p:spTgt>
                                        </p:tgtEl>
                                        <p:attrNameLst>
                                          <p:attrName>style.visibility</p:attrName>
                                        </p:attrNameLst>
                                      </p:cBhvr>
                                      <p:to>
                                        <p:strVal val="visible"/>
                                      </p:to>
                                    </p:set>
                                    <p:animEffect transition="in" filter="randombar(horizontal)">
                                      <p:cBhvr>
                                        <p:cTn id="22" dur="500"/>
                                        <p:tgtEl>
                                          <p:spTgt spid="5">
                                            <p:graphicEl>
                                              <a:dgm id="{A9198570-EB39-4AF3-9329-2571E51450E4}"/>
                                            </p:graphicEl>
                                          </p:spTgt>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5">
                                            <p:graphicEl>
                                              <a:dgm id="{CC7E717F-57D1-4BBD-8A5E-9081520FD476}"/>
                                            </p:graphicEl>
                                          </p:spTgt>
                                        </p:tgtEl>
                                        <p:attrNameLst>
                                          <p:attrName>style.visibility</p:attrName>
                                        </p:attrNameLst>
                                      </p:cBhvr>
                                      <p:to>
                                        <p:strVal val="visible"/>
                                      </p:to>
                                    </p:set>
                                    <p:animEffect transition="in" filter="randombar(horizontal)">
                                      <p:cBhvr>
                                        <p:cTn id="25" dur="500"/>
                                        <p:tgtEl>
                                          <p:spTgt spid="5">
                                            <p:graphicEl>
                                              <a:dgm id="{CC7E717F-57D1-4BBD-8A5E-9081520FD476}"/>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5">
                                            <p:graphicEl>
                                              <a:dgm id="{AFD1705B-9B45-42E6-ABB7-2D4E1F7AB194}"/>
                                            </p:graphicEl>
                                          </p:spTgt>
                                        </p:tgtEl>
                                        <p:attrNameLst>
                                          <p:attrName>style.visibility</p:attrName>
                                        </p:attrNameLst>
                                      </p:cBhvr>
                                      <p:to>
                                        <p:strVal val="visible"/>
                                      </p:to>
                                    </p:set>
                                    <p:animEffect transition="in" filter="randombar(horizontal)">
                                      <p:cBhvr>
                                        <p:cTn id="30" dur="500"/>
                                        <p:tgtEl>
                                          <p:spTgt spid="5">
                                            <p:graphicEl>
                                              <a:dgm id="{AFD1705B-9B45-42E6-ABB7-2D4E1F7AB194}"/>
                                            </p:graphicEl>
                                          </p:spTgt>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5">
                                            <p:graphicEl>
                                              <a:dgm id="{38AAA36F-0E00-4D6B-A20B-5A3F797FABB7}"/>
                                            </p:graphicEl>
                                          </p:spTgt>
                                        </p:tgtEl>
                                        <p:attrNameLst>
                                          <p:attrName>style.visibility</p:attrName>
                                        </p:attrNameLst>
                                      </p:cBhvr>
                                      <p:to>
                                        <p:strVal val="visible"/>
                                      </p:to>
                                    </p:set>
                                    <p:animEffect transition="in" filter="randombar(horizontal)">
                                      <p:cBhvr>
                                        <p:cTn id="33" dur="500"/>
                                        <p:tgtEl>
                                          <p:spTgt spid="5">
                                            <p:graphicEl>
                                              <a:dgm id="{38AAA36F-0E00-4D6B-A20B-5A3F797FABB7}"/>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grpId="0" nodeType="clickEffect">
                                  <p:stCondLst>
                                    <p:cond delay="0"/>
                                  </p:stCondLst>
                                  <p:childTnLst>
                                    <p:set>
                                      <p:cBhvr>
                                        <p:cTn id="37" dur="1" fill="hold">
                                          <p:stCondLst>
                                            <p:cond delay="0"/>
                                          </p:stCondLst>
                                        </p:cTn>
                                        <p:tgtEl>
                                          <p:spTgt spid="5">
                                            <p:graphicEl>
                                              <a:dgm id="{8718B6A9-08C8-408F-9EC8-A331CC326048}"/>
                                            </p:graphicEl>
                                          </p:spTgt>
                                        </p:tgtEl>
                                        <p:attrNameLst>
                                          <p:attrName>style.visibility</p:attrName>
                                        </p:attrNameLst>
                                      </p:cBhvr>
                                      <p:to>
                                        <p:strVal val="visible"/>
                                      </p:to>
                                    </p:set>
                                    <p:animEffect transition="in" filter="randombar(horizontal)">
                                      <p:cBhvr>
                                        <p:cTn id="38" dur="500"/>
                                        <p:tgtEl>
                                          <p:spTgt spid="5">
                                            <p:graphicEl>
                                              <a:dgm id="{8718B6A9-08C8-408F-9EC8-A331CC326048}"/>
                                            </p:graphicEl>
                                          </p:spTgt>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5">
                                            <p:graphicEl>
                                              <a:dgm id="{EDCA45DB-A886-4A99-84B3-0D5479F3272B}"/>
                                            </p:graphicEl>
                                          </p:spTgt>
                                        </p:tgtEl>
                                        <p:attrNameLst>
                                          <p:attrName>style.visibility</p:attrName>
                                        </p:attrNameLst>
                                      </p:cBhvr>
                                      <p:to>
                                        <p:strVal val="visible"/>
                                      </p:to>
                                    </p:set>
                                    <p:animEffect transition="in" filter="randombar(horizontal)">
                                      <p:cBhvr>
                                        <p:cTn id="41" dur="500"/>
                                        <p:tgtEl>
                                          <p:spTgt spid="5">
                                            <p:graphicEl>
                                              <a:dgm id="{EDCA45DB-A886-4A99-84B3-0D5479F3272B}"/>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grpId="0" nodeType="clickEffect">
                                  <p:stCondLst>
                                    <p:cond delay="0"/>
                                  </p:stCondLst>
                                  <p:childTnLst>
                                    <p:set>
                                      <p:cBhvr>
                                        <p:cTn id="45" dur="1" fill="hold">
                                          <p:stCondLst>
                                            <p:cond delay="0"/>
                                          </p:stCondLst>
                                        </p:cTn>
                                        <p:tgtEl>
                                          <p:spTgt spid="5">
                                            <p:graphicEl>
                                              <a:dgm id="{31272151-2C3C-4175-B4A6-120F44CD6733}"/>
                                            </p:graphicEl>
                                          </p:spTgt>
                                        </p:tgtEl>
                                        <p:attrNameLst>
                                          <p:attrName>style.visibility</p:attrName>
                                        </p:attrNameLst>
                                      </p:cBhvr>
                                      <p:to>
                                        <p:strVal val="visible"/>
                                      </p:to>
                                    </p:set>
                                    <p:animEffect transition="in" filter="randombar(horizontal)">
                                      <p:cBhvr>
                                        <p:cTn id="46" dur="500"/>
                                        <p:tgtEl>
                                          <p:spTgt spid="5">
                                            <p:graphicEl>
                                              <a:dgm id="{31272151-2C3C-4175-B4A6-120F44CD6733}"/>
                                            </p:graphicEl>
                                          </p:spTgt>
                                        </p:tgtEl>
                                      </p:cBhvr>
                                    </p:animEffect>
                                  </p:childTnLst>
                                </p:cTn>
                              </p:par>
                              <p:par>
                                <p:cTn id="47" presetID="14" presetClass="entr" presetSubtype="10" fill="hold" grpId="0" nodeType="withEffect">
                                  <p:stCondLst>
                                    <p:cond delay="0"/>
                                  </p:stCondLst>
                                  <p:childTnLst>
                                    <p:set>
                                      <p:cBhvr>
                                        <p:cTn id="48" dur="1" fill="hold">
                                          <p:stCondLst>
                                            <p:cond delay="0"/>
                                          </p:stCondLst>
                                        </p:cTn>
                                        <p:tgtEl>
                                          <p:spTgt spid="5">
                                            <p:graphicEl>
                                              <a:dgm id="{47C0DA59-BB52-4A2B-8169-2FC3F322B35B}"/>
                                            </p:graphicEl>
                                          </p:spTgt>
                                        </p:tgtEl>
                                        <p:attrNameLst>
                                          <p:attrName>style.visibility</p:attrName>
                                        </p:attrNameLst>
                                      </p:cBhvr>
                                      <p:to>
                                        <p:strVal val="visible"/>
                                      </p:to>
                                    </p:set>
                                    <p:animEffect transition="in" filter="randombar(horizontal)">
                                      <p:cBhvr>
                                        <p:cTn id="49" dur="500"/>
                                        <p:tgtEl>
                                          <p:spTgt spid="5">
                                            <p:graphicEl>
                                              <a:dgm id="{47C0DA59-BB52-4A2B-8169-2FC3F322B35B}"/>
                                            </p:graphicEl>
                                          </p:spTgt>
                                        </p:tgtEl>
                                      </p:cBhvr>
                                    </p:animEffect>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grpId="0" nodeType="clickEffect">
                                  <p:stCondLst>
                                    <p:cond delay="0"/>
                                  </p:stCondLst>
                                  <p:childTnLst>
                                    <p:set>
                                      <p:cBhvr>
                                        <p:cTn id="53" dur="1" fill="hold">
                                          <p:stCondLst>
                                            <p:cond delay="0"/>
                                          </p:stCondLst>
                                        </p:cTn>
                                        <p:tgtEl>
                                          <p:spTgt spid="5">
                                            <p:graphicEl>
                                              <a:dgm id="{4302D8F3-B205-4A6E-B162-CEABA1D09505}"/>
                                            </p:graphicEl>
                                          </p:spTgt>
                                        </p:tgtEl>
                                        <p:attrNameLst>
                                          <p:attrName>style.visibility</p:attrName>
                                        </p:attrNameLst>
                                      </p:cBhvr>
                                      <p:to>
                                        <p:strVal val="visible"/>
                                      </p:to>
                                    </p:set>
                                    <p:animEffect transition="in" filter="randombar(horizontal)">
                                      <p:cBhvr>
                                        <p:cTn id="54" dur="500"/>
                                        <p:tgtEl>
                                          <p:spTgt spid="5">
                                            <p:graphicEl>
                                              <a:dgm id="{4302D8F3-B205-4A6E-B162-CEABA1D09505}"/>
                                            </p:graphicEl>
                                          </p:spTgt>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5">
                                            <p:graphicEl>
                                              <a:dgm id="{44BD38D6-32B3-4B4E-B8C2-BC1B07823B32}"/>
                                            </p:graphicEl>
                                          </p:spTgt>
                                        </p:tgtEl>
                                        <p:attrNameLst>
                                          <p:attrName>style.visibility</p:attrName>
                                        </p:attrNameLst>
                                      </p:cBhvr>
                                      <p:to>
                                        <p:strVal val="visible"/>
                                      </p:to>
                                    </p:set>
                                    <p:animEffect transition="in" filter="randombar(horizontal)">
                                      <p:cBhvr>
                                        <p:cTn id="57" dur="500"/>
                                        <p:tgtEl>
                                          <p:spTgt spid="5">
                                            <p:graphicEl>
                                              <a:dgm id="{44BD38D6-32B3-4B4E-B8C2-BC1B07823B32}"/>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ID="14" presetClass="entr" presetSubtype="10" fill="hold" grpId="0" nodeType="clickEffect">
                                  <p:stCondLst>
                                    <p:cond delay="0"/>
                                  </p:stCondLst>
                                  <p:childTnLst>
                                    <p:set>
                                      <p:cBhvr>
                                        <p:cTn id="61" dur="1" fill="hold">
                                          <p:stCondLst>
                                            <p:cond delay="0"/>
                                          </p:stCondLst>
                                        </p:cTn>
                                        <p:tgtEl>
                                          <p:spTgt spid="5">
                                            <p:graphicEl>
                                              <a:dgm id="{6914DD9D-728B-4C13-8815-8E71836D16BD}"/>
                                            </p:graphicEl>
                                          </p:spTgt>
                                        </p:tgtEl>
                                        <p:attrNameLst>
                                          <p:attrName>style.visibility</p:attrName>
                                        </p:attrNameLst>
                                      </p:cBhvr>
                                      <p:to>
                                        <p:strVal val="visible"/>
                                      </p:to>
                                    </p:set>
                                    <p:animEffect transition="in" filter="randombar(horizontal)">
                                      <p:cBhvr>
                                        <p:cTn id="62" dur="500"/>
                                        <p:tgtEl>
                                          <p:spTgt spid="5">
                                            <p:graphicEl>
                                              <a:dgm id="{6914DD9D-728B-4C13-8815-8E71836D16BD}"/>
                                            </p:graphicEl>
                                          </p:spTgt>
                                        </p:tgtEl>
                                      </p:cBhvr>
                                    </p:animEffect>
                                  </p:childTnLst>
                                </p:cTn>
                              </p:par>
                              <p:par>
                                <p:cTn id="63" presetID="14" presetClass="entr" presetSubtype="10" fill="hold" grpId="0" nodeType="withEffect">
                                  <p:stCondLst>
                                    <p:cond delay="0"/>
                                  </p:stCondLst>
                                  <p:childTnLst>
                                    <p:set>
                                      <p:cBhvr>
                                        <p:cTn id="64" dur="1" fill="hold">
                                          <p:stCondLst>
                                            <p:cond delay="0"/>
                                          </p:stCondLst>
                                        </p:cTn>
                                        <p:tgtEl>
                                          <p:spTgt spid="5">
                                            <p:graphicEl>
                                              <a:dgm id="{6C0B0564-2C2E-453D-99EA-D464918F260B}"/>
                                            </p:graphicEl>
                                          </p:spTgt>
                                        </p:tgtEl>
                                        <p:attrNameLst>
                                          <p:attrName>style.visibility</p:attrName>
                                        </p:attrNameLst>
                                      </p:cBhvr>
                                      <p:to>
                                        <p:strVal val="visible"/>
                                      </p:to>
                                    </p:set>
                                    <p:animEffect transition="in" filter="randombar(horizontal)">
                                      <p:cBhvr>
                                        <p:cTn id="65" dur="500"/>
                                        <p:tgtEl>
                                          <p:spTgt spid="5">
                                            <p:graphicEl>
                                              <a:dgm id="{6C0B0564-2C2E-453D-99EA-D464918F260B}"/>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14" presetClass="entr" presetSubtype="10" fill="hold" grpId="0" nodeType="clickEffect">
                                  <p:stCondLst>
                                    <p:cond delay="0"/>
                                  </p:stCondLst>
                                  <p:childTnLst>
                                    <p:set>
                                      <p:cBhvr>
                                        <p:cTn id="69" dur="1" fill="hold">
                                          <p:stCondLst>
                                            <p:cond delay="0"/>
                                          </p:stCondLst>
                                        </p:cTn>
                                        <p:tgtEl>
                                          <p:spTgt spid="5">
                                            <p:graphicEl>
                                              <a:dgm id="{FC6ACCA2-893C-448E-8A4F-671A775EC8B7}"/>
                                            </p:graphicEl>
                                          </p:spTgt>
                                        </p:tgtEl>
                                        <p:attrNameLst>
                                          <p:attrName>style.visibility</p:attrName>
                                        </p:attrNameLst>
                                      </p:cBhvr>
                                      <p:to>
                                        <p:strVal val="visible"/>
                                      </p:to>
                                    </p:set>
                                    <p:animEffect transition="in" filter="randombar(horizontal)">
                                      <p:cBhvr>
                                        <p:cTn id="70" dur="500"/>
                                        <p:tgtEl>
                                          <p:spTgt spid="5">
                                            <p:graphicEl>
                                              <a:dgm id="{FC6ACCA2-893C-448E-8A4F-671A775EC8B7}"/>
                                            </p:graphicEl>
                                          </p:spTgt>
                                        </p:tgtEl>
                                      </p:cBhvr>
                                    </p:animEffect>
                                  </p:childTnLst>
                                </p:cTn>
                              </p:par>
                              <p:par>
                                <p:cTn id="71" presetID="14" presetClass="entr" presetSubtype="10" fill="hold" grpId="0" nodeType="withEffect">
                                  <p:stCondLst>
                                    <p:cond delay="0"/>
                                  </p:stCondLst>
                                  <p:childTnLst>
                                    <p:set>
                                      <p:cBhvr>
                                        <p:cTn id="72" dur="1" fill="hold">
                                          <p:stCondLst>
                                            <p:cond delay="0"/>
                                          </p:stCondLst>
                                        </p:cTn>
                                        <p:tgtEl>
                                          <p:spTgt spid="5">
                                            <p:graphicEl>
                                              <a:dgm id="{D83F6BB8-9175-49F2-B1EE-C21A74BF57A6}"/>
                                            </p:graphicEl>
                                          </p:spTgt>
                                        </p:tgtEl>
                                        <p:attrNameLst>
                                          <p:attrName>style.visibility</p:attrName>
                                        </p:attrNameLst>
                                      </p:cBhvr>
                                      <p:to>
                                        <p:strVal val="visible"/>
                                      </p:to>
                                    </p:set>
                                    <p:animEffect transition="in" filter="randombar(horizontal)">
                                      <p:cBhvr>
                                        <p:cTn id="73" dur="500"/>
                                        <p:tgtEl>
                                          <p:spTgt spid="5">
                                            <p:graphicEl>
                                              <a:dgm id="{D83F6BB8-9175-49F2-B1EE-C21A74BF57A6}"/>
                                            </p:graphicEl>
                                          </p:spTgt>
                                        </p:tgtEl>
                                      </p:cBhvr>
                                    </p:animEffect>
                                  </p:childTnLst>
                                </p:cTn>
                              </p:par>
                            </p:childTnLst>
                          </p:cTn>
                        </p:par>
                      </p:childTnLst>
                    </p:cTn>
                  </p:par>
                  <p:par>
                    <p:cTn id="74" fill="hold">
                      <p:stCondLst>
                        <p:cond delay="indefinite"/>
                      </p:stCondLst>
                      <p:childTnLst>
                        <p:par>
                          <p:cTn id="75" fill="hold">
                            <p:stCondLst>
                              <p:cond delay="0"/>
                            </p:stCondLst>
                            <p:childTnLst>
                              <p:par>
                                <p:cTn id="76" presetID="14" presetClass="entr" presetSubtype="10" fill="hold" grpId="0" nodeType="clickEffect">
                                  <p:stCondLst>
                                    <p:cond delay="0"/>
                                  </p:stCondLst>
                                  <p:childTnLst>
                                    <p:set>
                                      <p:cBhvr>
                                        <p:cTn id="77" dur="1" fill="hold">
                                          <p:stCondLst>
                                            <p:cond delay="0"/>
                                          </p:stCondLst>
                                        </p:cTn>
                                        <p:tgtEl>
                                          <p:spTgt spid="5">
                                            <p:graphicEl>
                                              <a:dgm id="{948977F0-4C8E-43CE-82CA-33CF23A3C0D8}"/>
                                            </p:graphicEl>
                                          </p:spTgt>
                                        </p:tgtEl>
                                        <p:attrNameLst>
                                          <p:attrName>style.visibility</p:attrName>
                                        </p:attrNameLst>
                                      </p:cBhvr>
                                      <p:to>
                                        <p:strVal val="visible"/>
                                      </p:to>
                                    </p:set>
                                    <p:animEffect transition="in" filter="randombar(horizontal)">
                                      <p:cBhvr>
                                        <p:cTn id="78" dur="500"/>
                                        <p:tgtEl>
                                          <p:spTgt spid="5">
                                            <p:graphicEl>
                                              <a:dgm id="{948977F0-4C8E-43CE-82CA-33CF23A3C0D8}"/>
                                            </p:graphicEl>
                                          </p:spTgt>
                                        </p:tgtEl>
                                      </p:cBhvr>
                                    </p:animEffect>
                                  </p:childTnLst>
                                </p:cTn>
                              </p:par>
                              <p:par>
                                <p:cTn id="79" presetID="14" presetClass="entr" presetSubtype="10" fill="hold" grpId="0" nodeType="withEffect">
                                  <p:stCondLst>
                                    <p:cond delay="0"/>
                                  </p:stCondLst>
                                  <p:childTnLst>
                                    <p:set>
                                      <p:cBhvr>
                                        <p:cTn id="80" dur="1" fill="hold">
                                          <p:stCondLst>
                                            <p:cond delay="0"/>
                                          </p:stCondLst>
                                        </p:cTn>
                                        <p:tgtEl>
                                          <p:spTgt spid="5">
                                            <p:graphicEl>
                                              <a:dgm id="{733D51D1-A55A-4C2F-B965-EEE46BF4C374}"/>
                                            </p:graphicEl>
                                          </p:spTgt>
                                        </p:tgtEl>
                                        <p:attrNameLst>
                                          <p:attrName>style.visibility</p:attrName>
                                        </p:attrNameLst>
                                      </p:cBhvr>
                                      <p:to>
                                        <p:strVal val="visible"/>
                                      </p:to>
                                    </p:set>
                                    <p:animEffect transition="in" filter="randombar(horizontal)">
                                      <p:cBhvr>
                                        <p:cTn id="81" dur="500"/>
                                        <p:tgtEl>
                                          <p:spTgt spid="5">
                                            <p:graphicEl>
                                              <a:dgm id="{733D51D1-A55A-4C2F-B965-EEE46BF4C374}"/>
                                            </p:graphicEl>
                                          </p:spTgt>
                                        </p:tgtEl>
                                      </p:cBhvr>
                                    </p:animEffect>
                                  </p:childTnLst>
                                </p:cTn>
                              </p:par>
                            </p:childTnLst>
                          </p:cTn>
                        </p:par>
                      </p:childTnLst>
                    </p:cTn>
                  </p:par>
                  <p:par>
                    <p:cTn id="82" fill="hold">
                      <p:stCondLst>
                        <p:cond delay="indefinite"/>
                      </p:stCondLst>
                      <p:childTnLst>
                        <p:par>
                          <p:cTn id="83" fill="hold">
                            <p:stCondLst>
                              <p:cond delay="0"/>
                            </p:stCondLst>
                            <p:childTnLst>
                              <p:par>
                                <p:cTn id="84" presetID="14" presetClass="entr" presetSubtype="10" fill="hold" grpId="0" nodeType="clickEffect">
                                  <p:stCondLst>
                                    <p:cond delay="0"/>
                                  </p:stCondLst>
                                  <p:childTnLst>
                                    <p:set>
                                      <p:cBhvr>
                                        <p:cTn id="85" dur="1" fill="hold">
                                          <p:stCondLst>
                                            <p:cond delay="0"/>
                                          </p:stCondLst>
                                        </p:cTn>
                                        <p:tgtEl>
                                          <p:spTgt spid="5">
                                            <p:graphicEl>
                                              <a:dgm id="{82E893F7-B016-4366-88DB-8DD4B4C77C0D}"/>
                                            </p:graphicEl>
                                          </p:spTgt>
                                        </p:tgtEl>
                                        <p:attrNameLst>
                                          <p:attrName>style.visibility</p:attrName>
                                        </p:attrNameLst>
                                      </p:cBhvr>
                                      <p:to>
                                        <p:strVal val="visible"/>
                                      </p:to>
                                    </p:set>
                                    <p:animEffect transition="in" filter="randombar(horizontal)">
                                      <p:cBhvr>
                                        <p:cTn id="86" dur="500"/>
                                        <p:tgtEl>
                                          <p:spTgt spid="5">
                                            <p:graphicEl>
                                              <a:dgm id="{82E893F7-B016-4366-88DB-8DD4B4C77C0D}"/>
                                            </p:graphicEl>
                                          </p:spTgt>
                                        </p:tgtEl>
                                      </p:cBhvr>
                                    </p:animEffect>
                                  </p:childTnLst>
                                </p:cTn>
                              </p:par>
                              <p:par>
                                <p:cTn id="87" presetID="14" presetClass="entr" presetSubtype="10" fill="hold" grpId="0" nodeType="withEffect">
                                  <p:stCondLst>
                                    <p:cond delay="0"/>
                                  </p:stCondLst>
                                  <p:childTnLst>
                                    <p:set>
                                      <p:cBhvr>
                                        <p:cTn id="88" dur="1" fill="hold">
                                          <p:stCondLst>
                                            <p:cond delay="0"/>
                                          </p:stCondLst>
                                        </p:cTn>
                                        <p:tgtEl>
                                          <p:spTgt spid="5">
                                            <p:graphicEl>
                                              <a:dgm id="{F4D36122-E70F-4BB0-9581-55BAAF26F8CE}"/>
                                            </p:graphicEl>
                                          </p:spTgt>
                                        </p:tgtEl>
                                        <p:attrNameLst>
                                          <p:attrName>style.visibility</p:attrName>
                                        </p:attrNameLst>
                                      </p:cBhvr>
                                      <p:to>
                                        <p:strVal val="visible"/>
                                      </p:to>
                                    </p:set>
                                    <p:animEffect transition="in" filter="randombar(horizontal)">
                                      <p:cBhvr>
                                        <p:cTn id="89" dur="500"/>
                                        <p:tgtEl>
                                          <p:spTgt spid="5">
                                            <p:graphicEl>
                                              <a:dgm id="{F4D36122-E70F-4BB0-9581-55BAAF26F8CE}"/>
                                            </p:graphicEl>
                                          </p:spTgt>
                                        </p:tgtEl>
                                      </p:cBhvr>
                                    </p:animEffect>
                                  </p:childTnLst>
                                </p:cTn>
                              </p:par>
                            </p:childTnLst>
                          </p:cTn>
                        </p:par>
                      </p:childTnLst>
                    </p:cTn>
                  </p:par>
                  <p:par>
                    <p:cTn id="90" fill="hold">
                      <p:stCondLst>
                        <p:cond delay="indefinite"/>
                      </p:stCondLst>
                      <p:childTnLst>
                        <p:par>
                          <p:cTn id="91" fill="hold">
                            <p:stCondLst>
                              <p:cond delay="0"/>
                            </p:stCondLst>
                            <p:childTnLst>
                              <p:par>
                                <p:cTn id="92" presetID="14" presetClass="entr" presetSubtype="10" fill="hold" grpId="0" nodeType="clickEffect">
                                  <p:stCondLst>
                                    <p:cond delay="0"/>
                                  </p:stCondLst>
                                  <p:childTnLst>
                                    <p:set>
                                      <p:cBhvr>
                                        <p:cTn id="93" dur="1" fill="hold">
                                          <p:stCondLst>
                                            <p:cond delay="0"/>
                                          </p:stCondLst>
                                        </p:cTn>
                                        <p:tgtEl>
                                          <p:spTgt spid="5">
                                            <p:graphicEl>
                                              <a:dgm id="{5C803353-9B20-498F-96E5-F6F28AD5D54A}"/>
                                            </p:graphicEl>
                                          </p:spTgt>
                                        </p:tgtEl>
                                        <p:attrNameLst>
                                          <p:attrName>style.visibility</p:attrName>
                                        </p:attrNameLst>
                                      </p:cBhvr>
                                      <p:to>
                                        <p:strVal val="visible"/>
                                      </p:to>
                                    </p:set>
                                    <p:animEffect transition="in" filter="randombar(horizontal)">
                                      <p:cBhvr>
                                        <p:cTn id="94" dur="500"/>
                                        <p:tgtEl>
                                          <p:spTgt spid="5">
                                            <p:graphicEl>
                                              <a:dgm id="{5C803353-9B20-498F-96E5-F6F28AD5D54A}"/>
                                            </p:graphicEl>
                                          </p:spTgt>
                                        </p:tgtEl>
                                      </p:cBhvr>
                                    </p:animEffect>
                                  </p:childTnLst>
                                </p:cTn>
                              </p:par>
                              <p:par>
                                <p:cTn id="95" presetID="14" presetClass="entr" presetSubtype="10" fill="hold" grpId="0" nodeType="withEffect">
                                  <p:stCondLst>
                                    <p:cond delay="0"/>
                                  </p:stCondLst>
                                  <p:childTnLst>
                                    <p:set>
                                      <p:cBhvr>
                                        <p:cTn id="96" dur="1" fill="hold">
                                          <p:stCondLst>
                                            <p:cond delay="0"/>
                                          </p:stCondLst>
                                        </p:cTn>
                                        <p:tgtEl>
                                          <p:spTgt spid="5">
                                            <p:graphicEl>
                                              <a:dgm id="{82852566-099E-4FDE-912F-81723337745D}"/>
                                            </p:graphicEl>
                                          </p:spTgt>
                                        </p:tgtEl>
                                        <p:attrNameLst>
                                          <p:attrName>style.visibility</p:attrName>
                                        </p:attrNameLst>
                                      </p:cBhvr>
                                      <p:to>
                                        <p:strVal val="visible"/>
                                      </p:to>
                                    </p:set>
                                    <p:animEffect transition="in" filter="randombar(horizontal)">
                                      <p:cBhvr>
                                        <p:cTn id="97" dur="500"/>
                                        <p:tgtEl>
                                          <p:spTgt spid="5">
                                            <p:graphicEl>
                                              <a:dgm id="{82852566-099E-4FDE-912F-81723337745D}"/>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Graphic spid="5" grpId="0">
        <p:bldSub>
          <a:bldDgm bld="one"/>
        </p:bldSub>
      </p:bldGraphic>
      <p:bldP spid="7"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642679470"/>
              </p:ext>
            </p:extLst>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rot="5400000">
            <a:off x="6793479" y="3577764"/>
            <a:ext cx="4123244" cy="369332"/>
          </a:xfrm>
          <a:prstGeom prst="rect">
            <a:avLst/>
          </a:prstGeom>
        </p:spPr>
        <p:txBody>
          <a:bodyPr wrap="none">
            <a:spAutoFit/>
          </a:bodyPr>
          <a:lstStyle/>
          <a:p>
            <a:pPr lvl="0"/>
            <a:r>
              <a:rPr lang="fa-IR" dirty="0">
                <a:solidFill>
                  <a:srgbClr val="FF0000"/>
                </a:solidFill>
                <a:cs typeface="B Titr" panose="00000700000000000000" pitchFamily="2" charset="-78"/>
              </a:rPr>
              <a:t>1-اعتقاد به حضور حداکثری دین در اداره جامعه</a:t>
            </a:r>
            <a:endParaRPr lang="en-US" dirty="0">
              <a:solidFill>
                <a:srgbClr val="FF0000"/>
              </a:solidFill>
              <a:cs typeface="B Titr" panose="00000700000000000000" pitchFamily="2" charset="-78"/>
            </a:endParaRPr>
          </a:p>
        </p:txBody>
      </p:sp>
      <p:sp>
        <p:nvSpPr>
          <p:cNvPr id="6" name="Title 1"/>
          <p:cNvSpPr>
            <a:spLocks noGrp="1"/>
          </p:cNvSpPr>
          <p:nvPr>
            <p:ph type="title"/>
          </p:nvPr>
        </p:nvSpPr>
        <p:spPr>
          <a:xfrm>
            <a:off x="1979712" y="-99392"/>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endParaRPr lang="fa-IR" sz="2400" dirty="0">
              <a:solidFill>
                <a:srgbClr val="FF0000"/>
              </a:solidFill>
              <a:cs typeface="B Titr" panose="00000700000000000000" pitchFamily="2" charset="-78"/>
            </a:endParaRPr>
          </a:p>
        </p:txBody>
      </p:sp>
      <p:sp>
        <p:nvSpPr>
          <p:cNvPr id="8" name="Rectangle 7"/>
          <p:cNvSpPr/>
          <p:nvPr/>
        </p:nvSpPr>
        <p:spPr>
          <a:xfrm>
            <a:off x="2654394" y="530260"/>
            <a:ext cx="4123244" cy="369332"/>
          </a:xfrm>
          <a:prstGeom prst="rect">
            <a:avLst/>
          </a:prstGeom>
        </p:spPr>
        <p:txBody>
          <a:bodyPr wrap="none">
            <a:spAutoFit/>
          </a:bodyPr>
          <a:lstStyle/>
          <a:p>
            <a:pPr lvl="0"/>
            <a:r>
              <a:rPr lang="fa-IR" dirty="0">
                <a:solidFill>
                  <a:srgbClr val="002060"/>
                </a:solidFill>
                <a:cs typeface="B Titr" panose="00000700000000000000" pitchFamily="2" charset="-78"/>
              </a:rPr>
              <a:t>1-اعتقاد به حضور حداکثری دین در اداره جامعه</a:t>
            </a:r>
            <a:endParaRPr lang="en-US" dirty="0">
              <a:solidFill>
                <a:srgbClr val="002060"/>
              </a:solidFill>
              <a:cs typeface="B Titr" panose="00000700000000000000" pitchFamily="2" charset="-78"/>
            </a:endParaRPr>
          </a:p>
        </p:txBody>
      </p:sp>
    </p:spTree>
    <p:extLst>
      <p:ext uri="{BB962C8B-B14F-4D97-AF65-F5344CB8AC3E}">
        <p14:creationId xmlns:p14="http://schemas.microsoft.com/office/powerpoint/2010/main" val="22692951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anim calcmode="lin" valueType="num">
                                      <p:cBhvr>
                                        <p:cTn id="17" dur="1000" fill="hold"/>
                                        <p:tgtEl>
                                          <p:spTgt spid="8"/>
                                        </p:tgtEl>
                                        <p:attrNameLst>
                                          <p:attrName>style.rotation</p:attrName>
                                        </p:attrNameLst>
                                      </p:cBhvr>
                                      <p:tavLst>
                                        <p:tav tm="0">
                                          <p:val>
                                            <p:fltVal val="90"/>
                                          </p:val>
                                        </p:tav>
                                        <p:tav tm="100000">
                                          <p:val>
                                            <p:fltVal val="0"/>
                                          </p:val>
                                        </p:tav>
                                      </p:tavLst>
                                    </p:anim>
                                    <p:animEffect transition="in" filter="fade">
                                      <p:cBhvr>
                                        <p:cTn id="18" dur="10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1000" fill="hold"/>
                                        <p:tgtEl>
                                          <p:spTgt spid="5"/>
                                        </p:tgtEl>
                                        <p:attrNameLst>
                                          <p:attrName>ppt_w</p:attrName>
                                        </p:attrNameLst>
                                      </p:cBhvr>
                                      <p:tavLst>
                                        <p:tav tm="0">
                                          <p:val>
                                            <p:fltVal val="0"/>
                                          </p:val>
                                        </p:tav>
                                        <p:tav tm="100000">
                                          <p:val>
                                            <p:strVal val="#ppt_w"/>
                                          </p:val>
                                        </p:tav>
                                      </p:tavLst>
                                    </p:anim>
                                    <p:anim calcmode="lin" valueType="num">
                                      <p:cBhvr>
                                        <p:cTn id="24" dur="1000" fill="hold"/>
                                        <p:tgtEl>
                                          <p:spTgt spid="5"/>
                                        </p:tgtEl>
                                        <p:attrNameLst>
                                          <p:attrName>ppt_h</p:attrName>
                                        </p:attrNameLst>
                                      </p:cBhvr>
                                      <p:tavLst>
                                        <p:tav tm="0">
                                          <p:val>
                                            <p:fltVal val="0"/>
                                          </p:val>
                                        </p:tav>
                                        <p:tav tm="100000">
                                          <p:val>
                                            <p:strVal val="#ppt_h"/>
                                          </p:val>
                                        </p:tav>
                                      </p:tavLst>
                                    </p:anim>
                                    <p:anim calcmode="lin" valueType="num">
                                      <p:cBhvr>
                                        <p:cTn id="25" dur="1000" fill="hold"/>
                                        <p:tgtEl>
                                          <p:spTgt spid="5"/>
                                        </p:tgtEl>
                                        <p:attrNameLst>
                                          <p:attrName>style.rotation</p:attrName>
                                        </p:attrNameLst>
                                      </p:cBhvr>
                                      <p:tavLst>
                                        <p:tav tm="0">
                                          <p:val>
                                            <p:fltVal val="90"/>
                                          </p:val>
                                        </p:tav>
                                        <p:tav tm="100000">
                                          <p:val>
                                            <p:fltVal val="0"/>
                                          </p:val>
                                        </p:tav>
                                      </p:tavLst>
                                    </p:anim>
                                    <p:animEffect transition="in" filter="fade">
                                      <p:cBhvr>
                                        <p:cTn id="26" dur="10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4">
                                            <p:graphicEl>
                                              <a:dgm id="{D224D64A-3BE1-4849-8103-47A153B94CEA}"/>
                                            </p:graphicEl>
                                          </p:spTgt>
                                        </p:tgtEl>
                                        <p:attrNameLst>
                                          <p:attrName>style.visibility</p:attrName>
                                        </p:attrNameLst>
                                      </p:cBhvr>
                                      <p:to>
                                        <p:strVal val="visible"/>
                                      </p:to>
                                    </p:set>
                                    <p:anim calcmode="lin" valueType="num">
                                      <p:cBhvr>
                                        <p:cTn id="31" dur="1000" fill="hold"/>
                                        <p:tgtEl>
                                          <p:spTgt spid="4">
                                            <p:graphicEl>
                                              <a:dgm id="{D224D64A-3BE1-4849-8103-47A153B94CEA}"/>
                                            </p:graphicEl>
                                          </p:spTgt>
                                        </p:tgtEl>
                                        <p:attrNameLst>
                                          <p:attrName>ppt_w</p:attrName>
                                        </p:attrNameLst>
                                      </p:cBhvr>
                                      <p:tavLst>
                                        <p:tav tm="0">
                                          <p:val>
                                            <p:fltVal val="0"/>
                                          </p:val>
                                        </p:tav>
                                        <p:tav tm="100000">
                                          <p:val>
                                            <p:strVal val="#ppt_w"/>
                                          </p:val>
                                        </p:tav>
                                      </p:tavLst>
                                    </p:anim>
                                    <p:anim calcmode="lin" valueType="num">
                                      <p:cBhvr>
                                        <p:cTn id="32" dur="1000" fill="hold"/>
                                        <p:tgtEl>
                                          <p:spTgt spid="4">
                                            <p:graphicEl>
                                              <a:dgm id="{D224D64A-3BE1-4849-8103-47A153B94CEA}"/>
                                            </p:graphicEl>
                                          </p:spTgt>
                                        </p:tgtEl>
                                        <p:attrNameLst>
                                          <p:attrName>ppt_h</p:attrName>
                                        </p:attrNameLst>
                                      </p:cBhvr>
                                      <p:tavLst>
                                        <p:tav tm="0">
                                          <p:val>
                                            <p:fltVal val="0"/>
                                          </p:val>
                                        </p:tav>
                                        <p:tav tm="100000">
                                          <p:val>
                                            <p:strVal val="#ppt_h"/>
                                          </p:val>
                                        </p:tav>
                                      </p:tavLst>
                                    </p:anim>
                                    <p:anim calcmode="lin" valueType="num">
                                      <p:cBhvr>
                                        <p:cTn id="33" dur="1000" fill="hold"/>
                                        <p:tgtEl>
                                          <p:spTgt spid="4">
                                            <p:graphicEl>
                                              <a:dgm id="{D224D64A-3BE1-4849-8103-47A153B94CEA}"/>
                                            </p:graphicEl>
                                          </p:spTgt>
                                        </p:tgtEl>
                                        <p:attrNameLst>
                                          <p:attrName>style.rotation</p:attrName>
                                        </p:attrNameLst>
                                      </p:cBhvr>
                                      <p:tavLst>
                                        <p:tav tm="0">
                                          <p:val>
                                            <p:fltVal val="90"/>
                                          </p:val>
                                        </p:tav>
                                        <p:tav tm="100000">
                                          <p:val>
                                            <p:fltVal val="0"/>
                                          </p:val>
                                        </p:tav>
                                      </p:tavLst>
                                    </p:anim>
                                    <p:animEffect transition="in" filter="fade">
                                      <p:cBhvr>
                                        <p:cTn id="34" dur="1000"/>
                                        <p:tgtEl>
                                          <p:spTgt spid="4">
                                            <p:graphicEl>
                                              <a:dgm id="{D224D64A-3BE1-4849-8103-47A153B94CEA}"/>
                                            </p:graphicEl>
                                          </p:spTgt>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4">
                                            <p:graphicEl>
                                              <a:dgm id="{7463F453-7536-4A71-8846-C16EFCF2F560}"/>
                                            </p:graphicEl>
                                          </p:spTgt>
                                        </p:tgtEl>
                                        <p:attrNameLst>
                                          <p:attrName>style.visibility</p:attrName>
                                        </p:attrNameLst>
                                      </p:cBhvr>
                                      <p:to>
                                        <p:strVal val="visible"/>
                                      </p:to>
                                    </p:set>
                                    <p:anim calcmode="lin" valueType="num">
                                      <p:cBhvr>
                                        <p:cTn id="37" dur="1000" fill="hold"/>
                                        <p:tgtEl>
                                          <p:spTgt spid="4">
                                            <p:graphicEl>
                                              <a:dgm id="{7463F453-7536-4A71-8846-C16EFCF2F560}"/>
                                            </p:graphicEl>
                                          </p:spTgt>
                                        </p:tgtEl>
                                        <p:attrNameLst>
                                          <p:attrName>ppt_w</p:attrName>
                                        </p:attrNameLst>
                                      </p:cBhvr>
                                      <p:tavLst>
                                        <p:tav tm="0">
                                          <p:val>
                                            <p:fltVal val="0"/>
                                          </p:val>
                                        </p:tav>
                                        <p:tav tm="100000">
                                          <p:val>
                                            <p:strVal val="#ppt_w"/>
                                          </p:val>
                                        </p:tav>
                                      </p:tavLst>
                                    </p:anim>
                                    <p:anim calcmode="lin" valueType="num">
                                      <p:cBhvr>
                                        <p:cTn id="38" dur="1000" fill="hold"/>
                                        <p:tgtEl>
                                          <p:spTgt spid="4">
                                            <p:graphicEl>
                                              <a:dgm id="{7463F453-7536-4A71-8846-C16EFCF2F560}"/>
                                            </p:graphicEl>
                                          </p:spTgt>
                                        </p:tgtEl>
                                        <p:attrNameLst>
                                          <p:attrName>ppt_h</p:attrName>
                                        </p:attrNameLst>
                                      </p:cBhvr>
                                      <p:tavLst>
                                        <p:tav tm="0">
                                          <p:val>
                                            <p:fltVal val="0"/>
                                          </p:val>
                                        </p:tav>
                                        <p:tav tm="100000">
                                          <p:val>
                                            <p:strVal val="#ppt_h"/>
                                          </p:val>
                                        </p:tav>
                                      </p:tavLst>
                                    </p:anim>
                                    <p:anim calcmode="lin" valueType="num">
                                      <p:cBhvr>
                                        <p:cTn id="39" dur="1000" fill="hold"/>
                                        <p:tgtEl>
                                          <p:spTgt spid="4">
                                            <p:graphicEl>
                                              <a:dgm id="{7463F453-7536-4A71-8846-C16EFCF2F560}"/>
                                            </p:graphicEl>
                                          </p:spTgt>
                                        </p:tgtEl>
                                        <p:attrNameLst>
                                          <p:attrName>style.rotation</p:attrName>
                                        </p:attrNameLst>
                                      </p:cBhvr>
                                      <p:tavLst>
                                        <p:tav tm="0">
                                          <p:val>
                                            <p:fltVal val="90"/>
                                          </p:val>
                                        </p:tav>
                                        <p:tav tm="100000">
                                          <p:val>
                                            <p:fltVal val="0"/>
                                          </p:val>
                                        </p:tav>
                                      </p:tavLst>
                                    </p:anim>
                                    <p:animEffect transition="in" filter="fade">
                                      <p:cBhvr>
                                        <p:cTn id="40" dur="1000"/>
                                        <p:tgtEl>
                                          <p:spTgt spid="4">
                                            <p:graphicEl>
                                              <a:dgm id="{7463F453-7536-4A71-8846-C16EFCF2F560}"/>
                                            </p:graphicEl>
                                          </p:spTgt>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4">
                                            <p:graphicEl>
                                              <a:dgm id="{30022CC0-AF7D-4EFA-A9DB-8E28FD5CE5CF}"/>
                                            </p:graphicEl>
                                          </p:spTgt>
                                        </p:tgtEl>
                                        <p:attrNameLst>
                                          <p:attrName>style.visibility</p:attrName>
                                        </p:attrNameLst>
                                      </p:cBhvr>
                                      <p:to>
                                        <p:strVal val="visible"/>
                                      </p:to>
                                    </p:set>
                                    <p:anim calcmode="lin" valueType="num">
                                      <p:cBhvr>
                                        <p:cTn id="43" dur="1000" fill="hold"/>
                                        <p:tgtEl>
                                          <p:spTgt spid="4">
                                            <p:graphicEl>
                                              <a:dgm id="{30022CC0-AF7D-4EFA-A9DB-8E28FD5CE5CF}"/>
                                            </p:graphicEl>
                                          </p:spTgt>
                                        </p:tgtEl>
                                        <p:attrNameLst>
                                          <p:attrName>ppt_w</p:attrName>
                                        </p:attrNameLst>
                                      </p:cBhvr>
                                      <p:tavLst>
                                        <p:tav tm="0">
                                          <p:val>
                                            <p:fltVal val="0"/>
                                          </p:val>
                                        </p:tav>
                                        <p:tav tm="100000">
                                          <p:val>
                                            <p:strVal val="#ppt_w"/>
                                          </p:val>
                                        </p:tav>
                                      </p:tavLst>
                                    </p:anim>
                                    <p:anim calcmode="lin" valueType="num">
                                      <p:cBhvr>
                                        <p:cTn id="44" dur="1000" fill="hold"/>
                                        <p:tgtEl>
                                          <p:spTgt spid="4">
                                            <p:graphicEl>
                                              <a:dgm id="{30022CC0-AF7D-4EFA-A9DB-8E28FD5CE5CF}"/>
                                            </p:graphicEl>
                                          </p:spTgt>
                                        </p:tgtEl>
                                        <p:attrNameLst>
                                          <p:attrName>ppt_h</p:attrName>
                                        </p:attrNameLst>
                                      </p:cBhvr>
                                      <p:tavLst>
                                        <p:tav tm="0">
                                          <p:val>
                                            <p:fltVal val="0"/>
                                          </p:val>
                                        </p:tav>
                                        <p:tav tm="100000">
                                          <p:val>
                                            <p:strVal val="#ppt_h"/>
                                          </p:val>
                                        </p:tav>
                                      </p:tavLst>
                                    </p:anim>
                                    <p:anim calcmode="lin" valueType="num">
                                      <p:cBhvr>
                                        <p:cTn id="45" dur="1000" fill="hold"/>
                                        <p:tgtEl>
                                          <p:spTgt spid="4">
                                            <p:graphicEl>
                                              <a:dgm id="{30022CC0-AF7D-4EFA-A9DB-8E28FD5CE5CF}"/>
                                            </p:graphicEl>
                                          </p:spTgt>
                                        </p:tgtEl>
                                        <p:attrNameLst>
                                          <p:attrName>style.rotation</p:attrName>
                                        </p:attrNameLst>
                                      </p:cBhvr>
                                      <p:tavLst>
                                        <p:tav tm="0">
                                          <p:val>
                                            <p:fltVal val="90"/>
                                          </p:val>
                                        </p:tav>
                                        <p:tav tm="100000">
                                          <p:val>
                                            <p:fltVal val="0"/>
                                          </p:val>
                                        </p:tav>
                                      </p:tavLst>
                                    </p:anim>
                                    <p:animEffect transition="in" filter="fade">
                                      <p:cBhvr>
                                        <p:cTn id="46" dur="1000"/>
                                        <p:tgtEl>
                                          <p:spTgt spid="4">
                                            <p:graphicEl>
                                              <a:dgm id="{30022CC0-AF7D-4EFA-A9DB-8E28FD5CE5CF}"/>
                                            </p:graphicEl>
                                          </p:spTgt>
                                        </p:tgtEl>
                                      </p:cBhvr>
                                    </p:animEffect>
                                  </p:childTnLst>
                                </p:cTn>
                              </p:par>
                            </p:childTnLst>
                          </p:cTn>
                        </p:par>
                      </p:childTnLst>
                    </p:cTn>
                  </p:par>
                  <p:par>
                    <p:cTn id="47" fill="hold">
                      <p:stCondLst>
                        <p:cond delay="indefinite"/>
                      </p:stCondLst>
                      <p:childTnLst>
                        <p:par>
                          <p:cTn id="48" fill="hold">
                            <p:stCondLst>
                              <p:cond delay="0"/>
                            </p:stCondLst>
                            <p:childTnLst>
                              <p:par>
                                <p:cTn id="49" presetID="31" presetClass="entr" presetSubtype="0" fill="hold" grpId="0" nodeType="clickEffect">
                                  <p:stCondLst>
                                    <p:cond delay="0"/>
                                  </p:stCondLst>
                                  <p:childTnLst>
                                    <p:set>
                                      <p:cBhvr>
                                        <p:cTn id="50" dur="1" fill="hold">
                                          <p:stCondLst>
                                            <p:cond delay="0"/>
                                          </p:stCondLst>
                                        </p:cTn>
                                        <p:tgtEl>
                                          <p:spTgt spid="4">
                                            <p:graphicEl>
                                              <a:dgm id="{195702C8-A236-4E44-B3B3-8D5CF5A25F41}"/>
                                            </p:graphicEl>
                                          </p:spTgt>
                                        </p:tgtEl>
                                        <p:attrNameLst>
                                          <p:attrName>style.visibility</p:attrName>
                                        </p:attrNameLst>
                                      </p:cBhvr>
                                      <p:to>
                                        <p:strVal val="visible"/>
                                      </p:to>
                                    </p:set>
                                    <p:anim calcmode="lin" valueType="num">
                                      <p:cBhvr>
                                        <p:cTn id="51" dur="1000" fill="hold"/>
                                        <p:tgtEl>
                                          <p:spTgt spid="4">
                                            <p:graphicEl>
                                              <a:dgm id="{195702C8-A236-4E44-B3B3-8D5CF5A25F41}"/>
                                            </p:graphicEl>
                                          </p:spTgt>
                                        </p:tgtEl>
                                        <p:attrNameLst>
                                          <p:attrName>ppt_w</p:attrName>
                                        </p:attrNameLst>
                                      </p:cBhvr>
                                      <p:tavLst>
                                        <p:tav tm="0">
                                          <p:val>
                                            <p:fltVal val="0"/>
                                          </p:val>
                                        </p:tav>
                                        <p:tav tm="100000">
                                          <p:val>
                                            <p:strVal val="#ppt_w"/>
                                          </p:val>
                                        </p:tav>
                                      </p:tavLst>
                                    </p:anim>
                                    <p:anim calcmode="lin" valueType="num">
                                      <p:cBhvr>
                                        <p:cTn id="52" dur="1000" fill="hold"/>
                                        <p:tgtEl>
                                          <p:spTgt spid="4">
                                            <p:graphicEl>
                                              <a:dgm id="{195702C8-A236-4E44-B3B3-8D5CF5A25F41}"/>
                                            </p:graphicEl>
                                          </p:spTgt>
                                        </p:tgtEl>
                                        <p:attrNameLst>
                                          <p:attrName>ppt_h</p:attrName>
                                        </p:attrNameLst>
                                      </p:cBhvr>
                                      <p:tavLst>
                                        <p:tav tm="0">
                                          <p:val>
                                            <p:fltVal val="0"/>
                                          </p:val>
                                        </p:tav>
                                        <p:tav tm="100000">
                                          <p:val>
                                            <p:strVal val="#ppt_h"/>
                                          </p:val>
                                        </p:tav>
                                      </p:tavLst>
                                    </p:anim>
                                    <p:anim calcmode="lin" valueType="num">
                                      <p:cBhvr>
                                        <p:cTn id="53" dur="1000" fill="hold"/>
                                        <p:tgtEl>
                                          <p:spTgt spid="4">
                                            <p:graphicEl>
                                              <a:dgm id="{195702C8-A236-4E44-B3B3-8D5CF5A25F41}"/>
                                            </p:graphicEl>
                                          </p:spTgt>
                                        </p:tgtEl>
                                        <p:attrNameLst>
                                          <p:attrName>style.rotation</p:attrName>
                                        </p:attrNameLst>
                                      </p:cBhvr>
                                      <p:tavLst>
                                        <p:tav tm="0">
                                          <p:val>
                                            <p:fltVal val="90"/>
                                          </p:val>
                                        </p:tav>
                                        <p:tav tm="100000">
                                          <p:val>
                                            <p:fltVal val="0"/>
                                          </p:val>
                                        </p:tav>
                                      </p:tavLst>
                                    </p:anim>
                                    <p:animEffect transition="in" filter="fade">
                                      <p:cBhvr>
                                        <p:cTn id="54" dur="1000"/>
                                        <p:tgtEl>
                                          <p:spTgt spid="4">
                                            <p:graphicEl>
                                              <a:dgm id="{195702C8-A236-4E44-B3B3-8D5CF5A25F41}"/>
                                            </p:graphicEl>
                                          </p:spTgt>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4">
                                            <p:graphicEl>
                                              <a:dgm id="{158870CD-96CC-4F63-B072-04A0E992CC11}"/>
                                            </p:graphicEl>
                                          </p:spTgt>
                                        </p:tgtEl>
                                        <p:attrNameLst>
                                          <p:attrName>style.visibility</p:attrName>
                                        </p:attrNameLst>
                                      </p:cBhvr>
                                      <p:to>
                                        <p:strVal val="visible"/>
                                      </p:to>
                                    </p:set>
                                    <p:anim calcmode="lin" valueType="num">
                                      <p:cBhvr>
                                        <p:cTn id="57" dur="1000" fill="hold"/>
                                        <p:tgtEl>
                                          <p:spTgt spid="4">
                                            <p:graphicEl>
                                              <a:dgm id="{158870CD-96CC-4F63-B072-04A0E992CC11}"/>
                                            </p:graphicEl>
                                          </p:spTgt>
                                        </p:tgtEl>
                                        <p:attrNameLst>
                                          <p:attrName>ppt_w</p:attrName>
                                        </p:attrNameLst>
                                      </p:cBhvr>
                                      <p:tavLst>
                                        <p:tav tm="0">
                                          <p:val>
                                            <p:fltVal val="0"/>
                                          </p:val>
                                        </p:tav>
                                        <p:tav tm="100000">
                                          <p:val>
                                            <p:strVal val="#ppt_w"/>
                                          </p:val>
                                        </p:tav>
                                      </p:tavLst>
                                    </p:anim>
                                    <p:anim calcmode="lin" valueType="num">
                                      <p:cBhvr>
                                        <p:cTn id="58" dur="1000" fill="hold"/>
                                        <p:tgtEl>
                                          <p:spTgt spid="4">
                                            <p:graphicEl>
                                              <a:dgm id="{158870CD-96CC-4F63-B072-04A0E992CC11}"/>
                                            </p:graphicEl>
                                          </p:spTgt>
                                        </p:tgtEl>
                                        <p:attrNameLst>
                                          <p:attrName>ppt_h</p:attrName>
                                        </p:attrNameLst>
                                      </p:cBhvr>
                                      <p:tavLst>
                                        <p:tav tm="0">
                                          <p:val>
                                            <p:fltVal val="0"/>
                                          </p:val>
                                        </p:tav>
                                        <p:tav tm="100000">
                                          <p:val>
                                            <p:strVal val="#ppt_h"/>
                                          </p:val>
                                        </p:tav>
                                      </p:tavLst>
                                    </p:anim>
                                    <p:anim calcmode="lin" valueType="num">
                                      <p:cBhvr>
                                        <p:cTn id="59" dur="1000" fill="hold"/>
                                        <p:tgtEl>
                                          <p:spTgt spid="4">
                                            <p:graphicEl>
                                              <a:dgm id="{158870CD-96CC-4F63-B072-04A0E992CC11}"/>
                                            </p:graphicEl>
                                          </p:spTgt>
                                        </p:tgtEl>
                                        <p:attrNameLst>
                                          <p:attrName>style.rotation</p:attrName>
                                        </p:attrNameLst>
                                      </p:cBhvr>
                                      <p:tavLst>
                                        <p:tav tm="0">
                                          <p:val>
                                            <p:fltVal val="90"/>
                                          </p:val>
                                        </p:tav>
                                        <p:tav tm="100000">
                                          <p:val>
                                            <p:fltVal val="0"/>
                                          </p:val>
                                        </p:tav>
                                      </p:tavLst>
                                    </p:anim>
                                    <p:animEffect transition="in" filter="fade">
                                      <p:cBhvr>
                                        <p:cTn id="60" dur="1000"/>
                                        <p:tgtEl>
                                          <p:spTgt spid="4">
                                            <p:graphicEl>
                                              <a:dgm id="{158870CD-96CC-4F63-B072-04A0E992CC11}"/>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4">
                                            <p:graphicEl>
                                              <a:dgm id="{28593B50-2FC7-4215-ACB7-D205E2881697}"/>
                                            </p:graphicEl>
                                          </p:spTgt>
                                        </p:tgtEl>
                                        <p:attrNameLst>
                                          <p:attrName>style.visibility</p:attrName>
                                        </p:attrNameLst>
                                      </p:cBhvr>
                                      <p:to>
                                        <p:strVal val="visible"/>
                                      </p:to>
                                    </p:set>
                                    <p:anim calcmode="lin" valueType="num">
                                      <p:cBhvr>
                                        <p:cTn id="65" dur="1000" fill="hold"/>
                                        <p:tgtEl>
                                          <p:spTgt spid="4">
                                            <p:graphicEl>
                                              <a:dgm id="{28593B50-2FC7-4215-ACB7-D205E2881697}"/>
                                            </p:graphicEl>
                                          </p:spTgt>
                                        </p:tgtEl>
                                        <p:attrNameLst>
                                          <p:attrName>ppt_w</p:attrName>
                                        </p:attrNameLst>
                                      </p:cBhvr>
                                      <p:tavLst>
                                        <p:tav tm="0">
                                          <p:val>
                                            <p:fltVal val="0"/>
                                          </p:val>
                                        </p:tav>
                                        <p:tav tm="100000">
                                          <p:val>
                                            <p:strVal val="#ppt_w"/>
                                          </p:val>
                                        </p:tav>
                                      </p:tavLst>
                                    </p:anim>
                                    <p:anim calcmode="lin" valueType="num">
                                      <p:cBhvr>
                                        <p:cTn id="66" dur="1000" fill="hold"/>
                                        <p:tgtEl>
                                          <p:spTgt spid="4">
                                            <p:graphicEl>
                                              <a:dgm id="{28593B50-2FC7-4215-ACB7-D205E2881697}"/>
                                            </p:graphicEl>
                                          </p:spTgt>
                                        </p:tgtEl>
                                        <p:attrNameLst>
                                          <p:attrName>ppt_h</p:attrName>
                                        </p:attrNameLst>
                                      </p:cBhvr>
                                      <p:tavLst>
                                        <p:tav tm="0">
                                          <p:val>
                                            <p:fltVal val="0"/>
                                          </p:val>
                                        </p:tav>
                                        <p:tav tm="100000">
                                          <p:val>
                                            <p:strVal val="#ppt_h"/>
                                          </p:val>
                                        </p:tav>
                                      </p:tavLst>
                                    </p:anim>
                                    <p:anim calcmode="lin" valueType="num">
                                      <p:cBhvr>
                                        <p:cTn id="67" dur="1000" fill="hold"/>
                                        <p:tgtEl>
                                          <p:spTgt spid="4">
                                            <p:graphicEl>
                                              <a:dgm id="{28593B50-2FC7-4215-ACB7-D205E2881697}"/>
                                            </p:graphicEl>
                                          </p:spTgt>
                                        </p:tgtEl>
                                        <p:attrNameLst>
                                          <p:attrName>style.rotation</p:attrName>
                                        </p:attrNameLst>
                                      </p:cBhvr>
                                      <p:tavLst>
                                        <p:tav tm="0">
                                          <p:val>
                                            <p:fltVal val="90"/>
                                          </p:val>
                                        </p:tav>
                                        <p:tav tm="100000">
                                          <p:val>
                                            <p:fltVal val="0"/>
                                          </p:val>
                                        </p:tav>
                                      </p:tavLst>
                                    </p:anim>
                                    <p:animEffect transition="in" filter="fade">
                                      <p:cBhvr>
                                        <p:cTn id="68" dur="1000"/>
                                        <p:tgtEl>
                                          <p:spTgt spid="4">
                                            <p:graphicEl>
                                              <a:dgm id="{28593B50-2FC7-4215-ACB7-D205E2881697}"/>
                                            </p:graphicEl>
                                          </p:spTgt>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4">
                                            <p:graphicEl>
                                              <a:dgm id="{CF59A361-92AF-4258-AB7B-2CEF7B1E8327}"/>
                                            </p:graphicEl>
                                          </p:spTgt>
                                        </p:tgtEl>
                                        <p:attrNameLst>
                                          <p:attrName>style.visibility</p:attrName>
                                        </p:attrNameLst>
                                      </p:cBhvr>
                                      <p:to>
                                        <p:strVal val="visible"/>
                                      </p:to>
                                    </p:set>
                                    <p:anim calcmode="lin" valueType="num">
                                      <p:cBhvr>
                                        <p:cTn id="71" dur="1000" fill="hold"/>
                                        <p:tgtEl>
                                          <p:spTgt spid="4">
                                            <p:graphicEl>
                                              <a:dgm id="{CF59A361-92AF-4258-AB7B-2CEF7B1E8327}"/>
                                            </p:graphicEl>
                                          </p:spTgt>
                                        </p:tgtEl>
                                        <p:attrNameLst>
                                          <p:attrName>ppt_w</p:attrName>
                                        </p:attrNameLst>
                                      </p:cBhvr>
                                      <p:tavLst>
                                        <p:tav tm="0">
                                          <p:val>
                                            <p:fltVal val="0"/>
                                          </p:val>
                                        </p:tav>
                                        <p:tav tm="100000">
                                          <p:val>
                                            <p:strVal val="#ppt_w"/>
                                          </p:val>
                                        </p:tav>
                                      </p:tavLst>
                                    </p:anim>
                                    <p:anim calcmode="lin" valueType="num">
                                      <p:cBhvr>
                                        <p:cTn id="72" dur="1000" fill="hold"/>
                                        <p:tgtEl>
                                          <p:spTgt spid="4">
                                            <p:graphicEl>
                                              <a:dgm id="{CF59A361-92AF-4258-AB7B-2CEF7B1E8327}"/>
                                            </p:graphicEl>
                                          </p:spTgt>
                                        </p:tgtEl>
                                        <p:attrNameLst>
                                          <p:attrName>ppt_h</p:attrName>
                                        </p:attrNameLst>
                                      </p:cBhvr>
                                      <p:tavLst>
                                        <p:tav tm="0">
                                          <p:val>
                                            <p:fltVal val="0"/>
                                          </p:val>
                                        </p:tav>
                                        <p:tav tm="100000">
                                          <p:val>
                                            <p:strVal val="#ppt_h"/>
                                          </p:val>
                                        </p:tav>
                                      </p:tavLst>
                                    </p:anim>
                                    <p:anim calcmode="lin" valueType="num">
                                      <p:cBhvr>
                                        <p:cTn id="73" dur="1000" fill="hold"/>
                                        <p:tgtEl>
                                          <p:spTgt spid="4">
                                            <p:graphicEl>
                                              <a:dgm id="{CF59A361-92AF-4258-AB7B-2CEF7B1E8327}"/>
                                            </p:graphicEl>
                                          </p:spTgt>
                                        </p:tgtEl>
                                        <p:attrNameLst>
                                          <p:attrName>style.rotation</p:attrName>
                                        </p:attrNameLst>
                                      </p:cBhvr>
                                      <p:tavLst>
                                        <p:tav tm="0">
                                          <p:val>
                                            <p:fltVal val="90"/>
                                          </p:val>
                                        </p:tav>
                                        <p:tav tm="100000">
                                          <p:val>
                                            <p:fltVal val="0"/>
                                          </p:val>
                                        </p:tav>
                                      </p:tavLst>
                                    </p:anim>
                                    <p:animEffect transition="in" filter="fade">
                                      <p:cBhvr>
                                        <p:cTn id="74" dur="1000"/>
                                        <p:tgtEl>
                                          <p:spTgt spid="4">
                                            <p:graphicEl>
                                              <a:dgm id="{CF59A361-92AF-4258-AB7B-2CEF7B1E8327}"/>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31" presetClass="entr" presetSubtype="0" fill="hold" grpId="0" nodeType="clickEffect">
                                  <p:stCondLst>
                                    <p:cond delay="0"/>
                                  </p:stCondLst>
                                  <p:childTnLst>
                                    <p:set>
                                      <p:cBhvr>
                                        <p:cTn id="78" dur="1" fill="hold">
                                          <p:stCondLst>
                                            <p:cond delay="0"/>
                                          </p:stCondLst>
                                        </p:cTn>
                                        <p:tgtEl>
                                          <p:spTgt spid="4">
                                            <p:graphicEl>
                                              <a:dgm id="{63AEA47F-43F4-4356-9B06-A7ACF96B908D}"/>
                                            </p:graphicEl>
                                          </p:spTgt>
                                        </p:tgtEl>
                                        <p:attrNameLst>
                                          <p:attrName>style.visibility</p:attrName>
                                        </p:attrNameLst>
                                      </p:cBhvr>
                                      <p:to>
                                        <p:strVal val="visible"/>
                                      </p:to>
                                    </p:set>
                                    <p:anim calcmode="lin" valueType="num">
                                      <p:cBhvr>
                                        <p:cTn id="79" dur="1000" fill="hold"/>
                                        <p:tgtEl>
                                          <p:spTgt spid="4">
                                            <p:graphicEl>
                                              <a:dgm id="{63AEA47F-43F4-4356-9B06-A7ACF96B908D}"/>
                                            </p:graphicEl>
                                          </p:spTgt>
                                        </p:tgtEl>
                                        <p:attrNameLst>
                                          <p:attrName>ppt_w</p:attrName>
                                        </p:attrNameLst>
                                      </p:cBhvr>
                                      <p:tavLst>
                                        <p:tav tm="0">
                                          <p:val>
                                            <p:fltVal val="0"/>
                                          </p:val>
                                        </p:tav>
                                        <p:tav tm="100000">
                                          <p:val>
                                            <p:strVal val="#ppt_w"/>
                                          </p:val>
                                        </p:tav>
                                      </p:tavLst>
                                    </p:anim>
                                    <p:anim calcmode="lin" valueType="num">
                                      <p:cBhvr>
                                        <p:cTn id="80" dur="1000" fill="hold"/>
                                        <p:tgtEl>
                                          <p:spTgt spid="4">
                                            <p:graphicEl>
                                              <a:dgm id="{63AEA47F-43F4-4356-9B06-A7ACF96B908D}"/>
                                            </p:graphicEl>
                                          </p:spTgt>
                                        </p:tgtEl>
                                        <p:attrNameLst>
                                          <p:attrName>ppt_h</p:attrName>
                                        </p:attrNameLst>
                                      </p:cBhvr>
                                      <p:tavLst>
                                        <p:tav tm="0">
                                          <p:val>
                                            <p:fltVal val="0"/>
                                          </p:val>
                                        </p:tav>
                                        <p:tav tm="100000">
                                          <p:val>
                                            <p:strVal val="#ppt_h"/>
                                          </p:val>
                                        </p:tav>
                                      </p:tavLst>
                                    </p:anim>
                                    <p:anim calcmode="lin" valueType="num">
                                      <p:cBhvr>
                                        <p:cTn id="81" dur="1000" fill="hold"/>
                                        <p:tgtEl>
                                          <p:spTgt spid="4">
                                            <p:graphicEl>
                                              <a:dgm id="{63AEA47F-43F4-4356-9B06-A7ACF96B908D}"/>
                                            </p:graphicEl>
                                          </p:spTgt>
                                        </p:tgtEl>
                                        <p:attrNameLst>
                                          <p:attrName>style.rotation</p:attrName>
                                        </p:attrNameLst>
                                      </p:cBhvr>
                                      <p:tavLst>
                                        <p:tav tm="0">
                                          <p:val>
                                            <p:fltVal val="90"/>
                                          </p:val>
                                        </p:tav>
                                        <p:tav tm="100000">
                                          <p:val>
                                            <p:fltVal val="0"/>
                                          </p:val>
                                        </p:tav>
                                      </p:tavLst>
                                    </p:anim>
                                    <p:animEffect transition="in" filter="fade">
                                      <p:cBhvr>
                                        <p:cTn id="82" dur="1000"/>
                                        <p:tgtEl>
                                          <p:spTgt spid="4">
                                            <p:graphicEl>
                                              <a:dgm id="{63AEA47F-43F4-4356-9B06-A7ACF96B908D}"/>
                                            </p:graphicEl>
                                          </p:spTgt>
                                        </p:tgtEl>
                                      </p:cBhvr>
                                    </p:animEffect>
                                  </p:childTnLst>
                                </p:cTn>
                              </p:par>
                              <p:par>
                                <p:cTn id="83" presetID="31" presetClass="entr" presetSubtype="0" fill="hold" grpId="0" nodeType="withEffect">
                                  <p:stCondLst>
                                    <p:cond delay="0"/>
                                  </p:stCondLst>
                                  <p:childTnLst>
                                    <p:set>
                                      <p:cBhvr>
                                        <p:cTn id="84" dur="1" fill="hold">
                                          <p:stCondLst>
                                            <p:cond delay="0"/>
                                          </p:stCondLst>
                                        </p:cTn>
                                        <p:tgtEl>
                                          <p:spTgt spid="4">
                                            <p:graphicEl>
                                              <a:dgm id="{F19C82A9-B5FD-4983-B1FF-35904B027462}"/>
                                            </p:graphicEl>
                                          </p:spTgt>
                                        </p:tgtEl>
                                        <p:attrNameLst>
                                          <p:attrName>style.visibility</p:attrName>
                                        </p:attrNameLst>
                                      </p:cBhvr>
                                      <p:to>
                                        <p:strVal val="visible"/>
                                      </p:to>
                                    </p:set>
                                    <p:anim calcmode="lin" valueType="num">
                                      <p:cBhvr>
                                        <p:cTn id="85" dur="1000" fill="hold"/>
                                        <p:tgtEl>
                                          <p:spTgt spid="4">
                                            <p:graphicEl>
                                              <a:dgm id="{F19C82A9-B5FD-4983-B1FF-35904B027462}"/>
                                            </p:graphicEl>
                                          </p:spTgt>
                                        </p:tgtEl>
                                        <p:attrNameLst>
                                          <p:attrName>ppt_w</p:attrName>
                                        </p:attrNameLst>
                                      </p:cBhvr>
                                      <p:tavLst>
                                        <p:tav tm="0">
                                          <p:val>
                                            <p:fltVal val="0"/>
                                          </p:val>
                                        </p:tav>
                                        <p:tav tm="100000">
                                          <p:val>
                                            <p:strVal val="#ppt_w"/>
                                          </p:val>
                                        </p:tav>
                                      </p:tavLst>
                                    </p:anim>
                                    <p:anim calcmode="lin" valueType="num">
                                      <p:cBhvr>
                                        <p:cTn id="86" dur="1000" fill="hold"/>
                                        <p:tgtEl>
                                          <p:spTgt spid="4">
                                            <p:graphicEl>
                                              <a:dgm id="{F19C82A9-B5FD-4983-B1FF-35904B027462}"/>
                                            </p:graphicEl>
                                          </p:spTgt>
                                        </p:tgtEl>
                                        <p:attrNameLst>
                                          <p:attrName>ppt_h</p:attrName>
                                        </p:attrNameLst>
                                      </p:cBhvr>
                                      <p:tavLst>
                                        <p:tav tm="0">
                                          <p:val>
                                            <p:fltVal val="0"/>
                                          </p:val>
                                        </p:tav>
                                        <p:tav tm="100000">
                                          <p:val>
                                            <p:strVal val="#ppt_h"/>
                                          </p:val>
                                        </p:tav>
                                      </p:tavLst>
                                    </p:anim>
                                    <p:anim calcmode="lin" valueType="num">
                                      <p:cBhvr>
                                        <p:cTn id="87" dur="1000" fill="hold"/>
                                        <p:tgtEl>
                                          <p:spTgt spid="4">
                                            <p:graphicEl>
                                              <a:dgm id="{F19C82A9-B5FD-4983-B1FF-35904B027462}"/>
                                            </p:graphicEl>
                                          </p:spTgt>
                                        </p:tgtEl>
                                        <p:attrNameLst>
                                          <p:attrName>style.rotation</p:attrName>
                                        </p:attrNameLst>
                                      </p:cBhvr>
                                      <p:tavLst>
                                        <p:tav tm="0">
                                          <p:val>
                                            <p:fltVal val="90"/>
                                          </p:val>
                                        </p:tav>
                                        <p:tav tm="100000">
                                          <p:val>
                                            <p:fltVal val="0"/>
                                          </p:val>
                                        </p:tav>
                                      </p:tavLst>
                                    </p:anim>
                                    <p:animEffect transition="in" filter="fade">
                                      <p:cBhvr>
                                        <p:cTn id="88" dur="1000"/>
                                        <p:tgtEl>
                                          <p:spTgt spid="4">
                                            <p:graphicEl>
                                              <a:dgm id="{F19C82A9-B5FD-4983-B1FF-35904B027462}"/>
                                            </p:graphicEl>
                                          </p:spTgt>
                                        </p:tgtEl>
                                      </p:cBhvr>
                                    </p:animEffect>
                                  </p:childTnLst>
                                </p:cTn>
                              </p:par>
                            </p:childTnLst>
                          </p:cTn>
                        </p:par>
                      </p:childTnLst>
                    </p:cTn>
                  </p:par>
                  <p:par>
                    <p:cTn id="89" fill="hold">
                      <p:stCondLst>
                        <p:cond delay="indefinite"/>
                      </p:stCondLst>
                      <p:childTnLst>
                        <p:par>
                          <p:cTn id="90" fill="hold">
                            <p:stCondLst>
                              <p:cond delay="0"/>
                            </p:stCondLst>
                            <p:childTnLst>
                              <p:par>
                                <p:cTn id="91" presetID="31" presetClass="entr" presetSubtype="0" fill="hold" grpId="0" nodeType="clickEffect">
                                  <p:stCondLst>
                                    <p:cond delay="0"/>
                                  </p:stCondLst>
                                  <p:childTnLst>
                                    <p:set>
                                      <p:cBhvr>
                                        <p:cTn id="92" dur="1" fill="hold">
                                          <p:stCondLst>
                                            <p:cond delay="0"/>
                                          </p:stCondLst>
                                        </p:cTn>
                                        <p:tgtEl>
                                          <p:spTgt spid="4">
                                            <p:graphicEl>
                                              <a:dgm id="{57F90AA9-B16D-41B5-85BF-5283249B725C}"/>
                                            </p:graphicEl>
                                          </p:spTgt>
                                        </p:tgtEl>
                                        <p:attrNameLst>
                                          <p:attrName>style.visibility</p:attrName>
                                        </p:attrNameLst>
                                      </p:cBhvr>
                                      <p:to>
                                        <p:strVal val="visible"/>
                                      </p:to>
                                    </p:set>
                                    <p:anim calcmode="lin" valueType="num">
                                      <p:cBhvr>
                                        <p:cTn id="93" dur="1000" fill="hold"/>
                                        <p:tgtEl>
                                          <p:spTgt spid="4">
                                            <p:graphicEl>
                                              <a:dgm id="{57F90AA9-B16D-41B5-85BF-5283249B725C}"/>
                                            </p:graphicEl>
                                          </p:spTgt>
                                        </p:tgtEl>
                                        <p:attrNameLst>
                                          <p:attrName>ppt_w</p:attrName>
                                        </p:attrNameLst>
                                      </p:cBhvr>
                                      <p:tavLst>
                                        <p:tav tm="0">
                                          <p:val>
                                            <p:fltVal val="0"/>
                                          </p:val>
                                        </p:tav>
                                        <p:tav tm="100000">
                                          <p:val>
                                            <p:strVal val="#ppt_w"/>
                                          </p:val>
                                        </p:tav>
                                      </p:tavLst>
                                    </p:anim>
                                    <p:anim calcmode="lin" valueType="num">
                                      <p:cBhvr>
                                        <p:cTn id="94" dur="1000" fill="hold"/>
                                        <p:tgtEl>
                                          <p:spTgt spid="4">
                                            <p:graphicEl>
                                              <a:dgm id="{57F90AA9-B16D-41B5-85BF-5283249B725C}"/>
                                            </p:graphicEl>
                                          </p:spTgt>
                                        </p:tgtEl>
                                        <p:attrNameLst>
                                          <p:attrName>ppt_h</p:attrName>
                                        </p:attrNameLst>
                                      </p:cBhvr>
                                      <p:tavLst>
                                        <p:tav tm="0">
                                          <p:val>
                                            <p:fltVal val="0"/>
                                          </p:val>
                                        </p:tav>
                                        <p:tav tm="100000">
                                          <p:val>
                                            <p:strVal val="#ppt_h"/>
                                          </p:val>
                                        </p:tav>
                                      </p:tavLst>
                                    </p:anim>
                                    <p:anim calcmode="lin" valueType="num">
                                      <p:cBhvr>
                                        <p:cTn id="95" dur="1000" fill="hold"/>
                                        <p:tgtEl>
                                          <p:spTgt spid="4">
                                            <p:graphicEl>
                                              <a:dgm id="{57F90AA9-B16D-41B5-85BF-5283249B725C}"/>
                                            </p:graphicEl>
                                          </p:spTgt>
                                        </p:tgtEl>
                                        <p:attrNameLst>
                                          <p:attrName>style.rotation</p:attrName>
                                        </p:attrNameLst>
                                      </p:cBhvr>
                                      <p:tavLst>
                                        <p:tav tm="0">
                                          <p:val>
                                            <p:fltVal val="90"/>
                                          </p:val>
                                        </p:tav>
                                        <p:tav tm="100000">
                                          <p:val>
                                            <p:fltVal val="0"/>
                                          </p:val>
                                        </p:tav>
                                      </p:tavLst>
                                    </p:anim>
                                    <p:animEffect transition="in" filter="fade">
                                      <p:cBhvr>
                                        <p:cTn id="96" dur="1000"/>
                                        <p:tgtEl>
                                          <p:spTgt spid="4">
                                            <p:graphicEl>
                                              <a:dgm id="{57F90AA9-B16D-41B5-85BF-5283249B725C}"/>
                                            </p:graphicEl>
                                          </p:spTgt>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4">
                                            <p:graphicEl>
                                              <a:dgm id="{6140977A-6B41-460C-A1D9-29B3AD25C385}"/>
                                            </p:graphicEl>
                                          </p:spTgt>
                                        </p:tgtEl>
                                        <p:attrNameLst>
                                          <p:attrName>style.visibility</p:attrName>
                                        </p:attrNameLst>
                                      </p:cBhvr>
                                      <p:to>
                                        <p:strVal val="visible"/>
                                      </p:to>
                                    </p:set>
                                    <p:anim calcmode="lin" valueType="num">
                                      <p:cBhvr>
                                        <p:cTn id="99" dur="1000" fill="hold"/>
                                        <p:tgtEl>
                                          <p:spTgt spid="4">
                                            <p:graphicEl>
                                              <a:dgm id="{6140977A-6B41-460C-A1D9-29B3AD25C385}"/>
                                            </p:graphicEl>
                                          </p:spTgt>
                                        </p:tgtEl>
                                        <p:attrNameLst>
                                          <p:attrName>ppt_w</p:attrName>
                                        </p:attrNameLst>
                                      </p:cBhvr>
                                      <p:tavLst>
                                        <p:tav tm="0">
                                          <p:val>
                                            <p:fltVal val="0"/>
                                          </p:val>
                                        </p:tav>
                                        <p:tav tm="100000">
                                          <p:val>
                                            <p:strVal val="#ppt_w"/>
                                          </p:val>
                                        </p:tav>
                                      </p:tavLst>
                                    </p:anim>
                                    <p:anim calcmode="lin" valueType="num">
                                      <p:cBhvr>
                                        <p:cTn id="100" dur="1000" fill="hold"/>
                                        <p:tgtEl>
                                          <p:spTgt spid="4">
                                            <p:graphicEl>
                                              <a:dgm id="{6140977A-6B41-460C-A1D9-29B3AD25C385}"/>
                                            </p:graphicEl>
                                          </p:spTgt>
                                        </p:tgtEl>
                                        <p:attrNameLst>
                                          <p:attrName>ppt_h</p:attrName>
                                        </p:attrNameLst>
                                      </p:cBhvr>
                                      <p:tavLst>
                                        <p:tav tm="0">
                                          <p:val>
                                            <p:fltVal val="0"/>
                                          </p:val>
                                        </p:tav>
                                        <p:tav tm="100000">
                                          <p:val>
                                            <p:strVal val="#ppt_h"/>
                                          </p:val>
                                        </p:tav>
                                      </p:tavLst>
                                    </p:anim>
                                    <p:anim calcmode="lin" valueType="num">
                                      <p:cBhvr>
                                        <p:cTn id="101" dur="1000" fill="hold"/>
                                        <p:tgtEl>
                                          <p:spTgt spid="4">
                                            <p:graphicEl>
                                              <a:dgm id="{6140977A-6B41-460C-A1D9-29B3AD25C385}"/>
                                            </p:graphicEl>
                                          </p:spTgt>
                                        </p:tgtEl>
                                        <p:attrNameLst>
                                          <p:attrName>style.rotation</p:attrName>
                                        </p:attrNameLst>
                                      </p:cBhvr>
                                      <p:tavLst>
                                        <p:tav tm="0">
                                          <p:val>
                                            <p:fltVal val="90"/>
                                          </p:val>
                                        </p:tav>
                                        <p:tav tm="100000">
                                          <p:val>
                                            <p:fltVal val="0"/>
                                          </p:val>
                                        </p:tav>
                                      </p:tavLst>
                                    </p:anim>
                                    <p:animEffect transition="in" filter="fade">
                                      <p:cBhvr>
                                        <p:cTn id="102" dur="1000"/>
                                        <p:tgtEl>
                                          <p:spTgt spid="4">
                                            <p:graphicEl>
                                              <a:dgm id="{6140977A-6B41-460C-A1D9-29B3AD25C38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P spid="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77280" y="-99392"/>
            <a:ext cx="6419056" cy="796950"/>
          </a:xfrm>
        </p:spPr>
        <p:txBody>
          <a:bodyPr>
            <a:noAutofit/>
          </a:bodyPr>
          <a:lstStyle/>
          <a:p>
            <a:r>
              <a:rPr lang="fa-IR" sz="3600" b="0" dirty="0">
                <a:solidFill>
                  <a:srgbClr val="FF0000"/>
                </a:solidFill>
                <a:cs typeface="B Titr" panose="00000700000000000000" pitchFamily="2" charset="-78"/>
              </a:rPr>
              <a:t>الف) فلسفه پیدایش و رسالت روحانیت</a:t>
            </a:r>
          </a:p>
        </p:txBody>
      </p:sp>
      <p:sp>
        <p:nvSpPr>
          <p:cNvPr id="3" name="Content Placeholder 2"/>
          <p:cNvSpPr>
            <a:spLocks noGrp="1"/>
          </p:cNvSpPr>
          <p:nvPr>
            <p:ph idx="1"/>
          </p:nvPr>
        </p:nvSpPr>
        <p:spPr>
          <a:xfrm>
            <a:off x="107504" y="1484784"/>
            <a:ext cx="8579296" cy="936104"/>
          </a:xfrm>
        </p:spPr>
        <p:txBody>
          <a:bodyPr>
            <a:normAutofit fontScale="92500"/>
          </a:bodyPr>
          <a:lstStyle/>
          <a:p>
            <a:pPr algn="just"/>
            <a:r>
              <a:rPr lang="fa-IR" sz="2800" kern="1200" dirty="0">
                <a:solidFill>
                  <a:srgbClr val="002060"/>
                </a:solidFill>
                <a:cs typeface="B Nazanin" panose="00000400000000000000" pitchFamily="2" charset="-78"/>
              </a:rPr>
              <a:t>در این آیه که پس از آیات جهاد نازل شده‏، گروه معینی از مؤمنان از حکم وجوب جهاد و حرکت به سوی جبهه جنگ استثنا شده‏اند تا این سه هدف را پی گیرند</a:t>
            </a:r>
            <a:r>
              <a:rPr lang="fa-IR" sz="2800" kern="1200" dirty="0" smtClean="0">
                <a:solidFill>
                  <a:srgbClr val="002060"/>
                </a:solidFill>
                <a:cs typeface="B Nazanin" panose="00000400000000000000" pitchFamily="2" charset="-78"/>
              </a:rPr>
              <a:t>.</a:t>
            </a:r>
          </a:p>
          <a:p>
            <a:pPr algn="just"/>
            <a:endParaRPr lang="fa-IR" sz="2800" kern="1200" dirty="0">
              <a:solidFill>
                <a:srgbClr val="002060"/>
              </a:solidFill>
              <a:cs typeface="B Nazanin" panose="00000400000000000000" pitchFamily="2" charset="-78"/>
            </a:endParaRPr>
          </a:p>
          <a:p>
            <a:pPr marL="0" indent="0" algn="just">
              <a:buNone/>
            </a:pPr>
            <a:endParaRPr lang="fa-IR" sz="2800" kern="1200" dirty="0" smtClean="0">
              <a:solidFill>
                <a:srgbClr val="002060"/>
              </a:solidFill>
              <a:cs typeface="B Nazanin" panose="00000400000000000000" pitchFamily="2" charset="-78"/>
            </a:endParaRPr>
          </a:p>
          <a:p>
            <a:pPr marL="0" indent="0" algn="just">
              <a:buNone/>
            </a:pPr>
            <a:endParaRPr lang="en-US" sz="2800" kern="1200" dirty="0">
              <a:solidFill>
                <a:srgbClr val="002060"/>
              </a:solidFill>
              <a:cs typeface="B Nazanin" panose="00000400000000000000" pitchFamily="2" charset="-78"/>
            </a:endParaRPr>
          </a:p>
          <a:p>
            <a:pPr marL="0" indent="0" algn="just">
              <a:buNone/>
            </a:pPr>
            <a:endParaRPr lang="fa-IR" sz="2800" kern="1200" dirty="0" smtClean="0">
              <a:solidFill>
                <a:srgbClr val="002060"/>
              </a:solidFill>
              <a:cs typeface="B Nazanin" panose="00000400000000000000" pitchFamily="2" charset="-78"/>
            </a:endParaRPr>
          </a:p>
          <a:p>
            <a:pPr marL="0" indent="0" algn="just">
              <a:buNone/>
            </a:pPr>
            <a:endParaRPr lang="fa-IR" sz="2800" kern="1200" dirty="0" smtClean="0">
              <a:solidFill>
                <a:srgbClr val="002060"/>
              </a:solidFill>
              <a:cs typeface="B Nazanin" panose="00000400000000000000" pitchFamily="2" charset="-78"/>
            </a:endParaRPr>
          </a:p>
        </p:txBody>
      </p:sp>
      <p:graphicFrame>
        <p:nvGraphicFramePr>
          <p:cNvPr id="5" name="Diagram 4"/>
          <p:cNvGraphicFramePr/>
          <p:nvPr>
            <p:extLst>
              <p:ext uri="{D42A27DB-BD31-4B8C-83A1-F6EECF244321}">
                <p14:modId xmlns:p14="http://schemas.microsoft.com/office/powerpoint/2010/main" val="3822363815"/>
              </p:ext>
            </p:extLst>
          </p:nvPr>
        </p:nvGraphicFramePr>
        <p:xfrm>
          <a:off x="251520" y="1844824"/>
          <a:ext cx="5832648" cy="342692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107504" y="5013176"/>
            <a:ext cx="8838312" cy="1477328"/>
          </a:xfrm>
          <a:prstGeom prst="rect">
            <a:avLst/>
          </a:prstGeom>
        </p:spPr>
        <p:txBody>
          <a:bodyPr wrap="square">
            <a:spAutoFit/>
          </a:bodyPr>
          <a:lstStyle/>
          <a:p>
            <a:pPr algn="just"/>
            <a:r>
              <a:rPr lang="ar-SA" dirty="0">
                <a:solidFill>
                  <a:srgbClr val="FF0000"/>
                </a:solidFill>
                <a:cs typeface="B Titr" panose="00000700000000000000" pitchFamily="2" charset="-78"/>
              </a:rPr>
              <a:t>فقه با فهم سه تفاوت دارد</a:t>
            </a:r>
            <a:r>
              <a:rPr lang="fa-IR" dirty="0">
                <a:solidFill>
                  <a:srgbClr val="FF0000"/>
                </a:solidFill>
                <a:cs typeface="B Titr" panose="00000700000000000000" pitchFamily="2" charset="-78"/>
              </a:rPr>
              <a:t>:</a:t>
            </a:r>
          </a:p>
          <a:p>
            <a:pPr algn="just"/>
            <a:r>
              <a:rPr lang="ar-SA" dirty="0">
                <a:solidFill>
                  <a:srgbClr val="002060"/>
                </a:solidFill>
                <a:cs typeface="B Nazanin" panose="00000400000000000000" pitchFamily="2" charset="-78"/>
              </a:rPr>
              <a:t> </a:t>
            </a:r>
            <a:r>
              <a:rPr lang="ar-SA" sz="2400" b="1" dirty="0">
                <a:solidFill>
                  <a:srgbClr val="002060"/>
                </a:solidFill>
                <a:cs typeface="B Nazanin" panose="00000400000000000000" pitchFamily="2" charset="-78"/>
              </a:rPr>
              <a:t>فقه،‌ فهم همراه با تأمل و تعمق است. </a:t>
            </a:r>
            <a:endParaRPr lang="fa-IR" sz="2400" b="1" dirty="0">
              <a:solidFill>
                <a:srgbClr val="002060"/>
              </a:solidFill>
              <a:cs typeface="B Nazanin" panose="00000400000000000000" pitchFamily="2" charset="-78"/>
            </a:endParaRPr>
          </a:p>
          <a:p>
            <a:pPr algn="just"/>
            <a:r>
              <a:rPr lang="ar-SA" sz="2400" b="1" dirty="0">
                <a:solidFill>
                  <a:srgbClr val="002060"/>
                </a:solidFill>
                <a:cs typeface="B Nazanin" panose="00000400000000000000" pitchFamily="2" charset="-78"/>
              </a:rPr>
              <a:t>علاوه بر فکر با قلب نیز ارتباط دارد یعنی فهم همراه با دل است </a:t>
            </a:r>
            <a:endParaRPr lang="fa-IR" sz="2400" b="1" dirty="0">
              <a:solidFill>
                <a:srgbClr val="002060"/>
              </a:solidFill>
              <a:cs typeface="B Nazanin" panose="00000400000000000000" pitchFamily="2" charset="-78"/>
            </a:endParaRPr>
          </a:p>
          <a:p>
            <a:pPr algn="just"/>
            <a:r>
              <a:rPr lang="ar-SA" sz="2400" b="1" dirty="0">
                <a:solidFill>
                  <a:srgbClr val="002060"/>
                </a:solidFill>
                <a:cs typeface="B Nazanin" panose="00000400000000000000" pitchFamily="2" charset="-78"/>
              </a:rPr>
              <a:t>و نیز به سوی عمل تجهیز می‌کند یعنی فهم اگر به آستانۀ فقه برسد عمل‌زا است.</a:t>
            </a:r>
            <a:endParaRPr lang="en-US" sz="2400" b="1" dirty="0">
              <a:solidFill>
                <a:srgbClr val="002060"/>
              </a:solidFill>
              <a:cs typeface="B Nazanin" panose="000004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1300">
        <p14:pan dir="u"/>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randombar(horizont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
                                            <p:graphicEl>
                                              <a:dgm id="{AA90141F-AF50-4AEA-9687-6A329A97CA9F}"/>
                                            </p:graphicEl>
                                          </p:spTgt>
                                        </p:tgtEl>
                                        <p:attrNameLst>
                                          <p:attrName>style.visibility</p:attrName>
                                        </p:attrNameLst>
                                      </p:cBhvr>
                                      <p:to>
                                        <p:strVal val="visible"/>
                                      </p:to>
                                    </p:set>
                                    <p:animEffect transition="in" filter="randombar(horizontal)">
                                      <p:cBhvr>
                                        <p:cTn id="17" dur="500"/>
                                        <p:tgtEl>
                                          <p:spTgt spid="5">
                                            <p:graphicEl>
                                              <a:dgm id="{AA90141F-AF50-4AEA-9687-6A329A97CA9F}"/>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5">
                                            <p:graphicEl>
                                              <a:dgm id="{3DCFA31B-CEBB-4920-B592-028B21969EC7}"/>
                                            </p:graphicEl>
                                          </p:spTgt>
                                        </p:tgtEl>
                                        <p:attrNameLst>
                                          <p:attrName>style.visibility</p:attrName>
                                        </p:attrNameLst>
                                      </p:cBhvr>
                                      <p:to>
                                        <p:strVal val="visible"/>
                                      </p:to>
                                    </p:set>
                                    <p:animEffect transition="in" filter="randombar(horizontal)">
                                      <p:cBhvr>
                                        <p:cTn id="22" dur="500"/>
                                        <p:tgtEl>
                                          <p:spTgt spid="5">
                                            <p:graphicEl>
                                              <a:dgm id="{3DCFA31B-CEBB-4920-B592-028B21969EC7}"/>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5">
                                            <p:graphicEl>
                                              <a:dgm id="{B217BD64-8E40-4E72-AEB8-29D70D8E3B07}"/>
                                            </p:graphicEl>
                                          </p:spTgt>
                                        </p:tgtEl>
                                        <p:attrNameLst>
                                          <p:attrName>style.visibility</p:attrName>
                                        </p:attrNameLst>
                                      </p:cBhvr>
                                      <p:to>
                                        <p:strVal val="visible"/>
                                      </p:to>
                                    </p:set>
                                    <p:animEffect transition="in" filter="randombar(horizontal)">
                                      <p:cBhvr>
                                        <p:cTn id="27" dur="500"/>
                                        <p:tgtEl>
                                          <p:spTgt spid="5">
                                            <p:graphicEl>
                                              <a:dgm id="{B217BD64-8E40-4E72-AEB8-29D70D8E3B07}"/>
                                            </p:graphicEl>
                                          </p:spTgt>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5">
                                            <p:graphicEl>
                                              <a:dgm id="{81139575-B316-4714-BEAB-387F2039C59C}"/>
                                            </p:graphicEl>
                                          </p:spTgt>
                                        </p:tgtEl>
                                        <p:attrNameLst>
                                          <p:attrName>style.visibility</p:attrName>
                                        </p:attrNameLst>
                                      </p:cBhvr>
                                      <p:to>
                                        <p:strVal val="visible"/>
                                      </p:to>
                                    </p:set>
                                    <p:animEffect transition="in" filter="randombar(horizontal)">
                                      <p:cBhvr>
                                        <p:cTn id="30" dur="500"/>
                                        <p:tgtEl>
                                          <p:spTgt spid="5">
                                            <p:graphicEl>
                                              <a:dgm id="{81139575-B316-4714-BEAB-387F2039C59C}"/>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14" presetClass="entr" presetSubtype="10" fill="hold" grpId="0" nodeType="clickEffect">
                                  <p:stCondLst>
                                    <p:cond delay="0"/>
                                  </p:stCondLst>
                                  <p:childTnLst>
                                    <p:set>
                                      <p:cBhvr>
                                        <p:cTn id="34" dur="1" fill="hold">
                                          <p:stCondLst>
                                            <p:cond delay="0"/>
                                          </p:stCondLst>
                                        </p:cTn>
                                        <p:tgtEl>
                                          <p:spTgt spid="5">
                                            <p:graphicEl>
                                              <a:dgm id="{4F90584C-17B7-4F49-A451-E3231FABF057}"/>
                                            </p:graphicEl>
                                          </p:spTgt>
                                        </p:tgtEl>
                                        <p:attrNameLst>
                                          <p:attrName>style.visibility</p:attrName>
                                        </p:attrNameLst>
                                      </p:cBhvr>
                                      <p:to>
                                        <p:strVal val="visible"/>
                                      </p:to>
                                    </p:set>
                                    <p:animEffect transition="in" filter="randombar(horizontal)">
                                      <p:cBhvr>
                                        <p:cTn id="35" dur="500"/>
                                        <p:tgtEl>
                                          <p:spTgt spid="5">
                                            <p:graphicEl>
                                              <a:dgm id="{4F90584C-17B7-4F49-A451-E3231FABF057}"/>
                                            </p:graphicEl>
                                          </p:spTgt>
                                        </p:tgtEl>
                                      </p:cBhvr>
                                    </p:animEffect>
                                  </p:childTnLst>
                                </p:cTn>
                              </p:par>
                            </p:childTnLst>
                          </p:cTn>
                        </p:par>
                      </p:childTnLst>
                    </p:cTn>
                  </p:par>
                  <p:par>
                    <p:cTn id="36" fill="hold">
                      <p:stCondLst>
                        <p:cond delay="indefinite"/>
                      </p:stCondLst>
                      <p:childTnLst>
                        <p:par>
                          <p:cTn id="37" fill="hold">
                            <p:stCondLst>
                              <p:cond delay="0"/>
                            </p:stCondLst>
                            <p:childTnLst>
                              <p:par>
                                <p:cTn id="38" presetID="14" presetClass="entr" presetSubtype="10" fill="hold" grpId="0" nodeType="clickEffect">
                                  <p:stCondLst>
                                    <p:cond delay="0"/>
                                  </p:stCondLst>
                                  <p:childTnLst>
                                    <p:set>
                                      <p:cBhvr>
                                        <p:cTn id="39" dur="1" fill="hold">
                                          <p:stCondLst>
                                            <p:cond delay="0"/>
                                          </p:stCondLst>
                                        </p:cTn>
                                        <p:tgtEl>
                                          <p:spTgt spid="5">
                                            <p:graphicEl>
                                              <a:dgm id="{BF216A40-54B5-432F-9CA4-F87C7C89BA7C}"/>
                                            </p:graphicEl>
                                          </p:spTgt>
                                        </p:tgtEl>
                                        <p:attrNameLst>
                                          <p:attrName>style.visibility</p:attrName>
                                        </p:attrNameLst>
                                      </p:cBhvr>
                                      <p:to>
                                        <p:strVal val="visible"/>
                                      </p:to>
                                    </p:set>
                                    <p:animEffect transition="in" filter="randombar(horizontal)">
                                      <p:cBhvr>
                                        <p:cTn id="40" dur="500"/>
                                        <p:tgtEl>
                                          <p:spTgt spid="5">
                                            <p:graphicEl>
                                              <a:dgm id="{BF216A40-54B5-432F-9CA4-F87C7C89BA7C}"/>
                                            </p:graphicEl>
                                          </p:spTgt>
                                        </p:tgtEl>
                                      </p:cBhvr>
                                    </p:animEffect>
                                  </p:childTnLst>
                                </p:cTn>
                              </p:par>
                              <p:par>
                                <p:cTn id="41" presetID="14" presetClass="entr" presetSubtype="10" fill="hold" grpId="0" nodeType="withEffect">
                                  <p:stCondLst>
                                    <p:cond delay="0"/>
                                  </p:stCondLst>
                                  <p:childTnLst>
                                    <p:set>
                                      <p:cBhvr>
                                        <p:cTn id="42" dur="1" fill="hold">
                                          <p:stCondLst>
                                            <p:cond delay="0"/>
                                          </p:stCondLst>
                                        </p:cTn>
                                        <p:tgtEl>
                                          <p:spTgt spid="5">
                                            <p:graphicEl>
                                              <a:dgm id="{32FF250D-7A4B-4DE2-A560-AA0222A6BE50}"/>
                                            </p:graphicEl>
                                          </p:spTgt>
                                        </p:tgtEl>
                                        <p:attrNameLst>
                                          <p:attrName>style.visibility</p:attrName>
                                        </p:attrNameLst>
                                      </p:cBhvr>
                                      <p:to>
                                        <p:strVal val="visible"/>
                                      </p:to>
                                    </p:set>
                                    <p:animEffect transition="in" filter="randombar(horizontal)">
                                      <p:cBhvr>
                                        <p:cTn id="43" dur="500"/>
                                        <p:tgtEl>
                                          <p:spTgt spid="5">
                                            <p:graphicEl>
                                              <a:dgm id="{32FF250D-7A4B-4DE2-A560-AA0222A6BE50}"/>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14" presetClass="entr" presetSubtype="10" fill="hold" grpId="0" nodeType="clickEffect">
                                  <p:stCondLst>
                                    <p:cond delay="0"/>
                                  </p:stCondLst>
                                  <p:childTnLst>
                                    <p:set>
                                      <p:cBhvr>
                                        <p:cTn id="47" dur="1" fill="hold">
                                          <p:stCondLst>
                                            <p:cond delay="0"/>
                                          </p:stCondLst>
                                        </p:cTn>
                                        <p:tgtEl>
                                          <p:spTgt spid="5">
                                            <p:graphicEl>
                                              <a:dgm id="{0584AD73-5F38-4561-A71E-815C24747CBE}"/>
                                            </p:graphicEl>
                                          </p:spTgt>
                                        </p:tgtEl>
                                        <p:attrNameLst>
                                          <p:attrName>style.visibility</p:attrName>
                                        </p:attrNameLst>
                                      </p:cBhvr>
                                      <p:to>
                                        <p:strVal val="visible"/>
                                      </p:to>
                                    </p:set>
                                    <p:animEffect transition="in" filter="randombar(horizontal)">
                                      <p:cBhvr>
                                        <p:cTn id="48" dur="500"/>
                                        <p:tgtEl>
                                          <p:spTgt spid="5">
                                            <p:graphicEl>
                                              <a:dgm id="{0584AD73-5F38-4561-A71E-815C24747CBE}"/>
                                            </p:graphicEl>
                                          </p:spTgt>
                                        </p:tgtEl>
                                      </p:cBhvr>
                                    </p:animEffect>
                                  </p:childTnLst>
                                </p:cTn>
                              </p:par>
                            </p:childTnLst>
                          </p:cTn>
                        </p:par>
                      </p:childTnLst>
                    </p:cTn>
                  </p:par>
                  <p:par>
                    <p:cTn id="49" fill="hold">
                      <p:stCondLst>
                        <p:cond delay="indefinite"/>
                      </p:stCondLst>
                      <p:childTnLst>
                        <p:par>
                          <p:cTn id="50" fill="hold">
                            <p:stCondLst>
                              <p:cond delay="0"/>
                            </p:stCondLst>
                            <p:childTnLst>
                              <p:par>
                                <p:cTn id="51" presetID="14" presetClass="entr" presetSubtype="10" fill="hold" grpId="0" nodeType="clickEffect">
                                  <p:stCondLst>
                                    <p:cond delay="0"/>
                                  </p:stCondLst>
                                  <p:childTnLst>
                                    <p:set>
                                      <p:cBhvr>
                                        <p:cTn id="52" dur="1" fill="hold">
                                          <p:stCondLst>
                                            <p:cond delay="0"/>
                                          </p:stCondLst>
                                        </p:cTn>
                                        <p:tgtEl>
                                          <p:spTgt spid="4"/>
                                        </p:tgtEl>
                                        <p:attrNameLst>
                                          <p:attrName>style.visibility</p:attrName>
                                        </p:attrNameLst>
                                      </p:cBhvr>
                                      <p:to>
                                        <p:strVal val="visible"/>
                                      </p:to>
                                    </p:set>
                                    <p:animEffect transition="in" filter="randombar(horizontal)">
                                      <p:cBhvr>
                                        <p:cTn id="5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5" grpId="0">
        <p:bldSub>
          <a:bldDgm bld="one"/>
        </p:bldSub>
      </p:bldGraphic>
      <p:bldP spid="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017870339"/>
              </p:ext>
            </p:extLst>
          </p:nvPr>
        </p:nvGraphicFramePr>
        <p:xfrm>
          <a:off x="107504"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99392"/>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endParaRPr lang="fa-IR" sz="2400" dirty="0">
              <a:solidFill>
                <a:srgbClr val="FF0000"/>
              </a:solidFill>
              <a:cs typeface="B Titr" panose="00000700000000000000" pitchFamily="2" charset="-78"/>
            </a:endParaRPr>
          </a:p>
        </p:txBody>
      </p:sp>
      <p:sp>
        <p:nvSpPr>
          <p:cNvPr id="6" name="Rectangle 5"/>
          <p:cNvSpPr/>
          <p:nvPr/>
        </p:nvSpPr>
        <p:spPr>
          <a:xfrm>
            <a:off x="2654394" y="530260"/>
            <a:ext cx="4123244" cy="369332"/>
          </a:xfrm>
          <a:prstGeom prst="rect">
            <a:avLst/>
          </a:prstGeom>
        </p:spPr>
        <p:txBody>
          <a:bodyPr wrap="none">
            <a:spAutoFit/>
          </a:bodyPr>
          <a:lstStyle/>
          <a:p>
            <a:pPr lvl="0"/>
            <a:r>
              <a:rPr lang="fa-IR" dirty="0">
                <a:solidFill>
                  <a:srgbClr val="002060"/>
                </a:solidFill>
                <a:cs typeface="B Titr" panose="00000700000000000000" pitchFamily="2" charset="-78"/>
              </a:rPr>
              <a:t>1-اعتقاد به حضور حداکثری دین در اداره جامعه</a:t>
            </a:r>
            <a:endParaRPr lang="en-US" dirty="0">
              <a:solidFill>
                <a:srgbClr val="002060"/>
              </a:solidFill>
              <a:cs typeface="B Titr" panose="00000700000000000000" pitchFamily="2" charset="-78"/>
            </a:endParaRPr>
          </a:p>
        </p:txBody>
      </p:sp>
    </p:spTree>
    <p:extLst>
      <p:ext uri="{BB962C8B-B14F-4D97-AF65-F5344CB8AC3E}">
        <p14:creationId xmlns:p14="http://schemas.microsoft.com/office/powerpoint/2010/main" val="7393920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90"/>
                                          </p:val>
                                        </p:tav>
                                        <p:tav tm="100000">
                                          <p:val>
                                            <p:fltVal val="0"/>
                                          </p:val>
                                        </p:tav>
                                      </p:tavLst>
                                    </p:anim>
                                    <p:animEffect transition="in" filter="fade">
                                      <p:cBhvr>
                                        <p:cTn id="18" dur="1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EDA365D3-4201-4AB4-8C08-3C5CA88B9B3B}"/>
                                            </p:graphicEl>
                                          </p:spTgt>
                                        </p:tgtEl>
                                        <p:attrNameLst>
                                          <p:attrName>style.visibility</p:attrName>
                                        </p:attrNameLst>
                                      </p:cBhvr>
                                      <p:to>
                                        <p:strVal val="visible"/>
                                      </p:to>
                                    </p:set>
                                    <p:anim calcmode="lin" valueType="num">
                                      <p:cBhvr>
                                        <p:cTn id="23" dur="1000" fill="hold"/>
                                        <p:tgtEl>
                                          <p:spTgt spid="4">
                                            <p:graphicEl>
                                              <a:dgm id="{EDA365D3-4201-4AB4-8C08-3C5CA88B9B3B}"/>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EDA365D3-4201-4AB4-8C08-3C5CA88B9B3B}"/>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EDA365D3-4201-4AB4-8C08-3C5CA88B9B3B}"/>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EDA365D3-4201-4AB4-8C08-3C5CA88B9B3B}"/>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4">
                                            <p:graphicEl>
                                              <a:dgm id="{28562ECE-38B9-40EF-9C8D-7D46EDAF39ED}"/>
                                            </p:graphicEl>
                                          </p:spTgt>
                                        </p:tgtEl>
                                        <p:attrNameLst>
                                          <p:attrName>style.visibility</p:attrName>
                                        </p:attrNameLst>
                                      </p:cBhvr>
                                      <p:to>
                                        <p:strVal val="visible"/>
                                      </p:to>
                                    </p:set>
                                    <p:anim calcmode="lin" valueType="num">
                                      <p:cBhvr>
                                        <p:cTn id="31" dur="1000" fill="hold"/>
                                        <p:tgtEl>
                                          <p:spTgt spid="4">
                                            <p:graphicEl>
                                              <a:dgm id="{28562ECE-38B9-40EF-9C8D-7D46EDAF39ED}"/>
                                            </p:graphicEl>
                                          </p:spTgt>
                                        </p:tgtEl>
                                        <p:attrNameLst>
                                          <p:attrName>ppt_w</p:attrName>
                                        </p:attrNameLst>
                                      </p:cBhvr>
                                      <p:tavLst>
                                        <p:tav tm="0">
                                          <p:val>
                                            <p:fltVal val="0"/>
                                          </p:val>
                                        </p:tav>
                                        <p:tav tm="100000">
                                          <p:val>
                                            <p:strVal val="#ppt_w"/>
                                          </p:val>
                                        </p:tav>
                                      </p:tavLst>
                                    </p:anim>
                                    <p:anim calcmode="lin" valueType="num">
                                      <p:cBhvr>
                                        <p:cTn id="32" dur="1000" fill="hold"/>
                                        <p:tgtEl>
                                          <p:spTgt spid="4">
                                            <p:graphicEl>
                                              <a:dgm id="{28562ECE-38B9-40EF-9C8D-7D46EDAF39ED}"/>
                                            </p:graphicEl>
                                          </p:spTgt>
                                        </p:tgtEl>
                                        <p:attrNameLst>
                                          <p:attrName>ppt_h</p:attrName>
                                        </p:attrNameLst>
                                      </p:cBhvr>
                                      <p:tavLst>
                                        <p:tav tm="0">
                                          <p:val>
                                            <p:fltVal val="0"/>
                                          </p:val>
                                        </p:tav>
                                        <p:tav tm="100000">
                                          <p:val>
                                            <p:strVal val="#ppt_h"/>
                                          </p:val>
                                        </p:tav>
                                      </p:tavLst>
                                    </p:anim>
                                    <p:anim calcmode="lin" valueType="num">
                                      <p:cBhvr>
                                        <p:cTn id="33" dur="1000" fill="hold"/>
                                        <p:tgtEl>
                                          <p:spTgt spid="4">
                                            <p:graphicEl>
                                              <a:dgm id="{28562ECE-38B9-40EF-9C8D-7D46EDAF39ED}"/>
                                            </p:graphicEl>
                                          </p:spTgt>
                                        </p:tgtEl>
                                        <p:attrNameLst>
                                          <p:attrName>style.rotation</p:attrName>
                                        </p:attrNameLst>
                                      </p:cBhvr>
                                      <p:tavLst>
                                        <p:tav tm="0">
                                          <p:val>
                                            <p:fltVal val="90"/>
                                          </p:val>
                                        </p:tav>
                                        <p:tav tm="100000">
                                          <p:val>
                                            <p:fltVal val="0"/>
                                          </p:val>
                                        </p:tav>
                                      </p:tavLst>
                                    </p:anim>
                                    <p:animEffect transition="in" filter="fade">
                                      <p:cBhvr>
                                        <p:cTn id="34" dur="1000"/>
                                        <p:tgtEl>
                                          <p:spTgt spid="4">
                                            <p:graphicEl>
                                              <a:dgm id="{28562ECE-38B9-40EF-9C8D-7D46EDAF39ED}"/>
                                            </p:graphicEl>
                                          </p:spTgt>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4">
                                            <p:graphicEl>
                                              <a:dgm id="{D20739CE-C263-4887-8209-B9B9410311BE}"/>
                                            </p:graphicEl>
                                          </p:spTgt>
                                        </p:tgtEl>
                                        <p:attrNameLst>
                                          <p:attrName>style.visibility</p:attrName>
                                        </p:attrNameLst>
                                      </p:cBhvr>
                                      <p:to>
                                        <p:strVal val="visible"/>
                                      </p:to>
                                    </p:set>
                                    <p:anim calcmode="lin" valueType="num">
                                      <p:cBhvr>
                                        <p:cTn id="37" dur="1000" fill="hold"/>
                                        <p:tgtEl>
                                          <p:spTgt spid="4">
                                            <p:graphicEl>
                                              <a:dgm id="{D20739CE-C263-4887-8209-B9B9410311BE}"/>
                                            </p:graphicEl>
                                          </p:spTgt>
                                        </p:tgtEl>
                                        <p:attrNameLst>
                                          <p:attrName>ppt_w</p:attrName>
                                        </p:attrNameLst>
                                      </p:cBhvr>
                                      <p:tavLst>
                                        <p:tav tm="0">
                                          <p:val>
                                            <p:fltVal val="0"/>
                                          </p:val>
                                        </p:tav>
                                        <p:tav tm="100000">
                                          <p:val>
                                            <p:strVal val="#ppt_w"/>
                                          </p:val>
                                        </p:tav>
                                      </p:tavLst>
                                    </p:anim>
                                    <p:anim calcmode="lin" valueType="num">
                                      <p:cBhvr>
                                        <p:cTn id="38" dur="1000" fill="hold"/>
                                        <p:tgtEl>
                                          <p:spTgt spid="4">
                                            <p:graphicEl>
                                              <a:dgm id="{D20739CE-C263-4887-8209-B9B9410311BE}"/>
                                            </p:graphicEl>
                                          </p:spTgt>
                                        </p:tgtEl>
                                        <p:attrNameLst>
                                          <p:attrName>ppt_h</p:attrName>
                                        </p:attrNameLst>
                                      </p:cBhvr>
                                      <p:tavLst>
                                        <p:tav tm="0">
                                          <p:val>
                                            <p:fltVal val="0"/>
                                          </p:val>
                                        </p:tav>
                                        <p:tav tm="100000">
                                          <p:val>
                                            <p:strVal val="#ppt_h"/>
                                          </p:val>
                                        </p:tav>
                                      </p:tavLst>
                                    </p:anim>
                                    <p:anim calcmode="lin" valueType="num">
                                      <p:cBhvr>
                                        <p:cTn id="39" dur="1000" fill="hold"/>
                                        <p:tgtEl>
                                          <p:spTgt spid="4">
                                            <p:graphicEl>
                                              <a:dgm id="{D20739CE-C263-4887-8209-B9B9410311BE}"/>
                                            </p:graphicEl>
                                          </p:spTgt>
                                        </p:tgtEl>
                                        <p:attrNameLst>
                                          <p:attrName>style.rotation</p:attrName>
                                        </p:attrNameLst>
                                      </p:cBhvr>
                                      <p:tavLst>
                                        <p:tav tm="0">
                                          <p:val>
                                            <p:fltVal val="90"/>
                                          </p:val>
                                        </p:tav>
                                        <p:tav tm="100000">
                                          <p:val>
                                            <p:fltVal val="0"/>
                                          </p:val>
                                        </p:tav>
                                      </p:tavLst>
                                    </p:anim>
                                    <p:animEffect transition="in" filter="fade">
                                      <p:cBhvr>
                                        <p:cTn id="40" dur="1000"/>
                                        <p:tgtEl>
                                          <p:spTgt spid="4">
                                            <p:graphicEl>
                                              <a:dgm id="{D20739CE-C263-4887-8209-B9B9410311BE}"/>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grpId="0" nodeType="clickEffect">
                                  <p:stCondLst>
                                    <p:cond delay="0"/>
                                  </p:stCondLst>
                                  <p:childTnLst>
                                    <p:set>
                                      <p:cBhvr>
                                        <p:cTn id="44" dur="1" fill="hold">
                                          <p:stCondLst>
                                            <p:cond delay="0"/>
                                          </p:stCondLst>
                                        </p:cTn>
                                        <p:tgtEl>
                                          <p:spTgt spid="4">
                                            <p:graphicEl>
                                              <a:dgm id="{5E2A163B-E86F-4AA4-819E-E0BA133F2627}"/>
                                            </p:graphicEl>
                                          </p:spTgt>
                                        </p:tgtEl>
                                        <p:attrNameLst>
                                          <p:attrName>style.visibility</p:attrName>
                                        </p:attrNameLst>
                                      </p:cBhvr>
                                      <p:to>
                                        <p:strVal val="visible"/>
                                      </p:to>
                                    </p:set>
                                    <p:anim calcmode="lin" valueType="num">
                                      <p:cBhvr>
                                        <p:cTn id="45" dur="1000" fill="hold"/>
                                        <p:tgtEl>
                                          <p:spTgt spid="4">
                                            <p:graphicEl>
                                              <a:dgm id="{5E2A163B-E86F-4AA4-819E-E0BA133F2627}"/>
                                            </p:graphicEl>
                                          </p:spTgt>
                                        </p:tgtEl>
                                        <p:attrNameLst>
                                          <p:attrName>ppt_w</p:attrName>
                                        </p:attrNameLst>
                                      </p:cBhvr>
                                      <p:tavLst>
                                        <p:tav tm="0">
                                          <p:val>
                                            <p:fltVal val="0"/>
                                          </p:val>
                                        </p:tav>
                                        <p:tav tm="100000">
                                          <p:val>
                                            <p:strVal val="#ppt_w"/>
                                          </p:val>
                                        </p:tav>
                                      </p:tavLst>
                                    </p:anim>
                                    <p:anim calcmode="lin" valueType="num">
                                      <p:cBhvr>
                                        <p:cTn id="46" dur="1000" fill="hold"/>
                                        <p:tgtEl>
                                          <p:spTgt spid="4">
                                            <p:graphicEl>
                                              <a:dgm id="{5E2A163B-E86F-4AA4-819E-E0BA133F2627}"/>
                                            </p:graphicEl>
                                          </p:spTgt>
                                        </p:tgtEl>
                                        <p:attrNameLst>
                                          <p:attrName>ppt_h</p:attrName>
                                        </p:attrNameLst>
                                      </p:cBhvr>
                                      <p:tavLst>
                                        <p:tav tm="0">
                                          <p:val>
                                            <p:fltVal val="0"/>
                                          </p:val>
                                        </p:tav>
                                        <p:tav tm="100000">
                                          <p:val>
                                            <p:strVal val="#ppt_h"/>
                                          </p:val>
                                        </p:tav>
                                      </p:tavLst>
                                    </p:anim>
                                    <p:anim calcmode="lin" valueType="num">
                                      <p:cBhvr>
                                        <p:cTn id="47" dur="1000" fill="hold"/>
                                        <p:tgtEl>
                                          <p:spTgt spid="4">
                                            <p:graphicEl>
                                              <a:dgm id="{5E2A163B-E86F-4AA4-819E-E0BA133F2627}"/>
                                            </p:graphicEl>
                                          </p:spTgt>
                                        </p:tgtEl>
                                        <p:attrNameLst>
                                          <p:attrName>style.rotation</p:attrName>
                                        </p:attrNameLst>
                                      </p:cBhvr>
                                      <p:tavLst>
                                        <p:tav tm="0">
                                          <p:val>
                                            <p:fltVal val="90"/>
                                          </p:val>
                                        </p:tav>
                                        <p:tav tm="100000">
                                          <p:val>
                                            <p:fltVal val="0"/>
                                          </p:val>
                                        </p:tav>
                                      </p:tavLst>
                                    </p:anim>
                                    <p:animEffect transition="in" filter="fade">
                                      <p:cBhvr>
                                        <p:cTn id="48" dur="1000"/>
                                        <p:tgtEl>
                                          <p:spTgt spid="4">
                                            <p:graphicEl>
                                              <a:dgm id="{5E2A163B-E86F-4AA4-819E-E0BA133F2627}"/>
                                            </p:graphicEl>
                                          </p:spTgt>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4">
                                            <p:graphicEl>
                                              <a:dgm id="{B2609F53-9CBB-4F83-8721-9523EE70A521}"/>
                                            </p:graphicEl>
                                          </p:spTgt>
                                        </p:tgtEl>
                                        <p:attrNameLst>
                                          <p:attrName>style.visibility</p:attrName>
                                        </p:attrNameLst>
                                      </p:cBhvr>
                                      <p:to>
                                        <p:strVal val="visible"/>
                                      </p:to>
                                    </p:set>
                                    <p:anim calcmode="lin" valueType="num">
                                      <p:cBhvr>
                                        <p:cTn id="51" dur="1000" fill="hold"/>
                                        <p:tgtEl>
                                          <p:spTgt spid="4">
                                            <p:graphicEl>
                                              <a:dgm id="{B2609F53-9CBB-4F83-8721-9523EE70A521}"/>
                                            </p:graphicEl>
                                          </p:spTgt>
                                        </p:tgtEl>
                                        <p:attrNameLst>
                                          <p:attrName>ppt_w</p:attrName>
                                        </p:attrNameLst>
                                      </p:cBhvr>
                                      <p:tavLst>
                                        <p:tav tm="0">
                                          <p:val>
                                            <p:fltVal val="0"/>
                                          </p:val>
                                        </p:tav>
                                        <p:tav tm="100000">
                                          <p:val>
                                            <p:strVal val="#ppt_w"/>
                                          </p:val>
                                        </p:tav>
                                      </p:tavLst>
                                    </p:anim>
                                    <p:anim calcmode="lin" valueType="num">
                                      <p:cBhvr>
                                        <p:cTn id="52" dur="1000" fill="hold"/>
                                        <p:tgtEl>
                                          <p:spTgt spid="4">
                                            <p:graphicEl>
                                              <a:dgm id="{B2609F53-9CBB-4F83-8721-9523EE70A521}"/>
                                            </p:graphicEl>
                                          </p:spTgt>
                                        </p:tgtEl>
                                        <p:attrNameLst>
                                          <p:attrName>ppt_h</p:attrName>
                                        </p:attrNameLst>
                                      </p:cBhvr>
                                      <p:tavLst>
                                        <p:tav tm="0">
                                          <p:val>
                                            <p:fltVal val="0"/>
                                          </p:val>
                                        </p:tav>
                                        <p:tav tm="100000">
                                          <p:val>
                                            <p:strVal val="#ppt_h"/>
                                          </p:val>
                                        </p:tav>
                                      </p:tavLst>
                                    </p:anim>
                                    <p:anim calcmode="lin" valueType="num">
                                      <p:cBhvr>
                                        <p:cTn id="53" dur="1000" fill="hold"/>
                                        <p:tgtEl>
                                          <p:spTgt spid="4">
                                            <p:graphicEl>
                                              <a:dgm id="{B2609F53-9CBB-4F83-8721-9523EE70A521}"/>
                                            </p:graphicEl>
                                          </p:spTgt>
                                        </p:tgtEl>
                                        <p:attrNameLst>
                                          <p:attrName>style.rotation</p:attrName>
                                        </p:attrNameLst>
                                      </p:cBhvr>
                                      <p:tavLst>
                                        <p:tav tm="0">
                                          <p:val>
                                            <p:fltVal val="90"/>
                                          </p:val>
                                        </p:tav>
                                        <p:tav tm="100000">
                                          <p:val>
                                            <p:fltVal val="0"/>
                                          </p:val>
                                        </p:tav>
                                      </p:tavLst>
                                    </p:anim>
                                    <p:animEffect transition="in" filter="fade">
                                      <p:cBhvr>
                                        <p:cTn id="54" dur="1000"/>
                                        <p:tgtEl>
                                          <p:spTgt spid="4">
                                            <p:graphicEl>
                                              <a:dgm id="{B2609F53-9CBB-4F83-8721-9523EE70A521}"/>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31" presetClass="entr" presetSubtype="0" fill="hold" grpId="0" nodeType="clickEffect">
                                  <p:stCondLst>
                                    <p:cond delay="0"/>
                                  </p:stCondLst>
                                  <p:childTnLst>
                                    <p:set>
                                      <p:cBhvr>
                                        <p:cTn id="58" dur="1" fill="hold">
                                          <p:stCondLst>
                                            <p:cond delay="0"/>
                                          </p:stCondLst>
                                        </p:cTn>
                                        <p:tgtEl>
                                          <p:spTgt spid="4">
                                            <p:graphicEl>
                                              <a:dgm id="{C85ED419-A850-401A-BB03-7206B9DFDC4B}"/>
                                            </p:graphicEl>
                                          </p:spTgt>
                                        </p:tgtEl>
                                        <p:attrNameLst>
                                          <p:attrName>style.visibility</p:attrName>
                                        </p:attrNameLst>
                                      </p:cBhvr>
                                      <p:to>
                                        <p:strVal val="visible"/>
                                      </p:to>
                                    </p:set>
                                    <p:anim calcmode="lin" valueType="num">
                                      <p:cBhvr>
                                        <p:cTn id="59" dur="1000" fill="hold"/>
                                        <p:tgtEl>
                                          <p:spTgt spid="4">
                                            <p:graphicEl>
                                              <a:dgm id="{C85ED419-A850-401A-BB03-7206B9DFDC4B}"/>
                                            </p:graphicEl>
                                          </p:spTgt>
                                        </p:tgtEl>
                                        <p:attrNameLst>
                                          <p:attrName>ppt_w</p:attrName>
                                        </p:attrNameLst>
                                      </p:cBhvr>
                                      <p:tavLst>
                                        <p:tav tm="0">
                                          <p:val>
                                            <p:fltVal val="0"/>
                                          </p:val>
                                        </p:tav>
                                        <p:tav tm="100000">
                                          <p:val>
                                            <p:strVal val="#ppt_w"/>
                                          </p:val>
                                        </p:tav>
                                      </p:tavLst>
                                    </p:anim>
                                    <p:anim calcmode="lin" valueType="num">
                                      <p:cBhvr>
                                        <p:cTn id="60" dur="1000" fill="hold"/>
                                        <p:tgtEl>
                                          <p:spTgt spid="4">
                                            <p:graphicEl>
                                              <a:dgm id="{C85ED419-A850-401A-BB03-7206B9DFDC4B}"/>
                                            </p:graphicEl>
                                          </p:spTgt>
                                        </p:tgtEl>
                                        <p:attrNameLst>
                                          <p:attrName>ppt_h</p:attrName>
                                        </p:attrNameLst>
                                      </p:cBhvr>
                                      <p:tavLst>
                                        <p:tav tm="0">
                                          <p:val>
                                            <p:fltVal val="0"/>
                                          </p:val>
                                        </p:tav>
                                        <p:tav tm="100000">
                                          <p:val>
                                            <p:strVal val="#ppt_h"/>
                                          </p:val>
                                        </p:tav>
                                      </p:tavLst>
                                    </p:anim>
                                    <p:anim calcmode="lin" valueType="num">
                                      <p:cBhvr>
                                        <p:cTn id="61" dur="1000" fill="hold"/>
                                        <p:tgtEl>
                                          <p:spTgt spid="4">
                                            <p:graphicEl>
                                              <a:dgm id="{C85ED419-A850-401A-BB03-7206B9DFDC4B}"/>
                                            </p:graphicEl>
                                          </p:spTgt>
                                        </p:tgtEl>
                                        <p:attrNameLst>
                                          <p:attrName>style.rotation</p:attrName>
                                        </p:attrNameLst>
                                      </p:cBhvr>
                                      <p:tavLst>
                                        <p:tav tm="0">
                                          <p:val>
                                            <p:fltVal val="90"/>
                                          </p:val>
                                        </p:tav>
                                        <p:tav tm="100000">
                                          <p:val>
                                            <p:fltVal val="0"/>
                                          </p:val>
                                        </p:tav>
                                      </p:tavLst>
                                    </p:anim>
                                    <p:animEffect transition="in" filter="fade">
                                      <p:cBhvr>
                                        <p:cTn id="62" dur="1000"/>
                                        <p:tgtEl>
                                          <p:spTgt spid="4">
                                            <p:graphicEl>
                                              <a:dgm id="{C85ED419-A850-401A-BB03-7206B9DFDC4B}"/>
                                            </p:graphicEl>
                                          </p:spTgt>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4">
                                            <p:graphicEl>
                                              <a:dgm id="{487EA051-6E84-48CE-87FC-9958D014E142}"/>
                                            </p:graphicEl>
                                          </p:spTgt>
                                        </p:tgtEl>
                                        <p:attrNameLst>
                                          <p:attrName>style.visibility</p:attrName>
                                        </p:attrNameLst>
                                      </p:cBhvr>
                                      <p:to>
                                        <p:strVal val="visible"/>
                                      </p:to>
                                    </p:set>
                                    <p:anim calcmode="lin" valueType="num">
                                      <p:cBhvr>
                                        <p:cTn id="65" dur="1000" fill="hold"/>
                                        <p:tgtEl>
                                          <p:spTgt spid="4">
                                            <p:graphicEl>
                                              <a:dgm id="{487EA051-6E84-48CE-87FC-9958D014E142}"/>
                                            </p:graphicEl>
                                          </p:spTgt>
                                        </p:tgtEl>
                                        <p:attrNameLst>
                                          <p:attrName>ppt_w</p:attrName>
                                        </p:attrNameLst>
                                      </p:cBhvr>
                                      <p:tavLst>
                                        <p:tav tm="0">
                                          <p:val>
                                            <p:fltVal val="0"/>
                                          </p:val>
                                        </p:tav>
                                        <p:tav tm="100000">
                                          <p:val>
                                            <p:strVal val="#ppt_w"/>
                                          </p:val>
                                        </p:tav>
                                      </p:tavLst>
                                    </p:anim>
                                    <p:anim calcmode="lin" valueType="num">
                                      <p:cBhvr>
                                        <p:cTn id="66" dur="1000" fill="hold"/>
                                        <p:tgtEl>
                                          <p:spTgt spid="4">
                                            <p:graphicEl>
                                              <a:dgm id="{487EA051-6E84-48CE-87FC-9958D014E142}"/>
                                            </p:graphicEl>
                                          </p:spTgt>
                                        </p:tgtEl>
                                        <p:attrNameLst>
                                          <p:attrName>ppt_h</p:attrName>
                                        </p:attrNameLst>
                                      </p:cBhvr>
                                      <p:tavLst>
                                        <p:tav tm="0">
                                          <p:val>
                                            <p:fltVal val="0"/>
                                          </p:val>
                                        </p:tav>
                                        <p:tav tm="100000">
                                          <p:val>
                                            <p:strVal val="#ppt_h"/>
                                          </p:val>
                                        </p:tav>
                                      </p:tavLst>
                                    </p:anim>
                                    <p:anim calcmode="lin" valueType="num">
                                      <p:cBhvr>
                                        <p:cTn id="67" dur="1000" fill="hold"/>
                                        <p:tgtEl>
                                          <p:spTgt spid="4">
                                            <p:graphicEl>
                                              <a:dgm id="{487EA051-6E84-48CE-87FC-9958D014E142}"/>
                                            </p:graphicEl>
                                          </p:spTgt>
                                        </p:tgtEl>
                                        <p:attrNameLst>
                                          <p:attrName>style.rotation</p:attrName>
                                        </p:attrNameLst>
                                      </p:cBhvr>
                                      <p:tavLst>
                                        <p:tav tm="0">
                                          <p:val>
                                            <p:fltVal val="90"/>
                                          </p:val>
                                        </p:tav>
                                        <p:tav tm="100000">
                                          <p:val>
                                            <p:fltVal val="0"/>
                                          </p:val>
                                        </p:tav>
                                      </p:tavLst>
                                    </p:anim>
                                    <p:animEffect transition="in" filter="fade">
                                      <p:cBhvr>
                                        <p:cTn id="68" dur="1000"/>
                                        <p:tgtEl>
                                          <p:spTgt spid="4">
                                            <p:graphicEl>
                                              <a:dgm id="{487EA051-6E84-48CE-87FC-9958D014E142}"/>
                                            </p:graphicEl>
                                          </p:spTgt>
                                        </p:tgtEl>
                                      </p:cBhvr>
                                    </p:animEffect>
                                  </p:childTnLst>
                                </p:cTn>
                              </p:par>
                            </p:childTnLst>
                          </p:cTn>
                        </p:par>
                      </p:childTnLst>
                    </p:cTn>
                  </p:par>
                  <p:par>
                    <p:cTn id="69" fill="hold">
                      <p:stCondLst>
                        <p:cond delay="indefinite"/>
                      </p:stCondLst>
                      <p:childTnLst>
                        <p:par>
                          <p:cTn id="70" fill="hold">
                            <p:stCondLst>
                              <p:cond delay="0"/>
                            </p:stCondLst>
                            <p:childTnLst>
                              <p:par>
                                <p:cTn id="71" presetID="31" presetClass="entr" presetSubtype="0" fill="hold" grpId="0" nodeType="clickEffect">
                                  <p:stCondLst>
                                    <p:cond delay="0"/>
                                  </p:stCondLst>
                                  <p:childTnLst>
                                    <p:set>
                                      <p:cBhvr>
                                        <p:cTn id="72" dur="1" fill="hold">
                                          <p:stCondLst>
                                            <p:cond delay="0"/>
                                          </p:stCondLst>
                                        </p:cTn>
                                        <p:tgtEl>
                                          <p:spTgt spid="4">
                                            <p:graphicEl>
                                              <a:dgm id="{2959F8BE-7A0E-4EA0-A4D0-C02915A13ADE}"/>
                                            </p:graphicEl>
                                          </p:spTgt>
                                        </p:tgtEl>
                                        <p:attrNameLst>
                                          <p:attrName>style.visibility</p:attrName>
                                        </p:attrNameLst>
                                      </p:cBhvr>
                                      <p:to>
                                        <p:strVal val="visible"/>
                                      </p:to>
                                    </p:set>
                                    <p:anim calcmode="lin" valueType="num">
                                      <p:cBhvr>
                                        <p:cTn id="73" dur="1000" fill="hold"/>
                                        <p:tgtEl>
                                          <p:spTgt spid="4">
                                            <p:graphicEl>
                                              <a:dgm id="{2959F8BE-7A0E-4EA0-A4D0-C02915A13ADE}"/>
                                            </p:graphicEl>
                                          </p:spTgt>
                                        </p:tgtEl>
                                        <p:attrNameLst>
                                          <p:attrName>ppt_w</p:attrName>
                                        </p:attrNameLst>
                                      </p:cBhvr>
                                      <p:tavLst>
                                        <p:tav tm="0">
                                          <p:val>
                                            <p:fltVal val="0"/>
                                          </p:val>
                                        </p:tav>
                                        <p:tav tm="100000">
                                          <p:val>
                                            <p:strVal val="#ppt_w"/>
                                          </p:val>
                                        </p:tav>
                                      </p:tavLst>
                                    </p:anim>
                                    <p:anim calcmode="lin" valueType="num">
                                      <p:cBhvr>
                                        <p:cTn id="74" dur="1000" fill="hold"/>
                                        <p:tgtEl>
                                          <p:spTgt spid="4">
                                            <p:graphicEl>
                                              <a:dgm id="{2959F8BE-7A0E-4EA0-A4D0-C02915A13ADE}"/>
                                            </p:graphicEl>
                                          </p:spTgt>
                                        </p:tgtEl>
                                        <p:attrNameLst>
                                          <p:attrName>ppt_h</p:attrName>
                                        </p:attrNameLst>
                                      </p:cBhvr>
                                      <p:tavLst>
                                        <p:tav tm="0">
                                          <p:val>
                                            <p:fltVal val="0"/>
                                          </p:val>
                                        </p:tav>
                                        <p:tav tm="100000">
                                          <p:val>
                                            <p:strVal val="#ppt_h"/>
                                          </p:val>
                                        </p:tav>
                                      </p:tavLst>
                                    </p:anim>
                                    <p:anim calcmode="lin" valueType="num">
                                      <p:cBhvr>
                                        <p:cTn id="75" dur="1000" fill="hold"/>
                                        <p:tgtEl>
                                          <p:spTgt spid="4">
                                            <p:graphicEl>
                                              <a:dgm id="{2959F8BE-7A0E-4EA0-A4D0-C02915A13ADE}"/>
                                            </p:graphicEl>
                                          </p:spTgt>
                                        </p:tgtEl>
                                        <p:attrNameLst>
                                          <p:attrName>style.rotation</p:attrName>
                                        </p:attrNameLst>
                                      </p:cBhvr>
                                      <p:tavLst>
                                        <p:tav tm="0">
                                          <p:val>
                                            <p:fltVal val="90"/>
                                          </p:val>
                                        </p:tav>
                                        <p:tav tm="100000">
                                          <p:val>
                                            <p:fltVal val="0"/>
                                          </p:val>
                                        </p:tav>
                                      </p:tavLst>
                                    </p:anim>
                                    <p:animEffect transition="in" filter="fade">
                                      <p:cBhvr>
                                        <p:cTn id="76" dur="1000"/>
                                        <p:tgtEl>
                                          <p:spTgt spid="4">
                                            <p:graphicEl>
                                              <a:dgm id="{2959F8BE-7A0E-4EA0-A4D0-C02915A13ADE}"/>
                                            </p:graphicEl>
                                          </p:spTgt>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4">
                                            <p:graphicEl>
                                              <a:dgm id="{28083155-2943-458C-A8F5-9E4D0BE41365}"/>
                                            </p:graphicEl>
                                          </p:spTgt>
                                        </p:tgtEl>
                                        <p:attrNameLst>
                                          <p:attrName>style.visibility</p:attrName>
                                        </p:attrNameLst>
                                      </p:cBhvr>
                                      <p:to>
                                        <p:strVal val="visible"/>
                                      </p:to>
                                    </p:set>
                                    <p:anim calcmode="lin" valueType="num">
                                      <p:cBhvr>
                                        <p:cTn id="79" dur="1000" fill="hold"/>
                                        <p:tgtEl>
                                          <p:spTgt spid="4">
                                            <p:graphicEl>
                                              <a:dgm id="{28083155-2943-458C-A8F5-9E4D0BE41365}"/>
                                            </p:graphicEl>
                                          </p:spTgt>
                                        </p:tgtEl>
                                        <p:attrNameLst>
                                          <p:attrName>ppt_w</p:attrName>
                                        </p:attrNameLst>
                                      </p:cBhvr>
                                      <p:tavLst>
                                        <p:tav tm="0">
                                          <p:val>
                                            <p:fltVal val="0"/>
                                          </p:val>
                                        </p:tav>
                                        <p:tav tm="100000">
                                          <p:val>
                                            <p:strVal val="#ppt_w"/>
                                          </p:val>
                                        </p:tav>
                                      </p:tavLst>
                                    </p:anim>
                                    <p:anim calcmode="lin" valueType="num">
                                      <p:cBhvr>
                                        <p:cTn id="80" dur="1000" fill="hold"/>
                                        <p:tgtEl>
                                          <p:spTgt spid="4">
                                            <p:graphicEl>
                                              <a:dgm id="{28083155-2943-458C-A8F5-9E4D0BE41365}"/>
                                            </p:graphicEl>
                                          </p:spTgt>
                                        </p:tgtEl>
                                        <p:attrNameLst>
                                          <p:attrName>ppt_h</p:attrName>
                                        </p:attrNameLst>
                                      </p:cBhvr>
                                      <p:tavLst>
                                        <p:tav tm="0">
                                          <p:val>
                                            <p:fltVal val="0"/>
                                          </p:val>
                                        </p:tav>
                                        <p:tav tm="100000">
                                          <p:val>
                                            <p:strVal val="#ppt_h"/>
                                          </p:val>
                                        </p:tav>
                                      </p:tavLst>
                                    </p:anim>
                                    <p:anim calcmode="lin" valueType="num">
                                      <p:cBhvr>
                                        <p:cTn id="81" dur="1000" fill="hold"/>
                                        <p:tgtEl>
                                          <p:spTgt spid="4">
                                            <p:graphicEl>
                                              <a:dgm id="{28083155-2943-458C-A8F5-9E4D0BE41365}"/>
                                            </p:graphicEl>
                                          </p:spTgt>
                                        </p:tgtEl>
                                        <p:attrNameLst>
                                          <p:attrName>style.rotation</p:attrName>
                                        </p:attrNameLst>
                                      </p:cBhvr>
                                      <p:tavLst>
                                        <p:tav tm="0">
                                          <p:val>
                                            <p:fltVal val="90"/>
                                          </p:val>
                                        </p:tav>
                                        <p:tav tm="100000">
                                          <p:val>
                                            <p:fltVal val="0"/>
                                          </p:val>
                                        </p:tav>
                                      </p:tavLst>
                                    </p:anim>
                                    <p:animEffect transition="in" filter="fade">
                                      <p:cBhvr>
                                        <p:cTn id="82" dur="1000"/>
                                        <p:tgtEl>
                                          <p:spTgt spid="4">
                                            <p:graphicEl>
                                              <a:dgm id="{28083155-2943-458C-A8F5-9E4D0BE41365}"/>
                                            </p:graphicEl>
                                          </p:spTgt>
                                        </p:tgtEl>
                                      </p:cBhvr>
                                    </p:animEffect>
                                  </p:childTnLst>
                                </p:cTn>
                              </p:par>
                            </p:childTnLst>
                          </p:cTn>
                        </p:par>
                      </p:childTnLst>
                    </p:cTn>
                  </p:par>
                  <p:par>
                    <p:cTn id="83" fill="hold">
                      <p:stCondLst>
                        <p:cond delay="indefinite"/>
                      </p:stCondLst>
                      <p:childTnLst>
                        <p:par>
                          <p:cTn id="84" fill="hold">
                            <p:stCondLst>
                              <p:cond delay="0"/>
                            </p:stCondLst>
                            <p:childTnLst>
                              <p:par>
                                <p:cTn id="85" presetID="31" presetClass="entr" presetSubtype="0" fill="hold" grpId="0" nodeType="clickEffect">
                                  <p:stCondLst>
                                    <p:cond delay="0"/>
                                  </p:stCondLst>
                                  <p:childTnLst>
                                    <p:set>
                                      <p:cBhvr>
                                        <p:cTn id="86" dur="1" fill="hold">
                                          <p:stCondLst>
                                            <p:cond delay="0"/>
                                          </p:stCondLst>
                                        </p:cTn>
                                        <p:tgtEl>
                                          <p:spTgt spid="4">
                                            <p:graphicEl>
                                              <a:dgm id="{A84A34C3-D586-4980-AAD2-191B48655330}"/>
                                            </p:graphicEl>
                                          </p:spTgt>
                                        </p:tgtEl>
                                        <p:attrNameLst>
                                          <p:attrName>style.visibility</p:attrName>
                                        </p:attrNameLst>
                                      </p:cBhvr>
                                      <p:to>
                                        <p:strVal val="visible"/>
                                      </p:to>
                                    </p:set>
                                    <p:anim calcmode="lin" valueType="num">
                                      <p:cBhvr>
                                        <p:cTn id="87" dur="1000" fill="hold"/>
                                        <p:tgtEl>
                                          <p:spTgt spid="4">
                                            <p:graphicEl>
                                              <a:dgm id="{A84A34C3-D586-4980-AAD2-191B48655330}"/>
                                            </p:graphicEl>
                                          </p:spTgt>
                                        </p:tgtEl>
                                        <p:attrNameLst>
                                          <p:attrName>ppt_w</p:attrName>
                                        </p:attrNameLst>
                                      </p:cBhvr>
                                      <p:tavLst>
                                        <p:tav tm="0">
                                          <p:val>
                                            <p:fltVal val="0"/>
                                          </p:val>
                                        </p:tav>
                                        <p:tav tm="100000">
                                          <p:val>
                                            <p:strVal val="#ppt_w"/>
                                          </p:val>
                                        </p:tav>
                                      </p:tavLst>
                                    </p:anim>
                                    <p:anim calcmode="lin" valueType="num">
                                      <p:cBhvr>
                                        <p:cTn id="88" dur="1000" fill="hold"/>
                                        <p:tgtEl>
                                          <p:spTgt spid="4">
                                            <p:graphicEl>
                                              <a:dgm id="{A84A34C3-D586-4980-AAD2-191B48655330}"/>
                                            </p:graphicEl>
                                          </p:spTgt>
                                        </p:tgtEl>
                                        <p:attrNameLst>
                                          <p:attrName>ppt_h</p:attrName>
                                        </p:attrNameLst>
                                      </p:cBhvr>
                                      <p:tavLst>
                                        <p:tav tm="0">
                                          <p:val>
                                            <p:fltVal val="0"/>
                                          </p:val>
                                        </p:tav>
                                        <p:tav tm="100000">
                                          <p:val>
                                            <p:strVal val="#ppt_h"/>
                                          </p:val>
                                        </p:tav>
                                      </p:tavLst>
                                    </p:anim>
                                    <p:anim calcmode="lin" valueType="num">
                                      <p:cBhvr>
                                        <p:cTn id="89" dur="1000" fill="hold"/>
                                        <p:tgtEl>
                                          <p:spTgt spid="4">
                                            <p:graphicEl>
                                              <a:dgm id="{A84A34C3-D586-4980-AAD2-191B48655330}"/>
                                            </p:graphicEl>
                                          </p:spTgt>
                                        </p:tgtEl>
                                        <p:attrNameLst>
                                          <p:attrName>style.rotation</p:attrName>
                                        </p:attrNameLst>
                                      </p:cBhvr>
                                      <p:tavLst>
                                        <p:tav tm="0">
                                          <p:val>
                                            <p:fltVal val="90"/>
                                          </p:val>
                                        </p:tav>
                                        <p:tav tm="100000">
                                          <p:val>
                                            <p:fltVal val="0"/>
                                          </p:val>
                                        </p:tav>
                                      </p:tavLst>
                                    </p:anim>
                                    <p:animEffect transition="in" filter="fade">
                                      <p:cBhvr>
                                        <p:cTn id="90" dur="1000"/>
                                        <p:tgtEl>
                                          <p:spTgt spid="4">
                                            <p:graphicEl>
                                              <a:dgm id="{A84A34C3-D586-4980-AAD2-191B48655330}"/>
                                            </p:graphicEl>
                                          </p:spTgt>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4">
                                            <p:graphicEl>
                                              <a:dgm id="{33950EA2-4901-4C8E-8A78-93AC97FEBCC2}"/>
                                            </p:graphicEl>
                                          </p:spTgt>
                                        </p:tgtEl>
                                        <p:attrNameLst>
                                          <p:attrName>style.visibility</p:attrName>
                                        </p:attrNameLst>
                                      </p:cBhvr>
                                      <p:to>
                                        <p:strVal val="visible"/>
                                      </p:to>
                                    </p:set>
                                    <p:anim calcmode="lin" valueType="num">
                                      <p:cBhvr>
                                        <p:cTn id="93" dur="1000" fill="hold"/>
                                        <p:tgtEl>
                                          <p:spTgt spid="4">
                                            <p:graphicEl>
                                              <a:dgm id="{33950EA2-4901-4C8E-8A78-93AC97FEBCC2}"/>
                                            </p:graphicEl>
                                          </p:spTgt>
                                        </p:tgtEl>
                                        <p:attrNameLst>
                                          <p:attrName>ppt_w</p:attrName>
                                        </p:attrNameLst>
                                      </p:cBhvr>
                                      <p:tavLst>
                                        <p:tav tm="0">
                                          <p:val>
                                            <p:fltVal val="0"/>
                                          </p:val>
                                        </p:tav>
                                        <p:tav tm="100000">
                                          <p:val>
                                            <p:strVal val="#ppt_w"/>
                                          </p:val>
                                        </p:tav>
                                      </p:tavLst>
                                    </p:anim>
                                    <p:anim calcmode="lin" valueType="num">
                                      <p:cBhvr>
                                        <p:cTn id="94" dur="1000" fill="hold"/>
                                        <p:tgtEl>
                                          <p:spTgt spid="4">
                                            <p:graphicEl>
                                              <a:dgm id="{33950EA2-4901-4C8E-8A78-93AC97FEBCC2}"/>
                                            </p:graphicEl>
                                          </p:spTgt>
                                        </p:tgtEl>
                                        <p:attrNameLst>
                                          <p:attrName>ppt_h</p:attrName>
                                        </p:attrNameLst>
                                      </p:cBhvr>
                                      <p:tavLst>
                                        <p:tav tm="0">
                                          <p:val>
                                            <p:fltVal val="0"/>
                                          </p:val>
                                        </p:tav>
                                        <p:tav tm="100000">
                                          <p:val>
                                            <p:strVal val="#ppt_h"/>
                                          </p:val>
                                        </p:tav>
                                      </p:tavLst>
                                    </p:anim>
                                    <p:anim calcmode="lin" valueType="num">
                                      <p:cBhvr>
                                        <p:cTn id="95" dur="1000" fill="hold"/>
                                        <p:tgtEl>
                                          <p:spTgt spid="4">
                                            <p:graphicEl>
                                              <a:dgm id="{33950EA2-4901-4C8E-8A78-93AC97FEBCC2}"/>
                                            </p:graphicEl>
                                          </p:spTgt>
                                        </p:tgtEl>
                                        <p:attrNameLst>
                                          <p:attrName>style.rotation</p:attrName>
                                        </p:attrNameLst>
                                      </p:cBhvr>
                                      <p:tavLst>
                                        <p:tav tm="0">
                                          <p:val>
                                            <p:fltVal val="90"/>
                                          </p:val>
                                        </p:tav>
                                        <p:tav tm="100000">
                                          <p:val>
                                            <p:fltVal val="0"/>
                                          </p:val>
                                        </p:tav>
                                      </p:tavLst>
                                    </p:anim>
                                    <p:animEffect transition="in" filter="fade">
                                      <p:cBhvr>
                                        <p:cTn id="96" dur="1000"/>
                                        <p:tgtEl>
                                          <p:spTgt spid="4">
                                            <p:graphicEl>
                                              <a:dgm id="{33950EA2-4901-4C8E-8A78-93AC97FEBCC2}"/>
                                            </p:graphicEl>
                                          </p:spTgt>
                                        </p:tgtEl>
                                      </p:cBhvr>
                                    </p:animEffect>
                                  </p:childTnLst>
                                </p:cTn>
                              </p:par>
                            </p:childTnLst>
                          </p:cTn>
                        </p:par>
                      </p:childTnLst>
                    </p:cTn>
                  </p:par>
                  <p:par>
                    <p:cTn id="97" fill="hold">
                      <p:stCondLst>
                        <p:cond delay="indefinite"/>
                      </p:stCondLst>
                      <p:childTnLst>
                        <p:par>
                          <p:cTn id="98" fill="hold">
                            <p:stCondLst>
                              <p:cond delay="0"/>
                            </p:stCondLst>
                            <p:childTnLst>
                              <p:par>
                                <p:cTn id="99" presetID="31" presetClass="entr" presetSubtype="0" fill="hold" grpId="0" nodeType="clickEffect">
                                  <p:stCondLst>
                                    <p:cond delay="0"/>
                                  </p:stCondLst>
                                  <p:childTnLst>
                                    <p:set>
                                      <p:cBhvr>
                                        <p:cTn id="100" dur="1" fill="hold">
                                          <p:stCondLst>
                                            <p:cond delay="0"/>
                                          </p:stCondLst>
                                        </p:cTn>
                                        <p:tgtEl>
                                          <p:spTgt spid="4">
                                            <p:graphicEl>
                                              <a:dgm id="{187ADA44-D935-4E8D-96C4-440A5ABA2F3E}"/>
                                            </p:graphicEl>
                                          </p:spTgt>
                                        </p:tgtEl>
                                        <p:attrNameLst>
                                          <p:attrName>style.visibility</p:attrName>
                                        </p:attrNameLst>
                                      </p:cBhvr>
                                      <p:to>
                                        <p:strVal val="visible"/>
                                      </p:to>
                                    </p:set>
                                    <p:anim calcmode="lin" valueType="num">
                                      <p:cBhvr>
                                        <p:cTn id="101" dur="1000" fill="hold"/>
                                        <p:tgtEl>
                                          <p:spTgt spid="4">
                                            <p:graphicEl>
                                              <a:dgm id="{187ADA44-D935-4E8D-96C4-440A5ABA2F3E}"/>
                                            </p:graphicEl>
                                          </p:spTgt>
                                        </p:tgtEl>
                                        <p:attrNameLst>
                                          <p:attrName>ppt_w</p:attrName>
                                        </p:attrNameLst>
                                      </p:cBhvr>
                                      <p:tavLst>
                                        <p:tav tm="0">
                                          <p:val>
                                            <p:fltVal val="0"/>
                                          </p:val>
                                        </p:tav>
                                        <p:tav tm="100000">
                                          <p:val>
                                            <p:strVal val="#ppt_w"/>
                                          </p:val>
                                        </p:tav>
                                      </p:tavLst>
                                    </p:anim>
                                    <p:anim calcmode="lin" valueType="num">
                                      <p:cBhvr>
                                        <p:cTn id="102" dur="1000" fill="hold"/>
                                        <p:tgtEl>
                                          <p:spTgt spid="4">
                                            <p:graphicEl>
                                              <a:dgm id="{187ADA44-D935-4E8D-96C4-440A5ABA2F3E}"/>
                                            </p:graphicEl>
                                          </p:spTgt>
                                        </p:tgtEl>
                                        <p:attrNameLst>
                                          <p:attrName>ppt_h</p:attrName>
                                        </p:attrNameLst>
                                      </p:cBhvr>
                                      <p:tavLst>
                                        <p:tav tm="0">
                                          <p:val>
                                            <p:fltVal val="0"/>
                                          </p:val>
                                        </p:tav>
                                        <p:tav tm="100000">
                                          <p:val>
                                            <p:strVal val="#ppt_h"/>
                                          </p:val>
                                        </p:tav>
                                      </p:tavLst>
                                    </p:anim>
                                    <p:anim calcmode="lin" valueType="num">
                                      <p:cBhvr>
                                        <p:cTn id="103" dur="1000" fill="hold"/>
                                        <p:tgtEl>
                                          <p:spTgt spid="4">
                                            <p:graphicEl>
                                              <a:dgm id="{187ADA44-D935-4E8D-96C4-440A5ABA2F3E}"/>
                                            </p:graphicEl>
                                          </p:spTgt>
                                        </p:tgtEl>
                                        <p:attrNameLst>
                                          <p:attrName>style.rotation</p:attrName>
                                        </p:attrNameLst>
                                      </p:cBhvr>
                                      <p:tavLst>
                                        <p:tav tm="0">
                                          <p:val>
                                            <p:fltVal val="90"/>
                                          </p:val>
                                        </p:tav>
                                        <p:tav tm="100000">
                                          <p:val>
                                            <p:fltVal val="0"/>
                                          </p:val>
                                        </p:tav>
                                      </p:tavLst>
                                    </p:anim>
                                    <p:animEffect transition="in" filter="fade">
                                      <p:cBhvr>
                                        <p:cTn id="104" dur="1000"/>
                                        <p:tgtEl>
                                          <p:spTgt spid="4">
                                            <p:graphicEl>
                                              <a:dgm id="{187ADA44-D935-4E8D-96C4-440A5ABA2F3E}"/>
                                            </p:graphicEl>
                                          </p:spTgt>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4">
                                            <p:graphicEl>
                                              <a:dgm id="{C16EB883-CEDE-4A0D-BDBD-E9CE9C326A47}"/>
                                            </p:graphicEl>
                                          </p:spTgt>
                                        </p:tgtEl>
                                        <p:attrNameLst>
                                          <p:attrName>style.visibility</p:attrName>
                                        </p:attrNameLst>
                                      </p:cBhvr>
                                      <p:to>
                                        <p:strVal val="visible"/>
                                      </p:to>
                                    </p:set>
                                    <p:anim calcmode="lin" valueType="num">
                                      <p:cBhvr>
                                        <p:cTn id="107" dur="1000" fill="hold"/>
                                        <p:tgtEl>
                                          <p:spTgt spid="4">
                                            <p:graphicEl>
                                              <a:dgm id="{C16EB883-CEDE-4A0D-BDBD-E9CE9C326A47}"/>
                                            </p:graphicEl>
                                          </p:spTgt>
                                        </p:tgtEl>
                                        <p:attrNameLst>
                                          <p:attrName>ppt_w</p:attrName>
                                        </p:attrNameLst>
                                      </p:cBhvr>
                                      <p:tavLst>
                                        <p:tav tm="0">
                                          <p:val>
                                            <p:fltVal val="0"/>
                                          </p:val>
                                        </p:tav>
                                        <p:tav tm="100000">
                                          <p:val>
                                            <p:strVal val="#ppt_w"/>
                                          </p:val>
                                        </p:tav>
                                      </p:tavLst>
                                    </p:anim>
                                    <p:anim calcmode="lin" valueType="num">
                                      <p:cBhvr>
                                        <p:cTn id="108" dur="1000" fill="hold"/>
                                        <p:tgtEl>
                                          <p:spTgt spid="4">
                                            <p:graphicEl>
                                              <a:dgm id="{C16EB883-CEDE-4A0D-BDBD-E9CE9C326A47}"/>
                                            </p:graphicEl>
                                          </p:spTgt>
                                        </p:tgtEl>
                                        <p:attrNameLst>
                                          <p:attrName>ppt_h</p:attrName>
                                        </p:attrNameLst>
                                      </p:cBhvr>
                                      <p:tavLst>
                                        <p:tav tm="0">
                                          <p:val>
                                            <p:fltVal val="0"/>
                                          </p:val>
                                        </p:tav>
                                        <p:tav tm="100000">
                                          <p:val>
                                            <p:strVal val="#ppt_h"/>
                                          </p:val>
                                        </p:tav>
                                      </p:tavLst>
                                    </p:anim>
                                    <p:anim calcmode="lin" valueType="num">
                                      <p:cBhvr>
                                        <p:cTn id="109" dur="1000" fill="hold"/>
                                        <p:tgtEl>
                                          <p:spTgt spid="4">
                                            <p:graphicEl>
                                              <a:dgm id="{C16EB883-CEDE-4A0D-BDBD-E9CE9C326A47}"/>
                                            </p:graphicEl>
                                          </p:spTgt>
                                        </p:tgtEl>
                                        <p:attrNameLst>
                                          <p:attrName>style.rotation</p:attrName>
                                        </p:attrNameLst>
                                      </p:cBhvr>
                                      <p:tavLst>
                                        <p:tav tm="0">
                                          <p:val>
                                            <p:fltVal val="90"/>
                                          </p:val>
                                        </p:tav>
                                        <p:tav tm="100000">
                                          <p:val>
                                            <p:fltVal val="0"/>
                                          </p:val>
                                        </p:tav>
                                      </p:tavLst>
                                    </p:anim>
                                    <p:animEffect transition="in" filter="fade">
                                      <p:cBhvr>
                                        <p:cTn id="110" dur="1000"/>
                                        <p:tgtEl>
                                          <p:spTgt spid="4">
                                            <p:graphicEl>
                                              <a:dgm id="{C16EB883-CEDE-4A0D-BDBD-E9CE9C326A4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022685483"/>
              </p:ext>
            </p:extLst>
          </p:nvPr>
        </p:nvGraphicFramePr>
        <p:xfrm>
          <a:off x="323528" y="1600200"/>
          <a:ext cx="8640960" cy="5069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2051720" y="188640"/>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a:solidFill>
                  <a:srgbClr val="002060"/>
                </a:solidFill>
                <a:cs typeface="B Titr" panose="00000700000000000000" pitchFamily="2" charset="-78"/>
              </a:rPr>
              <a:t>2-مجاهدت و استقامت</a:t>
            </a:r>
            <a:r>
              <a:rPr lang="fa-IR" sz="2400" dirty="0">
                <a:solidFill>
                  <a:srgbClr val="002060"/>
                </a:solidFill>
              </a:rPr>
              <a:t/>
            </a:r>
            <a:br>
              <a:rPr lang="fa-IR" sz="2400" dirty="0">
                <a:solidFill>
                  <a:srgbClr val="002060"/>
                </a:solidFill>
              </a:rPr>
            </a:br>
            <a:endParaRPr lang="fa-IR" sz="2400" dirty="0">
              <a:solidFill>
                <a:srgbClr val="FF0000"/>
              </a:solidFill>
              <a:cs typeface="B Titr" panose="00000700000000000000" pitchFamily="2" charset="-78"/>
            </a:endParaRPr>
          </a:p>
        </p:txBody>
      </p:sp>
      <p:sp>
        <p:nvSpPr>
          <p:cNvPr id="6" name="Rectangle 5"/>
          <p:cNvSpPr/>
          <p:nvPr/>
        </p:nvSpPr>
        <p:spPr>
          <a:xfrm rot="16200000">
            <a:off x="-1009530" y="3811145"/>
            <a:ext cx="2666115" cy="461665"/>
          </a:xfrm>
          <a:prstGeom prst="rect">
            <a:avLst/>
          </a:prstGeom>
        </p:spPr>
        <p:txBody>
          <a:bodyPr wrap="none">
            <a:spAutoFit/>
          </a:bodyPr>
          <a:lstStyle/>
          <a:p>
            <a:pPr lvl="0"/>
            <a:r>
              <a:rPr lang="fa-IR" sz="2400" dirty="0">
                <a:solidFill>
                  <a:srgbClr val="FF0000"/>
                </a:solidFill>
                <a:cs typeface="B Titr" panose="00000700000000000000" pitchFamily="2" charset="-78"/>
              </a:rPr>
              <a:t>2-مجاهدت و استقامت</a:t>
            </a:r>
            <a:endParaRPr lang="fa-IR" sz="2400" dirty="0">
              <a:solidFill>
                <a:srgbClr val="FF0000"/>
              </a:solidFill>
            </a:endParaRPr>
          </a:p>
        </p:txBody>
      </p:sp>
    </p:spTree>
    <p:extLst>
      <p:ext uri="{BB962C8B-B14F-4D97-AF65-F5344CB8AC3E}">
        <p14:creationId xmlns:p14="http://schemas.microsoft.com/office/powerpoint/2010/main" val="163021345"/>
      </p:ext>
    </p:extLst>
  </p:cSld>
  <p:clrMapOvr>
    <a:masterClrMapping/>
  </p:clrMapOvr>
  <mc:AlternateContent xmlns:mc="http://schemas.openxmlformats.org/markup-compatibility/2006" xmlns:p14="http://schemas.microsoft.com/office/powerpoint/2010/main">
    <mc:Choice Requires="p14">
      <p:transition spd="slow" p14:dur="3900">
        <p14:glitte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571DDBE2-5DA1-43E0-979F-9E869E74467F}"/>
                                            </p:graphicEl>
                                          </p:spTgt>
                                        </p:tgtEl>
                                        <p:attrNameLst>
                                          <p:attrName>style.visibility</p:attrName>
                                        </p:attrNameLst>
                                      </p:cBhvr>
                                      <p:to>
                                        <p:strVal val="visible"/>
                                      </p:to>
                                    </p:set>
                                    <p:animEffect transition="in" filter="barn(inVertical)">
                                      <p:cBhvr>
                                        <p:cTn id="17" dur="500"/>
                                        <p:tgtEl>
                                          <p:spTgt spid="4">
                                            <p:graphicEl>
                                              <a:dgm id="{571DDBE2-5DA1-43E0-979F-9E869E74467F}"/>
                                            </p:graphicEl>
                                          </p:spTgt>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4">
                                            <p:graphicEl>
                                              <a:dgm id="{137FC595-84C0-40FD-AEBF-8538064C7CC2}"/>
                                            </p:graphicEl>
                                          </p:spTgt>
                                        </p:tgtEl>
                                        <p:attrNameLst>
                                          <p:attrName>style.visibility</p:attrName>
                                        </p:attrNameLst>
                                      </p:cBhvr>
                                      <p:to>
                                        <p:strVal val="visible"/>
                                      </p:to>
                                    </p:set>
                                    <p:animEffect transition="in" filter="barn(inVertical)">
                                      <p:cBhvr>
                                        <p:cTn id="20" dur="500"/>
                                        <p:tgtEl>
                                          <p:spTgt spid="4">
                                            <p:graphicEl>
                                              <a:dgm id="{137FC595-84C0-40FD-AEBF-8538064C7CC2}"/>
                                            </p:graphicEl>
                                          </p:spTgt>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4">
                                            <p:graphicEl>
                                              <a:dgm id="{0385724A-E6E2-40A9-9D73-AC95108C255E}"/>
                                            </p:graphicEl>
                                          </p:spTgt>
                                        </p:tgtEl>
                                        <p:attrNameLst>
                                          <p:attrName>style.visibility</p:attrName>
                                        </p:attrNameLst>
                                      </p:cBhvr>
                                      <p:to>
                                        <p:strVal val="visible"/>
                                      </p:to>
                                    </p:set>
                                    <p:animEffect transition="in" filter="barn(inVertical)">
                                      <p:cBhvr>
                                        <p:cTn id="23" dur="500"/>
                                        <p:tgtEl>
                                          <p:spTgt spid="4">
                                            <p:graphicEl>
                                              <a:dgm id="{0385724A-E6E2-40A9-9D73-AC95108C255E}"/>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4">
                                            <p:graphicEl>
                                              <a:dgm id="{37EFC430-7D40-407F-BD32-5CF32948DEA3}"/>
                                            </p:graphicEl>
                                          </p:spTgt>
                                        </p:tgtEl>
                                        <p:attrNameLst>
                                          <p:attrName>style.visibility</p:attrName>
                                        </p:attrNameLst>
                                      </p:cBhvr>
                                      <p:to>
                                        <p:strVal val="visible"/>
                                      </p:to>
                                    </p:set>
                                    <p:animEffect transition="in" filter="barn(inVertical)">
                                      <p:cBhvr>
                                        <p:cTn id="28" dur="500"/>
                                        <p:tgtEl>
                                          <p:spTgt spid="4">
                                            <p:graphicEl>
                                              <a:dgm id="{37EFC430-7D40-407F-BD32-5CF32948DEA3}"/>
                                            </p:graphicEl>
                                          </p:spTgt>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4">
                                            <p:graphicEl>
                                              <a:dgm id="{3DB5655B-2737-428B-B8B7-24D718A116F6}"/>
                                            </p:graphicEl>
                                          </p:spTgt>
                                        </p:tgtEl>
                                        <p:attrNameLst>
                                          <p:attrName>style.visibility</p:attrName>
                                        </p:attrNameLst>
                                      </p:cBhvr>
                                      <p:to>
                                        <p:strVal val="visible"/>
                                      </p:to>
                                    </p:set>
                                    <p:animEffect transition="in" filter="barn(inVertical)">
                                      <p:cBhvr>
                                        <p:cTn id="31" dur="500"/>
                                        <p:tgtEl>
                                          <p:spTgt spid="4">
                                            <p:graphicEl>
                                              <a:dgm id="{3DB5655B-2737-428B-B8B7-24D718A116F6}"/>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4">
                                            <p:graphicEl>
                                              <a:dgm id="{3CDDB192-80C9-46B3-B761-347D3F0C27D1}"/>
                                            </p:graphicEl>
                                          </p:spTgt>
                                        </p:tgtEl>
                                        <p:attrNameLst>
                                          <p:attrName>style.visibility</p:attrName>
                                        </p:attrNameLst>
                                      </p:cBhvr>
                                      <p:to>
                                        <p:strVal val="visible"/>
                                      </p:to>
                                    </p:set>
                                    <p:animEffect transition="in" filter="barn(inVertical)">
                                      <p:cBhvr>
                                        <p:cTn id="36" dur="500"/>
                                        <p:tgtEl>
                                          <p:spTgt spid="4">
                                            <p:graphicEl>
                                              <a:dgm id="{3CDDB192-80C9-46B3-B761-347D3F0C27D1}"/>
                                            </p:graphicEl>
                                          </p:spTgt>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4">
                                            <p:graphicEl>
                                              <a:dgm id="{CD89EE75-46C0-47DF-81D3-27CDA28FB72A}"/>
                                            </p:graphicEl>
                                          </p:spTgt>
                                        </p:tgtEl>
                                        <p:attrNameLst>
                                          <p:attrName>style.visibility</p:attrName>
                                        </p:attrNameLst>
                                      </p:cBhvr>
                                      <p:to>
                                        <p:strVal val="visible"/>
                                      </p:to>
                                    </p:set>
                                    <p:animEffect transition="in" filter="barn(inVertical)">
                                      <p:cBhvr>
                                        <p:cTn id="39" dur="500"/>
                                        <p:tgtEl>
                                          <p:spTgt spid="4">
                                            <p:graphicEl>
                                              <a:dgm id="{CD89EE75-46C0-47DF-81D3-27CDA28FB72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2020829020"/>
              </p:ext>
            </p:extLst>
          </p:nvPr>
        </p:nvGraphicFramePr>
        <p:xfrm>
          <a:off x="457200" y="4221163"/>
          <a:ext cx="8229600" cy="1905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251520" y="1772816"/>
            <a:ext cx="8712968" cy="473206"/>
          </a:xfrm>
          <a:prstGeom prst="rect">
            <a:avLst/>
          </a:prstGeom>
        </p:spPr>
        <p:txBody>
          <a:bodyPr wrap="square">
            <a:spAutoFit/>
          </a:bodyPr>
          <a:lstStyle/>
          <a:p>
            <a:pPr indent="179705" algn="ctr">
              <a:lnSpc>
                <a:spcPct val="150000"/>
              </a:lnSpc>
            </a:pP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خدای متعال در قرآن کریم دو سبک زندگی </a:t>
            </a:r>
            <a:r>
              <a:rPr lang="fa-IR" dirty="0" err="1">
                <a:solidFill>
                  <a:srgbClr val="FF0000"/>
                </a:solidFill>
                <a:latin typeface="Times New Roman" panose="02020603050405020304" pitchFamily="18" charset="0"/>
                <a:ea typeface="Times New Roman" panose="02020603050405020304" pitchFamily="18" charset="0"/>
                <a:cs typeface="B Titr" panose="00000700000000000000" pitchFamily="2" charset="-78"/>
              </a:rPr>
              <a:t>مؤمنانه</a:t>
            </a: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 را تصویر کرده و </a:t>
            </a:r>
            <a:r>
              <a:rPr lang="fa-IR" dirty="0" err="1">
                <a:solidFill>
                  <a:srgbClr val="FF0000"/>
                </a:solidFill>
                <a:latin typeface="Times New Roman" panose="02020603050405020304" pitchFamily="18" charset="0"/>
                <a:ea typeface="Times New Roman" panose="02020603050405020304" pitchFamily="18" charset="0"/>
                <a:cs typeface="B Titr" panose="00000700000000000000" pitchFamily="2" charset="-78"/>
              </a:rPr>
              <a:t>می‌فرماید</a:t>
            </a:r>
            <a:r>
              <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 مؤمنان دو </a:t>
            </a:r>
            <a:r>
              <a:rPr lang="fa-IR" dirty="0" err="1">
                <a:solidFill>
                  <a:srgbClr val="FF0000"/>
                </a:solidFill>
                <a:latin typeface="Times New Roman" panose="02020603050405020304" pitchFamily="18" charset="0"/>
                <a:ea typeface="Times New Roman" panose="02020603050405020304" pitchFamily="18" charset="0"/>
                <a:cs typeface="B Titr" panose="00000700000000000000" pitchFamily="2" charset="-78"/>
              </a:rPr>
              <a:t>گروه‌اند</a:t>
            </a:r>
            <a:endParaRPr lang="fa-IR" dirty="0">
              <a:solidFill>
                <a:srgbClr val="FF0000"/>
              </a:solidFill>
              <a:latin typeface="Times New Roman" panose="02020603050405020304" pitchFamily="18" charset="0"/>
              <a:ea typeface="Times New Roman" panose="02020603050405020304" pitchFamily="18" charset="0"/>
              <a:cs typeface="B Titr" panose="00000700000000000000" pitchFamily="2" charset="-78"/>
            </a:endParaRPr>
          </a:p>
        </p:txBody>
      </p:sp>
      <p:sp>
        <p:nvSpPr>
          <p:cNvPr id="5" name="Rectangle 4"/>
          <p:cNvSpPr/>
          <p:nvPr/>
        </p:nvSpPr>
        <p:spPr>
          <a:xfrm>
            <a:off x="395536" y="2420888"/>
            <a:ext cx="8291264" cy="1338828"/>
          </a:xfrm>
          <a:prstGeom prst="rect">
            <a:avLst/>
          </a:prstGeom>
        </p:spPr>
        <p:txBody>
          <a:bodyPr wrap="square">
            <a:spAutoFit/>
          </a:bodyPr>
          <a:lstStyle/>
          <a:p>
            <a:pPr algn="ctr">
              <a:lnSpc>
                <a:spcPct val="150000"/>
              </a:lnSpc>
            </a:pPr>
            <a:r>
              <a:rPr lang="fa-IR" b="1" dirty="0" err="1">
                <a:solidFill>
                  <a:srgbClr val="002060"/>
                </a:solidFill>
                <a:cs typeface="B Nazanin" panose="00000400000000000000" pitchFamily="2" charset="-78"/>
              </a:rPr>
              <a:t>لایستَوِی</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القاعِدُونَ</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مِنَ</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المُؤمِنینَ</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غَیرُ</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أُولِی</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الضَّرَرِ</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وَ</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المُجاهِدُونَ</a:t>
            </a:r>
            <a:r>
              <a:rPr lang="fa-IR" b="1" dirty="0">
                <a:solidFill>
                  <a:srgbClr val="002060"/>
                </a:solidFill>
                <a:cs typeface="B Nazanin" panose="00000400000000000000" pitchFamily="2" charset="-78"/>
              </a:rPr>
              <a:t> فی </a:t>
            </a:r>
            <a:r>
              <a:rPr lang="fa-IR" b="1" dirty="0" err="1">
                <a:solidFill>
                  <a:srgbClr val="002060"/>
                </a:solidFill>
                <a:cs typeface="B Nazanin" panose="00000400000000000000" pitchFamily="2" charset="-78"/>
              </a:rPr>
              <a:t>سَبیلِ</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اللّهِ</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بِأَموالِهِم</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وَ</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أَنفُسِهِم</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فَضَّلَ</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اللّهُ</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المُجاهِدینَ</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بِأَموالِهِم</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وَ</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أَنفُسِهِم</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عَلَی</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القاعِدینَ</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دَرَجَةً</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وَ</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کلاًّ</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وَعَدَ</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اللّهُ</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الحُسنی</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وَ</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فَضَّلَ</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اللّهُ</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المُجاهِدینَ</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عَلَی</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القاعِدینَ</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أَجرًا</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عَظیمًا</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دَرَجاتٍ</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مِنهُ</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وَ</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مَغفِرَةً</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وَ</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رَحمَةً</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وَ</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کانَ</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اللّهُ</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غَفُورًا</a:t>
            </a:r>
            <a:r>
              <a:rPr lang="fa-IR" b="1" dirty="0">
                <a:solidFill>
                  <a:srgbClr val="002060"/>
                </a:solidFill>
                <a:cs typeface="B Nazanin" panose="00000400000000000000" pitchFamily="2" charset="-78"/>
              </a:rPr>
              <a:t> </a:t>
            </a:r>
            <a:r>
              <a:rPr lang="fa-IR" b="1" dirty="0" err="1">
                <a:solidFill>
                  <a:srgbClr val="002060"/>
                </a:solidFill>
                <a:cs typeface="B Nazanin" panose="00000400000000000000" pitchFamily="2" charset="-78"/>
              </a:rPr>
              <a:t>رَحیمًا</a:t>
            </a:r>
            <a:r>
              <a:rPr lang="fa-IR" b="1" dirty="0">
                <a:solidFill>
                  <a:srgbClr val="002060"/>
                </a:solidFill>
                <a:cs typeface="B Nazanin" panose="00000400000000000000" pitchFamily="2" charset="-78"/>
              </a:rPr>
              <a:t> . </a:t>
            </a:r>
            <a:r>
              <a:rPr lang="fa-IR" b="1" dirty="0" err="1">
                <a:solidFill>
                  <a:srgbClr val="002060"/>
                </a:solidFill>
                <a:cs typeface="B Nazanin" panose="00000400000000000000" pitchFamily="2" charset="-78"/>
              </a:rPr>
              <a:t>نساء</a:t>
            </a:r>
            <a:r>
              <a:rPr lang="fa-IR" b="1" dirty="0">
                <a:solidFill>
                  <a:srgbClr val="002060"/>
                </a:solidFill>
                <a:cs typeface="B Nazanin" panose="00000400000000000000" pitchFamily="2" charset="-78"/>
              </a:rPr>
              <a:t>: 95.</a:t>
            </a:r>
          </a:p>
        </p:txBody>
      </p:sp>
      <p:sp>
        <p:nvSpPr>
          <p:cNvPr id="7" name="Title 1"/>
          <p:cNvSpPr>
            <a:spLocks noGrp="1"/>
          </p:cNvSpPr>
          <p:nvPr>
            <p:ph type="title"/>
          </p:nvPr>
        </p:nvSpPr>
        <p:spPr>
          <a:xfrm>
            <a:off x="2051720" y="188640"/>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a:solidFill>
                  <a:srgbClr val="002060"/>
                </a:solidFill>
                <a:cs typeface="B Titr" panose="00000700000000000000" pitchFamily="2" charset="-78"/>
              </a:rPr>
              <a:t>2-مجاهدت و استقامت</a:t>
            </a:r>
            <a:r>
              <a:rPr lang="fa-IR" sz="2400" dirty="0">
                <a:solidFill>
                  <a:srgbClr val="002060"/>
                </a:solidFill>
              </a:rPr>
              <a:t/>
            </a:r>
            <a:br>
              <a:rPr lang="fa-IR" sz="2400" dirty="0">
                <a:solidFill>
                  <a:srgbClr val="002060"/>
                </a:solidFill>
              </a:rPr>
            </a:b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1811179064"/>
      </p:ext>
    </p:extLst>
  </p:cSld>
  <p:clrMapOvr>
    <a:masterClrMapping/>
  </p:clrMapOvr>
  <mc:AlternateContent xmlns:mc="http://schemas.openxmlformats.org/markup-compatibility/2006" xmlns:p14="http://schemas.microsoft.com/office/powerpoint/2010/main">
    <mc:Choice Requires="p14">
      <p:transition spd="slow" p14:dur="3900">
        <p14:glitte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inVertical)">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6">
                                            <p:graphicEl>
                                              <a:dgm id="{A764D1AB-10AE-4A6C-947E-93BF69594B0E}"/>
                                            </p:graphicEl>
                                          </p:spTgt>
                                        </p:tgtEl>
                                        <p:attrNameLst>
                                          <p:attrName>style.visibility</p:attrName>
                                        </p:attrNameLst>
                                      </p:cBhvr>
                                      <p:to>
                                        <p:strVal val="visible"/>
                                      </p:to>
                                    </p:set>
                                    <p:animEffect transition="in" filter="barn(inVertical)">
                                      <p:cBhvr>
                                        <p:cTn id="22" dur="500"/>
                                        <p:tgtEl>
                                          <p:spTgt spid="6">
                                            <p:graphicEl>
                                              <a:dgm id="{A764D1AB-10AE-4A6C-947E-93BF69594B0E}"/>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6">
                                            <p:graphicEl>
                                              <a:dgm id="{19B73767-7615-4955-884C-3EF62B7EBBB9}"/>
                                            </p:graphicEl>
                                          </p:spTgt>
                                        </p:tgtEl>
                                        <p:attrNameLst>
                                          <p:attrName>style.visibility</p:attrName>
                                        </p:attrNameLst>
                                      </p:cBhvr>
                                      <p:to>
                                        <p:strVal val="visible"/>
                                      </p:to>
                                    </p:set>
                                    <p:animEffect transition="in" filter="barn(inVertical)">
                                      <p:cBhvr>
                                        <p:cTn id="27" dur="500"/>
                                        <p:tgtEl>
                                          <p:spTgt spid="6">
                                            <p:graphicEl>
                                              <a:dgm id="{19B73767-7615-4955-884C-3EF62B7EBBB9}"/>
                                            </p:graphicEl>
                                          </p:spTgt>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6">
                                            <p:graphicEl>
                                              <a:dgm id="{E506D025-64AB-44D5-8B61-503B618764D6}"/>
                                            </p:graphicEl>
                                          </p:spTgt>
                                        </p:tgtEl>
                                        <p:attrNameLst>
                                          <p:attrName>style.visibility</p:attrName>
                                        </p:attrNameLst>
                                      </p:cBhvr>
                                      <p:to>
                                        <p:strVal val="visible"/>
                                      </p:to>
                                    </p:set>
                                    <p:animEffect transition="in" filter="barn(inVertical)">
                                      <p:cBhvr>
                                        <p:cTn id="30" dur="500"/>
                                        <p:tgtEl>
                                          <p:spTgt spid="6">
                                            <p:graphicEl>
                                              <a:dgm id="{E506D025-64AB-44D5-8B61-503B618764D6}"/>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6">
                                            <p:graphicEl>
                                              <a:dgm id="{BCD4E568-C20C-496F-A444-68AF4CD95DD7}"/>
                                            </p:graphicEl>
                                          </p:spTgt>
                                        </p:tgtEl>
                                        <p:attrNameLst>
                                          <p:attrName>style.visibility</p:attrName>
                                        </p:attrNameLst>
                                      </p:cBhvr>
                                      <p:to>
                                        <p:strVal val="visible"/>
                                      </p:to>
                                    </p:set>
                                    <p:animEffect transition="in" filter="barn(inVertical)">
                                      <p:cBhvr>
                                        <p:cTn id="35" dur="500"/>
                                        <p:tgtEl>
                                          <p:spTgt spid="6">
                                            <p:graphicEl>
                                              <a:dgm id="{BCD4E568-C20C-496F-A444-68AF4CD95DD7}"/>
                                            </p:graphicEl>
                                          </p:spTgt>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6">
                                            <p:graphicEl>
                                              <a:dgm id="{20BA1F8F-1A66-4C2A-9DFA-3ECEC7810447}"/>
                                            </p:graphicEl>
                                          </p:spTgt>
                                        </p:tgtEl>
                                        <p:attrNameLst>
                                          <p:attrName>style.visibility</p:attrName>
                                        </p:attrNameLst>
                                      </p:cBhvr>
                                      <p:to>
                                        <p:strVal val="visible"/>
                                      </p:to>
                                    </p:set>
                                    <p:animEffect transition="in" filter="barn(inVertical)">
                                      <p:cBhvr>
                                        <p:cTn id="38" dur="500"/>
                                        <p:tgtEl>
                                          <p:spTgt spid="6">
                                            <p:graphicEl>
                                              <a:dgm id="{20BA1F8F-1A66-4C2A-9DFA-3ECEC781044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P spid="4" grpId="0"/>
      <p:bldP spid="5" grpId="0"/>
      <p:bldP spid="7"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550596552"/>
              </p:ext>
            </p:extLst>
          </p:nvPr>
        </p:nvGraphicFramePr>
        <p:xfrm>
          <a:off x="107504" y="1600200"/>
          <a:ext cx="8928992"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itle 1"/>
          <p:cNvSpPr txBox="1">
            <a:spLocks/>
          </p:cNvSpPr>
          <p:nvPr/>
        </p:nvSpPr>
        <p:spPr bwMode="auto">
          <a:xfrm>
            <a:off x="2051720" y="18864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400" kern="0" dirty="0" smtClean="0">
                <a:solidFill>
                  <a:srgbClr val="FF0000"/>
                </a:solidFill>
                <a:cs typeface="B Titr" panose="00000700000000000000" pitchFamily="2" charset="-78"/>
              </a:rPr>
              <a:t>فصل ششم: طلبه و انقلاب اسلامی</a:t>
            </a:r>
            <a:r>
              <a:rPr lang="fa-IR" sz="2400" kern="0" dirty="0" smtClean="0">
                <a:solidFill>
                  <a:srgbClr val="FF0000"/>
                </a:solidFill>
                <a:cs typeface="B Titr" panose="00000700000000000000" pitchFamily="2" charset="-78"/>
              </a:rPr>
              <a:t/>
            </a:r>
            <a:br>
              <a:rPr lang="fa-IR" sz="2400" kern="0" dirty="0" smtClean="0">
                <a:solidFill>
                  <a:srgbClr val="FF0000"/>
                </a:solidFill>
                <a:cs typeface="B Titr" panose="00000700000000000000" pitchFamily="2" charset="-78"/>
              </a:rPr>
            </a:br>
            <a:r>
              <a:rPr lang="fa-IR" sz="2400" kern="0" dirty="0" smtClean="0">
                <a:solidFill>
                  <a:srgbClr val="002060"/>
                </a:solidFill>
                <a:cs typeface="B Titr" panose="00000700000000000000" pitchFamily="2" charset="-78"/>
              </a:rPr>
              <a:t>2-مجاهدت و استقامت</a:t>
            </a:r>
            <a:r>
              <a:rPr lang="fa-IR" sz="2400" kern="0" dirty="0" smtClean="0">
                <a:solidFill>
                  <a:srgbClr val="002060"/>
                </a:solidFill>
              </a:rPr>
              <a:t/>
            </a:r>
            <a:br>
              <a:rPr lang="fa-IR" sz="2400" kern="0" dirty="0" smtClean="0">
                <a:solidFill>
                  <a:srgbClr val="002060"/>
                </a:solidFill>
              </a:rPr>
            </a:br>
            <a:endParaRPr lang="fa-IR" sz="2400" kern="0" dirty="0">
              <a:solidFill>
                <a:srgbClr val="FF0000"/>
              </a:solidFill>
              <a:cs typeface="B Titr" panose="00000700000000000000" pitchFamily="2" charset="-78"/>
            </a:endParaRPr>
          </a:p>
        </p:txBody>
      </p:sp>
    </p:spTree>
    <p:extLst>
      <p:ext uri="{BB962C8B-B14F-4D97-AF65-F5344CB8AC3E}">
        <p14:creationId xmlns:p14="http://schemas.microsoft.com/office/powerpoint/2010/main" val="1691092614"/>
      </p:ext>
    </p:extLst>
  </p:cSld>
  <p:clrMapOvr>
    <a:masterClrMapping/>
  </p:clrMapOvr>
  <mc:AlternateContent xmlns:mc="http://schemas.openxmlformats.org/markup-compatibility/2006" xmlns:p14="http://schemas.microsoft.com/office/powerpoint/2010/main">
    <mc:Choice Requires="p14">
      <p:transition spd="slow" p14:dur="3900">
        <p14:glitte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8428102D-8421-4194-8C84-9665305A6257}"/>
                                            </p:graphicEl>
                                          </p:spTgt>
                                        </p:tgtEl>
                                        <p:attrNameLst>
                                          <p:attrName>style.visibility</p:attrName>
                                        </p:attrNameLst>
                                      </p:cBhvr>
                                      <p:to>
                                        <p:strVal val="visible"/>
                                      </p:to>
                                    </p:set>
                                    <p:animEffect transition="in" filter="barn(inVertical)">
                                      <p:cBhvr>
                                        <p:cTn id="12" dur="500"/>
                                        <p:tgtEl>
                                          <p:spTgt spid="4">
                                            <p:graphicEl>
                                              <a:dgm id="{8428102D-8421-4194-8C84-9665305A6257}"/>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A253C5B9-171A-4B41-BF77-3D65F7B36FB2}"/>
                                            </p:graphicEl>
                                          </p:spTgt>
                                        </p:tgtEl>
                                        <p:attrNameLst>
                                          <p:attrName>style.visibility</p:attrName>
                                        </p:attrNameLst>
                                      </p:cBhvr>
                                      <p:to>
                                        <p:strVal val="visible"/>
                                      </p:to>
                                    </p:set>
                                    <p:animEffect transition="in" filter="barn(inVertical)">
                                      <p:cBhvr>
                                        <p:cTn id="17" dur="500"/>
                                        <p:tgtEl>
                                          <p:spTgt spid="4">
                                            <p:graphicEl>
                                              <a:dgm id="{A253C5B9-171A-4B41-BF77-3D65F7B36FB2}"/>
                                            </p:graphicEl>
                                          </p:spTgt>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4">
                                            <p:graphicEl>
                                              <a:dgm id="{A978BF07-CDD8-496C-BC11-E66EF6BBDBEF}"/>
                                            </p:graphicEl>
                                          </p:spTgt>
                                        </p:tgtEl>
                                        <p:attrNameLst>
                                          <p:attrName>style.visibility</p:attrName>
                                        </p:attrNameLst>
                                      </p:cBhvr>
                                      <p:to>
                                        <p:strVal val="visible"/>
                                      </p:to>
                                    </p:set>
                                    <p:animEffect transition="in" filter="barn(inVertical)">
                                      <p:cBhvr>
                                        <p:cTn id="20" dur="500"/>
                                        <p:tgtEl>
                                          <p:spTgt spid="4">
                                            <p:graphicEl>
                                              <a:dgm id="{A978BF07-CDD8-496C-BC11-E66EF6BBDBEF}"/>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4">
                                            <p:graphicEl>
                                              <a:dgm id="{AF6FCF7F-03A1-4812-9BAD-56D8A6BA86DC}"/>
                                            </p:graphicEl>
                                          </p:spTgt>
                                        </p:tgtEl>
                                        <p:attrNameLst>
                                          <p:attrName>style.visibility</p:attrName>
                                        </p:attrNameLst>
                                      </p:cBhvr>
                                      <p:to>
                                        <p:strVal val="visible"/>
                                      </p:to>
                                    </p:set>
                                    <p:animEffect transition="in" filter="barn(inVertical)">
                                      <p:cBhvr>
                                        <p:cTn id="25" dur="500"/>
                                        <p:tgtEl>
                                          <p:spTgt spid="4">
                                            <p:graphicEl>
                                              <a:dgm id="{AF6FCF7F-03A1-4812-9BAD-56D8A6BA86DC}"/>
                                            </p:graphicEl>
                                          </p:spTgt>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4">
                                            <p:graphicEl>
                                              <a:dgm id="{F9057A13-3AFF-419A-BA60-65F15359FAA2}"/>
                                            </p:graphicEl>
                                          </p:spTgt>
                                        </p:tgtEl>
                                        <p:attrNameLst>
                                          <p:attrName>style.visibility</p:attrName>
                                        </p:attrNameLst>
                                      </p:cBhvr>
                                      <p:to>
                                        <p:strVal val="visible"/>
                                      </p:to>
                                    </p:set>
                                    <p:animEffect transition="in" filter="barn(inVertical)">
                                      <p:cBhvr>
                                        <p:cTn id="28" dur="500"/>
                                        <p:tgtEl>
                                          <p:spTgt spid="4">
                                            <p:graphicEl>
                                              <a:dgm id="{F9057A13-3AFF-419A-BA60-65F15359FAA2}"/>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4">
                                            <p:graphicEl>
                                              <a:dgm id="{98F4535B-97C2-41E5-BC71-D0339C98E73F}"/>
                                            </p:graphicEl>
                                          </p:spTgt>
                                        </p:tgtEl>
                                        <p:attrNameLst>
                                          <p:attrName>style.visibility</p:attrName>
                                        </p:attrNameLst>
                                      </p:cBhvr>
                                      <p:to>
                                        <p:strVal val="visible"/>
                                      </p:to>
                                    </p:set>
                                    <p:animEffect transition="in" filter="barn(inVertical)">
                                      <p:cBhvr>
                                        <p:cTn id="33" dur="500"/>
                                        <p:tgtEl>
                                          <p:spTgt spid="4">
                                            <p:graphicEl>
                                              <a:dgm id="{98F4535B-97C2-41E5-BC71-D0339C98E73F}"/>
                                            </p:graphicEl>
                                          </p:spTgt>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4">
                                            <p:graphicEl>
                                              <a:dgm id="{BAC92572-D1E6-447D-B4B9-3DE0D74887A3}"/>
                                            </p:graphicEl>
                                          </p:spTgt>
                                        </p:tgtEl>
                                        <p:attrNameLst>
                                          <p:attrName>style.visibility</p:attrName>
                                        </p:attrNameLst>
                                      </p:cBhvr>
                                      <p:to>
                                        <p:strVal val="visible"/>
                                      </p:to>
                                    </p:set>
                                    <p:animEffect transition="in" filter="barn(inVertical)">
                                      <p:cBhvr>
                                        <p:cTn id="36" dur="500"/>
                                        <p:tgtEl>
                                          <p:spTgt spid="4">
                                            <p:graphicEl>
                                              <a:dgm id="{BAC92572-D1E6-447D-B4B9-3DE0D74887A3}"/>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21" fill="hold" grpId="0" nodeType="clickEffect">
                                  <p:stCondLst>
                                    <p:cond delay="0"/>
                                  </p:stCondLst>
                                  <p:childTnLst>
                                    <p:set>
                                      <p:cBhvr>
                                        <p:cTn id="40" dur="1" fill="hold">
                                          <p:stCondLst>
                                            <p:cond delay="0"/>
                                          </p:stCondLst>
                                        </p:cTn>
                                        <p:tgtEl>
                                          <p:spTgt spid="4">
                                            <p:graphicEl>
                                              <a:dgm id="{DC96E962-8555-4BCC-B8FD-03E22808DC62}"/>
                                            </p:graphicEl>
                                          </p:spTgt>
                                        </p:tgtEl>
                                        <p:attrNameLst>
                                          <p:attrName>style.visibility</p:attrName>
                                        </p:attrNameLst>
                                      </p:cBhvr>
                                      <p:to>
                                        <p:strVal val="visible"/>
                                      </p:to>
                                    </p:set>
                                    <p:animEffect transition="in" filter="barn(inVertical)">
                                      <p:cBhvr>
                                        <p:cTn id="41" dur="500"/>
                                        <p:tgtEl>
                                          <p:spTgt spid="4">
                                            <p:graphicEl>
                                              <a:dgm id="{DC96E962-8555-4BCC-B8FD-03E22808DC62}"/>
                                            </p:graphicEl>
                                          </p:spTgt>
                                        </p:tgtEl>
                                      </p:cBhvr>
                                    </p:animEffect>
                                  </p:childTnLst>
                                </p:cTn>
                              </p:par>
                              <p:par>
                                <p:cTn id="42" presetID="16" presetClass="entr" presetSubtype="21" fill="hold" grpId="0" nodeType="withEffect">
                                  <p:stCondLst>
                                    <p:cond delay="0"/>
                                  </p:stCondLst>
                                  <p:childTnLst>
                                    <p:set>
                                      <p:cBhvr>
                                        <p:cTn id="43" dur="1" fill="hold">
                                          <p:stCondLst>
                                            <p:cond delay="0"/>
                                          </p:stCondLst>
                                        </p:cTn>
                                        <p:tgtEl>
                                          <p:spTgt spid="4">
                                            <p:graphicEl>
                                              <a:dgm id="{E5C5DF95-9BA1-4879-9F5E-B6DF2B1F201B}"/>
                                            </p:graphicEl>
                                          </p:spTgt>
                                        </p:tgtEl>
                                        <p:attrNameLst>
                                          <p:attrName>style.visibility</p:attrName>
                                        </p:attrNameLst>
                                      </p:cBhvr>
                                      <p:to>
                                        <p:strVal val="visible"/>
                                      </p:to>
                                    </p:set>
                                    <p:animEffect transition="in" filter="barn(inVertical)">
                                      <p:cBhvr>
                                        <p:cTn id="44" dur="500"/>
                                        <p:tgtEl>
                                          <p:spTgt spid="4">
                                            <p:graphicEl>
                                              <a:dgm id="{E5C5DF95-9BA1-4879-9F5E-B6DF2B1F201B}"/>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21" fill="hold" grpId="0" nodeType="clickEffect">
                                  <p:stCondLst>
                                    <p:cond delay="0"/>
                                  </p:stCondLst>
                                  <p:childTnLst>
                                    <p:set>
                                      <p:cBhvr>
                                        <p:cTn id="48" dur="1" fill="hold">
                                          <p:stCondLst>
                                            <p:cond delay="0"/>
                                          </p:stCondLst>
                                        </p:cTn>
                                        <p:tgtEl>
                                          <p:spTgt spid="4">
                                            <p:graphicEl>
                                              <a:dgm id="{3A3AA0BE-1B59-4FEA-991A-6852BA1403C2}"/>
                                            </p:graphicEl>
                                          </p:spTgt>
                                        </p:tgtEl>
                                        <p:attrNameLst>
                                          <p:attrName>style.visibility</p:attrName>
                                        </p:attrNameLst>
                                      </p:cBhvr>
                                      <p:to>
                                        <p:strVal val="visible"/>
                                      </p:to>
                                    </p:set>
                                    <p:animEffect transition="in" filter="barn(inVertical)">
                                      <p:cBhvr>
                                        <p:cTn id="49" dur="500"/>
                                        <p:tgtEl>
                                          <p:spTgt spid="4">
                                            <p:graphicEl>
                                              <a:dgm id="{3A3AA0BE-1B59-4FEA-991A-6852BA1403C2}"/>
                                            </p:graphicEl>
                                          </p:spTgt>
                                        </p:tgtEl>
                                      </p:cBhvr>
                                    </p:animEffect>
                                  </p:childTnLst>
                                </p:cTn>
                              </p:par>
                              <p:par>
                                <p:cTn id="50" presetID="16" presetClass="entr" presetSubtype="21" fill="hold" grpId="0" nodeType="withEffect">
                                  <p:stCondLst>
                                    <p:cond delay="0"/>
                                  </p:stCondLst>
                                  <p:childTnLst>
                                    <p:set>
                                      <p:cBhvr>
                                        <p:cTn id="51" dur="1" fill="hold">
                                          <p:stCondLst>
                                            <p:cond delay="0"/>
                                          </p:stCondLst>
                                        </p:cTn>
                                        <p:tgtEl>
                                          <p:spTgt spid="4">
                                            <p:graphicEl>
                                              <a:dgm id="{5820F3E1-5D93-41A0-A152-2E874EFFC514}"/>
                                            </p:graphicEl>
                                          </p:spTgt>
                                        </p:tgtEl>
                                        <p:attrNameLst>
                                          <p:attrName>style.visibility</p:attrName>
                                        </p:attrNameLst>
                                      </p:cBhvr>
                                      <p:to>
                                        <p:strVal val="visible"/>
                                      </p:to>
                                    </p:set>
                                    <p:animEffect transition="in" filter="barn(inVertical)">
                                      <p:cBhvr>
                                        <p:cTn id="52" dur="500"/>
                                        <p:tgtEl>
                                          <p:spTgt spid="4">
                                            <p:graphicEl>
                                              <a:dgm id="{5820F3E1-5D93-41A0-A152-2E874EFFC514}"/>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grpId="0" nodeType="clickEffect">
                                  <p:stCondLst>
                                    <p:cond delay="0"/>
                                  </p:stCondLst>
                                  <p:childTnLst>
                                    <p:set>
                                      <p:cBhvr>
                                        <p:cTn id="56" dur="1" fill="hold">
                                          <p:stCondLst>
                                            <p:cond delay="0"/>
                                          </p:stCondLst>
                                        </p:cTn>
                                        <p:tgtEl>
                                          <p:spTgt spid="4">
                                            <p:graphicEl>
                                              <a:dgm id="{1A70743E-9E86-45F0-917C-720D16996ECC}"/>
                                            </p:graphicEl>
                                          </p:spTgt>
                                        </p:tgtEl>
                                        <p:attrNameLst>
                                          <p:attrName>style.visibility</p:attrName>
                                        </p:attrNameLst>
                                      </p:cBhvr>
                                      <p:to>
                                        <p:strVal val="visible"/>
                                      </p:to>
                                    </p:set>
                                    <p:animEffect transition="in" filter="barn(inVertical)">
                                      <p:cBhvr>
                                        <p:cTn id="57" dur="500"/>
                                        <p:tgtEl>
                                          <p:spTgt spid="4">
                                            <p:graphicEl>
                                              <a:dgm id="{1A70743E-9E86-45F0-917C-720D16996ECC}"/>
                                            </p:graphicEl>
                                          </p:spTgt>
                                        </p:tgtEl>
                                      </p:cBhvr>
                                    </p:animEffect>
                                  </p:childTnLst>
                                </p:cTn>
                              </p:par>
                              <p:par>
                                <p:cTn id="58" presetID="16" presetClass="entr" presetSubtype="21" fill="hold" grpId="0" nodeType="withEffect">
                                  <p:stCondLst>
                                    <p:cond delay="0"/>
                                  </p:stCondLst>
                                  <p:childTnLst>
                                    <p:set>
                                      <p:cBhvr>
                                        <p:cTn id="59" dur="1" fill="hold">
                                          <p:stCondLst>
                                            <p:cond delay="0"/>
                                          </p:stCondLst>
                                        </p:cTn>
                                        <p:tgtEl>
                                          <p:spTgt spid="4">
                                            <p:graphicEl>
                                              <a:dgm id="{4C4741E5-5FB3-457F-8FCD-22B3D1F05F4B}"/>
                                            </p:graphicEl>
                                          </p:spTgt>
                                        </p:tgtEl>
                                        <p:attrNameLst>
                                          <p:attrName>style.visibility</p:attrName>
                                        </p:attrNameLst>
                                      </p:cBhvr>
                                      <p:to>
                                        <p:strVal val="visible"/>
                                      </p:to>
                                    </p:set>
                                    <p:animEffect transition="in" filter="barn(inVertical)">
                                      <p:cBhvr>
                                        <p:cTn id="60" dur="500"/>
                                        <p:tgtEl>
                                          <p:spTgt spid="4">
                                            <p:graphicEl>
                                              <a:dgm id="{4C4741E5-5FB3-457F-8FCD-22B3D1F05F4B}"/>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21" fill="hold" grpId="0" nodeType="clickEffect">
                                  <p:stCondLst>
                                    <p:cond delay="0"/>
                                  </p:stCondLst>
                                  <p:childTnLst>
                                    <p:set>
                                      <p:cBhvr>
                                        <p:cTn id="64" dur="1" fill="hold">
                                          <p:stCondLst>
                                            <p:cond delay="0"/>
                                          </p:stCondLst>
                                        </p:cTn>
                                        <p:tgtEl>
                                          <p:spTgt spid="4">
                                            <p:graphicEl>
                                              <a:dgm id="{9A32B168-7DF9-4310-AAF6-21DF1DE7A482}"/>
                                            </p:graphicEl>
                                          </p:spTgt>
                                        </p:tgtEl>
                                        <p:attrNameLst>
                                          <p:attrName>style.visibility</p:attrName>
                                        </p:attrNameLst>
                                      </p:cBhvr>
                                      <p:to>
                                        <p:strVal val="visible"/>
                                      </p:to>
                                    </p:set>
                                    <p:animEffect transition="in" filter="barn(inVertical)">
                                      <p:cBhvr>
                                        <p:cTn id="65" dur="500"/>
                                        <p:tgtEl>
                                          <p:spTgt spid="4">
                                            <p:graphicEl>
                                              <a:dgm id="{9A32B168-7DF9-4310-AAF6-21DF1DE7A482}"/>
                                            </p:graphicEl>
                                          </p:spTgt>
                                        </p:tgtEl>
                                      </p:cBhvr>
                                    </p:animEffect>
                                  </p:childTnLst>
                                </p:cTn>
                              </p:par>
                              <p:par>
                                <p:cTn id="66" presetID="16" presetClass="entr" presetSubtype="21" fill="hold" grpId="0" nodeType="withEffect">
                                  <p:stCondLst>
                                    <p:cond delay="0"/>
                                  </p:stCondLst>
                                  <p:childTnLst>
                                    <p:set>
                                      <p:cBhvr>
                                        <p:cTn id="67" dur="1" fill="hold">
                                          <p:stCondLst>
                                            <p:cond delay="0"/>
                                          </p:stCondLst>
                                        </p:cTn>
                                        <p:tgtEl>
                                          <p:spTgt spid="4">
                                            <p:graphicEl>
                                              <a:dgm id="{A21DDE8C-C0FA-4292-81F4-7DCAE50FA962}"/>
                                            </p:graphicEl>
                                          </p:spTgt>
                                        </p:tgtEl>
                                        <p:attrNameLst>
                                          <p:attrName>style.visibility</p:attrName>
                                        </p:attrNameLst>
                                      </p:cBhvr>
                                      <p:to>
                                        <p:strVal val="visible"/>
                                      </p:to>
                                    </p:set>
                                    <p:animEffect transition="in" filter="barn(inVertical)">
                                      <p:cBhvr>
                                        <p:cTn id="68" dur="500"/>
                                        <p:tgtEl>
                                          <p:spTgt spid="4">
                                            <p:graphicEl>
                                              <a:dgm id="{A21DDE8C-C0FA-4292-81F4-7DCAE50FA962}"/>
                                            </p:graphicEl>
                                          </p:spTgt>
                                        </p:tgtEl>
                                      </p:cBhvr>
                                    </p:animEffect>
                                  </p:childTnLst>
                                </p:cTn>
                              </p:par>
                            </p:childTnLst>
                          </p:cTn>
                        </p:par>
                      </p:childTnLst>
                    </p:cTn>
                  </p:par>
                  <p:par>
                    <p:cTn id="69" fill="hold">
                      <p:stCondLst>
                        <p:cond delay="indefinite"/>
                      </p:stCondLst>
                      <p:childTnLst>
                        <p:par>
                          <p:cTn id="70" fill="hold">
                            <p:stCondLst>
                              <p:cond delay="0"/>
                            </p:stCondLst>
                            <p:childTnLst>
                              <p:par>
                                <p:cTn id="71" presetID="16" presetClass="entr" presetSubtype="21" fill="hold" grpId="0" nodeType="clickEffect">
                                  <p:stCondLst>
                                    <p:cond delay="0"/>
                                  </p:stCondLst>
                                  <p:childTnLst>
                                    <p:set>
                                      <p:cBhvr>
                                        <p:cTn id="72" dur="1" fill="hold">
                                          <p:stCondLst>
                                            <p:cond delay="0"/>
                                          </p:stCondLst>
                                        </p:cTn>
                                        <p:tgtEl>
                                          <p:spTgt spid="4">
                                            <p:graphicEl>
                                              <a:dgm id="{96CDB998-E0A0-41D7-8DD5-3DC36595D31A}"/>
                                            </p:graphicEl>
                                          </p:spTgt>
                                        </p:tgtEl>
                                        <p:attrNameLst>
                                          <p:attrName>style.visibility</p:attrName>
                                        </p:attrNameLst>
                                      </p:cBhvr>
                                      <p:to>
                                        <p:strVal val="visible"/>
                                      </p:to>
                                    </p:set>
                                    <p:animEffect transition="in" filter="barn(inVertical)">
                                      <p:cBhvr>
                                        <p:cTn id="73" dur="500"/>
                                        <p:tgtEl>
                                          <p:spTgt spid="4">
                                            <p:graphicEl>
                                              <a:dgm id="{96CDB998-E0A0-41D7-8DD5-3DC36595D31A}"/>
                                            </p:graphicEl>
                                          </p:spTgt>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4">
                                            <p:graphicEl>
                                              <a:dgm id="{05A7B8B9-5971-413D-AD55-30CB95ED1E98}"/>
                                            </p:graphicEl>
                                          </p:spTgt>
                                        </p:tgtEl>
                                        <p:attrNameLst>
                                          <p:attrName>style.visibility</p:attrName>
                                        </p:attrNameLst>
                                      </p:cBhvr>
                                      <p:to>
                                        <p:strVal val="visible"/>
                                      </p:to>
                                    </p:set>
                                    <p:animEffect transition="in" filter="barn(inVertical)">
                                      <p:cBhvr>
                                        <p:cTn id="76" dur="500"/>
                                        <p:tgtEl>
                                          <p:spTgt spid="4">
                                            <p:graphicEl>
                                              <a:dgm id="{05A7B8B9-5971-413D-AD55-30CB95ED1E98}"/>
                                            </p:graphicEl>
                                          </p:spTgt>
                                        </p:tgtEl>
                                      </p:cBhvr>
                                    </p:animEffect>
                                  </p:childTnLst>
                                </p:cTn>
                              </p:par>
                            </p:childTnLst>
                          </p:cTn>
                        </p:par>
                      </p:childTnLst>
                    </p:cTn>
                  </p:par>
                  <p:par>
                    <p:cTn id="77" fill="hold">
                      <p:stCondLst>
                        <p:cond delay="indefinite"/>
                      </p:stCondLst>
                      <p:childTnLst>
                        <p:par>
                          <p:cTn id="78" fill="hold">
                            <p:stCondLst>
                              <p:cond delay="0"/>
                            </p:stCondLst>
                            <p:childTnLst>
                              <p:par>
                                <p:cTn id="79" presetID="16" presetClass="entr" presetSubtype="21" fill="hold" grpId="0" nodeType="clickEffect">
                                  <p:stCondLst>
                                    <p:cond delay="0"/>
                                  </p:stCondLst>
                                  <p:childTnLst>
                                    <p:set>
                                      <p:cBhvr>
                                        <p:cTn id="80" dur="1" fill="hold">
                                          <p:stCondLst>
                                            <p:cond delay="0"/>
                                          </p:stCondLst>
                                        </p:cTn>
                                        <p:tgtEl>
                                          <p:spTgt spid="4">
                                            <p:graphicEl>
                                              <a:dgm id="{571D4CA1-F44B-4352-BB05-C38E64BB88C7}"/>
                                            </p:graphicEl>
                                          </p:spTgt>
                                        </p:tgtEl>
                                        <p:attrNameLst>
                                          <p:attrName>style.visibility</p:attrName>
                                        </p:attrNameLst>
                                      </p:cBhvr>
                                      <p:to>
                                        <p:strVal val="visible"/>
                                      </p:to>
                                    </p:set>
                                    <p:animEffect transition="in" filter="barn(inVertical)">
                                      <p:cBhvr>
                                        <p:cTn id="81" dur="500"/>
                                        <p:tgtEl>
                                          <p:spTgt spid="4">
                                            <p:graphicEl>
                                              <a:dgm id="{571D4CA1-F44B-4352-BB05-C38E64BB88C7}"/>
                                            </p:graphicEl>
                                          </p:spTgt>
                                        </p:tgtEl>
                                      </p:cBhvr>
                                    </p:animEffect>
                                  </p:childTnLst>
                                </p:cTn>
                              </p:par>
                              <p:par>
                                <p:cTn id="82" presetID="16" presetClass="entr" presetSubtype="21" fill="hold" grpId="0" nodeType="withEffect">
                                  <p:stCondLst>
                                    <p:cond delay="0"/>
                                  </p:stCondLst>
                                  <p:childTnLst>
                                    <p:set>
                                      <p:cBhvr>
                                        <p:cTn id="83" dur="1" fill="hold">
                                          <p:stCondLst>
                                            <p:cond delay="0"/>
                                          </p:stCondLst>
                                        </p:cTn>
                                        <p:tgtEl>
                                          <p:spTgt spid="4">
                                            <p:graphicEl>
                                              <a:dgm id="{62C6AAE4-A321-4337-B225-2A2DFD7BD577}"/>
                                            </p:graphicEl>
                                          </p:spTgt>
                                        </p:tgtEl>
                                        <p:attrNameLst>
                                          <p:attrName>style.visibility</p:attrName>
                                        </p:attrNameLst>
                                      </p:cBhvr>
                                      <p:to>
                                        <p:strVal val="visible"/>
                                      </p:to>
                                    </p:set>
                                    <p:animEffect transition="in" filter="barn(inVertical)">
                                      <p:cBhvr>
                                        <p:cTn id="84" dur="500"/>
                                        <p:tgtEl>
                                          <p:spTgt spid="4">
                                            <p:graphicEl>
                                              <a:dgm id="{62C6AAE4-A321-4337-B225-2A2DFD7BD577}"/>
                                            </p:graphicEl>
                                          </p:spTgt>
                                        </p:tgtEl>
                                      </p:cBhvr>
                                    </p:animEffect>
                                  </p:childTnLst>
                                </p:cTn>
                              </p:par>
                            </p:childTnLst>
                          </p:cTn>
                        </p:par>
                      </p:childTnLst>
                    </p:cTn>
                  </p:par>
                  <p:par>
                    <p:cTn id="85" fill="hold">
                      <p:stCondLst>
                        <p:cond delay="indefinite"/>
                      </p:stCondLst>
                      <p:childTnLst>
                        <p:par>
                          <p:cTn id="86" fill="hold">
                            <p:stCondLst>
                              <p:cond delay="0"/>
                            </p:stCondLst>
                            <p:childTnLst>
                              <p:par>
                                <p:cTn id="87" presetID="16" presetClass="entr" presetSubtype="21" fill="hold" grpId="0" nodeType="clickEffect">
                                  <p:stCondLst>
                                    <p:cond delay="0"/>
                                  </p:stCondLst>
                                  <p:childTnLst>
                                    <p:set>
                                      <p:cBhvr>
                                        <p:cTn id="88" dur="1" fill="hold">
                                          <p:stCondLst>
                                            <p:cond delay="0"/>
                                          </p:stCondLst>
                                        </p:cTn>
                                        <p:tgtEl>
                                          <p:spTgt spid="4">
                                            <p:graphicEl>
                                              <a:dgm id="{7A7BF176-9E85-493C-B6E1-3C384CC5B303}"/>
                                            </p:graphicEl>
                                          </p:spTgt>
                                        </p:tgtEl>
                                        <p:attrNameLst>
                                          <p:attrName>style.visibility</p:attrName>
                                        </p:attrNameLst>
                                      </p:cBhvr>
                                      <p:to>
                                        <p:strVal val="visible"/>
                                      </p:to>
                                    </p:set>
                                    <p:animEffect transition="in" filter="barn(inVertical)">
                                      <p:cBhvr>
                                        <p:cTn id="89" dur="500"/>
                                        <p:tgtEl>
                                          <p:spTgt spid="4">
                                            <p:graphicEl>
                                              <a:dgm id="{7A7BF176-9E85-493C-B6E1-3C384CC5B303}"/>
                                            </p:graphicEl>
                                          </p:spTgt>
                                        </p:tgtEl>
                                      </p:cBhvr>
                                    </p:animEffect>
                                  </p:childTnLst>
                                </p:cTn>
                              </p:par>
                              <p:par>
                                <p:cTn id="90" presetID="16" presetClass="entr" presetSubtype="21" fill="hold" grpId="0" nodeType="withEffect">
                                  <p:stCondLst>
                                    <p:cond delay="0"/>
                                  </p:stCondLst>
                                  <p:childTnLst>
                                    <p:set>
                                      <p:cBhvr>
                                        <p:cTn id="91" dur="1" fill="hold">
                                          <p:stCondLst>
                                            <p:cond delay="0"/>
                                          </p:stCondLst>
                                        </p:cTn>
                                        <p:tgtEl>
                                          <p:spTgt spid="4">
                                            <p:graphicEl>
                                              <a:dgm id="{3A7F89D4-3046-485E-896B-5AF144F2750A}"/>
                                            </p:graphicEl>
                                          </p:spTgt>
                                        </p:tgtEl>
                                        <p:attrNameLst>
                                          <p:attrName>style.visibility</p:attrName>
                                        </p:attrNameLst>
                                      </p:cBhvr>
                                      <p:to>
                                        <p:strVal val="visible"/>
                                      </p:to>
                                    </p:set>
                                    <p:animEffect transition="in" filter="barn(inVertical)">
                                      <p:cBhvr>
                                        <p:cTn id="92" dur="500"/>
                                        <p:tgtEl>
                                          <p:spTgt spid="4">
                                            <p:graphicEl>
                                              <a:dgm id="{3A7F89D4-3046-485E-896B-5AF144F2750A}"/>
                                            </p:graphicEl>
                                          </p:spTgt>
                                        </p:tgtEl>
                                      </p:cBhvr>
                                    </p:animEffect>
                                  </p:childTnLst>
                                </p:cTn>
                              </p:par>
                            </p:childTnLst>
                          </p:cTn>
                        </p:par>
                      </p:childTnLst>
                    </p:cTn>
                  </p:par>
                  <p:par>
                    <p:cTn id="93" fill="hold">
                      <p:stCondLst>
                        <p:cond delay="indefinite"/>
                      </p:stCondLst>
                      <p:childTnLst>
                        <p:par>
                          <p:cTn id="94" fill="hold">
                            <p:stCondLst>
                              <p:cond delay="0"/>
                            </p:stCondLst>
                            <p:childTnLst>
                              <p:par>
                                <p:cTn id="95" presetID="16" presetClass="entr" presetSubtype="21" fill="hold" grpId="0" nodeType="clickEffect">
                                  <p:stCondLst>
                                    <p:cond delay="0"/>
                                  </p:stCondLst>
                                  <p:childTnLst>
                                    <p:set>
                                      <p:cBhvr>
                                        <p:cTn id="96" dur="1" fill="hold">
                                          <p:stCondLst>
                                            <p:cond delay="0"/>
                                          </p:stCondLst>
                                        </p:cTn>
                                        <p:tgtEl>
                                          <p:spTgt spid="4">
                                            <p:graphicEl>
                                              <a:dgm id="{837203FF-9E64-4606-BB0C-28DDF64BC1EF}"/>
                                            </p:graphicEl>
                                          </p:spTgt>
                                        </p:tgtEl>
                                        <p:attrNameLst>
                                          <p:attrName>style.visibility</p:attrName>
                                        </p:attrNameLst>
                                      </p:cBhvr>
                                      <p:to>
                                        <p:strVal val="visible"/>
                                      </p:to>
                                    </p:set>
                                    <p:animEffect transition="in" filter="barn(inVertical)">
                                      <p:cBhvr>
                                        <p:cTn id="97" dur="500"/>
                                        <p:tgtEl>
                                          <p:spTgt spid="4">
                                            <p:graphicEl>
                                              <a:dgm id="{837203FF-9E64-4606-BB0C-28DDF64BC1EF}"/>
                                            </p:graphicEl>
                                          </p:spTgt>
                                        </p:tgtEl>
                                      </p:cBhvr>
                                    </p:animEffect>
                                  </p:childTnLst>
                                </p:cTn>
                              </p:par>
                              <p:par>
                                <p:cTn id="98" presetID="16" presetClass="entr" presetSubtype="21" fill="hold" grpId="0" nodeType="withEffect">
                                  <p:stCondLst>
                                    <p:cond delay="0"/>
                                  </p:stCondLst>
                                  <p:childTnLst>
                                    <p:set>
                                      <p:cBhvr>
                                        <p:cTn id="99" dur="1" fill="hold">
                                          <p:stCondLst>
                                            <p:cond delay="0"/>
                                          </p:stCondLst>
                                        </p:cTn>
                                        <p:tgtEl>
                                          <p:spTgt spid="4">
                                            <p:graphicEl>
                                              <a:dgm id="{86BB0FCB-5F3A-430A-B408-0CF12EF29A9F}"/>
                                            </p:graphicEl>
                                          </p:spTgt>
                                        </p:tgtEl>
                                        <p:attrNameLst>
                                          <p:attrName>style.visibility</p:attrName>
                                        </p:attrNameLst>
                                      </p:cBhvr>
                                      <p:to>
                                        <p:strVal val="visible"/>
                                      </p:to>
                                    </p:set>
                                    <p:animEffect transition="in" filter="barn(inVertical)">
                                      <p:cBhvr>
                                        <p:cTn id="100" dur="500"/>
                                        <p:tgtEl>
                                          <p:spTgt spid="4">
                                            <p:graphicEl>
                                              <a:dgm id="{86BB0FCB-5F3A-430A-B408-0CF12EF29A9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7"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113596473"/>
              </p:ext>
            </p:extLst>
          </p:nvPr>
        </p:nvGraphicFramePr>
        <p:xfrm>
          <a:off x="107504" y="1556792"/>
          <a:ext cx="8856984" cy="5184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Title 1"/>
          <p:cNvSpPr>
            <a:spLocks noGrp="1"/>
          </p:cNvSpPr>
          <p:nvPr>
            <p:ph type="title"/>
          </p:nvPr>
        </p:nvSpPr>
        <p:spPr>
          <a:xfrm>
            <a:off x="2051720" y="188640"/>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a:solidFill>
                  <a:srgbClr val="002060"/>
                </a:solidFill>
                <a:cs typeface="B Titr" panose="00000700000000000000" pitchFamily="2" charset="-78"/>
              </a:rPr>
              <a:t>2-مجاهدت و استقامت</a:t>
            </a:r>
            <a:r>
              <a:rPr lang="fa-IR" sz="2400" dirty="0">
                <a:solidFill>
                  <a:srgbClr val="002060"/>
                </a:solidFill>
              </a:rPr>
              <a:t/>
            </a:r>
            <a:br>
              <a:rPr lang="fa-IR" sz="2400" dirty="0">
                <a:solidFill>
                  <a:srgbClr val="002060"/>
                </a:solidFill>
              </a:rPr>
            </a:b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3703021116"/>
      </p:ext>
    </p:extLst>
  </p:cSld>
  <p:clrMapOvr>
    <a:masterClrMapping/>
  </p:clrMapOvr>
  <mc:AlternateContent xmlns:mc="http://schemas.openxmlformats.org/markup-compatibility/2006" xmlns:p14="http://schemas.microsoft.com/office/powerpoint/2010/main">
    <mc:Choice Requires="p14">
      <p:transition spd="slow" p14:dur="3900">
        <p14:glitte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BA6AC29E-1821-4967-B4D7-893A8E90B0F6}"/>
                                            </p:graphicEl>
                                          </p:spTgt>
                                        </p:tgtEl>
                                        <p:attrNameLst>
                                          <p:attrName>style.visibility</p:attrName>
                                        </p:attrNameLst>
                                      </p:cBhvr>
                                      <p:to>
                                        <p:strVal val="visible"/>
                                      </p:to>
                                    </p:set>
                                    <p:animEffect transition="in" filter="barn(inVertical)">
                                      <p:cBhvr>
                                        <p:cTn id="12" dur="500"/>
                                        <p:tgtEl>
                                          <p:spTgt spid="4">
                                            <p:graphicEl>
                                              <a:dgm id="{BA6AC29E-1821-4967-B4D7-893A8E90B0F6}"/>
                                            </p:graphicEl>
                                          </p:spTgt>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
                                            <p:graphicEl>
                                              <a:dgm id="{CEEEE02A-BDC2-49F8-B138-AD4730140E59}"/>
                                            </p:graphicEl>
                                          </p:spTgt>
                                        </p:tgtEl>
                                        <p:attrNameLst>
                                          <p:attrName>style.visibility</p:attrName>
                                        </p:attrNameLst>
                                      </p:cBhvr>
                                      <p:to>
                                        <p:strVal val="visible"/>
                                      </p:to>
                                    </p:set>
                                    <p:animEffect transition="in" filter="barn(inVertical)">
                                      <p:cBhvr>
                                        <p:cTn id="15" dur="500"/>
                                        <p:tgtEl>
                                          <p:spTgt spid="4">
                                            <p:graphicEl>
                                              <a:dgm id="{CEEEE02A-BDC2-49F8-B138-AD4730140E59}"/>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
                                            <p:graphicEl>
                                              <a:dgm id="{BF5860E0-58B8-417C-ACB0-930C324752AA}"/>
                                            </p:graphicEl>
                                          </p:spTgt>
                                        </p:tgtEl>
                                        <p:attrNameLst>
                                          <p:attrName>style.visibility</p:attrName>
                                        </p:attrNameLst>
                                      </p:cBhvr>
                                      <p:to>
                                        <p:strVal val="visible"/>
                                      </p:to>
                                    </p:set>
                                    <p:animEffect transition="in" filter="barn(inVertical)">
                                      <p:cBhvr>
                                        <p:cTn id="20" dur="500"/>
                                        <p:tgtEl>
                                          <p:spTgt spid="4">
                                            <p:graphicEl>
                                              <a:dgm id="{BF5860E0-58B8-417C-ACB0-930C324752AA}"/>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4">
                                            <p:graphicEl>
                                              <a:dgm id="{74D82CD7-126F-477F-9FCF-5BE19788BC90}"/>
                                            </p:graphicEl>
                                          </p:spTgt>
                                        </p:tgtEl>
                                        <p:attrNameLst>
                                          <p:attrName>style.visibility</p:attrName>
                                        </p:attrNameLst>
                                      </p:cBhvr>
                                      <p:to>
                                        <p:strVal val="visible"/>
                                      </p:to>
                                    </p:set>
                                    <p:animEffect transition="in" filter="barn(inVertical)">
                                      <p:cBhvr>
                                        <p:cTn id="25" dur="500"/>
                                        <p:tgtEl>
                                          <p:spTgt spid="4">
                                            <p:graphicEl>
                                              <a:dgm id="{74D82CD7-126F-477F-9FCF-5BE19788BC90}"/>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4">
                                            <p:graphicEl>
                                              <a:dgm id="{60DA6E8A-E2C2-4091-B1B1-8C109010D681}"/>
                                            </p:graphicEl>
                                          </p:spTgt>
                                        </p:tgtEl>
                                        <p:attrNameLst>
                                          <p:attrName>style.visibility</p:attrName>
                                        </p:attrNameLst>
                                      </p:cBhvr>
                                      <p:to>
                                        <p:strVal val="visible"/>
                                      </p:to>
                                    </p:set>
                                    <p:animEffect transition="in" filter="barn(inVertical)">
                                      <p:cBhvr>
                                        <p:cTn id="30" dur="500"/>
                                        <p:tgtEl>
                                          <p:spTgt spid="4">
                                            <p:graphicEl>
                                              <a:dgm id="{60DA6E8A-E2C2-4091-B1B1-8C109010D68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6"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763897752"/>
              </p:ext>
            </p:extLst>
          </p:nvPr>
        </p:nvGraphicFramePr>
        <p:xfrm>
          <a:off x="179512"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rot="5400000">
            <a:off x="7620878" y="3986118"/>
            <a:ext cx="2563522" cy="369332"/>
          </a:xfrm>
          <a:prstGeom prst="rect">
            <a:avLst/>
          </a:prstGeom>
        </p:spPr>
        <p:txBody>
          <a:bodyPr wrap="none">
            <a:spAutoFit/>
          </a:bodyPr>
          <a:lstStyle/>
          <a:p>
            <a:pPr lvl="0"/>
            <a:r>
              <a:rPr lang="fa-IR" dirty="0">
                <a:solidFill>
                  <a:srgbClr val="FF0000"/>
                </a:solidFill>
                <a:cs typeface="B Titr" panose="00000700000000000000" pitchFamily="2" charset="-78"/>
              </a:rPr>
              <a:t>3-هدفمندی و </a:t>
            </a:r>
            <a:r>
              <a:rPr lang="fa-IR" dirty="0" err="1">
                <a:solidFill>
                  <a:srgbClr val="FF0000"/>
                </a:solidFill>
                <a:cs typeface="B Titr" panose="00000700000000000000" pitchFamily="2" charset="-78"/>
              </a:rPr>
              <a:t>رسالت‌مداری</a:t>
            </a:r>
            <a:endParaRPr lang="en-US" dirty="0">
              <a:solidFill>
                <a:srgbClr val="FF0000"/>
              </a:solidFill>
              <a:cs typeface="B Titr" panose="00000700000000000000" pitchFamily="2" charset="-78"/>
            </a:endParaRPr>
          </a:p>
        </p:txBody>
      </p:sp>
      <p:sp>
        <p:nvSpPr>
          <p:cNvPr id="6" name="Title 1"/>
          <p:cNvSpPr>
            <a:spLocks noGrp="1"/>
          </p:cNvSpPr>
          <p:nvPr>
            <p:ph type="title"/>
          </p:nvPr>
        </p:nvSpPr>
        <p:spPr>
          <a:xfrm>
            <a:off x="2051720" y="332656"/>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smtClean="0">
                <a:solidFill>
                  <a:srgbClr val="002060"/>
                </a:solidFill>
                <a:cs typeface="B Titr" panose="00000700000000000000" pitchFamily="2" charset="-78"/>
              </a:rPr>
              <a:t>3-هدفمندی </a:t>
            </a:r>
            <a:r>
              <a:rPr lang="fa-IR" sz="2400" dirty="0">
                <a:solidFill>
                  <a:srgbClr val="002060"/>
                </a:solidFill>
                <a:cs typeface="B Titr" panose="00000700000000000000" pitchFamily="2" charset="-78"/>
              </a:rPr>
              <a:t>و </a:t>
            </a:r>
            <a:r>
              <a:rPr lang="fa-IR" sz="2400" dirty="0" err="1">
                <a:solidFill>
                  <a:srgbClr val="002060"/>
                </a:solidFill>
                <a:cs typeface="B Titr" panose="00000700000000000000" pitchFamily="2" charset="-78"/>
              </a:rPr>
              <a:t>رسالت‌مداری</a:t>
            </a:r>
            <a:r>
              <a:rPr lang="en-US" sz="2400" dirty="0">
                <a:solidFill>
                  <a:srgbClr val="FF0000"/>
                </a:solidFill>
                <a:cs typeface="B Titr" panose="00000700000000000000" pitchFamily="2" charset="-78"/>
              </a:rPr>
              <a:t/>
            </a:r>
            <a:br>
              <a:rPr lang="en-US" sz="2400" dirty="0">
                <a:solidFill>
                  <a:srgbClr val="FF0000"/>
                </a:solidFill>
                <a:cs typeface="B Titr" panose="00000700000000000000" pitchFamily="2" charset="-78"/>
              </a:rPr>
            </a:br>
            <a:r>
              <a:rPr lang="fa-IR" sz="2400" dirty="0">
                <a:solidFill>
                  <a:srgbClr val="002060"/>
                </a:solidFill>
              </a:rPr>
              <a:t/>
            </a:r>
            <a:br>
              <a:rPr lang="fa-IR" sz="2400" dirty="0">
                <a:solidFill>
                  <a:srgbClr val="002060"/>
                </a:solidFill>
              </a:rPr>
            </a:br>
            <a:endParaRPr lang="fa-IR"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262592693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randombar(horizont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4DB82115-DB76-4D12-A621-C7FE53ECA47C}"/>
                                            </p:graphicEl>
                                          </p:spTgt>
                                        </p:tgtEl>
                                        <p:attrNameLst>
                                          <p:attrName>style.visibility</p:attrName>
                                        </p:attrNameLst>
                                      </p:cBhvr>
                                      <p:to>
                                        <p:strVal val="visible"/>
                                      </p:to>
                                    </p:set>
                                    <p:animEffect transition="in" filter="randombar(horizontal)">
                                      <p:cBhvr>
                                        <p:cTn id="17" dur="500"/>
                                        <p:tgtEl>
                                          <p:spTgt spid="4">
                                            <p:graphicEl>
                                              <a:dgm id="{4DB82115-DB76-4D12-A621-C7FE53ECA47C}"/>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D11249B8-6469-448E-BAF3-A2CFD88F57CB}"/>
                                            </p:graphicEl>
                                          </p:spTgt>
                                        </p:tgtEl>
                                        <p:attrNameLst>
                                          <p:attrName>style.visibility</p:attrName>
                                        </p:attrNameLst>
                                      </p:cBhvr>
                                      <p:to>
                                        <p:strVal val="visible"/>
                                      </p:to>
                                    </p:set>
                                    <p:animEffect transition="in" filter="randombar(horizontal)">
                                      <p:cBhvr>
                                        <p:cTn id="20" dur="500"/>
                                        <p:tgtEl>
                                          <p:spTgt spid="4">
                                            <p:graphicEl>
                                              <a:dgm id="{D11249B8-6469-448E-BAF3-A2CFD88F57CB}"/>
                                            </p:graphicEl>
                                          </p:spTgt>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4">
                                            <p:graphicEl>
                                              <a:dgm id="{676836EC-D046-4189-B694-956359769791}"/>
                                            </p:graphicEl>
                                          </p:spTgt>
                                        </p:tgtEl>
                                        <p:attrNameLst>
                                          <p:attrName>style.visibility</p:attrName>
                                        </p:attrNameLst>
                                      </p:cBhvr>
                                      <p:to>
                                        <p:strVal val="visible"/>
                                      </p:to>
                                    </p:set>
                                    <p:animEffect transition="in" filter="randombar(horizontal)">
                                      <p:cBhvr>
                                        <p:cTn id="23" dur="500"/>
                                        <p:tgtEl>
                                          <p:spTgt spid="4">
                                            <p:graphicEl>
                                              <a:dgm id="{676836EC-D046-4189-B694-956359769791}"/>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4">
                                            <p:graphicEl>
                                              <a:dgm id="{2E412871-DCF6-4490-8F85-9C84DA3F8B56}"/>
                                            </p:graphicEl>
                                          </p:spTgt>
                                        </p:tgtEl>
                                        <p:attrNameLst>
                                          <p:attrName>style.visibility</p:attrName>
                                        </p:attrNameLst>
                                      </p:cBhvr>
                                      <p:to>
                                        <p:strVal val="visible"/>
                                      </p:to>
                                    </p:set>
                                    <p:animEffect transition="in" filter="randombar(horizontal)">
                                      <p:cBhvr>
                                        <p:cTn id="28" dur="500"/>
                                        <p:tgtEl>
                                          <p:spTgt spid="4">
                                            <p:graphicEl>
                                              <a:dgm id="{2E412871-DCF6-4490-8F85-9C84DA3F8B56}"/>
                                            </p:graphicEl>
                                          </p:spTgt>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4">
                                            <p:graphicEl>
                                              <a:dgm id="{E38C1CD7-4768-4445-A2A0-6514FEF133CA}"/>
                                            </p:graphicEl>
                                          </p:spTgt>
                                        </p:tgtEl>
                                        <p:attrNameLst>
                                          <p:attrName>style.visibility</p:attrName>
                                        </p:attrNameLst>
                                      </p:cBhvr>
                                      <p:to>
                                        <p:strVal val="visible"/>
                                      </p:to>
                                    </p:set>
                                    <p:animEffect transition="in" filter="randombar(horizontal)">
                                      <p:cBhvr>
                                        <p:cTn id="31" dur="500"/>
                                        <p:tgtEl>
                                          <p:spTgt spid="4">
                                            <p:graphicEl>
                                              <a:dgm id="{E38C1CD7-4768-4445-A2A0-6514FEF133CA}"/>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4">
                                            <p:graphicEl>
                                              <a:dgm id="{499FF45E-DB4E-4038-9548-EA026373A5C8}"/>
                                            </p:graphicEl>
                                          </p:spTgt>
                                        </p:tgtEl>
                                        <p:attrNameLst>
                                          <p:attrName>style.visibility</p:attrName>
                                        </p:attrNameLst>
                                      </p:cBhvr>
                                      <p:to>
                                        <p:strVal val="visible"/>
                                      </p:to>
                                    </p:set>
                                    <p:animEffect transition="in" filter="randombar(horizontal)">
                                      <p:cBhvr>
                                        <p:cTn id="36" dur="500"/>
                                        <p:tgtEl>
                                          <p:spTgt spid="4">
                                            <p:graphicEl>
                                              <a:dgm id="{499FF45E-DB4E-4038-9548-EA026373A5C8}"/>
                                            </p:graphicEl>
                                          </p:spTgt>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4">
                                            <p:graphicEl>
                                              <a:dgm id="{B4D3E0B8-8965-48BB-96EA-1FEF095CB58F}"/>
                                            </p:graphicEl>
                                          </p:spTgt>
                                        </p:tgtEl>
                                        <p:attrNameLst>
                                          <p:attrName>style.visibility</p:attrName>
                                        </p:attrNameLst>
                                      </p:cBhvr>
                                      <p:to>
                                        <p:strVal val="visible"/>
                                      </p:to>
                                    </p:set>
                                    <p:animEffect transition="in" filter="randombar(horizontal)">
                                      <p:cBhvr>
                                        <p:cTn id="39" dur="500"/>
                                        <p:tgtEl>
                                          <p:spTgt spid="4">
                                            <p:graphicEl>
                                              <a:dgm id="{B4D3E0B8-8965-48BB-96EA-1FEF095CB58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220215523"/>
              </p:ext>
            </p:extLst>
          </p:nvPr>
        </p:nvGraphicFramePr>
        <p:xfrm>
          <a:off x="179512" y="1600200"/>
          <a:ext cx="8712968" cy="525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2051720" y="332656"/>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smtClean="0">
                <a:solidFill>
                  <a:srgbClr val="002060"/>
                </a:solidFill>
                <a:cs typeface="B Titr" panose="00000700000000000000" pitchFamily="2" charset="-78"/>
              </a:rPr>
              <a:t>3-هدفمندی </a:t>
            </a:r>
            <a:r>
              <a:rPr lang="fa-IR" sz="2400" dirty="0">
                <a:solidFill>
                  <a:srgbClr val="002060"/>
                </a:solidFill>
                <a:cs typeface="B Titr" panose="00000700000000000000" pitchFamily="2" charset="-78"/>
              </a:rPr>
              <a:t>و </a:t>
            </a:r>
            <a:r>
              <a:rPr lang="fa-IR" sz="2400" dirty="0" err="1">
                <a:solidFill>
                  <a:srgbClr val="002060"/>
                </a:solidFill>
                <a:cs typeface="B Titr" panose="00000700000000000000" pitchFamily="2" charset="-78"/>
              </a:rPr>
              <a:t>رسالت‌مداری</a:t>
            </a:r>
            <a:r>
              <a:rPr lang="en-US" sz="2400" dirty="0">
                <a:solidFill>
                  <a:srgbClr val="FF0000"/>
                </a:solidFill>
                <a:cs typeface="B Titr" panose="00000700000000000000" pitchFamily="2" charset="-78"/>
              </a:rPr>
              <a:t/>
            </a:r>
            <a:br>
              <a:rPr lang="en-US" sz="2400" dirty="0">
                <a:solidFill>
                  <a:srgbClr val="FF0000"/>
                </a:solidFill>
                <a:cs typeface="B Titr" panose="00000700000000000000" pitchFamily="2" charset="-78"/>
              </a:rPr>
            </a:br>
            <a:r>
              <a:rPr lang="fa-IR" sz="2400" dirty="0">
                <a:solidFill>
                  <a:srgbClr val="002060"/>
                </a:solidFill>
              </a:rPr>
              <a:t/>
            </a:r>
            <a:br>
              <a:rPr lang="fa-IR" sz="2400" dirty="0">
                <a:solidFill>
                  <a:srgbClr val="002060"/>
                </a:solidFill>
              </a:rPr>
            </a:br>
            <a:endParaRPr lang="fa-IR" sz="2400" dirty="0">
              <a:solidFill>
                <a:srgbClr val="FF0000"/>
              </a:solidFill>
              <a:cs typeface="B Titr" panose="00000700000000000000" pitchFamily="2" charset="-78"/>
            </a:endParaRPr>
          </a:p>
        </p:txBody>
      </p:sp>
      <p:sp>
        <p:nvSpPr>
          <p:cNvPr id="6" name="Rectangle 5"/>
          <p:cNvSpPr/>
          <p:nvPr/>
        </p:nvSpPr>
        <p:spPr>
          <a:xfrm rot="5400000">
            <a:off x="7620878" y="3986118"/>
            <a:ext cx="2563522" cy="369332"/>
          </a:xfrm>
          <a:prstGeom prst="rect">
            <a:avLst/>
          </a:prstGeom>
        </p:spPr>
        <p:txBody>
          <a:bodyPr wrap="none">
            <a:spAutoFit/>
          </a:bodyPr>
          <a:lstStyle/>
          <a:p>
            <a:pPr lvl="0"/>
            <a:r>
              <a:rPr lang="fa-IR" dirty="0">
                <a:solidFill>
                  <a:srgbClr val="FF0000"/>
                </a:solidFill>
                <a:cs typeface="B Titr" panose="00000700000000000000" pitchFamily="2" charset="-78"/>
              </a:rPr>
              <a:t>3-هدفمندی و </a:t>
            </a:r>
            <a:r>
              <a:rPr lang="fa-IR" dirty="0" err="1">
                <a:solidFill>
                  <a:srgbClr val="FF0000"/>
                </a:solidFill>
                <a:cs typeface="B Titr" panose="00000700000000000000" pitchFamily="2" charset="-78"/>
              </a:rPr>
              <a:t>رسالت‌مداری</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17974395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randombar(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8E0B7826-BC08-4F6C-A011-A0F70374EF4C}"/>
                                            </p:graphicEl>
                                          </p:spTgt>
                                        </p:tgtEl>
                                        <p:attrNameLst>
                                          <p:attrName>style.visibility</p:attrName>
                                        </p:attrNameLst>
                                      </p:cBhvr>
                                      <p:to>
                                        <p:strVal val="visible"/>
                                      </p:to>
                                    </p:set>
                                    <p:animEffect transition="in" filter="randombar(horizontal)">
                                      <p:cBhvr>
                                        <p:cTn id="17" dur="500"/>
                                        <p:tgtEl>
                                          <p:spTgt spid="4">
                                            <p:graphicEl>
                                              <a:dgm id="{8E0B7826-BC08-4F6C-A011-A0F70374EF4C}"/>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642B2212-9E93-4106-83BF-120DB38CD072}"/>
                                            </p:graphicEl>
                                          </p:spTgt>
                                        </p:tgtEl>
                                        <p:attrNameLst>
                                          <p:attrName>style.visibility</p:attrName>
                                        </p:attrNameLst>
                                      </p:cBhvr>
                                      <p:to>
                                        <p:strVal val="visible"/>
                                      </p:to>
                                    </p:set>
                                    <p:animEffect transition="in" filter="randombar(horizontal)">
                                      <p:cBhvr>
                                        <p:cTn id="20" dur="500"/>
                                        <p:tgtEl>
                                          <p:spTgt spid="4">
                                            <p:graphicEl>
                                              <a:dgm id="{642B2212-9E93-4106-83BF-120DB38CD072}"/>
                                            </p:graphicEl>
                                          </p:spTgt>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4">
                                            <p:graphicEl>
                                              <a:dgm id="{5C61DC88-FE28-4ED1-82B4-AFE947706078}"/>
                                            </p:graphicEl>
                                          </p:spTgt>
                                        </p:tgtEl>
                                        <p:attrNameLst>
                                          <p:attrName>style.visibility</p:attrName>
                                        </p:attrNameLst>
                                      </p:cBhvr>
                                      <p:to>
                                        <p:strVal val="visible"/>
                                      </p:to>
                                    </p:set>
                                    <p:animEffect transition="in" filter="randombar(horizontal)">
                                      <p:cBhvr>
                                        <p:cTn id="23" dur="500"/>
                                        <p:tgtEl>
                                          <p:spTgt spid="4">
                                            <p:graphicEl>
                                              <a:dgm id="{5C61DC88-FE28-4ED1-82B4-AFE947706078}"/>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4">
                                            <p:graphicEl>
                                              <a:dgm id="{E6FD81F6-5F07-41CE-8064-972FD648C044}"/>
                                            </p:graphicEl>
                                          </p:spTgt>
                                        </p:tgtEl>
                                        <p:attrNameLst>
                                          <p:attrName>style.visibility</p:attrName>
                                        </p:attrNameLst>
                                      </p:cBhvr>
                                      <p:to>
                                        <p:strVal val="visible"/>
                                      </p:to>
                                    </p:set>
                                    <p:animEffect transition="in" filter="randombar(horizontal)">
                                      <p:cBhvr>
                                        <p:cTn id="28" dur="500"/>
                                        <p:tgtEl>
                                          <p:spTgt spid="4">
                                            <p:graphicEl>
                                              <a:dgm id="{E6FD81F6-5F07-41CE-8064-972FD648C044}"/>
                                            </p:graphicEl>
                                          </p:spTgt>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4">
                                            <p:graphicEl>
                                              <a:dgm id="{D372C7E2-A519-4EFC-A3F1-FE4F9A48F3BA}"/>
                                            </p:graphicEl>
                                          </p:spTgt>
                                        </p:tgtEl>
                                        <p:attrNameLst>
                                          <p:attrName>style.visibility</p:attrName>
                                        </p:attrNameLst>
                                      </p:cBhvr>
                                      <p:to>
                                        <p:strVal val="visible"/>
                                      </p:to>
                                    </p:set>
                                    <p:animEffect transition="in" filter="randombar(horizontal)">
                                      <p:cBhvr>
                                        <p:cTn id="31" dur="500"/>
                                        <p:tgtEl>
                                          <p:spTgt spid="4">
                                            <p:graphicEl>
                                              <a:dgm id="{D372C7E2-A519-4EFC-A3F1-FE4F9A48F3BA}"/>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4">
                                            <p:graphicEl>
                                              <a:dgm id="{8A72E45C-67D6-4826-ABFE-CD13F05A9FF9}"/>
                                            </p:graphicEl>
                                          </p:spTgt>
                                        </p:tgtEl>
                                        <p:attrNameLst>
                                          <p:attrName>style.visibility</p:attrName>
                                        </p:attrNameLst>
                                      </p:cBhvr>
                                      <p:to>
                                        <p:strVal val="visible"/>
                                      </p:to>
                                    </p:set>
                                    <p:animEffect transition="in" filter="randombar(horizontal)">
                                      <p:cBhvr>
                                        <p:cTn id="36" dur="500"/>
                                        <p:tgtEl>
                                          <p:spTgt spid="4">
                                            <p:graphicEl>
                                              <a:dgm id="{8A72E45C-67D6-4826-ABFE-CD13F05A9FF9}"/>
                                            </p:graphicEl>
                                          </p:spTgt>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4">
                                            <p:graphicEl>
                                              <a:dgm id="{8AEFF42E-444C-49E2-B262-F6C0F21E4E0F}"/>
                                            </p:graphicEl>
                                          </p:spTgt>
                                        </p:tgtEl>
                                        <p:attrNameLst>
                                          <p:attrName>style.visibility</p:attrName>
                                        </p:attrNameLst>
                                      </p:cBhvr>
                                      <p:to>
                                        <p:strVal val="visible"/>
                                      </p:to>
                                    </p:set>
                                    <p:animEffect transition="in" filter="randombar(horizontal)">
                                      <p:cBhvr>
                                        <p:cTn id="39" dur="500"/>
                                        <p:tgtEl>
                                          <p:spTgt spid="4">
                                            <p:graphicEl>
                                              <a:dgm id="{8AEFF42E-444C-49E2-B262-F6C0F21E4E0F}"/>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928829716"/>
              </p:ext>
            </p:extLst>
          </p:nvPr>
        </p:nvGraphicFramePr>
        <p:xfrm>
          <a:off x="251520"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2051720" y="332656"/>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smtClean="0">
                <a:solidFill>
                  <a:srgbClr val="002060"/>
                </a:solidFill>
                <a:cs typeface="B Titr" panose="00000700000000000000" pitchFamily="2" charset="-78"/>
              </a:rPr>
              <a:t>3-هدفمندی </a:t>
            </a:r>
            <a:r>
              <a:rPr lang="fa-IR" sz="2400" dirty="0">
                <a:solidFill>
                  <a:srgbClr val="002060"/>
                </a:solidFill>
                <a:cs typeface="B Titr" panose="00000700000000000000" pitchFamily="2" charset="-78"/>
              </a:rPr>
              <a:t>و </a:t>
            </a:r>
            <a:r>
              <a:rPr lang="fa-IR" sz="2400" dirty="0" err="1">
                <a:solidFill>
                  <a:srgbClr val="002060"/>
                </a:solidFill>
                <a:cs typeface="B Titr" panose="00000700000000000000" pitchFamily="2" charset="-78"/>
              </a:rPr>
              <a:t>رسالت‌مداری</a:t>
            </a:r>
            <a:r>
              <a:rPr lang="en-US" sz="2400" dirty="0">
                <a:solidFill>
                  <a:srgbClr val="FF0000"/>
                </a:solidFill>
                <a:cs typeface="B Titr" panose="00000700000000000000" pitchFamily="2" charset="-78"/>
              </a:rPr>
              <a:t/>
            </a:r>
            <a:br>
              <a:rPr lang="en-US" sz="2400" dirty="0">
                <a:solidFill>
                  <a:srgbClr val="FF0000"/>
                </a:solidFill>
                <a:cs typeface="B Titr" panose="00000700000000000000" pitchFamily="2" charset="-78"/>
              </a:rPr>
            </a:br>
            <a:r>
              <a:rPr lang="fa-IR" sz="2400" dirty="0">
                <a:solidFill>
                  <a:srgbClr val="002060"/>
                </a:solidFill>
              </a:rPr>
              <a:t/>
            </a:r>
            <a:br>
              <a:rPr lang="fa-IR" sz="2400" dirty="0">
                <a:solidFill>
                  <a:srgbClr val="002060"/>
                </a:solidFill>
              </a:rPr>
            </a:br>
            <a:endParaRPr lang="fa-IR" sz="2400" dirty="0">
              <a:solidFill>
                <a:srgbClr val="FF0000"/>
              </a:solidFill>
              <a:cs typeface="B Titr" panose="00000700000000000000" pitchFamily="2" charset="-78"/>
            </a:endParaRPr>
          </a:p>
        </p:txBody>
      </p:sp>
      <p:sp>
        <p:nvSpPr>
          <p:cNvPr id="6" name="Rectangle 5"/>
          <p:cNvSpPr/>
          <p:nvPr/>
        </p:nvSpPr>
        <p:spPr>
          <a:xfrm rot="5400000">
            <a:off x="7620878" y="3986118"/>
            <a:ext cx="2563522" cy="369332"/>
          </a:xfrm>
          <a:prstGeom prst="rect">
            <a:avLst/>
          </a:prstGeom>
        </p:spPr>
        <p:txBody>
          <a:bodyPr wrap="none">
            <a:spAutoFit/>
          </a:bodyPr>
          <a:lstStyle/>
          <a:p>
            <a:pPr lvl="0"/>
            <a:r>
              <a:rPr lang="fa-IR" dirty="0">
                <a:solidFill>
                  <a:srgbClr val="FF0000"/>
                </a:solidFill>
                <a:cs typeface="B Titr" panose="00000700000000000000" pitchFamily="2" charset="-78"/>
              </a:rPr>
              <a:t>3-هدفمندی و </a:t>
            </a:r>
            <a:r>
              <a:rPr lang="fa-IR" dirty="0" err="1">
                <a:solidFill>
                  <a:srgbClr val="FF0000"/>
                </a:solidFill>
                <a:cs typeface="B Titr" panose="00000700000000000000" pitchFamily="2" charset="-78"/>
              </a:rPr>
              <a:t>رسالت‌مداری</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187605657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randombar(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54BF05CE-7AD4-47E2-A3F5-3C73B0C76E2E}"/>
                                            </p:graphicEl>
                                          </p:spTgt>
                                        </p:tgtEl>
                                        <p:attrNameLst>
                                          <p:attrName>style.visibility</p:attrName>
                                        </p:attrNameLst>
                                      </p:cBhvr>
                                      <p:to>
                                        <p:strVal val="visible"/>
                                      </p:to>
                                    </p:set>
                                    <p:animEffect transition="in" filter="randombar(horizontal)">
                                      <p:cBhvr>
                                        <p:cTn id="17" dur="500"/>
                                        <p:tgtEl>
                                          <p:spTgt spid="4">
                                            <p:graphicEl>
                                              <a:dgm id="{54BF05CE-7AD4-47E2-A3F5-3C73B0C76E2E}"/>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1101971F-C636-49DF-BCD0-61876F1E4802}"/>
                                            </p:graphicEl>
                                          </p:spTgt>
                                        </p:tgtEl>
                                        <p:attrNameLst>
                                          <p:attrName>style.visibility</p:attrName>
                                        </p:attrNameLst>
                                      </p:cBhvr>
                                      <p:to>
                                        <p:strVal val="visible"/>
                                      </p:to>
                                    </p:set>
                                    <p:animEffect transition="in" filter="randombar(horizontal)">
                                      <p:cBhvr>
                                        <p:cTn id="20" dur="500"/>
                                        <p:tgtEl>
                                          <p:spTgt spid="4">
                                            <p:graphicEl>
                                              <a:dgm id="{1101971F-C636-49DF-BCD0-61876F1E4802}"/>
                                            </p:graphicEl>
                                          </p:spTgt>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4">
                                            <p:graphicEl>
                                              <a:dgm id="{7DEE7A4C-1AF0-4C50-AC3B-24CB10C085F6}"/>
                                            </p:graphicEl>
                                          </p:spTgt>
                                        </p:tgtEl>
                                        <p:attrNameLst>
                                          <p:attrName>style.visibility</p:attrName>
                                        </p:attrNameLst>
                                      </p:cBhvr>
                                      <p:to>
                                        <p:strVal val="visible"/>
                                      </p:to>
                                    </p:set>
                                    <p:animEffect transition="in" filter="randombar(horizontal)">
                                      <p:cBhvr>
                                        <p:cTn id="23" dur="500"/>
                                        <p:tgtEl>
                                          <p:spTgt spid="4">
                                            <p:graphicEl>
                                              <a:dgm id="{7DEE7A4C-1AF0-4C50-AC3B-24CB10C085F6}"/>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4">
                                            <p:graphicEl>
                                              <a:dgm id="{34D82204-5FD1-4BFD-B419-699968CE1D0D}"/>
                                            </p:graphicEl>
                                          </p:spTgt>
                                        </p:tgtEl>
                                        <p:attrNameLst>
                                          <p:attrName>style.visibility</p:attrName>
                                        </p:attrNameLst>
                                      </p:cBhvr>
                                      <p:to>
                                        <p:strVal val="visible"/>
                                      </p:to>
                                    </p:set>
                                    <p:animEffect transition="in" filter="randombar(horizontal)">
                                      <p:cBhvr>
                                        <p:cTn id="28" dur="500"/>
                                        <p:tgtEl>
                                          <p:spTgt spid="4">
                                            <p:graphicEl>
                                              <a:dgm id="{34D82204-5FD1-4BFD-B419-699968CE1D0D}"/>
                                            </p:graphicEl>
                                          </p:spTgt>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4">
                                            <p:graphicEl>
                                              <a:dgm id="{4DD32404-E336-41EF-A3A4-9D78ADCD66A7}"/>
                                            </p:graphicEl>
                                          </p:spTgt>
                                        </p:tgtEl>
                                        <p:attrNameLst>
                                          <p:attrName>style.visibility</p:attrName>
                                        </p:attrNameLst>
                                      </p:cBhvr>
                                      <p:to>
                                        <p:strVal val="visible"/>
                                      </p:to>
                                    </p:set>
                                    <p:animEffect transition="in" filter="randombar(horizontal)">
                                      <p:cBhvr>
                                        <p:cTn id="31" dur="500"/>
                                        <p:tgtEl>
                                          <p:spTgt spid="4">
                                            <p:graphicEl>
                                              <a:dgm id="{4DD32404-E336-41EF-A3A4-9D78ADCD66A7}"/>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4">
                                            <p:graphicEl>
                                              <a:dgm id="{6B6360E1-0B8E-4457-8CDF-4D0D46469CAC}"/>
                                            </p:graphicEl>
                                          </p:spTgt>
                                        </p:tgtEl>
                                        <p:attrNameLst>
                                          <p:attrName>style.visibility</p:attrName>
                                        </p:attrNameLst>
                                      </p:cBhvr>
                                      <p:to>
                                        <p:strVal val="visible"/>
                                      </p:to>
                                    </p:set>
                                    <p:animEffect transition="in" filter="randombar(horizontal)">
                                      <p:cBhvr>
                                        <p:cTn id="36" dur="500"/>
                                        <p:tgtEl>
                                          <p:spTgt spid="4">
                                            <p:graphicEl>
                                              <a:dgm id="{6B6360E1-0B8E-4457-8CDF-4D0D46469CAC}"/>
                                            </p:graphicEl>
                                          </p:spTgt>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4">
                                            <p:graphicEl>
                                              <a:dgm id="{E1F19D0D-7B1D-4847-8087-4135322E82A5}"/>
                                            </p:graphicEl>
                                          </p:spTgt>
                                        </p:tgtEl>
                                        <p:attrNameLst>
                                          <p:attrName>style.visibility</p:attrName>
                                        </p:attrNameLst>
                                      </p:cBhvr>
                                      <p:to>
                                        <p:strVal val="visible"/>
                                      </p:to>
                                    </p:set>
                                    <p:animEffect transition="in" filter="randombar(horizontal)">
                                      <p:cBhvr>
                                        <p:cTn id="39" dur="500"/>
                                        <p:tgtEl>
                                          <p:spTgt spid="4">
                                            <p:graphicEl>
                                              <a:dgm id="{E1F19D0D-7B1D-4847-8087-4135322E82A5}"/>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14" presetClass="entr" presetSubtype="10" fill="hold" grpId="0" nodeType="clickEffect">
                                  <p:stCondLst>
                                    <p:cond delay="0"/>
                                  </p:stCondLst>
                                  <p:childTnLst>
                                    <p:set>
                                      <p:cBhvr>
                                        <p:cTn id="43" dur="1" fill="hold">
                                          <p:stCondLst>
                                            <p:cond delay="0"/>
                                          </p:stCondLst>
                                        </p:cTn>
                                        <p:tgtEl>
                                          <p:spTgt spid="4">
                                            <p:graphicEl>
                                              <a:dgm id="{62452E2E-8771-4FB9-A0B7-39C5DF898F81}"/>
                                            </p:graphicEl>
                                          </p:spTgt>
                                        </p:tgtEl>
                                        <p:attrNameLst>
                                          <p:attrName>style.visibility</p:attrName>
                                        </p:attrNameLst>
                                      </p:cBhvr>
                                      <p:to>
                                        <p:strVal val="visible"/>
                                      </p:to>
                                    </p:set>
                                    <p:animEffect transition="in" filter="randombar(horizontal)">
                                      <p:cBhvr>
                                        <p:cTn id="44" dur="500"/>
                                        <p:tgtEl>
                                          <p:spTgt spid="4">
                                            <p:graphicEl>
                                              <a:dgm id="{62452E2E-8771-4FB9-A0B7-39C5DF898F81}"/>
                                            </p:graphicEl>
                                          </p:spTgt>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
                                            <p:graphicEl>
                                              <a:dgm id="{001FEE7E-34FA-4FFE-9B72-582BAF417C92}"/>
                                            </p:graphicEl>
                                          </p:spTgt>
                                        </p:tgtEl>
                                        <p:attrNameLst>
                                          <p:attrName>style.visibility</p:attrName>
                                        </p:attrNameLst>
                                      </p:cBhvr>
                                      <p:to>
                                        <p:strVal val="visible"/>
                                      </p:to>
                                    </p:set>
                                    <p:animEffect transition="in" filter="randombar(horizontal)">
                                      <p:cBhvr>
                                        <p:cTn id="47" dur="500"/>
                                        <p:tgtEl>
                                          <p:spTgt spid="4">
                                            <p:graphicEl>
                                              <a:dgm id="{001FEE7E-34FA-4FFE-9B72-582BAF417C92}"/>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grpId="0" nodeType="clickEffect">
                                  <p:stCondLst>
                                    <p:cond delay="0"/>
                                  </p:stCondLst>
                                  <p:childTnLst>
                                    <p:set>
                                      <p:cBhvr>
                                        <p:cTn id="51" dur="1" fill="hold">
                                          <p:stCondLst>
                                            <p:cond delay="0"/>
                                          </p:stCondLst>
                                        </p:cTn>
                                        <p:tgtEl>
                                          <p:spTgt spid="4">
                                            <p:graphicEl>
                                              <a:dgm id="{1DDF5AF5-DA8E-4C82-8F95-46A514BDDA22}"/>
                                            </p:graphicEl>
                                          </p:spTgt>
                                        </p:tgtEl>
                                        <p:attrNameLst>
                                          <p:attrName>style.visibility</p:attrName>
                                        </p:attrNameLst>
                                      </p:cBhvr>
                                      <p:to>
                                        <p:strVal val="visible"/>
                                      </p:to>
                                    </p:set>
                                    <p:animEffect transition="in" filter="randombar(horizontal)">
                                      <p:cBhvr>
                                        <p:cTn id="52" dur="500"/>
                                        <p:tgtEl>
                                          <p:spTgt spid="4">
                                            <p:graphicEl>
                                              <a:dgm id="{1DDF5AF5-DA8E-4C82-8F95-46A514BDDA22}"/>
                                            </p:graphicEl>
                                          </p:spTgt>
                                        </p:tgtEl>
                                      </p:cBhvr>
                                    </p:animEffect>
                                  </p:childTnLst>
                                </p:cTn>
                              </p:par>
                              <p:par>
                                <p:cTn id="53" presetID="14" presetClass="entr" presetSubtype="10" fill="hold" grpId="0" nodeType="withEffect">
                                  <p:stCondLst>
                                    <p:cond delay="0"/>
                                  </p:stCondLst>
                                  <p:childTnLst>
                                    <p:set>
                                      <p:cBhvr>
                                        <p:cTn id="54" dur="1" fill="hold">
                                          <p:stCondLst>
                                            <p:cond delay="0"/>
                                          </p:stCondLst>
                                        </p:cTn>
                                        <p:tgtEl>
                                          <p:spTgt spid="4">
                                            <p:graphicEl>
                                              <a:dgm id="{AAD0BA8B-A166-4F87-807B-8C0E4872923C}"/>
                                            </p:graphicEl>
                                          </p:spTgt>
                                        </p:tgtEl>
                                        <p:attrNameLst>
                                          <p:attrName>style.visibility</p:attrName>
                                        </p:attrNameLst>
                                      </p:cBhvr>
                                      <p:to>
                                        <p:strVal val="visible"/>
                                      </p:to>
                                    </p:set>
                                    <p:animEffect transition="in" filter="randombar(horizontal)">
                                      <p:cBhvr>
                                        <p:cTn id="55" dur="500"/>
                                        <p:tgtEl>
                                          <p:spTgt spid="4">
                                            <p:graphicEl>
                                              <a:dgm id="{AAD0BA8B-A166-4F87-807B-8C0E4872923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818076436"/>
              </p:ext>
            </p:extLst>
          </p:nvPr>
        </p:nvGraphicFramePr>
        <p:xfrm>
          <a:off x="35496"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2051720" y="548680"/>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smtClean="0">
                <a:solidFill>
                  <a:srgbClr val="002060"/>
                </a:solidFill>
                <a:cs typeface="B Titr" panose="00000700000000000000" pitchFamily="2" charset="-78"/>
              </a:rPr>
              <a:t>4-اصلاح</a:t>
            </a:r>
            <a:r>
              <a:rPr lang="fa-IR" sz="2400" dirty="0">
                <a:solidFill>
                  <a:srgbClr val="002060"/>
                </a:solidFill>
                <a:cs typeface="B Titr" panose="00000700000000000000" pitchFamily="2" charset="-78"/>
              </a:rPr>
              <a:t>، تحول خواهی و </a:t>
            </a:r>
            <a:r>
              <a:rPr lang="fa-IR" sz="2400" dirty="0" err="1">
                <a:solidFill>
                  <a:srgbClr val="002060"/>
                </a:solidFill>
                <a:cs typeface="B Titr" panose="00000700000000000000" pitchFamily="2" charset="-78"/>
              </a:rPr>
              <a:t>پیش‌برندگی</a:t>
            </a:r>
            <a:r>
              <a:rPr lang="fa-IR" sz="2400" dirty="0">
                <a:solidFill>
                  <a:srgbClr val="002060"/>
                </a:solidFill>
              </a:rPr>
              <a:t/>
            </a:r>
            <a:br>
              <a:rPr lang="fa-IR" sz="2400" dirty="0">
                <a:solidFill>
                  <a:srgbClr val="002060"/>
                </a:solidFill>
              </a:rPr>
            </a:br>
            <a:r>
              <a:rPr lang="en-US" sz="2400" dirty="0">
                <a:solidFill>
                  <a:srgbClr val="FF0000"/>
                </a:solidFill>
                <a:cs typeface="B Titr" panose="00000700000000000000" pitchFamily="2" charset="-78"/>
              </a:rPr>
              <a:t/>
            </a:r>
            <a:br>
              <a:rPr lang="en-US" sz="2400" dirty="0">
                <a:solidFill>
                  <a:srgbClr val="FF0000"/>
                </a:solidFill>
                <a:cs typeface="B Titr" panose="00000700000000000000" pitchFamily="2" charset="-78"/>
              </a:rPr>
            </a:br>
            <a:r>
              <a:rPr lang="fa-IR" sz="2400" dirty="0">
                <a:solidFill>
                  <a:srgbClr val="002060"/>
                </a:solidFill>
              </a:rPr>
              <a:t/>
            </a:r>
            <a:br>
              <a:rPr lang="fa-IR" sz="2400" dirty="0">
                <a:solidFill>
                  <a:srgbClr val="002060"/>
                </a:solidFill>
              </a:rPr>
            </a:br>
            <a:endParaRPr lang="fa-IR" sz="2400" dirty="0">
              <a:solidFill>
                <a:srgbClr val="FF0000"/>
              </a:solidFill>
              <a:cs typeface="B Titr" panose="00000700000000000000" pitchFamily="2" charset="-78"/>
            </a:endParaRPr>
          </a:p>
        </p:txBody>
      </p:sp>
      <p:sp>
        <p:nvSpPr>
          <p:cNvPr id="6" name="Rectangle 5"/>
          <p:cNvSpPr/>
          <p:nvPr/>
        </p:nvSpPr>
        <p:spPr>
          <a:xfrm rot="16200000">
            <a:off x="-1379121" y="3986118"/>
            <a:ext cx="3342582" cy="369332"/>
          </a:xfrm>
          <a:prstGeom prst="rect">
            <a:avLst/>
          </a:prstGeom>
        </p:spPr>
        <p:txBody>
          <a:bodyPr wrap="none">
            <a:spAutoFit/>
          </a:bodyPr>
          <a:lstStyle/>
          <a:p>
            <a:r>
              <a:rPr lang="fa-IR" dirty="0">
                <a:solidFill>
                  <a:srgbClr val="FF0000"/>
                </a:solidFill>
                <a:cs typeface="B Titr" panose="00000700000000000000" pitchFamily="2" charset="-78"/>
              </a:rPr>
              <a:t>4-اصلاح، تحول خواهی و </a:t>
            </a:r>
            <a:r>
              <a:rPr lang="fa-IR" dirty="0" err="1">
                <a:solidFill>
                  <a:srgbClr val="FF0000"/>
                </a:solidFill>
                <a:cs typeface="B Titr" panose="00000700000000000000" pitchFamily="2" charset="-78"/>
              </a:rPr>
              <a:t>پیش‌برندگی</a:t>
            </a:r>
            <a:endParaRPr lang="fa-IR" dirty="0">
              <a:solidFill>
                <a:srgbClr val="FF0000"/>
              </a:solidFill>
            </a:endParaRPr>
          </a:p>
        </p:txBody>
      </p:sp>
    </p:spTree>
    <p:extLst>
      <p:ext uri="{BB962C8B-B14F-4D97-AF65-F5344CB8AC3E}">
        <p14:creationId xmlns:p14="http://schemas.microsoft.com/office/powerpoint/2010/main" val="35227595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90"/>
                                          </p:val>
                                        </p:tav>
                                        <p:tav tm="100000">
                                          <p:val>
                                            <p:fltVal val="0"/>
                                          </p:val>
                                        </p:tav>
                                      </p:tavLst>
                                    </p:anim>
                                    <p:animEffect transition="in" filter="fade">
                                      <p:cBhvr>
                                        <p:cTn id="18" dur="1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3EA663C5-B0D0-44CC-8906-7DAD791A3377}"/>
                                            </p:graphicEl>
                                          </p:spTgt>
                                        </p:tgtEl>
                                        <p:attrNameLst>
                                          <p:attrName>style.visibility</p:attrName>
                                        </p:attrNameLst>
                                      </p:cBhvr>
                                      <p:to>
                                        <p:strVal val="visible"/>
                                      </p:to>
                                    </p:set>
                                    <p:anim calcmode="lin" valueType="num">
                                      <p:cBhvr>
                                        <p:cTn id="23" dur="1000" fill="hold"/>
                                        <p:tgtEl>
                                          <p:spTgt spid="4">
                                            <p:graphicEl>
                                              <a:dgm id="{3EA663C5-B0D0-44CC-8906-7DAD791A3377}"/>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3EA663C5-B0D0-44CC-8906-7DAD791A3377}"/>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3EA663C5-B0D0-44CC-8906-7DAD791A3377}"/>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3EA663C5-B0D0-44CC-8906-7DAD791A3377}"/>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
                                            <p:graphicEl>
                                              <a:dgm id="{BDE33E70-33D1-4AF6-B3B7-3DD399B14E28}"/>
                                            </p:graphicEl>
                                          </p:spTgt>
                                        </p:tgtEl>
                                        <p:attrNameLst>
                                          <p:attrName>style.visibility</p:attrName>
                                        </p:attrNameLst>
                                      </p:cBhvr>
                                      <p:to>
                                        <p:strVal val="visible"/>
                                      </p:to>
                                    </p:set>
                                    <p:anim calcmode="lin" valueType="num">
                                      <p:cBhvr>
                                        <p:cTn id="29" dur="1000" fill="hold"/>
                                        <p:tgtEl>
                                          <p:spTgt spid="4">
                                            <p:graphicEl>
                                              <a:dgm id="{BDE33E70-33D1-4AF6-B3B7-3DD399B14E28}"/>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BDE33E70-33D1-4AF6-B3B7-3DD399B14E28}"/>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BDE33E70-33D1-4AF6-B3B7-3DD399B14E28}"/>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BDE33E70-33D1-4AF6-B3B7-3DD399B14E28}"/>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
                                            <p:graphicEl>
                                              <a:dgm id="{44D83802-AC8D-4A25-8D5F-136B4FE23646}"/>
                                            </p:graphicEl>
                                          </p:spTgt>
                                        </p:tgtEl>
                                        <p:attrNameLst>
                                          <p:attrName>style.visibility</p:attrName>
                                        </p:attrNameLst>
                                      </p:cBhvr>
                                      <p:to>
                                        <p:strVal val="visible"/>
                                      </p:to>
                                    </p:set>
                                    <p:anim calcmode="lin" valueType="num">
                                      <p:cBhvr>
                                        <p:cTn id="35" dur="1000" fill="hold"/>
                                        <p:tgtEl>
                                          <p:spTgt spid="4">
                                            <p:graphicEl>
                                              <a:dgm id="{44D83802-AC8D-4A25-8D5F-136B4FE23646}"/>
                                            </p:graphicEl>
                                          </p:spTgt>
                                        </p:tgtEl>
                                        <p:attrNameLst>
                                          <p:attrName>ppt_w</p:attrName>
                                        </p:attrNameLst>
                                      </p:cBhvr>
                                      <p:tavLst>
                                        <p:tav tm="0">
                                          <p:val>
                                            <p:fltVal val="0"/>
                                          </p:val>
                                        </p:tav>
                                        <p:tav tm="100000">
                                          <p:val>
                                            <p:strVal val="#ppt_w"/>
                                          </p:val>
                                        </p:tav>
                                      </p:tavLst>
                                    </p:anim>
                                    <p:anim calcmode="lin" valueType="num">
                                      <p:cBhvr>
                                        <p:cTn id="36" dur="1000" fill="hold"/>
                                        <p:tgtEl>
                                          <p:spTgt spid="4">
                                            <p:graphicEl>
                                              <a:dgm id="{44D83802-AC8D-4A25-8D5F-136B4FE23646}"/>
                                            </p:graphicEl>
                                          </p:spTgt>
                                        </p:tgtEl>
                                        <p:attrNameLst>
                                          <p:attrName>ppt_h</p:attrName>
                                        </p:attrNameLst>
                                      </p:cBhvr>
                                      <p:tavLst>
                                        <p:tav tm="0">
                                          <p:val>
                                            <p:fltVal val="0"/>
                                          </p:val>
                                        </p:tav>
                                        <p:tav tm="100000">
                                          <p:val>
                                            <p:strVal val="#ppt_h"/>
                                          </p:val>
                                        </p:tav>
                                      </p:tavLst>
                                    </p:anim>
                                    <p:anim calcmode="lin" valueType="num">
                                      <p:cBhvr>
                                        <p:cTn id="37" dur="1000" fill="hold"/>
                                        <p:tgtEl>
                                          <p:spTgt spid="4">
                                            <p:graphicEl>
                                              <a:dgm id="{44D83802-AC8D-4A25-8D5F-136B4FE23646}"/>
                                            </p:graphicEl>
                                          </p:spTgt>
                                        </p:tgtEl>
                                        <p:attrNameLst>
                                          <p:attrName>style.rotation</p:attrName>
                                        </p:attrNameLst>
                                      </p:cBhvr>
                                      <p:tavLst>
                                        <p:tav tm="0">
                                          <p:val>
                                            <p:fltVal val="90"/>
                                          </p:val>
                                        </p:tav>
                                        <p:tav tm="100000">
                                          <p:val>
                                            <p:fltVal val="0"/>
                                          </p:val>
                                        </p:tav>
                                      </p:tavLst>
                                    </p:anim>
                                    <p:animEffect transition="in" filter="fade">
                                      <p:cBhvr>
                                        <p:cTn id="38" dur="1000"/>
                                        <p:tgtEl>
                                          <p:spTgt spid="4">
                                            <p:graphicEl>
                                              <a:dgm id="{44D83802-AC8D-4A25-8D5F-136B4FE23646}"/>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4">
                                            <p:graphicEl>
                                              <a:dgm id="{28FA84EB-EECD-48F3-A76D-84826DED237A}"/>
                                            </p:graphicEl>
                                          </p:spTgt>
                                        </p:tgtEl>
                                        <p:attrNameLst>
                                          <p:attrName>style.visibility</p:attrName>
                                        </p:attrNameLst>
                                      </p:cBhvr>
                                      <p:to>
                                        <p:strVal val="visible"/>
                                      </p:to>
                                    </p:set>
                                    <p:anim calcmode="lin" valueType="num">
                                      <p:cBhvr>
                                        <p:cTn id="43" dur="1000" fill="hold"/>
                                        <p:tgtEl>
                                          <p:spTgt spid="4">
                                            <p:graphicEl>
                                              <a:dgm id="{28FA84EB-EECD-48F3-A76D-84826DED237A}"/>
                                            </p:graphicEl>
                                          </p:spTgt>
                                        </p:tgtEl>
                                        <p:attrNameLst>
                                          <p:attrName>ppt_w</p:attrName>
                                        </p:attrNameLst>
                                      </p:cBhvr>
                                      <p:tavLst>
                                        <p:tav tm="0">
                                          <p:val>
                                            <p:fltVal val="0"/>
                                          </p:val>
                                        </p:tav>
                                        <p:tav tm="100000">
                                          <p:val>
                                            <p:strVal val="#ppt_w"/>
                                          </p:val>
                                        </p:tav>
                                      </p:tavLst>
                                    </p:anim>
                                    <p:anim calcmode="lin" valueType="num">
                                      <p:cBhvr>
                                        <p:cTn id="44" dur="1000" fill="hold"/>
                                        <p:tgtEl>
                                          <p:spTgt spid="4">
                                            <p:graphicEl>
                                              <a:dgm id="{28FA84EB-EECD-48F3-A76D-84826DED237A}"/>
                                            </p:graphicEl>
                                          </p:spTgt>
                                        </p:tgtEl>
                                        <p:attrNameLst>
                                          <p:attrName>ppt_h</p:attrName>
                                        </p:attrNameLst>
                                      </p:cBhvr>
                                      <p:tavLst>
                                        <p:tav tm="0">
                                          <p:val>
                                            <p:fltVal val="0"/>
                                          </p:val>
                                        </p:tav>
                                        <p:tav tm="100000">
                                          <p:val>
                                            <p:strVal val="#ppt_h"/>
                                          </p:val>
                                        </p:tav>
                                      </p:tavLst>
                                    </p:anim>
                                    <p:anim calcmode="lin" valueType="num">
                                      <p:cBhvr>
                                        <p:cTn id="45" dur="1000" fill="hold"/>
                                        <p:tgtEl>
                                          <p:spTgt spid="4">
                                            <p:graphicEl>
                                              <a:dgm id="{28FA84EB-EECD-48F3-A76D-84826DED237A}"/>
                                            </p:graphicEl>
                                          </p:spTgt>
                                        </p:tgtEl>
                                        <p:attrNameLst>
                                          <p:attrName>style.rotation</p:attrName>
                                        </p:attrNameLst>
                                      </p:cBhvr>
                                      <p:tavLst>
                                        <p:tav tm="0">
                                          <p:val>
                                            <p:fltVal val="90"/>
                                          </p:val>
                                        </p:tav>
                                        <p:tav tm="100000">
                                          <p:val>
                                            <p:fltVal val="0"/>
                                          </p:val>
                                        </p:tav>
                                      </p:tavLst>
                                    </p:anim>
                                    <p:animEffect transition="in" filter="fade">
                                      <p:cBhvr>
                                        <p:cTn id="46" dur="1000"/>
                                        <p:tgtEl>
                                          <p:spTgt spid="4">
                                            <p:graphicEl>
                                              <a:dgm id="{28FA84EB-EECD-48F3-A76D-84826DED237A}"/>
                                            </p:graphic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4">
                                            <p:graphicEl>
                                              <a:dgm id="{2BC106D2-68C6-41D6-A003-01F18831E99A}"/>
                                            </p:graphicEl>
                                          </p:spTgt>
                                        </p:tgtEl>
                                        <p:attrNameLst>
                                          <p:attrName>style.visibility</p:attrName>
                                        </p:attrNameLst>
                                      </p:cBhvr>
                                      <p:to>
                                        <p:strVal val="visible"/>
                                      </p:to>
                                    </p:set>
                                    <p:anim calcmode="lin" valueType="num">
                                      <p:cBhvr>
                                        <p:cTn id="49" dur="1000" fill="hold"/>
                                        <p:tgtEl>
                                          <p:spTgt spid="4">
                                            <p:graphicEl>
                                              <a:dgm id="{2BC106D2-68C6-41D6-A003-01F18831E99A}"/>
                                            </p:graphicEl>
                                          </p:spTgt>
                                        </p:tgtEl>
                                        <p:attrNameLst>
                                          <p:attrName>ppt_w</p:attrName>
                                        </p:attrNameLst>
                                      </p:cBhvr>
                                      <p:tavLst>
                                        <p:tav tm="0">
                                          <p:val>
                                            <p:fltVal val="0"/>
                                          </p:val>
                                        </p:tav>
                                        <p:tav tm="100000">
                                          <p:val>
                                            <p:strVal val="#ppt_w"/>
                                          </p:val>
                                        </p:tav>
                                      </p:tavLst>
                                    </p:anim>
                                    <p:anim calcmode="lin" valueType="num">
                                      <p:cBhvr>
                                        <p:cTn id="50" dur="1000" fill="hold"/>
                                        <p:tgtEl>
                                          <p:spTgt spid="4">
                                            <p:graphicEl>
                                              <a:dgm id="{2BC106D2-68C6-41D6-A003-01F18831E99A}"/>
                                            </p:graphicEl>
                                          </p:spTgt>
                                        </p:tgtEl>
                                        <p:attrNameLst>
                                          <p:attrName>ppt_h</p:attrName>
                                        </p:attrNameLst>
                                      </p:cBhvr>
                                      <p:tavLst>
                                        <p:tav tm="0">
                                          <p:val>
                                            <p:fltVal val="0"/>
                                          </p:val>
                                        </p:tav>
                                        <p:tav tm="100000">
                                          <p:val>
                                            <p:strVal val="#ppt_h"/>
                                          </p:val>
                                        </p:tav>
                                      </p:tavLst>
                                    </p:anim>
                                    <p:anim calcmode="lin" valueType="num">
                                      <p:cBhvr>
                                        <p:cTn id="51" dur="1000" fill="hold"/>
                                        <p:tgtEl>
                                          <p:spTgt spid="4">
                                            <p:graphicEl>
                                              <a:dgm id="{2BC106D2-68C6-41D6-A003-01F18831E99A}"/>
                                            </p:graphicEl>
                                          </p:spTgt>
                                        </p:tgtEl>
                                        <p:attrNameLst>
                                          <p:attrName>style.rotation</p:attrName>
                                        </p:attrNameLst>
                                      </p:cBhvr>
                                      <p:tavLst>
                                        <p:tav tm="0">
                                          <p:val>
                                            <p:fltVal val="90"/>
                                          </p:val>
                                        </p:tav>
                                        <p:tav tm="100000">
                                          <p:val>
                                            <p:fltVal val="0"/>
                                          </p:val>
                                        </p:tav>
                                      </p:tavLst>
                                    </p:anim>
                                    <p:animEffect transition="in" filter="fade">
                                      <p:cBhvr>
                                        <p:cTn id="52" dur="1000"/>
                                        <p:tgtEl>
                                          <p:spTgt spid="4">
                                            <p:graphicEl>
                                              <a:dgm id="{2BC106D2-68C6-41D6-A003-01F18831E99A}"/>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4">
                                            <p:graphicEl>
                                              <a:dgm id="{1664362C-04E8-4949-AFF7-413130B7D3C3}"/>
                                            </p:graphicEl>
                                          </p:spTgt>
                                        </p:tgtEl>
                                        <p:attrNameLst>
                                          <p:attrName>style.visibility</p:attrName>
                                        </p:attrNameLst>
                                      </p:cBhvr>
                                      <p:to>
                                        <p:strVal val="visible"/>
                                      </p:to>
                                    </p:set>
                                    <p:anim calcmode="lin" valueType="num">
                                      <p:cBhvr>
                                        <p:cTn id="57" dur="1000" fill="hold"/>
                                        <p:tgtEl>
                                          <p:spTgt spid="4">
                                            <p:graphicEl>
                                              <a:dgm id="{1664362C-04E8-4949-AFF7-413130B7D3C3}"/>
                                            </p:graphicEl>
                                          </p:spTgt>
                                        </p:tgtEl>
                                        <p:attrNameLst>
                                          <p:attrName>ppt_w</p:attrName>
                                        </p:attrNameLst>
                                      </p:cBhvr>
                                      <p:tavLst>
                                        <p:tav tm="0">
                                          <p:val>
                                            <p:fltVal val="0"/>
                                          </p:val>
                                        </p:tav>
                                        <p:tav tm="100000">
                                          <p:val>
                                            <p:strVal val="#ppt_w"/>
                                          </p:val>
                                        </p:tav>
                                      </p:tavLst>
                                    </p:anim>
                                    <p:anim calcmode="lin" valueType="num">
                                      <p:cBhvr>
                                        <p:cTn id="58" dur="1000" fill="hold"/>
                                        <p:tgtEl>
                                          <p:spTgt spid="4">
                                            <p:graphicEl>
                                              <a:dgm id="{1664362C-04E8-4949-AFF7-413130B7D3C3}"/>
                                            </p:graphicEl>
                                          </p:spTgt>
                                        </p:tgtEl>
                                        <p:attrNameLst>
                                          <p:attrName>ppt_h</p:attrName>
                                        </p:attrNameLst>
                                      </p:cBhvr>
                                      <p:tavLst>
                                        <p:tav tm="0">
                                          <p:val>
                                            <p:fltVal val="0"/>
                                          </p:val>
                                        </p:tav>
                                        <p:tav tm="100000">
                                          <p:val>
                                            <p:strVal val="#ppt_h"/>
                                          </p:val>
                                        </p:tav>
                                      </p:tavLst>
                                    </p:anim>
                                    <p:anim calcmode="lin" valueType="num">
                                      <p:cBhvr>
                                        <p:cTn id="59" dur="1000" fill="hold"/>
                                        <p:tgtEl>
                                          <p:spTgt spid="4">
                                            <p:graphicEl>
                                              <a:dgm id="{1664362C-04E8-4949-AFF7-413130B7D3C3}"/>
                                            </p:graphicEl>
                                          </p:spTgt>
                                        </p:tgtEl>
                                        <p:attrNameLst>
                                          <p:attrName>style.rotation</p:attrName>
                                        </p:attrNameLst>
                                      </p:cBhvr>
                                      <p:tavLst>
                                        <p:tav tm="0">
                                          <p:val>
                                            <p:fltVal val="90"/>
                                          </p:val>
                                        </p:tav>
                                        <p:tav tm="100000">
                                          <p:val>
                                            <p:fltVal val="0"/>
                                          </p:val>
                                        </p:tav>
                                      </p:tavLst>
                                    </p:anim>
                                    <p:animEffect transition="in" filter="fade">
                                      <p:cBhvr>
                                        <p:cTn id="60" dur="1000"/>
                                        <p:tgtEl>
                                          <p:spTgt spid="4">
                                            <p:graphicEl>
                                              <a:dgm id="{1664362C-04E8-4949-AFF7-413130B7D3C3}"/>
                                            </p:graphicEl>
                                          </p:spTgt>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4">
                                            <p:graphicEl>
                                              <a:dgm id="{39257249-7084-4F09-813E-90F70307A7CA}"/>
                                            </p:graphicEl>
                                          </p:spTgt>
                                        </p:tgtEl>
                                        <p:attrNameLst>
                                          <p:attrName>style.visibility</p:attrName>
                                        </p:attrNameLst>
                                      </p:cBhvr>
                                      <p:to>
                                        <p:strVal val="visible"/>
                                      </p:to>
                                    </p:set>
                                    <p:anim calcmode="lin" valueType="num">
                                      <p:cBhvr>
                                        <p:cTn id="63" dur="1000" fill="hold"/>
                                        <p:tgtEl>
                                          <p:spTgt spid="4">
                                            <p:graphicEl>
                                              <a:dgm id="{39257249-7084-4F09-813E-90F70307A7CA}"/>
                                            </p:graphicEl>
                                          </p:spTgt>
                                        </p:tgtEl>
                                        <p:attrNameLst>
                                          <p:attrName>ppt_w</p:attrName>
                                        </p:attrNameLst>
                                      </p:cBhvr>
                                      <p:tavLst>
                                        <p:tav tm="0">
                                          <p:val>
                                            <p:fltVal val="0"/>
                                          </p:val>
                                        </p:tav>
                                        <p:tav tm="100000">
                                          <p:val>
                                            <p:strVal val="#ppt_w"/>
                                          </p:val>
                                        </p:tav>
                                      </p:tavLst>
                                    </p:anim>
                                    <p:anim calcmode="lin" valueType="num">
                                      <p:cBhvr>
                                        <p:cTn id="64" dur="1000" fill="hold"/>
                                        <p:tgtEl>
                                          <p:spTgt spid="4">
                                            <p:graphicEl>
                                              <a:dgm id="{39257249-7084-4F09-813E-90F70307A7CA}"/>
                                            </p:graphicEl>
                                          </p:spTgt>
                                        </p:tgtEl>
                                        <p:attrNameLst>
                                          <p:attrName>ppt_h</p:attrName>
                                        </p:attrNameLst>
                                      </p:cBhvr>
                                      <p:tavLst>
                                        <p:tav tm="0">
                                          <p:val>
                                            <p:fltVal val="0"/>
                                          </p:val>
                                        </p:tav>
                                        <p:tav tm="100000">
                                          <p:val>
                                            <p:strVal val="#ppt_h"/>
                                          </p:val>
                                        </p:tav>
                                      </p:tavLst>
                                    </p:anim>
                                    <p:anim calcmode="lin" valueType="num">
                                      <p:cBhvr>
                                        <p:cTn id="65" dur="1000" fill="hold"/>
                                        <p:tgtEl>
                                          <p:spTgt spid="4">
                                            <p:graphicEl>
                                              <a:dgm id="{39257249-7084-4F09-813E-90F70307A7CA}"/>
                                            </p:graphicEl>
                                          </p:spTgt>
                                        </p:tgtEl>
                                        <p:attrNameLst>
                                          <p:attrName>style.rotation</p:attrName>
                                        </p:attrNameLst>
                                      </p:cBhvr>
                                      <p:tavLst>
                                        <p:tav tm="0">
                                          <p:val>
                                            <p:fltVal val="90"/>
                                          </p:val>
                                        </p:tav>
                                        <p:tav tm="100000">
                                          <p:val>
                                            <p:fltVal val="0"/>
                                          </p:val>
                                        </p:tav>
                                      </p:tavLst>
                                    </p:anim>
                                    <p:animEffect transition="in" filter="fade">
                                      <p:cBhvr>
                                        <p:cTn id="66" dur="1000"/>
                                        <p:tgtEl>
                                          <p:spTgt spid="4">
                                            <p:graphicEl>
                                              <a:dgm id="{39257249-7084-4F09-813E-90F70307A7CA}"/>
                                            </p:graphicEl>
                                          </p:spTgt>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4">
                                            <p:graphicEl>
                                              <a:dgm id="{5450AA70-C5F9-42DE-BB67-B4C9155B2024}"/>
                                            </p:graphicEl>
                                          </p:spTgt>
                                        </p:tgtEl>
                                        <p:attrNameLst>
                                          <p:attrName>style.visibility</p:attrName>
                                        </p:attrNameLst>
                                      </p:cBhvr>
                                      <p:to>
                                        <p:strVal val="visible"/>
                                      </p:to>
                                    </p:set>
                                    <p:anim calcmode="lin" valueType="num">
                                      <p:cBhvr>
                                        <p:cTn id="71" dur="1000" fill="hold"/>
                                        <p:tgtEl>
                                          <p:spTgt spid="4">
                                            <p:graphicEl>
                                              <a:dgm id="{5450AA70-C5F9-42DE-BB67-B4C9155B2024}"/>
                                            </p:graphicEl>
                                          </p:spTgt>
                                        </p:tgtEl>
                                        <p:attrNameLst>
                                          <p:attrName>ppt_w</p:attrName>
                                        </p:attrNameLst>
                                      </p:cBhvr>
                                      <p:tavLst>
                                        <p:tav tm="0">
                                          <p:val>
                                            <p:fltVal val="0"/>
                                          </p:val>
                                        </p:tav>
                                        <p:tav tm="100000">
                                          <p:val>
                                            <p:strVal val="#ppt_w"/>
                                          </p:val>
                                        </p:tav>
                                      </p:tavLst>
                                    </p:anim>
                                    <p:anim calcmode="lin" valueType="num">
                                      <p:cBhvr>
                                        <p:cTn id="72" dur="1000" fill="hold"/>
                                        <p:tgtEl>
                                          <p:spTgt spid="4">
                                            <p:graphicEl>
                                              <a:dgm id="{5450AA70-C5F9-42DE-BB67-B4C9155B2024}"/>
                                            </p:graphicEl>
                                          </p:spTgt>
                                        </p:tgtEl>
                                        <p:attrNameLst>
                                          <p:attrName>ppt_h</p:attrName>
                                        </p:attrNameLst>
                                      </p:cBhvr>
                                      <p:tavLst>
                                        <p:tav tm="0">
                                          <p:val>
                                            <p:fltVal val="0"/>
                                          </p:val>
                                        </p:tav>
                                        <p:tav tm="100000">
                                          <p:val>
                                            <p:strVal val="#ppt_h"/>
                                          </p:val>
                                        </p:tav>
                                      </p:tavLst>
                                    </p:anim>
                                    <p:anim calcmode="lin" valueType="num">
                                      <p:cBhvr>
                                        <p:cTn id="73" dur="1000" fill="hold"/>
                                        <p:tgtEl>
                                          <p:spTgt spid="4">
                                            <p:graphicEl>
                                              <a:dgm id="{5450AA70-C5F9-42DE-BB67-B4C9155B2024}"/>
                                            </p:graphicEl>
                                          </p:spTgt>
                                        </p:tgtEl>
                                        <p:attrNameLst>
                                          <p:attrName>style.rotation</p:attrName>
                                        </p:attrNameLst>
                                      </p:cBhvr>
                                      <p:tavLst>
                                        <p:tav tm="0">
                                          <p:val>
                                            <p:fltVal val="90"/>
                                          </p:val>
                                        </p:tav>
                                        <p:tav tm="100000">
                                          <p:val>
                                            <p:fltVal val="0"/>
                                          </p:val>
                                        </p:tav>
                                      </p:tavLst>
                                    </p:anim>
                                    <p:animEffect transition="in" filter="fade">
                                      <p:cBhvr>
                                        <p:cTn id="74" dur="1000"/>
                                        <p:tgtEl>
                                          <p:spTgt spid="4">
                                            <p:graphicEl>
                                              <a:dgm id="{5450AA70-C5F9-42DE-BB67-B4C9155B2024}"/>
                                            </p:graphicEl>
                                          </p:spTgt>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4">
                                            <p:graphicEl>
                                              <a:dgm id="{467989A5-44EC-4665-B5BB-CC6947A66360}"/>
                                            </p:graphicEl>
                                          </p:spTgt>
                                        </p:tgtEl>
                                        <p:attrNameLst>
                                          <p:attrName>style.visibility</p:attrName>
                                        </p:attrNameLst>
                                      </p:cBhvr>
                                      <p:to>
                                        <p:strVal val="visible"/>
                                      </p:to>
                                    </p:set>
                                    <p:anim calcmode="lin" valueType="num">
                                      <p:cBhvr>
                                        <p:cTn id="77" dur="1000" fill="hold"/>
                                        <p:tgtEl>
                                          <p:spTgt spid="4">
                                            <p:graphicEl>
                                              <a:dgm id="{467989A5-44EC-4665-B5BB-CC6947A66360}"/>
                                            </p:graphicEl>
                                          </p:spTgt>
                                        </p:tgtEl>
                                        <p:attrNameLst>
                                          <p:attrName>ppt_w</p:attrName>
                                        </p:attrNameLst>
                                      </p:cBhvr>
                                      <p:tavLst>
                                        <p:tav tm="0">
                                          <p:val>
                                            <p:fltVal val="0"/>
                                          </p:val>
                                        </p:tav>
                                        <p:tav tm="100000">
                                          <p:val>
                                            <p:strVal val="#ppt_w"/>
                                          </p:val>
                                        </p:tav>
                                      </p:tavLst>
                                    </p:anim>
                                    <p:anim calcmode="lin" valueType="num">
                                      <p:cBhvr>
                                        <p:cTn id="78" dur="1000" fill="hold"/>
                                        <p:tgtEl>
                                          <p:spTgt spid="4">
                                            <p:graphicEl>
                                              <a:dgm id="{467989A5-44EC-4665-B5BB-CC6947A66360}"/>
                                            </p:graphicEl>
                                          </p:spTgt>
                                        </p:tgtEl>
                                        <p:attrNameLst>
                                          <p:attrName>ppt_h</p:attrName>
                                        </p:attrNameLst>
                                      </p:cBhvr>
                                      <p:tavLst>
                                        <p:tav tm="0">
                                          <p:val>
                                            <p:fltVal val="0"/>
                                          </p:val>
                                        </p:tav>
                                        <p:tav tm="100000">
                                          <p:val>
                                            <p:strVal val="#ppt_h"/>
                                          </p:val>
                                        </p:tav>
                                      </p:tavLst>
                                    </p:anim>
                                    <p:anim calcmode="lin" valueType="num">
                                      <p:cBhvr>
                                        <p:cTn id="79" dur="1000" fill="hold"/>
                                        <p:tgtEl>
                                          <p:spTgt spid="4">
                                            <p:graphicEl>
                                              <a:dgm id="{467989A5-44EC-4665-B5BB-CC6947A66360}"/>
                                            </p:graphicEl>
                                          </p:spTgt>
                                        </p:tgtEl>
                                        <p:attrNameLst>
                                          <p:attrName>style.rotation</p:attrName>
                                        </p:attrNameLst>
                                      </p:cBhvr>
                                      <p:tavLst>
                                        <p:tav tm="0">
                                          <p:val>
                                            <p:fltVal val="90"/>
                                          </p:val>
                                        </p:tav>
                                        <p:tav tm="100000">
                                          <p:val>
                                            <p:fltVal val="0"/>
                                          </p:val>
                                        </p:tav>
                                      </p:tavLst>
                                    </p:anim>
                                    <p:animEffect transition="in" filter="fade">
                                      <p:cBhvr>
                                        <p:cTn id="80" dur="1000"/>
                                        <p:tgtEl>
                                          <p:spTgt spid="4">
                                            <p:graphicEl>
                                              <a:dgm id="{467989A5-44EC-4665-B5BB-CC6947A66360}"/>
                                            </p:graphicEl>
                                          </p:spTgt>
                                        </p:tgtEl>
                                      </p:cBhvr>
                                    </p:animEffect>
                                  </p:childTnLst>
                                </p:cTn>
                              </p:par>
                            </p:childTnLst>
                          </p:cTn>
                        </p:par>
                      </p:childTnLst>
                    </p:cTn>
                  </p:par>
                  <p:par>
                    <p:cTn id="81" fill="hold">
                      <p:stCondLst>
                        <p:cond delay="indefinite"/>
                      </p:stCondLst>
                      <p:childTnLst>
                        <p:par>
                          <p:cTn id="82" fill="hold">
                            <p:stCondLst>
                              <p:cond delay="0"/>
                            </p:stCondLst>
                            <p:childTnLst>
                              <p:par>
                                <p:cTn id="83" presetID="31" presetClass="entr" presetSubtype="0" fill="hold" grpId="0" nodeType="clickEffect">
                                  <p:stCondLst>
                                    <p:cond delay="0"/>
                                  </p:stCondLst>
                                  <p:childTnLst>
                                    <p:set>
                                      <p:cBhvr>
                                        <p:cTn id="84" dur="1" fill="hold">
                                          <p:stCondLst>
                                            <p:cond delay="0"/>
                                          </p:stCondLst>
                                        </p:cTn>
                                        <p:tgtEl>
                                          <p:spTgt spid="4">
                                            <p:graphicEl>
                                              <a:dgm id="{904B600D-001D-451D-9EED-EF18662C9FD5}"/>
                                            </p:graphicEl>
                                          </p:spTgt>
                                        </p:tgtEl>
                                        <p:attrNameLst>
                                          <p:attrName>style.visibility</p:attrName>
                                        </p:attrNameLst>
                                      </p:cBhvr>
                                      <p:to>
                                        <p:strVal val="visible"/>
                                      </p:to>
                                    </p:set>
                                    <p:anim calcmode="lin" valueType="num">
                                      <p:cBhvr>
                                        <p:cTn id="85" dur="1000" fill="hold"/>
                                        <p:tgtEl>
                                          <p:spTgt spid="4">
                                            <p:graphicEl>
                                              <a:dgm id="{904B600D-001D-451D-9EED-EF18662C9FD5}"/>
                                            </p:graphicEl>
                                          </p:spTgt>
                                        </p:tgtEl>
                                        <p:attrNameLst>
                                          <p:attrName>ppt_w</p:attrName>
                                        </p:attrNameLst>
                                      </p:cBhvr>
                                      <p:tavLst>
                                        <p:tav tm="0">
                                          <p:val>
                                            <p:fltVal val="0"/>
                                          </p:val>
                                        </p:tav>
                                        <p:tav tm="100000">
                                          <p:val>
                                            <p:strVal val="#ppt_w"/>
                                          </p:val>
                                        </p:tav>
                                      </p:tavLst>
                                    </p:anim>
                                    <p:anim calcmode="lin" valueType="num">
                                      <p:cBhvr>
                                        <p:cTn id="86" dur="1000" fill="hold"/>
                                        <p:tgtEl>
                                          <p:spTgt spid="4">
                                            <p:graphicEl>
                                              <a:dgm id="{904B600D-001D-451D-9EED-EF18662C9FD5}"/>
                                            </p:graphicEl>
                                          </p:spTgt>
                                        </p:tgtEl>
                                        <p:attrNameLst>
                                          <p:attrName>ppt_h</p:attrName>
                                        </p:attrNameLst>
                                      </p:cBhvr>
                                      <p:tavLst>
                                        <p:tav tm="0">
                                          <p:val>
                                            <p:fltVal val="0"/>
                                          </p:val>
                                        </p:tav>
                                        <p:tav tm="100000">
                                          <p:val>
                                            <p:strVal val="#ppt_h"/>
                                          </p:val>
                                        </p:tav>
                                      </p:tavLst>
                                    </p:anim>
                                    <p:anim calcmode="lin" valueType="num">
                                      <p:cBhvr>
                                        <p:cTn id="87" dur="1000" fill="hold"/>
                                        <p:tgtEl>
                                          <p:spTgt spid="4">
                                            <p:graphicEl>
                                              <a:dgm id="{904B600D-001D-451D-9EED-EF18662C9FD5}"/>
                                            </p:graphicEl>
                                          </p:spTgt>
                                        </p:tgtEl>
                                        <p:attrNameLst>
                                          <p:attrName>style.rotation</p:attrName>
                                        </p:attrNameLst>
                                      </p:cBhvr>
                                      <p:tavLst>
                                        <p:tav tm="0">
                                          <p:val>
                                            <p:fltVal val="90"/>
                                          </p:val>
                                        </p:tav>
                                        <p:tav tm="100000">
                                          <p:val>
                                            <p:fltVal val="0"/>
                                          </p:val>
                                        </p:tav>
                                      </p:tavLst>
                                    </p:anim>
                                    <p:animEffect transition="in" filter="fade">
                                      <p:cBhvr>
                                        <p:cTn id="88" dur="1000"/>
                                        <p:tgtEl>
                                          <p:spTgt spid="4">
                                            <p:graphicEl>
                                              <a:dgm id="{904B600D-001D-451D-9EED-EF18662C9FD5}"/>
                                            </p:graphicEl>
                                          </p:spTgt>
                                        </p:tgtEl>
                                      </p:cBhvr>
                                    </p:animEffect>
                                  </p:childTnLst>
                                </p:cTn>
                              </p:par>
                              <p:par>
                                <p:cTn id="89" presetID="31" presetClass="entr" presetSubtype="0" fill="hold" grpId="0" nodeType="withEffect">
                                  <p:stCondLst>
                                    <p:cond delay="0"/>
                                  </p:stCondLst>
                                  <p:childTnLst>
                                    <p:set>
                                      <p:cBhvr>
                                        <p:cTn id="90" dur="1" fill="hold">
                                          <p:stCondLst>
                                            <p:cond delay="0"/>
                                          </p:stCondLst>
                                        </p:cTn>
                                        <p:tgtEl>
                                          <p:spTgt spid="4">
                                            <p:graphicEl>
                                              <a:dgm id="{9F27D7BF-7109-49E4-9570-6E11846F163E}"/>
                                            </p:graphicEl>
                                          </p:spTgt>
                                        </p:tgtEl>
                                        <p:attrNameLst>
                                          <p:attrName>style.visibility</p:attrName>
                                        </p:attrNameLst>
                                      </p:cBhvr>
                                      <p:to>
                                        <p:strVal val="visible"/>
                                      </p:to>
                                    </p:set>
                                    <p:anim calcmode="lin" valueType="num">
                                      <p:cBhvr>
                                        <p:cTn id="91" dur="1000" fill="hold"/>
                                        <p:tgtEl>
                                          <p:spTgt spid="4">
                                            <p:graphicEl>
                                              <a:dgm id="{9F27D7BF-7109-49E4-9570-6E11846F163E}"/>
                                            </p:graphicEl>
                                          </p:spTgt>
                                        </p:tgtEl>
                                        <p:attrNameLst>
                                          <p:attrName>ppt_w</p:attrName>
                                        </p:attrNameLst>
                                      </p:cBhvr>
                                      <p:tavLst>
                                        <p:tav tm="0">
                                          <p:val>
                                            <p:fltVal val="0"/>
                                          </p:val>
                                        </p:tav>
                                        <p:tav tm="100000">
                                          <p:val>
                                            <p:strVal val="#ppt_w"/>
                                          </p:val>
                                        </p:tav>
                                      </p:tavLst>
                                    </p:anim>
                                    <p:anim calcmode="lin" valueType="num">
                                      <p:cBhvr>
                                        <p:cTn id="92" dur="1000" fill="hold"/>
                                        <p:tgtEl>
                                          <p:spTgt spid="4">
                                            <p:graphicEl>
                                              <a:dgm id="{9F27D7BF-7109-49E4-9570-6E11846F163E}"/>
                                            </p:graphicEl>
                                          </p:spTgt>
                                        </p:tgtEl>
                                        <p:attrNameLst>
                                          <p:attrName>ppt_h</p:attrName>
                                        </p:attrNameLst>
                                      </p:cBhvr>
                                      <p:tavLst>
                                        <p:tav tm="0">
                                          <p:val>
                                            <p:fltVal val="0"/>
                                          </p:val>
                                        </p:tav>
                                        <p:tav tm="100000">
                                          <p:val>
                                            <p:strVal val="#ppt_h"/>
                                          </p:val>
                                        </p:tav>
                                      </p:tavLst>
                                    </p:anim>
                                    <p:anim calcmode="lin" valueType="num">
                                      <p:cBhvr>
                                        <p:cTn id="93" dur="1000" fill="hold"/>
                                        <p:tgtEl>
                                          <p:spTgt spid="4">
                                            <p:graphicEl>
                                              <a:dgm id="{9F27D7BF-7109-49E4-9570-6E11846F163E}"/>
                                            </p:graphicEl>
                                          </p:spTgt>
                                        </p:tgtEl>
                                        <p:attrNameLst>
                                          <p:attrName>style.rotation</p:attrName>
                                        </p:attrNameLst>
                                      </p:cBhvr>
                                      <p:tavLst>
                                        <p:tav tm="0">
                                          <p:val>
                                            <p:fltVal val="90"/>
                                          </p:val>
                                        </p:tav>
                                        <p:tav tm="100000">
                                          <p:val>
                                            <p:fltVal val="0"/>
                                          </p:val>
                                        </p:tav>
                                      </p:tavLst>
                                    </p:anim>
                                    <p:animEffect transition="in" filter="fade">
                                      <p:cBhvr>
                                        <p:cTn id="94" dur="1000"/>
                                        <p:tgtEl>
                                          <p:spTgt spid="4">
                                            <p:graphicEl>
                                              <a:dgm id="{9F27D7BF-7109-49E4-9570-6E11846F163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775061093"/>
              </p:ext>
            </p:extLst>
          </p:nvPr>
        </p:nvGraphicFramePr>
        <p:xfrm>
          <a:off x="35496" y="16288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2051720" y="548680"/>
            <a:ext cx="5472608" cy="1143000"/>
          </a:xfrm>
        </p:spPr>
        <p:txBody>
          <a:bodyPr/>
          <a:lstStyle/>
          <a:p>
            <a:r>
              <a:rPr lang="ar-SA" sz="2400" dirty="0" smtClean="0">
                <a:solidFill>
                  <a:srgbClr val="FF0000"/>
                </a:solidFill>
                <a:cs typeface="B Titr" panose="00000700000000000000" pitchFamily="2" charset="-78"/>
              </a:rPr>
              <a:t>فصل ششم: طلبه و انقلاب 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smtClean="0">
                <a:solidFill>
                  <a:srgbClr val="002060"/>
                </a:solidFill>
                <a:cs typeface="B Titr" panose="00000700000000000000" pitchFamily="2" charset="-78"/>
              </a:rPr>
              <a:t>4-اصلاح</a:t>
            </a:r>
            <a:r>
              <a:rPr lang="fa-IR" sz="2400" dirty="0">
                <a:solidFill>
                  <a:srgbClr val="002060"/>
                </a:solidFill>
                <a:cs typeface="B Titr" panose="00000700000000000000" pitchFamily="2" charset="-78"/>
              </a:rPr>
              <a:t>، تحول خواهی و </a:t>
            </a:r>
            <a:r>
              <a:rPr lang="fa-IR" sz="2400" dirty="0" err="1">
                <a:solidFill>
                  <a:srgbClr val="002060"/>
                </a:solidFill>
                <a:cs typeface="B Titr" panose="00000700000000000000" pitchFamily="2" charset="-78"/>
              </a:rPr>
              <a:t>پیش‌برندگی</a:t>
            </a:r>
            <a:r>
              <a:rPr lang="fa-IR" sz="2400" dirty="0">
                <a:solidFill>
                  <a:srgbClr val="002060"/>
                </a:solidFill>
              </a:rPr>
              <a:t/>
            </a:r>
            <a:br>
              <a:rPr lang="fa-IR" sz="2400" dirty="0">
                <a:solidFill>
                  <a:srgbClr val="002060"/>
                </a:solidFill>
              </a:rPr>
            </a:br>
            <a:r>
              <a:rPr lang="en-US" sz="2400" dirty="0">
                <a:solidFill>
                  <a:srgbClr val="FF0000"/>
                </a:solidFill>
                <a:cs typeface="B Titr" panose="00000700000000000000" pitchFamily="2" charset="-78"/>
              </a:rPr>
              <a:t/>
            </a:r>
            <a:br>
              <a:rPr lang="en-US" sz="2400" dirty="0">
                <a:solidFill>
                  <a:srgbClr val="FF0000"/>
                </a:solidFill>
                <a:cs typeface="B Titr" panose="00000700000000000000" pitchFamily="2" charset="-78"/>
              </a:rPr>
            </a:br>
            <a:r>
              <a:rPr lang="fa-IR" sz="2400" dirty="0">
                <a:solidFill>
                  <a:srgbClr val="002060"/>
                </a:solidFill>
              </a:rPr>
              <a:t/>
            </a:r>
            <a:br>
              <a:rPr lang="fa-IR" sz="2400" dirty="0">
                <a:solidFill>
                  <a:srgbClr val="002060"/>
                </a:solidFill>
              </a:rPr>
            </a:br>
            <a:endParaRPr lang="fa-IR" sz="2400" dirty="0">
              <a:solidFill>
                <a:srgbClr val="FF0000"/>
              </a:solidFill>
              <a:cs typeface="B Titr" panose="00000700000000000000" pitchFamily="2" charset="-78"/>
            </a:endParaRPr>
          </a:p>
        </p:txBody>
      </p:sp>
      <p:sp>
        <p:nvSpPr>
          <p:cNvPr id="6" name="Rectangle 5"/>
          <p:cNvSpPr/>
          <p:nvPr/>
        </p:nvSpPr>
        <p:spPr>
          <a:xfrm rot="16200000">
            <a:off x="-1451128" y="3986118"/>
            <a:ext cx="3342582" cy="369332"/>
          </a:xfrm>
          <a:prstGeom prst="rect">
            <a:avLst/>
          </a:prstGeom>
        </p:spPr>
        <p:txBody>
          <a:bodyPr wrap="none">
            <a:spAutoFit/>
          </a:bodyPr>
          <a:lstStyle/>
          <a:p>
            <a:r>
              <a:rPr lang="fa-IR" dirty="0">
                <a:solidFill>
                  <a:srgbClr val="FF0000"/>
                </a:solidFill>
                <a:cs typeface="B Titr" panose="00000700000000000000" pitchFamily="2" charset="-78"/>
              </a:rPr>
              <a:t>4-اصلاح، تحول خواهی و </a:t>
            </a:r>
            <a:r>
              <a:rPr lang="fa-IR" dirty="0" err="1">
                <a:solidFill>
                  <a:srgbClr val="FF0000"/>
                </a:solidFill>
                <a:cs typeface="B Titr" panose="00000700000000000000" pitchFamily="2" charset="-78"/>
              </a:rPr>
              <a:t>پیش‌برندگی</a:t>
            </a:r>
            <a:endParaRPr lang="fa-IR" dirty="0">
              <a:solidFill>
                <a:srgbClr val="FF0000"/>
              </a:solidFill>
            </a:endParaRPr>
          </a:p>
        </p:txBody>
      </p:sp>
    </p:spTree>
    <p:extLst>
      <p:ext uri="{BB962C8B-B14F-4D97-AF65-F5344CB8AC3E}">
        <p14:creationId xmlns:p14="http://schemas.microsoft.com/office/powerpoint/2010/main" val="206146308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90"/>
                                          </p:val>
                                        </p:tav>
                                        <p:tav tm="100000">
                                          <p:val>
                                            <p:fltVal val="0"/>
                                          </p:val>
                                        </p:tav>
                                      </p:tavLst>
                                    </p:anim>
                                    <p:animEffect transition="in" filter="fade">
                                      <p:cBhvr>
                                        <p:cTn id="18" dur="1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D19BC585-3789-4D9A-BFBC-EC4968869E94}"/>
                                            </p:graphicEl>
                                          </p:spTgt>
                                        </p:tgtEl>
                                        <p:attrNameLst>
                                          <p:attrName>style.visibility</p:attrName>
                                        </p:attrNameLst>
                                      </p:cBhvr>
                                      <p:to>
                                        <p:strVal val="visible"/>
                                      </p:to>
                                    </p:set>
                                    <p:anim calcmode="lin" valueType="num">
                                      <p:cBhvr>
                                        <p:cTn id="23" dur="1000" fill="hold"/>
                                        <p:tgtEl>
                                          <p:spTgt spid="4">
                                            <p:graphicEl>
                                              <a:dgm id="{D19BC585-3789-4D9A-BFBC-EC4968869E94}"/>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D19BC585-3789-4D9A-BFBC-EC4968869E94}"/>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D19BC585-3789-4D9A-BFBC-EC4968869E94}"/>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D19BC585-3789-4D9A-BFBC-EC4968869E94}"/>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
                                            <p:graphicEl>
                                              <a:dgm id="{585C83B8-CEEC-4ABD-8EF3-7E9D9EE4D0C9}"/>
                                            </p:graphicEl>
                                          </p:spTgt>
                                        </p:tgtEl>
                                        <p:attrNameLst>
                                          <p:attrName>style.visibility</p:attrName>
                                        </p:attrNameLst>
                                      </p:cBhvr>
                                      <p:to>
                                        <p:strVal val="visible"/>
                                      </p:to>
                                    </p:set>
                                    <p:anim calcmode="lin" valueType="num">
                                      <p:cBhvr>
                                        <p:cTn id="29" dur="1000" fill="hold"/>
                                        <p:tgtEl>
                                          <p:spTgt spid="4">
                                            <p:graphicEl>
                                              <a:dgm id="{585C83B8-CEEC-4ABD-8EF3-7E9D9EE4D0C9}"/>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585C83B8-CEEC-4ABD-8EF3-7E9D9EE4D0C9}"/>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585C83B8-CEEC-4ABD-8EF3-7E9D9EE4D0C9}"/>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585C83B8-CEEC-4ABD-8EF3-7E9D9EE4D0C9}"/>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
                                            <p:graphicEl>
                                              <a:dgm id="{DB43877C-94EF-4A1A-8162-34D21DE58D05}"/>
                                            </p:graphicEl>
                                          </p:spTgt>
                                        </p:tgtEl>
                                        <p:attrNameLst>
                                          <p:attrName>style.visibility</p:attrName>
                                        </p:attrNameLst>
                                      </p:cBhvr>
                                      <p:to>
                                        <p:strVal val="visible"/>
                                      </p:to>
                                    </p:set>
                                    <p:anim calcmode="lin" valueType="num">
                                      <p:cBhvr>
                                        <p:cTn id="35" dur="1000" fill="hold"/>
                                        <p:tgtEl>
                                          <p:spTgt spid="4">
                                            <p:graphicEl>
                                              <a:dgm id="{DB43877C-94EF-4A1A-8162-34D21DE58D05}"/>
                                            </p:graphicEl>
                                          </p:spTgt>
                                        </p:tgtEl>
                                        <p:attrNameLst>
                                          <p:attrName>ppt_w</p:attrName>
                                        </p:attrNameLst>
                                      </p:cBhvr>
                                      <p:tavLst>
                                        <p:tav tm="0">
                                          <p:val>
                                            <p:fltVal val="0"/>
                                          </p:val>
                                        </p:tav>
                                        <p:tav tm="100000">
                                          <p:val>
                                            <p:strVal val="#ppt_w"/>
                                          </p:val>
                                        </p:tav>
                                      </p:tavLst>
                                    </p:anim>
                                    <p:anim calcmode="lin" valueType="num">
                                      <p:cBhvr>
                                        <p:cTn id="36" dur="1000" fill="hold"/>
                                        <p:tgtEl>
                                          <p:spTgt spid="4">
                                            <p:graphicEl>
                                              <a:dgm id="{DB43877C-94EF-4A1A-8162-34D21DE58D05}"/>
                                            </p:graphicEl>
                                          </p:spTgt>
                                        </p:tgtEl>
                                        <p:attrNameLst>
                                          <p:attrName>ppt_h</p:attrName>
                                        </p:attrNameLst>
                                      </p:cBhvr>
                                      <p:tavLst>
                                        <p:tav tm="0">
                                          <p:val>
                                            <p:fltVal val="0"/>
                                          </p:val>
                                        </p:tav>
                                        <p:tav tm="100000">
                                          <p:val>
                                            <p:strVal val="#ppt_h"/>
                                          </p:val>
                                        </p:tav>
                                      </p:tavLst>
                                    </p:anim>
                                    <p:anim calcmode="lin" valueType="num">
                                      <p:cBhvr>
                                        <p:cTn id="37" dur="1000" fill="hold"/>
                                        <p:tgtEl>
                                          <p:spTgt spid="4">
                                            <p:graphicEl>
                                              <a:dgm id="{DB43877C-94EF-4A1A-8162-34D21DE58D05}"/>
                                            </p:graphicEl>
                                          </p:spTgt>
                                        </p:tgtEl>
                                        <p:attrNameLst>
                                          <p:attrName>style.rotation</p:attrName>
                                        </p:attrNameLst>
                                      </p:cBhvr>
                                      <p:tavLst>
                                        <p:tav tm="0">
                                          <p:val>
                                            <p:fltVal val="90"/>
                                          </p:val>
                                        </p:tav>
                                        <p:tav tm="100000">
                                          <p:val>
                                            <p:fltVal val="0"/>
                                          </p:val>
                                        </p:tav>
                                      </p:tavLst>
                                    </p:anim>
                                    <p:animEffect transition="in" filter="fade">
                                      <p:cBhvr>
                                        <p:cTn id="38" dur="1000"/>
                                        <p:tgtEl>
                                          <p:spTgt spid="4">
                                            <p:graphicEl>
                                              <a:dgm id="{DB43877C-94EF-4A1A-8162-34D21DE58D05}"/>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4">
                                            <p:graphicEl>
                                              <a:dgm id="{72AEE974-BE77-47A6-91D5-D8C47BAA6FDE}"/>
                                            </p:graphicEl>
                                          </p:spTgt>
                                        </p:tgtEl>
                                        <p:attrNameLst>
                                          <p:attrName>style.visibility</p:attrName>
                                        </p:attrNameLst>
                                      </p:cBhvr>
                                      <p:to>
                                        <p:strVal val="visible"/>
                                      </p:to>
                                    </p:set>
                                    <p:anim calcmode="lin" valueType="num">
                                      <p:cBhvr>
                                        <p:cTn id="43" dur="1000" fill="hold"/>
                                        <p:tgtEl>
                                          <p:spTgt spid="4">
                                            <p:graphicEl>
                                              <a:dgm id="{72AEE974-BE77-47A6-91D5-D8C47BAA6FDE}"/>
                                            </p:graphicEl>
                                          </p:spTgt>
                                        </p:tgtEl>
                                        <p:attrNameLst>
                                          <p:attrName>ppt_w</p:attrName>
                                        </p:attrNameLst>
                                      </p:cBhvr>
                                      <p:tavLst>
                                        <p:tav tm="0">
                                          <p:val>
                                            <p:fltVal val="0"/>
                                          </p:val>
                                        </p:tav>
                                        <p:tav tm="100000">
                                          <p:val>
                                            <p:strVal val="#ppt_w"/>
                                          </p:val>
                                        </p:tav>
                                      </p:tavLst>
                                    </p:anim>
                                    <p:anim calcmode="lin" valueType="num">
                                      <p:cBhvr>
                                        <p:cTn id="44" dur="1000" fill="hold"/>
                                        <p:tgtEl>
                                          <p:spTgt spid="4">
                                            <p:graphicEl>
                                              <a:dgm id="{72AEE974-BE77-47A6-91D5-D8C47BAA6FDE}"/>
                                            </p:graphicEl>
                                          </p:spTgt>
                                        </p:tgtEl>
                                        <p:attrNameLst>
                                          <p:attrName>ppt_h</p:attrName>
                                        </p:attrNameLst>
                                      </p:cBhvr>
                                      <p:tavLst>
                                        <p:tav tm="0">
                                          <p:val>
                                            <p:fltVal val="0"/>
                                          </p:val>
                                        </p:tav>
                                        <p:tav tm="100000">
                                          <p:val>
                                            <p:strVal val="#ppt_h"/>
                                          </p:val>
                                        </p:tav>
                                      </p:tavLst>
                                    </p:anim>
                                    <p:anim calcmode="lin" valueType="num">
                                      <p:cBhvr>
                                        <p:cTn id="45" dur="1000" fill="hold"/>
                                        <p:tgtEl>
                                          <p:spTgt spid="4">
                                            <p:graphicEl>
                                              <a:dgm id="{72AEE974-BE77-47A6-91D5-D8C47BAA6FDE}"/>
                                            </p:graphicEl>
                                          </p:spTgt>
                                        </p:tgtEl>
                                        <p:attrNameLst>
                                          <p:attrName>style.rotation</p:attrName>
                                        </p:attrNameLst>
                                      </p:cBhvr>
                                      <p:tavLst>
                                        <p:tav tm="0">
                                          <p:val>
                                            <p:fltVal val="90"/>
                                          </p:val>
                                        </p:tav>
                                        <p:tav tm="100000">
                                          <p:val>
                                            <p:fltVal val="0"/>
                                          </p:val>
                                        </p:tav>
                                      </p:tavLst>
                                    </p:anim>
                                    <p:animEffect transition="in" filter="fade">
                                      <p:cBhvr>
                                        <p:cTn id="46" dur="1000"/>
                                        <p:tgtEl>
                                          <p:spTgt spid="4">
                                            <p:graphicEl>
                                              <a:dgm id="{72AEE974-BE77-47A6-91D5-D8C47BAA6FDE}"/>
                                            </p:graphic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4">
                                            <p:graphicEl>
                                              <a:dgm id="{8AD35CD2-CA09-47A1-A1DE-DD5D4B6EE324}"/>
                                            </p:graphicEl>
                                          </p:spTgt>
                                        </p:tgtEl>
                                        <p:attrNameLst>
                                          <p:attrName>style.visibility</p:attrName>
                                        </p:attrNameLst>
                                      </p:cBhvr>
                                      <p:to>
                                        <p:strVal val="visible"/>
                                      </p:to>
                                    </p:set>
                                    <p:anim calcmode="lin" valueType="num">
                                      <p:cBhvr>
                                        <p:cTn id="49" dur="1000" fill="hold"/>
                                        <p:tgtEl>
                                          <p:spTgt spid="4">
                                            <p:graphicEl>
                                              <a:dgm id="{8AD35CD2-CA09-47A1-A1DE-DD5D4B6EE324}"/>
                                            </p:graphicEl>
                                          </p:spTgt>
                                        </p:tgtEl>
                                        <p:attrNameLst>
                                          <p:attrName>ppt_w</p:attrName>
                                        </p:attrNameLst>
                                      </p:cBhvr>
                                      <p:tavLst>
                                        <p:tav tm="0">
                                          <p:val>
                                            <p:fltVal val="0"/>
                                          </p:val>
                                        </p:tav>
                                        <p:tav tm="100000">
                                          <p:val>
                                            <p:strVal val="#ppt_w"/>
                                          </p:val>
                                        </p:tav>
                                      </p:tavLst>
                                    </p:anim>
                                    <p:anim calcmode="lin" valueType="num">
                                      <p:cBhvr>
                                        <p:cTn id="50" dur="1000" fill="hold"/>
                                        <p:tgtEl>
                                          <p:spTgt spid="4">
                                            <p:graphicEl>
                                              <a:dgm id="{8AD35CD2-CA09-47A1-A1DE-DD5D4B6EE324}"/>
                                            </p:graphicEl>
                                          </p:spTgt>
                                        </p:tgtEl>
                                        <p:attrNameLst>
                                          <p:attrName>ppt_h</p:attrName>
                                        </p:attrNameLst>
                                      </p:cBhvr>
                                      <p:tavLst>
                                        <p:tav tm="0">
                                          <p:val>
                                            <p:fltVal val="0"/>
                                          </p:val>
                                        </p:tav>
                                        <p:tav tm="100000">
                                          <p:val>
                                            <p:strVal val="#ppt_h"/>
                                          </p:val>
                                        </p:tav>
                                      </p:tavLst>
                                    </p:anim>
                                    <p:anim calcmode="lin" valueType="num">
                                      <p:cBhvr>
                                        <p:cTn id="51" dur="1000" fill="hold"/>
                                        <p:tgtEl>
                                          <p:spTgt spid="4">
                                            <p:graphicEl>
                                              <a:dgm id="{8AD35CD2-CA09-47A1-A1DE-DD5D4B6EE324}"/>
                                            </p:graphicEl>
                                          </p:spTgt>
                                        </p:tgtEl>
                                        <p:attrNameLst>
                                          <p:attrName>style.rotation</p:attrName>
                                        </p:attrNameLst>
                                      </p:cBhvr>
                                      <p:tavLst>
                                        <p:tav tm="0">
                                          <p:val>
                                            <p:fltVal val="90"/>
                                          </p:val>
                                        </p:tav>
                                        <p:tav tm="100000">
                                          <p:val>
                                            <p:fltVal val="0"/>
                                          </p:val>
                                        </p:tav>
                                      </p:tavLst>
                                    </p:anim>
                                    <p:animEffect transition="in" filter="fade">
                                      <p:cBhvr>
                                        <p:cTn id="52" dur="1000"/>
                                        <p:tgtEl>
                                          <p:spTgt spid="4">
                                            <p:graphicEl>
                                              <a:dgm id="{8AD35CD2-CA09-47A1-A1DE-DD5D4B6EE324}"/>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4">
                                            <p:graphicEl>
                                              <a:dgm id="{65A501AB-E88A-4627-AF0E-73AD50FF667E}"/>
                                            </p:graphicEl>
                                          </p:spTgt>
                                        </p:tgtEl>
                                        <p:attrNameLst>
                                          <p:attrName>style.visibility</p:attrName>
                                        </p:attrNameLst>
                                      </p:cBhvr>
                                      <p:to>
                                        <p:strVal val="visible"/>
                                      </p:to>
                                    </p:set>
                                    <p:anim calcmode="lin" valueType="num">
                                      <p:cBhvr>
                                        <p:cTn id="57" dur="1000" fill="hold"/>
                                        <p:tgtEl>
                                          <p:spTgt spid="4">
                                            <p:graphicEl>
                                              <a:dgm id="{65A501AB-E88A-4627-AF0E-73AD50FF667E}"/>
                                            </p:graphicEl>
                                          </p:spTgt>
                                        </p:tgtEl>
                                        <p:attrNameLst>
                                          <p:attrName>ppt_w</p:attrName>
                                        </p:attrNameLst>
                                      </p:cBhvr>
                                      <p:tavLst>
                                        <p:tav tm="0">
                                          <p:val>
                                            <p:fltVal val="0"/>
                                          </p:val>
                                        </p:tav>
                                        <p:tav tm="100000">
                                          <p:val>
                                            <p:strVal val="#ppt_w"/>
                                          </p:val>
                                        </p:tav>
                                      </p:tavLst>
                                    </p:anim>
                                    <p:anim calcmode="lin" valueType="num">
                                      <p:cBhvr>
                                        <p:cTn id="58" dur="1000" fill="hold"/>
                                        <p:tgtEl>
                                          <p:spTgt spid="4">
                                            <p:graphicEl>
                                              <a:dgm id="{65A501AB-E88A-4627-AF0E-73AD50FF667E}"/>
                                            </p:graphicEl>
                                          </p:spTgt>
                                        </p:tgtEl>
                                        <p:attrNameLst>
                                          <p:attrName>ppt_h</p:attrName>
                                        </p:attrNameLst>
                                      </p:cBhvr>
                                      <p:tavLst>
                                        <p:tav tm="0">
                                          <p:val>
                                            <p:fltVal val="0"/>
                                          </p:val>
                                        </p:tav>
                                        <p:tav tm="100000">
                                          <p:val>
                                            <p:strVal val="#ppt_h"/>
                                          </p:val>
                                        </p:tav>
                                      </p:tavLst>
                                    </p:anim>
                                    <p:anim calcmode="lin" valueType="num">
                                      <p:cBhvr>
                                        <p:cTn id="59" dur="1000" fill="hold"/>
                                        <p:tgtEl>
                                          <p:spTgt spid="4">
                                            <p:graphicEl>
                                              <a:dgm id="{65A501AB-E88A-4627-AF0E-73AD50FF667E}"/>
                                            </p:graphicEl>
                                          </p:spTgt>
                                        </p:tgtEl>
                                        <p:attrNameLst>
                                          <p:attrName>style.rotation</p:attrName>
                                        </p:attrNameLst>
                                      </p:cBhvr>
                                      <p:tavLst>
                                        <p:tav tm="0">
                                          <p:val>
                                            <p:fltVal val="90"/>
                                          </p:val>
                                        </p:tav>
                                        <p:tav tm="100000">
                                          <p:val>
                                            <p:fltVal val="0"/>
                                          </p:val>
                                        </p:tav>
                                      </p:tavLst>
                                    </p:anim>
                                    <p:animEffect transition="in" filter="fade">
                                      <p:cBhvr>
                                        <p:cTn id="60" dur="1000"/>
                                        <p:tgtEl>
                                          <p:spTgt spid="4">
                                            <p:graphicEl>
                                              <a:dgm id="{65A501AB-E88A-4627-AF0E-73AD50FF667E}"/>
                                            </p:graphicEl>
                                          </p:spTgt>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4">
                                            <p:graphicEl>
                                              <a:dgm id="{7BCB930C-6AED-4936-859A-48D5A8A2BC6A}"/>
                                            </p:graphicEl>
                                          </p:spTgt>
                                        </p:tgtEl>
                                        <p:attrNameLst>
                                          <p:attrName>style.visibility</p:attrName>
                                        </p:attrNameLst>
                                      </p:cBhvr>
                                      <p:to>
                                        <p:strVal val="visible"/>
                                      </p:to>
                                    </p:set>
                                    <p:anim calcmode="lin" valueType="num">
                                      <p:cBhvr>
                                        <p:cTn id="63" dur="1000" fill="hold"/>
                                        <p:tgtEl>
                                          <p:spTgt spid="4">
                                            <p:graphicEl>
                                              <a:dgm id="{7BCB930C-6AED-4936-859A-48D5A8A2BC6A}"/>
                                            </p:graphicEl>
                                          </p:spTgt>
                                        </p:tgtEl>
                                        <p:attrNameLst>
                                          <p:attrName>ppt_w</p:attrName>
                                        </p:attrNameLst>
                                      </p:cBhvr>
                                      <p:tavLst>
                                        <p:tav tm="0">
                                          <p:val>
                                            <p:fltVal val="0"/>
                                          </p:val>
                                        </p:tav>
                                        <p:tav tm="100000">
                                          <p:val>
                                            <p:strVal val="#ppt_w"/>
                                          </p:val>
                                        </p:tav>
                                      </p:tavLst>
                                    </p:anim>
                                    <p:anim calcmode="lin" valueType="num">
                                      <p:cBhvr>
                                        <p:cTn id="64" dur="1000" fill="hold"/>
                                        <p:tgtEl>
                                          <p:spTgt spid="4">
                                            <p:graphicEl>
                                              <a:dgm id="{7BCB930C-6AED-4936-859A-48D5A8A2BC6A}"/>
                                            </p:graphicEl>
                                          </p:spTgt>
                                        </p:tgtEl>
                                        <p:attrNameLst>
                                          <p:attrName>ppt_h</p:attrName>
                                        </p:attrNameLst>
                                      </p:cBhvr>
                                      <p:tavLst>
                                        <p:tav tm="0">
                                          <p:val>
                                            <p:fltVal val="0"/>
                                          </p:val>
                                        </p:tav>
                                        <p:tav tm="100000">
                                          <p:val>
                                            <p:strVal val="#ppt_h"/>
                                          </p:val>
                                        </p:tav>
                                      </p:tavLst>
                                    </p:anim>
                                    <p:anim calcmode="lin" valueType="num">
                                      <p:cBhvr>
                                        <p:cTn id="65" dur="1000" fill="hold"/>
                                        <p:tgtEl>
                                          <p:spTgt spid="4">
                                            <p:graphicEl>
                                              <a:dgm id="{7BCB930C-6AED-4936-859A-48D5A8A2BC6A}"/>
                                            </p:graphicEl>
                                          </p:spTgt>
                                        </p:tgtEl>
                                        <p:attrNameLst>
                                          <p:attrName>style.rotation</p:attrName>
                                        </p:attrNameLst>
                                      </p:cBhvr>
                                      <p:tavLst>
                                        <p:tav tm="0">
                                          <p:val>
                                            <p:fltVal val="90"/>
                                          </p:val>
                                        </p:tav>
                                        <p:tav tm="100000">
                                          <p:val>
                                            <p:fltVal val="0"/>
                                          </p:val>
                                        </p:tav>
                                      </p:tavLst>
                                    </p:anim>
                                    <p:animEffect transition="in" filter="fade">
                                      <p:cBhvr>
                                        <p:cTn id="66" dur="1000"/>
                                        <p:tgtEl>
                                          <p:spTgt spid="4">
                                            <p:graphicEl>
                                              <a:dgm id="{7BCB930C-6AED-4936-859A-48D5A8A2BC6A}"/>
                                            </p:graphicEl>
                                          </p:spTgt>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4">
                                            <p:graphicEl>
                                              <a:dgm id="{9AB12764-3C13-4E08-B28C-D69B18969C99}"/>
                                            </p:graphicEl>
                                          </p:spTgt>
                                        </p:tgtEl>
                                        <p:attrNameLst>
                                          <p:attrName>style.visibility</p:attrName>
                                        </p:attrNameLst>
                                      </p:cBhvr>
                                      <p:to>
                                        <p:strVal val="visible"/>
                                      </p:to>
                                    </p:set>
                                    <p:anim calcmode="lin" valueType="num">
                                      <p:cBhvr>
                                        <p:cTn id="71" dur="1000" fill="hold"/>
                                        <p:tgtEl>
                                          <p:spTgt spid="4">
                                            <p:graphicEl>
                                              <a:dgm id="{9AB12764-3C13-4E08-B28C-D69B18969C99}"/>
                                            </p:graphicEl>
                                          </p:spTgt>
                                        </p:tgtEl>
                                        <p:attrNameLst>
                                          <p:attrName>ppt_w</p:attrName>
                                        </p:attrNameLst>
                                      </p:cBhvr>
                                      <p:tavLst>
                                        <p:tav tm="0">
                                          <p:val>
                                            <p:fltVal val="0"/>
                                          </p:val>
                                        </p:tav>
                                        <p:tav tm="100000">
                                          <p:val>
                                            <p:strVal val="#ppt_w"/>
                                          </p:val>
                                        </p:tav>
                                      </p:tavLst>
                                    </p:anim>
                                    <p:anim calcmode="lin" valueType="num">
                                      <p:cBhvr>
                                        <p:cTn id="72" dur="1000" fill="hold"/>
                                        <p:tgtEl>
                                          <p:spTgt spid="4">
                                            <p:graphicEl>
                                              <a:dgm id="{9AB12764-3C13-4E08-B28C-D69B18969C99}"/>
                                            </p:graphicEl>
                                          </p:spTgt>
                                        </p:tgtEl>
                                        <p:attrNameLst>
                                          <p:attrName>ppt_h</p:attrName>
                                        </p:attrNameLst>
                                      </p:cBhvr>
                                      <p:tavLst>
                                        <p:tav tm="0">
                                          <p:val>
                                            <p:fltVal val="0"/>
                                          </p:val>
                                        </p:tav>
                                        <p:tav tm="100000">
                                          <p:val>
                                            <p:strVal val="#ppt_h"/>
                                          </p:val>
                                        </p:tav>
                                      </p:tavLst>
                                    </p:anim>
                                    <p:anim calcmode="lin" valueType="num">
                                      <p:cBhvr>
                                        <p:cTn id="73" dur="1000" fill="hold"/>
                                        <p:tgtEl>
                                          <p:spTgt spid="4">
                                            <p:graphicEl>
                                              <a:dgm id="{9AB12764-3C13-4E08-B28C-D69B18969C99}"/>
                                            </p:graphicEl>
                                          </p:spTgt>
                                        </p:tgtEl>
                                        <p:attrNameLst>
                                          <p:attrName>style.rotation</p:attrName>
                                        </p:attrNameLst>
                                      </p:cBhvr>
                                      <p:tavLst>
                                        <p:tav tm="0">
                                          <p:val>
                                            <p:fltVal val="90"/>
                                          </p:val>
                                        </p:tav>
                                        <p:tav tm="100000">
                                          <p:val>
                                            <p:fltVal val="0"/>
                                          </p:val>
                                        </p:tav>
                                      </p:tavLst>
                                    </p:anim>
                                    <p:animEffect transition="in" filter="fade">
                                      <p:cBhvr>
                                        <p:cTn id="74" dur="1000"/>
                                        <p:tgtEl>
                                          <p:spTgt spid="4">
                                            <p:graphicEl>
                                              <a:dgm id="{9AB12764-3C13-4E08-B28C-D69B18969C99}"/>
                                            </p:graphicEl>
                                          </p:spTgt>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4">
                                            <p:graphicEl>
                                              <a:dgm id="{1AFF1905-B94D-451C-AD4D-878B4C5EEEB1}"/>
                                            </p:graphicEl>
                                          </p:spTgt>
                                        </p:tgtEl>
                                        <p:attrNameLst>
                                          <p:attrName>style.visibility</p:attrName>
                                        </p:attrNameLst>
                                      </p:cBhvr>
                                      <p:to>
                                        <p:strVal val="visible"/>
                                      </p:to>
                                    </p:set>
                                    <p:anim calcmode="lin" valueType="num">
                                      <p:cBhvr>
                                        <p:cTn id="77" dur="1000" fill="hold"/>
                                        <p:tgtEl>
                                          <p:spTgt spid="4">
                                            <p:graphicEl>
                                              <a:dgm id="{1AFF1905-B94D-451C-AD4D-878B4C5EEEB1}"/>
                                            </p:graphicEl>
                                          </p:spTgt>
                                        </p:tgtEl>
                                        <p:attrNameLst>
                                          <p:attrName>ppt_w</p:attrName>
                                        </p:attrNameLst>
                                      </p:cBhvr>
                                      <p:tavLst>
                                        <p:tav tm="0">
                                          <p:val>
                                            <p:fltVal val="0"/>
                                          </p:val>
                                        </p:tav>
                                        <p:tav tm="100000">
                                          <p:val>
                                            <p:strVal val="#ppt_w"/>
                                          </p:val>
                                        </p:tav>
                                      </p:tavLst>
                                    </p:anim>
                                    <p:anim calcmode="lin" valueType="num">
                                      <p:cBhvr>
                                        <p:cTn id="78" dur="1000" fill="hold"/>
                                        <p:tgtEl>
                                          <p:spTgt spid="4">
                                            <p:graphicEl>
                                              <a:dgm id="{1AFF1905-B94D-451C-AD4D-878B4C5EEEB1}"/>
                                            </p:graphicEl>
                                          </p:spTgt>
                                        </p:tgtEl>
                                        <p:attrNameLst>
                                          <p:attrName>ppt_h</p:attrName>
                                        </p:attrNameLst>
                                      </p:cBhvr>
                                      <p:tavLst>
                                        <p:tav tm="0">
                                          <p:val>
                                            <p:fltVal val="0"/>
                                          </p:val>
                                        </p:tav>
                                        <p:tav tm="100000">
                                          <p:val>
                                            <p:strVal val="#ppt_h"/>
                                          </p:val>
                                        </p:tav>
                                      </p:tavLst>
                                    </p:anim>
                                    <p:anim calcmode="lin" valueType="num">
                                      <p:cBhvr>
                                        <p:cTn id="79" dur="1000" fill="hold"/>
                                        <p:tgtEl>
                                          <p:spTgt spid="4">
                                            <p:graphicEl>
                                              <a:dgm id="{1AFF1905-B94D-451C-AD4D-878B4C5EEEB1}"/>
                                            </p:graphicEl>
                                          </p:spTgt>
                                        </p:tgtEl>
                                        <p:attrNameLst>
                                          <p:attrName>style.rotation</p:attrName>
                                        </p:attrNameLst>
                                      </p:cBhvr>
                                      <p:tavLst>
                                        <p:tav tm="0">
                                          <p:val>
                                            <p:fltVal val="90"/>
                                          </p:val>
                                        </p:tav>
                                        <p:tav tm="100000">
                                          <p:val>
                                            <p:fltVal val="0"/>
                                          </p:val>
                                        </p:tav>
                                      </p:tavLst>
                                    </p:anim>
                                    <p:animEffect transition="in" filter="fade">
                                      <p:cBhvr>
                                        <p:cTn id="80" dur="1000"/>
                                        <p:tgtEl>
                                          <p:spTgt spid="4">
                                            <p:graphicEl>
                                              <a:dgm id="{1AFF1905-B94D-451C-AD4D-878B4C5EEEB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494673222"/>
              </p:ext>
            </p:extLst>
          </p:nvPr>
        </p:nvGraphicFramePr>
        <p:xfrm>
          <a:off x="179512" y="1484784"/>
          <a:ext cx="8856984" cy="53732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itle 1"/>
          <p:cNvSpPr>
            <a:spLocks noGrp="1"/>
          </p:cNvSpPr>
          <p:nvPr>
            <p:ph type="title"/>
          </p:nvPr>
        </p:nvSpPr>
        <p:spPr>
          <a:xfrm>
            <a:off x="899592" y="-243408"/>
            <a:ext cx="7200800" cy="1143000"/>
          </a:xfrm>
        </p:spPr>
        <p:txBody>
          <a:bodyPr>
            <a:normAutofit/>
          </a:bodyPr>
          <a:lstStyle/>
          <a:p>
            <a:r>
              <a:rPr lang="fa-IR" sz="3600" b="0" dirty="0">
                <a:solidFill>
                  <a:srgbClr val="FF0000"/>
                </a:solidFill>
                <a:cs typeface="B Titr" panose="00000700000000000000" pitchFamily="2" charset="-78"/>
              </a:rPr>
              <a:t>الف) فلسفه پیدایش و رسالت روحانیت</a:t>
            </a:r>
            <a:endParaRPr lang="fa-IR" sz="3600" dirty="0"/>
          </a:p>
        </p:txBody>
      </p:sp>
    </p:spTree>
    <p:extLst>
      <p:ext uri="{BB962C8B-B14F-4D97-AF65-F5344CB8AC3E}">
        <p14:creationId xmlns:p14="http://schemas.microsoft.com/office/powerpoint/2010/main" val="132289053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anim calcmode="lin" valueType="num">
                                      <p:cBhvr>
                                        <p:cTn id="8" dur="2000" fill="hold"/>
                                        <p:tgtEl>
                                          <p:spTgt spid="7"/>
                                        </p:tgtEl>
                                        <p:attrNameLst>
                                          <p:attrName>ppt_w</p:attrName>
                                        </p:attrNameLst>
                                      </p:cBhvr>
                                      <p:tavLst>
                                        <p:tav tm="0" fmla="#ppt_w*sin(2.5*pi*$)">
                                          <p:val>
                                            <p:fltVal val="0"/>
                                          </p:val>
                                        </p:tav>
                                        <p:tav tm="100000">
                                          <p:val>
                                            <p:fltVal val="1"/>
                                          </p:val>
                                        </p:tav>
                                      </p:tavLst>
                                    </p:anim>
                                    <p:anim calcmode="lin" valueType="num">
                                      <p:cBhvr>
                                        <p:cTn id="9" dur="20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6">
                                            <p:graphicEl>
                                              <a:dgm id="{7F10C276-E6EC-4019-8928-625EB8A79FAC}"/>
                                            </p:graphicEl>
                                          </p:spTgt>
                                        </p:tgtEl>
                                        <p:attrNameLst>
                                          <p:attrName>style.visibility</p:attrName>
                                        </p:attrNameLst>
                                      </p:cBhvr>
                                      <p:to>
                                        <p:strVal val="visible"/>
                                      </p:to>
                                    </p:set>
                                    <p:animEffect transition="in" filter="fade">
                                      <p:cBhvr>
                                        <p:cTn id="14" dur="2000"/>
                                        <p:tgtEl>
                                          <p:spTgt spid="6">
                                            <p:graphicEl>
                                              <a:dgm id="{7F10C276-E6EC-4019-8928-625EB8A79FAC}"/>
                                            </p:graphicEl>
                                          </p:spTgt>
                                        </p:tgtEl>
                                      </p:cBhvr>
                                    </p:animEffect>
                                    <p:anim calcmode="lin" valueType="num">
                                      <p:cBhvr>
                                        <p:cTn id="15" dur="2000" fill="hold"/>
                                        <p:tgtEl>
                                          <p:spTgt spid="6">
                                            <p:graphicEl>
                                              <a:dgm id="{7F10C276-E6EC-4019-8928-625EB8A79FAC}"/>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6">
                                            <p:graphicEl>
                                              <a:dgm id="{7F10C276-E6EC-4019-8928-625EB8A79FAC}"/>
                                            </p:graphicEl>
                                          </p:spTgt>
                                        </p:tgtEl>
                                        <p:attrNameLst>
                                          <p:attrName>ppt_h</p:attrName>
                                        </p:attrNameLst>
                                      </p:cBhvr>
                                      <p:tavLst>
                                        <p:tav tm="0">
                                          <p:val>
                                            <p:strVal val="#ppt_h"/>
                                          </p:val>
                                        </p:tav>
                                        <p:tav tm="100000">
                                          <p:val>
                                            <p:strVal val="#ppt_h"/>
                                          </p:val>
                                        </p:tav>
                                      </p:tavLst>
                                    </p:anim>
                                  </p:childTnLst>
                                </p:cTn>
                              </p:par>
                              <p:par>
                                <p:cTn id="17" presetID="45" presetClass="entr" presetSubtype="0" fill="hold" grpId="0" nodeType="withEffect">
                                  <p:stCondLst>
                                    <p:cond delay="0"/>
                                  </p:stCondLst>
                                  <p:childTnLst>
                                    <p:set>
                                      <p:cBhvr>
                                        <p:cTn id="18" dur="1" fill="hold">
                                          <p:stCondLst>
                                            <p:cond delay="0"/>
                                          </p:stCondLst>
                                        </p:cTn>
                                        <p:tgtEl>
                                          <p:spTgt spid="6">
                                            <p:graphicEl>
                                              <a:dgm id="{E8A7981C-391F-4152-8832-70D962B096E0}"/>
                                            </p:graphicEl>
                                          </p:spTgt>
                                        </p:tgtEl>
                                        <p:attrNameLst>
                                          <p:attrName>style.visibility</p:attrName>
                                        </p:attrNameLst>
                                      </p:cBhvr>
                                      <p:to>
                                        <p:strVal val="visible"/>
                                      </p:to>
                                    </p:set>
                                    <p:animEffect transition="in" filter="fade">
                                      <p:cBhvr>
                                        <p:cTn id="19" dur="2000"/>
                                        <p:tgtEl>
                                          <p:spTgt spid="6">
                                            <p:graphicEl>
                                              <a:dgm id="{E8A7981C-391F-4152-8832-70D962B096E0}"/>
                                            </p:graphicEl>
                                          </p:spTgt>
                                        </p:tgtEl>
                                      </p:cBhvr>
                                    </p:animEffect>
                                    <p:anim calcmode="lin" valueType="num">
                                      <p:cBhvr>
                                        <p:cTn id="20" dur="2000" fill="hold"/>
                                        <p:tgtEl>
                                          <p:spTgt spid="6">
                                            <p:graphicEl>
                                              <a:dgm id="{E8A7981C-391F-4152-8832-70D962B096E0}"/>
                                            </p:graphicEl>
                                          </p:spTgt>
                                        </p:tgtEl>
                                        <p:attrNameLst>
                                          <p:attrName>ppt_w</p:attrName>
                                        </p:attrNameLst>
                                      </p:cBhvr>
                                      <p:tavLst>
                                        <p:tav tm="0" fmla="#ppt_w*sin(2.5*pi*$)">
                                          <p:val>
                                            <p:fltVal val="0"/>
                                          </p:val>
                                        </p:tav>
                                        <p:tav tm="100000">
                                          <p:val>
                                            <p:fltVal val="1"/>
                                          </p:val>
                                        </p:tav>
                                      </p:tavLst>
                                    </p:anim>
                                    <p:anim calcmode="lin" valueType="num">
                                      <p:cBhvr>
                                        <p:cTn id="21" dur="2000" fill="hold"/>
                                        <p:tgtEl>
                                          <p:spTgt spid="6">
                                            <p:graphicEl>
                                              <a:dgm id="{E8A7981C-391F-4152-8832-70D962B096E0}"/>
                                            </p:graphicEl>
                                          </p:spTgt>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45" presetClass="entr" presetSubtype="0" fill="hold" grpId="0" nodeType="clickEffect">
                                  <p:stCondLst>
                                    <p:cond delay="0"/>
                                  </p:stCondLst>
                                  <p:childTnLst>
                                    <p:set>
                                      <p:cBhvr>
                                        <p:cTn id="25" dur="1" fill="hold">
                                          <p:stCondLst>
                                            <p:cond delay="0"/>
                                          </p:stCondLst>
                                        </p:cTn>
                                        <p:tgtEl>
                                          <p:spTgt spid="6">
                                            <p:graphicEl>
                                              <a:dgm id="{550425A6-E59B-4092-A6DE-4694090A1464}"/>
                                            </p:graphicEl>
                                          </p:spTgt>
                                        </p:tgtEl>
                                        <p:attrNameLst>
                                          <p:attrName>style.visibility</p:attrName>
                                        </p:attrNameLst>
                                      </p:cBhvr>
                                      <p:to>
                                        <p:strVal val="visible"/>
                                      </p:to>
                                    </p:set>
                                    <p:animEffect transition="in" filter="fade">
                                      <p:cBhvr>
                                        <p:cTn id="26" dur="2000"/>
                                        <p:tgtEl>
                                          <p:spTgt spid="6">
                                            <p:graphicEl>
                                              <a:dgm id="{550425A6-E59B-4092-A6DE-4694090A1464}"/>
                                            </p:graphicEl>
                                          </p:spTgt>
                                        </p:tgtEl>
                                      </p:cBhvr>
                                    </p:animEffect>
                                    <p:anim calcmode="lin" valueType="num">
                                      <p:cBhvr>
                                        <p:cTn id="27" dur="2000" fill="hold"/>
                                        <p:tgtEl>
                                          <p:spTgt spid="6">
                                            <p:graphicEl>
                                              <a:dgm id="{550425A6-E59B-4092-A6DE-4694090A1464}"/>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6">
                                            <p:graphicEl>
                                              <a:dgm id="{550425A6-E59B-4092-A6DE-4694090A1464}"/>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6">
                                            <p:graphicEl>
                                              <a:dgm id="{A29F8149-8636-4761-8F9C-0EE9EF480E5C}"/>
                                            </p:graphicEl>
                                          </p:spTgt>
                                        </p:tgtEl>
                                        <p:attrNameLst>
                                          <p:attrName>style.visibility</p:attrName>
                                        </p:attrNameLst>
                                      </p:cBhvr>
                                      <p:to>
                                        <p:strVal val="visible"/>
                                      </p:to>
                                    </p:set>
                                    <p:animEffect transition="in" filter="fade">
                                      <p:cBhvr>
                                        <p:cTn id="33" dur="2000"/>
                                        <p:tgtEl>
                                          <p:spTgt spid="6">
                                            <p:graphicEl>
                                              <a:dgm id="{A29F8149-8636-4761-8F9C-0EE9EF480E5C}"/>
                                            </p:graphicEl>
                                          </p:spTgt>
                                        </p:tgtEl>
                                      </p:cBhvr>
                                    </p:animEffect>
                                    <p:anim calcmode="lin" valueType="num">
                                      <p:cBhvr>
                                        <p:cTn id="34" dur="2000" fill="hold"/>
                                        <p:tgtEl>
                                          <p:spTgt spid="6">
                                            <p:graphicEl>
                                              <a:dgm id="{A29F8149-8636-4761-8F9C-0EE9EF480E5C}"/>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6">
                                            <p:graphicEl>
                                              <a:dgm id="{A29F8149-8636-4761-8F9C-0EE9EF480E5C}"/>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6">
                                            <p:graphicEl>
                                              <a:dgm id="{2436D6D0-D121-47F9-86F5-5ADE55809616}"/>
                                            </p:graphicEl>
                                          </p:spTgt>
                                        </p:tgtEl>
                                        <p:attrNameLst>
                                          <p:attrName>style.visibility</p:attrName>
                                        </p:attrNameLst>
                                      </p:cBhvr>
                                      <p:to>
                                        <p:strVal val="visible"/>
                                      </p:to>
                                    </p:set>
                                    <p:animEffect transition="in" filter="fade">
                                      <p:cBhvr>
                                        <p:cTn id="38" dur="2000"/>
                                        <p:tgtEl>
                                          <p:spTgt spid="6">
                                            <p:graphicEl>
                                              <a:dgm id="{2436D6D0-D121-47F9-86F5-5ADE55809616}"/>
                                            </p:graphicEl>
                                          </p:spTgt>
                                        </p:tgtEl>
                                      </p:cBhvr>
                                    </p:animEffect>
                                    <p:anim calcmode="lin" valueType="num">
                                      <p:cBhvr>
                                        <p:cTn id="39" dur="2000" fill="hold"/>
                                        <p:tgtEl>
                                          <p:spTgt spid="6">
                                            <p:graphicEl>
                                              <a:dgm id="{2436D6D0-D121-47F9-86F5-5ADE55809616}"/>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6">
                                            <p:graphicEl>
                                              <a:dgm id="{2436D6D0-D121-47F9-86F5-5ADE55809616}"/>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6">
                                            <p:graphicEl>
                                              <a:dgm id="{80F4D165-F762-4FA3-AAB7-53554DAB3E74}"/>
                                            </p:graphicEl>
                                          </p:spTgt>
                                        </p:tgtEl>
                                        <p:attrNameLst>
                                          <p:attrName>style.visibility</p:attrName>
                                        </p:attrNameLst>
                                      </p:cBhvr>
                                      <p:to>
                                        <p:strVal val="visible"/>
                                      </p:to>
                                    </p:set>
                                    <p:animEffect transition="in" filter="fade">
                                      <p:cBhvr>
                                        <p:cTn id="45" dur="2000"/>
                                        <p:tgtEl>
                                          <p:spTgt spid="6">
                                            <p:graphicEl>
                                              <a:dgm id="{80F4D165-F762-4FA3-AAB7-53554DAB3E74}"/>
                                            </p:graphicEl>
                                          </p:spTgt>
                                        </p:tgtEl>
                                      </p:cBhvr>
                                    </p:animEffect>
                                    <p:anim calcmode="lin" valueType="num">
                                      <p:cBhvr>
                                        <p:cTn id="46" dur="2000" fill="hold"/>
                                        <p:tgtEl>
                                          <p:spTgt spid="6">
                                            <p:graphicEl>
                                              <a:dgm id="{80F4D165-F762-4FA3-AAB7-53554DAB3E74}"/>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6">
                                            <p:graphicEl>
                                              <a:dgm id="{80F4D165-F762-4FA3-AAB7-53554DAB3E74}"/>
                                            </p:graphicEl>
                                          </p:spTgt>
                                        </p:tgtEl>
                                        <p:attrNameLst>
                                          <p:attrName>ppt_h</p:attrName>
                                        </p:attrNameLst>
                                      </p:cBhvr>
                                      <p:tavLst>
                                        <p:tav tm="0">
                                          <p:val>
                                            <p:strVal val="#ppt_h"/>
                                          </p:val>
                                        </p:tav>
                                        <p:tav tm="100000">
                                          <p:val>
                                            <p:strVal val="#ppt_h"/>
                                          </p:val>
                                        </p:tav>
                                      </p:tavLst>
                                    </p:anim>
                                  </p:childTnLst>
                                </p:cTn>
                              </p:par>
                            </p:childTnLst>
                          </p:cTn>
                        </p:par>
                      </p:childTnLst>
                    </p:cTn>
                  </p:par>
                  <p:par>
                    <p:cTn id="48" fill="hold">
                      <p:stCondLst>
                        <p:cond delay="indefinite"/>
                      </p:stCondLst>
                      <p:childTnLst>
                        <p:par>
                          <p:cTn id="49" fill="hold">
                            <p:stCondLst>
                              <p:cond delay="0"/>
                            </p:stCondLst>
                            <p:childTnLst>
                              <p:par>
                                <p:cTn id="50" presetID="45" presetClass="entr" presetSubtype="0" fill="hold" grpId="0" nodeType="clickEffect">
                                  <p:stCondLst>
                                    <p:cond delay="0"/>
                                  </p:stCondLst>
                                  <p:childTnLst>
                                    <p:set>
                                      <p:cBhvr>
                                        <p:cTn id="51" dur="1" fill="hold">
                                          <p:stCondLst>
                                            <p:cond delay="0"/>
                                          </p:stCondLst>
                                        </p:cTn>
                                        <p:tgtEl>
                                          <p:spTgt spid="6">
                                            <p:graphicEl>
                                              <a:dgm id="{29B60E43-4755-446B-93B5-87FD49EA2760}"/>
                                            </p:graphicEl>
                                          </p:spTgt>
                                        </p:tgtEl>
                                        <p:attrNameLst>
                                          <p:attrName>style.visibility</p:attrName>
                                        </p:attrNameLst>
                                      </p:cBhvr>
                                      <p:to>
                                        <p:strVal val="visible"/>
                                      </p:to>
                                    </p:set>
                                    <p:animEffect transition="in" filter="fade">
                                      <p:cBhvr>
                                        <p:cTn id="52" dur="2000"/>
                                        <p:tgtEl>
                                          <p:spTgt spid="6">
                                            <p:graphicEl>
                                              <a:dgm id="{29B60E43-4755-446B-93B5-87FD49EA2760}"/>
                                            </p:graphicEl>
                                          </p:spTgt>
                                        </p:tgtEl>
                                      </p:cBhvr>
                                    </p:animEffect>
                                    <p:anim calcmode="lin" valueType="num">
                                      <p:cBhvr>
                                        <p:cTn id="53" dur="2000" fill="hold"/>
                                        <p:tgtEl>
                                          <p:spTgt spid="6">
                                            <p:graphicEl>
                                              <a:dgm id="{29B60E43-4755-446B-93B5-87FD49EA2760}"/>
                                            </p:graphicEl>
                                          </p:spTgt>
                                        </p:tgtEl>
                                        <p:attrNameLst>
                                          <p:attrName>ppt_w</p:attrName>
                                        </p:attrNameLst>
                                      </p:cBhvr>
                                      <p:tavLst>
                                        <p:tav tm="0" fmla="#ppt_w*sin(2.5*pi*$)">
                                          <p:val>
                                            <p:fltVal val="0"/>
                                          </p:val>
                                        </p:tav>
                                        <p:tav tm="100000">
                                          <p:val>
                                            <p:fltVal val="1"/>
                                          </p:val>
                                        </p:tav>
                                      </p:tavLst>
                                    </p:anim>
                                    <p:anim calcmode="lin" valueType="num">
                                      <p:cBhvr>
                                        <p:cTn id="54" dur="2000" fill="hold"/>
                                        <p:tgtEl>
                                          <p:spTgt spid="6">
                                            <p:graphicEl>
                                              <a:dgm id="{29B60E43-4755-446B-93B5-87FD49EA2760}"/>
                                            </p:graphicEl>
                                          </p:spTgt>
                                        </p:tgtEl>
                                        <p:attrNameLst>
                                          <p:attrName>ppt_h</p:attrName>
                                        </p:attrNameLst>
                                      </p:cBhvr>
                                      <p:tavLst>
                                        <p:tav tm="0">
                                          <p:val>
                                            <p:strVal val="#ppt_h"/>
                                          </p:val>
                                        </p:tav>
                                        <p:tav tm="100000">
                                          <p:val>
                                            <p:strVal val="#ppt_h"/>
                                          </p:val>
                                        </p:tav>
                                      </p:tavLst>
                                    </p:anim>
                                  </p:childTnLst>
                                </p:cTn>
                              </p:par>
                              <p:par>
                                <p:cTn id="55" presetID="45" presetClass="entr" presetSubtype="0" fill="hold" grpId="0" nodeType="withEffect">
                                  <p:stCondLst>
                                    <p:cond delay="0"/>
                                  </p:stCondLst>
                                  <p:childTnLst>
                                    <p:set>
                                      <p:cBhvr>
                                        <p:cTn id="56" dur="1" fill="hold">
                                          <p:stCondLst>
                                            <p:cond delay="0"/>
                                          </p:stCondLst>
                                        </p:cTn>
                                        <p:tgtEl>
                                          <p:spTgt spid="6">
                                            <p:graphicEl>
                                              <a:dgm id="{5EE63EB2-4C9C-4BF4-850C-D67010D878FB}"/>
                                            </p:graphicEl>
                                          </p:spTgt>
                                        </p:tgtEl>
                                        <p:attrNameLst>
                                          <p:attrName>style.visibility</p:attrName>
                                        </p:attrNameLst>
                                      </p:cBhvr>
                                      <p:to>
                                        <p:strVal val="visible"/>
                                      </p:to>
                                    </p:set>
                                    <p:animEffect transition="in" filter="fade">
                                      <p:cBhvr>
                                        <p:cTn id="57" dur="2000"/>
                                        <p:tgtEl>
                                          <p:spTgt spid="6">
                                            <p:graphicEl>
                                              <a:dgm id="{5EE63EB2-4C9C-4BF4-850C-D67010D878FB}"/>
                                            </p:graphicEl>
                                          </p:spTgt>
                                        </p:tgtEl>
                                      </p:cBhvr>
                                    </p:animEffect>
                                    <p:anim calcmode="lin" valueType="num">
                                      <p:cBhvr>
                                        <p:cTn id="58" dur="2000" fill="hold"/>
                                        <p:tgtEl>
                                          <p:spTgt spid="6">
                                            <p:graphicEl>
                                              <a:dgm id="{5EE63EB2-4C9C-4BF4-850C-D67010D878FB}"/>
                                            </p:graphicEl>
                                          </p:spTgt>
                                        </p:tgtEl>
                                        <p:attrNameLst>
                                          <p:attrName>ppt_w</p:attrName>
                                        </p:attrNameLst>
                                      </p:cBhvr>
                                      <p:tavLst>
                                        <p:tav tm="0" fmla="#ppt_w*sin(2.5*pi*$)">
                                          <p:val>
                                            <p:fltVal val="0"/>
                                          </p:val>
                                        </p:tav>
                                        <p:tav tm="100000">
                                          <p:val>
                                            <p:fltVal val="1"/>
                                          </p:val>
                                        </p:tav>
                                      </p:tavLst>
                                    </p:anim>
                                    <p:anim calcmode="lin" valueType="num">
                                      <p:cBhvr>
                                        <p:cTn id="59" dur="2000" fill="hold"/>
                                        <p:tgtEl>
                                          <p:spTgt spid="6">
                                            <p:graphicEl>
                                              <a:dgm id="{5EE63EB2-4C9C-4BF4-850C-D67010D878FB}"/>
                                            </p:graphicEl>
                                          </p:spTgt>
                                        </p:tgtEl>
                                        <p:attrNameLst>
                                          <p:attrName>ppt_h</p:attrName>
                                        </p:attrNameLst>
                                      </p:cBhvr>
                                      <p:tavLst>
                                        <p:tav tm="0">
                                          <p:val>
                                            <p:strVal val="#ppt_h"/>
                                          </p:val>
                                        </p:tav>
                                        <p:tav tm="100000">
                                          <p:val>
                                            <p:strVal val="#ppt_h"/>
                                          </p:val>
                                        </p:tav>
                                      </p:tavLst>
                                    </p:anim>
                                  </p:childTnLst>
                                </p:cTn>
                              </p:par>
                            </p:childTnLst>
                          </p:cTn>
                        </p:par>
                      </p:childTnLst>
                    </p:cTn>
                  </p:par>
                  <p:par>
                    <p:cTn id="60" fill="hold">
                      <p:stCondLst>
                        <p:cond delay="indefinite"/>
                      </p:stCondLst>
                      <p:childTnLst>
                        <p:par>
                          <p:cTn id="61" fill="hold">
                            <p:stCondLst>
                              <p:cond delay="0"/>
                            </p:stCondLst>
                            <p:childTnLst>
                              <p:par>
                                <p:cTn id="62" presetID="45" presetClass="entr" presetSubtype="0" fill="hold" grpId="0" nodeType="clickEffect">
                                  <p:stCondLst>
                                    <p:cond delay="0"/>
                                  </p:stCondLst>
                                  <p:childTnLst>
                                    <p:set>
                                      <p:cBhvr>
                                        <p:cTn id="63" dur="1" fill="hold">
                                          <p:stCondLst>
                                            <p:cond delay="0"/>
                                          </p:stCondLst>
                                        </p:cTn>
                                        <p:tgtEl>
                                          <p:spTgt spid="6">
                                            <p:graphicEl>
                                              <a:dgm id="{D02D6BDE-6FA6-4911-89E7-02C011AE165B}"/>
                                            </p:graphicEl>
                                          </p:spTgt>
                                        </p:tgtEl>
                                        <p:attrNameLst>
                                          <p:attrName>style.visibility</p:attrName>
                                        </p:attrNameLst>
                                      </p:cBhvr>
                                      <p:to>
                                        <p:strVal val="visible"/>
                                      </p:to>
                                    </p:set>
                                    <p:animEffect transition="in" filter="fade">
                                      <p:cBhvr>
                                        <p:cTn id="64" dur="2000"/>
                                        <p:tgtEl>
                                          <p:spTgt spid="6">
                                            <p:graphicEl>
                                              <a:dgm id="{D02D6BDE-6FA6-4911-89E7-02C011AE165B}"/>
                                            </p:graphicEl>
                                          </p:spTgt>
                                        </p:tgtEl>
                                      </p:cBhvr>
                                    </p:animEffect>
                                    <p:anim calcmode="lin" valueType="num">
                                      <p:cBhvr>
                                        <p:cTn id="65" dur="2000" fill="hold"/>
                                        <p:tgtEl>
                                          <p:spTgt spid="6">
                                            <p:graphicEl>
                                              <a:dgm id="{D02D6BDE-6FA6-4911-89E7-02C011AE165B}"/>
                                            </p:graphicEl>
                                          </p:spTgt>
                                        </p:tgtEl>
                                        <p:attrNameLst>
                                          <p:attrName>ppt_w</p:attrName>
                                        </p:attrNameLst>
                                      </p:cBhvr>
                                      <p:tavLst>
                                        <p:tav tm="0" fmla="#ppt_w*sin(2.5*pi*$)">
                                          <p:val>
                                            <p:fltVal val="0"/>
                                          </p:val>
                                        </p:tav>
                                        <p:tav tm="100000">
                                          <p:val>
                                            <p:fltVal val="1"/>
                                          </p:val>
                                        </p:tav>
                                      </p:tavLst>
                                    </p:anim>
                                    <p:anim calcmode="lin" valueType="num">
                                      <p:cBhvr>
                                        <p:cTn id="66" dur="2000" fill="hold"/>
                                        <p:tgtEl>
                                          <p:spTgt spid="6">
                                            <p:graphicEl>
                                              <a:dgm id="{D02D6BDE-6FA6-4911-89E7-02C011AE165B}"/>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P spid="7"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5123207" y="2599718"/>
            <a:ext cx="184731" cy="369332"/>
          </a:xfrm>
          <a:prstGeom prst="rect">
            <a:avLst/>
          </a:prstGeom>
        </p:spPr>
        <p:txBody>
          <a:bodyPr wrap="none">
            <a:spAutoFit/>
          </a:bodyPr>
          <a:lstStyle/>
          <a:p>
            <a:endParaRPr lang="fa-IR" dirty="0">
              <a:cs typeface="B Titr" panose="00000700000000000000" pitchFamily="2" charset="-78"/>
            </a:endParaRPr>
          </a:p>
        </p:txBody>
      </p:sp>
      <p:sp>
        <p:nvSpPr>
          <p:cNvPr id="21" name="Rounded Rectangle 20"/>
          <p:cNvSpPr/>
          <p:nvPr/>
        </p:nvSpPr>
        <p:spPr>
          <a:xfrm>
            <a:off x="1326444" y="1740435"/>
            <a:ext cx="6530079" cy="576064"/>
          </a:xfrm>
          <a:prstGeom prst="roundRect">
            <a:avLst/>
          </a:prstGeom>
          <a:solidFill>
            <a:schemeClr val="tx2">
              <a:lumMod val="75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fa-IR"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این </a:t>
            </a:r>
            <a:r>
              <a:rPr lang="fa-IR" dirty="0" err="1">
                <a:solidFill>
                  <a:schemeClr val="bg2"/>
                </a:solidFill>
                <a:latin typeface="Times New Roman" panose="02020603050405020304" pitchFamily="18" charset="0"/>
                <a:ea typeface="Times New Roman" panose="02020603050405020304" pitchFamily="18" charset="0"/>
                <a:cs typeface="B Titr" panose="00000700000000000000" pitchFamily="2" charset="-78"/>
              </a:rPr>
              <a:t>افق‌های</a:t>
            </a:r>
            <a:r>
              <a:rPr lang="fa-IR" dirty="0">
                <a:solidFill>
                  <a:schemeClr val="bg2"/>
                </a:solidFill>
                <a:latin typeface="Times New Roman" panose="02020603050405020304" pitchFamily="18" charset="0"/>
                <a:ea typeface="Times New Roman" panose="02020603050405020304" pitchFamily="18" charset="0"/>
                <a:cs typeface="B Titr" panose="00000700000000000000" pitchFamily="2" charset="-78"/>
              </a:rPr>
              <a:t> تازه </a:t>
            </a:r>
            <a:r>
              <a:rPr lang="fa-IR" dirty="0" err="1"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وقدم‌های</a:t>
            </a:r>
            <a:r>
              <a:rPr lang="fa-IR" dirty="0" smtClean="0">
                <a:solidFill>
                  <a:schemeClr val="bg2"/>
                </a:solidFill>
                <a:latin typeface="Times New Roman" panose="02020603050405020304" pitchFamily="18" charset="0"/>
                <a:ea typeface="Times New Roman" panose="02020603050405020304" pitchFamily="18" charset="0"/>
                <a:cs typeface="B Titr" panose="00000700000000000000" pitchFamily="2" charset="-78"/>
              </a:rPr>
              <a:t> </a:t>
            </a:r>
            <a:r>
              <a:rPr lang="fa-IR" dirty="0">
                <a:solidFill>
                  <a:schemeClr val="bg2"/>
                </a:solidFill>
                <a:latin typeface="Times New Roman" panose="02020603050405020304" pitchFamily="18" charset="0"/>
                <a:ea typeface="Times New Roman" panose="02020603050405020304" pitchFamily="18" charset="0"/>
                <a:cs typeface="B Titr" panose="00000700000000000000" pitchFamily="2" charset="-78"/>
              </a:rPr>
              <a:t>بعد را نیز رهبر انقلاب در کلام خود معلوم ساخته‌اند:</a:t>
            </a:r>
          </a:p>
        </p:txBody>
      </p:sp>
      <p:graphicFrame>
        <p:nvGraphicFramePr>
          <p:cNvPr id="3" name="Diagram 2"/>
          <p:cNvGraphicFramePr/>
          <p:nvPr>
            <p:extLst>
              <p:ext uri="{D42A27DB-BD31-4B8C-83A1-F6EECF244321}">
                <p14:modId xmlns:p14="http://schemas.microsoft.com/office/powerpoint/2010/main" val="2235097702"/>
              </p:ext>
            </p:extLst>
          </p:nvPr>
        </p:nvGraphicFramePr>
        <p:xfrm>
          <a:off x="1668016" y="2708920"/>
          <a:ext cx="6096000" cy="40640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3" name="Title 1"/>
          <p:cNvSpPr txBox="1">
            <a:spLocks/>
          </p:cNvSpPr>
          <p:nvPr/>
        </p:nvSpPr>
        <p:spPr bwMode="auto">
          <a:xfrm>
            <a:off x="2051720" y="54868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400" kern="0" dirty="0" smtClean="0">
                <a:solidFill>
                  <a:srgbClr val="FF0000"/>
                </a:solidFill>
                <a:cs typeface="B Titr" panose="00000700000000000000" pitchFamily="2" charset="-78"/>
              </a:rPr>
              <a:t>فصل ششم: طلبه و انقلاب اسلامی</a:t>
            </a:r>
            <a:r>
              <a:rPr lang="fa-IR" sz="2400" kern="0" dirty="0" smtClean="0">
                <a:solidFill>
                  <a:srgbClr val="FF0000"/>
                </a:solidFill>
                <a:cs typeface="B Titr" panose="00000700000000000000" pitchFamily="2" charset="-78"/>
              </a:rPr>
              <a:t/>
            </a:r>
            <a:br>
              <a:rPr lang="fa-IR" sz="2400" kern="0" dirty="0" smtClean="0">
                <a:solidFill>
                  <a:srgbClr val="FF0000"/>
                </a:solidFill>
                <a:cs typeface="B Titr" panose="00000700000000000000" pitchFamily="2" charset="-78"/>
              </a:rPr>
            </a:br>
            <a:r>
              <a:rPr lang="fa-IR" sz="2400" kern="0" dirty="0" smtClean="0">
                <a:solidFill>
                  <a:srgbClr val="002060"/>
                </a:solidFill>
                <a:cs typeface="B Titr" panose="00000700000000000000" pitchFamily="2" charset="-78"/>
              </a:rPr>
              <a:t>4-اصلاح، تحول خواهی و </a:t>
            </a:r>
            <a:r>
              <a:rPr lang="fa-IR" sz="2400" kern="0" dirty="0" err="1" smtClean="0">
                <a:solidFill>
                  <a:srgbClr val="002060"/>
                </a:solidFill>
                <a:cs typeface="B Titr" panose="00000700000000000000" pitchFamily="2" charset="-78"/>
              </a:rPr>
              <a:t>پیش‌برندگی</a:t>
            </a:r>
            <a:r>
              <a:rPr lang="fa-IR" sz="2400" kern="0" dirty="0" smtClean="0">
                <a:solidFill>
                  <a:srgbClr val="002060"/>
                </a:solidFill>
              </a:rPr>
              <a:t/>
            </a:r>
            <a:br>
              <a:rPr lang="fa-IR" sz="2400" kern="0" dirty="0" smtClean="0">
                <a:solidFill>
                  <a:srgbClr val="002060"/>
                </a:solidFill>
              </a:rPr>
            </a:br>
            <a:r>
              <a:rPr lang="en-US" sz="2400" kern="0" dirty="0" smtClean="0">
                <a:solidFill>
                  <a:srgbClr val="FF0000"/>
                </a:solidFill>
                <a:cs typeface="B Titr" panose="00000700000000000000" pitchFamily="2" charset="-78"/>
              </a:rPr>
              <a:t/>
            </a:r>
            <a:br>
              <a:rPr lang="en-US" sz="2400" kern="0" dirty="0" smtClean="0">
                <a:solidFill>
                  <a:srgbClr val="FF0000"/>
                </a:solidFill>
                <a:cs typeface="B Titr" panose="00000700000000000000" pitchFamily="2" charset="-78"/>
              </a:rPr>
            </a:br>
            <a:r>
              <a:rPr lang="fa-IR" sz="2400" kern="0" dirty="0" smtClean="0">
                <a:solidFill>
                  <a:srgbClr val="002060"/>
                </a:solidFill>
              </a:rPr>
              <a:t/>
            </a:r>
            <a:br>
              <a:rPr lang="fa-IR" sz="2400" kern="0" dirty="0" smtClean="0">
                <a:solidFill>
                  <a:srgbClr val="002060"/>
                </a:solidFill>
              </a:rPr>
            </a:br>
            <a:endParaRPr lang="fa-IR" sz="2400" kern="0" dirty="0">
              <a:solidFill>
                <a:srgbClr val="FF0000"/>
              </a:solidFill>
              <a:cs typeface="B Titr" panose="00000700000000000000" pitchFamily="2" charset="-78"/>
            </a:endParaRPr>
          </a:p>
        </p:txBody>
      </p:sp>
    </p:spTree>
    <p:extLst>
      <p:ext uri="{BB962C8B-B14F-4D97-AF65-F5344CB8AC3E}">
        <p14:creationId xmlns:p14="http://schemas.microsoft.com/office/powerpoint/2010/main" val="21415938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p:cTn id="7" dur="1000" fill="hold"/>
                                        <p:tgtEl>
                                          <p:spTgt spid="43"/>
                                        </p:tgtEl>
                                        <p:attrNameLst>
                                          <p:attrName>ppt_w</p:attrName>
                                        </p:attrNameLst>
                                      </p:cBhvr>
                                      <p:tavLst>
                                        <p:tav tm="0">
                                          <p:val>
                                            <p:fltVal val="0"/>
                                          </p:val>
                                        </p:tav>
                                        <p:tav tm="100000">
                                          <p:val>
                                            <p:strVal val="#ppt_w"/>
                                          </p:val>
                                        </p:tav>
                                      </p:tavLst>
                                    </p:anim>
                                    <p:anim calcmode="lin" valueType="num">
                                      <p:cBhvr>
                                        <p:cTn id="8" dur="1000" fill="hold"/>
                                        <p:tgtEl>
                                          <p:spTgt spid="43"/>
                                        </p:tgtEl>
                                        <p:attrNameLst>
                                          <p:attrName>ppt_h</p:attrName>
                                        </p:attrNameLst>
                                      </p:cBhvr>
                                      <p:tavLst>
                                        <p:tav tm="0">
                                          <p:val>
                                            <p:fltVal val="0"/>
                                          </p:val>
                                        </p:tav>
                                        <p:tav tm="100000">
                                          <p:val>
                                            <p:strVal val="#ppt_h"/>
                                          </p:val>
                                        </p:tav>
                                      </p:tavLst>
                                    </p:anim>
                                    <p:anim calcmode="lin" valueType="num">
                                      <p:cBhvr>
                                        <p:cTn id="9" dur="1000" fill="hold"/>
                                        <p:tgtEl>
                                          <p:spTgt spid="43"/>
                                        </p:tgtEl>
                                        <p:attrNameLst>
                                          <p:attrName>style.rotation</p:attrName>
                                        </p:attrNameLst>
                                      </p:cBhvr>
                                      <p:tavLst>
                                        <p:tav tm="0">
                                          <p:val>
                                            <p:fltVal val="90"/>
                                          </p:val>
                                        </p:tav>
                                        <p:tav tm="100000">
                                          <p:val>
                                            <p:fltVal val="0"/>
                                          </p:val>
                                        </p:tav>
                                      </p:tavLst>
                                    </p:anim>
                                    <p:animEffect transition="in" filter="fade">
                                      <p:cBhvr>
                                        <p:cTn id="10" dur="1000"/>
                                        <p:tgtEl>
                                          <p:spTgt spid="43"/>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p:cTn id="15" dur="1000" fill="hold"/>
                                        <p:tgtEl>
                                          <p:spTgt spid="21"/>
                                        </p:tgtEl>
                                        <p:attrNameLst>
                                          <p:attrName>ppt_w</p:attrName>
                                        </p:attrNameLst>
                                      </p:cBhvr>
                                      <p:tavLst>
                                        <p:tav tm="0">
                                          <p:val>
                                            <p:fltVal val="0"/>
                                          </p:val>
                                        </p:tav>
                                        <p:tav tm="100000">
                                          <p:val>
                                            <p:strVal val="#ppt_w"/>
                                          </p:val>
                                        </p:tav>
                                      </p:tavLst>
                                    </p:anim>
                                    <p:anim calcmode="lin" valueType="num">
                                      <p:cBhvr>
                                        <p:cTn id="16" dur="1000" fill="hold"/>
                                        <p:tgtEl>
                                          <p:spTgt spid="21"/>
                                        </p:tgtEl>
                                        <p:attrNameLst>
                                          <p:attrName>ppt_h</p:attrName>
                                        </p:attrNameLst>
                                      </p:cBhvr>
                                      <p:tavLst>
                                        <p:tav tm="0">
                                          <p:val>
                                            <p:fltVal val="0"/>
                                          </p:val>
                                        </p:tav>
                                        <p:tav tm="100000">
                                          <p:val>
                                            <p:strVal val="#ppt_h"/>
                                          </p:val>
                                        </p:tav>
                                      </p:tavLst>
                                    </p:anim>
                                    <p:anim calcmode="lin" valueType="num">
                                      <p:cBhvr>
                                        <p:cTn id="17" dur="1000" fill="hold"/>
                                        <p:tgtEl>
                                          <p:spTgt spid="21"/>
                                        </p:tgtEl>
                                        <p:attrNameLst>
                                          <p:attrName>style.rotation</p:attrName>
                                        </p:attrNameLst>
                                      </p:cBhvr>
                                      <p:tavLst>
                                        <p:tav tm="0">
                                          <p:val>
                                            <p:fltVal val="90"/>
                                          </p:val>
                                        </p:tav>
                                        <p:tav tm="100000">
                                          <p:val>
                                            <p:fltVal val="0"/>
                                          </p:val>
                                        </p:tav>
                                      </p:tavLst>
                                    </p:anim>
                                    <p:animEffect transition="in" filter="fade">
                                      <p:cBhvr>
                                        <p:cTn id="18" dur="10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3">
                                            <p:graphicEl>
                                              <a:dgm id="{FA558D1A-AE5A-406C-BFBD-7430CB4C3131}"/>
                                            </p:graphicEl>
                                          </p:spTgt>
                                        </p:tgtEl>
                                        <p:attrNameLst>
                                          <p:attrName>style.visibility</p:attrName>
                                        </p:attrNameLst>
                                      </p:cBhvr>
                                      <p:to>
                                        <p:strVal val="visible"/>
                                      </p:to>
                                    </p:set>
                                    <p:anim calcmode="lin" valueType="num">
                                      <p:cBhvr>
                                        <p:cTn id="23" dur="1000" fill="hold"/>
                                        <p:tgtEl>
                                          <p:spTgt spid="3">
                                            <p:graphicEl>
                                              <a:dgm id="{FA558D1A-AE5A-406C-BFBD-7430CB4C3131}"/>
                                            </p:graphicEl>
                                          </p:spTgt>
                                        </p:tgtEl>
                                        <p:attrNameLst>
                                          <p:attrName>ppt_w</p:attrName>
                                        </p:attrNameLst>
                                      </p:cBhvr>
                                      <p:tavLst>
                                        <p:tav tm="0">
                                          <p:val>
                                            <p:fltVal val="0"/>
                                          </p:val>
                                        </p:tav>
                                        <p:tav tm="100000">
                                          <p:val>
                                            <p:strVal val="#ppt_w"/>
                                          </p:val>
                                        </p:tav>
                                      </p:tavLst>
                                    </p:anim>
                                    <p:anim calcmode="lin" valueType="num">
                                      <p:cBhvr>
                                        <p:cTn id="24" dur="1000" fill="hold"/>
                                        <p:tgtEl>
                                          <p:spTgt spid="3">
                                            <p:graphicEl>
                                              <a:dgm id="{FA558D1A-AE5A-406C-BFBD-7430CB4C3131}"/>
                                            </p:graphicEl>
                                          </p:spTgt>
                                        </p:tgtEl>
                                        <p:attrNameLst>
                                          <p:attrName>ppt_h</p:attrName>
                                        </p:attrNameLst>
                                      </p:cBhvr>
                                      <p:tavLst>
                                        <p:tav tm="0">
                                          <p:val>
                                            <p:fltVal val="0"/>
                                          </p:val>
                                        </p:tav>
                                        <p:tav tm="100000">
                                          <p:val>
                                            <p:strVal val="#ppt_h"/>
                                          </p:val>
                                        </p:tav>
                                      </p:tavLst>
                                    </p:anim>
                                    <p:anim calcmode="lin" valueType="num">
                                      <p:cBhvr>
                                        <p:cTn id="25" dur="1000" fill="hold"/>
                                        <p:tgtEl>
                                          <p:spTgt spid="3">
                                            <p:graphicEl>
                                              <a:dgm id="{FA558D1A-AE5A-406C-BFBD-7430CB4C3131}"/>
                                            </p:graphicEl>
                                          </p:spTgt>
                                        </p:tgtEl>
                                        <p:attrNameLst>
                                          <p:attrName>style.rotation</p:attrName>
                                        </p:attrNameLst>
                                      </p:cBhvr>
                                      <p:tavLst>
                                        <p:tav tm="0">
                                          <p:val>
                                            <p:fltVal val="90"/>
                                          </p:val>
                                        </p:tav>
                                        <p:tav tm="100000">
                                          <p:val>
                                            <p:fltVal val="0"/>
                                          </p:val>
                                        </p:tav>
                                      </p:tavLst>
                                    </p:anim>
                                    <p:animEffect transition="in" filter="fade">
                                      <p:cBhvr>
                                        <p:cTn id="26" dur="1000"/>
                                        <p:tgtEl>
                                          <p:spTgt spid="3">
                                            <p:graphicEl>
                                              <a:dgm id="{FA558D1A-AE5A-406C-BFBD-7430CB4C3131}"/>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3">
                                            <p:graphicEl>
                                              <a:dgm id="{EEB3BB09-84ED-4A8F-8B43-73AD2E9106B8}"/>
                                            </p:graphicEl>
                                          </p:spTgt>
                                        </p:tgtEl>
                                        <p:attrNameLst>
                                          <p:attrName>style.visibility</p:attrName>
                                        </p:attrNameLst>
                                      </p:cBhvr>
                                      <p:to>
                                        <p:strVal val="visible"/>
                                      </p:to>
                                    </p:set>
                                    <p:anim calcmode="lin" valueType="num">
                                      <p:cBhvr>
                                        <p:cTn id="31" dur="1000" fill="hold"/>
                                        <p:tgtEl>
                                          <p:spTgt spid="3">
                                            <p:graphicEl>
                                              <a:dgm id="{EEB3BB09-84ED-4A8F-8B43-73AD2E9106B8}"/>
                                            </p:graphicEl>
                                          </p:spTgt>
                                        </p:tgtEl>
                                        <p:attrNameLst>
                                          <p:attrName>ppt_w</p:attrName>
                                        </p:attrNameLst>
                                      </p:cBhvr>
                                      <p:tavLst>
                                        <p:tav tm="0">
                                          <p:val>
                                            <p:fltVal val="0"/>
                                          </p:val>
                                        </p:tav>
                                        <p:tav tm="100000">
                                          <p:val>
                                            <p:strVal val="#ppt_w"/>
                                          </p:val>
                                        </p:tav>
                                      </p:tavLst>
                                    </p:anim>
                                    <p:anim calcmode="lin" valueType="num">
                                      <p:cBhvr>
                                        <p:cTn id="32" dur="1000" fill="hold"/>
                                        <p:tgtEl>
                                          <p:spTgt spid="3">
                                            <p:graphicEl>
                                              <a:dgm id="{EEB3BB09-84ED-4A8F-8B43-73AD2E9106B8}"/>
                                            </p:graphicEl>
                                          </p:spTgt>
                                        </p:tgtEl>
                                        <p:attrNameLst>
                                          <p:attrName>ppt_h</p:attrName>
                                        </p:attrNameLst>
                                      </p:cBhvr>
                                      <p:tavLst>
                                        <p:tav tm="0">
                                          <p:val>
                                            <p:fltVal val="0"/>
                                          </p:val>
                                        </p:tav>
                                        <p:tav tm="100000">
                                          <p:val>
                                            <p:strVal val="#ppt_h"/>
                                          </p:val>
                                        </p:tav>
                                      </p:tavLst>
                                    </p:anim>
                                    <p:anim calcmode="lin" valueType="num">
                                      <p:cBhvr>
                                        <p:cTn id="33" dur="1000" fill="hold"/>
                                        <p:tgtEl>
                                          <p:spTgt spid="3">
                                            <p:graphicEl>
                                              <a:dgm id="{EEB3BB09-84ED-4A8F-8B43-73AD2E9106B8}"/>
                                            </p:graphicEl>
                                          </p:spTgt>
                                        </p:tgtEl>
                                        <p:attrNameLst>
                                          <p:attrName>style.rotation</p:attrName>
                                        </p:attrNameLst>
                                      </p:cBhvr>
                                      <p:tavLst>
                                        <p:tav tm="0">
                                          <p:val>
                                            <p:fltVal val="90"/>
                                          </p:val>
                                        </p:tav>
                                        <p:tav tm="100000">
                                          <p:val>
                                            <p:fltVal val="0"/>
                                          </p:val>
                                        </p:tav>
                                      </p:tavLst>
                                    </p:anim>
                                    <p:animEffect transition="in" filter="fade">
                                      <p:cBhvr>
                                        <p:cTn id="34" dur="1000"/>
                                        <p:tgtEl>
                                          <p:spTgt spid="3">
                                            <p:graphicEl>
                                              <a:dgm id="{EEB3BB09-84ED-4A8F-8B43-73AD2E9106B8}"/>
                                            </p:graphicEl>
                                          </p:spTgt>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3">
                                            <p:graphicEl>
                                              <a:dgm id="{25F7B4E8-5662-42AD-BECB-3FA5754F9C32}"/>
                                            </p:graphicEl>
                                          </p:spTgt>
                                        </p:tgtEl>
                                        <p:attrNameLst>
                                          <p:attrName>style.visibility</p:attrName>
                                        </p:attrNameLst>
                                      </p:cBhvr>
                                      <p:to>
                                        <p:strVal val="visible"/>
                                      </p:to>
                                    </p:set>
                                    <p:anim calcmode="lin" valueType="num">
                                      <p:cBhvr>
                                        <p:cTn id="37" dur="1000" fill="hold"/>
                                        <p:tgtEl>
                                          <p:spTgt spid="3">
                                            <p:graphicEl>
                                              <a:dgm id="{25F7B4E8-5662-42AD-BECB-3FA5754F9C32}"/>
                                            </p:graphicEl>
                                          </p:spTgt>
                                        </p:tgtEl>
                                        <p:attrNameLst>
                                          <p:attrName>ppt_w</p:attrName>
                                        </p:attrNameLst>
                                      </p:cBhvr>
                                      <p:tavLst>
                                        <p:tav tm="0">
                                          <p:val>
                                            <p:fltVal val="0"/>
                                          </p:val>
                                        </p:tav>
                                        <p:tav tm="100000">
                                          <p:val>
                                            <p:strVal val="#ppt_w"/>
                                          </p:val>
                                        </p:tav>
                                      </p:tavLst>
                                    </p:anim>
                                    <p:anim calcmode="lin" valueType="num">
                                      <p:cBhvr>
                                        <p:cTn id="38" dur="1000" fill="hold"/>
                                        <p:tgtEl>
                                          <p:spTgt spid="3">
                                            <p:graphicEl>
                                              <a:dgm id="{25F7B4E8-5662-42AD-BECB-3FA5754F9C32}"/>
                                            </p:graphicEl>
                                          </p:spTgt>
                                        </p:tgtEl>
                                        <p:attrNameLst>
                                          <p:attrName>ppt_h</p:attrName>
                                        </p:attrNameLst>
                                      </p:cBhvr>
                                      <p:tavLst>
                                        <p:tav tm="0">
                                          <p:val>
                                            <p:fltVal val="0"/>
                                          </p:val>
                                        </p:tav>
                                        <p:tav tm="100000">
                                          <p:val>
                                            <p:strVal val="#ppt_h"/>
                                          </p:val>
                                        </p:tav>
                                      </p:tavLst>
                                    </p:anim>
                                    <p:anim calcmode="lin" valueType="num">
                                      <p:cBhvr>
                                        <p:cTn id="39" dur="1000" fill="hold"/>
                                        <p:tgtEl>
                                          <p:spTgt spid="3">
                                            <p:graphicEl>
                                              <a:dgm id="{25F7B4E8-5662-42AD-BECB-3FA5754F9C32}"/>
                                            </p:graphicEl>
                                          </p:spTgt>
                                        </p:tgtEl>
                                        <p:attrNameLst>
                                          <p:attrName>style.rotation</p:attrName>
                                        </p:attrNameLst>
                                      </p:cBhvr>
                                      <p:tavLst>
                                        <p:tav tm="0">
                                          <p:val>
                                            <p:fltVal val="90"/>
                                          </p:val>
                                        </p:tav>
                                        <p:tav tm="100000">
                                          <p:val>
                                            <p:fltVal val="0"/>
                                          </p:val>
                                        </p:tav>
                                      </p:tavLst>
                                    </p:anim>
                                    <p:animEffect transition="in" filter="fade">
                                      <p:cBhvr>
                                        <p:cTn id="40" dur="1000"/>
                                        <p:tgtEl>
                                          <p:spTgt spid="3">
                                            <p:graphicEl>
                                              <a:dgm id="{25F7B4E8-5662-42AD-BECB-3FA5754F9C32}"/>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grpId="0" nodeType="clickEffect">
                                  <p:stCondLst>
                                    <p:cond delay="0"/>
                                  </p:stCondLst>
                                  <p:childTnLst>
                                    <p:set>
                                      <p:cBhvr>
                                        <p:cTn id="44" dur="1" fill="hold">
                                          <p:stCondLst>
                                            <p:cond delay="0"/>
                                          </p:stCondLst>
                                        </p:cTn>
                                        <p:tgtEl>
                                          <p:spTgt spid="3">
                                            <p:graphicEl>
                                              <a:dgm id="{1E0A1700-F4CA-4D79-8A15-EF3C1D0E5453}"/>
                                            </p:graphicEl>
                                          </p:spTgt>
                                        </p:tgtEl>
                                        <p:attrNameLst>
                                          <p:attrName>style.visibility</p:attrName>
                                        </p:attrNameLst>
                                      </p:cBhvr>
                                      <p:to>
                                        <p:strVal val="visible"/>
                                      </p:to>
                                    </p:set>
                                    <p:anim calcmode="lin" valueType="num">
                                      <p:cBhvr>
                                        <p:cTn id="45" dur="1000" fill="hold"/>
                                        <p:tgtEl>
                                          <p:spTgt spid="3">
                                            <p:graphicEl>
                                              <a:dgm id="{1E0A1700-F4CA-4D79-8A15-EF3C1D0E5453}"/>
                                            </p:graphicEl>
                                          </p:spTgt>
                                        </p:tgtEl>
                                        <p:attrNameLst>
                                          <p:attrName>ppt_w</p:attrName>
                                        </p:attrNameLst>
                                      </p:cBhvr>
                                      <p:tavLst>
                                        <p:tav tm="0">
                                          <p:val>
                                            <p:fltVal val="0"/>
                                          </p:val>
                                        </p:tav>
                                        <p:tav tm="100000">
                                          <p:val>
                                            <p:strVal val="#ppt_w"/>
                                          </p:val>
                                        </p:tav>
                                      </p:tavLst>
                                    </p:anim>
                                    <p:anim calcmode="lin" valueType="num">
                                      <p:cBhvr>
                                        <p:cTn id="46" dur="1000" fill="hold"/>
                                        <p:tgtEl>
                                          <p:spTgt spid="3">
                                            <p:graphicEl>
                                              <a:dgm id="{1E0A1700-F4CA-4D79-8A15-EF3C1D0E5453}"/>
                                            </p:graphicEl>
                                          </p:spTgt>
                                        </p:tgtEl>
                                        <p:attrNameLst>
                                          <p:attrName>ppt_h</p:attrName>
                                        </p:attrNameLst>
                                      </p:cBhvr>
                                      <p:tavLst>
                                        <p:tav tm="0">
                                          <p:val>
                                            <p:fltVal val="0"/>
                                          </p:val>
                                        </p:tav>
                                        <p:tav tm="100000">
                                          <p:val>
                                            <p:strVal val="#ppt_h"/>
                                          </p:val>
                                        </p:tav>
                                      </p:tavLst>
                                    </p:anim>
                                    <p:anim calcmode="lin" valueType="num">
                                      <p:cBhvr>
                                        <p:cTn id="47" dur="1000" fill="hold"/>
                                        <p:tgtEl>
                                          <p:spTgt spid="3">
                                            <p:graphicEl>
                                              <a:dgm id="{1E0A1700-F4CA-4D79-8A15-EF3C1D0E5453}"/>
                                            </p:graphicEl>
                                          </p:spTgt>
                                        </p:tgtEl>
                                        <p:attrNameLst>
                                          <p:attrName>style.rotation</p:attrName>
                                        </p:attrNameLst>
                                      </p:cBhvr>
                                      <p:tavLst>
                                        <p:tav tm="0">
                                          <p:val>
                                            <p:fltVal val="90"/>
                                          </p:val>
                                        </p:tav>
                                        <p:tav tm="100000">
                                          <p:val>
                                            <p:fltVal val="0"/>
                                          </p:val>
                                        </p:tav>
                                      </p:tavLst>
                                    </p:anim>
                                    <p:animEffect transition="in" filter="fade">
                                      <p:cBhvr>
                                        <p:cTn id="48" dur="1000"/>
                                        <p:tgtEl>
                                          <p:spTgt spid="3">
                                            <p:graphicEl>
                                              <a:dgm id="{1E0A1700-F4CA-4D79-8A15-EF3C1D0E5453}"/>
                                            </p:graphicEl>
                                          </p:spTgt>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3">
                                            <p:graphicEl>
                                              <a:dgm id="{35221C5D-CF0A-4410-BD22-6818C02189A5}"/>
                                            </p:graphicEl>
                                          </p:spTgt>
                                        </p:tgtEl>
                                        <p:attrNameLst>
                                          <p:attrName>style.visibility</p:attrName>
                                        </p:attrNameLst>
                                      </p:cBhvr>
                                      <p:to>
                                        <p:strVal val="visible"/>
                                      </p:to>
                                    </p:set>
                                    <p:anim calcmode="lin" valueType="num">
                                      <p:cBhvr>
                                        <p:cTn id="51" dur="1000" fill="hold"/>
                                        <p:tgtEl>
                                          <p:spTgt spid="3">
                                            <p:graphicEl>
                                              <a:dgm id="{35221C5D-CF0A-4410-BD22-6818C02189A5}"/>
                                            </p:graphicEl>
                                          </p:spTgt>
                                        </p:tgtEl>
                                        <p:attrNameLst>
                                          <p:attrName>ppt_w</p:attrName>
                                        </p:attrNameLst>
                                      </p:cBhvr>
                                      <p:tavLst>
                                        <p:tav tm="0">
                                          <p:val>
                                            <p:fltVal val="0"/>
                                          </p:val>
                                        </p:tav>
                                        <p:tav tm="100000">
                                          <p:val>
                                            <p:strVal val="#ppt_w"/>
                                          </p:val>
                                        </p:tav>
                                      </p:tavLst>
                                    </p:anim>
                                    <p:anim calcmode="lin" valueType="num">
                                      <p:cBhvr>
                                        <p:cTn id="52" dur="1000" fill="hold"/>
                                        <p:tgtEl>
                                          <p:spTgt spid="3">
                                            <p:graphicEl>
                                              <a:dgm id="{35221C5D-CF0A-4410-BD22-6818C02189A5}"/>
                                            </p:graphicEl>
                                          </p:spTgt>
                                        </p:tgtEl>
                                        <p:attrNameLst>
                                          <p:attrName>ppt_h</p:attrName>
                                        </p:attrNameLst>
                                      </p:cBhvr>
                                      <p:tavLst>
                                        <p:tav tm="0">
                                          <p:val>
                                            <p:fltVal val="0"/>
                                          </p:val>
                                        </p:tav>
                                        <p:tav tm="100000">
                                          <p:val>
                                            <p:strVal val="#ppt_h"/>
                                          </p:val>
                                        </p:tav>
                                      </p:tavLst>
                                    </p:anim>
                                    <p:anim calcmode="lin" valueType="num">
                                      <p:cBhvr>
                                        <p:cTn id="53" dur="1000" fill="hold"/>
                                        <p:tgtEl>
                                          <p:spTgt spid="3">
                                            <p:graphicEl>
                                              <a:dgm id="{35221C5D-CF0A-4410-BD22-6818C02189A5}"/>
                                            </p:graphicEl>
                                          </p:spTgt>
                                        </p:tgtEl>
                                        <p:attrNameLst>
                                          <p:attrName>style.rotation</p:attrName>
                                        </p:attrNameLst>
                                      </p:cBhvr>
                                      <p:tavLst>
                                        <p:tav tm="0">
                                          <p:val>
                                            <p:fltVal val="90"/>
                                          </p:val>
                                        </p:tav>
                                        <p:tav tm="100000">
                                          <p:val>
                                            <p:fltVal val="0"/>
                                          </p:val>
                                        </p:tav>
                                      </p:tavLst>
                                    </p:anim>
                                    <p:animEffect transition="in" filter="fade">
                                      <p:cBhvr>
                                        <p:cTn id="54" dur="1000"/>
                                        <p:tgtEl>
                                          <p:spTgt spid="3">
                                            <p:graphicEl>
                                              <a:dgm id="{35221C5D-CF0A-4410-BD22-6818C02189A5}"/>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31" presetClass="entr" presetSubtype="0" fill="hold" grpId="0" nodeType="clickEffect">
                                  <p:stCondLst>
                                    <p:cond delay="0"/>
                                  </p:stCondLst>
                                  <p:childTnLst>
                                    <p:set>
                                      <p:cBhvr>
                                        <p:cTn id="58" dur="1" fill="hold">
                                          <p:stCondLst>
                                            <p:cond delay="0"/>
                                          </p:stCondLst>
                                        </p:cTn>
                                        <p:tgtEl>
                                          <p:spTgt spid="3">
                                            <p:graphicEl>
                                              <a:dgm id="{D8BB235E-462A-411F-BFB9-14BEBD34ECC1}"/>
                                            </p:graphicEl>
                                          </p:spTgt>
                                        </p:tgtEl>
                                        <p:attrNameLst>
                                          <p:attrName>style.visibility</p:attrName>
                                        </p:attrNameLst>
                                      </p:cBhvr>
                                      <p:to>
                                        <p:strVal val="visible"/>
                                      </p:to>
                                    </p:set>
                                    <p:anim calcmode="lin" valueType="num">
                                      <p:cBhvr>
                                        <p:cTn id="59" dur="1000" fill="hold"/>
                                        <p:tgtEl>
                                          <p:spTgt spid="3">
                                            <p:graphicEl>
                                              <a:dgm id="{D8BB235E-462A-411F-BFB9-14BEBD34ECC1}"/>
                                            </p:graphicEl>
                                          </p:spTgt>
                                        </p:tgtEl>
                                        <p:attrNameLst>
                                          <p:attrName>ppt_w</p:attrName>
                                        </p:attrNameLst>
                                      </p:cBhvr>
                                      <p:tavLst>
                                        <p:tav tm="0">
                                          <p:val>
                                            <p:fltVal val="0"/>
                                          </p:val>
                                        </p:tav>
                                        <p:tav tm="100000">
                                          <p:val>
                                            <p:strVal val="#ppt_w"/>
                                          </p:val>
                                        </p:tav>
                                      </p:tavLst>
                                    </p:anim>
                                    <p:anim calcmode="lin" valueType="num">
                                      <p:cBhvr>
                                        <p:cTn id="60" dur="1000" fill="hold"/>
                                        <p:tgtEl>
                                          <p:spTgt spid="3">
                                            <p:graphicEl>
                                              <a:dgm id="{D8BB235E-462A-411F-BFB9-14BEBD34ECC1}"/>
                                            </p:graphicEl>
                                          </p:spTgt>
                                        </p:tgtEl>
                                        <p:attrNameLst>
                                          <p:attrName>ppt_h</p:attrName>
                                        </p:attrNameLst>
                                      </p:cBhvr>
                                      <p:tavLst>
                                        <p:tav tm="0">
                                          <p:val>
                                            <p:fltVal val="0"/>
                                          </p:val>
                                        </p:tav>
                                        <p:tav tm="100000">
                                          <p:val>
                                            <p:strVal val="#ppt_h"/>
                                          </p:val>
                                        </p:tav>
                                      </p:tavLst>
                                    </p:anim>
                                    <p:anim calcmode="lin" valueType="num">
                                      <p:cBhvr>
                                        <p:cTn id="61" dur="1000" fill="hold"/>
                                        <p:tgtEl>
                                          <p:spTgt spid="3">
                                            <p:graphicEl>
                                              <a:dgm id="{D8BB235E-462A-411F-BFB9-14BEBD34ECC1}"/>
                                            </p:graphicEl>
                                          </p:spTgt>
                                        </p:tgtEl>
                                        <p:attrNameLst>
                                          <p:attrName>style.rotation</p:attrName>
                                        </p:attrNameLst>
                                      </p:cBhvr>
                                      <p:tavLst>
                                        <p:tav tm="0">
                                          <p:val>
                                            <p:fltVal val="90"/>
                                          </p:val>
                                        </p:tav>
                                        <p:tav tm="100000">
                                          <p:val>
                                            <p:fltVal val="0"/>
                                          </p:val>
                                        </p:tav>
                                      </p:tavLst>
                                    </p:anim>
                                    <p:animEffect transition="in" filter="fade">
                                      <p:cBhvr>
                                        <p:cTn id="62" dur="1000"/>
                                        <p:tgtEl>
                                          <p:spTgt spid="3">
                                            <p:graphicEl>
                                              <a:dgm id="{D8BB235E-462A-411F-BFB9-14BEBD34ECC1}"/>
                                            </p:graphicEl>
                                          </p:spTgt>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3">
                                            <p:graphicEl>
                                              <a:dgm id="{5975DAE5-B2E2-471A-829C-4ED08B08AD11}"/>
                                            </p:graphicEl>
                                          </p:spTgt>
                                        </p:tgtEl>
                                        <p:attrNameLst>
                                          <p:attrName>style.visibility</p:attrName>
                                        </p:attrNameLst>
                                      </p:cBhvr>
                                      <p:to>
                                        <p:strVal val="visible"/>
                                      </p:to>
                                    </p:set>
                                    <p:anim calcmode="lin" valueType="num">
                                      <p:cBhvr>
                                        <p:cTn id="65" dur="1000" fill="hold"/>
                                        <p:tgtEl>
                                          <p:spTgt spid="3">
                                            <p:graphicEl>
                                              <a:dgm id="{5975DAE5-B2E2-471A-829C-4ED08B08AD11}"/>
                                            </p:graphicEl>
                                          </p:spTgt>
                                        </p:tgtEl>
                                        <p:attrNameLst>
                                          <p:attrName>ppt_w</p:attrName>
                                        </p:attrNameLst>
                                      </p:cBhvr>
                                      <p:tavLst>
                                        <p:tav tm="0">
                                          <p:val>
                                            <p:fltVal val="0"/>
                                          </p:val>
                                        </p:tav>
                                        <p:tav tm="100000">
                                          <p:val>
                                            <p:strVal val="#ppt_w"/>
                                          </p:val>
                                        </p:tav>
                                      </p:tavLst>
                                    </p:anim>
                                    <p:anim calcmode="lin" valueType="num">
                                      <p:cBhvr>
                                        <p:cTn id="66" dur="1000" fill="hold"/>
                                        <p:tgtEl>
                                          <p:spTgt spid="3">
                                            <p:graphicEl>
                                              <a:dgm id="{5975DAE5-B2E2-471A-829C-4ED08B08AD11}"/>
                                            </p:graphicEl>
                                          </p:spTgt>
                                        </p:tgtEl>
                                        <p:attrNameLst>
                                          <p:attrName>ppt_h</p:attrName>
                                        </p:attrNameLst>
                                      </p:cBhvr>
                                      <p:tavLst>
                                        <p:tav tm="0">
                                          <p:val>
                                            <p:fltVal val="0"/>
                                          </p:val>
                                        </p:tav>
                                        <p:tav tm="100000">
                                          <p:val>
                                            <p:strVal val="#ppt_h"/>
                                          </p:val>
                                        </p:tav>
                                      </p:tavLst>
                                    </p:anim>
                                    <p:anim calcmode="lin" valueType="num">
                                      <p:cBhvr>
                                        <p:cTn id="67" dur="1000" fill="hold"/>
                                        <p:tgtEl>
                                          <p:spTgt spid="3">
                                            <p:graphicEl>
                                              <a:dgm id="{5975DAE5-B2E2-471A-829C-4ED08B08AD11}"/>
                                            </p:graphicEl>
                                          </p:spTgt>
                                        </p:tgtEl>
                                        <p:attrNameLst>
                                          <p:attrName>style.rotation</p:attrName>
                                        </p:attrNameLst>
                                      </p:cBhvr>
                                      <p:tavLst>
                                        <p:tav tm="0">
                                          <p:val>
                                            <p:fltVal val="90"/>
                                          </p:val>
                                        </p:tav>
                                        <p:tav tm="100000">
                                          <p:val>
                                            <p:fltVal val="0"/>
                                          </p:val>
                                        </p:tav>
                                      </p:tavLst>
                                    </p:anim>
                                    <p:animEffect transition="in" filter="fade">
                                      <p:cBhvr>
                                        <p:cTn id="68" dur="1000"/>
                                        <p:tgtEl>
                                          <p:spTgt spid="3">
                                            <p:graphicEl>
                                              <a:dgm id="{5975DAE5-B2E2-471A-829C-4ED08B08AD11}"/>
                                            </p:graphicEl>
                                          </p:spTgt>
                                        </p:tgtEl>
                                      </p:cBhvr>
                                    </p:animEffect>
                                  </p:childTnLst>
                                </p:cTn>
                              </p:par>
                            </p:childTnLst>
                          </p:cTn>
                        </p:par>
                      </p:childTnLst>
                    </p:cTn>
                  </p:par>
                  <p:par>
                    <p:cTn id="69" fill="hold">
                      <p:stCondLst>
                        <p:cond delay="indefinite"/>
                      </p:stCondLst>
                      <p:childTnLst>
                        <p:par>
                          <p:cTn id="70" fill="hold">
                            <p:stCondLst>
                              <p:cond delay="0"/>
                            </p:stCondLst>
                            <p:childTnLst>
                              <p:par>
                                <p:cTn id="71" presetID="31" presetClass="entr" presetSubtype="0" fill="hold" grpId="0" nodeType="clickEffect">
                                  <p:stCondLst>
                                    <p:cond delay="0"/>
                                  </p:stCondLst>
                                  <p:childTnLst>
                                    <p:set>
                                      <p:cBhvr>
                                        <p:cTn id="72" dur="1" fill="hold">
                                          <p:stCondLst>
                                            <p:cond delay="0"/>
                                          </p:stCondLst>
                                        </p:cTn>
                                        <p:tgtEl>
                                          <p:spTgt spid="3">
                                            <p:graphicEl>
                                              <a:dgm id="{56009C3C-8BC3-4131-B7C4-19A9B261536D}"/>
                                            </p:graphicEl>
                                          </p:spTgt>
                                        </p:tgtEl>
                                        <p:attrNameLst>
                                          <p:attrName>style.visibility</p:attrName>
                                        </p:attrNameLst>
                                      </p:cBhvr>
                                      <p:to>
                                        <p:strVal val="visible"/>
                                      </p:to>
                                    </p:set>
                                    <p:anim calcmode="lin" valueType="num">
                                      <p:cBhvr>
                                        <p:cTn id="73" dur="1000" fill="hold"/>
                                        <p:tgtEl>
                                          <p:spTgt spid="3">
                                            <p:graphicEl>
                                              <a:dgm id="{56009C3C-8BC3-4131-B7C4-19A9B261536D}"/>
                                            </p:graphicEl>
                                          </p:spTgt>
                                        </p:tgtEl>
                                        <p:attrNameLst>
                                          <p:attrName>ppt_w</p:attrName>
                                        </p:attrNameLst>
                                      </p:cBhvr>
                                      <p:tavLst>
                                        <p:tav tm="0">
                                          <p:val>
                                            <p:fltVal val="0"/>
                                          </p:val>
                                        </p:tav>
                                        <p:tav tm="100000">
                                          <p:val>
                                            <p:strVal val="#ppt_w"/>
                                          </p:val>
                                        </p:tav>
                                      </p:tavLst>
                                    </p:anim>
                                    <p:anim calcmode="lin" valueType="num">
                                      <p:cBhvr>
                                        <p:cTn id="74" dur="1000" fill="hold"/>
                                        <p:tgtEl>
                                          <p:spTgt spid="3">
                                            <p:graphicEl>
                                              <a:dgm id="{56009C3C-8BC3-4131-B7C4-19A9B261536D}"/>
                                            </p:graphicEl>
                                          </p:spTgt>
                                        </p:tgtEl>
                                        <p:attrNameLst>
                                          <p:attrName>ppt_h</p:attrName>
                                        </p:attrNameLst>
                                      </p:cBhvr>
                                      <p:tavLst>
                                        <p:tav tm="0">
                                          <p:val>
                                            <p:fltVal val="0"/>
                                          </p:val>
                                        </p:tav>
                                        <p:tav tm="100000">
                                          <p:val>
                                            <p:strVal val="#ppt_h"/>
                                          </p:val>
                                        </p:tav>
                                      </p:tavLst>
                                    </p:anim>
                                    <p:anim calcmode="lin" valueType="num">
                                      <p:cBhvr>
                                        <p:cTn id="75" dur="1000" fill="hold"/>
                                        <p:tgtEl>
                                          <p:spTgt spid="3">
                                            <p:graphicEl>
                                              <a:dgm id="{56009C3C-8BC3-4131-B7C4-19A9B261536D}"/>
                                            </p:graphicEl>
                                          </p:spTgt>
                                        </p:tgtEl>
                                        <p:attrNameLst>
                                          <p:attrName>style.rotation</p:attrName>
                                        </p:attrNameLst>
                                      </p:cBhvr>
                                      <p:tavLst>
                                        <p:tav tm="0">
                                          <p:val>
                                            <p:fltVal val="90"/>
                                          </p:val>
                                        </p:tav>
                                        <p:tav tm="100000">
                                          <p:val>
                                            <p:fltVal val="0"/>
                                          </p:val>
                                        </p:tav>
                                      </p:tavLst>
                                    </p:anim>
                                    <p:animEffect transition="in" filter="fade">
                                      <p:cBhvr>
                                        <p:cTn id="76" dur="1000"/>
                                        <p:tgtEl>
                                          <p:spTgt spid="3">
                                            <p:graphicEl>
                                              <a:dgm id="{56009C3C-8BC3-4131-B7C4-19A9B261536D}"/>
                                            </p:graphicEl>
                                          </p:spTgt>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3">
                                            <p:graphicEl>
                                              <a:dgm id="{2FE2663B-AA9D-4D2C-9AA2-2D60AE3423D1}"/>
                                            </p:graphicEl>
                                          </p:spTgt>
                                        </p:tgtEl>
                                        <p:attrNameLst>
                                          <p:attrName>style.visibility</p:attrName>
                                        </p:attrNameLst>
                                      </p:cBhvr>
                                      <p:to>
                                        <p:strVal val="visible"/>
                                      </p:to>
                                    </p:set>
                                    <p:anim calcmode="lin" valueType="num">
                                      <p:cBhvr>
                                        <p:cTn id="79" dur="1000" fill="hold"/>
                                        <p:tgtEl>
                                          <p:spTgt spid="3">
                                            <p:graphicEl>
                                              <a:dgm id="{2FE2663B-AA9D-4D2C-9AA2-2D60AE3423D1}"/>
                                            </p:graphicEl>
                                          </p:spTgt>
                                        </p:tgtEl>
                                        <p:attrNameLst>
                                          <p:attrName>ppt_w</p:attrName>
                                        </p:attrNameLst>
                                      </p:cBhvr>
                                      <p:tavLst>
                                        <p:tav tm="0">
                                          <p:val>
                                            <p:fltVal val="0"/>
                                          </p:val>
                                        </p:tav>
                                        <p:tav tm="100000">
                                          <p:val>
                                            <p:strVal val="#ppt_w"/>
                                          </p:val>
                                        </p:tav>
                                      </p:tavLst>
                                    </p:anim>
                                    <p:anim calcmode="lin" valueType="num">
                                      <p:cBhvr>
                                        <p:cTn id="80" dur="1000" fill="hold"/>
                                        <p:tgtEl>
                                          <p:spTgt spid="3">
                                            <p:graphicEl>
                                              <a:dgm id="{2FE2663B-AA9D-4D2C-9AA2-2D60AE3423D1}"/>
                                            </p:graphicEl>
                                          </p:spTgt>
                                        </p:tgtEl>
                                        <p:attrNameLst>
                                          <p:attrName>ppt_h</p:attrName>
                                        </p:attrNameLst>
                                      </p:cBhvr>
                                      <p:tavLst>
                                        <p:tav tm="0">
                                          <p:val>
                                            <p:fltVal val="0"/>
                                          </p:val>
                                        </p:tav>
                                        <p:tav tm="100000">
                                          <p:val>
                                            <p:strVal val="#ppt_h"/>
                                          </p:val>
                                        </p:tav>
                                      </p:tavLst>
                                    </p:anim>
                                    <p:anim calcmode="lin" valueType="num">
                                      <p:cBhvr>
                                        <p:cTn id="81" dur="1000" fill="hold"/>
                                        <p:tgtEl>
                                          <p:spTgt spid="3">
                                            <p:graphicEl>
                                              <a:dgm id="{2FE2663B-AA9D-4D2C-9AA2-2D60AE3423D1}"/>
                                            </p:graphicEl>
                                          </p:spTgt>
                                        </p:tgtEl>
                                        <p:attrNameLst>
                                          <p:attrName>style.rotation</p:attrName>
                                        </p:attrNameLst>
                                      </p:cBhvr>
                                      <p:tavLst>
                                        <p:tav tm="0">
                                          <p:val>
                                            <p:fltVal val="90"/>
                                          </p:val>
                                        </p:tav>
                                        <p:tav tm="100000">
                                          <p:val>
                                            <p:fltVal val="0"/>
                                          </p:val>
                                        </p:tav>
                                      </p:tavLst>
                                    </p:anim>
                                    <p:animEffect transition="in" filter="fade">
                                      <p:cBhvr>
                                        <p:cTn id="82" dur="1000"/>
                                        <p:tgtEl>
                                          <p:spTgt spid="3">
                                            <p:graphicEl>
                                              <a:dgm id="{2FE2663B-AA9D-4D2C-9AA2-2D60AE3423D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Graphic spid="3" grpId="0">
        <p:bldSub>
          <a:bldDgm bld="one"/>
        </p:bldSub>
      </p:bldGraphic>
      <p:bldP spid="43"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964912566"/>
              </p:ext>
            </p:extLst>
          </p:nvPr>
        </p:nvGraphicFramePr>
        <p:xfrm>
          <a:off x="179512" y="1600200"/>
          <a:ext cx="8507288" cy="5069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rot="5400000">
            <a:off x="7333017" y="3950114"/>
            <a:ext cx="3017172" cy="369332"/>
          </a:xfrm>
          <a:prstGeom prst="rect">
            <a:avLst/>
          </a:prstGeom>
        </p:spPr>
        <p:txBody>
          <a:bodyPr wrap="none">
            <a:spAutoFit/>
          </a:bodyPr>
          <a:lstStyle/>
          <a:p>
            <a:pPr lvl="0"/>
            <a:r>
              <a:rPr lang="fa-IR" dirty="0">
                <a:solidFill>
                  <a:srgbClr val="FF0000"/>
                </a:solidFill>
                <a:cs typeface="B Titr" panose="00000700000000000000" pitchFamily="2" charset="-78"/>
              </a:rPr>
              <a:t>5-نگاه کلان، </a:t>
            </a:r>
            <a:r>
              <a:rPr lang="fa-IR" dirty="0" err="1">
                <a:solidFill>
                  <a:srgbClr val="FF0000"/>
                </a:solidFill>
                <a:cs typeface="B Titr" panose="00000700000000000000" pitchFamily="2" charset="-78"/>
              </a:rPr>
              <a:t>بین‌المللی</a:t>
            </a:r>
            <a:r>
              <a:rPr lang="fa-IR" dirty="0">
                <a:solidFill>
                  <a:srgbClr val="FF0000"/>
                </a:solidFill>
                <a:cs typeface="B Titr" panose="00000700000000000000" pitchFamily="2" charset="-78"/>
              </a:rPr>
              <a:t> و تاریخی </a:t>
            </a:r>
            <a:endParaRPr lang="en-US" dirty="0">
              <a:solidFill>
                <a:srgbClr val="FF0000"/>
              </a:solidFill>
              <a:cs typeface="B Titr" panose="00000700000000000000" pitchFamily="2" charset="-78"/>
            </a:endParaRPr>
          </a:p>
        </p:txBody>
      </p:sp>
      <p:sp>
        <p:nvSpPr>
          <p:cNvPr id="6" name="Rectangle 5"/>
          <p:cNvSpPr/>
          <p:nvPr/>
        </p:nvSpPr>
        <p:spPr>
          <a:xfrm>
            <a:off x="2555776" y="116632"/>
            <a:ext cx="4572000" cy="830997"/>
          </a:xfrm>
          <a:prstGeom prst="rect">
            <a:avLst/>
          </a:prstGeom>
        </p:spPr>
        <p:txBody>
          <a:bodyPr>
            <a:spAutoFit/>
          </a:bodyPr>
          <a:lstStyle/>
          <a:p>
            <a:pPr lvl="0"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5-نگاه کلان، </a:t>
            </a:r>
            <a:r>
              <a:rPr lang="fa-IR" sz="2400" dirty="0" err="1">
                <a:solidFill>
                  <a:srgbClr val="002060"/>
                </a:solidFill>
                <a:cs typeface="B Titr" panose="00000700000000000000" pitchFamily="2" charset="-78"/>
              </a:rPr>
              <a:t>بین‌المللی</a:t>
            </a:r>
            <a:r>
              <a:rPr lang="fa-IR" sz="2400" dirty="0">
                <a:solidFill>
                  <a:srgbClr val="002060"/>
                </a:solidFill>
                <a:cs typeface="B Titr" panose="00000700000000000000" pitchFamily="2" charset="-78"/>
              </a:rPr>
              <a:t> و تاریخی </a:t>
            </a:r>
            <a:endParaRPr lang="en-US" sz="2400" dirty="0">
              <a:solidFill>
                <a:srgbClr val="002060"/>
              </a:solidFill>
              <a:cs typeface="B Titr" panose="00000700000000000000" pitchFamily="2" charset="-78"/>
            </a:endParaRPr>
          </a:p>
        </p:txBody>
      </p:sp>
    </p:spTree>
    <p:extLst>
      <p:ext uri="{BB962C8B-B14F-4D97-AF65-F5344CB8AC3E}">
        <p14:creationId xmlns:p14="http://schemas.microsoft.com/office/powerpoint/2010/main" val="1664227072"/>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ircle(in)">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83CD577A-B083-43E4-9CB0-F9BAB1985144}"/>
                                            </p:graphicEl>
                                          </p:spTgt>
                                        </p:tgtEl>
                                        <p:attrNameLst>
                                          <p:attrName>style.visibility</p:attrName>
                                        </p:attrNameLst>
                                      </p:cBhvr>
                                      <p:to>
                                        <p:strVal val="visible"/>
                                      </p:to>
                                    </p:set>
                                    <p:animEffect transition="in" filter="circle(in)">
                                      <p:cBhvr>
                                        <p:cTn id="17" dur="2000"/>
                                        <p:tgtEl>
                                          <p:spTgt spid="4">
                                            <p:graphicEl>
                                              <a:dgm id="{83CD577A-B083-43E4-9CB0-F9BAB1985144}"/>
                                            </p:graphicEl>
                                          </p:spTgt>
                                        </p:tgtEl>
                                      </p:cBhvr>
                                    </p:animEffect>
                                  </p:childTnLst>
                                </p:cTn>
                              </p:par>
                              <p:par>
                                <p:cTn id="18" presetID="6" presetClass="entr" presetSubtype="16" fill="hold" grpId="0" nodeType="withEffect">
                                  <p:stCondLst>
                                    <p:cond delay="0"/>
                                  </p:stCondLst>
                                  <p:childTnLst>
                                    <p:set>
                                      <p:cBhvr>
                                        <p:cTn id="19" dur="1" fill="hold">
                                          <p:stCondLst>
                                            <p:cond delay="0"/>
                                          </p:stCondLst>
                                        </p:cTn>
                                        <p:tgtEl>
                                          <p:spTgt spid="4">
                                            <p:graphicEl>
                                              <a:dgm id="{D1F7951E-B9B1-4664-BB53-54EF69174580}"/>
                                            </p:graphicEl>
                                          </p:spTgt>
                                        </p:tgtEl>
                                        <p:attrNameLst>
                                          <p:attrName>style.visibility</p:attrName>
                                        </p:attrNameLst>
                                      </p:cBhvr>
                                      <p:to>
                                        <p:strVal val="visible"/>
                                      </p:to>
                                    </p:set>
                                    <p:animEffect transition="in" filter="circle(in)">
                                      <p:cBhvr>
                                        <p:cTn id="20" dur="2000"/>
                                        <p:tgtEl>
                                          <p:spTgt spid="4">
                                            <p:graphicEl>
                                              <a:dgm id="{D1F7951E-B9B1-4664-BB53-54EF69174580}"/>
                                            </p:graphicEl>
                                          </p:spTgt>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4">
                                            <p:graphicEl>
                                              <a:dgm id="{74912D6E-F8B1-48D8-A97B-5069D1054B05}"/>
                                            </p:graphicEl>
                                          </p:spTgt>
                                        </p:tgtEl>
                                        <p:attrNameLst>
                                          <p:attrName>style.visibility</p:attrName>
                                        </p:attrNameLst>
                                      </p:cBhvr>
                                      <p:to>
                                        <p:strVal val="visible"/>
                                      </p:to>
                                    </p:set>
                                    <p:animEffect transition="in" filter="circle(in)">
                                      <p:cBhvr>
                                        <p:cTn id="23" dur="2000"/>
                                        <p:tgtEl>
                                          <p:spTgt spid="4">
                                            <p:graphicEl>
                                              <a:dgm id="{74912D6E-F8B1-48D8-A97B-5069D1054B05}"/>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4">
                                            <p:graphicEl>
                                              <a:dgm id="{8E96A3B1-9BF2-479A-A806-E74DFFE2D0D0}"/>
                                            </p:graphicEl>
                                          </p:spTgt>
                                        </p:tgtEl>
                                        <p:attrNameLst>
                                          <p:attrName>style.visibility</p:attrName>
                                        </p:attrNameLst>
                                      </p:cBhvr>
                                      <p:to>
                                        <p:strVal val="visible"/>
                                      </p:to>
                                    </p:set>
                                    <p:animEffect transition="in" filter="circle(in)">
                                      <p:cBhvr>
                                        <p:cTn id="28" dur="2000"/>
                                        <p:tgtEl>
                                          <p:spTgt spid="4">
                                            <p:graphicEl>
                                              <a:dgm id="{8E96A3B1-9BF2-479A-A806-E74DFFE2D0D0}"/>
                                            </p:graphicEl>
                                          </p:spTgt>
                                        </p:tgtEl>
                                      </p:cBhvr>
                                    </p:animEffect>
                                  </p:childTnLst>
                                </p:cTn>
                              </p:par>
                              <p:par>
                                <p:cTn id="29" presetID="6" presetClass="entr" presetSubtype="16" fill="hold" grpId="0" nodeType="withEffect">
                                  <p:stCondLst>
                                    <p:cond delay="0"/>
                                  </p:stCondLst>
                                  <p:childTnLst>
                                    <p:set>
                                      <p:cBhvr>
                                        <p:cTn id="30" dur="1" fill="hold">
                                          <p:stCondLst>
                                            <p:cond delay="0"/>
                                          </p:stCondLst>
                                        </p:cTn>
                                        <p:tgtEl>
                                          <p:spTgt spid="4">
                                            <p:graphicEl>
                                              <a:dgm id="{32EACAA6-D453-4A2A-B28C-D6CBB95A7537}"/>
                                            </p:graphicEl>
                                          </p:spTgt>
                                        </p:tgtEl>
                                        <p:attrNameLst>
                                          <p:attrName>style.visibility</p:attrName>
                                        </p:attrNameLst>
                                      </p:cBhvr>
                                      <p:to>
                                        <p:strVal val="visible"/>
                                      </p:to>
                                    </p:set>
                                    <p:animEffect transition="in" filter="circle(in)">
                                      <p:cBhvr>
                                        <p:cTn id="31" dur="2000"/>
                                        <p:tgtEl>
                                          <p:spTgt spid="4">
                                            <p:graphicEl>
                                              <a:dgm id="{32EACAA6-D453-4A2A-B28C-D6CBB95A753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501892908"/>
              </p:ext>
            </p:extLst>
          </p:nvPr>
        </p:nvGraphicFramePr>
        <p:xfrm>
          <a:off x="179512" y="1628800"/>
          <a:ext cx="8551718" cy="498676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555776" y="116632"/>
            <a:ext cx="4572000" cy="830997"/>
          </a:xfrm>
          <a:prstGeom prst="rect">
            <a:avLst/>
          </a:prstGeom>
        </p:spPr>
        <p:txBody>
          <a:bodyPr>
            <a:spAutoFit/>
          </a:bodyPr>
          <a:lstStyle/>
          <a:p>
            <a:pPr lvl="0"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5-نگاه کلان، </a:t>
            </a:r>
            <a:r>
              <a:rPr lang="fa-IR" sz="2400" dirty="0" err="1">
                <a:solidFill>
                  <a:srgbClr val="002060"/>
                </a:solidFill>
                <a:cs typeface="B Titr" panose="00000700000000000000" pitchFamily="2" charset="-78"/>
              </a:rPr>
              <a:t>بین‌المللی</a:t>
            </a:r>
            <a:r>
              <a:rPr lang="fa-IR" sz="2400" dirty="0">
                <a:solidFill>
                  <a:srgbClr val="002060"/>
                </a:solidFill>
                <a:cs typeface="B Titr" panose="00000700000000000000" pitchFamily="2" charset="-78"/>
              </a:rPr>
              <a:t> و تاریخی </a:t>
            </a:r>
            <a:endParaRPr lang="en-US" sz="2400" dirty="0">
              <a:solidFill>
                <a:srgbClr val="002060"/>
              </a:solidFill>
              <a:cs typeface="B Titr" panose="00000700000000000000" pitchFamily="2" charset="-78"/>
            </a:endParaRPr>
          </a:p>
        </p:txBody>
      </p:sp>
      <p:sp>
        <p:nvSpPr>
          <p:cNvPr id="6" name="Rectangle 5"/>
          <p:cNvSpPr/>
          <p:nvPr/>
        </p:nvSpPr>
        <p:spPr>
          <a:xfrm rot="5400000">
            <a:off x="7333017" y="3950114"/>
            <a:ext cx="3017172" cy="369332"/>
          </a:xfrm>
          <a:prstGeom prst="rect">
            <a:avLst/>
          </a:prstGeom>
        </p:spPr>
        <p:txBody>
          <a:bodyPr wrap="none">
            <a:spAutoFit/>
          </a:bodyPr>
          <a:lstStyle/>
          <a:p>
            <a:pPr lvl="0"/>
            <a:r>
              <a:rPr lang="fa-IR" dirty="0">
                <a:solidFill>
                  <a:srgbClr val="FF0000"/>
                </a:solidFill>
                <a:cs typeface="B Titr" panose="00000700000000000000" pitchFamily="2" charset="-78"/>
              </a:rPr>
              <a:t>5-نگاه کلان، </a:t>
            </a:r>
            <a:r>
              <a:rPr lang="fa-IR" dirty="0" err="1">
                <a:solidFill>
                  <a:srgbClr val="FF0000"/>
                </a:solidFill>
                <a:cs typeface="B Titr" panose="00000700000000000000" pitchFamily="2" charset="-78"/>
              </a:rPr>
              <a:t>بین‌المللی</a:t>
            </a:r>
            <a:r>
              <a:rPr lang="fa-IR" dirty="0">
                <a:solidFill>
                  <a:srgbClr val="FF0000"/>
                </a:solidFill>
                <a:cs typeface="B Titr" panose="00000700000000000000" pitchFamily="2" charset="-78"/>
              </a:rPr>
              <a:t> و تاریخی </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2648658128"/>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D4AD4529-A465-4C1A-852F-224CCB86E059}"/>
                                            </p:graphicEl>
                                          </p:spTgt>
                                        </p:tgtEl>
                                        <p:attrNameLst>
                                          <p:attrName>style.visibility</p:attrName>
                                        </p:attrNameLst>
                                      </p:cBhvr>
                                      <p:to>
                                        <p:strVal val="visible"/>
                                      </p:to>
                                    </p:set>
                                    <p:animEffect transition="in" filter="circle(in)">
                                      <p:cBhvr>
                                        <p:cTn id="17" dur="2000"/>
                                        <p:tgtEl>
                                          <p:spTgt spid="4">
                                            <p:graphicEl>
                                              <a:dgm id="{D4AD4529-A465-4C1A-852F-224CCB86E059}"/>
                                            </p:graphicEl>
                                          </p:spTgt>
                                        </p:tgtEl>
                                      </p:cBhvr>
                                    </p:animEffect>
                                  </p:childTnLst>
                                </p:cTn>
                              </p:par>
                              <p:par>
                                <p:cTn id="18" presetID="6" presetClass="entr" presetSubtype="16" fill="hold" grpId="0" nodeType="withEffect">
                                  <p:stCondLst>
                                    <p:cond delay="0"/>
                                  </p:stCondLst>
                                  <p:childTnLst>
                                    <p:set>
                                      <p:cBhvr>
                                        <p:cTn id="19" dur="1" fill="hold">
                                          <p:stCondLst>
                                            <p:cond delay="0"/>
                                          </p:stCondLst>
                                        </p:cTn>
                                        <p:tgtEl>
                                          <p:spTgt spid="4">
                                            <p:graphicEl>
                                              <a:dgm id="{896A07C2-CF4B-4F58-B20A-346DCD2D33C4}"/>
                                            </p:graphicEl>
                                          </p:spTgt>
                                        </p:tgtEl>
                                        <p:attrNameLst>
                                          <p:attrName>style.visibility</p:attrName>
                                        </p:attrNameLst>
                                      </p:cBhvr>
                                      <p:to>
                                        <p:strVal val="visible"/>
                                      </p:to>
                                    </p:set>
                                    <p:animEffect transition="in" filter="circle(in)">
                                      <p:cBhvr>
                                        <p:cTn id="20" dur="2000"/>
                                        <p:tgtEl>
                                          <p:spTgt spid="4">
                                            <p:graphicEl>
                                              <a:dgm id="{896A07C2-CF4B-4F58-B20A-346DCD2D33C4}"/>
                                            </p:graphicEl>
                                          </p:spTgt>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4">
                                            <p:graphicEl>
                                              <a:dgm id="{E8750BE0-9EDD-4AD8-ABD9-D8D6BEE25C9F}"/>
                                            </p:graphicEl>
                                          </p:spTgt>
                                        </p:tgtEl>
                                        <p:attrNameLst>
                                          <p:attrName>style.visibility</p:attrName>
                                        </p:attrNameLst>
                                      </p:cBhvr>
                                      <p:to>
                                        <p:strVal val="visible"/>
                                      </p:to>
                                    </p:set>
                                    <p:animEffect transition="in" filter="circle(in)">
                                      <p:cBhvr>
                                        <p:cTn id="23" dur="2000"/>
                                        <p:tgtEl>
                                          <p:spTgt spid="4">
                                            <p:graphicEl>
                                              <a:dgm id="{E8750BE0-9EDD-4AD8-ABD9-D8D6BEE25C9F}"/>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4">
                                            <p:graphicEl>
                                              <a:dgm id="{EE0F727C-18C7-4325-A556-6B4D3E626261}"/>
                                            </p:graphicEl>
                                          </p:spTgt>
                                        </p:tgtEl>
                                        <p:attrNameLst>
                                          <p:attrName>style.visibility</p:attrName>
                                        </p:attrNameLst>
                                      </p:cBhvr>
                                      <p:to>
                                        <p:strVal val="visible"/>
                                      </p:to>
                                    </p:set>
                                    <p:animEffect transition="in" filter="circle(in)">
                                      <p:cBhvr>
                                        <p:cTn id="28" dur="2000"/>
                                        <p:tgtEl>
                                          <p:spTgt spid="4">
                                            <p:graphicEl>
                                              <a:dgm id="{EE0F727C-18C7-4325-A556-6B4D3E626261}"/>
                                            </p:graphicEl>
                                          </p:spTgt>
                                        </p:tgtEl>
                                      </p:cBhvr>
                                    </p:animEffect>
                                  </p:childTnLst>
                                </p:cTn>
                              </p:par>
                              <p:par>
                                <p:cTn id="29" presetID="6" presetClass="entr" presetSubtype="16" fill="hold" grpId="0" nodeType="withEffect">
                                  <p:stCondLst>
                                    <p:cond delay="0"/>
                                  </p:stCondLst>
                                  <p:childTnLst>
                                    <p:set>
                                      <p:cBhvr>
                                        <p:cTn id="30" dur="1" fill="hold">
                                          <p:stCondLst>
                                            <p:cond delay="0"/>
                                          </p:stCondLst>
                                        </p:cTn>
                                        <p:tgtEl>
                                          <p:spTgt spid="4">
                                            <p:graphicEl>
                                              <a:dgm id="{F944E7C8-2185-4776-88D0-5B4BC5880135}"/>
                                            </p:graphicEl>
                                          </p:spTgt>
                                        </p:tgtEl>
                                        <p:attrNameLst>
                                          <p:attrName>style.visibility</p:attrName>
                                        </p:attrNameLst>
                                      </p:cBhvr>
                                      <p:to>
                                        <p:strVal val="visible"/>
                                      </p:to>
                                    </p:set>
                                    <p:animEffect transition="in" filter="circle(in)">
                                      <p:cBhvr>
                                        <p:cTn id="31" dur="2000"/>
                                        <p:tgtEl>
                                          <p:spTgt spid="4">
                                            <p:graphicEl>
                                              <a:dgm id="{F944E7C8-2185-4776-88D0-5B4BC588013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944663954"/>
              </p:ext>
            </p:extLst>
          </p:nvPr>
        </p:nvGraphicFramePr>
        <p:xfrm>
          <a:off x="18791" y="1564196"/>
          <a:ext cx="8712968"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555776" y="116632"/>
            <a:ext cx="4572000" cy="830997"/>
          </a:xfrm>
          <a:prstGeom prst="rect">
            <a:avLst/>
          </a:prstGeom>
        </p:spPr>
        <p:txBody>
          <a:bodyPr>
            <a:spAutoFit/>
          </a:bodyPr>
          <a:lstStyle/>
          <a:p>
            <a:pPr lvl="0"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5-نگاه کلان، </a:t>
            </a:r>
            <a:r>
              <a:rPr lang="fa-IR" sz="2400" dirty="0" err="1">
                <a:solidFill>
                  <a:srgbClr val="002060"/>
                </a:solidFill>
                <a:cs typeface="B Titr" panose="00000700000000000000" pitchFamily="2" charset="-78"/>
              </a:rPr>
              <a:t>بین‌المللی</a:t>
            </a:r>
            <a:r>
              <a:rPr lang="fa-IR" sz="2400" dirty="0">
                <a:solidFill>
                  <a:srgbClr val="002060"/>
                </a:solidFill>
                <a:cs typeface="B Titr" panose="00000700000000000000" pitchFamily="2" charset="-78"/>
              </a:rPr>
              <a:t> و تاریخی </a:t>
            </a:r>
            <a:endParaRPr lang="en-US" sz="2400" dirty="0">
              <a:solidFill>
                <a:srgbClr val="002060"/>
              </a:solidFill>
              <a:cs typeface="B Titr" panose="00000700000000000000" pitchFamily="2" charset="-78"/>
            </a:endParaRPr>
          </a:p>
        </p:txBody>
      </p:sp>
      <p:sp>
        <p:nvSpPr>
          <p:cNvPr id="6" name="Rectangle 5"/>
          <p:cNvSpPr/>
          <p:nvPr/>
        </p:nvSpPr>
        <p:spPr>
          <a:xfrm rot="5400000">
            <a:off x="7333017" y="3950114"/>
            <a:ext cx="3017172" cy="369332"/>
          </a:xfrm>
          <a:prstGeom prst="rect">
            <a:avLst/>
          </a:prstGeom>
        </p:spPr>
        <p:txBody>
          <a:bodyPr wrap="none">
            <a:spAutoFit/>
          </a:bodyPr>
          <a:lstStyle/>
          <a:p>
            <a:pPr lvl="0"/>
            <a:r>
              <a:rPr lang="fa-IR" dirty="0">
                <a:solidFill>
                  <a:srgbClr val="FF0000"/>
                </a:solidFill>
                <a:cs typeface="B Titr" panose="00000700000000000000" pitchFamily="2" charset="-78"/>
              </a:rPr>
              <a:t>5-نگاه کلان، </a:t>
            </a:r>
            <a:r>
              <a:rPr lang="fa-IR" dirty="0" err="1">
                <a:solidFill>
                  <a:srgbClr val="FF0000"/>
                </a:solidFill>
                <a:cs typeface="B Titr" panose="00000700000000000000" pitchFamily="2" charset="-78"/>
              </a:rPr>
              <a:t>بین‌المللی</a:t>
            </a:r>
            <a:r>
              <a:rPr lang="fa-IR" dirty="0">
                <a:solidFill>
                  <a:srgbClr val="FF0000"/>
                </a:solidFill>
                <a:cs typeface="B Titr" panose="00000700000000000000" pitchFamily="2" charset="-78"/>
              </a:rPr>
              <a:t> و تاریخی </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2675205608"/>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0BB5A8E3-26E1-4B3B-A7DD-0A887589F928}"/>
                                            </p:graphicEl>
                                          </p:spTgt>
                                        </p:tgtEl>
                                        <p:attrNameLst>
                                          <p:attrName>style.visibility</p:attrName>
                                        </p:attrNameLst>
                                      </p:cBhvr>
                                      <p:to>
                                        <p:strVal val="visible"/>
                                      </p:to>
                                    </p:set>
                                    <p:animEffect transition="in" filter="circle(in)">
                                      <p:cBhvr>
                                        <p:cTn id="17" dur="2000"/>
                                        <p:tgtEl>
                                          <p:spTgt spid="4">
                                            <p:graphicEl>
                                              <a:dgm id="{0BB5A8E3-26E1-4B3B-A7DD-0A887589F928}"/>
                                            </p:graphicEl>
                                          </p:spTgt>
                                        </p:tgtEl>
                                      </p:cBhvr>
                                    </p:animEffect>
                                  </p:childTnLst>
                                </p:cTn>
                              </p:par>
                              <p:par>
                                <p:cTn id="18" presetID="6" presetClass="entr" presetSubtype="16" fill="hold" grpId="0" nodeType="withEffect">
                                  <p:stCondLst>
                                    <p:cond delay="0"/>
                                  </p:stCondLst>
                                  <p:childTnLst>
                                    <p:set>
                                      <p:cBhvr>
                                        <p:cTn id="19" dur="1" fill="hold">
                                          <p:stCondLst>
                                            <p:cond delay="0"/>
                                          </p:stCondLst>
                                        </p:cTn>
                                        <p:tgtEl>
                                          <p:spTgt spid="4">
                                            <p:graphicEl>
                                              <a:dgm id="{D48BD8FC-3167-4A89-9349-35F3B5DB91CA}"/>
                                            </p:graphicEl>
                                          </p:spTgt>
                                        </p:tgtEl>
                                        <p:attrNameLst>
                                          <p:attrName>style.visibility</p:attrName>
                                        </p:attrNameLst>
                                      </p:cBhvr>
                                      <p:to>
                                        <p:strVal val="visible"/>
                                      </p:to>
                                    </p:set>
                                    <p:animEffect transition="in" filter="circle(in)">
                                      <p:cBhvr>
                                        <p:cTn id="20" dur="2000"/>
                                        <p:tgtEl>
                                          <p:spTgt spid="4">
                                            <p:graphicEl>
                                              <a:dgm id="{D48BD8FC-3167-4A89-9349-35F3B5DB91CA}"/>
                                            </p:graphicEl>
                                          </p:spTgt>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4">
                                            <p:graphicEl>
                                              <a:dgm id="{8118C0E2-5EF7-4849-9F2C-05FF51EE35D0}"/>
                                            </p:graphicEl>
                                          </p:spTgt>
                                        </p:tgtEl>
                                        <p:attrNameLst>
                                          <p:attrName>style.visibility</p:attrName>
                                        </p:attrNameLst>
                                      </p:cBhvr>
                                      <p:to>
                                        <p:strVal val="visible"/>
                                      </p:to>
                                    </p:set>
                                    <p:animEffect transition="in" filter="circle(in)">
                                      <p:cBhvr>
                                        <p:cTn id="23" dur="2000"/>
                                        <p:tgtEl>
                                          <p:spTgt spid="4">
                                            <p:graphicEl>
                                              <a:dgm id="{8118C0E2-5EF7-4849-9F2C-05FF51EE35D0}"/>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4">
                                            <p:graphicEl>
                                              <a:dgm id="{DA75681C-F3DE-456A-9B1D-330273AF6019}"/>
                                            </p:graphicEl>
                                          </p:spTgt>
                                        </p:tgtEl>
                                        <p:attrNameLst>
                                          <p:attrName>style.visibility</p:attrName>
                                        </p:attrNameLst>
                                      </p:cBhvr>
                                      <p:to>
                                        <p:strVal val="visible"/>
                                      </p:to>
                                    </p:set>
                                    <p:animEffect transition="in" filter="circle(in)">
                                      <p:cBhvr>
                                        <p:cTn id="28" dur="2000"/>
                                        <p:tgtEl>
                                          <p:spTgt spid="4">
                                            <p:graphicEl>
                                              <a:dgm id="{DA75681C-F3DE-456A-9B1D-330273AF6019}"/>
                                            </p:graphicEl>
                                          </p:spTgt>
                                        </p:tgtEl>
                                      </p:cBhvr>
                                    </p:animEffect>
                                  </p:childTnLst>
                                </p:cTn>
                              </p:par>
                              <p:par>
                                <p:cTn id="29" presetID="6" presetClass="entr" presetSubtype="16" fill="hold" grpId="0" nodeType="withEffect">
                                  <p:stCondLst>
                                    <p:cond delay="0"/>
                                  </p:stCondLst>
                                  <p:childTnLst>
                                    <p:set>
                                      <p:cBhvr>
                                        <p:cTn id="30" dur="1" fill="hold">
                                          <p:stCondLst>
                                            <p:cond delay="0"/>
                                          </p:stCondLst>
                                        </p:cTn>
                                        <p:tgtEl>
                                          <p:spTgt spid="4">
                                            <p:graphicEl>
                                              <a:dgm id="{12089B29-0A28-4102-A85D-A683A5C5D71C}"/>
                                            </p:graphicEl>
                                          </p:spTgt>
                                        </p:tgtEl>
                                        <p:attrNameLst>
                                          <p:attrName>style.visibility</p:attrName>
                                        </p:attrNameLst>
                                      </p:cBhvr>
                                      <p:to>
                                        <p:strVal val="visible"/>
                                      </p:to>
                                    </p:set>
                                    <p:animEffect transition="in" filter="circle(in)">
                                      <p:cBhvr>
                                        <p:cTn id="31" dur="2000"/>
                                        <p:tgtEl>
                                          <p:spTgt spid="4">
                                            <p:graphicEl>
                                              <a:dgm id="{12089B29-0A28-4102-A85D-A683A5C5D71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108040694"/>
              </p:ext>
            </p:extLst>
          </p:nvPr>
        </p:nvGraphicFramePr>
        <p:xfrm>
          <a:off x="107504"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p:cNvSpPr/>
          <p:nvPr/>
        </p:nvSpPr>
        <p:spPr>
          <a:xfrm>
            <a:off x="2627784" y="116632"/>
            <a:ext cx="4572000" cy="830997"/>
          </a:xfrm>
          <a:prstGeom prst="rect">
            <a:avLst/>
          </a:prstGeom>
        </p:spPr>
        <p:txBody>
          <a:bodyPr>
            <a:spAutoFit/>
          </a:bodyPr>
          <a:lstStyle/>
          <a:p>
            <a:pPr lvl="0"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5-نگاه کلان، </a:t>
            </a:r>
            <a:r>
              <a:rPr lang="fa-IR" sz="2400" dirty="0" err="1">
                <a:solidFill>
                  <a:srgbClr val="002060"/>
                </a:solidFill>
                <a:cs typeface="B Titr" panose="00000700000000000000" pitchFamily="2" charset="-78"/>
              </a:rPr>
              <a:t>بین‌المللی</a:t>
            </a:r>
            <a:r>
              <a:rPr lang="fa-IR" sz="2400" dirty="0">
                <a:solidFill>
                  <a:srgbClr val="002060"/>
                </a:solidFill>
                <a:cs typeface="B Titr" panose="00000700000000000000" pitchFamily="2" charset="-78"/>
              </a:rPr>
              <a:t> و تاریخی </a:t>
            </a:r>
            <a:endParaRPr lang="en-US" sz="2400" dirty="0">
              <a:solidFill>
                <a:srgbClr val="002060"/>
              </a:solidFill>
              <a:cs typeface="B Titr" panose="00000700000000000000" pitchFamily="2" charset="-78"/>
            </a:endParaRPr>
          </a:p>
        </p:txBody>
      </p:sp>
      <p:sp>
        <p:nvSpPr>
          <p:cNvPr id="8" name="Rectangle 7"/>
          <p:cNvSpPr/>
          <p:nvPr/>
        </p:nvSpPr>
        <p:spPr>
          <a:xfrm rot="5400000">
            <a:off x="7487260" y="3950114"/>
            <a:ext cx="3017172" cy="369332"/>
          </a:xfrm>
          <a:prstGeom prst="rect">
            <a:avLst/>
          </a:prstGeom>
        </p:spPr>
        <p:txBody>
          <a:bodyPr wrap="none">
            <a:spAutoFit/>
          </a:bodyPr>
          <a:lstStyle/>
          <a:p>
            <a:pPr lvl="0"/>
            <a:r>
              <a:rPr lang="fa-IR" dirty="0">
                <a:solidFill>
                  <a:srgbClr val="FF0000"/>
                </a:solidFill>
                <a:cs typeface="B Titr" panose="00000700000000000000" pitchFamily="2" charset="-78"/>
              </a:rPr>
              <a:t>5-نگاه کلان، </a:t>
            </a:r>
            <a:r>
              <a:rPr lang="fa-IR" dirty="0" err="1">
                <a:solidFill>
                  <a:srgbClr val="FF0000"/>
                </a:solidFill>
                <a:cs typeface="B Titr" panose="00000700000000000000" pitchFamily="2" charset="-78"/>
              </a:rPr>
              <a:t>بین‌المللی</a:t>
            </a:r>
            <a:r>
              <a:rPr lang="fa-IR" dirty="0">
                <a:solidFill>
                  <a:srgbClr val="FF0000"/>
                </a:solidFill>
                <a:cs typeface="B Titr" panose="00000700000000000000" pitchFamily="2" charset="-78"/>
              </a:rPr>
              <a:t> و تاریخی </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3411527625"/>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ircle(in)">
                                      <p:cBhvr>
                                        <p:cTn id="12" dur="20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1BC74CC1-2A40-4295-BD3E-430F62DA18F5}"/>
                                            </p:graphicEl>
                                          </p:spTgt>
                                        </p:tgtEl>
                                        <p:attrNameLst>
                                          <p:attrName>style.visibility</p:attrName>
                                        </p:attrNameLst>
                                      </p:cBhvr>
                                      <p:to>
                                        <p:strVal val="visible"/>
                                      </p:to>
                                    </p:set>
                                    <p:animEffect transition="in" filter="circle(in)">
                                      <p:cBhvr>
                                        <p:cTn id="17" dur="2000"/>
                                        <p:tgtEl>
                                          <p:spTgt spid="4">
                                            <p:graphicEl>
                                              <a:dgm id="{1BC74CC1-2A40-4295-BD3E-430F62DA18F5}"/>
                                            </p:graphicEl>
                                          </p:spTgt>
                                        </p:tgtEl>
                                      </p:cBhvr>
                                    </p:animEffect>
                                  </p:childTnLst>
                                </p:cTn>
                              </p:par>
                              <p:par>
                                <p:cTn id="18" presetID="6" presetClass="entr" presetSubtype="16" fill="hold" grpId="0" nodeType="withEffect">
                                  <p:stCondLst>
                                    <p:cond delay="0"/>
                                  </p:stCondLst>
                                  <p:childTnLst>
                                    <p:set>
                                      <p:cBhvr>
                                        <p:cTn id="19" dur="1" fill="hold">
                                          <p:stCondLst>
                                            <p:cond delay="0"/>
                                          </p:stCondLst>
                                        </p:cTn>
                                        <p:tgtEl>
                                          <p:spTgt spid="4">
                                            <p:graphicEl>
                                              <a:dgm id="{5C98ED51-3884-40E8-8D63-DF83B1CA2280}"/>
                                            </p:graphicEl>
                                          </p:spTgt>
                                        </p:tgtEl>
                                        <p:attrNameLst>
                                          <p:attrName>style.visibility</p:attrName>
                                        </p:attrNameLst>
                                      </p:cBhvr>
                                      <p:to>
                                        <p:strVal val="visible"/>
                                      </p:to>
                                    </p:set>
                                    <p:animEffect transition="in" filter="circle(in)">
                                      <p:cBhvr>
                                        <p:cTn id="20" dur="2000"/>
                                        <p:tgtEl>
                                          <p:spTgt spid="4">
                                            <p:graphicEl>
                                              <a:dgm id="{5C98ED51-3884-40E8-8D63-DF83B1CA2280}"/>
                                            </p:graphicEl>
                                          </p:spTgt>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4">
                                            <p:graphicEl>
                                              <a:dgm id="{639D3DD7-9CF0-4AC1-B252-223BA15867F2}"/>
                                            </p:graphicEl>
                                          </p:spTgt>
                                        </p:tgtEl>
                                        <p:attrNameLst>
                                          <p:attrName>style.visibility</p:attrName>
                                        </p:attrNameLst>
                                      </p:cBhvr>
                                      <p:to>
                                        <p:strVal val="visible"/>
                                      </p:to>
                                    </p:set>
                                    <p:animEffect transition="in" filter="circle(in)">
                                      <p:cBhvr>
                                        <p:cTn id="23" dur="2000"/>
                                        <p:tgtEl>
                                          <p:spTgt spid="4">
                                            <p:graphicEl>
                                              <a:dgm id="{639D3DD7-9CF0-4AC1-B252-223BA15867F2}"/>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6" presetClass="entr" presetSubtype="16" fill="hold" grpId="0" nodeType="clickEffect">
                                  <p:stCondLst>
                                    <p:cond delay="0"/>
                                  </p:stCondLst>
                                  <p:childTnLst>
                                    <p:set>
                                      <p:cBhvr>
                                        <p:cTn id="27" dur="1" fill="hold">
                                          <p:stCondLst>
                                            <p:cond delay="0"/>
                                          </p:stCondLst>
                                        </p:cTn>
                                        <p:tgtEl>
                                          <p:spTgt spid="4">
                                            <p:graphicEl>
                                              <a:dgm id="{7EE3BC4D-C61C-4064-A82A-4756F25EC592}"/>
                                            </p:graphicEl>
                                          </p:spTgt>
                                        </p:tgtEl>
                                        <p:attrNameLst>
                                          <p:attrName>style.visibility</p:attrName>
                                        </p:attrNameLst>
                                      </p:cBhvr>
                                      <p:to>
                                        <p:strVal val="visible"/>
                                      </p:to>
                                    </p:set>
                                    <p:animEffect transition="in" filter="circle(in)">
                                      <p:cBhvr>
                                        <p:cTn id="28" dur="2000"/>
                                        <p:tgtEl>
                                          <p:spTgt spid="4">
                                            <p:graphicEl>
                                              <a:dgm id="{7EE3BC4D-C61C-4064-A82A-4756F25EC592}"/>
                                            </p:graphicEl>
                                          </p:spTgt>
                                        </p:tgtEl>
                                      </p:cBhvr>
                                    </p:animEffect>
                                  </p:childTnLst>
                                </p:cTn>
                              </p:par>
                              <p:par>
                                <p:cTn id="29" presetID="6" presetClass="entr" presetSubtype="16" fill="hold" grpId="0" nodeType="withEffect">
                                  <p:stCondLst>
                                    <p:cond delay="0"/>
                                  </p:stCondLst>
                                  <p:childTnLst>
                                    <p:set>
                                      <p:cBhvr>
                                        <p:cTn id="30" dur="1" fill="hold">
                                          <p:stCondLst>
                                            <p:cond delay="0"/>
                                          </p:stCondLst>
                                        </p:cTn>
                                        <p:tgtEl>
                                          <p:spTgt spid="4">
                                            <p:graphicEl>
                                              <a:dgm id="{FDCEE2B8-4F8F-4384-8014-2EFE7F28B14C}"/>
                                            </p:graphicEl>
                                          </p:spTgt>
                                        </p:tgtEl>
                                        <p:attrNameLst>
                                          <p:attrName>style.visibility</p:attrName>
                                        </p:attrNameLst>
                                      </p:cBhvr>
                                      <p:to>
                                        <p:strVal val="visible"/>
                                      </p:to>
                                    </p:set>
                                    <p:animEffect transition="in" filter="circle(in)">
                                      <p:cBhvr>
                                        <p:cTn id="31" dur="2000"/>
                                        <p:tgtEl>
                                          <p:spTgt spid="4">
                                            <p:graphicEl>
                                              <a:dgm id="{FDCEE2B8-4F8F-4384-8014-2EFE7F28B14C}"/>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grpId="0" nodeType="clickEffect">
                                  <p:stCondLst>
                                    <p:cond delay="0"/>
                                  </p:stCondLst>
                                  <p:childTnLst>
                                    <p:set>
                                      <p:cBhvr>
                                        <p:cTn id="35" dur="1" fill="hold">
                                          <p:stCondLst>
                                            <p:cond delay="0"/>
                                          </p:stCondLst>
                                        </p:cTn>
                                        <p:tgtEl>
                                          <p:spTgt spid="4">
                                            <p:graphicEl>
                                              <a:dgm id="{40970EDB-AE06-4DBD-89BD-6185DD84A7B1}"/>
                                            </p:graphicEl>
                                          </p:spTgt>
                                        </p:tgtEl>
                                        <p:attrNameLst>
                                          <p:attrName>style.visibility</p:attrName>
                                        </p:attrNameLst>
                                      </p:cBhvr>
                                      <p:to>
                                        <p:strVal val="visible"/>
                                      </p:to>
                                    </p:set>
                                    <p:animEffect transition="in" filter="circle(in)">
                                      <p:cBhvr>
                                        <p:cTn id="36" dur="2000"/>
                                        <p:tgtEl>
                                          <p:spTgt spid="4">
                                            <p:graphicEl>
                                              <a:dgm id="{40970EDB-AE06-4DBD-89BD-6185DD84A7B1}"/>
                                            </p:graphicEl>
                                          </p:spTgt>
                                        </p:tgtEl>
                                      </p:cBhvr>
                                    </p:animEffect>
                                  </p:childTnLst>
                                </p:cTn>
                              </p:par>
                              <p:par>
                                <p:cTn id="37" presetID="6" presetClass="entr" presetSubtype="16" fill="hold" grpId="0" nodeType="withEffect">
                                  <p:stCondLst>
                                    <p:cond delay="0"/>
                                  </p:stCondLst>
                                  <p:childTnLst>
                                    <p:set>
                                      <p:cBhvr>
                                        <p:cTn id="38" dur="1" fill="hold">
                                          <p:stCondLst>
                                            <p:cond delay="0"/>
                                          </p:stCondLst>
                                        </p:cTn>
                                        <p:tgtEl>
                                          <p:spTgt spid="4">
                                            <p:graphicEl>
                                              <a:dgm id="{D8FAA673-8CB4-4C62-A3EE-CDD67474BB63}"/>
                                            </p:graphicEl>
                                          </p:spTgt>
                                        </p:tgtEl>
                                        <p:attrNameLst>
                                          <p:attrName>style.visibility</p:attrName>
                                        </p:attrNameLst>
                                      </p:cBhvr>
                                      <p:to>
                                        <p:strVal val="visible"/>
                                      </p:to>
                                    </p:set>
                                    <p:animEffect transition="in" filter="circle(in)">
                                      <p:cBhvr>
                                        <p:cTn id="39" dur="2000"/>
                                        <p:tgtEl>
                                          <p:spTgt spid="4">
                                            <p:graphicEl>
                                              <a:dgm id="{D8FAA673-8CB4-4C62-A3EE-CDD67474BB63}"/>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7" grpId="0"/>
      <p:bldP spid="8"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417930573"/>
              </p:ext>
            </p:extLst>
          </p:nvPr>
        </p:nvGraphicFramePr>
        <p:xfrm>
          <a:off x="179512"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555776" y="116632"/>
            <a:ext cx="4572000" cy="830997"/>
          </a:xfrm>
          <a:prstGeom prst="rect">
            <a:avLst/>
          </a:prstGeom>
        </p:spPr>
        <p:txBody>
          <a:bodyPr>
            <a:spAutoFit/>
          </a:bodyPr>
          <a:lstStyle/>
          <a:p>
            <a:pPr lvl="0"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smtClean="0">
                <a:solidFill>
                  <a:srgbClr val="002060"/>
                </a:solidFill>
                <a:cs typeface="B Titr" panose="00000700000000000000" pitchFamily="2" charset="-78"/>
              </a:rPr>
              <a:t>6-دشمن </a:t>
            </a:r>
            <a:r>
              <a:rPr lang="fa-IR" sz="2400" dirty="0" err="1" smtClean="0">
                <a:solidFill>
                  <a:srgbClr val="002060"/>
                </a:solidFill>
                <a:cs typeface="B Titr" panose="00000700000000000000" pitchFamily="2" charset="-78"/>
              </a:rPr>
              <a:t>شناسی</a:t>
            </a:r>
            <a:endParaRPr lang="en-US" sz="2400" dirty="0">
              <a:solidFill>
                <a:srgbClr val="002060"/>
              </a:solidFill>
              <a:cs typeface="B Titr" panose="00000700000000000000" pitchFamily="2" charset="-78"/>
            </a:endParaRPr>
          </a:p>
        </p:txBody>
      </p:sp>
      <p:sp>
        <p:nvSpPr>
          <p:cNvPr id="6" name="Rectangle 5"/>
          <p:cNvSpPr/>
          <p:nvPr/>
        </p:nvSpPr>
        <p:spPr>
          <a:xfrm rot="16200000">
            <a:off x="-804444" y="3764885"/>
            <a:ext cx="2347117" cy="523220"/>
          </a:xfrm>
          <a:prstGeom prst="rect">
            <a:avLst/>
          </a:prstGeom>
        </p:spPr>
        <p:txBody>
          <a:bodyPr wrap="none">
            <a:spAutoFit/>
          </a:bodyPr>
          <a:lstStyle/>
          <a:p>
            <a:pPr lvl="0" algn="ctr"/>
            <a:r>
              <a:rPr lang="fa-IR" sz="2800" dirty="0">
                <a:solidFill>
                  <a:srgbClr val="FF0000"/>
                </a:solidFill>
                <a:cs typeface="B Titr" panose="00000700000000000000" pitchFamily="2" charset="-78"/>
              </a:rPr>
              <a:t>6-دشمن </a:t>
            </a:r>
            <a:r>
              <a:rPr lang="fa-IR" sz="2800" dirty="0" err="1">
                <a:solidFill>
                  <a:srgbClr val="FF0000"/>
                </a:solidFill>
                <a:cs typeface="B Titr" panose="00000700000000000000" pitchFamily="2" charset="-78"/>
              </a:rPr>
              <a:t>شناسی</a:t>
            </a:r>
            <a:endParaRPr lang="en-US" sz="2800" dirty="0">
              <a:solidFill>
                <a:srgbClr val="FF0000"/>
              </a:solidFill>
              <a:cs typeface="B Titr" panose="00000700000000000000" pitchFamily="2" charset="-78"/>
            </a:endParaRPr>
          </a:p>
        </p:txBody>
      </p:sp>
    </p:spTree>
    <p:extLst>
      <p:ext uri="{BB962C8B-B14F-4D97-AF65-F5344CB8AC3E}">
        <p14:creationId xmlns:p14="http://schemas.microsoft.com/office/powerpoint/2010/main" val="192367629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graphicEl>
                                              <a:dgm id="{FFE740B6-9827-4991-9600-EB9F6D1D8580}"/>
                                            </p:graphicEl>
                                          </p:spTgt>
                                        </p:tgtEl>
                                        <p:attrNameLst>
                                          <p:attrName>style.visibility</p:attrName>
                                        </p:attrNameLst>
                                      </p:cBhvr>
                                      <p:to>
                                        <p:strVal val="visible"/>
                                      </p:to>
                                    </p:set>
                                    <p:anim calcmode="lin" valueType="num">
                                      <p:cBhvr>
                                        <p:cTn id="21" dur="500" fill="hold"/>
                                        <p:tgtEl>
                                          <p:spTgt spid="4">
                                            <p:graphicEl>
                                              <a:dgm id="{FFE740B6-9827-4991-9600-EB9F6D1D8580}"/>
                                            </p:graphicEl>
                                          </p:spTgt>
                                        </p:tgtEl>
                                        <p:attrNameLst>
                                          <p:attrName>ppt_w</p:attrName>
                                        </p:attrNameLst>
                                      </p:cBhvr>
                                      <p:tavLst>
                                        <p:tav tm="0">
                                          <p:val>
                                            <p:fltVal val="0"/>
                                          </p:val>
                                        </p:tav>
                                        <p:tav tm="100000">
                                          <p:val>
                                            <p:strVal val="#ppt_w"/>
                                          </p:val>
                                        </p:tav>
                                      </p:tavLst>
                                    </p:anim>
                                    <p:anim calcmode="lin" valueType="num">
                                      <p:cBhvr>
                                        <p:cTn id="22" dur="500" fill="hold"/>
                                        <p:tgtEl>
                                          <p:spTgt spid="4">
                                            <p:graphicEl>
                                              <a:dgm id="{FFE740B6-9827-4991-9600-EB9F6D1D8580}"/>
                                            </p:graphicEl>
                                          </p:spTgt>
                                        </p:tgtEl>
                                        <p:attrNameLst>
                                          <p:attrName>ppt_h</p:attrName>
                                        </p:attrNameLst>
                                      </p:cBhvr>
                                      <p:tavLst>
                                        <p:tav tm="0">
                                          <p:val>
                                            <p:fltVal val="0"/>
                                          </p:val>
                                        </p:tav>
                                        <p:tav tm="100000">
                                          <p:val>
                                            <p:strVal val="#ppt_h"/>
                                          </p:val>
                                        </p:tav>
                                      </p:tavLst>
                                    </p:anim>
                                    <p:animEffect transition="in" filter="fade">
                                      <p:cBhvr>
                                        <p:cTn id="23" dur="500"/>
                                        <p:tgtEl>
                                          <p:spTgt spid="4">
                                            <p:graphicEl>
                                              <a:dgm id="{FFE740B6-9827-4991-9600-EB9F6D1D8580}"/>
                                            </p:graphic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4">
                                            <p:graphicEl>
                                              <a:dgm id="{90F0238C-A62F-4195-8809-50808B87EA54}"/>
                                            </p:graphicEl>
                                          </p:spTgt>
                                        </p:tgtEl>
                                        <p:attrNameLst>
                                          <p:attrName>style.visibility</p:attrName>
                                        </p:attrNameLst>
                                      </p:cBhvr>
                                      <p:to>
                                        <p:strVal val="visible"/>
                                      </p:to>
                                    </p:set>
                                    <p:anim calcmode="lin" valueType="num">
                                      <p:cBhvr>
                                        <p:cTn id="26" dur="500" fill="hold"/>
                                        <p:tgtEl>
                                          <p:spTgt spid="4">
                                            <p:graphicEl>
                                              <a:dgm id="{90F0238C-A62F-4195-8809-50808B87EA54}"/>
                                            </p:graphicEl>
                                          </p:spTgt>
                                        </p:tgtEl>
                                        <p:attrNameLst>
                                          <p:attrName>ppt_w</p:attrName>
                                        </p:attrNameLst>
                                      </p:cBhvr>
                                      <p:tavLst>
                                        <p:tav tm="0">
                                          <p:val>
                                            <p:fltVal val="0"/>
                                          </p:val>
                                        </p:tav>
                                        <p:tav tm="100000">
                                          <p:val>
                                            <p:strVal val="#ppt_w"/>
                                          </p:val>
                                        </p:tav>
                                      </p:tavLst>
                                    </p:anim>
                                    <p:anim calcmode="lin" valueType="num">
                                      <p:cBhvr>
                                        <p:cTn id="27" dur="500" fill="hold"/>
                                        <p:tgtEl>
                                          <p:spTgt spid="4">
                                            <p:graphicEl>
                                              <a:dgm id="{90F0238C-A62F-4195-8809-50808B87EA54}"/>
                                            </p:graphicEl>
                                          </p:spTgt>
                                        </p:tgtEl>
                                        <p:attrNameLst>
                                          <p:attrName>ppt_h</p:attrName>
                                        </p:attrNameLst>
                                      </p:cBhvr>
                                      <p:tavLst>
                                        <p:tav tm="0">
                                          <p:val>
                                            <p:fltVal val="0"/>
                                          </p:val>
                                        </p:tav>
                                        <p:tav tm="100000">
                                          <p:val>
                                            <p:strVal val="#ppt_h"/>
                                          </p:val>
                                        </p:tav>
                                      </p:tavLst>
                                    </p:anim>
                                    <p:animEffect transition="in" filter="fade">
                                      <p:cBhvr>
                                        <p:cTn id="28" dur="500"/>
                                        <p:tgtEl>
                                          <p:spTgt spid="4">
                                            <p:graphicEl>
                                              <a:dgm id="{90F0238C-A62F-4195-8809-50808B87EA54}"/>
                                            </p:graphicEl>
                                          </p:spTgt>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4">
                                            <p:graphicEl>
                                              <a:dgm id="{97508C7A-2F74-4011-9881-B929CEA38E91}"/>
                                            </p:graphicEl>
                                          </p:spTgt>
                                        </p:tgtEl>
                                        <p:attrNameLst>
                                          <p:attrName>style.visibility</p:attrName>
                                        </p:attrNameLst>
                                      </p:cBhvr>
                                      <p:to>
                                        <p:strVal val="visible"/>
                                      </p:to>
                                    </p:set>
                                    <p:anim calcmode="lin" valueType="num">
                                      <p:cBhvr>
                                        <p:cTn id="31" dur="500" fill="hold"/>
                                        <p:tgtEl>
                                          <p:spTgt spid="4">
                                            <p:graphicEl>
                                              <a:dgm id="{97508C7A-2F74-4011-9881-B929CEA38E91}"/>
                                            </p:graphicEl>
                                          </p:spTgt>
                                        </p:tgtEl>
                                        <p:attrNameLst>
                                          <p:attrName>ppt_w</p:attrName>
                                        </p:attrNameLst>
                                      </p:cBhvr>
                                      <p:tavLst>
                                        <p:tav tm="0">
                                          <p:val>
                                            <p:fltVal val="0"/>
                                          </p:val>
                                        </p:tav>
                                        <p:tav tm="100000">
                                          <p:val>
                                            <p:strVal val="#ppt_w"/>
                                          </p:val>
                                        </p:tav>
                                      </p:tavLst>
                                    </p:anim>
                                    <p:anim calcmode="lin" valueType="num">
                                      <p:cBhvr>
                                        <p:cTn id="32" dur="500" fill="hold"/>
                                        <p:tgtEl>
                                          <p:spTgt spid="4">
                                            <p:graphicEl>
                                              <a:dgm id="{97508C7A-2F74-4011-9881-B929CEA38E91}"/>
                                            </p:graphicEl>
                                          </p:spTgt>
                                        </p:tgtEl>
                                        <p:attrNameLst>
                                          <p:attrName>ppt_h</p:attrName>
                                        </p:attrNameLst>
                                      </p:cBhvr>
                                      <p:tavLst>
                                        <p:tav tm="0">
                                          <p:val>
                                            <p:fltVal val="0"/>
                                          </p:val>
                                        </p:tav>
                                        <p:tav tm="100000">
                                          <p:val>
                                            <p:strVal val="#ppt_h"/>
                                          </p:val>
                                        </p:tav>
                                      </p:tavLst>
                                    </p:anim>
                                    <p:animEffect transition="in" filter="fade">
                                      <p:cBhvr>
                                        <p:cTn id="33" dur="500"/>
                                        <p:tgtEl>
                                          <p:spTgt spid="4">
                                            <p:graphicEl>
                                              <a:dgm id="{97508C7A-2F74-4011-9881-B929CEA38E91}"/>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grpId="0" nodeType="clickEffect">
                                  <p:stCondLst>
                                    <p:cond delay="0"/>
                                  </p:stCondLst>
                                  <p:childTnLst>
                                    <p:set>
                                      <p:cBhvr>
                                        <p:cTn id="37" dur="1" fill="hold">
                                          <p:stCondLst>
                                            <p:cond delay="0"/>
                                          </p:stCondLst>
                                        </p:cTn>
                                        <p:tgtEl>
                                          <p:spTgt spid="4">
                                            <p:graphicEl>
                                              <a:dgm id="{0730BE22-0082-4B4F-A71C-2B304053ED82}"/>
                                            </p:graphicEl>
                                          </p:spTgt>
                                        </p:tgtEl>
                                        <p:attrNameLst>
                                          <p:attrName>style.visibility</p:attrName>
                                        </p:attrNameLst>
                                      </p:cBhvr>
                                      <p:to>
                                        <p:strVal val="visible"/>
                                      </p:to>
                                    </p:set>
                                    <p:anim calcmode="lin" valueType="num">
                                      <p:cBhvr>
                                        <p:cTn id="38" dur="500" fill="hold"/>
                                        <p:tgtEl>
                                          <p:spTgt spid="4">
                                            <p:graphicEl>
                                              <a:dgm id="{0730BE22-0082-4B4F-A71C-2B304053ED82}"/>
                                            </p:graphicEl>
                                          </p:spTgt>
                                        </p:tgtEl>
                                        <p:attrNameLst>
                                          <p:attrName>ppt_w</p:attrName>
                                        </p:attrNameLst>
                                      </p:cBhvr>
                                      <p:tavLst>
                                        <p:tav tm="0">
                                          <p:val>
                                            <p:fltVal val="0"/>
                                          </p:val>
                                        </p:tav>
                                        <p:tav tm="100000">
                                          <p:val>
                                            <p:strVal val="#ppt_w"/>
                                          </p:val>
                                        </p:tav>
                                      </p:tavLst>
                                    </p:anim>
                                    <p:anim calcmode="lin" valueType="num">
                                      <p:cBhvr>
                                        <p:cTn id="39" dur="500" fill="hold"/>
                                        <p:tgtEl>
                                          <p:spTgt spid="4">
                                            <p:graphicEl>
                                              <a:dgm id="{0730BE22-0082-4B4F-A71C-2B304053ED82}"/>
                                            </p:graphicEl>
                                          </p:spTgt>
                                        </p:tgtEl>
                                        <p:attrNameLst>
                                          <p:attrName>ppt_h</p:attrName>
                                        </p:attrNameLst>
                                      </p:cBhvr>
                                      <p:tavLst>
                                        <p:tav tm="0">
                                          <p:val>
                                            <p:fltVal val="0"/>
                                          </p:val>
                                        </p:tav>
                                        <p:tav tm="100000">
                                          <p:val>
                                            <p:strVal val="#ppt_h"/>
                                          </p:val>
                                        </p:tav>
                                      </p:tavLst>
                                    </p:anim>
                                    <p:animEffect transition="in" filter="fade">
                                      <p:cBhvr>
                                        <p:cTn id="40" dur="500"/>
                                        <p:tgtEl>
                                          <p:spTgt spid="4">
                                            <p:graphicEl>
                                              <a:dgm id="{0730BE22-0082-4B4F-A71C-2B304053ED82}"/>
                                            </p:graphicEl>
                                          </p:spTgt>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4">
                                            <p:graphicEl>
                                              <a:dgm id="{C2D7AC15-A72F-474D-921F-AFAC01FE16DB}"/>
                                            </p:graphicEl>
                                          </p:spTgt>
                                        </p:tgtEl>
                                        <p:attrNameLst>
                                          <p:attrName>style.visibility</p:attrName>
                                        </p:attrNameLst>
                                      </p:cBhvr>
                                      <p:to>
                                        <p:strVal val="visible"/>
                                      </p:to>
                                    </p:set>
                                    <p:anim calcmode="lin" valueType="num">
                                      <p:cBhvr>
                                        <p:cTn id="43" dur="500" fill="hold"/>
                                        <p:tgtEl>
                                          <p:spTgt spid="4">
                                            <p:graphicEl>
                                              <a:dgm id="{C2D7AC15-A72F-474D-921F-AFAC01FE16DB}"/>
                                            </p:graphicEl>
                                          </p:spTgt>
                                        </p:tgtEl>
                                        <p:attrNameLst>
                                          <p:attrName>ppt_w</p:attrName>
                                        </p:attrNameLst>
                                      </p:cBhvr>
                                      <p:tavLst>
                                        <p:tav tm="0">
                                          <p:val>
                                            <p:fltVal val="0"/>
                                          </p:val>
                                        </p:tav>
                                        <p:tav tm="100000">
                                          <p:val>
                                            <p:strVal val="#ppt_w"/>
                                          </p:val>
                                        </p:tav>
                                      </p:tavLst>
                                    </p:anim>
                                    <p:anim calcmode="lin" valueType="num">
                                      <p:cBhvr>
                                        <p:cTn id="44" dur="500" fill="hold"/>
                                        <p:tgtEl>
                                          <p:spTgt spid="4">
                                            <p:graphicEl>
                                              <a:dgm id="{C2D7AC15-A72F-474D-921F-AFAC01FE16DB}"/>
                                            </p:graphicEl>
                                          </p:spTgt>
                                        </p:tgtEl>
                                        <p:attrNameLst>
                                          <p:attrName>ppt_h</p:attrName>
                                        </p:attrNameLst>
                                      </p:cBhvr>
                                      <p:tavLst>
                                        <p:tav tm="0">
                                          <p:val>
                                            <p:fltVal val="0"/>
                                          </p:val>
                                        </p:tav>
                                        <p:tav tm="100000">
                                          <p:val>
                                            <p:strVal val="#ppt_h"/>
                                          </p:val>
                                        </p:tav>
                                      </p:tavLst>
                                    </p:anim>
                                    <p:animEffect transition="in" filter="fade">
                                      <p:cBhvr>
                                        <p:cTn id="45" dur="500"/>
                                        <p:tgtEl>
                                          <p:spTgt spid="4">
                                            <p:graphicEl>
                                              <a:dgm id="{C2D7AC15-A72F-474D-921F-AFAC01FE16DB}"/>
                                            </p:graphicEl>
                                          </p:spTgt>
                                        </p:tgtEl>
                                      </p:cBhvr>
                                    </p:animEffect>
                                  </p:childTnLst>
                                </p:cTn>
                              </p:par>
                            </p:childTnLst>
                          </p:cTn>
                        </p:par>
                      </p:childTnLst>
                    </p:cTn>
                  </p:par>
                  <p:par>
                    <p:cTn id="46" fill="hold">
                      <p:stCondLst>
                        <p:cond delay="indefinite"/>
                      </p:stCondLst>
                      <p:childTnLst>
                        <p:par>
                          <p:cTn id="47" fill="hold">
                            <p:stCondLst>
                              <p:cond delay="0"/>
                            </p:stCondLst>
                            <p:childTnLst>
                              <p:par>
                                <p:cTn id="48" presetID="53" presetClass="entr" presetSubtype="16" fill="hold" grpId="0" nodeType="clickEffect">
                                  <p:stCondLst>
                                    <p:cond delay="0"/>
                                  </p:stCondLst>
                                  <p:childTnLst>
                                    <p:set>
                                      <p:cBhvr>
                                        <p:cTn id="49" dur="1" fill="hold">
                                          <p:stCondLst>
                                            <p:cond delay="0"/>
                                          </p:stCondLst>
                                        </p:cTn>
                                        <p:tgtEl>
                                          <p:spTgt spid="4">
                                            <p:graphicEl>
                                              <a:dgm id="{45C48B3E-D4EB-4C85-A5E0-86C3901517AA}"/>
                                            </p:graphicEl>
                                          </p:spTgt>
                                        </p:tgtEl>
                                        <p:attrNameLst>
                                          <p:attrName>style.visibility</p:attrName>
                                        </p:attrNameLst>
                                      </p:cBhvr>
                                      <p:to>
                                        <p:strVal val="visible"/>
                                      </p:to>
                                    </p:set>
                                    <p:anim calcmode="lin" valueType="num">
                                      <p:cBhvr>
                                        <p:cTn id="50" dur="500" fill="hold"/>
                                        <p:tgtEl>
                                          <p:spTgt spid="4">
                                            <p:graphicEl>
                                              <a:dgm id="{45C48B3E-D4EB-4C85-A5E0-86C3901517AA}"/>
                                            </p:graphicEl>
                                          </p:spTgt>
                                        </p:tgtEl>
                                        <p:attrNameLst>
                                          <p:attrName>ppt_w</p:attrName>
                                        </p:attrNameLst>
                                      </p:cBhvr>
                                      <p:tavLst>
                                        <p:tav tm="0">
                                          <p:val>
                                            <p:fltVal val="0"/>
                                          </p:val>
                                        </p:tav>
                                        <p:tav tm="100000">
                                          <p:val>
                                            <p:strVal val="#ppt_w"/>
                                          </p:val>
                                        </p:tav>
                                      </p:tavLst>
                                    </p:anim>
                                    <p:anim calcmode="lin" valueType="num">
                                      <p:cBhvr>
                                        <p:cTn id="51" dur="500" fill="hold"/>
                                        <p:tgtEl>
                                          <p:spTgt spid="4">
                                            <p:graphicEl>
                                              <a:dgm id="{45C48B3E-D4EB-4C85-A5E0-86C3901517AA}"/>
                                            </p:graphicEl>
                                          </p:spTgt>
                                        </p:tgtEl>
                                        <p:attrNameLst>
                                          <p:attrName>ppt_h</p:attrName>
                                        </p:attrNameLst>
                                      </p:cBhvr>
                                      <p:tavLst>
                                        <p:tav tm="0">
                                          <p:val>
                                            <p:fltVal val="0"/>
                                          </p:val>
                                        </p:tav>
                                        <p:tav tm="100000">
                                          <p:val>
                                            <p:strVal val="#ppt_h"/>
                                          </p:val>
                                        </p:tav>
                                      </p:tavLst>
                                    </p:anim>
                                    <p:animEffect transition="in" filter="fade">
                                      <p:cBhvr>
                                        <p:cTn id="52" dur="500"/>
                                        <p:tgtEl>
                                          <p:spTgt spid="4">
                                            <p:graphicEl>
                                              <a:dgm id="{45C48B3E-D4EB-4C85-A5E0-86C3901517AA}"/>
                                            </p:graphicEl>
                                          </p:spTgt>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4">
                                            <p:graphicEl>
                                              <a:dgm id="{2A2612CC-3F59-457C-8060-A5EFFAF1164E}"/>
                                            </p:graphicEl>
                                          </p:spTgt>
                                        </p:tgtEl>
                                        <p:attrNameLst>
                                          <p:attrName>style.visibility</p:attrName>
                                        </p:attrNameLst>
                                      </p:cBhvr>
                                      <p:to>
                                        <p:strVal val="visible"/>
                                      </p:to>
                                    </p:set>
                                    <p:anim calcmode="lin" valueType="num">
                                      <p:cBhvr>
                                        <p:cTn id="55" dur="500" fill="hold"/>
                                        <p:tgtEl>
                                          <p:spTgt spid="4">
                                            <p:graphicEl>
                                              <a:dgm id="{2A2612CC-3F59-457C-8060-A5EFFAF1164E}"/>
                                            </p:graphicEl>
                                          </p:spTgt>
                                        </p:tgtEl>
                                        <p:attrNameLst>
                                          <p:attrName>ppt_w</p:attrName>
                                        </p:attrNameLst>
                                      </p:cBhvr>
                                      <p:tavLst>
                                        <p:tav tm="0">
                                          <p:val>
                                            <p:fltVal val="0"/>
                                          </p:val>
                                        </p:tav>
                                        <p:tav tm="100000">
                                          <p:val>
                                            <p:strVal val="#ppt_w"/>
                                          </p:val>
                                        </p:tav>
                                      </p:tavLst>
                                    </p:anim>
                                    <p:anim calcmode="lin" valueType="num">
                                      <p:cBhvr>
                                        <p:cTn id="56" dur="500" fill="hold"/>
                                        <p:tgtEl>
                                          <p:spTgt spid="4">
                                            <p:graphicEl>
                                              <a:dgm id="{2A2612CC-3F59-457C-8060-A5EFFAF1164E}"/>
                                            </p:graphicEl>
                                          </p:spTgt>
                                        </p:tgtEl>
                                        <p:attrNameLst>
                                          <p:attrName>ppt_h</p:attrName>
                                        </p:attrNameLst>
                                      </p:cBhvr>
                                      <p:tavLst>
                                        <p:tav tm="0">
                                          <p:val>
                                            <p:fltVal val="0"/>
                                          </p:val>
                                        </p:tav>
                                        <p:tav tm="100000">
                                          <p:val>
                                            <p:strVal val="#ppt_h"/>
                                          </p:val>
                                        </p:tav>
                                      </p:tavLst>
                                    </p:anim>
                                    <p:animEffect transition="in" filter="fade">
                                      <p:cBhvr>
                                        <p:cTn id="57" dur="500"/>
                                        <p:tgtEl>
                                          <p:spTgt spid="4">
                                            <p:graphicEl>
                                              <a:dgm id="{2A2612CC-3F59-457C-8060-A5EFFAF1164E}"/>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ID="53" presetClass="entr" presetSubtype="16" fill="hold" grpId="0" nodeType="clickEffect">
                                  <p:stCondLst>
                                    <p:cond delay="0"/>
                                  </p:stCondLst>
                                  <p:childTnLst>
                                    <p:set>
                                      <p:cBhvr>
                                        <p:cTn id="61" dur="1" fill="hold">
                                          <p:stCondLst>
                                            <p:cond delay="0"/>
                                          </p:stCondLst>
                                        </p:cTn>
                                        <p:tgtEl>
                                          <p:spTgt spid="4">
                                            <p:graphicEl>
                                              <a:dgm id="{CE4DD6D5-399D-4128-A5F8-431E72E6079D}"/>
                                            </p:graphicEl>
                                          </p:spTgt>
                                        </p:tgtEl>
                                        <p:attrNameLst>
                                          <p:attrName>style.visibility</p:attrName>
                                        </p:attrNameLst>
                                      </p:cBhvr>
                                      <p:to>
                                        <p:strVal val="visible"/>
                                      </p:to>
                                    </p:set>
                                    <p:anim calcmode="lin" valueType="num">
                                      <p:cBhvr>
                                        <p:cTn id="62" dur="500" fill="hold"/>
                                        <p:tgtEl>
                                          <p:spTgt spid="4">
                                            <p:graphicEl>
                                              <a:dgm id="{CE4DD6D5-399D-4128-A5F8-431E72E6079D}"/>
                                            </p:graphicEl>
                                          </p:spTgt>
                                        </p:tgtEl>
                                        <p:attrNameLst>
                                          <p:attrName>ppt_w</p:attrName>
                                        </p:attrNameLst>
                                      </p:cBhvr>
                                      <p:tavLst>
                                        <p:tav tm="0">
                                          <p:val>
                                            <p:fltVal val="0"/>
                                          </p:val>
                                        </p:tav>
                                        <p:tav tm="100000">
                                          <p:val>
                                            <p:strVal val="#ppt_w"/>
                                          </p:val>
                                        </p:tav>
                                      </p:tavLst>
                                    </p:anim>
                                    <p:anim calcmode="lin" valueType="num">
                                      <p:cBhvr>
                                        <p:cTn id="63" dur="500" fill="hold"/>
                                        <p:tgtEl>
                                          <p:spTgt spid="4">
                                            <p:graphicEl>
                                              <a:dgm id="{CE4DD6D5-399D-4128-A5F8-431E72E6079D}"/>
                                            </p:graphicEl>
                                          </p:spTgt>
                                        </p:tgtEl>
                                        <p:attrNameLst>
                                          <p:attrName>ppt_h</p:attrName>
                                        </p:attrNameLst>
                                      </p:cBhvr>
                                      <p:tavLst>
                                        <p:tav tm="0">
                                          <p:val>
                                            <p:fltVal val="0"/>
                                          </p:val>
                                        </p:tav>
                                        <p:tav tm="100000">
                                          <p:val>
                                            <p:strVal val="#ppt_h"/>
                                          </p:val>
                                        </p:tav>
                                      </p:tavLst>
                                    </p:anim>
                                    <p:animEffect transition="in" filter="fade">
                                      <p:cBhvr>
                                        <p:cTn id="64" dur="500"/>
                                        <p:tgtEl>
                                          <p:spTgt spid="4">
                                            <p:graphicEl>
                                              <a:dgm id="{CE4DD6D5-399D-4128-A5F8-431E72E6079D}"/>
                                            </p:graphicEl>
                                          </p:spTgt>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
                                            <p:graphicEl>
                                              <a:dgm id="{DA725061-E5F6-42F9-A533-3B1999B9A4BA}"/>
                                            </p:graphicEl>
                                          </p:spTgt>
                                        </p:tgtEl>
                                        <p:attrNameLst>
                                          <p:attrName>style.visibility</p:attrName>
                                        </p:attrNameLst>
                                      </p:cBhvr>
                                      <p:to>
                                        <p:strVal val="visible"/>
                                      </p:to>
                                    </p:set>
                                    <p:anim calcmode="lin" valueType="num">
                                      <p:cBhvr>
                                        <p:cTn id="67" dur="500" fill="hold"/>
                                        <p:tgtEl>
                                          <p:spTgt spid="4">
                                            <p:graphicEl>
                                              <a:dgm id="{DA725061-E5F6-42F9-A533-3B1999B9A4BA}"/>
                                            </p:graphicEl>
                                          </p:spTgt>
                                        </p:tgtEl>
                                        <p:attrNameLst>
                                          <p:attrName>ppt_w</p:attrName>
                                        </p:attrNameLst>
                                      </p:cBhvr>
                                      <p:tavLst>
                                        <p:tav tm="0">
                                          <p:val>
                                            <p:fltVal val="0"/>
                                          </p:val>
                                        </p:tav>
                                        <p:tav tm="100000">
                                          <p:val>
                                            <p:strVal val="#ppt_w"/>
                                          </p:val>
                                        </p:tav>
                                      </p:tavLst>
                                    </p:anim>
                                    <p:anim calcmode="lin" valueType="num">
                                      <p:cBhvr>
                                        <p:cTn id="68" dur="500" fill="hold"/>
                                        <p:tgtEl>
                                          <p:spTgt spid="4">
                                            <p:graphicEl>
                                              <a:dgm id="{DA725061-E5F6-42F9-A533-3B1999B9A4BA}"/>
                                            </p:graphicEl>
                                          </p:spTgt>
                                        </p:tgtEl>
                                        <p:attrNameLst>
                                          <p:attrName>ppt_h</p:attrName>
                                        </p:attrNameLst>
                                      </p:cBhvr>
                                      <p:tavLst>
                                        <p:tav tm="0">
                                          <p:val>
                                            <p:fltVal val="0"/>
                                          </p:val>
                                        </p:tav>
                                        <p:tav tm="100000">
                                          <p:val>
                                            <p:strVal val="#ppt_h"/>
                                          </p:val>
                                        </p:tav>
                                      </p:tavLst>
                                    </p:anim>
                                    <p:animEffect transition="in" filter="fade">
                                      <p:cBhvr>
                                        <p:cTn id="69" dur="500"/>
                                        <p:tgtEl>
                                          <p:spTgt spid="4">
                                            <p:graphicEl>
                                              <a:dgm id="{DA725061-E5F6-42F9-A533-3B1999B9A4BA}"/>
                                            </p:graphicEl>
                                          </p:spTgt>
                                        </p:tgtEl>
                                      </p:cBhvr>
                                    </p:animEffect>
                                  </p:childTnLst>
                                </p:cTn>
                              </p:par>
                            </p:childTnLst>
                          </p:cTn>
                        </p:par>
                      </p:childTnLst>
                    </p:cTn>
                  </p:par>
                  <p:par>
                    <p:cTn id="70" fill="hold">
                      <p:stCondLst>
                        <p:cond delay="indefinite"/>
                      </p:stCondLst>
                      <p:childTnLst>
                        <p:par>
                          <p:cTn id="71" fill="hold">
                            <p:stCondLst>
                              <p:cond delay="0"/>
                            </p:stCondLst>
                            <p:childTnLst>
                              <p:par>
                                <p:cTn id="72" presetID="53" presetClass="entr" presetSubtype="16" fill="hold" grpId="0" nodeType="clickEffect">
                                  <p:stCondLst>
                                    <p:cond delay="0"/>
                                  </p:stCondLst>
                                  <p:childTnLst>
                                    <p:set>
                                      <p:cBhvr>
                                        <p:cTn id="73" dur="1" fill="hold">
                                          <p:stCondLst>
                                            <p:cond delay="0"/>
                                          </p:stCondLst>
                                        </p:cTn>
                                        <p:tgtEl>
                                          <p:spTgt spid="4">
                                            <p:graphicEl>
                                              <a:dgm id="{A6226753-C984-4BE9-822C-6E351600B274}"/>
                                            </p:graphicEl>
                                          </p:spTgt>
                                        </p:tgtEl>
                                        <p:attrNameLst>
                                          <p:attrName>style.visibility</p:attrName>
                                        </p:attrNameLst>
                                      </p:cBhvr>
                                      <p:to>
                                        <p:strVal val="visible"/>
                                      </p:to>
                                    </p:set>
                                    <p:anim calcmode="lin" valueType="num">
                                      <p:cBhvr>
                                        <p:cTn id="74" dur="500" fill="hold"/>
                                        <p:tgtEl>
                                          <p:spTgt spid="4">
                                            <p:graphicEl>
                                              <a:dgm id="{A6226753-C984-4BE9-822C-6E351600B274}"/>
                                            </p:graphicEl>
                                          </p:spTgt>
                                        </p:tgtEl>
                                        <p:attrNameLst>
                                          <p:attrName>ppt_w</p:attrName>
                                        </p:attrNameLst>
                                      </p:cBhvr>
                                      <p:tavLst>
                                        <p:tav tm="0">
                                          <p:val>
                                            <p:fltVal val="0"/>
                                          </p:val>
                                        </p:tav>
                                        <p:tav tm="100000">
                                          <p:val>
                                            <p:strVal val="#ppt_w"/>
                                          </p:val>
                                        </p:tav>
                                      </p:tavLst>
                                    </p:anim>
                                    <p:anim calcmode="lin" valueType="num">
                                      <p:cBhvr>
                                        <p:cTn id="75" dur="500" fill="hold"/>
                                        <p:tgtEl>
                                          <p:spTgt spid="4">
                                            <p:graphicEl>
                                              <a:dgm id="{A6226753-C984-4BE9-822C-6E351600B274}"/>
                                            </p:graphicEl>
                                          </p:spTgt>
                                        </p:tgtEl>
                                        <p:attrNameLst>
                                          <p:attrName>ppt_h</p:attrName>
                                        </p:attrNameLst>
                                      </p:cBhvr>
                                      <p:tavLst>
                                        <p:tav tm="0">
                                          <p:val>
                                            <p:fltVal val="0"/>
                                          </p:val>
                                        </p:tav>
                                        <p:tav tm="100000">
                                          <p:val>
                                            <p:strVal val="#ppt_h"/>
                                          </p:val>
                                        </p:tav>
                                      </p:tavLst>
                                    </p:anim>
                                    <p:animEffect transition="in" filter="fade">
                                      <p:cBhvr>
                                        <p:cTn id="76" dur="500"/>
                                        <p:tgtEl>
                                          <p:spTgt spid="4">
                                            <p:graphicEl>
                                              <a:dgm id="{A6226753-C984-4BE9-822C-6E351600B274}"/>
                                            </p:graphicEl>
                                          </p:spTgt>
                                        </p:tgtEl>
                                      </p:cBhvr>
                                    </p:animEffect>
                                  </p:childTnLst>
                                </p:cTn>
                              </p:par>
                              <p:par>
                                <p:cTn id="77" presetID="53" presetClass="entr" presetSubtype="16" fill="hold" grpId="0" nodeType="withEffect">
                                  <p:stCondLst>
                                    <p:cond delay="0"/>
                                  </p:stCondLst>
                                  <p:childTnLst>
                                    <p:set>
                                      <p:cBhvr>
                                        <p:cTn id="78" dur="1" fill="hold">
                                          <p:stCondLst>
                                            <p:cond delay="0"/>
                                          </p:stCondLst>
                                        </p:cTn>
                                        <p:tgtEl>
                                          <p:spTgt spid="4">
                                            <p:graphicEl>
                                              <a:dgm id="{46BC979F-8552-43CC-93EE-420F65C822EE}"/>
                                            </p:graphicEl>
                                          </p:spTgt>
                                        </p:tgtEl>
                                        <p:attrNameLst>
                                          <p:attrName>style.visibility</p:attrName>
                                        </p:attrNameLst>
                                      </p:cBhvr>
                                      <p:to>
                                        <p:strVal val="visible"/>
                                      </p:to>
                                    </p:set>
                                    <p:anim calcmode="lin" valueType="num">
                                      <p:cBhvr>
                                        <p:cTn id="79" dur="500" fill="hold"/>
                                        <p:tgtEl>
                                          <p:spTgt spid="4">
                                            <p:graphicEl>
                                              <a:dgm id="{46BC979F-8552-43CC-93EE-420F65C822EE}"/>
                                            </p:graphicEl>
                                          </p:spTgt>
                                        </p:tgtEl>
                                        <p:attrNameLst>
                                          <p:attrName>ppt_w</p:attrName>
                                        </p:attrNameLst>
                                      </p:cBhvr>
                                      <p:tavLst>
                                        <p:tav tm="0">
                                          <p:val>
                                            <p:fltVal val="0"/>
                                          </p:val>
                                        </p:tav>
                                        <p:tav tm="100000">
                                          <p:val>
                                            <p:strVal val="#ppt_w"/>
                                          </p:val>
                                        </p:tav>
                                      </p:tavLst>
                                    </p:anim>
                                    <p:anim calcmode="lin" valueType="num">
                                      <p:cBhvr>
                                        <p:cTn id="80" dur="500" fill="hold"/>
                                        <p:tgtEl>
                                          <p:spTgt spid="4">
                                            <p:graphicEl>
                                              <a:dgm id="{46BC979F-8552-43CC-93EE-420F65C822EE}"/>
                                            </p:graphicEl>
                                          </p:spTgt>
                                        </p:tgtEl>
                                        <p:attrNameLst>
                                          <p:attrName>ppt_h</p:attrName>
                                        </p:attrNameLst>
                                      </p:cBhvr>
                                      <p:tavLst>
                                        <p:tav tm="0">
                                          <p:val>
                                            <p:fltVal val="0"/>
                                          </p:val>
                                        </p:tav>
                                        <p:tav tm="100000">
                                          <p:val>
                                            <p:strVal val="#ppt_h"/>
                                          </p:val>
                                        </p:tav>
                                      </p:tavLst>
                                    </p:anim>
                                    <p:animEffect transition="in" filter="fade">
                                      <p:cBhvr>
                                        <p:cTn id="81" dur="500"/>
                                        <p:tgtEl>
                                          <p:spTgt spid="4">
                                            <p:graphicEl>
                                              <a:dgm id="{46BC979F-8552-43CC-93EE-420F65C822E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554716557"/>
              </p:ext>
            </p:extLst>
          </p:nvPr>
        </p:nvGraphicFramePr>
        <p:xfrm>
          <a:off x="107504"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555776" y="116632"/>
            <a:ext cx="4572000" cy="830997"/>
          </a:xfrm>
          <a:prstGeom prst="rect">
            <a:avLst/>
          </a:prstGeom>
        </p:spPr>
        <p:txBody>
          <a:bodyPr>
            <a:spAutoFit/>
          </a:bodyPr>
          <a:lstStyle/>
          <a:p>
            <a:pPr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7-اعتقاد به سنن الهی </a:t>
            </a:r>
            <a:endParaRPr lang="en-US" sz="2400" dirty="0">
              <a:solidFill>
                <a:srgbClr val="002060"/>
              </a:solidFill>
              <a:cs typeface="B Titr" panose="00000700000000000000" pitchFamily="2" charset="-78"/>
            </a:endParaRPr>
          </a:p>
        </p:txBody>
      </p:sp>
      <p:sp>
        <p:nvSpPr>
          <p:cNvPr id="6" name="Rectangle 5"/>
          <p:cNvSpPr/>
          <p:nvPr/>
        </p:nvSpPr>
        <p:spPr>
          <a:xfrm rot="5400000">
            <a:off x="7427268" y="3787393"/>
            <a:ext cx="2670924" cy="461665"/>
          </a:xfrm>
          <a:prstGeom prst="rect">
            <a:avLst/>
          </a:prstGeom>
        </p:spPr>
        <p:txBody>
          <a:bodyPr wrap="none">
            <a:spAutoFit/>
          </a:bodyPr>
          <a:lstStyle/>
          <a:p>
            <a:pPr algn="ctr"/>
            <a:r>
              <a:rPr lang="fa-IR" sz="2400" dirty="0">
                <a:solidFill>
                  <a:srgbClr val="FF0000"/>
                </a:solidFill>
                <a:cs typeface="B Titr" panose="00000700000000000000" pitchFamily="2" charset="-78"/>
              </a:rPr>
              <a:t>7-اعتقاد به سنن الهی </a:t>
            </a:r>
            <a:endParaRPr lang="en-US"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1927457523"/>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1000" fill="hold"/>
                                        <p:tgtEl>
                                          <p:spTgt spid="6"/>
                                        </p:tgtEl>
                                        <p:attrNameLst>
                                          <p:attrName>ppt_w</p:attrName>
                                        </p:attrNameLst>
                                      </p:cBhvr>
                                      <p:tavLst>
                                        <p:tav tm="0">
                                          <p:val>
                                            <p:fltVal val="0"/>
                                          </p:val>
                                        </p:tav>
                                        <p:tav tm="100000">
                                          <p:val>
                                            <p:strVal val="#ppt_w"/>
                                          </p:val>
                                        </p:tav>
                                      </p:tavLst>
                                    </p:anim>
                                    <p:anim calcmode="lin" valueType="num">
                                      <p:cBhvr>
                                        <p:cTn id="16" dur="1000" fill="hold"/>
                                        <p:tgtEl>
                                          <p:spTgt spid="6"/>
                                        </p:tgtEl>
                                        <p:attrNameLst>
                                          <p:attrName>ppt_h</p:attrName>
                                        </p:attrNameLst>
                                      </p:cBhvr>
                                      <p:tavLst>
                                        <p:tav tm="0">
                                          <p:val>
                                            <p:fltVal val="0"/>
                                          </p:val>
                                        </p:tav>
                                        <p:tav tm="100000">
                                          <p:val>
                                            <p:strVal val="#ppt_h"/>
                                          </p:val>
                                        </p:tav>
                                      </p:tavLst>
                                    </p:anim>
                                    <p:anim calcmode="lin" valueType="num">
                                      <p:cBhvr>
                                        <p:cTn id="17" dur="1000" fill="hold"/>
                                        <p:tgtEl>
                                          <p:spTgt spid="6"/>
                                        </p:tgtEl>
                                        <p:attrNameLst>
                                          <p:attrName>style.rotation</p:attrName>
                                        </p:attrNameLst>
                                      </p:cBhvr>
                                      <p:tavLst>
                                        <p:tav tm="0">
                                          <p:val>
                                            <p:fltVal val="90"/>
                                          </p:val>
                                        </p:tav>
                                        <p:tav tm="100000">
                                          <p:val>
                                            <p:fltVal val="0"/>
                                          </p:val>
                                        </p:tav>
                                      </p:tavLst>
                                    </p:anim>
                                    <p:animEffect transition="in" filter="fade">
                                      <p:cBhvr>
                                        <p:cTn id="18" dur="1000"/>
                                        <p:tgtEl>
                                          <p:spTgt spid="6"/>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F1064043-9713-4E93-B7B5-44C22D644973}"/>
                                            </p:graphicEl>
                                          </p:spTgt>
                                        </p:tgtEl>
                                        <p:attrNameLst>
                                          <p:attrName>style.visibility</p:attrName>
                                        </p:attrNameLst>
                                      </p:cBhvr>
                                      <p:to>
                                        <p:strVal val="visible"/>
                                      </p:to>
                                    </p:set>
                                    <p:anim calcmode="lin" valueType="num">
                                      <p:cBhvr>
                                        <p:cTn id="23" dur="1000" fill="hold"/>
                                        <p:tgtEl>
                                          <p:spTgt spid="4">
                                            <p:graphicEl>
                                              <a:dgm id="{F1064043-9713-4E93-B7B5-44C22D644973}"/>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F1064043-9713-4E93-B7B5-44C22D644973}"/>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F1064043-9713-4E93-B7B5-44C22D644973}"/>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F1064043-9713-4E93-B7B5-44C22D644973}"/>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
                                            <p:graphicEl>
                                              <a:dgm id="{DA89483F-8C8F-4C51-AD9C-01EB1300C228}"/>
                                            </p:graphicEl>
                                          </p:spTgt>
                                        </p:tgtEl>
                                        <p:attrNameLst>
                                          <p:attrName>style.visibility</p:attrName>
                                        </p:attrNameLst>
                                      </p:cBhvr>
                                      <p:to>
                                        <p:strVal val="visible"/>
                                      </p:to>
                                    </p:set>
                                    <p:anim calcmode="lin" valueType="num">
                                      <p:cBhvr>
                                        <p:cTn id="29" dur="1000" fill="hold"/>
                                        <p:tgtEl>
                                          <p:spTgt spid="4">
                                            <p:graphicEl>
                                              <a:dgm id="{DA89483F-8C8F-4C51-AD9C-01EB1300C228}"/>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DA89483F-8C8F-4C51-AD9C-01EB1300C228}"/>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DA89483F-8C8F-4C51-AD9C-01EB1300C228}"/>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DA89483F-8C8F-4C51-AD9C-01EB1300C228}"/>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
                                            <p:graphicEl>
                                              <a:dgm id="{686BB38D-DC8C-44FA-89A4-AAB9AF807BD8}"/>
                                            </p:graphicEl>
                                          </p:spTgt>
                                        </p:tgtEl>
                                        <p:attrNameLst>
                                          <p:attrName>style.visibility</p:attrName>
                                        </p:attrNameLst>
                                      </p:cBhvr>
                                      <p:to>
                                        <p:strVal val="visible"/>
                                      </p:to>
                                    </p:set>
                                    <p:anim calcmode="lin" valueType="num">
                                      <p:cBhvr>
                                        <p:cTn id="35" dur="1000" fill="hold"/>
                                        <p:tgtEl>
                                          <p:spTgt spid="4">
                                            <p:graphicEl>
                                              <a:dgm id="{686BB38D-DC8C-44FA-89A4-AAB9AF807BD8}"/>
                                            </p:graphicEl>
                                          </p:spTgt>
                                        </p:tgtEl>
                                        <p:attrNameLst>
                                          <p:attrName>ppt_w</p:attrName>
                                        </p:attrNameLst>
                                      </p:cBhvr>
                                      <p:tavLst>
                                        <p:tav tm="0">
                                          <p:val>
                                            <p:fltVal val="0"/>
                                          </p:val>
                                        </p:tav>
                                        <p:tav tm="100000">
                                          <p:val>
                                            <p:strVal val="#ppt_w"/>
                                          </p:val>
                                        </p:tav>
                                      </p:tavLst>
                                    </p:anim>
                                    <p:anim calcmode="lin" valueType="num">
                                      <p:cBhvr>
                                        <p:cTn id="36" dur="1000" fill="hold"/>
                                        <p:tgtEl>
                                          <p:spTgt spid="4">
                                            <p:graphicEl>
                                              <a:dgm id="{686BB38D-DC8C-44FA-89A4-AAB9AF807BD8}"/>
                                            </p:graphicEl>
                                          </p:spTgt>
                                        </p:tgtEl>
                                        <p:attrNameLst>
                                          <p:attrName>ppt_h</p:attrName>
                                        </p:attrNameLst>
                                      </p:cBhvr>
                                      <p:tavLst>
                                        <p:tav tm="0">
                                          <p:val>
                                            <p:fltVal val="0"/>
                                          </p:val>
                                        </p:tav>
                                        <p:tav tm="100000">
                                          <p:val>
                                            <p:strVal val="#ppt_h"/>
                                          </p:val>
                                        </p:tav>
                                      </p:tavLst>
                                    </p:anim>
                                    <p:anim calcmode="lin" valueType="num">
                                      <p:cBhvr>
                                        <p:cTn id="37" dur="1000" fill="hold"/>
                                        <p:tgtEl>
                                          <p:spTgt spid="4">
                                            <p:graphicEl>
                                              <a:dgm id="{686BB38D-DC8C-44FA-89A4-AAB9AF807BD8}"/>
                                            </p:graphicEl>
                                          </p:spTgt>
                                        </p:tgtEl>
                                        <p:attrNameLst>
                                          <p:attrName>style.rotation</p:attrName>
                                        </p:attrNameLst>
                                      </p:cBhvr>
                                      <p:tavLst>
                                        <p:tav tm="0">
                                          <p:val>
                                            <p:fltVal val="90"/>
                                          </p:val>
                                        </p:tav>
                                        <p:tav tm="100000">
                                          <p:val>
                                            <p:fltVal val="0"/>
                                          </p:val>
                                        </p:tav>
                                      </p:tavLst>
                                    </p:anim>
                                    <p:animEffect transition="in" filter="fade">
                                      <p:cBhvr>
                                        <p:cTn id="38" dur="1000"/>
                                        <p:tgtEl>
                                          <p:spTgt spid="4">
                                            <p:graphicEl>
                                              <a:dgm id="{686BB38D-DC8C-44FA-89A4-AAB9AF807BD8}"/>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31" presetClass="entr" presetSubtype="0" fill="hold" grpId="0" nodeType="clickEffect">
                                  <p:stCondLst>
                                    <p:cond delay="0"/>
                                  </p:stCondLst>
                                  <p:childTnLst>
                                    <p:set>
                                      <p:cBhvr>
                                        <p:cTn id="42" dur="1" fill="hold">
                                          <p:stCondLst>
                                            <p:cond delay="0"/>
                                          </p:stCondLst>
                                        </p:cTn>
                                        <p:tgtEl>
                                          <p:spTgt spid="4">
                                            <p:graphicEl>
                                              <a:dgm id="{2D1FFFF7-4493-4ED8-A353-37C4C2BAA5D0}"/>
                                            </p:graphicEl>
                                          </p:spTgt>
                                        </p:tgtEl>
                                        <p:attrNameLst>
                                          <p:attrName>style.visibility</p:attrName>
                                        </p:attrNameLst>
                                      </p:cBhvr>
                                      <p:to>
                                        <p:strVal val="visible"/>
                                      </p:to>
                                    </p:set>
                                    <p:anim calcmode="lin" valueType="num">
                                      <p:cBhvr>
                                        <p:cTn id="43" dur="1000" fill="hold"/>
                                        <p:tgtEl>
                                          <p:spTgt spid="4">
                                            <p:graphicEl>
                                              <a:dgm id="{2D1FFFF7-4493-4ED8-A353-37C4C2BAA5D0}"/>
                                            </p:graphicEl>
                                          </p:spTgt>
                                        </p:tgtEl>
                                        <p:attrNameLst>
                                          <p:attrName>ppt_w</p:attrName>
                                        </p:attrNameLst>
                                      </p:cBhvr>
                                      <p:tavLst>
                                        <p:tav tm="0">
                                          <p:val>
                                            <p:fltVal val="0"/>
                                          </p:val>
                                        </p:tav>
                                        <p:tav tm="100000">
                                          <p:val>
                                            <p:strVal val="#ppt_w"/>
                                          </p:val>
                                        </p:tav>
                                      </p:tavLst>
                                    </p:anim>
                                    <p:anim calcmode="lin" valueType="num">
                                      <p:cBhvr>
                                        <p:cTn id="44" dur="1000" fill="hold"/>
                                        <p:tgtEl>
                                          <p:spTgt spid="4">
                                            <p:graphicEl>
                                              <a:dgm id="{2D1FFFF7-4493-4ED8-A353-37C4C2BAA5D0}"/>
                                            </p:graphicEl>
                                          </p:spTgt>
                                        </p:tgtEl>
                                        <p:attrNameLst>
                                          <p:attrName>ppt_h</p:attrName>
                                        </p:attrNameLst>
                                      </p:cBhvr>
                                      <p:tavLst>
                                        <p:tav tm="0">
                                          <p:val>
                                            <p:fltVal val="0"/>
                                          </p:val>
                                        </p:tav>
                                        <p:tav tm="100000">
                                          <p:val>
                                            <p:strVal val="#ppt_h"/>
                                          </p:val>
                                        </p:tav>
                                      </p:tavLst>
                                    </p:anim>
                                    <p:anim calcmode="lin" valueType="num">
                                      <p:cBhvr>
                                        <p:cTn id="45" dur="1000" fill="hold"/>
                                        <p:tgtEl>
                                          <p:spTgt spid="4">
                                            <p:graphicEl>
                                              <a:dgm id="{2D1FFFF7-4493-4ED8-A353-37C4C2BAA5D0}"/>
                                            </p:graphicEl>
                                          </p:spTgt>
                                        </p:tgtEl>
                                        <p:attrNameLst>
                                          <p:attrName>style.rotation</p:attrName>
                                        </p:attrNameLst>
                                      </p:cBhvr>
                                      <p:tavLst>
                                        <p:tav tm="0">
                                          <p:val>
                                            <p:fltVal val="90"/>
                                          </p:val>
                                        </p:tav>
                                        <p:tav tm="100000">
                                          <p:val>
                                            <p:fltVal val="0"/>
                                          </p:val>
                                        </p:tav>
                                      </p:tavLst>
                                    </p:anim>
                                    <p:animEffect transition="in" filter="fade">
                                      <p:cBhvr>
                                        <p:cTn id="46" dur="1000"/>
                                        <p:tgtEl>
                                          <p:spTgt spid="4">
                                            <p:graphicEl>
                                              <a:dgm id="{2D1FFFF7-4493-4ED8-A353-37C4C2BAA5D0}"/>
                                            </p:graphicEl>
                                          </p:spTgt>
                                        </p:tgtEl>
                                      </p:cBhvr>
                                    </p:animEffect>
                                  </p:childTnLst>
                                </p:cTn>
                              </p:par>
                              <p:par>
                                <p:cTn id="47" presetID="31" presetClass="entr" presetSubtype="0" fill="hold" grpId="0" nodeType="withEffect">
                                  <p:stCondLst>
                                    <p:cond delay="0"/>
                                  </p:stCondLst>
                                  <p:childTnLst>
                                    <p:set>
                                      <p:cBhvr>
                                        <p:cTn id="48" dur="1" fill="hold">
                                          <p:stCondLst>
                                            <p:cond delay="0"/>
                                          </p:stCondLst>
                                        </p:cTn>
                                        <p:tgtEl>
                                          <p:spTgt spid="4">
                                            <p:graphicEl>
                                              <a:dgm id="{F47FA673-955C-4111-8170-C959EDE4135B}"/>
                                            </p:graphicEl>
                                          </p:spTgt>
                                        </p:tgtEl>
                                        <p:attrNameLst>
                                          <p:attrName>style.visibility</p:attrName>
                                        </p:attrNameLst>
                                      </p:cBhvr>
                                      <p:to>
                                        <p:strVal val="visible"/>
                                      </p:to>
                                    </p:set>
                                    <p:anim calcmode="lin" valueType="num">
                                      <p:cBhvr>
                                        <p:cTn id="49" dur="1000" fill="hold"/>
                                        <p:tgtEl>
                                          <p:spTgt spid="4">
                                            <p:graphicEl>
                                              <a:dgm id="{F47FA673-955C-4111-8170-C959EDE4135B}"/>
                                            </p:graphicEl>
                                          </p:spTgt>
                                        </p:tgtEl>
                                        <p:attrNameLst>
                                          <p:attrName>ppt_w</p:attrName>
                                        </p:attrNameLst>
                                      </p:cBhvr>
                                      <p:tavLst>
                                        <p:tav tm="0">
                                          <p:val>
                                            <p:fltVal val="0"/>
                                          </p:val>
                                        </p:tav>
                                        <p:tav tm="100000">
                                          <p:val>
                                            <p:strVal val="#ppt_w"/>
                                          </p:val>
                                        </p:tav>
                                      </p:tavLst>
                                    </p:anim>
                                    <p:anim calcmode="lin" valueType="num">
                                      <p:cBhvr>
                                        <p:cTn id="50" dur="1000" fill="hold"/>
                                        <p:tgtEl>
                                          <p:spTgt spid="4">
                                            <p:graphicEl>
                                              <a:dgm id="{F47FA673-955C-4111-8170-C959EDE4135B}"/>
                                            </p:graphicEl>
                                          </p:spTgt>
                                        </p:tgtEl>
                                        <p:attrNameLst>
                                          <p:attrName>ppt_h</p:attrName>
                                        </p:attrNameLst>
                                      </p:cBhvr>
                                      <p:tavLst>
                                        <p:tav tm="0">
                                          <p:val>
                                            <p:fltVal val="0"/>
                                          </p:val>
                                        </p:tav>
                                        <p:tav tm="100000">
                                          <p:val>
                                            <p:strVal val="#ppt_h"/>
                                          </p:val>
                                        </p:tav>
                                      </p:tavLst>
                                    </p:anim>
                                    <p:anim calcmode="lin" valueType="num">
                                      <p:cBhvr>
                                        <p:cTn id="51" dur="1000" fill="hold"/>
                                        <p:tgtEl>
                                          <p:spTgt spid="4">
                                            <p:graphicEl>
                                              <a:dgm id="{F47FA673-955C-4111-8170-C959EDE4135B}"/>
                                            </p:graphicEl>
                                          </p:spTgt>
                                        </p:tgtEl>
                                        <p:attrNameLst>
                                          <p:attrName>style.rotation</p:attrName>
                                        </p:attrNameLst>
                                      </p:cBhvr>
                                      <p:tavLst>
                                        <p:tav tm="0">
                                          <p:val>
                                            <p:fltVal val="90"/>
                                          </p:val>
                                        </p:tav>
                                        <p:tav tm="100000">
                                          <p:val>
                                            <p:fltVal val="0"/>
                                          </p:val>
                                        </p:tav>
                                      </p:tavLst>
                                    </p:anim>
                                    <p:animEffect transition="in" filter="fade">
                                      <p:cBhvr>
                                        <p:cTn id="52" dur="1000"/>
                                        <p:tgtEl>
                                          <p:spTgt spid="4">
                                            <p:graphicEl>
                                              <a:dgm id="{F47FA673-955C-4111-8170-C959EDE4135B}"/>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31" presetClass="entr" presetSubtype="0" fill="hold" grpId="0" nodeType="clickEffect">
                                  <p:stCondLst>
                                    <p:cond delay="0"/>
                                  </p:stCondLst>
                                  <p:childTnLst>
                                    <p:set>
                                      <p:cBhvr>
                                        <p:cTn id="56" dur="1" fill="hold">
                                          <p:stCondLst>
                                            <p:cond delay="0"/>
                                          </p:stCondLst>
                                        </p:cTn>
                                        <p:tgtEl>
                                          <p:spTgt spid="4">
                                            <p:graphicEl>
                                              <a:dgm id="{784BBC27-2EA9-4F27-9551-B26FF547820C}"/>
                                            </p:graphicEl>
                                          </p:spTgt>
                                        </p:tgtEl>
                                        <p:attrNameLst>
                                          <p:attrName>style.visibility</p:attrName>
                                        </p:attrNameLst>
                                      </p:cBhvr>
                                      <p:to>
                                        <p:strVal val="visible"/>
                                      </p:to>
                                    </p:set>
                                    <p:anim calcmode="lin" valueType="num">
                                      <p:cBhvr>
                                        <p:cTn id="57" dur="1000" fill="hold"/>
                                        <p:tgtEl>
                                          <p:spTgt spid="4">
                                            <p:graphicEl>
                                              <a:dgm id="{784BBC27-2EA9-4F27-9551-B26FF547820C}"/>
                                            </p:graphicEl>
                                          </p:spTgt>
                                        </p:tgtEl>
                                        <p:attrNameLst>
                                          <p:attrName>ppt_w</p:attrName>
                                        </p:attrNameLst>
                                      </p:cBhvr>
                                      <p:tavLst>
                                        <p:tav tm="0">
                                          <p:val>
                                            <p:fltVal val="0"/>
                                          </p:val>
                                        </p:tav>
                                        <p:tav tm="100000">
                                          <p:val>
                                            <p:strVal val="#ppt_w"/>
                                          </p:val>
                                        </p:tav>
                                      </p:tavLst>
                                    </p:anim>
                                    <p:anim calcmode="lin" valueType="num">
                                      <p:cBhvr>
                                        <p:cTn id="58" dur="1000" fill="hold"/>
                                        <p:tgtEl>
                                          <p:spTgt spid="4">
                                            <p:graphicEl>
                                              <a:dgm id="{784BBC27-2EA9-4F27-9551-B26FF547820C}"/>
                                            </p:graphicEl>
                                          </p:spTgt>
                                        </p:tgtEl>
                                        <p:attrNameLst>
                                          <p:attrName>ppt_h</p:attrName>
                                        </p:attrNameLst>
                                      </p:cBhvr>
                                      <p:tavLst>
                                        <p:tav tm="0">
                                          <p:val>
                                            <p:fltVal val="0"/>
                                          </p:val>
                                        </p:tav>
                                        <p:tav tm="100000">
                                          <p:val>
                                            <p:strVal val="#ppt_h"/>
                                          </p:val>
                                        </p:tav>
                                      </p:tavLst>
                                    </p:anim>
                                    <p:anim calcmode="lin" valueType="num">
                                      <p:cBhvr>
                                        <p:cTn id="59" dur="1000" fill="hold"/>
                                        <p:tgtEl>
                                          <p:spTgt spid="4">
                                            <p:graphicEl>
                                              <a:dgm id="{784BBC27-2EA9-4F27-9551-B26FF547820C}"/>
                                            </p:graphicEl>
                                          </p:spTgt>
                                        </p:tgtEl>
                                        <p:attrNameLst>
                                          <p:attrName>style.rotation</p:attrName>
                                        </p:attrNameLst>
                                      </p:cBhvr>
                                      <p:tavLst>
                                        <p:tav tm="0">
                                          <p:val>
                                            <p:fltVal val="90"/>
                                          </p:val>
                                        </p:tav>
                                        <p:tav tm="100000">
                                          <p:val>
                                            <p:fltVal val="0"/>
                                          </p:val>
                                        </p:tav>
                                      </p:tavLst>
                                    </p:anim>
                                    <p:animEffect transition="in" filter="fade">
                                      <p:cBhvr>
                                        <p:cTn id="60" dur="1000"/>
                                        <p:tgtEl>
                                          <p:spTgt spid="4">
                                            <p:graphicEl>
                                              <a:dgm id="{784BBC27-2EA9-4F27-9551-B26FF547820C}"/>
                                            </p:graphicEl>
                                          </p:spTgt>
                                        </p:tgtEl>
                                      </p:cBhvr>
                                    </p:animEffect>
                                  </p:childTnLst>
                                </p:cTn>
                              </p:par>
                              <p:par>
                                <p:cTn id="61" presetID="31" presetClass="entr" presetSubtype="0" fill="hold" grpId="0" nodeType="withEffect">
                                  <p:stCondLst>
                                    <p:cond delay="0"/>
                                  </p:stCondLst>
                                  <p:childTnLst>
                                    <p:set>
                                      <p:cBhvr>
                                        <p:cTn id="62" dur="1" fill="hold">
                                          <p:stCondLst>
                                            <p:cond delay="0"/>
                                          </p:stCondLst>
                                        </p:cTn>
                                        <p:tgtEl>
                                          <p:spTgt spid="4">
                                            <p:graphicEl>
                                              <a:dgm id="{C498DC90-019C-4B31-B629-241DCFFB4191}"/>
                                            </p:graphicEl>
                                          </p:spTgt>
                                        </p:tgtEl>
                                        <p:attrNameLst>
                                          <p:attrName>style.visibility</p:attrName>
                                        </p:attrNameLst>
                                      </p:cBhvr>
                                      <p:to>
                                        <p:strVal val="visible"/>
                                      </p:to>
                                    </p:set>
                                    <p:anim calcmode="lin" valueType="num">
                                      <p:cBhvr>
                                        <p:cTn id="63" dur="1000" fill="hold"/>
                                        <p:tgtEl>
                                          <p:spTgt spid="4">
                                            <p:graphicEl>
                                              <a:dgm id="{C498DC90-019C-4B31-B629-241DCFFB4191}"/>
                                            </p:graphicEl>
                                          </p:spTgt>
                                        </p:tgtEl>
                                        <p:attrNameLst>
                                          <p:attrName>ppt_w</p:attrName>
                                        </p:attrNameLst>
                                      </p:cBhvr>
                                      <p:tavLst>
                                        <p:tav tm="0">
                                          <p:val>
                                            <p:fltVal val="0"/>
                                          </p:val>
                                        </p:tav>
                                        <p:tav tm="100000">
                                          <p:val>
                                            <p:strVal val="#ppt_w"/>
                                          </p:val>
                                        </p:tav>
                                      </p:tavLst>
                                    </p:anim>
                                    <p:anim calcmode="lin" valueType="num">
                                      <p:cBhvr>
                                        <p:cTn id="64" dur="1000" fill="hold"/>
                                        <p:tgtEl>
                                          <p:spTgt spid="4">
                                            <p:graphicEl>
                                              <a:dgm id="{C498DC90-019C-4B31-B629-241DCFFB4191}"/>
                                            </p:graphicEl>
                                          </p:spTgt>
                                        </p:tgtEl>
                                        <p:attrNameLst>
                                          <p:attrName>ppt_h</p:attrName>
                                        </p:attrNameLst>
                                      </p:cBhvr>
                                      <p:tavLst>
                                        <p:tav tm="0">
                                          <p:val>
                                            <p:fltVal val="0"/>
                                          </p:val>
                                        </p:tav>
                                        <p:tav tm="100000">
                                          <p:val>
                                            <p:strVal val="#ppt_h"/>
                                          </p:val>
                                        </p:tav>
                                      </p:tavLst>
                                    </p:anim>
                                    <p:anim calcmode="lin" valueType="num">
                                      <p:cBhvr>
                                        <p:cTn id="65" dur="1000" fill="hold"/>
                                        <p:tgtEl>
                                          <p:spTgt spid="4">
                                            <p:graphicEl>
                                              <a:dgm id="{C498DC90-019C-4B31-B629-241DCFFB4191}"/>
                                            </p:graphicEl>
                                          </p:spTgt>
                                        </p:tgtEl>
                                        <p:attrNameLst>
                                          <p:attrName>style.rotation</p:attrName>
                                        </p:attrNameLst>
                                      </p:cBhvr>
                                      <p:tavLst>
                                        <p:tav tm="0">
                                          <p:val>
                                            <p:fltVal val="90"/>
                                          </p:val>
                                        </p:tav>
                                        <p:tav tm="100000">
                                          <p:val>
                                            <p:fltVal val="0"/>
                                          </p:val>
                                        </p:tav>
                                      </p:tavLst>
                                    </p:anim>
                                    <p:animEffect transition="in" filter="fade">
                                      <p:cBhvr>
                                        <p:cTn id="66" dur="1000"/>
                                        <p:tgtEl>
                                          <p:spTgt spid="4">
                                            <p:graphicEl>
                                              <a:dgm id="{C498DC90-019C-4B31-B629-241DCFFB4191}"/>
                                            </p:graphicEl>
                                          </p:spTgt>
                                        </p:tgtEl>
                                      </p:cBhvr>
                                    </p:animEffect>
                                  </p:childTnLst>
                                </p:cTn>
                              </p:par>
                            </p:childTnLst>
                          </p:cTn>
                        </p:par>
                      </p:childTnLst>
                    </p:cTn>
                  </p:par>
                  <p:par>
                    <p:cTn id="67" fill="hold">
                      <p:stCondLst>
                        <p:cond delay="indefinite"/>
                      </p:stCondLst>
                      <p:childTnLst>
                        <p:par>
                          <p:cTn id="68" fill="hold">
                            <p:stCondLst>
                              <p:cond delay="0"/>
                            </p:stCondLst>
                            <p:childTnLst>
                              <p:par>
                                <p:cTn id="69" presetID="31" presetClass="entr" presetSubtype="0" fill="hold" grpId="0" nodeType="clickEffect">
                                  <p:stCondLst>
                                    <p:cond delay="0"/>
                                  </p:stCondLst>
                                  <p:childTnLst>
                                    <p:set>
                                      <p:cBhvr>
                                        <p:cTn id="70" dur="1" fill="hold">
                                          <p:stCondLst>
                                            <p:cond delay="0"/>
                                          </p:stCondLst>
                                        </p:cTn>
                                        <p:tgtEl>
                                          <p:spTgt spid="4">
                                            <p:graphicEl>
                                              <a:dgm id="{8BB28649-FA05-417E-9998-389218AD778F}"/>
                                            </p:graphicEl>
                                          </p:spTgt>
                                        </p:tgtEl>
                                        <p:attrNameLst>
                                          <p:attrName>style.visibility</p:attrName>
                                        </p:attrNameLst>
                                      </p:cBhvr>
                                      <p:to>
                                        <p:strVal val="visible"/>
                                      </p:to>
                                    </p:set>
                                    <p:anim calcmode="lin" valueType="num">
                                      <p:cBhvr>
                                        <p:cTn id="71" dur="1000" fill="hold"/>
                                        <p:tgtEl>
                                          <p:spTgt spid="4">
                                            <p:graphicEl>
                                              <a:dgm id="{8BB28649-FA05-417E-9998-389218AD778F}"/>
                                            </p:graphicEl>
                                          </p:spTgt>
                                        </p:tgtEl>
                                        <p:attrNameLst>
                                          <p:attrName>ppt_w</p:attrName>
                                        </p:attrNameLst>
                                      </p:cBhvr>
                                      <p:tavLst>
                                        <p:tav tm="0">
                                          <p:val>
                                            <p:fltVal val="0"/>
                                          </p:val>
                                        </p:tav>
                                        <p:tav tm="100000">
                                          <p:val>
                                            <p:strVal val="#ppt_w"/>
                                          </p:val>
                                        </p:tav>
                                      </p:tavLst>
                                    </p:anim>
                                    <p:anim calcmode="lin" valueType="num">
                                      <p:cBhvr>
                                        <p:cTn id="72" dur="1000" fill="hold"/>
                                        <p:tgtEl>
                                          <p:spTgt spid="4">
                                            <p:graphicEl>
                                              <a:dgm id="{8BB28649-FA05-417E-9998-389218AD778F}"/>
                                            </p:graphicEl>
                                          </p:spTgt>
                                        </p:tgtEl>
                                        <p:attrNameLst>
                                          <p:attrName>ppt_h</p:attrName>
                                        </p:attrNameLst>
                                      </p:cBhvr>
                                      <p:tavLst>
                                        <p:tav tm="0">
                                          <p:val>
                                            <p:fltVal val="0"/>
                                          </p:val>
                                        </p:tav>
                                        <p:tav tm="100000">
                                          <p:val>
                                            <p:strVal val="#ppt_h"/>
                                          </p:val>
                                        </p:tav>
                                      </p:tavLst>
                                    </p:anim>
                                    <p:anim calcmode="lin" valueType="num">
                                      <p:cBhvr>
                                        <p:cTn id="73" dur="1000" fill="hold"/>
                                        <p:tgtEl>
                                          <p:spTgt spid="4">
                                            <p:graphicEl>
                                              <a:dgm id="{8BB28649-FA05-417E-9998-389218AD778F}"/>
                                            </p:graphicEl>
                                          </p:spTgt>
                                        </p:tgtEl>
                                        <p:attrNameLst>
                                          <p:attrName>style.rotation</p:attrName>
                                        </p:attrNameLst>
                                      </p:cBhvr>
                                      <p:tavLst>
                                        <p:tav tm="0">
                                          <p:val>
                                            <p:fltVal val="90"/>
                                          </p:val>
                                        </p:tav>
                                        <p:tav tm="100000">
                                          <p:val>
                                            <p:fltVal val="0"/>
                                          </p:val>
                                        </p:tav>
                                      </p:tavLst>
                                    </p:anim>
                                    <p:animEffect transition="in" filter="fade">
                                      <p:cBhvr>
                                        <p:cTn id="74" dur="1000"/>
                                        <p:tgtEl>
                                          <p:spTgt spid="4">
                                            <p:graphicEl>
                                              <a:dgm id="{8BB28649-FA05-417E-9998-389218AD778F}"/>
                                            </p:graphicEl>
                                          </p:spTgt>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4">
                                            <p:graphicEl>
                                              <a:dgm id="{226CF192-3069-4F7F-B446-5EB58D9E9BA7}"/>
                                            </p:graphicEl>
                                          </p:spTgt>
                                        </p:tgtEl>
                                        <p:attrNameLst>
                                          <p:attrName>style.visibility</p:attrName>
                                        </p:attrNameLst>
                                      </p:cBhvr>
                                      <p:to>
                                        <p:strVal val="visible"/>
                                      </p:to>
                                    </p:set>
                                    <p:anim calcmode="lin" valueType="num">
                                      <p:cBhvr>
                                        <p:cTn id="77" dur="1000" fill="hold"/>
                                        <p:tgtEl>
                                          <p:spTgt spid="4">
                                            <p:graphicEl>
                                              <a:dgm id="{226CF192-3069-4F7F-B446-5EB58D9E9BA7}"/>
                                            </p:graphicEl>
                                          </p:spTgt>
                                        </p:tgtEl>
                                        <p:attrNameLst>
                                          <p:attrName>ppt_w</p:attrName>
                                        </p:attrNameLst>
                                      </p:cBhvr>
                                      <p:tavLst>
                                        <p:tav tm="0">
                                          <p:val>
                                            <p:fltVal val="0"/>
                                          </p:val>
                                        </p:tav>
                                        <p:tav tm="100000">
                                          <p:val>
                                            <p:strVal val="#ppt_w"/>
                                          </p:val>
                                        </p:tav>
                                      </p:tavLst>
                                    </p:anim>
                                    <p:anim calcmode="lin" valueType="num">
                                      <p:cBhvr>
                                        <p:cTn id="78" dur="1000" fill="hold"/>
                                        <p:tgtEl>
                                          <p:spTgt spid="4">
                                            <p:graphicEl>
                                              <a:dgm id="{226CF192-3069-4F7F-B446-5EB58D9E9BA7}"/>
                                            </p:graphicEl>
                                          </p:spTgt>
                                        </p:tgtEl>
                                        <p:attrNameLst>
                                          <p:attrName>ppt_h</p:attrName>
                                        </p:attrNameLst>
                                      </p:cBhvr>
                                      <p:tavLst>
                                        <p:tav tm="0">
                                          <p:val>
                                            <p:fltVal val="0"/>
                                          </p:val>
                                        </p:tav>
                                        <p:tav tm="100000">
                                          <p:val>
                                            <p:strVal val="#ppt_h"/>
                                          </p:val>
                                        </p:tav>
                                      </p:tavLst>
                                    </p:anim>
                                    <p:anim calcmode="lin" valueType="num">
                                      <p:cBhvr>
                                        <p:cTn id="79" dur="1000" fill="hold"/>
                                        <p:tgtEl>
                                          <p:spTgt spid="4">
                                            <p:graphicEl>
                                              <a:dgm id="{226CF192-3069-4F7F-B446-5EB58D9E9BA7}"/>
                                            </p:graphicEl>
                                          </p:spTgt>
                                        </p:tgtEl>
                                        <p:attrNameLst>
                                          <p:attrName>style.rotation</p:attrName>
                                        </p:attrNameLst>
                                      </p:cBhvr>
                                      <p:tavLst>
                                        <p:tav tm="0">
                                          <p:val>
                                            <p:fltVal val="90"/>
                                          </p:val>
                                        </p:tav>
                                        <p:tav tm="100000">
                                          <p:val>
                                            <p:fltVal val="0"/>
                                          </p:val>
                                        </p:tav>
                                      </p:tavLst>
                                    </p:anim>
                                    <p:animEffect transition="in" filter="fade">
                                      <p:cBhvr>
                                        <p:cTn id="80" dur="1000"/>
                                        <p:tgtEl>
                                          <p:spTgt spid="4">
                                            <p:graphicEl>
                                              <a:dgm id="{226CF192-3069-4F7F-B446-5EB58D9E9BA7}"/>
                                            </p:graphicEl>
                                          </p:spTgt>
                                        </p:tgtEl>
                                      </p:cBhvr>
                                    </p:animEffect>
                                  </p:childTnLst>
                                </p:cTn>
                              </p:par>
                            </p:childTnLst>
                          </p:cTn>
                        </p:par>
                      </p:childTnLst>
                    </p:cTn>
                  </p:par>
                  <p:par>
                    <p:cTn id="81" fill="hold">
                      <p:stCondLst>
                        <p:cond delay="indefinite"/>
                      </p:stCondLst>
                      <p:childTnLst>
                        <p:par>
                          <p:cTn id="82" fill="hold">
                            <p:stCondLst>
                              <p:cond delay="0"/>
                            </p:stCondLst>
                            <p:childTnLst>
                              <p:par>
                                <p:cTn id="83" presetID="31" presetClass="entr" presetSubtype="0" fill="hold" grpId="0" nodeType="clickEffect">
                                  <p:stCondLst>
                                    <p:cond delay="0"/>
                                  </p:stCondLst>
                                  <p:childTnLst>
                                    <p:set>
                                      <p:cBhvr>
                                        <p:cTn id="84" dur="1" fill="hold">
                                          <p:stCondLst>
                                            <p:cond delay="0"/>
                                          </p:stCondLst>
                                        </p:cTn>
                                        <p:tgtEl>
                                          <p:spTgt spid="4">
                                            <p:graphicEl>
                                              <a:dgm id="{B1E8D690-D1F2-4A11-9EBA-FE7B07E58EF8}"/>
                                            </p:graphicEl>
                                          </p:spTgt>
                                        </p:tgtEl>
                                        <p:attrNameLst>
                                          <p:attrName>style.visibility</p:attrName>
                                        </p:attrNameLst>
                                      </p:cBhvr>
                                      <p:to>
                                        <p:strVal val="visible"/>
                                      </p:to>
                                    </p:set>
                                    <p:anim calcmode="lin" valueType="num">
                                      <p:cBhvr>
                                        <p:cTn id="85" dur="1000" fill="hold"/>
                                        <p:tgtEl>
                                          <p:spTgt spid="4">
                                            <p:graphicEl>
                                              <a:dgm id="{B1E8D690-D1F2-4A11-9EBA-FE7B07E58EF8}"/>
                                            </p:graphicEl>
                                          </p:spTgt>
                                        </p:tgtEl>
                                        <p:attrNameLst>
                                          <p:attrName>ppt_w</p:attrName>
                                        </p:attrNameLst>
                                      </p:cBhvr>
                                      <p:tavLst>
                                        <p:tav tm="0">
                                          <p:val>
                                            <p:fltVal val="0"/>
                                          </p:val>
                                        </p:tav>
                                        <p:tav tm="100000">
                                          <p:val>
                                            <p:strVal val="#ppt_w"/>
                                          </p:val>
                                        </p:tav>
                                      </p:tavLst>
                                    </p:anim>
                                    <p:anim calcmode="lin" valueType="num">
                                      <p:cBhvr>
                                        <p:cTn id="86" dur="1000" fill="hold"/>
                                        <p:tgtEl>
                                          <p:spTgt spid="4">
                                            <p:graphicEl>
                                              <a:dgm id="{B1E8D690-D1F2-4A11-9EBA-FE7B07E58EF8}"/>
                                            </p:graphicEl>
                                          </p:spTgt>
                                        </p:tgtEl>
                                        <p:attrNameLst>
                                          <p:attrName>ppt_h</p:attrName>
                                        </p:attrNameLst>
                                      </p:cBhvr>
                                      <p:tavLst>
                                        <p:tav tm="0">
                                          <p:val>
                                            <p:fltVal val="0"/>
                                          </p:val>
                                        </p:tav>
                                        <p:tav tm="100000">
                                          <p:val>
                                            <p:strVal val="#ppt_h"/>
                                          </p:val>
                                        </p:tav>
                                      </p:tavLst>
                                    </p:anim>
                                    <p:anim calcmode="lin" valueType="num">
                                      <p:cBhvr>
                                        <p:cTn id="87" dur="1000" fill="hold"/>
                                        <p:tgtEl>
                                          <p:spTgt spid="4">
                                            <p:graphicEl>
                                              <a:dgm id="{B1E8D690-D1F2-4A11-9EBA-FE7B07E58EF8}"/>
                                            </p:graphicEl>
                                          </p:spTgt>
                                        </p:tgtEl>
                                        <p:attrNameLst>
                                          <p:attrName>style.rotation</p:attrName>
                                        </p:attrNameLst>
                                      </p:cBhvr>
                                      <p:tavLst>
                                        <p:tav tm="0">
                                          <p:val>
                                            <p:fltVal val="90"/>
                                          </p:val>
                                        </p:tav>
                                        <p:tav tm="100000">
                                          <p:val>
                                            <p:fltVal val="0"/>
                                          </p:val>
                                        </p:tav>
                                      </p:tavLst>
                                    </p:anim>
                                    <p:animEffect transition="in" filter="fade">
                                      <p:cBhvr>
                                        <p:cTn id="88" dur="1000"/>
                                        <p:tgtEl>
                                          <p:spTgt spid="4">
                                            <p:graphicEl>
                                              <a:dgm id="{B1E8D690-D1F2-4A11-9EBA-FE7B07E58EF8}"/>
                                            </p:graphicEl>
                                          </p:spTgt>
                                        </p:tgtEl>
                                      </p:cBhvr>
                                    </p:animEffect>
                                  </p:childTnLst>
                                </p:cTn>
                              </p:par>
                              <p:par>
                                <p:cTn id="89" presetID="31" presetClass="entr" presetSubtype="0" fill="hold" grpId="0" nodeType="withEffect">
                                  <p:stCondLst>
                                    <p:cond delay="0"/>
                                  </p:stCondLst>
                                  <p:childTnLst>
                                    <p:set>
                                      <p:cBhvr>
                                        <p:cTn id="90" dur="1" fill="hold">
                                          <p:stCondLst>
                                            <p:cond delay="0"/>
                                          </p:stCondLst>
                                        </p:cTn>
                                        <p:tgtEl>
                                          <p:spTgt spid="4">
                                            <p:graphicEl>
                                              <a:dgm id="{EAC3F6A9-5D6C-48CC-9857-25EB36ECCE48}"/>
                                            </p:graphicEl>
                                          </p:spTgt>
                                        </p:tgtEl>
                                        <p:attrNameLst>
                                          <p:attrName>style.visibility</p:attrName>
                                        </p:attrNameLst>
                                      </p:cBhvr>
                                      <p:to>
                                        <p:strVal val="visible"/>
                                      </p:to>
                                    </p:set>
                                    <p:anim calcmode="lin" valueType="num">
                                      <p:cBhvr>
                                        <p:cTn id="91" dur="1000" fill="hold"/>
                                        <p:tgtEl>
                                          <p:spTgt spid="4">
                                            <p:graphicEl>
                                              <a:dgm id="{EAC3F6A9-5D6C-48CC-9857-25EB36ECCE48}"/>
                                            </p:graphicEl>
                                          </p:spTgt>
                                        </p:tgtEl>
                                        <p:attrNameLst>
                                          <p:attrName>ppt_w</p:attrName>
                                        </p:attrNameLst>
                                      </p:cBhvr>
                                      <p:tavLst>
                                        <p:tav tm="0">
                                          <p:val>
                                            <p:fltVal val="0"/>
                                          </p:val>
                                        </p:tav>
                                        <p:tav tm="100000">
                                          <p:val>
                                            <p:strVal val="#ppt_w"/>
                                          </p:val>
                                        </p:tav>
                                      </p:tavLst>
                                    </p:anim>
                                    <p:anim calcmode="lin" valueType="num">
                                      <p:cBhvr>
                                        <p:cTn id="92" dur="1000" fill="hold"/>
                                        <p:tgtEl>
                                          <p:spTgt spid="4">
                                            <p:graphicEl>
                                              <a:dgm id="{EAC3F6A9-5D6C-48CC-9857-25EB36ECCE48}"/>
                                            </p:graphicEl>
                                          </p:spTgt>
                                        </p:tgtEl>
                                        <p:attrNameLst>
                                          <p:attrName>ppt_h</p:attrName>
                                        </p:attrNameLst>
                                      </p:cBhvr>
                                      <p:tavLst>
                                        <p:tav tm="0">
                                          <p:val>
                                            <p:fltVal val="0"/>
                                          </p:val>
                                        </p:tav>
                                        <p:tav tm="100000">
                                          <p:val>
                                            <p:strVal val="#ppt_h"/>
                                          </p:val>
                                        </p:tav>
                                      </p:tavLst>
                                    </p:anim>
                                    <p:anim calcmode="lin" valueType="num">
                                      <p:cBhvr>
                                        <p:cTn id="93" dur="1000" fill="hold"/>
                                        <p:tgtEl>
                                          <p:spTgt spid="4">
                                            <p:graphicEl>
                                              <a:dgm id="{EAC3F6A9-5D6C-48CC-9857-25EB36ECCE48}"/>
                                            </p:graphicEl>
                                          </p:spTgt>
                                        </p:tgtEl>
                                        <p:attrNameLst>
                                          <p:attrName>style.rotation</p:attrName>
                                        </p:attrNameLst>
                                      </p:cBhvr>
                                      <p:tavLst>
                                        <p:tav tm="0">
                                          <p:val>
                                            <p:fltVal val="90"/>
                                          </p:val>
                                        </p:tav>
                                        <p:tav tm="100000">
                                          <p:val>
                                            <p:fltVal val="0"/>
                                          </p:val>
                                        </p:tav>
                                      </p:tavLst>
                                    </p:anim>
                                    <p:animEffect transition="in" filter="fade">
                                      <p:cBhvr>
                                        <p:cTn id="94" dur="1000"/>
                                        <p:tgtEl>
                                          <p:spTgt spid="4">
                                            <p:graphicEl>
                                              <a:dgm id="{EAC3F6A9-5D6C-48CC-9857-25EB36ECCE48}"/>
                                            </p:graphicEl>
                                          </p:spTgt>
                                        </p:tgtEl>
                                      </p:cBhvr>
                                    </p:animEffect>
                                  </p:childTnLst>
                                </p:cTn>
                              </p:par>
                            </p:childTnLst>
                          </p:cTn>
                        </p:par>
                      </p:childTnLst>
                    </p:cTn>
                  </p:par>
                  <p:par>
                    <p:cTn id="95" fill="hold">
                      <p:stCondLst>
                        <p:cond delay="indefinite"/>
                      </p:stCondLst>
                      <p:childTnLst>
                        <p:par>
                          <p:cTn id="96" fill="hold">
                            <p:stCondLst>
                              <p:cond delay="0"/>
                            </p:stCondLst>
                            <p:childTnLst>
                              <p:par>
                                <p:cTn id="97" presetID="31" presetClass="entr" presetSubtype="0" fill="hold" grpId="0" nodeType="clickEffect">
                                  <p:stCondLst>
                                    <p:cond delay="0"/>
                                  </p:stCondLst>
                                  <p:childTnLst>
                                    <p:set>
                                      <p:cBhvr>
                                        <p:cTn id="98" dur="1" fill="hold">
                                          <p:stCondLst>
                                            <p:cond delay="0"/>
                                          </p:stCondLst>
                                        </p:cTn>
                                        <p:tgtEl>
                                          <p:spTgt spid="4">
                                            <p:graphicEl>
                                              <a:dgm id="{7E3D1A15-0870-4426-B101-E2ABE92FA275}"/>
                                            </p:graphicEl>
                                          </p:spTgt>
                                        </p:tgtEl>
                                        <p:attrNameLst>
                                          <p:attrName>style.visibility</p:attrName>
                                        </p:attrNameLst>
                                      </p:cBhvr>
                                      <p:to>
                                        <p:strVal val="visible"/>
                                      </p:to>
                                    </p:set>
                                    <p:anim calcmode="lin" valueType="num">
                                      <p:cBhvr>
                                        <p:cTn id="99" dur="1000" fill="hold"/>
                                        <p:tgtEl>
                                          <p:spTgt spid="4">
                                            <p:graphicEl>
                                              <a:dgm id="{7E3D1A15-0870-4426-B101-E2ABE92FA275}"/>
                                            </p:graphicEl>
                                          </p:spTgt>
                                        </p:tgtEl>
                                        <p:attrNameLst>
                                          <p:attrName>ppt_w</p:attrName>
                                        </p:attrNameLst>
                                      </p:cBhvr>
                                      <p:tavLst>
                                        <p:tav tm="0">
                                          <p:val>
                                            <p:fltVal val="0"/>
                                          </p:val>
                                        </p:tav>
                                        <p:tav tm="100000">
                                          <p:val>
                                            <p:strVal val="#ppt_w"/>
                                          </p:val>
                                        </p:tav>
                                      </p:tavLst>
                                    </p:anim>
                                    <p:anim calcmode="lin" valueType="num">
                                      <p:cBhvr>
                                        <p:cTn id="100" dur="1000" fill="hold"/>
                                        <p:tgtEl>
                                          <p:spTgt spid="4">
                                            <p:graphicEl>
                                              <a:dgm id="{7E3D1A15-0870-4426-B101-E2ABE92FA275}"/>
                                            </p:graphicEl>
                                          </p:spTgt>
                                        </p:tgtEl>
                                        <p:attrNameLst>
                                          <p:attrName>ppt_h</p:attrName>
                                        </p:attrNameLst>
                                      </p:cBhvr>
                                      <p:tavLst>
                                        <p:tav tm="0">
                                          <p:val>
                                            <p:fltVal val="0"/>
                                          </p:val>
                                        </p:tav>
                                        <p:tav tm="100000">
                                          <p:val>
                                            <p:strVal val="#ppt_h"/>
                                          </p:val>
                                        </p:tav>
                                      </p:tavLst>
                                    </p:anim>
                                    <p:anim calcmode="lin" valueType="num">
                                      <p:cBhvr>
                                        <p:cTn id="101" dur="1000" fill="hold"/>
                                        <p:tgtEl>
                                          <p:spTgt spid="4">
                                            <p:graphicEl>
                                              <a:dgm id="{7E3D1A15-0870-4426-B101-E2ABE92FA275}"/>
                                            </p:graphicEl>
                                          </p:spTgt>
                                        </p:tgtEl>
                                        <p:attrNameLst>
                                          <p:attrName>style.rotation</p:attrName>
                                        </p:attrNameLst>
                                      </p:cBhvr>
                                      <p:tavLst>
                                        <p:tav tm="0">
                                          <p:val>
                                            <p:fltVal val="90"/>
                                          </p:val>
                                        </p:tav>
                                        <p:tav tm="100000">
                                          <p:val>
                                            <p:fltVal val="0"/>
                                          </p:val>
                                        </p:tav>
                                      </p:tavLst>
                                    </p:anim>
                                    <p:animEffect transition="in" filter="fade">
                                      <p:cBhvr>
                                        <p:cTn id="102" dur="1000"/>
                                        <p:tgtEl>
                                          <p:spTgt spid="4">
                                            <p:graphicEl>
                                              <a:dgm id="{7E3D1A15-0870-4426-B101-E2ABE92FA275}"/>
                                            </p:graphicEl>
                                          </p:spTgt>
                                        </p:tgtEl>
                                      </p:cBhvr>
                                    </p:animEffect>
                                  </p:childTnLst>
                                </p:cTn>
                              </p:par>
                              <p:par>
                                <p:cTn id="103" presetID="31" presetClass="entr" presetSubtype="0" fill="hold" grpId="0" nodeType="withEffect">
                                  <p:stCondLst>
                                    <p:cond delay="0"/>
                                  </p:stCondLst>
                                  <p:childTnLst>
                                    <p:set>
                                      <p:cBhvr>
                                        <p:cTn id="104" dur="1" fill="hold">
                                          <p:stCondLst>
                                            <p:cond delay="0"/>
                                          </p:stCondLst>
                                        </p:cTn>
                                        <p:tgtEl>
                                          <p:spTgt spid="4">
                                            <p:graphicEl>
                                              <a:dgm id="{9AFC4597-A00B-44C7-91E5-FCE79BEDAD98}"/>
                                            </p:graphicEl>
                                          </p:spTgt>
                                        </p:tgtEl>
                                        <p:attrNameLst>
                                          <p:attrName>style.visibility</p:attrName>
                                        </p:attrNameLst>
                                      </p:cBhvr>
                                      <p:to>
                                        <p:strVal val="visible"/>
                                      </p:to>
                                    </p:set>
                                    <p:anim calcmode="lin" valueType="num">
                                      <p:cBhvr>
                                        <p:cTn id="105" dur="1000" fill="hold"/>
                                        <p:tgtEl>
                                          <p:spTgt spid="4">
                                            <p:graphicEl>
                                              <a:dgm id="{9AFC4597-A00B-44C7-91E5-FCE79BEDAD98}"/>
                                            </p:graphicEl>
                                          </p:spTgt>
                                        </p:tgtEl>
                                        <p:attrNameLst>
                                          <p:attrName>ppt_w</p:attrName>
                                        </p:attrNameLst>
                                      </p:cBhvr>
                                      <p:tavLst>
                                        <p:tav tm="0">
                                          <p:val>
                                            <p:fltVal val="0"/>
                                          </p:val>
                                        </p:tav>
                                        <p:tav tm="100000">
                                          <p:val>
                                            <p:strVal val="#ppt_w"/>
                                          </p:val>
                                        </p:tav>
                                      </p:tavLst>
                                    </p:anim>
                                    <p:anim calcmode="lin" valueType="num">
                                      <p:cBhvr>
                                        <p:cTn id="106" dur="1000" fill="hold"/>
                                        <p:tgtEl>
                                          <p:spTgt spid="4">
                                            <p:graphicEl>
                                              <a:dgm id="{9AFC4597-A00B-44C7-91E5-FCE79BEDAD98}"/>
                                            </p:graphicEl>
                                          </p:spTgt>
                                        </p:tgtEl>
                                        <p:attrNameLst>
                                          <p:attrName>ppt_h</p:attrName>
                                        </p:attrNameLst>
                                      </p:cBhvr>
                                      <p:tavLst>
                                        <p:tav tm="0">
                                          <p:val>
                                            <p:fltVal val="0"/>
                                          </p:val>
                                        </p:tav>
                                        <p:tav tm="100000">
                                          <p:val>
                                            <p:strVal val="#ppt_h"/>
                                          </p:val>
                                        </p:tav>
                                      </p:tavLst>
                                    </p:anim>
                                    <p:anim calcmode="lin" valueType="num">
                                      <p:cBhvr>
                                        <p:cTn id="107" dur="1000" fill="hold"/>
                                        <p:tgtEl>
                                          <p:spTgt spid="4">
                                            <p:graphicEl>
                                              <a:dgm id="{9AFC4597-A00B-44C7-91E5-FCE79BEDAD98}"/>
                                            </p:graphicEl>
                                          </p:spTgt>
                                        </p:tgtEl>
                                        <p:attrNameLst>
                                          <p:attrName>style.rotation</p:attrName>
                                        </p:attrNameLst>
                                      </p:cBhvr>
                                      <p:tavLst>
                                        <p:tav tm="0">
                                          <p:val>
                                            <p:fltVal val="90"/>
                                          </p:val>
                                        </p:tav>
                                        <p:tav tm="100000">
                                          <p:val>
                                            <p:fltVal val="0"/>
                                          </p:val>
                                        </p:tav>
                                      </p:tavLst>
                                    </p:anim>
                                    <p:animEffect transition="in" filter="fade">
                                      <p:cBhvr>
                                        <p:cTn id="108" dur="1000"/>
                                        <p:tgtEl>
                                          <p:spTgt spid="4">
                                            <p:graphicEl>
                                              <a:dgm id="{9AFC4597-A00B-44C7-91E5-FCE79BEDAD98}"/>
                                            </p:graphicEl>
                                          </p:spTgt>
                                        </p:tgtEl>
                                      </p:cBhvr>
                                    </p:animEffect>
                                  </p:childTnLst>
                                </p:cTn>
                              </p:par>
                            </p:childTnLst>
                          </p:cTn>
                        </p:par>
                      </p:childTnLst>
                    </p:cTn>
                  </p:par>
                  <p:par>
                    <p:cTn id="109" fill="hold">
                      <p:stCondLst>
                        <p:cond delay="indefinite"/>
                      </p:stCondLst>
                      <p:childTnLst>
                        <p:par>
                          <p:cTn id="110" fill="hold">
                            <p:stCondLst>
                              <p:cond delay="0"/>
                            </p:stCondLst>
                            <p:childTnLst>
                              <p:par>
                                <p:cTn id="111" presetID="31" presetClass="entr" presetSubtype="0" fill="hold" grpId="0" nodeType="clickEffect">
                                  <p:stCondLst>
                                    <p:cond delay="0"/>
                                  </p:stCondLst>
                                  <p:childTnLst>
                                    <p:set>
                                      <p:cBhvr>
                                        <p:cTn id="112" dur="1" fill="hold">
                                          <p:stCondLst>
                                            <p:cond delay="0"/>
                                          </p:stCondLst>
                                        </p:cTn>
                                        <p:tgtEl>
                                          <p:spTgt spid="4">
                                            <p:graphicEl>
                                              <a:dgm id="{BD5D0F2E-07F9-4652-9C15-9A405AD7F773}"/>
                                            </p:graphicEl>
                                          </p:spTgt>
                                        </p:tgtEl>
                                        <p:attrNameLst>
                                          <p:attrName>style.visibility</p:attrName>
                                        </p:attrNameLst>
                                      </p:cBhvr>
                                      <p:to>
                                        <p:strVal val="visible"/>
                                      </p:to>
                                    </p:set>
                                    <p:anim calcmode="lin" valueType="num">
                                      <p:cBhvr>
                                        <p:cTn id="113" dur="1000" fill="hold"/>
                                        <p:tgtEl>
                                          <p:spTgt spid="4">
                                            <p:graphicEl>
                                              <a:dgm id="{BD5D0F2E-07F9-4652-9C15-9A405AD7F773}"/>
                                            </p:graphicEl>
                                          </p:spTgt>
                                        </p:tgtEl>
                                        <p:attrNameLst>
                                          <p:attrName>ppt_w</p:attrName>
                                        </p:attrNameLst>
                                      </p:cBhvr>
                                      <p:tavLst>
                                        <p:tav tm="0">
                                          <p:val>
                                            <p:fltVal val="0"/>
                                          </p:val>
                                        </p:tav>
                                        <p:tav tm="100000">
                                          <p:val>
                                            <p:strVal val="#ppt_w"/>
                                          </p:val>
                                        </p:tav>
                                      </p:tavLst>
                                    </p:anim>
                                    <p:anim calcmode="lin" valueType="num">
                                      <p:cBhvr>
                                        <p:cTn id="114" dur="1000" fill="hold"/>
                                        <p:tgtEl>
                                          <p:spTgt spid="4">
                                            <p:graphicEl>
                                              <a:dgm id="{BD5D0F2E-07F9-4652-9C15-9A405AD7F773}"/>
                                            </p:graphicEl>
                                          </p:spTgt>
                                        </p:tgtEl>
                                        <p:attrNameLst>
                                          <p:attrName>ppt_h</p:attrName>
                                        </p:attrNameLst>
                                      </p:cBhvr>
                                      <p:tavLst>
                                        <p:tav tm="0">
                                          <p:val>
                                            <p:fltVal val="0"/>
                                          </p:val>
                                        </p:tav>
                                        <p:tav tm="100000">
                                          <p:val>
                                            <p:strVal val="#ppt_h"/>
                                          </p:val>
                                        </p:tav>
                                      </p:tavLst>
                                    </p:anim>
                                    <p:anim calcmode="lin" valueType="num">
                                      <p:cBhvr>
                                        <p:cTn id="115" dur="1000" fill="hold"/>
                                        <p:tgtEl>
                                          <p:spTgt spid="4">
                                            <p:graphicEl>
                                              <a:dgm id="{BD5D0F2E-07F9-4652-9C15-9A405AD7F773}"/>
                                            </p:graphicEl>
                                          </p:spTgt>
                                        </p:tgtEl>
                                        <p:attrNameLst>
                                          <p:attrName>style.rotation</p:attrName>
                                        </p:attrNameLst>
                                      </p:cBhvr>
                                      <p:tavLst>
                                        <p:tav tm="0">
                                          <p:val>
                                            <p:fltVal val="90"/>
                                          </p:val>
                                        </p:tav>
                                        <p:tav tm="100000">
                                          <p:val>
                                            <p:fltVal val="0"/>
                                          </p:val>
                                        </p:tav>
                                      </p:tavLst>
                                    </p:anim>
                                    <p:animEffect transition="in" filter="fade">
                                      <p:cBhvr>
                                        <p:cTn id="116" dur="1000"/>
                                        <p:tgtEl>
                                          <p:spTgt spid="4">
                                            <p:graphicEl>
                                              <a:dgm id="{BD5D0F2E-07F9-4652-9C15-9A405AD7F773}"/>
                                            </p:graphicEl>
                                          </p:spTgt>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4">
                                            <p:graphicEl>
                                              <a:dgm id="{8761B63D-A5E2-4BD1-87C4-6ECF0FBDC2A5}"/>
                                            </p:graphicEl>
                                          </p:spTgt>
                                        </p:tgtEl>
                                        <p:attrNameLst>
                                          <p:attrName>style.visibility</p:attrName>
                                        </p:attrNameLst>
                                      </p:cBhvr>
                                      <p:to>
                                        <p:strVal val="visible"/>
                                      </p:to>
                                    </p:set>
                                    <p:anim calcmode="lin" valueType="num">
                                      <p:cBhvr>
                                        <p:cTn id="119" dur="1000" fill="hold"/>
                                        <p:tgtEl>
                                          <p:spTgt spid="4">
                                            <p:graphicEl>
                                              <a:dgm id="{8761B63D-A5E2-4BD1-87C4-6ECF0FBDC2A5}"/>
                                            </p:graphicEl>
                                          </p:spTgt>
                                        </p:tgtEl>
                                        <p:attrNameLst>
                                          <p:attrName>ppt_w</p:attrName>
                                        </p:attrNameLst>
                                      </p:cBhvr>
                                      <p:tavLst>
                                        <p:tav tm="0">
                                          <p:val>
                                            <p:fltVal val="0"/>
                                          </p:val>
                                        </p:tav>
                                        <p:tav tm="100000">
                                          <p:val>
                                            <p:strVal val="#ppt_w"/>
                                          </p:val>
                                        </p:tav>
                                      </p:tavLst>
                                    </p:anim>
                                    <p:anim calcmode="lin" valueType="num">
                                      <p:cBhvr>
                                        <p:cTn id="120" dur="1000" fill="hold"/>
                                        <p:tgtEl>
                                          <p:spTgt spid="4">
                                            <p:graphicEl>
                                              <a:dgm id="{8761B63D-A5E2-4BD1-87C4-6ECF0FBDC2A5}"/>
                                            </p:graphicEl>
                                          </p:spTgt>
                                        </p:tgtEl>
                                        <p:attrNameLst>
                                          <p:attrName>ppt_h</p:attrName>
                                        </p:attrNameLst>
                                      </p:cBhvr>
                                      <p:tavLst>
                                        <p:tav tm="0">
                                          <p:val>
                                            <p:fltVal val="0"/>
                                          </p:val>
                                        </p:tav>
                                        <p:tav tm="100000">
                                          <p:val>
                                            <p:strVal val="#ppt_h"/>
                                          </p:val>
                                        </p:tav>
                                      </p:tavLst>
                                    </p:anim>
                                    <p:anim calcmode="lin" valueType="num">
                                      <p:cBhvr>
                                        <p:cTn id="121" dur="1000" fill="hold"/>
                                        <p:tgtEl>
                                          <p:spTgt spid="4">
                                            <p:graphicEl>
                                              <a:dgm id="{8761B63D-A5E2-4BD1-87C4-6ECF0FBDC2A5}"/>
                                            </p:graphicEl>
                                          </p:spTgt>
                                        </p:tgtEl>
                                        <p:attrNameLst>
                                          <p:attrName>style.rotation</p:attrName>
                                        </p:attrNameLst>
                                      </p:cBhvr>
                                      <p:tavLst>
                                        <p:tav tm="0">
                                          <p:val>
                                            <p:fltVal val="90"/>
                                          </p:val>
                                        </p:tav>
                                        <p:tav tm="100000">
                                          <p:val>
                                            <p:fltVal val="0"/>
                                          </p:val>
                                        </p:tav>
                                      </p:tavLst>
                                    </p:anim>
                                    <p:animEffect transition="in" filter="fade">
                                      <p:cBhvr>
                                        <p:cTn id="122" dur="1000"/>
                                        <p:tgtEl>
                                          <p:spTgt spid="4">
                                            <p:graphicEl>
                                              <a:dgm id="{8761B63D-A5E2-4BD1-87C4-6ECF0FBDC2A5}"/>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964619032"/>
              </p:ext>
            </p:extLst>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123728" y="116632"/>
            <a:ext cx="5292080" cy="830997"/>
          </a:xfrm>
          <a:prstGeom prst="rect">
            <a:avLst/>
          </a:prstGeom>
        </p:spPr>
        <p:txBody>
          <a:bodyPr wrap="square">
            <a:spAutoFit/>
          </a:bodyPr>
          <a:lstStyle/>
          <a:p>
            <a:pPr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8-ارادة جمعی و فعالیت گروهی و </a:t>
            </a:r>
            <a:r>
              <a:rPr lang="fa-IR" sz="2400" dirty="0" err="1" smtClean="0">
                <a:solidFill>
                  <a:srgbClr val="002060"/>
                </a:solidFill>
                <a:cs typeface="B Titr" panose="00000700000000000000" pitchFamily="2" charset="-78"/>
              </a:rPr>
              <a:t>ساختارمند</a:t>
            </a:r>
            <a:endParaRPr lang="en-US" sz="2400" dirty="0">
              <a:solidFill>
                <a:srgbClr val="002060"/>
              </a:solidFill>
              <a:cs typeface="B Titr" panose="00000700000000000000" pitchFamily="2" charset="-78"/>
            </a:endParaRPr>
          </a:p>
        </p:txBody>
      </p:sp>
      <p:sp>
        <p:nvSpPr>
          <p:cNvPr id="6" name="Rectangle 5"/>
          <p:cNvSpPr/>
          <p:nvPr/>
        </p:nvSpPr>
        <p:spPr>
          <a:xfrm rot="16200000">
            <a:off x="-1673672" y="3534356"/>
            <a:ext cx="3892412" cy="369332"/>
          </a:xfrm>
          <a:prstGeom prst="rect">
            <a:avLst/>
          </a:prstGeom>
        </p:spPr>
        <p:txBody>
          <a:bodyPr wrap="none">
            <a:spAutoFit/>
          </a:bodyPr>
          <a:lstStyle/>
          <a:p>
            <a:pPr algn="ctr"/>
            <a:r>
              <a:rPr lang="fa-IR" dirty="0">
                <a:solidFill>
                  <a:srgbClr val="FF0000"/>
                </a:solidFill>
                <a:cs typeface="B Titr" panose="00000700000000000000" pitchFamily="2" charset="-78"/>
              </a:rPr>
              <a:t>8-ارادة جمعی و فعالیت گروهی و </a:t>
            </a:r>
            <a:r>
              <a:rPr lang="fa-IR" dirty="0" err="1">
                <a:solidFill>
                  <a:srgbClr val="FF0000"/>
                </a:solidFill>
                <a:cs typeface="B Titr" panose="00000700000000000000" pitchFamily="2" charset="-78"/>
              </a:rPr>
              <a:t>ساختارمند</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3184114977"/>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graphicEl>
                                              <a:dgm id="{3F45FC19-4DAD-40C2-9BE6-D765F8398A6A}"/>
                                            </p:graphicEl>
                                          </p:spTgt>
                                        </p:tgtEl>
                                        <p:attrNameLst>
                                          <p:attrName>style.visibility</p:attrName>
                                        </p:attrNameLst>
                                      </p:cBhvr>
                                      <p:to>
                                        <p:strVal val="visible"/>
                                      </p:to>
                                    </p:set>
                                    <p:anim calcmode="lin" valueType="num">
                                      <p:cBhvr additive="base">
                                        <p:cTn id="19" dur="500" fill="hold"/>
                                        <p:tgtEl>
                                          <p:spTgt spid="4">
                                            <p:graphicEl>
                                              <a:dgm id="{3F45FC19-4DAD-40C2-9BE6-D765F8398A6A}"/>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graphicEl>
                                              <a:dgm id="{3F45FC19-4DAD-40C2-9BE6-D765F8398A6A}"/>
                                            </p:graphic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
                                            <p:graphicEl>
                                              <a:dgm id="{FD3B1C7C-5AEE-4089-8771-702E21CF3C86}"/>
                                            </p:graphicEl>
                                          </p:spTgt>
                                        </p:tgtEl>
                                        <p:attrNameLst>
                                          <p:attrName>style.visibility</p:attrName>
                                        </p:attrNameLst>
                                      </p:cBhvr>
                                      <p:to>
                                        <p:strVal val="visible"/>
                                      </p:to>
                                    </p:set>
                                    <p:anim calcmode="lin" valueType="num">
                                      <p:cBhvr additive="base">
                                        <p:cTn id="23" dur="500" fill="hold"/>
                                        <p:tgtEl>
                                          <p:spTgt spid="4">
                                            <p:graphicEl>
                                              <a:dgm id="{FD3B1C7C-5AEE-4089-8771-702E21CF3C86}"/>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graphicEl>
                                              <a:dgm id="{FD3B1C7C-5AEE-4089-8771-702E21CF3C86}"/>
                                            </p:graphic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
                                            <p:graphicEl>
                                              <a:dgm id="{BF6C9B8C-16BC-44E5-A1F5-C494D43D163E}"/>
                                            </p:graphicEl>
                                          </p:spTgt>
                                        </p:tgtEl>
                                        <p:attrNameLst>
                                          <p:attrName>style.visibility</p:attrName>
                                        </p:attrNameLst>
                                      </p:cBhvr>
                                      <p:to>
                                        <p:strVal val="visible"/>
                                      </p:to>
                                    </p:set>
                                    <p:anim calcmode="lin" valueType="num">
                                      <p:cBhvr additive="base">
                                        <p:cTn id="27" dur="500" fill="hold"/>
                                        <p:tgtEl>
                                          <p:spTgt spid="4">
                                            <p:graphicEl>
                                              <a:dgm id="{BF6C9B8C-16BC-44E5-A1F5-C494D43D163E}"/>
                                            </p:graphicEl>
                                          </p:spTgt>
                                        </p:tgtEl>
                                        <p:attrNameLst>
                                          <p:attrName>ppt_x</p:attrName>
                                        </p:attrNameLst>
                                      </p:cBhvr>
                                      <p:tavLst>
                                        <p:tav tm="0">
                                          <p:val>
                                            <p:strVal val="#ppt_x"/>
                                          </p:val>
                                        </p:tav>
                                        <p:tav tm="100000">
                                          <p:val>
                                            <p:strVal val="#ppt_x"/>
                                          </p:val>
                                        </p:tav>
                                      </p:tavLst>
                                    </p:anim>
                                    <p:anim calcmode="lin" valueType="num">
                                      <p:cBhvr additive="base">
                                        <p:cTn id="28" dur="500" fill="hold"/>
                                        <p:tgtEl>
                                          <p:spTgt spid="4">
                                            <p:graphicEl>
                                              <a:dgm id="{BF6C9B8C-16BC-44E5-A1F5-C494D43D163E}"/>
                                            </p:graphic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
                                            <p:graphicEl>
                                              <a:dgm id="{47503A6F-0BD5-475A-A0A9-5495B0842622}"/>
                                            </p:graphicEl>
                                          </p:spTgt>
                                        </p:tgtEl>
                                        <p:attrNameLst>
                                          <p:attrName>style.visibility</p:attrName>
                                        </p:attrNameLst>
                                      </p:cBhvr>
                                      <p:to>
                                        <p:strVal val="visible"/>
                                      </p:to>
                                    </p:set>
                                    <p:anim calcmode="lin" valueType="num">
                                      <p:cBhvr additive="base">
                                        <p:cTn id="33" dur="500" fill="hold"/>
                                        <p:tgtEl>
                                          <p:spTgt spid="4">
                                            <p:graphicEl>
                                              <a:dgm id="{47503A6F-0BD5-475A-A0A9-5495B0842622}"/>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graphicEl>
                                              <a:dgm id="{47503A6F-0BD5-475A-A0A9-5495B0842622}"/>
                                            </p:graphic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graphicEl>
                                              <a:dgm id="{C4BD0147-870B-48ED-9D07-62B97C46A0FE}"/>
                                            </p:graphicEl>
                                          </p:spTgt>
                                        </p:tgtEl>
                                        <p:attrNameLst>
                                          <p:attrName>style.visibility</p:attrName>
                                        </p:attrNameLst>
                                      </p:cBhvr>
                                      <p:to>
                                        <p:strVal val="visible"/>
                                      </p:to>
                                    </p:set>
                                    <p:anim calcmode="lin" valueType="num">
                                      <p:cBhvr additive="base">
                                        <p:cTn id="37" dur="500" fill="hold"/>
                                        <p:tgtEl>
                                          <p:spTgt spid="4">
                                            <p:graphicEl>
                                              <a:dgm id="{C4BD0147-870B-48ED-9D07-62B97C46A0FE}"/>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graphicEl>
                                              <a:dgm id="{C4BD0147-870B-48ED-9D07-62B97C46A0FE}"/>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267456756"/>
              </p:ext>
            </p:extLst>
          </p:nvPr>
        </p:nvGraphicFramePr>
        <p:xfrm>
          <a:off x="179512"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123728" y="116632"/>
            <a:ext cx="5292080" cy="830997"/>
          </a:xfrm>
          <a:prstGeom prst="rect">
            <a:avLst/>
          </a:prstGeom>
        </p:spPr>
        <p:txBody>
          <a:bodyPr wrap="square">
            <a:spAutoFit/>
          </a:bodyPr>
          <a:lstStyle/>
          <a:p>
            <a:pPr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8-ارادة جمعی و فعالیت گروهی و </a:t>
            </a:r>
            <a:r>
              <a:rPr lang="fa-IR" sz="2400" dirty="0" err="1" smtClean="0">
                <a:solidFill>
                  <a:srgbClr val="002060"/>
                </a:solidFill>
                <a:cs typeface="B Titr" panose="00000700000000000000" pitchFamily="2" charset="-78"/>
              </a:rPr>
              <a:t>ساختارمند</a:t>
            </a:r>
            <a:endParaRPr lang="en-US" sz="2400" dirty="0">
              <a:solidFill>
                <a:srgbClr val="002060"/>
              </a:solidFill>
              <a:cs typeface="B Titr" panose="00000700000000000000" pitchFamily="2" charset="-78"/>
            </a:endParaRPr>
          </a:p>
        </p:txBody>
      </p:sp>
      <p:sp>
        <p:nvSpPr>
          <p:cNvPr id="6" name="Rectangle 5"/>
          <p:cNvSpPr/>
          <p:nvPr/>
        </p:nvSpPr>
        <p:spPr>
          <a:xfrm rot="16200000">
            <a:off x="-1766694" y="3894396"/>
            <a:ext cx="3892412" cy="369332"/>
          </a:xfrm>
          <a:prstGeom prst="rect">
            <a:avLst/>
          </a:prstGeom>
        </p:spPr>
        <p:txBody>
          <a:bodyPr wrap="none">
            <a:spAutoFit/>
          </a:bodyPr>
          <a:lstStyle/>
          <a:p>
            <a:pPr algn="ctr"/>
            <a:r>
              <a:rPr lang="fa-IR" dirty="0">
                <a:solidFill>
                  <a:srgbClr val="FF0000"/>
                </a:solidFill>
                <a:cs typeface="B Titr" panose="00000700000000000000" pitchFamily="2" charset="-78"/>
              </a:rPr>
              <a:t>8-ارادة جمعی و فعالیت گروهی و </a:t>
            </a:r>
            <a:r>
              <a:rPr lang="fa-IR" dirty="0" err="1">
                <a:solidFill>
                  <a:srgbClr val="FF0000"/>
                </a:solidFill>
                <a:cs typeface="B Titr" panose="00000700000000000000" pitchFamily="2" charset="-78"/>
              </a:rPr>
              <a:t>ساختارمند</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566992493"/>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graphicEl>
                                              <a:dgm id="{8C96C568-506F-4CAA-A723-1725A0DB44C3}"/>
                                            </p:graphicEl>
                                          </p:spTgt>
                                        </p:tgtEl>
                                        <p:attrNameLst>
                                          <p:attrName>style.visibility</p:attrName>
                                        </p:attrNameLst>
                                      </p:cBhvr>
                                      <p:to>
                                        <p:strVal val="visible"/>
                                      </p:to>
                                    </p:set>
                                    <p:anim calcmode="lin" valueType="num">
                                      <p:cBhvr additive="base">
                                        <p:cTn id="19" dur="500" fill="hold"/>
                                        <p:tgtEl>
                                          <p:spTgt spid="4">
                                            <p:graphicEl>
                                              <a:dgm id="{8C96C568-506F-4CAA-A723-1725A0DB44C3}"/>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graphicEl>
                                              <a:dgm id="{8C96C568-506F-4CAA-A723-1725A0DB44C3}"/>
                                            </p:graphic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
                                            <p:graphicEl>
                                              <a:dgm id="{FD749266-4A39-4556-B5F3-8D8CFF70064E}"/>
                                            </p:graphicEl>
                                          </p:spTgt>
                                        </p:tgtEl>
                                        <p:attrNameLst>
                                          <p:attrName>style.visibility</p:attrName>
                                        </p:attrNameLst>
                                      </p:cBhvr>
                                      <p:to>
                                        <p:strVal val="visible"/>
                                      </p:to>
                                    </p:set>
                                    <p:anim calcmode="lin" valueType="num">
                                      <p:cBhvr additive="base">
                                        <p:cTn id="23" dur="500" fill="hold"/>
                                        <p:tgtEl>
                                          <p:spTgt spid="4">
                                            <p:graphicEl>
                                              <a:dgm id="{FD749266-4A39-4556-B5F3-8D8CFF70064E}"/>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graphicEl>
                                              <a:dgm id="{FD749266-4A39-4556-B5F3-8D8CFF70064E}"/>
                                            </p:graphic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
                                            <p:graphicEl>
                                              <a:dgm id="{C86E3E82-C9D3-4E0E-9502-D578741519D2}"/>
                                            </p:graphicEl>
                                          </p:spTgt>
                                        </p:tgtEl>
                                        <p:attrNameLst>
                                          <p:attrName>style.visibility</p:attrName>
                                        </p:attrNameLst>
                                      </p:cBhvr>
                                      <p:to>
                                        <p:strVal val="visible"/>
                                      </p:to>
                                    </p:set>
                                    <p:anim calcmode="lin" valueType="num">
                                      <p:cBhvr additive="base">
                                        <p:cTn id="27" dur="500" fill="hold"/>
                                        <p:tgtEl>
                                          <p:spTgt spid="4">
                                            <p:graphicEl>
                                              <a:dgm id="{C86E3E82-C9D3-4E0E-9502-D578741519D2}"/>
                                            </p:graphicEl>
                                          </p:spTgt>
                                        </p:tgtEl>
                                        <p:attrNameLst>
                                          <p:attrName>ppt_x</p:attrName>
                                        </p:attrNameLst>
                                      </p:cBhvr>
                                      <p:tavLst>
                                        <p:tav tm="0">
                                          <p:val>
                                            <p:strVal val="#ppt_x"/>
                                          </p:val>
                                        </p:tav>
                                        <p:tav tm="100000">
                                          <p:val>
                                            <p:strVal val="#ppt_x"/>
                                          </p:val>
                                        </p:tav>
                                      </p:tavLst>
                                    </p:anim>
                                    <p:anim calcmode="lin" valueType="num">
                                      <p:cBhvr additive="base">
                                        <p:cTn id="28" dur="500" fill="hold"/>
                                        <p:tgtEl>
                                          <p:spTgt spid="4">
                                            <p:graphicEl>
                                              <a:dgm id="{C86E3E82-C9D3-4E0E-9502-D578741519D2}"/>
                                            </p:graphic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
                                            <p:graphicEl>
                                              <a:dgm id="{DEC1448B-0939-4F1F-B2E1-4E3D58F4290F}"/>
                                            </p:graphicEl>
                                          </p:spTgt>
                                        </p:tgtEl>
                                        <p:attrNameLst>
                                          <p:attrName>style.visibility</p:attrName>
                                        </p:attrNameLst>
                                      </p:cBhvr>
                                      <p:to>
                                        <p:strVal val="visible"/>
                                      </p:to>
                                    </p:set>
                                    <p:anim calcmode="lin" valueType="num">
                                      <p:cBhvr additive="base">
                                        <p:cTn id="33" dur="500" fill="hold"/>
                                        <p:tgtEl>
                                          <p:spTgt spid="4">
                                            <p:graphicEl>
                                              <a:dgm id="{DEC1448B-0939-4F1F-B2E1-4E3D58F4290F}"/>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graphicEl>
                                              <a:dgm id="{DEC1448B-0939-4F1F-B2E1-4E3D58F4290F}"/>
                                            </p:graphic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graphicEl>
                                              <a:dgm id="{5BBC5B81-23B9-4246-856C-B66B9E27133D}"/>
                                            </p:graphicEl>
                                          </p:spTgt>
                                        </p:tgtEl>
                                        <p:attrNameLst>
                                          <p:attrName>style.visibility</p:attrName>
                                        </p:attrNameLst>
                                      </p:cBhvr>
                                      <p:to>
                                        <p:strVal val="visible"/>
                                      </p:to>
                                    </p:set>
                                    <p:anim calcmode="lin" valueType="num">
                                      <p:cBhvr additive="base">
                                        <p:cTn id="37" dur="500" fill="hold"/>
                                        <p:tgtEl>
                                          <p:spTgt spid="4">
                                            <p:graphicEl>
                                              <a:dgm id="{5BBC5B81-23B9-4246-856C-B66B9E27133D}"/>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graphicEl>
                                              <a:dgm id="{5BBC5B81-23B9-4246-856C-B66B9E27133D}"/>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
                                            <p:graphicEl>
                                              <a:dgm id="{A0FEDD3E-26F3-47F4-BF4A-FCD95830EA13}"/>
                                            </p:graphicEl>
                                          </p:spTgt>
                                        </p:tgtEl>
                                        <p:attrNameLst>
                                          <p:attrName>style.visibility</p:attrName>
                                        </p:attrNameLst>
                                      </p:cBhvr>
                                      <p:to>
                                        <p:strVal val="visible"/>
                                      </p:to>
                                    </p:set>
                                    <p:anim calcmode="lin" valueType="num">
                                      <p:cBhvr additive="base">
                                        <p:cTn id="43" dur="500" fill="hold"/>
                                        <p:tgtEl>
                                          <p:spTgt spid="4">
                                            <p:graphicEl>
                                              <a:dgm id="{A0FEDD3E-26F3-47F4-BF4A-FCD95830EA13}"/>
                                            </p:graphic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graphicEl>
                                              <a:dgm id="{A0FEDD3E-26F3-47F4-BF4A-FCD95830EA13}"/>
                                            </p:graphic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
                                            <p:graphicEl>
                                              <a:dgm id="{29C1D430-B85C-44D6-B6CB-C654BB4F15F7}"/>
                                            </p:graphicEl>
                                          </p:spTgt>
                                        </p:tgtEl>
                                        <p:attrNameLst>
                                          <p:attrName>style.visibility</p:attrName>
                                        </p:attrNameLst>
                                      </p:cBhvr>
                                      <p:to>
                                        <p:strVal val="visible"/>
                                      </p:to>
                                    </p:set>
                                    <p:anim calcmode="lin" valueType="num">
                                      <p:cBhvr additive="base">
                                        <p:cTn id="47" dur="500" fill="hold"/>
                                        <p:tgtEl>
                                          <p:spTgt spid="4">
                                            <p:graphicEl>
                                              <a:dgm id="{29C1D430-B85C-44D6-B6CB-C654BB4F15F7}"/>
                                            </p:graphic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graphicEl>
                                              <a:dgm id="{29C1D430-B85C-44D6-B6CB-C654BB4F15F7}"/>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203319616"/>
              </p:ext>
            </p:extLst>
          </p:nvPr>
        </p:nvGraphicFramePr>
        <p:xfrm>
          <a:off x="179512"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123728" y="116632"/>
            <a:ext cx="5292080" cy="830997"/>
          </a:xfrm>
          <a:prstGeom prst="rect">
            <a:avLst/>
          </a:prstGeom>
        </p:spPr>
        <p:txBody>
          <a:bodyPr wrap="square">
            <a:spAutoFit/>
          </a:bodyPr>
          <a:lstStyle/>
          <a:p>
            <a:pPr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8-ارادة جمعی و فعالیت گروهی و </a:t>
            </a:r>
            <a:r>
              <a:rPr lang="fa-IR" sz="2400" dirty="0" err="1" smtClean="0">
                <a:solidFill>
                  <a:srgbClr val="002060"/>
                </a:solidFill>
                <a:cs typeface="B Titr" panose="00000700000000000000" pitchFamily="2" charset="-78"/>
              </a:rPr>
              <a:t>ساختارمند</a:t>
            </a:r>
            <a:endParaRPr lang="en-US" sz="2400" dirty="0">
              <a:solidFill>
                <a:srgbClr val="002060"/>
              </a:solidFill>
              <a:cs typeface="B Titr" panose="00000700000000000000" pitchFamily="2" charset="-78"/>
            </a:endParaRPr>
          </a:p>
        </p:txBody>
      </p:sp>
      <p:sp>
        <p:nvSpPr>
          <p:cNvPr id="6" name="Rectangle 5"/>
          <p:cNvSpPr/>
          <p:nvPr/>
        </p:nvSpPr>
        <p:spPr>
          <a:xfrm rot="16200000">
            <a:off x="-1766694" y="3986118"/>
            <a:ext cx="3892412" cy="369332"/>
          </a:xfrm>
          <a:prstGeom prst="rect">
            <a:avLst/>
          </a:prstGeom>
        </p:spPr>
        <p:txBody>
          <a:bodyPr wrap="none">
            <a:spAutoFit/>
          </a:bodyPr>
          <a:lstStyle/>
          <a:p>
            <a:pPr algn="ctr"/>
            <a:r>
              <a:rPr lang="fa-IR" dirty="0">
                <a:solidFill>
                  <a:srgbClr val="FF0000"/>
                </a:solidFill>
                <a:cs typeface="B Titr" panose="00000700000000000000" pitchFamily="2" charset="-78"/>
              </a:rPr>
              <a:t>8-ارادة جمعی و فعالیت گروهی و </a:t>
            </a:r>
            <a:r>
              <a:rPr lang="fa-IR" dirty="0" err="1">
                <a:solidFill>
                  <a:srgbClr val="FF0000"/>
                </a:solidFill>
                <a:cs typeface="B Titr" panose="00000700000000000000" pitchFamily="2" charset="-78"/>
              </a:rPr>
              <a:t>ساختارمند</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3566998835"/>
      </p:ext>
    </p:extLst>
  </p:cSld>
  <p:clrMapOvr>
    <a:masterClrMapping/>
  </p:clrMapOvr>
  <mc:AlternateContent xmlns:mc="http://schemas.openxmlformats.org/markup-compatibility/2006" xmlns:p14="http://schemas.microsoft.com/office/powerpoint/2010/main">
    <mc:Choice Requires="p14">
      <p:transition spd="slow" p14:dur="125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graphicEl>
                                              <a:dgm id="{052A9C92-14D2-400F-9ED5-422A6877E00C}"/>
                                            </p:graphicEl>
                                          </p:spTgt>
                                        </p:tgtEl>
                                        <p:attrNameLst>
                                          <p:attrName>style.visibility</p:attrName>
                                        </p:attrNameLst>
                                      </p:cBhvr>
                                      <p:to>
                                        <p:strVal val="visible"/>
                                      </p:to>
                                    </p:set>
                                    <p:anim calcmode="lin" valueType="num">
                                      <p:cBhvr additive="base">
                                        <p:cTn id="19" dur="500" fill="hold"/>
                                        <p:tgtEl>
                                          <p:spTgt spid="4">
                                            <p:graphicEl>
                                              <a:dgm id="{052A9C92-14D2-400F-9ED5-422A6877E00C}"/>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graphicEl>
                                              <a:dgm id="{052A9C92-14D2-400F-9ED5-422A6877E00C}"/>
                                            </p:graphic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
                                            <p:graphicEl>
                                              <a:dgm id="{B3A36727-D386-4327-9F57-116215DF75D0}"/>
                                            </p:graphicEl>
                                          </p:spTgt>
                                        </p:tgtEl>
                                        <p:attrNameLst>
                                          <p:attrName>style.visibility</p:attrName>
                                        </p:attrNameLst>
                                      </p:cBhvr>
                                      <p:to>
                                        <p:strVal val="visible"/>
                                      </p:to>
                                    </p:set>
                                    <p:anim calcmode="lin" valueType="num">
                                      <p:cBhvr additive="base">
                                        <p:cTn id="23" dur="500" fill="hold"/>
                                        <p:tgtEl>
                                          <p:spTgt spid="4">
                                            <p:graphicEl>
                                              <a:dgm id="{B3A36727-D386-4327-9F57-116215DF75D0}"/>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graphicEl>
                                              <a:dgm id="{B3A36727-D386-4327-9F57-116215DF75D0}"/>
                                            </p:graphic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
                                            <p:graphicEl>
                                              <a:dgm id="{8DEBE8B3-FC4B-4877-BC7E-BEEAA04BCE36}"/>
                                            </p:graphicEl>
                                          </p:spTgt>
                                        </p:tgtEl>
                                        <p:attrNameLst>
                                          <p:attrName>style.visibility</p:attrName>
                                        </p:attrNameLst>
                                      </p:cBhvr>
                                      <p:to>
                                        <p:strVal val="visible"/>
                                      </p:to>
                                    </p:set>
                                    <p:anim calcmode="lin" valueType="num">
                                      <p:cBhvr additive="base">
                                        <p:cTn id="27" dur="500" fill="hold"/>
                                        <p:tgtEl>
                                          <p:spTgt spid="4">
                                            <p:graphicEl>
                                              <a:dgm id="{8DEBE8B3-FC4B-4877-BC7E-BEEAA04BCE36}"/>
                                            </p:graphicEl>
                                          </p:spTgt>
                                        </p:tgtEl>
                                        <p:attrNameLst>
                                          <p:attrName>ppt_x</p:attrName>
                                        </p:attrNameLst>
                                      </p:cBhvr>
                                      <p:tavLst>
                                        <p:tav tm="0">
                                          <p:val>
                                            <p:strVal val="#ppt_x"/>
                                          </p:val>
                                        </p:tav>
                                        <p:tav tm="100000">
                                          <p:val>
                                            <p:strVal val="#ppt_x"/>
                                          </p:val>
                                        </p:tav>
                                      </p:tavLst>
                                    </p:anim>
                                    <p:anim calcmode="lin" valueType="num">
                                      <p:cBhvr additive="base">
                                        <p:cTn id="28" dur="500" fill="hold"/>
                                        <p:tgtEl>
                                          <p:spTgt spid="4">
                                            <p:graphicEl>
                                              <a:dgm id="{8DEBE8B3-FC4B-4877-BC7E-BEEAA04BCE36}"/>
                                            </p:graphic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
                                            <p:graphicEl>
                                              <a:dgm id="{2604730F-28AF-4A8F-A225-98D71A7E98E8}"/>
                                            </p:graphicEl>
                                          </p:spTgt>
                                        </p:tgtEl>
                                        <p:attrNameLst>
                                          <p:attrName>style.visibility</p:attrName>
                                        </p:attrNameLst>
                                      </p:cBhvr>
                                      <p:to>
                                        <p:strVal val="visible"/>
                                      </p:to>
                                    </p:set>
                                    <p:anim calcmode="lin" valueType="num">
                                      <p:cBhvr additive="base">
                                        <p:cTn id="33" dur="500" fill="hold"/>
                                        <p:tgtEl>
                                          <p:spTgt spid="4">
                                            <p:graphicEl>
                                              <a:dgm id="{2604730F-28AF-4A8F-A225-98D71A7E98E8}"/>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graphicEl>
                                              <a:dgm id="{2604730F-28AF-4A8F-A225-98D71A7E98E8}"/>
                                            </p:graphic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graphicEl>
                                              <a:dgm id="{21DE0FB2-C8E2-439B-B098-1066703063A0}"/>
                                            </p:graphicEl>
                                          </p:spTgt>
                                        </p:tgtEl>
                                        <p:attrNameLst>
                                          <p:attrName>style.visibility</p:attrName>
                                        </p:attrNameLst>
                                      </p:cBhvr>
                                      <p:to>
                                        <p:strVal val="visible"/>
                                      </p:to>
                                    </p:set>
                                    <p:anim calcmode="lin" valueType="num">
                                      <p:cBhvr additive="base">
                                        <p:cTn id="37" dur="500" fill="hold"/>
                                        <p:tgtEl>
                                          <p:spTgt spid="4">
                                            <p:graphicEl>
                                              <a:dgm id="{21DE0FB2-C8E2-439B-B098-1066703063A0}"/>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graphicEl>
                                              <a:dgm id="{21DE0FB2-C8E2-439B-B098-1066703063A0}"/>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
                                            <p:graphicEl>
                                              <a:dgm id="{B937F80F-FC72-48FC-BE7F-28E1D3AA68DC}"/>
                                            </p:graphicEl>
                                          </p:spTgt>
                                        </p:tgtEl>
                                        <p:attrNameLst>
                                          <p:attrName>style.visibility</p:attrName>
                                        </p:attrNameLst>
                                      </p:cBhvr>
                                      <p:to>
                                        <p:strVal val="visible"/>
                                      </p:to>
                                    </p:set>
                                    <p:anim calcmode="lin" valueType="num">
                                      <p:cBhvr additive="base">
                                        <p:cTn id="43" dur="500" fill="hold"/>
                                        <p:tgtEl>
                                          <p:spTgt spid="4">
                                            <p:graphicEl>
                                              <a:dgm id="{B937F80F-FC72-48FC-BE7F-28E1D3AA68DC}"/>
                                            </p:graphic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graphicEl>
                                              <a:dgm id="{B937F80F-FC72-48FC-BE7F-28E1D3AA68DC}"/>
                                            </p:graphic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
                                            <p:graphicEl>
                                              <a:dgm id="{E5B2A39E-12FC-4FB9-AB40-F3F343BE8DE5}"/>
                                            </p:graphicEl>
                                          </p:spTgt>
                                        </p:tgtEl>
                                        <p:attrNameLst>
                                          <p:attrName>style.visibility</p:attrName>
                                        </p:attrNameLst>
                                      </p:cBhvr>
                                      <p:to>
                                        <p:strVal val="visible"/>
                                      </p:to>
                                    </p:set>
                                    <p:anim calcmode="lin" valueType="num">
                                      <p:cBhvr additive="base">
                                        <p:cTn id="47" dur="500" fill="hold"/>
                                        <p:tgtEl>
                                          <p:spTgt spid="4">
                                            <p:graphicEl>
                                              <a:dgm id="{E5B2A39E-12FC-4FB9-AB40-F3F343BE8DE5}"/>
                                            </p:graphic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graphicEl>
                                              <a:dgm id="{E5B2A39E-12FC-4FB9-AB40-F3F343BE8DE5}"/>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99592" y="-162272"/>
            <a:ext cx="7200800" cy="1143000"/>
          </a:xfrm>
        </p:spPr>
        <p:txBody>
          <a:bodyPr>
            <a:normAutofit/>
          </a:bodyPr>
          <a:lstStyle/>
          <a:p>
            <a:r>
              <a:rPr lang="fa-IR" sz="3600" b="0" dirty="0">
                <a:solidFill>
                  <a:srgbClr val="FF0000"/>
                </a:solidFill>
                <a:cs typeface="B Titr" panose="00000700000000000000" pitchFamily="2" charset="-78"/>
              </a:rPr>
              <a:t>الف) فلسفه پیدایش و رسالت روحانیت</a:t>
            </a:r>
            <a:endParaRPr lang="fa-IR" sz="3600" dirty="0"/>
          </a:p>
        </p:txBody>
      </p:sp>
      <p:graphicFrame>
        <p:nvGraphicFramePr>
          <p:cNvPr id="5" name="Diagram 4"/>
          <p:cNvGraphicFramePr/>
          <p:nvPr>
            <p:extLst>
              <p:ext uri="{D42A27DB-BD31-4B8C-83A1-F6EECF244321}">
                <p14:modId xmlns:p14="http://schemas.microsoft.com/office/powerpoint/2010/main" val="3508782339"/>
              </p:ext>
            </p:extLst>
          </p:nvPr>
        </p:nvGraphicFramePr>
        <p:xfrm>
          <a:off x="107504" y="1556792"/>
          <a:ext cx="8712968" cy="5112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5">
                                            <p:graphicEl>
                                              <a:dgm id="{160D0686-CAC8-4719-B115-9A3F2E8677B0}"/>
                                            </p:graphicEl>
                                          </p:spTgt>
                                        </p:tgtEl>
                                        <p:attrNameLst>
                                          <p:attrName>style.visibility</p:attrName>
                                        </p:attrNameLst>
                                      </p:cBhvr>
                                      <p:to>
                                        <p:strVal val="visible"/>
                                      </p:to>
                                    </p:set>
                                    <p:anim calcmode="lin" valueType="num">
                                      <p:cBhvr additive="base">
                                        <p:cTn id="13" dur="500" fill="hold"/>
                                        <p:tgtEl>
                                          <p:spTgt spid="5">
                                            <p:graphicEl>
                                              <a:dgm id="{160D0686-CAC8-4719-B115-9A3F2E8677B0}"/>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graphicEl>
                                              <a:dgm id="{160D0686-CAC8-4719-B115-9A3F2E8677B0}"/>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5">
                                            <p:graphicEl>
                                              <a:dgm id="{EBF56EAD-3E82-48F9-900F-58E93D02AE99}"/>
                                            </p:graphicEl>
                                          </p:spTgt>
                                        </p:tgtEl>
                                        <p:attrNameLst>
                                          <p:attrName>style.visibility</p:attrName>
                                        </p:attrNameLst>
                                      </p:cBhvr>
                                      <p:to>
                                        <p:strVal val="visible"/>
                                      </p:to>
                                    </p:set>
                                    <p:anim calcmode="lin" valueType="num">
                                      <p:cBhvr additive="base">
                                        <p:cTn id="19" dur="500" fill="hold"/>
                                        <p:tgtEl>
                                          <p:spTgt spid="5">
                                            <p:graphicEl>
                                              <a:dgm id="{EBF56EAD-3E82-48F9-900F-58E93D02AE99}"/>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graphicEl>
                                              <a:dgm id="{EBF56EAD-3E82-48F9-900F-58E93D02AE99}"/>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5">
                                            <p:graphicEl>
                                              <a:dgm id="{49DD218A-9AB8-4020-A3F3-26668E2CA4AE}"/>
                                            </p:graphicEl>
                                          </p:spTgt>
                                        </p:tgtEl>
                                        <p:attrNameLst>
                                          <p:attrName>style.visibility</p:attrName>
                                        </p:attrNameLst>
                                      </p:cBhvr>
                                      <p:to>
                                        <p:strVal val="visible"/>
                                      </p:to>
                                    </p:set>
                                    <p:anim calcmode="lin" valueType="num">
                                      <p:cBhvr additive="base">
                                        <p:cTn id="25" dur="500" fill="hold"/>
                                        <p:tgtEl>
                                          <p:spTgt spid="5">
                                            <p:graphicEl>
                                              <a:dgm id="{49DD218A-9AB8-4020-A3F3-26668E2CA4AE}"/>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graphicEl>
                                              <a:dgm id="{49DD218A-9AB8-4020-A3F3-26668E2CA4AE}"/>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5">
                                            <p:graphicEl>
                                              <a:dgm id="{BF49B36F-64FD-46F1-9976-4E004AFBA212}"/>
                                            </p:graphicEl>
                                          </p:spTgt>
                                        </p:tgtEl>
                                        <p:attrNameLst>
                                          <p:attrName>style.visibility</p:attrName>
                                        </p:attrNameLst>
                                      </p:cBhvr>
                                      <p:to>
                                        <p:strVal val="visible"/>
                                      </p:to>
                                    </p:set>
                                    <p:anim calcmode="lin" valueType="num">
                                      <p:cBhvr additive="base">
                                        <p:cTn id="31" dur="500" fill="hold"/>
                                        <p:tgtEl>
                                          <p:spTgt spid="5">
                                            <p:graphicEl>
                                              <a:dgm id="{BF49B36F-64FD-46F1-9976-4E004AFBA212}"/>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
                                            <p:graphicEl>
                                              <a:dgm id="{BF49B36F-64FD-46F1-9976-4E004AFBA212}"/>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5">
                                            <p:graphicEl>
                                              <a:dgm id="{487C221C-7813-4AFB-8133-F536CE6AD347}"/>
                                            </p:graphicEl>
                                          </p:spTgt>
                                        </p:tgtEl>
                                        <p:attrNameLst>
                                          <p:attrName>style.visibility</p:attrName>
                                        </p:attrNameLst>
                                      </p:cBhvr>
                                      <p:to>
                                        <p:strVal val="visible"/>
                                      </p:to>
                                    </p:set>
                                    <p:anim calcmode="lin" valueType="num">
                                      <p:cBhvr additive="base">
                                        <p:cTn id="37" dur="500" fill="hold"/>
                                        <p:tgtEl>
                                          <p:spTgt spid="5">
                                            <p:graphicEl>
                                              <a:dgm id="{487C221C-7813-4AFB-8133-F536CE6AD347}"/>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
                                            <p:graphicEl>
                                              <a:dgm id="{487C221C-7813-4AFB-8133-F536CE6AD347}"/>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2" fill="hold" grpId="0" nodeType="clickEffect">
                                  <p:stCondLst>
                                    <p:cond delay="0"/>
                                  </p:stCondLst>
                                  <p:childTnLst>
                                    <p:set>
                                      <p:cBhvr>
                                        <p:cTn id="42" dur="1" fill="hold">
                                          <p:stCondLst>
                                            <p:cond delay="0"/>
                                          </p:stCondLst>
                                        </p:cTn>
                                        <p:tgtEl>
                                          <p:spTgt spid="5">
                                            <p:graphicEl>
                                              <a:dgm id="{F2773178-F751-46CE-BD28-C224C7FC704D}"/>
                                            </p:graphicEl>
                                          </p:spTgt>
                                        </p:tgtEl>
                                        <p:attrNameLst>
                                          <p:attrName>style.visibility</p:attrName>
                                        </p:attrNameLst>
                                      </p:cBhvr>
                                      <p:to>
                                        <p:strVal val="visible"/>
                                      </p:to>
                                    </p:set>
                                    <p:anim calcmode="lin" valueType="num">
                                      <p:cBhvr additive="base">
                                        <p:cTn id="43" dur="500" fill="hold"/>
                                        <p:tgtEl>
                                          <p:spTgt spid="5">
                                            <p:graphicEl>
                                              <a:dgm id="{F2773178-F751-46CE-BD28-C224C7FC704D}"/>
                                            </p:graphic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
                                            <p:graphicEl>
                                              <a:dgm id="{F2773178-F751-46CE-BD28-C224C7FC704D}"/>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Sub>
          <a:bldDgm bld="one"/>
        </p:bldSub>
      </p:bldGraphic>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065226033"/>
              </p:ext>
            </p:extLst>
          </p:nvPr>
        </p:nvGraphicFramePr>
        <p:xfrm>
          <a:off x="179512"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123728" y="116632"/>
            <a:ext cx="5292080" cy="830997"/>
          </a:xfrm>
          <a:prstGeom prst="rect">
            <a:avLst/>
          </a:prstGeom>
        </p:spPr>
        <p:txBody>
          <a:bodyPr wrap="square">
            <a:spAutoFit/>
          </a:bodyPr>
          <a:lstStyle/>
          <a:p>
            <a:pPr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8-ارادة جمعی و فعالیت گروهی و </a:t>
            </a:r>
            <a:r>
              <a:rPr lang="fa-IR" sz="2400" dirty="0" err="1" smtClean="0">
                <a:solidFill>
                  <a:srgbClr val="002060"/>
                </a:solidFill>
                <a:cs typeface="B Titr" panose="00000700000000000000" pitchFamily="2" charset="-78"/>
              </a:rPr>
              <a:t>ساختارمند</a:t>
            </a:r>
            <a:endParaRPr lang="en-US" sz="2400" dirty="0">
              <a:solidFill>
                <a:srgbClr val="002060"/>
              </a:solidFill>
              <a:cs typeface="B Titr" panose="00000700000000000000" pitchFamily="2" charset="-78"/>
            </a:endParaRPr>
          </a:p>
        </p:txBody>
      </p:sp>
      <p:sp>
        <p:nvSpPr>
          <p:cNvPr id="6" name="Rectangle 5"/>
          <p:cNvSpPr/>
          <p:nvPr/>
        </p:nvSpPr>
        <p:spPr>
          <a:xfrm rot="16200000">
            <a:off x="-1761540" y="3894396"/>
            <a:ext cx="3892412" cy="369332"/>
          </a:xfrm>
          <a:prstGeom prst="rect">
            <a:avLst/>
          </a:prstGeom>
        </p:spPr>
        <p:txBody>
          <a:bodyPr wrap="none">
            <a:spAutoFit/>
          </a:bodyPr>
          <a:lstStyle/>
          <a:p>
            <a:pPr algn="ctr"/>
            <a:r>
              <a:rPr lang="fa-IR" dirty="0">
                <a:solidFill>
                  <a:srgbClr val="FF0000"/>
                </a:solidFill>
                <a:cs typeface="B Titr" panose="00000700000000000000" pitchFamily="2" charset="-78"/>
              </a:rPr>
              <a:t>8-ارادة جمعی و فعالیت گروهی و </a:t>
            </a:r>
            <a:r>
              <a:rPr lang="fa-IR" dirty="0" err="1">
                <a:solidFill>
                  <a:srgbClr val="FF0000"/>
                </a:solidFill>
                <a:cs typeface="B Titr" panose="00000700000000000000" pitchFamily="2" charset="-78"/>
              </a:rPr>
              <a:t>ساختارمند</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3196291665"/>
      </p:ext>
    </p:extLst>
  </p:cSld>
  <p:clrMapOvr>
    <a:masterClrMapping/>
  </p:clrMapOvr>
  <mc:AlternateContent xmlns:mc="http://schemas.openxmlformats.org/markup-compatibility/2006" xmlns:p14="http://schemas.microsoft.com/office/powerpoint/2010/main">
    <mc:Choice Requires="p14">
      <p:transition spd="slow" p14:dur="125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graphicEl>
                                              <a:dgm id="{60283B36-9D20-4018-968E-6B8B4321766E}"/>
                                            </p:graphicEl>
                                          </p:spTgt>
                                        </p:tgtEl>
                                        <p:attrNameLst>
                                          <p:attrName>style.visibility</p:attrName>
                                        </p:attrNameLst>
                                      </p:cBhvr>
                                      <p:to>
                                        <p:strVal val="visible"/>
                                      </p:to>
                                    </p:set>
                                    <p:anim calcmode="lin" valueType="num">
                                      <p:cBhvr additive="base">
                                        <p:cTn id="19" dur="500" fill="hold"/>
                                        <p:tgtEl>
                                          <p:spTgt spid="4">
                                            <p:graphicEl>
                                              <a:dgm id="{60283B36-9D20-4018-968E-6B8B4321766E}"/>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graphicEl>
                                              <a:dgm id="{60283B36-9D20-4018-968E-6B8B4321766E}"/>
                                            </p:graphic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
                                            <p:graphicEl>
                                              <a:dgm id="{35467BDE-40D8-4629-9C1A-F492D7F8F09C}"/>
                                            </p:graphicEl>
                                          </p:spTgt>
                                        </p:tgtEl>
                                        <p:attrNameLst>
                                          <p:attrName>style.visibility</p:attrName>
                                        </p:attrNameLst>
                                      </p:cBhvr>
                                      <p:to>
                                        <p:strVal val="visible"/>
                                      </p:to>
                                    </p:set>
                                    <p:anim calcmode="lin" valueType="num">
                                      <p:cBhvr additive="base">
                                        <p:cTn id="23" dur="500" fill="hold"/>
                                        <p:tgtEl>
                                          <p:spTgt spid="4">
                                            <p:graphicEl>
                                              <a:dgm id="{35467BDE-40D8-4629-9C1A-F492D7F8F09C}"/>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graphicEl>
                                              <a:dgm id="{35467BDE-40D8-4629-9C1A-F492D7F8F09C}"/>
                                            </p:graphic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
                                            <p:graphicEl>
                                              <a:dgm id="{B2D57F00-1B83-4A85-97E2-0FCB5F178730}"/>
                                            </p:graphicEl>
                                          </p:spTgt>
                                        </p:tgtEl>
                                        <p:attrNameLst>
                                          <p:attrName>style.visibility</p:attrName>
                                        </p:attrNameLst>
                                      </p:cBhvr>
                                      <p:to>
                                        <p:strVal val="visible"/>
                                      </p:to>
                                    </p:set>
                                    <p:anim calcmode="lin" valueType="num">
                                      <p:cBhvr additive="base">
                                        <p:cTn id="27" dur="500" fill="hold"/>
                                        <p:tgtEl>
                                          <p:spTgt spid="4">
                                            <p:graphicEl>
                                              <a:dgm id="{B2D57F00-1B83-4A85-97E2-0FCB5F178730}"/>
                                            </p:graphicEl>
                                          </p:spTgt>
                                        </p:tgtEl>
                                        <p:attrNameLst>
                                          <p:attrName>ppt_x</p:attrName>
                                        </p:attrNameLst>
                                      </p:cBhvr>
                                      <p:tavLst>
                                        <p:tav tm="0">
                                          <p:val>
                                            <p:strVal val="#ppt_x"/>
                                          </p:val>
                                        </p:tav>
                                        <p:tav tm="100000">
                                          <p:val>
                                            <p:strVal val="#ppt_x"/>
                                          </p:val>
                                        </p:tav>
                                      </p:tavLst>
                                    </p:anim>
                                    <p:anim calcmode="lin" valueType="num">
                                      <p:cBhvr additive="base">
                                        <p:cTn id="28" dur="500" fill="hold"/>
                                        <p:tgtEl>
                                          <p:spTgt spid="4">
                                            <p:graphicEl>
                                              <a:dgm id="{B2D57F00-1B83-4A85-97E2-0FCB5F178730}"/>
                                            </p:graphic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
                                            <p:graphicEl>
                                              <a:dgm id="{5AEB1907-AA06-4E28-BB55-C0EA8254BDC9}"/>
                                            </p:graphicEl>
                                          </p:spTgt>
                                        </p:tgtEl>
                                        <p:attrNameLst>
                                          <p:attrName>style.visibility</p:attrName>
                                        </p:attrNameLst>
                                      </p:cBhvr>
                                      <p:to>
                                        <p:strVal val="visible"/>
                                      </p:to>
                                    </p:set>
                                    <p:anim calcmode="lin" valueType="num">
                                      <p:cBhvr additive="base">
                                        <p:cTn id="33" dur="500" fill="hold"/>
                                        <p:tgtEl>
                                          <p:spTgt spid="4">
                                            <p:graphicEl>
                                              <a:dgm id="{5AEB1907-AA06-4E28-BB55-C0EA8254BDC9}"/>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graphicEl>
                                              <a:dgm id="{5AEB1907-AA06-4E28-BB55-C0EA8254BDC9}"/>
                                            </p:graphic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graphicEl>
                                              <a:dgm id="{82DD915F-434C-4890-83F3-FBD776BC720D}"/>
                                            </p:graphicEl>
                                          </p:spTgt>
                                        </p:tgtEl>
                                        <p:attrNameLst>
                                          <p:attrName>style.visibility</p:attrName>
                                        </p:attrNameLst>
                                      </p:cBhvr>
                                      <p:to>
                                        <p:strVal val="visible"/>
                                      </p:to>
                                    </p:set>
                                    <p:anim calcmode="lin" valueType="num">
                                      <p:cBhvr additive="base">
                                        <p:cTn id="37" dur="500" fill="hold"/>
                                        <p:tgtEl>
                                          <p:spTgt spid="4">
                                            <p:graphicEl>
                                              <a:dgm id="{82DD915F-434C-4890-83F3-FBD776BC720D}"/>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graphicEl>
                                              <a:dgm id="{82DD915F-434C-4890-83F3-FBD776BC720D}"/>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
                                            <p:graphicEl>
                                              <a:dgm id="{B5ECDD26-0A6F-4940-93AE-8E1AD1C95145}"/>
                                            </p:graphicEl>
                                          </p:spTgt>
                                        </p:tgtEl>
                                        <p:attrNameLst>
                                          <p:attrName>style.visibility</p:attrName>
                                        </p:attrNameLst>
                                      </p:cBhvr>
                                      <p:to>
                                        <p:strVal val="visible"/>
                                      </p:to>
                                    </p:set>
                                    <p:anim calcmode="lin" valueType="num">
                                      <p:cBhvr additive="base">
                                        <p:cTn id="43" dur="500" fill="hold"/>
                                        <p:tgtEl>
                                          <p:spTgt spid="4">
                                            <p:graphicEl>
                                              <a:dgm id="{B5ECDD26-0A6F-4940-93AE-8E1AD1C95145}"/>
                                            </p:graphic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graphicEl>
                                              <a:dgm id="{B5ECDD26-0A6F-4940-93AE-8E1AD1C95145}"/>
                                            </p:graphic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
                                            <p:graphicEl>
                                              <a:dgm id="{D1F818B2-1E78-4E84-BE12-90F9CBB9B652}"/>
                                            </p:graphicEl>
                                          </p:spTgt>
                                        </p:tgtEl>
                                        <p:attrNameLst>
                                          <p:attrName>style.visibility</p:attrName>
                                        </p:attrNameLst>
                                      </p:cBhvr>
                                      <p:to>
                                        <p:strVal val="visible"/>
                                      </p:to>
                                    </p:set>
                                    <p:anim calcmode="lin" valueType="num">
                                      <p:cBhvr additive="base">
                                        <p:cTn id="47" dur="500" fill="hold"/>
                                        <p:tgtEl>
                                          <p:spTgt spid="4">
                                            <p:graphicEl>
                                              <a:dgm id="{D1F818B2-1E78-4E84-BE12-90F9CBB9B652}"/>
                                            </p:graphic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graphicEl>
                                              <a:dgm id="{D1F818B2-1E78-4E84-BE12-90F9CBB9B652}"/>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673728717"/>
              </p:ext>
            </p:extLst>
          </p:nvPr>
        </p:nvGraphicFramePr>
        <p:xfrm>
          <a:off x="251520" y="1600200"/>
          <a:ext cx="8928992" cy="52131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123728" y="116632"/>
            <a:ext cx="5292080" cy="830997"/>
          </a:xfrm>
          <a:prstGeom prst="rect">
            <a:avLst/>
          </a:prstGeom>
        </p:spPr>
        <p:txBody>
          <a:bodyPr wrap="square">
            <a:spAutoFit/>
          </a:bodyPr>
          <a:lstStyle/>
          <a:p>
            <a:pPr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8-ارادة جمعی و فعالیت گروهی و </a:t>
            </a:r>
            <a:r>
              <a:rPr lang="fa-IR" sz="2400" dirty="0" err="1" smtClean="0">
                <a:solidFill>
                  <a:srgbClr val="002060"/>
                </a:solidFill>
                <a:cs typeface="B Titr" panose="00000700000000000000" pitchFamily="2" charset="-78"/>
              </a:rPr>
              <a:t>ساختارمند</a:t>
            </a:r>
            <a:endParaRPr lang="en-US" sz="2400" dirty="0">
              <a:solidFill>
                <a:srgbClr val="002060"/>
              </a:solidFill>
              <a:cs typeface="B Titr" panose="00000700000000000000" pitchFamily="2" charset="-78"/>
            </a:endParaRPr>
          </a:p>
        </p:txBody>
      </p:sp>
      <p:sp>
        <p:nvSpPr>
          <p:cNvPr id="6" name="Rectangle 5"/>
          <p:cNvSpPr/>
          <p:nvPr/>
        </p:nvSpPr>
        <p:spPr>
          <a:xfrm rot="16200000">
            <a:off x="-1761540" y="3894396"/>
            <a:ext cx="3892412" cy="369332"/>
          </a:xfrm>
          <a:prstGeom prst="rect">
            <a:avLst/>
          </a:prstGeom>
        </p:spPr>
        <p:txBody>
          <a:bodyPr wrap="none">
            <a:spAutoFit/>
          </a:bodyPr>
          <a:lstStyle/>
          <a:p>
            <a:pPr algn="ctr"/>
            <a:r>
              <a:rPr lang="fa-IR" dirty="0">
                <a:solidFill>
                  <a:srgbClr val="FF0000"/>
                </a:solidFill>
                <a:cs typeface="B Titr" panose="00000700000000000000" pitchFamily="2" charset="-78"/>
              </a:rPr>
              <a:t>8-ارادة جمعی و فعالیت گروهی و </a:t>
            </a:r>
            <a:r>
              <a:rPr lang="fa-IR" dirty="0" err="1">
                <a:solidFill>
                  <a:srgbClr val="FF0000"/>
                </a:solidFill>
                <a:cs typeface="B Titr" panose="00000700000000000000" pitchFamily="2" charset="-78"/>
              </a:rPr>
              <a:t>ساختارمند</a:t>
            </a:r>
            <a:endParaRPr lang="en-US" dirty="0">
              <a:solidFill>
                <a:srgbClr val="FF0000"/>
              </a:solidFill>
              <a:cs typeface="B Titr" panose="00000700000000000000" pitchFamily="2" charset="-78"/>
            </a:endParaRPr>
          </a:p>
        </p:txBody>
      </p:sp>
    </p:spTree>
    <p:extLst>
      <p:ext uri="{BB962C8B-B14F-4D97-AF65-F5344CB8AC3E}">
        <p14:creationId xmlns:p14="http://schemas.microsoft.com/office/powerpoint/2010/main" val="385903104"/>
      </p:ext>
    </p:extLst>
  </p:cSld>
  <p:clrMapOvr>
    <a:masterClrMapping/>
  </p:clrMapOvr>
  <mc:AlternateContent xmlns:mc="http://schemas.openxmlformats.org/markup-compatibility/2006" xmlns:p14="http://schemas.microsoft.com/office/powerpoint/2010/main">
    <mc:Choice Requires="p14">
      <p:transition spd="slow" p14:dur="125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graphicEl>
                                              <a:dgm id="{FC8B3EC1-9B62-4146-A2E0-86BEF499B536}"/>
                                            </p:graphicEl>
                                          </p:spTgt>
                                        </p:tgtEl>
                                        <p:attrNameLst>
                                          <p:attrName>style.visibility</p:attrName>
                                        </p:attrNameLst>
                                      </p:cBhvr>
                                      <p:to>
                                        <p:strVal val="visible"/>
                                      </p:to>
                                    </p:set>
                                    <p:anim calcmode="lin" valueType="num">
                                      <p:cBhvr additive="base">
                                        <p:cTn id="19" dur="500" fill="hold"/>
                                        <p:tgtEl>
                                          <p:spTgt spid="4">
                                            <p:graphicEl>
                                              <a:dgm id="{FC8B3EC1-9B62-4146-A2E0-86BEF499B536}"/>
                                            </p:graphicEl>
                                          </p:spTgt>
                                        </p:tgtEl>
                                        <p:attrNameLst>
                                          <p:attrName>ppt_x</p:attrName>
                                        </p:attrNameLst>
                                      </p:cBhvr>
                                      <p:tavLst>
                                        <p:tav tm="0">
                                          <p:val>
                                            <p:strVal val="#ppt_x"/>
                                          </p:val>
                                        </p:tav>
                                        <p:tav tm="100000">
                                          <p:val>
                                            <p:strVal val="#ppt_x"/>
                                          </p:val>
                                        </p:tav>
                                      </p:tavLst>
                                    </p:anim>
                                    <p:anim calcmode="lin" valueType="num">
                                      <p:cBhvr additive="base">
                                        <p:cTn id="20" dur="500" fill="hold"/>
                                        <p:tgtEl>
                                          <p:spTgt spid="4">
                                            <p:graphicEl>
                                              <a:dgm id="{FC8B3EC1-9B62-4146-A2E0-86BEF499B536}"/>
                                            </p:graphic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
                                            <p:graphicEl>
                                              <a:dgm id="{222F9F46-C9DA-4F07-9982-C2A4C6921A9E}"/>
                                            </p:graphicEl>
                                          </p:spTgt>
                                        </p:tgtEl>
                                        <p:attrNameLst>
                                          <p:attrName>style.visibility</p:attrName>
                                        </p:attrNameLst>
                                      </p:cBhvr>
                                      <p:to>
                                        <p:strVal val="visible"/>
                                      </p:to>
                                    </p:set>
                                    <p:anim calcmode="lin" valueType="num">
                                      <p:cBhvr additive="base">
                                        <p:cTn id="23" dur="500" fill="hold"/>
                                        <p:tgtEl>
                                          <p:spTgt spid="4">
                                            <p:graphicEl>
                                              <a:dgm id="{222F9F46-C9DA-4F07-9982-C2A4C6921A9E}"/>
                                            </p:graphic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graphicEl>
                                              <a:dgm id="{222F9F46-C9DA-4F07-9982-C2A4C6921A9E}"/>
                                            </p:graphicEl>
                                          </p:spTgt>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
                                            <p:graphicEl>
                                              <a:dgm id="{8A08B6A5-2728-4B71-8F59-2B3C5F9401E2}"/>
                                            </p:graphicEl>
                                          </p:spTgt>
                                        </p:tgtEl>
                                        <p:attrNameLst>
                                          <p:attrName>style.visibility</p:attrName>
                                        </p:attrNameLst>
                                      </p:cBhvr>
                                      <p:to>
                                        <p:strVal val="visible"/>
                                      </p:to>
                                    </p:set>
                                    <p:anim calcmode="lin" valueType="num">
                                      <p:cBhvr additive="base">
                                        <p:cTn id="27" dur="500" fill="hold"/>
                                        <p:tgtEl>
                                          <p:spTgt spid="4">
                                            <p:graphicEl>
                                              <a:dgm id="{8A08B6A5-2728-4B71-8F59-2B3C5F9401E2}"/>
                                            </p:graphicEl>
                                          </p:spTgt>
                                        </p:tgtEl>
                                        <p:attrNameLst>
                                          <p:attrName>ppt_x</p:attrName>
                                        </p:attrNameLst>
                                      </p:cBhvr>
                                      <p:tavLst>
                                        <p:tav tm="0">
                                          <p:val>
                                            <p:strVal val="#ppt_x"/>
                                          </p:val>
                                        </p:tav>
                                        <p:tav tm="100000">
                                          <p:val>
                                            <p:strVal val="#ppt_x"/>
                                          </p:val>
                                        </p:tav>
                                      </p:tavLst>
                                    </p:anim>
                                    <p:anim calcmode="lin" valueType="num">
                                      <p:cBhvr additive="base">
                                        <p:cTn id="28" dur="500" fill="hold"/>
                                        <p:tgtEl>
                                          <p:spTgt spid="4">
                                            <p:graphicEl>
                                              <a:dgm id="{8A08B6A5-2728-4B71-8F59-2B3C5F9401E2}"/>
                                            </p:graphic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4">
                                            <p:graphicEl>
                                              <a:dgm id="{C97AB0E3-0991-4993-9F3B-C5CF4209C19B}"/>
                                            </p:graphicEl>
                                          </p:spTgt>
                                        </p:tgtEl>
                                        <p:attrNameLst>
                                          <p:attrName>style.visibility</p:attrName>
                                        </p:attrNameLst>
                                      </p:cBhvr>
                                      <p:to>
                                        <p:strVal val="visible"/>
                                      </p:to>
                                    </p:set>
                                    <p:anim calcmode="lin" valueType="num">
                                      <p:cBhvr additive="base">
                                        <p:cTn id="33" dur="500" fill="hold"/>
                                        <p:tgtEl>
                                          <p:spTgt spid="4">
                                            <p:graphicEl>
                                              <a:dgm id="{C97AB0E3-0991-4993-9F3B-C5CF4209C19B}"/>
                                            </p:graphicEl>
                                          </p:spTgt>
                                        </p:tgtEl>
                                        <p:attrNameLst>
                                          <p:attrName>ppt_x</p:attrName>
                                        </p:attrNameLst>
                                      </p:cBhvr>
                                      <p:tavLst>
                                        <p:tav tm="0">
                                          <p:val>
                                            <p:strVal val="#ppt_x"/>
                                          </p:val>
                                        </p:tav>
                                        <p:tav tm="100000">
                                          <p:val>
                                            <p:strVal val="#ppt_x"/>
                                          </p:val>
                                        </p:tav>
                                      </p:tavLst>
                                    </p:anim>
                                    <p:anim calcmode="lin" valueType="num">
                                      <p:cBhvr additive="base">
                                        <p:cTn id="34" dur="500" fill="hold"/>
                                        <p:tgtEl>
                                          <p:spTgt spid="4">
                                            <p:graphicEl>
                                              <a:dgm id="{C97AB0E3-0991-4993-9F3B-C5CF4209C19B}"/>
                                            </p:graphicEl>
                                          </p:spTgt>
                                        </p:tgtEl>
                                        <p:attrNameLst>
                                          <p:attrName>ppt_y</p:attrName>
                                        </p:attrNameLst>
                                      </p:cBhvr>
                                      <p:tavLst>
                                        <p:tav tm="0">
                                          <p:val>
                                            <p:strVal val="1+#ppt_h/2"/>
                                          </p:val>
                                        </p:tav>
                                        <p:tav tm="100000">
                                          <p:val>
                                            <p:strVal val="#ppt_y"/>
                                          </p:val>
                                        </p:tav>
                                      </p:tavLst>
                                    </p:anim>
                                  </p:childTnLst>
                                </p:cTn>
                              </p:par>
                              <p:par>
                                <p:cTn id="35" presetID="2" presetClass="entr" presetSubtype="4" fill="hold" grpId="0" nodeType="withEffect">
                                  <p:stCondLst>
                                    <p:cond delay="0"/>
                                  </p:stCondLst>
                                  <p:childTnLst>
                                    <p:set>
                                      <p:cBhvr>
                                        <p:cTn id="36" dur="1" fill="hold">
                                          <p:stCondLst>
                                            <p:cond delay="0"/>
                                          </p:stCondLst>
                                        </p:cTn>
                                        <p:tgtEl>
                                          <p:spTgt spid="4">
                                            <p:graphicEl>
                                              <a:dgm id="{6A7D9CBD-F733-4E67-86AA-6DCC4C5E3716}"/>
                                            </p:graphicEl>
                                          </p:spTgt>
                                        </p:tgtEl>
                                        <p:attrNameLst>
                                          <p:attrName>style.visibility</p:attrName>
                                        </p:attrNameLst>
                                      </p:cBhvr>
                                      <p:to>
                                        <p:strVal val="visible"/>
                                      </p:to>
                                    </p:set>
                                    <p:anim calcmode="lin" valueType="num">
                                      <p:cBhvr additive="base">
                                        <p:cTn id="37" dur="500" fill="hold"/>
                                        <p:tgtEl>
                                          <p:spTgt spid="4">
                                            <p:graphicEl>
                                              <a:dgm id="{6A7D9CBD-F733-4E67-86AA-6DCC4C5E3716}"/>
                                            </p:graphicEl>
                                          </p:spTgt>
                                        </p:tgtEl>
                                        <p:attrNameLst>
                                          <p:attrName>ppt_x</p:attrName>
                                        </p:attrNameLst>
                                      </p:cBhvr>
                                      <p:tavLst>
                                        <p:tav tm="0">
                                          <p:val>
                                            <p:strVal val="#ppt_x"/>
                                          </p:val>
                                        </p:tav>
                                        <p:tav tm="100000">
                                          <p:val>
                                            <p:strVal val="#ppt_x"/>
                                          </p:val>
                                        </p:tav>
                                      </p:tavLst>
                                    </p:anim>
                                    <p:anim calcmode="lin" valueType="num">
                                      <p:cBhvr additive="base">
                                        <p:cTn id="38" dur="500" fill="hold"/>
                                        <p:tgtEl>
                                          <p:spTgt spid="4">
                                            <p:graphicEl>
                                              <a:dgm id="{6A7D9CBD-F733-4E67-86AA-6DCC4C5E3716}"/>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4">
                                            <p:graphicEl>
                                              <a:dgm id="{A7596783-C33A-442D-9F48-0F177F26EEEA}"/>
                                            </p:graphicEl>
                                          </p:spTgt>
                                        </p:tgtEl>
                                        <p:attrNameLst>
                                          <p:attrName>style.visibility</p:attrName>
                                        </p:attrNameLst>
                                      </p:cBhvr>
                                      <p:to>
                                        <p:strVal val="visible"/>
                                      </p:to>
                                    </p:set>
                                    <p:anim calcmode="lin" valueType="num">
                                      <p:cBhvr additive="base">
                                        <p:cTn id="43" dur="500" fill="hold"/>
                                        <p:tgtEl>
                                          <p:spTgt spid="4">
                                            <p:graphicEl>
                                              <a:dgm id="{A7596783-C33A-442D-9F48-0F177F26EEEA}"/>
                                            </p:graphicEl>
                                          </p:spTgt>
                                        </p:tgtEl>
                                        <p:attrNameLst>
                                          <p:attrName>ppt_x</p:attrName>
                                        </p:attrNameLst>
                                      </p:cBhvr>
                                      <p:tavLst>
                                        <p:tav tm="0">
                                          <p:val>
                                            <p:strVal val="#ppt_x"/>
                                          </p:val>
                                        </p:tav>
                                        <p:tav tm="100000">
                                          <p:val>
                                            <p:strVal val="#ppt_x"/>
                                          </p:val>
                                        </p:tav>
                                      </p:tavLst>
                                    </p:anim>
                                    <p:anim calcmode="lin" valueType="num">
                                      <p:cBhvr additive="base">
                                        <p:cTn id="44" dur="500" fill="hold"/>
                                        <p:tgtEl>
                                          <p:spTgt spid="4">
                                            <p:graphicEl>
                                              <a:dgm id="{A7596783-C33A-442D-9F48-0F177F26EEEA}"/>
                                            </p:graphic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4">
                                            <p:graphicEl>
                                              <a:dgm id="{A0E1FFE4-1BA6-424A-B083-E24AD709B51F}"/>
                                            </p:graphicEl>
                                          </p:spTgt>
                                        </p:tgtEl>
                                        <p:attrNameLst>
                                          <p:attrName>style.visibility</p:attrName>
                                        </p:attrNameLst>
                                      </p:cBhvr>
                                      <p:to>
                                        <p:strVal val="visible"/>
                                      </p:to>
                                    </p:set>
                                    <p:anim calcmode="lin" valueType="num">
                                      <p:cBhvr additive="base">
                                        <p:cTn id="47" dur="500" fill="hold"/>
                                        <p:tgtEl>
                                          <p:spTgt spid="4">
                                            <p:graphicEl>
                                              <a:dgm id="{A0E1FFE4-1BA6-424A-B083-E24AD709B51F}"/>
                                            </p:graphicEl>
                                          </p:spTgt>
                                        </p:tgtEl>
                                        <p:attrNameLst>
                                          <p:attrName>ppt_x</p:attrName>
                                        </p:attrNameLst>
                                      </p:cBhvr>
                                      <p:tavLst>
                                        <p:tav tm="0">
                                          <p:val>
                                            <p:strVal val="#ppt_x"/>
                                          </p:val>
                                        </p:tav>
                                        <p:tav tm="100000">
                                          <p:val>
                                            <p:strVal val="#ppt_x"/>
                                          </p:val>
                                        </p:tav>
                                      </p:tavLst>
                                    </p:anim>
                                    <p:anim calcmode="lin" valueType="num">
                                      <p:cBhvr additive="base">
                                        <p:cTn id="48" dur="500" fill="hold"/>
                                        <p:tgtEl>
                                          <p:spTgt spid="4">
                                            <p:graphicEl>
                                              <a:dgm id="{A0E1FFE4-1BA6-424A-B083-E24AD709B51F}"/>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645393108"/>
              </p:ext>
            </p:extLst>
          </p:nvPr>
        </p:nvGraphicFramePr>
        <p:xfrm>
          <a:off x="179512"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123728" y="116632"/>
            <a:ext cx="5292080" cy="830997"/>
          </a:xfrm>
          <a:prstGeom prst="rect">
            <a:avLst/>
          </a:prstGeom>
        </p:spPr>
        <p:txBody>
          <a:bodyPr wrap="square">
            <a:spAutoFit/>
          </a:bodyPr>
          <a:lstStyle/>
          <a:p>
            <a:pPr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9-آشنایی تخصصی با معارف دینی </a:t>
            </a:r>
            <a:endParaRPr lang="en-US" sz="2400" dirty="0">
              <a:solidFill>
                <a:srgbClr val="002060"/>
              </a:solidFill>
              <a:cs typeface="B Titr" panose="00000700000000000000" pitchFamily="2" charset="-78"/>
            </a:endParaRPr>
          </a:p>
        </p:txBody>
      </p:sp>
      <p:sp>
        <p:nvSpPr>
          <p:cNvPr id="6" name="Rectangle 5"/>
          <p:cNvSpPr/>
          <p:nvPr/>
        </p:nvSpPr>
        <p:spPr>
          <a:xfrm rot="5400000">
            <a:off x="7408840" y="3895236"/>
            <a:ext cx="3029996" cy="369332"/>
          </a:xfrm>
          <a:prstGeom prst="rect">
            <a:avLst/>
          </a:prstGeom>
        </p:spPr>
        <p:txBody>
          <a:bodyPr wrap="none">
            <a:spAutoFit/>
          </a:bodyPr>
          <a:lstStyle/>
          <a:p>
            <a:r>
              <a:rPr lang="fa-IR" dirty="0">
                <a:solidFill>
                  <a:srgbClr val="FF0000"/>
                </a:solidFill>
                <a:cs typeface="B Titr" panose="00000700000000000000" pitchFamily="2" charset="-78"/>
              </a:rPr>
              <a:t>9-آشنایی تخصصی با معارف دینی </a:t>
            </a:r>
            <a:endParaRPr lang="fa-IR" dirty="0">
              <a:solidFill>
                <a:srgbClr val="FF0000"/>
              </a:solidFill>
            </a:endParaRPr>
          </a:p>
        </p:txBody>
      </p:sp>
    </p:spTree>
    <p:extLst>
      <p:ext uri="{BB962C8B-B14F-4D97-AF65-F5344CB8AC3E}">
        <p14:creationId xmlns:p14="http://schemas.microsoft.com/office/powerpoint/2010/main" val="1710036219"/>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randombar(horizont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3A978C68-6A28-4E63-8D20-2A3F5EEFD6BA}"/>
                                            </p:graphicEl>
                                          </p:spTgt>
                                        </p:tgtEl>
                                        <p:attrNameLst>
                                          <p:attrName>style.visibility</p:attrName>
                                        </p:attrNameLst>
                                      </p:cBhvr>
                                      <p:to>
                                        <p:strVal val="visible"/>
                                      </p:to>
                                    </p:set>
                                    <p:animEffect transition="in" filter="randombar(horizontal)">
                                      <p:cBhvr>
                                        <p:cTn id="17" dur="500"/>
                                        <p:tgtEl>
                                          <p:spTgt spid="4">
                                            <p:graphicEl>
                                              <a:dgm id="{3A978C68-6A28-4E63-8D20-2A3F5EEFD6BA}"/>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AA7BE467-5039-48DA-9766-130C56820EC5}"/>
                                            </p:graphicEl>
                                          </p:spTgt>
                                        </p:tgtEl>
                                        <p:attrNameLst>
                                          <p:attrName>style.visibility</p:attrName>
                                        </p:attrNameLst>
                                      </p:cBhvr>
                                      <p:to>
                                        <p:strVal val="visible"/>
                                      </p:to>
                                    </p:set>
                                    <p:animEffect transition="in" filter="randombar(horizontal)">
                                      <p:cBhvr>
                                        <p:cTn id="20" dur="500"/>
                                        <p:tgtEl>
                                          <p:spTgt spid="4">
                                            <p:graphicEl>
                                              <a:dgm id="{AA7BE467-5039-48DA-9766-130C56820EC5}"/>
                                            </p:graphicEl>
                                          </p:spTgt>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4">
                                            <p:graphicEl>
                                              <a:dgm id="{2B85D7AF-47C6-4B2B-BA7F-1B0635756006}"/>
                                            </p:graphicEl>
                                          </p:spTgt>
                                        </p:tgtEl>
                                        <p:attrNameLst>
                                          <p:attrName>style.visibility</p:attrName>
                                        </p:attrNameLst>
                                      </p:cBhvr>
                                      <p:to>
                                        <p:strVal val="visible"/>
                                      </p:to>
                                    </p:set>
                                    <p:animEffect transition="in" filter="randombar(horizontal)">
                                      <p:cBhvr>
                                        <p:cTn id="23" dur="500"/>
                                        <p:tgtEl>
                                          <p:spTgt spid="4">
                                            <p:graphicEl>
                                              <a:dgm id="{2B85D7AF-47C6-4B2B-BA7F-1B0635756006}"/>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4">
                                            <p:graphicEl>
                                              <a:dgm id="{758E148D-3470-41F6-AC85-65D7ED029898}"/>
                                            </p:graphicEl>
                                          </p:spTgt>
                                        </p:tgtEl>
                                        <p:attrNameLst>
                                          <p:attrName>style.visibility</p:attrName>
                                        </p:attrNameLst>
                                      </p:cBhvr>
                                      <p:to>
                                        <p:strVal val="visible"/>
                                      </p:to>
                                    </p:set>
                                    <p:animEffect transition="in" filter="randombar(horizontal)">
                                      <p:cBhvr>
                                        <p:cTn id="28" dur="500"/>
                                        <p:tgtEl>
                                          <p:spTgt spid="4">
                                            <p:graphicEl>
                                              <a:dgm id="{758E148D-3470-41F6-AC85-65D7ED029898}"/>
                                            </p:graphicEl>
                                          </p:spTgt>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4">
                                            <p:graphicEl>
                                              <a:dgm id="{AFACE3B5-1164-4F0F-A61D-C51A6365F761}"/>
                                            </p:graphicEl>
                                          </p:spTgt>
                                        </p:tgtEl>
                                        <p:attrNameLst>
                                          <p:attrName>style.visibility</p:attrName>
                                        </p:attrNameLst>
                                      </p:cBhvr>
                                      <p:to>
                                        <p:strVal val="visible"/>
                                      </p:to>
                                    </p:set>
                                    <p:animEffect transition="in" filter="randombar(horizontal)">
                                      <p:cBhvr>
                                        <p:cTn id="31" dur="500"/>
                                        <p:tgtEl>
                                          <p:spTgt spid="4">
                                            <p:graphicEl>
                                              <a:dgm id="{AFACE3B5-1164-4F0F-A61D-C51A6365F761}"/>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4">
                                            <p:graphicEl>
                                              <a:dgm id="{3497BAB1-3A2C-4FF8-BE80-A8F0448B535D}"/>
                                            </p:graphicEl>
                                          </p:spTgt>
                                        </p:tgtEl>
                                        <p:attrNameLst>
                                          <p:attrName>style.visibility</p:attrName>
                                        </p:attrNameLst>
                                      </p:cBhvr>
                                      <p:to>
                                        <p:strVal val="visible"/>
                                      </p:to>
                                    </p:set>
                                    <p:animEffect transition="in" filter="randombar(horizontal)">
                                      <p:cBhvr>
                                        <p:cTn id="36" dur="500"/>
                                        <p:tgtEl>
                                          <p:spTgt spid="4">
                                            <p:graphicEl>
                                              <a:dgm id="{3497BAB1-3A2C-4FF8-BE80-A8F0448B535D}"/>
                                            </p:graphicEl>
                                          </p:spTgt>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4">
                                            <p:graphicEl>
                                              <a:dgm id="{3AE8613A-97D2-4A31-9D57-7E6CEE737433}"/>
                                            </p:graphicEl>
                                          </p:spTgt>
                                        </p:tgtEl>
                                        <p:attrNameLst>
                                          <p:attrName>style.visibility</p:attrName>
                                        </p:attrNameLst>
                                      </p:cBhvr>
                                      <p:to>
                                        <p:strVal val="visible"/>
                                      </p:to>
                                    </p:set>
                                    <p:animEffect transition="in" filter="randombar(horizontal)">
                                      <p:cBhvr>
                                        <p:cTn id="39" dur="500"/>
                                        <p:tgtEl>
                                          <p:spTgt spid="4">
                                            <p:graphicEl>
                                              <a:dgm id="{3AE8613A-97D2-4A31-9D57-7E6CEE737433}"/>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14" presetClass="entr" presetSubtype="10" fill="hold" grpId="0" nodeType="clickEffect">
                                  <p:stCondLst>
                                    <p:cond delay="0"/>
                                  </p:stCondLst>
                                  <p:childTnLst>
                                    <p:set>
                                      <p:cBhvr>
                                        <p:cTn id="43" dur="1" fill="hold">
                                          <p:stCondLst>
                                            <p:cond delay="0"/>
                                          </p:stCondLst>
                                        </p:cTn>
                                        <p:tgtEl>
                                          <p:spTgt spid="4">
                                            <p:graphicEl>
                                              <a:dgm id="{768FDCC5-1474-4517-8602-C11C87188AD6}"/>
                                            </p:graphicEl>
                                          </p:spTgt>
                                        </p:tgtEl>
                                        <p:attrNameLst>
                                          <p:attrName>style.visibility</p:attrName>
                                        </p:attrNameLst>
                                      </p:cBhvr>
                                      <p:to>
                                        <p:strVal val="visible"/>
                                      </p:to>
                                    </p:set>
                                    <p:animEffect transition="in" filter="randombar(horizontal)">
                                      <p:cBhvr>
                                        <p:cTn id="44" dur="500"/>
                                        <p:tgtEl>
                                          <p:spTgt spid="4">
                                            <p:graphicEl>
                                              <a:dgm id="{768FDCC5-1474-4517-8602-C11C87188AD6}"/>
                                            </p:graphicEl>
                                          </p:spTgt>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4">
                                            <p:graphicEl>
                                              <a:dgm id="{1FFD0D1D-B421-4F9A-A986-201549091112}"/>
                                            </p:graphicEl>
                                          </p:spTgt>
                                        </p:tgtEl>
                                        <p:attrNameLst>
                                          <p:attrName>style.visibility</p:attrName>
                                        </p:attrNameLst>
                                      </p:cBhvr>
                                      <p:to>
                                        <p:strVal val="visible"/>
                                      </p:to>
                                    </p:set>
                                    <p:animEffect transition="in" filter="randombar(horizontal)">
                                      <p:cBhvr>
                                        <p:cTn id="47" dur="500"/>
                                        <p:tgtEl>
                                          <p:spTgt spid="4">
                                            <p:graphicEl>
                                              <a:dgm id="{1FFD0D1D-B421-4F9A-A986-201549091112}"/>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grpId="0" nodeType="clickEffect">
                                  <p:stCondLst>
                                    <p:cond delay="0"/>
                                  </p:stCondLst>
                                  <p:childTnLst>
                                    <p:set>
                                      <p:cBhvr>
                                        <p:cTn id="51" dur="1" fill="hold">
                                          <p:stCondLst>
                                            <p:cond delay="0"/>
                                          </p:stCondLst>
                                        </p:cTn>
                                        <p:tgtEl>
                                          <p:spTgt spid="4">
                                            <p:graphicEl>
                                              <a:dgm id="{2E39F23C-3440-44E7-BB14-8982A82CAB31}"/>
                                            </p:graphicEl>
                                          </p:spTgt>
                                        </p:tgtEl>
                                        <p:attrNameLst>
                                          <p:attrName>style.visibility</p:attrName>
                                        </p:attrNameLst>
                                      </p:cBhvr>
                                      <p:to>
                                        <p:strVal val="visible"/>
                                      </p:to>
                                    </p:set>
                                    <p:animEffect transition="in" filter="randombar(horizontal)">
                                      <p:cBhvr>
                                        <p:cTn id="52" dur="500"/>
                                        <p:tgtEl>
                                          <p:spTgt spid="4">
                                            <p:graphicEl>
                                              <a:dgm id="{2E39F23C-3440-44E7-BB14-8982A82CAB31}"/>
                                            </p:graphicEl>
                                          </p:spTgt>
                                        </p:tgtEl>
                                      </p:cBhvr>
                                    </p:animEffect>
                                  </p:childTnLst>
                                </p:cTn>
                              </p:par>
                              <p:par>
                                <p:cTn id="53" presetID="14" presetClass="entr" presetSubtype="10" fill="hold" grpId="0" nodeType="withEffect">
                                  <p:stCondLst>
                                    <p:cond delay="0"/>
                                  </p:stCondLst>
                                  <p:childTnLst>
                                    <p:set>
                                      <p:cBhvr>
                                        <p:cTn id="54" dur="1" fill="hold">
                                          <p:stCondLst>
                                            <p:cond delay="0"/>
                                          </p:stCondLst>
                                        </p:cTn>
                                        <p:tgtEl>
                                          <p:spTgt spid="4">
                                            <p:graphicEl>
                                              <a:dgm id="{DD39674E-D2E0-47DC-89F6-A29050327095}"/>
                                            </p:graphicEl>
                                          </p:spTgt>
                                        </p:tgtEl>
                                        <p:attrNameLst>
                                          <p:attrName>style.visibility</p:attrName>
                                        </p:attrNameLst>
                                      </p:cBhvr>
                                      <p:to>
                                        <p:strVal val="visible"/>
                                      </p:to>
                                    </p:set>
                                    <p:animEffect transition="in" filter="randombar(horizontal)">
                                      <p:cBhvr>
                                        <p:cTn id="55" dur="500"/>
                                        <p:tgtEl>
                                          <p:spTgt spid="4">
                                            <p:graphicEl>
                                              <a:dgm id="{DD39674E-D2E0-47DC-89F6-A29050327095}"/>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14" presetClass="entr" presetSubtype="10" fill="hold" grpId="0" nodeType="clickEffect">
                                  <p:stCondLst>
                                    <p:cond delay="0"/>
                                  </p:stCondLst>
                                  <p:childTnLst>
                                    <p:set>
                                      <p:cBhvr>
                                        <p:cTn id="59" dur="1" fill="hold">
                                          <p:stCondLst>
                                            <p:cond delay="0"/>
                                          </p:stCondLst>
                                        </p:cTn>
                                        <p:tgtEl>
                                          <p:spTgt spid="4">
                                            <p:graphicEl>
                                              <a:dgm id="{8113E1D0-5372-4841-8B18-894ACC29D9E7}"/>
                                            </p:graphicEl>
                                          </p:spTgt>
                                        </p:tgtEl>
                                        <p:attrNameLst>
                                          <p:attrName>style.visibility</p:attrName>
                                        </p:attrNameLst>
                                      </p:cBhvr>
                                      <p:to>
                                        <p:strVal val="visible"/>
                                      </p:to>
                                    </p:set>
                                    <p:animEffect transition="in" filter="randombar(horizontal)">
                                      <p:cBhvr>
                                        <p:cTn id="60" dur="500"/>
                                        <p:tgtEl>
                                          <p:spTgt spid="4">
                                            <p:graphicEl>
                                              <a:dgm id="{8113E1D0-5372-4841-8B18-894ACC29D9E7}"/>
                                            </p:graphicEl>
                                          </p:spTgt>
                                        </p:tgtEl>
                                      </p:cBhvr>
                                    </p:animEffect>
                                  </p:childTnLst>
                                </p:cTn>
                              </p:par>
                              <p:par>
                                <p:cTn id="61" presetID="14" presetClass="entr" presetSubtype="10" fill="hold" grpId="0" nodeType="withEffect">
                                  <p:stCondLst>
                                    <p:cond delay="0"/>
                                  </p:stCondLst>
                                  <p:childTnLst>
                                    <p:set>
                                      <p:cBhvr>
                                        <p:cTn id="62" dur="1" fill="hold">
                                          <p:stCondLst>
                                            <p:cond delay="0"/>
                                          </p:stCondLst>
                                        </p:cTn>
                                        <p:tgtEl>
                                          <p:spTgt spid="4">
                                            <p:graphicEl>
                                              <a:dgm id="{9CA6F105-BD8B-4207-AAEE-B07B3D43B8B8}"/>
                                            </p:graphicEl>
                                          </p:spTgt>
                                        </p:tgtEl>
                                        <p:attrNameLst>
                                          <p:attrName>style.visibility</p:attrName>
                                        </p:attrNameLst>
                                      </p:cBhvr>
                                      <p:to>
                                        <p:strVal val="visible"/>
                                      </p:to>
                                    </p:set>
                                    <p:animEffect transition="in" filter="randombar(horizontal)">
                                      <p:cBhvr>
                                        <p:cTn id="63" dur="500"/>
                                        <p:tgtEl>
                                          <p:spTgt spid="4">
                                            <p:graphicEl>
                                              <a:dgm id="{9CA6F105-BD8B-4207-AAEE-B07B3D43B8B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229901647"/>
              </p:ext>
            </p:extLst>
          </p:nvPr>
        </p:nvGraphicFramePr>
        <p:xfrm>
          <a:off x="179512" y="1672208"/>
          <a:ext cx="8507288" cy="52131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1115616" y="1487542"/>
            <a:ext cx="6552728" cy="400110"/>
          </a:xfrm>
          <a:prstGeom prst="rect">
            <a:avLst/>
          </a:prstGeom>
        </p:spPr>
        <p:txBody>
          <a:bodyPr wrap="square">
            <a:spAutoFit/>
          </a:bodyPr>
          <a:lstStyle/>
          <a:p>
            <a:pPr lvl="0"/>
            <a:r>
              <a:rPr lang="fa-IR" sz="2000" b="1" dirty="0">
                <a:solidFill>
                  <a:srgbClr val="FF0000"/>
                </a:solidFill>
                <a:cs typeface="B Nazanin" panose="00000400000000000000" pitchFamily="2" charset="-78"/>
              </a:rPr>
              <a:t>به فهرست </a:t>
            </a:r>
            <a:r>
              <a:rPr lang="fa-IR" sz="2000" b="1" dirty="0" err="1">
                <a:solidFill>
                  <a:srgbClr val="FF0000"/>
                </a:solidFill>
                <a:cs typeface="B Nazanin" panose="00000400000000000000" pitchFamily="2" charset="-78"/>
              </a:rPr>
              <a:t>ویژگی‌های</a:t>
            </a:r>
            <a:r>
              <a:rPr lang="fa-IR" sz="2000" b="1" dirty="0">
                <a:solidFill>
                  <a:srgbClr val="FF0000"/>
                </a:solidFill>
                <a:cs typeface="B Nazanin" panose="00000400000000000000" pitchFamily="2" charset="-78"/>
              </a:rPr>
              <a:t> </a:t>
            </a:r>
            <a:r>
              <a:rPr lang="fa-IR" sz="2000" b="1" dirty="0" err="1">
                <a:solidFill>
                  <a:srgbClr val="FF0000"/>
                </a:solidFill>
                <a:cs typeface="B Nazanin" panose="00000400000000000000" pitchFamily="2" charset="-78"/>
              </a:rPr>
              <a:t>طلبة</a:t>
            </a:r>
            <a:r>
              <a:rPr lang="fa-IR" sz="2000" b="1" dirty="0">
                <a:solidFill>
                  <a:srgbClr val="FF0000"/>
                </a:solidFill>
                <a:cs typeface="B Nazanin" panose="00000400000000000000" pitchFamily="2" charset="-78"/>
              </a:rPr>
              <a:t> انقلابی، محورهای دیگری را نیز </a:t>
            </a:r>
            <a:r>
              <a:rPr lang="fa-IR" sz="2000" b="1" dirty="0" err="1">
                <a:solidFill>
                  <a:srgbClr val="FF0000"/>
                </a:solidFill>
                <a:cs typeface="B Nazanin" panose="00000400000000000000" pitchFamily="2" charset="-78"/>
              </a:rPr>
              <a:t>می‌توان</a:t>
            </a:r>
            <a:r>
              <a:rPr lang="fa-IR" sz="2000" b="1" dirty="0">
                <a:solidFill>
                  <a:srgbClr val="FF0000"/>
                </a:solidFill>
                <a:cs typeface="B Nazanin" panose="00000400000000000000" pitchFamily="2" charset="-78"/>
              </a:rPr>
              <a:t> افزود</a:t>
            </a:r>
            <a:endParaRPr lang="fa-IR" sz="2000" dirty="0">
              <a:solidFill>
                <a:srgbClr val="FF0000"/>
              </a:solidFill>
            </a:endParaRPr>
          </a:p>
        </p:txBody>
      </p:sp>
      <p:sp>
        <p:nvSpPr>
          <p:cNvPr id="6" name="Rectangle 5"/>
          <p:cNvSpPr/>
          <p:nvPr/>
        </p:nvSpPr>
        <p:spPr>
          <a:xfrm>
            <a:off x="2123728" y="116632"/>
            <a:ext cx="5292080" cy="830997"/>
          </a:xfrm>
          <a:prstGeom prst="rect">
            <a:avLst/>
          </a:prstGeom>
        </p:spPr>
        <p:txBody>
          <a:bodyPr wrap="square">
            <a:spAutoFit/>
          </a:bodyPr>
          <a:lstStyle/>
          <a:p>
            <a:pPr algn="ctr"/>
            <a:r>
              <a:rPr lang="fa-IR" sz="2400" dirty="0" smtClean="0">
                <a:solidFill>
                  <a:srgbClr val="FF0000"/>
                </a:solidFill>
                <a:cs typeface="B Titr" panose="00000700000000000000" pitchFamily="2" charset="-78"/>
              </a:rPr>
              <a:t>   </a:t>
            </a:r>
            <a:r>
              <a:rPr lang="ar-SA" sz="2400" dirty="0" smtClean="0">
                <a:solidFill>
                  <a:srgbClr val="FF0000"/>
                </a:solidFill>
                <a:cs typeface="B Titr" panose="00000700000000000000" pitchFamily="2" charset="-78"/>
              </a:rPr>
              <a:t>فصل </a:t>
            </a:r>
            <a:r>
              <a:rPr lang="ar-SA" sz="2400" dirty="0">
                <a:solidFill>
                  <a:srgbClr val="FF0000"/>
                </a:solidFill>
                <a:cs typeface="B Titr" panose="00000700000000000000" pitchFamily="2" charset="-78"/>
              </a:rPr>
              <a:t>ششم: طلبه و انقلاب 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smtClean="0">
                <a:solidFill>
                  <a:srgbClr val="002060"/>
                </a:solidFill>
                <a:cs typeface="B Titr" panose="00000700000000000000" pitchFamily="2" charset="-78"/>
              </a:rPr>
              <a:t>10-دیگر صفات</a:t>
            </a:r>
            <a:endParaRPr lang="en-US" sz="2400" dirty="0">
              <a:solidFill>
                <a:srgbClr val="002060"/>
              </a:solidFill>
              <a:cs typeface="B Titr" panose="00000700000000000000" pitchFamily="2" charset="-78"/>
            </a:endParaRPr>
          </a:p>
        </p:txBody>
      </p:sp>
      <p:sp>
        <p:nvSpPr>
          <p:cNvPr id="7" name="Rectangle 6"/>
          <p:cNvSpPr/>
          <p:nvPr/>
        </p:nvSpPr>
        <p:spPr>
          <a:xfrm rot="5400000">
            <a:off x="-705987" y="3743284"/>
            <a:ext cx="2140330" cy="523220"/>
          </a:xfrm>
          <a:prstGeom prst="rect">
            <a:avLst/>
          </a:prstGeom>
        </p:spPr>
        <p:txBody>
          <a:bodyPr wrap="none">
            <a:spAutoFit/>
          </a:bodyPr>
          <a:lstStyle/>
          <a:p>
            <a:pPr algn="ctr"/>
            <a:r>
              <a:rPr lang="fa-IR" sz="2800" dirty="0">
                <a:solidFill>
                  <a:srgbClr val="FF0000"/>
                </a:solidFill>
                <a:cs typeface="B Titr" panose="00000700000000000000" pitchFamily="2" charset="-78"/>
              </a:rPr>
              <a:t>10-دیگر صفات</a:t>
            </a:r>
            <a:endParaRPr lang="en-US" sz="2800" dirty="0">
              <a:solidFill>
                <a:srgbClr val="FF0000"/>
              </a:solidFill>
              <a:cs typeface="B Titr" panose="00000700000000000000" pitchFamily="2" charset="-78"/>
            </a:endParaRPr>
          </a:p>
        </p:txBody>
      </p:sp>
    </p:spTree>
    <p:extLst>
      <p:ext uri="{BB962C8B-B14F-4D97-AF65-F5344CB8AC3E}">
        <p14:creationId xmlns:p14="http://schemas.microsoft.com/office/powerpoint/2010/main" val="540466726"/>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down)">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
                                            <p:graphicEl>
                                              <a:dgm id="{40649099-30C9-4D31-AF33-2659B383231E}"/>
                                            </p:graphicEl>
                                          </p:spTgt>
                                        </p:tgtEl>
                                        <p:attrNameLst>
                                          <p:attrName>style.visibility</p:attrName>
                                        </p:attrNameLst>
                                      </p:cBhvr>
                                      <p:to>
                                        <p:strVal val="visible"/>
                                      </p:to>
                                    </p:set>
                                    <p:animEffect transition="in" filter="wipe(down)">
                                      <p:cBhvr>
                                        <p:cTn id="22" dur="500"/>
                                        <p:tgtEl>
                                          <p:spTgt spid="4">
                                            <p:graphicEl>
                                              <a:dgm id="{40649099-30C9-4D31-AF33-2659B383231E}"/>
                                            </p:graphicEl>
                                          </p:spTgt>
                                        </p:tgtEl>
                                      </p:cBhvr>
                                    </p:animEffect>
                                  </p:childTnLst>
                                </p:cTn>
                              </p:par>
                              <p:par>
                                <p:cTn id="23" presetID="22" presetClass="entr" presetSubtype="4" fill="hold" grpId="0" nodeType="withEffect">
                                  <p:stCondLst>
                                    <p:cond delay="0"/>
                                  </p:stCondLst>
                                  <p:childTnLst>
                                    <p:set>
                                      <p:cBhvr>
                                        <p:cTn id="24" dur="1" fill="hold">
                                          <p:stCondLst>
                                            <p:cond delay="0"/>
                                          </p:stCondLst>
                                        </p:cTn>
                                        <p:tgtEl>
                                          <p:spTgt spid="4">
                                            <p:graphicEl>
                                              <a:dgm id="{DC4485FD-4AEC-48CD-9AE5-BBD2BD70FCCC}"/>
                                            </p:graphicEl>
                                          </p:spTgt>
                                        </p:tgtEl>
                                        <p:attrNameLst>
                                          <p:attrName>style.visibility</p:attrName>
                                        </p:attrNameLst>
                                      </p:cBhvr>
                                      <p:to>
                                        <p:strVal val="visible"/>
                                      </p:to>
                                    </p:set>
                                    <p:animEffect transition="in" filter="wipe(down)">
                                      <p:cBhvr>
                                        <p:cTn id="25" dur="500"/>
                                        <p:tgtEl>
                                          <p:spTgt spid="4">
                                            <p:graphicEl>
                                              <a:dgm id="{DC4485FD-4AEC-48CD-9AE5-BBD2BD70FCCC}"/>
                                            </p:graphicEl>
                                          </p:spTgt>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4">
                                            <p:graphicEl>
                                              <a:dgm id="{2CFE82C5-6F68-4C0F-80F0-3BC55B052E69}"/>
                                            </p:graphicEl>
                                          </p:spTgt>
                                        </p:tgtEl>
                                        <p:attrNameLst>
                                          <p:attrName>style.visibility</p:attrName>
                                        </p:attrNameLst>
                                      </p:cBhvr>
                                      <p:to>
                                        <p:strVal val="visible"/>
                                      </p:to>
                                    </p:set>
                                    <p:animEffect transition="in" filter="wipe(down)">
                                      <p:cBhvr>
                                        <p:cTn id="28" dur="500"/>
                                        <p:tgtEl>
                                          <p:spTgt spid="4">
                                            <p:graphicEl>
                                              <a:dgm id="{2CFE82C5-6F68-4C0F-80F0-3BC55B052E69}"/>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4">
                                            <p:graphicEl>
                                              <a:dgm id="{6C6AE3D5-A7CB-4FCF-BA6D-504AFAC34ED1}"/>
                                            </p:graphicEl>
                                          </p:spTgt>
                                        </p:tgtEl>
                                        <p:attrNameLst>
                                          <p:attrName>style.visibility</p:attrName>
                                        </p:attrNameLst>
                                      </p:cBhvr>
                                      <p:to>
                                        <p:strVal val="visible"/>
                                      </p:to>
                                    </p:set>
                                    <p:animEffect transition="in" filter="wipe(down)">
                                      <p:cBhvr>
                                        <p:cTn id="33" dur="500"/>
                                        <p:tgtEl>
                                          <p:spTgt spid="4">
                                            <p:graphicEl>
                                              <a:dgm id="{6C6AE3D5-A7CB-4FCF-BA6D-504AFAC34ED1}"/>
                                            </p:graphicEl>
                                          </p:spTgt>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4">
                                            <p:graphicEl>
                                              <a:dgm id="{627F919B-E196-4366-ABA0-ACAB361AA40E}"/>
                                            </p:graphicEl>
                                          </p:spTgt>
                                        </p:tgtEl>
                                        <p:attrNameLst>
                                          <p:attrName>style.visibility</p:attrName>
                                        </p:attrNameLst>
                                      </p:cBhvr>
                                      <p:to>
                                        <p:strVal val="visible"/>
                                      </p:to>
                                    </p:set>
                                    <p:animEffect transition="in" filter="wipe(down)">
                                      <p:cBhvr>
                                        <p:cTn id="36" dur="500"/>
                                        <p:tgtEl>
                                          <p:spTgt spid="4">
                                            <p:graphicEl>
                                              <a:dgm id="{627F919B-E196-4366-ABA0-ACAB361AA40E}"/>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grpId="0" nodeType="clickEffect">
                                  <p:stCondLst>
                                    <p:cond delay="0"/>
                                  </p:stCondLst>
                                  <p:childTnLst>
                                    <p:set>
                                      <p:cBhvr>
                                        <p:cTn id="40" dur="1" fill="hold">
                                          <p:stCondLst>
                                            <p:cond delay="0"/>
                                          </p:stCondLst>
                                        </p:cTn>
                                        <p:tgtEl>
                                          <p:spTgt spid="4">
                                            <p:graphicEl>
                                              <a:dgm id="{2AD872CB-8566-4997-BB94-133A3B323382}"/>
                                            </p:graphicEl>
                                          </p:spTgt>
                                        </p:tgtEl>
                                        <p:attrNameLst>
                                          <p:attrName>style.visibility</p:attrName>
                                        </p:attrNameLst>
                                      </p:cBhvr>
                                      <p:to>
                                        <p:strVal val="visible"/>
                                      </p:to>
                                    </p:set>
                                    <p:animEffect transition="in" filter="wipe(down)">
                                      <p:cBhvr>
                                        <p:cTn id="41" dur="500"/>
                                        <p:tgtEl>
                                          <p:spTgt spid="4">
                                            <p:graphicEl>
                                              <a:dgm id="{2AD872CB-8566-4997-BB94-133A3B323382}"/>
                                            </p:graphicEl>
                                          </p:spTgt>
                                        </p:tgtEl>
                                      </p:cBhvr>
                                    </p:animEffect>
                                  </p:childTnLst>
                                </p:cTn>
                              </p:par>
                              <p:par>
                                <p:cTn id="42" presetID="22" presetClass="entr" presetSubtype="4" fill="hold" grpId="0" nodeType="withEffect">
                                  <p:stCondLst>
                                    <p:cond delay="0"/>
                                  </p:stCondLst>
                                  <p:childTnLst>
                                    <p:set>
                                      <p:cBhvr>
                                        <p:cTn id="43" dur="1" fill="hold">
                                          <p:stCondLst>
                                            <p:cond delay="0"/>
                                          </p:stCondLst>
                                        </p:cTn>
                                        <p:tgtEl>
                                          <p:spTgt spid="4">
                                            <p:graphicEl>
                                              <a:dgm id="{DA9020E6-7FBD-457B-83B2-E31C630569E4}"/>
                                            </p:graphicEl>
                                          </p:spTgt>
                                        </p:tgtEl>
                                        <p:attrNameLst>
                                          <p:attrName>style.visibility</p:attrName>
                                        </p:attrNameLst>
                                      </p:cBhvr>
                                      <p:to>
                                        <p:strVal val="visible"/>
                                      </p:to>
                                    </p:set>
                                    <p:animEffect transition="in" filter="wipe(down)">
                                      <p:cBhvr>
                                        <p:cTn id="44" dur="500"/>
                                        <p:tgtEl>
                                          <p:spTgt spid="4">
                                            <p:graphicEl>
                                              <a:dgm id="{DA9020E6-7FBD-457B-83B2-E31C630569E4}"/>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4">
                                            <p:graphicEl>
                                              <a:dgm id="{0F53DE0B-A1A7-4654-B14F-1C376FF68491}"/>
                                            </p:graphicEl>
                                          </p:spTgt>
                                        </p:tgtEl>
                                        <p:attrNameLst>
                                          <p:attrName>style.visibility</p:attrName>
                                        </p:attrNameLst>
                                      </p:cBhvr>
                                      <p:to>
                                        <p:strVal val="visible"/>
                                      </p:to>
                                    </p:set>
                                    <p:animEffect transition="in" filter="wipe(down)">
                                      <p:cBhvr>
                                        <p:cTn id="49" dur="500"/>
                                        <p:tgtEl>
                                          <p:spTgt spid="4">
                                            <p:graphicEl>
                                              <a:dgm id="{0F53DE0B-A1A7-4654-B14F-1C376FF68491}"/>
                                            </p:graphicEl>
                                          </p:spTgt>
                                        </p:tgtEl>
                                      </p:cBhvr>
                                    </p:animEffect>
                                  </p:childTnLst>
                                </p:cTn>
                              </p:par>
                              <p:par>
                                <p:cTn id="50" presetID="22" presetClass="entr" presetSubtype="4" fill="hold" grpId="0" nodeType="withEffect">
                                  <p:stCondLst>
                                    <p:cond delay="0"/>
                                  </p:stCondLst>
                                  <p:childTnLst>
                                    <p:set>
                                      <p:cBhvr>
                                        <p:cTn id="51" dur="1" fill="hold">
                                          <p:stCondLst>
                                            <p:cond delay="0"/>
                                          </p:stCondLst>
                                        </p:cTn>
                                        <p:tgtEl>
                                          <p:spTgt spid="4">
                                            <p:graphicEl>
                                              <a:dgm id="{96561D89-1117-4B05-9C22-E39044A9739D}"/>
                                            </p:graphicEl>
                                          </p:spTgt>
                                        </p:tgtEl>
                                        <p:attrNameLst>
                                          <p:attrName>style.visibility</p:attrName>
                                        </p:attrNameLst>
                                      </p:cBhvr>
                                      <p:to>
                                        <p:strVal val="visible"/>
                                      </p:to>
                                    </p:set>
                                    <p:animEffect transition="in" filter="wipe(down)">
                                      <p:cBhvr>
                                        <p:cTn id="52" dur="500"/>
                                        <p:tgtEl>
                                          <p:spTgt spid="4">
                                            <p:graphicEl>
                                              <a:dgm id="{96561D89-1117-4B05-9C22-E39044A9739D}"/>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4" fill="hold" grpId="0" nodeType="clickEffect">
                                  <p:stCondLst>
                                    <p:cond delay="0"/>
                                  </p:stCondLst>
                                  <p:childTnLst>
                                    <p:set>
                                      <p:cBhvr>
                                        <p:cTn id="56" dur="1" fill="hold">
                                          <p:stCondLst>
                                            <p:cond delay="0"/>
                                          </p:stCondLst>
                                        </p:cTn>
                                        <p:tgtEl>
                                          <p:spTgt spid="4">
                                            <p:graphicEl>
                                              <a:dgm id="{8F7BCF80-A283-4737-946E-BE6F816793D7}"/>
                                            </p:graphicEl>
                                          </p:spTgt>
                                        </p:tgtEl>
                                        <p:attrNameLst>
                                          <p:attrName>style.visibility</p:attrName>
                                        </p:attrNameLst>
                                      </p:cBhvr>
                                      <p:to>
                                        <p:strVal val="visible"/>
                                      </p:to>
                                    </p:set>
                                    <p:animEffect transition="in" filter="wipe(down)">
                                      <p:cBhvr>
                                        <p:cTn id="57" dur="500"/>
                                        <p:tgtEl>
                                          <p:spTgt spid="4">
                                            <p:graphicEl>
                                              <a:dgm id="{8F7BCF80-A283-4737-946E-BE6F816793D7}"/>
                                            </p:graphicEl>
                                          </p:spTgt>
                                        </p:tgtEl>
                                      </p:cBhvr>
                                    </p:animEffect>
                                  </p:childTnLst>
                                </p:cTn>
                              </p:par>
                              <p:par>
                                <p:cTn id="58" presetID="22" presetClass="entr" presetSubtype="4" fill="hold" grpId="0" nodeType="withEffect">
                                  <p:stCondLst>
                                    <p:cond delay="0"/>
                                  </p:stCondLst>
                                  <p:childTnLst>
                                    <p:set>
                                      <p:cBhvr>
                                        <p:cTn id="59" dur="1" fill="hold">
                                          <p:stCondLst>
                                            <p:cond delay="0"/>
                                          </p:stCondLst>
                                        </p:cTn>
                                        <p:tgtEl>
                                          <p:spTgt spid="4">
                                            <p:graphicEl>
                                              <a:dgm id="{2812573D-2266-4D0E-AC60-79FF8D7AFAD7}"/>
                                            </p:graphicEl>
                                          </p:spTgt>
                                        </p:tgtEl>
                                        <p:attrNameLst>
                                          <p:attrName>style.visibility</p:attrName>
                                        </p:attrNameLst>
                                      </p:cBhvr>
                                      <p:to>
                                        <p:strVal val="visible"/>
                                      </p:to>
                                    </p:set>
                                    <p:animEffect transition="in" filter="wipe(down)">
                                      <p:cBhvr>
                                        <p:cTn id="60" dur="500"/>
                                        <p:tgtEl>
                                          <p:spTgt spid="4">
                                            <p:graphicEl>
                                              <a:dgm id="{2812573D-2266-4D0E-AC60-79FF8D7AFAD7}"/>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4">
                                            <p:graphicEl>
                                              <a:dgm id="{F17EE8FA-5B0C-46A4-9A17-8DCF5A1FD141}"/>
                                            </p:graphicEl>
                                          </p:spTgt>
                                        </p:tgtEl>
                                        <p:attrNameLst>
                                          <p:attrName>style.visibility</p:attrName>
                                        </p:attrNameLst>
                                      </p:cBhvr>
                                      <p:to>
                                        <p:strVal val="visible"/>
                                      </p:to>
                                    </p:set>
                                    <p:animEffect transition="in" filter="wipe(down)">
                                      <p:cBhvr>
                                        <p:cTn id="65" dur="500"/>
                                        <p:tgtEl>
                                          <p:spTgt spid="4">
                                            <p:graphicEl>
                                              <a:dgm id="{F17EE8FA-5B0C-46A4-9A17-8DCF5A1FD141}"/>
                                            </p:graphicEl>
                                          </p:spTgt>
                                        </p:tgtEl>
                                      </p:cBhvr>
                                    </p:animEffect>
                                  </p:childTnLst>
                                </p:cTn>
                              </p:par>
                              <p:par>
                                <p:cTn id="66" presetID="22" presetClass="entr" presetSubtype="4" fill="hold" grpId="0" nodeType="withEffect">
                                  <p:stCondLst>
                                    <p:cond delay="0"/>
                                  </p:stCondLst>
                                  <p:childTnLst>
                                    <p:set>
                                      <p:cBhvr>
                                        <p:cTn id="67" dur="1" fill="hold">
                                          <p:stCondLst>
                                            <p:cond delay="0"/>
                                          </p:stCondLst>
                                        </p:cTn>
                                        <p:tgtEl>
                                          <p:spTgt spid="4">
                                            <p:graphicEl>
                                              <a:dgm id="{B5220404-0ACD-4EC2-9A52-FB50051E4741}"/>
                                            </p:graphicEl>
                                          </p:spTgt>
                                        </p:tgtEl>
                                        <p:attrNameLst>
                                          <p:attrName>style.visibility</p:attrName>
                                        </p:attrNameLst>
                                      </p:cBhvr>
                                      <p:to>
                                        <p:strVal val="visible"/>
                                      </p:to>
                                    </p:set>
                                    <p:animEffect transition="in" filter="wipe(down)">
                                      <p:cBhvr>
                                        <p:cTn id="68" dur="500"/>
                                        <p:tgtEl>
                                          <p:spTgt spid="4">
                                            <p:graphicEl>
                                              <a:dgm id="{B5220404-0ACD-4EC2-9A52-FB50051E4741}"/>
                                            </p:graphicEl>
                                          </p:spTgt>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grpId="0" nodeType="clickEffect">
                                  <p:stCondLst>
                                    <p:cond delay="0"/>
                                  </p:stCondLst>
                                  <p:childTnLst>
                                    <p:set>
                                      <p:cBhvr>
                                        <p:cTn id="72" dur="1" fill="hold">
                                          <p:stCondLst>
                                            <p:cond delay="0"/>
                                          </p:stCondLst>
                                        </p:cTn>
                                        <p:tgtEl>
                                          <p:spTgt spid="4">
                                            <p:graphicEl>
                                              <a:dgm id="{F1DC0BC2-AACC-4A9F-A73E-74816F2974C7}"/>
                                            </p:graphicEl>
                                          </p:spTgt>
                                        </p:tgtEl>
                                        <p:attrNameLst>
                                          <p:attrName>style.visibility</p:attrName>
                                        </p:attrNameLst>
                                      </p:cBhvr>
                                      <p:to>
                                        <p:strVal val="visible"/>
                                      </p:to>
                                    </p:set>
                                    <p:animEffect transition="in" filter="wipe(down)">
                                      <p:cBhvr>
                                        <p:cTn id="73" dur="500"/>
                                        <p:tgtEl>
                                          <p:spTgt spid="4">
                                            <p:graphicEl>
                                              <a:dgm id="{F1DC0BC2-AACC-4A9F-A73E-74816F2974C7}"/>
                                            </p:graphicEl>
                                          </p:spTgt>
                                        </p:tgtEl>
                                      </p:cBhvr>
                                    </p:animEffect>
                                  </p:childTnLst>
                                </p:cTn>
                              </p:par>
                              <p:par>
                                <p:cTn id="74" presetID="22" presetClass="entr" presetSubtype="4" fill="hold" grpId="0" nodeType="withEffect">
                                  <p:stCondLst>
                                    <p:cond delay="0"/>
                                  </p:stCondLst>
                                  <p:childTnLst>
                                    <p:set>
                                      <p:cBhvr>
                                        <p:cTn id="75" dur="1" fill="hold">
                                          <p:stCondLst>
                                            <p:cond delay="0"/>
                                          </p:stCondLst>
                                        </p:cTn>
                                        <p:tgtEl>
                                          <p:spTgt spid="4">
                                            <p:graphicEl>
                                              <a:dgm id="{3111C815-29F1-4C4C-9466-1C03DBBF070E}"/>
                                            </p:graphicEl>
                                          </p:spTgt>
                                        </p:tgtEl>
                                        <p:attrNameLst>
                                          <p:attrName>style.visibility</p:attrName>
                                        </p:attrNameLst>
                                      </p:cBhvr>
                                      <p:to>
                                        <p:strVal val="visible"/>
                                      </p:to>
                                    </p:set>
                                    <p:animEffect transition="in" filter="wipe(down)">
                                      <p:cBhvr>
                                        <p:cTn id="76" dur="500"/>
                                        <p:tgtEl>
                                          <p:spTgt spid="4">
                                            <p:graphicEl>
                                              <a:dgm id="{3111C815-29F1-4C4C-9466-1C03DBBF070E}"/>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P spid="7"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251520" y="1988840"/>
            <a:ext cx="8784914" cy="923330"/>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algn="ctr"/>
            <a:r>
              <a:rPr lang="fa-IR" b="1" dirty="0">
                <a:cs typeface="B Nazanin" panose="00000400000000000000" pitchFamily="2" charset="-78"/>
              </a:rPr>
              <a:t>از توضیحات بالا معلوم شد که هرگونه تعلق خاطر به انقلاب و رهبری و دلبستگی به نظام اسلامی، اگر در دایرة رفتار صنفی و طلبگی (تحصیل، پژوهش، تبلیغ، تربیت و ...) وارد نشود و منتهی به سبک زندگی خاصی نشود، هر چند این دلبستگی صرفاً در دایرة رفتار عمومی طلبه اثر بگذارد طلبه را مصداق طلبة انقلاب نمی‌سازد.</a:t>
            </a:r>
            <a:endParaRPr lang="en-US" b="1" dirty="0">
              <a:cs typeface="B Nazanin" panose="00000400000000000000" pitchFamily="2" charset="-78"/>
            </a:endParaRPr>
          </a:p>
        </p:txBody>
      </p:sp>
      <p:graphicFrame>
        <p:nvGraphicFramePr>
          <p:cNvPr id="17" name="Diagram 16"/>
          <p:cNvGraphicFramePr/>
          <p:nvPr>
            <p:extLst>
              <p:ext uri="{D42A27DB-BD31-4B8C-83A1-F6EECF244321}">
                <p14:modId xmlns:p14="http://schemas.microsoft.com/office/powerpoint/2010/main" val="3723853479"/>
              </p:ext>
            </p:extLst>
          </p:nvPr>
        </p:nvGraphicFramePr>
        <p:xfrm>
          <a:off x="1061579" y="3758010"/>
          <a:ext cx="7164796" cy="204725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20"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a:t>
            </a:r>
            <a:r>
              <a:rPr lang="ar-SA" sz="2400" dirty="0" smtClean="0">
                <a:solidFill>
                  <a:srgbClr val="FF0000"/>
                </a:solidFill>
                <a:cs typeface="B Titr" panose="00000700000000000000" pitchFamily="2" charset="-78"/>
              </a:rPr>
              <a:t>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err="1">
                <a:solidFill>
                  <a:srgbClr val="002060"/>
                </a:solidFill>
                <a:cs typeface="B Titr" panose="00000700000000000000" pitchFamily="2" charset="-78"/>
              </a:rPr>
              <a:t>طلبة</a:t>
            </a:r>
            <a:r>
              <a:rPr lang="fa-IR" sz="2400" dirty="0">
                <a:solidFill>
                  <a:srgbClr val="002060"/>
                </a:solidFill>
                <a:cs typeface="B Titr" panose="00000700000000000000" pitchFamily="2" charset="-78"/>
              </a:rPr>
              <a:t> انقلابی چه چیز نیست</a:t>
            </a:r>
            <a:r>
              <a:rPr lang="fa-IR" sz="2400" dirty="0" smtClean="0">
                <a:solidFill>
                  <a:srgbClr val="002060"/>
                </a:solidFill>
                <a:cs typeface="B Titr" panose="00000700000000000000" pitchFamily="2" charset="-78"/>
              </a:rPr>
              <a:t>؟</a:t>
            </a:r>
            <a:endParaRPr lang="fa-IR" sz="2400" dirty="0">
              <a:solidFill>
                <a:srgbClr val="002060"/>
              </a:solidFill>
              <a:cs typeface="B Titr" panose="00000700000000000000" pitchFamily="2" charset="-78"/>
            </a:endParaRPr>
          </a:p>
        </p:txBody>
      </p:sp>
    </p:spTree>
    <p:extLst>
      <p:ext uri="{BB962C8B-B14F-4D97-AF65-F5344CB8AC3E}">
        <p14:creationId xmlns:p14="http://schemas.microsoft.com/office/powerpoint/2010/main" val="25123634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p:cTn id="7" dur="1000" fill="hold"/>
                                        <p:tgtEl>
                                          <p:spTgt spid="20"/>
                                        </p:tgtEl>
                                        <p:attrNameLst>
                                          <p:attrName>ppt_w</p:attrName>
                                        </p:attrNameLst>
                                      </p:cBhvr>
                                      <p:tavLst>
                                        <p:tav tm="0">
                                          <p:val>
                                            <p:fltVal val="0"/>
                                          </p:val>
                                        </p:tav>
                                        <p:tav tm="100000">
                                          <p:val>
                                            <p:strVal val="#ppt_w"/>
                                          </p:val>
                                        </p:tav>
                                      </p:tavLst>
                                    </p:anim>
                                    <p:anim calcmode="lin" valueType="num">
                                      <p:cBhvr>
                                        <p:cTn id="8" dur="1000" fill="hold"/>
                                        <p:tgtEl>
                                          <p:spTgt spid="20"/>
                                        </p:tgtEl>
                                        <p:attrNameLst>
                                          <p:attrName>ppt_h</p:attrName>
                                        </p:attrNameLst>
                                      </p:cBhvr>
                                      <p:tavLst>
                                        <p:tav tm="0">
                                          <p:val>
                                            <p:fltVal val="0"/>
                                          </p:val>
                                        </p:tav>
                                        <p:tav tm="100000">
                                          <p:val>
                                            <p:strVal val="#ppt_h"/>
                                          </p:val>
                                        </p:tav>
                                      </p:tavLst>
                                    </p:anim>
                                    <p:anim calcmode="lin" valueType="num">
                                      <p:cBhvr>
                                        <p:cTn id="9" dur="1000" fill="hold"/>
                                        <p:tgtEl>
                                          <p:spTgt spid="20"/>
                                        </p:tgtEl>
                                        <p:attrNameLst>
                                          <p:attrName>style.rotation</p:attrName>
                                        </p:attrNameLst>
                                      </p:cBhvr>
                                      <p:tavLst>
                                        <p:tav tm="0">
                                          <p:val>
                                            <p:fltVal val="90"/>
                                          </p:val>
                                        </p:tav>
                                        <p:tav tm="100000">
                                          <p:val>
                                            <p:fltVal val="0"/>
                                          </p:val>
                                        </p:tav>
                                      </p:tavLst>
                                    </p:anim>
                                    <p:animEffect transition="in" filter="fade">
                                      <p:cBhvr>
                                        <p:cTn id="10" dur="10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p:cTn id="15" dur="1000" fill="hold"/>
                                        <p:tgtEl>
                                          <p:spTgt spid="22"/>
                                        </p:tgtEl>
                                        <p:attrNameLst>
                                          <p:attrName>ppt_w</p:attrName>
                                        </p:attrNameLst>
                                      </p:cBhvr>
                                      <p:tavLst>
                                        <p:tav tm="0">
                                          <p:val>
                                            <p:fltVal val="0"/>
                                          </p:val>
                                        </p:tav>
                                        <p:tav tm="100000">
                                          <p:val>
                                            <p:strVal val="#ppt_w"/>
                                          </p:val>
                                        </p:tav>
                                      </p:tavLst>
                                    </p:anim>
                                    <p:anim calcmode="lin" valueType="num">
                                      <p:cBhvr>
                                        <p:cTn id="16" dur="1000" fill="hold"/>
                                        <p:tgtEl>
                                          <p:spTgt spid="22"/>
                                        </p:tgtEl>
                                        <p:attrNameLst>
                                          <p:attrName>ppt_h</p:attrName>
                                        </p:attrNameLst>
                                      </p:cBhvr>
                                      <p:tavLst>
                                        <p:tav tm="0">
                                          <p:val>
                                            <p:fltVal val="0"/>
                                          </p:val>
                                        </p:tav>
                                        <p:tav tm="100000">
                                          <p:val>
                                            <p:strVal val="#ppt_h"/>
                                          </p:val>
                                        </p:tav>
                                      </p:tavLst>
                                    </p:anim>
                                    <p:anim calcmode="lin" valueType="num">
                                      <p:cBhvr>
                                        <p:cTn id="17" dur="1000" fill="hold"/>
                                        <p:tgtEl>
                                          <p:spTgt spid="22"/>
                                        </p:tgtEl>
                                        <p:attrNameLst>
                                          <p:attrName>style.rotation</p:attrName>
                                        </p:attrNameLst>
                                      </p:cBhvr>
                                      <p:tavLst>
                                        <p:tav tm="0">
                                          <p:val>
                                            <p:fltVal val="90"/>
                                          </p:val>
                                        </p:tav>
                                        <p:tav tm="100000">
                                          <p:val>
                                            <p:fltVal val="0"/>
                                          </p:val>
                                        </p:tav>
                                      </p:tavLst>
                                    </p:anim>
                                    <p:animEffect transition="in" filter="fade">
                                      <p:cBhvr>
                                        <p:cTn id="18" dur="1000"/>
                                        <p:tgtEl>
                                          <p:spTgt spid="22"/>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17">
                                            <p:graphicEl>
                                              <a:dgm id="{4AC0C6AD-CF7E-440B-97E7-8D701D2EA842}"/>
                                            </p:graphicEl>
                                          </p:spTgt>
                                        </p:tgtEl>
                                        <p:attrNameLst>
                                          <p:attrName>style.visibility</p:attrName>
                                        </p:attrNameLst>
                                      </p:cBhvr>
                                      <p:to>
                                        <p:strVal val="visible"/>
                                      </p:to>
                                    </p:set>
                                    <p:anim calcmode="lin" valueType="num">
                                      <p:cBhvr>
                                        <p:cTn id="23" dur="1000" fill="hold"/>
                                        <p:tgtEl>
                                          <p:spTgt spid="17">
                                            <p:graphicEl>
                                              <a:dgm id="{4AC0C6AD-CF7E-440B-97E7-8D701D2EA842}"/>
                                            </p:graphicEl>
                                          </p:spTgt>
                                        </p:tgtEl>
                                        <p:attrNameLst>
                                          <p:attrName>ppt_w</p:attrName>
                                        </p:attrNameLst>
                                      </p:cBhvr>
                                      <p:tavLst>
                                        <p:tav tm="0">
                                          <p:val>
                                            <p:fltVal val="0"/>
                                          </p:val>
                                        </p:tav>
                                        <p:tav tm="100000">
                                          <p:val>
                                            <p:strVal val="#ppt_w"/>
                                          </p:val>
                                        </p:tav>
                                      </p:tavLst>
                                    </p:anim>
                                    <p:anim calcmode="lin" valueType="num">
                                      <p:cBhvr>
                                        <p:cTn id="24" dur="1000" fill="hold"/>
                                        <p:tgtEl>
                                          <p:spTgt spid="17">
                                            <p:graphicEl>
                                              <a:dgm id="{4AC0C6AD-CF7E-440B-97E7-8D701D2EA842}"/>
                                            </p:graphicEl>
                                          </p:spTgt>
                                        </p:tgtEl>
                                        <p:attrNameLst>
                                          <p:attrName>ppt_h</p:attrName>
                                        </p:attrNameLst>
                                      </p:cBhvr>
                                      <p:tavLst>
                                        <p:tav tm="0">
                                          <p:val>
                                            <p:fltVal val="0"/>
                                          </p:val>
                                        </p:tav>
                                        <p:tav tm="100000">
                                          <p:val>
                                            <p:strVal val="#ppt_h"/>
                                          </p:val>
                                        </p:tav>
                                      </p:tavLst>
                                    </p:anim>
                                    <p:anim calcmode="lin" valueType="num">
                                      <p:cBhvr>
                                        <p:cTn id="25" dur="1000" fill="hold"/>
                                        <p:tgtEl>
                                          <p:spTgt spid="17">
                                            <p:graphicEl>
                                              <a:dgm id="{4AC0C6AD-CF7E-440B-97E7-8D701D2EA842}"/>
                                            </p:graphicEl>
                                          </p:spTgt>
                                        </p:tgtEl>
                                        <p:attrNameLst>
                                          <p:attrName>style.rotation</p:attrName>
                                        </p:attrNameLst>
                                      </p:cBhvr>
                                      <p:tavLst>
                                        <p:tav tm="0">
                                          <p:val>
                                            <p:fltVal val="90"/>
                                          </p:val>
                                        </p:tav>
                                        <p:tav tm="100000">
                                          <p:val>
                                            <p:fltVal val="0"/>
                                          </p:val>
                                        </p:tav>
                                      </p:tavLst>
                                    </p:anim>
                                    <p:animEffect transition="in" filter="fade">
                                      <p:cBhvr>
                                        <p:cTn id="26" dur="1000"/>
                                        <p:tgtEl>
                                          <p:spTgt spid="17">
                                            <p:graphicEl>
                                              <a:dgm id="{4AC0C6AD-CF7E-440B-97E7-8D701D2EA842}"/>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17">
                                            <p:graphicEl>
                                              <a:dgm id="{01534037-1CBB-48D3-BB90-796FFD3995CE}"/>
                                            </p:graphicEl>
                                          </p:spTgt>
                                        </p:tgtEl>
                                        <p:attrNameLst>
                                          <p:attrName>style.visibility</p:attrName>
                                        </p:attrNameLst>
                                      </p:cBhvr>
                                      <p:to>
                                        <p:strVal val="visible"/>
                                      </p:to>
                                    </p:set>
                                    <p:anim calcmode="lin" valueType="num">
                                      <p:cBhvr>
                                        <p:cTn id="31" dur="1000" fill="hold"/>
                                        <p:tgtEl>
                                          <p:spTgt spid="17">
                                            <p:graphicEl>
                                              <a:dgm id="{01534037-1CBB-48D3-BB90-796FFD3995CE}"/>
                                            </p:graphicEl>
                                          </p:spTgt>
                                        </p:tgtEl>
                                        <p:attrNameLst>
                                          <p:attrName>ppt_w</p:attrName>
                                        </p:attrNameLst>
                                      </p:cBhvr>
                                      <p:tavLst>
                                        <p:tav tm="0">
                                          <p:val>
                                            <p:fltVal val="0"/>
                                          </p:val>
                                        </p:tav>
                                        <p:tav tm="100000">
                                          <p:val>
                                            <p:strVal val="#ppt_w"/>
                                          </p:val>
                                        </p:tav>
                                      </p:tavLst>
                                    </p:anim>
                                    <p:anim calcmode="lin" valueType="num">
                                      <p:cBhvr>
                                        <p:cTn id="32" dur="1000" fill="hold"/>
                                        <p:tgtEl>
                                          <p:spTgt spid="17">
                                            <p:graphicEl>
                                              <a:dgm id="{01534037-1CBB-48D3-BB90-796FFD3995CE}"/>
                                            </p:graphicEl>
                                          </p:spTgt>
                                        </p:tgtEl>
                                        <p:attrNameLst>
                                          <p:attrName>ppt_h</p:attrName>
                                        </p:attrNameLst>
                                      </p:cBhvr>
                                      <p:tavLst>
                                        <p:tav tm="0">
                                          <p:val>
                                            <p:fltVal val="0"/>
                                          </p:val>
                                        </p:tav>
                                        <p:tav tm="100000">
                                          <p:val>
                                            <p:strVal val="#ppt_h"/>
                                          </p:val>
                                        </p:tav>
                                      </p:tavLst>
                                    </p:anim>
                                    <p:anim calcmode="lin" valueType="num">
                                      <p:cBhvr>
                                        <p:cTn id="33" dur="1000" fill="hold"/>
                                        <p:tgtEl>
                                          <p:spTgt spid="17">
                                            <p:graphicEl>
                                              <a:dgm id="{01534037-1CBB-48D3-BB90-796FFD3995CE}"/>
                                            </p:graphicEl>
                                          </p:spTgt>
                                        </p:tgtEl>
                                        <p:attrNameLst>
                                          <p:attrName>style.rotation</p:attrName>
                                        </p:attrNameLst>
                                      </p:cBhvr>
                                      <p:tavLst>
                                        <p:tav tm="0">
                                          <p:val>
                                            <p:fltVal val="90"/>
                                          </p:val>
                                        </p:tav>
                                        <p:tav tm="100000">
                                          <p:val>
                                            <p:fltVal val="0"/>
                                          </p:val>
                                        </p:tav>
                                      </p:tavLst>
                                    </p:anim>
                                    <p:animEffect transition="in" filter="fade">
                                      <p:cBhvr>
                                        <p:cTn id="34" dur="1000"/>
                                        <p:tgtEl>
                                          <p:spTgt spid="17">
                                            <p:graphicEl>
                                              <a:dgm id="{01534037-1CBB-48D3-BB90-796FFD3995CE}"/>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17">
                                            <p:graphicEl>
                                              <a:dgm id="{0E0EFC42-4679-43BF-915A-2E3E3BF89FE3}"/>
                                            </p:graphicEl>
                                          </p:spTgt>
                                        </p:tgtEl>
                                        <p:attrNameLst>
                                          <p:attrName>style.visibility</p:attrName>
                                        </p:attrNameLst>
                                      </p:cBhvr>
                                      <p:to>
                                        <p:strVal val="visible"/>
                                      </p:to>
                                    </p:set>
                                    <p:anim calcmode="lin" valueType="num">
                                      <p:cBhvr>
                                        <p:cTn id="39" dur="1000" fill="hold"/>
                                        <p:tgtEl>
                                          <p:spTgt spid="17">
                                            <p:graphicEl>
                                              <a:dgm id="{0E0EFC42-4679-43BF-915A-2E3E3BF89FE3}"/>
                                            </p:graphicEl>
                                          </p:spTgt>
                                        </p:tgtEl>
                                        <p:attrNameLst>
                                          <p:attrName>ppt_w</p:attrName>
                                        </p:attrNameLst>
                                      </p:cBhvr>
                                      <p:tavLst>
                                        <p:tav tm="0">
                                          <p:val>
                                            <p:fltVal val="0"/>
                                          </p:val>
                                        </p:tav>
                                        <p:tav tm="100000">
                                          <p:val>
                                            <p:strVal val="#ppt_w"/>
                                          </p:val>
                                        </p:tav>
                                      </p:tavLst>
                                    </p:anim>
                                    <p:anim calcmode="lin" valueType="num">
                                      <p:cBhvr>
                                        <p:cTn id="40" dur="1000" fill="hold"/>
                                        <p:tgtEl>
                                          <p:spTgt spid="17">
                                            <p:graphicEl>
                                              <a:dgm id="{0E0EFC42-4679-43BF-915A-2E3E3BF89FE3}"/>
                                            </p:graphicEl>
                                          </p:spTgt>
                                        </p:tgtEl>
                                        <p:attrNameLst>
                                          <p:attrName>ppt_h</p:attrName>
                                        </p:attrNameLst>
                                      </p:cBhvr>
                                      <p:tavLst>
                                        <p:tav tm="0">
                                          <p:val>
                                            <p:fltVal val="0"/>
                                          </p:val>
                                        </p:tav>
                                        <p:tav tm="100000">
                                          <p:val>
                                            <p:strVal val="#ppt_h"/>
                                          </p:val>
                                        </p:tav>
                                      </p:tavLst>
                                    </p:anim>
                                    <p:anim calcmode="lin" valueType="num">
                                      <p:cBhvr>
                                        <p:cTn id="41" dur="1000" fill="hold"/>
                                        <p:tgtEl>
                                          <p:spTgt spid="17">
                                            <p:graphicEl>
                                              <a:dgm id="{0E0EFC42-4679-43BF-915A-2E3E3BF89FE3}"/>
                                            </p:graphicEl>
                                          </p:spTgt>
                                        </p:tgtEl>
                                        <p:attrNameLst>
                                          <p:attrName>style.rotation</p:attrName>
                                        </p:attrNameLst>
                                      </p:cBhvr>
                                      <p:tavLst>
                                        <p:tav tm="0">
                                          <p:val>
                                            <p:fltVal val="90"/>
                                          </p:val>
                                        </p:tav>
                                        <p:tav tm="100000">
                                          <p:val>
                                            <p:fltVal val="0"/>
                                          </p:val>
                                        </p:tav>
                                      </p:tavLst>
                                    </p:anim>
                                    <p:animEffect transition="in" filter="fade">
                                      <p:cBhvr>
                                        <p:cTn id="42" dur="1000"/>
                                        <p:tgtEl>
                                          <p:spTgt spid="17">
                                            <p:graphicEl>
                                              <a:dgm id="{0E0EFC42-4679-43BF-915A-2E3E3BF89FE3}"/>
                                            </p:graphicEl>
                                          </p:spTgt>
                                        </p:tgtEl>
                                      </p:cBhvr>
                                    </p:animEffect>
                                  </p:childTnLst>
                                </p:cTn>
                              </p:par>
                              <p:par>
                                <p:cTn id="43" presetID="31" presetClass="entr" presetSubtype="0" fill="hold" grpId="0" nodeType="withEffect">
                                  <p:stCondLst>
                                    <p:cond delay="0"/>
                                  </p:stCondLst>
                                  <p:childTnLst>
                                    <p:set>
                                      <p:cBhvr>
                                        <p:cTn id="44" dur="1" fill="hold">
                                          <p:stCondLst>
                                            <p:cond delay="0"/>
                                          </p:stCondLst>
                                        </p:cTn>
                                        <p:tgtEl>
                                          <p:spTgt spid="17">
                                            <p:graphicEl>
                                              <a:dgm id="{04CD8AA6-84CF-4D2A-8126-E33B6CF113CF}"/>
                                            </p:graphicEl>
                                          </p:spTgt>
                                        </p:tgtEl>
                                        <p:attrNameLst>
                                          <p:attrName>style.visibility</p:attrName>
                                        </p:attrNameLst>
                                      </p:cBhvr>
                                      <p:to>
                                        <p:strVal val="visible"/>
                                      </p:to>
                                    </p:set>
                                    <p:anim calcmode="lin" valueType="num">
                                      <p:cBhvr>
                                        <p:cTn id="45" dur="1000" fill="hold"/>
                                        <p:tgtEl>
                                          <p:spTgt spid="17">
                                            <p:graphicEl>
                                              <a:dgm id="{04CD8AA6-84CF-4D2A-8126-E33B6CF113CF}"/>
                                            </p:graphicEl>
                                          </p:spTgt>
                                        </p:tgtEl>
                                        <p:attrNameLst>
                                          <p:attrName>ppt_w</p:attrName>
                                        </p:attrNameLst>
                                      </p:cBhvr>
                                      <p:tavLst>
                                        <p:tav tm="0">
                                          <p:val>
                                            <p:fltVal val="0"/>
                                          </p:val>
                                        </p:tav>
                                        <p:tav tm="100000">
                                          <p:val>
                                            <p:strVal val="#ppt_w"/>
                                          </p:val>
                                        </p:tav>
                                      </p:tavLst>
                                    </p:anim>
                                    <p:anim calcmode="lin" valueType="num">
                                      <p:cBhvr>
                                        <p:cTn id="46" dur="1000" fill="hold"/>
                                        <p:tgtEl>
                                          <p:spTgt spid="17">
                                            <p:graphicEl>
                                              <a:dgm id="{04CD8AA6-84CF-4D2A-8126-E33B6CF113CF}"/>
                                            </p:graphicEl>
                                          </p:spTgt>
                                        </p:tgtEl>
                                        <p:attrNameLst>
                                          <p:attrName>ppt_h</p:attrName>
                                        </p:attrNameLst>
                                      </p:cBhvr>
                                      <p:tavLst>
                                        <p:tav tm="0">
                                          <p:val>
                                            <p:fltVal val="0"/>
                                          </p:val>
                                        </p:tav>
                                        <p:tav tm="100000">
                                          <p:val>
                                            <p:strVal val="#ppt_h"/>
                                          </p:val>
                                        </p:tav>
                                      </p:tavLst>
                                    </p:anim>
                                    <p:anim calcmode="lin" valueType="num">
                                      <p:cBhvr>
                                        <p:cTn id="47" dur="1000" fill="hold"/>
                                        <p:tgtEl>
                                          <p:spTgt spid="17">
                                            <p:graphicEl>
                                              <a:dgm id="{04CD8AA6-84CF-4D2A-8126-E33B6CF113CF}"/>
                                            </p:graphicEl>
                                          </p:spTgt>
                                        </p:tgtEl>
                                        <p:attrNameLst>
                                          <p:attrName>style.rotation</p:attrName>
                                        </p:attrNameLst>
                                      </p:cBhvr>
                                      <p:tavLst>
                                        <p:tav tm="0">
                                          <p:val>
                                            <p:fltVal val="90"/>
                                          </p:val>
                                        </p:tav>
                                        <p:tav tm="100000">
                                          <p:val>
                                            <p:fltVal val="0"/>
                                          </p:val>
                                        </p:tav>
                                      </p:tavLst>
                                    </p:anim>
                                    <p:animEffect transition="in" filter="fade">
                                      <p:cBhvr>
                                        <p:cTn id="48" dur="1000"/>
                                        <p:tgtEl>
                                          <p:spTgt spid="17">
                                            <p:graphicEl>
                                              <a:dgm id="{04CD8AA6-84CF-4D2A-8126-E33B6CF113CF}"/>
                                            </p:graphicEl>
                                          </p:spTgt>
                                        </p:tgtEl>
                                      </p:cBhvr>
                                    </p:animEffect>
                                  </p:childTnLst>
                                </p:cTn>
                              </p:par>
                            </p:childTnLst>
                          </p:cTn>
                        </p:par>
                      </p:childTnLst>
                    </p:cTn>
                  </p:par>
                  <p:par>
                    <p:cTn id="49" fill="hold">
                      <p:stCondLst>
                        <p:cond delay="indefinite"/>
                      </p:stCondLst>
                      <p:childTnLst>
                        <p:par>
                          <p:cTn id="50" fill="hold">
                            <p:stCondLst>
                              <p:cond delay="0"/>
                            </p:stCondLst>
                            <p:childTnLst>
                              <p:par>
                                <p:cTn id="51" presetID="31" presetClass="entr" presetSubtype="0" fill="hold" grpId="0" nodeType="clickEffect">
                                  <p:stCondLst>
                                    <p:cond delay="0"/>
                                  </p:stCondLst>
                                  <p:childTnLst>
                                    <p:set>
                                      <p:cBhvr>
                                        <p:cTn id="52" dur="1" fill="hold">
                                          <p:stCondLst>
                                            <p:cond delay="0"/>
                                          </p:stCondLst>
                                        </p:cTn>
                                        <p:tgtEl>
                                          <p:spTgt spid="17">
                                            <p:graphicEl>
                                              <a:dgm id="{9B36AA91-8C29-4FEF-9139-A9915146062B}"/>
                                            </p:graphicEl>
                                          </p:spTgt>
                                        </p:tgtEl>
                                        <p:attrNameLst>
                                          <p:attrName>style.visibility</p:attrName>
                                        </p:attrNameLst>
                                      </p:cBhvr>
                                      <p:to>
                                        <p:strVal val="visible"/>
                                      </p:to>
                                    </p:set>
                                    <p:anim calcmode="lin" valueType="num">
                                      <p:cBhvr>
                                        <p:cTn id="53" dur="1000" fill="hold"/>
                                        <p:tgtEl>
                                          <p:spTgt spid="17">
                                            <p:graphicEl>
                                              <a:dgm id="{9B36AA91-8C29-4FEF-9139-A9915146062B}"/>
                                            </p:graphicEl>
                                          </p:spTgt>
                                        </p:tgtEl>
                                        <p:attrNameLst>
                                          <p:attrName>ppt_w</p:attrName>
                                        </p:attrNameLst>
                                      </p:cBhvr>
                                      <p:tavLst>
                                        <p:tav tm="0">
                                          <p:val>
                                            <p:fltVal val="0"/>
                                          </p:val>
                                        </p:tav>
                                        <p:tav tm="100000">
                                          <p:val>
                                            <p:strVal val="#ppt_w"/>
                                          </p:val>
                                        </p:tav>
                                      </p:tavLst>
                                    </p:anim>
                                    <p:anim calcmode="lin" valueType="num">
                                      <p:cBhvr>
                                        <p:cTn id="54" dur="1000" fill="hold"/>
                                        <p:tgtEl>
                                          <p:spTgt spid="17">
                                            <p:graphicEl>
                                              <a:dgm id="{9B36AA91-8C29-4FEF-9139-A9915146062B}"/>
                                            </p:graphicEl>
                                          </p:spTgt>
                                        </p:tgtEl>
                                        <p:attrNameLst>
                                          <p:attrName>ppt_h</p:attrName>
                                        </p:attrNameLst>
                                      </p:cBhvr>
                                      <p:tavLst>
                                        <p:tav tm="0">
                                          <p:val>
                                            <p:fltVal val="0"/>
                                          </p:val>
                                        </p:tav>
                                        <p:tav tm="100000">
                                          <p:val>
                                            <p:strVal val="#ppt_h"/>
                                          </p:val>
                                        </p:tav>
                                      </p:tavLst>
                                    </p:anim>
                                    <p:anim calcmode="lin" valueType="num">
                                      <p:cBhvr>
                                        <p:cTn id="55" dur="1000" fill="hold"/>
                                        <p:tgtEl>
                                          <p:spTgt spid="17">
                                            <p:graphicEl>
                                              <a:dgm id="{9B36AA91-8C29-4FEF-9139-A9915146062B}"/>
                                            </p:graphicEl>
                                          </p:spTgt>
                                        </p:tgtEl>
                                        <p:attrNameLst>
                                          <p:attrName>style.rotation</p:attrName>
                                        </p:attrNameLst>
                                      </p:cBhvr>
                                      <p:tavLst>
                                        <p:tav tm="0">
                                          <p:val>
                                            <p:fltVal val="90"/>
                                          </p:val>
                                        </p:tav>
                                        <p:tav tm="100000">
                                          <p:val>
                                            <p:fltVal val="0"/>
                                          </p:val>
                                        </p:tav>
                                      </p:tavLst>
                                    </p:anim>
                                    <p:animEffect transition="in" filter="fade">
                                      <p:cBhvr>
                                        <p:cTn id="56" dur="1000"/>
                                        <p:tgtEl>
                                          <p:spTgt spid="17">
                                            <p:graphicEl>
                                              <a:dgm id="{9B36AA91-8C29-4FEF-9139-A9915146062B}"/>
                                            </p:graphicEl>
                                          </p:spTgt>
                                        </p:tgtEl>
                                      </p:cBhvr>
                                    </p:animEffect>
                                  </p:childTnLst>
                                </p:cTn>
                              </p:par>
                            </p:childTnLst>
                          </p:cTn>
                        </p:par>
                      </p:childTnLst>
                    </p:cTn>
                  </p:par>
                  <p:par>
                    <p:cTn id="57" fill="hold">
                      <p:stCondLst>
                        <p:cond delay="indefinite"/>
                      </p:stCondLst>
                      <p:childTnLst>
                        <p:par>
                          <p:cTn id="58" fill="hold">
                            <p:stCondLst>
                              <p:cond delay="0"/>
                            </p:stCondLst>
                            <p:childTnLst>
                              <p:par>
                                <p:cTn id="59" presetID="31" presetClass="entr" presetSubtype="0" fill="hold" grpId="0" nodeType="clickEffect">
                                  <p:stCondLst>
                                    <p:cond delay="0"/>
                                  </p:stCondLst>
                                  <p:childTnLst>
                                    <p:set>
                                      <p:cBhvr>
                                        <p:cTn id="60" dur="1" fill="hold">
                                          <p:stCondLst>
                                            <p:cond delay="0"/>
                                          </p:stCondLst>
                                        </p:cTn>
                                        <p:tgtEl>
                                          <p:spTgt spid="17">
                                            <p:graphicEl>
                                              <a:dgm id="{9FA804CF-31B4-4186-9350-99562047A751}"/>
                                            </p:graphicEl>
                                          </p:spTgt>
                                        </p:tgtEl>
                                        <p:attrNameLst>
                                          <p:attrName>style.visibility</p:attrName>
                                        </p:attrNameLst>
                                      </p:cBhvr>
                                      <p:to>
                                        <p:strVal val="visible"/>
                                      </p:to>
                                    </p:set>
                                    <p:anim calcmode="lin" valueType="num">
                                      <p:cBhvr>
                                        <p:cTn id="61" dur="1000" fill="hold"/>
                                        <p:tgtEl>
                                          <p:spTgt spid="17">
                                            <p:graphicEl>
                                              <a:dgm id="{9FA804CF-31B4-4186-9350-99562047A751}"/>
                                            </p:graphicEl>
                                          </p:spTgt>
                                        </p:tgtEl>
                                        <p:attrNameLst>
                                          <p:attrName>ppt_w</p:attrName>
                                        </p:attrNameLst>
                                      </p:cBhvr>
                                      <p:tavLst>
                                        <p:tav tm="0">
                                          <p:val>
                                            <p:fltVal val="0"/>
                                          </p:val>
                                        </p:tav>
                                        <p:tav tm="100000">
                                          <p:val>
                                            <p:strVal val="#ppt_w"/>
                                          </p:val>
                                        </p:tav>
                                      </p:tavLst>
                                    </p:anim>
                                    <p:anim calcmode="lin" valueType="num">
                                      <p:cBhvr>
                                        <p:cTn id="62" dur="1000" fill="hold"/>
                                        <p:tgtEl>
                                          <p:spTgt spid="17">
                                            <p:graphicEl>
                                              <a:dgm id="{9FA804CF-31B4-4186-9350-99562047A751}"/>
                                            </p:graphicEl>
                                          </p:spTgt>
                                        </p:tgtEl>
                                        <p:attrNameLst>
                                          <p:attrName>ppt_h</p:attrName>
                                        </p:attrNameLst>
                                      </p:cBhvr>
                                      <p:tavLst>
                                        <p:tav tm="0">
                                          <p:val>
                                            <p:fltVal val="0"/>
                                          </p:val>
                                        </p:tav>
                                        <p:tav tm="100000">
                                          <p:val>
                                            <p:strVal val="#ppt_h"/>
                                          </p:val>
                                        </p:tav>
                                      </p:tavLst>
                                    </p:anim>
                                    <p:anim calcmode="lin" valueType="num">
                                      <p:cBhvr>
                                        <p:cTn id="63" dur="1000" fill="hold"/>
                                        <p:tgtEl>
                                          <p:spTgt spid="17">
                                            <p:graphicEl>
                                              <a:dgm id="{9FA804CF-31B4-4186-9350-99562047A751}"/>
                                            </p:graphicEl>
                                          </p:spTgt>
                                        </p:tgtEl>
                                        <p:attrNameLst>
                                          <p:attrName>style.rotation</p:attrName>
                                        </p:attrNameLst>
                                      </p:cBhvr>
                                      <p:tavLst>
                                        <p:tav tm="0">
                                          <p:val>
                                            <p:fltVal val="90"/>
                                          </p:val>
                                        </p:tav>
                                        <p:tav tm="100000">
                                          <p:val>
                                            <p:fltVal val="0"/>
                                          </p:val>
                                        </p:tav>
                                      </p:tavLst>
                                    </p:anim>
                                    <p:animEffect transition="in" filter="fade">
                                      <p:cBhvr>
                                        <p:cTn id="64" dur="1000"/>
                                        <p:tgtEl>
                                          <p:spTgt spid="17">
                                            <p:graphicEl>
                                              <a:dgm id="{9FA804CF-31B4-4186-9350-99562047A751}"/>
                                            </p:graphicEl>
                                          </p:spTgt>
                                        </p:tgtEl>
                                      </p:cBhvr>
                                    </p:animEffect>
                                  </p:childTnLst>
                                </p:cTn>
                              </p:par>
                              <p:par>
                                <p:cTn id="65" presetID="31" presetClass="entr" presetSubtype="0" fill="hold" grpId="0" nodeType="withEffect">
                                  <p:stCondLst>
                                    <p:cond delay="0"/>
                                  </p:stCondLst>
                                  <p:childTnLst>
                                    <p:set>
                                      <p:cBhvr>
                                        <p:cTn id="66" dur="1" fill="hold">
                                          <p:stCondLst>
                                            <p:cond delay="0"/>
                                          </p:stCondLst>
                                        </p:cTn>
                                        <p:tgtEl>
                                          <p:spTgt spid="17">
                                            <p:graphicEl>
                                              <a:dgm id="{A81CCADD-BF22-43DF-8590-5EA9E57E83E0}"/>
                                            </p:graphicEl>
                                          </p:spTgt>
                                        </p:tgtEl>
                                        <p:attrNameLst>
                                          <p:attrName>style.visibility</p:attrName>
                                        </p:attrNameLst>
                                      </p:cBhvr>
                                      <p:to>
                                        <p:strVal val="visible"/>
                                      </p:to>
                                    </p:set>
                                    <p:anim calcmode="lin" valueType="num">
                                      <p:cBhvr>
                                        <p:cTn id="67" dur="1000" fill="hold"/>
                                        <p:tgtEl>
                                          <p:spTgt spid="17">
                                            <p:graphicEl>
                                              <a:dgm id="{A81CCADD-BF22-43DF-8590-5EA9E57E83E0}"/>
                                            </p:graphicEl>
                                          </p:spTgt>
                                        </p:tgtEl>
                                        <p:attrNameLst>
                                          <p:attrName>ppt_w</p:attrName>
                                        </p:attrNameLst>
                                      </p:cBhvr>
                                      <p:tavLst>
                                        <p:tav tm="0">
                                          <p:val>
                                            <p:fltVal val="0"/>
                                          </p:val>
                                        </p:tav>
                                        <p:tav tm="100000">
                                          <p:val>
                                            <p:strVal val="#ppt_w"/>
                                          </p:val>
                                        </p:tav>
                                      </p:tavLst>
                                    </p:anim>
                                    <p:anim calcmode="lin" valueType="num">
                                      <p:cBhvr>
                                        <p:cTn id="68" dur="1000" fill="hold"/>
                                        <p:tgtEl>
                                          <p:spTgt spid="17">
                                            <p:graphicEl>
                                              <a:dgm id="{A81CCADD-BF22-43DF-8590-5EA9E57E83E0}"/>
                                            </p:graphicEl>
                                          </p:spTgt>
                                        </p:tgtEl>
                                        <p:attrNameLst>
                                          <p:attrName>ppt_h</p:attrName>
                                        </p:attrNameLst>
                                      </p:cBhvr>
                                      <p:tavLst>
                                        <p:tav tm="0">
                                          <p:val>
                                            <p:fltVal val="0"/>
                                          </p:val>
                                        </p:tav>
                                        <p:tav tm="100000">
                                          <p:val>
                                            <p:strVal val="#ppt_h"/>
                                          </p:val>
                                        </p:tav>
                                      </p:tavLst>
                                    </p:anim>
                                    <p:anim calcmode="lin" valueType="num">
                                      <p:cBhvr>
                                        <p:cTn id="69" dur="1000" fill="hold"/>
                                        <p:tgtEl>
                                          <p:spTgt spid="17">
                                            <p:graphicEl>
                                              <a:dgm id="{A81CCADD-BF22-43DF-8590-5EA9E57E83E0}"/>
                                            </p:graphicEl>
                                          </p:spTgt>
                                        </p:tgtEl>
                                        <p:attrNameLst>
                                          <p:attrName>style.rotation</p:attrName>
                                        </p:attrNameLst>
                                      </p:cBhvr>
                                      <p:tavLst>
                                        <p:tav tm="0">
                                          <p:val>
                                            <p:fltVal val="90"/>
                                          </p:val>
                                        </p:tav>
                                        <p:tav tm="100000">
                                          <p:val>
                                            <p:fltVal val="0"/>
                                          </p:val>
                                        </p:tav>
                                      </p:tavLst>
                                    </p:anim>
                                    <p:animEffect transition="in" filter="fade">
                                      <p:cBhvr>
                                        <p:cTn id="70" dur="1000"/>
                                        <p:tgtEl>
                                          <p:spTgt spid="17">
                                            <p:graphicEl>
                                              <a:dgm id="{A81CCADD-BF22-43DF-8590-5EA9E57E83E0}"/>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31" presetClass="entr" presetSubtype="0" fill="hold" grpId="0" nodeType="clickEffect">
                                  <p:stCondLst>
                                    <p:cond delay="0"/>
                                  </p:stCondLst>
                                  <p:childTnLst>
                                    <p:set>
                                      <p:cBhvr>
                                        <p:cTn id="74" dur="1" fill="hold">
                                          <p:stCondLst>
                                            <p:cond delay="0"/>
                                          </p:stCondLst>
                                        </p:cTn>
                                        <p:tgtEl>
                                          <p:spTgt spid="17">
                                            <p:graphicEl>
                                              <a:dgm id="{DAFAFB01-7078-4359-B3DD-0E6766B886D8}"/>
                                            </p:graphicEl>
                                          </p:spTgt>
                                        </p:tgtEl>
                                        <p:attrNameLst>
                                          <p:attrName>style.visibility</p:attrName>
                                        </p:attrNameLst>
                                      </p:cBhvr>
                                      <p:to>
                                        <p:strVal val="visible"/>
                                      </p:to>
                                    </p:set>
                                    <p:anim calcmode="lin" valueType="num">
                                      <p:cBhvr>
                                        <p:cTn id="75" dur="1000" fill="hold"/>
                                        <p:tgtEl>
                                          <p:spTgt spid="17">
                                            <p:graphicEl>
                                              <a:dgm id="{DAFAFB01-7078-4359-B3DD-0E6766B886D8}"/>
                                            </p:graphicEl>
                                          </p:spTgt>
                                        </p:tgtEl>
                                        <p:attrNameLst>
                                          <p:attrName>ppt_w</p:attrName>
                                        </p:attrNameLst>
                                      </p:cBhvr>
                                      <p:tavLst>
                                        <p:tav tm="0">
                                          <p:val>
                                            <p:fltVal val="0"/>
                                          </p:val>
                                        </p:tav>
                                        <p:tav tm="100000">
                                          <p:val>
                                            <p:strVal val="#ppt_w"/>
                                          </p:val>
                                        </p:tav>
                                      </p:tavLst>
                                    </p:anim>
                                    <p:anim calcmode="lin" valueType="num">
                                      <p:cBhvr>
                                        <p:cTn id="76" dur="1000" fill="hold"/>
                                        <p:tgtEl>
                                          <p:spTgt spid="17">
                                            <p:graphicEl>
                                              <a:dgm id="{DAFAFB01-7078-4359-B3DD-0E6766B886D8}"/>
                                            </p:graphicEl>
                                          </p:spTgt>
                                        </p:tgtEl>
                                        <p:attrNameLst>
                                          <p:attrName>ppt_h</p:attrName>
                                        </p:attrNameLst>
                                      </p:cBhvr>
                                      <p:tavLst>
                                        <p:tav tm="0">
                                          <p:val>
                                            <p:fltVal val="0"/>
                                          </p:val>
                                        </p:tav>
                                        <p:tav tm="100000">
                                          <p:val>
                                            <p:strVal val="#ppt_h"/>
                                          </p:val>
                                        </p:tav>
                                      </p:tavLst>
                                    </p:anim>
                                    <p:anim calcmode="lin" valueType="num">
                                      <p:cBhvr>
                                        <p:cTn id="77" dur="1000" fill="hold"/>
                                        <p:tgtEl>
                                          <p:spTgt spid="17">
                                            <p:graphicEl>
                                              <a:dgm id="{DAFAFB01-7078-4359-B3DD-0E6766B886D8}"/>
                                            </p:graphicEl>
                                          </p:spTgt>
                                        </p:tgtEl>
                                        <p:attrNameLst>
                                          <p:attrName>style.rotation</p:attrName>
                                        </p:attrNameLst>
                                      </p:cBhvr>
                                      <p:tavLst>
                                        <p:tav tm="0">
                                          <p:val>
                                            <p:fltVal val="90"/>
                                          </p:val>
                                        </p:tav>
                                        <p:tav tm="100000">
                                          <p:val>
                                            <p:fltVal val="0"/>
                                          </p:val>
                                        </p:tav>
                                      </p:tavLst>
                                    </p:anim>
                                    <p:animEffect transition="in" filter="fade">
                                      <p:cBhvr>
                                        <p:cTn id="78" dur="1000"/>
                                        <p:tgtEl>
                                          <p:spTgt spid="17">
                                            <p:graphicEl>
                                              <a:dgm id="{DAFAFB01-7078-4359-B3DD-0E6766B886D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Graphic spid="17" grpId="0">
        <p:bldSub>
          <a:bldDgm bld="one"/>
        </p:bldSub>
      </p:bldGraphic>
      <p:bldP spid="20"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644862886"/>
              </p:ext>
            </p:extLst>
          </p:nvPr>
        </p:nvGraphicFramePr>
        <p:xfrm>
          <a:off x="251520"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a:t>
            </a:r>
            <a:r>
              <a:rPr lang="ar-SA" sz="2400" dirty="0" smtClean="0">
                <a:solidFill>
                  <a:srgbClr val="FF0000"/>
                </a:solidFill>
                <a:cs typeface="B Titr" panose="00000700000000000000" pitchFamily="2" charset="-78"/>
              </a:rPr>
              <a:t>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err="1">
                <a:solidFill>
                  <a:srgbClr val="002060"/>
                </a:solidFill>
                <a:cs typeface="B Titr" panose="00000700000000000000" pitchFamily="2" charset="-78"/>
              </a:rPr>
              <a:t>طلبة</a:t>
            </a:r>
            <a:r>
              <a:rPr lang="fa-IR" sz="2400" dirty="0">
                <a:solidFill>
                  <a:srgbClr val="002060"/>
                </a:solidFill>
                <a:cs typeface="B Titr" panose="00000700000000000000" pitchFamily="2" charset="-78"/>
              </a:rPr>
              <a:t> انقلابی چه چیز نیست</a:t>
            </a:r>
            <a:r>
              <a:rPr lang="fa-IR" sz="2400" dirty="0" smtClean="0">
                <a:solidFill>
                  <a:srgbClr val="002060"/>
                </a:solidFill>
                <a:cs typeface="B Titr" panose="00000700000000000000" pitchFamily="2" charset="-78"/>
              </a:rPr>
              <a:t>؟</a:t>
            </a:r>
            <a:endParaRPr lang="fa-IR" sz="2400" dirty="0">
              <a:solidFill>
                <a:srgbClr val="002060"/>
              </a:solidFill>
              <a:cs typeface="B Titr" panose="00000700000000000000" pitchFamily="2" charset="-78"/>
            </a:endParaRPr>
          </a:p>
        </p:txBody>
      </p:sp>
    </p:spTree>
    <p:extLst>
      <p:ext uri="{BB962C8B-B14F-4D97-AF65-F5344CB8AC3E}">
        <p14:creationId xmlns:p14="http://schemas.microsoft.com/office/powerpoint/2010/main" val="3412273046"/>
      </p:ext>
    </p:extLst>
  </p:cSld>
  <p:clrMapOvr>
    <a:masterClrMapping/>
  </p:clrMapOvr>
  <mc:AlternateContent xmlns:mc="http://schemas.openxmlformats.org/markup-compatibility/2006" xmlns:p14="http://schemas.microsoft.com/office/powerpoint/2010/main">
    <mc:Choice Requires="p14">
      <p:transition spd="slow" p14:dur="1600">
        <p14:prism dir="r" isInverted="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4">
                                            <p:graphicEl>
                                              <a:dgm id="{2883B38C-4C69-438D-B66D-44D63DE75D10}"/>
                                            </p:graphicEl>
                                          </p:spTgt>
                                        </p:tgtEl>
                                        <p:attrNameLst>
                                          <p:attrName>style.visibility</p:attrName>
                                        </p:attrNameLst>
                                      </p:cBhvr>
                                      <p:to>
                                        <p:strVal val="visible"/>
                                      </p:to>
                                    </p:set>
                                    <p:animEffect transition="in" filter="wipe(down)">
                                      <p:cBhvr>
                                        <p:cTn id="25" dur="580">
                                          <p:stCondLst>
                                            <p:cond delay="0"/>
                                          </p:stCondLst>
                                        </p:cTn>
                                        <p:tgtEl>
                                          <p:spTgt spid="4">
                                            <p:graphicEl>
                                              <a:dgm id="{2883B38C-4C69-438D-B66D-44D63DE75D10}"/>
                                            </p:graphicEl>
                                          </p:spTgt>
                                        </p:tgtEl>
                                      </p:cBhvr>
                                    </p:animEffect>
                                    <p:anim calcmode="lin" valueType="num">
                                      <p:cBhvr>
                                        <p:cTn id="26" dur="1822" tmFilter="0,0; 0.14,0.36; 0.43,0.73; 0.71,0.91; 1.0,1.0">
                                          <p:stCondLst>
                                            <p:cond delay="0"/>
                                          </p:stCondLst>
                                        </p:cTn>
                                        <p:tgtEl>
                                          <p:spTgt spid="4">
                                            <p:graphicEl>
                                              <a:dgm id="{2883B38C-4C69-438D-B66D-44D63DE75D10}"/>
                                            </p:graphic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graphicEl>
                                              <a:dgm id="{2883B38C-4C69-438D-B66D-44D63DE75D10}"/>
                                            </p:graphic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graphicEl>
                                              <a:dgm id="{2883B38C-4C69-438D-B66D-44D63DE75D10}"/>
                                            </p:graphic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graphicEl>
                                              <a:dgm id="{2883B38C-4C69-438D-B66D-44D63DE75D10}"/>
                                            </p:graphic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graphicEl>
                                              <a:dgm id="{2883B38C-4C69-438D-B66D-44D63DE75D10}"/>
                                            </p:graphic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graphicEl>
                                              <a:dgm id="{2883B38C-4C69-438D-B66D-44D63DE75D10}"/>
                                            </p:graphicEl>
                                          </p:spTgt>
                                        </p:tgtEl>
                                      </p:cBhvr>
                                      <p:to x="100000" y="60000"/>
                                    </p:animScale>
                                    <p:animScale>
                                      <p:cBhvr>
                                        <p:cTn id="32" dur="166" decel="50000">
                                          <p:stCondLst>
                                            <p:cond delay="676"/>
                                          </p:stCondLst>
                                        </p:cTn>
                                        <p:tgtEl>
                                          <p:spTgt spid="4">
                                            <p:graphicEl>
                                              <a:dgm id="{2883B38C-4C69-438D-B66D-44D63DE75D10}"/>
                                            </p:graphicEl>
                                          </p:spTgt>
                                        </p:tgtEl>
                                      </p:cBhvr>
                                      <p:to x="100000" y="100000"/>
                                    </p:animScale>
                                    <p:animScale>
                                      <p:cBhvr>
                                        <p:cTn id="33" dur="26">
                                          <p:stCondLst>
                                            <p:cond delay="1312"/>
                                          </p:stCondLst>
                                        </p:cTn>
                                        <p:tgtEl>
                                          <p:spTgt spid="4">
                                            <p:graphicEl>
                                              <a:dgm id="{2883B38C-4C69-438D-B66D-44D63DE75D10}"/>
                                            </p:graphicEl>
                                          </p:spTgt>
                                        </p:tgtEl>
                                      </p:cBhvr>
                                      <p:to x="100000" y="80000"/>
                                    </p:animScale>
                                    <p:animScale>
                                      <p:cBhvr>
                                        <p:cTn id="34" dur="166" decel="50000">
                                          <p:stCondLst>
                                            <p:cond delay="1338"/>
                                          </p:stCondLst>
                                        </p:cTn>
                                        <p:tgtEl>
                                          <p:spTgt spid="4">
                                            <p:graphicEl>
                                              <a:dgm id="{2883B38C-4C69-438D-B66D-44D63DE75D10}"/>
                                            </p:graphicEl>
                                          </p:spTgt>
                                        </p:tgtEl>
                                      </p:cBhvr>
                                      <p:to x="100000" y="100000"/>
                                    </p:animScale>
                                    <p:animScale>
                                      <p:cBhvr>
                                        <p:cTn id="35" dur="26">
                                          <p:stCondLst>
                                            <p:cond delay="1642"/>
                                          </p:stCondLst>
                                        </p:cTn>
                                        <p:tgtEl>
                                          <p:spTgt spid="4">
                                            <p:graphicEl>
                                              <a:dgm id="{2883B38C-4C69-438D-B66D-44D63DE75D10}"/>
                                            </p:graphicEl>
                                          </p:spTgt>
                                        </p:tgtEl>
                                      </p:cBhvr>
                                      <p:to x="100000" y="90000"/>
                                    </p:animScale>
                                    <p:animScale>
                                      <p:cBhvr>
                                        <p:cTn id="36" dur="166" decel="50000">
                                          <p:stCondLst>
                                            <p:cond delay="1668"/>
                                          </p:stCondLst>
                                        </p:cTn>
                                        <p:tgtEl>
                                          <p:spTgt spid="4">
                                            <p:graphicEl>
                                              <a:dgm id="{2883B38C-4C69-438D-B66D-44D63DE75D10}"/>
                                            </p:graphicEl>
                                          </p:spTgt>
                                        </p:tgtEl>
                                      </p:cBhvr>
                                      <p:to x="100000" y="100000"/>
                                    </p:animScale>
                                    <p:animScale>
                                      <p:cBhvr>
                                        <p:cTn id="37" dur="26">
                                          <p:stCondLst>
                                            <p:cond delay="1808"/>
                                          </p:stCondLst>
                                        </p:cTn>
                                        <p:tgtEl>
                                          <p:spTgt spid="4">
                                            <p:graphicEl>
                                              <a:dgm id="{2883B38C-4C69-438D-B66D-44D63DE75D10}"/>
                                            </p:graphicEl>
                                          </p:spTgt>
                                        </p:tgtEl>
                                      </p:cBhvr>
                                      <p:to x="100000" y="95000"/>
                                    </p:animScale>
                                    <p:animScale>
                                      <p:cBhvr>
                                        <p:cTn id="38" dur="166" decel="50000">
                                          <p:stCondLst>
                                            <p:cond delay="1834"/>
                                          </p:stCondLst>
                                        </p:cTn>
                                        <p:tgtEl>
                                          <p:spTgt spid="4">
                                            <p:graphicEl>
                                              <a:dgm id="{2883B38C-4C69-438D-B66D-44D63DE75D10}"/>
                                            </p:graphic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4">
                                            <p:graphicEl>
                                              <a:dgm id="{EF60DB00-4903-47E4-A86A-645AC1C52B9E}"/>
                                            </p:graphicEl>
                                          </p:spTgt>
                                        </p:tgtEl>
                                        <p:attrNameLst>
                                          <p:attrName>style.visibility</p:attrName>
                                        </p:attrNameLst>
                                      </p:cBhvr>
                                      <p:to>
                                        <p:strVal val="visible"/>
                                      </p:to>
                                    </p:set>
                                    <p:animEffect transition="in" filter="wipe(down)">
                                      <p:cBhvr>
                                        <p:cTn id="43" dur="580">
                                          <p:stCondLst>
                                            <p:cond delay="0"/>
                                          </p:stCondLst>
                                        </p:cTn>
                                        <p:tgtEl>
                                          <p:spTgt spid="4">
                                            <p:graphicEl>
                                              <a:dgm id="{EF60DB00-4903-47E4-A86A-645AC1C52B9E}"/>
                                            </p:graphicEl>
                                          </p:spTgt>
                                        </p:tgtEl>
                                      </p:cBhvr>
                                    </p:animEffect>
                                    <p:anim calcmode="lin" valueType="num">
                                      <p:cBhvr>
                                        <p:cTn id="44" dur="1822" tmFilter="0,0; 0.14,0.36; 0.43,0.73; 0.71,0.91; 1.0,1.0">
                                          <p:stCondLst>
                                            <p:cond delay="0"/>
                                          </p:stCondLst>
                                        </p:cTn>
                                        <p:tgtEl>
                                          <p:spTgt spid="4">
                                            <p:graphicEl>
                                              <a:dgm id="{EF60DB00-4903-47E4-A86A-645AC1C52B9E}"/>
                                            </p:graphic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4">
                                            <p:graphicEl>
                                              <a:dgm id="{EF60DB00-4903-47E4-A86A-645AC1C52B9E}"/>
                                            </p:graphic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4">
                                            <p:graphicEl>
                                              <a:dgm id="{EF60DB00-4903-47E4-A86A-645AC1C52B9E}"/>
                                            </p:graphic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4">
                                            <p:graphicEl>
                                              <a:dgm id="{EF60DB00-4903-47E4-A86A-645AC1C52B9E}"/>
                                            </p:graphic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4">
                                            <p:graphicEl>
                                              <a:dgm id="{EF60DB00-4903-47E4-A86A-645AC1C52B9E}"/>
                                            </p:graphic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4">
                                            <p:graphicEl>
                                              <a:dgm id="{EF60DB00-4903-47E4-A86A-645AC1C52B9E}"/>
                                            </p:graphicEl>
                                          </p:spTgt>
                                        </p:tgtEl>
                                      </p:cBhvr>
                                      <p:to x="100000" y="60000"/>
                                    </p:animScale>
                                    <p:animScale>
                                      <p:cBhvr>
                                        <p:cTn id="50" dur="166" decel="50000">
                                          <p:stCondLst>
                                            <p:cond delay="676"/>
                                          </p:stCondLst>
                                        </p:cTn>
                                        <p:tgtEl>
                                          <p:spTgt spid="4">
                                            <p:graphicEl>
                                              <a:dgm id="{EF60DB00-4903-47E4-A86A-645AC1C52B9E}"/>
                                            </p:graphicEl>
                                          </p:spTgt>
                                        </p:tgtEl>
                                      </p:cBhvr>
                                      <p:to x="100000" y="100000"/>
                                    </p:animScale>
                                    <p:animScale>
                                      <p:cBhvr>
                                        <p:cTn id="51" dur="26">
                                          <p:stCondLst>
                                            <p:cond delay="1312"/>
                                          </p:stCondLst>
                                        </p:cTn>
                                        <p:tgtEl>
                                          <p:spTgt spid="4">
                                            <p:graphicEl>
                                              <a:dgm id="{EF60DB00-4903-47E4-A86A-645AC1C52B9E}"/>
                                            </p:graphicEl>
                                          </p:spTgt>
                                        </p:tgtEl>
                                      </p:cBhvr>
                                      <p:to x="100000" y="80000"/>
                                    </p:animScale>
                                    <p:animScale>
                                      <p:cBhvr>
                                        <p:cTn id="52" dur="166" decel="50000">
                                          <p:stCondLst>
                                            <p:cond delay="1338"/>
                                          </p:stCondLst>
                                        </p:cTn>
                                        <p:tgtEl>
                                          <p:spTgt spid="4">
                                            <p:graphicEl>
                                              <a:dgm id="{EF60DB00-4903-47E4-A86A-645AC1C52B9E}"/>
                                            </p:graphicEl>
                                          </p:spTgt>
                                        </p:tgtEl>
                                      </p:cBhvr>
                                      <p:to x="100000" y="100000"/>
                                    </p:animScale>
                                    <p:animScale>
                                      <p:cBhvr>
                                        <p:cTn id="53" dur="26">
                                          <p:stCondLst>
                                            <p:cond delay="1642"/>
                                          </p:stCondLst>
                                        </p:cTn>
                                        <p:tgtEl>
                                          <p:spTgt spid="4">
                                            <p:graphicEl>
                                              <a:dgm id="{EF60DB00-4903-47E4-A86A-645AC1C52B9E}"/>
                                            </p:graphicEl>
                                          </p:spTgt>
                                        </p:tgtEl>
                                      </p:cBhvr>
                                      <p:to x="100000" y="90000"/>
                                    </p:animScale>
                                    <p:animScale>
                                      <p:cBhvr>
                                        <p:cTn id="54" dur="166" decel="50000">
                                          <p:stCondLst>
                                            <p:cond delay="1668"/>
                                          </p:stCondLst>
                                        </p:cTn>
                                        <p:tgtEl>
                                          <p:spTgt spid="4">
                                            <p:graphicEl>
                                              <a:dgm id="{EF60DB00-4903-47E4-A86A-645AC1C52B9E}"/>
                                            </p:graphicEl>
                                          </p:spTgt>
                                        </p:tgtEl>
                                      </p:cBhvr>
                                      <p:to x="100000" y="100000"/>
                                    </p:animScale>
                                    <p:animScale>
                                      <p:cBhvr>
                                        <p:cTn id="55" dur="26">
                                          <p:stCondLst>
                                            <p:cond delay="1808"/>
                                          </p:stCondLst>
                                        </p:cTn>
                                        <p:tgtEl>
                                          <p:spTgt spid="4">
                                            <p:graphicEl>
                                              <a:dgm id="{EF60DB00-4903-47E4-A86A-645AC1C52B9E}"/>
                                            </p:graphicEl>
                                          </p:spTgt>
                                        </p:tgtEl>
                                      </p:cBhvr>
                                      <p:to x="100000" y="95000"/>
                                    </p:animScale>
                                    <p:animScale>
                                      <p:cBhvr>
                                        <p:cTn id="56" dur="166" decel="50000">
                                          <p:stCondLst>
                                            <p:cond delay="1834"/>
                                          </p:stCondLst>
                                        </p:cTn>
                                        <p:tgtEl>
                                          <p:spTgt spid="4">
                                            <p:graphicEl>
                                              <a:dgm id="{EF60DB00-4903-47E4-A86A-645AC1C52B9E}"/>
                                            </p:graphicEl>
                                          </p:spTgt>
                                        </p:tgtEl>
                                      </p:cBhvr>
                                      <p:to x="100000" y="100000"/>
                                    </p:animScale>
                                  </p:childTnLst>
                                </p:cTn>
                              </p:par>
                              <p:par>
                                <p:cTn id="57" presetID="26" presetClass="entr" presetSubtype="0" fill="hold" grpId="0" nodeType="withEffect">
                                  <p:stCondLst>
                                    <p:cond delay="0"/>
                                  </p:stCondLst>
                                  <p:childTnLst>
                                    <p:set>
                                      <p:cBhvr>
                                        <p:cTn id="58" dur="1" fill="hold">
                                          <p:stCondLst>
                                            <p:cond delay="0"/>
                                          </p:stCondLst>
                                        </p:cTn>
                                        <p:tgtEl>
                                          <p:spTgt spid="4">
                                            <p:graphicEl>
                                              <a:dgm id="{3261015D-09AB-4D72-9791-D0D299A7AF8D}"/>
                                            </p:graphicEl>
                                          </p:spTgt>
                                        </p:tgtEl>
                                        <p:attrNameLst>
                                          <p:attrName>style.visibility</p:attrName>
                                        </p:attrNameLst>
                                      </p:cBhvr>
                                      <p:to>
                                        <p:strVal val="visible"/>
                                      </p:to>
                                    </p:set>
                                    <p:animEffect transition="in" filter="wipe(down)">
                                      <p:cBhvr>
                                        <p:cTn id="59" dur="580">
                                          <p:stCondLst>
                                            <p:cond delay="0"/>
                                          </p:stCondLst>
                                        </p:cTn>
                                        <p:tgtEl>
                                          <p:spTgt spid="4">
                                            <p:graphicEl>
                                              <a:dgm id="{3261015D-09AB-4D72-9791-D0D299A7AF8D}"/>
                                            </p:graphicEl>
                                          </p:spTgt>
                                        </p:tgtEl>
                                      </p:cBhvr>
                                    </p:animEffect>
                                    <p:anim calcmode="lin" valueType="num">
                                      <p:cBhvr>
                                        <p:cTn id="60" dur="1822" tmFilter="0,0; 0.14,0.36; 0.43,0.73; 0.71,0.91; 1.0,1.0">
                                          <p:stCondLst>
                                            <p:cond delay="0"/>
                                          </p:stCondLst>
                                        </p:cTn>
                                        <p:tgtEl>
                                          <p:spTgt spid="4">
                                            <p:graphicEl>
                                              <a:dgm id="{3261015D-09AB-4D72-9791-D0D299A7AF8D}"/>
                                            </p:graphicEl>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4">
                                            <p:graphicEl>
                                              <a:dgm id="{3261015D-09AB-4D72-9791-D0D299A7AF8D}"/>
                                            </p:graphicEl>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4">
                                            <p:graphicEl>
                                              <a:dgm id="{3261015D-09AB-4D72-9791-D0D299A7AF8D}"/>
                                            </p:graphicEl>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4">
                                            <p:graphicEl>
                                              <a:dgm id="{3261015D-09AB-4D72-9791-D0D299A7AF8D}"/>
                                            </p:graphicEl>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4">
                                            <p:graphicEl>
                                              <a:dgm id="{3261015D-09AB-4D72-9791-D0D299A7AF8D}"/>
                                            </p:graphicEl>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4">
                                            <p:graphicEl>
                                              <a:dgm id="{3261015D-09AB-4D72-9791-D0D299A7AF8D}"/>
                                            </p:graphicEl>
                                          </p:spTgt>
                                        </p:tgtEl>
                                      </p:cBhvr>
                                      <p:to x="100000" y="60000"/>
                                    </p:animScale>
                                    <p:animScale>
                                      <p:cBhvr>
                                        <p:cTn id="66" dur="166" decel="50000">
                                          <p:stCondLst>
                                            <p:cond delay="676"/>
                                          </p:stCondLst>
                                        </p:cTn>
                                        <p:tgtEl>
                                          <p:spTgt spid="4">
                                            <p:graphicEl>
                                              <a:dgm id="{3261015D-09AB-4D72-9791-D0D299A7AF8D}"/>
                                            </p:graphicEl>
                                          </p:spTgt>
                                        </p:tgtEl>
                                      </p:cBhvr>
                                      <p:to x="100000" y="100000"/>
                                    </p:animScale>
                                    <p:animScale>
                                      <p:cBhvr>
                                        <p:cTn id="67" dur="26">
                                          <p:stCondLst>
                                            <p:cond delay="1312"/>
                                          </p:stCondLst>
                                        </p:cTn>
                                        <p:tgtEl>
                                          <p:spTgt spid="4">
                                            <p:graphicEl>
                                              <a:dgm id="{3261015D-09AB-4D72-9791-D0D299A7AF8D}"/>
                                            </p:graphicEl>
                                          </p:spTgt>
                                        </p:tgtEl>
                                      </p:cBhvr>
                                      <p:to x="100000" y="80000"/>
                                    </p:animScale>
                                    <p:animScale>
                                      <p:cBhvr>
                                        <p:cTn id="68" dur="166" decel="50000">
                                          <p:stCondLst>
                                            <p:cond delay="1338"/>
                                          </p:stCondLst>
                                        </p:cTn>
                                        <p:tgtEl>
                                          <p:spTgt spid="4">
                                            <p:graphicEl>
                                              <a:dgm id="{3261015D-09AB-4D72-9791-D0D299A7AF8D}"/>
                                            </p:graphicEl>
                                          </p:spTgt>
                                        </p:tgtEl>
                                      </p:cBhvr>
                                      <p:to x="100000" y="100000"/>
                                    </p:animScale>
                                    <p:animScale>
                                      <p:cBhvr>
                                        <p:cTn id="69" dur="26">
                                          <p:stCondLst>
                                            <p:cond delay="1642"/>
                                          </p:stCondLst>
                                        </p:cTn>
                                        <p:tgtEl>
                                          <p:spTgt spid="4">
                                            <p:graphicEl>
                                              <a:dgm id="{3261015D-09AB-4D72-9791-D0D299A7AF8D}"/>
                                            </p:graphicEl>
                                          </p:spTgt>
                                        </p:tgtEl>
                                      </p:cBhvr>
                                      <p:to x="100000" y="90000"/>
                                    </p:animScale>
                                    <p:animScale>
                                      <p:cBhvr>
                                        <p:cTn id="70" dur="166" decel="50000">
                                          <p:stCondLst>
                                            <p:cond delay="1668"/>
                                          </p:stCondLst>
                                        </p:cTn>
                                        <p:tgtEl>
                                          <p:spTgt spid="4">
                                            <p:graphicEl>
                                              <a:dgm id="{3261015D-09AB-4D72-9791-D0D299A7AF8D}"/>
                                            </p:graphicEl>
                                          </p:spTgt>
                                        </p:tgtEl>
                                      </p:cBhvr>
                                      <p:to x="100000" y="100000"/>
                                    </p:animScale>
                                    <p:animScale>
                                      <p:cBhvr>
                                        <p:cTn id="71" dur="26">
                                          <p:stCondLst>
                                            <p:cond delay="1808"/>
                                          </p:stCondLst>
                                        </p:cTn>
                                        <p:tgtEl>
                                          <p:spTgt spid="4">
                                            <p:graphicEl>
                                              <a:dgm id="{3261015D-09AB-4D72-9791-D0D299A7AF8D}"/>
                                            </p:graphicEl>
                                          </p:spTgt>
                                        </p:tgtEl>
                                      </p:cBhvr>
                                      <p:to x="100000" y="95000"/>
                                    </p:animScale>
                                    <p:animScale>
                                      <p:cBhvr>
                                        <p:cTn id="72" dur="166" decel="50000">
                                          <p:stCondLst>
                                            <p:cond delay="1834"/>
                                          </p:stCondLst>
                                        </p:cTn>
                                        <p:tgtEl>
                                          <p:spTgt spid="4">
                                            <p:graphicEl>
                                              <a:dgm id="{3261015D-09AB-4D72-9791-D0D299A7AF8D}"/>
                                            </p:graphicEl>
                                          </p:spTgt>
                                        </p:tgtEl>
                                      </p:cBhvr>
                                      <p:to x="100000" y="100000"/>
                                    </p:animScale>
                                  </p:childTnLst>
                                </p:cTn>
                              </p:par>
                            </p:childTnLst>
                          </p:cTn>
                        </p:par>
                      </p:childTnLst>
                    </p:cTn>
                  </p:par>
                  <p:par>
                    <p:cTn id="73" fill="hold">
                      <p:stCondLst>
                        <p:cond delay="indefinite"/>
                      </p:stCondLst>
                      <p:childTnLst>
                        <p:par>
                          <p:cTn id="74" fill="hold">
                            <p:stCondLst>
                              <p:cond delay="0"/>
                            </p:stCondLst>
                            <p:childTnLst>
                              <p:par>
                                <p:cTn id="75" presetID="26" presetClass="entr" presetSubtype="0" fill="hold" grpId="0" nodeType="clickEffect">
                                  <p:stCondLst>
                                    <p:cond delay="0"/>
                                  </p:stCondLst>
                                  <p:childTnLst>
                                    <p:set>
                                      <p:cBhvr>
                                        <p:cTn id="76" dur="1" fill="hold">
                                          <p:stCondLst>
                                            <p:cond delay="0"/>
                                          </p:stCondLst>
                                        </p:cTn>
                                        <p:tgtEl>
                                          <p:spTgt spid="4">
                                            <p:graphicEl>
                                              <a:dgm id="{95671253-12F2-4AF9-B036-B0A5CE308196}"/>
                                            </p:graphicEl>
                                          </p:spTgt>
                                        </p:tgtEl>
                                        <p:attrNameLst>
                                          <p:attrName>style.visibility</p:attrName>
                                        </p:attrNameLst>
                                      </p:cBhvr>
                                      <p:to>
                                        <p:strVal val="visible"/>
                                      </p:to>
                                    </p:set>
                                    <p:animEffect transition="in" filter="wipe(down)">
                                      <p:cBhvr>
                                        <p:cTn id="77" dur="580">
                                          <p:stCondLst>
                                            <p:cond delay="0"/>
                                          </p:stCondLst>
                                        </p:cTn>
                                        <p:tgtEl>
                                          <p:spTgt spid="4">
                                            <p:graphicEl>
                                              <a:dgm id="{95671253-12F2-4AF9-B036-B0A5CE308196}"/>
                                            </p:graphicEl>
                                          </p:spTgt>
                                        </p:tgtEl>
                                      </p:cBhvr>
                                    </p:animEffect>
                                    <p:anim calcmode="lin" valueType="num">
                                      <p:cBhvr>
                                        <p:cTn id="78" dur="1822" tmFilter="0,0; 0.14,0.36; 0.43,0.73; 0.71,0.91; 1.0,1.0">
                                          <p:stCondLst>
                                            <p:cond delay="0"/>
                                          </p:stCondLst>
                                        </p:cTn>
                                        <p:tgtEl>
                                          <p:spTgt spid="4">
                                            <p:graphicEl>
                                              <a:dgm id="{95671253-12F2-4AF9-B036-B0A5CE308196}"/>
                                            </p:graphic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4">
                                            <p:graphicEl>
                                              <a:dgm id="{95671253-12F2-4AF9-B036-B0A5CE308196}"/>
                                            </p:graphic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4">
                                            <p:graphicEl>
                                              <a:dgm id="{95671253-12F2-4AF9-B036-B0A5CE308196}"/>
                                            </p:graphic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4">
                                            <p:graphicEl>
                                              <a:dgm id="{95671253-12F2-4AF9-B036-B0A5CE308196}"/>
                                            </p:graphic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4">
                                            <p:graphicEl>
                                              <a:dgm id="{95671253-12F2-4AF9-B036-B0A5CE308196}"/>
                                            </p:graphic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4">
                                            <p:graphicEl>
                                              <a:dgm id="{95671253-12F2-4AF9-B036-B0A5CE308196}"/>
                                            </p:graphicEl>
                                          </p:spTgt>
                                        </p:tgtEl>
                                      </p:cBhvr>
                                      <p:to x="100000" y="60000"/>
                                    </p:animScale>
                                    <p:animScale>
                                      <p:cBhvr>
                                        <p:cTn id="84" dur="166" decel="50000">
                                          <p:stCondLst>
                                            <p:cond delay="676"/>
                                          </p:stCondLst>
                                        </p:cTn>
                                        <p:tgtEl>
                                          <p:spTgt spid="4">
                                            <p:graphicEl>
                                              <a:dgm id="{95671253-12F2-4AF9-B036-B0A5CE308196}"/>
                                            </p:graphicEl>
                                          </p:spTgt>
                                        </p:tgtEl>
                                      </p:cBhvr>
                                      <p:to x="100000" y="100000"/>
                                    </p:animScale>
                                    <p:animScale>
                                      <p:cBhvr>
                                        <p:cTn id="85" dur="26">
                                          <p:stCondLst>
                                            <p:cond delay="1312"/>
                                          </p:stCondLst>
                                        </p:cTn>
                                        <p:tgtEl>
                                          <p:spTgt spid="4">
                                            <p:graphicEl>
                                              <a:dgm id="{95671253-12F2-4AF9-B036-B0A5CE308196}"/>
                                            </p:graphicEl>
                                          </p:spTgt>
                                        </p:tgtEl>
                                      </p:cBhvr>
                                      <p:to x="100000" y="80000"/>
                                    </p:animScale>
                                    <p:animScale>
                                      <p:cBhvr>
                                        <p:cTn id="86" dur="166" decel="50000">
                                          <p:stCondLst>
                                            <p:cond delay="1338"/>
                                          </p:stCondLst>
                                        </p:cTn>
                                        <p:tgtEl>
                                          <p:spTgt spid="4">
                                            <p:graphicEl>
                                              <a:dgm id="{95671253-12F2-4AF9-B036-B0A5CE308196}"/>
                                            </p:graphicEl>
                                          </p:spTgt>
                                        </p:tgtEl>
                                      </p:cBhvr>
                                      <p:to x="100000" y="100000"/>
                                    </p:animScale>
                                    <p:animScale>
                                      <p:cBhvr>
                                        <p:cTn id="87" dur="26">
                                          <p:stCondLst>
                                            <p:cond delay="1642"/>
                                          </p:stCondLst>
                                        </p:cTn>
                                        <p:tgtEl>
                                          <p:spTgt spid="4">
                                            <p:graphicEl>
                                              <a:dgm id="{95671253-12F2-4AF9-B036-B0A5CE308196}"/>
                                            </p:graphicEl>
                                          </p:spTgt>
                                        </p:tgtEl>
                                      </p:cBhvr>
                                      <p:to x="100000" y="90000"/>
                                    </p:animScale>
                                    <p:animScale>
                                      <p:cBhvr>
                                        <p:cTn id="88" dur="166" decel="50000">
                                          <p:stCondLst>
                                            <p:cond delay="1668"/>
                                          </p:stCondLst>
                                        </p:cTn>
                                        <p:tgtEl>
                                          <p:spTgt spid="4">
                                            <p:graphicEl>
                                              <a:dgm id="{95671253-12F2-4AF9-B036-B0A5CE308196}"/>
                                            </p:graphicEl>
                                          </p:spTgt>
                                        </p:tgtEl>
                                      </p:cBhvr>
                                      <p:to x="100000" y="100000"/>
                                    </p:animScale>
                                    <p:animScale>
                                      <p:cBhvr>
                                        <p:cTn id="89" dur="26">
                                          <p:stCondLst>
                                            <p:cond delay="1808"/>
                                          </p:stCondLst>
                                        </p:cTn>
                                        <p:tgtEl>
                                          <p:spTgt spid="4">
                                            <p:graphicEl>
                                              <a:dgm id="{95671253-12F2-4AF9-B036-B0A5CE308196}"/>
                                            </p:graphicEl>
                                          </p:spTgt>
                                        </p:tgtEl>
                                      </p:cBhvr>
                                      <p:to x="100000" y="95000"/>
                                    </p:animScale>
                                    <p:animScale>
                                      <p:cBhvr>
                                        <p:cTn id="90" dur="166" decel="50000">
                                          <p:stCondLst>
                                            <p:cond delay="1834"/>
                                          </p:stCondLst>
                                        </p:cTn>
                                        <p:tgtEl>
                                          <p:spTgt spid="4">
                                            <p:graphicEl>
                                              <a:dgm id="{95671253-12F2-4AF9-B036-B0A5CE308196}"/>
                                            </p:graphicEl>
                                          </p:spTgt>
                                        </p:tgtEl>
                                      </p:cBhvr>
                                      <p:to x="100000" y="100000"/>
                                    </p:animScale>
                                  </p:childTnLst>
                                </p:cTn>
                              </p:par>
                              <p:par>
                                <p:cTn id="91" presetID="26" presetClass="entr" presetSubtype="0" fill="hold" grpId="0" nodeType="withEffect">
                                  <p:stCondLst>
                                    <p:cond delay="0"/>
                                  </p:stCondLst>
                                  <p:childTnLst>
                                    <p:set>
                                      <p:cBhvr>
                                        <p:cTn id="92" dur="1" fill="hold">
                                          <p:stCondLst>
                                            <p:cond delay="0"/>
                                          </p:stCondLst>
                                        </p:cTn>
                                        <p:tgtEl>
                                          <p:spTgt spid="4">
                                            <p:graphicEl>
                                              <a:dgm id="{DBCC5A3B-E6F1-4CE1-A971-202D821C20DA}"/>
                                            </p:graphicEl>
                                          </p:spTgt>
                                        </p:tgtEl>
                                        <p:attrNameLst>
                                          <p:attrName>style.visibility</p:attrName>
                                        </p:attrNameLst>
                                      </p:cBhvr>
                                      <p:to>
                                        <p:strVal val="visible"/>
                                      </p:to>
                                    </p:set>
                                    <p:animEffect transition="in" filter="wipe(down)">
                                      <p:cBhvr>
                                        <p:cTn id="93" dur="580">
                                          <p:stCondLst>
                                            <p:cond delay="0"/>
                                          </p:stCondLst>
                                        </p:cTn>
                                        <p:tgtEl>
                                          <p:spTgt spid="4">
                                            <p:graphicEl>
                                              <a:dgm id="{DBCC5A3B-E6F1-4CE1-A971-202D821C20DA}"/>
                                            </p:graphicEl>
                                          </p:spTgt>
                                        </p:tgtEl>
                                      </p:cBhvr>
                                    </p:animEffect>
                                    <p:anim calcmode="lin" valueType="num">
                                      <p:cBhvr>
                                        <p:cTn id="94" dur="1822" tmFilter="0,0; 0.14,0.36; 0.43,0.73; 0.71,0.91; 1.0,1.0">
                                          <p:stCondLst>
                                            <p:cond delay="0"/>
                                          </p:stCondLst>
                                        </p:cTn>
                                        <p:tgtEl>
                                          <p:spTgt spid="4">
                                            <p:graphicEl>
                                              <a:dgm id="{DBCC5A3B-E6F1-4CE1-A971-202D821C20DA}"/>
                                            </p:graphicEl>
                                          </p:spTgt>
                                        </p:tgtEl>
                                        <p:attrNameLst>
                                          <p:attrName>ppt_x</p:attrName>
                                        </p:attrNameLst>
                                      </p:cBhvr>
                                      <p:tavLst>
                                        <p:tav tm="0">
                                          <p:val>
                                            <p:strVal val="#ppt_x-0.25"/>
                                          </p:val>
                                        </p:tav>
                                        <p:tav tm="100000">
                                          <p:val>
                                            <p:strVal val="#ppt_x"/>
                                          </p:val>
                                        </p:tav>
                                      </p:tavLst>
                                    </p:anim>
                                    <p:anim calcmode="lin" valueType="num">
                                      <p:cBhvr>
                                        <p:cTn id="95" dur="664" tmFilter="0.0,0.0; 0.25,0.07; 0.50,0.2; 0.75,0.467; 1.0,1.0">
                                          <p:stCondLst>
                                            <p:cond delay="0"/>
                                          </p:stCondLst>
                                        </p:cTn>
                                        <p:tgtEl>
                                          <p:spTgt spid="4">
                                            <p:graphicEl>
                                              <a:dgm id="{DBCC5A3B-E6F1-4CE1-A971-202D821C20DA}"/>
                                            </p:graphicEl>
                                          </p:spTgt>
                                        </p:tgtEl>
                                        <p:attrNameLst>
                                          <p:attrName>ppt_y</p:attrName>
                                        </p:attrNameLst>
                                      </p:cBhvr>
                                      <p:tavLst>
                                        <p:tav tm="0" fmla="#ppt_y-sin(pi*$)/3">
                                          <p:val>
                                            <p:fltVal val="0.5"/>
                                          </p:val>
                                        </p:tav>
                                        <p:tav tm="100000">
                                          <p:val>
                                            <p:fltVal val="1"/>
                                          </p:val>
                                        </p:tav>
                                      </p:tavLst>
                                    </p:anim>
                                    <p:anim calcmode="lin" valueType="num">
                                      <p:cBhvr>
                                        <p:cTn id="96" dur="664" tmFilter="0, 0; 0.125,0.2665; 0.25,0.4; 0.375,0.465; 0.5,0.5;  0.625,0.535; 0.75,0.6; 0.875,0.7335; 1,1">
                                          <p:stCondLst>
                                            <p:cond delay="664"/>
                                          </p:stCondLst>
                                        </p:cTn>
                                        <p:tgtEl>
                                          <p:spTgt spid="4">
                                            <p:graphicEl>
                                              <a:dgm id="{DBCC5A3B-E6F1-4CE1-A971-202D821C20DA}"/>
                                            </p:graphicEl>
                                          </p:spTgt>
                                        </p:tgtEl>
                                        <p:attrNameLst>
                                          <p:attrName>ppt_y</p:attrName>
                                        </p:attrNameLst>
                                      </p:cBhvr>
                                      <p:tavLst>
                                        <p:tav tm="0" fmla="#ppt_y-sin(pi*$)/9">
                                          <p:val>
                                            <p:fltVal val="0"/>
                                          </p:val>
                                        </p:tav>
                                        <p:tav tm="100000">
                                          <p:val>
                                            <p:fltVal val="1"/>
                                          </p:val>
                                        </p:tav>
                                      </p:tavLst>
                                    </p:anim>
                                    <p:anim calcmode="lin" valueType="num">
                                      <p:cBhvr>
                                        <p:cTn id="97" dur="332" tmFilter="0, 0; 0.125,0.2665; 0.25,0.4; 0.375,0.465; 0.5,0.5;  0.625,0.535; 0.75,0.6; 0.875,0.7335; 1,1">
                                          <p:stCondLst>
                                            <p:cond delay="1324"/>
                                          </p:stCondLst>
                                        </p:cTn>
                                        <p:tgtEl>
                                          <p:spTgt spid="4">
                                            <p:graphicEl>
                                              <a:dgm id="{DBCC5A3B-E6F1-4CE1-A971-202D821C20DA}"/>
                                            </p:graphicEl>
                                          </p:spTgt>
                                        </p:tgtEl>
                                        <p:attrNameLst>
                                          <p:attrName>ppt_y</p:attrName>
                                        </p:attrNameLst>
                                      </p:cBhvr>
                                      <p:tavLst>
                                        <p:tav tm="0" fmla="#ppt_y-sin(pi*$)/27">
                                          <p:val>
                                            <p:fltVal val="0"/>
                                          </p:val>
                                        </p:tav>
                                        <p:tav tm="100000">
                                          <p:val>
                                            <p:fltVal val="1"/>
                                          </p:val>
                                        </p:tav>
                                      </p:tavLst>
                                    </p:anim>
                                    <p:anim calcmode="lin" valueType="num">
                                      <p:cBhvr>
                                        <p:cTn id="98" dur="164" tmFilter="0, 0; 0.125,0.2665; 0.25,0.4; 0.375,0.465; 0.5,0.5;  0.625,0.535; 0.75,0.6; 0.875,0.7335; 1,1">
                                          <p:stCondLst>
                                            <p:cond delay="1656"/>
                                          </p:stCondLst>
                                        </p:cTn>
                                        <p:tgtEl>
                                          <p:spTgt spid="4">
                                            <p:graphicEl>
                                              <a:dgm id="{DBCC5A3B-E6F1-4CE1-A971-202D821C20DA}"/>
                                            </p:graphicEl>
                                          </p:spTgt>
                                        </p:tgtEl>
                                        <p:attrNameLst>
                                          <p:attrName>ppt_y</p:attrName>
                                        </p:attrNameLst>
                                      </p:cBhvr>
                                      <p:tavLst>
                                        <p:tav tm="0" fmla="#ppt_y-sin(pi*$)/81">
                                          <p:val>
                                            <p:fltVal val="0"/>
                                          </p:val>
                                        </p:tav>
                                        <p:tav tm="100000">
                                          <p:val>
                                            <p:fltVal val="1"/>
                                          </p:val>
                                        </p:tav>
                                      </p:tavLst>
                                    </p:anim>
                                    <p:animScale>
                                      <p:cBhvr>
                                        <p:cTn id="99" dur="26">
                                          <p:stCondLst>
                                            <p:cond delay="650"/>
                                          </p:stCondLst>
                                        </p:cTn>
                                        <p:tgtEl>
                                          <p:spTgt spid="4">
                                            <p:graphicEl>
                                              <a:dgm id="{DBCC5A3B-E6F1-4CE1-A971-202D821C20DA}"/>
                                            </p:graphicEl>
                                          </p:spTgt>
                                        </p:tgtEl>
                                      </p:cBhvr>
                                      <p:to x="100000" y="60000"/>
                                    </p:animScale>
                                    <p:animScale>
                                      <p:cBhvr>
                                        <p:cTn id="100" dur="166" decel="50000">
                                          <p:stCondLst>
                                            <p:cond delay="676"/>
                                          </p:stCondLst>
                                        </p:cTn>
                                        <p:tgtEl>
                                          <p:spTgt spid="4">
                                            <p:graphicEl>
                                              <a:dgm id="{DBCC5A3B-E6F1-4CE1-A971-202D821C20DA}"/>
                                            </p:graphicEl>
                                          </p:spTgt>
                                        </p:tgtEl>
                                      </p:cBhvr>
                                      <p:to x="100000" y="100000"/>
                                    </p:animScale>
                                    <p:animScale>
                                      <p:cBhvr>
                                        <p:cTn id="101" dur="26">
                                          <p:stCondLst>
                                            <p:cond delay="1312"/>
                                          </p:stCondLst>
                                        </p:cTn>
                                        <p:tgtEl>
                                          <p:spTgt spid="4">
                                            <p:graphicEl>
                                              <a:dgm id="{DBCC5A3B-E6F1-4CE1-A971-202D821C20DA}"/>
                                            </p:graphicEl>
                                          </p:spTgt>
                                        </p:tgtEl>
                                      </p:cBhvr>
                                      <p:to x="100000" y="80000"/>
                                    </p:animScale>
                                    <p:animScale>
                                      <p:cBhvr>
                                        <p:cTn id="102" dur="166" decel="50000">
                                          <p:stCondLst>
                                            <p:cond delay="1338"/>
                                          </p:stCondLst>
                                        </p:cTn>
                                        <p:tgtEl>
                                          <p:spTgt spid="4">
                                            <p:graphicEl>
                                              <a:dgm id="{DBCC5A3B-E6F1-4CE1-A971-202D821C20DA}"/>
                                            </p:graphicEl>
                                          </p:spTgt>
                                        </p:tgtEl>
                                      </p:cBhvr>
                                      <p:to x="100000" y="100000"/>
                                    </p:animScale>
                                    <p:animScale>
                                      <p:cBhvr>
                                        <p:cTn id="103" dur="26">
                                          <p:stCondLst>
                                            <p:cond delay="1642"/>
                                          </p:stCondLst>
                                        </p:cTn>
                                        <p:tgtEl>
                                          <p:spTgt spid="4">
                                            <p:graphicEl>
                                              <a:dgm id="{DBCC5A3B-E6F1-4CE1-A971-202D821C20DA}"/>
                                            </p:graphicEl>
                                          </p:spTgt>
                                        </p:tgtEl>
                                      </p:cBhvr>
                                      <p:to x="100000" y="90000"/>
                                    </p:animScale>
                                    <p:animScale>
                                      <p:cBhvr>
                                        <p:cTn id="104" dur="166" decel="50000">
                                          <p:stCondLst>
                                            <p:cond delay="1668"/>
                                          </p:stCondLst>
                                        </p:cTn>
                                        <p:tgtEl>
                                          <p:spTgt spid="4">
                                            <p:graphicEl>
                                              <a:dgm id="{DBCC5A3B-E6F1-4CE1-A971-202D821C20DA}"/>
                                            </p:graphicEl>
                                          </p:spTgt>
                                        </p:tgtEl>
                                      </p:cBhvr>
                                      <p:to x="100000" y="100000"/>
                                    </p:animScale>
                                    <p:animScale>
                                      <p:cBhvr>
                                        <p:cTn id="105" dur="26">
                                          <p:stCondLst>
                                            <p:cond delay="1808"/>
                                          </p:stCondLst>
                                        </p:cTn>
                                        <p:tgtEl>
                                          <p:spTgt spid="4">
                                            <p:graphicEl>
                                              <a:dgm id="{DBCC5A3B-E6F1-4CE1-A971-202D821C20DA}"/>
                                            </p:graphicEl>
                                          </p:spTgt>
                                        </p:tgtEl>
                                      </p:cBhvr>
                                      <p:to x="100000" y="95000"/>
                                    </p:animScale>
                                    <p:animScale>
                                      <p:cBhvr>
                                        <p:cTn id="106" dur="166" decel="50000">
                                          <p:stCondLst>
                                            <p:cond delay="1834"/>
                                          </p:stCondLst>
                                        </p:cTn>
                                        <p:tgtEl>
                                          <p:spTgt spid="4">
                                            <p:graphicEl>
                                              <a:dgm id="{DBCC5A3B-E6F1-4CE1-A971-202D821C20DA}"/>
                                            </p:graphicEl>
                                          </p:spTgt>
                                        </p:tgtEl>
                                      </p:cBhvr>
                                      <p:to x="100000" y="100000"/>
                                    </p:animScale>
                                  </p:childTnLst>
                                </p:cTn>
                              </p:par>
                            </p:childTnLst>
                          </p:cTn>
                        </p:par>
                      </p:childTnLst>
                    </p:cTn>
                  </p:par>
                  <p:par>
                    <p:cTn id="107" fill="hold">
                      <p:stCondLst>
                        <p:cond delay="indefinite"/>
                      </p:stCondLst>
                      <p:childTnLst>
                        <p:par>
                          <p:cTn id="108" fill="hold">
                            <p:stCondLst>
                              <p:cond delay="0"/>
                            </p:stCondLst>
                            <p:childTnLst>
                              <p:par>
                                <p:cTn id="109" presetID="26" presetClass="entr" presetSubtype="0" fill="hold" grpId="0" nodeType="clickEffect">
                                  <p:stCondLst>
                                    <p:cond delay="0"/>
                                  </p:stCondLst>
                                  <p:childTnLst>
                                    <p:set>
                                      <p:cBhvr>
                                        <p:cTn id="110" dur="1" fill="hold">
                                          <p:stCondLst>
                                            <p:cond delay="0"/>
                                          </p:stCondLst>
                                        </p:cTn>
                                        <p:tgtEl>
                                          <p:spTgt spid="4">
                                            <p:graphicEl>
                                              <a:dgm id="{90BE07BF-20A4-483E-A952-9AC9FAFEB483}"/>
                                            </p:graphicEl>
                                          </p:spTgt>
                                        </p:tgtEl>
                                        <p:attrNameLst>
                                          <p:attrName>style.visibility</p:attrName>
                                        </p:attrNameLst>
                                      </p:cBhvr>
                                      <p:to>
                                        <p:strVal val="visible"/>
                                      </p:to>
                                    </p:set>
                                    <p:animEffect transition="in" filter="wipe(down)">
                                      <p:cBhvr>
                                        <p:cTn id="111" dur="580">
                                          <p:stCondLst>
                                            <p:cond delay="0"/>
                                          </p:stCondLst>
                                        </p:cTn>
                                        <p:tgtEl>
                                          <p:spTgt spid="4">
                                            <p:graphicEl>
                                              <a:dgm id="{90BE07BF-20A4-483E-A952-9AC9FAFEB483}"/>
                                            </p:graphicEl>
                                          </p:spTgt>
                                        </p:tgtEl>
                                      </p:cBhvr>
                                    </p:animEffect>
                                    <p:anim calcmode="lin" valueType="num">
                                      <p:cBhvr>
                                        <p:cTn id="112" dur="1822" tmFilter="0,0; 0.14,0.36; 0.43,0.73; 0.71,0.91; 1.0,1.0">
                                          <p:stCondLst>
                                            <p:cond delay="0"/>
                                          </p:stCondLst>
                                        </p:cTn>
                                        <p:tgtEl>
                                          <p:spTgt spid="4">
                                            <p:graphicEl>
                                              <a:dgm id="{90BE07BF-20A4-483E-A952-9AC9FAFEB483}"/>
                                            </p:graphicEl>
                                          </p:spTgt>
                                        </p:tgtEl>
                                        <p:attrNameLst>
                                          <p:attrName>ppt_x</p:attrName>
                                        </p:attrNameLst>
                                      </p:cBhvr>
                                      <p:tavLst>
                                        <p:tav tm="0">
                                          <p:val>
                                            <p:strVal val="#ppt_x-0.25"/>
                                          </p:val>
                                        </p:tav>
                                        <p:tav tm="100000">
                                          <p:val>
                                            <p:strVal val="#ppt_x"/>
                                          </p:val>
                                        </p:tav>
                                      </p:tavLst>
                                    </p:anim>
                                    <p:anim calcmode="lin" valueType="num">
                                      <p:cBhvr>
                                        <p:cTn id="113" dur="664" tmFilter="0.0,0.0; 0.25,0.07; 0.50,0.2; 0.75,0.467; 1.0,1.0">
                                          <p:stCondLst>
                                            <p:cond delay="0"/>
                                          </p:stCondLst>
                                        </p:cTn>
                                        <p:tgtEl>
                                          <p:spTgt spid="4">
                                            <p:graphicEl>
                                              <a:dgm id="{90BE07BF-20A4-483E-A952-9AC9FAFEB483}"/>
                                            </p:graphicEl>
                                          </p:spTgt>
                                        </p:tgtEl>
                                        <p:attrNameLst>
                                          <p:attrName>ppt_y</p:attrName>
                                        </p:attrNameLst>
                                      </p:cBhvr>
                                      <p:tavLst>
                                        <p:tav tm="0" fmla="#ppt_y-sin(pi*$)/3">
                                          <p:val>
                                            <p:fltVal val="0.5"/>
                                          </p:val>
                                        </p:tav>
                                        <p:tav tm="100000">
                                          <p:val>
                                            <p:fltVal val="1"/>
                                          </p:val>
                                        </p:tav>
                                      </p:tavLst>
                                    </p:anim>
                                    <p:anim calcmode="lin" valueType="num">
                                      <p:cBhvr>
                                        <p:cTn id="114" dur="664" tmFilter="0, 0; 0.125,0.2665; 0.25,0.4; 0.375,0.465; 0.5,0.5;  0.625,0.535; 0.75,0.6; 0.875,0.7335; 1,1">
                                          <p:stCondLst>
                                            <p:cond delay="664"/>
                                          </p:stCondLst>
                                        </p:cTn>
                                        <p:tgtEl>
                                          <p:spTgt spid="4">
                                            <p:graphicEl>
                                              <a:dgm id="{90BE07BF-20A4-483E-A952-9AC9FAFEB483}"/>
                                            </p:graphicEl>
                                          </p:spTgt>
                                        </p:tgtEl>
                                        <p:attrNameLst>
                                          <p:attrName>ppt_y</p:attrName>
                                        </p:attrNameLst>
                                      </p:cBhvr>
                                      <p:tavLst>
                                        <p:tav tm="0" fmla="#ppt_y-sin(pi*$)/9">
                                          <p:val>
                                            <p:fltVal val="0"/>
                                          </p:val>
                                        </p:tav>
                                        <p:tav tm="100000">
                                          <p:val>
                                            <p:fltVal val="1"/>
                                          </p:val>
                                        </p:tav>
                                      </p:tavLst>
                                    </p:anim>
                                    <p:anim calcmode="lin" valueType="num">
                                      <p:cBhvr>
                                        <p:cTn id="115" dur="332" tmFilter="0, 0; 0.125,0.2665; 0.25,0.4; 0.375,0.465; 0.5,0.5;  0.625,0.535; 0.75,0.6; 0.875,0.7335; 1,1">
                                          <p:stCondLst>
                                            <p:cond delay="1324"/>
                                          </p:stCondLst>
                                        </p:cTn>
                                        <p:tgtEl>
                                          <p:spTgt spid="4">
                                            <p:graphicEl>
                                              <a:dgm id="{90BE07BF-20A4-483E-A952-9AC9FAFEB483}"/>
                                            </p:graphicEl>
                                          </p:spTgt>
                                        </p:tgtEl>
                                        <p:attrNameLst>
                                          <p:attrName>ppt_y</p:attrName>
                                        </p:attrNameLst>
                                      </p:cBhvr>
                                      <p:tavLst>
                                        <p:tav tm="0" fmla="#ppt_y-sin(pi*$)/27">
                                          <p:val>
                                            <p:fltVal val="0"/>
                                          </p:val>
                                        </p:tav>
                                        <p:tav tm="100000">
                                          <p:val>
                                            <p:fltVal val="1"/>
                                          </p:val>
                                        </p:tav>
                                      </p:tavLst>
                                    </p:anim>
                                    <p:anim calcmode="lin" valueType="num">
                                      <p:cBhvr>
                                        <p:cTn id="116" dur="164" tmFilter="0, 0; 0.125,0.2665; 0.25,0.4; 0.375,0.465; 0.5,0.5;  0.625,0.535; 0.75,0.6; 0.875,0.7335; 1,1">
                                          <p:stCondLst>
                                            <p:cond delay="1656"/>
                                          </p:stCondLst>
                                        </p:cTn>
                                        <p:tgtEl>
                                          <p:spTgt spid="4">
                                            <p:graphicEl>
                                              <a:dgm id="{90BE07BF-20A4-483E-A952-9AC9FAFEB483}"/>
                                            </p:graphicEl>
                                          </p:spTgt>
                                        </p:tgtEl>
                                        <p:attrNameLst>
                                          <p:attrName>ppt_y</p:attrName>
                                        </p:attrNameLst>
                                      </p:cBhvr>
                                      <p:tavLst>
                                        <p:tav tm="0" fmla="#ppt_y-sin(pi*$)/81">
                                          <p:val>
                                            <p:fltVal val="0"/>
                                          </p:val>
                                        </p:tav>
                                        <p:tav tm="100000">
                                          <p:val>
                                            <p:fltVal val="1"/>
                                          </p:val>
                                        </p:tav>
                                      </p:tavLst>
                                    </p:anim>
                                    <p:animScale>
                                      <p:cBhvr>
                                        <p:cTn id="117" dur="26">
                                          <p:stCondLst>
                                            <p:cond delay="650"/>
                                          </p:stCondLst>
                                        </p:cTn>
                                        <p:tgtEl>
                                          <p:spTgt spid="4">
                                            <p:graphicEl>
                                              <a:dgm id="{90BE07BF-20A4-483E-A952-9AC9FAFEB483}"/>
                                            </p:graphicEl>
                                          </p:spTgt>
                                        </p:tgtEl>
                                      </p:cBhvr>
                                      <p:to x="100000" y="60000"/>
                                    </p:animScale>
                                    <p:animScale>
                                      <p:cBhvr>
                                        <p:cTn id="118" dur="166" decel="50000">
                                          <p:stCondLst>
                                            <p:cond delay="676"/>
                                          </p:stCondLst>
                                        </p:cTn>
                                        <p:tgtEl>
                                          <p:spTgt spid="4">
                                            <p:graphicEl>
                                              <a:dgm id="{90BE07BF-20A4-483E-A952-9AC9FAFEB483}"/>
                                            </p:graphicEl>
                                          </p:spTgt>
                                        </p:tgtEl>
                                      </p:cBhvr>
                                      <p:to x="100000" y="100000"/>
                                    </p:animScale>
                                    <p:animScale>
                                      <p:cBhvr>
                                        <p:cTn id="119" dur="26">
                                          <p:stCondLst>
                                            <p:cond delay="1312"/>
                                          </p:stCondLst>
                                        </p:cTn>
                                        <p:tgtEl>
                                          <p:spTgt spid="4">
                                            <p:graphicEl>
                                              <a:dgm id="{90BE07BF-20A4-483E-A952-9AC9FAFEB483}"/>
                                            </p:graphicEl>
                                          </p:spTgt>
                                        </p:tgtEl>
                                      </p:cBhvr>
                                      <p:to x="100000" y="80000"/>
                                    </p:animScale>
                                    <p:animScale>
                                      <p:cBhvr>
                                        <p:cTn id="120" dur="166" decel="50000">
                                          <p:stCondLst>
                                            <p:cond delay="1338"/>
                                          </p:stCondLst>
                                        </p:cTn>
                                        <p:tgtEl>
                                          <p:spTgt spid="4">
                                            <p:graphicEl>
                                              <a:dgm id="{90BE07BF-20A4-483E-A952-9AC9FAFEB483}"/>
                                            </p:graphicEl>
                                          </p:spTgt>
                                        </p:tgtEl>
                                      </p:cBhvr>
                                      <p:to x="100000" y="100000"/>
                                    </p:animScale>
                                    <p:animScale>
                                      <p:cBhvr>
                                        <p:cTn id="121" dur="26">
                                          <p:stCondLst>
                                            <p:cond delay="1642"/>
                                          </p:stCondLst>
                                        </p:cTn>
                                        <p:tgtEl>
                                          <p:spTgt spid="4">
                                            <p:graphicEl>
                                              <a:dgm id="{90BE07BF-20A4-483E-A952-9AC9FAFEB483}"/>
                                            </p:graphicEl>
                                          </p:spTgt>
                                        </p:tgtEl>
                                      </p:cBhvr>
                                      <p:to x="100000" y="90000"/>
                                    </p:animScale>
                                    <p:animScale>
                                      <p:cBhvr>
                                        <p:cTn id="122" dur="166" decel="50000">
                                          <p:stCondLst>
                                            <p:cond delay="1668"/>
                                          </p:stCondLst>
                                        </p:cTn>
                                        <p:tgtEl>
                                          <p:spTgt spid="4">
                                            <p:graphicEl>
                                              <a:dgm id="{90BE07BF-20A4-483E-A952-9AC9FAFEB483}"/>
                                            </p:graphicEl>
                                          </p:spTgt>
                                        </p:tgtEl>
                                      </p:cBhvr>
                                      <p:to x="100000" y="100000"/>
                                    </p:animScale>
                                    <p:animScale>
                                      <p:cBhvr>
                                        <p:cTn id="123" dur="26">
                                          <p:stCondLst>
                                            <p:cond delay="1808"/>
                                          </p:stCondLst>
                                        </p:cTn>
                                        <p:tgtEl>
                                          <p:spTgt spid="4">
                                            <p:graphicEl>
                                              <a:dgm id="{90BE07BF-20A4-483E-A952-9AC9FAFEB483}"/>
                                            </p:graphicEl>
                                          </p:spTgt>
                                        </p:tgtEl>
                                      </p:cBhvr>
                                      <p:to x="100000" y="95000"/>
                                    </p:animScale>
                                    <p:animScale>
                                      <p:cBhvr>
                                        <p:cTn id="124" dur="166" decel="50000">
                                          <p:stCondLst>
                                            <p:cond delay="1834"/>
                                          </p:stCondLst>
                                        </p:cTn>
                                        <p:tgtEl>
                                          <p:spTgt spid="4">
                                            <p:graphicEl>
                                              <a:dgm id="{90BE07BF-20A4-483E-A952-9AC9FAFEB483}"/>
                                            </p:graphicEl>
                                          </p:spTgt>
                                        </p:tgtEl>
                                      </p:cBhvr>
                                      <p:to x="100000" y="100000"/>
                                    </p:animScale>
                                  </p:childTnLst>
                                </p:cTn>
                              </p:par>
                              <p:par>
                                <p:cTn id="125" presetID="26" presetClass="entr" presetSubtype="0" fill="hold" grpId="0" nodeType="withEffect">
                                  <p:stCondLst>
                                    <p:cond delay="0"/>
                                  </p:stCondLst>
                                  <p:childTnLst>
                                    <p:set>
                                      <p:cBhvr>
                                        <p:cTn id="126" dur="1" fill="hold">
                                          <p:stCondLst>
                                            <p:cond delay="0"/>
                                          </p:stCondLst>
                                        </p:cTn>
                                        <p:tgtEl>
                                          <p:spTgt spid="4">
                                            <p:graphicEl>
                                              <a:dgm id="{32EEBB0A-20C7-4324-9343-DA27B6295ED9}"/>
                                            </p:graphicEl>
                                          </p:spTgt>
                                        </p:tgtEl>
                                        <p:attrNameLst>
                                          <p:attrName>style.visibility</p:attrName>
                                        </p:attrNameLst>
                                      </p:cBhvr>
                                      <p:to>
                                        <p:strVal val="visible"/>
                                      </p:to>
                                    </p:set>
                                    <p:animEffect transition="in" filter="wipe(down)">
                                      <p:cBhvr>
                                        <p:cTn id="127" dur="580">
                                          <p:stCondLst>
                                            <p:cond delay="0"/>
                                          </p:stCondLst>
                                        </p:cTn>
                                        <p:tgtEl>
                                          <p:spTgt spid="4">
                                            <p:graphicEl>
                                              <a:dgm id="{32EEBB0A-20C7-4324-9343-DA27B6295ED9}"/>
                                            </p:graphicEl>
                                          </p:spTgt>
                                        </p:tgtEl>
                                      </p:cBhvr>
                                    </p:animEffect>
                                    <p:anim calcmode="lin" valueType="num">
                                      <p:cBhvr>
                                        <p:cTn id="128" dur="1822" tmFilter="0,0; 0.14,0.36; 0.43,0.73; 0.71,0.91; 1.0,1.0">
                                          <p:stCondLst>
                                            <p:cond delay="0"/>
                                          </p:stCondLst>
                                        </p:cTn>
                                        <p:tgtEl>
                                          <p:spTgt spid="4">
                                            <p:graphicEl>
                                              <a:dgm id="{32EEBB0A-20C7-4324-9343-DA27B6295ED9}"/>
                                            </p:graphicEl>
                                          </p:spTgt>
                                        </p:tgtEl>
                                        <p:attrNameLst>
                                          <p:attrName>ppt_x</p:attrName>
                                        </p:attrNameLst>
                                      </p:cBhvr>
                                      <p:tavLst>
                                        <p:tav tm="0">
                                          <p:val>
                                            <p:strVal val="#ppt_x-0.25"/>
                                          </p:val>
                                        </p:tav>
                                        <p:tav tm="100000">
                                          <p:val>
                                            <p:strVal val="#ppt_x"/>
                                          </p:val>
                                        </p:tav>
                                      </p:tavLst>
                                    </p:anim>
                                    <p:anim calcmode="lin" valueType="num">
                                      <p:cBhvr>
                                        <p:cTn id="129" dur="664" tmFilter="0.0,0.0; 0.25,0.07; 0.50,0.2; 0.75,0.467; 1.0,1.0">
                                          <p:stCondLst>
                                            <p:cond delay="0"/>
                                          </p:stCondLst>
                                        </p:cTn>
                                        <p:tgtEl>
                                          <p:spTgt spid="4">
                                            <p:graphicEl>
                                              <a:dgm id="{32EEBB0A-20C7-4324-9343-DA27B6295ED9}"/>
                                            </p:graphicEl>
                                          </p:spTgt>
                                        </p:tgtEl>
                                        <p:attrNameLst>
                                          <p:attrName>ppt_y</p:attrName>
                                        </p:attrNameLst>
                                      </p:cBhvr>
                                      <p:tavLst>
                                        <p:tav tm="0" fmla="#ppt_y-sin(pi*$)/3">
                                          <p:val>
                                            <p:fltVal val="0.5"/>
                                          </p:val>
                                        </p:tav>
                                        <p:tav tm="100000">
                                          <p:val>
                                            <p:fltVal val="1"/>
                                          </p:val>
                                        </p:tav>
                                      </p:tavLst>
                                    </p:anim>
                                    <p:anim calcmode="lin" valueType="num">
                                      <p:cBhvr>
                                        <p:cTn id="130" dur="664" tmFilter="0, 0; 0.125,0.2665; 0.25,0.4; 0.375,0.465; 0.5,0.5;  0.625,0.535; 0.75,0.6; 0.875,0.7335; 1,1">
                                          <p:stCondLst>
                                            <p:cond delay="664"/>
                                          </p:stCondLst>
                                        </p:cTn>
                                        <p:tgtEl>
                                          <p:spTgt spid="4">
                                            <p:graphicEl>
                                              <a:dgm id="{32EEBB0A-20C7-4324-9343-DA27B6295ED9}"/>
                                            </p:graphicEl>
                                          </p:spTgt>
                                        </p:tgtEl>
                                        <p:attrNameLst>
                                          <p:attrName>ppt_y</p:attrName>
                                        </p:attrNameLst>
                                      </p:cBhvr>
                                      <p:tavLst>
                                        <p:tav tm="0" fmla="#ppt_y-sin(pi*$)/9">
                                          <p:val>
                                            <p:fltVal val="0"/>
                                          </p:val>
                                        </p:tav>
                                        <p:tav tm="100000">
                                          <p:val>
                                            <p:fltVal val="1"/>
                                          </p:val>
                                        </p:tav>
                                      </p:tavLst>
                                    </p:anim>
                                    <p:anim calcmode="lin" valueType="num">
                                      <p:cBhvr>
                                        <p:cTn id="131" dur="332" tmFilter="0, 0; 0.125,0.2665; 0.25,0.4; 0.375,0.465; 0.5,0.5;  0.625,0.535; 0.75,0.6; 0.875,0.7335; 1,1">
                                          <p:stCondLst>
                                            <p:cond delay="1324"/>
                                          </p:stCondLst>
                                        </p:cTn>
                                        <p:tgtEl>
                                          <p:spTgt spid="4">
                                            <p:graphicEl>
                                              <a:dgm id="{32EEBB0A-20C7-4324-9343-DA27B6295ED9}"/>
                                            </p:graphicEl>
                                          </p:spTgt>
                                        </p:tgtEl>
                                        <p:attrNameLst>
                                          <p:attrName>ppt_y</p:attrName>
                                        </p:attrNameLst>
                                      </p:cBhvr>
                                      <p:tavLst>
                                        <p:tav tm="0" fmla="#ppt_y-sin(pi*$)/27">
                                          <p:val>
                                            <p:fltVal val="0"/>
                                          </p:val>
                                        </p:tav>
                                        <p:tav tm="100000">
                                          <p:val>
                                            <p:fltVal val="1"/>
                                          </p:val>
                                        </p:tav>
                                      </p:tavLst>
                                    </p:anim>
                                    <p:anim calcmode="lin" valueType="num">
                                      <p:cBhvr>
                                        <p:cTn id="132" dur="164" tmFilter="0, 0; 0.125,0.2665; 0.25,0.4; 0.375,0.465; 0.5,0.5;  0.625,0.535; 0.75,0.6; 0.875,0.7335; 1,1">
                                          <p:stCondLst>
                                            <p:cond delay="1656"/>
                                          </p:stCondLst>
                                        </p:cTn>
                                        <p:tgtEl>
                                          <p:spTgt spid="4">
                                            <p:graphicEl>
                                              <a:dgm id="{32EEBB0A-20C7-4324-9343-DA27B6295ED9}"/>
                                            </p:graphicEl>
                                          </p:spTgt>
                                        </p:tgtEl>
                                        <p:attrNameLst>
                                          <p:attrName>ppt_y</p:attrName>
                                        </p:attrNameLst>
                                      </p:cBhvr>
                                      <p:tavLst>
                                        <p:tav tm="0" fmla="#ppt_y-sin(pi*$)/81">
                                          <p:val>
                                            <p:fltVal val="0"/>
                                          </p:val>
                                        </p:tav>
                                        <p:tav tm="100000">
                                          <p:val>
                                            <p:fltVal val="1"/>
                                          </p:val>
                                        </p:tav>
                                      </p:tavLst>
                                    </p:anim>
                                    <p:animScale>
                                      <p:cBhvr>
                                        <p:cTn id="133" dur="26">
                                          <p:stCondLst>
                                            <p:cond delay="650"/>
                                          </p:stCondLst>
                                        </p:cTn>
                                        <p:tgtEl>
                                          <p:spTgt spid="4">
                                            <p:graphicEl>
                                              <a:dgm id="{32EEBB0A-20C7-4324-9343-DA27B6295ED9}"/>
                                            </p:graphicEl>
                                          </p:spTgt>
                                        </p:tgtEl>
                                      </p:cBhvr>
                                      <p:to x="100000" y="60000"/>
                                    </p:animScale>
                                    <p:animScale>
                                      <p:cBhvr>
                                        <p:cTn id="134" dur="166" decel="50000">
                                          <p:stCondLst>
                                            <p:cond delay="676"/>
                                          </p:stCondLst>
                                        </p:cTn>
                                        <p:tgtEl>
                                          <p:spTgt spid="4">
                                            <p:graphicEl>
                                              <a:dgm id="{32EEBB0A-20C7-4324-9343-DA27B6295ED9}"/>
                                            </p:graphicEl>
                                          </p:spTgt>
                                        </p:tgtEl>
                                      </p:cBhvr>
                                      <p:to x="100000" y="100000"/>
                                    </p:animScale>
                                    <p:animScale>
                                      <p:cBhvr>
                                        <p:cTn id="135" dur="26">
                                          <p:stCondLst>
                                            <p:cond delay="1312"/>
                                          </p:stCondLst>
                                        </p:cTn>
                                        <p:tgtEl>
                                          <p:spTgt spid="4">
                                            <p:graphicEl>
                                              <a:dgm id="{32EEBB0A-20C7-4324-9343-DA27B6295ED9}"/>
                                            </p:graphicEl>
                                          </p:spTgt>
                                        </p:tgtEl>
                                      </p:cBhvr>
                                      <p:to x="100000" y="80000"/>
                                    </p:animScale>
                                    <p:animScale>
                                      <p:cBhvr>
                                        <p:cTn id="136" dur="166" decel="50000">
                                          <p:stCondLst>
                                            <p:cond delay="1338"/>
                                          </p:stCondLst>
                                        </p:cTn>
                                        <p:tgtEl>
                                          <p:spTgt spid="4">
                                            <p:graphicEl>
                                              <a:dgm id="{32EEBB0A-20C7-4324-9343-DA27B6295ED9}"/>
                                            </p:graphicEl>
                                          </p:spTgt>
                                        </p:tgtEl>
                                      </p:cBhvr>
                                      <p:to x="100000" y="100000"/>
                                    </p:animScale>
                                    <p:animScale>
                                      <p:cBhvr>
                                        <p:cTn id="137" dur="26">
                                          <p:stCondLst>
                                            <p:cond delay="1642"/>
                                          </p:stCondLst>
                                        </p:cTn>
                                        <p:tgtEl>
                                          <p:spTgt spid="4">
                                            <p:graphicEl>
                                              <a:dgm id="{32EEBB0A-20C7-4324-9343-DA27B6295ED9}"/>
                                            </p:graphicEl>
                                          </p:spTgt>
                                        </p:tgtEl>
                                      </p:cBhvr>
                                      <p:to x="100000" y="90000"/>
                                    </p:animScale>
                                    <p:animScale>
                                      <p:cBhvr>
                                        <p:cTn id="138" dur="166" decel="50000">
                                          <p:stCondLst>
                                            <p:cond delay="1668"/>
                                          </p:stCondLst>
                                        </p:cTn>
                                        <p:tgtEl>
                                          <p:spTgt spid="4">
                                            <p:graphicEl>
                                              <a:dgm id="{32EEBB0A-20C7-4324-9343-DA27B6295ED9}"/>
                                            </p:graphicEl>
                                          </p:spTgt>
                                        </p:tgtEl>
                                      </p:cBhvr>
                                      <p:to x="100000" y="100000"/>
                                    </p:animScale>
                                    <p:animScale>
                                      <p:cBhvr>
                                        <p:cTn id="139" dur="26">
                                          <p:stCondLst>
                                            <p:cond delay="1808"/>
                                          </p:stCondLst>
                                        </p:cTn>
                                        <p:tgtEl>
                                          <p:spTgt spid="4">
                                            <p:graphicEl>
                                              <a:dgm id="{32EEBB0A-20C7-4324-9343-DA27B6295ED9}"/>
                                            </p:graphicEl>
                                          </p:spTgt>
                                        </p:tgtEl>
                                      </p:cBhvr>
                                      <p:to x="100000" y="95000"/>
                                    </p:animScale>
                                    <p:animScale>
                                      <p:cBhvr>
                                        <p:cTn id="140" dur="166" decel="50000">
                                          <p:stCondLst>
                                            <p:cond delay="1834"/>
                                          </p:stCondLst>
                                        </p:cTn>
                                        <p:tgtEl>
                                          <p:spTgt spid="4">
                                            <p:graphicEl>
                                              <a:dgm id="{32EEBB0A-20C7-4324-9343-DA27B6295ED9}"/>
                                            </p:graphicEl>
                                          </p:spTgt>
                                        </p:tgtEl>
                                      </p:cBhvr>
                                      <p:to x="100000" y="100000"/>
                                    </p:animScale>
                                  </p:childTnLst>
                                </p:cTn>
                              </p:par>
                            </p:childTnLst>
                          </p:cTn>
                        </p:par>
                      </p:childTnLst>
                    </p:cTn>
                  </p:par>
                  <p:par>
                    <p:cTn id="141" fill="hold">
                      <p:stCondLst>
                        <p:cond delay="indefinite"/>
                      </p:stCondLst>
                      <p:childTnLst>
                        <p:par>
                          <p:cTn id="142" fill="hold">
                            <p:stCondLst>
                              <p:cond delay="0"/>
                            </p:stCondLst>
                            <p:childTnLst>
                              <p:par>
                                <p:cTn id="143" presetID="26" presetClass="entr" presetSubtype="0" fill="hold" grpId="0" nodeType="clickEffect">
                                  <p:stCondLst>
                                    <p:cond delay="0"/>
                                  </p:stCondLst>
                                  <p:childTnLst>
                                    <p:set>
                                      <p:cBhvr>
                                        <p:cTn id="144" dur="1" fill="hold">
                                          <p:stCondLst>
                                            <p:cond delay="0"/>
                                          </p:stCondLst>
                                        </p:cTn>
                                        <p:tgtEl>
                                          <p:spTgt spid="4">
                                            <p:graphicEl>
                                              <a:dgm id="{2174D678-370B-43E6-A9DC-9CD34C25E97A}"/>
                                            </p:graphicEl>
                                          </p:spTgt>
                                        </p:tgtEl>
                                        <p:attrNameLst>
                                          <p:attrName>style.visibility</p:attrName>
                                        </p:attrNameLst>
                                      </p:cBhvr>
                                      <p:to>
                                        <p:strVal val="visible"/>
                                      </p:to>
                                    </p:set>
                                    <p:animEffect transition="in" filter="wipe(down)">
                                      <p:cBhvr>
                                        <p:cTn id="145" dur="580">
                                          <p:stCondLst>
                                            <p:cond delay="0"/>
                                          </p:stCondLst>
                                        </p:cTn>
                                        <p:tgtEl>
                                          <p:spTgt spid="4">
                                            <p:graphicEl>
                                              <a:dgm id="{2174D678-370B-43E6-A9DC-9CD34C25E97A}"/>
                                            </p:graphicEl>
                                          </p:spTgt>
                                        </p:tgtEl>
                                      </p:cBhvr>
                                    </p:animEffect>
                                    <p:anim calcmode="lin" valueType="num">
                                      <p:cBhvr>
                                        <p:cTn id="146" dur="1822" tmFilter="0,0; 0.14,0.36; 0.43,0.73; 0.71,0.91; 1.0,1.0">
                                          <p:stCondLst>
                                            <p:cond delay="0"/>
                                          </p:stCondLst>
                                        </p:cTn>
                                        <p:tgtEl>
                                          <p:spTgt spid="4">
                                            <p:graphicEl>
                                              <a:dgm id="{2174D678-370B-43E6-A9DC-9CD34C25E97A}"/>
                                            </p:graphicEl>
                                          </p:spTgt>
                                        </p:tgtEl>
                                        <p:attrNameLst>
                                          <p:attrName>ppt_x</p:attrName>
                                        </p:attrNameLst>
                                      </p:cBhvr>
                                      <p:tavLst>
                                        <p:tav tm="0">
                                          <p:val>
                                            <p:strVal val="#ppt_x-0.25"/>
                                          </p:val>
                                        </p:tav>
                                        <p:tav tm="100000">
                                          <p:val>
                                            <p:strVal val="#ppt_x"/>
                                          </p:val>
                                        </p:tav>
                                      </p:tavLst>
                                    </p:anim>
                                    <p:anim calcmode="lin" valueType="num">
                                      <p:cBhvr>
                                        <p:cTn id="147" dur="664" tmFilter="0.0,0.0; 0.25,0.07; 0.50,0.2; 0.75,0.467; 1.0,1.0">
                                          <p:stCondLst>
                                            <p:cond delay="0"/>
                                          </p:stCondLst>
                                        </p:cTn>
                                        <p:tgtEl>
                                          <p:spTgt spid="4">
                                            <p:graphicEl>
                                              <a:dgm id="{2174D678-370B-43E6-A9DC-9CD34C25E97A}"/>
                                            </p:graphicEl>
                                          </p:spTgt>
                                        </p:tgtEl>
                                        <p:attrNameLst>
                                          <p:attrName>ppt_y</p:attrName>
                                        </p:attrNameLst>
                                      </p:cBhvr>
                                      <p:tavLst>
                                        <p:tav tm="0" fmla="#ppt_y-sin(pi*$)/3">
                                          <p:val>
                                            <p:fltVal val="0.5"/>
                                          </p:val>
                                        </p:tav>
                                        <p:tav tm="100000">
                                          <p:val>
                                            <p:fltVal val="1"/>
                                          </p:val>
                                        </p:tav>
                                      </p:tavLst>
                                    </p:anim>
                                    <p:anim calcmode="lin" valueType="num">
                                      <p:cBhvr>
                                        <p:cTn id="148" dur="664" tmFilter="0, 0; 0.125,0.2665; 0.25,0.4; 0.375,0.465; 0.5,0.5;  0.625,0.535; 0.75,0.6; 0.875,0.7335; 1,1">
                                          <p:stCondLst>
                                            <p:cond delay="664"/>
                                          </p:stCondLst>
                                        </p:cTn>
                                        <p:tgtEl>
                                          <p:spTgt spid="4">
                                            <p:graphicEl>
                                              <a:dgm id="{2174D678-370B-43E6-A9DC-9CD34C25E97A}"/>
                                            </p:graphicEl>
                                          </p:spTgt>
                                        </p:tgtEl>
                                        <p:attrNameLst>
                                          <p:attrName>ppt_y</p:attrName>
                                        </p:attrNameLst>
                                      </p:cBhvr>
                                      <p:tavLst>
                                        <p:tav tm="0" fmla="#ppt_y-sin(pi*$)/9">
                                          <p:val>
                                            <p:fltVal val="0"/>
                                          </p:val>
                                        </p:tav>
                                        <p:tav tm="100000">
                                          <p:val>
                                            <p:fltVal val="1"/>
                                          </p:val>
                                        </p:tav>
                                      </p:tavLst>
                                    </p:anim>
                                    <p:anim calcmode="lin" valueType="num">
                                      <p:cBhvr>
                                        <p:cTn id="149" dur="332" tmFilter="0, 0; 0.125,0.2665; 0.25,0.4; 0.375,0.465; 0.5,0.5;  0.625,0.535; 0.75,0.6; 0.875,0.7335; 1,1">
                                          <p:stCondLst>
                                            <p:cond delay="1324"/>
                                          </p:stCondLst>
                                        </p:cTn>
                                        <p:tgtEl>
                                          <p:spTgt spid="4">
                                            <p:graphicEl>
                                              <a:dgm id="{2174D678-370B-43E6-A9DC-9CD34C25E97A}"/>
                                            </p:graphicEl>
                                          </p:spTgt>
                                        </p:tgtEl>
                                        <p:attrNameLst>
                                          <p:attrName>ppt_y</p:attrName>
                                        </p:attrNameLst>
                                      </p:cBhvr>
                                      <p:tavLst>
                                        <p:tav tm="0" fmla="#ppt_y-sin(pi*$)/27">
                                          <p:val>
                                            <p:fltVal val="0"/>
                                          </p:val>
                                        </p:tav>
                                        <p:tav tm="100000">
                                          <p:val>
                                            <p:fltVal val="1"/>
                                          </p:val>
                                        </p:tav>
                                      </p:tavLst>
                                    </p:anim>
                                    <p:anim calcmode="lin" valueType="num">
                                      <p:cBhvr>
                                        <p:cTn id="150" dur="164" tmFilter="0, 0; 0.125,0.2665; 0.25,0.4; 0.375,0.465; 0.5,0.5;  0.625,0.535; 0.75,0.6; 0.875,0.7335; 1,1">
                                          <p:stCondLst>
                                            <p:cond delay="1656"/>
                                          </p:stCondLst>
                                        </p:cTn>
                                        <p:tgtEl>
                                          <p:spTgt spid="4">
                                            <p:graphicEl>
                                              <a:dgm id="{2174D678-370B-43E6-A9DC-9CD34C25E97A}"/>
                                            </p:graphicEl>
                                          </p:spTgt>
                                        </p:tgtEl>
                                        <p:attrNameLst>
                                          <p:attrName>ppt_y</p:attrName>
                                        </p:attrNameLst>
                                      </p:cBhvr>
                                      <p:tavLst>
                                        <p:tav tm="0" fmla="#ppt_y-sin(pi*$)/81">
                                          <p:val>
                                            <p:fltVal val="0"/>
                                          </p:val>
                                        </p:tav>
                                        <p:tav tm="100000">
                                          <p:val>
                                            <p:fltVal val="1"/>
                                          </p:val>
                                        </p:tav>
                                      </p:tavLst>
                                    </p:anim>
                                    <p:animScale>
                                      <p:cBhvr>
                                        <p:cTn id="151" dur="26">
                                          <p:stCondLst>
                                            <p:cond delay="650"/>
                                          </p:stCondLst>
                                        </p:cTn>
                                        <p:tgtEl>
                                          <p:spTgt spid="4">
                                            <p:graphicEl>
                                              <a:dgm id="{2174D678-370B-43E6-A9DC-9CD34C25E97A}"/>
                                            </p:graphicEl>
                                          </p:spTgt>
                                        </p:tgtEl>
                                      </p:cBhvr>
                                      <p:to x="100000" y="60000"/>
                                    </p:animScale>
                                    <p:animScale>
                                      <p:cBhvr>
                                        <p:cTn id="152" dur="166" decel="50000">
                                          <p:stCondLst>
                                            <p:cond delay="676"/>
                                          </p:stCondLst>
                                        </p:cTn>
                                        <p:tgtEl>
                                          <p:spTgt spid="4">
                                            <p:graphicEl>
                                              <a:dgm id="{2174D678-370B-43E6-A9DC-9CD34C25E97A}"/>
                                            </p:graphicEl>
                                          </p:spTgt>
                                        </p:tgtEl>
                                      </p:cBhvr>
                                      <p:to x="100000" y="100000"/>
                                    </p:animScale>
                                    <p:animScale>
                                      <p:cBhvr>
                                        <p:cTn id="153" dur="26">
                                          <p:stCondLst>
                                            <p:cond delay="1312"/>
                                          </p:stCondLst>
                                        </p:cTn>
                                        <p:tgtEl>
                                          <p:spTgt spid="4">
                                            <p:graphicEl>
                                              <a:dgm id="{2174D678-370B-43E6-A9DC-9CD34C25E97A}"/>
                                            </p:graphicEl>
                                          </p:spTgt>
                                        </p:tgtEl>
                                      </p:cBhvr>
                                      <p:to x="100000" y="80000"/>
                                    </p:animScale>
                                    <p:animScale>
                                      <p:cBhvr>
                                        <p:cTn id="154" dur="166" decel="50000">
                                          <p:stCondLst>
                                            <p:cond delay="1338"/>
                                          </p:stCondLst>
                                        </p:cTn>
                                        <p:tgtEl>
                                          <p:spTgt spid="4">
                                            <p:graphicEl>
                                              <a:dgm id="{2174D678-370B-43E6-A9DC-9CD34C25E97A}"/>
                                            </p:graphicEl>
                                          </p:spTgt>
                                        </p:tgtEl>
                                      </p:cBhvr>
                                      <p:to x="100000" y="100000"/>
                                    </p:animScale>
                                    <p:animScale>
                                      <p:cBhvr>
                                        <p:cTn id="155" dur="26">
                                          <p:stCondLst>
                                            <p:cond delay="1642"/>
                                          </p:stCondLst>
                                        </p:cTn>
                                        <p:tgtEl>
                                          <p:spTgt spid="4">
                                            <p:graphicEl>
                                              <a:dgm id="{2174D678-370B-43E6-A9DC-9CD34C25E97A}"/>
                                            </p:graphicEl>
                                          </p:spTgt>
                                        </p:tgtEl>
                                      </p:cBhvr>
                                      <p:to x="100000" y="90000"/>
                                    </p:animScale>
                                    <p:animScale>
                                      <p:cBhvr>
                                        <p:cTn id="156" dur="166" decel="50000">
                                          <p:stCondLst>
                                            <p:cond delay="1668"/>
                                          </p:stCondLst>
                                        </p:cTn>
                                        <p:tgtEl>
                                          <p:spTgt spid="4">
                                            <p:graphicEl>
                                              <a:dgm id="{2174D678-370B-43E6-A9DC-9CD34C25E97A}"/>
                                            </p:graphicEl>
                                          </p:spTgt>
                                        </p:tgtEl>
                                      </p:cBhvr>
                                      <p:to x="100000" y="100000"/>
                                    </p:animScale>
                                    <p:animScale>
                                      <p:cBhvr>
                                        <p:cTn id="157" dur="26">
                                          <p:stCondLst>
                                            <p:cond delay="1808"/>
                                          </p:stCondLst>
                                        </p:cTn>
                                        <p:tgtEl>
                                          <p:spTgt spid="4">
                                            <p:graphicEl>
                                              <a:dgm id="{2174D678-370B-43E6-A9DC-9CD34C25E97A}"/>
                                            </p:graphicEl>
                                          </p:spTgt>
                                        </p:tgtEl>
                                      </p:cBhvr>
                                      <p:to x="100000" y="95000"/>
                                    </p:animScale>
                                    <p:animScale>
                                      <p:cBhvr>
                                        <p:cTn id="158" dur="166" decel="50000">
                                          <p:stCondLst>
                                            <p:cond delay="1834"/>
                                          </p:stCondLst>
                                        </p:cTn>
                                        <p:tgtEl>
                                          <p:spTgt spid="4">
                                            <p:graphicEl>
                                              <a:dgm id="{2174D678-370B-43E6-A9DC-9CD34C25E97A}"/>
                                            </p:graphicEl>
                                          </p:spTgt>
                                        </p:tgtEl>
                                      </p:cBhvr>
                                      <p:to x="100000" y="100000"/>
                                    </p:animScale>
                                  </p:childTnLst>
                                </p:cTn>
                              </p:par>
                              <p:par>
                                <p:cTn id="159" presetID="26" presetClass="entr" presetSubtype="0" fill="hold" grpId="0" nodeType="withEffect">
                                  <p:stCondLst>
                                    <p:cond delay="0"/>
                                  </p:stCondLst>
                                  <p:childTnLst>
                                    <p:set>
                                      <p:cBhvr>
                                        <p:cTn id="160" dur="1" fill="hold">
                                          <p:stCondLst>
                                            <p:cond delay="0"/>
                                          </p:stCondLst>
                                        </p:cTn>
                                        <p:tgtEl>
                                          <p:spTgt spid="4">
                                            <p:graphicEl>
                                              <a:dgm id="{4932425F-BB7B-49FF-BBAD-1DAFDD9E26F5}"/>
                                            </p:graphicEl>
                                          </p:spTgt>
                                        </p:tgtEl>
                                        <p:attrNameLst>
                                          <p:attrName>style.visibility</p:attrName>
                                        </p:attrNameLst>
                                      </p:cBhvr>
                                      <p:to>
                                        <p:strVal val="visible"/>
                                      </p:to>
                                    </p:set>
                                    <p:animEffect transition="in" filter="wipe(down)">
                                      <p:cBhvr>
                                        <p:cTn id="161" dur="580">
                                          <p:stCondLst>
                                            <p:cond delay="0"/>
                                          </p:stCondLst>
                                        </p:cTn>
                                        <p:tgtEl>
                                          <p:spTgt spid="4">
                                            <p:graphicEl>
                                              <a:dgm id="{4932425F-BB7B-49FF-BBAD-1DAFDD9E26F5}"/>
                                            </p:graphicEl>
                                          </p:spTgt>
                                        </p:tgtEl>
                                      </p:cBhvr>
                                    </p:animEffect>
                                    <p:anim calcmode="lin" valueType="num">
                                      <p:cBhvr>
                                        <p:cTn id="162" dur="1822" tmFilter="0,0; 0.14,0.36; 0.43,0.73; 0.71,0.91; 1.0,1.0">
                                          <p:stCondLst>
                                            <p:cond delay="0"/>
                                          </p:stCondLst>
                                        </p:cTn>
                                        <p:tgtEl>
                                          <p:spTgt spid="4">
                                            <p:graphicEl>
                                              <a:dgm id="{4932425F-BB7B-49FF-BBAD-1DAFDD9E26F5}"/>
                                            </p:graphicEl>
                                          </p:spTgt>
                                        </p:tgtEl>
                                        <p:attrNameLst>
                                          <p:attrName>ppt_x</p:attrName>
                                        </p:attrNameLst>
                                      </p:cBhvr>
                                      <p:tavLst>
                                        <p:tav tm="0">
                                          <p:val>
                                            <p:strVal val="#ppt_x-0.25"/>
                                          </p:val>
                                        </p:tav>
                                        <p:tav tm="100000">
                                          <p:val>
                                            <p:strVal val="#ppt_x"/>
                                          </p:val>
                                        </p:tav>
                                      </p:tavLst>
                                    </p:anim>
                                    <p:anim calcmode="lin" valueType="num">
                                      <p:cBhvr>
                                        <p:cTn id="163" dur="664" tmFilter="0.0,0.0; 0.25,0.07; 0.50,0.2; 0.75,0.467; 1.0,1.0">
                                          <p:stCondLst>
                                            <p:cond delay="0"/>
                                          </p:stCondLst>
                                        </p:cTn>
                                        <p:tgtEl>
                                          <p:spTgt spid="4">
                                            <p:graphicEl>
                                              <a:dgm id="{4932425F-BB7B-49FF-BBAD-1DAFDD9E26F5}"/>
                                            </p:graphicEl>
                                          </p:spTgt>
                                        </p:tgtEl>
                                        <p:attrNameLst>
                                          <p:attrName>ppt_y</p:attrName>
                                        </p:attrNameLst>
                                      </p:cBhvr>
                                      <p:tavLst>
                                        <p:tav tm="0" fmla="#ppt_y-sin(pi*$)/3">
                                          <p:val>
                                            <p:fltVal val="0.5"/>
                                          </p:val>
                                        </p:tav>
                                        <p:tav tm="100000">
                                          <p:val>
                                            <p:fltVal val="1"/>
                                          </p:val>
                                        </p:tav>
                                      </p:tavLst>
                                    </p:anim>
                                    <p:anim calcmode="lin" valueType="num">
                                      <p:cBhvr>
                                        <p:cTn id="164" dur="664" tmFilter="0, 0; 0.125,0.2665; 0.25,0.4; 0.375,0.465; 0.5,0.5;  0.625,0.535; 0.75,0.6; 0.875,0.7335; 1,1">
                                          <p:stCondLst>
                                            <p:cond delay="664"/>
                                          </p:stCondLst>
                                        </p:cTn>
                                        <p:tgtEl>
                                          <p:spTgt spid="4">
                                            <p:graphicEl>
                                              <a:dgm id="{4932425F-BB7B-49FF-BBAD-1DAFDD9E26F5}"/>
                                            </p:graphicEl>
                                          </p:spTgt>
                                        </p:tgtEl>
                                        <p:attrNameLst>
                                          <p:attrName>ppt_y</p:attrName>
                                        </p:attrNameLst>
                                      </p:cBhvr>
                                      <p:tavLst>
                                        <p:tav tm="0" fmla="#ppt_y-sin(pi*$)/9">
                                          <p:val>
                                            <p:fltVal val="0"/>
                                          </p:val>
                                        </p:tav>
                                        <p:tav tm="100000">
                                          <p:val>
                                            <p:fltVal val="1"/>
                                          </p:val>
                                        </p:tav>
                                      </p:tavLst>
                                    </p:anim>
                                    <p:anim calcmode="lin" valueType="num">
                                      <p:cBhvr>
                                        <p:cTn id="165" dur="332" tmFilter="0, 0; 0.125,0.2665; 0.25,0.4; 0.375,0.465; 0.5,0.5;  0.625,0.535; 0.75,0.6; 0.875,0.7335; 1,1">
                                          <p:stCondLst>
                                            <p:cond delay="1324"/>
                                          </p:stCondLst>
                                        </p:cTn>
                                        <p:tgtEl>
                                          <p:spTgt spid="4">
                                            <p:graphicEl>
                                              <a:dgm id="{4932425F-BB7B-49FF-BBAD-1DAFDD9E26F5}"/>
                                            </p:graphicEl>
                                          </p:spTgt>
                                        </p:tgtEl>
                                        <p:attrNameLst>
                                          <p:attrName>ppt_y</p:attrName>
                                        </p:attrNameLst>
                                      </p:cBhvr>
                                      <p:tavLst>
                                        <p:tav tm="0" fmla="#ppt_y-sin(pi*$)/27">
                                          <p:val>
                                            <p:fltVal val="0"/>
                                          </p:val>
                                        </p:tav>
                                        <p:tav tm="100000">
                                          <p:val>
                                            <p:fltVal val="1"/>
                                          </p:val>
                                        </p:tav>
                                      </p:tavLst>
                                    </p:anim>
                                    <p:anim calcmode="lin" valueType="num">
                                      <p:cBhvr>
                                        <p:cTn id="166" dur="164" tmFilter="0, 0; 0.125,0.2665; 0.25,0.4; 0.375,0.465; 0.5,0.5;  0.625,0.535; 0.75,0.6; 0.875,0.7335; 1,1">
                                          <p:stCondLst>
                                            <p:cond delay="1656"/>
                                          </p:stCondLst>
                                        </p:cTn>
                                        <p:tgtEl>
                                          <p:spTgt spid="4">
                                            <p:graphicEl>
                                              <a:dgm id="{4932425F-BB7B-49FF-BBAD-1DAFDD9E26F5}"/>
                                            </p:graphicEl>
                                          </p:spTgt>
                                        </p:tgtEl>
                                        <p:attrNameLst>
                                          <p:attrName>ppt_y</p:attrName>
                                        </p:attrNameLst>
                                      </p:cBhvr>
                                      <p:tavLst>
                                        <p:tav tm="0" fmla="#ppt_y-sin(pi*$)/81">
                                          <p:val>
                                            <p:fltVal val="0"/>
                                          </p:val>
                                        </p:tav>
                                        <p:tav tm="100000">
                                          <p:val>
                                            <p:fltVal val="1"/>
                                          </p:val>
                                        </p:tav>
                                      </p:tavLst>
                                    </p:anim>
                                    <p:animScale>
                                      <p:cBhvr>
                                        <p:cTn id="167" dur="26">
                                          <p:stCondLst>
                                            <p:cond delay="650"/>
                                          </p:stCondLst>
                                        </p:cTn>
                                        <p:tgtEl>
                                          <p:spTgt spid="4">
                                            <p:graphicEl>
                                              <a:dgm id="{4932425F-BB7B-49FF-BBAD-1DAFDD9E26F5}"/>
                                            </p:graphicEl>
                                          </p:spTgt>
                                        </p:tgtEl>
                                      </p:cBhvr>
                                      <p:to x="100000" y="60000"/>
                                    </p:animScale>
                                    <p:animScale>
                                      <p:cBhvr>
                                        <p:cTn id="168" dur="166" decel="50000">
                                          <p:stCondLst>
                                            <p:cond delay="676"/>
                                          </p:stCondLst>
                                        </p:cTn>
                                        <p:tgtEl>
                                          <p:spTgt spid="4">
                                            <p:graphicEl>
                                              <a:dgm id="{4932425F-BB7B-49FF-BBAD-1DAFDD9E26F5}"/>
                                            </p:graphicEl>
                                          </p:spTgt>
                                        </p:tgtEl>
                                      </p:cBhvr>
                                      <p:to x="100000" y="100000"/>
                                    </p:animScale>
                                    <p:animScale>
                                      <p:cBhvr>
                                        <p:cTn id="169" dur="26">
                                          <p:stCondLst>
                                            <p:cond delay="1312"/>
                                          </p:stCondLst>
                                        </p:cTn>
                                        <p:tgtEl>
                                          <p:spTgt spid="4">
                                            <p:graphicEl>
                                              <a:dgm id="{4932425F-BB7B-49FF-BBAD-1DAFDD9E26F5}"/>
                                            </p:graphicEl>
                                          </p:spTgt>
                                        </p:tgtEl>
                                      </p:cBhvr>
                                      <p:to x="100000" y="80000"/>
                                    </p:animScale>
                                    <p:animScale>
                                      <p:cBhvr>
                                        <p:cTn id="170" dur="166" decel="50000">
                                          <p:stCondLst>
                                            <p:cond delay="1338"/>
                                          </p:stCondLst>
                                        </p:cTn>
                                        <p:tgtEl>
                                          <p:spTgt spid="4">
                                            <p:graphicEl>
                                              <a:dgm id="{4932425F-BB7B-49FF-BBAD-1DAFDD9E26F5}"/>
                                            </p:graphicEl>
                                          </p:spTgt>
                                        </p:tgtEl>
                                      </p:cBhvr>
                                      <p:to x="100000" y="100000"/>
                                    </p:animScale>
                                    <p:animScale>
                                      <p:cBhvr>
                                        <p:cTn id="171" dur="26">
                                          <p:stCondLst>
                                            <p:cond delay="1642"/>
                                          </p:stCondLst>
                                        </p:cTn>
                                        <p:tgtEl>
                                          <p:spTgt spid="4">
                                            <p:graphicEl>
                                              <a:dgm id="{4932425F-BB7B-49FF-BBAD-1DAFDD9E26F5}"/>
                                            </p:graphicEl>
                                          </p:spTgt>
                                        </p:tgtEl>
                                      </p:cBhvr>
                                      <p:to x="100000" y="90000"/>
                                    </p:animScale>
                                    <p:animScale>
                                      <p:cBhvr>
                                        <p:cTn id="172" dur="166" decel="50000">
                                          <p:stCondLst>
                                            <p:cond delay="1668"/>
                                          </p:stCondLst>
                                        </p:cTn>
                                        <p:tgtEl>
                                          <p:spTgt spid="4">
                                            <p:graphicEl>
                                              <a:dgm id="{4932425F-BB7B-49FF-BBAD-1DAFDD9E26F5}"/>
                                            </p:graphicEl>
                                          </p:spTgt>
                                        </p:tgtEl>
                                      </p:cBhvr>
                                      <p:to x="100000" y="100000"/>
                                    </p:animScale>
                                    <p:animScale>
                                      <p:cBhvr>
                                        <p:cTn id="173" dur="26">
                                          <p:stCondLst>
                                            <p:cond delay="1808"/>
                                          </p:stCondLst>
                                        </p:cTn>
                                        <p:tgtEl>
                                          <p:spTgt spid="4">
                                            <p:graphicEl>
                                              <a:dgm id="{4932425F-BB7B-49FF-BBAD-1DAFDD9E26F5}"/>
                                            </p:graphicEl>
                                          </p:spTgt>
                                        </p:tgtEl>
                                      </p:cBhvr>
                                      <p:to x="100000" y="95000"/>
                                    </p:animScale>
                                    <p:animScale>
                                      <p:cBhvr>
                                        <p:cTn id="174" dur="166" decel="50000">
                                          <p:stCondLst>
                                            <p:cond delay="1834"/>
                                          </p:stCondLst>
                                        </p:cTn>
                                        <p:tgtEl>
                                          <p:spTgt spid="4">
                                            <p:graphicEl>
                                              <a:dgm id="{4932425F-BB7B-49FF-BBAD-1DAFDD9E26F5}"/>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585108075"/>
              </p:ext>
            </p:extLst>
          </p:nvPr>
        </p:nvGraphicFramePr>
        <p:xfrm>
          <a:off x="179512"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a:t>
            </a:r>
            <a:r>
              <a:rPr lang="ar-SA" sz="2400" dirty="0" smtClean="0">
                <a:solidFill>
                  <a:srgbClr val="FF0000"/>
                </a:solidFill>
                <a:cs typeface="B Titr" panose="00000700000000000000" pitchFamily="2" charset="-78"/>
              </a:rPr>
              <a:t>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err="1">
                <a:solidFill>
                  <a:srgbClr val="002060"/>
                </a:solidFill>
                <a:cs typeface="B Titr" panose="00000700000000000000" pitchFamily="2" charset="-78"/>
              </a:rPr>
              <a:t>طلبة</a:t>
            </a:r>
            <a:r>
              <a:rPr lang="fa-IR" sz="2400" dirty="0">
                <a:solidFill>
                  <a:srgbClr val="002060"/>
                </a:solidFill>
                <a:cs typeface="B Titr" panose="00000700000000000000" pitchFamily="2" charset="-78"/>
              </a:rPr>
              <a:t> انقلابی چه چیز نیست</a:t>
            </a:r>
            <a:r>
              <a:rPr lang="fa-IR" sz="2400" dirty="0" smtClean="0">
                <a:solidFill>
                  <a:srgbClr val="002060"/>
                </a:solidFill>
                <a:cs typeface="B Titr" panose="00000700000000000000" pitchFamily="2" charset="-78"/>
              </a:rPr>
              <a:t>؟</a:t>
            </a:r>
            <a:endParaRPr lang="fa-IR" sz="2400" dirty="0">
              <a:solidFill>
                <a:srgbClr val="002060"/>
              </a:solidFill>
              <a:cs typeface="B Titr" panose="00000700000000000000" pitchFamily="2" charset="-78"/>
            </a:endParaRPr>
          </a:p>
        </p:txBody>
      </p:sp>
    </p:spTree>
    <p:extLst>
      <p:ext uri="{BB962C8B-B14F-4D97-AF65-F5344CB8AC3E}">
        <p14:creationId xmlns:p14="http://schemas.microsoft.com/office/powerpoint/2010/main" val="2331456979"/>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
                                            <p:graphicEl>
                                              <a:dgm id="{986B5BCC-DA79-4706-AC9E-2028EF472051}"/>
                                            </p:graphicEl>
                                          </p:spTgt>
                                        </p:tgtEl>
                                        <p:attrNameLst>
                                          <p:attrName>style.visibility</p:attrName>
                                        </p:attrNameLst>
                                      </p:cBhvr>
                                      <p:to>
                                        <p:strVal val="visible"/>
                                      </p:to>
                                    </p:set>
                                    <p:animEffect transition="in" filter="fade">
                                      <p:cBhvr>
                                        <p:cTn id="12" dur="500"/>
                                        <p:tgtEl>
                                          <p:spTgt spid="4">
                                            <p:graphicEl>
                                              <a:dgm id="{986B5BCC-DA79-4706-AC9E-2028EF472051}"/>
                                            </p:graphicEl>
                                          </p:spTgt>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
                                            <p:graphicEl>
                                              <a:dgm id="{D7C3EA47-111A-497C-A0C9-68BFC1405780}"/>
                                            </p:graphicEl>
                                          </p:spTgt>
                                        </p:tgtEl>
                                        <p:attrNameLst>
                                          <p:attrName>style.visibility</p:attrName>
                                        </p:attrNameLst>
                                      </p:cBhvr>
                                      <p:to>
                                        <p:strVal val="visible"/>
                                      </p:to>
                                    </p:set>
                                    <p:animEffect transition="in" filter="fade">
                                      <p:cBhvr>
                                        <p:cTn id="15" dur="500"/>
                                        <p:tgtEl>
                                          <p:spTgt spid="4">
                                            <p:graphicEl>
                                              <a:dgm id="{D7C3EA47-111A-497C-A0C9-68BFC1405780}"/>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4">
                                            <p:graphicEl>
                                              <a:dgm id="{E60D336F-01F0-4657-BE4E-36F52AC7056E}"/>
                                            </p:graphicEl>
                                          </p:spTgt>
                                        </p:tgtEl>
                                        <p:attrNameLst>
                                          <p:attrName>style.visibility</p:attrName>
                                        </p:attrNameLst>
                                      </p:cBhvr>
                                      <p:to>
                                        <p:strVal val="visible"/>
                                      </p:to>
                                    </p:set>
                                    <p:animEffect transition="in" filter="fade">
                                      <p:cBhvr>
                                        <p:cTn id="20" dur="500"/>
                                        <p:tgtEl>
                                          <p:spTgt spid="4">
                                            <p:graphicEl>
                                              <a:dgm id="{E60D336F-01F0-4657-BE4E-36F52AC7056E}"/>
                                            </p:graphicEl>
                                          </p:spTgt>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
                                            <p:graphicEl>
                                              <a:dgm id="{2AD0419B-A2EF-4A6E-AC63-89B3115BB033}"/>
                                            </p:graphicEl>
                                          </p:spTgt>
                                        </p:tgtEl>
                                        <p:attrNameLst>
                                          <p:attrName>style.visibility</p:attrName>
                                        </p:attrNameLst>
                                      </p:cBhvr>
                                      <p:to>
                                        <p:strVal val="visible"/>
                                      </p:to>
                                    </p:set>
                                    <p:animEffect transition="in" filter="fade">
                                      <p:cBhvr>
                                        <p:cTn id="23" dur="500"/>
                                        <p:tgtEl>
                                          <p:spTgt spid="4">
                                            <p:graphicEl>
                                              <a:dgm id="{2AD0419B-A2EF-4A6E-AC63-89B3115BB033}"/>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
                                            <p:graphicEl>
                                              <a:dgm id="{26A5BFB7-0AEF-43CA-8EAE-BE4F707FFDD0}"/>
                                            </p:graphicEl>
                                          </p:spTgt>
                                        </p:tgtEl>
                                        <p:attrNameLst>
                                          <p:attrName>style.visibility</p:attrName>
                                        </p:attrNameLst>
                                      </p:cBhvr>
                                      <p:to>
                                        <p:strVal val="visible"/>
                                      </p:to>
                                    </p:set>
                                    <p:animEffect transition="in" filter="fade">
                                      <p:cBhvr>
                                        <p:cTn id="28" dur="500"/>
                                        <p:tgtEl>
                                          <p:spTgt spid="4">
                                            <p:graphicEl>
                                              <a:dgm id="{26A5BFB7-0AEF-43CA-8EAE-BE4F707FFDD0}"/>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
                                            <p:graphicEl>
                                              <a:dgm id="{14B23B67-98FB-464E-A198-A6D81834251F}"/>
                                            </p:graphicEl>
                                          </p:spTgt>
                                        </p:tgtEl>
                                        <p:attrNameLst>
                                          <p:attrName>style.visibility</p:attrName>
                                        </p:attrNameLst>
                                      </p:cBhvr>
                                      <p:to>
                                        <p:strVal val="visible"/>
                                      </p:to>
                                    </p:set>
                                    <p:animEffect transition="in" filter="fade">
                                      <p:cBhvr>
                                        <p:cTn id="31" dur="500"/>
                                        <p:tgtEl>
                                          <p:spTgt spid="4">
                                            <p:graphicEl>
                                              <a:dgm id="{14B23B67-98FB-464E-A198-A6D81834251F}"/>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4">
                                            <p:graphicEl>
                                              <a:dgm id="{36B1D17A-0D4C-4017-8903-EC38A779CAE0}"/>
                                            </p:graphicEl>
                                          </p:spTgt>
                                        </p:tgtEl>
                                        <p:attrNameLst>
                                          <p:attrName>style.visibility</p:attrName>
                                        </p:attrNameLst>
                                      </p:cBhvr>
                                      <p:to>
                                        <p:strVal val="visible"/>
                                      </p:to>
                                    </p:set>
                                    <p:animEffect transition="in" filter="fade">
                                      <p:cBhvr>
                                        <p:cTn id="36" dur="500"/>
                                        <p:tgtEl>
                                          <p:spTgt spid="4">
                                            <p:graphicEl>
                                              <a:dgm id="{36B1D17A-0D4C-4017-8903-EC38A779CAE0}"/>
                                            </p:graphicEl>
                                          </p:spTgt>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4">
                                            <p:graphicEl>
                                              <a:dgm id="{00CDAB97-F636-4B2C-A60D-10B4B0807DB0}"/>
                                            </p:graphicEl>
                                          </p:spTgt>
                                        </p:tgtEl>
                                        <p:attrNameLst>
                                          <p:attrName>style.visibility</p:attrName>
                                        </p:attrNameLst>
                                      </p:cBhvr>
                                      <p:to>
                                        <p:strVal val="visible"/>
                                      </p:to>
                                    </p:set>
                                    <p:animEffect transition="in" filter="fade">
                                      <p:cBhvr>
                                        <p:cTn id="39" dur="500"/>
                                        <p:tgtEl>
                                          <p:spTgt spid="4">
                                            <p:graphicEl>
                                              <a:dgm id="{00CDAB97-F636-4B2C-A60D-10B4B0807DB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40428235"/>
              </p:ext>
            </p:extLst>
          </p:nvPr>
        </p:nvGraphicFramePr>
        <p:xfrm>
          <a:off x="179512"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a:t>
            </a:r>
            <a:r>
              <a:rPr lang="ar-SA" sz="2400" dirty="0" smtClean="0">
                <a:solidFill>
                  <a:srgbClr val="FF0000"/>
                </a:solidFill>
                <a:cs typeface="B Titr" panose="00000700000000000000" pitchFamily="2" charset="-78"/>
              </a:rPr>
              <a:t>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err="1">
                <a:solidFill>
                  <a:srgbClr val="002060"/>
                </a:solidFill>
                <a:cs typeface="B Titr" panose="00000700000000000000" pitchFamily="2" charset="-78"/>
              </a:rPr>
              <a:t>طلبة</a:t>
            </a:r>
            <a:r>
              <a:rPr lang="fa-IR" sz="2400" dirty="0">
                <a:solidFill>
                  <a:srgbClr val="002060"/>
                </a:solidFill>
                <a:cs typeface="B Titr" panose="00000700000000000000" pitchFamily="2" charset="-78"/>
              </a:rPr>
              <a:t> انقلابی چه چیز نیست</a:t>
            </a:r>
            <a:r>
              <a:rPr lang="fa-IR" sz="2400" dirty="0" smtClean="0">
                <a:solidFill>
                  <a:srgbClr val="002060"/>
                </a:solidFill>
                <a:cs typeface="B Titr" panose="00000700000000000000" pitchFamily="2" charset="-78"/>
              </a:rPr>
              <a:t>؟</a:t>
            </a:r>
            <a:endParaRPr lang="fa-IR" sz="2400" dirty="0">
              <a:solidFill>
                <a:srgbClr val="002060"/>
              </a:solidFill>
              <a:cs typeface="B Titr" panose="00000700000000000000" pitchFamily="2" charset="-78"/>
            </a:endParaRPr>
          </a:p>
        </p:txBody>
      </p:sp>
    </p:spTree>
    <p:extLst>
      <p:ext uri="{BB962C8B-B14F-4D97-AF65-F5344CB8AC3E}">
        <p14:creationId xmlns:p14="http://schemas.microsoft.com/office/powerpoint/2010/main" val="3651703719"/>
      </p:ext>
    </p:extLst>
  </p:cSld>
  <p:clrMapOvr>
    <a:masterClrMapping/>
  </p:clrMapOvr>
  <mc:AlternateContent xmlns:mc="http://schemas.openxmlformats.org/markup-compatibility/2006" xmlns:p14="http://schemas.microsoft.com/office/powerpoint/2010/main">
    <mc:Choice Requires="p14">
      <p:transition spd="slow" p14:dur="4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graphicEl>
                                              <a:dgm id="{87CAA148-9E5B-4821-990E-223B629C1ABE}"/>
                                            </p:graphicEl>
                                          </p:spTgt>
                                        </p:tgtEl>
                                        <p:attrNameLst>
                                          <p:attrName>style.visibility</p:attrName>
                                        </p:attrNameLst>
                                      </p:cBhvr>
                                      <p:to>
                                        <p:strVal val="visible"/>
                                      </p:to>
                                    </p:set>
                                    <p:animEffect transition="in" filter="randombar(horizontal)">
                                      <p:cBhvr>
                                        <p:cTn id="12" dur="500"/>
                                        <p:tgtEl>
                                          <p:spTgt spid="4">
                                            <p:graphicEl>
                                              <a:dgm id="{87CAA148-9E5B-4821-990E-223B629C1ABE}"/>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00927B30-F1E8-4A09-AAD8-9C32E4ADF796}"/>
                                            </p:graphicEl>
                                          </p:spTgt>
                                        </p:tgtEl>
                                        <p:attrNameLst>
                                          <p:attrName>style.visibility</p:attrName>
                                        </p:attrNameLst>
                                      </p:cBhvr>
                                      <p:to>
                                        <p:strVal val="visible"/>
                                      </p:to>
                                    </p:set>
                                    <p:animEffect transition="in" filter="randombar(horizontal)">
                                      <p:cBhvr>
                                        <p:cTn id="17" dur="500"/>
                                        <p:tgtEl>
                                          <p:spTgt spid="4">
                                            <p:graphicEl>
                                              <a:dgm id="{00927B30-F1E8-4A09-AAD8-9C32E4ADF796}"/>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05EFD4A3-8C68-4C59-9D21-F547ABBC53C4}"/>
                                            </p:graphicEl>
                                          </p:spTgt>
                                        </p:tgtEl>
                                        <p:attrNameLst>
                                          <p:attrName>style.visibility</p:attrName>
                                        </p:attrNameLst>
                                      </p:cBhvr>
                                      <p:to>
                                        <p:strVal val="visible"/>
                                      </p:to>
                                    </p:set>
                                    <p:animEffect transition="in" filter="randombar(horizontal)">
                                      <p:cBhvr>
                                        <p:cTn id="20" dur="500"/>
                                        <p:tgtEl>
                                          <p:spTgt spid="4">
                                            <p:graphicEl>
                                              <a:dgm id="{05EFD4A3-8C68-4C59-9D21-F547ABBC53C4}"/>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grpId="0" nodeType="clickEffect">
                                  <p:stCondLst>
                                    <p:cond delay="0"/>
                                  </p:stCondLst>
                                  <p:childTnLst>
                                    <p:set>
                                      <p:cBhvr>
                                        <p:cTn id="24" dur="1" fill="hold">
                                          <p:stCondLst>
                                            <p:cond delay="0"/>
                                          </p:stCondLst>
                                        </p:cTn>
                                        <p:tgtEl>
                                          <p:spTgt spid="4">
                                            <p:graphicEl>
                                              <a:dgm id="{0D6D1CF5-AD7E-441B-9F88-5F7E6D257B2A}"/>
                                            </p:graphicEl>
                                          </p:spTgt>
                                        </p:tgtEl>
                                        <p:attrNameLst>
                                          <p:attrName>style.visibility</p:attrName>
                                        </p:attrNameLst>
                                      </p:cBhvr>
                                      <p:to>
                                        <p:strVal val="visible"/>
                                      </p:to>
                                    </p:set>
                                    <p:animEffect transition="in" filter="randombar(horizontal)">
                                      <p:cBhvr>
                                        <p:cTn id="25" dur="500"/>
                                        <p:tgtEl>
                                          <p:spTgt spid="4">
                                            <p:graphicEl>
                                              <a:dgm id="{0D6D1CF5-AD7E-441B-9F88-5F7E6D257B2A}"/>
                                            </p:graphicEl>
                                          </p:spTgt>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4">
                                            <p:graphicEl>
                                              <a:dgm id="{027DDAF7-898E-4F65-B2DB-11F80E5D0CB3}"/>
                                            </p:graphicEl>
                                          </p:spTgt>
                                        </p:tgtEl>
                                        <p:attrNameLst>
                                          <p:attrName>style.visibility</p:attrName>
                                        </p:attrNameLst>
                                      </p:cBhvr>
                                      <p:to>
                                        <p:strVal val="visible"/>
                                      </p:to>
                                    </p:set>
                                    <p:animEffect transition="in" filter="randombar(horizontal)">
                                      <p:cBhvr>
                                        <p:cTn id="28" dur="500"/>
                                        <p:tgtEl>
                                          <p:spTgt spid="4">
                                            <p:graphicEl>
                                              <a:dgm id="{027DDAF7-898E-4F65-B2DB-11F80E5D0CB3}"/>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341930820"/>
              </p:ext>
            </p:extLst>
          </p:nvPr>
        </p:nvGraphicFramePr>
        <p:xfrm>
          <a:off x="107504" y="1600200"/>
          <a:ext cx="8928992"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a:t>
            </a:r>
            <a:r>
              <a:rPr lang="ar-SA" sz="2400" dirty="0" smtClean="0">
                <a:solidFill>
                  <a:srgbClr val="FF0000"/>
                </a:solidFill>
                <a:cs typeface="B Titr" panose="00000700000000000000" pitchFamily="2" charset="-78"/>
              </a:rPr>
              <a:t>اسلامی</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2400" dirty="0" err="1">
                <a:solidFill>
                  <a:srgbClr val="002060"/>
                </a:solidFill>
                <a:cs typeface="B Titr" panose="00000700000000000000" pitchFamily="2" charset="-78"/>
              </a:rPr>
              <a:t>طلبة</a:t>
            </a:r>
            <a:r>
              <a:rPr lang="fa-IR" sz="2400" dirty="0">
                <a:solidFill>
                  <a:srgbClr val="002060"/>
                </a:solidFill>
                <a:cs typeface="B Titr" panose="00000700000000000000" pitchFamily="2" charset="-78"/>
              </a:rPr>
              <a:t> انقلابی چه چیز نیست</a:t>
            </a:r>
            <a:r>
              <a:rPr lang="fa-IR" sz="2400" dirty="0" smtClean="0">
                <a:solidFill>
                  <a:srgbClr val="002060"/>
                </a:solidFill>
                <a:cs typeface="B Titr" panose="00000700000000000000" pitchFamily="2" charset="-78"/>
              </a:rPr>
              <a:t>؟</a:t>
            </a:r>
            <a:endParaRPr lang="fa-IR" sz="2400" dirty="0">
              <a:solidFill>
                <a:srgbClr val="002060"/>
              </a:solidFill>
              <a:cs typeface="B Titr" panose="00000700000000000000" pitchFamily="2" charset="-78"/>
            </a:endParaRPr>
          </a:p>
        </p:txBody>
      </p:sp>
    </p:spTree>
    <p:extLst>
      <p:ext uri="{BB962C8B-B14F-4D97-AF65-F5344CB8AC3E}">
        <p14:creationId xmlns:p14="http://schemas.microsoft.com/office/powerpoint/2010/main" val="397369378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622B97AE-0D8D-4692-8E15-C7863948E09A}"/>
                                            </p:graphicEl>
                                          </p:spTgt>
                                        </p:tgtEl>
                                        <p:attrNameLst>
                                          <p:attrName>style.visibility</p:attrName>
                                        </p:attrNameLst>
                                      </p:cBhvr>
                                      <p:to>
                                        <p:strVal val="visible"/>
                                      </p:to>
                                    </p:set>
                                    <p:anim calcmode="lin" valueType="num">
                                      <p:cBhvr>
                                        <p:cTn id="15" dur="1000" fill="hold"/>
                                        <p:tgtEl>
                                          <p:spTgt spid="4">
                                            <p:graphicEl>
                                              <a:dgm id="{622B97AE-0D8D-4692-8E15-C7863948E09A}"/>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622B97AE-0D8D-4692-8E15-C7863948E09A}"/>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622B97AE-0D8D-4692-8E15-C7863948E09A}"/>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622B97AE-0D8D-4692-8E15-C7863948E09A}"/>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ABEFF40B-813B-40D6-937F-138B47541334}"/>
                                            </p:graphicEl>
                                          </p:spTgt>
                                        </p:tgtEl>
                                        <p:attrNameLst>
                                          <p:attrName>style.visibility</p:attrName>
                                        </p:attrNameLst>
                                      </p:cBhvr>
                                      <p:to>
                                        <p:strVal val="visible"/>
                                      </p:to>
                                    </p:set>
                                    <p:anim calcmode="lin" valueType="num">
                                      <p:cBhvr>
                                        <p:cTn id="23" dur="1000" fill="hold"/>
                                        <p:tgtEl>
                                          <p:spTgt spid="4">
                                            <p:graphicEl>
                                              <a:dgm id="{ABEFF40B-813B-40D6-937F-138B47541334}"/>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ABEFF40B-813B-40D6-937F-138B47541334}"/>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ABEFF40B-813B-40D6-937F-138B47541334}"/>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ABEFF40B-813B-40D6-937F-138B47541334}"/>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4">
                                            <p:graphicEl>
                                              <a:dgm id="{265A8D2C-39EF-4876-A43E-D4CF88EAB4D2}"/>
                                            </p:graphicEl>
                                          </p:spTgt>
                                        </p:tgtEl>
                                        <p:attrNameLst>
                                          <p:attrName>style.visibility</p:attrName>
                                        </p:attrNameLst>
                                      </p:cBhvr>
                                      <p:to>
                                        <p:strVal val="visible"/>
                                      </p:to>
                                    </p:set>
                                    <p:anim calcmode="lin" valueType="num">
                                      <p:cBhvr>
                                        <p:cTn id="31" dur="1000" fill="hold"/>
                                        <p:tgtEl>
                                          <p:spTgt spid="4">
                                            <p:graphicEl>
                                              <a:dgm id="{265A8D2C-39EF-4876-A43E-D4CF88EAB4D2}"/>
                                            </p:graphicEl>
                                          </p:spTgt>
                                        </p:tgtEl>
                                        <p:attrNameLst>
                                          <p:attrName>ppt_w</p:attrName>
                                        </p:attrNameLst>
                                      </p:cBhvr>
                                      <p:tavLst>
                                        <p:tav tm="0">
                                          <p:val>
                                            <p:fltVal val="0"/>
                                          </p:val>
                                        </p:tav>
                                        <p:tav tm="100000">
                                          <p:val>
                                            <p:strVal val="#ppt_w"/>
                                          </p:val>
                                        </p:tav>
                                      </p:tavLst>
                                    </p:anim>
                                    <p:anim calcmode="lin" valueType="num">
                                      <p:cBhvr>
                                        <p:cTn id="32" dur="1000" fill="hold"/>
                                        <p:tgtEl>
                                          <p:spTgt spid="4">
                                            <p:graphicEl>
                                              <a:dgm id="{265A8D2C-39EF-4876-A43E-D4CF88EAB4D2}"/>
                                            </p:graphicEl>
                                          </p:spTgt>
                                        </p:tgtEl>
                                        <p:attrNameLst>
                                          <p:attrName>ppt_h</p:attrName>
                                        </p:attrNameLst>
                                      </p:cBhvr>
                                      <p:tavLst>
                                        <p:tav tm="0">
                                          <p:val>
                                            <p:fltVal val="0"/>
                                          </p:val>
                                        </p:tav>
                                        <p:tav tm="100000">
                                          <p:val>
                                            <p:strVal val="#ppt_h"/>
                                          </p:val>
                                        </p:tav>
                                      </p:tavLst>
                                    </p:anim>
                                    <p:anim calcmode="lin" valueType="num">
                                      <p:cBhvr>
                                        <p:cTn id="33" dur="1000" fill="hold"/>
                                        <p:tgtEl>
                                          <p:spTgt spid="4">
                                            <p:graphicEl>
                                              <a:dgm id="{265A8D2C-39EF-4876-A43E-D4CF88EAB4D2}"/>
                                            </p:graphicEl>
                                          </p:spTgt>
                                        </p:tgtEl>
                                        <p:attrNameLst>
                                          <p:attrName>style.rotation</p:attrName>
                                        </p:attrNameLst>
                                      </p:cBhvr>
                                      <p:tavLst>
                                        <p:tav tm="0">
                                          <p:val>
                                            <p:fltVal val="90"/>
                                          </p:val>
                                        </p:tav>
                                        <p:tav tm="100000">
                                          <p:val>
                                            <p:fltVal val="0"/>
                                          </p:val>
                                        </p:tav>
                                      </p:tavLst>
                                    </p:anim>
                                    <p:animEffect transition="in" filter="fade">
                                      <p:cBhvr>
                                        <p:cTn id="34" dur="1000"/>
                                        <p:tgtEl>
                                          <p:spTgt spid="4">
                                            <p:graphicEl>
                                              <a:dgm id="{265A8D2C-39EF-4876-A43E-D4CF88EAB4D2}"/>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31" presetClass="entr" presetSubtype="0" fill="hold" grpId="0" nodeType="clickEffect">
                                  <p:stCondLst>
                                    <p:cond delay="0"/>
                                  </p:stCondLst>
                                  <p:childTnLst>
                                    <p:set>
                                      <p:cBhvr>
                                        <p:cTn id="38" dur="1" fill="hold">
                                          <p:stCondLst>
                                            <p:cond delay="0"/>
                                          </p:stCondLst>
                                        </p:cTn>
                                        <p:tgtEl>
                                          <p:spTgt spid="4">
                                            <p:graphicEl>
                                              <a:dgm id="{765BE04A-7374-4E6E-87F8-F9B0944AE2AB}"/>
                                            </p:graphicEl>
                                          </p:spTgt>
                                        </p:tgtEl>
                                        <p:attrNameLst>
                                          <p:attrName>style.visibility</p:attrName>
                                        </p:attrNameLst>
                                      </p:cBhvr>
                                      <p:to>
                                        <p:strVal val="visible"/>
                                      </p:to>
                                    </p:set>
                                    <p:anim calcmode="lin" valueType="num">
                                      <p:cBhvr>
                                        <p:cTn id="39" dur="1000" fill="hold"/>
                                        <p:tgtEl>
                                          <p:spTgt spid="4">
                                            <p:graphicEl>
                                              <a:dgm id="{765BE04A-7374-4E6E-87F8-F9B0944AE2AB}"/>
                                            </p:graphicEl>
                                          </p:spTgt>
                                        </p:tgtEl>
                                        <p:attrNameLst>
                                          <p:attrName>ppt_w</p:attrName>
                                        </p:attrNameLst>
                                      </p:cBhvr>
                                      <p:tavLst>
                                        <p:tav tm="0">
                                          <p:val>
                                            <p:fltVal val="0"/>
                                          </p:val>
                                        </p:tav>
                                        <p:tav tm="100000">
                                          <p:val>
                                            <p:strVal val="#ppt_w"/>
                                          </p:val>
                                        </p:tav>
                                      </p:tavLst>
                                    </p:anim>
                                    <p:anim calcmode="lin" valueType="num">
                                      <p:cBhvr>
                                        <p:cTn id="40" dur="1000" fill="hold"/>
                                        <p:tgtEl>
                                          <p:spTgt spid="4">
                                            <p:graphicEl>
                                              <a:dgm id="{765BE04A-7374-4E6E-87F8-F9B0944AE2AB}"/>
                                            </p:graphicEl>
                                          </p:spTgt>
                                        </p:tgtEl>
                                        <p:attrNameLst>
                                          <p:attrName>ppt_h</p:attrName>
                                        </p:attrNameLst>
                                      </p:cBhvr>
                                      <p:tavLst>
                                        <p:tav tm="0">
                                          <p:val>
                                            <p:fltVal val="0"/>
                                          </p:val>
                                        </p:tav>
                                        <p:tav tm="100000">
                                          <p:val>
                                            <p:strVal val="#ppt_h"/>
                                          </p:val>
                                        </p:tav>
                                      </p:tavLst>
                                    </p:anim>
                                    <p:anim calcmode="lin" valueType="num">
                                      <p:cBhvr>
                                        <p:cTn id="41" dur="1000" fill="hold"/>
                                        <p:tgtEl>
                                          <p:spTgt spid="4">
                                            <p:graphicEl>
                                              <a:dgm id="{765BE04A-7374-4E6E-87F8-F9B0944AE2AB}"/>
                                            </p:graphicEl>
                                          </p:spTgt>
                                        </p:tgtEl>
                                        <p:attrNameLst>
                                          <p:attrName>style.rotation</p:attrName>
                                        </p:attrNameLst>
                                      </p:cBhvr>
                                      <p:tavLst>
                                        <p:tav tm="0">
                                          <p:val>
                                            <p:fltVal val="90"/>
                                          </p:val>
                                        </p:tav>
                                        <p:tav tm="100000">
                                          <p:val>
                                            <p:fltVal val="0"/>
                                          </p:val>
                                        </p:tav>
                                      </p:tavLst>
                                    </p:anim>
                                    <p:animEffect transition="in" filter="fade">
                                      <p:cBhvr>
                                        <p:cTn id="42" dur="1000"/>
                                        <p:tgtEl>
                                          <p:spTgt spid="4">
                                            <p:graphicEl>
                                              <a:dgm id="{765BE04A-7374-4E6E-87F8-F9B0944AE2AB}"/>
                                            </p:graphicEl>
                                          </p:spTgt>
                                        </p:tgtEl>
                                      </p:cBhvr>
                                    </p:animEffect>
                                  </p:childTnLst>
                                </p:cTn>
                              </p:par>
                            </p:childTnLst>
                          </p:cTn>
                        </p:par>
                      </p:childTnLst>
                    </p:cTn>
                  </p:par>
                  <p:par>
                    <p:cTn id="43" fill="hold">
                      <p:stCondLst>
                        <p:cond delay="indefinite"/>
                      </p:stCondLst>
                      <p:childTnLst>
                        <p:par>
                          <p:cTn id="44" fill="hold">
                            <p:stCondLst>
                              <p:cond delay="0"/>
                            </p:stCondLst>
                            <p:childTnLst>
                              <p:par>
                                <p:cTn id="45" presetID="31" presetClass="entr" presetSubtype="0" fill="hold" grpId="0" nodeType="clickEffect">
                                  <p:stCondLst>
                                    <p:cond delay="0"/>
                                  </p:stCondLst>
                                  <p:childTnLst>
                                    <p:set>
                                      <p:cBhvr>
                                        <p:cTn id="46" dur="1" fill="hold">
                                          <p:stCondLst>
                                            <p:cond delay="0"/>
                                          </p:stCondLst>
                                        </p:cTn>
                                        <p:tgtEl>
                                          <p:spTgt spid="4">
                                            <p:graphicEl>
                                              <a:dgm id="{08AE3C09-78DD-47CA-8041-748258A3ABD5}"/>
                                            </p:graphicEl>
                                          </p:spTgt>
                                        </p:tgtEl>
                                        <p:attrNameLst>
                                          <p:attrName>style.visibility</p:attrName>
                                        </p:attrNameLst>
                                      </p:cBhvr>
                                      <p:to>
                                        <p:strVal val="visible"/>
                                      </p:to>
                                    </p:set>
                                    <p:anim calcmode="lin" valueType="num">
                                      <p:cBhvr>
                                        <p:cTn id="47" dur="1000" fill="hold"/>
                                        <p:tgtEl>
                                          <p:spTgt spid="4">
                                            <p:graphicEl>
                                              <a:dgm id="{08AE3C09-78DD-47CA-8041-748258A3ABD5}"/>
                                            </p:graphicEl>
                                          </p:spTgt>
                                        </p:tgtEl>
                                        <p:attrNameLst>
                                          <p:attrName>ppt_w</p:attrName>
                                        </p:attrNameLst>
                                      </p:cBhvr>
                                      <p:tavLst>
                                        <p:tav tm="0">
                                          <p:val>
                                            <p:fltVal val="0"/>
                                          </p:val>
                                        </p:tav>
                                        <p:tav tm="100000">
                                          <p:val>
                                            <p:strVal val="#ppt_w"/>
                                          </p:val>
                                        </p:tav>
                                      </p:tavLst>
                                    </p:anim>
                                    <p:anim calcmode="lin" valueType="num">
                                      <p:cBhvr>
                                        <p:cTn id="48" dur="1000" fill="hold"/>
                                        <p:tgtEl>
                                          <p:spTgt spid="4">
                                            <p:graphicEl>
                                              <a:dgm id="{08AE3C09-78DD-47CA-8041-748258A3ABD5}"/>
                                            </p:graphicEl>
                                          </p:spTgt>
                                        </p:tgtEl>
                                        <p:attrNameLst>
                                          <p:attrName>ppt_h</p:attrName>
                                        </p:attrNameLst>
                                      </p:cBhvr>
                                      <p:tavLst>
                                        <p:tav tm="0">
                                          <p:val>
                                            <p:fltVal val="0"/>
                                          </p:val>
                                        </p:tav>
                                        <p:tav tm="100000">
                                          <p:val>
                                            <p:strVal val="#ppt_h"/>
                                          </p:val>
                                        </p:tav>
                                      </p:tavLst>
                                    </p:anim>
                                    <p:anim calcmode="lin" valueType="num">
                                      <p:cBhvr>
                                        <p:cTn id="49" dur="1000" fill="hold"/>
                                        <p:tgtEl>
                                          <p:spTgt spid="4">
                                            <p:graphicEl>
                                              <a:dgm id="{08AE3C09-78DD-47CA-8041-748258A3ABD5}"/>
                                            </p:graphicEl>
                                          </p:spTgt>
                                        </p:tgtEl>
                                        <p:attrNameLst>
                                          <p:attrName>style.rotation</p:attrName>
                                        </p:attrNameLst>
                                      </p:cBhvr>
                                      <p:tavLst>
                                        <p:tav tm="0">
                                          <p:val>
                                            <p:fltVal val="90"/>
                                          </p:val>
                                        </p:tav>
                                        <p:tav tm="100000">
                                          <p:val>
                                            <p:fltVal val="0"/>
                                          </p:val>
                                        </p:tav>
                                      </p:tavLst>
                                    </p:anim>
                                    <p:animEffect transition="in" filter="fade">
                                      <p:cBhvr>
                                        <p:cTn id="50" dur="1000"/>
                                        <p:tgtEl>
                                          <p:spTgt spid="4">
                                            <p:graphicEl>
                                              <a:dgm id="{08AE3C09-78DD-47CA-8041-748258A3ABD5}"/>
                                            </p:graphicEl>
                                          </p:spTgt>
                                        </p:tgtEl>
                                      </p:cBhvr>
                                    </p:animEffect>
                                  </p:childTnLst>
                                </p:cTn>
                              </p:par>
                            </p:childTnLst>
                          </p:cTn>
                        </p:par>
                      </p:childTnLst>
                    </p:cTn>
                  </p:par>
                  <p:par>
                    <p:cTn id="51" fill="hold">
                      <p:stCondLst>
                        <p:cond delay="indefinite"/>
                      </p:stCondLst>
                      <p:childTnLst>
                        <p:par>
                          <p:cTn id="52" fill="hold">
                            <p:stCondLst>
                              <p:cond delay="0"/>
                            </p:stCondLst>
                            <p:childTnLst>
                              <p:par>
                                <p:cTn id="53" presetID="31" presetClass="entr" presetSubtype="0" fill="hold" grpId="0" nodeType="clickEffect">
                                  <p:stCondLst>
                                    <p:cond delay="0"/>
                                  </p:stCondLst>
                                  <p:childTnLst>
                                    <p:set>
                                      <p:cBhvr>
                                        <p:cTn id="54" dur="1" fill="hold">
                                          <p:stCondLst>
                                            <p:cond delay="0"/>
                                          </p:stCondLst>
                                        </p:cTn>
                                        <p:tgtEl>
                                          <p:spTgt spid="4">
                                            <p:graphicEl>
                                              <a:dgm id="{854E5090-5C25-42C7-A38B-10C56F7D7200}"/>
                                            </p:graphicEl>
                                          </p:spTgt>
                                        </p:tgtEl>
                                        <p:attrNameLst>
                                          <p:attrName>style.visibility</p:attrName>
                                        </p:attrNameLst>
                                      </p:cBhvr>
                                      <p:to>
                                        <p:strVal val="visible"/>
                                      </p:to>
                                    </p:set>
                                    <p:anim calcmode="lin" valueType="num">
                                      <p:cBhvr>
                                        <p:cTn id="55" dur="1000" fill="hold"/>
                                        <p:tgtEl>
                                          <p:spTgt spid="4">
                                            <p:graphicEl>
                                              <a:dgm id="{854E5090-5C25-42C7-A38B-10C56F7D7200}"/>
                                            </p:graphicEl>
                                          </p:spTgt>
                                        </p:tgtEl>
                                        <p:attrNameLst>
                                          <p:attrName>ppt_w</p:attrName>
                                        </p:attrNameLst>
                                      </p:cBhvr>
                                      <p:tavLst>
                                        <p:tav tm="0">
                                          <p:val>
                                            <p:fltVal val="0"/>
                                          </p:val>
                                        </p:tav>
                                        <p:tav tm="100000">
                                          <p:val>
                                            <p:strVal val="#ppt_w"/>
                                          </p:val>
                                        </p:tav>
                                      </p:tavLst>
                                    </p:anim>
                                    <p:anim calcmode="lin" valueType="num">
                                      <p:cBhvr>
                                        <p:cTn id="56" dur="1000" fill="hold"/>
                                        <p:tgtEl>
                                          <p:spTgt spid="4">
                                            <p:graphicEl>
                                              <a:dgm id="{854E5090-5C25-42C7-A38B-10C56F7D7200}"/>
                                            </p:graphicEl>
                                          </p:spTgt>
                                        </p:tgtEl>
                                        <p:attrNameLst>
                                          <p:attrName>ppt_h</p:attrName>
                                        </p:attrNameLst>
                                      </p:cBhvr>
                                      <p:tavLst>
                                        <p:tav tm="0">
                                          <p:val>
                                            <p:fltVal val="0"/>
                                          </p:val>
                                        </p:tav>
                                        <p:tav tm="100000">
                                          <p:val>
                                            <p:strVal val="#ppt_h"/>
                                          </p:val>
                                        </p:tav>
                                      </p:tavLst>
                                    </p:anim>
                                    <p:anim calcmode="lin" valueType="num">
                                      <p:cBhvr>
                                        <p:cTn id="57" dur="1000" fill="hold"/>
                                        <p:tgtEl>
                                          <p:spTgt spid="4">
                                            <p:graphicEl>
                                              <a:dgm id="{854E5090-5C25-42C7-A38B-10C56F7D7200}"/>
                                            </p:graphicEl>
                                          </p:spTgt>
                                        </p:tgtEl>
                                        <p:attrNameLst>
                                          <p:attrName>style.rotation</p:attrName>
                                        </p:attrNameLst>
                                      </p:cBhvr>
                                      <p:tavLst>
                                        <p:tav tm="0">
                                          <p:val>
                                            <p:fltVal val="90"/>
                                          </p:val>
                                        </p:tav>
                                        <p:tav tm="100000">
                                          <p:val>
                                            <p:fltVal val="0"/>
                                          </p:val>
                                        </p:tav>
                                      </p:tavLst>
                                    </p:anim>
                                    <p:animEffect transition="in" filter="fade">
                                      <p:cBhvr>
                                        <p:cTn id="58" dur="1000"/>
                                        <p:tgtEl>
                                          <p:spTgt spid="4">
                                            <p:graphicEl>
                                              <a:dgm id="{854E5090-5C25-42C7-A38B-10C56F7D720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1291695467"/>
              </p:ext>
            </p:extLst>
          </p:nvPr>
        </p:nvGraphicFramePr>
        <p:xfrm>
          <a:off x="484343" y="1268760"/>
          <a:ext cx="8496944" cy="101172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a:t>
            </a:r>
            <a:r>
              <a:rPr lang="ar-SA" sz="2400" dirty="0" smtClean="0">
                <a:solidFill>
                  <a:srgbClr val="FF0000"/>
                </a:solidFill>
                <a:cs typeface="B Titr" panose="00000700000000000000" pitchFamily="2" charset="-78"/>
              </a:rPr>
              <a:t>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انقلابی بودن؛ </a:t>
            </a:r>
            <a:r>
              <a:rPr lang="fa-IR" sz="2400" dirty="0" err="1">
                <a:solidFill>
                  <a:srgbClr val="002060"/>
                </a:solidFill>
                <a:cs typeface="B Titr" panose="00000700000000000000" pitchFamily="2" charset="-78"/>
              </a:rPr>
              <a:t>وظیفة</a:t>
            </a:r>
            <a:r>
              <a:rPr lang="fa-IR" sz="2400" dirty="0">
                <a:solidFill>
                  <a:srgbClr val="002060"/>
                </a:solidFill>
                <a:cs typeface="B Titr" panose="00000700000000000000" pitchFamily="2" charset="-78"/>
              </a:rPr>
              <a:t> همگانی یا </a:t>
            </a:r>
            <a:r>
              <a:rPr lang="fa-IR" sz="2400" dirty="0" err="1" smtClean="0">
                <a:solidFill>
                  <a:srgbClr val="002060"/>
                </a:solidFill>
                <a:cs typeface="B Titr" panose="00000700000000000000" pitchFamily="2" charset="-78"/>
              </a:rPr>
              <a:t>کفایی</a:t>
            </a:r>
            <a:endParaRPr lang="ar-SA" sz="2400" dirty="0">
              <a:solidFill>
                <a:srgbClr val="002060"/>
              </a:solidFill>
              <a:cs typeface="B Titr" panose="00000700000000000000" pitchFamily="2" charset="-78"/>
            </a:endParaRPr>
          </a:p>
        </p:txBody>
      </p:sp>
      <p:graphicFrame>
        <p:nvGraphicFramePr>
          <p:cNvPr id="3" name="Diagram 2"/>
          <p:cNvGraphicFramePr/>
          <p:nvPr>
            <p:extLst>
              <p:ext uri="{D42A27DB-BD31-4B8C-83A1-F6EECF244321}">
                <p14:modId xmlns:p14="http://schemas.microsoft.com/office/powerpoint/2010/main" val="3698916600"/>
              </p:ext>
            </p:extLst>
          </p:nvPr>
        </p:nvGraphicFramePr>
        <p:xfrm>
          <a:off x="1403648" y="2348880"/>
          <a:ext cx="6096000" cy="406400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5" name="Rectangle 4"/>
          <p:cNvSpPr/>
          <p:nvPr/>
        </p:nvSpPr>
        <p:spPr>
          <a:xfrm>
            <a:off x="395536" y="6312252"/>
            <a:ext cx="8352928" cy="507831"/>
          </a:xfrm>
          <a:prstGeom prst="rect">
            <a:avLst/>
          </a:prstGeom>
        </p:spPr>
        <p:txBody>
          <a:bodyPr wrap="square">
            <a:spAutoFit/>
          </a:bodyPr>
          <a:lstStyle/>
          <a:p>
            <a:pPr algn="ctr">
              <a:lnSpc>
                <a:spcPct val="150000"/>
              </a:lnSpc>
            </a:pPr>
            <a:r>
              <a:rPr lang="fa-IR" dirty="0">
                <a:cs typeface="B Titr" panose="00000700000000000000" pitchFamily="2" charset="-78"/>
              </a:rPr>
              <a:t>که برای فعالیت تخصصی خود در یک نگاه کلان جمعی تعریف و توجیه روشن داشته باشند. </a:t>
            </a:r>
          </a:p>
        </p:txBody>
      </p:sp>
    </p:spTree>
    <p:extLst>
      <p:ext uri="{BB962C8B-B14F-4D97-AF65-F5344CB8AC3E}">
        <p14:creationId xmlns:p14="http://schemas.microsoft.com/office/powerpoint/2010/main" val="190191014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anim calcmode="lin" valueType="num">
                                      <p:cBhvr>
                                        <p:cTn id="8" dur="2000" fill="hold"/>
                                        <p:tgtEl>
                                          <p:spTgt spid="7"/>
                                        </p:tgtEl>
                                        <p:attrNameLst>
                                          <p:attrName>ppt_w</p:attrName>
                                        </p:attrNameLst>
                                      </p:cBhvr>
                                      <p:tavLst>
                                        <p:tav tm="0" fmla="#ppt_w*sin(2.5*pi*$)">
                                          <p:val>
                                            <p:fltVal val="0"/>
                                          </p:val>
                                        </p:tav>
                                        <p:tav tm="100000">
                                          <p:val>
                                            <p:fltVal val="1"/>
                                          </p:val>
                                        </p:tav>
                                      </p:tavLst>
                                    </p:anim>
                                    <p:anim calcmode="lin" valueType="num">
                                      <p:cBhvr>
                                        <p:cTn id="9" dur="20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12BC4266-0532-4B97-80C1-C9EC688A840B}"/>
                                            </p:graphicEl>
                                          </p:spTgt>
                                        </p:tgtEl>
                                        <p:attrNameLst>
                                          <p:attrName>style.visibility</p:attrName>
                                        </p:attrNameLst>
                                      </p:cBhvr>
                                      <p:to>
                                        <p:strVal val="visible"/>
                                      </p:to>
                                    </p:set>
                                    <p:animEffect transition="in" filter="fade">
                                      <p:cBhvr>
                                        <p:cTn id="14" dur="2000"/>
                                        <p:tgtEl>
                                          <p:spTgt spid="4">
                                            <p:graphicEl>
                                              <a:dgm id="{12BC4266-0532-4B97-80C1-C9EC688A840B}"/>
                                            </p:graphicEl>
                                          </p:spTgt>
                                        </p:tgtEl>
                                      </p:cBhvr>
                                    </p:animEffect>
                                    <p:anim calcmode="lin" valueType="num">
                                      <p:cBhvr>
                                        <p:cTn id="15" dur="2000" fill="hold"/>
                                        <p:tgtEl>
                                          <p:spTgt spid="4">
                                            <p:graphicEl>
                                              <a:dgm id="{12BC4266-0532-4B97-80C1-C9EC688A840B}"/>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12BC4266-0532-4B97-80C1-C9EC688A840B}"/>
                                            </p:graphicEl>
                                          </p:spTgt>
                                        </p:tgtEl>
                                        <p:attrNameLst>
                                          <p:attrName>ppt_h</p:attrName>
                                        </p:attrNameLst>
                                      </p:cBhvr>
                                      <p:tavLst>
                                        <p:tav tm="0">
                                          <p:val>
                                            <p:strVal val="#ppt_h"/>
                                          </p:val>
                                        </p:tav>
                                        <p:tav tm="100000">
                                          <p:val>
                                            <p:strVal val="#ppt_h"/>
                                          </p:val>
                                        </p:tav>
                                      </p:tavLst>
                                    </p:anim>
                                  </p:childTnLst>
                                </p:cTn>
                              </p:par>
                              <p:par>
                                <p:cTn id="17" presetID="45" presetClass="entr" presetSubtype="0" fill="hold" grpId="0" nodeType="withEffect">
                                  <p:stCondLst>
                                    <p:cond delay="0"/>
                                  </p:stCondLst>
                                  <p:childTnLst>
                                    <p:set>
                                      <p:cBhvr>
                                        <p:cTn id="18" dur="1" fill="hold">
                                          <p:stCondLst>
                                            <p:cond delay="0"/>
                                          </p:stCondLst>
                                        </p:cTn>
                                        <p:tgtEl>
                                          <p:spTgt spid="4">
                                            <p:graphicEl>
                                              <a:dgm id="{0407CC14-8720-4F9F-B779-E356F3DABE5A}"/>
                                            </p:graphicEl>
                                          </p:spTgt>
                                        </p:tgtEl>
                                        <p:attrNameLst>
                                          <p:attrName>style.visibility</p:attrName>
                                        </p:attrNameLst>
                                      </p:cBhvr>
                                      <p:to>
                                        <p:strVal val="visible"/>
                                      </p:to>
                                    </p:set>
                                    <p:animEffect transition="in" filter="fade">
                                      <p:cBhvr>
                                        <p:cTn id="19" dur="2000"/>
                                        <p:tgtEl>
                                          <p:spTgt spid="4">
                                            <p:graphicEl>
                                              <a:dgm id="{0407CC14-8720-4F9F-B779-E356F3DABE5A}"/>
                                            </p:graphicEl>
                                          </p:spTgt>
                                        </p:tgtEl>
                                      </p:cBhvr>
                                    </p:animEffect>
                                    <p:anim calcmode="lin" valueType="num">
                                      <p:cBhvr>
                                        <p:cTn id="20" dur="2000" fill="hold"/>
                                        <p:tgtEl>
                                          <p:spTgt spid="4">
                                            <p:graphicEl>
                                              <a:dgm id="{0407CC14-8720-4F9F-B779-E356F3DABE5A}"/>
                                            </p:graphicEl>
                                          </p:spTgt>
                                        </p:tgtEl>
                                        <p:attrNameLst>
                                          <p:attrName>ppt_w</p:attrName>
                                        </p:attrNameLst>
                                      </p:cBhvr>
                                      <p:tavLst>
                                        <p:tav tm="0" fmla="#ppt_w*sin(2.5*pi*$)">
                                          <p:val>
                                            <p:fltVal val="0"/>
                                          </p:val>
                                        </p:tav>
                                        <p:tav tm="100000">
                                          <p:val>
                                            <p:fltVal val="1"/>
                                          </p:val>
                                        </p:tav>
                                      </p:tavLst>
                                    </p:anim>
                                    <p:anim calcmode="lin" valueType="num">
                                      <p:cBhvr>
                                        <p:cTn id="21" dur="2000" fill="hold"/>
                                        <p:tgtEl>
                                          <p:spTgt spid="4">
                                            <p:graphicEl>
                                              <a:dgm id="{0407CC14-8720-4F9F-B779-E356F3DABE5A}"/>
                                            </p:graphicEl>
                                          </p:spTgt>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45" presetClass="entr" presetSubtype="0" fill="hold" grpId="0" nodeType="clickEffect">
                                  <p:stCondLst>
                                    <p:cond delay="0"/>
                                  </p:stCondLst>
                                  <p:childTnLst>
                                    <p:set>
                                      <p:cBhvr>
                                        <p:cTn id="25" dur="1" fill="hold">
                                          <p:stCondLst>
                                            <p:cond delay="0"/>
                                          </p:stCondLst>
                                        </p:cTn>
                                        <p:tgtEl>
                                          <p:spTgt spid="4">
                                            <p:graphicEl>
                                              <a:dgm id="{110F4118-2A90-4D52-B532-BC00A2FC5EB1}"/>
                                            </p:graphicEl>
                                          </p:spTgt>
                                        </p:tgtEl>
                                        <p:attrNameLst>
                                          <p:attrName>style.visibility</p:attrName>
                                        </p:attrNameLst>
                                      </p:cBhvr>
                                      <p:to>
                                        <p:strVal val="visible"/>
                                      </p:to>
                                    </p:set>
                                    <p:animEffect transition="in" filter="fade">
                                      <p:cBhvr>
                                        <p:cTn id="26" dur="2000"/>
                                        <p:tgtEl>
                                          <p:spTgt spid="4">
                                            <p:graphicEl>
                                              <a:dgm id="{110F4118-2A90-4D52-B532-BC00A2FC5EB1}"/>
                                            </p:graphicEl>
                                          </p:spTgt>
                                        </p:tgtEl>
                                      </p:cBhvr>
                                    </p:animEffect>
                                    <p:anim calcmode="lin" valueType="num">
                                      <p:cBhvr>
                                        <p:cTn id="27" dur="2000" fill="hold"/>
                                        <p:tgtEl>
                                          <p:spTgt spid="4">
                                            <p:graphicEl>
                                              <a:dgm id="{110F4118-2A90-4D52-B532-BC00A2FC5EB1}"/>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110F4118-2A90-4D52-B532-BC00A2FC5EB1}"/>
                                            </p:graphicEl>
                                          </p:spTgt>
                                        </p:tgtEl>
                                        <p:attrNameLst>
                                          <p:attrName>ppt_h</p:attrName>
                                        </p:attrNameLst>
                                      </p:cBhvr>
                                      <p:tavLst>
                                        <p:tav tm="0">
                                          <p:val>
                                            <p:strVal val="#ppt_h"/>
                                          </p:val>
                                        </p:tav>
                                        <p:tav tm="100000">
                                          <p:val>
                                            <p:strVal val="#ppt_h"/>
                                          </p:val>
                                        </p:tav>
                                      </p:tavLst>
                                    </p:anim>
                                  </p:childTnLst>
                                </p:cTn>
                              </p:par>
                              <p:par>
                                <p:cTn id="29" presetID="45" presetClass="entr" presetSubtype="0" fill="hold" grpId="0" nodeType="withEffect">
                                  <p:stCondLst>
                                    <p:cond delay="0"/>
                                  </p:stCondLst>
                                  <p:childTnLst>
                                    <p:set>
                                      <p:cBhvr>
                                        <p:cTn id="30" dur="1" fill="hold">
                                          <p:stCondLst>
                                            <p:cond delay="0"/>
                                          </p:stCondLst>
                                        </p:cTn>
                                        <p:tgtEl>
                                          <p:spTgt spid="4">
                                            <p:graphicEl>
                                              <a:dgm id="{17DA5C9A-0A6A-42F3-969C-D8D0753CC3BE}"/>
                                            </p:graphicEl>
                                          </p:spTgt>
                                        </p:tgtEl>
                                        <p:attrNameLst>
                                          <p:attrName>style.visibility</p:attrName>
                                        </p:attrNameLst>
                                      </p:cBhvr>
                                      <p:to>
                                        <p:strVal val="visible"/>
                                      </p:to>
                                    </p:set>
                                    <p:animEffect transition="in" filter="fade">
                                      <p:cBhvr>
                                        <p:cTn id="31" dur="2000"/>
                                        <p:tgtEl>
                                          <p:spTgt spid="4">
                                            <p:graphicEl>
                                              <a:dgm id="{17DA5C9A-0A6A-42F3-969C-D8D0753CC3BE}"/>
                                            </p:graphicEl>
                                          </p:spTgt>
                                        </p:tgtEl>
                                      </p:cBhvr>
                                    </p:animEffect>
                                    <p:anim calcmode="lin" valueType="num">
                                      <p:cBhvr>
                                        <p:cTn id="32" dur="2000" fill="hold"/>
                                        <p:tgtEl>
                                          <p:spTgt spid="4">
                                            <p:graphicEl>
                                              <a:dgm id="{17DA5C9A-0A6A-42F3-969C-D8D0753CC3BE}"/>
                                            </p:graphicEl>
                                          </p:spTgt>
                                        </p:tgtEl>
                                        <p:attrNameLst>
                                          <p:attrName>ppt_w</p:attrName>
                                        </p:attrNameLst>
                                      </p:cBhvr>
                                      <p:tavLst>
                                        <p:tav tm="0" fmla="#ppt_w*sin(2.5*pi*$)">
                                          <p:val>
                                            <p:fltVal val="0"/>
                                          </p:val>
                                        </p:tav>
                                        <p:tav tm="100000">
                                          <p:val>
                                            <p:fltVal val="1"/>
                                          </p:val>
                                        </p:tav>
                                      </p:tavLst>
                                    </p:anim>
                                    <p:anim calcmode="lin" valueType="num">
                                      <p:cBhvr>
                                        <p:cTn id="33" dur="2000" fill="hold"/>
                                        <p:tgtEl>
                                          <p:spTgt spid="4">
                                            <p:graphicEl>
                                              <a:dgm id="{17DA5C9A-0A6A-42F3-969C-D8D0753CC3BE}"/>
                                            </p:graphicEl>
                                          </p:spTgt>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45" presetClass="entr" presetSubtype="0" fill="hold" grpId="0" nodeType="clickEffect">
                                  <p:stCondLst>
                                    <p:cond delay="0"/>
                                  </p:stCondLst>
                                  <p:childTnLst>
                                    <p:set>
                                      <p:cBhvr>
                                        <p:cTn id="37" dur="1" fill="hold">
                                          <p:stCondLst>
                                            <p:cond delay="0"/>
                                          </p:stCondLst>
                                        </p:cTn>
                                        <p:tgtEl>
                                          <p:spTgt spid="4">
                                            <p:graphicEl>
                                              <a:dgm id="{61FE4B7B-B007-4E8C-9A15-8DF9DAB01BEA}"/>
                                            </p:graphicEl>
                                          </p:spTgt>
                                        </p:tgtEl>
                                        <p:attrNameLst>
                                          <p:attrName>style.visibility</p:attrName>
                                        </p:attrNameLst>
                                      </p:cBhvr>
                                      <p:to>
                                        <p:strVal val="visible"/>
                                      </p:to>
                                    </p:set>
                                    <p:animEffect transition="in" filter="fade">
                                      <p:cBhvr>
                                        <p:cTn id="38" dur="2000"/>
                                        <p:tgtEl>
                                          <p:spTgt spid="4">
                                            <p:graphicEl>
                                              <a:dgm id="{61FE4B7B-B007-4E8C-9A15-8DF9DAB01BEA}"/>
                                            </p:graphicEl>
                                          </p:spTgt>
                                        </p:tgtEl>
                                      </p:cBhvr>
                                    </p:animEffect>
                                    <p:anim calcmode="lin" valueType="num">
                                      <p:cBhvr>
                                        <p:cTn id="39" dur="2000" fill="hold"/>
                                        <p:tgtEl>
                                          <p:spTgt spid="4">
                                            <p:graphicEl>
                                              <a:dgm id="{61FE4B7B-B007-4E8C-9A15-8DF9DAB01BEA}"/>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61FE4B7B-B007-4E8C-9A15-8DF9DAB01BEA}"/>
                                            </p:graphicEl>
                                          </p:spTgt>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0"/>
                                  </p:stCondLst>
                                  <p:childTnLst>
                                    <p:set>
                                      <p:cBhvr>
                                        <p:cTn id="42" dur="1" fill="hold">
                                          <p:stCondLst>
                                            <p:cond delay="0"/>
                                          </p:stCondLst>
                                        </p:cTn>
                                        <p:tgtEl>
                                          <p:spTgt spid="4">
                                            <p:graphicEl>
                                              <a:dgm id="{E1780513-D1EC-41A4-8C09-668897AF29D5}"/>
                                            </p:graphicEl>
                                          </p:spTgt>
                                        </p:tgtEl>
                                        <p:attrNameLst>
                                          <p:attrName>style.visibility</p:attrName>
                                        </p:attrNameLst>
                                      </p:cBhvr>
                                      <p:to>
                                        <p:strVal val="visible"/>
                                      </p:to>
                                    </p:set>
                                    <p:animEffect transition="in" filter="fade">
                                      <p:cBhvr>
                                        <p:cTn id="43" dur="2000"/>
                                        <p:tgtEl>
                                          <p:spTgt spid="4">
                                            <p:graphicEl>
                                              <a:dgm id="{E1780513-D1EC-41A4-8C09-668897AF29D5}"/>
                                            </p:graphicEl>
                                          </p:spTgt>
                                        </p:tgtEl>
                                      </p:cBhvr>
                                    </p:animEffect>
                                    <p:anim calcmode="lin" valueType="num">
                                      <p:cBhvr>
                                        <p:cTn id="44" dur="2000" fill="hold"/>
                                        <p:tgtEl>
                                          <p:spTgt spid="4">
                                            <p:graphicEl>
                                              <a:dgm id="{E1780513-D1EC-41A4-8C09-668897AF29D5}"/>
                                            </p:graphicEl>
                                          </p:spTgt>
                                        </p:tgtEl>
                                        <p:attrNameLst>
                                          <p:attrName>ppt_w</p:attrName>
                                        </p:attrNameLst>
                                      </p:cBhvr>
                                      <p:tavLst>
                                        <p:tav tm="0" fmla="#ppt_w*sin(2.5*pi*$)">
                                          <p:val>
                                            <p:fltVal val="0"/>
                                          </p:val>
                                        </p:tav>
                                        <p:tav tm="100000">
                                          <p:val>
                                            <p:fltVal val="1"/>
                                          </p:val>
                                        </p:tav>
                                      </p:tavLst>
                                    </p:anim>
                                    <p:anim calcmode="lin" valueType="num">
                                      <p:cBhvr>
                                        <p:cTn id="45" dur="2000" fill="hold"/>
                                        <p:tgtEl>
                                          <p:spTgt spid="4">
                                            <p:graphicEl>
                                              <a:dgm id="{E1780513-D1EC-41A4-8C09-668897AF29D5}"/>
                                            </p:graphicEl>
                                          </p:spTgt>
                                        </p:tgtEl>
                                        <p:attrNameLst>
                                          <p:attrName>ppt_h</p:attrName>
                                        </p:attrNameLst>
                                      </p:cBhvr>
                                      <p:tavLst>
                                        <p:tav tm="0">
                                          <p:val>
                                            <p:strVal val="#ppt_h"/>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45" presetClass="entr" presetSubtype="0" fill="hold" grpId="0" nodeType="clickEffect">
                                  <p:stCondLst>
                                    <p:cond delay="0"/>
                                  </p:stCondLst>
                                  <p:childTnLst>
                                    <p:set>
                                      <p:cBhvr>
                                        <p:cTn id="49" dur="1" fill="hold">
                                          <p:stCondLst>
                                            <p:cond delay="0"/>
                                          </p:stCondLst>
                                        </p:cTn>
                                        <p:tgtEl>
                                          <p:spTgt spid="4">
                                            <p:graphicEl>
                                              <a:dgm id="{35F36C0C-443D-4DD5-8AA2-BB74924C0C1D}"/>
                                            </p:graphicEl>
                                          </p:spTgt>
                                        </p:tgtEl>
                                        <p:attrNameLst>
                                          <p:attrName>style.visibility</p:attrName>
                                        </p:attrNameLst>
                                      </p:cBhvr>
                                      <p:to>
                                        <p:strVal val="visible"/>
                                      </p:to>
                                    </p:set>
                                    <p:animEffect transition="in" filter="fade">
                                      <p:cBhvr>
                                        <p:cTn id="50" dur="2000"/>
                                        <p:tgtEl>
                                          <p:spTgt spid="4">
                                            <p:graphicEl>
                                              <a:dgm id="{35F36C0C-443D-4DD5-8AA2-BB74924C0C1D}"/>
                                            </p:graphicEl>
                                          </p:spTgt>
                                        </p:tgtEl>
                                      </p:cBhvr>
                                    </p:animEffect>
                                    <p:anim calcmode="lin" valueType="num">
                                      <p:cBhvr>
                                        <p:cTn id="51" dur="2000" fill="hold"/>
                                        <p:tgtEl>
                                          <p:spTgt spid="4">
                                            <p:graphicEl>
                                              <a:dgm id="{35F36C0C-443D-4DD5-8AA2-BB74924C0C1D}"/>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4">
                                            <p:graphicEl>
                                              <a:dgm id="{35F36C0C-443D-4DD5-8AA2-BB74924C0C1D}"/>
                                            </p:graphicEl>
                                          </p:spTgt>
                                        </p:tgtEl>
                                        <p:attrNameLst>
                                          <p:attrName>ppt_h</p:attrName>
                                        </p:attrNameLst>
                                      </p:cBhvr>
                                      <p:tavLst>
                                        <p:tav tm="0">
                                          <p:val>
                                            <p:strVal val="#ppt_h"/>
                                          </p:val>
                                        </p:tav>
                                        <p:tav tm="100000">
                                          <p:val>
                                            <p:strVal val="#ppt_h"/>
                                          </p:val>
                                        </p:tav>
                                      </p:tavLst>
                                    </p:anim>
                                  </p:childTnLst>
                                </p:cTn>
                              </p:par>
                              <p:par>
                                <p:cTn id="53" presetID="45" presetClass="entr" presetSubtype="0" fill="hold" grpId="0" nodeType="withEffect">
                                  <p:stCondLst>
                                    <p:cond delay="0"/>
                                  </p:stCondLst>
                                  <p:childTnLst>
                                    <p:set>
                                      <p:cBhvr>
                                        <p:cTn id="54" dur="1" fill="hold">
                                          <p:stCondLst>
                                            <p:cond delay="0"/>
                                          </p:stCondLst>
                                        </p:cTn>
                                        <p:tgtEl>
                                          <p:spTgt spid="4">
                                            <p:graphicEl>
                                              <a:dgm id="{6915DE8D-A024-4E61-A1F9-659C59F68A56}"/>
                                            </p:graphicEl>
                                          </p:spTgt>
                                        </p:tgtEl>
                                        <p:attrNameLst>
                                          <p:attrName>style.visibility</p:attrName>
                                        </p:attrNameLst>
                                      </p:cBhvr>
                                      <p:to>
                                        <p:strVal val="visible"/>
                                      </p:to>
                                    </p:set>
                                    <p:animEffect transition="in" filter="fade">
                                      <p:cBhvr>
                                        <p:cTn id="55" dur="2000"/>
                                        <p:tgtEl>
                                          <p:spTgt spid="4">
                                            <p:graphicEl>
                                              <a:dgm id="{6915DE8D-A024-4E61-A1F9-659C59F68A56}"/>
                                            </p:graphicEl>
                                          </p:spTgt>
                                        </p:tgtEl>
                                      </p:cBhvr>
                                    </p:animEffect>
                                    <p:anim calcmode="lin" valueType="num">
                                      <p:cBhvr>
                                        <p:cTn id="56" dur="2000" fill="hold"/>
                                        <p:tgtEl>
                                          <p:spTgt spid="4">
                                            <p:graphicEl>
                                              <a:dgm id="{6915DE8D-A024-4E61-A1F9-659C59F68A56}"/>
                                            </p:graphicEl>
                                          </p:spTgt>
                                        </p:tgtEl>
                                        <p:attrNameLst>
                                          <p:attrName>ppt_w</p:attrName>
                                        </p:attrNameLst>
                                      </p:cBhvr>
                                      <p:tavLst>
                                        <p:tav tm="0" fmla="#ppt_w*sin(2.5*pi*$)">
                                          <p:val>
                                            <p:fltVal val="0"/>
                                          </p:val>
                                        </p:tav>
                                        <p:tav tm="100000">
                                          <p:val>
                                            <p:fltVal val="1"/>
                                          </p:val>
                                        </p:tav>
                                      </p:tavLst>
                                    </p:anim>
                                    <p:anim calcmode="lin" valueType="num">
                                      <p:cBhvr>
                                        <p:cTn id="57" dur="2000" fill="hold"/>
                                        <p:tgtEl>
                                          <p:spTgt spid="4">
                                            <p:graphicEl>
                                              <a:dgm id="{6915DE8D-A024-4E61-A1F9-659C59F68A56}"/>
                                            </p:graphicEl>
                                          </p:spTgt>
                                        </p:tgtEl>
                                        <p:attrNameLst>
                                          <p:attrName>ppt_h</p:attrName>
                                        </p:attrNameLst>
                                      </p:cBhvr>
                                      <p:tavLst>
                                        <p:tav tm="0">
                                          <p:val>
                                            <p:strVal val="#ppt_h"/>
                                          </p:val>
                                        </p:tav>
                                        <p:tav tm="100000">
                                          <p:val>
                                            <p:strVal val="#ppt_h"/>
                                          </p:val>
                                        </p:tav>
                                      </p:tavLst>
                                    </p:anim>
                                  </p:childTnLst>
                                </p:cTn>
                              </p:par>
                            </p:childTnLst>
                          </p:cTn>
                        </p:par>
                      </p:childTnLst>
                    </p:cTn>
                  </p:par>
                  <p:par>
                    <p:cTn id="58" fill="hold">
                      <p:stCondLst>
                        <p:cond delay="indefinite"/>
                      </p:stCondLst>
                      <p:childTnLst>
                        <p:par>
                          <p:cTn id="59" fill="hold">
                            <p:stCondLst>
                              <p:cond delay="0"/>
                            </p:stCondLst>
                            <p:childTnLst>
                              <p:par>
                                <p:cTn id="60" presetID="45" presetClass="entr" presetSubtype="0" fill="hold" grpId="0" nodeType="clickEffect">
                                  <p:stCondLst>
                                    <p:cond delay="0"/>
                                  </p:stCondLst>
                                  <p:childTnLst>
                                    <p:set>
                                      <p:cBhvr>
                                        <p:cTn id="61" dur="1" fill="hold">
                                          <p:stCondLst>
                                            <p:cond delay="0"/>
                                          </p:stCondLst>
                                        </p:cTn>
                                        <p:tgtEl>
                                          <p:spTgt spid="4">
                                            <p:graphicEl>
                                              <a:dgm id="{ADE9B741-06D7-4B1E-BED1-9ED78331FAB5}"/>
                                            </p:graphicEl>
                                          </p:spTgt>
                                        </p:tgtEl>
                                        <p:attrNameLst>
                                          <p:attrName>style.visibility</p:attrName>
                                        </p:attrNameLst>
                                      </p:cBhvr>
                                      <p:to>
                                        <p:strVal val="visible"/>
                                      </p:to>
                                    </p:set>
                                    <p:animEffect transition="in" filter="fade">
                                      <p:cBhvr>
                                        <p:cTn id="62" dur="2000"/>
                                        <p:tgtEl>
                                          <p:spTgt spid="4">
                                            <p:graphicEl>
                                              <a:dgm id="{ADE9B741-06D7-4B1E-BED1-9ED78331FAB5}"/>
                                            </p:graphicEl>
                                          </p:spTgt>
                                        </p:tgtEl>
                                      </p:cBhvr>
                                    </p:animEffect>
                                    <p:anim calcmode="lin" valueType="num">
                                      <p:cBhvr>
                                        <p:cTn id="63" dur="2000" fill="hold"/>
                                        <p:tgtEl>
                                          <p:spTgt spid="4">
                                            <p:graphicEl>
                                              <a:dgm id="{ADE9B741-06D7-4B1E-BED1-9ED78331FAB5}"/>
                                            </p:graphicEl>
                                          </p:spTgt>
                                        </p:tgtEl>
                                        <p:attrNameLst>
                                          <p:attrName>ppt_w</p:attrName>
                                        </p:attrNameLst>
                                      </p:cBhvr>
                                      <p:tavLst>
                                        <p:tav tm="0" fmla="#ppt_w*sin(2.5*pi*$)">
                                          <p:val>
                                            <p:fltVal val="0"/>
                                          </p:val>
                                        </p:tav>
                                        <p:tav tm="100000">
                                          <p:val>
                                            <p:fltVal val="1"/>
                                          </p:val>
                                        </p:tav>
                                      </p:tavLst>
                                    </p:anim>
                                    <p:anim calcmode="lin" valueType="num">
                                      <p:cBhvr>
                                        <p:cTn id="64" dur="2000" fill="hold"/>
                                        <p:tgtEl>
                                          <p:spTgt spid="4">
                                            <p:graphicEl>
                                              <a:dgm id="{ADE9B741-06D7-4B1E-BED1-9ED78331FAB5}"/>
                                            </p:graphicEl>
                                          </p:spTgt>
                                        </p:tgtEl>
                                        <p:attrNameLst>
                                          <p:attrName>ppt_h</p:attrName>
                                        </p:attrNameLst>
                                      </p:cBhvr>
                                      <p:tavLst>
                                        <p:tav tm="0">
                                          <p:val>
                                            <p:strVal val="#ppt_h"/>
                                          </p:val>
                                        </p:tav>
                                        <p:tav tm="100000">
                                          <p:val>
                                            <p:strVal val="#ppt_h"/>
                                          </p:val>
                                        </p:tav>
                                      </p:tavLst>
                                    </p:anim>
                                  </p:childTnLst>
                                </p:cTn>
                              </p:par>
                              <p:par>
                                <p:cTn id="65" presetID="45" presetClass="entr" presetSubtype="0" fill="hold" grpId="0" nodeType="withEffect">
                                  <p:stCondLst>
                                    <p:cond delay="0"/>
                                  </p:stCondLst>
                                  <p:childTnLst>
                                    <p:set>
                                      <p:cBhvr>
                                        <p:cTn id="66" dur="1" fill="hold">
                                          <p:stCondLst>
                                            <p:cond delay="0"/>
                                          </p:stCondLst>
                                        </p:cTn>
                                        <p:tgtEl>
                                          <p:spTgt spid="4">
                                            <p:graphicEl>
                                              <a:dgm id="{244F13F8-C134-4FAE-86AA-0B58796C8A1F}"/>
                                            </p:graphicEl>
                                          </p:spTgt>
                                        </p:tgtEl>
                                        <p:attrNameLst>
                                          <p:attrName>style.visibility</p:attrName>
                                        </p:attrNameLst>
                                      </p:cBhvr>
                                      <p:to>
                                        <p:strVal val="visible"/>
                                      </p:to>
                                    </p:set>
                                    <p:animEffect transition="in" filter="fade">
                                      <p:cBhvr>
                                        <p:cTn id="67" dur="2000"/>
                                        <p:tgtEl>
                                          <p:spTgt spid="4">
                                            <p:graphicEl>
                                              <a:dgm id="{244F13F8-C134-4FAE-86AA-0B58796C8A1F}"/>
                                            </p:graphicEl>
                                          </p:spTgt>
                                        </p:tgtEl>
                                      </p:cBhvr>
                                    </p:animEffect>
                                    <p:anim calcmode="lin" valueType="num">
                                      <p:cBhvr>
                                        <p:cTn id="68" dur="2000" fill="hold"/>
                                        <p:tgtEl>
                                          <p:spTgt spid="4">
                                            <p:graphicEl>
                                              <a:dgm id="{244F13F8-C134-4FAE-86AA-0B58796C8A1F}"/>
                                            </p:graphicEl>
                                          </p:spTgt>
                                        </p:tgtEl>
                                        <p:attrNameLst>
                                          <p:attrName>ppt_w</p:attrName>
                                        </p:attrNameLst>
                                      </p:cBhvr>
                                      <p:tavLst>
                                        <p:tav tm="0" fmla="#ppt_w*sin(2.5*pi*$)">
                                          <p:val>
                                            <p:fltVal val="0"/>
                                          </p:val>
                                        </p:tav>
                                        <p:tav tm="100000">
                                          <p:val>
                                            <p:fltVal val="1"/>
                                          </p:val>
                                        </p:tav>
                                      </p:tavLst>
                                    </p:anim>
                                    <p:anim calcmode="lin" valueType="num">
                                      <p:cBhvr>
                                        <p:cTn id="69" dur="2000" fill="hold"/>
                                        <p:tgtEl>
                                          <p:spTgt spid="4">
                                            <p:graphicEl>
                                              <a:dgm id="{244F13F8-C134-4FAE-86AA-0B58796C8A1F}"/>
                                            </p:graphicEl>
                                          </p:spTgt>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45" presetClass="entr" presetSubtype="0" fill="hold" grpId="0" nodeType="clickEffect">
                                  <p:stCondLst>
                                    <p:cond delay="0"/>
                                  </p:stCondLst>
                                  <p:childTnLst>
                                    <p:set>
                                      <p:cBhvr>
                                        <p:cTn id="73" dur="1" fill="hold">
                                          <p:stCondLst>
                                            <p:cond delay="0"/>
                                          </p:stCondLst>
                                        </p:cTn>
                                        <p:tgtEl>
                                          <p:spTgt spid="4">
                                            <p:graphicEl>
                                              <a:dgm id="{E615BDD4-F598-4F74-893D-5248B23F9F47}"/>
                                            </p:graphicEl>
                                          </p:spTgt>
                                        </p:tgtEl>
                                        <p:attrNameLst>
                                          <p:attrName>style.visibility</p:attrName>
                                        </p:attrNameLst>
                                      </p:cBhvr>
                                      <p:to>
                                        <p:strVal val="visible"/>
                                      </p:to>
                                    </p:set>
                                    <p:animEffect transition="in" filter="fade">
                                      <p:cBhvr>
                                        <p:cTn id="74" dur="2000"/>
                                        <p:tgtEl>
                                          <p:spTgt spid="4">
                                            <p:graphicEl>
                                              <a:dgm id="{E615BDD4-F598-4F74-893D-5248B23F9F47}"/>
                                            </p:graphicEl>
                                          </p:spTgt>
                                        </p:tgtEl>
                                      </p:cBhvr>
                                    </p:animEffect>
                                    <p:anim calcmode="lin" valueType="num">
                                      <p:cBhvr>
                                        <p:cTn id="75" dur="2000" fill="hold"/>
                                        <p:tgtEl>
                                          <p:spTgt spid="4">
                                            <p:graphicEl>
                                              <a:dgm id="{E615BDD4-F598-4F74-893D-5248B23F9F47}"/>
                                            </p:graphicEl>
                                          </p:spTgt>
                                        </p:tgtEl>
                                        <p:attrNameLst>
                                          <p:attrName>ppt_w</p:attrName>
                                        </p:attrNameLst>
                                      </p:cBhvr>
                                      <p:tavLst>
                                        <p:tav tm="0" fmla="#ppt_w*sin(2.5*pi*$)">
                                          <p:val>
                                            <p:fltVal val="0"/>
                                          </p:val>
                                        </p:tav>
                                        <p:tav tm="100000">
                                          <p:val>
                                            <p:fltVal val="1"/>
                                          </p:val>
                                        </p:tav>
                                      </p:tavLst>
                                    </p:anim>
                                    <p:anim calcmode="lin" valueType="num">
                                      <p:cBhvr>
                                        <p:cTn id="76" dur="2000" fill="hold"/>
                                        <p:tgtEl>
                                          <p:spTgt spid="4">
                                            <p:graphicEl>
                                              <a:dgm id="{E615BDD4-F598-4F74-893D-5248B23F9F47}"/>
                                            </p:graphicEl>
                                          </p:spTgt>
                                        </p:tgtEl>
                                        <p:attrNameLst>
                                          <p:attrName>ppt_h</p:attrName>
                                        </p:attrNameLst>
                                      </p:cBhvr>
                                      <p:tavLst>
                                        <p:tav tm="0">
                                          <p:val>
                                            <p:strVal val="#ppt_h"/>
                                          </p:val>
                                        </p:tav>
                                        <p:tav tm="100000">
                                          <p:val>
                                            <p:strVal val="#ppt_h"/>
                                          </p:val>
                                        </p:tav>
                                      </p:tavLst>
                                    </p:anim>
                                  </p:childTnLst>
                                </p:cTn>
                              </p:par>
                              <p:par>
                                <p:cTn id="77" presetID="45" presetClass="entr" presetSubtype="0" fill="hold" grpId="0" nodeType="withEffect">
                                  <p:stCondLst>
                                    <p:cond delay="0"/>
                                  </p:stCondLst>
                                  <p:childTnLst>
                                    <p:set>
                                      <p:cBhvr>
                                        <p:cTn id="78" dur="1" fill="hold">
                                          <p:stCondLst>
                                            <p:cond delay="0"/>
                                          </p:stCondLst>
                                        </p:cTn>
                                        <p:tgtEl>
                                          <p:spTgt spid="4">
                                            <p:graphicEl>
                                              <a:dgm id="{7A3CB542-D1CF-4245-BCF7-7D0DF33ADD35}"/>
                                            </p:graphicEl>
                                          </p:spTgt>
                                        </p:tgtEl>
                                        <p:attrNameLst>
                                          <p:attrName>style.visibility</p:attrName>
                                        </p:attrNameLst>
                                      </p:cBhvr>
                                      <p:to>
                                        <p:strVal val="visible"/>
                                      </p:to>
                                    </p:set>
                                    <p:animEffect transition="in" filter="fade">
                                      <p:cBhvr>
                                        <p:cTn id="79" dur="2000"/>
                                        <p:tgtEl>
                                          <p:spTgt spid="4">
                                            <p:graphicEl>
                                              <a:dgm id="{7A3CB542-D1CF-4245-BCF7-7D0DF33ADD35}"/>
                                            </p:graphicEl>
                                          </p:spTgt>
                                        </p:tgtEl>
                                      </p:cBhvr>
                                    </p:animEffect>
                                    <p:anim calcmode="lin" valueType="num">
                                      <p:cBhvr>
                                        <p:cTn id="80" dur="2000" fill="hold"/>
                                        <p:tgtEl>
                                          <p:spTgt spid="4">
                                            <p:graphicEl>
                                              <a:dgm id="{7A3CB542-D1CF-4245-BCF7-7D0DF33ADD35}"/>
                                            </p:graphicEl>
                                          </p:spTgt>
                                        </p:tgtEl>
                                        <p:attrNameLst>
                                          <p:attrName>ppt_w</p:attrName>
                                        </p:attrNameLst>
                                      </p:cBhvr>
                                      <p:tavLst>
                                        <p:tav tm="0" fmla="#ppt_w*sin(2.5*pi*$)">
                                          <p:val>
                                            <p:fltVal val="0"/>
                                          </p:val>
                                        </p:tav>
                                        <p:tav tm="100000">
                                          <p:val>
                                            <p:fltVal val="1"/>
                                          </p:val>
                                        </p:tav>
                                      </p:tavLst>
                                    </p:anim>
                                    <p:anim calcmode="lin" valueType="num">
                                      <p:cBhvr>
                                        <p:cTn id="81" dur="2000" fill="hold"/>
                                        <p:tgtEl>
                                          <p:spTgt spid="4">
                                            <p:graphicEl>
                                              <a:dgm id="{7A3CB542-D1CF-4245-BCF7-7D0DF33ADD35}"/>
                                            </p:graphicEl>
                                          </p:spTgt>
                                        </p:tgtEl>
                                        <p:attrNameLst>
                                          <p:attrName>ppt_h</p:attrName>
                                        </p:attrNameLst>
                                      </p:cBhvr>
                                      <p:tavLst>
                                        <p:tav tm="0">
                                          <p:val>
                                            <p:strVal val="#ppt_h"/>
                                          </p:val>
                                        </p:tav>
                                        <p:tav tm="100000">
                                          <p:val>
                                            <p:strVal val="#ppt_h"/>
                                          </p:val>
                                        </p:tav>
                                      </p:tavLst>
                                    </p:anim>
                                  </p:childTnLst>
                                </p:cTn>
                              </p:par>
                            </p:childTnLst>
                          </p:cTn>
                        </p:par>
                      </p:childTnLst>
                    </p:cTn>
                  </p:par>
                  <p:par>
                    <p:cTn id="82" fill="hold">
                      <p:stCondLst>
                        <p:cond delay="indefinite"/>
                      </p:stCondLst>
                      <p:childTnLst>
                        <p:par>
                          <p:cTn id="83" fill="hold">
                            <p:stCondLst>
                              <p:cond delay="0"/>
                            </p:stCondLst>
                            <p:childTnLst>
                              <p:par>
                                <p:cTn id="84" presetID="45" presetClass="entr" presetSubtype="0" fill="hold" grpId="0" nodeType="clickEffect">
                                  <p:stCondLst>
                                    <p:cond delay="0"/>
                                  </p:stCondLst>
                                  <p:childTnLst>
                                    <p:set>
                                      <p:cBhvr>
                                        <p:cTn id="85" dur="1" fill="hold">
                                          <p:stCondLst>
                                            <p:cond delay="0"/>
                                          </p:stCondLst>
                                        </p:cTn>
                                        <p:tgtEl>
                                          <p:spTgt spid="4">
                                            <p:graphicEl>
                                              <a:dgm id="{9C093F06-6D44-4439-A304-852A378E8F96}"/>
                                            </p:graphicEl>
                                          </p:spTgt>
                                        </p:tgtEl>
                                        <p:attrNameLst>
                                          <p:attrName>style.visibility</p:attrName>
                                        </p:attrNameLst>
                                      </p:cBhvr>
                                      <p:to>
                                        <p:strVal val="visible"/>
                                      </p:to>
                                    </p:set>
                                    <p:animEffect transition="in" filter="fade">
                                      <p:cBhvr>
                                        <p:cTn id="86" dur="2000"/>
                                        <p:tgtEl>
                                          <p:spTgt spid="4">
                                            <p:graphicEl>
                                              <a:dgm id="{9C093F06-6D44-4439-A304-852A378E8F96}"/>
                                            </p:graphicEl>
                                          </p:spTgt>
                                        </p:tgtEl>
                                      </p:cBhvr>
                                    </p:animEffect>
                                    <p:anim calcmode="lin" valueType="num">
                                      <p:cBhvr>
                                        <p:cTn id="87" dur="2000" fill="hold"/>
                                        <p:tgtEl>
                                          <p:spTgt spid="4">
                                            <p:graphicEl>
                                              <a:dgm id="{9C093F06-6D44-4439-A304-852A378E8F96}"/>
                                            </p:graphicEl>
                                          </p:spTgt>
                                        </p:tgtEl>
                                        <p:attrNameLst>
                                          <p:attrName>ppt_w</p:attrName>
                                        </p:attrNameLst>
                                      </p:cBhvr>
                                      <p:tavLst>
                                        <p:tav tm="0" fmla="#ppt_w*sin(2.5*pi*$)">
                                          <p:val>
                                            <p:fltVal val="0"/>
                                          </p:val>
                                        </p:tav>
                                        <p:tav tm="100000">
                                          <p:val>
                                            <p:fltVal val="1"/>
                                          </p:val>
                                        </p:tav>
                                      </p:tavLst>
                                    </p:anim>
                                    <p:anim calcmode="lin" valueType="num">
                                      <p:cBhvr>
                                        <p:cTn id="88" dur="2000" fill="hold"/>
                                        <p:tgtEl>
                                          <p:spTgt spid="4">
                                            <p:graphicEl>
                                              <a:dgm id="{9C093F06-6D44-4439-A304-852A378E8F96}"/>
                                            </p:graphicEl>
                                          </p:spTgt>
                                        </p:tgtEl>
                                        <p:attrNameLst>
                                          <p:attrName>ppt_h</p:attrName>
                                        </p:attrNameLst>
                                      </p:cBhvr>
                                      <p:tavLst>
                                        <p:tav tm="0">
                                          <p:val>
                                            <p:strVal val="#ppt_h"/>
                                          </p:val>
                                        </p:tav>
                                        <p:tav tm="100000">
                                          <p:val>
                                            <p:strVal val="#ppt_h"/>
                                          </p:val>
                                        </p:tav>
                                      </p:tavLst>
                                    </p:anim>
                                  </p:childTnLst>
                                </p:cTn>
                              </p:par>
                              <p:par>
                                <p:cTn id="89" presetID="45" presetClass="entr" presetSubtype="0" fill="hold" grpId="0" nodeType="withEffect">
                                  <p:stCondLst>
                                    <p:cond delay="0"/>
                                  </p:stCondLst>
                                  <p:childTnLst>
                                    <p:set>
                                      <p:cBhvr>
                                        <p:cTn id="90" dur="1" fill="hold">
                                          <p:stCondLst>
                                            <p:cond delay="0"/>
                                          </p:stCondLst>
                                        </p:cTn>
                                        <p:tgtEl>
                                          <p:spTgt spid="4">
                                            <p:graphicEl>
                                              <a:dgm id="{C849AADD-5A57-4900-9FFB-44A3ECA4960D}"/>
                                            </p:graphicEl>
                                          </p:spTgt>
                                        </p:tgtEl>
                                        <p:attrNameLst>
                                          <p:attrName>style.visibility</p:attrName>
                                        </p:attrNameLst>
                                      </p:cBhvr>
                                      <p:to>
                                        <p:strVal val="visible"/>
                                      </p:to>
                                    </p:set>
                                    <p:animEffect transition="in" filter="fade">
                                      <p:cBhvr>
                                        <p:cTn id="91" dur="2000"/>
                                        <p:tgtEl>
                                          <p:spTgt spid="4">
                                            <p:graphicEl>
                                              <a:dgm id="{C849AADD-5A57-4900-9FFB-44A3ECA4960D}"/>
                                            </p:graphicEl>
                                          </p:spTgt>
                                        </p:tgtEl>
                                      </p:cBhvr>
                                    </p:animEffect>
                                    <p:anim calcmode="lin" valueType="num">
                                      <p:cBhvr>
                                        <p:cTn id="92" dur="2000" fill="hold"/>
                                        <p:tgtEl>
                                          <p:spTgt spid="4">
                                            <p:graphicEl>
                                              <a:dgm id="{C849AADD-5A57-4900-9FFB-44A3ECA4960D}"/>
                                            </p:graphicEl>
                                          </p:spTgt>
                                        </p:tgtEl>
                                        <p:attrNameLst>
                                          <p:attrName>ppt_w</p:attrName>
                                        </p:attrNameLst>
                                      </p:cBhvr>
                                      <p:tavLst>
                                        <p:tav tm="0" fmla="#ppt_w*sin(2.5*pi*$)">
                                          <p:val>
                                            <p:fltVal val="0"/>
                                          </p:val>
                                        </p:tav>
                                        <p:tav tm="100000">
                                          <p:val>
                                            <p:fltVal val="1"/>
                                          </p:val>
                                        </p:tav>
                                      </p:tavLst>
                                    </p:anim>
                                    <p:anim calcmode="lin" valueType="num">
                                      <p:cBhvr>
                                        <p:cTn id="93" dur="2000" fill="hold"/>
                                        <p:tgtEl>
                                          <p:spTgt spid="4">
                                            <p:graphicEl>
                                              <a:dgm id="{C849AADD-5A57-4900-9FFB-44A3ECA4960D}"/>
                                            </p:graphicEl>
                                          </p:spTgt>
                                        </p:tgtEl>
                                        <p:attrNameLst>
                                          <p:attrName>ppt_h</p:attrName>
                                        </p:attrNameLst>
                                      </p:cBhvr>
                                      <p:tavLst>
                                        <p:tav tm="0">
                                          <p:val>
                                            <p:strVal val="#ppt_h"/>
                                          </p:val>
                                        </p:tav>
                                        <p:tav tm="100000">
                                          <p:val>
                                            <p:strVal val="#ppt_h"/>
                                          </p:val>
                                        </p:tav>
                                      </p:tavLst>
                                    </p:anim>
                                  </p:childTnLst>
                                </p:cTn>
                              </p:par>
                            </p:childTnLst>
                          </p:cTn>
                        </p:par>
                      </p:childTnLst>
                    </p:cTn>
                  </p:par>
                  <p:par>
                    <p:cTn id="94" fill="hold">
                      <p:stCondLst>
                        <p:cond delay="indefinite"/>
                      </p:stCondLst>
                      <p:childTnLst>
                        <p:par>
                          <p:cTn id="95" fill="hold">
                            <p:stCondLst>
                              <p:cond delay="0"/>
                            </p:stCondLst>
                            <p:childTnLst>
                              <p:par>
                                <p:cTn id="96" presetID="45" presetClass="entr" presetSubtype="0" fill="hold" grpId="0" nodeType="clickEffect">
                                  <p:stCondLst>
                                    <p:cond delay="0"/>
                                  </p:stCondLst>
                                  <p:childTnLst>
                                    <p:set>
                                      <p:cBhvr>
                                        <p:cTn id="97" dur="1" fill="hold">
                                          <p:stCondLst>
                                            <p:cond delay="0"/>
                                          </p:stCondLst>
                                        </p:cTn>
                                        <p:tgtEl>
                                          <p:spTgt spid="3">
                                            <p:graphicEl>
                                              <a:dgm id="{E232BEF2-7902-4EA1-BFCB-9F55C0E83198}"/>
                                            </p:graphicEl>
                                          </p:spTgt>
                                        </p:tgtEl>
                                        <p:attrNameLst>
                                          <p:attrName>style.visibility</p:attrName>
                                        </p:attrNameLst>
                                      </p:cBhvr>
                                      <p:to>
                                        <p:strVal val="visible"/>
                                      </p:to>
                                    </p:set>
                                    <p:animEffect transition="in" filter="fade">
                                      <p:cBhvr>
                                        <p:cTn id="98" dur="2000"/>
                                        <p:tgtEl>
                                          <p:spTgt spid="3">
                                            <p:graphicEl>
                                              <a:dgm id="{E232BEF2-7902-4EA1-BFCB-9F55C0E83198}"/>
                                            </p:graphicEl>
                                          </p:spTgt>
                                        </p:tgtEl>
                                      </p:cBhvr>
                                    </p:animEffect>
                                    <p:anim calcmode="lin" valueType="num">
                                      <p:cBhvr>
                                        <p:cTn id="99" dur="2000" fill="hold"/>
                                        <p:tgtEl>
                                          <p:spTgt spid="3">
                                            <p:graphicEl>
                                              <a:dgm id="{E232BEF2-7902-4EA1-BFCB-9F55C0E83198}"/>
                                            </p:graphicEl>
                                          </p:spTgt>
                                        </p:tgtEl>
                                        <p:attrNameLst>
                                          <p:attrName>ppt_w</p:attrName>
                                        </p:attrNameLst>
                                      </p:cBhvr>
                                      <p:tavLst>
                                        <p:tav tm="0" fmla="#ppt_w*sin(2.5*pi*$)">
                                          <p:val>
                                            <p:fltVal val="0"/>
                                          </p:val>
                                        </p:tav>
                                        <p:tav tm="100000">
                                          <p:val>
                                            <p:fltVal val="1"/>
                                          </p:val>
                                        </p:tav>
                                      </p:tavLst>
                                    </p:anim>
                                    <p:anim calcmode="lin" valueType="num">
                                      <p:cBhvr>
                                        <p:cTn id="100" dur="2000" fill="hold"/>
                                        <p:tgtEl>
                                          <p:spTgt spid="3">
                                            <p:graphicEl>
                                              <a:dgm id="{E232BEF2-7902-4EA1-BFCB-9F55C0E83198}"/>
                                            </p:graphicEl>
                                          </p:spTgt>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45" presetClass="entr" presetSubtype="0" fill="hold" grpId="0" nodeType="clickEffect">
                                  <p:stCondLst>
                                    <p:cond delay="0"/>
                                  </p:stCondLst>
                                  <p:childTnLst>
                                    <p:set>
                                      <p:cBhvr>
                                        <p:cTn id="104" dur="1" fill="hold">
                                          <p:stCondLst>
                                            <p:cond delay="0"/>
                                          </p:stCondLst>
                                        </p:cTn>
                                        <p:tgtEl>
                                          <p:spTgt spid="3">
                                            <p:graphicEl>
                                              <a:dgm id="{CFC5A83D-6535-4AAC-ABA0-326A69BD3683}"/>
                                            </p:graphicEl>
                                          </p:spTgt>
                                        </p:tgtEl>
                                        <p:attrNameLst>
                                          <p:attrName>style.visibility</p:attrName>
                                        </p:attrNameLst>
                                      </p:cBhvr>
                                      <p:to>
                                        <p:strVal val="visible"/>
                                      </p:to>
                                    </p:set>
                                    <p:animEffect transition="in" filter="fade">
                                      <p:cBhvr>
                                        <p:cTn id="105" dur="2000"/>
                                        <p:tgtEl>
                                          <p:spTgt spid="3">
                                            <p:graphicEl>
                                              <a:dgm id="{CFC5A83D-6535-4AAC-ABA0-326A69BD3683}"/>
                                            </p:graphicEl>
                                          </p:spTgt>
                                        </p:tgtEl>
                                      </p:cBhvr>
                                    </p:animEffect>
                                    <p:anim calcmode="lin" valueType="num">
                                      <p:cBhvr>
                                        <p:cTn id="106" dur="2000" fill="hold"/>
                                        <p:tgtEl>
                                          <p:spTgt spid="3">
                                            <p:graphicEl>
                                              <a:dgm id="{CFC5A83D-6535-4AAC-ABA0-326A69BD3683}"/>
                                            </p:graphicEl>
                                          </p:spTgt>
                                        </p:tgtEl>
                                        <p:attrNameLst>
                                          <p:attrName>ppt_w</p:attrName>
                                        </p:attrNameLst>
                                      </p:cBhvr>
                                      <p:tavLst>
                                        <p:tav tm="0" fmla="#ppt_w*sin(2.5*pi*$)">
                                          <p:val>
                                            <p:fltVal val="0"/>
                                          </p:val>
                                        </p:tav>
                                        <p:tav tm="100000">
                                          <p:val>
                                            <p:fltVal val="1"/>
                                          </p:val>
                                        </p:tav>
                                      </p:tavLst>
                                    </p:anim>
                                    <p:anim calcmode="lin" valueType="num">
                                      <p:cBhvr>
                                        <p:cTn id="107" dur="2000" fill="hold"/>
                                        <p:tgtEl>
                                          <p:spTgt spid="3">
                                            <p:graphicEl>
                                              <a:dgm id="{CFC5A83D-6535-4AAC-ABA0-326A69BD3683}"/>
                                            </p:graphicEl>
                                          </p:spTgt>
                                        </p:tgtEl>
                                        <p:attrNameLst>
                                          <p:attrName>ppt_h</p:attrName>
                                        </p:attrNameLst>
                                      </p:cBhvr>
                                      <p:tavLst>
                                        <p:tav tm="0">
                                          <p:val>
                                            <p:strVal val="#ppt_h"/>
                                          </p:val>
                                        </p:tav>
                                        <p:tav tm="100000">
                                          <p:val>
                                            <p:strVal val="#ppt_h"/>
                                          </p:val>
                                        </p:tav>
                                      </p:tavLst>
                                    </p:anim>
                                  </p:childTnLst>
                                </p:cTn>
                              </p:par>
                            </p:childTnLst>
                          </p:cTn>
                        </p:par>
                      </p:childTnLst>
                    </p:cTn>
                  </p:par>
                  <p:par>
                    <p:cTn id="108" fill="hold">
                      <p:stCondLst>
                        <p:cond delay="indefinite"/>
                      </p:stCondLst>
                      <p:childTnLst>
                        <p:par>
                          <p:cTn id="109" fill="hold">
                            <p:stCondLst>
                              <p:cond delay="0"/>
                            </p:stCondLst>
                            <p:childTnLst>
                              <p:par>
                                <p:cTn id="110" presetID="45" presetClass="entr" presetSubtype="0" fill="hold" grpId="0" nodeType="clickEffect">
                                  <p:stCondLst>
                                    <p:cond delay="0"/>
                                  </p:stCondLst>
                                  <p:childTnLst>
                                    <p:set>
                                      <p:cBhvr>
                                        <p:cTn id="111" dur="1" fill="hold">
                                          <p:stCondLst>
                                            <p:cond delay="0"/>
                                          </p:stCondLst>
                                        </p:cTn>
                                        <p:tgtEl>
                                          <p:spTgt spid="3">
                                            <p:graphicEl>
                                              <a:dgm id="{6CF71400-B44B-41E7-9FC4-291DC7B1DA8E}"/>
                                            </p:graphicEl>
                                          </p:spTgt>
                                        </p:tgtEl>
                                        <p:attrNameLst>
                                          <p:attrName>style.visibility</p:attrName>
                                        </p:attrNameLst>
                                      </p:cBhvr>
                                      <p:to>
                                        <p:strVal val="visible"/>
                                      </p:to>
                                    </p:set>
                                    <p:animEffect transition="in" filter="fade">
                                      <p:cBhvr>
                                        <p:cTn id="112" dur="2000"/>
                                        <p:tgtEl>
                                          <p:spTgt spid="3">
                                            <p:graphicEl>
                                              <a:dgm id="{6CF71400-B44B-41E7-9FC4-291DC7B1DA8E}"/>
                                            </p:graphicEl>
                                          </p:spTgt>
                                        </p:tgtEl>
                                      </p:cBhvr>
                                    </p:animEffect>
                                    <p:anim calcmode="lin" valueType="num">
                                      <p:cBhvr>
                                        <p:cTn id="113" dur="2000" fill="hold"/>
                                        <p:tgtEl>
                                          <p:spTgt spid="3">
                                            <p:graphicEl>
                                              <a:dgm id="{6CF71400-B44B-41E7-9FC4-291DC7B1DA8E}"/>
                                            </p:graphicEl>
                                          </p:spTgt>
                                        </p:tgtEl>
                                        <p:attrNameLst>
                                          <p:attrName>ppt_w</p:attrName>
                                        </p:attrNameLst>
                                      </p:cBhvr>
                                      <p:tavLst>
                                        <p:tav tm="0" fmla="#ppt_w*sin(2.5*pi*$)">
                                          <p:val>
                                            <p:fltVal val="0"/>
                                          </p:val>
                                        </p:tav>
                                        <p:tav tm="100000">
                                          <p:val>
                                            <p:fltVal val="1"/>
                                          </p:val>
                                        </p:tav>
                                      </p:tavLst>
                                    </p:anim>
                                    <p:anim calcmode="lin" valueType="num">
                                      <p:cBhvr>
                                        <p:cTn id="114" dur="2000" fill="hold"/>
                                        <p:tgtEl>
                                          <p:spTgt spid="3">
                                            <p:graphicEl>
                                              <a:dgm id="{6CF71400-B44B-41E7-9FC4-291DC7B1DA8E}"/>
                                            </p:graphicEl>
                                          </p:spTgt>
                                        </p:tgtEl>
                                        <p:attrNameLst>
                                          <p:attrName>ppt_h</p:attrName>
                                        </p:attrNameLst>
                                      </p:cBhvr>
                                      <p:tavLst>
                                        <p:tav tm="0">
                                          <p:val>
                                            <p:strVal val="#ppt_h"/>
                                          </p:val>
                                        </p:tav>
                                        <p:tav tm="100000">
                                          <p:val>
                                            <p:strVal val="#ppt_h"/>
                                          </p:val>
                                        </p:tav>
                                      </p:tavLst>
                                    </p:anim>
                                  </p:childTnLst>
                                </p:cTn>
                              </p:par>
                              <p:par>
                                <p:cTn id="115" presetID="45" presetClass="entr" presetSubtype="0" fill="hold" grpId="0" nodeType="withEffect">
                                  <p:stCondLst>
                                    <p:cond delay="0"/>
                                  </p:stCondLst>
                                  <p:childTnLst>
                                    <p:set>
                                      <p:cBhvr>
                                        <p:cTn id="116" dur="1" fill="hold">
                                          <p:stCondLst>
                                            <p:cond delay="0"/>
                                          </p:stCondLst>
                                        </p:cTn>
                                        <p:tgtEl>
                                          <p:spTgt spid="3">
                                            <p:graphicEl>
                                              <a:dgm id="{6DC01DFE-4519-431B-A426-EA2B223D1009}"/>
                                            </p:graphicEl>
                                          </p:spTgt>
                                        </p:tgtEl>
                                        <p:attrNameLst>
                                          <p:attrName>style.visibility</p:attrName>
                                        </p:attrNameLst>
                                      </p:cBhvr>
                                      <p:to>
                                        <p:strVal val="visible"/>
                                      </p:to>
                                    </p:set>
                                    <p:animEffect transition="in" filter="fade">
                                      <p:cBhvr>
                                        <p:cTn id="117" dur="2000"/>
                                        <p:tgtEl>
                                          <p:spTgt spid="3">
                                            <p:graphicEl>
                                              <a:dgm id="{6DC01DFE-4519-431B-A426-EA2B223D1009}"/>
                                            </p:graphicEl>
                                          </p:spTgt>
                                        </p:tgtEl>
                                      </p:cBhvr>
                                    </p:animEffect>
                                    <p:anim calcmode="lin" valueType="num">
                                      <p:cBhvr>
                                        <p:cTn id="118" dur="2000" fill="hold"/>
                                        <p:tgtEl>
                                          <p:spTgt spid="3">
                                            <p:graphicEl>
                                              <a:dgm id="{6DC01DFE-4519-431B-A426-EA2B223D1009}"/>
                                            </p:graphicEl>
                                          </p:spTgt>
                                        </p:tgtEl>
                                        <p:attrNameLst>
                                          <p:attrName>ppt_w</p:attrName>
                                        </p:attrNameLst>
                                      </p:cBhvr>
                                      <p:tavLst>
                                        <p:tav tm="0" fmla="#ppt_w*sin(2.5*pi*$)">
                                          <p:val>
                                            <p:fltVal val="0"/>
                                          </p:val>
                                        </p:tav>
                                        <p:tav tm="100000">
                                          <p:val>
                                            <p:fltVal val="1"/>
                                          </p:val>
                                        </p:tav>
                                      </p:tavLst>
                                    </p:anim>
                                    <p:anim calcmode="lin" valueType="num">
                                      <p:cBhvr>
                                        <p:cTn id="119" dur="2000" fill="hold"/>
                                        <p:tgtEl>
                                          <p:spTgt spid="3">
                                            <p:graphicEl>
                                              <a:dgm id="{6DC01DFE-4519-431B-A426-EA2B223D1009}"/>
                                            </p:graphicEl>
                                          </p:spTgt>
                                        </p:tgtEl>
                                        <p:attrNameLst>
                                          <p:attrName>ppt_h</p:attrName>
                                        </p:attrNameLst>
                                      </p:cBhvr>
                                      <p:tavLst>
                                        <p:tav tm="0">
                                          <p:val>
                                            <p:strVal val="#ppt_h"/>
                                          </p:val>
                                        </p:tav>
                                        <p:tav tm="100000">
                                          <p:val>
                                            <p:strVal val="#ppt_h"/>
                                          </p:val>
                                        </p:tav>
                                      </p:tavLst>
                                    </p:anim>
                                  </p:childTnLst>
                                </p:cTn>
                              </p:par>
                            </p:childTnLst>
                          </p:cTn>
                        </p:par>
                      </p:childTnLst>
                    </p:cTn>
                  </p:par>
                  <p:par>
                    <p:cTn id="120" fill="hold">
                      <p:stCondLst>
                        <p:cond delay="indefinite"/>
                      </p:stCondLst>
                      <p:childTnLst>
                        <p:par>
                          <p:cTn id="121" fill="hold">
                            <p:stCondLst>
                              <p:cond delay="0"/>
                            </p:stCondLst>
                            <p:childTnLst>
                              <p:par>
                                <p:cTn id="122" presetID="45" presetClass="entr" presetSubtype="0" fill="hold" grpId="0" nodeType="clickEffect">
                                  <p:stCondLst>
                                    <p:cond delay="0"/>
                                  </p:stCondLst>
                                  <p:childTnLst>
                                    <p:set>
                                      <p:cBhvr>
                                        <p:cTn id="123" dur="1" fill="hold">
                                          <p:stCondLst>
                                            <p:cond delay="0"/>
                                          </p:stCondLst>
                                        </p:cTn>
                                        <p:tgtEl>
                                          <p:spTgt spid="3">
                                            <p:graphicEl>
                                              <a:dgm id="{955561FE-DD37-4234-B46A-F9C0D42C75B2}"/>
                                            </p:graphicEl>
                                          </p:spTgt>
                                        </p:tgtEl>
                                        <p:attrNameLst>
                                          <p:attrName>style.visibility</p:attrName>
                                        </p:attrNameLst>
                                      </p:cBhvr>
                                      <p:to>
                                        <p:strVal val="visible"/>
                                      </p:to>
                                    </p:set>
                                    <p:animEffect transition="in" filter="fade">
                                      <p:cBhvr>
                                        <p:cTn id="124" dur="2000"/>
                                        <p:tgtEl>
                                          <p:spTgt spid="3">
                                            <p:graphicEl>
                                              <a:dgm id="{955561FE-DD37-4234-B46A-F9C0D42C75B2}"/>
                                            </p:graphicEl>
                                          </p:spTgt>
                                        </p:tgtEl>
                                      </p:cBhvr>
                                    </p:animEffect>
                                    <p:anim calcmode="lin" valueType="num">
                                      <p:cBhvr>
                                        <p:cTn id="125" dur="2000" fill="hold"/>
                                        <p:tgtEl>
                                          <p:spTgt spid="3">
                                            <p:graphicEl>
                                              <a:dgm id="{955561FE-DD37-4234-B46A-F9C0D42C75B2}"/>
                                            </p:graphicEl>
                                          </p:spTgt>
                                        </p:tgtEl>
                                        <p:attrNameLst>
                                          <p:attrName>ppt_w</p:attrName>
                                        </p:attrNameLst>
                                      </p:cBhvr>
                                      <p:tavLst>
                                        <p:tav tm="0" fmla="#ppt_w*sin(2.5*pi*$)">
                                          <p:val>
                                            <p:fltVal val="0"/>
                                          </p:val>
                                        </p:tav>
                                        <p:tav tm="100000">
                                          <p:val>
                                            <p:fltVal val="1"/>
                                          </p:val>
                                        </p:tav>
                                      </p:tavLst>
                                    </p:anim>
                                    <p:anim calcmode="lin" valueType="num">
                                      <p:cBhvr>
                                        <p:cTn id="126" dur="2000" fill="hold"/>
                                        <p:tgtEl>
                                          <p:spTgt spid="3">
                                            <p:graphicEl>
                                              <a:dgm id="{955561FE-DD37-4234-B46A-F9C0D42C75B2}"/>
                                            </p:graphicEl>
                                          </p:spTgt>
                                        </p:tgtEl>
                                        <p:attrNameLst>
                                          <p:attrName>ppt_h</p:attrName>
                                        </p:attrNameLst>
                                      </p:cBhvr>
                                      <p:tavLst>
                                        <p:tav tm="0">
                                          <p:val>
                                            <p:strVal val="#ppt_h"/>
                                          </p:val>
                                        </p:tav>
                                        <p:tav tm="100000">
                                          <p:val>
                                            <p:strVal val="#ppt_h"/>
                                          </p:val>
                                        </p:tav>
                                      </p:tavLst>
                                    </p:anim>
                                  </p:childTnLst>
                                </p:cTn>
                              </p:par>
                              <p:par>
                                <p:cTn id="127" presetID="45" presetClass="entr" presetSubtype="0" fill="hold" grpId="0" nodeType="withEffect">
                                  <p:stCondLst>
                                    <p:cond delay="0"/>
                                  </p:stCondLst>
                                  <p:childTnLst>
                                    <p:set>
                                      <p:cBhvr>
                                        <p:cTn id="128" dur="1" fill="hold">
                                          <p:stCondLst>
                                            <p:cond delay="0"/>
                                          </p:stCondLst>
                                        </p:cTn>
                                        <p:tgtEl>
                                          <p:spTgt spid="3">
                                            <p:graphicEl>
                                              <a:dgm id="{F11E2151-2CA0-41A5-A8BB-B7817C53CA7E}"/>
                                            </p:graphicEl>
                                          </p:spTgt>
                                        </p:tgtEl>
                                        <p:attrNameLst>
                                          <p:attrName>style.visibility</p:attrName>
                                        </p:attrNameLst>
                                      </p:cBhvr>
                                      <p:to>
                                        <p:strVal val="visible"/>
                                      </p:to>
                                    </p:set>
                                    <p:animEffect transition="in" filter="fade">
                                      <p:cBhvr>
                                        <p:cTn id="129" dur="2000"/>
                                        <p:tgtEl>
                                          <p:spTgt spid="3">
                                            <p:graphicEl>
                                              <a:dgm id="{F11E2151-2CA0-41A5-A8BB-B7817C53CA7E}"/>
                                            </p:graphicEl>
                                          </p:spTgt>
                                        </p:tgtEl>
                                      </p:cBhvr>
                                    </p:animEffect>
                                    <p:anim calcmode="lin" valueType="num">
                                      <p:cBhvr>
                                        <p:cTn id="130" dur="2000" fill="hold"/>
                                        <p:tgtEl>
                                          <p:spTgt spid="3">
                                            <p:graphicEl>
                                              <a:dgm id="{F11E2151-2CA0-41A5-A8BB-B7817C53CA7E}"/>
                                            </p:graphicEl>
                                          </p:spTgt>
                                        </p:tgtEl>
                                        <p:attrNameLst>
                                          <p:attrName>ppt_w</p:attrName>
                                        </p:attrNameLst>
                                      </p:cBhvr>
                                      <p:tavLst>
                                        <p:tav tm="0" fmla="#ppt_w*sin(2.5*pi*$)">
                                          <p:val>
                                            <p:fltVal val="0"/>
                                          </p:val>
                                        </p:tav>
                                        <p:tav tm="100000">
                                          <p:val>
                                            <p:fltVal val="1"/>
                                          </p:val>
                                        </p:tav>
                                      </p:tavLst>
                                    </p:anim>
                                    <p:anim calcmode="lin" valueType="num">
                                      <p:cBhvr>
                                        <p:cTn id="131" dur="2000" fill="hold"/>
                                        <p:tgtEl>
                                          <p:spTgt spid="3">
                                            <p:graphicEl>
                                              <a:dgm id="{F11E2151-2CA0-41A5-A8BB-B7817C53CA7E}"/>
                                            </p:graphicEl>
                                          </p:spTgt>
                                        </p:tgtEl>
                                        <p:attrNameLst>
                                          <p:attrName>ppt_h</p:attrName>
                                        </p:attrNameLst>
                                      </p:cBhvr>
                                      <p:tavLst>
                                        <p:tav tm="0">
                                          <p:val>
                                            <p:strVal val="#ppt_h"/>
                                          </p:val>
                                        </p:tav>
                                        <p:tav tm="100000">
                                          <p:val>
                                            <p:strVal val="#ppt_h"/>
                                          </p:val>
                                        </p:tav>
                                      </p:tavLst>
                                    </p:anim>
                                  </p:childTnLst>
                                </p:cTn>
                              </p:par>
                            </p:childTnLst>
                          </p:cTn>
                        </p:par>
                      </p:childTnLst>
                    </p:cTn>
                  </p:par>
                  <p:par>
                    <p:cTn id="132" fill="hold">
                      <p:stCondLst>
                        <p:cond delay="indefinite"/>
                      </p:stCondLst>
                      <p:childTnLst>
                        <p:par>
                          <p:cTn id="133" fill="hold">
                            <p:stCondLst>
                              <p:cond delay="0"/>
                            </p:stCondLst>
                            <p:childTnLst>
                              <p:par>
                                <p:cTn id="134" presetID="45" presetClass="entr" presetSubtype="0" fill="hold" grpId="0" nodeType="clickEffect">
                                  <p:stCondLst>
                                    <p:cond delay="0"/>
                                  </p:stCondLst>
                                  <p:childTnLst>
                                    <p:set>
                                      <p:cBhvr>
                                        <p:cTn id="135" dur="1" fill="hold">
                                          <p:stCondLst>
                                            <p:cond delay="0"/>
                                          </p:stCondLst>
                                        </p:cTn>
                                        <p:tgtEl>
                                          <p:spTgt spid="3">
                                            <p:graphicEl>
                                              <a:dgm id="{5E3C294B-924E-47EA-940C-63167F5CA61B}"/>
                                            </p:graphicEl>
                                          </p:spTgt>
                                        </p:tgtEl>
                                        <p:attrNameLst>
                                          <p:attrName>style.visibility</p:attrName>
                                        </p:attrNameLst>
                                      </p:cBhvr>
                                      <p:to>
                                        <p:strVal val="visible"/>
                                      </p:to>
                                    </p:set>
                                    <p:animEffect transition="in" filter="fade">
                                      <p:cBhvr>
                                        <p:cTn id="136" dur="2000"/>
                                        <p:tgtEl>
                                          <p:spTgt spid="3">
                                            <p:graphicEl>
                                              <a:dgm id="{5E3C294B-924E-47EA-940C-63167F5CA61B}"/>
                                            </p:graphicEl>
                                          </p:spTgt>
                                        </p:tgtEl>
                                      </p:cBhvr>
                                    </p:animEffect>
                                    <p:anim calcmode="lin" valueType="num">
                                      <p:cBhvr>
                                        <p:cTn id="137" dur="2000" fill="hold"/>
                                        <p:tgtEl>
                                          <p:spTgt spid="3">
                                            <p:graphicEl>
                                              <a:dgm id="{5E3C294B-924E-47EA-940C-63167F5CA61B}"/>
                                            </p:graphicEl>
                                          </p:spTgt>
                                        </p:tgtEl>
                                        <p:attrNameLst>
                                          <p:attrName>ppt_w</p:attrName>
                                        </p:attrNameLst>
                                      </p:cBhvr>
                                      <p:tavLst>
                                        <p:tav tm="0" fmla="#ppt_w*sin(2.5*pi*$)">
                                          <p:val>
                                            <p:fltVal val="0"/>
                                          </p:val>
                                        </p:tav>
                                        <p:tav tm="100000">
                                          <p:val>
                                            <p:fltVal val="1"/>
                                          </p:val>
                                        </p:tav>
                                      </p:tavLst>
                                    </p:anim>
                                    <p:anim calcmode="lin" valueType="num">
                                      <p:cBhvr>
                                        <p:cTn id="138" dur="2000" fill="hold"/>
                                        <p:tgtEl>
                                          <p:spTgt spid="3">
                                            <p:graphicEl>
                                              <a:dgm id="{5E3C294B-924E-47EA-940C-63167F5CA61B}"/>
                                            </p:graphicEl>
                                          </p:spTgt>
                                        </p:tgtEl>
                                        <p:attrNameLst>
                                          <p:attrName>ppt_h</p:attrName>
                                        </p:attrNameLst>
                                      </p:cBhvr>
                                      <p:tavLst>
                                        <p:tav tm="0">
                                          <p:val>
                                            <p:strVal val="#ppt_h"/>
                                          </p:val>
                                        </p:tav>
                                        <p:tav tm="100000">
                                          <p:val>
                                            <p:strVal val="#ppt_h"/>
                                          </p:val>
                                        </p:tav>
                                      </p:tavLst>
                                    </p:anim>
                                  </p:childTnLst>
                                </p:cTn>
                              </p:par>
                              <p:par>
                                <p:cTn id="139" presetID="45" presetClass="entr" presetSubtype="0" fill="hold" grpId="0" nodeType="withEffect">
                                  <p:stCondLst>
                                    <p:cond delay="0"/>
                                  </p:stCondLst>
                                  <p:childTnLst>
                                    <p:set>
                                      <p:cBhvr>
                                        <p:cTn id="140" dur="1" fill="hold">
                                          <p:stCondLst>
                                            <p:cond delay="0"/>
                                          </p:stCondLst>
                                        </p:cTn>
                                        <p:tgtEl>
                                          <p:spTgt spid="3">
                                            <p:graphicEl>
                                              <a:dgm id="{8FECFBE8-F818-4FE7-9AAE-048EB062A6AC}"/>
                                            </p:graphicEl>
                                          </p:spTgt>
                                        </p:tgtEl>
                                        <p:attrNameLst>
                                          <p:attrName>style.visibility</p:attrName>
                                        </p:attrNameLst>
                                      </p:cBhvr>
                                      <p:to>
                                        <p:strVal val="visible"/>
                                      </p:to>
                                    </p:set>
                                    <p:animEffect transition="in" filter="fade">
                                      <p:cBhvr>
                                        <p:cTn id="141" dur="2000"/>
                                        <p:tgtEl>
                                          <p:spTgt spid="3">
                                            <p:graphicEl>
                                              <a:dgm id="{8FECFBE8-F818-4FE7-9AAE-048EB062A6AC}"/>
                                            </p:graphicEl>
                                          </p:spTgt>
                                        </p:tgtEl>
                                      </p:cBhvr>
                                    </p:animEffect>
                                    <p:anim calcmode="lin" valueType="num">
                                      <p:cBhvr>
                                        <p:cTn id="142" dur="2000" fill="hold"/>
                                        <p:tgtEl>
                                          <p:spTgt spid="3">
                                            <p:graphicEl>
                                              <a:dgm id="{8FECFBE8-F818-4FE7-9AAE-048EB062A6AC}"/>
                                            </p:graphicEl>
                                          </p:spTgt>
                                        </p:tgtEl>
                                        <p:attrNameLst>
                                          <p:attrName>ppt_w</p:attrName>
                                        </p:attrNameLst>
                                      </p:cBhvr>
                                      <p:tavLst>
                                        <p:tav tm="0" fmla="#ppt_w*sin(2.5*pi*$)">
                                          <p:val>
                                            <p:fltVal val="0"/>
                                          </p:val>
                                        </p:tav>
                                        <p:tav tm="100000">
                                          <p:val>
                                            <p:fltVal val="1"/>
                                          </p:val>
                                        </p:tav>
                                      </p:tavLst>
                                    </p:anim>
                                    <p:anim calcmode="lin" valueType="num">
                                      <p:cBhvr>
                                        <p:cTn id="143" dur="2000" fill="hold"/>
                                        <p:tgtEl>
                                          <p:spTgt spid="3">
                                            <p:graphicEl>
                                              <a:dgm id="{8FECFBE8-F818-4FE7-9AAE-048EB062A6AC}"/>
                                            </p:graphicEl>
                                          </p:spTgt>
                                        </p:tgtEl>
                                        <p:attrNameLst>
                                          <p:attrName>ppt_h</p:attrName>
                                        </p:attrNameLst>
                                      </p:cBhvr>
                                      <p:tavLst>
                                        <p:tav tm="0">
                                          <p:val>
                                            <p:strVal val="#ppt_h"/>
                                          </p:val>
                                        </p:tav>
                                        <p:tav tm="100000">
                                          <p:val>
                                            <p:strVal val="#ppt_h"/>
                                          </p:val>
                                        </p:tav>
                                      </p:tavLst>
                                    </p:anim>
                                  </p:childTnLst>
                                </p:cTn>
                              </p:par>
                            </p:childTnLst>
                          </p:cTn>
                        </p:par>
                      </p:childTnLst>
                    </p:cTn>
                  </p:par>
                  <p:par>
                    <p:cTn id="144" fill="hold">
                      <p:stCondLst>
                        <p:cond delay="indefinite"/>
                      </p:stCondLst>
                      <p:childTnLst>
                        <p:par>
                          <p:cTn id="145" fill="hold">
                            <p:stCondLst>
                              <p:cond delay="0"/>
                            </p:stCondLst>
                            <p:childTnLst>
                              <p:par>
                                <p:cTn id="146" presetID="45" presetClass="entr" presetSubtype="0" fill="hold" grpId="0" nodeType="clickEffect">
                                  <p:stCondLst>
                                    <p:cond delay="0"/>
                                  </p:stCondLst>
                                  <p:childTnLst>
                                    <p:set>
                                      <p:cBhvr>
                                        <p:cTn id="147" dur="1" fill="hold">
                                          <p:stCondLst>
                                            <p:cond delay="0"/>
                                          </p:stCondLst>
                                        </p:cTn>
                                        <p:tgtEl>
                                          <p:spTgt spid="3">
                                            <p:graphicEl>
                                              <a:dgm id="{59B0D17B-DC46-451E-B82F-5AB158BAADCA}"/>
                                            </p:graphicEl>
                                          </p:spTgt>
                                        </p:tgtEl>
                                        <p:attrNameLst>
                                          <p:attrName>style.visibility</p:attrName>
                                        </p:attrNameLst>
                                      </p:cBhvr>
                                      <p:to>
                                        <p:strVal val="visible"/>
                                      </p:to>
                                    </p:set>
                                    <p:animEffect transition="in" filter="fade">
                                      <p:cBhvr>
                                        <p:cTn id="148" dur="2000"/>
                                        <p:tgtEl>
                                          <p:spTgt spid="3">
                                            <p:graphicEl>
                                              <a:dgm id="{59B0D17B-DC46-451E-B82F-5AB158BAADCA}"/>
                                            </p:graphicEl>
                                          </p:spTgt>
                                        </p:tgtEl>
                                      </p:cBhvr>
                                    </p:animEffect>
                                    <p:anim calcmode="lin" valueType="num">
                                      <p:cBhvr>
                                        <p:cTn id="149" dur="2000" fill="hold"/>
                                        <p:tgtEl>
                                          <p:spTgt spid="3">
                                            <p:graphicEl>
                                              <a:dgm id="{59B0D17B-DC46-451E-B82F-5AB158BAADCA}"/>
                                            </p:graphicEl>
                                          </p:spTgt>
                                        </p:tgtEl>
                                        <p:attrNameLst>
                                          <p:attrName>ppt_w</p:attrName>
                                        </p:attrNameLst>
                                      </p:cBhvr>
                                      <p:tavLst>
                                        <p:tav tm="0" fmla="#ppt_w*sin(2.5*pi*$)">
                                          <p:val>
                                            <p:fltVal val="0"/>
                                          </p:val>
                                        </p:tav>
                                        <p:tav tm="100000">
                                          <p:val>
                                            <p:fltVal val="1"/>
                                          </p:val>
                                        </p:tav>
                                      </p:tavLst>
                                    </p:anim>
                                    <p:anim calcmode="lin" valueType="num">
                                      <p:cBhvr>
                                        <p:cTn id="150" dur="2000" fill="hold"/>
                                        <p:tgtEl>
                                          <p:spTgt spid="3">
                                            <p:graphicEl>
                                              <a:dgm id="{59B0D17B-DC46-451E-B82F-5AB158BAADCA}"/>
                                            </p:graphicEl>
                                          </p:spTgt>
                                        </p:tgtEl>
                                        <p:attrNameLst>
                                          <p:attrName>ppt_h</p:attrName>
                                        </p:attrNameLst>
                                      </p:cBhvr>
                                      <p:tavLst>
                                        <p:tav tm="0">
                                          <p:val>
                                            <p:strVal val="#ppt_h"/>
                                          </p:val>
                                        </p:tav>
                                        <p:tav tm="100000">
                                          <p:val>
                                            <p:strVal val="#ppt_h"/>
                                          </p:val>
                                        </p:tav>
                                      </p:tavLst>
                                    </p:anim>
                                  </p:childTnLst>
                                </p:cTn>
                              </p:par>
                              <p:par>
                                <p:cTn id="151" presetID="45" presetClass="entr" presetSubtype="0" fill="hold" grpId="0" nodeType="withEffect">
                                  <p:stCondLst>
                                    <p:cond delay="0"/>
                                  </p:stCondLst>
                                  <p:childTnLst>
                                    <p:set>
                                      <p:cBhvr>
                                        <p:cTn id="152" dur="1" fill="hold">
                                          <p:stCondLst>
                                            <p:cond delay="0"/>
                                          </p:stCondLst>
                                        </p:cTn>
                                        <p:tgtEl>
                                          <p:spTgt spid="3">
                                            <p:graphicEl>
                                              <a:dgm id="{57810CEC-1AFD-45E4-BA30-9F68D523841F}"/>
                                            </p:graphicEl>
                                          </p:spTgt>
                                        </p:tgtEl>
                                        <p:attrNameLst>
                                          <p:attrName>style.visibility</p:attrName>
                                        </p:attrNameLst>
                                      </p:cBhvr>
                                      <p:to>
                                        <p:strVal val="visible"/>
                                      </p:to>
                                    </p:set>
                                    <p:animEffect transition="in" filter="fade">
                                      <p:cBhvr>
                                        <p:cTn id="153" dur="2000"/>
                                        <p:tgtEl>
                                          <p:spTgt spid="3">
                                            <p:graphicEl>
                                              <a:dgm id="{57810CEC-1AFD-45E4-BA30-9F68D523841F}"/>
                                            </p:graphicEl>
                                          </p:spTgt>
                                        </p:tgtEl>
                                      </p:cBhvr>
                                    </p:animEffect>
                                    <p:anim calcmode="lin" valueType="num">
                                      <p:cBhvr>
                                        <p:cTn id="154" dur="2000" fill="hold"/>
                                        <p:tgtEl>
                                          <p:spTgt spid="3">
                                            <p:graphicEl>
                                              <a:dgm id="{57810CEC-1AFD-45E4-BA30-9F68D523841F}"/>
                                            </p:graphicEl>
                                          </p:spTgt>
                                        </p:tgtEl>
                                        <p:attrNameLst>
                                          <p:attrName>ppt_w</p:attrName>
                                        </p:attrNameLst>
                                      </p:cBhvr>
                                      <p:tavLst>
                                        <p:tav tm="0" fmla="#ppt_w*sin(2.5*pi*$)">
                                          <p:val>
                                            <p:fltVal val="0"/>
                                          </p:val>
                                        </p:tav>
                                        <p:tav tm="100000">
                                          <p:val>
                                            <p:fltVal val="1"/>
                                          </p:val>
                                        </p:tav>
                                      </p:tavLst>
                                    </p:anim>
                                    <p:anim calcmode="lin" valueType="num">
                                      <p:cBhvr>
                                        <p:cTn id="155" dur="2000" fill="hold"/>
                                        <p:tgtEl>
                                          <p:spTgt spid="3">
                                            <p:graphicEl>
                                              <a:dgm id="{57810CEC-1AFD-45E4-BA30-9F68D523841F}"/>
                                            </p:graphicEl>
                                          </p:spTgt>
                                        </p:tgtEl>
                                        <p:attrNameLst>
                                          <p:attrName>ppt_h</p:attrName>
                                        </p:attrNameLst>
                                      </p:cBhvr>
                                      <p:tavLst>
                                        <p:tav tm="0">
                                          <p:val>
                                            <p:strVal val="#ppt_h"/>
                                          </p:val>
                                        </p:tav>
                                        <p:tav tm="100000">
                                          <p:val>
                                            <p:strVal val="#ppt_h"/>
                                          </p:val>
                                        </p:tav>
                                      </p:tavLst>
                                    </p:anim>
                                  </p:childTnLst>
                                </p:cTn>
                              </p:par>
                            </p:childTnLst>
                          </p:cTn>
                        </p:par>
                      </p:childTnLst>
                    </p:cTn>
                  </p:par>
                  <p:par>
                    <p:cTn id="156" fill="hold">
                      <p:stCondLst>
                        <p:cond delay="indefinite"/>
                      </p:stCondLst>
                      <p:childTnLst>
                        <p:par>
                          <p:cTn id="157" fill="hold">
                            <p:stCondLst>
                              <p:cond delay="0"/>
                            </p:stCondLst>
                            <p:childTnLst>
                              <p:par>
                                <p:cTn id="158" presetID="45" presetClass="entr" presetSubtype="0" fill="hold" grpId="0" nodeType="clickEffect">
                                  <p:stCondLst>
                                    <p:cond delay="0"/>
                                  </p:stCondLst>
                                  <p:childTnLst>
                                    <p:set>
                                      <p:cBhvr>
                                        <p:cTn id="159" dur="1" fill="hold">
                                          <p:stCondLst>
                                            <p:cond delay="0"/>
                                          </p:stCondLst>
                                        </p:cTn>
                                        <p:tgtEl>
                                          <p:spTgt spid="3">
                                            <p:graphicEl>
                                              <a:dgm id="{2279D6E3-AC41-4411-A319-504B1F3E55C6}"/>
                                            </p:graphicEl>
                                          </p:spTgt>
                                        </p:tgtEl>
                                        <p:attrNameLst>
                                          <p:attrName>style.visibility</p:attrName>
                                        </p:attrNameLst>
                                      </p:cBhvr>
                                      <p:to>
                                        <p:strVal val="visible"/>
                                      </p:to>
                                    </p:set>
                                    <p:animEffect transition="in" filter="fade">
                                      <p:cBhvr>
                                        <p:cTn id="160" dur="2000"/>
                                        <p:tgtEl>
                                          <p:spTgt spid="3">
                                            <p:graphicEl>
                                              <a:dgm id="{2279D6E3-AC41-4411-A319-504B1F3E55C6}"/>
                                            </p:graphicEl>
                                          </p:spTgt>
                                        </p:tgtEl>
                                      </p:cBhvr>
                                    </p:animEffect>
                                    <p:anim calcmode="lin" valueType="num">
                                      <p:cBhvr>
                                        <p:cTn id="161" dur="2000" fill="hold"/>
                                        <p:tgtEl>
                                          <p:spTgt spid="3">
                                            <p:graphicEl>
                                              <a:dgm id="{2279D6E3-AC41-4411-A319-504B1F3E55C6}"/>
                                            </p:graphicEl>
                                          </p:spTgt>
                                        </p:tgtEl>
                                        <p:attrNameLst>
                                          <p:attrName>ppt_w</p:attrName>
                                        </p:attrNameLst>
                                      </p:cBhvr>
                                      <p:tavLst>
                                        <p:tav tm="0" fmla="#ppt_w*sin(2.5*pi*$)">
                                          <p:val>
                                            <p:fltVal val="0"/>
                                          </p:val>
                                        </p:tav>
                                        <p:tav tm="100000">
                                          <p:val>
                                            <p:fltVal val="1"/>
                                          </p:val>
                                        </p:tav>
                                      </p:tavLst>
                                    </p:anim>
                                    <p:anim calcmode="lin" valueType="num">
                                      <p:cBhvr>
                                        <p:cTn id="162" dur="2000" fill="hold"/>
                                        <p:tgtEl>
                                          <p:spTgt spid="3">
                                            <p:graphicEl>
                                              <a:dgm id="{2279D6E3-AC41-4411-A319-504B1F3E55C6}"/>
                                            </p:graphicEl>
                                          </p:spTgt>
                                        </p:tgtEl>
                                        <p:attrNameLst>
                                          <p:attrName>ppt_h</p:attrName>
                                        </p:attrNameLst>
                                      </p:cBhvr>
                                      <p:tavLst>
                                        <p:tav tm="0">
                                          <p:val>
                                            <p:strVal val="#ppt_h"/>
                                          </p:val>
                                        </p:tav>
                                        <p:tav tm="100000">
                                          <p:val>
                                            <p:strVal val="#ppt_h"/>
                                          </p:val>
                                        </p:tav>
                                      </p:tavLst>
                                    </p:anim>
                                  </p:childTnLst>
                                </p:cTn>
                              </p:par>
                              <p:par>
                                <p:cTn id="163" presetID="45" presetClass="entr" presetSubtype="0" fill="hold" grpId="0" nodeType="withEffect">
                                  <p:stCondLst>
                                    <p:cond delay="0"/>
                                  </p:stCondLst>
                                  <p:childTnLst>
                                    <p:set>
                                      <p:cBhvr>
                                        <p:cTn id="164" dur="1" fill="hold">
                                          <p:stCondLst>
                                            <p:cond delay="0"/>
                                          </p:stCondLst>
                                        </p:cTn>
                                        <p:tgtEl>
                                          <p:spTgt spid="3">
                                            <p:graphicEl>
                                              <a:dgm id="{1014F857-7820-4D40-9450-43E6A4C22D25}"/>
                                            </p:graphicEl>
                                          </p:spTgt>
                                        </p:tgtEl>
                                        <p:attrNameLst>
                                          <p:attrName>style.visibility</p:attrName>
                                        </p:attrNameLst>
                                      </p:cBhvr>
                                      <p:to>
                                        <p:strVal val="visible"/>
                                      </p:to>
                                    </p:set>
                                    <p:animEffect transition="in" filter="fade">
                                      <p:cBhvr>
                                        <p:cTn id="165" dur="2000"/>
                                        <p:tgtEl>
                                          <p:spTgt spid="3">
                                            <p:graphicEl>
                                              <a:dgm id="{1014F857-7820-4D40-9450-43E6A4C22D25}"/>
                                            </p:graphicEl>
                                          </p:spTgt>
                                        </p:tgtEl>
                                      </p:cBhvr>
                                    </p:animEffect>
                                    <p:anim calcmode="lin" valueType="num">
                                      <p:cBhvr>
                                        <p:cTn id="166" dur="2000" fill="hold"/>
                                        <p:tgtEl>
                                          <p:spTgt spid="3">
                                            <p:graphicEl>
                                              <a:dgm id="{1014F857-7820-4D40-9450-43E6A4C22D25}"/>
                                            </p:graphicEl>
                                          </p:spTgt>
                                        </p:tgtEl>
                                        <p:attrNameLst>
                                          <p:attrName>ppt_w</p:attrName>
                                        </p:attrNameLst>
                                      </p:cBhvr>
                                      <p:tavLst>
                                        <p:tav tm="0" fmla="#ppt_w*sin(2.5*pi*$)">
                                          <p:val>
                                            <p:fltVal val="0"/>
                                          </p:val>
                                        </p:tav>
                                        <p:tav tm="100000">
                                          <p:val>
                                            <p:fltVal val="1"/>
                                          </p:val>
                                        </p:tav>
                                      </p:tavLst>
                                    </p:anim>
                                    <p:anim calcmode="lin" valueType="num">
                                      <p:cBhvr>
                                        <p:cTn id="167" dur="2000" fill="hold"/>
                                        <p:tgtEl>
                                          <p:spTgt spid="3">
                                            <p:graphicEl>
                                              <a:dgm id="{1014F857-7820-4D40-9450-43E6A4C22D25}"/>
                                            </p:graphicEl>
                                          </p:spTgt>
                                        </p:tgtEl>
                                        <p:attrNameLst>
                                          <p:attrName>ppt_h</p:attrName>
                                        </p:attrNameLst>
                                      </p:cBhvr>
                                      <p:tavLst>
                                        <p:tav tm="0">
                                          <p:val>
                                            <p:strVal val="#ppt_h"/>
                                          </p:val>
                                        </p:tav>
                                        <p:tav tm="100000">
                                          <p:val>
                                            <p:strVal val="#ppt_h"/>
                                          </p:val>
                                        </p:tav>
                                      </p:tavLst>
                                    </p:anim>
                                  </p:childTnLst>
                                </p:cTn>
                              </p:par>
                              <p:par>
                                <p:cTn id="168" presetID="45" presetClass="entr" presetSubtype="0" fill="hold" grpId="0" nodeType="withEffect">
                                  <p:stCondLst>
                                    <p:cond delay="0"/>
                                  </p:stCondLst>
                                  <p:childTnLst>
                                    <p:set>
                                      <p:cBhvr>
                                        <p:cTn id="169" dur="1" fill="hold">
                                          <p:stCondLst>
                                            <p:cond delay="0"/>
                                          </p:stCondLst>
                                        </p:cTn>
                                        <p:tgtEl>
                                          <p:spTgt spid="3">
                                            <p:graphicEl>
                                              <a:dgm id="{19B98438-9F25-4E0E-982F-441D2F1A6812}"/>
                                            </p:graphicEl>
                                          </p:spTgt>
                                        </p:tgtEl>
                                        <p:attrNameLst>
                                          <p:attrName>style.visibility</p:attrName>
                                        </p:attrNameLst>
                                      </p:cBhvr>
                                      <p:to>
                                        <p:strVal val="visible"/>
                                      </p:to>
                                    </p:set>
                                    <p:animEffect transition="in" filter="fade">
                                      <p:cBhvr>
                                        <p:cTn id="170" dur="2000"/>
                                        <p:tgtEl>
                                          <p:spTgt spid="3">
                                            <p:graphicEl>
                                              <a:dgm id="{19B98438-9F25-4E0E-982F-441D2F1A6812}"/>
                                            </p:graphicEl>
                                          </p:spTgt>
                                        </p:tgtEl>
                                      </p:cBhvr>
                                    </p:animEffect>
                                    <p:anim calcmode="lin" valueType="num">
                                      <p:cBhvr>
                                        <p:cTn id="171" dur="2000" fill="hold"/>
                                        <p:tgtEl>
                                          <p:spTgt spid="3">
                                            <p:graphicEl>
                                              <a:dgm id="{19B98438-9F25-4E0E-982F-441D2F1A6812}"/>
                                            </p:graphicEl>
                                          </p:spTgt>
                                        </p:tgtEl>
                                        <p:attrNameLst>
                                          <p:attrName>ppt_w</p:attrName>
                                        </p:attrNameLst>
                                      </p:cBhvr>
                                      <p:tavLst>
                                        <p:tav tm="0" fmla="#ppt_w*sin(2.5*pi*$)">
                                          <p:val>
                                            <p:fltVal val="0"/>
                                          </p:val>
                                        </p:tav>
                                        <p:tav tm="100000">
                                          <p:val>
                                            <p:fltVal val="1"/>
                                          </p:val>
                                        </p:tav>
                                      </p:tavLst>
                                    </p:anim>
                                    <p:anim calcmode="lin" valueType="num">
                                      <p:cBhvr>
                                        <p:cTn id="172" dur="2000" fill="hold"/>
                                        <p:tgtEl>
                                          <p:spTgt spid="3">
                                            <p:graphicEl>
                                              <a:dgm id="{19B98438-9F25-4E0E-982F-441D2F1A6812}"/>
                                            </p:graphicEl>
                                          </p:spTgt>
                                        </p:tgtEl>
                                        <p:attrNameLst>
                                          <p:attrName>ppt_h</p:attrName>
                                        </p:attrNameLst>
                                      </p:cBhvr>
                                      <p:tavLst>
                                        <p:tav tm="0">
                                          <p:val>
                                            <p:strVal val="#ppt_h"/>
                                          </p:val>
                                        </p:tav>
                                        <p:tav tm="100000">
                                          <p:val>
                                            <p:strVal val="#ppt_h"/>
                                          </p:val>
                                        </p:tav>
                                      </p:tavLst>
                                    </p:anim>
                                  </p:childTnLst>
                                </p:cTn>
                              </p:par>
                            </p:childTnLst>
                          </p:cTn>
                        </p:par>
                      </p:childTnLst>
                    </p:cTn>
                  </p:par>
                  <p:par>
                    <p:cTn id="173" fill="hold">
                      <p:stCondLst>
                        <p:cond delay="indefinite"/>
                      </p:stCondLst>
                      <p:childTnLst>
                        <p:par>
                          <p:cTn id="174" fill="hold">
                            <p:stCondLst>
                              <p:cond delay="0"/>
                            </p:stCondLst>
                            <p:childTnLst>
                              <p:par>
                                <p:cTn id="175" presetID="45" presetClass="entr" presetSubtype="0" fill="hold" grpId="0" nodeType="clickEffect">
                                  <p:stCondLst>
                                    <p:cond delay="0"/>
                                  </p:stCondLst>
                                  <p:childTnLst>
                                    <p:set>
                                      <p:cBhvr>
                                        <p:cTn id="176" dur="1" fill="hold">
                                          <p:stCondLst>
                                            <p:cond delay="0"/>
                                          </p:stCondLst>
                                        </p:cTn>
                                        <p:tgtEl>
                                          <p:spTgt spid="5"/>
                                        </p:tgtEl>
                                        <p:attrNameLst>
                                          <p:attrName>style.visibility</p:attrName>
                                        </p:attrNameLst>
                                      </p:cBhvr>
                                      <p:to>
                                        <p:strVal val="visible"/>
                                      </p:to>
                                    </p:set>
                                    <p:animEffect transition="in" filter="fade">
                                      <p:cBhvr>
                                        <p:cTn id="177" dur="2000"/>
                                        <p:tgtEl>
                                          <p:spTgt spid="5"/>
                                        </p:tgtEl>
                                      </p:cBhvr>
                                    </p:animEffect>
                                    <p:anim calcmode="lin" valueType="num">
                                      <p:cBhvr>
                                        <p:cTn id="178" dur="2000" fill="hold"/>
                                        <p:tgtEl>
                                          <p:spTgt spid="5"/>
                                        </p:tgtEl>
                                        <p:attrNameLst>
                                          <p:attrName>ppt_w</p:attrName>
                                        </p:attrNameLst>
                                      </p:cBhvr>
                                      <p:tavLst>
                                        <p:tav tm="0" fmla="#ppt_w*sin(2.5*pi*$)">
                                          <p:val>
                                            <p:fltVal val="0"/>
                                          </p:val>
                                        </p:tav>
                                        <p:tav tm="100000">
                                          <p:val>
                                            <p:fltVal val="1"/>
                                          </p:val>
                                        </p:tav>
                                      </p:tavLst>
                                    </p:anim>
                                    <p:anim calcmode="lin" valueType="num">
                                      <p:cBhvr>
                                        <p:cTn id="179" dur="2000" fill="hold"/>
                                        <p:tgtEl>
                                          <p:spTgt spid="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7" grpId="0"/>
      <p:bldGraphic spid="3" grpId="0">
        <p:bldSub>
          <a:bldDgm bld="one"/>
        </p:bldSub>
      </p:bldGraphic>
      <p:bldP spid="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11560" y="17339"/>
            <a:ext cx="8229600" cy="819373"/>
          </a:xfrm>
        </p:spPr>
        <p:txBody>
          <a:bodyPr>
            <a:normAutofit/>
          </a:bodyPr>
          <a:lstStyle/>
          <a:p>
            <a:r>
              <a:rPr lang="fa-IR" sz="3200" b="0" dirty="0">
                <a:solidFill>
                  <a:srgbClr val="FF0000"/>
                </a:solidFill>
                <a:cs typeface="B Titr" panose="00000700000000000000" pitchFamily="2" charset="-78"/>
              </a:rPr>
              <a:t>الف) فلسفه پیدایش و رسالت روحانیت</a:t>
            </a:r>
            <a:endParaRPr lang="fa-IR" sz="3200" dirty="0"/>
          </a:p>
        </p:txBody>
      </p:sp>
      <p:graphicFrame>
        <p:nvGraphicFramePr>
          <p:cNvPr id="8" name="Diagram 7"/>
          <p:cNvGraphicFramePr/>
          <p:nvPr>
            <p:extLst>
              <p:ext uri="{D42A27DB-BD31-4B8C-83A1-F6EECF244321}">
                <p14:modId xmlns:p14="http://schemas.microsoft.com/office/powerpoint/2010/main" val="2323200227"/>
              </p:ext>
            </p:extLst>
          </p:nvPr>
        </p:nvGraphicFramePr>
        <p:xfrm>
          <a:off x="95672" y="3469456"/>
          <a:ext cx="5196408" cy="33439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aphicFrame>
        <p:nvGraphicFramePr>
          <p:cNvPr id="9" name="Diagram 8"/>
          <p:cNvGraphicFramePr/>
          <p:nvPr>
            <p:extLst>
              <p:ext uri="{D42A27DB-BD31-4B8C-83A1-F6EECF244321}">
                <p14:modId xmlns:p14="http://schemas.microsoft.com/office/powerpoint/2010/main" val="1009829724"/>
              </p:ext>
            </p:extLst>
          </p:nvPr>
        </p:nvGraphicFramePr>
        <p:xfrm>
          <a:off x="4107432" y="1556792"/>
          <a:ext cx="5001072" cy="3343920"/>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
        <p:nvSpPr>
          <p:cNvPr id="10" name="Striped Right Arrow 9"/>
          <p:cNvSpPr/>
          <p:nvPr/>
        </p:nvSpPr>
        <p:spPr>
          <a:xfrm rot="1499023">
            <a:off x="4526824" y="1649028"/>
            <a:ext cx="1872208" cy="1008112"/>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fa-IR" sz="2000" dirty="0" smtClean="0">
                <a:solidFill>
                  <a:srgbClr val="FFFF00"/>
                </a:solidFill>
                <a:cs typeface="B Titr" panose="00000700000000000000" pitchFamily="2" charset="-78"/>
              </a:rPr>
              <a:t>شئون پیامبران</a:t>
            </a:r>
            <a:endParaRPr lang="fa-IR" sz="2000" dirty="0">
              <a:solidFill>
                <a:srgbClr val="FFFF00"/>
              </a:solidFill>
              <a:cs typeface="B Titr" panose="00000700000000000000" pitchFamily="2" charset="-78"/>
            </a:endParaRPr>
          </a:p>
        </p:txBody>
      </p:sp>
      <p:sp>
        <p:nvSpPr>
          <p:cNvPr id="12" name="Striped Right Arrow 11"/>
          <p:cNvSpPr/>
          <p:nvPr/>
        </p:nvSpPr>
        <p:spPr>
          <a:xfrm rot="9817105" flipV="1">
            <a:off x="1716793" y="2573159"/>
            <a:ext cx="2189262" cy="1098955"/>
          </a:xfrm>
          <a:prstGeom prst="stripedRightArrow">
            <a:avLst/>
          </a:prstGeom>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fa-IR" sz="2000" dirty="0">
                <a:solidFill>
                  <a:srgbClr val="FFFF00"/>
                </a:solidFill>
                <a:cs typeface="B Titr" panose="00000700000000000000" pitchFamily="2" charset="-78"/>
              </a:rPr>
              <a:t>رسالت های حوزه</a:t>
            </a:r>
          </a:p>
        </p:txBody>
      </p:sp>
    </p:spTree>
  </p:cSld>
  <p:clrMapOvr>
    <a:masterClrMapping/>
  </p:clrMapOvr>
  <mc:AlternateContent xmlns:mc="http://schemas.openxmlformats.org/markup-compatibility/2006" xmlns:p14="http://schemas.microsoft.com/office/powerpoint/2010/main">
    <mc:Choice Requires="p14">
      <p:transition spd="slow" p14:dur="3400">
        <p14:reveal thruBlk="1"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wipe(down)">
                                      <p:cBhvr>
                                        <p:cTn id="25" dur="580">
                                          <p:stCondLst>
                                            <p:cond delay="0"/>
                                          </p:stCondLst>
                                        </p:cTn>
                                        <p:tgtEl>
                                          <p:spTgt spid="10"/>
                                        </p:tgtEl>
                                      </p:cBhvr>
                                    </p:animEffect>
                                    <p:anim calcmode="lin" valueType="num">
                                      <p:cBhvr>
                                        <p:cTn id="26"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31" dur="26">
                                          <p:stCondLst>
                                            <p:cond delay="650"/>
                                          </p:stCondLst>
                                        </p:cTn>
                                        <p:tgtEl>
                                          <p:spTgt spid="10"/>
                                        </p:tgtEl>
                                      </p:cBhvr>
                                      <p:to x="100000" y="60000"/>
                                    </p:animScale>
                                    <p:animScale>
                                      <p:cBhvr>
                                        <p:cTn id="32" dur="166" decel="50000">
                                          <p:stCondLst>
                                            <p:cond delay="676"/>
                                          </p:stCondLst>
                                        </p:cTn>
                                        <p:tgtEl>
                                          <p:spTgt spid="10"/>
                                        </p:tgtEl>
                                      </p:cBhvr>
                                      <p:to x="100000" y="100000"/>
                                    </p:animScale>
                                    <p:animScale>
                                      <p:cBhvr>
                                        <p:cTn id="33" dur="26">
                                          <p:stCondLst>
                                            <p:cond delay="1312"/>
                                          </p:stCondLst>
                                        </p:cTn>
                                        <p:tgtEl>
                                          <p:spTgt spid="10"/>
                                        </p:tgtEl>
                                      </p:cBhvr>
                                      <p:to x="100000" y="80000"/>
                                    </p:animScale>
                                    <p:animScale>
                                      <p:cBhvr>
                                        <p:cTn id="34" dur="166" decel="50000">
                                          <p:stCondLst>
                                            <p:cond delay="1338"/>
                                          </p:stCondLst>
                                        </p:cTn>
                                        <p:tgtEl>
                                          <p:spTgt spid="10"/>
                                        </p:tgtEl>
                                      </p:cBhvr>
                                      <p:to x="100000" y="100000"/>
                                    </p:animScale>
                                    <p:animScale>
                                      <p:cBhvr>
                                        <p:cTn id="35" dur="26">
                                          <p:stCondLst>
                                            <p:cond delay="1642"/>
                                          </p:stCondLst>
                                        </p:cTn>
                                        <p:tgtEl>
                                          <p:spTgt spid="10"/>
                                        </p:tgtEl>
                                      </p:cBhvr>
                                      <p:to x="100000" y="90000"/>
                                    </p:animScale>
                                    <p:animScale>
                                      <p:cBhvr>
                                        <p:cTn id="36" dur="166" decel="50000">
                                          <p:stCondLst>
                                            <p:cond delay="1668"/>
                                          </p:stCondLst>
                                        </p:cTn>
                                        <p:tgtEl>
                                          <p:spTgt spid="10"/>
                                        </p:tgtEl>
                                      </p:cBhvr>
                                      <p:to x="100000" y="100000"/>
                                    </p:animScale>
                                    <p:animScale>
                                      <p:cBhvr>
                                        <p:cTn id="37" dur="26">
                                          <p:stCondLst>
                                            <p:cond delay="1808"/>
                                          </p:stCondLst>
                                        </p:cTn>
                                        <p:tgtEl>
                                          <p:spTgt spid="10"/>
                                        </p:tgtEl>
                                      </p:cBhvr>
                                      <p:to x="100000" y="95000"/>
                                    </p:animScale>
                                    <p:animScale>
                                      <p:cBhvr>
                                        <p:cTn id="38" dur="166" decel="50000">
                                          <p:stCondLst>
                                            <p:cond delay="1834"/>
                                          </p:stCondLst>
                                        </p:cTn>
                                        <p:tgtEl>
                                          <p:spTgt spid="10"/>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9">
                                            <p:graphicEl>
                                              <a:dgm id="{8E9B1313-959A-4BE9-93AE-C3FF1A8EBC48}"/>
                                            </p:graphicEl>
                                          </p:spTgt>
                                        </p:tgtEl>
                                        <p:attrNameLst>
                                          <p:attrName>style.visibility</p:attrName>
                                        </p:attrNameLst>
                                      </p:cBhvr>
                                      <p:to>
                                        <p:strVal val="visible"/>
                                      </p:to>
                                    </p:set>
                                    <p:animEffect transition="in" filter="wipe(down)">
                                      <p:cBhvr>
                                        <p:cTn id="43" dur="580">
                                          <p:stCondLst>
                                            <p:cond delay="0"/>
                                          </p:stCondLst>
                                        </p:cTn>
                                        <p:tgtEl>
                                          <p:spTgt spid="9">
                                            <p:graphicEl>
                                              <a:dgm id="{8E9B1313-959A-4BE9-93AE-C3FF1A8EBC48}"/>
                                            </p:graphicEl>
                                          </p:spTgt>
                                        </p:tgtEl>
                                      </p:cBhvr>
                                    </p:animEffect>
                                    <p:anim calcmode="lin" valueType="num">
                                      <p:cBhvr>
                                        <p:cTn id="44" dur="1822" tmFilter="0,0; 0.14,0.36; 0.43,0.73; 0.71,0.91; 1.0,1.0">
                                          <p:stCondLst>
                                            <p:cond delay="0"/>
                                          </p:stCondLst>
                                        </p:cTn>
                                        <p:tgtEl>
                                          <p:spTgt spid="9">
                                            <p:graphicEl>
                                              <a:dgm id="{8E9B1313-959A-4BE9-93AE-C3FF1A8EBC48}"/>
                                            </p:graphic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9">
                                            <p:graphicEl>
                                              <a:dgm id="{8E9B1313-959A-4BE9-93AE-C3FF1A8EBC48}"/>
                                            </p:graphic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9">
                                            <p:graphicEl>
                                              <a:dgm id="{8E9B1313-959A-4BE9-93AE-C3FF1A8EBC48}"/>
                                            </p:graphic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9">
                                            <p:graphicEl>
                                              <a:dgm id="{8E9B1313-959A-4BE9-93AE-C3FF1A8EBC48}"/>
                                            </p:graphic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9">
                                            <p:graphicEl>
                                              <a:dgm id="{8E9B1313-959A-4BE9-93AE-C3FF1A8EBC48}"/>
                                            </p:graphic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9">
                                            <p:graphicEl>
                                              <a:dgm id="{8E9B1313-959A-4BE9-93AE-C3FF1A8EBC48}"/>
                                            </p:graphicEl>
                                          </p:spTgt>
                                        </p:tgtEl>
                                      </p:cBhvr>
                                      <p:to x="100000" y="60000"/>
                                    </p:animScale>
                                    <p:animScale>
                                      <p:cBhvr>
                                        <p:cTn id="50" dur="166" decel="50000">
                                          <p:stCondLst>
                                            <p:cond delay="676"/>
                                          </p:stCondLst>
                                        </p:cTn>
                                        <p:tgtEl>
                                          <p:spTgt spid="9">
                                            <p:graphicEl>
                                              <a:dgm id="{8E9B1313-959A-4BE9-93AE-C3FF1A8EBC48}"/>
                                            </p:graphicEl>
                                          </p:spTgt>
                                        </p:tgtEl>
                                      </p:cBhvr>
                                      <p:to x="100000" y="100000"/>
                                    </p:animScale>
                                    <p:animScale>
                                      <p:cBhvr>
                                        <p:cTn id="51" dur="26">
                                          <p:stCondLst>
                                            <p:cond delay="1312"/>
                                          </p:stCondLst>
                                        </p:cTn>
                                        <p:tgtEl>
                                          <p:spTgt spid="9">
                                            <p:graphicEl>
                                              <a:dgm id="{8E9B1313-959A-4BE9-93AE-C3FF1A8EBC48}"/>
                                            </p:graphicEl>
                                          </p:spTgt>
                                        </p:tgtEl>
                                      </p:cBhvr>
                                      <p:to x="100000" y="80000"/>
                                    </p:animScale>
                                    <p:animScale>
                                      <p:cBhvr>
                                        <p:cTn id="52" dur="166" decel="50000">
                                          <p:stCondLst>
                                            <p:cond delay="1338"/>
                                          </p:stCondLst>
                                        </p:cTn>
                                        <p:tgtEl>
                                          <p:spTgt spid="9">
                                            <p:graphicEl>
                                              <a:dgm id="{8E9B1313-959A-4BE9-93AE-C3FF1A8EBC48}"/>
                                            </p:graphicEl>
                                          </p:spTgt>
                                        </p:tgtEl>
                                      </p:cBhvr>
                                      <p:to x="100000" y="100000"/>
                                    </p:animScale>
                                    <p:animScale>
                                      <p:cBhvr>
                                        <p:cTn id="53" dur="26">
                                          <p:stCondLst>
                                            <p:cond delay="1642"/>
                                          </p:stCondLst>
                                        </p:cTn>
                                        <p:tgtEl>
                                          <p:spTgt spid="9">
                                            <p:graphicEl>
                                              <a:dgm id="{8E9B1313-959A-4BE9-93AE-C3FF1A8EBC48}"/>
                                            </p:graphicEl>
                                          </p:spTgt>
                                        </p:tgtEl>
                                      </p:cBhvr>
                                      <p:to x="100000" y="90000"/>
                                    </p:animScale>
                                    <p:animScale>
                                      <p:cBhvr>
                                        <p:cTn id="54" dur="166" decel="50000">
                                          <p:stCondLst>
                                            <p:cond delay="1668"/>
                                          </p:stCondLst>
                                        </p:cTn>
                                        <p:tgtEl>
                                          <p:spTgt spid="9">
                                            <p:graphicEl>
                                              <a:dgm id="{8E9B1313-959A-4BE9-93AE-C3FF1A8EBC48}"/>
                                            </p:graphicEl>
                                          </p:spTgt>
                                        </p:tgtEl>
                                      </p:cBhvr>
                                      <p:to x="100000" y="100000"/>
                                    </p:animScale>
                                    <p:animScale>
                                      <p:cBhvr>
                                        <p:cTn id="55" dur="26">
                                          <p:stCondLst>
                                            <p:cond delay="1808"/>
                                          </p:stCondLst>
                                        </p:cTn>
                                        <p:tgtEl>
                                          <p:spTgt spid="9">
                                            <p:graphicEl>
                                              <a:dgm id="{8E9B1313-959A-4BE9-93AE-C3FF1A8EBC48}"/>
                                            </p:graphicEl>
                                          </p:spTgt>
                                        </p:tgtEl>
                                      </p:cBhvr>
                                      <p:to x="100000" y="95000"/>
                                    </p:animScale>
                                    <p:animScale>
                                      <p:cBhvr>
                                        <p:cTn id="56" dur="166" decel="50000">
                                          <p:stCondLst>
                                            <p:cond delay="1834"/>
                                          </p:stCondLst>
                                        </p:cTn>
                                        <p:tgtEl>
                                          <p:spTgt spid="9">
                                            <p:graphicEl>
                                              <a:dgm id="{8E9B1313-959A-4BE9-93AE-C3FF1A8EBC48}"/>
                                            </p:graphicEl>
                                          </p:spTgt>
                                        </p:tgtEl>
                                      </p:cBhvr>
                                      <p:to x="100000" y="100000"/>
                                    </p:animScale>
                                  </p:childTnLst>
                                </p:cTn>
                              </p:par>
                              <p:par>
                                <p:cTn id="57" presetID="26" presetClass="entr" presetSubtype="0" fill="hold" grpId="0" nodeType="withEffect">
                                  <p:stCondLst>
                                    <p:cond delay="0"/>
                                  </p:stCondLst>
                                  <p:childTnLst>
                                    <p:set>
                                      <p:cBhvr>
                                        <p:cTn id="58" dur="1" fill="hold">
                                          <p:stCondLst>
                                            <p:cond delay="0"/>
                                          </p:stCondLst>
                                        </p:cTn>
                                        <p:tgtEl>
                                          <p:spTgt spid="9">
                                            <p:graphicEl>
                                              <a:dgm id="{7759CF9D-DE11-4D5B-9EB7-D8FC1963D19E}"/>
                                            </p:graphicEl>
                                          </p:spTgt>
                                        </p:tgtEl>
                                        <p:attrNameLst>
                                          <p:attrName>style.visibility</p:attrName>
                                        </p:attrNameLst>
                                      </p:cBhvr>
                                      <p:to>
                                        <p:strVal val="visible"/>
                                      </p:to>
                                    </p:set>
                                    <p:animEffect transition="in" filter="wipe(down)">
                                      <p:cBhvr>
                                        <p:cTn id="59" dur="580">
                                          <p:stCondLst>
                                            <p:cond delay="0"/>
                                          </p:stCondLst>
                                        </p:cTn>
                                        <p:tgtEl>
                                          <p:spTgt spid="9">
                                            <p:graphicEl>
                                              <a:dgm id="{7759CF9D-DE11-4D5B-9EB7-D8FC1963D19E}"/>
                                            </p:graphicEl>
                                          </p:spTgt>
                                        </p:tgtEl>
                                      </p:cBhvr>
                                    </p:animEffect>
                                    <p:anim calcmode="lin" valueType="num">
                                      <p:cBhvr>
                                        <p:cTn id="60" dur="1822" tmFilter="0,0; 0.14,0.36; 0.43,0.73; 0.71,0.91; 1.0,1.0">
                                          <p:stCondLst>
                                            <p:cond delay="0"/>
                                          </p:stCondLst>
                                        </p:cTn>
                                        <p:tgtEl>
                                          <p:spTgt spid="9">
                                            <p:graphicEl>
                                              <a:dgm id="{7759CF9D-DE11-4D5B-9EB7-D8FC1963D19E}"/>
                                            </p:graphicEl>
                                          </p:spTgt>
                                        </p:tgtEl>
                                        <p:attrNameLst>
                                          <p:attrName>ppt_x</p:attrName>
                                        </p:attrNameLst>
                                      </p:cBhvr>
                                      <p:tavLst>
                                        <p:tav tm="0">
                                          <p:val>
                                            <p:strVal val="#ppt_x-0.25"/>
                                          </p:val>
                                        </p:tav>
                                        <p:tav tm="100000">
                                          <p:val>
                                            <p:strVal val="#ppt_x"/>
                                          </p:val>
                                        </p:tav>
                                      </p:tavLst>
                                    </p:anim>
                                    <p:anim calcmode="lin" valueType="num">
                                      <p:cBhvr>
                                        <p:cTn id="61" dur="664" tmFilter="0.0,0.0; 0.25,0.07; 0.50,0.2; 0.75,0.467; 1.0,1.0">
                                          <p:stCondLst>
                                            <p:cond delay="0"/>
                                          </p:stCondLst>
                                        </p:cTn>
                                        <p:tgtEl>
                                          <p:spTgt spid="9">
                                            <p:graphicEl>
                                              <a:dgm id="{7759CF9D-DE11-4D5B-9EB7-D8FC1963D19E}"/>
                                            </p:graphicEl>
                                          </p:spTgt>
                                        </p:tgtEl>
                                        <p:attrNameLst>
                                          <p:attrName>ppt_y</p:attrName>
                                        </p:attrNameLst>
                                      </p:cBhvr>
                                      <p:tavLst>
                                        <p:tav tm="0" fmla="#ppt_y-sin(pi*$)/3">
                                          <p:val>
                                            <p:fltVal val="0.5"/>
                                          </p:val>
                                        </p:tav>
                                        <p:tav tm="100000">
                                          <p:val>
                                            <p:fltVal val="1"/>
                                          </p:val>
                                        </p:tav>
                                      </p:tavLst>
                                    </p:anim>
                                    <p:anim calcmode="lin" valueType="num">
                                      <p:cBhvr>
                                        <p:cTn id="62" dur="664" tmFilter="0, 0; 0.125,0.2665; 0.25,0.4; 0.375,0.465; 0.5,0.5;  0.625,0.535; 0.75,0.6; 0.875,0.7335; 1,1">
                                          <p:stCondLst>
                                            <p:cond delay="664"/>
                                          </p:stCondLst>
                                        </p:cTn>
                                        <p:tgtEl>
                                          <p:spTgt spid="9">
                                            <p:graphicEl>
                                              <a:dgm id="{7759CF9D-DE11-4D5B-9EB7-D8FC1963D19E}"/>
                                            </p:graphicEl>
                                          </p:spTgt>
                                        </p:tgtEl>
                                        <p:attrNameLst>
                                          <p:attrName>ppt_y</p:attrName>
                                        </p:attrNameLst>
                                      </p:cBhvr>
                                      <p:tavLst>
                                        <p:tav tm="0" fmla="#ppt_y-sin(pi*$)/9">
                                          <p:val>
                                            <p:fltVal val="0"/>
                                          </p:val>
                                        </p:tav>
                                        <p:tav tm="100000">
                                          <p:val>
                                            <p:fltVal val="1"/>
                                          </p:val>
                                        </p:tav>
                                      </p:tavLst>
                                    </p:anim>
                                    <p:anim calcmode="lin" valueType="num">
                                      <p:cBhvr>
                                        <p:cTn id="63" dur="332" tmFilter="0, 0; 0.125,0.2665; 0.25,0.4; 0.375,0.465; 0.5,0.5;  0.625,0.535; 0.75,0.6; 0.875,0.7335; 1,1">
                                          <p:stCondLst>
                                            <p:cond delay="1324"/>
                                          </p:stCondLst>
                                        </p:cTn>
                                        <p:tgtEl>
                                          <p:spTgt spid="9">
                                            <p:graphicEl>
                                              <a:dgm id="{7759CF9D-DE11-4D5B-9EB7-D8FC1963D19E}"/>
                                            </p:graphicEl>
                                          </p:spTgt>
                                        </p:tgtEl>
                                        <p:attrNameLst>
                                          <p:attrName>ppt_y</p:attrName>
                                        </p:attrNameLst>
                                      </p:cBhvr>
                                      <p:tavLst>
                                        <p:tav tm="0" fmla="#ppt_y-sin(pi*$)/27">
                                          <p:val>
                                            <p:fltVal val="0"/>
                                          </p:val>
                                        </p:tav>
                                        <p:tav tm="100000">
                                          <p:val>
                                            <p:fltVal val="1"/>
                                          </p:val>
                                        </p:tav>
                                      </p:tavLst>
                                    </p:anim>
                                    <p:anim calcmode="lin" valueType="num">
                                      <p:cBhvr>
                                        <p:cTn id="64" dur="164" tmFilter="0, 0; 0.125,0.2665; 0.25,0.4; 0.375,0.465; 0.5,0.5;  0.625,0.535; 0.75,0.6; 0.875,0.7335; 1,1">
                                          <p:stCondLst>
                                            <p:cond delay="1656"/>
                                          </p:stCondLst>
                                        </p:cTn>
                                        <p:tgtEl>
                                          <p:spTgt spid="9">
                                            <p:graphicEl>
                                              <a:dgm id="{7759CF9D-DE11-4D5B-9EB7-D8FC1963D19E}"/>
                                            </p:graphicEl>
                                          </p:spTgt>
                                        </p:tgtEl>
                                        <p:attrNameLst>
                                          <p:attrName>ppt_y</p:attrName>
                                        </p:attrNameLst>
                                      </p:cBhvr>
                                      <p:tavLst>
                                        <p:tav tm="0" fmla="#ppt_y-sin(pi*$)/81">
                                          <p:val>
                                            <p:fltVal val="0"/>
                                          </p:val>
                                        </p:tav>
                                        <p:tav tm="100000">
                                          <p:val>
                                            <p:fltVal val="1"/>
                                          </p:val>
                                        </p:tav>
                                      </p:tavLst>
                                    </p:anim>
                                    <p:animScale>
                                      <p:cBhvr>
                                        <p:cTn id="65" dur="26">
                                          <p:stCondLst>
                                            <p:cond delay="650"/>
                                          </p:stCondLst>
                                        </p:cTn>
                                        <p:tgtEl>
                                          <p:spTgt spid="9">
                                            <p:graphicEl>
                                              <a:dgm id="{7759CF9D-DE11-4D5B-9EB7-D8FC1963D19E}"/>
                                            </p:graphicEl>
                                          </p:spTgt>
                                        </p:tgtEl>
                                      </p:cBhvr>
                                      <p:to x="100000" y="60000"/>
                                    </p:animScale>
                                    <p:animScale>
                                      <p:cBhvr>
                                        <p:cTn id="66" dur="166" decel="50000">
                                          <p:stCondLst>
                                            <p:cond delay="676"/>
                                          </p:stCondLst>
                                        </p:cTn>
                                        <p:tgtEl>
                                          <p:spTgt spid="9">
                                            <p:graphicEl>
                                              <a:dgm id="{7759CF9D-DE11-4D5B-9EB7-D8FC1963D19E}"/>
                                            </p:graphicEl>
                                          </p:spTgt>
                                        </p:tgtEl>
                                      </p:cBhvr>
                                      <p:to x="100000" y="100000"/>
                                    </p:animScale>
                                    <p:animScale>
                                      <p:cBhvr>
                                        <p:cTn id="67" dur="26">
                                          <p:stCondLst>
                                            <p:cond delay="1312"/>
                                          </p:stCondLst>
                                        </p:cTn>
                                        <p:tgtEl>
                                          <p:spTgt spid="9">
                                            <p:graphicEl>
                                              <a:dgm id="{7759CF9D-DE11-4D5B-9EB7-D8FC1963D19E}"/>
                                            </p:graphicEl>
                                          </p:spTgt>
                                        </p:tgtEl>
                                      </p:cBhvr>
                                      <p:to x="100000" y="80000"/>
                                    </p:animScale>
                                    <p:animScale>
                                      <p:cBhvr>
                                        <p:cTn id="68" dur="166" decel="50000">
                                          <p:stCondLst>
                                            <p:cond delay="1338"/>
                                          </p:stCondLst>
                                        </p:cTn>
                                        <p:tgtEl>
                                          <p:spTgt spid="9">
                                            <p:graphicEl>
                                              <a:dgm id="{7759CF9D-DE11-4D5B-9EB7-D8FC1963D19E}"/>
                                            </p:graphicEl>
                                          </p:spTgt>
                                        </p:tgtEl>
                                      </p:cBhvr>
                                      <p:to x="100000" y="100000"/>
                                    </p:animScale>
                                    <p:animScale>
                                      <p:cBhvr>
                                        <p:cTn id="69" dur="26">
                                          <p:stCondLst>
                                            <p:cond delay="1642"/>
                                          </p:stCondLst>
                                        </p:cTn>
                                        <p:tgtEl>
                                          <p:spTgt spid="9">
                                            <p:graphicEl>
                                              <a:dgm id="{7759CF9D-DE11-4D5B-9EB7-D8FC1963D19E}"/>
                                            </p:graphicEl>
                                          </p:spTgt>
                                        </p:tgtEl>
                                      </p:cBhvr>
                                      <p:to x="100000" y="90000"/>
                                    </p:animScale>
                                    <p:animScale>
                                      <p:cBhvr>
                                        <p:cTn id="70" dur="166" decel="50000">
                                          <p:stCondLst>
                                            <p:cond delay="1668"/>
                                          </p:stCondLst>
                                        </p:cTn>
                                        <p:tgtEl>
                                          <p:spTgt spid="9">
                                            <p:graphicEl>
                                              <a:dgm id="{7759CF9D-DE11-4D5B-9EB7-D8FC1963D19E}"/>
                                            </p:graphicEl>
                                          </p:spTgt>
                                        </p:tgtEl>
                                      </p:cBhvr>
                                      <p:to x="100000" y="100000"/>
                                    </p:animScale>
                                    <p:animScale>
                                      <p:cBhvr>
                                        <p:cTn id="71" dur="26">
                                          <p:stCondLst>
                                            <p:cond delay="1808"/>
                                          </p:stCondLst>
                                        </p:cTn>
                                        <p:tgtEl>
                                          <p:spTgt spid="9">
                                            <p:graphicEl>
                                              <a:dgm id="{7759CF9D-DE11-4D5B-9EB7-D8FC1963D19E}"/>
                                            </p:graphicEl>
                                          </p:spTgt>
                                        </p:tgtEl>
                                      </p:cBhvr>
                                      <p:to x="100000" y="95000"/>
                                    </p:animScale>
                                    <p:animScale>
                                      <p:cBhvr>
                                        <p:cTn id="72" dur="166" decel="50000">
                                          <p:stCondLst>
                                            <p:cond delay="1834"/>
                                          </p:stCondLst>
                                        </p:cTn>
                                        <p:tgtEl>
                                          <p:spTgt spid="9">
                                            <p:graphicEl>
                                              <a:dgm id="{7759CF9D-DE11-4D5B-9EB7-D8FC1963D19E}"/>
                                            </p:graphicEl>
                                          </p:spTgt>
                                        </p:tgtEl>
                                      </p:cBhvr>
                                      <p:to x="100000" y="100000"/>
                                    </p:animScale>
                                  </p:childTnLst>
                                </p:cTn>
                              </p:par>
                            </p:childTnLst>
                          </p:cTn>
                        </p:par>
                      </p:childTnLst>
                    </p:cTn>
                  </p:par>
                  <p:par>
                    <p:cTn id="73" fill="hold">
                      <p:stCondLst>
                        <p:cond delay="indefinite"/>
                      </p:stCondLst>
                      <p:childTnLst>
                        <p:par>
                          <p:cTn id="74" fill="hold">
                            <p:stCondLst>
                              <p:cond delay="0"/>
                            </p:stCondLst>
                            <p:childTnLst>
                              <p:par>
                                <p:cTn id="75" presetID="26" presetClass="entr" presetSubtype="0" fill="hold" grpId="0" nodeType="clickEffect">
                                  <p:stCondLst>
                                    <p:cond delay="0"/>
                                  </p:stCondLst>
                                  <p:childTnLst>
                                    <p:set>
                                      <p:cBhvr>
                                        <p:cTn id="76" dur="1" fill="hold">
                                          <p:stCondLst>
                                            <p:cond delay="0"/>
                                          </p:stCondLst>
                                        </p:cTn>
                                        <p:tgtEl>
                                          <p:spTgt spid="9">
                                            <p:graphicEl>
                                              <a:dgm id="{0BB4E601-9746-48E7-AAE0-B55CE262C9D2}"/>
                                            </p:graphicEl>
                                          </p:spTgt>
                                        </p:tgtEl>
                                        <p:attrNameLst>
                                          <p:attrName>style.visibility</p:attrName>
                                        </p:attrNameLst>
                                      </p:cBhvr>
                                      <p:to>
                                        <p:strVal val="visible"/>
                                      </p:to>
                                    </p:set>
                                    <p:animEffect transition="in" filter="wipe(down)">
                                      <p:cBhvr>
                                        <p:cTn id="77" dur="580">
                                          <p:stCondLst>
                                            <p:cond delay="0"/>
                                          </p:stCondLst>
                                        </p:cTn>
                                        <p:tgtEl>
                                          <p:spTgt spid="9">
                                            <p:graphicEl>
                                              <a:dgm id="{0BB4E601-9746-48E7-AAE0-B55CE262C9D2}"/>
                                            </p:graphicEl>
                                          </p:spTgt>
                                        </p:tgtEl>
                                      </p:cBhvr>
                                    </p:animEffect>
                                    <p:anim calcmode="lin" valueType="num">
                                      <p:cBhvr>
                                        <p:cTn id="78" dur="1822" tmFilter="0,0; 0.14,0.36; 0.43,0.73; 0.71,0.91; 1.0,1.0">
                                          <p:stCondLst>
                                            <p:cond delay="0"/>
                                          </p:stCondLst>
                                        </p:cTn>
                                        <p:tgtEl>
                                          <p:spTgt spid="9">
                                            <p:graphicEl>
                                              <a:dgm id="{0BB4E601-9746-48E7-AAE0-B55CE262C9D2}"/>
                                            </p:graphic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9">
                                            <p:graphicEl>
                                              <a:dgm id="{0BB4E601-9746-48E7-AAE0-B55CE262C9D2}"/>
                                            </p:graphic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9">
                                            <p:graphicEl>
                                              <a:dgm id="{0BB4E601-9746-48E7-AAE0-B55CE262C9D2}"/>
                                            </p:graphic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9">
                                            <p:graphicEl>
                                              <a:dgm id="{0BB4E601-9746-48E7-AAE0-B55CE262C9D2}"/>
                                            </p:graphic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9">
                                            <p:graphicEl>
                                              <a:dgm id="{0BB4E601-9746-48E7-AAE0-B55CE262C9D2}"/>
                                            </p:graphic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9">
                                            <p:graphicEl>
                                              <a:dgm id="{0BB4E601-9746-48E7-AAE0-B55CE262C9D2}"/>
                                            </p:graphicEl>
                                          </p:spTgt>
                                        </p:tgtEl>
                                      </p:cBhvr>
                                      <p:to x="100000" y="60000"/>
                                    </p:animScale>
                                    <p:animScale>
                                      <p:cBhvr>
                                        <p:cTn id="84" dur="166" decel="50000">
                                          <p:stCondLst>
                                            <p:cond delay="676"/>
                                          </p:stCondLst>
                                        </p:cTn>
                                        <p:tgtEl>
                                          <p:spTgt spid="9">
                                            <p:graphicEl>
                                              <a:dgm id="{0BB4E601-9746-48E7-AAE0-B55CE262C9D2}"/>
                                            </p:graphicEl>
                                          </p:spTgt>
                                        </p:tgtEl>
                                      </p:cBhvr>
                                      <p:to x="100000" y="100000"/>
                                    </p:animScale>
                                    <p:animScale>
                                      <p:cBhvr>
                                        <p:cTn id="85" dur="26">
                                          <p:stCondLst>
                                            <p:cond delay="1312"/>
                                          </p:stCondLst>
                                        </p:cTn>
                                        <p:tgtEl>
                                          <p:spTgt spid="9">
                                            <p:graphicEl>
                                              <a:dgm id="{0BB4E601-9746-48E7-AAE0-B55CE262C9D2}"/>
                                            </p:graphicEl>
                                          </p:spTgt>
                                        </p:tgtEl>
                                      </p:cBhvr>
                                      <p:to x="100000" y="80000"/>
                                    </p:animScale>
                                    <p:animScale>
                                      <p:cBhvr>
                                        <p:cTn id="86" dur="166" decel="50000">
                                          <p:stCondLst>
                                            <p:cond delay="1338"/>
                                          </p:stCondLst>
                                        </p:cTn>
                                        <p:tgtEl>
                                          <p:spTgt spid="9">
                                            <p:graphicEl>
                                              <a:dgm id="{0BB4E601-9746-48E7-AAE0-B55CE262C9D2}"/>
                                            </p:graphicEl>
                                          </p:spTgt>
                                        </p:tgtEl>
                                      </p:cBhvr>
                                      <p:to x="100000" y="100000"/>
                                    </p:animScale>
                                    <p:animScale>
                                      <p:cBhvr>
                                        <p:cTn id="87" dur="26">
                                          <p:stCondLst>
                                            <p:cond delay="1642"/>
                                          </p:stCondLst>
                                        </p:cTn>
                                        <p:tgtEl>
                                          <p:spTgt spid="9">
                                            <p:graphicEl>
                                              <a:dgm id="{0BB4E601-9746-48E7-AAE0-B55CE262C9D2}"/>
                                            </p:graphicEl>
                                          </p:spTgt>
                                        </p:tgtEl>
                                      </p:cBhvr>
                                      <p:to x="100000" y="90000"/>
                                    </p:animScale>
                                    <p:animScale>
                                      <p:cBhvr>
                                        <p:cTn id="88" dur="166" decel="50000">
                                          <p:stCondLst>
                                            <p:cond delay="1668"/>
                                          </p:stCondLst>
                                        </p:cTn>
                                        <p:tgtEl>
                                          <p:spTgt spid="9">
                                            <p:graphicEl>
                                              <a:dgm id="{0BB4E601-9746-48E7-AAE0-B55CE262C9D2}"/>
                                            </p:graphicEl>
                                          </p:spTgt>
                                        </p:tgtEl>
                                      </p:cBhvr>
                                      <p:to x="100000" y="100000"/>
                                    </p:animScale>
                                    <p:animScale>
                                      <p:cBhvr>
                                        <p:cTn id="89" dur="26">
                                          <p:stCondLst>
                                            <p:cond delay="1808"/>
                                          </p:stCondLst>
                                        </p:cTn>
                                        <p:tgtEl>
                                          <p:spTgt spid="9">
                                            <p:graphicEl>
                                              <a:dgm id="{0BB4E601-9746-48E7-AAE0-B55CE262C9D2}"/>
                                            </p:graphicEl>
                                          </p:spTgt>
                                        </p:tgtEl>
                                      </p:cBhvr>
                                      <p:to x="100000" y="95000"/>
                                    </p:animScale>
                                    <p:animScale>
                                      <p:cBhvr>
                                        <p:cTn id="90" dur="166" decel="50000">
                                          <p:stCondLst>
                                            <p:cond delay="1834"/>
                                          </p:stCondLst>
                                        </p:cTn>
                                        <p:tgtEl>
                                          <p:spTgt spid="9">
                                            <p:graphicEl>
                                              <a:dgm id="{0BB4E601-9746-48E7-AAE0-B55CE262C9D2}"/>
                                            </p:graphicEl>
                                          </p:spTgt>
                                        </p:tgtEl>
                                      </p:cBhvr>
                                      <p:to x="100000" y="100000"/>
                                    </p:animScale>
                                  </p:childTnLst>
                                </p:cTn>
                              </p:par>
                            </p:childTnLst>
                          </p:cTn>
                        </p:par>
                      </p:childTnLst>
                    </p:cTn>
                  </p:par>
                  <p:par>
                    <p:cTn id="91" fill="hold">
                      <p:stCondLst>
                        <p:cond delay="indefinite"/>
                      </p:stCondLst>
                      <p:childTnLst>
                        <p:par>
                          <p:cTn id="92" fill="hold">
                            <p:stCondLst>
                              <p:cond delay="0"/>
                            </p:stCondLst>
                            <p:childTnLst>
                              <p:par>
                                <p:cTn id="93" presetID="26" presetClass="entr" presetSubtype="0" fill="hold" grpId="0" nodeType="clickEffect">
                                  <p:stCondLst>
                                    <p:cond delay="0"/>
                                  </p:stCondLst>
                                  <p:childTnLst>
                                    <p:set>
                                      <p:cBhvr>
                                        <p:cTn id="94" dur="1" fill="hold">
                                          <p:stCondLst>
                                            <p:cond delay="0"/>
                                          </p:stCondLst>
                                        </p:cTn>
                                        <p:tgtEl>
                                          <p:spTgt spid="9">
                                            <p:graphicEl>
                                              <a:dgm id="{D9910E21-8C53-4432-9037-4571EFDBF4C3}"/>
                                            </p:graphicEl>
                                          </p:spTgt>
                                        </p:tgtEl>
                                        <p:attrNameLst>
                                          <p:attrName>style.visibility</p:attrName>
                                        </p:attrNameLst>
                                      </p:cBhvr>
                                      <p:to>
                                        <p:strVal val="visible"/>
                                      </p:to>
                                    </p:set>
                                    <p:animEffect transition="in" filter="wipe(down)">
                                      <p:cBhvr>
                                        <p:cTn id="95" dur="580">
                                          <p:stCondLst>
                                            <p:cond delay="0"/>
                                          </p:stCondLst>
                                        </p:cTn>
                                        <p:tgtEl>
                                          <p:spTgt spid="9">
                                            <p:graphicEl>
                                              <a:dgm id="{D9910E21-8C53-4432-9037-4571EFDBF4C3}"/>
                                            </p:graphicEl>
                                          </p:spTgt>
                                        </p:tgtEl>
                                      </p:cBhvr>
                                    </p:animEffect>
                                    <p:anim calcmode="lin" valueType="num">
                                      <p:cBhvr>
                                        <p:cTn id="96" dur="1822" tmFilter="0,0; 0.14,0.36; 0.43,0.73; 0.71,0.91; 1.0,1.0">
                                          <p:stCondLst>
                                            <p:cond delay="0"/>
                                          </p:stCondLst>
                                        </p:cTn>
                                        <p:tgtEl>
                                          <p:spTgt spid="9">
                                            <p:graphicEl>
                                              <a:dgm id="{D9910E21-8C53-4432-9037-4571EFDBF4C3}"/>
                                            </p:graphicEl>
                                          </p:spTgt>
                                        </p:tgtEl>
                                        <p:attrNameLst>
                                          <p:attrName>ppt_x</p:attrName>
                                        </p:attrNameLst>
                                      </p:cBhvr>
                                      <p:tavLst>
                                        <p:tav tm="0">
                                          <p:val>
                                            <p:strVal val="#ppt_x-0.25"/>
                                          </p:val>
                                        </p:tav>
                                        <p:tav tm="100000">
                                          <p:val>
                                            <p:strVal val="#ppt_x"/>
                                          </p:val>
                                        </p:tav>
                                      </p:tavLst>
                                    </p:anim>
                                    <p:anim calcmode="lin" valueType="num">
                                      <p:cBhvr>
                                        <p:cTn id="97" dur="664" tmFilter="0.0,0.0; 0.25,0.07; 0.50,0.2; 0.75,0.467; 1.0,1.0">
                                          <p:stCondLst>
                                            <p:cond delay="0"/>
                                          </p:stCondLst>
                                        </p:cTn>
                                        <p:tgtEl>
                                          <p:spTgt spid="9">
                                            <p:graphicEl>
                                              <a:dgm id="{D9910E21-8C53-4432-9037-4571EFDBF4C3}"/>
                                            </p:graphicEl>
                                          </p:spTgt>
                                        </p:tgtEl>
                                        <p:attrNameLst>
                                          <p:attrName>ppt_y</p:attrName>
                                        </p:attrNameLst>
                                      </p:cBhvr>
                                      <p:tavLst>
                                        <p:tav tm="0" fmla="#ppt_y-sin(pi*$)/3">
                                          <p:val>
                                            <p:fltVal val="0.5"/>
                                          </p:val>
                                        </p:tav>
                                        <p:tav tm="100000">
                                          <p:val>
                                            <p:fltVal val="1"/>
                                          </p:val>
                                        </p:tav>
                                      </p:tavLst>
                                    </p:anim>
                                    <p:anim calcmode="lin" valueType="num">
                                      <p:cBhvr>
                                        <p:cTn id="98" dur="664" tmFilter="0, 0; 0.125,0.2665; 0.25,0.4; 0.375,0.465; 0.5,0.5;  0.625,0.535; 0.75,0.6; 0.875,0.7335; 1,1">
                                          <p:stCondLst>
                                            <p:cond delay="664"/>
                                          </p:stCondLst>
                                        </p:cTn>
                                        <p:tgtEl>
                                          <p:spTgt spid="9">
                                            <p:graphicEl>
                                              <a:dgm id="{D9910E21-8C53-4432-9037-4571EFDBF4C3}"/>
                                            </p:graphicEl>
                                          </p:spTgt>
                                        </p:tgtEl>
                                        <p:attrNameLst>
                                          <p:attrName>ppt_y</p:attrName>
                                        </p:attrNameLst>
                                      </p:cBhvr>
                                      <p:tavLst>
                                        <p:tav tm="0" fmla="#ppt_y-sin(pi*$)/9">
                                          <p:val>
                                            <p:fltVal val="0"/>
                                          </p:val>
                                        </p:tav>
                                        <p:tav tm="100000">
                                          <p:val>
                                            <p:fltVal val="1"/>
                                          </p:val>
                                        </p:tav>
                                      </p:tavLst>
                                    </p:anim>
                                    <p:anim calcmode="lin" valueType="num">
                                      <p:cBhvr>
                                        <p:cTn id="99" dur="332" tmFilter="0, 0; 0.125,0.2665; 0.25,0.4; 0.375,0.465; 0.5,0.5;  0.625,0.535; 0.75,0.6; 0.875,0.7335; 1,1">
                                          <p:stCondLst>
                                            <p:cond delay="1324"/>
                                          </p:stCondLst>
                                        </p:cTn>
                                        <p:tgtEl>
                                          <p:spTgt spid="9">
                                            <p:graphicEl>
                                              <a:dgm id="{D9910E21-8C53-4432-9037-4571EFDBF4C3}"/>
                                            </p:graphicEl>
                                          </p:spTgt>
                                        </p:tgtEl>
                                        <p:attrNameLst>
                                          <p:attrName>ppt_y</p:attrName>
                                        </p:attrNameLst>
                                      </p:cBhvr>
                                      <p:tavLst>
                                        <p:tav tm="0" fmla="#ppt_y-sin(pi*$)/27">
                                          <p:val>
                                            <p:fltVal val="0"/>
                                          </p:val>
                                        </p:tav>
                                        <p:tav tm="100000">
                                          <p:val>
                                            <p:fltVal val="1"/>
                                          </p:val>
                                        </p:tav>
                                      </p:tavLst>
                                    </p:anim>
                                    <p:anim calcmode="lin" valueType="num">
                                      <p:cBhvr>
                                        <p:cTn id="100" dur="164" tmFilter="0, 0; 0.125,0.2665; 0.25,0.4; 0.375,0.465; 0.5,0.5;  0.625,0.535; 0.75,0.6; 0.875,0.7335; 1,1">
                                          <p:stCondLst>
                                            <p:cond delay="1656"/>
                                          </p:stCondLst>
                                        </p:cTn>
                                        <p:tgtEl>
                                          <p:spTgt spid="9">
                                            <p:graphicEl>
                                              <a:dgm id="{D9910E21-8C53-4432-9037-4571EFDBF4C3}"/>
                                            </p:graphicEl>
                                          </p:spTgt>
                                        </p:tgtEl>
                                        <p:attrNameLst>
                                          <p:attrName>ppt_y</p:attrName>
                                        </p:attrNameLst>
                                      </p:cBhvr>
                                      <p:tavLst>
                                        <p:tav tm="0" fmla="#ppt_y-sin(pi*$)/81">
                                          <p:val>
                                            <p:fltVal val="0"/>
                                          </p:val>
                                        </p:tav>
                                        <p:tav tm="100000">
                                          <p:val>
                                            <p:fltVal val="1"/>
                                          </p:val>
                                        </p:tav>
                                      </p:tavLst>
                                    </p:anim>
                                    <p:animScale>
                                      <p:cBhvr>
                                        <p:cTn id="101" dur="26">
                                          <p:stCondLst>
                                            <p:cond delay="650"/>
                                          </p:stCondLst>
                                        </p:cTn>
                                        <p:tgtEl>
                                          <p:spTgt spid="9">
                                            <p:graphicEl>
                                              <a:dgm id="{D9910E21-8C53-4432-9037-4571EFDBF4C3}"/>
                                            </p:graphicEl>
                                          </p:spTgt>
                                        </p:tgtEl>
                                      </p:cBhvr>
                                      <p:to x="100000" y="60000"/>
                                    </p:animScale>
                                    <p:animScale>
                                      <p:cBhvr>
                                        <p:cTn id="102" dur="166" decel="50000">
                                          <p:stCondLst>
                                            <p:cond delay="676"/>
                                          </p:stCondLst>
                                        </p:cTn>
                                        <p:tgtEl>
                                          <p:spTgt spid="9">
                                            <p:graphicEl>
                                              <a:dgm id="{D9910E21-8C53-4432-9037-4571EFDBF4C3}"/>
                                            </p:graphicEl>
                                          </p:spTgt>
                                        </p:tgtEl>
                                      </p:cBhvr>
                                      <p:to x="100000" y="100000"/>
                                    </p:animScale>
                                    <p:animScale>
                                      <p:cBhvr>
                                        <p:cTn id="103" dur="26">
                                          <p:stCondLst>
                                            <p:cond delay="1312"/>
                                          </p:stCondLst>
                                        </p:cTn>
                                        <p:tgtEl>
                                          <p:spTgt spid="9">
                                            <p:graphicEl>
                                              <a:dgm id="{D9910E21-8C53-4432-9037-4571EFDBF4C3}"/>
                                            </p:graphicEl>
                                          </p:spTgt>
                                        </p:tgtEl>
                                      </p:cBhvr>
                                      <p:to x="100000" y="80000"/>
                                    </p:animScale>
                                    <p:animScale>
                                      <p:cBhvr>
                                        <p:cTn id="104" dur="166" decel="50000">
                                          <p:stCondLst>
                                            <p:cond delay="1338"/>
                                          </p:stCondLst>
                                        </p:cTn>
                                        <p:tgtEl>
                                          <p:spTgt spid="9">
                                            <p:graphicEl>
                                              <a:dgm id="{D9910E21-8C53-4432-9037-4571EFDBF4C3}"/>
                                            </p:graphicEl>
                                          </p:spTgt>
                                        </p:tgtEl>
                                      </p:cBhvr>
                                      <p:to x="100000" y="100000"/>
                                    </p:animScale>
                                    <p:animScale>
                                      <p:cBhvr>
                                        <p:cTn id="105" dur="26">
                                          <p:stCondLst>
                                            <p:cond delay="1642"/>
                                          </p:stCondLst>
                                        </p:cTn>
                                        <p:tgtEl>
                                          <p:spTgt spid="9">
                                            <p:graphicEl>
                                              <a:dgm id="{D9910E21-8C53-4432-9037-4571EFDBF4C3}"/>
                                            </p:graphicEl>
                                          </p:spTgt>
                                        </p:tgtEl>
                                      </p:cBhvr>
                                      <p:to x="100000" y="90000"/>
                                    </p:animScale>
                                    <p:animScale>
                                      <p:cBhvr>
                                        <p:cTn id="106" dur="166" decel="50000">
                                          <p:stCondLst>
                                            <p:cond delay="1668"/>
                                          </p:stCondLst>
                                        </p:cTn>
                                        <p:tgtEl>
                                          <p:spTgt spid="9">
                                            <p:graphicEl>
                                              <a:dgm id="{D9910E21-8C53-4432-9037-4571EFDBF4C3}"/>
                                            </p:graphicEl>
                                          </p:spTgt>
                                        </p:tgtEl>
                                      </p:cBhvr>
                                      <p:to x="100000" y="100000"/>
                                    </p:animScale>
                                    <p:animScale>
                                      <p:cBhvr>
                                        <p:cTn id="107" dur="26">
                                          <p:stCondLst>
                                            <p:cond delay="1808"/>
                                          </p:stCondLst>
                                        </p:cTn>
                                        <p:tgtEl>
                                          <p:spTgt spid="9">
                                            <p:graphicEl>
                                              <a:dgm id="{D9910E21-8C53-4432-9037-4571EFDBF4C3}"/>
                                            </p:graphicEl>
                                          </p:spTgt>
                                        </p:tgtEl>
                                      </p:cBhvr>
                                      <p:to x="100000" y="95000"/>
                                    </p:animScale>
                                    <p:animScale>
                                      <p:cBhvr>
                                        <p:cTn id="108" dur="166" decel="50000">
                                          <p:stCondLst>
                                            <p:cond delay="1834"/>
                                          </p:stCondLst>
                                        </p:cTn>
                                        <p:tgtEl>
                                          <p:spTgt spid="9">
                                            <p:graphicEl>
                                              <a:dgm id="{D9910E21-8C53-4432-9037-4571EFDBF4C3}"/>
                                            </p:graphicEl>
                                          </p:spTgt>
                                        </p:tgtEl>
                                      </p:cBhvr>
                                      <p:to x="100000" y="100000"/>
                                    </p:animScale>
                                  </p:childTnLst>
                                </p:cTn>
                              </p:par>
                              <p:par>
                                <p:cTn id="109" presetID="26" presetClass="entr" presetSubtype="0" fill="hold" grpId="0" nodeType="withEffect">
                                  <p:stCondLst>
                                    <p:cond delay="0"/>
                                  </p:stCondLst>
                                  <p:childTnLst>
                                    <p:set>
                                      <p:cBhvr>
                                        <p:cTn id="110" dur="1" fill="hold">
                                          <p:stCondLst>
                                            <p:cond delay="0"/>
                                          </p:stCondLst>
                                        </p:cTn>
                                        <p:tgtEl>
                                          <p:spTgt spid="9">
                                            <p:graphicEl>
                                              <a:dgm id="{C7C11DF2-966B-4083-9329-522E5B82BF70}"/>
                                            </p:graphicEl>
                                          </p:spTgt>
                                        </p:tgtEl>
                                        <p:attrNameLst>
                                          <p:attrName>style.visibility</p:attrName>
                                        </p:attrNameLst>
                                      </p:cBhvr>
                                      <p:to>
                                        <p:strVal val="visible"/>
                                      </p:to>
                                    </p:set>
                                    <p:animEffect transition="in" filter="wipe(down)">
                                      <p:cBhvr>
                                        <p:cTn id="111" dur="580">
                                          <p:stCondLst>
                                            <p:cond delay="0"/>
                                          </p:stCondLst>
                                        </p:cTn>
                                        <p:tgtEl>
                                          <p:spTgt spid="9">
                                            <p:graphicEl>
                                              <a:dgm id="{C7C11DF2-966B-4083-9329-522E5B82BF70}"/>
                                            </p:graphicEl>
                                          </p:spTgt>
                                        </p:tgtEl>
                                      </p:cBhvr>
                                    </p:animEffect>
                                    <p:anim calcmode="lin" valueType="num">
                                      <p:cBhvr>
                                        <p:cTn id="112" dur="1822" tmFilter="0,0; 0.14,0.36; 0.43,0.73; 0.71,0.91; 1.0,1.0">
                                          <p:stCondLst>
                                            <p:cond delay="0"/>
                                          </p:stCondLst>
                                        </p:cTn>
                                        <p:tgtEl>
                                          <p:spTgt spid="9">
                                            <p:graphicEl>
                                              <a:dgm id="{C7C11DF2-966B-4083-9329-522E5B82BF70}"/>
                                            </p:graphicEl>
                                          </p:spTgt>
                                        </p:tgtEl>
                                        <p:attrNameLst>
                                          <p:attrName>ppt_x</p:attrName>
                                        </p:attrNameLst>
                                      </p:cBhvr>
                                      <p:tavLst>
                                        <p:tav tm="0">
                                          <p:val>
                                            <p:strVal val="#ppt_x-0.25"/>
                                          </p:val>
                                        </p:tav>
                                        <p:tav tm="100000">
                                          <p:val>
                                            <p:strVal val="#ppt_x"/>
                                          </p:val>
                                        </p:tav>
                                      </p:tavLst>
                                    </p:anim>
                                    <p:anim calcmode="lin" valueType="num">
                                      <p:cBhvr>
                                        <p:cTn id="113" dur="664" tmFilter="0.0,0.0; 0.25,0.07; 0.50,0.2; 0.75,0.467; 1.0,1.0">
                                          <p:stCondLst>
                                            <p:cond delay="0"/>
                                          </p:stCondLst>
                                        </p:cTn>
                                        <p:tgtEl>
                                          <p:spTgt spid="9">
                                            <p:graphicEl>
                                              <a:dgm id="{C7C11DF2-966B-4083-9329-522E5B82BF70}"/>
                                            </p:graphicEl>
                                          </p:spTgt>
                                        </p:tgtEl>
                                        <p:attrNameLst>
                                          <p:attrName>ppt_y</p:attrName>
                                        </p:attrNameLst>
                                      </p:cBhvr>
                                      <p:tavLst>
                                        <p:tav tm="0" fmla="#ppt_y-sin(pi*$)/3">
                                          <p:val>
                                            <p:fltVal val="0.5"/>
                                          </p:val>
                                        </p:tav>
                                        <p:tav tm="100000">
                                          <p:val>
                                            <p:fltVal val="1"/>
                                          </p:val>
                                        </p:tav>
                                      </p:tavLst>
                                    </p:anim>
                                    <p:anim calcmode="lin" valueType="num">
                                      <p:cBhvr>
                                        <p:cTn id="114" dur="664" tmFilter="0, 0; 0.125,0.2665; 0.25,0.4; 0.375,0.465; 0.5,0.5;  0.625,0.535; 0.75,0.6; 0.875,0.7335; 1,1">
                                          <p:stCondLst>
                                            <p:cond delay="664"/>
                                          </p:stCondLst>
                                        </p:cTn>
                                        <p:tgtEl>
                                          <p:spTgt spid="9">
                                            <p:graphicEl>
                                              <a:dgm id="{C7C11DF2-966B-4083-9329-522E5B82BF70}"/>
                                            </p:graphicEl>
                                          </p:spTgt>
                                        </p:tgtEl>
                                        <p:attrNameLst>
                                          <p:attrName>ppt_y</p:attrName>
                                        </p:attrNameLst>
                                      </p:cBhvr>
                                      <p:tavLst>
                                        <p:tav tm="0" fmla="#ppt_y-sin(pi*$)/9">
                                          <p:val>
                                            <p:fltVal val="0"/>
                                          </p:val>
                                        </p:tav>
                                        <p:tav tm="100000">
                                          <p:val>
                                            <p:fltVal val="1"/>
                                          </p:val>
                                        </p:tav>
                                      </p:tavLst>
                                    </p:anim>
                                    <p:anim calcmode="lin" valueType="num">
                                      <p:cBhvr>
                                        <p:cTn id="115" dur="332" tmFilter="0, 0; 0.125,0.2665; 0.25,0.4; 0.375,0.465; 0.5,0.5;  0.625,0.535; 0.75,0.6; 0.875,0.7335; 1,1">
                                          <p:stCondLst>
                                            <p:cond delay="1324"/>
                                          </p:stCondLst>
                                        </p:cTn>
                                        <p:tgtEl>
                                          <p:spTgt spid="9">
                                            <p:graphicEl>
                                              <a:dgm id="{C7C11DF2-966B-4083-9329-522E5B82BF70}"/>
                                            </p:graphicEl>
                                          </p:spTgt>
                                        </p:tgtEl>
                                        <p:attrNameLst>
                                          <p:attrName>ppt_y</p:attrName>
                                        </p:attrNameLst>
                                      </p:cBhvr>
                                      <p:tavLst>
                                        <p:tav tm="0" fmla="#ppt_y-sin(pi*$)/27">
                                          <p:val>
                                            <p:fltVal val="0"/>
                                          </p:val>
                                        </p:tav>
                                        <p:tav tm="100000">
                                          <p:val>
                                            <p:fltVal val="1"/>
                                          </p:val>
                                        </p:tav>
                                      </p:tavLst>
                                    </p:anim>
                                    <p:anim calcmode="lin" valueType="num">
                                      <p:cBhvr>
                                        <p:cTn id="116" dur="164" tmFilter="0, 0; 0.125,0.2665; 0.25,0.4; 0.375,0.465; 0.5,0.5;  0.625,0.535; 0.75,0.6; 0.875,0.7335; 1,1">
                                          <p:stCondLst>
                                            <p:cond delay="1656"/>
                                          </p:stCondLst>
                                        </p:cTn>
                                        <p:tgtEl>
                                          <p:spTgt spid="9">
                                            <p:graphicEl>
                                              <a:dgm id="{C7C11DF2-966B-4083-9329-522E5B82BF70}"/>
                                            </p:graphicEl>
                                          </p:spTgt>
                                        </p:tgtEl>
                                        <p:attrNameLst>
                                          <p:attrName>ppt_y</p:attrName>
                                        </p:attrNameLst>
                                      </p:cBhvr>
                                      <p:tavLst>
                                        <p:tav tm="0" fmla="#ppt_y-sin(pi*$)/81">
                                          <p:val>
                                            <p:fltVal val="0"/>
                                          </p:val>
                                        </p:tav>
                                        <p:tav tm="100000">
                                          <p:val>
                                            <p:fltVal val="1"/>
                                          </p:val>
                                        </p:tav>
                                      </p:tavLst>
                                    </p:anim>
                                    <p:animScale>
                                      <p:cBhvr>
                                        <p:cTn id="117" dur="26">
                                          <p:stCondLst>
                                            <p:cond delay="650"/>
                                          </p:stCondLst>
                                        </p:cTn>
                                        <p:tgtEl>
                                          <p:spTgt spid="9">
                                            <p:graphicEl>
                                              <a:dgm id="{C7C11DF2-966B-4083-9329-522E5B82BF70}"/>
                                            </p:graphicEl>
                                          </p:spTgt>
                                        </p:tgtEl>
                                      </p:cBhvr>
                                      <p:to x="100000" y="60000"/>
                                    </p:animScale>
                                    <p:animScale>
                                      <p:cBhvr>
                                        <p:cTn id="118" dur="166" decel="50000">
                                          <p:stCondLst>
                                            <p:cond delay="676"/>
                                          </p:stCondLst>
                                        </p:cTn>
                                        <p:tgtEl>
                                          <p:spTgt spid="9">
                                            <p:graphicEl>
                                              <a:dgm id="{C7C11DF2-966B-4083-9329-522E5B82BF70}"/>
                                            </p:graphicEl>
                                          </p:spTgt>
                                        </p:tgtEl>
                                      </p:cBhvr>
                                      <p:to x="100000" y="100000"/>
                                    </p:animScale>
                                    <p:animScale>
                                      <p:cBhvr>
                                        <p:cTn id="119" dur="26">
                                          <p:stCondLst>
                                            <p:cond delay="1312"/>
                                          </p:stCondLst>
                                        </p:cTn>
                                        <p:tgtEl>
                                          <p:spTgt spid="9">
                                            <p:graphicEl>
                                              <a:dgm id="{C7C11DF2-966B-4083-9329-522E5B82BF70}"/>
                                            </p:graphicEl>
                                          </p:spTgt>
                                        </p:tgtEl>
                                      </p:cBhvr>
                                      <p:to x="100000" y="80000"/>
                                    </p:animScale>
                                    <p:animScale>
                                      <p:cBhvr>
                                        <p:cTn id="120" dur="166" decel="50000">
                                          <p:stCondLst>
                                            <p:cond delay="1338"/>
                                          </p:stCondLst>
                                        </p:cTn>
                                        <p:tgtEl>
                                          <p:spTgt spid="9">
                                            <p:graphicEl>
                                              <a:dgm id="{C7C11DF2-966B-4083-9329-522E5B82BF70}"/>
                                            </p:graphicEl>
                                          </p:spTgt>
                                        </p:tgtEl>
                                      </p:cBhvr>
                                      <p:to x="100000" y="100000"/>
                                    </p:animScale>
                                    <p:animScale>
                                      <p:cBhvr>
                                        <p:cTn id="121" dur="26">
                                          <p:stCondLst>
                                            <p:cond delay="1642"/>
                                          </p:stCondLst>
                                        </p:cTn>
                                        <p:tgtEl>
                                          <p:spTgt spid="9">
                                            <p:graphicEl>
                                              <a:dgm id="{C7C11DF2-966B-4083-9329-522E5B82BF70}"/>
                                            </p:graphicEl>
                                          </p:spTgt>
                                        </p:tgtEl>
                                      </p:cBhvr>
                                      <p:to x="100000" y="90000"/>
                                    </p:animScale>
                                    <p:animScale>
                                      <p:cBhvr>
                                        <p:cTn id="122" dur="166" decel="50000">
                                          <p:stCondLst>
                                            <p:cond delay="1668"/>
                                          </p:stCondLst>
                                        </p:cTn>
                                        <p:tgtEl>
                                          <p:spTgt spid="9">
                                            <p:graphicEl>
                                              <a:dgm id="{C7C11DF2-966B-4083-9329-522E5B82BF70}"/>
                                            </p:graphicEl>
                                          </p:spTgt>
                                        </p:tgtEl>
                                      </p:cBhvr>
                                      <p:to x="100000" y="100000"/>
                                    </p:animScale>
                                    <p:animScale>
                                      <p:cBhvr>
                                        <p:cTn id="123" dur="26">
                                          <p:stCondLst>
                                            <p:cond delay="1808"/>
                                          </p:stCondLst>
                                        </p:cTn>
                                        <p:tgtEl>
                                          <p:spTgt spid="9">
                                            <p:graphicEl>
                                              <a:dgm id="{C7C11DF2-966B-4083-9329-522E5B82BF70}"/>
                                            </p:graphicEl>
                                          </p:spTgt>
                                        </p:tgtEl>
                                      </p:cBhvr>
                                      <p:to x="100000" y="95000"/>
                                    </p:animScale>
                                    <p:animScale>
                                      <p:cBhvr>
                                        <p:cTn id="124" dur="166" decel="50000">
                                          <p:stCondLst>
                                            <p:cond delay="1834"/>
                                          </p:stCondLst>
                                        </p:cTn>
                                        <p:tgtEl>
                                          <p:spTgt spid="9">
                                            <p:graphicEl>
                                              <a:dgm id="{C7C11DF2-966B-4083-9329-522E5B82BF70}"/>
                                            </p:graphicEl>
                                          </p:spTgt>
                                        </p:tgtEl>
                                      </p:cBhvr>
                                      <p:to x="100000" y="100000"/>
                                    </p:animScale>
                                  </p:childTnLst>
                                </p:cTn>
                              </p:par>
                            </p:childTnLst>
                          </p:cTn>
                        </p:par>
                      </p:childTnLst>
                    </p:cTn>
                  </p:par>
                  <p:par>
                    <p:cTn id="125" fill="hold">
                      <p:stCondLst>
                        <p:cond delay="indefinite"/>
                      </p:stCondLst>
                      <p:childTnLst>
                        <p:par>
                          <p:cTn id="126" fill="hold">
                            <p:stCondLst>
                              <p:cond delay="0"/>
                            </p:stCondLst>
                            <p:childTnLst>
                              <p:par>
                                <p:cTn id="127" presetID="26" presetClass="entr" presetSubtype="0" fill="hold" grpId="0" nodeType="clickEffect">
                                  <p:stCondLst>
                                    <p:cond delay="0"/>
                                  </p:stCondLst>
                                  <p:childTnLst>
                                    <p:set>
                                      <p:cBhvr>
                                        <p:cTn id="128" dur="1" fill="hold">
                                          <p:stCondLst>
                                            <p:cond delay="0"/>
                                          </p:stCondLst>
                                        </p:cTn>
                                        <p:tgtEl>
                                          <p:spTgt spid="9">
                                            <p:graphicEl>
                                              <a:dgm id="{EB518A9E-507E-4904-9C9F-08FB96838577}"/>
                                            </p:graphicEl>
                                          </p:spTgt>
                                        </p:tgtEl>
                                        <p:attrNameLst>
                                          <p:attrName>style.visibility</p:attrName>
                                        </p:attrNameLst>
                                      </p:cBhvr>
                                      <p:to>
                                        <p:strVal val="visible"/>
                                      </p:to>
                                    </p:set>
                                    <p:animEffect transition="in" filter="wipe(down)">
                                      <p:cBhvr>
                                        <p:cTn id="129" dur="580">
                                          <p:stCondLst>
                                            <p:cond delay="0"/>
                                          </p:stCondLst>
                                        </p:cTn>
                                        <p:tgtEl>
                                          <p:spTgt spid="9">
                                            <p:graphicEl>
                                              <a:dgm id="{EB518A9E-507E-4904-9C9F-08FB96838577}"/>
                                            </p:graphicEl>
                                          </p:spTgt>
                                        </p:tgtEl>
                                      </p:cBhvr>
                                    </p:animEffect>
                                    <p:anim calcmode="lin" valueType="num">
                                      <p:cBhvr>
                                        <p:cTn id="130" dur="1822" tmFilter="0,0; 0.14,0.36; 0.43,0.73; 0.71,0.91; 1.0,1.0">
                                          <p:stCondLst>
                                            <p:cond delay="0"/>
                                          </p:stCondLst>
                                        </p:cTn>
                                        <p:tgtEl>
                                          <p:spTgt spid="9">
                                            <p:graphicEl>
                                              <a:dgm id="{EB518A9E-507E-4904-9C9F-08FB96838577}"/>
                                            </p:graphicEl>
                                          </p:spTgt>
                                        </p:tgtEl>
                                        <p:attrNameLst>
                                          <p:attrName>ppt_x</p:attrName>
                                        </p:attrNameLst>
                                      </p:cBhvr>
                                      <p:tavLst>
                                        <p:tav tm="0">
                                          <p:val>
                                            <p:strVal val="#ppt_x-0.25"/>
                                          </p:val>
                                        </p:tav>
                                        <p:tav tm="100000">
                                          <p:val>
                                            <p:strVal val="#ppt_x"/>
                                          </p:val>
                                        </p:tav>
                                      </p:tavLst>
                                    </p:anim>
                                    <p:anim calcmode="lin" valueType="num">
                                      <p:cBhvr>
                                        <p:cTn id="131" dur="664" tmFilter="0.0,0.0; 0.25,0.07; 0.50,0.2; 0.75,0.467; 1.0,1.0">
                                          <p:stCondLst>
                                            <p:cond delay="0"/>
                                          </p:stCondLst>
                                        </p:cTn>
                                        <p:tgtEl>
                                          <p:spTgt spid="9">
                                            <p:graphicEl>
                                              <a:dgm id="{EB518A9E-507E-4904-9C9F-08FB96838577}"/>
                                            </p:graphicEl>
                                          </p:spTgt>
                                        </p:tgtEl>
                                        <p:attrNameLst>
                                          <p:attrName>ppt_y</p:attrName>
                                        </p:attrNameLst>
                                      </p:cBhvr>
                                      <p:tavLst>
                                        <p:tav tm="0" fmla="#ppt_y-sin(pi*$)/3">
                                          <p:val>
                                            <p:fltVal val="0.5"/>
                                          </p:val>
                                        </p:tav>
                                        <p:tav tm="100000">
                                          <p:val>
                                            <p:fltVal val="1"/>
                                          </p:val>
                                        </p:tav>
                                      </p:tavLst>
                                    </p:anim>
                                    <p:anim calcmode="lin" valueType="num">
                                      <p:cBhvr>
                                        <p:cTn id="132" dur="664" tmFilter="0, 0; 0.125,0.2665; 0.25,0.4; 0.375,0.465; 0.5,0.5;  0.625,0.535; 0.75,0.6; 0.875,0.7335; 1,1">
                                          <p:stCondLst>
                                            <p:cond delay="664"/>
                                          </p:stCondLst>
                                        </p:cTn>
                                        <p:tgtEl>
                                          <p:spTgt spid="9">
                                            <p:graphicEl>
                                              <a:dgm id="{EB518A9E-507E-4904-9C9F-08FB96838577}"/>
                                            </p:graphicEl>
                                          </p:spTgt>
                                        </p:tgtEl>
                                        <p:attrNameLst>
                                          <p:attrName>ppt_y</p:attrName>
                                        </p:attrNameLst>
                                      </p:cBhvr>
                                      <p:tavLst>
                                        <p:tav tm="0" fmla="#ppt_y-sin(pi*$)/9">
                                          <p:val>
                                            <p:fltVal val="0"/>
                                          </p:val>
                                        </p:tav>
                                        <p:tav tm="100000">
                                          <p:val>
                                            <p:fltVal val="1"/>
                                          </p:val>
                                        </p:tav>
                                      </p:tavLst>
                                    </p:anim>
                                    <p:anim calcmode="lin" valueType="num">
                                      <p:cBhvr>
                                        <p:cTn id="133" dur="332" tmFilter="0, 0; 0.125,0.2665; 0.25,0.4; 0.375,0.465; 0.5,0.5;  0.625,0.535; 0.75,0.6; 0.875,0.7335; 1,1">
                                          <p:stCondLst>
                                            <p:cond delay="1324"/>
                                          </p:stCondLst>
                                        </p:cTn>
                                        <p:tgtEl>
                                          <p:spTgt spid="9">
                                            <p:graphicEl>
                                              <a:dgm id="{EB518A9E-507E-4904-9C9F-08FB96838577}"/>
                                            </p:graphicEl>
                                          </p:spTgt>
                                        </p:tgtEl>
                                        <p:attrNameLst>
                                          <p:attrName>ppt_y</p:attrName>
                                        </p:attrNameLst>
                                      </p:cBhvr>
                                      <p:tavLst>
                                        <p:tav tm="0" fmla="#ppt_y-sin(pi*$)/27">
                                          <p:val>
                                            <p:fltVal val="0"/>
                                          </p:val>
                                        </p:tav>
                                        <p:tav tm="100000">
                                          <p:val>
                                            <p:fltVal val="1"/>
                                          </p:val>
                                        </p:tav>
                                      </p:tavLst>
                                    </p:anim>
                                    <p:anim calcmode="lin" valueType="num">
                                      <p:cBhvr>
                                        <p:cTn id="134" dur="164" tmFilter="0, 0; 0.125,0.2665; 0.25,0.4; 0.375,0.465; 0.5,0.5;  0.625,0.535; 0.75,0.6; 0.875,0.7335; 1,1">
                                          <p:stCondLst>
                                            <p:cond delay="1656"/>
                                          </p:stCondLst>
                                        </p:cTn>
                                        <p:tgtEl>
                                          <p:spTgt spid="9">
                                            <p:graphicEl>
                                              <a:dgm id="{EB518A9E-507E-4904-9C9F-08FB96838577}"/>
                                            </p:graphicEl>
                                          </p:spTgt>
                                        </p:tgtEl>
                                        <p:attrNameLst>
                                          <p:attrName>ppt_y</p:attrName>
                                        </p:attrNameLst>
                                      </p:cBhvr>
                                      <p:tavLst>
                                        <p:tav tm="0" fmla="#ppt_y-sin(pi*$)/81">
                                          <p:val>
                                            <p:fltVal val="0"/>
                                          </p:val>
                                        </p:tav>
                                        <p:tav tm="100000">
                                          <p:val>
                                            <p:fltVal val="1"/>
                                          </p:val>
                                        </p:tav>
                                      </p:tavLst>
                                    </p:anim>
                                    <p:animScale>
                                      <p:cBhvr>
                                        <p:cTn id="135" dur="26">
                                          <p:stCondLst>
                                            <p:cond delay="650"/>
                                          </p:stCondLst>
                                        </p:cTn>
                                        <p:tgtEl>
                                          <p:spTgt spid="9">
                                            <p:graphicEl>
                                              <a:dgm id="{EB518A9E-507E-4904-9C9F-08FB96838577}"/>
                                            </p:graphicEl>
                                          </p:spTgt>
                                        </p:tgtEl>
                                      </p:cBhvr>
                                      <p:to x="100000" y="60000"/>
                                    </p:animScale>
                                    <p:animScale>
                                      <p:cBhvr>
                                        <p:cTn id="136" dur="166" decel="50000">
                                          <p:stCondLst>
                                            <p:cond delay="676"/>
                                          </p:stCondLst>
                                        </p:cTn>
                                        <p:tgtEl>
                                          <p:spTgt spid="9">
                                            <p:graphicEl>
                                              <a:dgm id="{EB518A9E-507E-4904-9C9F-08FB96838577}"/>
                                            </p:graphicEl>
                                          </p:spTgt>
                                        </p:tgtEl>
                                      </p:cBhvr>
                                      <p:to x="100000" y="100000"/>
                                    </p:animScale>
                                    <p:animScale>
                                      <p:cBhvr>
                                        <p:cTn id="137" dur="26">
                                          <p:stCondLst>
                                            <p:cond delay="1312"/>
                                          </p:stCondLst>
                                        </p:cTn>
                                        <p:tgtEl>
                                          <p:spTgt spid="9">
                                            <p:graphicEl>
                                              <a:dgm id="{EB518A9E-507E-4904-9C9F-08FB96838577}"/>
                                            </p:graphicEl>
                                          </p:spTgt>
                                        </p:tgtEl>
                                      </p:cBhvr>
                                      <p:to x="100000" y="80000"/>
                                    </p:animScale>
                                    <p:animScale>
                                      <p:cBhvr>
                                        <p:cTn id="138" dur="166" decel="50000">
                                          <p:stCondLst>
                                            <p:cond delay="1338"/>
                                          </p:stCondLst>
                                        </p:cTn>
                                        <p:tgtEl>
                                          <p:spTgt spid="9">
                                            <p:graphicEl>
                                              <a:dgm id="{EB518A9E-507E-4904-9C9F-08FB96838577}"/>
                                            </p:graphicEl>
                                          </p:spTgt>
                                        </p:tgtEl>
                                      </p:cBhvr>
                                      <p:to x="100000" y="100000"/>
                                    </p:animScale>
                                    <p:animScale>
                                      <p:cBhvr>
                                        <p:cTn id="139" dur="26">
                                          <p:stCondLst>
                                            <p:cond delay="1642"/>
                                          </p:stCondLst>
                                        </p:cTn>
                                        <p:tgtEl>
                                          <p:spTgt spid="9">
                                            <p:graphicEl>
                                              <a:dgm id="{EB518A9E-507E-4904-9C9F-08FB96838577}"/>
                                            </p:graphicEl>
                                          </p:spTgt>
                                        </p:tgtEl>
                                      </p:cBhvr>
                                      <p:to x="100000" y="90000"/>
                                    </p:animScale>
                                    <p:animScale>
                                      <p:cBhvr>
                                        <p:cTn id="140" dur="166" decel="50000">
                                          <p:stCondLst>
                                            <p:cond delay="1668"/>
                                          </p:stCondLst>
                                        </p:cTn>
                                        <p:tgtEl>
                                          <p:spTgt spid="9">
                                            <p:graphicEl>
                                              <a:dgm id="{EB518A9E-507E-4904-9C9F-08FB96838577}"/>
                                            </p:graphicEl>
                                          </p:spTgt>
                                        </p:tgtEl>
                                      </p:cBhvr>
                                      <p:to x="100000" y="100000"/>
                                    </p:animScale>
                                    <p:animScale>
                                      <p:cBhvr>
                                        <p:cTn id="141" dur="26">
                                          <p:stCondLst>
                                            <p:cond delay="1808"/>
                                          </p:stCondLst>
                                        </p:cTn>
                                        <p:tgtEl>
                                          <p:spTgt spid="9">
                                            <p:graphicEl>
                                              <a:dgm id="{EB518A9E-507E-4904-9C9F-08FB96838577}"/>
                                            </p:graphicEl>
                                          </p:spTgt>
                                        </p:tgtEl>
                                      </p:cBhvr>
                                      <p:to x="100000" y="95000"/>
                                    </p:animScale>
                                    <p:animScale>
                                      <p:cBhvr>
                                        <p:cTn id="142" dur="166" decel="50000">
                                          <p:stCondLst>
                                            <p:cond delay="1834"/>
                                          </p:stCondLst>
                                        </p:cTn>
                                        <p:tgtEl>
                                          <p:spTgt spid="9">
                                            <p:graphicEl>
                                              <a:dgm id="{EB518A9E-507E-4904-9C9F-08FB96838577}"/>
                                            </p:graphicEl>
                                          </p:spTgt>
                                        </p:tgtEl>
                                      </p:cBhvr>
                                      <p:to x="100000" y="100000"/>
                                    </p:animScale>
                                  </p:childTnLst>
                                </p:cTn>
                              </p:par>
                            </p:childTnLst>
                          </p:cTn>
                        </p:par>
                      </p:childTnLst>
                    </p:cTn>
                  </p:par>
                  <p:par>
                    <p:cTn id="143" fill="hold">
                      <p:stCondLst>
                        <p:cond delay="indefinite"/>
                      </p:stCondLst>
                      <p:childTnLst>
                        <p:par>
                          <p:cTn id="144" fill="hold">
                            <p:stCondLst>
                              <p:cond delay="0"/>
                            </p:stCondLst>
                            <p:childTnLst>
                              <p:par>
                                <p:cTn id="145" presetID="26" presetClass="entr" presetSubtype="0" fill="hold" grpId="0" nodeType="clickEffect">
                                  <p:stCondLst>
                                    <p:cond delay="0"/>
                                  </p:stCondLst>
                                  <p:childTnLst>
                                    <p:set>
                                      <p:cBhvr>
                                        <p:cTn id="146" dur="1" fill="hold">
                                          <p:stCondLst>
                                            <p:cond delay="0"/>
                                          </p:stCondLst>
                                        </p:cTn>
                                        <p:tgtEl>
                                          <p:spTgt spid="9">
                                            <p:graphicEl>
                                              <a:dgm id="{7348697A-CFE7-4C58-BBF1-AD5E146C3C2C}"/>
                                            </p:graphicEl>
                                          </p:spTgt>
                                        </p:tgtEl>
                                        <p:attrNameLst>
                                          <p:attrName>style.visibility</p:attrName>
                                        </p:attrNameLst>
                                      </p:cBhvr>
                                      <p:to>
                                        <p:strVal val="visible"/>
                                      </p:to>
                                    </p:set>
                                    <p:animEffect transition="in" filter="wipe(down)">
                                      <p:cBhvr>
                                        <p:cTn id="147" dur="580">
                                          <p:stCondLst>
                                            <p:cond delay="0"/>
                                          </p:stCondLst>
                                        </p:cTn>
                                        <p:tgtEl>
                                          <p:spTgt spid="9">
                                            <p:graphicEl>
                                              <a:dgm id="{7348697A-CFE7-4C58-BBF1-AD5E146C3C2C}"/>
                                            </p:graphicEl>
                                          </p:spTgt>
                                        </p:tgtEl>
                                      </p:cBhvr>
                                    </p:animEffect>
                                    <p:anim calcmode="lin" valueType="num">
                                      <p:cBhvr>
                                        <p:cTn id="148" dur="1822" tmFilter="0,0; 0.14,0.36; 0.43,0.73; 0.71,0.91; 1.0,1.0">
                                          <p:stCondLst>
                                            <p:cond delay="0"/>
                                          </p:stCondLst>
                                        </p:cTn>
                                        <p:tgtEl>
                                          <p:spTgt spid="9">
                                            <p:graphicEl>
                                              <a:dgm id="{7348697A-CFE7-4C58-BBF1-AD5E146C3C2C}"/>
                                            </p:graphicEl>
                                          </p:spTgt>
                                        </p:tgtEl>
                                        <p:attrNameLst>
                                          <p:attrName>ppt_x</p:attrName>
                                        </p:attrNameLst>
                                      </p:cBhvr>
                                      <p:tavLst>
                                        <p:tav tm="0">
                                          <p:val>
                                            <p:strVal val="#ppt_x-0.25"/>
                                          </p:val>
                                        </p:tav>
                                        <p:tav tm="100000">
                                          <p:val>
                                            <p:strVal val="#ppt_x"/>
                                          </p:val>
                                        </p:tav>
                                      </p:tavLst>
                                    </p:anim>
                                    <p:anim calcmode="lin" valueType="num">
                                      <p:cBhvr>
                                        <p:cTn id="149" dur="664" tmFilter="0.0,0.0; 0.25,0.07; 0.50,0.2; 0.75,0.467; 1.0,1.0">
                                          <p:stCondLst>
                                            <p:cond delay="0"/>
                                          </p:stCondLst>
                                        </p:cTn>
                                        <p:tgtEl>
                                          <p:spTgt spid="9">
                                            <p:graphicEl>
                                              <a:dgm id="{7348697A-CFE7-4C58-BBF1-AD5E146C3C2C}"/>
                                            </p:graphicEl>
                                          </p:spTgt>
                                        </p:tgtEl>
                                        <p:attrNameLst>
                                          <p:attrName>ppt_y</p:attrName>
                                        </p:attrNameLst>
                                      </p:cBhvr>
                                      <p:tavLst>
                                        <p:tav tm="0" fmla="#ppt_y-sin(pi*$)/3">
                                          <p:val>
                                            <p:fltVal val="0.5"/>
                                          </p:val>
                                        </p:tav>
                                        <p:tav tm="100000">
                                          <p:val>
                                            <p:fltVal val="1"/>
                                          </p:val>
                                        </p:tav>
                                      </p:tavLst>
                                    </p:anim>
                                    <p:anim calcmode="lin" valueType="num">
                                      <p:cBhvr>
                                        <p:cTn id="150" dur="664" tmFilter="0, 0; 0.125,0.2665; 0.25,0.4; 0.375,0.465; 0.5,0.5;  0.625,0.535; 0.75,0.6; 0.875,0.7335; 1,1">
                                          <p:stCondLst>
                                            <p:cond delay="664"/>
                                          </p:stCondLst>
                                        </p:cTn>
                                        <p:tgtEl>
                                          <p:spTgt spid="9">
                                            <p:graphicEl>
                                              <a:dgm id="{7348697A-CFE7-4C58-BBF1-AD5E146C3C2C}"/>
                                            </p:graphicEl>
                                          </p:spTgt>
                                        </p:tgtEl>
                                        <p:attrNameLst>
                                          <p:attrName>ppt_y</p:attrName>
                                        </p:attrNameLst>
                                      </p:cBhvr>
                                      <p:tavLst>
                                        <p:tav tm="0" fmla="#ppt_y-sin(pi*$)/9">
                                          <p:val>
                                            <p:fltVal val="0"/>
                                          </p:val>
                                        </p:tav>
                                        <p:tav tm="100000">
                                          <p:val>
                                            <p:fltVal val="1"/>
                                          </p:val>
                                        </p:tav>
                                      </p:tavLst>
                                    </p:anim>
                                    <p:anim calcmode="lin" valueType="num">
                                      <p:cBhvr>
                                        <p:cTn id="151" dur="332" tmFilter="0, 0; 0.125,0.2665; 0.25,0.4; 0.375,0.465; 0.5,0.5;  0.625,0.535; 0.75,0.6; 0.875,0.7335; 1,1">
                                          <p:stCondLst>
                                            <p:cond delay="1324"/>
                                          </p:stCondLst>
                                        </p:cTn>
                                        <p:tgtEl>
                                          <p:spTgt spid="9">
                                            <p:graphicEl>
                                              <a:dgm id="{7348697A-CFE7-4C58-BBF1-AD5E146C3C2C}"/>
                                            </p:graphicEl>
                                          </p:spTgt>
                                        </p:tgtEl>
                                        <p:attrNameLst>
                                          <p:attrName>ppt_y</p:attrName>
                                        </p:attrNameLst>
                                      </p:cBhvr>
                                      <p:tavLst>
                                        <p:tav tm="0" fmla="#ppt_y-sin(pi*$)/27">
                                          <p:val>
                                            <p:fltVal val="0"/>
                                          </p:val>
                                        </p:tav>
                                        <p:tav tm="100000">
                                          <p:val>
                                            <p:fltVal val="1"/>
                                          </p:val>
                                        </p:tav>
                                      </p:tavLst>
                                    </p:anim>
                                    <p:anim calcmode="lin" valueType="num">
                                      <p:cBhvr>
                                        <p:cTn id="152" dur="164" tmFilter="0, 0; 0.125,0.2665; 0.25,0.4; 0.375,0.465; 0.5,0.5;  0.625,0.535; 0.75,0.6; 0.875,0.7335; 1,1">
                                          <p:stCondLst>
                                            <p:cond delay="1656"/>
                                          </p:stCondLst>
                                        </p:cTn>
                                        <p:tgtEl>
                                          <p:spTgt spid="9">
                                            <p:graphicEl>
                                              <a:dgm id="{7348697A-CFE7-4C58-BBF1-AD5E146C3C2C}"/>
                                            </p:graphicEl>
                                          </p:spTgt>
                                        </p:tgtEl>
                                        <p:attrNameLst>
                                          <p:attrName>ppt_y</p:attrName>
                                        </p:attrNameLst>
                                      </p:cBhvr>
                                      <p:tavLst>
                                        <p:tav tm="0" fmla="#ppt_y-sin(pi*$)/81">
                                          <p:val>
                                            <p:fltVal val="0"/>
                                          </p:val>
                                        </p:tav>
                                        <p:tav tm="100000">
                                          <p:val>
                                            <p:fltVal val="1"/>
                                          </p:val>
                                        </p:tav>
                                      </p:tavLst>
                                    </p:anim>
                                    <p:animScale>
                                      <p:cBhvr>
                                        <p:cTn id="153" dur="26">
                                          <p:stCondLst>
                                            <p:cond delay="650"/>
                                          </p:stCondLst>
                                        </p:cTn>
                                        <p:tgtEl>
                                          <p:spTgt spid="9">
                                            <p:graphicEl>
                                              <a:dgm id="{7348697A-CFE7-4C58-BBF1-AD5E146C3C2C}"/>
                                            </p:graphicEl>
                                          </p:spTgt>
                                        </p:tgtEl>
                                      </p:cBhvr>
                                      <p:to x="100000" y="60000"/>
                                    </p:animScale>
                                    <p:animScale>
                                      <p:cBhvr>
                                        <p:cTn id="154" dur="166" decel="50000">
                                          <p:stCondLst>
                                            <p:cond delay="676"/>
                                          </p:stCondLst>
                                        </p:cTn>
                                        <p:tgtEl>
                                          <p:spTgt spid="9">
                                            <p:graphicEl>
                                              <a:dgm id="{7348697A-CFE7-4C58-BBF1-AD5E146C3C2C}"/>
                                            </p:graphicEl>
                                          </p:spTgt>
                                        </p:tgtEl>
                                      </p:cBhvr>
                                      <p:to x="100000" y="100000"/>
                                    </p:animScale>
                                    <p:animScale>
                                      <p:cBhvr>
                                        <p:cTn id="155" dur="26">
                                          <p:stCondLst>
                                            <p:cond delay="1312"/>
                                          </p:stCondLst>
                                        </p:cTn>
                                        <p:tgtEl>
                                          <p:spTgt spid="9">
                                            <p:graphicEl>
                                              <a:dgm id="{7348697A-CFE7-4C58-BBF1-AD5E146C3C2C}"/>
                                            </p:graphicEl>
                                          </p:spTgt>
                                        </p:tgtEl>
                                      </p:cBhvr>
                                      <p:to x="100000" y="80000"/>
                                    </p:animScale>
                                    <p:animScale>
                                      <p:cBhvr>
                                        <p:cTn id="156" dur="166" decel="50000">
                                          <p:stCondLst>
                                            <p:cond delay="1338"/>
                                          </p:stCondLst>
                                        </p:cTn>
                                        <p:tgtEl>
                                          <p:spTgt spid="9">
                                            <p:graphicEl>
                                              <a:dgm id="{7348697A-CFE7-4C58-BBF1-AD5E146C3C2C}"/>
                                            </p:graphicEl>
                                          </p:spTgt>
                                        </p:tgtEl>
                                      </p:cBhvr>
                                      <p:to x="100000" y="100000"/>
                                    </p:animScale>
                                    <p:animScale>
                                      <p:cBhvr>
                                        <p:cTn id="157" dur="26">
                                          <p:stCondLst>
                                            <p:cond delay="1642"/>
                                          </p:stCondLst>
                                        </p:cTn>
                                        <p:tgtEl>
                                          <p:spTgt spid="9">
                                            <p:graphicEl>
                                              <a:dgm id="{7348697A-CFE7-4C58-BBF1-AD5E146C3C2C}"/>
                                            </p:graphicEl>
                                          </p:spTgt>
                                        </p:tgtEl>
                                      </p:cBhvr>
                                      <p:to x="100000" y="90000"/>
                                    </p:animScale>
                                    <p:animScale>
                                      <p:cBhvr>
                                        <p:cTn id="158" dur="166" decel="50000">
                                          <p:stCondLst>
                                            <p:cond delay="1668"/>
                                          </p:stCondLst>
                                        </p:cTn>
                                        <p:tgtEl>
                                          <p:spTgt spid="9">
                                            <p:graphicEl>
                                              <a:dgm id="{7348697A-CFE7-4C58-BBF1-AD5E146C3C2C}"/>
                                            </p:graphicEl>
                                          </p:spTgt>
                                        </p:tgtEl>
                                      </p:cBhvr>
                                      <p:to x="100000" y="100000"/>
                                    </p:animScale>
                                    <p:animScale>
                                      <p:cBhvr>
                                        <p:cTn id="159" dur="26">
                                          <p:stCondLst>
                                            <p:cond delay="1808"/>
                                          </p:stCondLst>
                                        </p:cTn>
                                        <p:tgtEl>
                                          <p:spTgt spid="9">
                                            <p:graphicEl>
                                              <a:dgm id="{7348697A-CFE7-4C58-BBF1-AD5E146C3C2C}"/>
                                            </p:graphicEl>
                                          </p:spTgt>
                                        </p:tgtEl>
                                      </p:cBhvr>
                                      <p:to x="100000" y="95000"/>
                                    </p:animScale>
                                    <p:animScale>
                                      <p:cBhvr>
                                        <p:cTn id="160" dur="166" decel="50000">
                                          <p:stCondLst>
                                            <p:cond delay="1834"/>
                                          </p:stCondLst>
                                        </p:cTn>
                                        <p:tgtEl>
                                          <p:spTgt spid="9">
                                            <p:graphicEl>
                                              <a:dgm id="{7348697A-CFE7-4C58-BBF1-AD5E146C3C2C}"/>
                                            </p:graphicEl>
                                          </p:spTgt>
                                        </p:tgtEl>
                                      </p:cBhvr>
                                      <p:to x="100000" y="100000"/>
                                    </p:animScale>
                                  </p:childTnLst>
                                </p:cTn>
                              </p:par>
                            </p:childTnLst>
                          </p:cTn>
                        </p:par>
                      </p:childTnLst>
                    </p:cTn>
                  </p:par>
                  <p:par>
                    <p:cTn id="161" fill="hold">
                      <p:stCondLst>
                        <p:cond delay="indefinite"/>
                      </p:stCondLst>
                      <p:childTnLst>
                        <p:par>
                          <p:cTn id="162" fill="hold">
                            <p:stCondLst>
                              <p:cond delay="0"/>
                            </p:stCondLst>
                            <p:childTnLst>
                              <p:par>
                                <p:cTn id="163" presetID="26" presetClass="entr" presetSubtype="0" fill="hold" grpId="0" nodeType="clickEffect">
                                  <p:stCondLst>
                                    <p:cond delay="0"/>
                                  </p:stCondLst>
                                  <p:childTnLst>
                                    <p:set>
                                      <p:cBhvr>
                                        <p:cTn id="164" dur="1" fill="hold">
                                          <p:stCondLst>
                                            <p:cond delay="0"/>
                                          </p:stCondLst>
                                        </p:cTn>
                                        <p:tgtEl>
                                          <p:spTgt spid="9">
                                            <p:graphicEl>
                                              <a:dgm id="{5D949D7E-8892-4244-BA39-BA673BF4AD45}"/>
                                            </p:graphicEl>
                                          </p:spTgt>
                                        </p:tgtEl>
                                        <p:attrNameLst>
                                          <p:attrName>style.visibility</p:attrName>
                                        </p:attrNameLst>
                                      </p:cBhvr>
                                      <p:to>
                                        <p:strVal val="visible"/>
                                      </p:to>
                                    </p:set>
                                    <p:animEffect transition="in" filter="wipe(down)">
                                      <p:cBhvr>
                                        <p:cTn id="165" dur="580">
                                          <p:stCondLst>
                                            <p:cond delay="0"/>
                                          </p:stCondLst>
                                        </p:cTn>
                                        <p:tgtEl>
                                          <p:spTgt spid="9">
                                            <p:graphicEl>
                                              <a:dgm id="{5D949D7E-8892-4244-BA39-BA673BF4AD45}"/>
                                            </p:graphicEl>
                                          </p:spTgt>
                                        </p:tgtEl>
                                      </p:cBhvr>
                                    </p:animEffect>
                                    <p:anim calcmode="lin" valueType="num">
                                      <p:cBhvr>
                                        <p:cTn id="166" dur="1822" tmFilter="0,0; 0.14,0.36; 0.43,0.73; 0.71,0.91; 1.0,1.0">
                                          <p:stCondLst>
                                            <p:cond delay="0"/>
                                          </p:stCondLst>
                                        </p:cTn>
                                        <p:tgtEl>
                                          <p:spTgt spid="9">
                                            <p:graphicEl>
                                              <a:dgm id="{5D949D7E-8892-4244-BA39-BA673BF4AD45}"/>
                                            </p:graphicEl>
                                          </p:spTgt>
                                        </p:tgtEl>
                                        <p:attrNameLst>
                                          <p:attrName>ppt_x</p:attrName>
                                        </p:attrNameLst>
                                      </p:cBhvr>
                                      <p:tavLst>
                                        <p:tav tm="0">
                                          <p:val>
                                            <p:strVal val="#ppt_x-0.25"/>
                                          </p:val>
                                        </p:tav>
                                        <p:tav tm="100000">
                                          <p:val>
                                            <p:strVal val="#ppt_x"/>
                                          </p:val>
                                        </p:tav>
                                      </p:tavLst>
                                    </p:anim>
                                    <p:anim calcmode="lin" valueType="num">
                                      <p:cBhvr>
                                        <p:cTn id="167" dur="664" tmFilter="0.0,0.0; 0.25,0.07; 0.50,0.2; 0.75,0.467; 1.0,1.0">
                                          <p:stCondLst>
                                            <p:cond delay="0"/>
                                          </p:stCondLst>
                                        </p:cTn>
                                        <p:tgtEl>
                                          <p:spTgt spid="9">
                                            <p:graphicEl>
                                              <a:dgm id="{5D949D7E-8892-4244-BA39-BA673BF4AD45}"/>
                                            </p:graphicEl>
                                          </p:spTgt>
                                        </p:tgtEl>
                                        <p:attrNameLst>
                                          <p:attrName>ppt_y</p:attrName>
                                        </p:attrNameLst>
                                      </p:cBhvr>
                                      <p:tavLst>
                                        <p:tav tm="0" fmla="#ppt_y-sin(pi*$)/3">
                                          <p:val>
                                            <p:fltVal val="0.5"/>
                                          </p:val>
                                        </p:tav>
                                        <p:tav tm="100000">
                                          <p:val>
                                            <p:fltVal val="1"/>
                                          </p:val>
                                        </p:tav>
                                      </p:tavLst>
                                    </p:anim>
                                    <p:anim calcmode="lin" valueType="num">
                                      <p:cBhvr>
                                        <p:cTn id="168" dur="664" tmFilter="0, 0; 0.125,0.2665; 0.25,0.4; 0.375,0.465; 0.5,0.5;  0.625,0.535; 0.75,0.6; 0.875,0.7335; 1,1">
                                          <p:stCondLst>
                                            <p:cond delay="664"/>
                                          </p:stCondLst>
                                        </p:cTn>
                                        <p:tgtEl>
                                          <p:spTgt spid="9">
                                            <p:graphicEl>
                                              <a:dgm id="{5D949D7E-8892-4244-BA39-BA673BF4AD45}"/>
                                            </p:graphicEl>
                                          </p:spTgt>
                                        </p:tgtEl>
                                        <p:attrNameLst>
                                          <p:attrName>ppt_y</p:attrName>
                                        </p:attrNameLst>
                                      </p:cBhvr>
                                      <p:tavLst>
                                        <p:tav tm="0" fmla="#ppt_y-sin(pi*$)/9">
                                          <p:val>
                                            <p:fltVal val="0"/>
                                          </p:val>
                                        </p:tav>
                                        <p:tav tm="100000">
                                          <p:val>
                                            <p:fltVal val="1"/>
                                          </p:val>
                                        </p:tav>
                                      </p:tavLst>
                                    </p:anim>
                                    <p:anim calcmode="lin" valueType="num">
                                      <p:cBhvr>
                                        <p:cTn id="169" dur="332" tmFilter="0, 0; 0.125,0.2665; 0.25,0.4; 0.375,0.465; 0.5,0.5;  0.625,0.535; 0.75,0.6; 0.875,0.7335; 1,1">
                                          <p:stCondLst>
                                            <p:cond delay="1324"/>
                                          </p:stCondLst>
                                        </p:cTn>
                                        <p:tgtEl>
                                          <p:spTgt spid="9">
                                            <p:graphicEl>
                                              <a:dgm id="{5D949D7E-8892-4244-BA39-BA673BF4AD45}"/>
                                            </p:graphicEl>
                                          </p:spTgt>
                                        </p:tgtEl>
                                        <p:attrNameLst>
                                          <p:attrName>ppt_y</p:attrName>
                                        </p:attrNameLst>
                                      </p:cBhvr>
                                      <p:tavLst>
                                        <p:tav tm="0" fmla="#ppt_y-sin(pi*$)/27">
                                          <p:val>
                                            <p:fltVal val="0"/>
                                          </p:val>
                                        </p:tav>
                                        <p:tav tm="100000">
                                          <p:val>
                                            <p:fltVal val="1"/>
                                          </p:val>
                                        </p:tav>
                                      </p:tavLst>
                                    </p:anim>
                                    <p:anim calcmode="lin" valueType="num">
                                      <p:cBhvr>
                                        <p:cTn id="170" dur="164" tmFilter="0, 0; 0.125,0.2665; 0.25,0.4; 0.375,0.465; 0.5,0.5;  0.625,0.535; 0.75,0.6; 0.875,0.7335; 1,1">
                                          <p:stCondLst>
                                            <p:cond delay="1656"/>
                                          </p:stCondLst>
                                        </p:cTn>
                                        <p:tgtEl>
                                          <p:spTgt spid="9">
                                            <p:graphicEl>
                                              <a:dgm id="{5D949D7E-8892-4244-BA39-BA673BF4AD45}"/>
                                            </p:graphicEl>
                                          </p:spTgt>
                                        </p:tgtEl>
                                        <p:attrNameLst>
                                          <p:attrName>ppt_y</p:attrName>
                                        </p:attrNameLst>
                                      </p:cBhvr>
                                      <p:tavLst>
                                        <p:tav tm="0" fmla="#ppt_y-sin(pi*$)/81">
                                          <p:val>
                                            <p:fltVal val="0"/>
                                          </p:val>
                                        </p:tav>
                                        <p:tav tm="100000">
                                          <p:val>
                                            <p:fltVal val="1"/>
                                          </p:val>
                                        </p:tav>
                                      </p:tavLst>
                                    </p:anim>
                                    <p:animScale>
                                      <p:cBhvr>
                                        <p:cTn id="171" dur="26">
                                          <p:stCondLst>
                                            <p:cond delay="650"/>
                                          </p:stCondLst>
                                        </p:cTn>
                                        <p:tgtEl>
                                          <p:spTgt spid="9">
                                            <p:graphicEl>
                                              <a:dgm id="{5D949D7E-8892-4244-BA39-BA673BF4AD45}"/>
                                            </p:graphicEl>
                                          </p:spTgt>
                                        </p:tgtEl>
                                      </p:cBhvr>
                                      <p:to x="100000" y="60000"/>
                                    </p:animScale>
                                    <p:animScale>
                                      <p:cBhvr>
                                        <p:cTn id="172" dur="166" decel="50000">
                                          <p:stCondLst>
                                            <p:cond delay="676"/>
                                          </p:stCondLst>
                                        </p:cTn>
                                        <p:tgtEl>
                                          <p:spTgt spid="9">
                                            <p:graphicEl>
                                              <a:dgm id="{5D949D7E-8892-4244-BA39-BA673BF4AD45}"/>
                                            </p:graphicEl>
                                          </p:spTgt>
                                        </p:tgtEl>
                                      </p:cBhvr>
                                      <p:to x="100000" y="100000"/>
                                    </p:animScale>
                                    <p:animScale>
                                      <p:cBhvr>
                                        <p:cTn id="173" dur="26">
                                          <p:stCondLst>
                                            <p:cond delay="1312"/>
                                          </p:stCondLst>
                                        </p:cTn>
                                        <p:tgtEl>
                                          <p:spTgt spid="9">
                                            <p:graphicEl>
                                              <a:dgm id="{5D949D7E-8892-4244-BA39-BA673BF4AD45}"/>
                                            </p:graphicEl>
                                          </p:spTgt>
                                        </p:tgtEl>
                                      </p:cBhvr>
                                      <p:to x="100000" y="80000"/>
                                    </p:animScale>
                                    <p:animScale>
                                      <p:cBhvr>
                                        <p:cTn id="174" dur="166" decel="50000">
                                          <p:stCondLst>
                                            <p:cond delay="1338"/>
                                          </p:stCondLst>
                                        </p:cTn>
                                        <p:tgtEl>
                                          <p:spTgt spid="9">
                                            <p:graphicEl>
                                              <a:dgm id="{5D949D7E-8892-4244-BA39-BA673BF4AD45}"/>
                                            </p:graphicEl>
                                          </p:spTgt>
                                        </p:tgtEl>
                                      </p:cBhvr>
                                      <p:to x="100000" y="100000"/>
                                    </p:animScale>
                                    <p:animScale>
                                      <p:cBhvr>
                                        <p:cTn id="175" dur="26">
                                          <p:stCondLst>
                                            <p:cond delay="1642"/>
                                          </p:stCondLst>
                                        </p:cTn>
                                        <p:tgtEl>
                                          <p:spTgt spid="9">
                                            <p:graphicEl>
                                              <a:dgm id="{5D949D7E-8892-4244-BA39-BA673BF4AD45}"/>
                                            </p:graphicEl>
                                          </p:spTgt>
                                        </p:tgtEl>
                                      </p:cBhvr>
                                      <p:to x="100000" y="90000"/>
                                    </p:animScale>
                                    <p:animScale>
                                      <p:cBhvr>
                                        <p:cTn id="176" dur="166" decel="50000">
                                          <p:stCondLst>
                                            <p:cond delay="1668"/>
                                          </p:stCondLst>
                                        </p:cTn>
                                        <p:tgtEl>
                                          <p:spTgt spid="9">
                                            <p:graphicEl>
                                              <a:dgm id="{5D949D7E-8892-4244-BA39-BA673BF4AD45}"/>
                                            </p:graphicEl>
                                          </p:spTgt>
                                        </p:tgtEl>
                                      </p:cBhvr>
                                      <p:to x="100000" y="100000"/>
                                    </p:animScale>
                                    <p:animScale>
                                      <p:cBhvr>
                                        <p:cTn id="177" dur="26">
                                          <p:stCondLst>
                                            <p:cond delay="1808"/>
                                          </p:stCondLst>
                                        </p:cTn>
                                        <p:tgtEl>
                                          <p:spTgt spid="9">
                                            <p:graphicEl>
                                              <a:dgm id="{5D949D7E-8892-4244-BA39-BA673BF4AD45}"/>
                                            </p:graphicEl>
                                          </p:spTgt>
                                        </p:tgtEl>
                                      </p:cBhvr>
                                      <p:to x="100000" y="95000"/>
                                    </p:animScale>
                                    <p:animScale>
                                      <p:cBhvr>
                                        <p:cTn id="178" dur="166" decel="50000">
                                          <p:stCondLst>
                                            <p:cond delay="1834"/>
                                          </p:stCondLst>
                                        </p:cTn>
                                        <p:tgtEl>
                                          <p:spTgt spid="9">
                                            <p:graphicEl>
                                              <a:dgm id="{5D949D7E-8892-4244-BA39-BA673BF4AD45}"/>
                                            </p:graphicEl>
                                          </p:spTgt>
                                        </p:tgtEl>
                                      </p:cBhvr>
                                      <p:to x="100000" y="100000"/>
                                    </p:animScale>
                                  </p:childTnLst>
                                </p:cTn>
                              </p:par>
                            </p:childTnLst>
                          </p:cTn>
                        </p:par>
                      </p:childTnLst>
                    </p:cTn>
                  </p:par>
                  <p:par>
                    <p:cTn id="179" fill="hold">
                      <p:stCondLst>
                        <p:cond delay="indefinite"/>
                      </p:stCondLst>
                      <p:childTnLst>
                        <p:par>
                          <p:cTn id="180" fill="hold">
                            <p:stCondLst>
                              <p:cond delay="0"/>
                            </p:stCondLst>
                            <p:childTnLst>
                              <p:par>
                                <p:cTn id="181" presetID="26" presetClass="entr" presetSubtype="0" fill="hold" grpId="0" nodeType="clickEffect">
                                  <p:stCondLst>
                                    <p:cond delay="0"/>
                                  </p:stCondLst>
                                  <p:childTnLst>
                                    <p:set>
                                      <p:cBhvr>
                                        <p:cTn id="182" dur="1" fill="hold">
                                          <p:stCondLst>
                                            <p:cond delay="0"/>
                                          </p:stCondLst>
                                        </p:cTn>
                                        <p:tgtEl>
                                          <p:spTgt spid="12"/>
                                        </p:tgtEl>
                                        <p:attrNameLst>
                                          <p:attrName>style.visibility</p:attrName>
                                        </p:attrNameLst>
                                      </p:cBhvr>
                                      <p:to>
                                        <p:strVal val="visible"/>
                                      </p:to>
                                    </p:set>
                                    <p:animEffect transition="in" filter="wipe(down)">
                                      <p:cBhvr>
                                        <p:cTn id="183" dur="580">
                                          <p:stCondLst>
                                            <p:cond delay="0"/>
                                          </p:stCondLst>
                                        </p:cTn>
                                        <p:tgtEl>
                                          <p:spTgt spid="12"/>
                                        </p:tgtEl>
                                      </p:cBhvr>
                                    </p:animEffect>
                                    <p:anim calcmode="lin" valueType="num">
                                      <p:cBhvr>
                                        <p:cTn id="184"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185"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186"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187"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188"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189" dur="26">
                                          <p:stCondLst>
                                            <p:cond delay="650"/>
                                          </p:stCondLst>
                                        </p:cTn>
                                        <p:tgtEl>
                                          <p:spTgt spid="12"/>
                                        </p:tgtEl>
                                      </p:cBhvr>
                                      <p:to x="100000" y="60000"/>
                                    </p:animScale>
                                    <p:animScale>
                                      <p:cBhvr>
                                        <p:cTn id="190" dur="166" decel="50000">
                                          <p:stCondLst>
                                            <p:cond delay="676"/>
                                          </p:stCondLst>
                                        </p:cTn>
                                        <p:tgtEl>
                                          <p:spTgt spid="12"/>
                                        </p:tgtEl>
                                      </p:cBhvr>
                                      <p:to x="100000" y="100000"/>
                                    </p:animScale>
                                    <p:animScale>
                                      <p:cBhvr>
                                        <p:cTn id="191" dur="26">
                                          <p:stCondLst>
                                            <p:cond delay="1312"/>
                                          </p:stCondLst>
                                        </p:cTn>
                                        <p:tgtEl>
                                          <p:spTgt spid="12"/>
                                        </p:tgtEl>
                                      </p:cBhvr>
                                      <p:to x="100000" y="80000"/>
                                    </p:animScale>
                                    <p:animScale>
                                      <p:cBhvr>
                                        <p:cTn id="192" dur="166" decel="50000">
                                          <p:stCondLst>
                                            <p:cond delay="1338"/>
                                          </p:stCondLst>
                                        </p:cTn>
                                        <p:tgtEl>
                                          <p:spTgt spid="12"/>
                                        </p:tgtEl>
                                      </p:cBhvr>
                                      <p:to x="100000" y="100000"/>
                                    </p:animScale>
                                    <p:animScale>
                                      <p:cBhvr>
                                        <p:cTn id="193" dur="26">
                                          <p:stCondLst>
                                            <p:cond delay="1642"/>
                                          </p:stCondLst>
                                        </p:cTn>
                                        <p:tgtEl>
                                          <p:spTgt spid="12"/>
                                        </p:tgtEl>
                                      </p:cBhvr>
                                      <p:to x="100000" y="90000"/>
                                    </p:animScale>
                                    <p:animScale>
                                      <p:cBhvr>
                                        <p:cTn id="194" dur="166" decel="50000">
                                          <p:stCondLst>
                                            <p:cond delay="1668"/>
                                          </p:stCondLst>
                                        </p:cTn>
                                        <p:tgtEl>
                                          <p:spTgt spid="12"/>
                                        </p:tgtEl>
                                      </p:cBhvr>
                                      <p:to x="100000" y="100000"/>
                                    </p:animScale>
                                    <p:animScale>
                                      <p:cBhvr>
                                        <p:cTn id="195" dur="26">
                                          <p:stCondLst>
                                            <p:cond delay="1808"/>
                                          </p:stCondLst>
                                        </p:cTn>
                                        <p:tgtEl>
                                          <p:spTgt spid="12"/>
                                        </p:tgtEl>
                                      </p:cBhvr>
                                      <p:to x="100000" y="95000"/>
                                    </p:animScale>
                                    <p:animScale>
                                      <p:cBhvr>
                                        <p:cTn id="196" dur="166" decel="50000">
                                          <p:stCondLst>
                                            <p:cond delay="1834"/>
                                          </p:stCondLst>
                                        </p:cTn>
                                        <p:tgtEl>
                                          <p:spTgt spid="12"/>
                                        </p:tgtEl>
                                      </p:cBhvr>
                                      <p:to x="100000" y="100000"/>
                                    </p:animScale>
                                  </p:childTnLst>
                                </p:cTn>
                              </p:par>
                            </p:childTnLst>
                          </p:cTn>
                        </p:par>
                      </p:childTnLst>
                    </p:cTn>
                  </p:par>
                  <p:par>
                    <p:cTn id="197" fill="hold">
                      <p:stCondLst>
                        <p:cond delay="indefinite"/>
                      </p:stCondLst>
                      <p:childTnLst>
                        <p:par>
                          <p:cTn id="198" fill="hold">
                            <p:stCondLst>
                              <p:cond delay="0"/>
                            </p:stCondLst>
                            <p:childTnLst>
                              <p:par>
                                <p:cTn id="199" presetID="26" presetClass="entr" presetSubtype="0" fill="hold" grpId="0" nodeType="clickEffect">
                                  <p:stCondLst>
                                    <p:cond delay="0"/>
                                  </p:stCondLst>
                                  <p:childTnLst>
                                    <p:set>
                                      <p:cBhvr>
                                        <p:cTn id="200" dur="1" fill="hold">
                                          <p:stCondLst>
                                            <p:cond delay="0"/>
                                          </p:stCondLst>
                                        </p:cTn>
                                        <p:tgtEl>
                                          <p:spTgt spid="8">
                                            <p:graphicEl>
                                              <a:dgm id="{2837ED81-9B09-4DE1-B2F2-0308DBE0A396}"/>
                                            </p:graphicEl>
                                          </p:spTgt>
                                        </p:tgtEl>
                                        <p:attrNameLst>
                                          <p:attrName>style.visibility</p:attrName>
                                        </p:attrNameLst>
                                      </p:cBhvr>
                                      <p:to>
                                        <p:strVal val="visible"/>
                                      </p:to>
                                    </p:set>
                                    <p:animEffect transition="in" filter="wipe(down)">
                                      <p:cBhvr>
                                        <p:cTn id="201" dur="580">
                                          <p:stCondLst>
                                            <p:cond delay="0"/>
                                          </p:stCondLst>
                                        </p:cTn>
                                        <p:tgtEl>
                                          <p:spTgt spid="8">
                                            <p:graphicEl>
                                              <a:dgm id="{2837ED81-9B09-4DE1-B2F2-0308DBE0A396}"/>
                                            </p:graphicEl>
                                          </p:spTgt>
                                        </p:tgtEl>
                                      </p:cBhvr>
                                    </p:animEffect>
                                    <p:anim calcmode="lin" valueType="num">
                                      <p:cBhvr>
                                        <p:cTn id="202" dur="1822" tmFilter="0,0; 0.14,0.36; 0.43,0.73; 0.71,0.91; 1.0,1.0">
                                          <p:stCondLst>
                                            <p:cond delay="0"/>
                                          </p:stCondLst>
                                        </p:cTn>
                                        <p:tgtEl>
                                          <p:spTgt spid="8">
                                            <p:graphicEl>
                                              <a:dgm id="{2837ED81-9B09-4DE1-B2F2-0308DBE0A396}"/>
                                            </p:graphicEl>
                                          </p:spTgt>
                                        </p:tgtEl>
                                        <p:attrNameLst>
                                          <p:attrName>ppt_x</p:attrName>
                                        </p:attrNameLst>
                                      </p:cBhvr>
                                      <p:tavLst>
                                        <p:tav tm="0">
                                          <p:val>
                                            <p:strVal val="#ppt_x-0.25"/>
                                          </p:val>
                                        </p:tav>
                                        <p:tav tm="100000">
                                          <p:val>
                                            <p:strVal val="#ppt_x"/>
                                          </p:val>
                                        </p:tav>
                                      </p:tavLst>
                                    </p:anim>
                                    <p:anim calcmode="lin" valueType="num">
                                      <p:cBhvr>
                                        <p:cTn id="203" dur="664" tmFilter="0.0,0.0; 0.25,0.07; 0.50,0.2; 0.75,0.467; 1.0,1.0">
                                          <p:stCondLst>
                                            <p:cond delay="0"/>
                                          </p:stCondLst>
                                        </p:cTn>
                                        <p:tgtEl>
                                          <p:spTgt spid="8">
                                            <p:graphicEl>
                                              <a:dgm id="{2837ED81-9B09-4DE1-B2F2-0308DBE0A396}"/>
                                            </p:graphicEl>
                                          </p:spTgt>
                                        </p:tgtEl>
                                        <p:attrNameLst>
                                          <p:attrName>ppt_y</p:attrName>
                                        </p:attrNameLst>
                                      </p:cBhvr>
                                      <p:tavLst>
                                        <p:tav tm="0" fmla="#ppt_y-sin(pi*$)/3">
                                          <p:val>
                                            <p:fltVal val="0.5"/>
                                          </p:val>
                                        </p:tav>
                                        <p:tav tm="100000">
                                          <p:val>
                                            <p:fltVal val="1"/>
                                          </p:val>
                                        </p:tav>
                                      </p:tavLst>
                                    </p:anim>
                                    <p:anim calcmode="lin" valueType="num">
                                      <p:cBhvr>
                                        <p:cTn id="204" dur="664" tmFilter="0, 0; 0.125,0.2665; 0.25,0.4; 0.375,0.465; 0.5,0.5;  0.625,0.535; 0.75,0.6; 0.875,0.7335; 1,1">
                                          <p:stCondLst>
                                            <p:cond delay="664"/>
                                          </p:stCondLst>
                                        </p:cTn>
                                        <p:tgtEl>
                                          <p:spTgt spid="8">
                                            <p:graphicEl>
                                              <a:dgm id="{2837ED81-9B09-4DE1-B2F2-0308DBE0A396}"/>
                                            </p:graphicEl>
                                          </p:spTgt>
                                        </p:tgtEl>
                                        <p:attrNameLst>
                                          <p:attrName>ppt_y</p:attrName>
                                        </p:attrNameLst>
                                      </p:cBhvr>
                                      <p:tavLst>
                                        <p:tav tm="0" fmla="#ppt_y-sin(pi*$)/9">
                                          <p:val>
                                            <p:fltVal val="0"/>
                                          </p:val>
                                        </p:tav>
                                        <p:tav tm="100000">
                                          <p:val>
                                            <p:fltVal val="1"/>
                                          </p:val>
                                        </p:tav>
                                      </p:tavLst>
                                    </p:anim>
                                    <p:anim calcmode="lin" valueType="num">
                                      <p:cBhvr>
                                        <p:cTn id="205" dur="332" tmFilter="0, 0; 0.125,0.2665; 0.25,0.4; 0.375,0.465; 0.5,0.5;  0.625,0.535; 0.75,0.6; 0.875,0.7335; 1,1">
                                          <p:stCondLst>
                                            <p:cond delay="1324"/>
                                          </p:stCondLst>
                                        </p:cTn>
                                        <p:tgtEl>
                                          <p:spTgt spid="8">
                                            <p:graphicEl>
                                              <a:dgm id="{2837ED81-9B09-4DE1-B2F2-0308DBE0A396}"/>
                                            </p:graphicEl>
                                          </p:spTgt>
                                        </p:tgtEl>
                                        <p:attrNameLst>
                                          <p:attrName>ppt_y</p:attrName>
                                        </p:attrNameLst>
                                      </p:cBhvr>
                                      <p:tavLst>
                                        <p:tav tm="0" fmla="#ppt_y-sin(pi*$)/27">
                                          <p:val>
                                            <p:fltVal val="0"/>
                                          </p:val>
                                        </p:tav>
                                        <p:tav tm="100000">
                                          <p:val>
                                            <p:fltVal val="1"/>
                                          </p:val>
                                        </p:tav>
                                      </p:tavLst>
                                    </p:anim>
                                    <p:anim calcmode="lin" valueType="num">
                                      <p:cBhvr>
                                        <p:cTn id="206" dur="164" tmFilter="0, 0; 0.125,0.2665; 0.25,0.4; 0.375,0.465; 0.5,0.5;  0.625,0.535; 0.75,0.6; 0.875,0.7335; 1,1">
                                          <p:stCondLst>
                                            <p:cond delay="1656"/>
                                          </p:stCondLst>
                                        </p:cTn>
                                        <p:tgtEl>
                                          <p:spTgt spid="8">
                                            <p:graphicEl>
                                              <a:dgm id="{2837ED81-9B09-4DE1-B2F2-0308DBE0A396}"/>
                                            </p:graphicEl>
                                          </p:spTgt>
                                        </p:tgtEl>
                                        <p:attrNameLst>
                                          <p:attrName>ppt_y</p:attrName>
                                        </p:attrNameLst>
                                      </p:cBhvr>
                                      <p:tavLst>
                                        <p:tav tm="0" fmla="#ppt_y-sin(pi*$)/81">
                                          <p:val>
                                            <p:fltVal val="0"/>
                                          </p:val>
                                        </p:tav>
                                        <p:tav tm="100000">
                                          <p:val>
                                            <p:fltVal val="1"/>
                                          </p:val>
                                        </p:tav>
                                      </p:tavLst>
                                    </p:anim>
                                    <p:animScale>
                                      <p:cBhvr>
                                        <p:cTn id="207" dur="26">
                                          <p:stCondLst>
                                            <p:cond delay="650"/>
                                          </p:stCondLst>
                                        </p:cTn>
                                        <p:tgtEl>
                                          <p:spTgt spid="8">
                                            <p:graphicEl>
                                              <a:dgm id="{2837ED81-9B09-4DE1-B2F2-0308DBE0A396}"/>
                                            </p:graphicEl>
                                          </p:spTgt>
                                        </p:tgtEl>
                                      </p:cBhvr>
                                      <p:to x="100000" y="60000"/>
                                    </p:animScale>
                                    <p:animScale>
                                      <p:cBhvr>
                                        <p:cTn id="208" dur="166" decel="50000">
                                          <p:stCondLst>
                                            <p:cond delay="676"/>
                                          </p:stCondLst>
                                        </p:cTn>
                                        <p:tgtEl>
                                          <p:spTgt spid="8">
                                            <p:graphicEl>
                                              <a:dgm id="{2837ED81-9B09-4DE1-B2F2-0308DBE0A396}"/>
                                            </p:graphicEl>
                                          </p:spTgt>
                                        </p:tgtEl>
                                      </p:cBhvr>
                                      <p:to x="100000" y="100000"/>
                                    </p:animScale>
                                    <p:animScale>
                                      <p:cBhvr>
                                        <p:cTn id="209" dur="26">
                                          <p:stCondLst>
                                            <p:cond delay="1312"/>
                                          </p:stCondLst>
                                        </p:cTn>
                                        <p:tgtEl>
                                          <p:spTgt spid="8">
                                            <p:graphicEl>
                                              <a:dgm id="{2837ED81-9B09-4DE1-B2F2-0308DBE0A396}"/>
                                            </p:graphicEl>
                                          </p:spTgt>
                                        </p:tgtEl>
                                      </p:cBhvr>
                                      <p:to x="100000" y="80000"/>
                                    </p:animScale>
                                    <p:animScale>
                                      <p:cBhvr>
                                        <p:cTn id="210" dur="166" decel="50000">
                                          <p:stCondLst>
                                            <p:cond delay="1338"/>
                                          </p:stCondLst>
                                        </p:cTn>
                                        <p:tgtEl>
                                          <p:spTgt spid="8">
                                            <p:graphicEl>
                                              <a:dgm id="{2837ED81-9B09-4DE1-B2F2-0308DBE0A396}"/>
                                            </p:graphicEl>
                                          </p:spTgt>
                                        </p:tgtEl>
                                      </p:cBhvr>
                                      <p:to x="100000" y="100000"/>
                                    </p:animScale>
                                    <p:animScale>
                                      <p:cBhvr>
                                        <p:cTn id="211" dur="26">
                                          <p:stCondLst>
                                            <p:cond delay="1642"/>
                                          </p:stCondLst>
                                        </p:cTn>
                                        <p:tgtEl>
                                          <p:spTgt spid="8">
                                            <p:graphicEl>
                                              <a:dgm id="{2837ED81-9B09-4DE1-B2F2-0308DBE0A396}"/>
                                            </p:graphicEl>
                                          </p:spTgt>
                                        </p:tgtEl>
                                      </p:cBhvr>
                                      <p:to x="100000" y="90000"/>
                                    </p:animScale>
                                    <p:animScale>
                                      <p:cBhvr>
                                        <p:cTn id="212" dur="166" decel="50000">
                                          <p:stCondLst>
                                            <p:cond delay="1668"/>
                                          </p:stCondLst>
                                        </p:cTn>
                                        <p:tgtEl>
                                          <p:spTgt spid="8">
                                            <p:graphicEl>
                                              <a:dgm id="{2837ED81-9B09-4DE1-B2F2-0308DBE0A396}"/>
                                            </p:graphicEl>
                                          </p:spTgt>
                                        </p:tgtEl>
                                      </p:cBhvr>
                                      <p:to x="100000" y="100000"/>
                                    </p:animScale>
                                    <p:animScale>
                                      <p:cBhvr>
                                        <p:cTn id="213" dur="26">
                                          <p:stCondLst>
                                            <p:cond delay="1808"/>
                                          </p:stCondLst>
                                        </p:cTn>
                                        <p:tgtEl>
                                          <p:spTgt spid="8">
                                            <p:graphicEl>
                                              <a:dgm id="{2837ED81-9B09-4DE1-B2F2-0308DBE0A396}"/>
                                            </p:graphicEl>
                                          </p:spTgt>
                                        </p:tgtEl>
                                      </p:cBhvr>
                                      <p:to x="100000" y="95000"/>
                                    </p:animScale>
                                    <p:animScale>
                                      <p:cBhvr>
                                        <p:cTn id="214" dur="166" decel="50000">
                                          <p:stCondLst>
                                            <p:cond delay="1834"/>
                                          </p:stCondLst>
                                        </p:cTn>
                                        <p:tgtEl>
                                          <p:spTgt spid="8">
                                            <p:graphicEl>
                                              <a:dgm id="{2837ED81-9B09-4DE1-B2F2-0308DBE0A396}"/>
                                            </p:graphicEl>
                                          </p:spTgt>
                                        </p:tgtEl>
                                      </p:cBhvr>
                                      <p:to x="100000" y="100000"/>
                                    </p:animScale>
                                  </p:childTnLst>
                                </p:cTn>
                              </p:par>
                              <p:par>
                                <p:cTn id="215" presetID="26" presetClass="entr" presetSubtype="0" fill="hold" grpId="0" nodeType="withEffect">
                                  <p:stCondLst>
                                    <p:cond delay="0"/>
                                  </p:stCondLst>
                                  <p:childTnLst>
                                    <p:set>
                                      <p:cBhvr>
                                        <p:cTn id="216" dur="1" fill="hold">
                                          <p:stCondLst>
                                            <p:cond delay="0"/>
                                          </p:stCondLst>
                                        </p:cTn>
                                        <p:tgtEl>
                                          <p:spTgt spid="8">
                                            <p:graphicEl>
                                              <a:dgm id="{5D208E58-BCEA-419B-8EC1-624A771848AC}"/>
                                            </p:graphicEl>
                                          </p:spTgt>
                                        </p:tgtEl>
                                        <p:attrNameLst>
                                          <p:attrName>style.visibility</p:attrName>
                                        </p:attrNameLst>
                                      </p:cBhvr>
                                      <p:to>
                                        <p:strVal val="visible"/>
                                      </p:to>
                                    </p:set>
                                    <p:animEffect transition="in" filter="wipe(down)">
                                      <p:cBhvr>
                                        <p:cTn id="217" dur="580">
                                          <p:stCondLst>
                                            <p:cond delay="0"/>
                                          </p:stCondLst>
                                        </p:cTn>
                                        <p:tgtEl>
                                          <p:spTgt spid="8">
                                            <p:graphicEl>
                                              <a:dgm id="{5D208E58-BCEA-419B-8EC1-624A771848AC}"/>
                                            </p:graphicEl>
                                          </p:spTgt>
                                        </p:tgtEl>
                                      </p:cBhvr>
                                    </p:animEffect>
                                    <p:anim calcmode="lin" valueType="num">
                                      <p:cBhvr>
                                        <p:cTn id="218" dur="1822" tmFilter="0,0; 0.14,0.36; 0.43,0.73; 0.71,0.91; 1.0,1.0">
                                          <p:stCondLst>
                                            <p:cond delay="0"/>
                                          </p:stCondLst>
                                        </p:cTn>
                                        <p:tgtEl>
                                          <p:spTgt spid="8">
                                            <p:graphicEl>
                                              <a:dgm id="{5D208E58-BCEA-419B-8EC1-624A771848AC}"/>
                                            </p:graphicEl>
                                          </p:spTgt>
                                        </p:tgtEl>
                                        <p:attrNameLst>
                                          <p:attrName>ppt_x</p:attrName>
                                        </p:attrNameLst>
                                      </p:cBhvr>
                                      <p:tavLst>
                                        <p:tav tm="0">
                                          <p:val>
                                            <p:strVal val="#ppt_x-0.25"/>
                                          </p:val>
                                        </p:tav>
                                        <p:tav tm="100000">
                                          <p:val>
                                            <p:strVal val="#ppt_x"/>
                                          </p:val>
                                        </p:tav>
                                      </p:tavLst>
                                    </p:anim>
                                    <p:anim calcmode="lin" valueType="num">
                                      <p:cBhvr>
                                        <p:cTn id="219" dur="664" tmFilter="0.0,0.0; 0.25,0.07; 0.50,0.2; 0.75,0.467; 1.0,1.0">
                                          <p:stCondLst>
                                            <p:cond delay="0"/>
                                          </p:stCondLst>
                                        </p:cTn>
                                        <p:tgtEl>
                                          <p:spTgt spid="8">
                                            <p:graphicEl>
                                              <a:dgm id="{5D208E58-BCEA-419B-8EC1-624A771848AC}"/>
                                            </p:graphicEl>
                                          </p:spTgt>
                                        </p:tgtEl>
                                        <p:attrNameLst>
                                          <p:attrName>ppt_y</p:attrName>
                                        </p:attrNameLst>
                                      </p:cBhvr>
                                      <p:tavLst>
                                        <p:tav tm="0" fmla="#ppt_y-sin(pi*$)/3">
                                          <p:val>
                                            <p:fltVal val="0.5"/>
                                          </p:val>
                                        </p:tav>
                                        <p:tav tm="100000">
                                          <p:val>
                                            <p:fltVal val="1"/>
                                          </p:val>
                                        </p:tav>
                                      </p:tavLst>
                                    </p:anim>
                                    <p:anim calcmode="lin" valueType="num">
                                      <p:cBhvr>
                                        <p:cTn id="220" dur="664" tmFilter="0, 0; 0.125,0.2665; 0.25,0.4; 0.375,0.465; 0.5,0.5;  0.625,0.535; 0.75,0.6; 0.875,0.7335; 1,1">
                                          <p:stCondLst>
                                            <p:cond delay="664"/>
                                          </p:stCondLst>
                                        </p:cTn>
                                        <p:tgtEl>
                                          <p:spTgt spid="8">
                                            <p:graphicEl>
                                              <a:dgm id="{5D208E58-BCEA-419B-8EC1-624A771848AC}"/>
                                            </p:graphicEl>
                                          </p:spTgt>
                                        </p:tgtEl>
                                        <p:attrNameLst>
                                          <p:attrName>ppt_y</p:attrName>
                                        </p:attrNameLst>
                                      </p:cBhvr>
                                      <p:tavLst>
                                        <p:tav tm="0" fmla="#ppt_y-sin(pi*$)/9">
                                          <p:val>
                                            <p:fltVal val="0"/>
                                          </p:val>
                                        </p:tav>
                                        <p:tav tm="100000">
                                          <p:val>
                                            <p:fltVal val="1"/>
                                          </p:val>
                                        </p:tav>
                                      </p:tavLst>
                                    </p:anim>
                                    <p:anim calcmode="lin" valueType="num">
                                      <p:cBhvr>
                                        <p:cTn id="221" dur="332" tmFilter="0, 0; 0.125,0.2665; 0.25,0.4; 0.375,0.465; 0.5,0.5;  0.625,0.535; 0.75,0.6; 0.875,0.7335; 1,1">
                                          <p:stCondLst>
                                            <p:cond delay="1324"/>
                                          </p:stCondLst>
                                        </p:cTn>
                                        <p:tgtEl>
                                          <p:spTgt spid="8">
                                            <p:graphicEl>
                                              <a:dgm id="{5D208E58-BCEA-419B-8EC1-624A771848AC}"/>
                                            </p:graphicEl>
                                          </p:spTgt>
                                        </p:tgtEl>
                                        <p:attrNameLst>
                                          <p:attrName>ppt_y</p:attrName>
                                        </p:attrNameLst>
                                      </p:cBhvr>
                                      <p:tavLst>
                                        <p:tav tm="0" fmla="#ppt_y-sin(pi*$)/27">
                                          <p:val>
                                            <p:fltVal val="0"/>
                                          </p:val>
                                        </p:tav>
                                        <p:tav tm="100000">
                                          <p:val>
                                            <p:fltVal val="1"/>
                                          </p:val>
                                        </p:tav>
                                      </p:tavLst>
                                    </p:anim>
                                    <p:anim calcmode="lin" valueType="num">
                                      <p:cBhvr>
                                        <p:cTn id="222" dur="164" tmFilter="0, 0; 0.125,0.2665; 0.25,0.4; 0.375,0.465; 0.5,0.5;  0.625,0.535; 0.75,0.6; 0.875,0.7335; 1,1">
                                          <p:stCondLst>
                                            <p:cond delay="1656"/>
                                          </p:stCondLst>
                                        </p:cTn>
                                        <p:tgtEl>
                                          <p:spTgt spid="8">
                                            <p:graphicEl>
                                              <a:dgm id="{5D208E58-BCEA-419B-8EC1-624A771848AC}"/>
                                            </p:graphicEl>
                                          </p:spTgt>
                                        </p:tgtEl>
                                        <p:attrNameLst>
                                          <p:attrName>ppt_y</p:attrName>
                                        </p:attrNameLst>
                                      </p:cBhvr>
                                      <p:tavLst>
                                        <p:tav tm="0" fmla="#ppt_y-sin(pi*$)/81">
                                          <p:val>
                                            <p:fltVal val="0"/>
                                          </p:val>
                                        </p:tav>
                                        <p:tav tm="100000">
                                          <p:val>
                                            <p:fltVal val="1"/>
                                          </p:val>
                                        </p:tav>
                                      </p:tavLst>
                                    </p:anim>
                                    <p:animScale>
                                      <p:cBhvr>
                                        <p:cTn id="223" dur="26">
                                          <p:stCondLst>
                                            <p:cond delay="650"/>
                                          </p:stCondLst>
                                        </p:cTn>
                                        <p:tgtEl>
                                          <p:spTgt spid="8">
                                            <p:graphicEl>
                                              <a:dgm id="{5D208E58-BCEA-419B-8EC1-624A771848AC}"/>
                                            </p:graphicEl>
                                          </p:spTgt>
                                        </p:tgtEl>
                                      </p:cBhvr>
                                      <p:to x="100000" y="60000"/>
                                    </p:animScale>
                                    <p:animScale>
                                      <p:cBhvr>
                                        <p:cTn id="224" dur="166" decel="50000">
                                          <p:stCondLst>
                                            <p:cond delay="676"/>
                                          </p:stCondLst>
                                        </p:cTn>
                                        <p:tgtEl>
                                          <p:spTgt spid="8">
                                            <p:graphicEl>
                                              <a:dgm id="{5D208E58-BCEA-419B-8EC1-624A771848AC}"/>
                                            </p:graphicEl>
                                          </p:spTgt>
                                        </p:tgtEl>
                                      </p:cBhvr>
                                      <p:to x="100000" y="100000"/>
                                    </p:animScale>
                                    <p:animScale>
                                      <p:cBhvr>
                                        <p:cTn id="225" dur="26">
                                          <p:stCondLst>
                                            <p:cond delay="1312"/>
                                          </p:stCondLst>
                                        </p:cTn>
                                        <p:tgtEl>
                                          <p:spTgt spid="8">
                                            <p:graphicEl>
                                              <a:dgm id="{5D208E58-BCEA-419B-8EC1-624A771848AC}"/>
                                            </p:graphicEl>
                                          </p:spTgt>
                                        </p:tgtEl>
                                      </p:cBhvr>
                                      <p:to x="100000" y="80000"/>
                                    </p:animScale>
                                    <p:animScale>
                                      <p:cBhvr>
                                        <p:cTn id="226" dur="166" decel="50000">
                                          <p:stCondLst>
                                            <p:cond delay="1338"/>
                                          </p:stCondLst>
                                        </p:cTn>
                                        <p:tgtEl>
                                          <p:spTgt spid="8">
                                            <p:graphicEl>
                                              <a:dgm id="{5D208E58-BCEA-419B-8EC1-624A771848AC}"/>
                                            </p:graphicEl>
                                          </p:spTgt>
                                        </p:tgtEl>
                                      </p:cBhvr>
                                      <p:to x="100000" y="100000"/>
                                    </p:animScale>
                                    <p:animScale>
                                      <p:cBhvr>
                                        <p:cTn id="227" dur="26">
                                          <p:stCondLst>
                                            <p:cond delay="1642"/>
                                          </p:stCondLst>
                                        </p:cTn>
                                        <p:tgtEl>
                                          <p:spTgt spid="8">
                                            <p:graphicEl>
                                              <a:dgm id="{5D208E58-BCEA-419B-8EC1-624A771848AC}"/>
                                            </p:graphicEl>
                                          </p:spTgt>
                                        </p:tgtEl>
                                      </p:cBhvr>
                                      <p:to x="100000" y="90000"/>
                                    </p:animScale>
                                    <p:animScale>
                                      <p:cBhvr>
                                        <p:cTn id="228" dur="166" decel="50000">
                                          <p:stCondLst>
                                            <p:cond delay="1668"/>
                                          </p:stCondLst>
                                        </p:cTn>
                                        <p:tgtEl>
                                          <p:spTgt spid="8">
                                            <p:graphicEl>
                                              <a:dgm id="{5D208E58-BCEA-419B-8EC1-624A771848AC}"/>
                                            </p:graphicEl>
                                          </p:spTgt>
                                        </p:tgtEl>
                                      </p:cBhvr>
                                      <p:to x="100000" y="100000"/>
                                    </p:animScale>
                                    <p:animScale>
                                      <p:cBhvr>
                                        <p:cTn id="229" dur="26">
                                          <p:stCondLst>
                                            <p:cond delay="1808"/>
                                          </p:stCondLst>
                                        </p:cTn>
                                        <p:tgtEl>
                                          <p:spTgt spid="8">
                                            <p:graphicEl>
                                              <a:dgm id="{5D208E58-BCEA-419B-8EC1-624A771848AC}"/>
                                            </p:graphicEl>
                                          </p:spTgt>
                                        </p:tgtEl>
                                      </p:cBhvr>
                                      <p:to x="100000" y="95000"/>
                                    </p:animScale>
                                    <p:animScale>
                                      <p:cBhvr>
                                        <p:cTn id="230" dur="166" decel="50000">
                                          <p:stCondLst>
                                            <p:cond delay="1834"/>
                                          </p:stCondLst>
                                        </p:cTn>
                                        <p:tgtEl>
                                          <p:spTgt spid="8">
                                            <p:graphicEl>
                                              <a:dgm id="{5D208E58-BCEA-419B-8EC1-624A771848AC}"/>
                                            </p:graphicEl>
                                          </p:spTgt>
                                        </p:tgtEl>
                                      </p:cBhvr>
                                      <p:to x="100000" y="100000"/>
                                    </p:animScale>
                                  </p:childTnLst>
                                </p:cTn>
                              </p:par>
                            </p:childTnLst>
                          </p:cTn>
                        </p:par>
                      </p:childTnLst>
                    </p:cTn>
                  </p:par>
                  <p:par>
                    <p:cTn id="231" fill="hold">
                      <p:stCondLst>
                        <p:cond delay="indefinite"/>
                      </p:stCondLst>
                      <p:childTnLst>
                        <p:par>
                          <p:cTn id="232" fill="hold">
                            <p:stCondLst>
                              <p:cond delay="0"/>
                            </p:stCondLst>
                            <p:childTnLst>
                              <p:par>
                                <p:cTn id="233" presetID="26" presetClass="entr" presetSubtype="0" fill="hold" grpId="0" nodeType="clickEffect">
                                  <p:stCondLst>
                                    <p:cond delay="0"/>
                                  </p:stCondLst>
                                  <p:childTnLst>
                                    <p:set>
                                      <p:cBhvr>
                                        <p:cTn id="234" dur="1" fill="hold">
                                          <p:stCondLst>
                                            <p:cond delay="0"/>
                                          </p:stCondLst>
                                        </p:cTn>
                                        <p:tgtEl>
                                          <p:spTgt spid="8">
                                            <p:graphicEl>
                                              <a:dgm id="{656A7C7E-D59A-4972-8002-489595B60068}"/>
                                            </p:graphicEl>
                                          </p:spTgt>
                                        </p:tgtEl>
                                        <p:attrNameLst>
                                          <p:attrName>style.visibility</p:attrName>
                                        </p:attrNameLst>
                                      </p:cBhvr>
                                      <p:to>
                                        <p:strVal val="visible"/>
                                      </p:to>
                                    </p:set>
                                    <p:animEffect transition="in" filter="wipe(down)">
                                      <p:cBhvr>
                                        <p:cTn id="235" dur="580">
                                          <p:stCondLst>
                                            <p:cond delay="0"/>
                                          </p:stCondLst>
                                        </p:cTn>
                                        <p:tgtEl>
                                          <p:spTgt spid="8">
                                            <p:graphicEl>
                                              <a:dgm id="{656A7C7E-D59A-4972-8002-489595B60068}"/>
                                            </p:graphicEl>
                                          </p:spTgt>
                                        </p:tgtEl>
                                      </p:cBhvr>
                                    </p:animEffect>
                                    <p:anim calcmode="lin" valueType="num">
                                      <p:cBhvr>
                                        <p:cTn id="236" dur="1822" tmFilter="0,0; 0.14,0.36; 0.43,0.73; 0.71,0.91; 1.0,1.0">
                                          <p:stCondLst>
                                            <p:cond delay="0"/>
                                          </p:stCondLst>
                                        </p:cTn>
                                        <p:tgtEl>
                                          <p:spTgt spid="8">
                                            <p:graphicEl>
                                              <a:dgm id="{656A7C7E-D59A-4972-8002-489595B60068}"/>
                                            </p:graphicEl>
                                          </p:spTgt>
                                        </p:tgtEl>
                                        <p:attrNameLst>
                                          <p:attrName>ppt_x</p:attrName>
                                        </p:attrNameLst>
                                      </p:cBhvr>
                                      <p:tavLst>
                                        <p:tav tm="0">
                                          <p:val>
                                            <p:strVal val="#ppt_x-0.25"/>
                                          </p:val>
                                        </p:tav>
                                        <p:tav tm="100000">
                                          <p:val>
                                            <p:strVal val="#ppt_x"/>
                                          </p:val>
                                        </p:tav>
                                      </p:tavLst>
                                    </p:anim>
                                    <p:anim calcmode="lin" valueType="num">
                                      <p:cBhvr>
                                        <p:cTn id="237" dur="664" tmFilter="0.0,0.0; 0.25,0.07; 0.50,0.2; 0.75,0.467; 1.0,1.0">
                                          <p:stCondLst>
                                            <p:cond delay="0"/>
                                          </p:stCondLst>
                                        </p:cTn>
                                        <p:tgtEl>
                                          <p:spTgt spid="8">
                                            <p:graphicEl>
                                              <a:dgm id="{656A7C7E-D59A-4972-8002-489595B60068}"/>
                                            </p:graphicEl>
                                          </p:spTgt>
                                        </p:tgtEl>
                                        <p:attrNameLst>
                                          <p:attrName>ppt_y</p:attrName>
                                        </p:attrNameLst>
                                      </p:cBhvr>
                                      <p:tavLst>
                                        <p:tav tm="0" fmla="#ppt_y-sin(pi*$)/3">
                                          <p:val>
                                            <p:fltVal val="0.5"/>
                                          </p:val>
                                        </p:tav>
                                        <p:tav tm="100000">
                                          <p:val>
                                            <p:fltVal val="1"/>
                                          </p:val>
                                        </p:tav>
                                      </p:tavLst>
                                    </p:anim>
                                    <p:anim calcmode="lin" valueType="num">
                                      <p:cBhvr>
                                        <p:cTn id="238" dur="664" tmFilter="0, 0; 0.125,0.2665; 0.25,0.4; 0.375,0.465; 0.5,0.5;  0.625,0.535; 0.75,0.6; 0.875,0.7335; 1,1">
                                          <p:stCondLst>
                                            <p:cond delay="664"/>
                                          </p:stCondLst>
                                        </p:cTn>
                                        <p:tgtEl>
                                          <p:spTgt spid="8">
                                            <p:graphicEl>
                                              <a:dgm id="{656A7C7E-D59A-4972-8002-489595B60068}"/>
                                            </p:graphicEl>
                                          </p:spTgt>
                                        </p:tgtEl>
                                        <p:attrNameLst>
                                          <p:attrName>ppt_y</p:attrName>
                                        </p:attrNameLst>
                                      </p:cBhvr>
                                      <p:tavLst>
                                        <p:tav tm="0" fmla="#ppt_y-sin(pi*$)/9">
                                          <p:val>
                                            <p:fltVal val="0"/>
                                          </p:val>
                                        </p:tav>
                                        <p:tav tm="100000">
                                          <p:val>
                                            <p:fltVal val="1"/>
                                          </p:val>
                                        </p:tav>
                                      </p:tavLst>
                                    </p:anim>
                                    <p:anim calcmode="lin" valueType="num">
                                      <p:cBhvr>
                                        <p:cTn id="239" dur="332" tmFilter="0, 0; 0.125,0.2665; 0.25,0.4; 0.375,0.465; 0.5,0.5;  0.625,0.535; 0.75,0.6; 0.875,0.7335; 1,1">
                                          <p:stCondLst>
                                            <p:cond delay="1324"/>
                                          </p:stCondLst>
                                        </p:cTn>
                                        <p:tgtEl>
                                          <p:spTgt spid="8">
                                            <p:graphicEl>
                                              <a:dgm id="{656A7C7E-D59A-4972-8002-489595B60068}"/>
                                            </p:graphicEl>
                                          </p:spTgt>
                                        </p:tgtEl>
                                        <p:attrNameLst>
                                          <p:attrName>ppt_y</p:attrName>
                                        </p:attrNameLst>
                                      </p:cBhvr>
                                      <p:tavLst>
                                        <p:tav tm="0" fmla="#ppt_y-sin(pi*$)/27">
                                          <p:val>
                                            <p:fltVal val="0"/>
                                          </p:val>
                                        </p:tav>
                                        <p:tav tm="100000">
                                          <p:val>
                                            <p:fltVal val="1"/>
                                          </p:val>
                                        </p:tav>
                                      </p:tavLst>
                                    </p:anim>
                                    <p:anim calcmode="lin" valueType="num">
                                      <p:cBhvr>
                                        <p:cTn id="240" dur="164" tmFilter="0, 0; 0.125,0.2665; 0.25,0.4; 0.375,0.465; 0.5,0.5;  0.625,0.535; 0.75,0.6; 0.875,0.7335; 1,1">
                                          <p:stCondLst>
                                            <p:cond delay="1656"/>
                                          </p:stCondLst>
                                        </p:cTn>
                                        <p:tgtEl>
                                          <p:spTgt spid="8">
                                            <p:graphicEl>
                                              <a:dgm id="{656A7C7E-D59A-4972-8002-489595B60068}"/>
                                            </p:graphicEl>
                                          </p:spTgt>
                                        </p:tgtEl>
                                        <p:attrNameLst>
                                          <p:attrName>ppt_y</p:attrName>
                                        </p:attrNameLst>
                                      </p:cBhvr>
                                      <p:tavLst>
                                        <p:tav tm="0" fmla="#ppt_y-sin(pi*$)/81">
                                          <p:val>
                                            <p:fltVal val="0"/>
                                          </p:val>
                                        </p:tav>
                                        <p:tav tm="100000">
                                          <p:val>
                                            <p:fltVal val="1"/>
                                          </p:val>
                                        </p:tav>
                                      </p:tavLst>
                                    </p:anim>
                                    <p:animScale>
                                      <p:cBhvr>
                                        <p:cTn id="241" dur="26">
                                          <p:stCondLst>
                                            <p:cond delay="650"/>
                                          </p:stCondLst>
                                        </p:cTn>
                                        <p:tgtEl>
                                          <p:spTgt spid="8">
                                            <p:graphicEl>
                                              <a:dgm id="{656A7C7E-D59A-4972-8002-489595B60068}"/>
                                            </p:graphicEl>
                                          </p:spTgt>
                                        </p:tgtEl>
                                      </p:cBhvr>
                                      <p:to x="100000" y="60000"/>
                                    </p:animScale>
                                    <p:animScale>
                                      <p:cBhvr>
                                        <p:cTn id="242" dur="166" decel="50000">
                                          <p:stCondLst>
                                            <p:cond delay="676"/>
                                          </p:stCondLst>
                                        </p:cTn>
                                        <p:tgtEl>
                                          <p:spTgt spid="8">
                                            <p:graphicEl>
                                              <a:dgm id="{656A7C7E-D59A-4972-8002-489595B60068}"/>
                                            </p:graphicEl>
                                          </p:spTgt>
                                        </p:tgtEl>
                                      </p:cBhvr>
                                      <p:to x="100000" y="100000"/>
                                    </p:animScale>
                                    <p:animScale>
                                      <p:cBhvr>
                                        <p:cTn id="243" dur="26">
                                          <p:stCondLst>
                                            <p:cond delay="1312"/>
                                          </p:stCondLst>
                                        </p:cTn>
                                        <p:tgtEl>
                                          <p:spTgt spid="8">
                                            <p:graphicEl>
                                              <a:dgm id="{656A7C7E-D59A-4972-8002-489595B60068}"/>
                                            </p:graphicEl>
                                          </p:spTgt>
                                        </p:tgtEl>
                                      </p:cBhvr>
                                      <p:to x="100000" y="80000"/>
                                    </p:animScale>
                                    <p:animScale>
                                      <p:cBhvr>
                                        <p:cTn id="244" dur="166" decel="50000">
                                          <p:stCondLst>
                                            <p:cond delay="1338"/>
                                          </p:stCondLst>
                                        </p:cTn>
                                        <p:tgtEl>
                                          <p:spTgt spid="8">
                                            <p:graphicEl>
                                              <a:dgm id="{656A7C7E-D59A-4972-8002-489595B60068}"/>
                                            </p:graphicEl>
                                          </p:spTgt>
                                        </p:tgtEl>
                                      </p:cBhvr>
                                      <p:to x="100000" y="100000"/>
                                    </p:animScale>
                                    <p:animScale>
                                      <p:cBhvr>
                                        <p:cTn id="245" dur="26">
                                          <p:stCondLst>
                                            <p:cond delay="1642"/>
                                          </p:stCondLst>
                                        </p:cTn>
                                        <p:tgtEl>
                                          <p:spTgt spid="8">
                                            <p:graphicEl>
                                              <a:dgm id="{656A7C7E-D59A-4972-8002-489595B60068}"/>
                                            </p:graphicEl>
                                          </p:spTgt>
                                        </p:tgtEl>
                                      </p:cBhvr>
                                      <p:to x="100000" y="90000"/>
                                    </p:animScale>
                                    <p:animScale>
                                      <p:cBhvr>
                                        <p:cTn id="246" dur="166" decel="50000">
                                          <p:stCondLst>
                                            <p:cond delay="1668"/>
                                          </p:stCondLst>
                                        </p:cTn>
                                        <p:tgtEl>
                                          <p:spTgt spid="8">
                                            <p:graphicEl>
                                              <a:dgm id="{656A7C7E-D59A-4972-8002-489595B60068}"/>
                                            </p:graphicEl>
                                          </p:spTgt>
                                        </p:tgtEl>
                                      </p:cBhvr>
                                      <p:to x="100000" y="100000"/>
                                    </p:animScale>
                                    <p:animScale>
                                      <p:cBhvr>
                                        <p:cTn id="247" dur="26">
                                          <p:stCondLst>
                                            <p:cond delay="1808"/>
                                          </p:stCondLst>
                                        </p:cTn>
                                        <p:tgtEl>
                                          <p:spTgt spid="8">
                                            <p:graphicEl>
                                              <a:dgm id="{656A7C7E-D59A-4972-8002-489595B60068}"/>
                                            </p:graphicEl>
                                          </p:spTgt>
                                        </p:tgtEl>
                                      </p:cBhvr>
                                      <p:to x="100000" y="95000"/>
                                    </p:animScale>
                                    <p:animScale>
                                      <p:cBhvr>
                                        <p:cTn id="248" dur="166" decel="50000">
                                          <p:stCondLst>
                                            <p:cond delay="1834"/>
                                          </p:stCondLst>
                                        </p:cTn>
                                        <p:tgtEl>
                                          <p:spTgt spid="8">
                                            <p:graphicEl>
                                              <a:dgm id="{656A7C7E-D59A-4972-8002-489595B60068}"/>
                                            </p:graphicEl>
                                          </p:spTgt>
                                        </p:tgtEl>
                                      </p:cBhvr>
                                      <p:to x="100000" y="100000"/>
                                    </p:animScale>
                                  </p:childTnLst>
                                </p:cTn>
                              </p:par>
                            </p:childTnLst>
                          </p:cTn>
                        </p:par>
                      </p:childTnLst>
                    </p:cTn>
                  </p:par>
                  <p:par>
                    <p:cTn id="249" fill="hold">
                      <p:stCondLst>
                        <p:cond delay="indefinite"/>
                      </p:stCondLst>
                      <p:childTnLst>
                        <p:par>
                          <p:cTn id="250" fill="hold">
                            <p:stCondLst>
                              <p:cond delay="0"/>
                            </p:stCondLst>
                            <p:childTnLst>
                              <p:par>
                                <p:cTn id="251" presetID="26" presetClass="entr" presetSubtype="0" fill="hold" grpId="0" nodeType="clickEffect">
                                  <p:stCondLst>
                                    <p:cond delay="0"/>
                                  </p:stCondLst>
                                  <p:childTnLst>
                                    <p:set>
                                      <p:cBhvr>
                                        <p:cTn id="252" dur="1" fill="hold">
                                          <p:stCondLst>
                                            <p:cond delay="0"/>
                                          </p:stCondLst>
                                        </p:cTn>
                                        <p:tgtEl>
                                          <p:spTgt spid="8">
                                            <p:graphicEl>
                                              <a:dgm id="{770A341C-C385-4B51-A926-A1967012F777}"/>
                                            </p:graphicEl>
                                          </p:spTgt>
                                        </p:tgtEl>
                                        <p:attrNameLst>
                                          <p:attrName>style.visibility</p:attrName>
                                        </p:attrNameLst>
                                      </p:cBhvr>
                                      <p:to>
                                        <p:strVal val="visible"/>
                                      </p:to>
                                    </p:set>
                                    <p:animEffect transition="in" filter="wipe(down)">
                                      <p:cBhvr>
                                        <p:cTn id="253" dur="580">
                                          <p:stCondLst>
                                            <p:cond delay="0"/>
                                          </p:stCondLst>
                                        </p:cTn>
                                        <p:tgtEl>
                                          <p:spTgt spid="8">
                                            <p:graphicEl>
                                              <a:dgm id="{770A341C-C385-4B51-A926-A1967012F777}"/>
                                            </p:graphicEl>
                                          </p:spTgt>
                                        </p:tgtEl>
                                      </p:cBhvr>
                                    </p:animEffect>
                                    <p:anim calcmode="lin" valueType="num">
                                      <p:cBhvr>
                                        <p:cTn id="254" dur="1822" tmFilter="0,0; 0.14,0.36; 0.43,0.73; 0.71,0.91; 1.0,1.0">
                                          <p:stCondLst>
                                            <p:cond delay="0"/>
                                          </p:stCondLst>
                                        </p:cTn>
                                        <p:tgtEl>
                                          <p:spTgt spid="8">
                                            <p:graphicEl>
                                              <a:dgm id="{770A341C-C385-4B51-A926-A1967012F777}"/>
                                            </p:graphicEl>
                                          </p:spTgt>
                                        </p:tgtEl>
                                        <p:attrNameLst>
                                          <p:attrName>ppt_x</p:attrName>
                                        </p:attrNameLst>
                                      </p:cBhvr>
                                      <p:tavLst>
                                        <p:tav tm="0">
                                          <p:val>
                                            <p:strVal val="#ppt_x-0.25"/>
                                          </p:val>
                                        </p:tav>
                                        <p:tav tm="100000">
                                          <p:val>
                                            <p:strVal val="#ppt_x"/>
                                          </p:val>
                                        </p:tav>
                                      </p:tavLst>
                                    </p:anim>
                                    <p:anim calcmode="lin" valueType="num">
                                      <p:cBhvr>
                                        <p:cTn id="255" dur="664" tmFilter="0.0,0.0; 0.25,0.07; 0.50,0.2; 0.75,0.467; 1.0,1.0">
                                          <p:stCondLst>
                                            <p:cond delay="0"/>
                                          </p:stCondLst>
                                        </p:cTn>
                                        <p:tgtEl>
                                          <p:spTgt spid="8">
                                            <p:graphicEl>
                                              <a:dgm id="{770A341C-C385-4B51-A926-A1967012F777}"/>
                                            </p:graphicEl>
                                          </p:spTgt>
                                        </p:tgtEl>
                                        <p:attrNameLst>
                                          <p:attrName>ppt_y</p:attrName>
                                        </p:attrNameLst>
                                      </p:cBhvr>
                                      <p:tavLst>
                                        <p:tav tm="0" fmla="#ppt_y-sin(pi*$)/3">
                                          <p:val>
                                            <p:fltVal val="0.5"/>
                                          </p:val>
                                        </p:tav>
                                        <p:tav tm="100000">
                                          <p:val>
                                            <p:fltVal val="1"/>
                                          </p:val>
                                        </p:tav>
                                      </p:tavLst>
                                    </p:anim>
                                    <p:anim calcmode="lin" valueType="num">
                                      <p:cBhvr>
                                        <p:cTn id="256" dur="664" tmFilter="0, 0; 0.125,0.2665; 0.25,0.4; 0.375,0.465; 0.5,0.5;  0.625,0.535; 0.75,0.6; 0.875,0.7335; 1,1">
                                          <p:stCondLst>
                                            <p:cond delay="664"/>
                                          </p:stCondLst>
                                        </p:cTn>
                                        <p:tgtEl>
                                          <p:spTgt spid="8">
                                            <p:graphicEl>
                                              <a:dgm id="{770A341C-C385-4B51-A926-A1967012F777}"/>
                                            </p:graphicEl>
                                          </p:spTgt>
                                        </p:tgtEl>
                                        <p:attrNameLst>
                                          <p:attrName>ppt_y</p:attrName>
                                        </p:attrNameLst>
                                      </p:cBhvr>
                                      <p:tavLst>
                                        <p:tav tm="0" fmla="#ppt_y-sin(pi*$)/9">
                                          <p:val>
                                            <p:fltVal val="0"/>
                                          </p:val>
                                        </p:tav>
                                        <p:tav tm="100000">
                                          <p:val>
                                            <p:fltVal val="1"/>
                                          </p:val>
                                        </p:tav>
                                      </p:tavLst>
                                    </p:anim>
                                    <p:anim calcmode="lin" valueType="num">
                                      <p:cBhvr>
                                        <p:cTn id="257" dur="332" tmFilter="0, 0; 0.125,0.2665; 0.25,0.4; 0.375,0.465; 0.5,0.5;  0.625,0.535; 0.75,0.6; 0.875,0.7335; 1,1">
                                          <p:stCondLst>
                                            <p:cond delay="1324"/>
                                          </p:stCondLst>
                                        </p:cTn>
                                        <p:tgtEl>
                                          <p:spTgt spid="8">
                                            <p:graphicEl>
                                              <a:dgm id="{770A341C-C385-4B51-A926-A1967012F777}"/>
                                            </p:graphicEl>
                                          </p:spTgt>
                                        </p:tgtEl>
                                        <p:attrNameLst>
                                          <p:attrName>ppt_y</p:attrName>
                                        </p:attrNameLst>
                                      </p:cBhvr>
                                      <p:tavLst>
                                        <p:tav tm="0" fmla="#ppt_y-sin(pi*$)/27">
                                          <p:val>
                                            <p:fltVal val="0"/>
                                          </p:val>
                                        </p:tav>
                                        <p:tav tm="100000">
                                          <p:val>
                                            <p:fltVal val="1"/>
                                          </p:val>
                                        </p:tav>
                                      </p:tavLst>
                                    </p:anim>
                                    <p:anim calcmode="lin" valueType="num">
                                      <p:cBhvr>
                                        <p:cTn id="258" dur="164" tmFilter="0, 0; 0.125,0.2665; 0.25,0.4; 0.375,0.465; 0.5,0.5;  0.625,0.535; 0.75,0.6; 0.875,0.7335; 1,1">
                                          <p:stCondLst>
                                            <p:cond delay="1656"/>
                                          </p:stCondLst>
                                        </p:cTn>
                                        <p:tgtEl>
                                          <p:spTgt spid="8">
                                            <p:graphicEl>
                                              <a:dgm id="{770A341C-C385-4B51-A926-A1967012F777}"/>
                                            </p:graphicEl>
                                          </p:spTgt>
                                        </p:tgtEl>
                                        <p:attrNameLst>
                                          <p:attrName>ppt_y</p:attrName>
                                        </p:attrNameLst>
                                      </p:cBhvr>
                                      <p:tavLst>
                                        <p:tav tm="0" fmla="#ppt_y-sin(pi*$)/81">
                                          <p:val>
                                            <p:fltVal val="0"/>
                                          </p:val>
                                        </p:tav>
                                        <p:tav tm="100000">
                                          <p:val>
                                            <p:fltVal val="1"/>
                                          </p:val>
                                        </p:tav>
                                      </p:tavLst>
                                    </p:anim>
                                    <p:animScale>
                                      <p:cBhvr>
                                        <p:cTn id="259" dur="26">
                                          <p:stCondLst>
                                            <p:cond delay="650"/>
                                          </p:stCondLst>
                                        </p:cTn>
                                        <p:tgtEl>
                                          <p:spTgt spid="8">
                                            <p:graphicEl>
                                              <a:dgm id="{770A341C-C385-4B51-A926-A1967012F777}"/>
                                            </p:graphicEl>
                                          </p:spTgt>
                                        </p:tgtEl>
                                      </p:cBhvr>
                                      <p:to x="100000" y="60000"/>
                                    </p:animScale>
                                    <p:animScale>
                                      <p:cBhvr>
                                        <p:cTn id="260" dur="166" decel="50000">
                                          <p:stCondLst>
                                            <p:cond delay="676"/>
                                          </p:stCondLst>
                                        </p:cTn>
                                        <p:tgtEl>
                                          <p:spTgt spid="8">
                                            <p:graphicEl>
                                              <a:dgm id="{770A341C-C385-4B51-A926-A1967012F777}"/>
                                            </p:graphicEl>
                                          </p:spTgt>
                                        </p:tgtEl>
                                      </p:cBhvr>
                                      <p:to x="100000" y="100000"/>
                                    </p:animScale>
                                    <p:animScale>
                                      <p:cBhvr>
                                        <p:cTn id="261" dur="26">
                                          <p:stCondLst>
                                            <p:cond delay="1312"/>
                                          </p:stCondLst>
                                        </p:cTn>
                                        <p:tgtEl>
                                          <p:spTgt spid="8">
                                            <p:graphicEl>
                                              <a:dgm id="{770A341C-C385-4B51-A926-A1967012F777}"/>
                                            </p:graphicEl>
                                          </p:spTgt>
                                        </p:tgtEl>
                                      </p:cBhvr>
                                      <p:to x="100000" y="80000"/>
                                    </p:animScale>
                                    <p:animScale>
                                      <p:cBhvr>
                                        <p:cTn id="262" dur="166" decel="50000">
                                          <p:stCondLst>
                                            <p:cond delay="1338"/>
                                          </p:stCondLst>
                                        </p:cTn>
                                        <p:tgtEl>
                                          <p:spTgt spid="8">
                                            <p:graphicEl>
                                              <a:dgm id="{770A341C-C385-4B51-A926-A1967012F777}"/>
                                            </p:graphicEl>
                                          </p:spTgt>
                                        </p:tgtEl>
                                      </p:cBhvr>
                                      <p:to x="100000" y="100000"/>
                                    </p:animScale>
                                    <p:animScale>
                                      <p:cBhvr>
                                        <p:cTn id="263" dur="26">
                                          <p:stCondLst>
                                            <p:cond delay="1642"/>
                                          </p:stCondLst>
                                        </p:cTn>
                                        <p:tgtEl>
                                          <p:spTgt spid="8">
                                            <p:graphicEl>
                                              <a:dgm id="{770A341C-C385-4B51-A926-A1967012F777}"/>
                                            </p:graphicEl>
                                          </p:spTgt>
                                        </p:tgtEl>
                                      </p:cBhvr>
                                      <p:to x="100000" y="90000"/>
                                    </p:animScale>
                                    <p:animScale>
                                      <p:cBhvr>
                                        <p:cTn id="264" dur="166" decel="50000">
                                          <p:stCondLst>
                                            <p:cond delay="1668"/>
                                          </p:stCondLst>
                                        </p:cTn>
                                        <p:tgtEl>
                                          <p:spTgt spid="8">
                                            <p:graphicEl>
                                              <a:dgm id="{770A341C-C385-4B51-A926-A1967012F777}"/>
                                            </p:graphicEl>
                                          </p:spTgt>
                                        </p:tgtEl>
                                      </p:cBhvr>
                                      <p:to x="100000" y="100000"/>
                                    </p:animScale>
                                    <p:animScale>
                                      <p:cBhvr>
                                        <p:cTn id="265" dur="26">
                                          <p:stCondLst>
                                            <p:cond delay="1808"/>
                                          </p:stCondLst>
                                        </p:cTn>
                                        <p:tgtEl>
                                          <p:spTgt spid="8">
                                            <p:graphicEl>
                                              <a:dgm id="{770A341C-C385-4B51-A926-A1967012F777}"/>
                                            </p:graphicEl>
                                          </p:spTgt>
                                        </p:tgtEl>
                                      </p:cBhvr>
                                      <p:to x="100000" y="95000"/>
                                    </p:animScale>
                                    <p:animScale>
                                      <p:cBhvr>
                                        <p:cTn id="266" dur="166" decel="50000">
                                          <p:stCondLst>
                                            <p:cond delay="1834"/>
                                          </p:stCondLst>
                                        </p:cTn>
                                        <p:tgtEl>
                                          <p:spTgt spid="8">
                                            <p:graphicEl>
                                              <a:dgm id="{770A341C-C385-4B51-A926-A1967012F777}"/>
                                            </p:graphicEl>
                                          </p:spTgt>
                                        </p:tgtEl>
                                      </p:cBhvr>
                                      <p:to x="100000" y="100000"/>
                                    </p:animScale>
                                  </p:childTnLst>
                                </p:cTn>
                              </p:par>
                              <p:par>
                                <p:cTn id="267" presetID="26" presetClass="entr" presetSubtype="0" fill="hold" grpId="0" nodeType="withEffect">
                                  <p:stCondLst>
                                    <p:cond delay="0"/>
                                  </p:stCondLst>
                                  <p:childTnLst>
                                    <p:set>
                                      <p:cBhvr>
                                        <p:cTn id="268" dur="1" fill="hold">
                                          <p:stCondLst>
                                            <p:cond delay="0"/>
                                          </p:stCondLst>
                                        </p:cTn>
                                        <p:tgtEl>
                                          <p:spTgt spid="8">
                                            <p:graphicEl>
                                              <a:dgm id="{7F5BFC10-F9E9-499D-8681-AD32D6BE306D}"/>
                                            </p:graphicEl>
                                          </p:spTgt>
                                        </p:tgtEl>
                                        <p:attrNameLst>
                                          <p:attrName>style.visibility</p:attrName>
                                        </p:attrNameLst>
                                      </p:cBhvr>
                                      <p:to>
                                        <p:strVal val="visible"/>
                                      </p:to>
                                    </p:set>
                                    <p:animEffect transition="in" filter="wipe(down)">
                                      <p:cBhvr>
                                        <p:cTn id="269" dur="580">
                                          <p:stCondLst>
                                            <p:cond delay="0"/>
                                          </p:stCondLst>
                                        </p:cTn>
                                        <p:tgtEl>
                                          <p:spTgt spid="8">
                                            <p:graphicEl>
                                              <a:dgm id="{7F5BFC10-F9E9-499D-8681-AD32D6BE306D}"/>
                                            </p:graphicEl>
                                          </p:spTgt>
                                        </p:tgtEl>
                                      </p:cBhvr>
                                    </p:animEffect>
                                    <p:anim calcmode="lin" valueType="num">
                                      <p:cBhvr>
                                        <p:cTn id="270" dur="1822" tmFilter="0,0; 0.14,0.36; 0.43,0.73; 0.71,0.91; 1.0,1.0">
                                          <p:stCondLst>
                                            <p:cond delay="0"/>
                                          </p:stCondLst>
                                        </p:cTn>
                                        <p:tgtEl>
                                          <p:spTgt spid="8">
                                            <p:graphicEl>
                                              <a:dgm id="{7F5BFC10-F9E9-499D-8681-AD32D6BE306D}"/>
                                            </p:graphicEl>
                                          </p:spTgt>
                                        </p:tgtEl>
                                        <p:attrNameLst>
                                          <p:attrName>ppt_x</p:attrName>
                                        </p:attrNameLst>
                                      </p:cBhvr>
                                      <p:tavLst>
                                        <p:tav tm="0">
                                          <p:val>
                                            <p:strVal val="#ppt_x-0.25"/>
                                          </p:val>
                                        </p:tav>
                                        <p:tav tm="100000">
                                          <p:val>
                                            <p:strVal val="#ppt_x"/>
                                          </p:val>
                                        </p:tav>
                                      </p:tavLst>
                                    </p:anim>
                                    <p:anim calcmode="lin" valueType="num">
                                      <p:cBhvr>
                                        <p:cTn id="271" dur="664" tmFilter="0.0,0.0; 0.25,0.07; 0.50,0.2; 0.75,0.467; 1.0,1.0">
                                          <p:stCondLst>
                                            <p:cond delay="0"/>
                                          </p:stCondLst>
                                        </p:cTn>
                                        <p:tgtEl>
                                          <p:spTgt spid="8">
                                            <p:graphicEl>
                                              <a:dgm id="{7F5BFC10-F9E9-499D-8681-AD32D6BE306D}"/>
                                            </p:graphicEl>
                                          </p:spTgt>
                                        </p:tgtEl>
                                        <p:attrNameLst>
                                          <p:attrName>ppt_y</p:attrName>
                                        </p:attrNameLst>
                                      </p:cBhvr>
                                      <p:tavLst>
                                        <p:tav tm="0" fmla="#ppt_y-sin(pi*$)/3">
                                          <p:val>
                                            <p:fltVal val="0.5"/>
                                          </p:val>
                                        </p:tav>
                                        <p:tav tm="100000">
                                          <p:val>
                                            <p:fltVal val="1"/>
                                          </p:val>
                                        </p:tav>
                                      </p:tavLst>
                                    </p:anim>
                                    <p:anim calcmode="lin" valueType="num">
                                      <p:cBhvr>
                                        <p:cTn id="272" dur="664" tmFilter="0, 0; 0.125,0.2665; 0.25,0.4; 0.375,0.465; 0.5,0.5;  0.625,0.535; 0.75,0.6; 0.875,0.7335; 1,1">
                                          <p:stCondLst>
                                            <p:cond delay="664"/>
                                          </p:stCondLst>
                                        </p:cTn>
                                        <p:tgtEl>
                                          <p:spTgt spid="8">
                                            <p:graphicEl>
                                              <a:dgm id="{7F5BFC10-F9E9-499D-8681-AD32D6BE306D}"/>
                                            </p:graphicEl>
                                          </p:spTgt>
                                        </p:tgtEl>
                                        <p:attrNameLst>
                                          <p:attrName>ppt_y</p:attrName>
                                        </p:attrNameLst>
                                      </p:cBhvr>
                                      <p:tavLst>
                                        <p:tav tm="0" fmla="#ppt_y-sin(pi*$)/9">
                                          <p:val>
                                            <p:fltVal val="0"/>
                                          </p:val>
                                        </p:tav>
                                        <p:tav tm="100000">
                                          <p:val>
                                            <p:fltVal val="1"/>
                                          </p:val>
                                        </p:tav>
                                      </p:tavLst>
                                    </p:anim>
                                    <p:anim calcmode="lin" valueType="num">
                                      <p:cBhvr>
                                        <p:cTn id="273" dur="332" tmFilter="0, 0; 0.125,0.2665; 0.25,0.4; 0.375,0.465; 0.5,0.5;  0.625,0.535; 0.75,0.6; 0.875,0.7335; 1,1">
                                          <p:stCondLst>
                                            <p:cond delay="1324"/>
                                          </p:stCondLst>
                                        </p:cTn>
                                        <p:tgtEl>
                                          <p:spTgt spid="8">
                                            <p:graphicEl>
                                              <a:dgm id="{7F5BFC10-F9E9-499D-8681-AD32D6BE306D}"/>
                                            </p:graphicEl>
                                          </p:spTgt>
                                        </p:tgtEl>
                                        <p:attrNameLst>
                                          <p:attrName>ppt_y</p:attrName>
                                        </p:attrNameLst>
                                      </p:cBhvr>
                                      <p:tavLst>
                                        <p:tav tm="0" fmla="#ppt_y-sin(pi*$)/27">
                                          <p:val>
                                            <p:fltVal val="0"/>
                                          </p:val>
                                        </p:tav>
                                        <p:tav tm="100000">
                                          <p:val>
                                            <p:fltVal val="1"/>
                                          </p:val>
                                        </p:tav>
                                      </p:tavLst>
                                    </p:anim>
                                    <p:anim calcmode="lin" valueType="num">
                                      <p:cBhvr>
                                        <p:cTn id="274" dur="164" tmFilter="0, 0; 0.125,0.2665; 0.25,0.4; 0.375,0.465; 0.5,0.5;  0.625,0.535; 0.75,0.6; 0.875,0.7335; 1,1">
                                          <p:stCondLst>
                                            <p:cond delay="1656"/>
                                          </p:stCondLst>
                                        </p:cTn>
                                        <p:tgtEl>
                                          <p:spTgt spid="8">
                                            <p:graphicEl>
                                              <a:dgm id="{7F5BFC10-F9E9-499D-8681-AD32D6BE306D}"/>
                                            </p:graphicEl>
                                          </p:spTgt>
                                        </p:tgtEl>
                                        <p:attrNameLst>
                                          <p:attrName>ppt_y</p:attrName>
                                        </p:attrNameLst>
                                      </p:cBhvr>
                                      <p:tavLst>
                                        <p:tav tm="0" fmla="#ppt_y-sin(pi*$)/81">
                                          <p:val>
                                            <p:fltVal val="0"/>
                                          </p:val>
                                        </p:tav>
                                        <p:tav tm="100000">
                                          <p:val>
                                            <p:fltVal val="1"/>
                                          </p:val>
                                        </p:tav>
                                      </p:tavLst>
                                    </p:anim>
                                    <p:animScale>
                                      <p:cBhvr>
                                        <p:cTn id="275" dur="26">
                                          <p:stCondLst>
                                            <p:cond delay="650"/>
                                          </p:stCondLst>
                                        </p:cTn>
                                        <p:tgtEl>
                                          <p:spTgt spid="8">
                                            <p:graphicEl>
                                              <a:dgm id="{7F5BFC10-F9E9-499D-8681-AD32D6BE306D}"/>
                                            </p:graphicEl>
                                          </p:spTgt>
                                        </p:tgtEl>
                                      </p:cBhvr>
                                      <p:to x="100000" y="60000"/>
                                    </p:animScale>
                                    <p:animScale>
                                      <p:cBhvr>
                                        <p:cTn id="276" dur="166" decel="50000">
                                          <p:stCondLst>
                                            <p:cond delay="676"/>
                                          </p:stCondLst>
                                        </p:cTn>
                                        <p:tgtEl>
                                          <p:spTgt spid="8">
                                            <p:graphicEl>
                                              <a:dgm id="{7F5BFC10-F9E9-499D-8681-AD32D6BE306D}"/>
                                            </p:graphicEl>
                                          </p:spTgt>
                                        </p:tgtEl>
                                      </p:cBhvr>
                                      <p:to x="100000" y="100000"/>
                                    </p:animScale>
                                    <p:animScale>
                                      <p:cBhvr>
                                        <p:cTn id="277" dur="26">
                                          <p:stCondLst>
                                            <p:cond delay="1312"/>
                                          </p:stCondLst>
                                        </p:cTn>
                                        <p:tgtEl>
                                          <p:spTgt spid="8">
                                            <p:graphicEl>
                                              <a:dgm id="{7F5BFC10-F9E9-499D-8681-AD32D6BE306D}"/>
                                            </p:graphicEl>
                                          </p:spTgt>
                                        </p:tgtEl>
                                      </p:cBhvr>
                                      <p:to x="100000" y="80000"/>
                                    </p:animScale>
                                    <p:animScale>
                                      <p:cBhvr>
                                        <p:cTn id="278" dur="166" decel="50000">
                                          <p:stCondLst>
                                            <p:cond delay="1338"/>
                                          </p:stCondLst>
                                        </p:cTn>
                                        <p:tgtEl>
                                          <p:spTgt spid="8">
                                            <p:graphicEl>
                                              <a:dgm id="{7F5BFC10-F9E9-499D-8681-AD32D6BE306D}"/>
                                            </p:graphicEl>
                                          </p:spTgt>
                                        </p:tgtEl>
                                      </p:cBhvr>
                                      <p:to x="100000" y="100000"/>
                                    </p:animScale>
                                    <p:animScale>
                                      <p:cBhvr>
                                        <p:cTn id="279" dur="26">
                                          <p:stCondLst>
                                            <p:cond delay="1642"/>
                                          </p:stCondLst>
                                        </p:cTn>
                                        <p:tgtEl>
                                          <p:spTgt spid="8">
                                            <p:graphicEl>
                                              <a:dgm id="{7F5BFC10-F9E9-499D-8681-AD32D6BE306D}"/>
                                            </p:graphicEl>
                                          </p:spTgt>
                                        </p:tgtEl>
                                      </p:cBhvr>
                                      <p:to x="100000" y="90000"/>
                                    </p:animScale>
                                    <p:animScale>
                                      <p:cBhvr>
                                        <p:cTn id="280" dur="166" decel="50000">
                                          <p:stCondLst>
                                            <p:cond delay="1668"/>
                                          </p:stCondLst>
                                        </p:cTn>
                                        <p:tgtEl>
                                          <p:spTgt spid="8">
                                            <p:graphicEl>
                                              <a:dgm id="{7F5BFC10-F9E9-499D-8681-AD32D6BE306D}"/>
                                            </p:graphicEl>
                                          </p:spTgt>
                                        </p:tgtEl>
                                      </p:cBhvr>
                                      <p:to x="100000" y="100000"/>
                                    </p:animScale>
                                    <p:animScale>
                                      <p:cBhvr>
                                        <p:cTn id="281" dur="26">
                                          <p:stCondLst>
                                            <p:cond delay="1808"/>
                                          </p:stCondLst>
                                        </p:cTn>
                                        <p:tgtEl>
                                          <p:spTgt spid="8">
                                            <p:graphicEl>
                                              <a:dgm id="{7F5BFC10-F9E9-499D-8681-AD32D6BE306D}"/>
                                            </p:graphicEl>
                                          </p:spTgt>
                                        </p:tgtEl>
                                      </p:cBhvr>
                                      <p:to x="100000" y="95000"/>
                                    </p:animScale>
                                    <p:animScale>
                                      <p:cBhvr>
                                        <p:cTn id="282" dur="166" decel="50000">
                                          <p:stCondLst>
                                            <p:cond delay="1834"/>
                                          </p:stCondLst>
                                        </p:cTn>
                                        <p:tgtEl>
                                          <p:spTgt spid="8">
                                            <p:graphicEl>
                                              <a:dgm id="{7F5BFC10-F9E9-499D-8681-AD32D6BE306D}"/>
                                            </p:graphicEl>
                                          </p:spTgt>
                                        </p:tgtEl>
                                      </p:cBhvr>
                                      <p:to x="100000" y="100000"/>
                                    </p:animScale>
                                  </p:childTnLst>
                                </p:cTn>
                              </p:par>
                            </p:childTnLst>
                          </p:cTn>
                        </p:par>
                      </p:childTnLst>
                    </p:cTn>
                  </p:par>
                  <p:par>
                    <p:cTn id="283" fill="hold">
                      <p:stCondLst>
                        <p:cond delay="indefinite"/>
                      </p:stCondLst>
                      <p:childTnLst>
                        <p:par>
                          <p:cTn id="284" fill="hold">
                            <p:stCondLst>
                              <p:cond delay="0"/>
                            </p:stCondLst>
                            <p:childTnLst>
                              <p:par>
                                <p:cTn id="285" presetID="26" presetClass="entr" presetSubtype="0" fill="hold" grpId="0" nodeType="clickEffect">
                                  <p:stCondLst>
                                    <p:cond delay="0"/>
                                  </p:stCondLst>
                                  <p:childTnLst>
                                    <p:set>
                                      <p:cBhvr>
                                        <p:cTn id="286" dur="1" fill="hold">
                                          <p:stCondLst>
                                            <p:cond delay="0"/>
                                          </p:stCondLst>
                                        </p:cTn>
                                        <p:tgtEl>
                                          <p:spTgt spid="8">
                                            <p:graphicEl>
                                              <a:dgm id="{D198A3FC-EA0D-4962-8061-ACE955941C27}"/>
                                            </p:graphicEl>
                                          </p:spTgt>
                                        </p:tgtEl>
                                        <p:attrNameLst>
                                          <p:attrName>style.visibility</p:attrName>
                                        </p:attrNameLst>
                                      </p:cBhvr>
                                      <p:to>
                                        <p:strVal val="visible"/>
                                      </p:to>
                                    </p:set>
                                    <p:animEffect transition="in" filter="wipe(down)">
                                      <p:cBhvr>
                                        <p:cTn id="287" dur="580">
                                          <p:stCondLst>
                                            <p:cond delay="0"/>
                                          </p:stCondLst>
                                        </p:cTn>
                                        <p:tgtEl>
                                          <p:spTgt spid="8">
                                            <p:graphicEl>
                                              <a:dgm id="{D198A3FC-EA0D-4962-8061-ACE955941C27}"/>
                                            </p:graphicEl>
                                          </p:spTgt>
                                        </p:tgtEl>
                                      </p:cBhvr>
                                    </p:animEffect>
                                    <p:anim calcmode="lin" valueType="num">
                                      <p:cBhvr>
                                        <p:cTn id="288" dur="1822" tmFilter="0,0; 0.14,0.36; 0.43,0.73; 0.71,0.91; 1.0,1.0">
                                          <p:stCondLst>
                                            <p:cond delay="0"/>
                                          </p:stCondLst>
                                        </p:cTn>
                                        <p:tgtEl>
                                          <p:spTgt spid="8">
                                            <p:graphicEl>
                                              <a:dgm id="{D198A3FC-EA0D-4962-8061-ACE955941C27}"/>
                                            </p:graphicEl>
                                          </p:spTgt>
                                        </p:tgtEl>
                                        <p:attrNameLst>
                                          <p:attrName>ppt_x</p:attrName>
                                        </p:attrNameLst>
                                      </p:cBhvr>
                                      <p:tavLst>
                                        <p:tav tm="0">
                                          <p:val>
                                            <p:strVal val="#ppt_x-0.25"/>
                                          </p:val>
                                        </p:tav>
                                        <p:tav tm="100000">
                                          <p:val>
                                            <p:strVal val="#ppt_x"/>
                                          </p:val>
                                        </p:tav>
                                      </p:tavLst>
                                    </p:anim>
                                    <p:anim calcmode="lin" valueType="num">
                                      <p:cBhvr>
                                        <p:cTn id="289" dur="664" tmFilter="0.0,0.0; 0.25,0.07; 0.50,0.2; 0.75,0.467; 1.0,1.0">
                                          <p:stCondLst>
                                            <p:cond delay="0"/>
                                          </p:stCondLst>
                                        </p:cTn>
                                        <p:tgtEl>
                                          <p:spTgt spid="8">
                                            <p:graphicEl>
                                              <a:dgm id="{D198A3FC-EA0D-4962-8061-ACE955941C27}"/>
                                            </p:graphicEl>
                                          </p:spTgt>
                                        </p:tgtEl>
                                        <p:attrNameLst>
                                          <p:attrName>ppt_y</p:attrName>
                                        </p:attrNameLst>
                                      </p:cBhvr>
                                      <p:tavLst>
                                        <p:tav tm="0" fmla="#ppt_y-sin(pi*$)/3">
                                          <p:val>
                                            <p:fltVal val="0.5"/>
                                          </p:val>
                                        </p:tav>
                                        <p:tav tm="100000">
                                          <p:val>
                                            <p:fltVal val="1"/>
                                          </p:val>
                                        </p:tav>
                                      </p:tavLst>
                                    </p:anim>
                                    <p:anim calcmode="lin" valueType="num">
                                      <p:cBhvr>
                                        <p:cTn id="290" dur="664" tmFilter="0, 0; 0.125,0.2665; 0.25,0.4; 0.375,0.465; 0.5,0.5;  0.625,0.535; 0.75,0.6; 0.875,0.7335; 1,1">
                                          <p:stCondLst>
                                            <p:cond delay="664"/>
                                          </p:stCondLst>
                                        </p:cTn>
                                        <p:tgtEl>
                                          <p:spTgt spid="8">
                                            <p:graphicEl>
                                              <a:dgm id="{D198A3FC-EA0D-4962-8061-ACE955941C27}"/>
                                            </p:graphicEl>
                                          </p:spTgt>
                                        </p:tgtEl>
                                        <p:attrNameLst>
                                          <p:attrName>ppt_y</p:attrName>
                                        </p:attrNameLst>
                                      </p:cBhvr>
                                      <p:tavLst>
                                        <p:tav tm="0" fmla="#ppt_y-sin(pi*$)/9">
                                          <p:val>
                                            <p:fltVal val="0"/>
                                          </p:val>
                                        </p:tav>
                                        <p:tav tm="100000">
                                          <p:val>
                                            <p:fltVal val="1"/>
                                          </p:val>
                                        </p:tav>
                                      </p:tavLst>
                                    </p:anim>
                                    <p:anim calcmode="lin" valueType="num">
                                      <p:cBhvr>
                                        <p:cTn id="291" dur="332" tmFilter="0, 0; 0.125,0.2665; 0.25,0.4; 0.375,0.465; 0.5,0.5;  0.625,0.535; 0.75,0.6; 0.875,0.7335; 1,1">
                                          <p:stCondLst>
                                            <p:cond delay="1324"/>
                                          </p:stCondLst>
                                        </p:cTn>
                                        <p:tgtEl>
                                          <p:spTgt spid="8">
                                            <p:graphicEl>
                                              <a:dgm id="{D198A3FC-EA0D-4962-8061-ACE955941C27}"/>
                                            </p:graphicEl>
                                          </p:spTgt>
                                        </p:tgtEl>
                                        <p:attrNameLst>
                                          <p:attrName>ppt_y</p:attrName>
                                        </p:attrNameLst>
                                      </p:cBhvr>
                                      <p:tavLst>
                                        <p:tav tm="0" fmla="#ppt_y-sin(pi*$)/27">
                                          <p:val>
                                            <p:fltVal val="0"/>
                                          </p:val>
                                        </p:tav>
                                        <p:tav tm="100000">
                                          <p:val>
                                            <p:fltVal val="1"/>
                                          </p:val>
                                        </p:tav>
                                      </p:tavLst>
                                    </p:anim>
                                    <p:anim calcmode="lin" valueType="num">
                                      <p:cBhvr>
                                        <p:cTn id="292" dur="164" tmFilter="0, 0; 0.125,0.2665; 0.25,0.4; 0.375,0.465; 0.5,0.5;  0.625,0.535; 0.75,0.6; 0.875,0.7335; 1,1">
                                          <p:stCondLst>
                                            <p:cond delay="1656"/>
                                          </p:stCondLst>
                                        </p:cTn>
                                        <p:tgtEl>
                                          <p:spTgt spid="8">
                                            <p:graphicEl>
                                              <a:dgm id="{D198A3FC-EA0D-4962-8061-ACE955941C27}"/>
                                            </p:graphicEl>
                                          </p:spTgt>
                                        </p:tgtEl>
                                        <p:attrNameLst>
                                          <p:attrName>ppt_y</p:attrName>
                                        </p:attrNameLst>
                                      </p:cBhvr>
                                      <p:tavLst>
                                        <p:tav tm="0" fmla="#ppt_y-sin(pi*$)/81">
                                          <p:val>
                                            <p:fltVal val="0"/>
                                          </p:val>
                                        </p:tav>
                                        <p:tav tm="100000">
                                          <p:val>
                                            <p:fltVal val="1"/>
                                          </p:val>
                                        </p:tav>
                                      </p:tavLst>
                                    </p:anim>
                                    <p:animScale>
                                      <p:cBhvr>
                                        <p:cTn id="293" dur="26">
                                          <p:stCondLst>
                                            <p:cond delay="650"/>
                                          </p:stCondLst>
                                        </p:cTn>
                                        <p:tgtEl>
                                          <p:spTgt spid="8">
                                            <p:graphicEl>
                                              <a:dgm id="{D198A3FC-EA0D-4962-8061-ACE955941C27}"/>
                                            </p:graphicEl>
                                          </p:spTgt>
                                        </p:tgtEl>
                                      </p:cBhvr>
                                      <p:to x="100000" y="60000"/>
                                    </p:animScale>
                                    <p:animScale>
                                      <p:cBhvr>
                                        <p:cTn id="294" dur="166" decel="50000">
                                          <p:stCondLst>
                                            <p:cond delay="676"/>
                                          </p:stCondLst>
                                        </p:cTn>
                                        <p:tgtEl>
                                          <p:spTgt spid="8">
                                            <p:graphicEl>
                                              <a:dgm id="{D198A3FC-EA0D-4962-8061-ACE955941C27}"/>
                                            </p:graphicEl>
                                          </p:spTgt>
                                        </p:tgtEl>
                                      </p:cBhvr>
                                      <p:to x="100000" y="100000"/>
                                    </p:animScale>
                                    <p:animScale>
                                      <p:cBhvr>
                                        <p:cTn id="295" dur="26">
                                          <p:stCondLst>
                                            <p:cond delay="1312"/>
                                          </p:stCondLst>
                                        </p:cTn>
                                        <p:tgtEl>
                                          <p:spTgt spid="8">
                                            <p:graphicEl>
                                              <a:dgm id="{D198A3FC-EA0D-4962-8061-ACE955941C27}"/>
                                            </p:graphicEl>
                                          </p:spTgt>
                                        </p:tgtEl>
                                      </p:cBhvr>
                                      <p:to x="100000" y="80000"/>
                                    </p:animScale>
                                    <p:animScale>
                                      <p:cBhvr>
                                        <p:cTn id="296" dur="166" decel="50000">
                                          <p:stCondLst>
                                            <p:cond delay="1338"/>
                                          </p:stCondLst>
                                        </p:cTn>
                                        <p:tgtEl>
                                          <p:spTgt spid="8">
                                            <p:graphicEl>
                                              <a:dgm id="{D198A3FC-EA0D-4962-8061-ACE955941C27}"/>
                                            </p:graphicEl>
                                          </p:spTgt>
                                        </p:tgtEl>
                                      </p:cBhvr>
                                      <p:to x="100000" y="100000"/>
                                    </p:animScale>
                                    <p:animScale>
                                      <p:cBhvr>
                                        <p:cTn id="297" dur="26">
                                          <p:stCondLst>
                                            <p:cond delay="1642"/>
                                          </p:stCondLst>
                                        </p:cTn>
                                        <p:tgtEl>
                                          <p:spTgt spid="8">
                                            <p:graphicEl>
                                              <a:dgm id="{D198A3FC-EA0D-4962-8061-ACE955941C27}"/>
                                            </p:graphicEl>
                                          </p:spTgt>
                                        </p:tgtEl>
                                      </p:cBhvr>
                                      <p:to x="100000" y="90000"/>
                                    </p:animScale>
                                    <p:animScale>
                                      <p:cBhvr>
                                        <p:cTn id="298" dur="166" decel="50000">
                                          <p:stCondLst>
                                            <p:cond delay="1668"/>
                                          </p:stCondLst>
                                        </p:cTn>
                                        <p:tgtEl>
                                          <p:spTgt spid="8">
                                            <p:graphicEl>
                                              <a:dgm id="{D198A3FC-EA0D-4962-8061-ACE955941C27}"/>
                                            </p:graphicEl>
                                          </p:spTgt>
                                        </p:tgtEl>
                                      </p:cBhvr>
                                      <p:to x="100000" y="100000"/>
                                    </p:animScale>
                                    <p:animScale>
                                      <p:cBhvr>
                                        <p:cTn id="299" dur="26">
                                          <p:stCondLst>
                                            <p:cond delay="1808"/>
                                          </p:stCondLst>
                                        </p:cTn>
                                        <p:tgtEl>
                                          <p:spTgt spid="8">
                                            <p:graphicEl>
                                              <a:dgm id="{D198A3FC-EA0D-4962-8061-ACE955941C27}"/>
                                            </p:graphicEl>
                                          </p:spTgt>
                                        </p:tgtEl>
                                      </p:cBhvr>
                                      <p:to x="100000" y="95000"/>
                                    </p:animScale>
                                    <p:animScale>
                                      <p:cBhvr>
                                        <p:cTn id="300" dur="166" decel="50000">
                                          <p:stCondLst>
                                            <p:cond delay="1834"/>
                                          </p:stCondLst>
                                        </p:cTn>
                                        <p:tgtEl>
                                          <p:spTgt spid="8">
                                            <p:graphicEl>
                                              <a:dgm id="{D198A3FC-EA0D-4962-8061-ACE955941C27}"/>
                                            </p:graphicEl>
                                          </p:spTgt>
                                        </p:tgtEl>
                                      </p:cBhvr>
                                      <p:to x="100000" y="100000"/>
                                    </p:animScale>
                                  </p:childTnLst>
                                </p:cTn>
                              </p:par>
                            </p:childTnLst>
                          </p:cTn>
                        </p:par>
                      </p:childTnLst>
                    </p:cTn>
                  </p:par>
                  <p:par>
                    <p:cTn id="301" fill="hold">
                      <p:stCondLst>
                        <p:cond delay="indefinite"/>
                      </p:stCondLst>
                      <p:childTnLst>
                        <p:par>
                          <p:cTn id="302" fill="hold">
                            <p:stCondLst>
                              <p:cond delay="0"/>
                            </p:stCondLst>
                            <p:childTnLst>
                              <p:par>
                                <p:cTn id="303" presetID="26" presetClass="entr" presetSubtype="0" fill="hold" grpId="0" nodeType="clickEffect">
                                  <p:stCondLst>
                                    <p:cond delay="0"/>
                                  </p:stCondLst>
                                  <p:childTnLst>
                                    <p:set>
                                      <p:cBhvr>
                                        <p:cTn id="304" dur="1" fill="hold">
                                          <p:stCondLst>
                                            <p:cond delay="0"/>
                                          </p:stCondLst>
                                        </p:cTn>
                                        <p:tgtEl>
                                          <p:spTgt spid="8">
                                            <p:graphicEl>
                                              <a:dgm id="{8218D3AC-6F1A-490C-B5F0-F13AA1B6442A}"/>
                                            </p:graphicEl>
                                          </p:spTgt>
                                        </p:tgtEl>
                                        <p:attrNameLst>
                                          <p:attrName>style.visibility</p:attrName>
                                        </p:attrNameLst>
                                      </p:cBhvr>
                                      <p:to>
                                        <p:strVal val="visible"/>
                                      </p:to>
                                    </p:set>
                                    <p:animEffect transition="in" filter="wipe(down)">
                                      <p:cBhvr>
                                        <p:cTn id="305" dur="580">
                                          <p:stCondLst>
                                            <p:cond delay="0"/>
                                          </p:stCondLst>
                                        </p:cTn>
                                        <p:tgtEl>
                                          <p:spTgt spid="8">
                                            <p:graphicEl>
                                              <a:dgm id="{8218D3AC-6F1A-490C-B5F0-F13AA1B6442A}"/>
                                            </p:graphicEl>
                                          </p:spTgt>
                                        </p:tgtEl>
                                      </p:cBhvr>
                                    </p:animEffect>
                                    <p:anim calcmode="lin" valueType="num">
                                      <p:cBhvr>
                                        <p:cTn id="306" dur="1822" tmFilter="0,0; 0.14,0.36; 0.43,0.73; 0.71,0.91; 1.0,1.0">
                                          <p:stCondLst>
                                            <p:cond delay="0"/>
                                          </p:stCondLst>
                                        </p:cTn>
                                        <p:tgtEl>
                                          <p:spTgt spid="8">
                                            <p:graphicEl>
                                              <a:dgm id="{8218D3AC-6F1A-490C-B5F0-F13AA1B6442A}"/>
                                            </p:graphicEl>
                                          </p:spTgt>
                                        </p:tgtEl>
                                        <p:attrNameLst>
                                          <p:attrName>ppt_x</p:attrName>
                                        </p:attrNameLst>
                                      </p:cBhvr>
                                      <p:tavLst>
                                        <p:tav tm="0">
                                          <p:val>
                                            <p:strVal val="#ppt_x-0.25"/>
                                          </p:val>
                                        </p:tav>
                                        <p:tav tm="100000">
                                          <p:val>
                                            <p:strVal val="#ppt_x"/>
                                          </p:val>
                                        </p:tav>
                                      </p:tavLst>
                                    </p:anim>
                                    <p:anim calcmode="lin" valueType="num">
                                      <p:cBhvr>
                                        <p:cTn id="307" dur="664" tmFilter="0.0,0.0; 0.25,0.07; 0.50,0.2; 0.75,0.467; 1.0,1.0">
                                          <p:stCondLst>
                                            <p:cond delay="0"/>
                                          </p:stCondLst>
                                        </p:cTn>
                                        <p:tgtEl>
                                          <p:spTgt spid="8">
                                            <p:graphicEl>
                                              <a:dgm id="{8218D3AC-6F1A-490C-B5F0-F13AA1B6442A}"/>
                                            </p:graphicEl>
                                          </p:spTgt>
                                        </p:tgtEl>
                                        <p:attrNameLst>
                                          <p:attrName>ppt_y</p:attrName>
                                        </p:attrNameLst>
                                      </p:cBhvr>
                                      <p:tavLst>
                                        <p:tav tm="0" fmla="#ppt_y-sin(pi*$)/3">
                                          <p:val>
                                            <p:fltVal val="0.5"/>
                                          </p:val>
                                        </p:tav>
                                        <p:tav tm="100000">
                                          <p:val>
                                            <p:fltVal val="1"/>
                                          </p:val>
                                        </p:tav>
                                      </p:tavLst>
                                    </p:anim>
                                    <p:anim calcmode="lin" valueType="num">
                                      <p:cBhvr>
                                        <p:cTn id="308" dur="664" tmFilter="0, 0; 0.125,0.2665; 0.25,0.4; 0.375,0.465; 0.5,0.5;  0.625,0.535; 0.75,0.6; 0.875,0.7335; 1,1">
                                          <p:stCondLst>
                                            <p:cond delay="664"/>
                                          </p:stCondLst>
                                        </p:cTn>
                                        <p:tgtEl>
                                          <p:spTgt spid="8">
                                            <p:graphicEl>
                                              <a:dgm id="{8218D3AC-6F1A-490C-B5F0-F13AA1B6442A}"/>
                                            </p:graphicEl>
                                          </p:spTgt>
                                        </p:tgtEl>
                                        <p:attrNameLst>
                                          <p:attrName>ppt_y</p:attrName>
                                        </p:attrNameLst>
                                      </p:cBhvr>
                                      <p:tavLst>
                                        <p:tav tm="0" fmla="#ppt_y-sin(pi*$)/9">
                                          <p:val>
                                            <p:fltVal val="0"/>
                                          </p:val>
                                        </p:tav>
                                        <p:tav tm="100000">
                                          <p:val>
                                            <p:fltVal val="1"/>
                                          </p:val>
                                        </p:tav>
                                      </p:tavLst>
                                    </p:anim>
                                    <p:anim calcmode="lin" valueType="num">
                                      <p:cBhvr>
                                        <p:cTn id="309" dur="332" tmFilter="0, 0; 0.125,0.2665; 0.25,0.4; 0.375,0.465; 0.5,0.5;  0.625,0.535; 0.75,0.6; 0.875,0.7335; 1,1">
                                          <p:stCondLst>
                                            <p:cond delay="1324"/>
                                          </p:stCondLst>
                                        </p:cTn>
                                        <p:tgtEl>
                                          <p:spTgt spid="8">
                                            <p:graphicEl>
                                              <a:dgm id="{8218D3AC-6F1A-490C-B5F0-F13AA1B6442A}"/>
                                            </p:graphicEl>
                                          </p:spTgt>
                                        </p:tgtEl>
                                        <p:attrNameLst>
                                          <p:attrName>ppt_y</p:attrName>
                                        </p:attrNameLst>
                                      </p:cBhvr>
                                      <p:tavLst>
                                        <p:tav tm="0" fmla="#ppt_y-sin(pi*$)/27">
                                          <p:val>
                                            <p:fltVal val="0"/>
                                          </p:val>
                                        </p:tav>
                                        <p:tav tm="100000">
                                          <p:val>
                                            <p:fltVal val="1"/>
                                          </p:val>
                                        </p:tav>
                                      </p:tavLst>
                                    </p:anim>
                                    <p:anim calcmode="lin" valueType="num">
                                      <p:cBhvr>
                                        <p:cTn id="310" dur="164" tmFilter="0, 0; 0.125,0.2665; 0.25,0.4; 0.375,0.465; 0.5,0.5;  0.625,0.535; 0.75,0.6; 0.875,0.7335; 1,1">
                                          <p:stCondLst>
                                            <p:cond delay="1656"/>
                                          </p:stCondLst>
                                        </p:cTn>
                                        <p:tgtEl>
                                          <p:spTgt spid="8">
                                            <p:graphicEl>
                                              <a:dgm id="{8218D3AC-6F1A-490C-B5F0-F13AA1B6442A}"/>
                                            </p:graphicEl>
                                          </p:spTgt>
                                        </p:tgtEl>
                                        <p:attrNameLst>
                                          <p:attrName>ppt_y</p:attrName>
                                        </p:attrNameLst>
                                      </p:cBhvr>
                                      <p:tavLst>
                                        <p:tav tm="0" fmla="#ppt_y-sin(pi*$)/81">
                                          <p:val>
                                            <p:fltVal val="0"/>
                                          </p:val>
                                        </p:tav>
                                        <p:tav tm="100000">
                                          <p:val>
                                            <p:fltVal val="1"/>
                                          </p:val>
                                        </p:tav>
                                      </p:tavLst>
                                    </p:anim>
                                    <p:animScale>
                                      <p:cBhvr>
                                        <p:cTn id="311" dur="26">
                                          <p:stCondLst>
                                            <p:cond delay="650"/>
                                          </p:stCondLst>
                                        </p:cTn>
                                        <p:tgtEl>
                                          <p:spTgt spid="8">
                                            <p:graphicEl>
                                              <a:dgm id="{8218D3AC-6F1A-490C-B5F0-F13AA1B6442A}"/>
                                            </p:graphicEl>
                                          </p:spTgt>
                                        </p:tgtEl>
                                      </p:cBhvr>
                                      <p:to x="100000" y="60000"/>
                                    </p:animScale>
                                    <p:animScale>
                                      <p:cBhvr>
                                        <p:cTn id="312" dur="166" decel="50000">
                                          <p:stCondLst>
                                            <p:cond delay="676"/>
                                          </p:stCondLst>
                                        </p:cTn>
                                        <p:tgtEl>
                                          <p:spTgt spid="8">
                                            <p:graphicEl>
                                              <a:dgm id="{8218D3AC-6F1A-490C-B5F0-F13AA1B6442A}"/>
                                            </p:graphicEl>
                                          </p:spTgt>
                                        </p:tgtEl>
                                      </p:cBhvr>
                                      <p:to x="100000" y="100000"/>
                                    </p:animScale>
                                    <p:animScale>
                                      <p:cBhvr>
                                        <p:cTn id="313" dur="26">
                                          <p:stCondLst>
                                            <p:cond delay="1312"/>
                                          </p:stCondLst>
                                        </p:cTn>
                                        <p:tgtEl>
                                          <p:spTgt spid="8">
                                            <p:graphicEl>
                                              <a:dgm id="{8218D3AC-6F1A-490C-B5F0-F13AA1B6442A}"/>
                                            </p:graphicEl>
                                          </p:spTgt>
                                        </p:tgtEl>
                                      </p:cBhvr>
                                      <p:to x="100000" y="80000"/>
                                    </p:animScale>
                                    <p:animScale>
                                      <p:cBhvr>
                                        <p:cTn id="314" dur="166" decel="50000">
                                          <p:stCondLst>
                                            <p:cond delay="1338"/>
                                          </p:stCondLst>
                                        </p:cTn>
                                        <p:tgtEl>
                                          <p:spTgt spid="8">
                                            <p:graphicEl>
                                              <a:dgm id="{8218D3AC-6F1A-490C-B5F0-F13AA1B6442A}"/>
                                            </p:graphicEl>
                                          </p:spTgt>
                                        </p:tgtEl>
                                      </p:cBhvr>
                                      <p:to x="100000" y="100000"/>
                                    </p:animScale>
                                    <p:animScale>
                                      <p:cBhvr>
                                        <p:cTn id="315" dur="26">
                                          <p:stCondLst>
                                            <p:cond delay="1642"/>
                                          </p:stCondLst>
                                        </p:cTn>
                                        <p:tgtEl>
                                          <p:spTgt spid="8">
                                            <p:graphicEl>
                                              <a:dgm id="{8218D3AC-6F1A-490C-B5F0-F13AA1B6442A}"/>
                                            </p:graphicEl>
                                          </p:spTgt>
                                        </p:tgtEl>
                                      </p:cBhvr>
                                      <p:to x="100000" y="90000"/>
                                    </p:animScale>
                                    <p:animScale>
                                      <p:cBhvr>
                                        <p:cTn id="316" dur="166" decel="50000">
                                          <p:stCondLst>
                                            <p:cond delay="1668"/>
                                          </p:stCondLst>
                                        </p:cTn>
                                        <p:tgtEl>
                                          <p:spTgt spid="8">
                                            <p:graphicEl>
                                              <a:dgm id="{8218D3AC-6F1A-490C-B5F0-F13AA1B6442A}"/>
                                            </p:graphicEl>
                                          </p:spTgt>
                                        </p:tgtEl>
                                      </p:cBhvr>
                                      <p:to x="100000" y="100000"/>
                                    </p:animScale>
                                    <p:animScale>
                                      <p:cBhvr>
                                        <p:cTn id="317" dur="26">
                                          <p:stCondLst>
                                            <p:cond delay="1808"/>
                                          </p:stCondLst>
                                        </p:cTn>
                                        <p:tgtEl>
                                          <p:spTgt spid="8">
                                            <p:graphicEl>
                                              <a:dgm id="{8218D3AC-6F1A-490C-B5F0-F13AA1B6442A}"/>
                                            </p:graphicEl>
                                          </p:spTgt>
                                        </p:tgtEl>
                                      </p:cBhvr>
                                      <p:to x="100000" y="95000"/>
                                    </p:animScale>
                                    <p:animScale>
                                      <p:cBhvr>
                                        <p:cTn id="318" dur="166" decel="50000">
                                          <p:stCondLst>
                                            <p:cond delay="1834"/>
                                          </p:stCondLst>
                                        </p:cTn>
                                        <p:tgtEl>
                                          <p:spTgt spid="8">
                                            <p:graphicEl>
                                              <a:dgm id="{8218D3AC-6F1A-490C-B5F0-F13AA1B6442A}"/>
                                            </p:graphicEl>
                                          </p:spTgt>
                                        </p:tgtEl>
                                      </p:cBhvr>
                                      <p:to x="100000" y="100000"/>
                                    </p:animScale>
                                  </p:childTnLst>
                                </p:cTn>
                              </p:par>
                            </p:childTnLst>
                          </p:cTn>
                        </p:par>
                      </p:childTnLst>
                    </p:cTn>
                  </p:par>
                  <p:par>
                    <p:cTn id="319" fill="hold">
                      <p:stCondLst>
                        <p:cond delay="indefinite"/>
                      </p:stCondLst>
                      <p:childTnLst>
                        <p:par>
                          <p:cTn id="320" fill="hold">
                            <p:stCondLst>
                              <p:cond delay="0"/>
                            </p:stCondLst>
                            <p:childTnLst>
                              <p:par>
                                <p:cTn id="321" presetID="26" presetClass="entr" presetSubtype="0" fill="hold" grpId="0" nodeType="clickEffect">
                                  <p:stCondLst>
                                    <p:cond delay="0"/>
                                  </p:stCondLst>
                                  <p:childTnLst>
                                    <p:set>
                                      <p:cBhvr>
                                        <p:cTn id="322" dur="1" fill="hold">
                                          <p:stCondLst>
                                            <p:cond delay="0"/>
                                          </p:stCondLst>
                                        </p:cTn>
                                        <p:tgtEl>
                                          <p:spTgt spid="8">
                                            <p:graphicEl>
                                              <a:dgm id="{22F7E62D-F7B2-4BCD-92F1-A6A3F431DE16}"/>
                                            </p:graphicEl>
                                          </p:spTgt>
                                        </p:tgtEl>
                                        <p:attrNameLst>
                                          <p:attrName>style.visibility</p:attrName>
                                        </p:attrNameLst>
                                      </p:cBhvr>
                                      <p:to>
                                        <p:strVal val="visible"/>
                                      </p:to>
                                    </p:set>
                                    <p:animEffect transition="in" filter="wipe(down)">
                                      <p:cBhvr>
                                        <p:cTn id="323" dur="580">
                                          <p:stCondLst>
                                            <p:cond delay="0"/>
                                          </p:stCondLst>
                                        </p:cTn>
                                        <p:tgtEl>
                                          <p:spTgt spid="8">
                                            <p:graphicEl>
                                              <a:dgm id="{22F7E62D-F7B2-4BCD-92F1-A6A3F431DE16}"/>
                                            </p:graphicEl>
                                          </p:spTgt>
                                        </p:tgtEl>
                                      </p:cBhvr>
                                    </p:animEffect>
                                    <p:anim calcmode="lin" valueType="num">
                                      <p:cBhvr>
                                        <p:cTn id="324" dur="1822" tmFilter="0,0; 0.14,0.36; 0.43,0.73; 0.71,0.91; 1.0,1.0">
                                          <p:stCondLst>
                                            <p:cond delay="0"/>
                                          </p:stCondLst>
                                        </p:cTn>
                                        <p:tgtEl>
                                          <p:spTgt spid="8">
                                            <p:graphicEl>
                                              <a:dgm id="{22F7E62D-F7B2-4BCD-92F1-A6A3F431DE16}"/>
                                            </p:graphicEl>
                                          </p:spTgt>
                                        </p:tgtEl>
                                        <p:attrNameLst>
                                          <p:attrName>ppt_x</p:attrName>
                                        </p:attrNameLst>
                                      </p:cBhvr>
                                      <p:tavLst>
                                        <p:tav tm="0">
                                          <p:val>
                                            <p:strVal val="#ppt_x-0.25"/>
                                          </p:val>
                                        </p:tav>
                                        <p:tav tm="100000">
                                          <p:val>
                                            <p:strVal val="#ppt_x"/>
                                          </p:val>
                                        </p:tav>
                                      </p:tavLst>
                                    </p:anim>
                                    <p:anim calcmode="lin" valueType="num">
                                      <p:cBhvr>
                                        <p:cTn id="325" dur="664" tmFilter="0.0,0.0; 0.25,0.07; 0.50,0.2; 0.75,0.467; 1.0,1.0">
                                          <p:stCondLst>
                                            <p:cond delay="0"/>
                                          </p:stCondLst>
                                        </p:cTn>
                                        <p:tgtEl>
                                          <p:spTgt spid="8">
                                            <p:graphicEl>
                                              <a:dgm id="{22F7E62D-F7B2-4BCD-92F1-A6A3F431DE16}"/>
                                            </p:graphicEl>
                                          </p:spTgt>
                                        </p:tgtEl>
                                        <p:attrNameLst>
                                          <p:attrName>ppt_y</p:attrName>
                                        </p:attrNameLst>
                                      </p:cBhvr>
                                      <p:tavLst>
                                        <p:tav tm="0" fmla="#ppt_y-sin(pi*$)/3">
                                          <p:val>
                                            <p:fltVal val="0.5"/>
                                          </p:val>
                                        </p:tav>
                                        <p:tav tm="100000">
                                          <p:val>
                                            <p:fltVal val="1"/>
                                          </p:val>
                                        </p:tav>
                                      </p:tavLst>
                                    </p:anim>
                                    <p:anim calcmode="lin" valueType="num">
                                      <p:cBhvr>
                                        <p:cTn id="326" dur="664" tmFilter="0, 0; 0.125,0.2665; 0.25,0.4; 0.375,0.465; 0.5,0.5;  0.625,0.535; 0.75,0.6; 0.875,0.7335; 1,1">
                                          <p:stCondLst>
                                            <p:cond delay="664"/>
                                          </p:stCondLst>
                                        </p:cTn>
                                        <p:tgtEl>
                                          <p:spTgt spid="8">
                                            <p:graphicEl>
                                              <a:dgm id="{22F7E62D-F7B2-4BCD-92F1-A6A3F431DE16}"/>
                                            </p:graphicEl>
                                          </p:spTgt>
                                        </p:tgtEl>
                                        <p:attrNameLst>
                                          <p:attrName>ppt_y</p:attrName>
                                        </p:attrNameLst>
                                      </p:cBhvr>
                                      <p:tavLst>
                                        <p:tav tm="0" fmla="#ppt_y-sin(pi*$)/9">
                                          <p:val>
                                            <p:fltVal val="0"/>
                                          </p:val>
                                        </p:tav>
                                        <p:tav tm="100000">
                                          <p:val>
                                            <p:fltVal val="1"/>
                                          </p:val>
                                        </p:tav>
                                      </p:tavLst>
                                    </p:anim>
                                    <p:anim calcmode="lin" valueType="num">
                                      <p:cBhvr>
                                        <p:cTn id="327" dur="332" tmFilter="0, 0; 0.125,0.2665; 0.25,0.4; 0.375,0.465; 0.5,0.5;  0.625,0.535; 0.75,0.6; 0.875,0.7335; 1,1">
                                          <p:stCondLst>
                                            <p:cond delay="1324"/>
                                          </p:stCondLst>
                                        </p:cTn>
                                        <p:tgtEl>
                                          <p:spTgt spid="8">
                                            <p:graphicEl>
                                              <a:dgm id="{22F7E62D-F7B2-4BCD-92F1-A6A3F431DE16}"/>
                                            </p:graphicEl>
                                          </p:spTgt>
                                        </p:tgtEl>
                                        <p:attrNameLst>
                                          <p:attrName>ppt_y</p:attrName>
                                        </p:attrNameLst>
                                      </p:cBhvr>
                                      <p:tavLst>
                                        <p:tav tm="0" fmla="#ppt_y-sin(pi*$)/27">
                                          <p:val>
                                            <p:fltVal val="0"/>
                                          </p:val>
                                        </p:tav>
                                        <p:tav tm="100000">
                                          <p:val>
                                            <p:fltVal val="1"/>
                                          </p:val>
                                        </p:tav>
                                      </p:tavLst>
                                    </p:anim>
                                    <p:anim calcmode="lin" valueType="num">
                                      <p:cBhvr>
                                        <p:cTn id="328" dur="164" tmFilter="0, 0; 0.125,0.2665; 0.25,0.4; 0.375,0.465; 0.5,0.5;  0.625,0.535; 0.75,0.6; 0.875,0.7335; 1,1">
                                          <p:stCondLst>
                                            <p:cond delay="1656"/>
                                          </p:stCondLst>
                                        </p:cTn>
                                        <p:tgtEl>
                                          <p:spTgt spid="8">
                                            <p:graphicEl>
                                              <a:dgm id="{22F7E62D-F7B2-4BCD-92F1-A6A3F431DE16}"/>
                                            </p:graphicEl>
                                          </p:spTgt>
                                        </p:tgtEl>
                                        <p:attrNameLst>
                                          <p:attrName>ppt_y</p:attrName>
                                        </p:attrNameLst>
                                      </p:cBhvr>
                                      <p:tavLst>
                                        <p:tav tm="0" fmla="#ppt_y-sin(pi*$)/81">
                                          <p:val>
                                            <p:fltVal val="0"/>
                                          </p:val>
                                        </p:tav>
                                        <p:tav tm="100000">
                                          <p:val>
                                            <p:fltVal val="1"/>
                                          </p:val>
                                        </p:tav>
                                      </p:tavLst>
                                    </p:anim>
                                    <p:animScale>
                                      <p:cBhvr>
                                        <p:cTn id="329" dur="26">
                                          <p:stCondLst>
                                            <p:cond delay="650"/>
                                          </p:stCondLst>
                                        </p:cTn>
                                        <p:tgtEl>
                                          <p:spTgt spid="8">
                                            <p:graphicEl>
                                              <a:dgm id="{22F7E62D-F7B2-4BCD-92F1-A6A3F431DE16}"/>
                                            </p:graphicEl>
                                          </p:spTgt>
                                        </p:tgtEl>
                                      </p:cBhvr>
                                      <p:to x="100000" y="60000"/>
                                    </p:animScale>
                                    <p:animScale>
                                      <p:cBhvr>
                                        <p:cTn id="330" dur="166" decel="50000">
                                          <p:stCondLst>
                                            <p:cond delay="676"/>
                                          </p:stCondLst>
                                        </p:cTn>
                                        <p:tgtEl>
                                          <p:spTgt spid="8">
                                            <p:graphicEl>
                                              <a:dgm id="{22F7E62D-F7B2-4BCD-92F1-A6A3F431DE16}"/>
                                            </p:graphicEl>
                                          </p:spTgt>
                                        </p:tgtEl>
                                      </p:cBhvr>
                                      <p:to x="100000" y="100000"/>
                                    </p:animScale>
                                    <p:animScale>
                                      <p:cBhvr>
                                        <p:cTn id="331" dur="26">
                                          <p:stCondLst>
                                            <p:cond delay="1312"/>
                                          </p:stCondLst>
                                        </p:cTn>
                                        <p:tgtEl>
                                          <p:spTgt spid="8">
                                            <p:graphicEl>
                                              <a:dgm id="{22F7E62D-F7B2-4BCD-92F1-A6A3F431DE16}"/>
                                            </p:graphicEl>
                                          </p:spTgt>
                                        </p:tgtEl>
                                      </p:cBhvr>
                                      <p:to x="100000" y="80000"/>
                                    </p:animScale>
                                    <p:animScale>
                                      <p:cBhvr>
                                        <p:cTn id="332" dur="166" decel="50000">
                                          <p:stCondLst>
                                            <p:cond delay="1338"/>
                                          </p:stCondLst>
                                        </p:cTn>
                                        <p:tgtEl>
                                          <p:spTgt spid="8">
                                            <p:graphicEl>
                                              <a:dgm id="{22F7E62D-F7B2-4BCD-92F1-A6A3F431DE16}"/>
                                            </p:graphicEl>
                                          </p:spTgt>
                                        </p:tgtEl>
                                      </p:cBhvr>
                                      <p:to x="100000" y="100000"/>
                                    </p:animScale>
                                    <p:animScale>
                                      <p:cBhvr>
                                        <p:cTn id="333" dur="26">
                                          <p:stCondLst>
                                            <p:cond delay="1642"/>
                                          </p:stCondLst>
                                        </p:cTn>
                                        <p:tgtEl>
                                          <p:spTgt spid="8">
                                            <p:graphicEl>
                                              <a:dgm id="{22F7E62D-F7B2-4BCD-92F1-A6A3F431DE16}"/>
                                            </p:graphicEl>
                                          </p:spTgt>
                                        </p:tgtEl>
                                      </p:cBhvr>
                                      <p:to x="100000" y="90000"/>
                                    </p:animScale>
                                    <p:animScale>
                                      <p:cBhvr>
                                        <p:cTn id="334" dur="166" decel="50000">
                                          <p:stCondLst>
                                            <p:cond delay="1668"/>
                                          </p:stCondLst>
                                        </p:cTn>
                                        <p:tgtEl>
                                          <p:spTgt spid="8">
                                            <p:graphicEl>
                                              <a:dgm id="{22F7E62D-F7B2-4BCD-92F1-A6A3F431DE16}"/>
                                            </p:graphicEl>
                                          </p:spTgt>
                                        </p:tgtEl>
                                      </p:cBhvr>
                                      <p:to x="100000" y="100000"/>
                                    </p:animScale>
                                    <p:animScale>
                                      <p:cBhvr>
                                        <p:cTn id="335" dur="26">
                                          <p:stCondLst>
                                            <p:cond delay="1808"/>
                                          </p:stCondLst>
                                        </p:cTn>
                                        <p:tgtEl>
                                          <p:spTgt spid="8">
                                            <p:graphicEl>
                                              <a:dgm id="{22F7E62D-F7B2-4BCD-92F1-A6A3F431DE16}"/>
                                            </p:graphicEl>
                                          </p:spTgt>
                                        </p:tgtEl>
                                      </p:cBhvr>
                                      <p:to x="100000" y="95000"/>
                                    </p:animScale>
                                    <p:animScale>
                                      <p:cBhvr>
                                        <p:cTn id="336" dur="166" decel="50000">
                                          <p:stCondLst>
                                            <p:cond delay="1834"/>
                                          </p:stCondLst>
                                        </p:cTn>
                                        <p:tgtEl>
                                          <p:spTgt spid="8">
                                            <p:graphicEl>
                                              <a:dgm id="{22F7E62D-F7B2-4BCD-92F1-A6A3F431DE16}"/>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8" grpId="0">
        <p:bldSub>
          <a:bldDgm bld="one"/>
        </p:bldSub>
      </p:bldGraphic>
      <p:bldGraphic spid="9" grpId="0">
        <p:bldSub>
          <a:bldDgm bld="one"/>
        </p:bldSub>
      </p:bldGraphic>
      <p:bldP spid="10" grpId="0" animBg="1"/>
      <p:bldP spid="12" grpId="0" animBg="1"/>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3955958444"/>
              </p:ext>
            </p:extLst>
          </p:nvPr>
        </p:nvGraphicFramePr>
        <p:xfrm>
          <a:off x="179512" y="1556792"/>
          <a:ext cx="8856984" cy="525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ششم: طلبه و انقلاب </a:t>
            </a:r>
            <a:r>
              <a:rPr lang="ar-SA" sz="2400" dirty="0" smtClean="0">
                <a:solidFill>
                  <a:srgbClr val="FF0000"/>
                </a:solidFill>
                <a:cs typeface="B Titr" panose="00000700000000000000" pitchFamily="2" charset="-78"/>
              </a:rPr>
              <a:t>اسلامی</a:t>
            </a:r>
            <a:r>
              <a:rPr lang="fa-IR" sz="2400" dirty="0">
                <a:solidFill>
                  <a:srgbClr val="FF0000"/>
                </a:solidFill>
                <a:cs typeface="B Titr" panose="00000700000000000000" pitchFamily="2" charset="-78"/>
              </a:rPr>
              <a:t/>
            </a:r>
            <a:br>
              <a:rPr lang="fa-IR" sz="2400" dirty="0">
                <a:solidFill>
                  <a:srgbClr val="FF0000"/>
                </a:solidFill>
                <a:cs typeface="B Titr" panose="00000700000000000000" pitchFamily="2" charset="-78"/>
              </a:rPr>
            </a:br>
            <a:r>
              <a:rPr lang="fa-IR" sz="2400" dirty="0">
                <a:solidFill>
                  <a:srgbClr val="002060"/>
                </a:solidFill>
                <a:cs typeface="B Titr" panose="00000700000000000000" pitchFamily="2" charset="-78"/>
              </a:rPr>
              <a:t>انقلابی بودن؛ </a:t>
            </a:r>
            <a:r>
              <a:rPr lang="fa-IR" sz="2400" dirty="0" err="1">
                <a:solidFill>
                  <a:srgbClr val="002060"/>
                </a:solidFill>
                <a:cs typeface="B Titr" panose="00000700000000000000" pitchFamily="2" charset="-78"/>
              </a:rPr>
              <a:t>وظیفة</a:t>
            </a:r>
            <a:r>
              <a:rPr lang="fa-IR" sz="2400" dirty="0">
                <a:solidFill>
                  <a:srgbClr val="002060"/>
                </a:solidFill>
                <a:cs typeface="B Titr" panose="00000700000000000000" pitchFamily="2" charset="-78"/>
              </a:rPr>
              <a:t> همگانی یا </a:t>
            </a:r>
            <a:r>
              <a:rPr lang="fa-IR" sz="2400" dirty="0" err="1" smtClean="0">
                <a:solidFill>
                  <a:srgbClr val="002060"/>
                </a:solidFill>
                <a:cs typeface="B Titr" panose="00000700000000000000" pitchFamily="2" charset="-78"/>
              </a:rPr>
              <a:t>کفایی</a:t>
            </a:r>
            <a:endParaRPr lang="ar-SA" sz="2400" dirty="0">
              <a:solidFill>
                <a:srgbClr val="002060"/>
              </a:solidFill>
              <a:cs typeface="B Titr" panose="00000700000000000000" pitchFamily="2" charset="-78"/>
            </a:endParaRPr>
          </a:p>
        </p:txBody>
      </p:sp>
    </p:spTree>
    <p:extLst>
      <p:ext uri="{BB962C8B-B14F-4D97-AF65-F5344CB8AC3E}">
        <p14:creationId xmlns:p14="http://schemas.microsoft.com/office/powerpoint/2010/main" val="310576704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heel(1)">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8" fill="hold" grpId="0" nodeType="clickEffect">
                                  <p:stCondLst>
                                    <p:cond delay="0"/>
                                  </p:stCondLst>
                                  <p:childTnLst>
                                    <p:set>
                                      <p:cBhvr>
                                        <p:cTn id="11" dur="1" fill="hold">
                                          <p:stCondLst>
                                            <p:cond delay="0"/>
                                          </p:stCondLst>
                                        </p:cTn>
                                        <p:tgtEl>
                                          <p:spTgt spid="6">
                                            <p:graphicEl>
                                              <a:dgm id="{261EF49E-8862-45C8-BC7C-8667517B654C}"/>
                                            </p:graphicEl>
                                          </p:spTgt>
                                        </p:tgtEl>
                                        <p:attrNameLst>
                                          <p:attrName>style.visibility</p:attrName>
                                        </p:attrNameLst>
                                      </p:cBhvr>
                                      <p:to>
                                        <p:strVal val="visible"/>
                                      </p:to>
                                    </p:set>
                                    <p:animEffect transition="in" filter="wheel(8)">
                                      <p:cBhvr>
                                        <p:cTn id="12" dur="2000"/>
                                        <p:tgtEl>
                                          <p:spTgt spid="6">
                                            <p:graphicEl>
                                              <a:dgm id="{261EF49E-8862-45C8-BC7C-8667517B654C}"/>
                                            </p:graphicEl>
                                          </p:spTgt>
                                        </p:tgtEl>
                                      </p:cBhvr>
                                    </p:animEffect>
                                  </p:childTnLst>
                                </p:cTn>
                              </p:par>
                              <p:par>
                                <p:cTn id="13" presetID="21" presetClass="entr" presetSubtype="8" fill="hold" grpId="0" nodeType="withEffect">
                                  <p:stCondLst>
                                    <p:cond delay="0"/>
                                  </p:stCondLst>
                                  <p:childTnLst>
                                    <p:set>
                                      <p:cBhvr>
                                        <p:cTn id="14" dur="1" fill="hold">
                                          <p:stCondLst>
                                            <p:cond delay="0"/>
                                          </p:stCondLst>
                                        </p:cTn>
                                        <p:tgtEl>
                                          <p:spTgt spid="6">
                                            <p:graphicEl>
                                              <a:dgm id="{87CF377D-2749-4E37-990D-C6B025128234}"/>
                                            </p:graphicEl>
                                          </p:spTgt>
                                        </p:tgtEl>
                                        <p:attrNameLst>
                                          <p:attrName>style.visibility</p:attrName>
                                        </p:attrNameLst>
                                      </p:cBhvr>
                                      <p:to>
                                        <p:strVal val="visible"/>
                                      </p:to>
                                    </p:set>
                                    <p:animEffect transition="in" filter="wheel(8)">
                                      <p:cBhvr>
                                        <p:cTn id="15" dur="2000"/>
                                        <p:tgtEl>
                                          <p:spTgt spid="6">
                                            <p:graphicEl>
                                              <a:dgm id="{87CF377D-2749-4E37-990D-C6B025128234}"/>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21" presetClass="entr" presetSubtype="8" fill="hold" grpId="0" nodeType="clickEffect">
                                  <p:stCondLst>
                                    <p:cond delay="0"/>
                                  </p:stCondLst>
                                  <p:childTnLst>
                                    <p:set>
                                      <p:cBhvr>
                                        <p:cTn id="19" dur="1" fill="hold">
                                          <p:stCondLst>
                                            <p:cond delay="0"/>
                                          </p:stCondLst>
                                        </p:cTn>
                                        <p:tgtEl>
                                          <p:spTgt spid="6">
                                            <p:graphicEl>
                                              <a:dgm id="{BBC8E469-6A2D-4DD9-8643-BD2801B3BC81}"/>
                                            </p:graphicEl>
                                          </p:spTgt>
                                        </p:tgtEl>
                                        <p:attrNameLst>
                                          <p:attrName>style.visibility</p:attrName>
                                        </p:attrNameLst>
                                      </p:cBhvr>
                                      <p:to>
                                        <p:strVal val="visible"/>
                                      </p:to>
                                    </p:set>
                                    <p:animEffect transition="in" filter="wheel(8)">
                                      <p:cBhvr>
                                        <p:cTn id="20" dur="2000"/>
                                        <p:tgtEl>
                                          <p:spTgt spid="6">
                                            <p:graphicEl>
                                              <a:dgm id="{BBC8E469-6A2D-4DD9-8643-BD2801B3BC81}"/>
                                            </p:graphicEl>
                                          </p:spTgt>
                                        </p:tgtEl>
                                      </p:cBhvr>
                                    </p:animEffect>
                                  </p:childTnLst>
                                </p:cTn>
                              </p:par>
                              <p:par>
                                <p:cTn id="21" presetID="21" presetClass="entr" presetSubtype="8" fill="hold" grpId="0" nodeType="withEffect">
                                  <p:stCondLst>
                                    <p:cond delay="0"/>
                                  </p:stCondLst>
                                  <p:childTnLst>
                                    <p:set>
                                      <p:cBhvr>
                                        <p:cTn id="22" dur="1" fill="hold">
                                          <p:stCondLst>
                                            <p:cond delay="0"/>
                                          </p:stCondLst>
                                        </p:cTn>
                                        <p:tgtEl>
                                          <p:spTgt spid="6">
                                            <p:graphicEl>
                                              <a:dgm id="{53FE2112-8A84-43E0-A9F7-8A6FABC189E8}"/>
                                            </p:graphicEl>
                                          </p:spTgt>
                                        </p:tgtEl>
                                        <p:attrNameLst>
                                          <p:attrName>style.visibility</p:attrName>
                                        </p:attrNameLst>
                                      </p:cBhvr>
                                      <p:to>
                                        <p:strVal val="visible"/>
                                      </p:to>
                                    </p:set>
                                    <p:animEffect transition="in" filter="wheel(8)">
                                      <p:cBhvr>
                                        <p:cTn id="23" dur="2000"/>
                                        <p:tgtEl>
                                          <p:spTgt spid="6">
                                            <p:graphicEl>
                                              <a:dgm id="{53FE2112-8A84-43E0-A9F7-8A6FABC189E8}"/>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21" presetClass="entr" presetSubtype="8" fill="hold" grpId="0" nodeType="clickEffect">
                                  <p:stCondLst>
                                    <p:cond delay="0"/>
                                  </p:stCondLst>
                                  <p:childTnLst>
                                    <p:set>
                                      <p:cBhvr>
                                        <p:cTn id="27" dur="1" fill="hold">
                                          <p:stCondLst>
                                            <p:cond delay="0"/>
                                          </p:stCondLst>
                                        </p:cTn>
                                        <p:tgtEl>
                                          <p:spTgt spid="6">
                                            <p:graphicEl>
                                              <a:dgm id="{BF1B2383-8CEA-45A8-B80F-D439EA5DDD5C}"/>
                                            </p:graphicEl>
                                          </p:spTgt>
                                        </p:tgtEl>
                                        <p:attrNameLst>
                                          <p:attrName>style.visibility</p:attrName>
                                        </p:attrNameLst>
                                      </p:cBhvr>
                                      <p:to>
                                        <p:strVal val="visible"/>
                                      </p:to>
                                    </p:set>
                                    <p:animEffect transition="in" filter="wheel(8)">
                                      <p:cBhvr>
                                        <p:cTn id="28" dur="2000"/>
                                        <p:tgtEl>
                                          <p:spTgt spid="6">
                                            <p:graphicEl>
                                              <a:dgm id="{BF1B2383-8CEA-45A8-B80F-D439EA5DDD5C}"/>
                                            </p:graphicEl>
                                          </p:spTgt>
                                        </p:tgtEl>
                                      </p:cBhvr>
                                    </p:animEffect>
                                  </p:childTnLst>
                                </p:cTn>
                              </p:par>
                              <p:par>
                                <p:cTn id="29" presetID="21" presetClass="entr" presetSubtype="8" fill="hold" grpId="0" nodeType="withEffect">
                                  <p:stCondLst>
                                    <p:cond delay="0"/>
                                  </p:stCondLst>
                                  <p:childTnLst>
                                    <p:set>
                                      <p:cBhvr>
                                        <p:cTn id="30" dur="1" fill="hold">
                                          <p:stCondLst>
                                            <p:cond delay="0"/>
                                          </p:stCondLst>
                                        </p:cTn>
                                        <p:tgtEl>
                                          <p:spTgt spid="6">
                                            <p:graphicEl>
                                              <a:dgm id="{6717D450-4485-4C5A-B9A4-C1044F456EDE}"/>
                                            </p:graphicEl>
                                          </p:spTgt>
                                        </p:tgtEl>
                                        <p:attrNameLst>
                                          <p:attrName>style.visibility</p:attrName>
                                        </p:attrNameLst>
                                      </p:cBhvr>
                                      <p:to>
                                        <p:strVal val="visible"/>
                                      </p:to>
                                    </p:set>
                                    <p:animEffect transition="in" filter="wheel(8)">
                                      <p:cBhvr>
                                        <p:cTn id="31" dur="2000"/>
                                        <p:tgtEl>
                                          <p:spTgt spid="6">
                                            <p:graphicEl>
                                              <a:dgm id="{6717D450-4485-4C5A-B9A4-C1044F456EDE}"/>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21" presetClass="entr" presetSubtype="8" fill="hold" grpId="0" nodeType="clickEffect">
                                  <p:stCondLst>
                                    <p:cond delay="0"/>
                                  </p:stCondLst>
                                  <p:childTnLst>
                                    <p:set>
                                      <p:cBhvr>
                                        <p:cTn id="35" dur="1" fill="hold">
                                          <p:stCondLst>
                                            <p:cond delay="0"/>
                                          </p:stCondLst>
                                        </p:cTn>
                                        <p:tgtEl>
                                          <p:spTgt spid="6">
                                            <p:graphicEl>
                                              <a:dgm id="{C37BE0CB-2F61-48D1-8201-C883B1C7B311}"/>
                                            </p:graphicEl>
                                          </p:spTgt>
                                        </p:tgtEl>
                                        <p:attrNameLst>
                                          <p:attrName>style.visibility</p:attrName>
                                        </p:attrNameLst>
                                      </p:cBhvr>
                                      <p:to>
                                        <p:strVal val="visible"/>
                                      </p:to>
                                    </p:set>
                                    <p:animEffect transition="in" filter="wheel(8)">
                                      <p:cBhvr>
                                        <p:cTn id="36" dur="2000"/>
                                        <p:tgtEl>
                                          <p:spTgt spid="6">
                                            <p:graphicEl>
                                              <a:dgm id="{C37BE0CB-2F61-48D1-8201-C883B1C7B311}"/>
                                            </p:graphicEl>
                                          </p:spTgt>
                                        </p:tgtEl>
                                      </p:cBhvr>
                                    </p:animEffect>
                                  </p:childTnLst>
                                </p:cTn>
                              </p:par>
                              <p:par>
                                <p:cTn id="37" presetID="21" presetClass="entr" presetSubtype="8" fill="hold" grpId="0" nodeType="withEffect">
                                  <p:stCondLst>
                                    <p:cond delay="0"/>
                                  </p:stCondLst>
                                  <p:childTnLst>
                                    <p:set>
                                      <p:cBhvr>
                                        <p:cTn id="38" dur="1" fill="hold">
                                          <p:stCondLst>
                                            <p:cond delay="0"/>
                                          </p:stCondLst>
                                        </p:cTn>
                                        <p:tgtEl>
                                          <p:spTgt spid="6">
                                            <p:graphicEl>
                                              <a:dgm id="{AC5EB929-8811-47D9-8F33-EB0A510C7ED9}"/>
                                            </p:graphicEl>
                                          </p:spTgt>
                                        </p:tgtEl>
                                        <p:attrNameLst>
                                          <p:attrName>style.visibility</p:attrName>
                                        </p:attrNameLst>
                                      </p:cBhvr>
                                      <p:to>
                                        <p:strVal val="visible"/>
                                      </p:to>
                                    </p:set>
                                    <p:animEffect transition="in" filter="wheel(8)">
                                      <p:cBhvr>
                                        <p:cTn id="39" dur="2000"/>
                                        <p:tgtEl>
                                          <p:spTgt spid="6">
                                            <p:graphicEl>
                                              <a:dgm id="{AC5EB929-8811-47D9-8F33-EB0A510C7ED9}"/>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21" presetClass="entr" presetSubtype="8" fill="hold" grpId="0" nodeType="clickEffect">
                                  <p:stCondLst>
                                    <p:cond delay="0"/>
                                  </p:stCondLst>
                                  <p:childTnLst>
                                    <p:set>
                                      <p:cBhvr>
                                        <p:cTn id="43" dur="1" fill="hold">
                                          <p:stCondLst>
                                            <p:cond delay="0"/>
                                          </p:stCondLst>
                                        </p:cTn>
                                        <p:tgtEl>
                                          <p:spTgt spid="6">
                                            <p:graphicEl>
                                              <a:dgm id="{BA14A748-4675-4C46-8E28-A2D142FF4F7D}"/>
                                            </p:graphicEl>
                                          </p:spTgt>
                                        </p:tgtEl>
                                        <p:attrNameLst>
                                          <p:attrName>style.visibility</p:attrName>
                                        </p:attrNameLst>
                                      </p:cBhvr>
                                      <p:to>
                                        <p:strVal val="visible"/>
                                      </p:to>
                                    </p:set>
                                    <p:animEffect transition="in" filter="wheel(8)">
                                      <p:cBhvr>
                                        <p:cTn id="44" dur="2000"/>
                                        <p:tgtEl>
                                          <p:spTgt spid="6">
                                            <p:graphicEl>
                                              <a:dgm id="{BA14A748-4675-4C46-8E28-A2D142FF4F7D}"/>
                                            </p:graphicEl>
                                          </p:spTgt>
                                        </p:tgtEl>
                                      </p:cBhvr>
                                    </p:animEffect>
                                  </p:childTnLst>
                                </p:cTn>
                              </p:par>
                              <p:par>
                                <p:cTn id="45" presetID="21" presetClass="entr" presetSubtype="8" fill="hold" grpId="0" nodeType="withEffect">
                                  <p:stCondLst>
                                    <p:cond delay="0"/>
                                  </p:stCondLst>
                                  <p:childTnLst>
                                    <p:set>
                                      <p:cBhvr>
                                        <p:cTn id="46" dur="1" fill="hold">
                                          <p:stCondLst>
                                            <p:cond delay="0"/>
                                          </p:stCondLst>
                                        </p:cTn>
                                        <p:tgtEl>
                                          <p:spTgt spid="6">
                                            <p:graphicEl>
                                              <a:dgm id="{30A95B60-CE2A-49C9-9850-72ECCE36F6D2}"/>
                                            </p:graphicEl>
                                          </p:spTgt>
                                        </p:tgtEl>
                                        <p:attrNameLst>
                                          <p:attrName>style.visibility</p:attrName>
                                        </p:attrNameLst>
                                      </p:cBhvr>
                                      <p:to>
                                        <p:strVal val="visible"/>
                                      </p:to>
                                    </p:set>
                                    <p:animEffect transition="in" filter="wheel(8)">
                                      <p:cBhvr>
                                        <p:cTn id="47" dur="2000"/>
                                        <p:tgtEl>
                                          <p:spTgt spid="6">
                                            <p:graphicEl>
                                              <a:dgm id="{30A95B60-CE2A-49C9-9850-72ECCE36F6D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P spid="7"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Content Placeholder 3"/>
          <p:cNvPicPr>
            <a:picLocks noGrp="1" noChangeAspect="1"/>
          </p:cNvPicPr>
          <p:nvPr>
            <p:ph idx="1"/>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018488">
            <a:off x="971600" y="2132856"/>
            <a:ext cx="7120618" cy="3757880"/>
          </a:xfrm>
          <a:prstGeom prst="ellipse">
            <a:avLst/>
          </a:prstGeom>
          <a:ln w="190500" cap="rnd">
            <a:solidFill>
              <a:srgbClr val="C8C6BD"/>
            </a:solidFill>
            <a:prstDash val="solid"/>
          </a:ln>
          <a:effectLst>
            <a:outerShdw blurRad="127000" algn="bl" rotWithShape="0">
              <a:srgbClr val="000000"/>
            </a:outerShdw>
          </a:effectLst>
          <a:scene3d>
            <a:camera prst="perspectiveFront" fov="5400000"/>
            <a:lightRig rig="threePt" dir="t">
              <a:rot lat="0" lon="0" rev="19200000"/>
            </a:lightRig>
          </a:scene3d>
          <a:sp3d extrusionH="25400">
            <a:bevelT w="304800" h="152400" prst="hardEdge"/>
            <a:extrusionClr>
              <a:srgbClr val="000000"/>
            </a:extrusionClr>
          </a:sp3d>
        </p:spPr>
      </p:pic>
    </p:spTree>
    <p:extLst>
      <p:ext uri="{BB962C8B-B14F-4D97-AF65-F5344CB8AC3E}">
        <p14:creationId xmlns:p14="http://schemas.microsoft.com/office/powerpoint/2010/main" val="293610545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07132431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824081880"/>
              </p:ext>
            </p:extLst>
          </p:nvPr>
        </p:nvGraphicFramePr>
        <p:xfrm>
          <a:off x="457200" y="2143397"/>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1835696" y="32031"/>
            <a:ext cx="5581977" cy="584775"/>
          </a:xfrm>
          <a:prstGeom prst="rect">
            <a:avLst/>
          </a:prstGeom>
        </p:spPr>
        <p:txBody>
          <a:bodyPr wrap="none">
            <a:spAutoFit/>
          </a:bodyPr>
          <a:lstStyle/>
          <a:p>
            <a:r>
              <a:rPr lang="fa-IR" sz="3200" dirty="0">
                <a:solidFill>
                  <a:srgbClr val="FF0000"/>
                </a:solidFill>
                <a:cs typeface="B Titr" panose="00000700000000000000" pitchFamily="2" charset="-78"/>
              </a:rPr>
              <a:t>الف) فلسفه پیدایش و رسالت روحانیت</a:t>
            </a:r>
            <a:endParaRPr lang="fa-IR" sz="3200" dirty="0"/>
          </a:p>
        </p:txBody>
      </p:sp>
      <p:sp>
        <p:nvSpPr>
          <p:cNvPr id="6" name="Rectangle 5"/>
          <p:cNvSpPr/>
          <p:nvPr/>
        </p:nvSpPr>
        <p:spPr>
          <a:xfrm>
            <a:off x="2051720" y="1484784"/>
            <a:ext cx="5112568" cy="5760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r>
              <a:rPr lang="fa-IR" sz="2800" dirty="0" smtClean="0">
                <a:solidFill>
                  <a:srgbClr val="002060"/>
                </a:solidFill>
                <a:cs typeface="B Titr" panose="00000700000000000000" pitchFamily="2" charset="-78"/>
              </a:rPr>
              <a:t>سه نکته پیرامون مطلب گذشته</a:t>
            </a:r>
            <a:endParaRPr lang="fa-IR" sz="2800" dirty="0">
              <a:solidFill>
                <a:srgbClr val="002060"/>
              </a:solidFill>
              <a:cs typeface="B Titr" panose="00000700000000000000" pitchFamily="2" charset="-78"/>
            </a:endParaRPr>
          </a:p>
        </p:txBody>
      </p:sp>
    </p:spTree>
    <p:extLst>
      <p:ext uri="{BB962C8B-B14F-4D97-AF65-F5344CB8AC3E}">
        <p14:creationId xmlns:p14="http://schemas.microsoft.com/office/powerpoint/2010/main" val="3231019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8EC913DE-4F37-42F0-BD5F-8CD90F60ED56}"/>
                                            </p:graphicEl>
                                          </p:spTgt>
                                        </p:tgtEl>
                                        <p:attrNameLst>
                                          <p:attrName>style.visibility</p:attrName>
                                        </p:attrNameLst>
                                      </p:cBhvr>
                                      <p:to>
                                        <p:strVal val="visible"/>
                                      </p:to>
                                    </p:set>
                                    <p:animEffect transition="in" filter="fade">
                                      <p:cBhvr>
                                        <p:cTn id="21" dur="1000"/>
                                        <p:tgtEl>
                                          <p:spTgt spid="4">
                                            <p:graphicEl>
                                              <a:dgm id="{8EC913DE-4F37-42F0-BD5F-8CD90F60ED56}"/>
                                            </p:graphicEl>
                                          </p:spTgt>
                                        </p:tgtEl>
                                      </p:cBhvr>
                                    </p:animEffect>
                                    <p:anim calcmode="lin" valueType="num">
                                      <p:cBhvr>
                                        <p:cTn id="22" dur="1000" fill="hold"/>
                                        <p:tgtEl>
                                          <p:spTgt spid="4">
                                            <p:graphicEl>
                                              <a:dgm id="{8EC913DE-4F37-42F0-BD5F-8CD90F60ED56}"/>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8EC913DE-4F37-42F0-BD5F-8CD90F60ED56}"/>
                                            </p:graphic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
                                            <p:graphicEl>
                                              <a:dgm id="{C0D09ABB-372C-4E4C-9621-9E0E1696CA1E}"/>
                                            </p:graphicEl>
                                          </p:spTgt>
                                        </p:tgtEl>
                                        <p:attrNameLst>
                                          <p:attrName>style.visibility</p:attrName>
                                        </p:attrNameLst>
                                      </p:cBhvr>
                                      <p:to>
                                        <p:strVal val="visible"/>
                                      </p:to>
                                    </p:set>
                                    <p:animEffect transition="in" filter="fade">
                                      <p:cBhvr>
                                        <p:cTn id="28" dur="1000"/>
                                        <p:tgtEl>
                                          <p:spTgt spid="4">
                                            <p:graphicEl>
                                              <a:dgm id="{C0D09ABB-372C-4E4C-9621-9E0E1696CA1E}"/>
                                            </p:graphicEl>
                                          </p:spTgt>
                                        </p:tgtEl>
                                      </p:cBhvr>
                                    </p:animEffect>
                                    <p:anim calcmode="lin" valueType="num">
                                      <p:cBhvr>
                                        <p:cTn id="29" dur="1000" fill="hold"/>
                                        <p:tgtEl>
                                          <p:spTgt spid="4">
                                            <p:graphicEl>
                                              <a:dgm id="{C0D09ABB-372C-4E4C-9621-9E0E1696CA1E}"/>
                                            </p:graphicEl>
                                          </p:spTgt>
                                        </p:tgtEl>
                                        <p:attrNameLst>
                                          <p:attrName>ppt_x</p:attrName>
                                        </p:attrNameLst>
                                      </p:cBhvr>
                                      <p:tavLst>
                                        <p:tav tm="0">
                                          <p:val>
                                            <p:strVal val="#ppt_x"/>
                                          </p:val>
                                        </p:tav>
                                        <p:tav tm="100000">
                                          <p:val>
                                            <p:strVal val="#ppt_x"/>
                                          </p:val>
                                        </p:tav>
                                      </p:tavLst>
                                    </p:anim>
                                    <p:anim calcmode="lin" valueType="num">
                                      <p:cBhvr>
                                        <p:cTn id="30" dur="1000" fill="hold"/>
                                        <p:tgtEl>
                                          <p:spTgt spid="4">
                                            <p:graphicEl>
                                              <a:dgm id="{C0D09ABB-372C-4E4C-9621-9E0E1696CA1E}"/>
                                            </p:graphic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4">
                                            <p:graphicEl>
                                              <a:dgm id="{523FE2EE-FE92-4C4F-838B-F8CF81F58595}"/>
                                            </p:graphicEl>
                                          </p:spTgt>
                                        </p:tgtEl>
                                        <p:attrNameLst>
                                          <p:attrName>style.visibility</p:attrName>
                                        </p:attrNameLst>
                                      </p:cBhvr>
                                      <p:to>
                                        <p:strVal val="visible"/>
                                      </p:to>
                                    </p:set>
                                    <p:animEffect transition="in" filter="fade">
                                      <p:cBhvr>
                                        <p:cTn id="35" dur="1000"/>
                                        <p:tgtEl>
                                          <p:spTgt spid="4">
                                            <p:graphicEl>
                                              <a:dgm id="{523FE2EE-FE92-4C4F-838B-F8CF81F58595}"/>
                                            </p:graphicEl>
                                          </p:spTgt>
                                        </p:tgtEl>
                                      </p:cBhvr>
                                    </p:animEffect>
                                    <p:anim calcmode="lin" valueType="num">
                                      <p:cBhvr>
                                        <p:cTn id="36" dur="1000" fill="hold"/>
                                        <p:tgtEl>
                                          <p:spTgt spid="4">
                                            <p:graphicEl>
                                              <a:dgm id="{523FE2EE-FE92-4C4F-838B-F8CF81F58595}"/>
                                            </p:graphicEl>
                                          </p:spTgt>
                                        </p:tgtEl>
                                        <p:attrNameLst>
                                          <p:attrName>ppt_x</p:attrName>
                                        </p:attrNameLst>
                                      </p:cBhvr>
                                      <p:tavLst>
                                        <p:tav tm="0">
                                          <p:val>
                                            <p:strVal val="#ppt_x"/>
                                          </p:val>
                                        </p:tav>
                                        <p:tav tm="100000">
                                          <p:val>
                                            <p:strVal val="#ppt_x"/>
                                          </p:val>
                                        </p:tav>
                                      </p:tavLst>
                                    </p:anim>
                                    <p:anim calcmode="lin" valueType="num">
                                      <p:cBhvr>
                                        <p:cTn id="37" dur="1000" fill="hold"/>
                                        <p:tgtEl>
                                          <p:spTgt spid="4">
                                            <p:graphicEl>
                                              <a:dgm id="{523FE2EE-FE92-4C4F-838B-F8CF81F58595}"/>
                                            </p:graphic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4">
                                            <p:graphicEl>
                                              <a:dgm id="{1C93964B-38EB-4ACE-A468-977E208AA655}"/>
                                            </p:graphicEl>
                                          </p:spTgt>
                                        </p:tgtEl>
                                        <p:attrNameLst>
                                          <p:attrName>style.visibility</p:attrName>
                                        </p:attrNameLst>
                                      </p:cBhvr>
                                      <p:to>
                                        <p:strVal val="visible"/>
                                      </p:to>
                                    </p:set>
                                    <p:animEffect transition="in" filter="fade">
                                      <p:cBhvr>
                                        <p:cTn id="42" dur="1000"/>
                                        <p:tgtEl>
                                          <p:spTgt spid="4">
                                            <p:graphicEl>
                                              <a:dgm id="{1C93964B-38EB-4ACE-A468-977E208AA655}"/>
                                            </p:graphicEl>
                                          </p:spTgt>
                                        </p:tgtEl>
                                      </p:cBhvr>
                                    </p:animEffect>
                                    <p:anim calcmode="lin" valueType="num">
                                      <p:cBhvr>
                                        <p:cTn id="43" dur="1000" fill="hold"/>
                                        <p:tgtEl>
                                          <p:spTgt spid="4">
                                            <p:graphicEl>
                                              <a:dgm id="{1C93964B-38EB-4ACE-A468-977E208AA655}"/>
                                            </p:graphicEl>
                                          </p:spTgt>
                                        </p:tgtEl>
                                        <p:attrNameLst>
                                          <p:attrName>ppt_x</p:attrName>
                                        </p:attrNameLst>
                                      </p:cBhvr>
                                      <p:tavLst>
                                        <p:tav tm="0">
                                          <p:val>
                                            <p:strVal val="#ppt_x"/>
                                          </p:val>
                                        </p:tav>
                                        <p:tav tm="100000">
                                          <p:val>
                                            <p:strVal val="#ppt_x"/>
                                          </p:val>
                                        </p:tav>
                                      </p:tavLst>
                                    </p:anim>
                                    <p:anim calcmode="lin" valueType="num">
                                      <p:cBhvr>
                                        <p:cTn id="44" dur="1000" fill="hold"/>
                                        <p:tgtEl>
                                          <p:spTgt spid="4">
                                            <p:graphicEl>
                                              <a:dgm id="{1C93964B-38EB-4ACE-A468-977E208AA655}"/>
                                            </p:graphic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4">
                                            <p:graphicEl>
                                              <a:dgm id="{E3BB7462-582A-4F84-9E18-17815C36AA93}"/>
                                            </p:graphicEl>
                                          </p:spTgt>
                                        </p:tgtEl>
                                        <p:attrNameLst>
                                          <p:attrName>style.visibility</p:attrName>
                                        </p:attrNameLst>
                                      </p:cBhvr>
                                      <p:to>
                                        <p:strVal val="visible"/>
                                      </p:to>
                                    </p:set>
                                    <p:animEffect transition="in" filter="fade">
                                      <p:cBhvr>
                                        <p:cTn id="49" dur="1000"/>
                                        <p:tgtEl>
                                          <p:spTgt spid="4">
                                            <p:graphicEl>
                                              <a:dgm id="{E3BB7462-582A-4F84-9E18-17815C36AA93}"/>
                                            </p:graphicEl>
                                          </p:spTgt>
                                        </p:tgtEl>
                                      </p:cBhvr>
                                    </p:animEffect>
                                    <p:anim calcmode="lin" valueType="num">
                                      <p:cBhvr>
                                        <p:cTn id="50" dur="1000" fill="hold"/>
                                        <p:tgtEl>
                                          <p:spTgt spid="4">
                                            <p:graphicEl>
                                              <a:dgm id="{E3BB7462-582A-4F84-9E18-17815C36AA93}"/>
                                            </p:graphicEl>
                                          </p:spTgt>
                                        </p:tgtEl>
                                        <p:attrNameLst>
                                          <p:attrName>ppt_x</p:attrName>
                                        </p:attrNameLst>
                                      </p:cBhvr>
                                      <p:tavLst>
                                        <p:tav tm="0">
                                          <p:val>
                                            <p:strVal val="#ppt_x"/>
                                          </p:val>
                                        </p:tav>
                                        <p:tav tm="100000">
                                          <p:val>
                                            <p:strVal val="#ppt_x"/>
                                          </p:val>
                                        </p:tav>
                                      </p:tavLst>
                                    </p:anim>
                                    <p:anim calcmode="lin" valueType="num">
                                      <p:cBhvr>
                                        <p:cTn id="51" dur="1000" fill="hold"/>
                                        <p:tgtEl>
                                          <p:spTgt spid="4">
                                            <p:graphicEl>
                                              <a:dgm id="{E3BB7462-582A-4F84-9E18-17815C36AA93}"/>
                                            </p:graphic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4">
                                            <p:graphicEl>
                                              <a:dgm id="{965123DC-64E8-4B86-BA2F-EBA91020AB9B}"/>
                                            </p:graphicEl>
                                          </p:spTgt>
                                        </p:tgtEl>
                                        <p:attrNameLst>
                                          <p:attrName>style.visibility</p:attrName>
                                        </p:attrNameLst>
                                      </p:cBhvr>
                                      <p:to>
                                        <p:strVal val="visible"/>
                                      </p:to>
                                    </p:set>
                                    <p:animEffect transition="in" filter="fade">
                                      <p:cBhvr>
                                        <p:cTn id="56" dur="1000"/>
                                        <p:tgtEl>
                                          <p:spTgt spid="4">
                                            <p:graphicEl>
                                              <a:dgm id="{965123DC-64E8-4B86-BA2F-EBA91020AB9B}"/>
                                            </p:graphicEl>
                                          </p:spTgt>
                                        </p:tgtEl>
                                      </p:cBhvr>
                                    </p:animEffect>
                                    <p:anim calcmode="lin" valueType="num">
                                      <p:cBhvr>
                                        <p:cTn id="57" dur="1000" fill="hold"/>
                                        <p:tgtEl>
                                          <p:spTgt spid="4">
                                            <p:graphicEl>
                                              <a:dgm id="{965123DC-64E8-4B86-BA2F-EBA91020AB9B}"/>
                                            </p:graphicEl>
                                          </p:spTgt>
                                        </p:tgtEl>
                                        <p:attrNameLst>
                                          <p:attrName>ppt_x</p:attrName>
                                        </p:attrNameLst>
                                      </p:cBhvr>
                                      <p:tavLst>
                                        <p:tav tm="0">
                                          <p:val>
                                            <p:strVal val="#ppt_x"/>
                                          </p:val>
                                        </p:tav>
                                        <p:tav tm="100000">
                                          <p:val>
                                            <p:strVal val="#ppt_x"/>
                                          </p:val>
                                        </p:tav>
                                      </p:tavLst>
                                    </p:anim>
                                    <p:anim calcmode="lin" valueType="num">
                                      <p:cBhvr>
                                        <p:cTn id="58" dur="1000" fill="hold"/>
                                        <p:tgtEl>
                                          <p:spTgt spid="4">
                                            <p:graphicEl>
                                              <a:dgm id="{965123DC-64E8-4B86-BA2F-EBA91020AB9B}"/>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9392"/>
            <a:ext cx="8229600" cy="1143000"/>
          </a:xfrm>
        </p:spPr>
        <p:txBody>
          <a:bodyPr/>
          <a:lstStyle/>
          <a:p>
            <a:r>
              <a:rPr lang="fa-IR" sz="3200" dirty="0">
                <a:solidFill>
                  <a:srgbClr val="FF0000"/>
                </a:solidFill>
                <a:cs typeface="B Titr" panose="00000700000000000000" pitchFamily="2" charset="-78"/>
              </a:rPr>
              <a:t>الف) فلسفه پیدایش و رسالت روحانیت</a:t>
            </a:r>
            <a:endParaRPr lang="fa-IR" sz="32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40443688"/>
              </p:ext>
            </p:extLst>
          </p:nvPr>
        </p:nvGraphicFramePr>
        <p:xfrm>
          <a:off x="-31315" y="2480180"/>
          <a:ext cx="9144000" cy="43924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0" y="1196752"/>
            <a:ext cx="9144000" cy="1283428"/>
          </a:xfrm>
          <a:prstGeom prst="rect">
            <a:avLst/>
          </a:prstGeom>
        </p:spPr>
        <p:txBody>
          <a:bodyPr wrap="square">
            <a:spAutoFit/>
          </a:bodyPr>
          <a:lstStyle/>
          <a:p>
            <a:pPr indent="179705" algn="justLow">
              <a:lnSpc>
                <a:spcPct val="115000"/>
              </a:lnSpc>
            </a:pPr>
            <a:r>
              <a:rPr lang="fa-IR" b="1" dirty="0" smtClean="0">
                <a:solidFill>
                  <a:srgbClr val="002060"/>
                </a:solidFill>
                <a:cs typeface="B Nazanin" panose="00000400000000000000" pitchFamily="2" charset="-78"/>
              </a:rPr>
              <a:t>                                               پیامبر </a:t>
            </a:r>
            <a:r>
              <a:rPr lang="fa-IR" b="1" dirty="0">
                <a:solidFill>
                  <a:srgbClr val="002060"/>
                </a:solidFill>
                <a:cs typeface="B Nazanin" panose="00000400000000000000" pitchFamily="2" charset="-78"/>
              </a:rPr>
              <a:t>اسلام(صلی الله علیه و آله)فرمودند:</a:t>
            </a:r>
            <a:endParaRPr lang="en-US" b="1" dirty="0">
              <a:solidFill>
                <a:srgbClr val="002060"/>
              </a:solidFill>
              <a:cs typeface="B Nazanin" panose="00000400000000000000" pitchFamily="2" charset="-78"/>
            </a:endParaRPr>
          </a:p>
          <a:p>
            <a:pPr marL="360680" indent="180340" algn="justLow">
              <a:lnSpc>
                <a:spcPct val="115000"/>
              </a:lnSpc>
            </a:pPr>
            <a:r>
              <a:rPr lang="ar-SA" b="1" dirty="0">
                <a:solidFill>
                  <a:srgbClr val="002060"/>
                </a:solidFill>
                <a:cs typeface="B Nazanin" panose="00000400000000000000" pitchFamily="2" charset="-78"/>
              </a:rPr>
              <a:t>«إذا ظَهَرَتِ البِدَعُ فی اُمَّتی فَلیظهِرُ العالِمُ عِلمَهُ فَمَن لَم‌یفعَل فَعَلَیهِ لَعنَۀ اللّهِ</a:t>
            </a:r>
            <a:r>
              <a:rPr lang="fa-IR" b="1" dirty="0">
                <a:solidFill>
                  <a:srgbClr val="002060"/>
                </a:solidFill>
                <a:cs typeface="B Nazanin" panose="00000400000000000000" pitchFamily="2" charset="-78"/>
              </a:rPr>
              <a:t>» </a:t>
            </a:r>
            <a:r>
              <a:rPr lang="fa-IR" sz="1200" b="1" dirty="0">
                <a:solidFill>
                  <a:srgbClr val="002060"/>
                </a:solidFill>
                <a:cs typeface="B Nazanin" panose="00000400000000000000" pitchFamily="2" charset="-78"/>
              </a:rPr>
              <a:t>(</a:t>
            </a:r>
            <a:r>
              <a:rPr lang="ar-SA" sz="1200" b="1" dirty="0">
                <a:solidFill>
                  <a:srgbClr val="002060"/>
                </a:solidFill>
                <a:cs typeface="B Nazanin" panose="00000400000000000000" pitchFamily="2" charset="-78"/>
              </a:rPr>
              <a:t>کلینی، الکافی، ج 1، ص 54</a:t>
            </a:r>
            <a:r>
              <a:rPr lang="fa-IR" sz="1200" b="1" dirty="0">
                <a:solidFill>
                  <a:srgbClr val="002060"/>
                </a:solidFill>
                <a:cs typeface="B Nazanin" panose="00000400000000000000" pitchFamily="2" charset="-78"/>
              </a:rPr>
              <a:t>)</a:t>
            </a:r>
            <a:endParaRPr lang="en-US" sz="1200" b="1" dirty="0">
              <a:solidFill>
                <a:srgbClr val="002060"/>
              </a:solidFill>
              <a:cs typeface="B Nazanin" panose="00000400000000000000" pitchFamily="2" charset="-78"/>
            </a:endParaRPr>
          </a:p>
          <a:p>
            <a:pPr marL="330835" algn="justLow"/>
            <a:r>
              <a:rPr lang="ar-SA" b="1" dirty="0">
                <a:solidFill>
                  <a:srgbClr val="002060"/>
                </a:solidFill>
                <a:cs typeface="B Nazanin" panose="00000400000000000000" pitchFamily="2" charset="-78"/>
              </a:rPr>
              <a:t>هرگاه انحرافات و بدعت‏ها در میان امت من ظاهر شد، بر دانشمندانِ (دین) است که علم خود را آشکار کنند و هر کس چنین نکند، لعنت خدا بر او باد.</a:t>
            </a:r>
            <a:endParaRPr lang="en-US" b="1" dirty="0">
              <a:solidFill>
                <a:srgbClr val="002060"/>
              </a:solidFill>
              <a:cs typeface="B Nazanin" panose="00000400000000000000" pitchFamily="2" charset="-78"/>
            </a:endParaRPr>
          </a:p>
        </p:txBody>
      </p:sp>
    </p:spTree>
    <p:extLst>
      <p:ext uri="{BB962C8B-B14F-4D97-AF65-F5344CB8AC3E}">
        <p14:creationId xmlns:p14="http://schemas.microsoft.com/office/powerpoint/2010/main" val="28980973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F7D53FB0-516E-47C0-8A22-5411A953A831}"/>
                                            </p:graphicEl>
                                          </p:spTgt>
                                        </p:tgtEl>
                                        <p:attrNameLst>
                                          <p:attrName>style.visibility</p:attrName>
                                        </p:attrNameLst>
                                      </p:cBhvr>
                                      <p:to>
                                        <p:strVal val="visible"/>
                                      </p:to>
                                    </p:set>
                                    <p:animEffect transition="in" filter="circle(in)">
                                      <p:cBhvr>
                                        <p:cTn id="17" dur="2000"/>
                                        <p:tgtEl>
                                          <p:spTgt spid="4">
                                            <p:graphicEl>
                                              <a:dgm id="{F7D53FB0-516E-47C0-8A22-5411A953A831}"/>
                                            </p:graphicEl>
                                          </p:spTgt>
                                        </p:tgtEl>
                                      </p:cBhvr>
                                    </p:animEffect>
                                  </p:childTnLst>
                                </p:cTn>
                              </p:par>
                              <p:par>
                                <p:cTn id="18" presetID="6" presetClass="entr" presetSubtype="16" fill="hold" grpId="0" nodeType="withEffect">
                                  <p:stCondLst>
                                    <p:cond delay="0"/>
                                  </p:stCondLst>
                                  <p:childTnLst>
                                    <p:set>
                                      <p:cBhvr>
                                        <p:cTn id="19" dur="1" fill="hold">
                                          <p:stCondLst>
                                            <p:cond delay="0"/>
                                          </p:stCondLst>
                                        </p:cTn>
                                        <p:tgtEl>
                                          <p:spTgt spid="4">
                                            <p:graphicEl>
                                              <a:dgm id="{4A7497D9-D8F9-4C37-B104-3A881BCC41E9}"/>
                                            </p:graphicEl>
                                          </p:spTgt>
                                        </p:tgtEl>
                                        <p:attrNameLst>
                                          <p:attrName>style.visibility</p:attrName>
                                        </p:attrNameLst>
                                      </p:cBhvr>
                                      <p:to>
                                        <p:strVal val="visible"/>
                                      </p:to>
                                    </p:set>
                                    <p:animEffect transition="in" filter="circle(in)">
                                      <p:cBhvr>
                                        <p:cTn id="20" dur="2000"/>
                                        <p:tgtEl>
                                          <p:spTgt spid="4">
                                            <p:graphicEl>
                                              <a:dgm id="{4A7497D9-D8F9-4C37-B104-3A881BCC41E9}"/>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4">
                                            <p:graphicEl>
                                              <a:dgm id="{8173BE32-A9A2-4CCF-B18D-5D55A1D9364A}"/>
                                            </p:graphicEl>
                                          </p:spTgt>
                                        </p:tgtEl>
                                        <p:attrNameLst>
                                          <p:attrName>style.visibility</p:attrName>
                                        </p:attrNameLst>
                                      </p:cBhvr>
                                      <p:to>
                                        <p:strVal val="visible"/>
                                      </p:to>
                                    </p:set>
                                    <p:animEffect transition="in" filter="circle(in)">
                                      <p:cBhvr>
                                        <p:cTn id="25" dur="2000"/>
                                        <p:tgtEl>
                                          <p:spTgt spid="4">
                                            <p:graphicEl>
                                              <a:dgm id="{8173BE32-A9A2-4CCF-B18D-5D55A1D9364A}"/>
                                            </p:graphicEl>
                                          </p:spTgt>
                                        </p:tgtEl>
                                      </p:cBhvr>
                                    </p:animEffect>
                                  </p:childTnLst>
                                </p:cTn>
                              </p:par>
                              <p:par>
                                <p:cTn id="26" presetID="6" presetClass="entr" presetSubtype="16" fill="hold" grpId="0" nodeType="withEffect">
                                  <p:stCondLst>
                                    <p:cond delay="0"/>
                                  </p:stCondLst>
                                  <p:childTnLst>
                                    <p:set>
                                      <p:cBhvr>
                                        <p:cTn id="27" dur="1" fill="hold">
                                          <p:stCondLst>
                                            <p:cond delay="0"/>
                                          </p:stCondLst>
                                        </p:cTn>
                                        <p:tgtEl>
                                          <p:spTgt spid="4">
                                            <p:graphicEl>
                                              <a:dgm id="{6F47B2B2-2B64-4D24-B212-8BB7B5405910}"/>
                                            </p:graphicEl>
                                          </p:spTgt>
                                        </p:tgtEl>
                                        <p:attrNameLst>
                                          <p:attrName>style.visibility</p:attrName>
                                        </p:attrNameLst>
                                      </p:cBhvr>
                                      <p:to>
                                        <p:strVal val="visible"/>
                                      </p:to>
                                    </p:set>
                                    <p:animEffect transition="in" filter="circle(in)">
                                      <p:cBhvr>
                                        <p:cTn id="28" dur="2000"/>
                                        <p:tgtEl>
                                          <p:spTgt spid="4">
                                            <p:graphicEl>
                                              <a:dgm id="{6F47B2B2-2B64-4D24-B212-8BB7B5405910}"/>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4">
                                            <p:graphicEl>
                                              <a:dgm id="{64D37FEC-D049-464C-BCFD-345687BBD3F5}"/>
                                            </p:graphicEl>
                                          </p:spTgt>
                                        </p:tgtEl>
                                        <p:attrNameLst>
                                          <p:attrName>style.visibility</p:attrName>
                                        </p:attrNameLst>
                                      </p:cBhvr>
                                      <p:to>
                                        <p:strVal val="visible"/>
                                      </p:to>
                                    </p:set>
                                    <p:animEffect transition="in" filter="circle(in)">
                                      <p:cBhvr>
                                        <p:cTn id="33" dur="2000"/>
                                        <p:tgtEl>
                                          <p:spTgt spid="4">
                                            <p:graphicEl>
                                              <a:dgm id="{64D37FEC-D049-464C-BCFD-345687BBD3F5}"/>
                                            </p:graphicEl>
                                          </p:spTgt>
                                        </p:tgtEl>
                                      </p:cBhvr>
                                    </p:animEffect>
                                  </p:childTnLst>
                                </p:cTn>
                              </p:par>
                              <p:par>
                                <p:cTn id="34" presetID="6" presetClass="entr" presetSubtype="16" fill="hold" grpId="0" nodeType="withEffect">
                                  <p:stCondLst>
                                    <p:cond delay="0"/>
                                  </p:stCondLst>
                                  <p:childTnLst>
                                    <p:set>
                                      <p:cBhvr>
                                        <p:cTn id="35" dur="1" fill="hold">
                                          <p:stCondLst>
                                            <p:cond delay="0"/>
                                          </p:stCondLst>
                                        </p:cTn>
                                        <p:tgtEl>
                                          <p:spTgt spid="4">
                                            <p:graphicEl>
                                              <a:dgm id="{AC75E879-285C-46D6-869C-5D03B3263484}"/>
                                            </p:graphicEl>
                                          </p:spTgt>
                                        </p:tgtEl>
                                        <p:attrNameLst>
                                          <p:attrName>style.visibility</p:attrName>
                                        </p:attrNameLst>
                                      </p:cBhvr>
                                      <p:to>
                                        <p:strVal val="visible"/>
                                      </p:to>
                                    </p:set>
                                    <p:animEffect transition="in" filter="circle(in)">
                                      <p:cBhvr>
                                        <p:cTn id="36" dur="2000"/>
                                        <p:tgtEl>
                                          <p:spTgt spid="4">
                                            <p:graphicEl>
                                              <a:dgm id="{AC75E879-285C-46D6-869C-5D03B326348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P spid="5"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31640" y="-27384"/>
            <a:ext cx="6635080" cy="940966"/>
          </a:xfrm>
        </p:spPr>
        <p:txBody>
          <a:bodyPr>
            <a:normAutofit/>
          </a:bodyPr>
          <a:lstStyle/>
          <a:p>
            <a:r>
              <a:rPr lang="fa-IR" sz="3200" dirty="0">
                <a:solidFill>
                  <a:srgbClr val="FF0000"/>
                </a:solidFill>
                <a:cs typeface="B Titr" panose="00000700000000000000" pitchFamily="2" charset="-78"/>
              </a:rPr>
              <a:t>الف) فلسفه پیدایش و رسالت روحانیت</a:t>
            </a:r>
            <a:endParaRPr lang="fa-IR" sz="3200" dirty="0"/>
          </a:p>
        </p:txBody>
      </p:sp>
      <p:sp>
        <p:nvSpPr>
          <p:cNvPr id="3" name="Rectangle 2"/>
          <p:cNvSpPr/>
          <p:nvPr/>
        </p:nvSpPr>
        <p:spPr>
          <a:xfrm>
            <a:off x="107504" y="1626766"/>
            <a:ext cx="9073008" cy="1154162"/>
          </a:xfrm>
          <a:prstGeom prst="rect">
            <a:avLst/>
          </a:prstGeom>
        </p:spPr>
        <p:txBody>
          <a:bodyPr wrap="square">
            <a:spAutoFit/>
          </a:bodyPr>
          <a:lstStyle/>
          <a:p>
            <a:pPr marL="330835" indent="179705" algn="just">
              <a:lnSpc>
                <a:spcPct val="115000"/>
              </a:lnSpc>
            </a:pPr>
            <a:r>
              <a:rPr lang="fa-IR" sz="2000" b="1" dirty="0">
                <a:solidFill>
                  <a:srgbClr val="002060"/>
                </a:solidFill>
                <a:cs typeface="B Nazanin" panose="00000400000000000000" pitchFamily="2" charset="-78"/>
              </a:rPr>
              <a:t>شجره‌نامۀ صنفی روحانیت از مسیر عالمان ربانی دورۀ غیبت به امامان معصوم و از طریق آنها به پیامبران الهی می‌رسد. عالمان ربّانی و مردان خدا در شمار پدران صنفی طلاب علوم دینی هستند</a:t>
            </a:r>
            <a:r>
              <a:rPr lang="fa-IR" sz="2000" b="1" dirty="0" smtClean="0">
                <a:solidFill>
                  <a:srgbClr val="002060"/>
                </a:solidFill>
                <a:cs typeface="B Nazanin" panose="00000400000000000000" pitchFamily="2" charset="-78"/>
              </a:rPr>
              <a:t>.</a:t>
            </a:r>
          </a:p>
          <a:p>
            <a:pPr marL="330835" indent="179705" algn="just">
              <a:lnSpc>
                <a:spcPct val="115000"/>
              </a:lnSpc>
            </a:pPr>
            <a:endParaRPr lang="fa-IR" sz="2000" b="1" dirty="0">
              <a:solidFill>
                <a:srgbClr val="002060"/>
              </a:solidFill>
              <a:cs typeface="B Nazanin" panose="00000400000000000000" pitchFamily="2" charset="-78"/>
            </a:endParaRPr>
          </a:p>
        </p:txBody>
      </p:sp>
      <p:sp>
        <p:nvSpPr>
          <p:cNvPr id="4" name="Rectangle 3"/>
          <p:cNvSpPr/>
          <p:nvPr/>
        </p:nvSpPr>
        <p:spPr>
          <a:xfrm>
            <a:off x="0" y="2695314"/>
            <a:ext cx="8872524" cy="1154162"/>
          </a:xfrm>
          <a:prstGeom prst="rect">
            <a:avLst/>
          </a:prstGeom>
        </p:spPr>
        <p:txBody>
          <a:bodyPr wrap="square">
            <a:spAutoFit/>
          </a:bodyPr>
          <a:lstStyle/>
          <a:p>
            <a:pPr marL="330835" indent="179705" algn="just">
              <a:lnSpc>
                <a:spcPct val="115000"/>
              </a:lnSpc>
            </a:pPr>
            <a:r>
              <a:rPr lang="fa-IR" b="1" dirty="0">
                <a:solidFill>
                  <a:srgbClr val="002060"/>
                </a:solidFill>
                <a:cs typeface="B Nazanin" panose="00000400000000000000" pitchFamily="2" charset="-78"/>
              </a:rPr>
              <a:t> طلبگی سلسله‏ای است متصل به عالمان بزرگ، امامان و پیامبران. نسب‏نامۀ طلاب به مردان بزرگ تاریخ منتهی می‏شود و صف طولانی روحانیتِ تاریخ، قافله‏سالاری مانند نوح و ابراهیم </a:t>
            </a:r>
            <a:r>
              <a:rPr lang="fa-IR" sz="1400" b="1" dirty="0">
                <a:solidFill>
                  <a:srgbClr val="002060"/>
                </a:solidFill>
                <a:cs typeface="B Nazanin" panose="00000400000000000000" pitchFamily="2" charset="-78"/>
              </a:rPr>
              <a:t>(علیهما السلام) </a:t>
            </a:r>
            <a:r>
              <a:rPr lang="fa-IR" b="1" dirty="0">
                <a:solidFill>
                  <a:srgbClr val="002060"/>
                </a:solidFill>
                <a:cs typeface="B Nazanin" panose="00000400000000000000" pitchFamily="2" charset="-78"/>
              </a:rPr>
              <a:t>دارد.          </a:t>
            </a:r>
            <a:r>
              <a:rPr lang="fa-IR" b="1" dirty="0" smtClean="0">
                <a:solidFill>
                  <a:srgbClr val="002060"/>
                </a:solidFill>
                <a:cs typeface="B Nazanin" panose="00000400000000000000" pitchFamily="2" charset="-78"/>
              </a:rPr>
              <a:t>     </a:t>
            </a:r>
            <a:r>
              <a:rPr lang="fa-IR" sz="1200" b="1" dirty="0" smtClean="0">
                <a:solidFill>
                  <a:srgbClr val="002060"/>
                </a:solidFill>
                <a:cs typeface="B Nazanin" panose="00000400000000000000" pitchFamily="2" charset="-78"/>
              </a:rPr>
              <a:t>(</a:t>
            </a:r>
            <a:r>
              <a:rPr lang="ar-SA" sz="1200" b="1" dirty="0">
                <a:solidFill>
                  <a:srgbClr val="002060"/>
                </a:solidFill>
                <a:cs typeface="B Nazanin" panose="00000400000000000000" pitchFamily="2" charset="-78"/>
              </a:rPr>
              <a:t>ر.ک: محمدرضا حکیمی، هویت صنفی روحانی</a:t>
            </a:r>
            <a:r>
              <a:rPr lang="fa-IR" sz="1200" b="1" dirty="0">
                <a:solidFill>
                  <a:srgbClr val="002060"/>
                </a:solidFill>
                <a:cs typeface="B Nazanin" panose="00000400000000000000" pitchFamily="2" charset="-78"/>
              </a:rPr>
              <a:t>)</a:t>
            </a:r>
          </a:p>
          <a:p>
            <a:pPr marL="330835" indent="179705" algn="just">
              <a:lnSpc>
                <a:spcPct val="115000"/>
              </a:lnSpc>
            </a:pPr>
            <a:endParaRPr lang="fa-IR" sz="1200" b="1" dirty="0">
              <a:solidFill>
                <a:srgbClr val="002060"/>
              </a:solidFill>
              <a:cs typeface="B Nazanin" panose="00000400000000000000" pitchFamily="2" charset="-78"/>
            </a:endParaRPr>
          </a:p>
        </p:txBody>
      </p:sp>
      <p:sp>
        <p:nvSpPr>
          <p:cNvPr id="5" name="Rectangle 4"/>
          <p:cNvSpPr/>
          <p:nvPr/>
        </p:nvSpPr>
        <p:spPr>
          <a:xfrm>
            <a:off x="107504" y="3789040"/>
            <a:ext cx="9289032" cy="729430"/>
          </a:xfrm>
          <a:prstGeom prst="rect">
            <a:avLst/>
          </a:prstGeom>
        </p:spPr>
        <p:txBody>
          <a:bodyPr wrap="square">
            <a:spAutoFit/>
          </a:bodyPr>
          <a:lstStyle/>
          <a:p>
            <a:pPr marL="330835" indent="179705" algn="just">
              <a:lnSpc>
                <a:spcPct val="115000"/>
              </a:lnSpc>
            </a:pPr>
            <a:r>
              <a:rPr lang="fa-IR" b="1" dirty="0">
                <a:solidFill>
                  <a:srgbClr val="002060"/>
                </a:solidFill>
                <a:cs typeface="B Nazanin" panose="00000400000000000000" pitchFamily="2" charset="-78"/>
              </a:rPr>
              <a:t>طلبه از نظر صنفی و شغلی از تبار پیامبران است و سلالۀ نوح، ابراهیم، موسی، عیسی، محمّدو وارث علی و فاطمه و حسین،</a:t>
            </a:r>
            <a:r>
              <a:rPr lang="fa-IR" sz="1400" b="1" dirty="0">
                <a:solidFill>
                  <a:srgbClr val="002060"/>
                </a:solidFill>
                <a:cs typeface="B Nazanin" panose="00000400000000000000" pitchFamily="2" charset="-78"/>
              </a:rPr>
              <a:t>(علیهم السلام) </a:t>
            </a:r>
            <a:r>
              <a:rPr lang="fa-IR" b="1" dirty="0">
                <a:solidFill>
                  <a:srgbClr val="002060"/>
                </a:solidFill>
                <a:cs typeface="B Nazanin" panose="00000400000000000000" pitchFamily="2" charset="-78"/>
              </a:rPr>
              <a:t>و این بس افتخارآمیز و مسئولیت‌آفرین است. </a:t>
            </a:r>
          </a:p>
        </p:txBody>
      </p:sp>
      <p:graphicFrame>
        <p:nvGraphicFramePr>
          <p:cNvPr id="6" name="Diagram 5"/>
          <p:cNvGraphicFramePr/>
          <p:nvPr>
            <p:extLst>
              <p:ext uri="{D42A27DB-BD31-4B8C-83A1-F6EECF244321}">
                <p14:modId xmlns:p14="http://schemas.microsoft.com/office/powerpoint/2010/main" val="3332843336"/>
              </p:ext>
            </p:extLst>
          </p:nvPr>
        </p:nvGraphicFramePr>
        <p:xfrm>
          <a:off x="323527" y="4149080"/>
          <a:ext cx="8656501" cy="252028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wipe(down)">
                                      <p:cBhvr>
                                        <p:cTn id="43" dur="580">
                                          <p:stCondLst>
                                            <p:cond delay="0"/>
                                          </p:stCondLst>
                                        </p:cTn>
                                        <p:tgtEl>
                                          <p:spTgt spid="4"/>
                                        </p:tgtEl>
                                      </p:cBhvr>
                                    </p:animEffect>
                                    <p:anim calcmode="lin" valueType="num">
                                      <p:cBhvr>
                                        <p:cTn id="44"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49" dur="26">
                                          <p:stCondLst>
                                            <p:cond delay="650"/>
                                          </p:stCondLst>
                                        </p:cTn>
                                        <p:tgtEl>
                                          <p:spTgt spid="4"/>
                                        </p:tgtEl>
                                      </p:cBhvr>
                                      <p:to x="100000" y="60000"/>
                                    </p:animScale>
                                    <p:animScale>
                                      <p:cBhvr>
                                        <p:cTn id="50" dur="166" decel="50000">
                                          <p:stCondLst>
                                            <p:cond delay="676"/>
                                          </p:stCondLst>
                                        </p:cTn>
                                        <p:tgtEl>
                                          <p:spTgt spid="4"/>
                                        </p:tgtEl>
                                      </p:cBhvr>
                                      <p:to x="100000" y="100000"/>
                                    </p:animScale>
                                    <p:animScale>
                                      <p:cBhvr>
                                        <p:cTn id="51" dur="26">
                                          <p:stCondLst>
                                            <p:cond delay="1312"/>
                                          </p:stCondLst>
                                        </p:cTn>
                                        <p:tgtEl>
                                          <p:spTgt spid="4"/>
                                        </p:tgtEl>
                                      </p:cBhvr>
                                      <p:to x="100000" y="80000"/>
                                    </p:animScale>
                                    <p:animScale>
                                      <p:cBhvr>
                                        <p:cTn id="52" dur="166" decel="50000">
                                          <p:stCondLst>
                                            <p:cond delay="1338"/>
                                          </p:stCondLst>
                                        </p:cTn>
                                        <p:tgtEl>
                                          <p:spTgt spid="4"/>
                                        </p:tgtEl>
                                      </p:cBhvr>
                                      <p:to x="100000" y="100000"/>
                                    </p:animScale>
                                    <p:animScale>
                                      <p:cBhvr>
                                        <p:cTn id="53" dur="26">
                                          <p:stCondLst>
                                            <p:cond delay="1642"/>
                                          </p:stCondLst>
                                        </p:cTn>
                                        <p:tgtEl>
                                          <p:spTgt spid="4"/>
                                        </p:tgtEl>
                                      </p:cBhvr>
                                      <p:to x="100000" y="90000"/>
                                    </p:animScale>
                                    <p:animScale>
                                      <p:cBhvr>
                                        <p:cTn id="54" dur="166" decel="50000">
                                          <p:stCondLst>
                                            <p:cond delay="1668"/>
                                          </p:stCondLst>
                                        </p:cTn>
                                        <p:tgtEl>
                                          <p:spTgt spid="4"/>
                                        </p:tgtEl>
                                      </p:cBhvr>
                                      <p:to x="100000" y="100000"/>
                                    </p:animScale>
                                    <p:animScale>
                                      <p:cBhvr>
                                        <p:cTn id="55" dur="26">
                                          <p:stCondLst>
                                            <p:cond delay="1808"/>
                                          </p:stCondLst>
                                        </p:cTn>
                                        <p:tgtEl>
                                          <p:spTgt spid="4"/>
                                        </p:tgtEl>
                                      </p:cBhvr>
                                      <p:to x="100000" y="95000"/>
                                    </p:animScale>
                                    <p:animScale>
                                      <p:cBhvr>
                                        <p:cTn id="56" dur="166" decel="50000">
                                          <p:stCondLst>
                                            <p:cond delay="1834"/>
                                          </p:stCondLst>
                                        </p:cTn>
                                        <p:tgtEl>
                                          <p:spTgt spid="4"/>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5"/>
                                        </p:tgtEl>
                                        <p:attrNameLst>
                                          <p:attrName>style.visibility</p:attrName>
                                        </p:attrNameLst>
                                      </p:cBhvr>
                                      <p:to>
                                        <p:strVal val="visible"/>
                                      </p:to>
                                    </p:set>
                                    <p:animEffect transition="in" filter="wipe(down)">
                                      <p:cBhvr>
                                        <p:cTn id="61" dur="580">
                                          <p:stCondLst>
                                            <p:cond delay="0"/>
                                          </p:stCondLst>
                                        </p:cTn>
                                        <p:tgtEl>
                                          <p:spTgt spid="5"/>
                                        </p:tgtEl>
                                      </p:cBhvr>
                                    </p:animEffect>
                                    <p:anim calcmode="lin" valueType="num">
                                      <p:cBhvr>
                                        <p:cTn id="62"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67" dur="26">
                                          <p:stCondLst>
                                            <p:cond delay="650"/>
                                          </p:stCondLst>
                                        </p:cTn>
                                        <p:tgtEl>
                                          <p:spTgt spid="5"/>
                                        </p:tgtEl>
                                      </p:cBhvr>
                                      <p:to x="100000" y="60000"/>
                                    </p:animScale>
                                    <p:animScale>
                                      <p:cBhvr>
                                        <p:cTn id="68" dur="166" decel="50000">
                                          <p:stCondLst>
                                            <p:cond delay="676"/>
                                          </p:stCondLst>
                                        </p:cTn>
                                        <p:tgtEl>
                                          <p:spTgt spid="5"/>
                                        </p:tgtEl>
                                      </p:cBhvr>
                                      <p:to x="100000" y="100000"/>
                                    </p:animScale>
                                    <p:animScale>
                                      <p:cBhvr>
                                        <p:cTn id="69" dur="26">
                                          <p:stCondLst>
                                            <p:cond delay="1312"/>
                                          </p:stCondLst>
                                        </p:cTn>
                                        <p:tgtEl>
                                          <p:spTgt spid="5"/>
                                        </p:tgtEl>
                                      </p:cBhvr>
                                      <p:to x="100000" y="80000"/>
                                    </p:animScale>
                                    <p:animScale>
                                      <p:cBhvr>
                                        <p:cTn id="70" dur="166" decel="50000">
                                          <p:stCondLst>
                                            <p:cond delay="1338"/>
                                          </p:stCondLst>
                                        </p:cTn>
                                        <p:tgtEl>
                                          <p:spTgt spid="5"/>
                                        </p:tgtEl>
                                      </p:cBhvr>
                                      <p:to x="100000" y="100000"/>
                                    </p:animScale>
                                    <p:animScale>
                                      <p:cBhvr>
                                        <p:cTn id="71" dur="26">
                                          <p:stCondLst>
                                            <p:cond delay="1642"/>
                                          </p:stCondLst>
                                        </p:cTn>
                                        <p:tgtEl>
                                          <p:spTgt spid="5"/>
                                        </p:tgtEl>
                                      </p:cBhvr>
                                      <p:to x="100000" y="90000"/>
                                    </p:animScale>
                                    <p:animScale>
                                      <p:cBhvr>
                                        <p:cTn id="72" dur="166" decel="50000">
                                          <p:stCondLst>
                                            <p:cond delay="1668"/>
                                          </p:stCondLst>
                                        </p:cTn>
                                        <p:tgtEl>
                                          <p:spTgt spid="5"/>
                                        </p:tgtEl>
                                      </p:cBhvr>
                                      <p:to x="100000" y="100000"/>
                                    </p:animScale>
                                    <p:animScale>
                                      <p:cBhvr>
                                        <p:cTn id="73" dur="26">
                                          <p:stCondLst>
                                            <p:cond delay="1808"/>
                                          </p:stCondLst>
                                        </p:cTn>
                                        <p:tgtEl>
                                          <p:spTgt spid="5"/>
                                        </p:tgtEl>
                                      </p:cBhvr>
                                      <p:to x="100000" y="95000"/>
                                    </p:animScale>
                                    <p:animScale>
                                      <p:cBhvr>
                                        <p:cTn id="74" dur="166" decel="50000">
                                          <p:stCondLst>
                                            <p:cond delay="1834"/>
                                          </p:stCondLst>
                                        </p:cTn>
                                        <p:tgtEl>
                                          <p:spTgt spid="5"/>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6"/>
                                        </p:tgtEl>
                                        <p:attrNameLst>
                                          <p:attrName>style.visibility</p:attrName>
                                        </p:attrNameLst>
                                      </p:cBhvr>
                                      <p:to>
                                        <p:strVal val="visible"/>
                                      </p:to>
                                    </p:set>
                                    <p:animEffect transition="in" filter="wipe(down)">
                                      <p:cBhvr>
                                        <p:cTn id="79" dur="580">
                                          <p:stCondLst>
                                            <p:cond delay="0"/>
                                          </p:stCondLst>
                                        </p:cTn>
                                        <p:tgtEl>
                                          <p:spTgt spid="6"/>
                                        </p:tgtEl>
                                      </p:cBhvr>
                                    </p:animEffect>
                                    <p:anim calcmode="lin" valueType="num">
                                      <p:cBhvr>
                                        <p:cTn id="80"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85" dur="26">
                                          <p:stCondLst>
                                            <p:cond delay="650"/>
                                          </p:stCondLst>
                                        </p:cTn>
                                        <p:tgtEl>
                                          <p:spTgt spid="6"/>
                                        </p:tgtEl>
                                      </p:cBhvr>
                                      <p:to x="100000" y="60000"/>
                                    </p:animScale>
                                    <p:animScale>
                                      <p:cBhvr>
                                        <p:cTn id="86" dur="166" decel="50000">
                                          <p:stCondLst>
                                            <p:cond delay="676"/>
                                          </p:stCondLst>
                                        </p:cTn>
                                        <p:tgtEl>
                                          <p:spTgt spid="6"/>
                                        </p:tgtEl>
                                      </p:cBhvr>
                                      <p:to x="100000" y="100000"/>
                                    </p:animScale>
                                    <p:animScale>
                                      <p:cBhvr>
                                        <p:cTn id="87" dur="26">
                                          <p:stCondLst>
                                            <p:cond delay="1312"/>
                                          </p:stCondLst>
                                        </p:cTn>
                                        <p:tgtEl>
                                          <p:spTgt spid="6"/>
                                        </p:tgtEl>
                                      </p:cBhvr>
                                      <p:to x="100000" y="80000"/>
                                    </p:animScale>
                                    <p:animScale>
                                      <p:cBhvr>
                                        <p:cTn id="88" dur="166" decel="50000">
                                          <p:stCondLst>
                                            <p:cond delay="1338"/>
                                          </p:stCondLst>
                                        </p:cTn>
                                        <p:tgtEl>
                                          <p:spTgt spid="6"/>
                                        </p:tgtEl>
                                      </p:cBhvr>
                                      <p:to x="100000" y="100000"/>
                                    </p:animScale>
                                    <p:animScale>
                                      <p:cBhvr>
                                        <p:cTn id="89" dur="26">
                                          <p:stCondLst>
                                            <p:cond delay="1642"/>
                                          </p:stCondLst>
                                        </p:cTn>
                                        <p:tgtEl>
                                          <p:spTgt spid="6"/>
                                        </p:tgtEl>
                                      </p:cBhvr>
                                      <p:to x="100000" y="90000"/>
                                    </p:animScale>
                                    <p:animScale>
                                      <p:cBhvr>
                                        <p:cTn id="90" dur="166" decel="50000">
                                          <p:stCondLst>
                                            <p:cond delay="1668"/>
                                          </p:stCondLst>
                                        </p:cTn>
                                        <p:tgtEl>
                                          <p:spTgt spid="6"/>
                                        </p:tgtEl>
                                      </p:cBhvr>
                                      <p:to x="100000" y="100000"/>
                                    </p:animScale>
                                    <p:animScale>
                                      <p:cBhvr>
                                        <p:cTn id="91" dur="26">
                                          <p:stCondLst>
                                            <p:cond delay="1808"/>
                                          </p:stCondLst>
                                        </p:cTn>
                                        <p:tgtEl>
                                          <p:spTgt spid="6"/>
                                        </p:tgtEl>
                                      </p:cBhvr>
                                      <p:to x="100000" y="95000"/>
                                    </p:animScale>
                                    <p:animScale>
                                      <p:cBhvr>
                                        <p:cTn id="92"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Graphic spid="6" grpId="0">
        <p:bldAsOne/>
      </p:bldGraphic>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18864" y="-99392"/>
            <a:ext cx="8229600" cy="1143000"/>
          </a:xfrm>
        </p:spPr>
        <p:txBody>
          <a:bodyPr>
            <a:normAutofit/>
          </a:bodyPr>
          <a:lstStyle/>
          <a:p>
            <a:r>
              <a:rPr lang="fa-IR" sz="3200" dirty="0">
                <a:solidFill>
                  <a:srgbClr val="FF0000"/>
                </a:solidFill>
                <a:cs typeface="B Titr" panose="00000700000000000000" pitchFamily="2" charset="-78"/>
              </a:rPr>
              <a:t>الف) فلسفه پیدایش و رسالت روحانیت</a:t>
            </a:r>
            <a:endParaRPr lang="fa-IR" sz="3200" dirty="0"/>
          </a:p>
        </p:txBody>
      </p:sp>
      <p:graphicFrame>
        <p:nvGraphicFramePr>
          <p:cNvPr id="6" name="Diagram 5"/>
          <p:cNvGraphicFramePr/>
          <p:nvPr>
            <p:extLst>
              <p:ext uri="{D42A27DB-BD31-4B8C-83A1-F6EECF244321}">
                <p14:modId xmlns:p14="http://schemas.microsoft.com/office/powerpoint/2010/main" val="1379278458"/>
              </p:ext>
            </p:extLst>
          </p:nvPr>
        </p:nvGraphicFramePr>
        <p:xfrm>
          <a:off x="251520" y="1556792"/>
          <a:ext cx="8712968" cy="54097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6">
                                            <p:graphicEl>
                                              <a:dgm id="{CC54D00A-4994-451A-AF0B-54230D333269}"/>
                                            </p:graphicEl>
                                          </p:spTgt>
                                        </p:tgtEl>
                                        <p:attrNameLst>
                                          <p:attrName>style.visibility</p:attrName>
                                        </p:attrNameLst>
                                      </p:cBhvr>
                                      <p:to>
                                        <p:strVal val="visible"/>
                                      </p:to>
                                    </p:set>
                                    <p:anim calcmode="lin" valueType="num">
                                      <p:cBhvr additive="base">
                                        <p:cTn id="13" dur="500" fill="hold"/>
                                        <p:tgtEl>
                                          <p:spTgt spid="6">
                                            <p:graphicEl>
                                              <a:dgm id="{CC54D00A-4994-451A-AF0B-54230D333269}"/>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graphicEl>
                                              <a:dgm id="{CC54D00A-4994-451A-AF0B-54230D333269}"/>
                                            </p:graphicEl>
                                          </p:spTgt>
                                        </p:tgtEl>
                                        <p:attrNameLst>
                                          <p:attrName>ppt_y</p:attrName>
                                        </p:attrNameLst>
                                      </p:cBhvr>
                                      <p:tavLst>
                                        <p:tav tm="0">
                                          <p:val>
                                            <p:strVal val="1+#ppt_h/2"/>
                                          </p:val>
                                        </p:tav>
                                        <p:tav tm="100000">
                                          <p:val>
                                            <p:strVal val="#ppt_y"/>
                                          </p:val>
                                        </p:tav>
                                      </p:tavLst>
                                    </p:anim>
                                  </p:childTnLst>
                                </p:cTn>
                              </p:par>
                              <p:par>
                                <p:cTn id="15" presetID="2" presetClass="entr" presetSubtype="12" fill="hold" grpId="0" nodeType="withEffect">
                                  <p:stCondLst>
                                    <p:cond delay="0"/>
                                  </p:stCondLst>
                                  <p:childTnLst>
                                    <p:set>
                                      <p:cBhvr>
                                        <p:cTn id="16" dur="1" fill="hold">
                                          <p:stCondLst>
                                            <p:cond delay="0"/>
                                          </p:stCondLst>
                                        </p:cTn>
                                        <p:tgtEl>
                                          <p:spTgt spid="6">
                                            <p:graphicEl>
                                              <a:dgm id="{76E43E5C-9DB1-4694-8EAF-50F8E811C737}"/>
                                            </p:graphicEl>
                                          </p:spTgt>
                                        </p:tgtEl>
                                        <p:attrNameLst>
                                          <p:attrName>style.visibility</p:attrName>
                                        </p:attrNameLst>
                                      </p:cBhvr>
                                      <p:to>
                                        <p:strVal val="visible"/>
                                      </p:to>
                                    </p:set>
                                    <p:anim calcmode="lin" valueType="num">
                                      <p:cBhvr additive="base">
                                        <p:cTn id="17" dur="500" fill="hold"/>
                                        <p:tgtEl>
                                          <p:spTgt spid="6">
                                            <p:graphicEl>
                                              <a:dgm id="{76E43E5C-9DB1-4694-8EAF-50F8E811C737}"/>
                                            </p:graphic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
                                            <p:graphicEl>
                                              <a:dgm id="{76E43E5C-9DB1-4694-8EAF-50F8E811C737}"/>
                                            </p:graphicEl>
                                          </p:spTgt>
                                        </p:tgtEl>
                                        <p:attrNameLst>
                                          <p:attrName>ppt_y</p:attrName>
                                        </p:attrNameLst>
                                      </p:cBhvr>
                                      <p:tavLst>
                                        <p:tav tm="0">
                                          <p:val>
                                            <p:strVal val="1+#ppt_h/2"/>
                                          </p:val>
                                        </p:tav>
                                        <p:tav tm="100000">
                                          <p:val>
                                            <p:strVal val="#ppt_y"/>
                                          </p:val>
                                        </p:tav>
                                      </p:tavLst>
                                    </p:anim>
                                  </p:childTnLst>
                                </p:cTn>
                              </p:par>
                              <p:par>
                                <p:cTn id="19" presetID="2" presetClass="entr" presetSubtype="12" fill="hold" grpId="0" nodeType="withEffect">
                                  <p:stCondLst>
                                    <p:cond delay="0"/>
                                  </p:stCondLst>
                                  <p:childTnLst>
                                    <p:set>
                                      <p:cBhvr>
                                        <p:cTn id="20" dur="1" fill="hold">
                                          <p:stCondLst>
                                            <p:cond delay="0"/>
                                          </p:stCondLst>
                                        </p:cTn>
                                        <p:tgtEl>
                                          <p:spTgt spid="6">
                                            <p:graphicEl>
                                              <a:dgm id="{C733ACD4-84DF-495D-92D6-794733DA521A}"/>
                                            </p:graphicEl>
                                          </p:spTgt>
                                        </p:tgtEl>
                                        <p:attrNameLst>
                                          <p:attrName>style.visibility</p:attrName>
                                        </p:attrNameLst>
                                      </p:cBhvr>
                                      <p:to>
                                        <p:strVal val="visible"/>
                                      </p:to>
                                    </p:set>
                                    <p:anim calcmode="lin" valueType="num">
                                      <p:cBhvr additive="base">
                                        <p:cTn id="21" dur="500" fill="hold"/>
                                        <p:tgtEl>
                                          <p:spTgt spid="6">
                                            <p:graphicEl>
                                              <a:dgm id="{C733ACD4-84DF-495D-92D6-794733DA521A}"/>
                                            </p:graphic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
                                            <p:graphicEl>
                                              <a:dgm id="{C733ACD4-84DF-495D-92D6-794733DA521A}"/>
                                            </p:graphic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12" fill="hold" grpId="0" nodeType="clickEffect">
                                  <p:stCondLst>
                                    <p:cond delay="0"/>
                                  </p:stCondLst>
                                  <p:childTnLst>
                                    <p:set>
                                      <p:cBhvr>
                                        <p:cTn id="26" dur="1" fill="hold">
                                          <p:stCondLst>
                                            <p:cond delay="0"/>
                                          </p:stCondLst>
                                        </p:cTn>
                                        <p:tgtEl>
                                          <p:spTgt spid="6">
                                            <p:graphicEl>
                                              <a:dgm id="{C9A35794-F5FD-495A-8E31-54B6B990214C}"/>
                                            </p:graphicEl>
                                          </p:spTgt>
                                        </p:tgtEl>
                                        <p:attrNameLst>
                                          <p:attrName>style.visibility</p:attrName>
                                        </p:attrNameLst>
                                      </p:cBhvr>
                                      <p:to>
                                        <p:strVal val="visible"/>
                                      </p:to>
                                    </p:set>
                                    <p:anim calcmode="lin" valueType="num">
                                      <p:cBhvr additive="base">
                                        <p:cTn id="27" dur="500" fill="hold"/>
                                        <p:tgtEl>
                                          <p:spTgt spid="6">
                                            <p:graphicEl>
                                              <a:dgm id="{C9A35794-F5FD-495A-8E31-54B6B990214C}"/>
                                            </p:graphic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
                                            <p:graphicEl>
                                              <a:dgm id="{C9A35794-F5FD-495A-8E31-54B6B990214C}"/>
                                            </p:graphicEl>
                                          </p:spTgt>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6">
                                            <p:graphicEl>
                                              <a:dgm id="{F6A32776-66F6-4F1B-B2A6-BDC5548007ED}"/>
                                            </p:graphicEl>
                                          </p:spTgt>
                                        </p:tgtEl>
                                        <p:attrNameLst>
                                          <p:attrName>style.visibility</p:attrName>
                                        </p:attrNameLst>
                                      </p:cBhvr>
                                      <p:to>
                                        <p:strVal val="visible"/>
                                      </p:to>
                                    </p:set>
                                    <p:anim calcmode="lin" valueType="num">
                                      <p:cBhvr additive="base">
                                        <p:cTn id="31" dur="500" fill="hold"/>
                                        <p:tgtEl>
                                          <p:spTgt spid="6">
                                            <p:graphicEl>
                                              <a:dgm id="{F6A32776-66F6-4F1B-B2A6-BDC5548007ED}"/>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
                                            <p:graphicEl>
                                              <a:dgm id="{F6A32776-66F6-4F1B-B2A6-BDC5548007ED}"/>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6">
                                            <p:graphicEl>
                                              <a:dgm id="{A2BE1776-BFB4-43C4-9230-DD7935B6309D}"/>
                                            </p:graphicEl>
                                          </p:spTgt>
                                        </p:tgtEl>
                                        <p:attrNameLst>
                                          <p:attrName>style.visibility</p:attrName>
                                        </p:attrNameLst>
                                      </p:cBhvr>
                                      <p:to>
                                        <p:strVal val="visible"/>
                                      </p:to>
                                    </p:set>
                                    <p:anim calcmode="lin" valueType="num">
                                      <p:cBhvr additive="base">
                                        <p:cTn id="37" dur="500" fill="hold"/>
                                        <p:tgtEl>
                                          <p:spTgt spid="6">
                                            <p:graphicEl>
                                              <a:dgm id="{A2BE1776-BFB4-43C4-9230-DD7935B6309D}"/>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6">
                                            <p:graphicEl>
                                              <a:dgm id="{A2BE1776-BFB4-43C4-9230-DD7935B6309D}"/>
                                            </p:graphicEl>
                                          </p:spTgt>
                                        </p:tgtEl>
                                        <p:attrNameLst>
                                          <p:attrName>ppt_y</p:attrName>
                                        </p:attrNameLst>
                                      </p:cBhvr>
                                      <p:tavLst>
                                        <p:tav tm="0">
                                          <p:val>
                                            <p:strVal val="1+#ppt_h/2"/>
                                          </p:val>
                                        </p:tav>
                                        <p:tav tm="100000">
                                          <p:val>
                                            <p:strVal val="#ppt_y"/>
                                          </p:val>
                                        </p:tav>
                                      </p:tavLst>
                                    </p:anim>
                                  </p:childTnLst>
                                </p:cTn>
                              </p:par>
                              <p:par>
                                <p:cTn id="39" presetID="2" presetClass="entr" presetSubtype="12" fill="hold" grpId="0" nodeType="withEffect">
                                  <p:stCondLst>
                                    <p:cond delay="0"/>
                                  </p:stCondLst>
                                  <p:childTnLst>
                                    <p:set>
                                      <p:cBhvr>
                                        <p:cTn id="40" dur="1" fill="hold">
                                          <p:stCondLst>
                                            <p:cond delay="0"/>
                                          </p:stCondLst>
                                        </p:cTn>
                                        <p:tgtEl>
                                          <p:spTgt spid="6">
                                            <p:graphicEl>
                                              <a:dgm id="{EC4607F3-0F84-454E-847F-B90513DED6DB}"/>
                                            </p:graphicEl>
                                          </p:spTgt>
                                        </p:tgtEl>
                                        <p:attrNameLst>
                                          <p:attrName>style.visibility</p:attrName>
                                        </p:attrNameLst>
                                      </p:cBhvr>
                                      <p:to>
                                        <p:strVal val="visible"/>
                                      </p:to>
                                    </p:set>
                                    <p:anim calcmode="lin" valueType="num">
                                      <p:cBhvr additive="base">
                                        <p:cTn id="41" dur="500" fill="hold"/>
                                        <p:tgtEl>
                                          <p:spTgt spid="6">
                                            <p:graphicEl>
                                              <a:dgm id="{EC4607F3-0F84-454E-847F-B90513DED6DB}"/>
                                            </p:graphic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6">
                                            <p:graphicEl>
                                              <a:dgm id="{EC4607F3-0F84-454E-847F-B90513DED6DB}"/>
                                            </p:graphic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2" fill="hold" grpId="0" nodeType="clickEffect">
                                  <p:stCondLst>
                                    <p:cond delay="0"/>
                                  </p:stCondLst>
                                  <p:childTnLst>
                                    <p:set>
                                      <p:cBhvr>
                                        <p:cTn id="46" dur="1" fill="hold">
                                          <p:stCondLst>
                                            <p:cond delay="0"/>
                                          </p:stCondLst>
                                        </p:cTn>
                                        <p:tgtEl>
                                          <p:spTgt spid="6">
                                            <p:graphicEl>
                                              <a:dgm id="{BF67A280-F742-4024-8071-5B75036A5DF0}"/>
                                            </p:graphicEl>
                                          </p:spTgt>
                                        </p:tgtEl>
                                        <p:attrNameLst>
                                          <p:attrName>style.visibility</p:attrName>
                                        </p:attrNameLst>
                                      </p:cBhvr>
                                      <p:to>
                                        <p:strVal val="visible"/>
                                      </p:to>
                                    </p:set>
                                    <p:anim calcmode="lin" valueType="num">
                                      <p:cBhvr additive="base">
                                        <p:cTn id="47" dur="500" fill="hold"/>
                                        <p:tgtEl>
                                          <p:spTgt spid="6">
                                            <p:graphicEl>
                                              <a:dgm id="{BF67A280-F742-4024-8071-5B75036A5DF0}"/>
                                            </p:graphic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6">
                                            <p:graphicEl>
                                              <a:dgm id="{BF67A280-F742-4024-8071-5B75036A5DF0}"/>
                                            </p:graphicEl>
                                          </p:spTgt>
                                        </p:tgtEl>
                                        <p:attrNameLst>
                                          <p:attrName>ppt_y</p:attrName>
                                        </p:attrNameLst>
                                      </p:cBhvr>
                                      <p:tavLst>
                                        <p:tav tm="0">
                                          <p:val>
                                            <p:strVal val="1+#ppt_h/2"/>
                                          </p:val>
                                        </p:tav>
                                        <p:tav tm="100000">
                                          <p:val>
                                            <p:strVal val="#ppt_y"/>
                                          </p:val>
                                        </p:tav>
                                      </p:tavLst>
                                    </p:anim>
                                  </p:childTnLst>
                                </p:cTn>
                              </p:par>
                              <p:par>
                                <p:cTn id="49" presetID="2" presetClass="entr" presetSubtype="12" fill="hold" grpId="0" nodeType="withEffect">
                                  <p:stCondLst>
                                    <p:cond delay="0"/>
                                  </p:stCondLst>
                                  <p:childTnLst>
                                    <p:set>
                                      <p:cBhvr>
                                        <p:cTn id="50" dur="1" fill="hold">
                                          <p:stCondLst>
                                            <p:cond delay="0"/>
                                          </p:stCondLst>
                                        </p:cTn>
                                        <p:tgtEl>
                                          <p:spTgt spid="6">
                                            <p:graphicEl>
                                              <a:dgm id="{86ABCDC5-8CA8-4526-A626-C1AB0F993BB8}"/>
                                            </p:graphicEl>
                                          </p:spTgt>
                                        </p:tgtEl>
                                        <p:attrNameLst>
                                          <p:attrName>style.visibility</p:attrName>
                                        </p:attrNameLst>
                                      </p:cBhvr>
                                      <p:to>
                                        <p:strVal val="visible"/>
                                      </p:to>
                                    </p:set>
                                    <p:anim calcmode="lin" valueType="num">
                                      <p:cBhvr additive="base">
                                        <p:cTn id="51" dur="500" fill="hold"/>
                                        <p:tgtEl>
                                          <p:spTgt spid="6">
                                            <p:graphicEl>
                                              <a:dgm id="{86ABCDC5-8CA8-4526-A626-C1AB0F993BB8}"/>
                                            </p:graphic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6">
                                            <p:graphicEl>
                                              <a:dgm id="{86ABCDC5-8CA8-4526-A626-C1AB0F993BB8}"/>
                                            </p:graphic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12" fill="hold" grpId="0" nodeType="clickEffect">
                                  <p:stCondLst>
                                    <p:cond delay="0"/>
                                  </p:stCondLst>
                                  <p:childTnLst>
                                    <p:set>
                                      <p:cBhvr>
                                        <p:cTn id="56" dur="1" fill="hold">
                                          <p:stCondLst>
                                            <p:cond delay="0"/>
                                          </p:stCondLst>
                                        </p:cTn>
                                        <p:tgtEl>
                                          <p:spTgt spid="6">
                                            <p:graphicEl>
                                              <a:dgm id="{4317145F-9A95-4599-A24D-3AA67BA0A90F}"/>
                                            </p:graphicEl>
                                          </p:spTgt>
                                        </p:tgtEl>
                                        <p:attrNameLst>
                                          <p:attrName>style.visibility</p:attrName>
                                        </p:attrNameLst>
                                      </p:cBhvr>
                                      <p:to>
                                        <p:strVal val="visible"/>
                                      </p:to>
                                    </p:set>
                                    <p:anim calcmode="lin" valueType="num">
                                      <p:cBhvr additive="base">
                                        <p:cTn id="57" dur="500" fill="hold"/>
                                        <p:tgtEl>
                                          <p:spTgt spid="6">
                                            <p:graphicEl>
                                              <a:dgm id="{4317145F-9A95-4599-A24D-3AA67BA0A90F}"/>
                                            </p:graphic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6">
                                            <p:graphicEl>
                                              <a:dgm id="{4317145F-9A95-4599-A24D-3AA67BA0A90F}"/>
                                            </p:graphicEl>
                                          </p:spTgt>
                                        </p:tgtEl>
                                        <p:attrNameLst>
                                          <p:attrName>ppt_y</p:attrName>
                                        </p:attrNameLst>
                                      </p:cBhvr>
                                      <p:tavLst>
                                        <p:tav tm="0">
                                          <p:val>
                                            <p:strVal val="1+#ppt_h/2"/>
                                          </p:val>
                                        </p:tav>
                                        <p:tav tm="100000">
                                          <p:val>
                                            <p:strVal val="#ppt_y"/>
                                          </p:val>
                                        </p:tav>
                                      </p:tavLst>
                                    </p:anim>
                                  </p:childTnLst>
                                </p:cTn>
                              </p:par>
                              <p:par>
                                <p:cTn id="59" presetID="2" presetClass="entr" presetSubtype="12" fill="hold" grpId="0" nodeType="withEffect">
                                  <p:stCondLst>
                                    <p:cond delay="0"/>
                                  </p:stCondLst>
                                  <p:childTnLst>
                                    <p:set>
                                      <p:cBhvr>
                                        <p:cTn id="60" dur="1" fill="hold">
                                          <p:stCondLst>
                                            <p:cond delay="0"/>
                                          </p:stCondLst>
                                        </p:cTn>
                                        <p:tgtEl>
                                          <p:spTgt spid="6">
                                            <p:graphicEl>
                                              <a:dgm id="{50DD8A03-EF27-4D0F-AA17-0FD3CA5910C3}"/>
                                            </p:graphicEl>
                                          </p:spTgt>
                                        </p:tgtEl>
                                        <p:attrNameLst>
                                          <p:attrName>style.visibility</p:attrName>
                                        </p:attrNameLst>
                                      </p:cBhvr>
                                      <p:to>
                                        <p:strVal val="visible"/>
                                      </p:to>
                                    </p:set>
                                    <p:anim calcmode="lin" valueType="num">
                                      <p:cBhvr additive="base">
                                        <p:cTn id="61" dur="500" fill="hold"/>
                                        <p:tgtEl>
                                          <p:spTgt spid="6">
                                            <p:graphicEl>
                                              <a:dgm id="{50DD8A03-EF27-4D0F-AA17-0FD3CA5910C3}"/>
                                            </p:graphic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6">
                                            <p:graphicEl>
                                              <a:dgm id="{50DD8A03-EF27-4D0F-AA17-0FD3CA5910C3}"/>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43608" y="-99392"/>
            <a:ext cx="6912768" cy="868958"/>
          </a:xfrm>
        </p:spPr>
        <p:txBody>
          <a:bodyPr>
            <a:normAutofit/>
          </a:bodyPr>
          <a:lstStyle/>
          <a:p>
            <a:r>
              <a:rPr lang="fa-IR" sz="3600" dirty="0">
                <a:solidFill>
                  <a:srgbClr val="FF0000"/>
                </a:solidFill>
                <a:cs typeface="B Titr" panose="00000700000000000000" pitchFamily="2" charset="-78"/>
              </a:rPr>
              <a:t>الف) فلسفه پیدایش و رسالت روحانیت</a:t>
            </a:r>
          </a:p>
        </p:txBody>
      </p:sp>
      <p:sp>
        <p:nvSpPr>
          <p:cNvPr id="3" name="Rectangle 2"/>
          <p:cNvSpPr/>
          <p:nvPr/>
        </p:nvSpPr>
        <p:spPr>
          <a:xfrm>
            <a:off x="467544" y="1916832"/>
            <a:ext cx="8424936" cy="800219"/>
          </a:xfrm>
          <a:prstGeom prst="rect">
            <a:avLst/>
          </a:prstGeom>
        </p:spPr>
        <p:txBody>
          <a:bodyPr wrap="square">
            <a:spAutoFit/>
          </a:bodyPr>
          <a:lstStyle/>
          <a:p>
            <a:pPr marL="330835" indent="179705" algn="just">
              <a:lnSpc>
                <a:spcPct val="115000"/>
              </a:lnSpc>
            </a:pPr>
            <a:r>
              <a:rPr lang="fa-IR" sz="2000" b="1" dirty="0">
                <a:solidFill>
                  <a:srgbClr val="002060"/>
                </a:solidFill>
                <a:cs typeface="B Nazanin" panose="00000400000000000000" pitchFamily="2" charset="-78"/>
              </a:rPr>
              <a:t>می‌توان گفت که طلبه، همکار و همیار امام </a:t>
            </a:r>
            <a:r>
              <a:rPr lang="fa-IR" sz="2000" b="1" dirty="0" smtClean="0">
                <a:solidFill>
                  <a:srgbClr val="002060"/>
                </a:solidFill>
                <a:cs typeface="B Nazanin" panose="00000400000000000000" pitchFamily="2" charset="-78"/>
              </a:rPr>
              <a:t>زمان(عج) </a:t>
            </a:r>
            <a:r>
              <a:rPr lang="fa-IR" sz="2000" b="1" dirty="0">
                <a:solidFill>
                  <a:srgbClr val="002060"/>
                </a:solidFill>
                <a:cs typeface="B Nazanin" panose="00000400000000000000" pitchFamily="2" charset="-78"/>
              </a:rPr>
              <a:t>است و دغدغه‌های آن حضرت وجود او را نیز فراگرفته است</a:t>
            </a:r>
            <a:r>
              <a:rPr lang="fa-IR" sz="2000" b="1" dirty="0" smtClean="0">
                <a:solidFill>
                  <a:srgbClr val="002060"/>
                </a:solidFill>
                <a:cs typeface="B Nazanin" panose="00000400000000000000" pitchFamily="2" charset="-78"/>
              </a:rPr>
              <a:t>.</a:t>
            </a:r>
          </a:p>
        </p:txBody>
      </p:sp>
      <p:graphicFrame>
        <p:nvGraphicFramePr>
          <p:cNvPr id="4" name="Diagram 3"/>
          <p:cNvGraphicFramePr/>
          <p:nvPr>
            <p:extLst>
              <p:ext uri="{D42A27DB-BD31-4B8C-83A1-F6EECF244321}">
                <p14:modId xmlns:p14="http://schemas.microsoft.com/office/powerpoint/2010/main" val="18987641"/>
              </p:ext>
            </p:extLst>
          </p:nvPr>
        </p:nvGraphicFramePr>
        <p:xfrm>
          <a:off x="479337" y="1313478"/>
          <a:ext cx="8496944" cy="39042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479337" y="3864317"/>
            <a:ext cx="8784976" cy="2376265"/>
          </a:xfrm>
          <a:prstGeom prst="rect">
            <a:avLst/>
          </a:prstGeom>
        </p:spPr>
        <p:txBody>
          <a:bodyPr wrap="square">
            <a:spAutoFit/>
          </a:bodyPr>
          <a:lstStyle/>
          <a:p>
            <a:pPr marL="330835" indent="179705" algn="just">
              <a:lnSpc>
                <a:spcPct val="115000"/>
              </a:lnSpc>
            </a:pPr>
            <a:endParaRPr lang="fa-IR" b="1" dirty="0">
              <a:solidFill>
                <a:srgbClr val="002060"/>
              </a:solidFill>
              <a:cs typeface="B Nazanin" panose="00000400000000000000" pitchFamily="2" charset="-78"/>
            </a:endParaRPr>
          </a:p>
          <a:p>
            <a:pPr marL="330835" indent="179705" algn="just">
              <a:lnSpc>
                <a:spcPct val="115000"/>
              </a:lnSpc>
            </a:pPr>
            <a:r>
              <a:rPr lang="fa-IR" b="1" dirty="0">
                <a:solidFill>
                  <a:srgbClr val="002060"/>
                </a:solidFill>
                <a:cs typeface="B Nazanin" panose="00000400000000000000" pitchFamily="2" charset="-78"/>
              </a:rPr>
              <a:t>می‌توان گفت که طلبه سرباز امام زمان(عج)  است و نیرویی برای تحقق آرمان‌های آن حضرت، یعنی در لشکر فرهنگی حضرت مهدی(عج)  مسئولیت خاصی می‌پذیرد و سنگر خالی‌ای را پر می‌کند و به‌عنوان عضوی از یک مجموعه که امام زمان(عج)  فرمانده و قافله‌سالار آن است انجام وظیفه می‌کند. می‌توان گفت طلبه، سهم امام است. یعنی نه تنها درآمد نقدی طلبه، که تمام وجود او ـ و تمام دارایی‌های معنوی، توانایی‌ها، استعدادها، و ظرفیت‌های او ـ متعلق به امام عصر(عج)  است و باید طبق فرمان آن حضرت خرج گردد. </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4">
                                            <p:graphicEl>
                                              <a:dgm id="{12BC4266-0532-4B97-80C1-C9EC688A840B}"/>
                                            </p:graphicEl>
                                          </p:spTgt>
                                        </p:tgtEl>
                                        <p:attrNameLst>
                                          <p:attrName>style.visibility</p:attrName>
                                        </p:attrNameLst>
                                      </p:cBhvr>
                                      <p:to>
                                        <p:strVal val="visible"/>
                                      </p:to>
                                    </p:set>
                                    <p:animEffect transition="in" filter="fade">
                                      <p:cBhvr>
                                        <p:cTn id="17" dur="500"/>
                                        <p:tgtEl>
                                          <p:spTgt spid="4">
                                            <p:graphicEl>
                                              <a:dgm id="{12BC4266-0532-4B97-80C1-C9EC688A840B}"/>
                                            </p:graphicEl>
                                          </p:spTgt>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
                                            <p:graphicEl>
                                              <a:dgm id="{0407CC14-8720-4F9F-B779-E356F3DABE5A}"/>
                                            </p:graphicEl>
                                          </p:spTgt>
                                        </p:tgtEl>
                                        <p:attrNameLst>
                                          <p:attrName>style.visibility</p:attrName>
                                        </p:attrNameLst>
                                      </p:cBhvr>
                                      <p:to>
                                        <p:strVal val="visible"/>
                                      </p:to>
                                    </p:set>
                                    <p:animEffect transition="in" filter="fade">
                                      <p:cBhvr>
                                        <p:cTn id="20" dur="500"/>
                                        <p:tgtEl>
                                          <p:spTgt spid="4">
                                            <p:graphicEl>
                                              <a:dgm id="{0407CC14-8720-4F9F-B779-E356F3DABE5A}"/>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4">
                                            <p:graphicEl>
                                              <a:dgm id="{110F4118-2A90-4D52-B532-BC00A2FC5EB1}"/>
                                            </p:graphicEl>
                                          </p:spTgt>
                                        </p:tgtEl>
                                        <p:attrNameLst>
                                          <p:attrName>style.visibility</p:attrName>
                                        </p:attrNameLst>
                                      </p:cBhvr>
                                      <p:to>
                                        <p:strVal val="visible"/>
                                      </p:to>
                                    </p:set>
                                    <p:animEffect transition="in" filter="fade">
                                      <p:cBhvr>
                                        <p:cTn id="25" dur="500"/>
                                        <p:tgtEl>
                                          <p:spTgt spid="4">
                                            <p:graphicEl>
                                              <a:dgm id="{110F4118-2A90-4D52-B532-BC00A2FC5EB1}"/>
                                            </p:graphic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
                                            <p:graphicEl>
                                              <a:dgm id="{17DA5C9A-0A6A-42F3-969C-D8D0753CC3BE}"/>
                                            </p:graphicEl>
                                          </p:spTgt>
                                        </p:tgtEl>
                                        <p:attrNameLst>
                                          <p:attrName>style.visibility</p:attrName>
                                        </p:attrNameLst>
                                      </p:cBhvr>
                                      <p:to>
                                        <p:strVal val="visible"/>
                                      </p:to>
                                    </p:set>
                                    <p:animEffect transition="in" filter="fade">
                                      <p:cBhvr>
                                        <p:cTn id="28" dur="500"/>
                                        <p:tgtEl>
                                          <p:spTgt spid="4">
                                            <p:graphicEl>
                                              <a:dgm id="{17DA5C9A-0A6A-42F3-969C-D8D0753CC3BE}"/>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
                                            <p:graphicEl>
                                              <a:dgm id="{61FE4B7B-B007-4E8C-9A15-8DF9DAB01BEA}"/>
                                            </p:graphicEl>
                                          </p:spTgt>
                                        </p:tgtEl>
                                        <p:attrNameLst>
                                          <p:attrName>style.visibility</p:attrName>
                                        </p:attrNameLst>
                                      </p:cBhvr>
                                      <p:to>
                                        <p:strVal val="visible"/>
                                      </p:to>
                                    </p:set>
                                    <p:animEffect transition="in" filter="fade">
                                      <p:cBhvr>
                                        <p:cTn id="33" dur="500"/>
                                        <p:tgtEl>
                                          <p:spTgt spid="4">
                                            <p:graphicEl>
                                              <a:dgm id="{61FE4B7B-B007-4E8C-9A15-8DF9DAB01BEA}"/>
                                            </p:graphicEl>
                                          </p:spTgt>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
                                            <p:graphicEl>
                                              <a:dgm id="{E1780513-D1EC-41A4-8C09-668897AF29D5}"/>
                                            </p:graphicEl>
                                          </p:spTgt>
                                        </p:tgtEl>
                                        <p:attrNameLst>
                                          <p:attrName>style.visibility</p:attrName>
                                        </p:attrNameLst>
                                      </p:cBhvr>
                                      <p:to>
                                        <p:strVal val="visible"/>
                                      </p:to>
                                    </p:set>
                                    <p:animEffect transition="in" filter="fade">
                                      <p:cBhvr>
                                        <p:cTn id="36" dur="500"/>
                                        <p:tgtEl>
                                          <p:spTgt spid="4">
                                            <p:graphicEl>
                                              <a:dgm id="{E1780513-D1EC-41A4-8C09-668897AF29D5}"/>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4">
                                            <p:graphicEl>
                                              <a:dgm id="{35F36C0C-443D-4DD5-8AA2-BB74924C0C1D}"/>
                                            </p:graphicEl>
                                          </p:spTgt>
                                        </p:tgtEl>
                                        <p:attrNameLst>
                                          <p:attrName>style.visibility</p:attrName>
                                        </p:attrNameLst>
                                      </p:cBhvr>
                                      <p:to>
                                        <p:strVal val="visible"/>
                                      </p:to>
                                    </p:set>
                                    <p:animEffect transition="in" filter="fade">
                                      <p:cBhvr>
                                        <p:cTn id="41" dur="500"/>
                                        <p:tgtEl>
                                          <p:spTgt spid="4">
                                            <p:graphicEl>
                                              <a:dgm id="{35F36C0C-443D-4DD5-8AA2-BB74924C0C1D}"/>
                                            </p:graphicEl>
                                          </p:spTgt>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4">
                                            <p:graphicEl>
                                              <a:dgm id="{6915DE8D-A024-4E61-A1F9-659C59F68A56}"/>
                                            </p:graphicEl>
                                          </p:spTgt>
                                        </p:tgtEl>
                                        <p:attrNameLst>
                                          <p:attrName>style.visibility</p:attrName>
                                        </p:attrNameLst>
                                      </p:cBhvr>
                                      <p:to>
                                        <p:strVal val="visible"/>
                                      </p:to>
                                    </p:set>
                                    <p:animEffect transition="in" filter="fade">
                                      <p:cBhvr>
                                        <p:cTn id="44" dur="500"/>
                                        <p:tgtEl>
                                          <p:spTgt spid="4">
                                            <p:graphicEl>
                                              <a:dgm id="{6915DE8D-A024-4E61-A1F9-659C59F68A56}"/>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4">
                                            <p:graphicEl>
                                              <a:dgm id="{ADE9B741-06D7-4B1E-BED1-9ED78331FAB5}"/>
                                            </p:graphicEl>
                                          </p:spTgt>
                                        </p:tgtEl>
                                        <p:attrNameLst>
                                          <p:attrName>style.visibility</p:attrName>
                                        </p:attrNameLst>
                                      </p:cBhvr>
                                      <p:to>
                                        <p:strVal val="visible"/>
                                      </p:to>
                                    </p:set>
                                    <p:animEffect transition="in" filter="fade">
                                      <p:cBhvr>
                                        <p:cTn id="49" dur="500"/>
                                        <p:tgtEl>
                                          <p:spTgt spid="4">
                                            <p:graphicEl>
                                              <a:dgm id="{ADE9B741-06D7-4B1E-BED1-9ED78331FAB5}"/>
                                            </p:graphicEl>
                                          </p:spTgt>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
                                            <p:graphicEl>
                                              <a:dgm id="{244F13F8-C134-4FAE-86AA-0B58796C8A1F}"/>
                                            </p:graphicEl>
                                          </p:spTgt>
                                        </p:tgtEl>
                                        <p:attrNameLst>
                                          <p:attrName>style.visibility</p:attrName>
                                        </p:attrNameLst>
                                      </p:cBhvr>
                                      <p:to>
                                        <p:strVal val="visible"/>
                                      </p:to>
                                    </p:set>
                                    <p:animEffect transition="in" filter="fade">
                                      <p:cBhvr>
                                        <p:cTn id="52" dur="500"/>
                                        <p:tgtEl>
                                          <p:spTgt spid="4">
                                            <p:graphicEl>
                                              <a:dgm id="{244F13F8-C134-4FAE-86AA-0B58796C8A1F}"/>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5"/>
                                        </p:tgtEl>
                                        <p:attrNameLst>
                                          <p:attrName>style.visibility</p:attrName>
                                        </p:attrNameLst>
                                      </p:cBhvr>
                                      <p:to>
                                        <p:strVal val="visible"/>
                                      </p:to>
                                    </p:set>
                                    <p:animEffect transition="in" filter="fade">
                                      <p:cBhvr>
                                        <p:cTn id="5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Graphic spid="4" grpId="0">
        <p:bldSub>
          <a:bldDgm bld="one"/>
        </p:bldSub>
      </p:bldGraphic>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7708"/>
            <a:ext cx="8229600" cy="1143000"/>
          </a:xfrm>
        </p:spPr>
        <p:txBody>
          <a:bodyPr/>
          <a:lstStyle/>
          <a:p>
            <a:r>
              <a:rPr lang="fa-IR" sz="3200" dirty="0">
                <a:solidFill>
                  <a:srgbClr val="FF0000"/>
                </a:solidFill>
                <a:cs typeface="B Titr" panose="00000700000000000000" pitchFamily="2" charset="-78"/>
              </a:rPr>
              <a:t>الف) فلسفه پیدایش و رسالت روحانیت</a:t>
            </a:r>
            <a:endParaRPr lang="fa-IR" sz="32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950168065"/>
              </p:ext>
            </p:extLst>
          </p:nvPr>
        </p:nvGraphicFramePr>
        <p:xfrm>
          <a:off x="0" y="2348880"/>
          <a:ext cx="9036496" cy="27363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51520" y="1628800"/>
            <a:ext cx="8568952" cy="1080120"/>
          </a:xfrm>
          <a:prstGeom prst="rect">
            <a:avLst/>
          </a:prstGeom>
        </p:spPr>
        <p:txBody>
          <a:bodyPr wrap="square">
            <a:spAutoFit/>
          </a:bodyPr>
          <a:lstStyle/>
          <a:p>
            <a:pPr indent="179705" algn="justLow">
              <a:lnSpc>
                <a:spcPct val="115000"/>
              </a:lnSpc>
            </a:pPr>
            <a:r>
              <a:rPr lang="fa-IR" b="1" dirty="0">
                <a:solidFill>
                  <a:srgbClr val="002060"/>
                </a:solidFill>
                <a:cs typeface="B Nazanin" panose="00000400000000000000" pitchFamily="2" charset="-78"/>
              </a:rPr>
              <a:t>طلبه از اینکه در زمرۀ ذرّیۀ صنفی اولیای برگزیدۀ خدا است، بر خود می‌بالد و با عنایت حق باید تلاش کند تا خلف صالحی برای آنان باشد. </a:t>
            </a:r>
          </a:p>
          <a:p>
            <a:pPr indent="179705" algn="justLow">
              <a:lnSpc>
                <a:spcPct val="115000"/>
              </a:lnSpc>
            </a:pPr>
            <a:r>
              <a:rPr lang="fa-IR" b="1" dirty="0">
                <a:solidFill>
                  <a:srgbClr val="002060"/>
                </a:solidFill>
                <a:cs typeface="B Nazanin" panose="00000400000000000000" pitchFamily="2" charset="-78"/>
              </a:rPr>
              <a:t>خدمتی که طلبه به جامعه عرضه می‌کند، رفع مهم‌ترین و حیاتی‏ترین نیاز انسان‌ها است. </a:t>
            </a:r>
          </a:p>
        </p:txBody>
      </p:sp>
      <p:sp>
        <p:nvSpPr>
          <p:cNvPr id="7" name="Rectangle 6"/>
          <p:cNvSpPr/>
          <p:nvPr/>
        </p:nvSpPr>
        <p:spPr>
          <a:xfrm>
            <a:off x="53752" y="5229200"/>
            <a:ext cx="9036496" cy="1366528"/>
          </a:xfrm>
          <a:prstGeom prst="rect">
            <a:avLst/>
          </a:prstGeom>
        </p:spPr>
        <p:txBody>
          <a:bodyPr wrap="square">
            <a:spAutoFit/>
          </a:bodyPr>
          <a:lstStyle/>
          <a:p>
            <a:pPr indent="179705" algn="justLow">
              <a:lnSpc>
                <a:spcPct val="115000"/>
              </a:lnSpc>
            </a:pPr>
            <a:r>
              <a:rPr lang="fa-IR" b="1" dirty="0">
                <a:solidFill>
                  <a:srgbClr val="002060"/>
                </a:solidFill>
                <a:cs typeface="B Nazanin" panose="00000400000000000000" pitchFamily="2" charset="-78"/>
              </a:rPr>
              <a:t>به بیان دیگر طلبۀ امروز، عالمِ فرداست و عالم دین وارث انبیا و انبیای الهی مأمور تعلیم و تربیت جامعه بوده‌اند، مراد از تعلیم، تعلیم کتاب و حکمت (نه آموزش حساب و هندسه و جغرافیا) و مراد از تربیت نیز تربیت معنوی انسان‌ها (و نه تربیت بدنی، یا تربیت هنری) است. بنابراین طلبه یک نیروی فرهنگی و عنصر تعلیمی ـ تربیتی در جامعه است که برای گسترش فرهنگ دینی آماده می‌شود و تلاش می‌کند</a:t>
            </a:r>
            <a:r>
              <a:rPr lang="fa-IR" dirty="0">
                <a:latin typeface="Times New Roman" panose="02020603050405020304" pitchFamily="18" charset="0"/>
                <a:ea typeface="Times New Roman" panose="02020603050405020304" pitchFamily="18" charset="0"/>
                <a:cs typeface="B Zar" panose="00000400000000000000" pitchFamily="2" charset="-78"/>
              </a:rPr>
              <a:t>.</a:t>
            </a:r>
            <a:endParaRPr lang="en-US" sz="1400" dirty="0">
              <a:latin typeface="Times New Roman" panose="02020603050405020304" pitchFamily="18" charset="0"/>
              <a:ea typeface="Times New Roman" panose="02020603050405020304" pitchFamily="18" charset="0"/>
              <a:cs typeface="B Zar" panose="00000400000000000000" pitchFamily="2" charset="-78"/>
            </a:endParaRPr>
          </a:p>
        </p:txBody>
      </p:sp>
    </p:spTree>
    <p:extLst>
      <p:ext uri="{BB962C8B-B14F-4D97-AF65-F5344CB8AC3E}">
        <p14:creationId xmlns:p14="http://schemas.microsoft.com/office/powerpoint/2010/main" val="1804679305"/>
      </p:ext>
    </p:extLst>
  </p:cSld>
  <p:clrMapOvr>
    <a:masterClrMapping/>
  </p:clrMapOvr>
  <mc:AlternateContent xmlns:mc="http://schemas.openxmlformats.org/markup-compatibility/2006" xmlns:p14="http://schemas.microsoft.com/office/powerpoint/2010/main">
    <mc:Choice Requires="p14">
      <p:transition spd="slow" p14:dur="1250">
        <p14:switch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500" fill="hold"/>
                                        <p:tgtEl>
                                          <p:spTgt spid="5"/>
                                        </p:tgtEl>
                                        <p:attrNameLst>
                                          <p:attrName>ppt_w</p:attrName>
                                        </p:attrNameLst>
                                      </p:cBhvr>
                                      <p:tavLst>
                                        <p:tav tm="0">
                                          <p:val>
                                            <p:fltVal val="0"/>
                                          </p:val>
                                        </p:tav>
                                        <p:tav tm="100000">
                                          <p:val>
                                            <p:strVal val="#ppt_w"/>
                                          </p:val>
                                        </p:tav>
                                      </p:tavLst>
                                    </p:anim>
                                    <p:anim calcmode="lin" valueType="num">
                                      <p:cBhvr>
                                        <p:cTn id="15" dur="500" fill="hold"/>
                                        <p:tgtEl>
                                          <p:spTgt spid="5"/>
                                        </p:tgtEl>
                                        <p:attrNameLst>
                                          <p:attrName>ppt_h</p:attrName>
                                        </p:attrNameLst>
                                      </p:cBhvr>
                                      <p:tavLst>
                                        <p:tav tm="0">
                                          <p:val>
                                            <p:fltVal val="0"/>
                                          </p:val>
                                        </p:tav>
                                        <p:tav tm="100000">
                                          <p:val>
                                            <p:strVal val="#ppt_h"/>
                                          </p:val>
                                        </p:tav>
                                      </p:tavLst>
                                    </p:anim>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graphicEl>
                                              <a:dgm id="{D0C95DC1-6187-4BBA-ACFD-C7CD3E36C233}"/>
                                            </p:graphicEl>
                                          </p:spTgt>
                                        </p:tgtEl>
                                        <p:attrNameLst>
                                          <p:attrName>style.visibility</p:attrName>
                                        </p:attrNameLst>
                                      </p:cBhvr>
                                      <p:to>
                                        <p:strVal val="visible"/>
                                      </p:to>
                                    </p:set>
                                    <p:anim calcmode="lin" valueType="num">
                                      <p:cBhvr>
                                        <p:cTn id="21" dur="500" fill="hold"/>
                                        <p:tgtEl>
                                          <p:spTgt spid="4">
                                            <p:graphicEl>
                                              <a:dgm id="{D0C95DC1-6187-4BBA-ACFD-C7CD3E36C233}"/>
                                            </p:graphicEl>
                                          </p:spTgt>
                                        </p:tgtEl>
                                        <p:attrNameLst>
                                          <p:attrName>ppt_w</p:attrName>
                                        </p:attrNameLst>
                                      </p:cBhvr>
                                      <p:tavLst>
                                        <p:tav tm="0">
                                          <p:val>
                                            <p:fltVal val="0"/>
                                          </p:val>
                                        </p:tav>
                                        <p:tav tm="100000">
                                          <p:val>
                                            <p:strVal val="#ppt_w"/>
                                          </p:val>
                                        </p:tav>
                                      </p:tavLst>
                                    </p:anim>
                                    <p:anim calcmode="lin" valueType="num">
                                      <p:cBhvr>
                                        <p:cTn id="22" dur="500" fill="hold"/>
                                        <p:tgtEl>
                                          <p:spTgt spid="4">
                                            <p:graphicEl>
                                              <a:dgm id="{D0C95DC1-6187-4BBA-ACFD-C7CD3E36C233}"/>
                                            </p:graphicEl>
                                          </p:spTgt>
                                        </p:tgtEl>
                                        <p:attrNameLst>
                                          <p:attrName>ppt_h</p:attrName>
                                        </p:attrNameLst>
                                      </p:cBhvr>
                                      <p:tavLst>
                                        <p:tav tm="0">
                                          <p:val>
                                            <p:fltVal val="0"/>
                                          </p:val>
                                        </p:tav>
                                        <p:tav tm="100000">
                                          <p:val>
                                            <p:strVal val="#ppt_h"/>
                                          </p:val>
                                        </p:tav>
                                      </p:tavLst>
                                    </p:anim>
                                    <p:animEffect transition="in" filter="fade">
                                      <p:cBhvr>
                                        <p:cTn id="23" dur="500"/>
                                        <p:tgtEl>
                                          <p:spTgt spid="4">
                                            <p:graphicEl>
                                              <a:dgm id="{D0C95DC1-6187-4BBA-ACFD-C7CD3E36C233}"/>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graphicEl>
                                              <a:dgm id="{D1729306-F5B2-4EE7-B491-C7731D933B6B}"/>
                                            </p:graphicEl>
                                          </p:spTgt>
                                        </p:tgtEl>
                                        <p:attrNameLst>
                                          <p:attrName>style.visibility</p:attrName>
                                        </p:attrNameLst>
                                      </p:cBhvr>
                                      <p:to>
                                        <p:strVal val="visible"/>
                                      </p:to>
                                    </p:set>
                                    <p:anim calcmode="lin" valueType="num">
                                      <p:cBhvr>
                                        <p:cTn id="28" dur="500" fill="hold"/>
                                        <p:tgtEl>
                                          <p:spTgt spid="4">
                                            <p:graphicEl>
                                              <a:dgm id="{D1729306-F5B2-4EE7-B491-C7731D933B6B}"/>
                                            </p:graphicEl>
                                          </p:spTgt>
                                        </p:tgtEl>
                                        <p:attrNameLst>
                                          <p:attrName>ppt_w</p:attrName>
                                        </p:attrNameLst>
                                      </p:cBhvr>
                                      <p:tavLst>
                                        <p:tav tm="0">
                                          <p:val>
                                            <p:fltVal val="0"/>
                                          </p:val>
                                        </p:tav>
                                        <p:tav tm="100000">
                                          <p:val>
                                            <p:strVal val="#ppt_w"/>
                                          </p:val>
                                        </p:tav>
                                      </p:tavLst>
                                    </p:anim>
                                    <p:anim calcmode="lin" valueType="num">
                                      <p:cBhvr>
                                        <p:cTn id="29" dur="500" fill="hold"/>
                                        <p:tgtEl>
                                          <p:spTgt spid="4">
                                            <p:graphicEl>
                                              <a:dgm id="{D1729306-F5B2-4EE7-B491-C7731D933B6B}"/>
                                            </p:graphicEl>
                                          </p:spTgt>
                                        </p:tgtEl>
                                        <p:attrNameLst>
                                          <p:attrName>ppt_h</p:attrName>
                                        </p:attrNameLst>
                                      </p:cBhvr>
                                      <p:tavLst>
                                        <p:tav tm="0">
                                          <p:val>
                                            <p:fltVal val="0"/>
                                          </p:val>
                                        </p:tav>
                                        <p:tav tm="100000">
                                          <p:val>
                                            <p:strVal val="#ppt_h"/>
                                          </p:val>
                                        </p:tav>
                                      </p:tavLst>
                                    </p:anim>
                                    <p:animEffect transition="in" filter="fade">
                                      <p:cBhvr>
                                        <p:cTn id="30" dur="500"/>
                                        <p:tgtEl>
                                          <p:spTgt spid="4">
                                            <p:graphicEl>
                                              <a:dgm id="{D1729306-F5B2-4EE7-B491-C7731D933B6B}"/>
                                            </p:graphic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4">
                                            <p:graphicEl>
                                              <a:dgm id="{0E0195C5-A499-4DE1-8AD5-89582383D5EE}"/>
                                            </p:graphicEl>
                                          </p:spTgt>
                                        </p:tgtEl>
                                        <p:attrNameLst>
                                          <p:attrName>style.visibility</p:attrName>
                                        </p:attrNameLst>
                                      </p:cBhvr>
                                      <p:to>
                                        <p:strVal val="visible"/>
                                      </p:to>
                                    </p:set>
                                    <p:anim calcmode="lin" valueType="num">
                                      <p:cBhvr>
                                        <p:cTn id="33" dur="500" fill="hold"/>
                                        <p:tgtEl>
                                          <p:spTgt spid="4">
                                            <p:graphicEl>
                                              <a:dgm id="{0E0195C5-A499-4DE1-8AD5-89582383D5EE}"/>
                                            </p:graphicEl>
                                          </p:spTgt>
                                        </p:tgtEl>
                                        <p:attrNameLst>
                                          <p:attrName>ppt_w</p:attrName>
                                        </p:attrNameLst>
                                      </p:cBhvr>
                                      <p:tavLst>
                                        <p:tav tm="0">
                                          <p:val>
                                            <p:fltVal val="0"/>
                                          </p:val>
                                        </p:tav>
                                        <p:tav tm="100000">
                                          <p:val>
                                            <p:strVal val="#ppt_w"/>
                                          </p:val>
                                        </p:tav>
                                      </p:tavLst>
                                    </p:anim>
                                    <p:anim calcmode="lin" valueType="num">
                                      <p:cBhvr>
                                        <p:cTn id="34" dur="500" fill="hold"/>
                                        <p:tgtEl>
                                          <p:spTgt spid="4">
                                            <p:graphicEl>
                                              <a:dgm id="{0E0195C5-A499-4DE1-8AD5-89582383D5EE}"/>
                                            </p:graphicEl>
                                          </p:spTgt>
                                        </p:tgtEl>
                                        <p:attrNameLst>
                                          <p:attrName>ppt_h</p:attrName>
                                        </p:attrNameLst>
                                      </p:cBhvr>
                                      <p:tavLst>
                                        <p:tav tm="0">
                                          <p:val>
                                            <p:fltVal val="0"/>
                                          </p:val>
                                        </p:tav>
                                        <p:tav tm="100000">
                                          <p:val>
                                            <p:strVal val="#ppt_h"/>
                                          </p:val>
                                        </p:tav>
                                      </p:tavLst>
                                    </p:anim>
                                    <p:animEffect transition="in" filter="fade">
                                      <p:cBhvr>
                                        <p:cTn id="35" dur="500"/>
                                        <p:tgtEl>
                                          <p:spTgt spid="4">
                                            <p:graphicEl>
                                              <a:dgm id="{0E0195C5-A499-4DE1-8AD5-89582383D5EE}"/>
                                            </p:graphic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4">
                                            <p:graphicEl>
                                              <a:dgm id="{795E9725-B1BA-45AD-A05B-C8C70A9BB600}"/>
                                            </p:graphicEl>
                                          </p:spTgt>
                                        </p:tgtEl>
                                        <p:attrNameLst>
                                          <p:attrName>style.visibility</p:attrName>
                                        </p:attrNameLst>
                                      </p:cBhvr>
                                      <p:to>
                                        <p:strVal val="visible"/>
                                      </p:to>
                                    </p:set>
                                    <p:anim calcmode="lin" valueType="num">
                                      <p:cBhvr>
                                        <p:cTn id="40" dur="500" fill="hold"/>
                                        <p:tgtEl>
                                          <p:spTgt spid="4">
                                            <p:graphicEl>
                                              <a:dgm id="{795E9725-B1BA-45AD-A05B-C8C70A9BB600}"/>
                                            </p:graphicEl>
                                          </p:spTgt>
                                        </p:tgtEl>
                                        <p:attrNameLst>
                                          <p:attrName>ppt_w</p:attrName>
                                        </p:attrNameLst>
                                      </p:cBhvr>
                                      <p:tavLst>
                                        <p:tav tm="0">
                                          <p:val>
                                            <p:fltVal val="0"/>
                                          </p:val>
                                        </p:tav>
                                        <p:tav tm="100000">
                                          <p:val>
                                            <p:strVal val="#ppt_w"/>
                                          </p:val>
                                        </p:tav>
                                      </p:tavLst>
                                    </p:anim>
                                    <p:anim calcmode="lin" valueType="num">
                                      <p:cBhvr>
                                        <p:cTn id="41" dur="500" fill="hold"/>
                                        <p:tgtEl>
                                          <p:spTgt spid="4">
                                            <p:graphicEl>
                                              <a:dgm id="{795E9725-B1BA-45AD-A05B-C8C70A9BB600}"/>
                                            </p:graphicEl>
                                          </p:spTgt>
                                        </p:tgtEl>
                                        <p:attrNameLst>
                                          <p:attrName>ppt_h</p:attrName>
                                        </p:attrNameLst>
                                      </p:cBhvr>
                                      <p:tavLst>
                                        <p:tav tm="0">
                                          <p:val>
                                            <p:fltVal val="0"/>
                                          </p:val>
                                        </p:tav>
                                        <p:tav tm="100000">
                                          <p:val>
                                            <p:strVal val="#ppt_h"/>
                                          </p:val>
                                        </p:tav>
                                      </p:tavLst>
                                    </p:anim>
                                    <p:animEffect transition="in" filter="fade">
                                      <p:cBhvr>
                                        <p:cTn id="42" dur="500"/>
                                        <p:tgtEl>
                                          <p:spTgt spid="4">
                                            <p:graphicEl>
                                              <a:dgm id="{795E9725-B1BA-45AD-A05B-C8C70A9BB600}"/>
                                            </p:graphicEl>
                                          </p:spTgt>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4">
                                            <p:graphicEl>
                                              <a:dgm id="{77D55EE3-E8C8-4381-B7FD-4E0608BD7AFD}"/>
                                            </p:graphicEl>
                                          </p:spTgt>
                                        </p:tgtEl>
                                        <p:attrNameLst>
                                          <p:attrName>style.visibility</p:attrName>
                                        </p:attrNameLst>
                                      </p:cBhvr>
                                      <p:to>
                                        <p:strVal val="visible"/>
                                      </p:to>
                                    </p:set>
                                    <p:anim calcmode="lin" valueType="num">
                                      <p:cBhvr>
                                        <p:cTn id="45" dur="500" fill="hold"/>
                                        <p:tgtEl>
                                          <p:spTgt spid="4">
                                            <p:graphicEl>
                                              <a:dgm id="{77D55EE3-E8C8-4381-B7FD-4E0608BD7AFD}"/>
                                            </p:graphicEl>
                                          </p:spTgt>
                                        </p:tgtEl>
                                        <p:attrNameLst>
                                          <p:attrName>ppt_w</p:attrName>
                                        </p:attrNameLst>
                                      </p:cBhvr>
                                      <p:tavLst>
                                        <p:tav tm="0">
                                          <p:val>
                                            <p:fltVal val="0"/>
                                          </p:val>
                                        </p:tav>
                                        <p:tav tm="100000">
                                          <p:val>
                                            <p:strVal val="#ppt_w"/>
                                          </p:val>
                                        </p:tav>
                                      </p:tavLst>
                                    </p:anim>
                                    <p:anim calcmode="lin" valueType="num">
                                      <p:cBhvr>
                                        <p:cTn id="46" dur="500" fill="hold"/>
                                        <p:tgtEl>
                                          <p:spTgt spid="4">
                                            <p:graphicEl>
                                              <a:dgm id="{77D55EE3-E8C8-4381-B7FD-4E0608BD7AFD}"/>
                                            </p:graphicEl>
                                          </p:spTgt>
                                        </p:tgtEl>
                                        <p:attrNameLst>
                                          <p:attrName>ppt_h</p:attrName>
                                        </p:attrNameLst>
                                      </p:cBhvr>
                                      <p:tavLst>
                                        <p:tav tm="0">
                                          <p:val>
                                            <p:fltVal val="0"/>
                                          </p:val>
                                        </p:tav>
                                        <p:tav tm="100000">
                                          <p:val>
                                            <p:strVal val="#ppt_h"/>
                                          </p:val>
                                        </p:tav>
                                      </p:tavLst>
                                    </p:anim>
                                    <p:animEffect transition="in" filter="fade">
                                      <p:cBhvr>
                                        <p:cTn id="47" dur="500"/>
                                        <p:tgtEl>
                                          <p:spTgt spid="4">
                                            <p:graphicEl>
                                              <a:dgm id="{77D55EE3-E8C8-4381-B7FD-4E0608BD7AFD}"/>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grpId="0" nodeType="clickEffect">
                                  <p:stCondLst>
                                    <p:cond delay="0"/>
                                  </p:stCondLst>
                                  <p:childTnLst>
                                    <p:set>
                                      <p:cBhvr>
                                        <p:cTn id="51" dur="1" fill="hold">
                                          <p:stCondLst>
                                            <p:cond delay="0"/>
                                          </p:stCondLst>
                                        </p:cTn>
                                        <p:tgtEl>
                                          <p:spTgt spid="4">
                                            <p:graphicEl>
                                              <a:dgm id="{99DB3D93-3EA7-412B-B864-ABD76AD177F4}"/>
                                            </p:graphicEl>
                                          </p:spTgt>
                                        </p:tgtEl>
                                        <p:attrNameLst>
                                          <p:attrName>style.visibility</p:attrName>
                                        </p:attrNameLst>
                                      </p:cBhvr>
                                      <p:to>
                                        <p:strVal val="visible"/>
                                      </p:to>
                                    </p:set>
                                    <p:anim calcmode="lin" valueType="num">
                                      <p:cBhvr>
                                        <p:cTn id="52" dur="500" fill="hold"/>
                                        <p:tgtEl>
                                          <p:spTgt spid="4">
                                            <p:graphicEl>
                                              <a:dgm id="{99DB3D93-3EA7-412B-B864-ABD76AD177F4}"/>
                                            </p:graphicEl>
                                          </p:spTgt>
                                        </p:tgtEl>
                                        <p:attrNameLst>
                                          <p:attrName>ppt_w</p:attrName>
                                        </p:attrNameLst>
                                      </p:cBhvr>
                                      <p:tavLst>
                                        <p:tav tm="0">
                                          <p:val>
                                            <p:fltVal val="0"/>
                                          </p:val>
                                        </p:tav>
                                        <p:tav tm="100000">
                                          <p:val>
                                            <p:strVal val="#ppt_w"/>
                                          </p:val>
                                        </p:tav>
                                      </p:tavLst>
                                    </p:anim>
                                    <p:anim calcmode="lin" valueType="num">
                                      <p:cBhvr>
                                        <p:cTn id="53" dur="500" fill="hold"/>
                                        <p:tgtEl>
                                          <p:spTgt spid="4">
                                            <p:graphicEl>
                                              <a:dgm id="{99DB3D93-3EA7-412B-B864-ABD76AD177F4}"/>
                                            </p:graphicEl>
                                          </p:spTgt>
                                        </p:tgtEl>
                                        <p:attrNameLst>
                                          <p:attrName>ppt_h</p:attrName>
                                        </p:attrNameLst>
                                      </p:cBhvr>
                                      <p:tavLst>
                                        <p:tav tm="0">
                                          <p:val>
                                            <p:fltVal val="0"/>
                                          </p:val>
                                        </p:tav>
                                        <p:tav tm="100000">
                                          <p:val>
                                            <p:strVal val="#ppt_h"/>
                                          </p:val>
                                        </p:tav>
                                      </p:tavLst>
                                    </p:anim>
                                    <p:animEffect transition="in" filter="fade">
                                      <p:cBhvr>
                                        <p:cTn id="54" dur="500"/>
                                        <p:tgtEl>
                                          <p:spTgt spid="4">
                                            <p:graphicEl>
                                              <a:dgm id="{99DB3D93-3EA7-412B-B864-ABD76AD177F4}"/>
                                            </p:graphic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4">
                                            <p:graphicEl>
                                              <a:dgm id="{5ED6AC3B-86C3-4FBF-9A75-A76516D060CF}"/>
                                            </p:graphicEl>
                                          </p:spTgt>
                                        </p:tgtEl>
                                        <p:attrNameLst>
                                          <p:attrName>style.visibility</p:attrName>
                                        </p:attrNameLst>
                                      </p:cBhvr>
                                      <p:to>
                                        <p:strVal val="visible"/>
                                      </p:to>
                                    </p:set>
                                    <p:anim calcmode="lin" valueType="num">
                                      <p:cBhvr>
                                        <p:cTn id="57" dur="500" fill="hold"/>
                                        <p:tgtEl>
                                          <p:spTgt spid="4">
                                            <p:graphicEl>
                                              <a:dgm id="{5ED6AC3B-86C3-4FBF-9A75-A76516D060CF}"/>
                                            </p:graphicEl>
                                          </p:spTgt>
                                        </p:tgtEl>
                                        <p:attrNameLst>
                                          <p:attrName>ppt_w</p:attrName>
                                        </p:attrNameLst>
                                      </p:cBhvr>
                                      <p:tavLst>
                                        <p:tav tm="0">
                                          <p:val>
                                            <p:fltVal val="0"/>
                                          </p:val>
                                        </p:tav>
                                        <p:tav tm="100000">
                                          <p:val>
                                            <p:strVal val="#ppt_w"/>
                                          </p:val>
                                        </p:tav>
                                      </p:tavLst>
                                    </p:anim>
                                    <p:anim calcmode="lin" valueType="num">
                                      <p:cBhvr>
                                        <p:cTn id="58" dur="500" fill="hold"/>
                                        <p:tgtEl>
                                          <p:spTgt spid="4">
                                            <p:graphicEl>
                                              <a:dgm id="{5ED6AC3B-86C3-4FBF-9A75-A76516D060CF}"/>
                                            </p:graphicEl>
                                          </p:spTgt>
                                        </p:tgtEl>
                                        <p:attrNameLst>
                                          <p:attrName>ppt_h</p:attrName>
                                        </p:attrNameLst>
                                      </p:cBhvr>
                                      <p:tavLst>
                                        <p:tav tm="0">
                                          <p:val>
                                            <p:fltVal val="0"/>
                                          </p:val>
                                        </p:tav>
                                        <p:tav tm="100000">
                                          <p:val>
                                            <p:strVal val="#ppt_h"/>
                                          </p:val>
                                        </p:tav>
                                      </p:tavLst>
                                    </p:anim>
                                    <p:animEffect transition="in" filter="fade">
                                      <p:cBhvr>
                                        <p:cTn id="59" dur="500"/>
                                        <p:tgtEl>
                                          <p:spTgt spid="4">
                                            <p:graphicEl>
                                              <a:dgm id="{5ED6AC3B-86C3-4FBF-9A75-A76516D060CF}"/>
                                            </p:graphicEl>
                                          </p:spTgt>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4">
                                            <p:graphicEl>
                                              <a:dgm id="{637909B9-B417-49B8-AC30-D5B527D76435}"/>
                                            </p:graphicEl>
                                          </p:spTgt>
                                        </p:tgtEl>
                                        <p:attrNameLst>
                                          <p:attrName>style.visibility</p:attrName>
                                        </p:attrNameLst>
                                      </p:cBhvr>
                                      <p:to>
                                        <p:strVal val="visible"/>
                                      </p:to>
                                    </p:set>
                                    <p:anim calcmode="lin" valueType="num">
                                      <p:cBhvr>
                                        <p:cTn id="64" dur="500" fill="hold"/>
                                        <p:tgtEl>
                                          <p:spTgt spid="4">
                                            <p:graphicEl>
                                              <a:dgm id="{637909B9-B417-49B8-AC30-D5B527D76435}"/>
                                            </p:graphicEl>
                                          </p:spTgt>
                                        </p:tgtEl>
                                        <p:attrNameLst>
                                          <p:attrName>ppt_w</p:attrName>
                                        </p:attrNameLst>
                                      </p:cBhvr>
                                      <p:tavLst>
                                        <p:tav tm="0">
                                          <p:val>
                                            <p:fltVal val="0"/>
                                          </p:val>
                                        </p:tav>
                                        <p:tav tm="100000">
                                          <p:val>
                                            <p:strVal val="#ppt_w"/>
                                          </p:val>
                                        </p:tav>
                                      </p:tavLst>
                                    </p:anim>
                                    <p:anim calcmode="lin" valueType="num">
                                      <p:cBhvr>
                                        <p:cTn id="65" dur="500" fill="hold"/>
                                        <p:tgtEl>
                                          <p:spTgt spid="4">
                                            <p:graphicEl>
                                              <a:dgm id="{637909B9-B417-49B8-AC30-D5B527D76435}"/>
                                            </p:graphicEl>
                                          </p:spTgt>
                                        </p:tgtEl>
                                        <p:attrNameLst>
                                          <p:attrName>ppt_h</p:attrName>
                                        </p:attrNameLst>
                                      </p:cBhvr>
                                      <p:tavLst>
                                        <p:tav tm="0">
                                          <p:val>
                                            <p:fltVal val="0"/>
                                          </p:val>
                                        </p:tav>
                                        <p:tav tm="100000">
                                          <p:val>
                                            <p:strVal val="#ppt_h"/>
                                          </p:val>
                                        </p:tav>
                                      </p:tavLst>
                                    </p:anim>
                                    <p:animEffect transition="in" filter="fade">
                                      <p:cBhvr>
                                        <p:cTn id="66" dur="500"/>
                                        <p:tgtEl>
                                          <p:spTgt spid="4">
                                            <p:graphicEl>
                                              <a:dgm id="{637909B9-B417-49B8-AC30-D5B527D76435}"/>
                                            </p:graphicEl>
                                          </p:spTgt>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
                                            <p:graphicEl>
                                              <a:dgm id="{FBD85637-9561-4E20-B469-4E49248BA606}"/>
                                            </p:graphicEl>
                                          </p:spTgt>
                                        </p:tgtEl>
                                        <p:attrNameLst>
                                          <p:attrName>style.visibility</p:attrName>
                                        </p:attrNameLst>
                                      </p:cBhvr>
                                      <p:to>
                                        <p:strVal val="visible"/>
                                      </p:to>
                                    </p:set>
                                    <p:anim calcmode="lin" valueType="num">
                                      <p:cBhvr>
                                        <p:cTn id="69" dur="500" fill="hold"/>
                                        <p:tgtEl>
                                          <p:spTgt spid="4">
                                            <p:graphicEl>
                                              <a:dgm id="{FBD85637-9561-4E20-B469-4E49248BA606}"/>
                                            </p:graphicEl>
                                          </p:spTgt>
                                        </p:tgtEl>
                                        <p:attrNameLst>
                                          <p:attrName>ppt_w</p:attrName>
                                        </p:attrNameLst>
                                      </p:cBhvr>
                                      <p:tavLst>
                                        <p:tav tm="0">
                                          <p:val>
                                            <p:fltVal val="0"/>
                                          </p:val>
                                        </p:tav>
                                        <p:tav tm="100000">
                                          <p:val>
                                            <p:strVal val="#ppt_w"/>
                                          </p:val>
                                        </p:tav>
                                      </p:tavLst>
                                    </p:anim>
                                    <p:anim calcmode="lin" valueType="num">
                                      <p:cBhvr>
                                        <p:cTn id="70" dur="500" fill="hold"/>
                                        <p:tgtEl>
                                          <p:spTgt spid="4">
                                            <p:graphicEl>
                                              <a:dgm id="{FBD85637-9561-4E20-B469-4E49248BA606}"/>
                                            </p:graphicEl>
                                          </p:spTgt>
                                        </p:tgtEl>
                                        <p:attrNameLst>
                                          <p:attrName>ppt_h</p:attrName>
                                        </p:attrNameLst>
                                      </p:cBhvr>
                                      <p:tavLst>
                                        <p:tav tm="0">
                                          <p:val>
                                            <p:fltVal val="0"/>
                                          </p:val>
                                        </p:tav>
                                        <p:tav tm="100000">
                                          <p:val>
                                            <p:strVal val="#ppt_h"/>
                                          </p:val>
                                        </p:tav>
                                      </p:tavLst>
                                    </p:anim>
                                    <p:animEffect transition="in" filter="fade">
                                      <p:cBhvr>
                                        <p:cTn id="71" dur="500"/>
                                        <p:tgtEl>
                                          <p:spTgt spid="4">
                                            <p:graphicEl>
                                              <a:dgm id="{FBD85637-9561-4E20-B469-4E49248BA606}"/>
                                            </p:graphicEl>
                                          </p:spTgt>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grpId="0" nodeType="clickEffect">
                                  <p:stCondLst>
                                    <p:cond delay="0"/>
                                  </p:stCondLst>
                                  <p:childTnLst>
                                    <p:set>
                                      <p:cBhvr>
                                        <p:cTn id="75" dur="1" fill="hold">
                                          <p:stCondLst>
                                            <p:cond delay="0"/>
                                          </p:stCondLst>
                                        </p:cTn>
                                        <p:tgtEl>
                                          <p:spTgt spid="4">
                                            <p:graphicEl>
                                              <a:dgm id="{9366C430-3FBB-451E-98DA-F9F29615A733}"/>
                                            </p:graphicEl>
                                          </p:spTgt>
                                        </p:tgtEl>
                                        <p:attrNameLst>
                                          <p:attrName>style.visibility</p:attrName>
                                        </p:attrNameLst>
                                      </p:cBhvr>
                                      <p:to>
                                        <p:strVal val="visible"/>
                                      </p:to>
                                    </p:set>
                                    <p:anim calcmode="lin" valueType="num">
                                      <p:cBhvr>
                                        <p:cTn id="76" dur="500" fill="hold"/>
                                        <p:tgtEl>
                                          <p:spTgt spid="4">
                                            <p:graphicEl>
                                              <a:dgm id="{9366C430-3FBB-451E-98DA-F9F29615A733}"/>
                                            </p:graphicEl>
                                          </p:spTgt>
                                        </p:tgtEl>
                                        <p:attrNameLst>
                                          <p:attrName>ppt_w</p:attrName>
                                        </p:attrNameLst>
                                      </p:cBhvr>
                                      <p:tavLst>
                                        <p:tav tm="0">
                                          <p:val>
                                            <p:fltVal val="0"/>
                                          </p:val>
                                        </p:tav>
                                        <p:tav tm="100000">
                                          <p:val>
                                            <p:strVal val="#ppt_w"/>
                                          </p:val>
                                        </p:tav>
                                      </p:tavLst>
                                    </p:anim>
                                    <p:anim calcmode="lin" valueType="num">
                                      <p:cBhvr>
                                        <p:cTn id="77" dur="500" fill="hold"/>
                                        <p:tgtEl>
                                          <p:spTgt spid="4">
                                            <p:graphicEl>
                                              <a:dgm id="{9366C430-3FBB-451E-98DA-F9F29615A733}"/>
                                            </p:graphicEl>
                                          </p:spTgt>
                                        </p:tgtEl>
                                        <p:attrNameLst>
                                          <p:attrName>ppt_h</p:attrName>
                                        </p:attrNameLst>
                                      </p:cBhvr>
                                      <p:tavLst>
                                        <p:tav tm="0">
                                          <p:val>
                                            <p:fltVal val="0"/>
                                          </p:val>
                                        </p:tav>
                                        <p:tav tm="100000">
                                          <p:val>
                                            <p:strVal val="#ppt_h"/>
                                          </p:val>
                                        </p:tav>
                                      </p:tavLst>
                                    </p:anim>
                                    <p:animEffect transition="in" filter="fade">
                                      <p:cBhvr>
                                        <p:cTn id="78" dur="500"/>
                                        <p:tgtEl>
                                          <p:spTgt spid="4">
                                            <p:graphicEl>
                                              <a:dgm id="{9366C430-3FBB-451E-98DA-F9F29615A733}"/>
                                            </p:graphicEl>
                                          </p:spTgt>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4">
                                            <p:graphicEl>
                                              <a:dgm id="{6589798B-7159-4093-9A1A-D897D6AC88A9}"/>
                                            </p:graphicEl>
                                          </p:spTgt>
                                        </p:tgtEl>
                                        <p:attrNameLst>
                                          <p:attrName>style.visibility</p:attrName>
                                        </p:attrNameLst>
                                      </p:cBhvr>
                                      <p:to>
                                        <p:strVal val="visible"/>
                                      </p:to>
                                    </p:set>
                                    <p:anim calcmode="lin" valueType="num">
                                      <p:cBhvr>
                                        <p:cTn id="81" dur="500" fill="hold"/>
                                        <p:tgtEl>
                                          <p:spTgt spid="4">
                                            <p:graphicEl>
                                              <a:dgm id="{6589798B-7159-4093-9A1A-D897D6AC88A9}"/>
                                            </p:graphicEl>
                                          </p:spTgt>
                                        </p:tgtEl>
                                        <p:attrNameLst>
                                          <p:attrName>ppt_w</p:attrName>
                                        </p:attrNameLst>
                                      </p:cBhvr>
                                      <p:tavLst>
                                        <p:tav tm="0">
                                          <p:val>
                                            <p:fltVal val="0"/>
                                          </p:val>
                                        </p:tav>
                                        <p:tav tm="100000">
                                          <p:val>
                                            <p:strVal val="#ppt_w"/>
                                          </p:val>
                                        </p:tav>
                                      </p:tavLst>
                                    </p:anim>
                                    <p:anim calcmode="lin" valueType="num">
                                      <p:cBhvr>
                                        <p:cTn id="82" dur="500" fill="hold"/>
                                        <p:tgtEl>
                                          <p:spTgt spid="4">
                                            <p:graphicEl>
                                              <a:dgm id="{6589798B-7159-4093-9A1A-D897D6AC88A9}"/>
                                            </p:graphicEl>
                                          </p:spTgt>
                                        </p:tgtEl>
                                        <p:attrNameLst>
                                          <p:attrName>ppt_h</p:attrName>
                                        </p:attrNameLst>
                                      </p:cBhvr>
                                      <p:tavLst>
                                        <p:tav tm="0">
                                          <p:val>
                                            <p:fltVal val="0"/>
                                          </p:val>
                                        </p:tav>
                                        <p:tav tm="100000">
                                          <p:val>
                                            <p:strVal val="#ppt_h"/>
                                          </p:val>
                                        </p:tav>
                                      </p:tavLst>
                                    </p:anim>
                                    <p:animEffect transition="in" filter="fade">
                                      <p:cBhvr>
                                        <p:cTn id="83" dur="500"/>
                                        <p:tgtEl>
                                          <p:spTgt spid="4">
                                            <p:graphicEl>
                                              <a:dgm id="{6589798B-7159-4093-9A1A-D897D6AC88A9}"/>
                                            </p:graphicEl>
                                          </p:spTgt>
                                        </p:tgtEl>
                                      </p:cBhvr>
                                    </p:animEffect>
                                  </p:childTnLst>
                                </p:cTn>
                              </p:par>
                            </p:childTnLst>
                          </p:cTn>
                        </p:par>
                      </p:childTnLst>
                    </p:cTn>
                  </p:par>
                  <p:par>
                    <p:cTn id="84" fill="hold">
                      <p:stCondLst>
                        <p:cond delay="indefinite"/>
                      </p:stCondLst>
                      <p:childTnLst>
                        <p:par>
                          <p:cTn id="85" fill="hold">
                            <p:stCondLst>
                              <p:cond delay="0"/>
                            </p:stCondLst>
                            <p:childTnLst>
                              <p:par>
                                <p:cTn id="86" presetID="53" presetClass="entr" presetSubtype="16" fill="hold" grpId="0" nodeType="clickEffect">
                                  <p:stCondLst>
                                    <p:cond delay="0"/>
                                  </p:stCondLst>
                                  <p:childTnLst>
                                    <p:set>
                                      <p:cBhvr>
                                        <p:cTn id="87" dur="1" fill="hold">
                                          <p:stCondLst>
                                            <p:cond delay="0"/>
                                          </p:stCondLst>
                                        </p:cTn>
                                        <p:tgtEl>
                                          <p:spTgt spid="7"/>
                                        </p:tgtEl>
                                        <p:attrNameLst>
                                          <p:attrName>style.visibility</p:attrName>
                                        </p:attrNameLst>
                                      </p:cBhvr>
                                      <p:to>
                                        <p:strVal val="visible"/>
                                      </p:to>
                                    </p:set>
                                    <p:anim calcmode="lin" valueType="num">
                                      <p:cBhvr>
                                        <p:cTn id="88" dur="500" fill="hold"/>
                                        <p:tgtEl>
                                          <p:spTgt spid="7"/>
                                        </p:tgtEl>
                                        <p:attrNameLst>
                                          <p:attrName>ppt_w</p:attrName>
                                        </p:attrNameLst>
                                      </p:cBhvr>
                                      <p:tavLst>
                                        <p:tav tm="0">
                                          <p:val>
                                            <p:fltVal val="0"/>
                                          </p:val>
                                        </p:tav>
                                        <p:tav tm="100000">
                                          <p:val>
                                            <p:strVal val="#ppt_w"/>
                                          </p:val>
                                        </p:tav>
                                      </p:tavLst>
                                    </p:anim>
                                    <p:anim calcmode="lin" valueType="num">
                                      <p:cBhvr>
                                        <p:cTn id="89" dur="500" fill="hold"/>
                                        <p:tgtEl>
                                          <p:spTgt spid="7"/>
                                        </p:tgtEl>
                                        <p:attrNameLst>
                                          <p:attrName>ppt_h</p:attrName>
                                        </p:attrNameLst>
                                      </p:cBhvr>
                                      <p:tavLst>
                                        <p:tav tm="0">
                                          <p:val>
                                            <p:fltVal val="0"/>
                                          </p:val>
                                        </p:tav>
                                        <p:tav tm="100000">
                                          <p:val>
                                            <p:strVal val="#ppt_h"/>
                                          </p:val>
                                        </p:tav>
                                      </p:tavLst>
                                    </p:anim>
                                    <p:animEffect transition="in" filter="fade">
                                      <p:cBhvr>
                                        <p:cTn id="9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P spid="5" grpId="0"/>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23528" y="188640"/>
            <a:ext cx="8229600" cy="850106"/>
          </a:xfrm>
        </p:spPr>
        <p:txBody>
          <a:bodyPr/>
          <a:lstStyle/>
          <a:p>
            <a:r>
              <a:rPr lang="fa-IR" sz="3600" dirty="0">
                <a:solidFill>
                  <a:srgbClr val="FF0000"/>
                </a:solidFill>
                <a:cs typeface="B Titr" panose="00000700000000000000" pitchFamily="2" charset="-78"/>
              </a:rPr>
              <a:t>الف) فلسفه پیدایش و رسالت روحانیت</a:t>
            </a:r>
            <a:r>
              <a:rPr lang="fa-IR" sz="3600" dirty="0"/>
              <a:t/>
            </a:r>
            <a:br>
              <a:rPr lang="fa-IR" sz="3600" dirty="0"/>
            </a:br>
            <a:endParaRPr lang="fa-IR" sz="36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4013893275"/>
              </p:ext>
            </p:extLst>
          </p:nvPr>
        </p:nvGraphicFramePr>
        <p:xfrm>
          <a:off x="215008" y="1412776"/>
          <a:ext cx="8928992"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566911538"/>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72B5F635-4A5C-4D36-ACC1-A9D41355661F}"/>
                                            </p:graphicEl>
                                          </p:spTgt>
                                        </p:tgtEl>
                                        <p:attrNameLst>
                                          <p:attrName>style.visibility</p:attrName>
                                        </p:attrNameLst>
                                      </p:cBhvr>
                                      <p:to>
                                        <p:strVal val="visible"/>
                                      </p:to>
                                    </p:set>
                                    <p:animEffect transition="in" filter="fade">
                                      <p:cBhvr>
                                        <p:cTn id="14" dur="2000"/>
                                        <p:tgtEl>
                                          <p:spTgt spid="4">
                                            <p:graphicEl>
                                              <a:dgm id="{72B5F635-4A5C-4D36-ACC1-A9D41355661F}"/>
                                            </p:graphicEl>
                                          </p:spTgt>
                                        </p:tgtEl>
                                      </p:cBhvr>
                                    </p:animEffect>
                                    <p:anim calcmode="lin" valueType="num">
                                      <p:cBhvr>
                                        <p:cTn id="15" dur="2000" fill="hold"/>
                                        <p:tgtEl>
                                          <p:spTgt spid="4">
                                            <p:graphicEl>
                                              <a:dgm id="{72B5F635-4A5C-4D36-ACC1-A9D41355661F}"/>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72B5F635-4A5C-4D36-ACC1-A9D41355661F}"/>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C9E7DDE3-BC15-44F1-BD2C-A7A493F70BCC}"/>
                                            </p:graphicEl>
                                          </p:spTgt>
                                        </p:tgtEl>
                                        <p:attrNameLst>
                                          <p:attrName>style.visibility</p:attrName>
                                        </p:attrNameLst>
                                      </p:cBhvr>
                                      <p:to>
                                        <p:strVal val="visible"/>
                                      </p:to>
                                    </p:set>
                                    <p:animEffect transition="in" filter="fade">
                                      <p:cBhvr>
                                        <p:cTn id="21" dur="2000"/>
                                        <p:tgtEl>
                                          <p:spTgt spid="4">
                                            <p:graphicEl>
                                              <a:dgm id="{C9E7DDE3-BC15-44F1-BD2C-A7A493F70BCC}"/>
                                            </p:graphicEl>
                                          </p:spTgt>
                                        </p:tgtEl>
                                      </p:cBhvr>
                                    </p:animEffect>
                                    <p:anim calcmode="lin" valueType="num">
                                      <p:cBhvr>
                                        <p:cTn id="22" dur="2000" fill="hold"/>
                                        <p:tgtEl>
                                          <p:spTgt spid="4">
                                            <p:graphicEl>
                                              <a:dgm id="{C9E7DDE3-BC15-44F1-BD2C-A7A493F70BCC}"/>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C9E7DDE3-BC15-44F1-BD2C-A7A493F70BCC}"/>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229600" cy="1143000"/>
          </a:xfrm>
        </p:spPr>
        <p:txBody>
          <a:bodyPr/>
          <a:lstStyle/>
          <a:p>
            <a:r>
              <a:rPr lang="fa-IR" kern="1200" dirty="0">
                <a:solidFill>
                  <a:srgbClr val="FF0000"/>
                </a:solidFill>
                <a:cs typeface="B Titr" panose="00000700000000000000" pitchFamily="2" charset="-78"/>
              </a:rPr>
              <a:t>ب) کار طلبگی</a:t>
            </a:r>
            <a:endParaRPr lang="fa-IR"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43631039"/>
              </p:ext>
            </p:extLst>
          </p:nvPr>
        </p:nvGraphicFramePr>
        <p:xfrm>
          <a:off x="0" y="1600200"/>
          <a:ext cx="8686800" cy="525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41949086"/>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BE14F24E-7160-4E47-B369-7F6BE84B17F1}"/>
                                            </p:graphicEl>
                                          </p:spTgt>
                                        </p:tgtEl>
                                        <p:attrNameLst>
                                          <p:attrName>style.visibility</p:attrName>
                                        </p:attrNameLst>
                                      </p:cBhvr>
                                      <p:to>
                                        <p:strVal val="visible"/>
                                      </p:to>
                                    </p:set>
                                    <p:animEffect transition="in" filter="wipe(down)">
                                      <p:cBhvr>
                                        <p:cTn id="12" dur="500"/>
                                        <p:tgtEl>
                                          <p:spTgt spid="4">
                                            <p:graphicEl>
                                              <a:dgm id="{BE14F24E-7160-4E47-B369-7F6BE84B17F1}"/>
                                            </p:graphicEl>
                                          </p:spTgt>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4">
                                            <p:graphicEl>
                                              <a:dgm id="{D94DA70B-DAF7-4801-9B0E-DF34BC6363BF}"/>
                                            </p:graphicEl>
                                          </p:spTgt>
                                        </p:tgtEl>
                                        <p:attrNameLst>
                                          <p:attrName>style.visibility</p:attrName>
                                        </p:attrNameLst>
                                      </p:cBhvr>
                                      <p:to>
                                        <p:strVal val="visible"/>
                                      </p:to>
                                    </p:set>
                                    <p:animEffect transition="in" filter="wipe(down)">
                                      <p:cBhvr>
                                        <p:cTn id="15" dur="500"/>
                                        <p:tgtEl>
                                          <p:spTgt spid="4">
                                            <p:graphicEl>
                                              <a:dgm id="{D94DA70B-DAF7-4801-9B0E-DF34BC6363BF}"/>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4">
                                            <p:graphicEl>
                                              <a:dgm id="{0C9A4E54-F59E-4E46-A978-A6DCF6D29E60}"/>
                                            </p:graphicEl>
                                          </p:spTgt>
                                        </p:tgtEl>
                                        <p:attrNameLst>
                                          <p:attrName>style.visibility</p:attrName>
                                        </p:attrNameLst>
                                      </p:cBhvr>
                                      <p:to>
                                        <p:strVal val="visible"/>
                                      </p:to>
                                    </p:set>
                                    <p:animEffect transition="in" filter="wipe(down)">
                                      <p:cBhvr>
                                        <p:cTn id="20" dur="500"/>
                                        <p:tgtEl>
                                          <p:spTgt spid="4">
                                            <p:graphicEl>
                                              <a:dgm id="{0C9A4E54-F59E-4E46-A978-A6DCF6D29E60}"/>
                                            </p:graphicEl>
                                          </p:spTgt>
                                        </p:tgtEl>
                                      </p:cBhvr>
                                    </p:animEffect>
                                  </p:childTnLst>
                                </p:cTn>
                              </p:par>
                              <p:par>
                                <p:cTn id="21" presetID="22" presetClass="entr" presetSubtype="4" fill="hold" grpId="0" nodeType="withEffect">
                                  <p:stCondLst>
                                    <p:cond delay="0"/>
                                  </p:stCondLst>
                                  <p:childTnLst>
                                    <p:set>
                                      <p:cBhvr>
                                        <p:cTn id="22" dur="1" fill="hold">
                                          <p:stCondLst>
                                            <p:cond delay="0"/>
                                          </p:stCondLst>
                                        </p:cTn>
                                        <p:tgtEl>
                                          <p:spTgt spid="4">
                                            <p:graphicEl>
                                              <a:dgm id="{1909B34C-7E6D-4297-9E1D-75463567B29D}"/>
                                            </p:graphicEl>
                                          </p:spTgt>
                                        </p:tgtEl>
                                        <p:attrNameLst>
                                          <p:attrName>style.visibility</p:attrName>
                                        </p:attrNameLst>
                                      </p:cBhvr>
                                      <p:to>
                                        <p:strVal val="visible"/>
                                      </p:to>
                                    </p:set>
                                    <p:animEffect transition="in" filter="wipe(down)">
                                      <p:cBhvr>
                                        <p:cTn id="23" dur="500"/>
                                        <p:tgtEl>
                                          <p:spTgt spid="4">
                                            <p:graphicEl>
                                              <a:dgm id="{1909B34C-7E6D-4297-9E1D-75463567B29D}"/>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grpId="0" nodeType="clickEffect">
                                  <p:stCondLst>
                                    <p:cond delay="0"/>
                                  </p:stCondLst>
                                  <p:childTnLst>
                                    <p:set>
                                      <p:cBhvr>
                                        <p:cTn id="27" dur="1" fill="hold">
                                          <p:stCondLst>
                                            <p:cond delay="0"/>
                                          </p:stCondLst>
                                        </p:cTn>
                                        <p:tgtEl>
                                          <p:spTgt spid="4">
                                            <p:graphicEl>
                                              <a:dgm id="{096889C4-D48F-41B0-907D-DF0F7A8D4B62}"/>
                                            </p:graphicEl>
                                          </p:spTgt>
                                        </p:tgtEl>
                                        <p:attrNameLst>
                                          <p:attrName>style.visibility</p:attrName>
                                        </p:attrNameLst>
                                      </p:cBhvr>
                                      <p:to>
                                        <p:strVal val="visible"/>
                                      </p:to>
                                    </p:set>
                                    <p:animEffect transition="in" filter="wipe(down)">
                                      <p:cBhvr>
                                        <p:cTn id="28" dur="500"/>
                                        <p:tgtEl>
                                          <p:spTgt spid="4">
                                            <p:graphicEl>
                                              <a:dgm id="{096889C4-D48F-41B0-907D-DF0F7A8D4B62}"/>
                                            </p:graphicEl>
                                          </p:spTgt>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4">
                                            <p:graphicEl>
                                              <a:dgm id="{CB00E64A-0012-4CE8-8591-9E0713EFFDC9}"/>
                                            </p:graphicEl>
                                          </p:spTgt>
                                        </p:tgtEl>
                                        <p:attrNameLst>
                                          <p:attrName>style.visibility</p:attrName>
                                        </p:attrNameLst>
                                      </p:cBhvr>
                                      <p:to>
                                        <p:strVal val="visible"/>
                                      </p:to>
                                    </p:set>
                                    <p:animEffect transition="in" filter="wipe(down)">
                                      <p:cBhvr>
                                        <p:cTn id="31" dur="500"/>
                                        <p:tgtEl>
                                          <p:spTgt spid="4">
                                            <p:graphicEl>
                                              <a:dgm id="{CB00E64A-0012-4CE8-8591-9E0713EFFDC9}"/>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22" presetClass="entr" presetSubtype="4" fill="hold" grpId="0" nodeType="clickEffect">
                                  <p:stCondLst>
                                    <p:cond delay="0"/>
                                  </p:stCondLst>
                                  <p:childTnLst>
                                    <p:set>
                                      <p:cBhvr>
                                        <p:cTn id="35" dur="1" fill="hold">
                                          <p:stCondLst>
                                            <p:cond delay="0"/>
                                          </p:stCondLst>
                                        </p:cTn>
                                        <p:tgtEl>
                                          <p:spTgt spid="4">
                                            <p:graphicEl>
                                              <a:dgm id="{A7FBBC7B-88A6-4F61-9BAA-9AA800B984B4}"/>
                                            </p:graphicEl>
                                          </p:spTgt>
                                        </p:tgtEl>
                                        <p:attrNameLst>
                                          <p:attrName>style.visibility</p:attrName>
                                        </p:attrNameLst>
                                      </p:cBhvr>
                                      <p:to>
                                        <p:strVal val="visible"/>
                                      </p:to>
                                    </p:set>
                                    <p:animEffect transition="in" filter="wipe(down)">
                                      <p:cBhvr>
                                        <p:cTn id="36" dur="500"/>
                                        <p:tgtEl>
                                          <p:spTgt spid="4">
                                            <p:graphicEl>
                                              <a:dgm id="{A7FBBC7B-88A6-4F61-9BAA-9AA800B984B4}"/>
                                            </p:graphicEl>
                                          </p:spTgt>
                                        </p:tgtEl>
                                      </p:cBhvr>
                                    </p:animEffect>
                                  </p:childTnLst>
                                </p:cTn>
                              </p:par>
                              <p:par>
                                <p:cTn id="37" presetID="22" presetClass="entr" presetSubtype="4" fill="hold" grpId="0" nodeType="withEffect">
                                  <p:stCondLst>
                                    <p:cond delay="0"/>
                                  </p:stCondLst>
                                  <p:childTnLst>
                                    <p:set>
                                      <p:cBhvr>
                                        <p:cTn id="38" dur="1" fill="hold">
                                          <p:stCondLst>
                                            <p:cond delay="0"/>
                                          </p:stCondLst>
                                        </p:cTn>
                                        <p:tgtEl>
                                          <p:spTgt spid="4">
                                            <p:graphicEl>
                                              <a:dgm id="{16F6A02A-6403-48F7-B84A-6FE7B062EBD6}"/>
                                            </p:graphicEl>
                                          </p:spTgt>
                                        </p:tgtEl>
                                        <p:attrNameLst>
                                          <p:attrName>style.visibility</p:attrName>
                                        </p:attrNameLst>
                                      </p:cBhvr>
                                      <p:to>
                                        <p:strVal val="visible"/>
                                      </p:to>
                                    </p:set>
                                    <p:animEffect transition="in" filter="wipe(down)">
                                      <p:cBhvr>
                                        <p:cTn id="39" dur="500"/>
                                        <p:tgtEl>
                                          <p:spTgt spid="4">
                                            <p:graphicEl>
                                              <a:dgm id="{16F6A02A-6403-48F7-B84A-6FE7B062EBD6}"/>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grpId="0" nodeType="clickEffect">
                                  <p:stCondLst>
                                    <p:cond delay="0"/>
                                  </p:stCondLst>
                                  <p:childTnLst>
                                    <p:set>
                                      <p:cBhvr>
                                        <p:cTn id="43" dur="1" fill="hold">
                                          <p:stCondLst>
                                            <p:cond delay="0"/>
                                          </p:stCondLst>
                                        </p:cTn>
                                        <p:tgtEl>
                                          <p:spTgt spid="4">
                                            <p:graphicEl>
                                              <a:dgm id="{53318EDF-AD29-4673-915A-61769F34CB6E}"/>
                                            </p:graphicEl>
                                          </p:spTgt>
                                        </p:tgtEl>
                                        <p:attrNameLst>
                                          <p:attrName>style.visibility</p:attrName>
                                        </p:attrNameLst>
                                      </p:cBhvr>
                                      <p:to>
                                        <p:strVal val="visible"/>
                                      </p:to>
                                    </p:set>
                                    <p:animEffect transition="in" filter="wipe(down)">
                                      <p:cBhvr>
                                        <p:cTn id="44" dur="500"/>
                                        <p:tgtEl>
                                          <p:spTgt spid="4">
                                            <p:graphicEl>
                                              <a:dgm id="{53318EDF-AD29-4673-915A-61769F34CB6E}"/>
                                            </p:graphicEl>
                                          </p:spTgt>
                                        </p:tgtEl>
                                      </p:cBhvr>
                                    </p:animEffect>
                                  </p:childTnLst>
                                </p:cTn>
                              </p:par>
                              <p:par>
                                <p:cTn id="45" presetID="22" presetClass="entr" presetSubtype="4" fill="hold" grpId="0" nodeType="withEffect">
                                  <p:stCondLst>
                                    <p:cond delay="0"/>
                                  </p:stCondLst>
                                  <p:childTnLst>
                                    <p:set>
                                      <p:cBhvr>
                                        <p:cTn id="46" dur="1" fill="hold">
                                          <p:stCondLst>
                                            <p:cond delay="0"/>
                                          </p:stCondLst>
                                        </p:cTn>
                                        <p:tgtEl>
                                          <p:spTgt spid="4">
                                            <p:graphicEl>
                                              <a:dgm id="{BC7CDD38-5CF0-4E22-99B3-7554CBF1E5D7}"/>
                                            </p:graphicEl>
                                          </p:spTgt>
                                        </p:tgtEl>
                                        <p:attrNameLst>
                                          <p:attrName>style.visibility</p:attrName>
                                        </p:attrNameLst>
                                      </p:cBhvr>
                                      <p:to>
                                        <p:strVal val="visible"/>
                                      </p:to>
                                    </p:set>
                                    <p:animEffect transition="in" filter="wipe(down)">
                                      <p:cBhvr>
                                        <p:cTn id="47" dur="500"/>
                                        <p:tgtEl>
                                          <p:spTgt spid="4">
                                            <p:graphicEl>
                                              <a:dgm id="{BC7CDD38-5CF0-4E22-99B3-7554CBF1E5D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5696" y="33961"/>
            <a:ext cx="6059016" cy="1012974"/>
          </a:xfrm>
        </p:spPr>
        <p:txBody>
          <a:bodyPr>
            <a:normAutofit/>
          </a:bodyPr>
          <a:lstStyle/>
          <a:p>
            <a:r>
              <a:rPr lang="fa-IR" kern="1200" dirty="0">
                <a:solidFill>
                  <a:srgbClr val="FF0000"/>
                </a:solidFill>
                <a:cs typeface="B Titr" panose="00000700000000000000" pitchFamily="2" charset="-78"/>
              </a:rPr>
              <a:t>ب) کار طلبگی</a:t>
            </a:r>
            <a:endParaRPr lang="fa-IR" dirty="0"/>
          </a:p>
        </p:txBody>
      </p:sp>
      <p:sp>
        <p:nvSpPr>
          <p:cNvPr id="4" name="Content Placeholder 3"/>
          <p:cNvSpPr>
            <a:spLocks noGrp="1"/>
          </p:cNvSpPr>
          <p:nvPr>
            <p:ph idx="1"/>
          </p:nvPr>
        </p:nvSpPr>
        <p:spPr>
          <a:xfrm>
            <a:off x="107504" y="1456184"/>
            <a:ext cx="9073008" cy="1036712"/>
          </a:xfrm>
        </p:spPr>
        <p:txBody>
          <a:bodyPr/>
          <a:lstStyle/>
          <a:p>
            <a:pPr algn="just"/>
            <a:r>
              <a:rPr lang="fa-IR" sz="2000" b="1" kern="1200" dirty="0">
                <a:solidFill>
                  <a:srgbClr val="002060"/>
                </a:solidFill>
                <a:cs typeface="B Nazanin" panose="00000400000000000000" pitchFamily="2" charset="-78"/>
              </a:rPr>
              <a:t>اگر کسی چنین پندار یا انتظاری از روحانی دارد باید به‌سرعت آگاه شود که آدمی‌زاده در این جهان گسترده، با یک دست تنها یک هندوانه می‏تواند بردارد و توقعی بیش از این، از یک انسان معمولی، منطقی و معقول نیست؛ </a:t>
            </a:r>
            <a:endParaRPr lang="en-US" sz="2000" b="1" kern="1200" dirty="0">
              <a:solidFill>
                <a:srgbClr val="FF0000"/>
              </a:solidFill>
              <a:cs typeface="B Titr" panose="00000700000000000000" pitchFamily="2" charset="-78"/>
            </a:endParaRPr>
          </a:p>
          <a:p>
            <a:endParaRPr lang="fa-IR" dirty="0"/>
          </a:p>
        </p:txBody>
      </p:sp>
      <p:graphicFrame>
        <p:nvGraphicFramePr>
          <p:cNvPr id="3" name="Diagram 2"/>
          <p:cNvGraphicFramePr/>
          <p:nvPr>
            <p:extLst>
              <p:ext uri="{D42A27DB-BD31-4B8C-83A1-F6EECF244321}">
                <p14:modId xmlns:p14="http://schemas.microsoft.com/office/powerpoint/2010/main" val="262005820"/>
              </p:ext>
            </p:extLst>
          </p:nvPr>
        </p:nvGraphicFramePr>
        <p:xfrm>
          <a:off x="-252536" y="2780928"/>
          <a:ext cx="4560168" cy="36881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Content Placeholder 2"/>
          <p:cNvSpPr txBox="1">
            <a:spLocks/>
          </p:cNvSpPr>
          <p:nvPr/>
        </p:nvSpPr>
        <p:spPr bwMode="auto">
          <a:xfrm>
            <a:off x="971600" y="4624536"/>
            <a:ext cx="8229600" cy="1972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r" rtl="1" eaLnBrk="1" fontAlgn="base" hangingPunct="1">
              <a:spcBef>
                <a:spcPct val="20000"/>
              </a:spcBef>
              <a:spcAft>
                <a:spcPct val="0"/>
              </a:spcAft>
              <a:buBlip>
                <a:blip r:embed="rId7"/>
              </a:buBlip>
              <a:defRPr sz="3200">
                <a:solidFill>
                  <a:srgbClr val="104031"/>
                </a:solidFill>
                <a:latin typeface="+mn-lt"/>
                <a:ea typeface="+mn-ea"/>
                <a:cs typeface="+mn-cs"/>
              </a:defRPr>
            </a:lvl1pPr>
            <a:lvl2pPr marL="742950" indent="-285750" algn="r" rtl="1" eaLnBrk="1" fontAlgn="base" hangingPunct="1">
              <a:spcBef>
                <a:spcPct val="20000"/>
              </a:spcBef>
              <a:spcAft>
                <a:spcPct val="0"/>
              </a:spcAft>
              <a:buBlip>
                <a:blip r:embed="rId8"/>
              </a:buBlip>
              <a:defRPr sz="2800">
                <a:solidFill>
                  <a:srgbClr val="104031"/>
                </a:solidFill>
                <a:latin typeface="+mn-lt"/>
              </a:defRPr>
            </a:lvl2pPr>
            <a:lvl3pPr marL="1143000" indent="-228600" algn="r" rtl="1" eaLnBrk="1" fontAlgn="base" hangingPunct="1">
              <a:spcBef>
                <a:spcPct val="20000"/>
              </a:spcBef>
              <a:spcAft>
                <a:spcPct val="0"/>
              </a:spcAft>
              <a:buBlip>
                <a:blip r:embed="rId7"/>
              </a:buBlip>
              <a:defRPr sz="2400">
                <a:solidFill>
                  <a:srgbClr val="104031"/>
                </a:solidFill>
                <a:latin typeface="+mn-lt"/>
              </a:defRPr>
            </a:lvl3pPr>
            <a:lvl4pPr marL="1600200" indent="-228600" algn="r" rtl="1" eaLnBrk="1" fontAlgn="base" hangingPunct="1">
              <a:spcBef>
                <a:spcPct val="20000"/>
              </a:spcBef>
              <a:spcAft>
                <a:spcPct val="0"/>
              </a:spcAft>
              <a:buBlip>
                <a:blip r:embed="rId8"/>
              </a:buBlip>
              <a:defRPr sz="2000">
                <a:solidFill>
                  <a:srgbClr val="104031"/>
                </a:solidFill>
                <a:latin typeface="+mn-lt"/>
              </a:defRPr>
            </a:lvl4pPr>
            <a:lvl5pPr marL="2057400" indent="-228600" algn="r" rtl="1" eaLnBrk="1" fontAlgn="base" hangingPunct="1">
              <a:spcBef>
                <a:spcPct val="20000"/>
              </a:spcBef>
              <a:spcAft>
                <a:spcPct val="0"/>
              </a:spcAft>
              <a:buBlip>
                <a:blip r:embed="rId7"/>
              </a:buBlip>
              <a:defRPr sz="2000">
                <a:solidFill>
                  <a:srgbClr val="104031"/>
                </a:solidFill>
                <a:latin typeface="+mn-lt"/>
              </a:defRPr>
            </a:lvl5pPr>
            <a:lvl6pPr marL="2514600" indent="-228600" algn="r" rtl="1" eaLnBrk="1" fontAlgn="base" hangingPunct="1">
              <a:spcBef>
                <a:spcPct val="20000"/>
              </a:spcBef>
              <a:spcAft>
                <a:spcPct val="0"/>
              </a:spcAft>
              <a:buBlip>
                <a:blip r:embed="rId7"/>
              </a:buBlip>
              <a:defRPr sz="2000">
                <a:solidFill>
                  <a:srgbClr val="104031"/>
                </a:solidFill>
                <a:latin typeface="+mn-lt"/>
              </a:defRPr>
            </a:lvl6pPr>
            <a:lvl7pPr marL="2971800" indent="-228600" algn="r" rtl="1" eaLnBrk="1" fontAlgn="base" hangingPunct="1">
              <a:spcBef>
                <a:spcPct val="20000"/>
              </a:spcBef>
              <a:spcAft>
                <a:spcPct val="0"/>
              </a:spcAft>
              <a:buBlip>
                <a:blip r:embed="rId7"/>
              </a:buBlip>
              <a:defRPr sz="2000">
                <a:solidFill>
                  <a:srgbClr val="104031"/>
                </a:solidFill>
                <a:latin typeface="+mn-lt"/>
              </a:defRPr>
            </a:lvl7pPr>
            <a:lvl8pPr marL="3429000" indent="-228600" algn="r" rtl="1" eaLnBrk="1" fontAlgn="base" hangingPunct="1">
              <a:spcBef>
                <a:spcPct val="20000"/>
              </a:spcBef>
              <a:spcAft>
                <a:spcPct val="0"/>
              </a:spcAft>
              <a:buBlip>
                <a:blip r:embed="rId7"/>
              </a:buBlip>
              <a:defRPr sz="2000">
                <a:solidFill>
                  <a:srgbClr val="104031"/>
                </a:solidFill>
                <a:latin typeface="+mn-lt"/>
              </a:defRPr>
            </a:lvl8pPr>
            <a:lvl9pPr marL="3886200" indent="-228600" algn="r" rtl="1" eaLnBrk="1" fontAlgn="base" hangingPunct="1">
              <a:spcBef>
                <a:spcPct val="20000"/>
              </a:spcBef>
              <a:spcAft>
                <a:spcPct val="0"/>
              </a:spcAft>
              <a:buBlip>
                <a:blip r:embed="rId7"/>
              </a:buBlip>
              <a:defRPr sz="2000">
                <a:solidFill>
                  <a:srgbClr val="104031"/>
                </a:solidFill>
                <a:latin typeface="+mn-lt"/>
              </a:defRPr>
            </a:lvl9pPr>
          </a:lstStyle>
          <a:p>
            <a:endParaRPr lang="fa-IR" sz="2000" b="1" kern="1200" dirty="0" smtClean="0">
              <a:solidFill>
                <a:srgbClr val="002060"/>
              </a:solidFill>
              <a:cs typeface="B Nazanin" panose="00000400000000000000" pitchFamily="2" charset="-78"/>
            </a:endParaRPr>
          </a:p>
          <a:p>
            <a:r>
              <a:rPr lang="fa-IR" sz="2000" b="1" kern="1200" dirty="0" smtClean="0">
                <a:solidFill>
                  <a:srgbClr val="002060"/>
                </a:solidFill>
                <a:cs typeface="B Nazanin" panose="00000400000000000000" pitchFamily="2" charset="-78"/>
              </a:rPr>
              <a:t>از روحانی انتظار نمی‏رود معلم جغرافیا و زبان انگلیسی باشد؛ </a:t>
            </a:r>
          </a:p>
          <a:p>
            <a:pPr marL="0" indent="0">
              <a:buNone/>
            </a:pPr>
            <a:r>
              <a:rPr lang="fa-IR" sz="2000" b="1" kern="1200" dirty="0" smtClean="0">
                <a:solidFill>
                  <a:srgbClr val="002060"/>
                </a:solidFill>
                <a:cs typeface="B Nazanin" panose="00000400000000000000" pitchFamily="2" charset="-78"/>
              </a:rPr>
              <a:t>اما به حق نتظار می‏رود که معلم خوبی برای قرآن و حدیث باشد.</a:t>
            </a:r>
          </a:p>
          <a:p>
            <a:pPr marL="0" indent="0">
              <a:buNone/>
            </a:pPr>
            <a:r>
              <a:rPr lang="fa-IR" sz="2000" b="1" kern="1200" dirty="0" smtClean="0">
                <a:solidFill>
                  <a:srgbClr val="002060"/>
                </a:solidFill>
                <a:cs typeface="B Nazanin" panose="00000400000000000000" pitchFamily="2" charset="-78"/>
              </a:rPr>
              <a:t>حل معضل ترافیک یا ترکیب آلیاژ قطعات صنعتی در حوزۀ </a:t>
            </a:r>
          </a:p>
          <a:p>
            <a:pPr marL="0" indent="0">
              <a:buNone/>
            </a:pPr>
            <a:r>
              <a:rPr lang="fa-IR" sz="2000" b="1" kern="1200" dirty="0" smtClean="0">
                <a:solidFill>
                  <a:srgbClr val="002060"/>
                </a:solidFill>
                <a:cs typeface="B Nazanin" panose="00000400000000000000" pitchFamily="2" charset="-78"/>
              </a:rPr>
              <a:t>مسئولیت روحانی نیست؛ اما تجزیه و تحلیل آثار تربیتی ـ اخلاقی </a:t>
            </a:r>
          </a:p>
          <a:p>
            <a:pPr marL="0" indent="0">
              <a:buNone/>
            </a:pPr>
            <a:r>
              <a:rPr lang="fa-IR" sz="2000" b="1" kern="1200" dirty="0" smtClean="0">
                <a:solidFill>
                  <a:srgbClr val="002060"/>
                </a:solidFill>
                <a:cs typeface="B Nazanin" panose="00000400000000000000" pitchFamily="2" charset="-78"/>
              </a:rPr>
              <a:t>مسائل دنیای جدید، از جمله همین مسئلۀ ترافیک یا توسعۀ صنعتی برعهده روحانیان است.</a:t>
            </a:r>
            <a:endParaRPr lang="en-US" sz="2000" b="1" kern="1200" dirty="0" smtClean="0">
              <a:solidFill>
                <a:srgbClr val="002060"/>
              </a:solidFill>
              <a:cs typeface="B Nazanin" panose="00000400000000000000" pitchFamily="2" charset="-78"/>
            </a:endParaRPr>
          </a:p>
          <a:p>
            <a:endParaRPr lang="fa-IR" sz="2000" b="1" kern="1200" dirty="0" smtClean="0">
              <a:solidFill>
                <a:srgbClr val="002060"/>
              </a:solidFill>
              <a:cs typeface="B Nazanin" panose="00000400000000000000" pitchFamily="2" charset="-78"/>
            </a:endParaRPr>
          </a:p>
          <a:p>
            <a:endParaRPr lang="fa-IR" sz="2000" kern="0" dirty="0"/>
          </a:p>
        </p:txBody>
      </p:sp>
      <p:sp>
        <p:nvSpPr>
          <p:cNvPr id="6" name="Content Placeholder 3"/>
          <p:cNvSpPr txBox="1">
            <a:spLocks/>
          </p:cNvSpPr>
          <p:nvPr/>
        </p:nvSpPr>
        <p:spPr bwMode="auto">
          <a:xfrm>
            <a:off x="878904" y="2608312"/>
            <a:ext cx="8229600" cy="24048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r" rtl="1" eaLnBrk="1" fontAlgn="base" hangingPunct="1">
              <a:spcBef>
                <a:spcPct val="20000"/>
              </a:spcBef>
              <a:spcAft>
                <a:spcPct val="0"/>
              </a:spcAft>
              <a:buBlip>
                <a:blip r:embed="rId7"/>
              </a:buBlip>
              <a:defRPr sz="3200">
                <a:solidFill>
                  <a:srgbClr val="104031"/>
                </a:solidFill>
                <a:latin typeface="+mn-lt"/>
                <a:ea typeface="+mn-ea"/>
                <a:cs typeface="+mn-cs"/>
              </a:defRPr>
            </a:lvl1pPr>
            <a:lvl2pPr marL="742950" indent="-285750" algn="r" rtl="1" eaLnBrk="1" fontAlgn="base" hangingPunct="1">
              <a:spcBef>
                <a:spcPct val="20000"/>
              </a:spcBef>
              <a:spcAft>
                <a:spcPct val="0"/>
              </a:spcAft>
              <a:buBlip>
                <a:blip r:embed="rId8"/>
              </a:buBlip>
              <a:defRPr sz="2800">
                <a:solidFill>
                  <a:srgbClr val="104031"/>
                </a:solidFill>
                <a:latin typeface="+mn-lt"/>
              </a:defRPr>
            </a:lvl2pPr>
            <a:lvl3pPr marL="1143000" indent="-228600" algn="r" rtl="1" eaLnBrk="1" fontAlgn="base" hangingPunct="1">
              <a:spcBef>
                <a:spcPct val="20000"/>
              </a:spcBef>
              <a:spcAft>
                <a:spcPct val="0"/>
              </a:spcAft>
              <a:buBlip>
                <a:blip r:embed="rId7"/>
              </a:buBlip>
              <a:defRPr sz="2400">
                <a:solidFill>
                  <a:srgbClr val="104031"/>
                </a:solidFill>
                <a:latin typeface="+mn-lt"/>
              </a:defRPr>
            </a:lvl3pPr>
            <a:lvl4pPr marL="1600200" indent="-228600" algn="r" rtl="1" eaLnBrk="1" fontAlgn="base" hangingPunct="1">
              <a:spcBef>
                <a:spcPct val="20000"/>
              </a:spcBef>
              <a:spcAft>
                <a:spcPct val="0"/>
              </a:spcAft>
              <a:buBlip>
                <a:blip r:embed="rId8"/>
              </a:buBlip>
              <a:defRPr sz="2000">
                <a:solidFill>
                  <a:srgbClr val="104031"/>
                </a:solidFill>
                <a:latin typeface="+mn-lt"/>
              </a:defRPr>
            </a:lvl4pPr>
            <a:lvl5pPr marL="2057400" indent="-228600" algn="r" rtl="1" eaLnBrk="1" fontAlgn="base" hangingPunct="1">
              <a:spcBef>
                <a:spcPct val="20000"/>
              </a:spcBef>
              <a:spcAft>
                <a:spcPct val="0"/>
              </a:spcAft>
              <a:buBlip>
                <a:blip r:embed="rId7"/>
              </a:buBlip>
              <a:defRPr sz="2000">
                <a:solidFill>
                  <a:srgbClr val="104031"/>
                </a:solidFill>
                <a:latin typeface="+mn-lt"/>
              </a:defRPr>
            </a:lvl5pPr>
            <a:lvl6pPr marL="2514600" indent="-228600" algn="r" rtl="1" eaLnBrk="1" fontAlgn="base" hangingPunct="1">
              <a:spcBef>
                <a:spcPct val="20000"/>
              </a:spcBef>
              <a:spcAft>
                <a:spcPct val="0"/>
              </a:spcAft>
              <a:buBlip>
                <a:blip r:embed="rId7"/>
              </a:buBlip>
              <a:defRPr sz="2000">
                <a:solidFill>
                  <a:srgbClr val="104031"/>
                </a:solidFill>
                <a:latin typeface="+mn-lt"/>
              </a:defRPr>
            </a:lvl6pPr>
            <a:lvl7pPr marL="2971800" indent="-228600" algn="r" rtl="1" eaLnBrk="1" fontAlgn="base" hangingPunct="1">
              <a:spcBef>
                <a:spcPct val="20000"/>
              </a:spcBef>
              <a:spcAft>
                <a:spcPct val="0"/>
              </a:spcAft>
              <a:buBlip>
                <a:blip r:embed="rId7"/>
              </a:buBlip>
              <a:defRPr sz="2000">
                <a:solidFill>
                  <a:srgbClr val="104031"/>
                </a:solidFill>
                <a:latin typeface="+mn-lt"/>
              </a:defRPr>
            </a:lvl7pPr>
            <a:lvl8pPr marL="3429000" indent="-228600" algn="r" rtl="1" eaLnBrk="1" fontAlgn="base" hangingPunct="1">
              <a:spcBef>
                <a:spcPct val="20000"/>
              </a:spcBef>
              <a:spcAft>
                <a:spcPct val="0"/>
              </a:spcAft>
              <a:buBlip>
                <a:blip r:embed="rId7"/>
              </a:buBlip>
              <a:defRPr sz="2000">
                <a:solidFill>
                  <a:srgbClr val="104031"/>
                </a:solidFill>
                <a:latin typeface="+mn-lt"/>
              </a:defRPr>
            </a:lvl8pPr>
            <a:lvl9pPr marL="3886200" indent="-228600" algn="r" rtl="1" eaLnBrk="1" fontAlgn="base" hangingPunct="1">
              <a:spcBef>
                <a:spcPct val="20000"/>
              </a:spcBef>
              <a:spcAft>
                <a:spcPct val="0"/>
              </a:spcAft>
              <a:buBlip>
                <a:blip r:embed="rId7"/>
              </a:buBlip>
              <a:defRPr sz="2000">
                <a:solidFill>
                  <a:srgbClr val="104031"/>
                </a:solidFill>
                <a:latin typeface="+mn-lt"/>
              </a:defRPr>
            </a:lvl9pPr>
          </a:lstStyle>
          <a:p>
            <a:r>
              <a:rPr lang="fa-IR" sz="2000" b="1" kern="1200" dirty="0" smtClean="0">
                <a:solidFill>
                  <a:srgbClr val="002060"/>
                </a:solidFill>
                <a:cs typeface="B Nazanin" panose="00000400000000000000" pitchFamily="2" charset="-78"/>
              </a:rPr>
              <a:t>اما در مقابل، هر کسی حق دارد روحانی را پاسخ‌گوی پرسش‏های</a:t>
            </a:r>
          </a:p>
          <a:p>
            <a:pPr marL="0" indent="0">
              <a:buFontTx/>
              <a:buNone/>
            </a:pPr>
            <a:r>
              <a:rPr lang="fa-IR" sz="2000" b="1" kern="1200" dirty="0" smtClean="0">
                <a:solidFill>
                  <a:srgbClr val="002060"/>
                </a:solidFill>
                <a:cs typeface="B Nazanin" panose="00000400000000000000" pitchFamily="2" charset="-78"/>
              </a:rPr>
              <a:t> دینی خود بشناسد و از او توقع آمادگی برای ابلاغ پیام خدا را</a:t>
            </a:r>
          </a:p>
          <a:p>
            <a:pPr marL="0" indent="0">
              <a:buFontTx/>
              <a:buNone/>
            </a:pPr>
            <a:r>
              <a:rPr lang="fa-IR" sz="2000" b="1" kern="1200" dirty="0" smtClean="0">
                <a:solidFill>
                  <a:srgbClr val="002060"/>
                </a:solidFill>
                <a:cs typeface="B Nazanin" panose="00000400000000000000" pitchFamily="2" charset="-78"/>
              </a:rPr>
              <a:t> داشته باشد. هر کسی حق دارد روحانی را مسئول تربیت اخلاقی</a:t>
            </a:r>
          </a:p>
          <a:p>
            <a:pPr marL="0" indent="0">
              <a:buFontTx/>
              <a:buNone/>
            </a:pPr>
            <a:r>
              <a:rPr lang="fa-IR" sz="2000" b="1" kern="1200" dirty="0" smtClean="0">
                <a:solidFill>
                  <a:srgbClr val="002060"/>
                </a:solidFill>
                <a:cs typeface="B Nazanin" panose="00000400000000000000" pitchFamily="2" charset="-78"/>
              </a:rPr>
              <a:t> ـ دینی نسل نو و آموزش معارف قرآن و روایات بداند. هر کسی </a:t>
            </a:r>
          </a:p>
          <a:p>
            <a:pPr marL="0" indent="0">
              <a:buFontTx/>
              <a:buNone/>
            </a:pPr>
            <a:r>
              <a:rPr lang="fa-IR" sz="2000" b="1" kern="1200" dirty="0" smtClean="0">
                <a:solidFill>
                  <a:srgbClr val="002060"/>
                </a:solidFill>
                <a:cs typeface="B Nazanin" panose="00000400000000000000" pitchFamily="2" charset="-78"/>
              </a:rPr>
              <a:t>می‏تواند از روحانی انتظار گره‌گشایی و بن‏بست‌شکنی در </a:t>
            </a:r>
          </a:p>
          <a:p>
            <a:pPr marL="0" indent="0">
              <a:buFontTx/>
              <a:buNone/>
            </a:pPr>
            <a:r>
              <a:rPr lang="fa-IR" sz="2000" b="1" kern="1200" dirty="0" smtClean="0">
                <a:solidFill>
                  <a:srgbClr val="002060"/>
                </a:solidFill>
                <a:cs typeface="B Nazanin" panose="00000400000000000000" pitchFamily="2" charset="-78"/>
              </a:rPr>
              <a:t>تلاطم‏های روحی و بحران‏های فکری اعتقادی داشته باشد. </a:t>
            </a:r>
          </a:p>
          <a:p>
            <a:endParaRPr lang="fa-IR" sz="2000" kern="0" dirty="0"/>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anim calcmode="lin" valueType="num">
                                      <p:cBhvr additive="base">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3"/>
                                        </p:tgtEl>
                                        <p:attrNameLst>
                                          <p:attrName>style.visibility</p:attrName>
                                        </p:attrNameLst>
                                      </p:cBhvr>
                                      <p:to>
                                        <p:strVal val="visible"/>
                                      </p:to>
                                    </p:set>
                                    <p:anim calcmode="lin" valueType="num">
                                      <p:cBhvr additive="base">
                                        <p:cTn id="32" dur="500" fill="hold"/>
                                        <p:tgtEl>
                                          <p:spTgt spid="3"/>
                                        </p:tgtEl>
                                        <p:attrNameLst>
                                          <p:attrName>ppt_x</p:attrName>
                                        </p:attrNameLst>
                                      </p:cBhvr>
                                      <p:tavLst>
                                        <p:tav tm="0">
                                          <p:val>
                                            <p:strVal val="#ppt_x"/>
                                          </p:val>
                                        </p:tav>
                                        <p:tav tm="100000">
                                          <p:val>
                                            <p:strVal val="#ppt_x"/>
                                          </p:val>
                                        </p:tav>
                                      </p:tavLst>
                                    </p:anim>
                                    <p:anim calcmode="lin" valueType="num">
                                      <p:cBhvr additive="base">
                                        <p:cTn id="3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build="p"/>
      <p:bldGraphic spid="3" grpId="0">
        <p:bldAsOne/>
      </p:bldGraphic>
      <p:bldP spid="5" grpId="0"/>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fa-IR" kern="1200" dirty="0">
                <a:solidFill>
                  <a:srgbClr val="FF0000"/>
                </a:solidFill>
                <a:cs typeface="B Titr" panose="00000700000000000000" pitchFamily="2" charset="-78"/>
              </a:rPr>
              <a:t>ب) کار طلبگی</a:t>
            </a:r>
            <a:endParaRPr lang="fa-IR" dirty="0"/>
          </a:p>
        </p:txBody>
      </p:sp>
      <p:sp>
        <p:nvSpPr>
          <p:cNvPr id="3" name="Content Placeholder 2"/>
          <p:cNvSpPr>
            <a:spLocks noGrp="1"/>
          </p:cNvSpPr>
          <p:nvPr>
            <p:ph idx="1"/>
          </p:nvPr>
        </p:nvSpPr>
        <p:spPr>
          <a:xfrm>
            <a:off x="457200" y="1600200"/>
            <a:ext cx="8229600" cy="6653336"/>
          </a:xfrm>
        </p:spPr>
        <p:txBody>
          <a:bodyPr/>
          <a:lstStyle/>
          <a:p>
            <a:pPr algn="just"/>
            <a:r>
              <a:rPr lang="fa-IR" sz="2000" b="1" kern="1200" dirty="0">
                <a:solidFill>
                  <a:srgbClr val="002060"/>
                </a:solidFill>
                <a:cs typeface="B Nazanin" panose="00000400000000000000" pitchFamily="2" charset="-78"/>
              </a:rPr>
              <a:t>روحانیت اگر تکنیک فیلم‏سازی یا ترفندهای سینمایی را نداند عیب نیست و قصور از وظایف اجتماعی محسوب نمی‏شود؛ اما اگر هنر توسعۀ دین‏داری و عبودیت را نداشته باشد، کوتاهی کرده است. روحانی اگر این توانمندی‏های متفرقه را نداشته باشد حداکثر یک مکانیک یا پزشک یا آهنگر نیست؛ اما اگر نتواند جامعه را به سمت ارزش‏های اخلاقی و الهی دعوت کند، «روحانی» نیست. </a:t>
            </a:r>
            <a:endParaRPr lang="en-US" sz="2000" b="1" kern="1200" dirty="0">
              <a:solidFill>
                <a:srgbClr val="002060"/>
              </a:solidFill>
              <a:cs typeface="B Nazanin" panose="00000400000000000000" pitchFamily="2" charset="-78"/>
            </a:endParaRPr>
          </a:p>
          <a:p>
            <a:pPr algn="just"/>
            <a:r>
              <a:rPr lang="fa-IR" sz="2000" b="1" kern="1200" dirty="0">
                <a:solidFill>
                  <a:srgbClr val="002060"/>
                </a:solidFill>
                <a:cs typeface="B Nazanin" panose="00000400000000000000" pitchFamily="2" charset="-78"/>
              </a:rPr>
              <a:t>روحانی</a:t>
            </a:r>
            <a:r>
              <a:rPr lang="fa-IR" dirty="0"/>
              <a:t> </a:t>
            </a:r>
            <a:r>
              <a:rPr lang="fa-IR" sz="2000" b="1" kern="1200" dirty="0">
                <a:solidFill>
                  <a:srgbClr val="002060"/>
                </a:solidFill>
                <a:cs typeface="B Nazanin" panose="00000400000000000000" pitchFamily="2" charset="-78"/>
              </a:rPr>
              <a:t>حتی به دنبال کسب تخصص در نحو و صرف و فلسفه و تاریخ و روان‌شناسی و اقتصاد و علوم سیاسی نیست. این علوم گرچه در حوزه‏های علمیه تدریس می‏شود و ساعت‏ها سرمایۀ انسانی حوزویان را در اختیار خود می‏گیرد؛ اما هدف اصلی یک حوزوی هیچ کدام از این‏ها نیست. </a:t>
            </a:r>
            <a:endParaRPr lang="fa-IR" sz="2000" b="1" kern="1200" dirty="0" smtClean="0">
              <a:solidFill>
                <a:srgbClr val="002060"/>
              </a:solidFill>
              <a:cs typeface="B Nazanin" panose="00000400000000000000" pitchFamily="2" charset="-78"/>
            </a:endParaRPr>
          </a:p>
          <a:p>
            <a:pPr algn="just"/>
            <a:endParaRPr lang="en-US" sz="2000" b="1" kern="1200" dirty="0">
              <a:solidFill>
                <a:srgbClr val="002060"/>
              </a:solidFill>
              <a:cs typeface="B Nazanin" panose="00000400000000000000" pitchFamily="2" charset="-78"/>
            </a:endParaRPr>
          </a:p>
        </p:txBody>
      </p:sp>
      <p:graphicFrame>
        <p:nvGraphicFramePr>
          <p:cNvPr id="4" name="Diagram 3"/>
          <p:cNvGraphicFramePr/>
          <p:nvPr>
            <p:extLst>
              <p:ext uri="{D42A27DB-BD31-4B8C-83A1-F6EECF244321}">
                <p14:modId xmlns:p14="http://schemas.microsoft.com/office/powerpoint/2010/main" val="1748427189"/>
              </p:ext>
            </p:extLst>
          </p:nvPr>
        </p:nvGraphicFramePr>
        <p:xfrm>
          <a:off x="323528" y="4293096"/>
          <a:ext cx="8363272" cy="210145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08262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wipe(down)">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wipe(down)">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down)">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4" grpId="0">
        <p:bldAsOne/>
      </p:bldGraphic>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031913355"/>
              </p:ext>
            </p:extLst>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7196980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4">
                                            <p:graphicEl>
                                              <a:dgm id="{236EA96B-05D6-47FA-8514-19093CFD2D97}"/>
                                            </p:graphicEl>
                                          </p:spTgt>
                                        </p:tgtEl>
                                        <p:attrNameLst>
                                          <p:attrName>style.visibility</p:attrName>
                                        </p:attrNameLst>
                                      </p:cBhvr>
                                      <p:to>
                                        <p:strVal val="visible"/>
                                      </p:to>
                                    </p:set>
                                    <p:animEffect transition="in" filter="wipe(down)">
                                      <p:cBhvr>
                                        <p:cTn id="7" dur="580">
                                          <p:stCondLst>
                                            <p:cond delay="0"/>
                                          </p:stCondLst>
                                        </p:cTn>
                                        <p:tgtEl>
                                          <p:spTgt spid="4">
                                            <p:graphicEl>
                                              <a:dgm id="{236EA96B-05D6-47FA-8514-19093CFD2D97}"/>
                                            </p:graphicEl>
                                          </p:spTgt>
                                        </p:tgtEl>
                                      </p:cBhvr>
                                    </p:animEffect>
                                    <p:anim calcmode="lin" valueType="num">
                                      <p:cBhvr>
                                        <p:cTn id="8" dur="1822" tmFilter="0,0; 0.14,0.36; 0.43,0.73; 0.71,0.91; 1.0,1.0">
                                          <p:stCondLst>
                                            <p:cond delay="0"/>
                                          </p:stCondLst>
                                        </p:cTn>
                                        <p:tgtEl>
                                          <p:spTgt spid="4">
                                            <p:graphicEl>
                                              <a:dgm id="{236EA96B-05D6-47FA-8514-19093CFD2D97}"/>
                                            </p:graphic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
                                            <p:graphicEl>
                                              <a:dgm id="{236EA96B-05D6-47FA-8514-19093CFD2D97}"/>
                                            </p:graphic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
                                            <p:graphicEl>
                                              <a:dgm id="{236EA96B-05D6-47FA-8514-19093CFD2D97}"/>
                                            </p:graphic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
                                            <p:graphicEl>
                                              <a:dgm id="{236EA96B-05D6-47FA-8514-19093CFD2D97}"/>
                                            </p:graphic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
                                            <p:graphicEl>
                                              <a:dgm id="{236EA96B-05D6-47FA-8514-19093CFD2D97}"/>
                                            </p:graphic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4">
                                            <p:graphicEl>
                                              <a:dgm id="{236EA96B-05D6-47FA-8514-19093CFD2D97}"/>
                                            </p:graphicEl>
                                          </p:spTgt>
                                        </p:tgtEl>
                                      </p:cBhvr>
                                      <p:to x="100000" y="60000"/>
                                    </p:animScale>
                                    <p:animScale>
                                      <p:cBhvr>
                                        <p:cTn id="14" dur="166" decel="50000">
                                          <p:stCondLst>
                                            <p:cond delay="676"/>
                                          </p:stCondLst>
                                        </p:cTn>
                                        <p:tgtEl>
                                          <p:spTgt spid="4">
                                            <p:graphicEl>
                                              <a:dgm id="{236EA96B-05D6-47FA-8514-19093CFD2D97}"/>
                                            </p:graphicEl>
                                          </p:spTgt>
                                        </p:tgtEl>
                                      </p:cBhvr>
                                      <p:to x="100000" y="100000"/>
                                    </p:animScale>
                                    <p:animScale>
                                      <p:cBhvr>
                                        <p:cTn id="15" dur="26">
                                          <p:stCondLst>
                                            <p:cond delay="1312"/>
                                          </p:stCondLst>
                                        </p:cTn>
                                        <p:tgtEl>
                                          <p:spTgt spid="4">
                                            <p:graphicEl>
                                              <a:dgm id="{236EA96B-05D6-47FA-8514-19093CFD2D97}"/>
                                            </p:graphicEl>
                                          </p:spTgt>
                                        </p:tgtEl>
                                      </p:cBhvr>
                                      <p:to x="100000" y="80000"/>
                                    </p:animScale>
                                    <p:animScale>
                                      <p:cBhvr>
                                        <p:cTn id="16" dur="166" decel="50000">
                                          <p:stCondLst>
                                            <p:cond delay="1338"/>
                                          </p:stCondLst>
                                        </p:cTn>
                                        <p:tgtEl>
                                          <p:spTgt spid="4">
                                            <p:graphicEl>
                                              <a:dgm id="{236EA96B-05D6-47FA-8514-19093CFD2D97}"/>
                                            </p:graphicEl>
                                          </p:spTgt>
                                        </p:tgtEl>
                                      </p:cBhvr>
                                      <p:to x="100000" y="100000"/>
                                    </p:animScale>
                                    <p:animScale>
                                      <p:cBhvr>
                                        <p:cTn id="17" dur="26">
                                          <p:stCondLst>
                                            <p:cond delay="1642"/>
                                          </p:stCondLst>
                                        </p:cTn>
                                        <p:tgtEl>
                                          <p:spTgt spid="4">
                                            <p:graphicEl>
                                              <a:dgm id="{236EA96B-05D6-47FA-8514-19093CFD2D97}"/>
                                            </p:graphicEl>
                                          </p:spTgt>
                                        </p:tgtEl>
                                      </p:cBhvr>
                                      <p:to x="100000" y="90000"/>
                                    </p:animScale>
                                    <p:animScale>
                                      <p:cBhvr>
                                        <p:cTn id="18" dur="166" decel="50000">
                                          <p:stCondLst>
                                            <p:cond delay="1668"/>
                                          </p:stCondLst>
                                        </p:cTn>
                                        <p:tgtEl>
                                          <p:spTgt spid="4">
                                            <p:graphicEl>
                                              <a:dgm id="{236EA96B-05D6-47FA-8514-19093CFD2D97}"/>
                                            </p:graphicEl>
                                          </p:spTgt>
                                        </p:tgtEl>
                                      </p:cBhvr>
                                      <p:to x="100000" y="100000"/>
                                    </p:animScale>
                                    <p:animScale>
                                      <p:cBhvr>
                                        <p:cTn id="19" dur="26">
                                          <p:stCondLst>
                                            <p:cond delay="1808"/>
                                          </p:stCondLst>
                                        </p:cTn>
                                        <p:tgtEl>
                                          <p:spTgt spid="4">
                                            <p:graphicEl>
                                              <a:dgm id="{236EA96B-05D6-47FA-8514-19093CFD2D97}"/>
                                            </p:graphicEl>
                                          </p:spTgt>
                                        </p:tgtEl>
                                      </p:cBhvr>
                                      <p:to x="100000" y="95000"/>
                                    </p:animScale>
                                    <p:animScale>
                                      <p:cBhvr>
                                        <p:cTn id="20" dur="166" decel="50000">
                                          <p:stCondLst>
                                            <p:cond delay="1834"/>
                                          </p:stCondLst>
                                        </p:cTn>
                                        <p:tgtEl>
                                          <p:spTgt spid="4">
                                            <p:graphicEl>
                                              <a:dgm id="{236EA96B-05D6-47FA-8514-19093CFD2D97}"/>
                                            </p:graphic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4">
                                            <p:graphicEl>
                                              <a:dgm id="{108C550C-FA65-4ECA-B07F-316AC312C88B}"/>
                                            </p:graphicEl>
                                          </p:spTgt>
                                        </p:tgtEl>
                                        <p:attrNameLst>
                                          <p:attrName>style.visibility</p:attrName>
                                        </p:attrNameLst>
                                      </p:cBhvr>
                                      <p:to>
                                        <p:strVal val="visible"/>
                                      </p:to>
                                    </p:set>
                                    <p:animEffect transition="in" filter="wipe(down)">
                                      <p:cBhvr>
                                        <p:cTn id="25" dur="580">
                                          <p:stCondLst>
                                            <p:cond delay="0"/>
                                          </p:stCondLst>
                                        </p:cTn>
                                        <p:tgtEl>
                                          <p:spTgt spid="4">
                                            <p:graphicEl>
                                              <a:dgm id="{108C550C-FA65-4ECA-B07F-316AC312C88B}"/>
                                            </p:graphicEl>
                                          </p:spTgt>
                                        </p:tgtEl>
                                      </p:cBhvr>
                                    </p:animEffect>
                                    <p:anim calcmode="lin" valueType="num">
                                      <p:cBhvr>
                                        <p:cTn id="26" dur="1822" tmFilter="0,0; 0.14,0.36; 0.43,0.73; 0.71,0.91; 1.0,1.0">
                                          <p:stCondLst>
                                            <p:cond delay="0"/>
                                          </p:stCondLst>
                                        </p:cTn>
                                        <p:tgtEl>
                                          <p:spTgt spid="4">
                                            <p:graphicEl>
                                              <a:dgm id="{108C550C-FA65-4ECA-B07F-316AC312C88B}"/>
                                            </p:graphic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graphicEl>
                                              <a:dgm id="{108C550C-FA65-4ECA-B07F-316AC312C88B}"/>
                                            </p:graphic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graphicEl>
                                              <a:dgm id="{108C550C-FA65-4ECA-B07F-316AC312C88B}"/>
                                            </p:graphic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graphicEl>
                                              <a:dgm id="{108C550C-FA65-4ECA-B07F-316AC312C88B}"/>
                                            </p:graphic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graphicEl>
                                              <a:dgm id="{108C550C-FA65-4ECA-B07F-316AC312C88B}"/>
                                            </p:graphic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graphicEl>
                                              <a:dgm id="{108C550C-FA65-4ECA-B07F-316AC312C88B}"/>
                                            </p:graphicEl>
                                          </p:spTgt>
                                        </p:tgtEl>
                                      </p:cBhvr>
                                      <p:to x="100000" y="60000"/>
                                    </p:animScale>
                                    <p:animScale>
                                      <p:cBhvr>
                                        <p:cTn id="32" dur="166" decel="50000">
                                          <p:stCondLst>
                                            <p:cond delay="676"/>
                                          </p:stCondLst>
                                        </p:cTn>
                                        <p:tgtEl>
                                          <p:spTgt spid="4">
                                            <p:graphicEl>
                                              <a:dgm id="{108C550C-FA65-4ECA-B07F-316AC312C88B}"/>
                                            </p:graphicEl>
                                          </p:spTgt>
                                        </p:tgtEl>
                                      </p:cBhvr>
                                      <p:to x="100000" y="100000"/>
                                    </p:animScale>
                                    <p:animScale>
                                      <p:cBhvr>
                                        <p:cTn id="33" dur="26">
                                          <p:stCondLst>
                                            <p:cond delay="1312"/>
                                          </p:stCondLst>
                                        </p:cTn>
                                        <p:tgtEl>
                                          <p:spTgt spid="4">
                                            <p:graphicEl>
                                              <a:dgm id="{108C550C-FA65-4ECA-B07F-316AC312C88B}"/>
                                            </p:graphicEl>
                                          </p:spTgt>
                                        </p:tgtEl>
                                      </p:cBhvr>
                                      <p:to x="100000" y="80000"/>
                                    </p:animScale>
                                    <p:animScale>
                                      <p:cBhvr>
                                        <p:cTn id="34" dur="166" decel="50000">
                                          <p:stCondLst>
                                            <p:cond delay="1338"/>
                                          </p:stCondLst>
                                        </p:cTn>
                                        <p:tgtEl>
                                          <p:spTgt spid="4">
                                            <p:graphicEl>
                                              <a:dgm id="{108C550C-FA65-4ECA-B07F-316AC312C88B}"/>
                                            </p:graphicEl>
                                          </p:spTgt>
                                        </p:tgtEl>
                                      </p:cBhvr>
                                      <p:to x="100000" y="100000"/>
                                    </p:animScale>
                                    <p:animScale>
                                      <p:cBhvr>
                                        <p:cTn id="35" dur="26">
                                          <p:stCondLst>
                                            <p:cond delay="1642"/>
                                          </p:stCondLst>
                                        </p:cTn>
                                        <p:tgtEl>
                                          <p:spTgt spid="4">
                                            <p:graphicEl>
                                              <a:dgm id="{108C550C-FA65-4ECA-B07F-316AC312C88B}"/>
                                            </p:graphicEl>
                                          </p:spTgt>
                                        </p:tgtEl>
                                      </p:cBhvr>
                                      <p:to x="100000" y="90000"/>
                                    </p:animScale>
                                    <p:animScale>
                                      <p:cBhvr>
                                        <p:cTn id="36" dur="166" decel="50000">
                                          <p:stCondLst>
                                            <p:cond delay="1668"/>
                                          </p:stCondLst>
                                        </p:cTn>
                                        <p:tgtEl>
                                          <p:spTgt spid="4">
                                            <p:graphicEl>
                                              <a:dgm id="{108C550C-FA65-4ECA-B07F-316AC312C88B}"/>
                                            </p:graphicEl>
                                          </p:spTgt>
                                        </p:tgtEl>
                                      </p:cBhvr>
                                      <p:to x="100000" y="100000"/>
                                    </p:animScale>
                                    <p:animScale>
                                      <p:cBhvr>
                                        <p:cTn id="37" dur="26">
                                          <p:stCondLst>
                                            <p:cond delay="1808"/>
                                          </p:stCondLst>
                                        </p:cTn>
                                        <p:tgtEl>
                                          <p:spTgt spid="4">
                                            <p:graphicEl>
                                              <a:dgm id="{108C550C-FA65-4ECA-B07F-316AC312C88B}"/>
                                            </p:graphicEl>
                                          </p:spTgt>
                                        </p:tgtEl>
                                      </p:cBhvr>
                                      <p:to x="100000" y="95000"/>
                                    </p:animScale>
                                    <p:animScale>
                                      <p:cBhvr>
                                        <p:cTn id="38" dur="166" decel="50000">
                                          <p:stCondLst>
                                            <p:cond delay="1834"/>
                                          </p:stCondLst>
                                        </p:cTn>
                                        <p:tgtEl>
                                          <p:spTgt spid="4">
                                            <p:graphicEl>
                                              <a:dgm id="{108C550C-FA65-4ECA-B07F-316AC312C88B}"/>
                                            </p:graphicEl>
                                          </p:spTgt>
                                        </p:tgtEl>
                                      </p:cBhvr>
                                      <p:to x="100000" y="100000"/>
                                    </p:animScale>
                                  </p:childTnLst>
                                </p:cTn>
                              </p:par>
                              <p:par>
                                <p:cTn id="39" presetID="26" presetClass="entr" presetSubtype="0" fill="hold" grpId="0" nodeType="withEffect">
                                  <p:stCondLst>
                                    <p:cond delay="0"/>
                                  </p:stCondLst>
                                  <p:childTnLst>
                                    <p:set>
                                      <p:cBhvr>
                                        <p:cTn id="40" dur="1" fill="hold">
                                          <p:stCondLst>
                                            <p:cond delay="0"/>
                                          </p:stCondLst>
                                        </p:cTn>
                                        <p:tgtEl>
                                          <p:spTgt spid="4">
                                            <p:graphicEl>
                                              <a:dgm id="{046384DC-8359-4856-B15B-27F2906CEC72}"/>
                                            </p:graphicEl>
                                          </p:spTgt>
                                        </p:tgtEl>
                                        <p:attrNameLst>
                                          <p:attrName>style.visibility</p:attrName>
                                        </p:attrNameLst>
                                      </p:cBhvr>
                                      <p:to>
                                        <p:strVal val="visible"/>
                                      </p:to>
                                    </p:set>
                                    <p:animEffect transition="in" filter="wipe(down)">
                                      <p:cBhvr>
                                        <p:cTn id="41" dur="580">
                                          <p:stCondLst>
                                            <p:cond delay="0"/>
                                          </p:stCondLst>
                                        </p:cTn>
                                        <p:tgtEl>
                                          <p:spTgt spid="4">
                                            <p:graphicEl>
                                              <a:dgm id="{046384DC-8359-4856-B15B-27F2906CEC72}"/>
                                            </p:graphicEl>
                                          </p:spTgt>
                                        </p:tgtEl>
                                      </p:cBhvr>
                                    </p:animEffect>
                                    <p:anim calcmode="lin" valueType="num">
                                      <p:cBhvr>
                                        <p:cTn id="42" dur="1822" tmFilter="0,0; 0.14,0.36; 0.43,0.73; 0.71,0.91; 1.0,1.0">
                                          <p:stCondLst>
                                            <p:cond delay="0"/>
                                          </p:stCondLst>
                                        </p:cTn>
                                        <p:tgtEl>
                                          <p:spTgt spid="4">
                                            <p:graphicEl>
                                              <a:dgm id="{046384DC-8359-4856-B15B-27F2906CEC72}"/>
                                            </p:graphic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4">
                                            <p:graphicEl>
                                              <a:dgm id="{046384DC-8359-4856-B15B-27F2906CEC72}"/>
                                            </p:graphic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4">
                                            <p:graphicEl>
                                              <a:dgm id="{046384DC-8359-4856-B15B-27F2906CEC72}"/>
                                            </p:graphic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4">
                                            <p:graphicEl>
                                              <a:dgm id="{046384DC-8359-4856-B15B-27F2906CEC72}"/>
                                            </p:graphic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4">
                                            <p:graphicEl>
                                              <a:dgm id="{046384DC-8359-4856-B15B-27F2906CEC72}"/>
                                            </p:graphic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4">
                                            <p:graphicEl>
                                              <a:dgm id="{046384DC-8359-4856-B15B-27F2906CEC72}"/>
                                            </p:graphicEl>
                                          </p:spTgt>
                                        </p:tgtEl>
                                      </p:cBhvr>
                                      <p:to x="100000" y="60000"/>
                                    </p:animScale>
                                    <p:animScale>
                                      <p:cBhvr>
                                        <p:cTn id="48" dur="166" decel="50000">
                                          <p:stCondLst>
                                            <p:cond delay="676"/>
                                          </p:stCondLst>
                                        </p:cTn>
                                        <p:tgtEl>
                                          <p:spTgt spid="4">
                                            <p:graphicEl>
                                              <a:dgm id="{046384DC-8359-4856-B15B-27F2906CEC72}"/>
                                            </p:graphicEl>
                                          </p:spTgt>
                                        </p:tgtEl>
                                      </p:cBhvr>
                                      <p:to x="100000" y="100000"/>
                                    </p:animScale>
                                    <p:animScale>
                                      <p:cBhvr>
                                        <p:cTn id="49" dur="26">
                                          <p:stCondLst>
                                            <p:cond delay="1312"/>
                                          </p:stCondLst>
                                        </p:cTn>
                                        <p:tgtEl>
                                          <p:spTgt spid="4">
                                            <p:graphicEl>
                                              <a:dgm id="{046384DC-8359-4856-B15B-27F2906CEC72}"/>
                                            </p:graphicEl>
                                          </p:spTgt>
                                        </p:tgtEl>
                                      </p:cBhvr>
                                      <p:to x="100000" y="80000"/>
                                    </p:animScale>
                                    <p:animScale>
                                      <p:cBhvr>
                                        <p:cTn id="50" dur="166" decel="50000">
                                          <p:stCondLst>
                                            <p:cond delay="1338"/>
                                          </p:stCondLst>
                                        </p:cTn>
                                        <p:tgtEl>
                                          <p:spTgt spid="4">
                                            <p:graphicEl>
                                              <a:dgm id="{046384DC-8359-4856-B15B-27F2906CEC72}"/>
                                            </p:graphicEl>
                                          </p:spTgt>
                                        </p:tgtEl>
                                      </p:cBhvr>
                                      <p:to x="100000" y="100000"/>
                                    </p:animScale>
                                    <p:animScale>
                                      <p:cBhvr>
                                        <p:cTn id="51" dur="26">
                                          <p:stCondLst>
                                            <p:cond delay="1642"/>
                                          </p:stCondLst>
                                        </p:cTn>
                                        <p:tgtEl>
                                          <p:spTgt spid="4">
                                            <p:graphicEl>
                                              <a:dgm id="{046384DC-8359-4856-B15B-27F2906CEC72}"/>
                                            </p:graphicEl>
                                          </p:spTgt>
                                        </p:tgtEl>
                                      </p:cBhvr>
                                      <p:to x="100000" y="90000"/>
                                    </p:animScale>
                                    <p:animScale>
                                      <p:cBhvr>
                                        <p:cTn id="52" dur="166" decel="50000">
                                          <p:stCondLst>
                                            <p:cond delay="1668"/>
                                          </p:stCondLst>
                                        </p:cTn>
                                        <p:tgtEl>
                                          <p:spTgt spid="4">
                                            <p:graphicEl>
                                              <a:dgm id="{046384DC-8359-4856-B15B-27F2906CEC72}"/>
                                            </p:graphicEl>
                                          </p:spTgt>
                                        </p:tgtEl>
                                      </p:cBhvr>
                                      <p:to x="100000" y="100000"/>
                                    </p:animScale>
                                    <p:animScale>
                                      <p:cBhvr>
                                        <p:cTn id="53" dur="26">
                                          <p:stCondLst>
                                            <p:cond delay="1808"/>
                                          </p:stCondLst>
                                        </p:cTn>
                                        <p:tgtEl>
                                          <p:spTgt spid="4">
                                            <p:graphicEl>
                                              <a:dgm id="{046384DC-8359-4856-B15B-27F2906CEC72}"/>
                                            </p:graphicEl>
                                          </p:spTgt>
                                        </p:tgtEl>
                                      </p:cBhvr>
                                      <p:to x="100000" y="95000"/>
                                    </p:animScale>
                                    <p:animScale>
                                      <p:cBhvr>
                                        <p:cTn id="54" dur="166" decel="50000">
                                          <p:stCondLst>
                                            <p:cond delay="1834"/>
                                          </p:stCondLst>
                                        </p:cTn>
                                        <p:tgtEl>
                                          <p:spTgt spid="4">
                                            <p:graphicEl>
                                              <a:dgm id="{046384DC-8359-4856-B15B-27F2906CEC72}"/>
                                            </p:graphicEl>
                                          </p:spTgt>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4">
                                            <p:graphicEl>
                                              <a:dgm id="{D440213A-5227-4D92-AB89-1D565282A543}"/>
                                            </p:graphicEl>
                                          </p:spTgt>
                                        </p:tgtEl>
                                        <p:attrNameLst>
                                          <p:attrName>style.visibility</p:attrName>
                                        </p:attrNameLst>
                                      </p:cBhvr>
                                      <p:to>
                                        <p:strVal val="visible"/>
                                      </p:to>
                                    </p:set>
                                    <p:animEffect transition="in" filter="wipe(down)">
                                      <p:cBhvr>
                                        <p:cTn id="57" dur="580">
                                          <p:stCondLst>
                                            <p:cond delay="0"/>
                                          </p:stCondLst>
                                        </p:cTn>
                                        <p:tgtEl>
                                          <p:spTgt spid="4">
                                            <p:graphicEl>
                                              <a:dgm id="{D440213A-5227-4D92-AB89-1D565282A543}"/>
                                            </p:graphicEl>
                                          </p:spTgt>
                                        </p:tgtEl>
                                      </p:cBhvr>
                                    </p:animEffect>
                                    <p:anim calcmode="lin" valueType="num">
                                      <p:cBhvr>
                                        <p:cTn id="58" dur="1822" tmFilter="0,0; 0.14,0.36; 0.43,0.73; 0.71,0.91; 1.0,1.0">
                                          <p:stCondLst>
                                            <p:cond delay="0"/>
                                          </p:stCondLst>
                                        </p:cTn>
                                        <p:tgtEl>
                                          <p:spTgt spid="4">
                                            <p:graphicEl>
                                              <a:dgm id="{D440213A-5227-4D92-AB89-1D565282A543}"/>
                                            </p:graphicEl>
                                          </p:spTgt>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4">
                                            <p:graphicEl>
                                              <a:dgm id="{D440213A-5227-4D92-AB89-1D565282A543}"/>
                                            </p:graphicEl>
                                          </p:spTgt>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4">
                                            <p:graphicEl>
                                              <a:dgm id="{D440213A-5227-4D92-AB89-1D565282A543}"/>
                                            </p:graphicEl>
                                          </p:spTgt>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4">
                                            <p:graphicEl>
                                              <a:dgm id="{D440213A-5227-4D92-AB89-1D565282A543}"/>
                                            </p:graphicEl>
                                          </p:spTgt>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4">
                                            <p:graphicEl>
                                              <a:dgm id="{D440213A-5227-4D92-AB89-1D565282A543}"/>
                                            </p:graphicEl>
                                          </p:spTgt>
                                        </p:tgtEl>
                                        <p:attrNameLst>
                                          <p:attrName>ppt_y</p:attrName>
                                        </p:attrNameLst>
                                      </p:cBhvr>
                                      <p:tavLst>
                                        <p:tav tm="0" fmla="#ppt_y-sin(pi*$)/81">
                                          <p:val>
                                            <p:fltVal val="0"/>
                                          </p:val>
                                        </p:tav>
                                        <p:tav tm="100000">
                                          <p:val>
                                            <p:fltVal val="1"/>
                                          </p:val>
                                        </p:tav>
                                      </p:tavLst>
                                    </p:anim>
                                    <p:animScale>
                                      <p:cBhvr>
                                        <p:cTn id="63" dur="26">
                                          <p:stCondLst>
                                            <p:cond delay="650"/>
                                          </p:stCondLst>
                                        </p:cTn>
                                        <p:tgtEl>
                                          <p:spTgt spid="4">
                                            <p:graphicEl>
                                              <a:dgm id="{D440213A-5227-4D92-AB89-1D565282A543}"/>
                                            </p:graphicEl>
                                          </p:spTgt>
                                        </p:tgtEl>
                                      </p:cBhvr>
                                      <p:to x="100000" y="60000"/>
                                    </p:animScale>
                                    <p:animScale>
                                      <p:cBhvr>
                                        <p:cTn id="64" dur="166" decel="50000">
                                          <p:stCondLst>
                                            <p:cond delay="676"/>
                                          </p:stCondLst>
                                        </p:cTn>
                                        <p:tgtEl>
                                          <p:spTgt spid="4">
                                            <p:graphicEl>
                                              <a:dgm id="{D440213A-5227-4D92-AB89-1D565282A543}"/>
                                            </p:graphicEl>
                                          </p:spTgt>
                                        </p:tgtEl>
                                      </p:cBhvr>
                                      <p:to x="100000" y="100000"/>
                                    </p:animScale>
                                    <p:animScale>
                                      <p:cBhvr>
                                        <p:cTn id="65" dur="26">
                                          <p:stCondLst>
                                            <p:cond delay="1312"/>
                                          </p:stCondLst>
                                        </p:cTn>
                                        <p:tgtEl>
                                          <p:spTgt spid="4">
                                            <p:graphicEl>
                                              <a:dgm id="{D440213A-5227-4D92-AB89-1D565282A543}"/>
                                            </p:graphicEl>
                                          </p:spTgt>
                                        </p:tgtEl>
                                      </p:cBhvr>
                                      <p:to x="100000" y="80000"/>
                                    </p:animScale>
                                    <p:animScale>
                                      <p:cBhvr>
                                        <p:cTn id="66" dur="166" decel="50000">
                                          <p:stCondLst>
                                            <p:cond delay="1338"/>
                                          </p:stCondLst>
                                        </p:cTn>
                                        <p:tgtEl>
                                          <p:spTgt spid="4">
                                            <p:graphicEl>
                                              <a:dgm id="{D440213A-5227-4D92-AB89-1D565282A543}"/>
                                            </p:graphicEl>
                                          </p:spTgt>
                                        </p:tgtEl>
                                      </p:cBhvr>
                                      <p:to x="100000" y="100000"/>
                                    </p:animScale>
                                    <p:animScale>
                                      <p:cBhvr>
                                        <p:cTn id="67" dur="26">
                                          <p:stCondLst>
                                            <p:cond delay="1642"/>
                                          </p:stCondLst>
                                        </p:cTn>
                                        <p:tgtEl>
                                          <p:spTgt spid="4">
                                            <p:graphicEl>
                                              <a:dgm id="{D440213A-5227-4D92-AB89-1D565282A543}"/>
                                            </p:graphicEl>
                                          </p:spTgt>
                                        </p:tgtEl>
                                      </p:cBhvr>
                                      <p:to x="100000" y="90000"/>
                                    </p:animScale>
                                    <p:animScale>
                                      <p:cBhvr>
                                        <p:cTn id="68" dur="166" decel="50000">
                                          <p:stCondLst>
                                            <p:cond delay="1668"/>
                                          </p:stCondLst>
                                        </p:cTn>
                                        <p:tgtEl>
                                          <p:spTgt spid="4">
                                            <p:graphicEl>
                                              <a:dgm id="{D440213A-5227-4D92-AB89-1D565282A543}"/>
                                            </p:graphicEl>
                                          </p:spTgt>
                                        </p:tgtEl>
                                      </p:cBhvr>
                                      <p:to x="100000" y="100000"/>
                                    </p:animScale>
                                    <p:animScale>
                                      <p:cBhvr>
                                        <p:cTn id="69" dur="26">
                                          <p:stCondLst>
                                            <p:cond delay="1808"/>
                                          </p:stCondLst>
                                        </p:cTn>
                                        <p:tgtEl>
                                          <p:spTgt spid="4">
                                            <p:graphicEl>
                                              <a:dgm id="{D440213A-5227-4D92-AB89-1D565282A543}"/>
                                            </p:graphicEl>
                                          </p:spTgt>
                                        </p:tgtEl>
                                      </p:cBhvr>
                                      <p:to x="100000" y="95000"/>
                                    </p:animScale>
                                    <p:animScale>
                                      <p:cBhvr>
                                        <p:cTn id="70" dur="166" decel="50000">
                                          <p:stCondLst>
                                            <p:cond delay="1834"/>
                                          </p:stCondLst>
                                        </p:cTn>
                                        <p:tgtEl>
                                          <p:spTgt spid="4">
                                            <p:graphicEl>
                                              <a:dgm id="{D440213A-5227-4D92-AB89-1D565282A543}"/>
                                            </p:graphicEl>
                                          </p:spTgt>
                                        </p:tgtEl>
                                      </p:cBhvr>
                                      <p:to x="100000" y="100000"/>
                                    </p:animScale>
                                  </p:childTnLst>
                                </p:cTn>
                              </p:par>
                            </p:childTnLst>
                          </p:cTn>
                        </p:par>
                      </p:childTnLst>
                    </p:cTn>
                  </p:par>
                  <p:par>
                    <p:cTn id="71" fill="hold">
                      <p:stCondLst>
                        <p:cond delay="indefinite"/>
                      </p:stCondLst>
                      <p:childTnLst>
                        <p:par>
                          <p:cTn id="72" fill="hold">
                            <p:stCondLst>
                              <p:cond delay="0"/>
                            </p:stCondLst>
                            <p:childTnLst>
                              <p:par>
                                <p:cTn id="73" presetID="26" presetClass="entr" presetSubtype="0" fill="hold" grpId="0" nodeType="clickEffect">
                                  <p:stCondLst>
                                    <p:cond delay="0"/>
                                  </p:stCondLst>
                                  <p:childTnLst>
                                    <p:set>
                                      <p:cBhvr>
                                        <p:cTn id="74" dur="1" fill="hold">
                                          <p:stCondLst>
                                            <p:cond delay="0"/>
                                          </p:stCondLst>
                                        </p:cTn>
                                        <p:tgtEl>
                                          <p:spTgt spid="4">
                                            <p:graphicEl>
                                              <a:dgm id="{3F032DD7-6BDC-45BA-85F3-4283D9F21A84}"/>
                                            </p:graphicEl>
                                          </p:spTgt>
                                        </p:tgtEl>
                                        <p:attrNameLst>
                                          <p:attrName>style.visibility</p:attrName>
                                        </p:attrNameLst>
                                      </p:cBhvr>
                                      <p:to>
                                        <p:strVal val="visible"/>
                                      </p:to>
                                    </p:set>
                                    <p:animEffect transition="in" filter="wipe(down)">
                                      <p:cBhvr>
                                        <p:cTn id="75" dur="580">
                                          <p:stCondLst>
                                            <p:cond delay="0"/>
                                          </p:stCondLst>
                                        </p:cTn>
                                        <p:tgtEl>
                                          <p:spTgt spid="4">
                                            <p:graphicEl>
                                              <a:dgm id="{3F032DD7-6BDC-45BA-85F3-4283D9F21A84}"/>
                                            </p:graphicEl>
                                          </p:spTgt>
                                        </p:tgtEl>
                                      </p:cBhvr>
                                    </p:animEffect>
                                    <p:anim calcmode="lin" valueType="num">
                                      <p:cBhvr>
                                        <p:cTn id="76" dur="1822" tmFilter="0,0; 0.14,0.36; 0.43,0.73; 0.71,0.91; 1.0,1.0">
                                          <p:stCondLst>
                                            <p:cond delay="0"/>
                                          </p:stCondLst>
                                        </p:cTn>
                                        <p:tgtEl>
                                          <p:spTgt spid="4">
                                            <p:graphicEl>
                                              <a:dgm id="{3F032DD7-6BDC-45BA-85F3-4283D9F21A84}"/>
                                            </p:graphicEl>
                                          </p:spTgt>
                                        </p:tgtEl>
                                        <p:attrNameLst>
                                          <p:attrName>ppt_x</p:attrName>
                                        </p:attrNameLst>
                                      </p:cBhvr>
                                      <p:tavLst>
                                        <p:tav tm="0">
                                          <p:val>
                                            <p:strVal val="#ppt_x-0.25"/>
                                          </p:val>
                                        </p:tav>
                                        <p:tav tm="100000">
                                          <p:val>
                                            <p:strVal val="#ppt_x"/>
                                          </p:val>
                                        </p:tav>
                                      </p:tavLst>
                                    </p:anim>
                                    <p:anim calcmode="lin" valueType="num">
                                      <p:cBhvr>
                                        <p:cTn id="77" dur="664" tmFilter="0.0,0.0; 0.25,0.07; 0.50,0.2; 0.75,0.467; 1.0,1.0">
                                          <p:stCondLst>
                                            <p:cond delay="0"/>
                                          </p:stCondLst>
                                        </p:cTn>
                                        <p:tgtEl>
                                          <p:spTgt spid="4">
                                            <p:graphicEl>
                                              <a:dgm id="{3F032DD7-6BDC-45BA-85F3-4283D9F21A84}"/>
                                            </p:graphicEl>
                                          </p:spTgt>
                                        </p:tgtEl>
                                        <p:attrNameLst>
                                          <p:attrName>ppt_y</p:attrName>
                                        </p:attrNameLst>
                                      </p:cBhvr>
                                      <p:tavLst>
                                        <p:tav tm="0" fmla="#ppt_y-sin(pi*$)/3">
                                          <p:val>
                                            <p:fltVal val="0.5"/>
                                          </p:val>
                                        </p:tav>
                                        <p:tav tm="100000">
                                          <p:val>
                                            <p:fltVal val="1"/>
                                          </p:val>
                                        </p:tav>
                                      </p:tavLst>
                                    </p:anim>
                                    <p:anim calcmode="lin" valueType="num">
                                      <p:cBhvr>
                                        <p:cTn id="78" dur="664" tmFilter="0, 0; 0.125,0.2665; 0.25,0.4; 0.375,0.465; 0.5,0.5;  0.625,0.535; 0.75,0.6; 0.875,0.7335; 1,1">
                                          <p:stCondLst>
                                            <p:cond delay="664"/>
                                          </p:stCondLst>
                                        </p:cTn>
                                        <p:tgtEl>
                                          <p:spTgt spid="4">
                                            <p:graphicEl>
                                              <a:dgm id="{3F032DD7-6BDC-45BA-85F3-4283D9F21A84}"/>
                                            </p:graphicEl>
                                          </p:spTgt>
                                        </p:tgtEl>
                                        <p:attrNameLst>
                                          <p:attrName>ppt_y</p:attrName>
                                        </p:attrNameLst>
                                      </p:cBhvr>
                                      <p:tavLst>
                                        <p:tav tm="0" fmla="#ppt_y-sin(pi*$)/9">
                                          <p:val>
                                            <p:fltVal val="0"/>
                                          </p:val>
                                        </p:tav>
                                        <p:tav tm="100000">
                                          <p:val>
                                            <p:fltVal val="1"/>
                                          </p:val>
                                        </p:tav>
                                      </p:tavLst>
                                    </p:anim>
                                    <p:anim calcmode="lin" valueType="num">
                                      <p:cBhvr>
                                        <p:cTn id="79" dur="332" tmFilter="0, 0; 0.125,0.2665; 0.25,0.4; 0.375,0.465; 0.5,0.5;  0.625,0.535; 0.75,0.6; 0.875,0.7335; 1,1">
                                          <p:stCondLst>
                                            <p:cond delay="1324"/>
                                          </p:stCondLst>
                                        </p:cTn>
                                        <p:tgtEl>
                                          <p:spTgt spid="4">
                                            <p:graphicEl>
                                              <a:dgm id="{3F032DD7-6BDC-45BA-85F3-4283D9F21A84}"/>
                                            </p:graphicEl>
                                          </p:spTgt>
                                        </p:tgtEl>
                                        <p:attrNameLst>
                                          <p:attrName>ppt_y</p:attrName>
                                        </p:attrNameLst>
                                      </p:cBhvr>
                                      <p:tavLst>
                                        <p:tav tm="0" fmla="#ppt_y-sin(pi*$)/27">
                                          <p:val>
                                            <p:fltVal val="0"/>
                                          </p:val>
                                        </p:tav>
                                        <p:tav tm="100000">
                                          <p:val>
                                            <p:fltVal val="1"/>
                                          </p:val>
                                        </p:tav>
                                      </p:tavLst>
                                    </p:anim>
                                    <p:anim calcmode="lin" valueType="num">
                                      <p:cBhvr>
                                        <p:cTn id="80" dur="164" tmFilter="0, 0; 0.125,0.2665; 0.25,0.4; 0.375,0.465; 0.5,0.5;  0.625,0.535; 0.75,0.6; 0.875,0.7335; 1,1">
                                          <p:stCondLst>
                                            <p:cond delay="1656"/>
                                          </p:stCondLst>
                                        </p:cTn>
                                        <p:tgtEl>
                                          <p:spTgt spid="4">
                                            <p:graphicEl>
                                              <a:dgm id="{3F032DD7-6BDC-45BA-85F3-4283D9F21A84}"/>
                                            </p:graphicEl>
                                          </p:spTgt>
                                        </p:tgtEl>
                                        <p:attrNameLst>
                                          <p:attrName>ppt_y</p:attrName>
                                        </p:attrNameLst>
                                      </p:cBhvr>
                                      <p:tavLst>
                                        <p:tav tm="0" fmla="#ppt_y-sin(pi*$)/81">
                                          <p:val>
                                            <p:fltVal val="0"/>
                                          </p:val>
                                        </p:tav>
                                        <p:tav tm="100000">
                                          <p:val>
                                            <p:fltVal val="1"/>
                                          </p:val>
                                        </p:tav>
                                      </p:tavLst>
                                    </p:anim>
                                    <p:animScale>
                                      <p:cBhvr>
                                        <p:cTn id="81" dur="26">
                                          <p:stCondLst>
                                            <p:cond delay="650"/>
                                          </p:stCondLst>
                                        </p:cTn>
                                        <p:tgtEl>
                                          <p:spTgt spid="4">
                                            <p:graphicEl>
                                              <a:dgm id="{3F032DD7-6BDC-45BA-85F3-4283D9F21A84}"/>
                                            </p:graphicEl>
                                          </p:spTgt>
                                        </p:tgtEl>
                                      </p:cBhvr>
                                      <p:to x="100000" y="60000"/>
                                    </p:animScale>
                                    <p:animScale>
                                      <p:cBhvr>
                                        <p:cTn id="82" dur="166" decel="50000">
                                          <p:stCondLst>
                                            <p:cond delay="676"/>
                                          </p:stCondLst>
                                        </p:cTn>
                                        <p:tgtEl>
                                          <p:spTgt spid="4">
                                            <p:graphicEl>
                                              <a:dgm id="{3F032DD7-6BDC-45BA-85F3-4283D9F21A84}"/>
                                            </p:graphicEl>
                                          </p:spTgt>
                                        </p:tgtEl>
                                      </p:cBhvr>
                                      <p:to x="100000" y="100000"/>
                                    </p:animScale>
                                    <p:animScale>
                                      <p:cBhvr>
                                        <p:cTn id="83" dur="26">
                                          <p:stCondLst>
                                            <p:cond delay="1312"/>
                                          </p:stCondLst>
                                        </p:cTn>
                                        <p:tgtEl>
                                          <p:spTgt spid="4">
                                            <p:graphicEl>
                                              <a:dgm id="{3F032DD7-6BDC-45BA-85F3-4283D9F21A84}"/>
                                            </p:graphicEl>
                                          </p:spTgt>
                                        </p:tgtEl>
                                      </p:cBhvr>
                                      <p:to x="100000" y="80000"/>
                                    </p:animScale>
                                    <p:animScale>
                                      <p:cBhvr>
                                        <p:cTn id="84" dur="166" decel="50000">
                                          <p:stCondLst>
                                            <p:cond delay="1338"/>
                                          </p:stCondLst>
                                        </p:cTn>
                                        <p:tgtEl>
                                          <p:spTgt spid="4">
                                            <p:graphicEl>
                                              <a:dgm id="{3F032DD7-6BDC-45BA-85F3-4283D9F21A84}"/>
                                            </p:graphicEl>
                                          </p:spTgt>
                                        </p:tgtEl>
                                      </p:cBhvr>
                                      <p:to x="100000" y="100000"/>
                                    </p:animScale>
                                    <p:animScale>
                                      <p:cBhvr>
                                        <p:cTn id="85" dur="26">
                                          <p:stCondLst>
                                            <p:cond delay="1642"/>
                                          </p:stCondLst>
                                        </p:cTn>
                                        <p:tgtEl>
                                          <p:spTgt spid="4">
                                            <p:graphicEl>
                                              <a:dgm id="{3F032DD7-6BDC-45BA-85F3-4283D9F21A84}"/>
                                            </p:graphicEl>
                                          </p:spTgt>
                                        </p:tgtEl>
                                      </p:cBhvr>
                                      <p:to x="100000" y="90000"/>
                                    </p:animScale>
                                    <p:animScale>
                                      <p:cBhvr>
                                        <p:cTn id="86" dur="166" decel="50000">
                                          <p:stCondLst>
                                            <p:cond delay="1668"/>
                                          </p:stCondLst>
                                        </p:cTn>
                                        <p:tgtEl>
                                          <p:spTgt spid="4">
                                            <p:graphicEl>
                                              <a:dgm id="{3F032DD7-6BDC-45BA-85F3-4283D9F21A84}"/>
                                            </p:graphicEl>
                                          </p:spTgt>
                                        </p:tgtEl>
                                      </p:cBhvr>
                                      <p:to x="100000" y="100000"/>
                                    </p:animScale>
                                    <p:animScale>
                                      <p:cBhvr>
                                        <p:cTn id="87" dur="26">
                                          <p:stCondLst>
                                            <p:cond delay="1808"/>
                                          </p:stCondLst>
                                        </p:cTn>
                                        <p:tgtEl>
                                          <p:spTgt spid="4">
                                            <p:graphicEl>
                                              <a:dgm id="{3F032DD7-6BDC-45BA-85F3-4283D9F21A84}"/>
                                            </p:graphicEl>
                                          </p:spTgt>
                                        </p:tgtEl>
                                      </p:cBhvr>
                                      <p:to x="100000" y="95000"/>
                                    </p:animScale>
                                    <p:animScale>
                                      <p:cBhvr>
                                        <p:cTn id="88" dur="166" decel="50000">
                                          <p:stCondLst>
                                            <p:cond delay="1834"/>
                                          </p:stCondLst>
                                        </p:cTn>
                                        <p:tgtEl>
                                          <p:spTgt spid="4">
                                            <p:graphicEl>
                                              <a:dgm id="{3F032DD7-6BDC-45BA-85F3-4283D9F21A84}"/>
                                            </p:graphicEl>
                                          </p:spTgt>
                                        </p:tgtEl>
                                      </p:cBhvr>
                                      <p:to x="100000" y="100000"/>
                                    </p:animScale>
                                  </p:childTnLst>
                                </p:cTn>
                              </p:par>
                              <p:par>
                                <p:cTn id="89" presetID="26" presetClass="entr" presetSubtype="0" fill="hold" grpId="0" nodeType="withEffect">
                                  <p:stCondLst>
                                    <p:cond delay="0"/>
                                  </p:stCondLst>
                                  <p:childTnLst>
                                    <p:set>
                                      <p:cBhvr>
                                        <p:cTn id="90" dur="1" fill="hold">
                                          <p:stCondLst>
                                            <p:cond delay="0"/>
                                          </p:stCondLst>
                                        </p:cTn>
                                        <p:tgtEl>
                                          <p:spTgt spid="4">
                                            <p:graphicEl>
                                              <a:dgm id="{4DFE2554-8EFE-4FF5-87DE-E6371B575F20}"/>
                                            </p:graphicEl>
                                          </p:spTgt>
                                        </p:tgtEl>
                                        <p:attrNameLst>
                                          <p:attrName>style.visibility</p:attrName>
                                        </p:attrNameLst>
                                      </p:cBhvr>
                                      <p:to>
                                        <p:strVal val="visible"/>
                                      </p:to>
                                    </p:set>
                                    <p:animEffect transition="in" filter="wipe(down)">
                                      <p:cBhvr>
                                        <p:cTn id="91" dur="580">
                                          <p:stCondLst>
                                            <p:cond delay="0"/>
                                          </p:stCondLst>
                                        </p:cTn>
                                        <p:tgtEl>
                                          <p:spTgt spid="4">
                                            <p:graphicEl>
                                              <a:dgm id="{4DFE2554-8EFE-4FF5-87DE-E6371B575F20}"/>
                                            </p:graphicEl>
                                          </p:spTgt>
                                        </p:tgtEl>
                                      </p:cBhvr>
                                    </p:animEffect>
                                    <p:anim calcmode="lin" valueType="num">
                                      <p:cBhvr>
                                        <p:cTn id="92" dur="1822" tmFilter="0,0; 0.14,0.36; 0.43,0.73; 0.71,0.91; 1.0,1.0">
                                          <p:stCondLst>
                                            <p:cond delay="0"/>
                                          </p:stCondLst>
                                        </p:cTn>
                                        <p:tgtEl>
                                          <p:spTgt spid="4">
                                            <p:graphicEl>
                                              <a:dgm id="{4DFE2554-8EFE-4FF5-87DE-E6371B575F20}"/>
                                            </p:graphicEl>
                                          </p:spTgt>
                                        </p:tgtEl>
                                        <p:attrNameLst>
                                          <p:attrName>ppt_x</p:attrName>
                                        </p:attrNameLst>
                                      </p:cBhvr>
                                      <p:tavLst>
                                        <p:tav tm="0">
                                          <p:val>
                                            <p:strVal val="#ppt_x-0.25"/>
                                          </p:val>
                                        </p:tav>
                                        <p:tav tm="100000">
                                          <p:val>
                                            <p:strVal val="#ppt_x"/>
                                          </p:val>
                                        </p:tav>
                                      </p:tavLst>
                                    </p:anim>
                                    <p:anim calcmode="lin" valueType="num">
                                      <p:cBhvr>
                                        <p:cTn id="93" dur="664" tmFilter="0.0,0.0; 0.25,0.07; 0.50,0.2; 0.75,0.467; 1.0,1.0">
                                          <p:stCondLst>
                                            <p:cond delay="0"/>
                                          </p:stCondLst>
                                        </p:cTn>
                                        <p:tgtEl>
                                          <p:spTgt spid="4">
                                            <p:graphicEl>
                                              <a:dgm id="{4DFE2554-8EFE-4FF5-87DE-E6371B575F20}"/>
                                            </p:graphicEl>
                                          </p:spTgt>
                                        </p:tgtEl>
                                        <p:attrNameLst>
                                          <p:attrName>ppt_y</p:attrName>
                                        </p:attrNameLst>
                                      </p:cBhvr>
                                      <p:tavLst>
                                        <p:tav tm="0" fmla="#ppt_y-sin(pi*$)/3">
                                          <p:val>
                                            <p:fltVal val="0.5"/>
                                          </p:val>
                                        </p:tav>
                                        <p:tav tm="100000">
                                          <p:val>
                                            <p:fltVal val="1"/>
                                          </p:val>
                                        </p:tav>
                                      </p:tavLst>
                                    </p:anim>
                                    <p:anim calcmode="lin" valueType="num">
                                      <p:cBhvr>
                                        <p:cTn id="94" dur="664" tmFilter="0, 0; 0.125,0.2665; 0.25,0.4; 0.375,0.465; 0.5,0.5;  0.625,0.535; 0.75,0.6; 0.875,0.7335; 1,1">
                                          <p:stCondLst>
                                            <p:cond delay="664"/>
                                          </p:stCondLst>
                                        </p:cTn>
                                        <p:tgtEl>
                                          <p:spTgt spid="4">
                                            <p:graphicEl>
                                              <a:dgm id="{4DFE2554-8EFE-4FF5-87DE-E6371B575F20}"/>
                                            </p:graphicEl>
                                          </p:spTgt>
                                        </p:tgtEl>
                                        <p:attrNameLst>
                                          <p:attrName>ppt_y</p:attrName>
                                        </p:attrNameLst>
                                      </p:cBhvr>
                                      <p:tavLst>
                                        <p:tav tm="0" fmla="#ppt_y-sin(pi*$)/9">
                                          <p:val>
                                            <p:fltVal val="0"/>
                                          </p:val>
                                        </p:tav>
                                        <p:tav tm="100000">
                                          <p:val>
                                            <p:fltVal val="1"/>
                                          </p:val>
                                        </p:tav>
                                      </p:tavLst>
                                    </p:anim>
                                    <p:anim calcmode="lin" valueType="num">
                                      <p:cBhvr>
                                        <p:cTn id="95" dur="332" tmFilter="0, 0; 0.125,0.2665; 0.25,0.4; 0.375,0.465; 0.5,0.5;  0.625,0.535; 0.75,0.6; 0.875,0.7335; 1,1">
                                          <p:stCondLst>
                                            <p:cond delay="1324"/>
                                          </p:stCondLst>
                                        </p:cTn>
                                        <p:tgtEl>
                                          <p:spTgt spid="4">
                                            <p:graphicEl>
                                              <a:dgm id="{4DFE2554-8EFE-4FF5-87DE-E6371B575F20}"/>
                                            </p:graphicEl>
                                          </p:spTgt>
                                        </p:tgtEl>
                                        <p:attrNameLst>
                                          <p:attrName>ppt_y</p:attrName>
                                        </p:attrNameLst>
                                      </p:cBhvr>
                                      <p:tavLst>
                                        <p:tav tm="0" fmla="#ppt_y-sin(pi*$)/27">
                                          <p:val>
                                            <p:fltVal val="0"/>
                                          </p:val>
                                        </p:tav>
                                        <p:tav tm="100000">
                                          <p:val>
                                            <p:fltVal val="1"/>
                                          </p:val>
                                        </p:tav>
                                      </p:tavLst>
                                    </p:anim>
                                    <p:anim calcmode="lin" valueType="num">
                                      <p:cBhvr>
                                        <p:cTn id="96" dur="164" tmFilter="0, 0; 0.125,0.2665; 0.25,0.4; 0.375,0.465; 0.5,0.5;  0.625,0.535; 0.75,0.6; 0.875,0.7335; 1,1">
                                          <p:stCondLst>
                                            <p:cond delay="1656"/>
                                          </p:stCondLst>
                                        </p:cTn>
                                        <p:tgtEl>
                                          <p:spTgt spid="4">
                                            <p:graphicEl>
                                              <a:dgm id="{4DFE2554-8EFE-4FF5-87DE-E6371B575F20}"/>
                                            </p:graphicEl>
                                          </p:spTgt>
                                        </p:tgtEl>
                                        <p:attrNameLst>
                                          <p:attrName>ppt_y</p:attrName>
                                        </p:attrNameLst>
                                      </p:cBhvr>
                                      <p:tavLst>
                                        <p:tav tm="0" fmla="#ppt_y-sin(pi*$)/81">
                                          <p:val>
                                            <p:fltVal val="0"/>
                                          </p:val>
                                        </p:tav>
                                        <p:tav tm="100000">
                                          <p:val>
                                            <p:fltVal val="1"/>
                                          </p:val>
                                        </p:tav>
                                      </p:tavLst>
                                    </p:anim>
                                    <p:animScale>
                                      <p:cBhvr>
                                        <p:cTn id="97" dur="26">
                                          <p:stCondLst>
                                            <p:cond delay="650"/>
                                          </p:stCondLst>
                                        </p:cTn>
                                        <p:tgtEl>
                                          <p:spTgt spid="4">
                                            <p:graphicEl>
                                              <a:dgm id="{4DFE2554-8EFE-4FF5-87DE-E6371B575F20}"/>
                                            </p:graphicEl>
                                          </p:spTgt>
                                        </p:tgtEl>
                                      </p:cBhvr>
                                      <p:to x="100000" y="60000"/>
                                    </p:animScale>
                                    <p:animScale>
                                      <p:cBhvr>
                                        <p:cTn id="98" dur="166" decel="50000">
                                          <p:stCondLst>
                                            <p:cond delay="676"/>
                                          </p:stCondLst>
                                        </p:cTn>
                                        <p:tgtEl>
                                          <p:spTgt spid="4">
                                            <p:graphicEl>
                                              <a:dgm id="{4DFE2554-8EFE-4FF5-87DE-E6371B575F20}"/>
                                            </p:graphicEl>
                                          </p:spTgt>
                                        </p:tgtEl>
                                      </p:cBhvr>
                                      <p:to x="100000" y="100000"/>
                                    </p:animScale>
                                    <p:animScale>
                                      <p:cBhvr>
                                        <p:cTn id="99" dur="26">
                                          <p:stCondLst>
                                            <p:cond delay="1312"/>
                                          </p:stCondLst>
                                        </p:cTn>
                                        <p:tgtEl>
                                          <p:spTgt spid="4">
                                            <p:graphicEl>
                                              <a:dgm id="{4DFE2554-8EFE-4FF5-87DE-E6371B575F20}"/>
                                            </p:graphicEl>
                                          </p:spTgt>
                                        </p:tgtEl>
                                      </p:cBhvr>
                                      <p:to x="100000" y="80000"/>
                                    </p:animScale>
                                    <p:animScale>
                                      <p:cBhvr>
                                        <p:cTn id="100" dur="166" decel="50000">
                                          <p:stCondLst>
                                            <p:cond delay="1338"/>
                                          </p:stCondLst>
                                        </p:cTn>
                                        <p:tgtEl>
                                          <p:spTgt spid="4">
                                            <p:graphicEl>
                                              <a:dgm id="{4DFE2554-8EFE-4FF5-87DE-E6371B575F20}"/>
                                            </p:graphicEl>
                                          </p:spTgt>
                                        </p:tgtEl>
                                      </p:cBhvr>
                                      <p:to x="100000" y="100000"/>
                                    </p:animScale>
                                    <p:animScale>
                                      <p:cBhvr>
                                        <p:cTn id="101" dur="26">
                                          <p:stCondLst>
                                            <p:cond delay="1642"/>
                                          </p:stCondLst>
                                        </p:cTn>
                                        <p:tgtEl>
                                          <p:spTgt spid="4">
                                            <p:graphicEl>
                                              <a:dgm id="{4DFE2554-8EFE-4FF5-87DE-E6371B575F20}"/>
                                            </p:graphicEl>
                                          </p:spTgt>
                                        </p:tgtEl>
                                      </p:cBhvr>
                                      <p:to x="100000" y="90000"/>
                                    </p:animScale>
                                    <p:animScale>
                                      <p:cBhvr>
                                        <p:cTn id="102" dur="166" decel="50000">
                                          <p:stCondLst>
                                            <p:cond delay="1668"/>
                                          </p:stCondLst>
                                        </p:cTn>
                                        <p:tgtEl>
                                          <p:spTgt spid="4">
                                            <p:graphicEl>
                                              <a:dgm id="{4DFE2554-8EFE-4FF5-87DE-E6371B575F20}"/>
                                            </p:graphicEl>
                                          </p:spTgt>
                                        </p:tgtEl>
                                      </p:cBhvr>
                                      <p:to x="100000" y="100000"/>
                                    </p:animScale>
                                    <p:animScale>
                                      <p:cBhvr>
                                        <p:cTn id="103" dur="26">
                                          <p:stCondLst>
                                            <p:cond delay="1808"/>
                                          </p:stCondLst>
                                        </p:cTn>
                                        <p:tgtEl>
                                          <p:spTgt spid="4">
                                            <p:graphicEl>
                                              <a:dgm id="{4DFE2554-8EFE-4FF5-87DE-E6371B575F20}"/>
                                            </p:graphicEl>
                                          </p:spTgt>
                                        </p:tgtEl>
                                      </p:cBhvr>
                                      <p:to x="100000" y="95000"/>
                                    </p:animScale>
                                    <p:animScale>
                                      <p:cBhvr>
                                        <p:cTn id="104" dur="166" decel="50000">
                                          <p:stCondLst>
                                            <p:cond delay="1834"/>
                                          </p:stCondLst>
                                        </p:cTn>
                                        <p:tgtEl>
                                          <p:spTgt spid="4">
                                            <p:graphicEl>
                                              <a:dgm id="{4DFE2554-8EFE-4FF5-87DE-E6371B575F20}"/>
                                            </p:graphicEl>
                                          </p:spTgt>
                                        </p:tgtEl>
                                      </p:cBhvr>
                                      <p:to x="100000" y="100000"/>
                                    </p:animScale>
                                  </p:childTnLst>
                                </p:cTn>
                              </p:par>
                            </p:childTnLst>
                          </p:cTn>
                        </p:par>
                      </p:childTnLst>
                    </p:cTn>
                  </p:par>
                  <p:par>
                    <p:cTn id="105" fill="hold">
                      <p:stCondLst>
                        <p:cond delay="indefinite"/>
                      </p:stCondLst>
                      <p:childTnLst>
                        <p:par>
                          <p:cTn id="106" fill="hold">
                            <p:stCondLst>
                              <p:cond delay="0"/>
                            </p:stCondLst>
                            <p:childTnLst>
                              <p:par>
                                <p:cTn id="107" presetID="26" presetClass="entr" presetSubtype="0" fill="hold" grpId="0" nodeType="clickEffect">
                                  <p:stCondLst>
                                    <p:cond delay="0"/>
                                  </p:stCondLst>
                                  <p:childTnLst>
                                    <p:set>
                                      <p:cBhvr>
                                        <p:cTn id="108" dur="1" fill="hold">
                                          <p:stCondLst>
                                            <p:cond delay="0"/>
                                          </p:stCondLst>
                                        </p:cTn>
                                        <p:tgtEl>
                                          <p:spTgt spid="4">
                                            <p:graphicEl>
                                              <a:dgm id="{D6AF4505-DF4D-4172-8095-7CB10C642874}"/>
                                            </p:graphicEl>
                                          </p:spTgt>
                                        </p:tgtEl>
                                        <p:attrNameLst>
                                          <p:attrName>style.visibility</p:attrName>
                                        </p:attrNameLst>
                                      </p:cBhvr>
                                      <p:to>
                                        <p:strVal val="visible"/>
                                      </p:to>
                                    </p:set>
                                    <p:animEffect transition="in" filter="wipe(down)">
                                      <p:cBhvr>
                                        <p:cTn id="109" dur="580">
                                          <p:stCondLst>
                                            <p:cond delay="0"/>
                                          </p:stCondLst>
                                        </p:cTn>
                                        <p:tgtEl>
                                          <p:spTgt spid="4">
                                            <p:graphicEl>
                                              <a:dgm id="{D6AF4505-DF4D-4172-8095-7CB10C642874}"/>
                                            </p:graphicEl>
                                          </p:spTgt>
                                        </p:tgtEl>
                                      </p:cBhvr>
                                    </p:animEffect>
                                    <p:anim calcmode="lin" valueType="num">
                                      <p:cBhvr>
                                        <p:cTn id="110" dur="1822" tmFilter="0,0; 0.14,0.36; 0.43,0.73; 0.71,0.91; 1.0,1.0">
                                          <p:stCondLst>
                                            <p:cond delay="0"/>
                                          </p:stCondLst>
                                        </p:cTn>
                                        <p:tgtEl>
                                          <p:spTgt spid="4">
                                            <p:graphicEl>
                                              <a:dgm id="{D6AF4505-DF4D-4172-8095-7CB10C642874}"/>
                                            </p:graphicEl>
                                          </p:spTgt>
                                        </p:tgtEl>
                                        <p:attrNameLst>
                                          <p:attrName>ppt_x</p:attrName>
                                        </p:attrNameLst>
                                      </p:cBhvr>
                                      <p:tavLst>
                                        <p:tav tm="0">
                                          <p:val>
                                            <p:strVal val="#ppt_x-0.25"/>
                                          </p:val>
                                        </p:tav>
                                        <p:tav tm="100000">
                                          <p:val>
                                            <p:strVal val="#ppt_x"/>
                                          </p:val>
                                        </p:tav>
                                      </p:tavLst>
                                    </p:anim>
                                    <p:anim calcmode="lin" valueType="num">
                                      <p:cBhvr>
                                        <p:cTn id="111" dur="664" tmFilter="0.0,0.0; 0.25,0.07; 0.50,0.2; 0.75,0.467; 1.0,1.0">
                                          <p:stCondLst>
                                            <p:cond delay="0"/>
                                          </p:stCondLst>
                                        </p:cTn>
                                        <p:tgtEl>
                                          <p:spTgt spid="4">
                                            <p:graphicEl>
                                              <a:dgm id="{D6AF4505-DF4D-4172-8095-7CB10C642874}"/>
                                            </p:graphicEl>
                                          </p:spTgt>
                                        </p:tgtEl>
                                        <p:attrNameLst>
                                          <p:attrName>ppt_y</p:attrName>
                                        </p:attrNameLst>
                                      </p:cBhvr>
                                      <p:tavLst>
                                        <p:tav tm="0" fmla="#ppt_y-sin(pi*$)/3">
                                          <p:val>
                                            <p:fltVal val="0.5"/>
                                          </p:val>
                                        </p:tav>
                                        <p:tav tm="100000">
                                          <p:val>
                                            <p:fltVal val="1"/>
                                          </p:val>
                                        </p:tav>
                                      </p:tavLst>
                                    </p:anim>
                                    <p:anim calcmode="lin" valueType="num">
                                      <p:cBhvr>
                                        <p:cTn id="112" dur="664" tmFilter="0, 0; 0.125,0.2665; 0.25,0.4; 0.375,0.465; 0.5,0.5;  0.625,0.535; 0.75,0.6; 0.875,0.7335; 1,1">
                                          <p:stCondLst>
                                            <p:cond delay="664"/>
                                          </p:stCondLst>
                                        </p:cTn>
                                        <p:tgtEl>
                                          <p:spTgt spid="4">
                                            <p:graphicEl>
                                              <a:dgm id="{D6AF4505-DF4D-4172-8095-7CB10C642874}"/>
                                            </p:graphicEl>
                                          </p:spTgt>
                                        </p:tgtEl>
                                        <p:attrNameLst>
                                          <p:attrName>ppt_y</p:attrName>
                                        </p:attrNameLst>
                                      </p:cBhvr>
                                      <p:tavLst>
                                        <p:tav tm="0" fmla="#ppt_y-sin(pi*$)/9">
                                          <p:val>
                                            <p:fltVal val="0"/>
                                          </p:val>
                                        </p:tav>
                                        <p:tav tm="100000">
                                          <p:val>
                                            <p:fltVal val="1"/>
                                          </p:val>
                                        </p:tav>
                                      </p:tavLst>
                                    </p:anim>
                                    <p:anim calcmode="lin" valueType="num">
                                      <p:cBhvr>
                                        <p:cTn id="113" dur="332" tmFilter="0, 0; 0.125,0.2665; 0.25,0.4; 0.375,0.465; 0.5,0.5;  0.625,0.535; 0.75,0.6; 0.875,0.7335; 1,1">
                                          <p:stCondLst>
                                            <p:cond delay="1324"/>
                                          </p:stCondLst>
                                        </p:cTn>
                                        <p:tgtEl>
                                          <p:spTgt spid="4">
                                            <p:graphicEl>
                                              <a:dgm id="{D6AF4505-DF4D-4172-8095-7CB10C642874}"/>
                                            </p:graphicEl>
                                          </p:spTgt>
                                        </p:tgtEl>
                                        <p:attrNameLst>
                                          <p:attrName>ppt_y</p:attrName>
                                        </p:attrNameLst>
                                      </p:cBhvr>
                                      <p:tavLst>
                                        <p:tav tm="0" fmla="#ppt_y-sin(pi*$)/27">
                                          <p:val>
                                            <p:fltVal val="0"/>
                                          </p:val>
                                        </p:tav>
                                        <p:tav tm="100000">
                                          <p:val>
                                            <p:fltVal val="1"/>
                                          </p:val>
                                        </p:tav>
                                      </p:tavLst>
                                    </p:anim>
                                    <p:anim calcmode="lin" valueType="num">
                                      <p:cBhvr>
                                        <p:cTn id="114" dur="164" tmFilter="0, 0; 0.125,0.2665; 0.25,0.4; 0.375,0.465; 0.5,0.5;  0.625,0.535; 0.75,0.6; 0.875,0.7335; 1,1">
                                          <p:stCondLst>
                                            <p:cond delay="1656"/>
                                          </p:stCondLst>
                                        </p:cTn>
                                        <p:tgtEl>
                                          <p:spTgt spid="4">
                                            <p:graphicEl>
                                              <a:dgm id="{D6AF4505-DF4D-4172-8095-7CB10C642874}"/>
                                            </p:graphicEl>
                                          </p:spTgt>
                                        </p:tgtEl>
                                        <p:attrNameLst>
                                          <p:attrName>ppt_y</p:attrName>
                                        </p:attrNameLst>
                                      </p:cBhvr>
                                      <p:tavLst>
                                        <p:tav tm="0" fmla="#ppt_y-sin(pi*$)/81">
                                          <p:val>
                                            <p:fltVal val="0"/>
                                          </p:val>
                                        </p:tav>
                                        <p:tav tm="100000">
                                          <p:val>
                                            <p:fltVal val="1"/>
                                          </p:val>
                                        </p:tav>
                                      </p:tavLst>
                                    </p:anim>
                                    <p:animScale>
                                      <p:cBhvr>
                                        <p:cTn id="115" dur="26">
                                          <p:stCondLst>
                                            <p:cond delay="650"/>
                                          </p:stCondLst>
                                        </p:cTn>
                                        <p:tgtEl>
                                          <p:spTgt spid="4">
                                            <p:graphicEl>
                                              <a:dgm id="{D6AF4505-DF4D-4172-8095-7CB10C642874}"/>
                                            </p:graphicEl>
                                          </p:spTgt>
                                        </p:tgtEl>
                                      </p:cBhvr>
                                      <p:to x="100000" y="60000"/>
                                    </p:animScale>
                                    <p:animScale>
                                      <p:cBhvr>
                                        <p:cTn id="116" dur="166" decel="50000">
                                          <p:stCondLst>
                                            <p:cond delay="676"/>
                                          </p:stCondLst>
                                        </p:cTn>
                                        <p:tgtEl>
                                          <p:spTgt spid="4">
                                            <p:graphicEl>
                                              <a:dgm id="{D6AF4505-DF4D-4172-8095-7CB10C642874}"/>
                                            </p:graphicEl>
                                          </p:spTgt>
                                        </p:tgtEl>
                                      </p:cBhvr>
                                      <p:to x="100000" y="100000"/>
                                    </p:animScale>
                                    <p:animScale>
                                      <p:cBhvr>
                                        <p:cTn id="117" dur="26">
                                          <p:stCondLst>
                                            <p:cond delay="1312"/>
                                          </p:stCondLst>
                                        </p:cTn>
                                        <p:tgtEl>
                                          <p:spTgt spid="4">
                                            <p:graphicEl>
                                              <a:dgm id="{D6AF4505-DF4D-4172-8095-7CB10C642874}"/>
                                            </p:graphicEl>
                                          </p:spTgt>
                                        </p:tgtEl>
                                      </p:cBhvr>
                                      <p:to x="100000" y="80000"/>
                                    </p:animScale>
                                    <p:animScale>
                                      <p:cBhvr>
                                        <p:cTn id="118" dur="166" decel="50000">
                                          <p:stCondLst>
                                            <p:cond delay="1338"/>
                                          </p:stCondLst>
                                        </p:cTn>
                                        <p:tgtEl>
                                          <p:spTgt spid="4">
                                            <p:graphicEl>
                                              <a:dgm id="{D6AF4505-DF4D-4172-8095-7CB10C642874}"/>
                                            </p:graphicEl>
                                          </p:spTgt>
                                        </p:tgtEl>
                                      </p:cBhvr>
                                      <p:to x="100000" y="100000"/>
                                    </p:animScale>
                                    <p:animScale>
                                      <p:cBhvr>
                                        <p:cTn id="119" dur="26">
                                          <p:stCondLst>
                                            <p:cond delay="1642"/>
                                          </p:stCondLst>
                                        </p:cTn>
                                        <p:tgtEl>
                                          <p:spTgt spid="4">
                                            <p:graphicEl>
                                              <a:dgm id="{D6AF4505-DF4D-4172-8095-7CB10C642874}"/>
                                            </p:graphicEl>
                                          </p:spTgt>
                                        </p:tgtEl>
                                      </p:cBhvr>
                                      <p:to x="100000" y="90000"/>
                                    </p:animScale>
                                    <p:animScale>
                                      <p:cBhvr>
                                        <p:cTn id="120" dur="166" decel="50000">
                                          <p:stCondLst>
                                            <p:cond delay="1668"/>
                                          </p:stCondLst>
                                        </p:cTn>
                                        <p:tgtEl>
                                          <p:spTgt spid="4">
                                            <p:graphicEl>
                                              <a:dgm id="{D6AF4505-DF4D-4172-8095-7CB10C642874}"/>
                                            </p:graphicEl>
                                          </p:spTgt>
                                        </p:tgtEl>
                                      </p:cBhvr>
                                      <p:to x="100000" y="100000"/>
                                    </p:animScale>
                                    <p:animScale>
                                      <p:cBhvr>
                                        <p:cTn id="121" dur="26">
                                          <p:stCondLst>
                                            <p:cond delay="1808"/>
                                          </p:stCondLst>
                                        </p:cTn>
                                        <p:tgtEl>
                                          <p:spTgt spid="4">
                                            <p:graphicEl>
                                              <a:dgm id="{D6AF4505-DF4D-4172-8095-7CB10C642874}"/>
                                            </p:graphicEl>
                                          </p:spTgt>
                                        </p:tgtEl>
                                      </p:cBhvr>
                                      <p:to x="100000" y="95000"/>
                                    </p:animScale>
                                    <p:animScale>
                                      <p:cBhvr>
                                        <p:cTn id="122" dur="166" decel="50000">
                                          <p:stCondLst>
                                            <p:cond delay="1834"/>
                                          </p:stCondLst>
                                        </p:cTn>
                                        <p:tgtEl>
                                          <p:spTgt spid="4">
                                            <p:graphicEl>
                                              <a:dgm id="{D6AF4505-DF4D-4172-8095-7CB10C642874}"/>
                                            </p:graphicEl>
                                          </p:spTgt>
                                        </p:tgtEl>
                                      </p:cBhvr>
                                      <p:to x="100000" y="100000"/>
                                    </p:animScale>
                                  </p:childTnLst>
                                </p:cTn>
                              </p:par>
                              <p:par>
                                <p:cTn id="123" presetID="26" presetClass="entr" presetSubtype="0" fill="hold" grpId="0" nodeType="withEffect">
                                  <p:stCondLst>
                                    <p:cond delay="0"/>
                                  </p:stCondLst>
                                  <p:childTnLst>
                                    <p:set>
                                      <p:cBhvr>
                                        <p:cTn id="124" dur="1" fill="hold">
                                          <p:stCondLst>
                                            <p:cond delay="0"/>
                                          </p:stCondLst>
                                        </p:cTn>
                                        <p:tgtEl>
                                          <p:spTgt spid="4">
                                            <p:graphicEl>
                                              <a:dgm id="{D30FA448-6A0A-462E-A1F3-BAAAB7B487D2}"/>
                                            </p:graphicEl>
                                          </p:spTgt>
                                        </p:tgtEl>
                                        <p:attrNameLst>
                                          <p:attrName>style.visibility</p:attrName>
                                        </p:attrNameLst>
                                      </p:cBhvr>
                                      <p:to>
                                        <p:strVal val="visible"/>
                                      </p:to>
                                    </p:set>
                                    <p:animEffect transition="in" filter="wipe(down)">
                                      <p:cBhvr>
                                        <p:cTn id="125" dur="580">
                                          <p:stCondLst>
                                            <p:cond delay="0"/>
                                          </p:stCondLst>
                                        </p:cTn>
                                        <p:tgtEl>
                                          <p:spTgt spid="4">
                                            <p:graphicEl>
                                              <a:dgm id="{D30FA448-6A0A-462E-A1F3-BAAAB7B487D2}"/>
                                            </p:graphicEl>
                                          </p:spTgt>
                                        </p:tgtEl>
                                      </p:cBhvr>
                                    </p:animEffect>
                                    <p:anim calcmode="lin" valueType="num">
                                      <p:cBhvr>
                                        <p:cTn id="126" dur="1822" tmFilter="0,0; 0.14,0.36; 0.43,0.73; 0.71,0.91; 1.0,1.0">
                                          <p:stCondLst>
                                            <p:cond delay="0"/>
                                          </p:stCondLst>
                                        </p:cTn>
                                        <p:tgtEl>
                                          <p:spTgt spid="4">
                                            <p:graphicEl>
                                              <a:dgm id="{D30FA448-6A0A-462E-A1F3-BAAAB7B487D2}"/>
                                            </p:graphicEl>
                                          </p:spTgt>
                                        </p:tgtEl>
                                        <p:attrNameLst>
                                          <p:attrName>ppt_x</p:attrName>
                                        </p:attrNameLst>
                                      </p:cBhvr>
                                      <p:tavLst>
                                        <p:tav tm="0">
                                          <p:val>
                                            <p:strVal val="#ppt_x-0.25"/>
                                          </p:val>
                                        </p:tav>
                                        <p:tav tm="100000">
                                          <p:val>
                                            <p:strVal val="#ppt_x"/>
                                          </p:val>
                                        </p:tav>
                                      </p:tavLst>
                                    </p:anim>
                                    <p:anim calcmode="lin" valueType="num">
                                      <p:cBhvr>
                                        <p:cTn id="127" dur="664" tmFilter="0.0,0.0; 0.25,0.07; 0.50,0.2; 0.75,0.467; 1.0,1.0">
                                          <p:stCondLst>
                                            <p:cond delay="0"/>
                                          </p:stCondLst>
                                        </p:cTn>
                                        <p:tgtEl>
                                          <p:spTgt spid="4">
                                            <p:graphicEl>
                                              <a:dgm id="{D30FA448-6A0A-462E-A1F3-BAAAB7B487D2}"/>
                                            </p:graphicEl>
                                          </p:spTgt>
                                        </p:tgtEl>
                                        <p:attrNameLst>
                                          <p:attrName>ppt_y</p:attrName>
                                        </p:attrNameLst>
                                      </p:cBhvr>
                                      <p:tavLst>
                                        <p:tav tm="0" fmla="#ppt_y-sin(pi*$)/3">
                                          <p:val>
                                            <p:fltVal val="0.5"/>
                                          </p:val>
                                        </p:tav>
                                        <p:tav tm="100000">
                                          <p:val>
                                            <p:fltVal val="1"/>
                                          </p:val>
                                        </p:tav>
                                      </p:tavLst>
                                    </p:anim>
                                    <p:anim calcmode="lin" valueType="num">
                                      <p:cBhvr>
                                        <p:cTn id="128" dur="664" tmFilter="0, 0; 0.125,0.2665; 0.25,0.4; 0.375,0.465; 0.5,0.5;  0.625,0.535; 0.75,0.6; 0.875,0.7335; 1,1">
                                          <p:stCondLst>
                                            <p:cond delay="664"/>
                                          </p:stCondLst>
                                        </p:cTn>
                                        <p:tgtEl>
                                          <p:spTgt spid="4">
                                            <p:graphicEl>
                                              <a:dgm id="{D30FA448-6A0A-462E-A1F3-BAAAB7B487D2}"/>
                                            </p:graphicEl>
                                          </p:spTgt>
                                        </p:tgtEl>
                                        <p:attrNameLst>
                                          <p:attrName>ppt_y</p:attrName>
                                        </p:attrNameLst>
                                      </p:cBhvr>
                                      <p:tavLst>
                                        <p:tav tm="0" fmla="#ppt_y-sin(pi*$)/9">
                                          <p:val>
                                            <p:fltVal val="0"/>
                                          </p:val>
                                        </p:tav>
                                        <p:tav tm="100000">
                                          <p:val>
                                            <p:fltVal val="1"/>
                                          </p:val>
                                        </p:tav>
                                      </p:tavLst>
                                    </p:anim>
                                    <p:anim calcmode="lin" valueType="num">
                                      <p:cBhvr>
                                        <p:cTn id="129" dur="332" tmFilter="0, 0; 0.125,0.2665; 0.25,0.4; 0.375,0.465; 0.5,0.5;  0.625,0.535; 0.75,0.6; 0.875,0.7335; 1,1">
                                          <p:stCondLst>
                                            <p:cond delay="1324"/>
                                          </p:stCondLst>
                                        </p:cTn>
                                        <p:tgtEl>
                                          <p:spTgt spid="4">
                                            <p:graphicEl>
                                              <a:dgm id="{D30FA448-6A0A-462E-A1F3-BAAAB7B487D2}"/>
                                            </p:graphicEl>
                                          </p:spTgt>
                                        </p:tgtEl>
                                        <p:attrNameLst>
                                          <p:attrName>ppt_y</p:attrName>
                                        </p:attrNameLst>
                                      </p:cBhvr>
                                      <p:tavLst>
                                        <p:tav tm="0" fmla="#ppt_y-sin(pi*$)/27">
                                          <p:val>
                                            <p:fltVal val="0"/>
                                          </p:val>
                                        </p:tav>
                                        <p:tav tm="100000">
                                          <p:val>
                                            <p:fltVal val="1"/>
                                          </p:val>
                                        </p:tav>
                                      </p:tavLst>
                                    </p:anim>
                                    <p:anim calcmode="lin" valueType="num">
                                      <p:cBhvr>
                                        <p:cTn id="130" dur="164" tmFilter="0, 0; 0.125,0.2665; 0.25,0.4; 0.375,0.465; 0.5,0.5;  0.625,0.535; 0.75,0.6; 0.875,0.7335; 1,1">
                                          <p:stCondLst>
                                            <p:cond delay="1656"/>
                                          </p:stCondLst>
                                        </p:cTn>
                                        <p:tgtEl>
                                          <p:spTgt spid="4">
                                            <p:graphicEl>
                                              <a:dgm id="{D30FA448-6A0A-462E-A1F3-BAAAB7B487D2}"/>
                                            </p:graphicEl>
                                          </p:spTgt>
                                        </p:tgtEl>
                                        <p:attrNameLst>
                                          <p:attrName>ppt_y</p:attrName>
                                        </p:attrNameLst>
                                      </p:cBhvr>
                                      <p:tavLst>
                                        <p:tav tm="0" fmla="#ppt_y-sin(pi*$)/81">
                                          <p:val>
                                            <p:fltVal val="0"/>
                                          </p:val>
                                        </p:tav>
                                        <p:tav tm="100000">
                                          <p:val>
                                            <p:fltVal val="1"/>
                                          </p:val>
                                        </p:tav>
                                      </p:tavLst>
                                    </p:anim>
                                    <p:animScale>
                                      <p:cBhvr>
                                        <p:cTn id="131" dur="26">
                                          <p:stCondLst>
                                            <p:cond delay="650"/>
                                          </p:stCondLst>
                                        </p:cTn>
                                        <p:tgtEl>
                                          <p:spTgt spid="4">
                                            <p:graphicEl>
                                              <a:dgm id="{D30FA448-6A0A-462E-A1F3-BAAAB7B487D2}"/>
                                            </p:graphicEl>
                                          </p:spTgt>
                                        </p:tgtEl>
                                      </p:cBhvr>
                                      <p:to x="100000" y="60000"/>
                                    </p:animScale>
                                    <p:animScale>
                                      <p:cBhvr>
                                        <p:cTn id="132" dur="166" decel="50000">
                                          <p:stCondLst>
                                            <p:cond delay="676"/>
                                          </p:stCondLst>
                                        </p:cTn>
                                        <p:tgtEl>
                                          <p:spTgt spid="4">
                                            <p:graphicEl>
                                              <a:dgm id="{D30FA448-6A0A-462E-A1F3-BAAAB7B487D2}"/>
                                            </p:graphicEl>
                                          </p:spTgt>
                                        </p:tgtEl>
                                      </p:cBhvr>
                                      <p:to x="100000" y="100000"/>
                                    </p:animScale>
                                    <p:animScale>
                                      <p:cBhvr>
                                        <p:cTn id="133" dur="26">
                                          <p:stCondLst>
                                            <p:cond delay="1312"/>
                                          </p:stCondLst>
                                        </p:cTn>
                                        <p:tgtEl>
                                          <p:spTgt spid="4">
                                            <p:graphicEl>
                                              <a:dgm id="{D30FA448-6A0A-462E-A1F3-BAAAB7B487D2}"/>
                                            </p:graphicEl>
                                          </p:spTgt>
                                        </p:tgtEl>
                                      </p:cBhvr>
                                      <p:to x="100000" y="80000"/>
                                    </p:animScale>
                                    <p:animScale>
                                      <p:cBhvr>
                                        <p:cTn id="134" dur="166" decel="50000">
                                          <p:stCondLst>
                                            <p:cond delay="1338"/>
                                          </p:stCondLst>
                                        </p:cTn>
                                        <p:tgtEl>
                                          <p:spTgt spid="4">
                                            <p:graphicEl>
                                              <a:dgm id="{D30FA448-6A0A-462E-A1F3-BAAAB7B487D2}"/>
                                            </p:graphicEl>
                                          </p:spTgt>
                                        </p:tgtEl>
                                      </p:cBhvr>
                                      <p:to x="100000" y="100000"/>
                                    </p:animScale>
                                    <p:animScale>
                                      <p:cBhvr>
                                        <p:cTn id="135" dur="26">
                                          <p:stCondLst>
                                            <p:cond delay="1642"/>
                                          </p:stCondLst>
                                        </p:cTn>
                                        <p:tgtEl>
                                          <p:spTgt spid="4">
                                            <p:graphicEl>
                                              <a:dgm id="{D30FA448-6A0A-462E-A1F3-BAAAB7B487D2}"/>
                                            </p:graphicEl>
                                          </p:spTgt>
                                        </p:tgtEl>
                                      </p:cBhvr>
                                      <p:to x="100000" y="90000"/>
                                    </p:animScale>
                                    <p:animScale>
                                      <p:cBhvr>
                                        <p:cTn id="136" dur="166" decel="50000">
                                          <p:stCondLst>
                                            <p:cond delay="1668"/>
                                          </p:stCondLst>
                                        </p:cTn>
                                        <p:tgtEl>
                                          <p:spTgt spid="4">
                                            <p:graphicEl>
                                              <a:dgm id="{D30FA448-6A0A-462E-A1F3-BAAAB7B487D2}"/>
                                            </p:graphicEl>
                                          </p:spTgt>
                                        </p:tgtEl>
                                      </p:cBhvr>
                                      <p:to x="100000" y="100000"/>
                                    </p:animScale>
                                    <p:animScale>
                                      <p:cBhvr>
                                        <p:cTn id="137" dur="26">
                                          <p:stCondLst>
                                            <p:cond delay="1808"/>
                                          </p:stCondLst>
                                        </p:cTn>
                                        <p:tgtEl>
                                          <p:spTgt spid="4">
                                            <p:graphicEl>
                                              <a:dgm id="{D30FA448-6A0A-462E-A1F3-BAAAB7B487D2}"/>
                                            </p:graphicEl>
                                          </p:spTgt>
                                        </p:tgtEl>
                                      </p:cBhvr>
                                      <p:to x="100000" y="95000"/>
                                    </p:animScale>
                                    <p:animScale>
                                      <p:cBhvr>
                                        <p:cTn id="138" dur="166" decel="50000">
                                          <p:stCondLst>
                                            <p:cond delay="1834"/>
                                          </p:stCondLst>
                                        </p:cTn>
                                        <p:tgtEl>
                                          <p:spTgt spid="4">
                                            <p:graphicEl>
                                              <a:dgm id="{D30FA448-6A0A-462E-A1F3-BAAAB7B487D2}"/>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0264"/>
            <a:ext cx="8229600" cy="1143000"/>
          </a:xfrm>
        </p:spPr>
        <p:txBody>
          <a:bodyPr/>
          <a:lstStyle/>
          <a:p>
            <a:r>
              <a:rPr lang="fa-IR" kern="1200" dirty="0">
                <a:solidFill>
                  <a:srgbClr val="FF0000"/>
                </a:solidFill>
                <a:cs typeface="B Titr" panose="00000700000000000000" pitchFamily="2" charset="-78"/>
              </a:rPr>
              <a:t>ب) کار طلبگی</a:t>
            </a:r>
            <a:endParaRPr lang="fa-IR" dirty="0"/>
          </a:p>
        </p:txBody>
      </p:sp>
      <p:sp>
        <p:nvSpPr>
          <p:cNvPr id="3" name="Content Placeholder 2"/>
          <p:cNvSpPr>
            <a:spLocks noGrp="1"/>
          </p:cNvSpPr>
          <p:nvPr>
            <p:ph idx="1"/>
          </p:nvPr>
        </p:nvSpPr>
        <p:spPr>
          <a:xfrm>
            <a:off x="323528" y="3861048"/>
            <a:ext cx="8363272" cy="2880320"/>
          </a:xfrm>
        </p:spPr>
        <p:txBody>
          <a:bodyPr/>
          <a:lstStyle/>
          <a:p>
            <a:pPr marL="0" indent="0" algn="just">
              <a:buNone/>
            </a:pPr>
            <a:endParaRPr lang="fa-IR" sz="2000" b="1" kern="1200" dirty="0">
              <a:solidFill>
                <a:srgbClr val="002060"/>
              </a:solidFill>
              <a:cs typeface="B Nazanin" panose="00000400000000000000" pitchFamily="2" charset="-78"/>
            </a:endParaRPr>
          </a:p>
          <a:p>
            <a:pPr algn="just"/>
            <a:r>
              <a:rPr lang="fa-IR" sz="2000" b="1" kern="1200" dirty="0" smtClean="0">
                <a:solidFill>
                  <a:srgbClr val="002060"/>
                </a:solidFill>
                <a:cs typeface="B Nazanin" panose="00000400000000000000" pitchFamily="2" charset="-78"/>
              </a:rPr>
              <a:t>ولی </a:t>
            </a:r>
            <a:r>
              <a:rPr lang="fa-IR" sz="2000" b="1" kern="1200" dirty="0">
                <a:solidFill>
                  <a:srgbClr val="002060"/>
                </a:solidFill>
                <a:cs typeface="B Nazanin" panose="00000400000000000000" pitchFamily="2" charset="-78"/>
              </a:rPr>
              <a:t>بسیار تفاوت است میان کسی که می‏خواهد عالِم فلسفه و روان‌شناسی باشد با کسی که فلسفه را در خدمت فهم معارف دین می‏خواهد، و نیز میان کسی که عالم صرف و نحو است و کسی‌که صرف و نحو و ادب عربی را در خدمت فهم قرآن و حدیث می‏خواهد. </a:t>
            </a:r>
            <a:endParaRPr lang="fa-IR" sz="2000" b="1" kern="1200" dirty="0" smtClean="0">
              <a:solidFill>
                <a:srgbClr val="002060"/>
              </a:solidFill>
              <a:cs typeface="B Nazanin" panose="00000400000000000000" pitchFamily="2" charset="-78"/>
            </a:endParaRPr>
          </a:p>
          <a:p>
            <a:pPr algn="just"/>
            <a:r>
              <a:rPr lang="fa-IR" sz="2000" b="1" kern="1200" dirty="0" smtClean="0">
                <a:solidFill>
                  <a:srgbClr val="002060"/>
                </a:solidFill>
                <a:cs typeface="B Nazanin" panose="00000400000000000000" pitchFamily="2" charset="-78"/>
              </a:rPr>
              <a:t>دانشمند </a:t>
            </a:r>
            <a:r>
              <a:rPr lang="fa-IR" sz="2000" b="1" kern="1200" dirty="0">
                <a:solidFill>
                  <a:srgbClr val="002060"/>
                </a:solidFill>
                <a:cs typeface="B Nazanin" panose="00000400000000000000" pitchFamily="2" charset="-78"/>
              </a:rPr>
              <a:t>علوم تجربیِ جدید با دانشمند دین متفاوت است. عالم دین، در پی کشف نظر خدا و در صدد فهم سخن پیشوایان معصوم‌ است و در صرف و نحو و فلسفه و عرفان و روان‌شناسی به دنبال دست‌یابی به قرائن و شواهدی است که حقایق وحیانی را بهتر و بیشتر معلوم گرداند، در حالی که عالم فلسفه یا روان‌شناسی فارغ از دغدغۀ شناخت وحی، به دنبال شناخت حقایق از روش‌های خاص علوم است.</a:t>
            </a:r>
          </a:p>
        </p:txBody>
      </p:sp>
      <p:graphicFrame>
        <p:nvGraphicFramePr>
          <p:cNvPr id="4" name="Diagram 3"/>
          <p:cNvGraphicFramePr/>
          <p:nvPr>
            <p:extLst>
              <p:ext uri="{D42A27DB-BD31-4B8C-83A1-F6EECF244321}">
                <p14:modId xmlns:p14="http://schemas.microsoft.com/office/powerpoint/2010/main" val="340115440"/>
              </p:ext>
            </p:extLst>
          </p:nvPr>
        </p:nvGraphicFramePr>
        <p:xfrm>
          <a:off x="107504" y="1340768"/>
          <a:ext cx="8736632" cy="27363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10724152"/>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graphicEl>
                                              <a:dgm id="{F19E5F9E-F7C7-4123-9763-83E62DD97705}"/>
                                            </p:graphicEl>
                                          </p:spTgt>
                                        </p:tgtEl>
                                        <p:attrNameLst>
                                          <p:attrName>style.visibility</p:attrName>
                                        </p:attrNameLst>
                                      </p:cBhvr>
                                      <p:to>
                                        <p:strVal val="visible"/>
                                      </p:to>
                                    </p:set>
                                    <p:animEffect transition="in" filter="randombar(horizontal)">
                                      <p:cBhvr>
                                        <p:cTn id="12" dur="500"/>
                                        <p:tgtEl>
                                          <p:spTgt spid="4">
                                            <p:graphicEl>
                                              <a:dgm id="{F19E5F9E-F7C7-4123-9763-83E62DD97705}"/>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737C6F79-00CD-4BBE-995B-9319F1F47760}"/>
                                            </p:graphicEl>
                                          </p:spTgt>
                                        </p:tgtEl>
                                        <p:attrNameLst>
                                          <p:attrName>style.visibility</p:attrName>
                                        </p:attrNameLst>
                                      </p:cBhvr>
                                      <p:to>
                                        <p:strVal val="visible"/>
                                      </p:to>
                                    </p:set>
                                    <p:animEffect transition="in" filter="randombar(horizontal)">
                                      <p:cBhvr>
                                        <p:cTn id="17" dur="500"/>
                                        <p:tgtEl>
                                          <p:spTgt spid="4">
                                            <p:graphicEl>
                                              <a:dgm id="{737C6F79-00CD-4BBE-995B-9319F1F47760}"/>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664E168B-F7AE-465A-ABFE-17E0E94CC69F}"/>
                                            </p:graphicEl>
                                          </p:spTgt>
                                        </p:tgtEl>
                                        <p:attrNameLst>
                                          <p:attrName>style.visibility</p:attrName>
                                        </p:attrNameLst>
                                      </p:cBhvr>
                                      <p:to>
                                        <p:strVal val="visible"/>
                                      </p:to>
                                    </p:set>
                                    <p:animEffect transition="in" filter="randombar(horizontal)">
                                      <p:cBhvr>
                                        <p:cTn id="20" dur="500"/>
                                        <p:tgtEl>
                                          <p:spTgt spid="4">
                                            <p:graphicEl>
                                              <a:dgm id="{664E168B-F7AE-465A-ABFE-17E0E94CC69F}"/>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grpId="0" nodeType="clickEffect">
                                  <p:stCondLst>
                                    <p:cond delay="0"/>
                                  </p:stCondLst>
                                  <p:childTnLst>
                                    <p:set>
                                      <p:cBhvr>
                                        <p:cTn id="24" dur="1" fill="hold">
                                          <p:stCondLst>
                                            <p:cond delay="0"/>
                                          </p:stCondLst>
                                        </p:cTn>
                                        <p:tgtEl>
                                          <p:spTgt spid="4">
                                            <p:graphicEl>
                                              <a:dgm id="{E5DD65C4-6993-4B2D-8DC1-7C1C665596F2}"/>
                                            </p:graphicEl>
                                          </p:spTgt>
                                        </p:tgtEl>
                                        <p:attrNameLst>
                                          <p:attrName>style.visibility</p:attrName>
                                        </p:attrNameLst>
                                      </p:cBhvr>
                                      <p:to>
                                        <p:strVal val="visible"/>
                                      </p:to>
                                    </p:set>
                                    <p:animEffect transition="in" filter="randombar(horizontal)">
                                      <p:cBhvr>
                                        <p:cTn id="25" dur="500"/>
                                        <p:tgtEl>
                                          <p:spTgt spid="4">
                                            <p:graphicEl>
                                              <a:dgm id="{E5DD65C4-6993-4B2D-8DC1-7C1C665596F2}"/>
                                            </p:graphicEl>
                                          </p:spTgt>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4">
                                            <p:graphicEl>
                                              <a:dgm id="{8725944E-157B-4301-A9C9-1BA2B4ACA8AB}"/>
                                            </p:graphicEl>
                                          </p:spTgt>
                                        </p:tgtEl>
                                        <p:attrNameLst>
                                          <p:attrName>style.visibility</p:attrName>
                                        </p:attrNameLst>
                                      </p:cBhvr>
                                      <p:to>
                                        <p:strVal val="visible"/>
                                      </p:to>
                                    </p:set>
                                    <p:animEffect transition="in" filter="randombar(horizontal)">
                                      <p:cBhvr>
                                        <p:cTn id="28" dur="500"/>
                                        <p:tgtEl>
                                          <p:spTgt spid="4">
                                            <p:graphicEl>
                                              <a:dgm id="{8725944E-157B-4301-A9C9-1BA2B4ACA8AB}"/>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grpId="0" nodeType="clickEffect">
                                  <p:stCondLst>
                                    <p:cond delay="0"/>
                                  </p:stCondLst>
                                  <p:childTnLst>
                                    <p:set>
                                      <p:cBhvr>
                                        <p:cTn id="32" dur="1" fill="hold">
                                          <p:stCondLst>
                                            <p:cond delay="0"/>
                                          </p:stCondLst>
                                        </p:cTn>
                                        <p:tgtEl>
                                          <p:spTgt spid="4">
                                            <p:graphicEl>
                                              <a:dgm id="{7D7C2157-D38E-4934-8168-D896F0E24FEE}"/>
                                            </p:graphicEl>
                                          </p:spTgt>
                                        </p:tgtEl>
                                        <p:attrNameLst>
                                          <p:attrName>style.visibility</p:attrName>
                                        </p:attrNameLst>
                                      </p:cBhvr>
                                      <p:to>
                                        <p:strVal val="visible"/>
                                      </p:to>
                                    </p:set>
                                    <p:animEffect transition="in" filter="randombar(horizontal)">
                                      <p:cBhvr>
                                        <p:cTn id="33" dur="500"/>
                                        <p:tgtEl>
                                          <p:spTgt spid="4">
                                            <p:graphicEl>
                                              <a:dgm id="{7D7C2157-D38E-4934-8168-D896F0E24FEE}"/>
                                            </p:graphicEl>
                                          </p:spTgt>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
                                            <p:graphicEl>
                                              <a:dgm id="{43AE3C6E-D13F-48CE-BFF1-D07D28B5E01B}"/>
                                            </p:graphicEl>
                                          </p:spTgt>
                                        </p:tgtEl>
                                        <p:attrNameLst>
                                          <p:attrName>style.visibility</p:attrName>
                                        </p:attrNameLst>
                                      </p:cBhvr>
                                      <p:to>
                                        <p:strVal val="visible"/>
                                      </p:to>
                                    </p:set>
                                    <p:animEffect transition="in" filter="randombar(horizontal)">
                                      <p:cBhvr>
                                        <p:cTn id="36" dur="500"/>
                                        <p:tgtEl>
                                          <p:spTgt spid="4">
                                            <p:graphicEl>
                                              <a:dgm id="{43AE3C6E-D13F-48CE-BFF1-D07D28B5E01B}"/>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3">
                                            <p:txEl>
                                              <p:pRg st="1" end="1"/>
                                            </p:txEl>
                                          </p:spTgt>
                                        </p:tgtEl>
                                        <p:attrNameLst>
                                          <p:attrName>style.visibility</p:attrName>
                                        </p:attrNameLst>
                                      </p:cBhvr>
                                      <p:to>
                                        <p:strVal val="visible"/>
                                      </p:to>
                                    </p:set>
                                    <p:animEffect transition="in" filter="randombar(horizontal)">
                                      <p:cBhvr>
                                        <p:cTn id="41" dur="500"/>
                                        <p:tgtEl>
                                          <p:spTgt spid="3">
                                            <p:txEl>
                                              <p:pRg st="1" end="1"/>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grpId="0" nodeType="clickEffect">
                                  <p:stCondLst>
                                    <p:cond delay="0"/>
                                  </p:stCondLst>
                                  <p:childTnLst>
                                    <p:set>
                                      <p:cBhvr>
                                        <p:cTn id="45" dur="1" fill="hold">
                                          <p:stCondLst>
                                            <p:cond delay="0"/>
                                          </p:stCondLst>
                                        </p:cTn>
                                        <p:tgtEl>
                                          <p:spTgt spid="3">
                                            <p:txEl>
                                              <p:pRg st="2" end="2"/>
                                            </p:txEl>
                                          </p:spTgt>
                                        </p:tgtEl>
                                        <p:attrNameLst>
                                          <p:attrName>style.visibility</p:attrName>
                                        </p:attrNameLst>
                                      </p:cBhvr>
                                      <p:to>
                                        <p:strVal val="visible"/>
                                      </p:to>
                                    </p:set>
                                    <p:animEffect transition="in" filter="randombar(horizontal)">
                                      <p:cBhvr>
                                        <p:cTn id="46"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4" grpId="0">
        <p:bldSub>
          <a:bldDgm bld="one"/>
        </p:bldSub>
      </p:bldGraphic>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624"/>
            <a:ext cx="8229600" cy="1143000"/>
          </a:xfrm>
        </p:spPr>
        <p:txBody>
          <a:bodyPr/>
          <a:lstStyle/>
          <a:p>
            <a:r>
              <a:rPr lang="fa-IR" kern="1200" dirty="0">
                <a:solidFill>
                  <a:srgbClr val="FF0000"/>
                </a:solidFill>
                <a:cs typeface="B Titr" panose="00000700000000000000" pitchFamily="2" charset="-78"/>
              </a:rPr>
              <a:t>ب) کار طلبگی</a:t>
            </a:r>
            <a:endParaRPr lang="fa-IR" dirty="0"/>
          </a:p>
        </p:txBody>
      </p:sp>
      <p:sp>
        <p:nvSpPr>
          <p:cNvPr id="3" name="Content Placeholder 2"/>
          <p:cNvSpPr>
            <a:spLocks noGrp="1"/>
          </p:cNvSpPr>
          <p:nvPr>
            <p:ph idx="1"/>
          </p:nvPr>
        </p:nvSpPr>
        <p:spPr>
          <a:xfrm>
            <a:off x="5508104" y="1700808"/>
            <a:ext cx="3178696" cy="4680520"/>
          </a:xfrm>
        </p:spPr>
        <p:txBody>
          <a:bodyPr/>
          <a:lstStyle/>
          <a:p>
            <a:pPr marL="0" indent="0" algn="just">
              <a:buNone/>
            </a:pPr>
            <a:r>
              <a:rPr lang="fa-IR" sz="2000" b="1" kern="1200" dirty="0">
                <a:solidFill>
                  <a:srgbClr val="002060"/>
                </a:solidFill>
                <a:cs typeface="B Nazanin" panose="00000400000000000000" pitchFamily="2" charset="-78"/>
              </a:rPr>
              <a:t> </a:t>
            </a:r>
            <a:r>
              <a:rPr lang="fa-IR" sz="2000" b="1" kern="1200" dirty="0" smtClean="0">
                <a:solidFill>
                  <a:srgbClr val="002060"/>
                </a:solidFill>
                <a:cs typeface="B Nazanin" panose="00000400000000000000" pitchFamily="2" charset="-78"/>
              </a:rPr>
              <a:t>حوزۀ </a:t>
            </a:r>
            <a:r>
              <a:rPr lang="fa-IR" sz="2000" b="1" kern="1200" dirty="0">
                <a:solidFill>
                  <a:srgbClr val="002060"/>
                </a:solidFill>
                <a:cs typeface="B Nazanin" panose="00000400000000000000" pitchFamily="2" charset="-78"/>
              </a:rPr>
              <a:t>پیش از انقلاب توان مهندسی کلان فرهنگی و بنیان‌گذاری فرهنگ اسلامی در سطح جامعه جهانی را نداشت و از مجاری قدرت اجتماعی و تأثیرگذاری بر کلان جامعه محروم بود، بدین‌ جهت بیشتر به طراحی، توسعه، ترویج و دفاع از نظام معرفتی دین می‌پرداخت و در کنج ضعف و انزوا و محدودیت به همین مقدار بسنده کرده بود؛ اما با پیروزی انقلاب اسلامی و توسعۀ اختیار عالمان دین، مسئولیت‌های سنگین‌تری بر دوش حوزویان قرار گرفت. </a:t>
            </a:r>
            <a:endParaRPr lang="fa-IR" dirty="0"/>
          </a:p>
        </p:txBody>
      </p:sp>
      <p:graphicFrame>
        <p:nvGraphicFramePr>
          <p:cNvPr id="4" name="Diagram 3"/>
          <p:cNvGraphicFramePr/>
          <p:nvPr>
            <p:extLst>
              <p:ext uri="{D42A27DB-BD31-4B8C-83A1-F6EECF244321}">
                <p14:modId xmlns:p14="http://schemas.microsoft.com/office/powerpoint/2010/main" val="1542500098"/>
              </p:ext>
            </p:extLst>
          </p:nvPr>
        </p:nvGraphicFramePr>
        <p:xfrm>
          <a:off x="179512" y="1420869"/>
          <a:ext cx="5184576" cy="517648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56716964"/>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9CB5C7F0-E8E7-4CB2-8DE0-201EA86DA59B}"/>
                                            </p:graphicEl>
                                          </p:spTgt>
                                        </p:tgtEl>
                                        <p:attrNameLst>
                                          <p:attrName>style.visibility</p:attrName>
                                        </p:attrNameLst>
                                      </p:cBhvr>
                                      <p:to>
                                        <p:strVal val="visible"/>
                                      </p:to>
                                    </p:set>
                                    <p:animEffect transition="in" filter="fade">
                                      <p:cBhvr>
                                        <p:cTn id="14" dur="2000"/>
                                        <p:tgtEl>
                                          <p:spTgt spid="4">
                                            <p:graphicEl>
                                              <a:dgm id="{9CB5C7F0-E8E7-4CB2-8DE0-201EA86DA59B}"/>
                                            </p:graphicEl>
                                          </p:spTgt>
                                        </p:tgtEl>
                                      </p:cBhvr>
                                    </p:animEffect>
                                    <p:anim calcmode="lin" valueType="num">
                                      <p:cBhvr>
                                        <p:cTn id="15" dur="2000" fill="hold"/>
                                        <p:tgtEl>
                                          <p:spTgt spid="4">
                                            <p:graphicEl>
                                              <a:dgm id="{9CB5C7F0-E8E7-4CB2-8DE0-201EA86DA59B}"/>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9CB5C7F0-E8E7-4CB2-8DE0-201EA86DA59B}"/>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E1B1F48F-1E47-457A-9659-2CAD08D6727E}"/>
                                            </p:graphicEl>
                                          </p:spTgt>
                                        </p:tgtEl>
                                        <p:attrNameLst>
                                          <p:attrName>style.visibility</p:attrName>
                                        </p:attrNameLst>
                                      </p:cBhvr>
                                      <p:to>
                                        <p:strVal val="visible"/>
                                      </p:to>
                                    </p:set>
                                    <p:animEffect transition="in" filter="fade">
                                      <p:cBhvr>
                                        <p:cTn id="21" dur="2000"/>
                                        <p:tgtEl>
                                          <p:spTgt spid="4">
                                            <p:graphicEl>
                                              <a:dgm id="{E1B1F48F-1E47-457A-9659-2CAD08D6727E}"/>
                                            </p:graphicEl>
                                          </p:spTgt>
                                        </p:tgtEl>
                                      </p:cBhvr>
                                    </p:animEffect>
                                    <p:anim calcmode="lin" valueType="num">
                                      <p:cBhvr>
                                        <p:cTn id="22" dur="2000" fill="hold"/>
                                        <p:tgtEl>
                                          <p:spTgt spid="4">
                                            <p:graphicEl>
                                              <a:dgm id="{E1B1F48F-1E47-457A-9659-2CAD08D6727E}"/>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E1B1F48F-1E47-457A-9659-2CAD08D6727E}"/>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4">
                                            <p:graphicEl>
                                              <a:dgm id="{B1ABA9DE-58C2-4C3D-B1B1-37F885BDDD37}"/>
                                            </p:graphicEl>
                                          </p:spTgt>
                                        </p:tgtEl>
                                        <p:attrNameLst>
                                          <p:attrName>style.visibility</p:attrName>
                                        </p:attrNameLst>
                                      </p:cBhvr>
                                      <p:to>
                                        <p:strVal val="visible"/>
                                      </p:to>
                                    </p:set>
                                    <p:animEffect transition="in" filter="fade">
                                      <p:cBhvr>
                                        <p:cTn id="26" dur="2000"/>
                                        <p:tgtEl>
                                          <p:spTgt spid="4">
                                            <p:graphicEl>
                                              <a:dgm id="{B1ABA9DE-58C2-4C3D-B1B1-37F885BDDD37}"/>
                                            </p:graphicEl>
                                          </p:spTgt>
                                        </p:tgtEl>
                                      </p:cBhvr>
                                    </p:animEffect>
                                    <p:anim calcmode="lin" valueType="num">
                                      <p:cBhvr>
                                        <p:cTn id="27" dur="2000" fill="hold"/>
                                        <p:tgtEl>
                                          <p:spTgt spid="4">
                                            <p:graphicEl>
                                              <a:dgm id="{B1ABA9DE-58C2-4C3D-B1B1-37F885BDDD37}"/>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B1ABA9DE-58C2-4C3D-B1B1-37F885BDDD37}"/>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4">
                                            <p:graphicEl>
                                              <a:dgm id="{60AB98F4-5B83-4710-A08E-8CE99486E488}"/>
                                            </p:graphicEl>
                                          </p:spTgt>
                                        </p:tgtEl>
                                        <p:attrNameLst>
                                          <p:attrName>style.visibility</p:attrName>
                                        </p:attrNameLst>
                                      </p:cBhvr>
                                      <p:to>
                                        <p:strVal val="visible"/>
                                      </p:to>
                                    </p:set>
                                    <p:animEffect transition="in" filter="fade">
                                      <p:cBhvr>
                                        <p:cTn id="33" dur="2000"/>
                                        <p:tgtEl>
                                          <p:spTgt spid="4">
                                            <p:graphicEl>
                                              <a:dgm id="{60AB98F4-5B83-4710-A08E-8CE99486E488}"/>
                                            </p:graphicEl>
                                          </p:spTgt>
                                        </p:tgtEl>
                                      </p:cBhvr>
                                    </p:animEffect>
                                    <p:anim calcmode="lin" valueType="num">
                                      <p:cBhvr>
                                        <p:cTn id="34" dur="2000" fill="hold"/>
                                        <p:tgtEl>
                                          <p:spTgt spid="4">
                                            <p:graphicEl>
                                              <a:dgm id="{60AB98F4-5B83-4710-A08E-8CE99486E488}"/>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60AB98F4-5B83-4710-A08E-8CE99486E488}"/>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4">
                                            <p:graphicEl>
                                              <a:dgm id="{A0AF47C8-DDB2-4A58-B93E-A3603D93020A}"/>
                                            </p:graphicEl>
                                          </p:spTgt>
                                        </p:tgtEl>
                                        <p:attrNameLst>
                                          <p:attrName>style.visibility</p:attrName>
                                        </p:attrNameLst>
                                      </p:cBhvr>
                                      <p:to>
                                        <p:strVal val="visible"/>
                                      </p:to>
                                    </p:set>
                                    <p:animEffect transition="in" filter="fade">
                                      <p:cBhvr>
                                        <p:cTn id="38" dur="2000"/>
                                        <p:tgtEl>
                                          <p:spTgt spid="4">
                                            <p:graphicEl>
                                              <a:dgm id="{A0AF47C8-DDB2-4A58-B93E-A3603D93020A}"/>
                                            </p:graphicEl>
                                          </p:spTgt>
                                        </p:tgtEl>
                                      </p:cBhvr>
                                    </p:animEffect>
                                    <p:anim calcmode="lin" valueType="num">
                                      <p:cBhvr>
                                        <p:cTn id="39" dur="2000" fill="hold"/>
                                        <p:tgtEl>
                                          <p:spTgt spid="4">
                                            <p:graphicEl>
                                              <a:dgm id="{A0AF47C8-DDB2-4A58-B93E-A3603D93020A}"/>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A0AF47C8-DDB2-4A58-B93E-A3603D93020A}"/>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4">
                                            <p:graphicEl>
                                              <a:dgm id="{6669271A-EAD0-4B73-997E-B2EF5D9556A8}"/>
                                            </p:graphicEl>
                                          </p:spTgt>
                                        </p:tgtEl>
                                        <p:attrNameLst>
                                          <p:attrName>style.visibility</p:attrName>
                                        </p:attrNameLst>
                                      </p:cBhvr>
                                      <p:to>
                                        <p:strVal val="visible"/>
                                      </p:to>
                                    </p:set>
                                    <p:animEffect transition="in" filter="fade">
                                      <p:cBhvr>
                                        <p:cTn id="45" dur="2000"/>
                                        <p:tgtEl>
                                          <p:spTgt spid="4">
                                            <p:graphicEl>
                                              <a:dgm id="{6669271A-EAD0-4B73-997E-B2EF5D9556A8}"/>
                                            </p:graphicEl>
                                          </p:spTgt>
                                        </p:tgtEl>
                                      </p:cBhvr>
                                    </p:animEffect>
                                    <p:anim calcmode="lin" valueType="num">
                                      <p:cBhvr>
                                        <p:cTn id="46" dur="2000" fill="hold"/>
                                        <p:tgtEl>
                                          <p:spTgt spid="4">
                                            <p:graphicEl>
                                              <a:dgm id="{6669271A-EAD0-4B73-997E-B2EF5D9556A8}"/>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4">
                                            <p:graphicEl>
                                              <a:dgm id="{6669271A-EAD0-4B73-997E-B2EF5D9556A8}"/>
                                            </p:graphicEl>
                                          </p:spTgt>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4">
                                            <p:graphicEl>
                                              <a:dgm id="{CB0E7B16-AF68-4B59-8EE0-63654936DB1F}"/>
                                            </p:graphicEl>
                                          </p:spTgt>
                                        </p:tgtEl>
                                        <p:attrNameLst>
                                          <p:attrName>style.visibility</p:attrName>
                                        </p:attrNameLst>
                                      </p:cBhvr>
                                      <p:to>
                                        <p:strVal val="visible"/>
                                      </p:to>
                                    </p:set>
                                    <p:animEffect transition="in" filter="fade">
                                      <p:cBhvr>
                                        <p:cTn id="50" dur="2000"/>
                                        <p:tgtEl>
                                          <p:spTgt spid="4">
                                            <p:graphicEl>
                                              <a:dgm id="{CB0E7B16-AF68-4B59-8EE0-63654936DB1F}"/>
                                            </p:graphicEl>
                                          </p:spTgt>
                                        </p:tgtEl>
                                      </p:cBhvr>
                                    </p:animEffect>
                                    <p:anim calcmode="lin" valueType="num">
                                      <p:cBhvr>
                                        <p:cTn id="51" dur="2000" fill="hold"/>
                                        <p:tgtEl>
                                          <p:spTgt spid="4">
                                            <p:graphicEl>
                                              <a:dgm id="{CB0E7B16-AF68-4B59-8EE0-63654936DB1F}"/>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4">
                                            <p:graphicEl>
                                              <a:dgm id="{CB0E7B16-AF68-4B59-8EE0-63654936DB1F}"/>
                                            </p:graphicEl>
                                          </p:spTgt>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45" presetClass="entr" presetSubtype="0" fill="hold" grpId="0" nodeType="clickEffect">
                                  <p:stCondLst>
                                    <p:cond delay="0"/>
                                  </p:stCondLst>
                                  <p:childTnLst>
                                    <p:set>
                                      <p:cBhvr>
                                        <p:cTn id="56" dur="1" fill="hold">
                                          <p:stCondLst>
                                            <p:cond delay="0"/>
                                          </p:stCondLst>
                                        </p:cTn>
                                        <p:tgtEl>
                                          <p:spTgt spid="4">
                                            <p:graphicEl>
                                              <a:dgm id="{45BD1E2F-5AB0-4D03-B2E4-27B16AB1C14B}"/>
                                            </p:graphicEl>
                                          </p:spTgt>
                                        </p:tgtEl>
                                        <p:attrNameLst>
                                          <p:attrName>style.visibility</p:attrName>
                                        </p:attrNameLst>
                                      </p:cBhvr>
                                      <p:to>
                                        <p:strVal val="visible"/>
                                      </p:to>
                                    </p:set>
                                    <p:animEffect transition="in" filter="fade">
                                      <p:cBhvr>
                                        <p:cTn id="57" dur="2000"/>
                                        <p:tgtEl>
                                          <p:spTgt spid="4">
                                            <p:graphicEl>
                                              <a:dgm id="{45BD1E2F-5AB0-4D03-B2E4-27B16AB1C14B}"/>
                                            </p:graphicEl>
                                          </p:spTgt>
                                        </p:tgtEl>
                                      </p:cBhvr>
                                    </p:animEffect>
                                    <p:anim calcmode="lin" valueType="num">
                                      <p:cBhvr>
                                        <p:cTn id="58" dur="2000" fill="hold"/>
                                        <p:tgtEl>
                                          <p:spTgt spid="4">
                                            <p:graphicEl>
                                              <a:dgm id="{45BD1E2F-5AB0-4D03-B2E4-27B16AB1C14B}"/>
                                            </p:graphicEl>
                                          </p:spTgt>
                                        </p:tgtEl>
                                        <p:attrNameLst>
                                          <p:attrName>ppt_w</p:attrName>
                                        </p:attrNameLst>
                                      </p:cBhvr>
                                      <p:tavLst>
                                        <p:tav tm="0" fmla="#ppt_w*sin(2.5*pi*$)">
                                          <p:val>
                                            <p:fltVal val="0"/>
                                          </p:val>
                                        </p:tav>
                                        <p:tav tm="100000">
                                          <p:val>
                                            <p:fltVal val="1"/>
                                          </p:val>
                                        </p:tav>
                                      </p:tavLst>
                                    </p:anim>
                                    <p:anim calcmode="lin" valueType="num">
                                      <p:cBhvr>
                                        <p:cTn id="59" dur="2000" fill="hold"/>
                                        <p:tgtEl>
                                          <p:spTgt spid="4">
                                            <p:graphicEl>
                                              <a:dgm id="{45BD1E2F-5AB0-4D03-B2E4-27B16AB1C14B}"/>
                                            </p:graphicEl>
                                          </p:spTgt>
                                        </p:tgtEl>
                                        <p:attrNameLst>
                                          <p:attrName>ppt_h</p:attrName>
                                        </p:attrNameLst>
                                      </p:cBhvr>
                                      <p:tavLst>
                                        <p:tav tm="0">
                                          <p:val>
                                            <p:strVal val="#ppt_h"/>
                                          </p:val>
                                        </p:tav>
                                        <p:tav tm="100000">
                                          <p:val>
                                            <p:strVal val="#ppt_h"/>
                                          </p:val>
                                        </p:tav>
                                      </p:tavLst>
                                    </p:anim>
                                  </p:childTnLst>
                                </p:cTn>
                              </p:par>
                              <p:par>
                                <p:cTn id="60" presetID="45" presetClass="entr" presetSubtype="0" fill="hold" grpId="0" nodeType="withEffect">
                                  <p:stCondLst>
                                    <p:cond delay="0"/>
                                  </p:stCondLst>
                                  <p:childTnLst>
                                    <p:set>
                                      <p:cBhvr>
                                        <p:cTn id="61" dur="1" fill="hold">
                                          <p:stCondLst>
                                            <p:cond delay="0"/>
                                          </p:stCondLst>
                                        </p:cTn>
                                        <p:tgtEl>
                                          <p:spTgt spid="4">
                                            <p:graphicEl>
                                              <a:dgm id="{F25F10F8-7981-4FD9-A7BB-D8A3D3678A4C}"/>
                                            </p:graphicEl>
                                          </p:spTgt>
                                        </p:tgtEl>
                                        <p:attrNameLst>
                                          <p:attrName>style.visibility</p:attrName>
                                        </p:attrNameLst>
                                      </p:cBhvr>
                                      <p:to>
                                        <p:strVal val="visible"/>
                                      </p:to>
                                    </p:set>
                                    <p:animEffect transition="in" filter="fade">
                                      <p:cBhvr>
                                        <p:cTn id="62" dur="2000"/>
                                        <p:tgtEl>
                                          <p:spTgt spid="4">
                                            <p:graphicEl>
                                              <a:dgm id="{F25F10F8-7981-4FD9-A7BB-D8A3D3678A4C}"/>
                                            </p:graphicEl>
                                          </p:spTgt>
                                        </p:tgtEl>
                                      </p:cBhvr>
                                    </p:animEffect>
                                    <p:anim calcmode="lin" valueType="num">
                                      <p:cBhvr>
                                        <p:cTn id="63" dur="2000" fill="hold"/>
                                        <p:tgtEl>
                                          <p:spTgt spid="4">
                                            <p:graphicEl>
                                              <a:dgm id="{F25F10F8-7981-4FD9-A7BB-D8A3D3678A4C}"/>
                                            </p:graphicEl>
                                          </p:spTgt>
                                        </p:tgtEl>
                                        <p:attrNameLst>
                                          <p:attrName>ppt_w</p:attrName>
                                        </p:attrNameLst>
                                      </p:cBhvr>
                                      <p:tavLst>
                                        <p:tav tm="0" fmla="#ppt_w*sin(2.5*pi*$)">
                                          <p:val>
                                            <p:fltVal val="0"/>
                                          </p:val>
                                        </p:tav>
                                        <p:tav tm="100000">
                                          <p:val>
                                            <p:fltVal val="1"/>
                                          </p:val>
                                        </p:tav>
                                      </p:tavLst>
                                    </p:anim>
                                    <p:anim calcmode="lin" valueType="num">
                                      <p:cBhvr>
                                        <p:cTn id="64" dur="2000" fill="hold"/>
                                        <p:tgtEl>
                                          <p:spTgt spid="4">
                                            <p:graphicEl>
                                              <a:dgm id="{F25F10F8-7981-4FD9-A7BB-D8A3D3678A4C}"/>
                                            </p:graphicEl>
                                          </p:spTgt>
                                        </p:tgtEl>
                                        <p:attrNameLst>
                                          <p:attrName>ppt_h</p:attrName>
                                        </p:attrNameLst>
                                      </p:cBhvr>
                                      <p:tavLst>
                                        <p:tav tm="0">
                                          <p:val>
                                            <p:strVal val="#ppt_h"/>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45" presetClass="entr" presetSubtype="0" fill="hold" grpId="0" nodeType="clickEffect">
                                  <p:stCondLst>
                                    <p:cond delay="0"/>
                                  </p:stCondLst>
                                  <p:childTnLst>
                                    <p:set>
                                      <p:cBhvr>
                                        <p:cTn id="68" dur="1" fill="hold">
                                          <p:stCondLst>
                                            <p:cond delay="0"/>
                                          </p:stCondLst>
                                        </p:cTn>
                                        <p:tgtEl>
                                          <p:spTgt spid="3">
                                            <p:txEl>
                                              <p:pRg st="0" end="0"/>
                                            </p:txEl>
                                          </p:spTgt>
                                        </p:tgtEl>
                                        <p:attrNameLst>
                                          <p:attrName>style.visibility</p:attrName>
                                        </p:attrNameLst>
                                      </p:cBhvr>
                                      <p:to>
                                        <p:strVal val="visible"/>
                                      </p:to>
                                    </p:set>
                                    <p:animEffect transition="in" filter="fade">
                                      <p:cBhvr>
                                        <p:cTn id="69" dur="2000"/>
                                        <p:tgtEl>
                                          <p:spTgt spid="3">
                                            <p:txEl>
                                              <p:pRg st="0" end="0"/>
                                            </p:txEl>
                                          </p:spTgt>
                                        </p:tgtEl>
                                      </p:cBhvr>
                                    </p:animEffect>
                                    <p:anim calcmode="lin" valueType="num">
                                      <p:cBhvr>
                                        <p:cTn id="70" dur="2000" fill="hold"/>
                                        <p:tgtEl>
                                          <p:spTgt spid="3">
                                            <p:txEl>
                                              <p:pRg st="0" end="0"/>
                                            </p:txEl>
                                          </p:spTgt>
                                        </p:tgtEl>
                                        <p:attrNameLst>
                                          <p:attrName>ppt_w</p:attrName>
                                        </p:attrNameLst>
                                      </p:cBhvr>
                                      <p:tavLst>
                                        <p:tav tm="0" fmla="#ppt_w*sin(2.5*pi*$)">
                                          <p:val>
                                            <p:fltVal val="0"/>
                                          </p:val>
                                        </p:tav>
                                        <p:tav tm="100000">
                                          <p:val>
                                            <p:fltVal val="1"/>
                                          </p:val>
                                        </p:tav>
                                      </p:tavLst>
                                    </p:anim>
                                    <p:anim calcmode="lin" valueType="num">
                                      <p:cBhvr>
                                        <p:cTn id="71" dur="2000" fill="hold"/>
                                        <p:tgtEl>
                                          <p:spTgt spid="3">
                                            <p:txEl>
                                              <p:pRg st="0" end="0"/>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4" grpId="0">
        <p:bldSub>
          <a:bldDgm bld="one"/>
        </p:bldSub>
      </p:bldGraphic>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9392"/>
            <a:ext cx="8229600" cy="1143000"/>
          </a:xfrm>
        </p:spPr>
        <p:txBody>
          <a:bodyPr/>
          <a:lstStyle/>
          <a:p>
            <a:r>
              <a:rPr lang="fa-IR" kern="1200" dirty="0">
                <a:solidFill>
                  <a:srgbClr val="FF0000"/>
                </a:solidFill>
                <a:cs typeface="B Titr" panose="00000700000000000000" pitchFamily="2" charset="-78"/>
              </a:rPr>
              <a:t>ب) کار طلبگی</a:t>
            </a:r>
            <a:endParaRPr lang="fa-IR" dirty="0"/>
          </a:p>
        </p:txBody>
      </p:sp>
      <p:graphicFrame>
        <p:nvGraphicFramePr>
          <p:cNvPr id="4" name="Diagram 3"/>
          <p:cNvGraphicFramePr/>
          <p:nvPr>
            <p:extLst>
              <p:ext uri="{D42A27DB-BD31-4B8C-83A1-F6EECF244321}">
                <p14:modId xmlns:p14="http://schemas.microsoft.com/office/powerpoint/2010/main" val="3990853856"/>
              </p:ext>
            </p:extLst>
          </p:nvPr>
        </p:nvGraphicFramePr>
        <p:xfrm>
          <a:off x="899592" y="1397000"/>
          <a:ext cx="8208912" cy="50563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54025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FA26A97F-E7E5-40E2-81EC-A563188721AF}"/>
                                            </p:graphicEl>
                                          </p:spTgt>
                                        </p:tgtEl>
                                        <p:attrNameLst>
                                          <p:attrName>style.visibility</p:attrName>
                                        </p:attrNameLst>
                                      </p:cBhvr>
                                      <p:to>
                                        <p:strVal val="visible"/>
                                      </p:to>
                                    </p:set>
                                    <p:anim calcmode="lin" valueType="num">
                                      <p:cBhvr>
                                        <p:cTn id="15" dur="1000" fill="hold"/>
                                        <p:tgtEl>
                                          <p:spTgt spid="4">
                                            <p:graphicEl>
                                              <a:dgm id="{FA26A97F-E7E5-40E2-81EC-A563188721AF}"/>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FA26A97F-E7E5-40E2-81EC-A563188721AF}"/>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FA26A97F-E7E5-40E2-81EC-A563188721AF}"/>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FA26A97F-E7E5-40E2-81EC-A563188721AF}"/>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40FB5418-0ABB-47A8-BD79-D1AD93AD694B}"/>
                                            </p:graphicEl>
                                          </p:spTgt>
                                        </p:tgtEl>
                                        <p:attrNameLst>
                                          <p:attrName>style.visibility</p:attrName>
                                        </p:attrNameLst>
                                      </p:cBhvr>
                                      <p:to>
                                        <p:strVal val="visible"/>
                                      </p:to>
                                    </p:set>
                                    <p:anim calcmode="lin" valueType="num">
                                      <p:cBhvr>
                                        <p:cTn id="23" dur="1000" fill="hold"/>
                                        <p:tgtEl>
                                          <p:spTgt spid="4">
                                            <p:graphicEl>
                                              <a:dgm id="{40FB5418-0ABB-47A8-BD79-D1AD93AD694B}"/>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40FB5418-0ABB-47A8-BD79-D1AD93AD694B}"/>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40FB5418-0ABB-47A8-BD79-D1AD93AD694B}"/>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40FB5418-0ABB-47A8-BD79-D1AD93AD694B}"/>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
                                            <p:graphicEl>
                                              <a:dgm id="{A6E08C82-CB57-40BF-80D2-048B0215A351}"/>
                                            </p:graphicEl>
                                          </p:spTgt>
                                        </p:tgtEl>
                                        <p:attrNameLst>
                                          <p:attrName>style.visibility</p:attrName>
                                        </p:attrNameLst>
                                      </p:cBhvr>
                                      <p:to>
                                        <p:strVal val="visible"/>
                                      </p:to>
                                    </p:set>
                                    <p:anim calcmode="lin" valueType="num">
                                      <p:cBhvr>
                                        <p:cTn id="29" dur="1000" fill="hold"/>
                                        <p:tgtEl>
                                          <p:spTgt spid="4">
                                            <p:graphicEl>
                                              <a:dgm id="{A6E08C82-CB57-40BF-80D2-048B0215A351}"/>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A6E08C82-CB57-40BF-80D2-048B0215A351}"/>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A6E08C82-CB57-40BF-80D2-048B0215A351}"/>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A6E08C82-CB57-40BF-80D2-048B0215A351}"/>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4">
                                            <p:graphicEl>
                                              <a:dgm id="{120FE4F8-4C8D-4152-88BF-5DFEAF9BFC93}"/>
                                            </p:graphicEl>
                                          </p:spTgt>
                                        </p:tgtEl>
                                        <p:attrNameLst>
                                          <p:attrName>style.visibility</p:attrName>
                                        </p:attrNameLst>
                                      </p:cBhvr>
                                      <p:to>
                                        <p:strVal val="visible"/>
                                      </p:to>
                                    </p:set>
                                    <p:anim calcmode="lin" valueType="num">
                                      <p:cBhvr>
                                        <p:cTn id="37" dur="1000" fill="hold"/>
                                        <p:tgtEl>
                                          <p:spTgt spid="4">
                                            <p:graphicEl>
                                              <a:dgm id="{120FE4F8-4C8D-4152-88BF-5DFEAF9BFC93}"/>
                                            </p:graphicEl>
                                          </p:spTgt>
                                        </p:tgtEl>
                                        <p:attrNameLst>
                                          <p:attrName>ppt_w</p:attrName>
                                        </p:attrNameLst>
                                      </p:cBhvr>
                                      <p:tavLst>
                                        <p:tav tm="0">
                                          <p:val>
                                            <p:fltVal val="0"/>
                                          </p:val>
                                        </p:tav>
                                        <p:tav tm="100000">
                                          <p:val>
                                            <p:strVal val="#ppt_w"/>
                                          </p:val>
                                        </p:tav>
                                      </p:tavLst>
                                    </p:anim>
                                    <p:anim calcmode="lin" valueType="num">
                                      <p:cBhvr>
                                        <p:cTn id="38" dur="1000" fill="hold"/>
                                        <p:tgtEl>
                                          <p:spTgt spid="4">
                                            <p:graphicEl>
                                              <a:dgm id="{120FE4F8-4C8D-4152-88BF-5DFEAF9BFC93}"/>
                                            </p:graphicEl>
                                          </p:spTgt>
                                        </p:tgtEl>
                                        <p:attrNameLst>
                                          <p:attrName>ppt_h</p:attrName>
                                        </p:attrNameLst>
                                      </p:cBhvr>
                                      <p:tavLst>
                                        <p:tav tm="0">
                                          <p:val>
                                            <p:fltVal val="0"/>
                                          </p:val>
                                        </p:tav>
                                        <p:tav tm="100000">
                                          <p:val>
                                            <p:strVal val="#ppt_h"/>
                                          </p:val>
                                        </p:tav>
                                      </p:tavLst>
                                    </p:anim>
                                    <p:anim calcmode="lin" valueType="num">
                                      <p:cBhvr>
                                        <p:cTn id="39" dur="1000" fill="hold"/>
                                        <p:tgtEl>
                                          <p:spTgt spid="4">
                                            <p:graphicEl>
                                              <a:dgm id="{120FE4F8-4C8D-4152-88BF-5DFEAF9BFC93}"/>
                                            </p:graphicEl>
                                          </p:spTgt>
                                        </p:tgtEl>
                                        <p:attrNameLst>
                                          <p:attrName>style.rotation</p:attrName>
                                        </p:attrNameLst>
                                      </p:cBhvr>
                                      <p:tavLst>
                                        <p:tav tm="0">
                                          <p:val>
                                            <p:fltVal val="90"/>
                                          </p:val>
                                        </p:tav>
                                        <p:tav tm="100000">
                                          <p:val>
                                            <p:fltVal val="0"/>
                                          </p:val>
                                        </p:tav>
                                      </p:tavLst>
                                    </p:anim>
                                    <p:animEffect transition="in" filter="fade">
                                      <p:cBhvr>
                                        <p:cTn id="40" dur="1000"/>
                                        <p:tgtEl>
                                          <p:spTgt spid="4">
                                            <p:graphicEl>
                                              <a:dgm id="{120FE4F8-4C8D-4152-88BF-5DFEAF9BFC93}"/>
                                            </p:graphicEl>
                                          </p:spTgt>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4">
                                            <p:graphicEl>
                                              <a:dgm id="{808237C4-C877-4662-BED0-AA9A8F99500A}"/>
                                            </p:graphicEl>
                                          </p:spTgt>
                                        </p:tgtEl>
                                        <p:attrNameLst>
                                          <p:attrName>style.visibility</p:attrName>
                                        </p:attrNameLst>
                                      </p:cBhvr>
                                      <p:to>
                                        <p:strVal val="visible"/>
                                      </p:to>
                                    </p:set>
                                    <p:anim calcmode="lin" valueType="num">
                                      <p:cBhvr>
                                        <p:cTn id="43" dur="1000" fill="hold"/>
                                        <p:tgtEl>
                                          <p:spTgt spid="4">
                                            <p:graphicEl>
                                              <a:dgm id="{808237C4-C877-4662-BED0-AA9A8F99500A}"/>
                                            </p:graphicEl>
                                          </p:spTgt>
                                        </p:tgtEl>
                                        <p:attrNameLst>
                                          <p:attrName>ppt_w</p:attrName>
                                        </p:attrNameLst>
                                      </p:cBhvr>
                                      <p:tavLst>
                                        <p:tav tm="0">
                                          <p:val>
                                            <p:fltVal val="0"/>
                                          </p:val>
                                        </p:tav>
                                        <p:tav tm="100000">
                                          <p:val>
                                            <p:strVal val="#ppt_w"/>
                                          </p:val>
                                        </p:tav>
                                      </p:tavLst>
                                    </p:anim>
                                    <p:anim calcmode="lin" valueType="num">
                                      <p:cBhvr>
                                        <p:cTn id="44" dur="1000" fill="hold"/>
                                        <p:tgtEl>
                                          <p:spTgt spid="4">
                                            <p:graphicEl>
                                              <a:dgm id="{808237C4-C877-4662-BED0-AA9A8F99500A}"/>
                                            </p:graphicEl>
                                          </p:spTgt>
                                        </p:tgtEl>
                                        <p:attrNameLst>
                                          <p:attrName>ppt_h</p:attrName>
                                        </p:attrNameLst>
                                      </p:cBhvr>
                                      <p:tavLst>
                                        <p:tav tm="0">
                                          <p:val>
                                            <p:fltVal val="0"/>
                                          </p:val>
                                        </p:tav>
                                        <p:tav tm="100000">
                                          <p:val>
                                            <p:strVal val="#ppt_h"/>
                                          </p:val>
                                        </p:tav>
                                      </p:tavLst>
                                    </p:anim>
                                    <p:anim calcmode="lin" valueType="num">
                                      <p:cBhvr>
                                        <p:cTn id="45" dur="1000" fill="hold"/>
                                        <p:tgtEl>
                                          <p:spTgt spid="4">
                                            <p:graphicEl>
                                              <a:dgm id="{808237C4-C877-4662-BED0-AA9A8F99500A}"/>
                                            </p:graphicEl>
                                          </p:spTgt>
                                        </p:tgtEl>
                                        <p:attrNameLst>
                                          <p:attrName>style.rotation</p:attrName>
                                        </p:attrNameLst>
                                      </p:cBhvr>
                                      <p:tavLst>
                                        <p:tav tm="0">
                                          <p:val>
                                            <p:fltVal val="90"/>
                                          </p:val>
                                        </p:tav>
                                        <p:tav tm="100000">
                                          <p:val>
                                            <p:fltVal val="0"/>
                                          </p:val>
                                        </p:tav>
                                      </p:tavLst>
                                    </p:anim>
                                    <p:animEffect transition="in" filter="fade">
                                      <p:cBhvr>
                                        <p:cTn id="46" dur="1000"/>
                                        <p:tgtEl>
                                          <p:spTgt spid="4">
                                            <p:graphicEl>
                                              <a:dgm id="{808237C4-C877-4662-BED0-AA9A8F99500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315662885"/>
              </p:ext>
            </p:extLst>
          </p:nvPr>
        </p:nvGraphicFramePr>
        <p:xfrm>
          <a:off x="-46856" y="2708920"/>
          <a:ext cx="7715200" cy="420933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5" name="Picture 4"/>
          <p:cNvPicPr>
            <a:picLocks noChangeAspect="1"/>
          </p:cNvPicPr>
          <p:nvPr/>
        </p:nvPicPr>
        <p:blipFill>
          <a:blip r:embed="rId7"/>
          <a:stretch>
            <a:fillRect/>
          </a:stretch>
        </p:blipFill>
        <p:spPr>
          <a:xfrm>
            <a:off x="5940152" y="1700808"/>
            <a:ext cx="3279932" cy="3932261"/>
          </a:xfrm>
          <a:prstGeom prst="rect">
            <a:avLst/>
          </a:prstGeom>
        </p:spPr>
      </p:pic>
      <p:sp>
        <p:nvSpPr>
          <p:cNvPr id="6" name="Title 1"/>
          <p:cNvSpPr>
            <a:spLocks noGrp="1"/>
          </p:cNvSpPr>
          <p:nvPr>
            <p:ph type="title"/>
          </p:nvPr>
        </p:nvSpPr>
        <p:spPr>
          <a:xfrm>
            <a:off x="2699792" y="-99392"/>
            <a:ext cx="4320480" cy="1268760"/>
          </a:xfrm>
        </p:spPr>
        <p:txBody>
          <a:bodyPr/>
          <a:lstStyle/>
          <a:p>
            <a:r>
              <a:rPr lang="fa-IR" kern="1200" dirty="0">
                <a:solidFill>
                  <a:srgbClr val="FF0000"/>
                </a:solidFill>
                <a:cs typeface="B Titr" panose="00000700000000000000" pitchFamily="2" charset="-78"/>
              </a:rPr>
              <a:t>ب) کار طلبگی</a:t>
            </a:r>
            <a:endParaRPr lang="fa-IR" dirty="0"/>
          </a:p>
        </p:txBody>
      </p:sp>
    </p:spTree>
    <p:extLst>
      <p:ext uri="{BB962C8B-B14F-4D97-AF65-F5344CB8AC3E}">
        <p14:creationId xmlns:p14="http://schemas.microsoft.com/office/powerpoint/2010/main" val="2191597374"/>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3D3BF957-DA63-4757-A151-0103C6D16AFF}"/>
                                            </p:graphicEl>
                                          </p:spTgt>
                                        </p:tgtEl>
                                        <p:attrNameLst>
                                          <p:attrName>style.visibility</p:attrName>
                                        </p:attrNameLst>
                                      </p:cBhvr>
                                      <p:to>
                                        <p:strVal val="visible"/>
                                      </p:to>
                                    </p:set>
                                    <p:anim calcmode="lin" valueType="num">
                                      <p:cBhvr additive="base">
                                        <p:cTn id="13" dur="500" fill="hold"/>
                                        <p:tgtEl>
                                          <p:spTgt spid="4">
                                            <p:graphicEl>
                                              <a:dgm id="{3D3BF957-DA63-4757-A151-0103C6D16AFF}"/>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3D3BF957-DA63-4757-A151-0103C6D16AFF}"/>
                                            </p:graphic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4">
                                            <p:graphicEl>
                                              <a:dgm id="{04FA64AF-F77F-44B0-9D38-7D62352B8EC2}"/>
                                            </p:graphicEl>
                                          </p:spTgt>
                                        </p:tgtEl>
                                        <p:attrNameLst>
                                          <p:attrName>style.visibility</p:attrName>
                                        </p:attrNameLst>
                                      </p:cBhvr>
                                      <p:to>
                                        <p:strVal val="visible"/>
                                      </p:to>
                                    </p:set>
                                    <p:anim calcmode="lin" valueType="num">
                                      <p:cBhvr additive="base">
                                        <p:cTn id="19" dur="500" fill="hold"/>
                                        <p:tgtEl>
                                          <p:spTgt spid="4">
                                            <p:graphicEl>
                                              <a:dgm id="{04FA64AF-F77F-44B0-9D38-7D62352B8EC2}"/>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graphicEl>
                                              <a:dgm id="{04FA64AF-F77F-44B0-9D38-7D62352B8EC2}"/>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4">
                                            <p:graphicEl>
                                              <a:dgm id="{ED791A0C-373A-4559-9218-BFFA6C3D3283}"/>
                                            </p:graphicEl>
                                          </p:spTgt>
                                        </p:tgtEl>
                                        <p:attrNameLst>
                                          <p:attrName>style.visibility</p:attrName>
                                        </p:attrNameLst>
                                      </p:cBhvr>
                                      <p:to>
                                        <p:strVal val="visible"/>
                                      </p:to>
                                    </p:set>
                                    <p:anim calcmode="lin" valueType="num">
                                      <p:cBhvr additive="base">
                                        <p:cTn id="25" dur="500" fill="hold"/>
                                        <p:tgtEl>
                                          <p:spTgt spid="4">
                                            <p:graphicEl>
                                              <a:dgm id="{ED791A0C-373A-4559-9218-BFFA6C3D3283}"/>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ED791A0C-373A-4559-9218-BFFA6C3D3283}"/>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4">
                                            <p:graphicEl>
                                              <a:dgm id="{647918D4-3FC8-4254-9BE8-7DB9344C58D3}"/>
                                            </p:graphicEl>
                                          </p:spTgt>
                                        </p:tgtEl>
                                        <p:attrNameLst>
                                          <p:attrName>style.visibility</p:attrName>
                                        </p:attrNameLst>
                                      </p:cBhvr>
                                      <p:to>
                                        <p:strVal val="visible"/>
                                      </p:to>
                                    </p:set>
                                    <p:anim calcmode="lin" valueType="num">
                                      <p:cBhvr additive="base">
                                        <p:cTn id="31" dur="500" fill="hold"/>
                                        <p:tgtEl>
                                          <p:spTgt spid="4">
                                            <p:graphicEl>
                                              <a:dgm id="{647918D4-3FC8-4254-9BE8-7DB9344C58D3}"/>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graphicEl>
                                              <a:dgm id="{647918D4-3FC8-4254-9BE8-7DB9344C58D3}"/>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ppt_x"/>
                                          </p:val>
                                        </p:tav>
                                        <p:tav tm="100000">
                                          <p:val>
                                            <p:strVal val="#ppt_x"/>
                                          </p:val>
                                        </p:tav>
                                      </p:tavLst>
                                    </p:anim>
                                    <p:anim calcmode="lin" valueType="num">
                                      <p:cBhvr additive="base">
                                        <p:cTn id="3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6"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0264"/>
            <a:ext cx="8229600" cy="1143000"/>
          </a:xfrm>
        </p:spPr>
        <p:txBody>
          <a:bodyPr/>
          <a:lstStyle/>
          <a:p>
            <a:r>
              <a:rPr lang="fa-IR" kern="1200" dirty="0">
                <a:solidFill>
                  <a:srgbClr val="FF0000"/>
                </a:solidFill>
                <a:cs typeface="B Titr" panose="00000700000000000000" pitchFamily="2" charset="-78"/>
              </a:rPr>
              <a:t>ب) کار طلبگی</a:t>
            </a:r>
            <a:endParaRPr lang="fa-IR" dirty="0"/>
          </a:p>
        </p:txBody>
      </p:sp>
      <p:sp>
        <p:nvSpPr>
          <p:cNvPr id="3" name="Content Placeholder 2"/>
          <p:cNvSpPr>
            <a:spLocks noGrp="1"/>
          </p:cNvSpPr>
          <p:nvPr>
            <p:ph idx="1"/>
          </p:nvPr>
        </p:nvSpPr>
        <p:spPr>
          <a:xfrm>
            <a:off x="179512" y="4797152"/>
            <a:ext cx="8686800" cy="1872208"/>
          </a:xfrm>
        </p:spPr>
        <p:txBody>
          <a:bodyPr/>
          <a:lstStyle/>
          <a:p>
            <a:pPr marL="0" indent="0" algn="just">
              <a:buNone/>
            </a:pPr>
            <a:endParaRPr lang="fa-IR" sz="2000" b="1" kern="1200" dirty="0">
              <a:solidFill>
                <a:srgbClr val="002060"/>
              </a:solidFill>
              <a:cs typeface="B Nazanin" panose="00000400000000000000" pitchFamily="2" charset="-78"/>
            </a:endParaRPr>
          </a:p>
          <a:p>
            <a:pPr algn="just"/>
            <a:r>
              <a:rPr lang="fa-IR" sz="2000" b="1" kern="1200" dirty="0" smtClean="0">
                <a:solidFill>
                  <a:srgbClr val="002060"/>
                </a:solidFill>
                <a:cs typeface="B Nazanin" panose="00000400000000000000" pitchFamily="2" charset="-78"/>
              </a:rPr>
              <a:t> </a:t>
            </a:r>
            <a:r>
              <a:rPr lang="fa-IR" sz="2000" b="1" kern="1200" dirty="0">
                <a:solidFill>
                  <a:srgbClr val="002060"/>
                </a:solidFill>
                <a:cs typeface="B Nazanin" panose="00000400000000000000" pitchFamily="2" charset="-78"/>
              </a:rPr>
              <a:t>اما اگر در تأمین این اهداف، نیاز به چند واسطه داشته باشد و نیز قابل واگذاری به سایر اصناف باشد کار طلبگی به‌شمار نمی‌رود؛ مثلاً آشپز یا راننده‌ای که در اختیار سازمان روحانیت قرار دارد، در نهایت به رسالت‌های روحانیت کمک می‌کند؛ اما کار طلبگی نمی‌کند؛ اما ترجمۀ متون اسلامی که نیاز به تخصص ویژۀ حوزوی دارد و ممکن است قابل واگذاری به دیگران نباشد کار طلبگی به‌شمار می‌رود، گرچه این فعالیت در تأمین آن غایات، به‌عنوان یک واسطه عمل می‌کند</a:t>
            </a:r>
            <a:r>
              <a:rPr lang="fa-IR" sz="2000" b="1" kern="1200" dirty="0" smtClean="0">
                <a:solidFill>
                  <a:srgbClr val="002060"/>
                </a:solidFill>
                <a:cs typeface="B Nazanin" panose="00000400000000000000" pitchFamily="2" charset="-78"/>
              </a:rPr>
              <a:t>. </a:t>
            </a:r>
            <a:endParaRPr lang="en-US" sz="2000" b="1" kern="1200" dirty="0">
              <a:solidFill>
                <a:srgbClr val="002060"/>
              </a:solidFill>
              <a:cs typeface="B Nazanin" panose="00000400000000000000" pitchFamily="2" charset="-78"/>
            </a:endParaRPr>
          </a:p>
          <a:p>
            <a:endParaRPr lang="fa-IR" dirty="0"/>
          </a:p>
        </p:txBody>
      </p:sp>
      <p:graphicFrame>
        <p:nvGraphicFramePr>
          <p:cNvPr id="5" name="Diagram 4"/>
          <p:cNvGraphicFramePr/>
          <p:nvPr>
            <p:extLst>
              <p:ext uri="{D42A27DB-BD31-4B8C-83A1-F6EECF244321}">
                <p14:modId xmlns:p14="http://schemas.microsoft.com/office/powerpoint/2010/main" val="4056224792"/>
              </p:ext>
            </p:extLst>
          </p:nvPr>
        </p:nvGraphicFramePr>
        <p:xfrm>
          <a:off x="323528" y="1628800"/>
          <a:ext cx="8712968" cy="295232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5994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graphicEl>
                                              <a:dgm id="{4AC0C6AD-CF7E-440B-97E7-8D701D2EA842}"/>
                                            </p:graphicEl>
                                          </p:spTgt>
                                        </p:tgtEl>
                                        <p:attrNameLst>
                                          <p:attrName>style.visibility</p:attrName>
                                        </p:attrNameLst>
                                      </p:cBhvr>
                                      <p:to>
                                        <p:strVal val="visible"/>
                                      </p:to>
                                    </p:set>
                                    <p:anim calcmode="lin" valueType="num">
                                      <p:cBhvr additive="base">
                                        <p:cTn id="12" dur="500" fill="hold"/>
                                        <p:tgtEl>
                                          <p:spTgt spid="5">
                                            <p:graphicEl>
                                              <a:dgm id="{4AC0C6AD-CF7E-440B-97E7-8D701D2EA842}"/>
                                            </p:graphicEl>
                                          </p:spTgt>
                                        </p:tgtEl>
                                        <p:attrNameLst>
                                          <p:attrName>ppt_x</p:attrName>
                                        </p:attrNameLst>
                                      </p:cBhvr>
                                      <p:tavLst>
                                        <p:tav tm="0">
                                          <p:val>
                                            <p:strVal val="#ppt_x"/>
                                          </p:val>
                                        </p:tav>
                                        <p:tav tm="100000">
                                          <p:val>
                                            <p:strVal val="#ppt_x"/>
                                          </p:val>
                                        </p:tav>
                                      </p:tavLst>
                                    </p:anim>
                                    <p:anim calcmode="lin" valueType="num">
                                      <p:cBhvr additive="base">
                                        <p:cTn id="13" dur="500" fill="hold"/>
                                        <p:tgtEl>
                                          <p:spTgt spid="5">
                                            <p:graphicEl>
                                              <a:dgm id="{4AC0C6AD-CF7E-440B-97E7-8D701D2EA842}"/>
                                            </p:graphicEl>
                                          </p:spTgt>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5">
                                            <p:graphicEl>
                                              <a:dgm id="{01534037-1CBB-48D3-BB90-796FFD3995CE}"/>
                                            </p:graphicEl>
                                          </p:spTgt>
                                        </p:tgtEl>
                                        <p:attrNameLst>
                                          <p:attrName>style.visibility</p:attrName>
                                        </p:attrNameLst>
                                      </p:cBhvr>
                                      <p:to>
                                        <p:strVal val="visible"/>
                                      </p:to>
                                    </p:set>
                                    <p:anim calcmode="lin" valueType="num">
                                      <p:cBhvr additive="base">
                                        <p:cTn id="18" dur="500" fill="hold"/>
                                        <p:tgtEl>
                                          <p:spTgt spid="5">
                                            <p:graphicEl>
                                              <a:dgm id="{01534037-1CBB-48D3-BB90-796FFD3995CE}"/>
                                            </p:graphicEl>
                                          </p:spTgt>
                                        </p:tgtEl>
                                        <p:attrNameLst>
                                          <p:attrName>ppt_x</p:attrName>
                                        </p:attrNameLst>
                                      </p:cBhvr>
                                      <p:tavLst>
                                        <p:tav tm="0">
                                          <p:val>
                                            <p:strVal val="#ppt_x"/>
                                          </p:val>
                                        </p:tav>
                                        <p:tav tm="100000">
                                          <p:val>
                                            <p:strVal val="#ppt_x"/>
                                          </p:val>
                                        </p:tav>
                                      </p:tavLst>
                                    </p:anim>
                                    <p:anim calcmode="lin" valueType="num">
                                      <p:cBhvr additive="base">
                                        <p:cTn id="19" dur="500" fill="hold"/>
                                        <p:tgtEl>
                                          <p:spTgt spid="5">
                                            <p:graphicEl>
                                              <a:dgm id="{01534037-1CBB-48D3-BB90-796FFD3995CE}"/>
                                            </p:graphicEl>
                                          </p:spTgt>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grpId="0" nodeType="clickEffect">
                                  <p:stCondLst>
                                    <p:cond delay="0"/>
                                  </p:stCondLst>
                                  <p:childTnLst>
                                    <p:set>
                                      <p:cBhvr>
                                        <p:cTn id="23" dur="1" fill="hold">
                                          <p:stCondLst>
                                            <p:cond delay="0"/>
                                          </p:stCondLst>
                                        </p:cTn>
                                        <p:tgtEl>
                                          <p:spTgt spid="5">
                                            <p:graphicEl>
                                              <a:dgm id="{0E0EFC42-4679-43BF-915A-2E3E3BF89FE3}"/>
                                            </p:graphicEl>
                                          </p:spTgt>
                                        </p:tgtEl>
                                        <p:attrNameLst>
                                          <p:attrName>style.visibility</p:attrName>
                                        </p:attrNameLst>
                                      </p:cBhvr>
                                      <p:to>
                                        <p:strVal val="visible"/>
                                      </p:to>
                                    </p:set>
                                    <p:anim calcmode="lin" valueType="num">
                                      <p:cBhvr additive="base">
                                        <p:cTn id="24" dur="500" fill="hold"/>
                                        <p:tgtEl>
                                          <p:spTgt spid="5">
                                            <p:graphicEl>
                                              <a:dgm id="{0E0EFC42-4679-43BF-915A-2E3E3BF89FE3}"/>
                                            </p:graphicEl>
                                          </p:spTgt>
                                        </p:tgtEl>
                                        <p:attrNameLst>
                                          <p:attrName>ppt_x</p:attrName>
                                        </p:attrNameLst>
                                      </p:cBhvr>
                                      <p:tavLst>
                                        <p:tav tm="0">
                                          <p:val>
                                            <p:strVal val="#ppt_x"/>
                                          </p:val>
                                        </p:tav>
                                        <p:tav tm="100000">
                                          <p:val>
                                            <p:strVal val="#ppt_x"/>
                                          </p:val>
                                        </p:tav>
                                      </p:tavLst>
                                    </p:anim>
                                    <p:anim calcmode="lin" valueType="num">
                                      <p:cBhvr additive="base">
                                        <p:cTn id="25" dur="500" fill="hold"/>
                                        <p:tgtEl>
                                          <p:spTgt spid="5">
                                            <p:graphicEl>
                                              <a:dgm id="{0E0EFC42-4679-43BF-915A-2E3E3BF89FE3}"/>
                                            </p:graphicEl>
                                          </p:spTgt>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5">
                                            <p:graphicEl>
                                              <a:dgm id="{04CD8AA6-84CF-4D2A-8126-E33B6CF113CF}"/>
                                            </p:graphicEl>
                                          </p:spTgt>
                                        </p:tgtEl>
                                        <p:attrNameLst>
                                          <p:attrName>style.visibility</p:attrName>
                                        </p:attrNameLst>
                                      </p:cBhvr>
                                      <p:to>
                                        <p:strVal val="visible"/>
                                      </p:to>
                                    </p:set>
                                    <p:anim calcmode="lin" valueType="num">
                                      <p:cBhvr additive="base">
                                        <p:cTn id="28" dur="500" fill="hold"/>
                                        <p:tgtEl>
                                          <p:spTgt spid="5">
                                            <p:graphicEl>
                                              <a:dgm id="{04CD8AA6-84CF-4D2A-8126-E33B6CF113CF}"/>
                                            </p:graphicEl>
                                          </p:spTgt>
                                        </p:tgtEl>
                                        <p:attrNameLst>
                                          <p:attrName>ppt_x</p:attrName>
                                        </p:attrNameLst>
                                      </p:cBhvr>
                                      <p:tavLst>
                                        <p:tav tm="0">
                                          <p:val>
                                            <p:strVal val="#ppt_x"/>
                                          </p:val>
                                        </p:tav>
                                        <p:tav tm="100000">
                                          <p:val>
                                            <p:strVal val="#ppt_x"/>
                                          </p:val>
                                        </p:tav>
                                      </p:tavLst>
                                    </p:anim>
                                    <p:anim calcmode="lin" valueType="num">
                                      <p:cBhvr additive="base">
                                        <p:cTn id="29" dur="500" fill="hold"/>
                                        <p:tgtEl>
                                          <p:spTgt spid="5">
                                            <p:graphicEl>
                                              <a:dgm id="{04CD8AA6-84CF-4D2A-8126-E33B6CF113CF}"/>
                                            </p:graphicEl>
                                          </p:spTgt>
                                        </p:tgtEl>
                                        <p:attrNameLst>
                                          <p:attrName>ppt_y</p:attrName>
                                        </p:attrNameLst>
                                      </p:cBhvr>
                                      <p:tavLst>
                                        <p:tav tm="0">
                                          <p:val>
                                            <p:strVal val="1+#ppt_h/2"/>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grpId="0" nodeType="clickEffect">
                                  <p:stCondLst>
                                    <p:cond delay="0"/>
                                  </p:stCondLst>
                                  <p:childTnLst>
                                    <p:set>
                                      <p:cBhvr>
                                        <p:cTn id="33" dur="1" fill="hold">
                                          <p:stCondLst>
                                            <p:cond delay="0"/>
                                          </p:stCondLst>
                                        </p:cTn>
                                        <p:tgtEl>
                                          <p:spTgt spid="5">
                                            <p:graphicEl>
                                              <a:dgm id="{9B36AA91-8C29-4FEF-9139-A9915146062B}"/>
                                            </p:graphicEl>
                                          </p:spTgt>
                                        </p:tgtEl>
                                        <p:attrNameLst>
                                          <p:attrName>style.visibility</p:attrName>
                                        </p:attrNameLst>
                                      </p:cBhvr>
                                      <p:to>
                                        <p:strVal val="visible"/>
                                      </p:to>
                                    </p:set>
                                    <p:anim calcmode="lin" valueType="num">
                                      <p:cBhvr additive="base">
                                        <p:cTn id="34" dur="500" fill="hold"/>
                                        <p:tgtEl>
                                          <p:spTgt spid="5">
                                            <p:graphicEl>
                                              <a:dgm id="{9B36AA91-8C29-4FEF-9139-A9915146062B}"/>
                                            </p:graphicEl>
                                          </p:spTgt>
                                        </p:tgtEl>
                                        <p:attrNameLst>
                                          <p:attrName>ppt_x</p:attrName>
                                        </p:attrNameLst>
                                      </p:cBhvr>
                                      <p:tavLst>
                                        <p:tav tm="0">
                                          <p:val>
                                            <p:strVal val="#ppt_x"/>
                                          </p:val>
                                        </p:tav>
                                        <p:tav tm="100000">
                                          <p:val>
                                            <p:strVal val="#ppt_x"/>
                                          </p:val>
                                        </p:tav>
                                      </p:tavLst>
                                    </p:anim>
                                    <p:anim calcmode="lin" valueType="num">
                                      <p:cBhvr additive="base">
                                        <p:cTn id="35" dur="500" fill="hold"/>
                                        <p:tgtEl>
                                          <p:spTgt spid="5">
                                            <p:graphicEl>
                                              <a:dgm id="{9B36AA91-8C29-4FEF-9139-A9915146062B}"/>
                                            </p:graphicEl>
                                          </p:spTgt>
                                        </p:tgtEl>
                                        <p:attrNameLst>
                                          <p:attrName>ppt_y</p:attrName>
                                        </p:attrNameLst>
                                      </p:cBhvr>
                                      <p:tavLst>
                                        <p:tav tm="0">
                                          <p:val>
                                            <p:strVal val="1+#ppt_h/2"/>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5">
                                            <p:graphicEl>
                                              <a:dgm id="{9FA804CF-31B4-4186-9350-99562047A751}"/>
                                            </p:graphicEl>
                                          </p:spTgt>
                                        </p:tgtEl>
                                        <p:attrNameLst>
                                          <p:attrName>style.visibility</p:attrName>
                                        </p:attrNameLst>
                                      </p:cBhvr>
                                      <p:to>
                                        <p:strVal val="visible"/>
                                      </p:to>
                                    </p:set>
                                    <p:anim calcmode="lin" valueType="num">
                                      <p:cBhvr additive="base">
                                        <p:cTn id="40" dur="500" fill="hold"/>
                                        <p:tgtEl>
                                          <p:spTgt spid="5">
                                            <p:graphicEl>
                                              <a:dgm id="{9FA804CF-31B4-4186-9350-99562047A751}"/>
                                            </p:graphicEl>
                                          </p:spTgt>
                                        </p:tgtEl>
                                        <p:attrNameLst>
                                          <p:attrName>ppt_x</p:attrName>
                                        </p:attrNameLst>
                                      </p:cBhvr>
                                      <p:tavLst>
                                        <p:tav tm="0">
                                          <p:val>
                                            <p:strVal val="#ppt_x"/>
                                          </p:val>
                                        </p:tav>
                                        <p:tav tm="100000">
                                          <p:val>
                                            <p:strVal val="#ppt_x"/>
                                          </p:val>
                                        </p:tav>
                                      </p:tavLst>
                                    </p:anim>
                                    <p:anim calcmode="lin" valueType="num">
                                      <p:cBhvr additive="base">
                                        <p:cTn id="41" dur="500" fill="hold"/>
                                        <p:tgtEl>
                                          <p:spTgt spid="5">
                                            <p:graphicEl>
                                              <a:dgm id="{9FA804CF-31B4-4186-9350-99562047A751}"/>
                                            </p:graphicEl>
                                          </p:spTgt>
                                        </p:tgtEl>
                                        <p:attrNameLst>
                                          <p:attrName>ppt_y</p:attrName>
                                        </p:attrNameLst>
                                      </p:cBhvr>
                                      <p:tavLst>
                                        <p:tav tm="0">
                                          <p:val>
                                            <p:strVal val="1+#ppt_h/2"/>
                                          </p:val>
                                        </p:tav>
                                        <p:tav tm="100000">
                                          <p:val>
                                            <p:strVal val="#ppt_y"/>
                                          </p:val>
                                        </p:tav>
                                      </p:tavLst>
                                    </p:anim>
                                  </p:childTnLst>
                                </p:cTn>
                              </p:par>
                              <p:par>
                                <p:cTn id="42" presetID="2" presetClass="entr" presetSubtype="4" fill="hold" grpId="0" nodeType="withEffect">
                                  <p:stCondLst>
                                    <p:cond delay="0"/>
                                  </p:stCondLst>
                                  <p:childTnLst>
                                    <p:set>
                                      <p:cBhvr>
                                        <p:cTn id="43" dur="1" fill="hold">
                                          <p:stCondLst>
                                            <p:cond delay="0"/>
                                          </p:stCondLst>
                                        </p:cTn>
                                        <p:tgtEl>
                                          <p:spTgt spid="5">
                                            <p:graphicEl>
                                              <a:dgm id="{A81CCADD-BF22-43DF-8590-5EA9E57E83E0}"/>
                                            </p:graphicEl>
                                          </p:spTgt>
                                        </p:tgtEl>
                                        <p:attrNameLst>
                                          <p:attrName>style.visibility</p:attrName>
                                        </p:attrNameLst>
                                      </p:cBhvr>
                                      <p:to>
                                        <p:strVal val="visible"/>
                                      </p:to>
                                    </p:set>
                                    <p:anim calcmode="lin" valueType="num">
                                      <p:cBhvr additive="base">
                                        <p:cTn id="44" dur="500" fill="hold"/>
                                        <p:tgtEl>
                                          <p:spTgt spid="5">
                                            <p:graphicEl>
                                              <a:dgm id="{A81CCADD-BF22-43DF-8590-5EA9E57E83E0}"/>
                                            </p:graphicEl>
                                          </p:spTgt>
                                        </p:tgtEl>
                                        <p:attrNameLst>
                                          <p:attrName>ppt_x</p:attrName>
                                        </p:attrNameLst>
                                      </p:cBhvr>
                                      <p:tavLst>
                                        <p:tav tm="0">
                                          <p:val>
                                            <p:strVal val="#ppt_x"/>
                                          </p:val>
                                        </p:tav>
                                        <p:tav tm="100000">
                                          <p:val>
                                            <p:strVal val="#ppt_x"/>
                                          </p:val>
                                        </p:tav>
                                      </p:tavLst>
                                    </p:anim>
                                    <p:anim calcmode="lin" valueType="num">
                                      <p:cBhvr additive="base">
                                        <p:cTn id="45" dur="500" fill="hold"/>
                                        <p:tgtEl>
                                          <p:spTgt spid="5">
                                            <p:graphicEl>
                                              <a:dgm id="{A81CCADD-BF22-43DF-8590-5EA9E57E83E0}"/>
                                            </p:graphicEl>
                                          </p:spTgt>
                                        </p:tgtEl>
                                        <p:attrNameLst>
                                          <p:attrName>ppt_y</p:attrName>
                                        </p:attrNameLst>
                                      </p:cBhvr>
                                      <p:tavLst>
                                        <p:tav tm="0">
                                          <p:val>
                                            <p:strVal val="1+#ppt_h/2"/>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2" presetClass="entr" presetSubtype="4" fill="hold" grpId="0" nodeType="clickEffect">
                                  <p:stCondLst>
                                    <p:cond delay="0"/>
                                  </p:stCondLst>
                                  <p:childTnLst>
                                    <p:set>
                                      <p:cBhvr>
                                        <p:cTn id="49" dur="1" fill="hold">
                                          <p:stCondLst>
                                            <p:cond delay="0"/>
                                          </p:stCondLst>
                                        </p:cTn>
                                        <p:tgtEl>
                                          <p:spTgt spid="5">
                                            <p:graphicEl>
                                              <a:dgm id="{DAFAFB01-7078-4359-B3DD-0E6766B886D8}"/>
                                            </p:graphicEl>
                                          </p:spTgt>
                                        </p:tgtEl>
                                        <p:attrNameLst>
                                          <p:attrName>style.visibility</p:attrName>
                                        </p:attrNameLst>
                                      </p:cBhvr>
                                      <p:to>
                                        <p:strVal val="visible"/>
                                      </p:to>
                                    </p:set>
                                    <p:anim calcmode="lin" valueType="num">
                                      <p:cBhvr additive="base">
                                        <p:cTn id="50" dur="500" fill="hold"/>
                                        <p:tgtEl>
                                          <p:spTgt spid="5">
                                            <p:graphicEl>
                                              <a:dgm id="{DAFAFB01-7078-4359-B3DD-0E6766B886D8}"/>
                                            </p:graphicEl>
                                          </p:spTgt>
                                        </p:tgtEl>
                                        <p:attrNameLst>
                                          <p:attrName>ppt_x</p:attrName>
                                        </p:attrNameLst>
                                      </p:cBhvr>
                                      <p:tavLst>
                                        <p:tav tm="0">
                                          <p:val>
                                            <p:strVal val="#ppt_x"/>
                                          </p:val>
                                        </p:tav>
                                        <p:tav tm="100000">
                                          <p:val>
                                            <p:strVal val="#ppt_x"/>
                                          </p:val>
                                        </p:tav>
                                      </p:tavLst>
                                    </p:anim>
                                    <p:anim calcmode="lin" valueType="num">
                                      <p:cBhvr additive="base">
                                        <p:cTn id="51" dur="500" fill="hold"/>
                                        <p:tgtEl>
                                          <p:spTgt spid="5">
                                            <p:graphicEl>
                                              <a:dgm id="{DAFAFB01-7078-4359-B3DD-0E6766B886D8}"/>
                                            </p:graphicEl>
                                          </p:spTgt>
                                        </p:tgtEl>
                                        <p:attrNameLst>
                                          <p:attrName>ppt_y</p:attrName>
                                        </p:attrNameLst>
                                      </p:cBhvr>
                                      <p:tavLst>
                                        <p:tav tm="0">
                                          <p:val>
                                            <p:strVal val="1+#ppt_h/2"/>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grpId="0" nodeType="clickEffect">
                                  <p:stCondLst>
                                    <p:cond delay="0"/>
                                  </p:stCondLst>
                                  <p:childTnLst>
                                    <p:set>
                                      <p:cBhvr>
                                        <p:cTn id="55" dur="1" fill="hold">
                                          <p:stCondLst>
                                            <p:cond delay="0"/>
                                          </p:stCondLst>
                                        </p:cTn>
                                        <p:tgtEl>
                                          <p:spTgt spid="3">
                                            <p:txEl>
                                              <p:pRg st="1" end="1"/>
                                            </p:txEl>
                                          </p:spTgt>
                                        </p:tgtEl>
                                        <p:attrNameLst>
                                          <p:attrName>style.visibility</p:attrName>
                                        </p:attrNameLst>
                                      </p:cBhvr>
                                      <p:to>
                                        <p:strVal val="visible"/>
                                      </p:to>
                                    </p:set>
                                    <p:anim calcmode="lin" valueType="num">
                                      <p:cBhvr additive="base">
                                        <p:cTn id="56"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57"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5" grpId="0">
        <p:bldSub>
          <a:bldDgm bld="one"/>
        </p:bldSub>
      </p:bldGraphic>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71400"/>
            <a:ext cx="8229600" cy="1143000"/>
          </a:xfrm>
        </p:spPr>
        <p:txBody>
          <a:bodyPr/>
          <a:lstStyle/>
          <a:p>
            <a:r>
              <a:rPr lang="fa-IR" kern="1200" dirty="0">
                <a:solidFill>
                  <a:srgbClr val="FF0000"/>
                </a:solidFill>
                <a:cs typeface="B Titr" panose="00000700000000000000" pitchFamily="2" charset="-78"/>
              </a:rPr>
              <a:t>ب) کار طلبگی</a:t>
            </a:r>
            <a:endParaRPr lang="fa-IR" dirty="0"/>
          </a:p>
        </p:txBody>
      </p:sp>
      <p:sp>
        <p:nvSpPr>
          <p:cNvPr id="3" name="Content Placeholder 2"/>
          <p:cNvSpPr>
            <a:spLocks noGrp="1"/>
          </p:cNvSpPr>
          <p:nvPr>
            <p:ph idx="1"/>
          </p:nvPr>
        </p:nvSpPr>
        <p:spPr>
          <a:xfrm>
            <a:off x="457200" y="1412776"/>
            <a:ext cx="8229600" cy="936104"/>
          </a:xfrm>
        </p:spPr>
        <p:txBody>
          <a:bodyPr/>
          <a:lstStyle/>
          <a:p>
            <a:pPr algn="just"/>
            <a:r>
              <a:rPr lang="fa-IR" sz="2000" b="1" kern="1200" dirty="0">
                <a:solidFill>
                  <a:srgbClr val="002060"/>
                </a:solidFill>
                <a:cs typeface="B Nazanin" panose="00000400000000000000" pitchFamily="2" charset="-78"/>
              </a:rPr>
              <a:t>بینش جدیدی که اینک نسبت به هویت طلبه به ‏دست آورده‏ایم، شالوده و شناژ برنامۀ ما را تأمین می‏کند. اکنون دریافته‏ایم </a:t>
            </a:r>
            <a:endParaRPr lang="fa-IR" sz="2000" b="1" kern="1200" dirty="0" smtClean="0">
              <a:solidFill>
                <a:srgbClr val="002060"/>
              </a:solidFill>
              <a:cs typeface="B Nazanin" panose="00000400000000000000" pitchFamily="2" charset="-78"/>
            </a:endParaRPr>
          </a:p>
          <a:p>
            <a:pPr marL="0" indent="0" algn="just">
              <a:buNone/>
            </a:pPr>
            <a:endParaRPr lang="fa-IR" sz="2000" b="1" kern="1200" dirty="0">
              <a:solidFill>
                <a:srgbClr val="002060"/>
              </a:solidFill>
              <a:cs typeface="B Nazanin" panose="00000400000000000000" pitchFamily="2" charset="-78"/>
            </a:endParaRPr>
          </a:p>
        </p:txBody>
      </p:sp>
      <p:graphicFrame>
        <p:nvGraphicFramePr>
          <p:cNvPr id="4" name="Diagram 3"/>
          <p:cNvGraphicFramePr/>
          <p:nvPr>
            <p:extLst>
              <p:ext uri="{D42A27DB-BD31-4B8C-83A1-F6EECF244321}">
                <p14:modId xmlns:p14="http://schemas.microsoft.com/office/powerpoint/2010/main" val="774217276"/>
              </p:ext>
            </p:extLst>
          </p:nvPr>
        </p:nvGraphicFramePr>
        <p:xfrm>
          <a:off x="107504" y="1988840"/>
          <a:ext cx="8856984" cy="46531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669790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circle(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4">
                                            <p:graphicEl>
                                              <a:dgm id="{B8C109F5-0E03-4297-BD1D-F729721F14E5}"/>
                                            </p:graphicEl>
                                          </p:spTgt>
                                        </p:tgtEl>
                                        <p:attrNameLst>
                                          <p:attrName>style.visibility</p:attrName>
                                        </p:attrNameLst>
                                      </p:cBhvr>
                                      <p:to>
                                        <p:strVal val="visible"/>
                                      </p:to>
                                    </p:set>
                                    <p:animEffect transition="in" filter="box(in)">
                                      <p:cBhvr>
                                        <p:cTn id="17" dur="2000"/>
                                        <p:tgtEl>
                                          <p:spTgt spid="4">
                                            <p:graphicEl>
                                              <a:dgm id="{B8C109F5-0E03-4297-BD1D-F729721F14E5}"/>
                                            </p:graphicEl>
                                          </p:spTgt>
                                        </p:tgtEl>
                                      </p:cBhvr>
                                    </p:animEffect>
                                  </p:childTnLst>
                                </p:cTn>
                              </p:par>
                              <p:par>
                                <p:cTn id="18" presetID="4" presetClass="entr" presetSubtype="16" fill="hold" grpId="0" nodeType="withEffect">
                                  <p:stCondLst>
                                    <p:cond delay="0"/>
                                  </p:stCondLst>
                                  <p:childTnLst>
                                    <p:set>
                                      <p:cBhvr>
                                        <p:cTn id="19" dur="1" fill="hold">
                                          <p:stCondLst>
                                            <p:cond delay="0"/>
                                          </p:stCondLst>
                                        </p:cTn>
                                        <p:tgtEl>
                                          <p:spTgt spid="4">
                                            <p:graphicEl>
                                              <a:dgm id="{0A29F217-D1D9-476A-9353-F77B50D39A96}"/>
                                            </p:graphicEl>
                                          </p:spTgt>
                                        </p:tgtEl>
                                        <p:attrNameLst>
                                          <p:attrName>style.visibility</p:attrName>
                                        </p:attrNameLst>
                                      </p:cBhvr>
                                      <p:to>
                                        <p:strVal val="visible"/>
                                      </p:to>
                                    </p:set>
                                    <p:animEffect transition="in" filter="box(in)">
                                      <p:cBhvr>
                                        <p:cTn id="20" dur="2000"/>
                                        <p:tgtEl>
                                          <p:spTgt spid="4">
                                            <p:graphicEl>
                                              <a:dgm id="{0A29F217-D1D9-476A-9353-F77B50D39A96}"/>
                                            </p:graphicEl>
                                          </p:spTgt>
                                        </p:tgtEl>
                                      </p:cBhvr>
                                    </p:animEffect>
                                  </p:childTnLst>
                                </p:cTn>
                              </p:par>
                              <p:par>
                                <p:cTn id="21" presetID="4" presetClass="entr" presetSubtype="16" fill="hold" grpId="0" nodeType="withEffect">
                                  <p:stCondLst>
                                    <p:cond delay="0"/>
                                  </p:stCondLst>
                                  <p:childTnLst>
                                    <p:set>
                                      <p:cBhvr>
                                        <p:cTn id="22" dur="1" fill="hold">
                                          <p:stCondLst>
                                            <p:cond delay="0"/>
                                          </p:stCondLst>
                                        </p:cTn>
                                        <p:tgtEl>
                                          <p:spTgt spid="4">
                                            <p:graphicEl>
                                              <a:dgm id="{512A5E7C-E1A6-4259-AA92-ADE2B390005D}"/>
                                            </p:graphicEl>
                                          </p:spTgt>
                                        </p:tgtEl>
                                        <p:attrNameLst>
                                          <p:attrName>style.visibility</p:attrName>
                                        </p:attrNameLst>
                                      </p:cBhvr>
                                      <p:to>
                                        <p:strVal val="visible"/>
                                      </p:to>
                                    </p:set>
                                    <p:animEffect transition="in" filter="box(in)">
                                      <p:cBhvr>
                                        <p:cTn id="23" dur="2000"/>
                                        <p:tgtEl>
                                          <p:spTgt spid="4">
                                            <p:graphicEl>
                                              <a:dgm id="{512A5E7C-E1A6-4259-AA92-ADE2B390005D}"/>
                                            </p:graphicEl>
                                          </p:spTgt>
                                        </p:tgtEl>
                                      </p:cBhvr>
                                    </p:animEffect>
                                  </p:childTnLst>
                                </p:cTn>
                              </p:par>
                              <p:par>
                                <p:cTn id="24" presetID="4" presetClass="entr" presetSubtype="16" fill="hold" grpId="0" nodeType="withEffect">
                                  <p:stCondLst>
                                    <p:cond delay="0"/>
                                  </p:stCondLst>
                                  <p:childTnLst>
                                    <p:set>
                                      <p:cBhvr>
                                        <p:cTn id="25" dur="1" fill="hold">
                                          <p:stCondLst>
                                            <p:cond delay="0"/>
                                          </p:stCondLst>
                                        </p:cTn>
                                        <p:tgtEl>
                                          <p:spTgt spid="4">
                                            <p:graphicEl>
                                              <a:dgm id="{3D325FC0-093B-410F-9673-3A9490975818}"/>
                                            </p:graphicEl>
                                          </p:spTgt>
                                        </p:tgtEl>
                                        <p:attrNameLst>
                                          <p:attrName>style.visibility</p:attrName>
                                        </p:attrNameLst>
                                      </p:cBhvr>
                                      <p:to>
                                        <p:strVal val="visible"/>
                                      </p:to>
                                    </p:set>
                                    <p:animEffect transition="in" filter="box(in)">
                                      <p:cBhvr>
                                        <p:cTn id="26" dur="2000"/>
                                        <p:tgtEl>
                                          <p:spTgt spid="4">
                                            <p:graphicEl>
                                              <a:dgm id="{3D325FC0-093B-410F-9673-3A9490975818}"/>
                                            </p:graphicEl>
                                          </p:spTgt>
                                        </p:tgtEl>
                                      </p:cBhvr>
                                    </p:animEffect>
                                  </p:childTnLst>
                                </p:cTn>
                              </p:par>
                              <p:par>
                                <p:cTn id="27" presetID="4" presetClass="entr" presetSubtype="16" fill="hold" grpId="0" nodeType="withEffect">
                                  <p:stCondLst>
                                    <p:cond delay="0"/>
                                  </p:stCondLst>
                                  <p:childTnLst>
                                    <p:set>
                                      <p:cBhvr>
                                        <p:cTn id="28" dur="1" fill="hold">
                                          <p:stCondLst>
                                            <p:cond delay="0"/>
                                          </p:stCondLst>
                                        </p:cTn>
                                        <p:tgtEl>
                                          <p:spTgt spid="4">
                                            <p:graphicEl>
                                              <a:dgm id="{6A2A0823-FE33-48DE-8C1D-539B9CA8F061}"/>
                                            </p:graphicEl>
                                          </p:spTgt>
                                        </p:tgtEl>
                                        <p:attrNameLst>
                                          <p:attrName>style.visibility</p:attrName>
                                        </p:attrNameLst>
                                      </p:cBhvr>
                                      <p:to>
                                        <p:strVal val="visible"/>
                                      </p:to>
                                    </p:set>
                                    <p:animEffect transition="in" filter="box(in)">
                                      <p:cBhvr>
                                        <p:cTn id="29" dur="2000"/>
                                        <p:tgtEl>
                                          <p:spTgt spid="4">
                                            <p:graphicEl>
                                              <a:dgm id="{6A2A0823-FE33-48DE-8C1D-539B9CA8F061}"/>
                                            </p:graphicEl>
                                          </p:spTgt>
                                        </p:tgtEl>
                                      </p:cBhvr>
                                    </p:animEffect>
                                  </p:childTnLst>
                                </p:cTn>
                              </p:par>
                              <p:par>
                                <p:cTn id="30" presetID="4" presetClass="entr" presetSubtype="16" fill="hold" grpId="0" nodeType="withEffect">
                                  <p:stCondLst>
                                    <p:cond delay="0"/>
                                  </p:stCondLst>
                                  <p:childTnLst>
                                    <p:set>
                                      <p:cBhvr>
                                        <p:cTn id="31" dur="1" fill="hold">
                                          <p:stCondLst>
                                            <p:cond delay="0"/>
                                          </p:stCondLst>
                                        </p:cTn>
                                        <p:tgtEl>
                                          <p:spTgt spid="4">
                                            <p:graphicEl>
                                              <a:dgm id="{B0890452-6238-48D0-84EB-85376E37DE86}"/>
                                            </p:graphicEl>
                                          </p:spTgt>
                                        </p:tgtEl>
                                        <p:attrNameLst>
                                          <p:attrName>style.visibility</p:attrName>
                                        </p:attrNameLst>
                                      </p:cBhvr>
                                      <p:to>
                                        <p:strVal val="visible"/>
                                      </p:to>
                                    </p:set>
                                    <p:animEffect transition="in" filter="box(in)">
                                      <p:cBhvr>
                                        <p:cTn id="32" dur="2000"/>
                                        <p:tgtEl>
                                          <p:spTgt spid="4">
                                            <p:graphicEl>
                                              <a:dgm id="{B0890452-6238-48D0-84EB-85376E37DE86}"/>
                                            </p:graphicEl>
                                          </p:spTgt>
                                        </p:tgtEl>
                                      </p:cBhvr>
                                    </p:animEffect>
                                  </p:childTnLst>
                                </p:cTn>
                              </p:par>
                              <p:par>
                                <p:cTn id="33" presetID="4" presetClass="entr" presetSubtype="16" fill="hold" grpId="0" nodeType="withEffect">
                                  <p:stCondLst>
                                    <p:cond delay="0"/>
                                  </p:stCondLst>
                                  <p:childTnLst>
                                    <p:set>
                                      <p:cBhvr>
                                        <p:cTn id="34" dur="1" fill="hold">
                                          <p:stCondLst>
                                            <p:cond delay="0"/>
                                          </p:stCondLst>
                                        </p:cTn>
                                        <p:tgtEl>
                                          <p:spTgt spid="4">
                                            <p:graphicEl>
                                              <a:dgm id="{ED841E53-3E34-4D85-B0A2-266BC6B97DCE}"/>
                                            </p:graphicEl>
                                          </p:spTgt>
                                        </p:tgtEl>
                                        <p:attrNameLst>
                                          <p:attrName>style.visibility</p:attrName>
                                        </p:attrNameLst>
                                      </p:cBhvr>
                                      <p:to>
                                        <p:strVal val="visible"/>
                                      </p:to>
                                    </p:set>
                                    <p:animEffect transition="in" filter="box(in)">
                                      <p:cBhvr>
                                        <p:cTn id="35" dur="2000"/>
                                        <p:tgtEl>
                                          <p:spTgt spid="4">
                                            <p:graphicEl>
                                              <a:dgm id="{ED841E53-3E34-4D85-B0A2-266BC6B97DCE}"/>
                                            </p:graphicEl>
                                          </p:spTgt>
                                        </p:tgtEl>
                                      </p:cBhvr>
                                    </p:animEffect>
                                  </p:childTnLst>
                                </p:cTn>
                              </p:par>
                              <p:par>
                                <p:cTn id="36" presetID="4" presetClass="entr" presetSubtype="16" fill="hold" grpId="0" nodeType="withEffect">
                                  <p:stCondLst>
                                    <p:cond delay="0"/>
                                  </p:stCondLst>
                                  <p:childTnLst>
                                    <p:set>
                                      <p:cBhvr>
                                        <p:cTn id="37" dur="1" fill="hold">
                                          <p:stCondLst>
                                            <p:cond delay="0"/>
                                          </p:stCondLst>
                                        </p:cTn>
                                        <p:tgtEl>
                                          <p:spTgt spid="4">
                                            <p:graphicEl>
                                              <a:dgm id="{3D5BFBAF-35E0-4A7D-B6B0-5C0F88B07B6F}"/>
                                            </p:graphicEl>
                                          </p:spTgt>
                                        </p:tgtEl>
                                        <p:attrNameLst>
                                          <p:attrName>style.visibility</p:attrName>
                                        </p:attrNameLst>
                                      </p:cBhvr>
                                      <p:to>
                                        <p:strVal val="visible"/>
                                      </p:to>
                                    </p:set>
                                    <p:animEffect transition="in" filter="box(in)">
                                      <p:cBhvr>
                                        <p:cTn id="38" dur="2000"/>
                                        <p:tgtEl>
                                          <p:spTgt spid="4">
                                            <p:graphicEl>
                                              <a:dgm id="{3D5BFBAF-35E0-4A7D-B6B0-5C0F88B07B6F}"/>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4" presetClass="entr" presetSubtype="16" fill="hold" grpId="0" nodeType="clickEffect">
                                  <p:stCondLst>
                                    <p:cond delay="0"/>
                                  </p:stCondLst>
                                  <p:childTnLst>
                                    <p:set>
                                      <p:cBhvr>
                                        <p:cTn id="42" dur="1" fill="hold">
                                          <p:stCondLst>
                                            <p:cond delay="0"/>
                                          </p:stCondLst>
                                        </p:cTn>
                                        <p:tgtEl>
                                          <p:spTgt spid="4">
                                            <p:graphicEl>
                                              <a:dgm id="{6CF2829B-8D87-4188-B429-42440489D86E}"/>
                                            </p:graphicEl>
                                          </p:spTgt>
                                        </p:tgtEl>
                                        <p:attrNameLst>
                                          <p:attrName>style.visibility</p:attrName>
                                        </p:attrNameLst>
                                      </p:cBhvr>
                                      <p:to>
                                        <p:strVal val="visible"/>
                                      </p:to>
                                    </p:set>
                                    <p:animEffect transition="in" filter="box(in)">
                                      <p:cBhvr>
                                        <p:cTn id="43" dur="2000"/>
                                        <p:tgtEl>
                                          <p:spTgt spid="4">
                                            <p:graphicEl>
                                              <a:dgm id="{6CF2829B-8D87-4188-B429-42440489D86E}"/>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4" presetClass="entr" presetSubtype="16" fill="hold" grpId="0" nodeType="clickEffect">
                                  <p:stCondLst>
                                    <p:cond delay="0"/>
                                  </p:stCondLst>
                                  <p:childTnLst>
                                    <p:set>
                                      <p:cBhvr>
                                        <p:cTn id="47" dur="1" fill="hold">
                                          <p:stCondLst>
                                            <p:cond delay="0"/>
                                          </p:stCondLst>
                                        </p:cTn>
                                        <p:tgtEl>
                                          <p:spTgt spid="4">
                                            <p:graphicEl>
                                              <a:dgm id="{FE9718F1-1992-4327-B290-713D574406DE}"/>
                                            </p:graphicEl>
                                          </p:spTgt>
                                        </p:tgtEl>
                                        <p:attrNameLst>
                                          <p:attrName>style.visibility</p:attrName>
                                        </p:attrNameLst>
                                      </p:cBhvr>
                                      <p:to>
                                        <p:strVal val="visible"/>
                                      </p:to>
                                    </p:set>
                                    <p:animEffect transition="in" filter="box(in)">
                                      <p:cBhvr>
                                        <p:cTn id="48" dur="2000"/>
                                        <p:tgtEl>
                                          <p:spTgt spid="4">
                                            <p:graphicEl>
                                              <a:dgm id="{FE9718F1-1992-4327-B290-713D574406DE}"/>
                                            </p:graphicEl>
                                          </p:spTgt>
                                        </p:tgtEl>
                                      </p:cBhvr>
                                    </p:animEffect>
                                  </p:childTnLst>
                                </p:cTn>
                              </p:par>
                              <p:par>
                                <p:cTn id="49" presetID="4" presetClass="entr" presetSubtype="16" fill="hold" grpId="0" nodeType="withEffect">
                                  <p:stCondLst>
                                    <p:cond delay="0"/>
                                  </p:stCondLst>
                                  <p:childTnLst>
                                    <p:set>
                                      <p:cBhvr>
                                        <p:cTn id="50" dur="1" fill="hold">
                                          <p:stCondLst>
                                            <p:cond delay="0"/>
                                          </p:stCondLst>
                                        </p:cTn>
                                        <p:tgtEl>
                                          <p:spTgt spid="4">
                                            <p:graphicEl>
                                              <a:dgm id="{E28794C9-52E9-40B3-8AD8-7EAC1328F27E}"/>
                                            </p:graphicEl>
                                          </p:spTgt>
                                        </p:tgtEl>
                                        <p:attrNameLst>
                                          <p:attrName>style.visibility</p:attrName>
                                        </p:attrNameLst>
                                      </p:cBhvr>
                                      <p:to>
                                        <p:strVal val="visible"/>
                                      </p:to>
                                    </p:set>
                                    <p:animEffect transition="in" filter="box(in)">
                                      <p:cBhvr>
                                        <p:cTn id="51" dur="2000"/>
                                        <p:tgtEl>
                                          <p:spTgt spid="4">
                                            <p:graphicEl>
                                              <a:dgm id="{E28794C9-52E9-40B3-8AD8-7EAC1328F27E}"/>
                                            </p:graphicEl>
                                          </p:spTgt>
                                        </p:tgtEl>
                                      </p:cBhvr>
                                    </p:animEffect>
                                  </p:childTnLst>
                                </p:cTn>
                              </p:par>
                              <p:par>
                                <p:cTn id="52" presetID="4" presetClass="entr" presetSubtype="16" fill="hold" grpId="0" nodeType="withEffect">
                                  <p:stCondLst>
                                    <p:cond delay="0"/>
                                  </p:stCondLst>
                                  <p:childTnLst>
                                    <p:set>
                                      <p:cBhvr>
                                        <p:cTn id="53" dur="1" fill="hold">
                                          <p:stCondLst>
                                            <p:cond delay="0"/>
                                          </p:stCondLst>
                                        </p:cTn>
                                        <p:tgtEl>
                                          <p:spTgt spid="4">
                                            <p:graphicEl>
                                              <a:dgm id="{D6F7A01A-3D05-45A6-9436-C60546B72CEC}"/>
                                            </p:graphicEl>
                                          </p:spTgt>
                                        </p:tgtEl>
                                        <p:attrNameLst>
                                          <p:attrName>style.visibility</p:attrName>
                                        </p:attrNameLst>
                                      </p:cBhvr>
                                      <p:to>
                                        <p:strVal val="visible"/>
                                      </p:to>
                                    </p:set>
                                    <p:animEffect transition="in" filter="box(in)">
                                      <p:cBhvr>
                                        <p:cTn id="54" dur="2000"/>
                                        <p:tgtEl>
                                          <p:spTgt spid="4">
                                            <p:graphicEl>
                                              <a:dgm id="{D6F7A01A-3D05-45A6-9436-C60546B72CEC}"/>
                                            </p:graphicEl>
                                          </p:spTgt>
                                        </p:tgtEl>
                                      </p:cBhvr>
                                    </p:animEffect>
                                  </p:childTnLst>
                                </p:cTn>
                              </p:par>
                              <p:par>
                                <p:cTn id="55" presetID="4" presetClass="entr" presetSubtype="16" fill="hold" grpId="0" nodeType="withEffect">
                                  <p:stCondLst>
                                    <p:cond delay="0"/>
                                  </p:stCondLst>
                                  <p:childTnLst>
                                    <p:set>
                                      <p:cBhvr>
                                        <p:cTn id="56" dur="1" fill="hold">
                                          <p:stCondLst>
                                            <p:cond delay="0"/>
                                          </p:stCondLst>
                                        </p:cTn>
                                        <p:tgtEl>
                                          <p:spTgt spid="4">
                                            <p:graphicEl>
                                              <a:dgm id="{ED17E759-A4F1-4E94-BAB4-E5F1B77D0255}"/>
                                            </p:graphicEl>
                                          </p:spTgt>
                                        </p:tgtEl>
                                        <p:attrNameLst>
                                          <p:attrName>style.visibility</p:attrName>
                                        </p:attrNameLst>
                                      </p:cBhvr>
                                      <p:to>
                                        <p:strVal val="visible"/>
                                      </p:to>
                                    </p:set>
                                    <p:animEffect transition="in" filter="box(in)">
                                      <p:cBhvr>
                                        <p:cTn id="57" dur="2000"/>
                                        <p:tgtEl>
                                          <p:spTgt spid="4">
                                            <p:graphicEl>
                                              <a:dgm id="{ED17E759-A4F1-4E94-BAB4-E5F1B77D0255}"/>
                                            </p:graphicEl>
                                          </p:spTgt>
                                        </p:tgtEl>
                                      </p:cBhvr>
                                    </p:animEffect>
                                  </p:childTnLst>
                                </p:cTn>
                              </p:par>
                              <p:par>
                                <p:cTn id="58" presetID="4" presetClass="entr" presetSubtype="16" fill="hold" grpId="0" nodeType="withEffect">
                                  <p:stCondLst>
                                    <p:cond delay="0"/>
                                  </p:stCondLst>
                                  <p:childTnLst>
                                    <p:set>
                                      <p:cBhvr>
                                        <p:cTn id="59" dur="1" fill="hold">
                                          <p:stCondLst>
                                            <p:cond delay="0"/>
                                          </p:stCondLst>
                                        </p:cTn>
                                        <p:tgtEl>
                                          <p:spTgt spid="4">
                                            <p:graphicEl>
                                              <a:dgm id="{42F92A21-54C0-42AE-B146-E3774B402526}"/>
                                            </p:graphicEl>
                                          </p:spTgt>
                                        </p:tgtEl>
                                        <p:attrNameLst>
                                          <p:attrName>style.visibility</p:attrName>
                                        </p:attrNameLst>
                                      </p:cBhvr>
                                      <p:to>
                                        <p:strVal val="visible"/>
                                      </p:to>
                                    </p:set>
                                    <p:animEffect transition="in" filter="box(in)">
                                      <p:cBhvr>
                                        <p:cTn id="60" dur="2000"/>
                                        <p:tgtEl>
                                          <p:spTgt spid="4">
                                            <p:graphicEl>
                                              <a:dgm id="{42F92A21-54C0-42AE-B146-E3774B402526}"/>
                                            </p:graphicEl>
                                          </p:spTgt>
                                        </p:tgtEl>
                                      </p:cBhvr>
                                    </p:animEffect>
                                  </p:childTnLst>
                                </p:cTn>
                              </p:par>
                              <p:par>
                                <p:cTn id="61" presetID="4" presetClass="entr" presetSubtype="16" fill="hold" grpId="0" nodeType="withEffect">
                                  <p:stCondLst>
                                    <p:cond delay="0"/>
                                  </p:stCondLst>
                                  <p:childTnLst>
                                    <p:set>
                                      <p:cBhvr>
                                        <p:cTn id="62" dur="1" fill="hold">
                                          <p:stCondLst>
                                            <p:cond delay="0"/>
                                          </p:stCondLst>
                                        </p:cTn>
                                        <p:tgtEl>
                                          <p:spTgt spid="4">
                                            <p:graphicEl>
                                              <a:dgm id="{542E0189-8C87-412D-86F1-A50BCC7C95E9}"/>
                                            </p:graphicEl>
                                          </p:spTgt>
                                        </p:tgtEl>
                                        <p:attrNameLst>
                                          <p:attrName>style.visibility</p:attrName>
                                        </p:attrNameLst>
                                      </p:cBhvr>
                                      <p:to>
                                        <p:strVal val="visible"/>
                                      </p:to>
                                    </p:set>
                                    <p:animEffect transition="in" filter="box(in)">
                                      <p:cBhvr>
                                        <p:cTn id="63" dur="2000"/>
                                        <p:tgtEl>
                                          <p:spTgt spid="4">
                                            <p:graphicEl>
                                              <a:dgm id="{542E0189-8C87-412D-86F1-A50BCC7C95E9}"/>
                                            </p:graphicEl>
                                          </p:spTgt>
                                        </p:tgtEl>
                                      </p:cBhvr>
                                    </p:animEffect>
                                  </p:childTnLst>
                                </p:cTn>
                              </p:par>
                              <p:par>
                                <p:cTn id="64" presetID="4" presetClass="entr" presetSubtype="16" fill="hold" grpId="0" nodeType="withEffect">
                                  <p:stCondLst>
                                    <p:cond delay="0"/>
                                  </p:stCondLst>
                                  <p:childTnLst>
                                    <p:set>
                                      <p:cBhvr>
                                        <p:cTn id="65" dur="1" fill="hold">
                                          <p:stCondLst>
                                            <p:cond delay="0"/>
                                          </p:stCondLst>
                                        </p:cTn>
                                        <p:tgtEl>
                                          <p:spTgt spid="4">
                                            <p:graphicEl>
                                              <a:dgm id="{4C00E84D-51D3-4024-A5A3-26B2F3A634B2}"/>
                                            </p:graphicEl>
                                          </p:spTgt>
                                        </p:tgtEl>
                                        <p:attrNameLst>
                                          <p:attrName>style.visibility</p:attrName>
                                        </p:attrNameLst>
                                      </p:cBhvr>
                                      <p:to>
                                        <p:strVal val="visible"/>
                                      </p:to>
                                    </p:set>
                                    <p:animEffect transition="in" filter="box(in)">
                                      <p:cBhvr>
                                        <p:cTn id="66" dur="2000"/>
                                        <p:tgtEl>
                                          <p:spTgt spid="4">
                                            <p:graphicEl>
                                              <a:dgm id="{4C00E84D-51D3-4024-A5A3-26B2F3A634B2}"/>
                                            </p:graphicEl>
                                          </p:spTgt>
                                        </p:tgtEl>
                                      </p:cBhvr>
                                    </p:animEffect>
                                  </p:childTnLst>
                                </p:cTn>
                              </p:par>
                              <p:par>
                                <p:cTn id="67" presetID="4" presetClass="entr" presetSubtype="16" fill="hold" grpId="0" nodeType="withEffect">
                                  <p:stCondLst>
                                    <p:cond delay="0"/>
                                  </p:stCondLst>
                                  <p:childTnLst>
                                    <p:set>
                                      <p:cBhvr>
                                        <p:cTn id="68" dur="1" fill="hold">
                                          <p:stCondLst>
                                            <p:cond delay="0"/>
                                          </p:stCondLst>
                                        </p:cTn>
                                        <p:tgtEl>
                                          <p:spTgt spid="4">
                                            <p:graphicEl>
                                              <a:dgm id="{FE443289-4E42-4E90-9FAF-E6B11F967D19}"/>
                                            </p:graphicEl>
                                          </p:spTgt>
                                        </p:tgtEl>
                                        <p:attrNameLst>
                                          <p:attrName>style.visibility</p:attrName>
                                        </p:attrNameLst>
                                      </p:cBhvr>
                                      <p:to>
                                        <p:strVal val="visible"/>
                                      </p:to>
                                    </p:set>
                                    <p:animEffect transition="in" filter="box(in)">
                                      <p:cBhvr>
                                        <p:cTn id="69" dur="2000"/>
                                        <p:tgtEl>
                                          <p:spTgt spid="4">
                                            <p:graphicEl>
                                              <a:dgm id="{FE443289-4E42-4E90-9FAF-E6B11F967D19}"/>
                                            </p:graphicEl>
                                          </p:spTgt>
                                        </p:tgtEl>
                                      </p:cBhvr>
                                    </p:animEffect>
                                  </p:childTnLst>
                                </p:cTn>
                              </p:par>
                            </p:childTnLst>
                          </p:cTn>
                        </p:par>
                      </p:childTnLst>
                    </p:cTn>
                  </p:par>
                  <p:par>
                    <p:cTn id="70" fill="hold">
                      <p:stCondLst>
                        <p:cond delay="indefinite"/>
                      </p:stCondLst>
                      <p:childTnLst>
                        <p:par>
                          <p:cTn id="71" fill="hold">
                            <p:stCondLst>
                              <p:cond delay="0"/>
                            </p:stCondLst>
                            <p:childTnLst>
                              <p:par>
                                <p:cTn id="72" presetID="4" presetClass="entr" presetSubtype="16" fill="hold" grpId="0" nodeType="clickEffect">
                                  <p:stCondLst>
                                    <p:cond delay="0"/>
                                  </p:stCondLst>
                                  <p:childTnLst>
                                    <p:set>
                                      <p:cBhvr>
                                        <p:cTn id="73" dur="1" fill="hold">
                                          <p:stCondLst>
                                            <p:cond delay="0"/>
                                          </p:stCondLst>
                                        </p:cTn>
                                        <p:tgtEl>
                                          <p:spTgt spid="4">
                                            <p:graphicEl>
                                              <a:dgm id="{398C547C-54E0-4355-AD9A-2D4BED046B31}"/>
                                            </p:graphicEl>
                                          </p:spTgt>
                                        </p:tgtEl>
                                        <p:attrNameLst>
                                          <p:attrName>style.visibility</p:attrName>
                                        </p:attrNameLst>
                                      </p:cBhvr>
                                      <p:to>
                                        <p:strVal val="visible"/>
                                      </p:to>
                                    </p:set>
                                    <p:animEffect transition="in" filter="box(in)">
                                      <p:cBhvr>
                                        <p:cTn id="74" dur="2000"/>
                                        <p:tgtEl>
                                          <p:spTgt spid="4">
                                            <p:graphicEl>
                                              <a:dgm id="{398C547C-54E0-4355-AD9A-2D4BED046B31}"/>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4" presetClass="entr" presetSubtype="16" fill="hold" grpId="0" nodeType="clickEffect">
                                  <p:stCondLst>
                                    <p:cond delay="0"/>
                                  </p:stCondLst>
                                  <p:childTnLst>
                                    <p:set>
                                      <p:cBhvr>
                                        <p:cTn id="78" dur="1" fill="hold">
                                          <p:stCondLst>
                                            <p:cond delay="0"/>
                                          </p:stCondLst>
                                        </p:cTn>
                                        <p:tgtEl>
                                          <p:spTgt spid="4">
                                            <p:graphicEl>
                                              <a:dgm id="{F7FB2DCE-E219-43AF-9BF3-F1706108BDC6}"/>
                                            </p:graphicEl>
                                          </p:spTgt>
                                        </p:tgtEl>
                                        <p:attrNameLst>
                                          <p:attrName>style.visibility</p:attrName>
                                        </p:attrNameLst>
                                      </p:cBhvr>
                                      <p:to>
                                        <p:strVal val="visible"/>
                                      </p:to>
                                    </p:set>
                                    <p:animEffect transition="in" filter="box(in)">
                                      <p:cBhvr>
                                        <p:cTn id="79" dur="2000"/>
                                        <p:tgtEl>
                                          <p:spTgt spid="4">
                                            <p:graphicEl>
                                              <a:dgm id="{F7FB2DCE-E219-43AF-9BF3-F1706108BDC6}"/>
                                            </p:graphicEl>
                                          </p:spTgt>
                                        </p:tgtEl>
                                      </p:cBhvr>
                                    </p:animEffect>
                                  </p:childTnLst>
                                </p:cTn>
                              </p:par>
                              <p:par>
                                <p:cTn id="80" presetID="4" presetClass="entr" presetSubtype="16" fill="hold" grpId="0" nodeType="withEffect">
                                  <p:stCondLst>
                                    <p:cond delay="0"/>
                                  </p:stCondLst>
                                  <p:childTnLst>
                                    <p:set>
                                      <p:cBhvr>
                                        <p:cTn id="81" dur="1" fill="hold">
                                          <p:stCondLst>
                                            <p:cond delay="0"/>
                                          </p:stCondLst>
                                        </p:cTn>
                                        <p:tgtEl>
                                          <p:spTgt spid="4">
                                            <p:graphicEl>
                                              <a:dgm id="{C70F3F9E-3B5B-4817-A9B5-7ECFA91F9C09}"/>
                                            </p:graphicEl>
                                          </p:spTgt>
                                        </p:tgtEl>
                                        <p:attrNameLst>
                                          <p:attrName>style.visibility</p:attrName>
                                        </p:attrNameLst>
                                      </p:cBhvr>
                                      <p:to>
                                        <p:strVal val="visible"/>
                                      </p:to>
                                    </p:set>
                                    <p:animEffect transition="in" filter="box(in)">
                                      <p:cBhvr>
                                        <p:cTn id="82" dur="2000"/>
                                        <p:tgtEl>
                                          <p:spTgt spid="4">
                                            <p:graphicEl>
                                              <a:dgm id="{C70F3F9E-3B5B-4817-A9B5-7ECFA91F9C09}"/>
                                            </p:graphicEl>
                                          </p:spTgt>
                                        </p:tgtEl>
                                      </p:cBhvr>
                                    </p:animEffect>
                                  </p:childTnLst>
                                </p:cTn>
                              </p:par>
                              <p:par>
                                <p:cTn id="83" presetID="4" presetClass="entr" presetSubtype="16" fill="hold" grpId="0" nodeType="withEffect">
                                  <p:stCondLst>
                                    <p:cond delay="0"/>
                                  </p:stCondLst>
                                  <p:childTnLst>
                                    <p:set>
                                      <p:cBhvr>
                                        <p:cTn id="84" dur="1" fill="hold">
                                          <p:stCondLst>
                                            <p:cond delay="0"/>
                                          </p:stCondLst>
                                        </p:cTn>
                                        <p:tgtEl>
                                          <p:spTgt spid="4">
                                            <p:graphicEl>
                                              <a:dgm id="{8DE5F0BA-D9BA-4461-8AAE-64F3256DF7CB}"/>
                                            </p:graphicEl>
                                          </p:spTgt>
                                        </p:tgtEl>
                                        <p:attrNameLst>
                                          <p:attrName>style.visibility</p:attrName>
                                        </p:attrNameLst>
                                      </p:cBhvr>
                                      <p:to>
                                        <p:strVal val="visible"/>
                                      </p:to>
                                    </p:set>
                                    <p:animEffect transition="in" filter="box(in)">
                                      <p:cBhvr>
                                        <p:cTn id="85" dur="2000"/>
                                        <p:tgtEl>
                                          <p:spTgt spid="4">
                                            <p:graphicEl>
                                              <a:dgm id="{8DE5F0BA-D9BA-4461-8AAE-64F3256DF7CB}"/>
                                            </p:graphicEl>
                                          </p:spTgt>
                                        </p:tgtEl>
                                      </p:cBhvr>
                                    </p:animEffect>
                                  </p:childTnLst>
                                </p:cTn>
                              </p:par>
                              <p:par>
                                <p:cTn id="86" presetID="4" presetClass="entr" presetSubtype="16" fill="hold" grpId="0" nodeType="withEffect">
                                  <p:stCondLst>
                                    <p:cond delay="0"/>
                                  </p:stCondLst>
                                  <p:childTnLst>
                                    <p:set>
                                      <p:cBhvr>
                                        <p:cTn id="87" dur="1" fill="hold">
                                          <p:stCondLst>
                                            <p:cond delay="0"/>
                                          </p:stCondLst>
                                        </p:cTn>
                                        <p:tgtEl>
                                          <p:spTgt spid="4">
                                            <p:graphicEl>
                                              <a:dgm id="{4B94D348-FA03-415B-B1F8-E626FF42B288}"/>
                                            </p:graphicEl>
                                          </p:spTgt>
                                        </p:tgtEl>
                                        <p:attrNameLst>
                                          <p:attrName>style.visibility</p:attrName>
                                        </p:attrNameLst>
                                      </p:cBhvr>
                                      <p:to>
                                        <p:strVal val="visible"/>
                                      </p:to>
                                    </p:set>
                                    <p:animEffect transition="in" filter="box(in)">
                                      <p:cBhvr>
                                        <p:cTn id="88" dur="2000"/>
                                        <p:tgtEl>
                                          <p:spTgt spid="4">
                                            <p:graphicEl>
                                              <a:dgm id="{4B94D348-FA03-415B-B1F8-E626FF42B288}"/>
                                            </p:graphicEl>
                                          </p:spTgt>
                                        </p:tgtEl>
                                      </p:cBhvr>
                                    </p:animEffect>
                                  </p:childTnLst>
                                </p:cTn>
                              </p:par>
                              <p:par>
                                <p:cTn id="89" presetID="4" presetClass="entr" presetSubtype="16" fill="hold" grpId="0" nodeType="withEffect">
                                  <p:stCondLst>
                                    <p:cond delay="0"/>
                                  </p:stCondLst>
                                  <p:childTnLst>
                                    <p:set>
                                      <p:cBhvr>
                                        <p:cTn id="90" dur="1" fill="hold">
                                          <p:stCondLst>
                                            <p:cond delay="0"/>
                                          </p:stCondLst>
                                        </p:cTn>
                                        <p:tgtEl>
                                          <p:spTgt spid="4">
                                            <p:graphicEl>
                                              <a:dgm id="{585248FA-F79A-4DDF-A840-8367BF4264EB}"/>
                                            </p:graphicEl>
                                          </p:spTgt>
                                        </p:tgtEl>
                                        <p:attrNameLst>
                                          <p:attrName>style.visibility</p:attrName>
                                        </p:attrNameLst>
                                      </p:cBhvr>
                                      <p:to>
                                        <p:strVal val="visible"/>
                                      </p:to>
                                    </p:set>
                                    <p:animEffect transition="in" filter="box(in)">
                                      <p:cBhvr>
                                        <p:cTn id="91" dur="2000"/>
                                        <p:tgtEl>
                                          <p:spTgt spid="4">
                                            <p:graphicEl>
                                              <a:dgm id="{585248FA-F79A-4DDF-A840-8367BF4264EB}"/>
                                            </p:graphicEl>
                                          </p:spTgt>
                                        </p:tgtEl>
                                      </p:cBhvr>
                                    </p:animEffect>
                                  </p:childTnLst>
                                </p:cTn>
                              </p:par>
                              <p:par>
                                <p:cTn id="92" presetID="4" presetClass="entr" presetSubtype="16" fill="hold" grpId="0" nodeType="withEffect">
                                  <p:stCondLst>
                                    <p:cond delay="0"/>
                                  </p:stCondLst>
                                  <p:childTnLst>
                                    <p:set>
                                      <p:cBhvr>
                                        <p:cTn id="93" dur="1" fill="hold">
                                          <p:stCondLst>
                                            <p:cond delay="0"/>
                                          </p:stCondLst>
                                        </p:cTn>
                                        <p:tgtEl>
                                          <p:spTgt spid="4">
                                            <p:graphicEl>
                                              <a:dgm id="{40F7AEFC-D522-4EAC-B362-62C7AAA6864F}"/>
                                            </p:graphicEl>
                                          </p:spTgt>
                                        </p:tgtEl>
                                        <p:attrNameLst>
                                          <p:attrName>style.visibility</p:attrName>
                                        </p:attrNameLst>
                                      </p:cBhvr>
                                      <p:to>
                                        <p:strVal val="visible"/>
                                      </p:to>
                                    </p:set>
                                    <p:animEffect transition="in" filter="box(in)">
                                      <p:cBhvr>
                                        <p:cTn id="94" dur="2000"/>
                                        <p:tgtEl>
                                          <p:spTgt spid="4">
                                            <p:graphicEl>
                                              <a:dgm id="{40F7AEFC-D522-4EAC-B362-62C7AAA6864F}"/>
                                            </p:graphicEl>
                                          </p:spTgt>
                                        </p:tgtEl>
                                      </p:cBhvr>
                                    </p:animEffect>
                                  </p:childTnLst>
                                </p:cTn>
                              </p:par>
                              <p:par>
                                <p:cTn id="95" presetID="4" presetClass="entr" presetSubtype="16" fill="hold" grpId="0" nodeType="withEffect">
                                  <p:stCondLst>
                                    <p:cond delay="0"/>
                                  </p:stCondLst>
                                  <p:childTnLst>
                                    <p:set>
                                      <p:cBhvr>
                                        <p:cTn id="96" dur="1" fill="hold">
                                          <p:stCondLst>
                                            <p:cond delay="0"/>
                                          </p:stCondLst>
                                        </p:cTn>
                                        <p:tgtEl>
                                          <p:spTgt spid="4">
                                            <p:graphicEl>
                                              <a:dgm id="{07153343-2C56-402E-BACF-59DAA31ED6CC}"/>
                                            </p:graphicEl>
                                          </p:spTgt>
                                        </p:tgtEl>
                                        <p:attrNameLst>
                                          <p:attrName>style.visibility</p:attrName>
                                        </p:attrNameLst>
                                      </p:cBhvr>
                                      <p:to>
                                        <p:strVal val="visible"/>
                                      </p:to>
                                    </p:set>
                                    <p:animEffect transition="in" filter="box(in)">
                                      <p:cBhvr>
                                        <p:cTn id="97" dur="2000"/>
                                        <p:tgtEl>
                                          <p:spTgt spid="4">
                                            <p:graphicEl>
                                              <a:dgm id="{07153343-2C56-402E-BACF-59DAA31ED6CC}"/>
                                            </p:graphicEl>
                                          </p:spTgt>
                                        </p:tgtEl>
                                      </p:cBhvr>
                                    </p:animEffect>
                                  </p:childTnLst>
                                </p:cTn>
                              </p:par>
                              <p:par>
                                <p:cTn id="98" presetID="4" presetClass="entr" presetSubtype="16" fill="hold" grpId="0" nodeType="withEffect">
                                  <p:stCondLst>
                                    <p:cond delay="0"/>
                                  </p:stCondLst>
                                  <p:childTnLst>
                                    <p:set>
                                      <p:cBhvr>
                                        <p:cTn id="99" dur="1" fill="hold">
                                          <p:stCondLst>
                                            <p:cond delay="0"/>
                                          </p:stCondLst>
                                        </p:cTn>
                                        <p:tgtEl>
                                          <p:spTgt spid="4">
                                            <p:graphicEl>
                                              <a:dgm id="{AF14323D-CC2C-4190-A8E9-0EE92D3B4F59}"/>
                                            </p:graphicEl>
                                          </p:spTgt>
                                        </p:tgtEl>
                                        <p:attrNameLst>
                                          <p:attrName>style.visibility</p:attrName>
                                        </p:attrNameLst>
                                      </p:cBhvr>
                                      <p:to>
                                        <p:strVal val="visible"/>
                                      </p:to>
                                    </p:set>
                                    <p:animEffect transition="in" filter="box(in)">
                                      <p:cBhvr>
                                        <p:cTn id="100" dur="2000"/>
                                        <p:tgtEl>
                                          <p:spTgt spid="4">
                                            <p:graphicEl>
                                              <a:dgm id="{AF14323D-CC2C-4190-A8E9-0EE92D3B4F59}"/>
                                            </p:graphicEl>
                                          </p:spTgt>
                                        </p:tgtEl>
                                      </p:cBhvr>
                                    </p:animEffect>
                                  </p:childTnLst>
                                </p:cTn>
                              </p:par>
                            </p:childTnLst>
                          </p:cTn>
                        </p:par>
                      </p:childTnLst>
                    </p:cTn>
                  </p:par>
                  <p:par>
                    <p:cTn id="101" fill="hold">
                      <p:stCondLst>
                        <p:cond delay="indefinite"/>
                      </p:stCondLst>
                      <p:childTnLst>
                        <p:par>
                          <p:cTn id="102" fill="hold">
                            <p:stCondLst>
                              <p:cond delay="0"/>
                            </p:stCondLst>
                            <p:childTnLst>
                              <p:par>
                                <p:cTn id="103" presetID="4" presetClass="entr" presetSubtype="16" fill="hold" grpId="0" nodeType="clickEffect">
                                  <p:stCondLst>
                                    <p:cond delay="0"/>
                                  </p:stCondLst>
                                  <p:childTnLst>
                                    <p:set>
                                      <p:cBhvr>
                                        <p:cTn id="104" dur="1" fill="hold">
                                          <p:stCondLst>
                                            <p:cond delay="0"/>
                                          </p:stCondLst>
                                        </p:cTn>
                                        <p:tgtEl>
                                          <p:spTgt spid="4">
                                            <p:graphicEl>
                                              <a:dgm id="{B622E260-897D-4622-B27B-5DCA414E6372}"/>
                                            </p:graphicEl>
                                          </p:spTgt>
                                        </p:tgtEl>
                                        <p:attrNameLst>
                                          <p:attrName>style.visibility</p:attrName>
                                        </p:attrNameLst>
                                      </p:cBhvr>
                                      <p:to>
                                        <p:strVal val="visible"/>
                                      </p:to>
                                    </p:set>
                                    <p:animEffect transition="in" filter="box(in)">
                                      <p:cBhvr>
                                        <p:cTn id="105" dur="2000"/>
                                        <p:tgtEl>
                                          <p:spTgt spid="4">
                                            <p:graphicEl>
                                              <a:dgm id="{B622E260-897D-4622-B27B-5DCA414E637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4" grpId="0">
        <p:bldSub>
          <a:bldDgm bld="one"/>
        </p:bldSub>
      </p:bldGraphic>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8256"/>
            <a:ext cx="8229600" cy="1143000"/>
          </a:xfrm>
        </p:spPr>
        <p:txBody>
          <a:bodyPr/>
          <a:lstStyle/>
          <a:p>
            <a:r>
              <a:rPr lang="fa-IR" kern="1200" dirty="0" smtClean="0">
                <a:solidFill>
                  <a:srgbClr val="FF0000"/>
                </a:solidFill>
                <a:cs typeface="B Titr" panose="00000700000000000000" pitchFamily="2" charset="-78"/>
              </a:rPr>
              <a:t>ج) نصاب طلبگی</a:t>
            </a:r>
            <a:endParaRPr lang="fa-IR" dirty="0"/>
          </a:p>
        </p:txBody>
      </p:sp>
      <p:sp>
        <p:nvSpPr>
          <p:cNvPr id="3" name="Content Placeholder 2"/>
          <p:cNvSpPr>
            <a:spLocks noGrp="1"/>
          </p:cNvSpPr>
          <p:nvPr>
            <p:ph idx="1"/>
          </p:nvPr>
        </p:nvSpPr>
        <p:spPr>
          <a:xfrm>
            <a:off x="323528" y="1600201"/>
            <a:ext cx="8712968" cy="604664"/>
          </a:xfrm>
        </p:spPr>
        <p:txBody>
          <a:bodyPr/>
          <a:lstStyle/>
          <a:p>
            <a:pPr algn="just"/>
            <a:r>
              <a:rPr lang="fa-IR" sz="2000" b="1" kern="1200" dirty="0">
                <a:solidFill>
                  <a:srgbClr val="002060"/>
                </a:solidFill>
                <a:cs typeface="B Nazanin" panose="00000400000000000000" pitchFamily="2" charset="-78"/>
              </a:rPr>
              <a:t>در صفحات پیش با کار طلبگی آشنا شدیم. اکنون می‌توان فرض کرد که کار طلبگی از کسی غیرطلبه صادر شود. یعنی غیرطلبه به فعالیت‌های طلبگی و آخوندی مشغول باشد. همان‌گونه که می‌توان فرض کرد طلبه به غیر کار طلبگی اشتغال داشته باشد. بنابراین طلبه را صرفا از فعالیت‌های طلبگی نمی‌توان باز شناخت. بدین ترتیب گویا هنوز یک سؤال باقی است؛ اینکه طلبه کیست؟ و چه ویژگی‌هایی در وجود یک شخص موجب صدق حقیقی </a:t>
            </a:r>
          </a:p>
          <a:p>
            <a:pPr marL="0" indent="0" algn="just">
              <a:buNone/>
            </a:pPr>
            <a:r>
              <a:rPr lang="fa-IR" sz="2000" b="1" kern="1200" dirty="0" smtClean="0">
                <a:solidFill>
                  <a:srgbClr val="002060"/>
                </a:solidFill>
                <a:cs typeface="B Nazanin" panose="00000400000000000000" pitchFamily="2" charset="-78"/>
              </a:rPr>
              <a:t>       عنوان </a:t>
            </a:r>
            <a:r>
              <a:rPr lang="fa-IR" sz="2000" b="1" kern="1200" dirty="0">
                <a:solidFill>
                  <a:srgbClr val="002060"/>
                </a:solidFill>
                <a:cs typeface="B Nazanin" panose="00000400000000000000" pitchFamily="2" charset="-78"/>
              </a:rPr>
              <a:t>طلبه بر او می‌گردد؟ </a:t>
            </a:r>
            <a:endParaRPr lang="en-US" sz="2000" b="1" kern="1200" dirty="0">
              <a:solidFill>
                <a:srgbClr val="002060"/>
              </a:solidFill>
              <a:cs typeface="B Nazanin" panose="00000400000000000000" pitchFamily="2" charset="-78"/>
            </a:endParaRPr>
          </a:p>
          <a:p>
            <a:endParaRPr lang="fa-IR" dirty="0"/>
          </a:p>
        </p:txBody>
      </p:sp>
      <p:graphicFrame>
        <p:nvGraphicFramePr>
          <p:cNvPr id="4" name="Diagram 3"/>
          <p:cNvGraphicFramePr/>
          <p:nvPr>
            <p:extLst>
              <p:ext uri="{D42A27DB-BD31-4B8C-83A1-F6EECF244321}">
                <p14:modId xmlns:p14="http://schemas.microsoft.com/office/powerpoint/2010/main" val="3441345597"/>
              </p:ext>
            </p:extLst>
          </p:nvPr>
        </p:nvGraphicFramePr>
        <p:xfrm>
          <a:off x="35496" y="2852936"/>
          <a:ext cx="8784976" cy="35283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771800" y="5489937"/>
            <a:ext cx="6192688" cy="1323439"/>
          </a:xfrm>
          <a:prstGeom prst="rect">
            <a:avLst/>
          </a:prstGeom>
        </p:spPr>
        <p:txBody>
          <a:bodyPr wrap="square">
            <a:spAutoFit/>
          </a:bodyPr>
          <a:lstStyle/>
          <a:p>
            <a:pPr algn="just"/>
            <a:r>
              <a:rPr lang="fa-IR" sz="2000" b="1" dirty="0">
                <a:solidFill>
                  <a:srgbClr val="FF0000"/>
                </a:solidFill>
                <a:cs typeface="B Nazanin" panose="00000400000000000000" pitchFamily="2" charset="-78"/>
              </a:rPr>
              <a:t>مراد از نصاب طلبگی، به عبارتی، «جوهرۀ طلبگی» است. یعنی آنچه طلبه را طلبه می‌کند و کمتر از آن برای طلبه روا نیست. یعنی راهی که طلبه پیش از گرایش به هر رشتۀ تخصصی به‌صورت عام باید بپیماید یا دست کم حین تحصیلِ تخصص نباید از آن غافل شود</a:t>
            </a:r>
          </a:p>
        </p:txBody>
      </p:sp>
    </p:spTree>
    <p:extLst>
      <p:ext uri="{BB962C8B-B14F-4D97-AF65-F5344CB8AC3E}">
        <p14:creationId xmlns:p14="http://schemas.microsoft.com/office/powerpoint/2010/main" val="1369870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barn(inVertical)">
                                      <p:cBhvr>
                                        <p:cTn id="12" dur="5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Effect transition="in" filter="barn(inVertical)">
                                      <p:cBhvr>
                                        <p:cTn id="17" dur="500"/>
                                        <p:tgtEl>
                                          <p:spTgt spid="3">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
                                            <p:graphicEl>
                                              <a:dgm id="{32193499-30D4-413A-BD2F-F0E385CA419E}"/>
                                            </p:graphicEl>
                                          </p:spTgt>
                                        </p:tgtEl>
                                        <p:attrNameLst>
                                          <p:attrName>style.visibility</p:attrName>
                                        </p:attrNameLst>
                                      </p:cBhvr>
                                      <p:to>
                                        <p:strVal val="visible"/>
                                      </p:to>
                                    </p:set>
                                    <p:animEffect transition="in" filter="wipe(down)">
                                      <p:cBhvr>
                                        <p:cTn id="22" dur="500"/>
                                        <p:tgtEl>
                                          <p:spTgt spid="4">
                                            <p:graphicEl>
                                              <a:dgm id="{32193499-30D4-413A-BD2F-F0E385CA419E}"/>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4">
                                            <p:graphicEl>
                                              <a:dgm id="{B28E7DC9-AA85-44D3-AC07-A79E3A1B395C}"/>
                                            </p:graphicEl>
                                          </p:spTgt>
                                        </p:tgtEl>
                                        <p:attrNameLst>
                                          <p:attrName>style.visibility</p:attrName>
                                        </p:attrNameLst>
                                      </p:cBhvr>
                                      <p:to>
                                        <p:strVal val="visible"/>
                                      </p:to>
                                    </p:set>
                                    <p:animEffect transition="in" filter="wipe(down)">
                                      <p:cBhvr>
                                        <p:cTn id="27" dur="500"/>
                                        <p:tgtEl>
                                          <p:spTgt spid="4">
                                            <p:graphicEl>
                                              <a:dgm id="{B28E7DC9-AA85-44D3-AC07-A79E3A1B395C}"/>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
                                            <p:graphicEl>
                                              <a:dgm id="{72B78D6E-2A7F-450B-A651-8F0A10339689}"/>
                                            </p:graphicEl>
                                          </p:spTgt>
                                        </p:tgtEl>
                                        <p:attrNameLst>
                                          <p:attrName>style.visibility</p:attrName>
                                        </p:attrNameLst>
                                      </p:cBhvr>
                                      <p:to>
                                        <p:strVal val="visible"/>
                                      </p:to>
                                    </p:set>
                                    <p:animEffect transition="in" filter="wipe(down)">
                                      <p:cBhvr>
                                        <p:cTn id="32" dur="500"/>
                                        <p:tgtEl>
                                          <p:spTgt spid="4">
                                            <p:graphicEl>
                                              <a:dgm id="{72B78D6E-2A7F-450B-A651-8F0A10339689}"/>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4">
                                            <p:graphicEl>
                                              <a:dgm id="{AE1C20F9-C287-49EF-8324-5968C72861E3}"/>
                                            </p:graphicEl>
                                          </p:spTgt>
                                        </p:tgtEl>
                                        <p:attrNameLst>
                                          <p:attrName>style.visibility</p:attrName>
                                        </p:attrNameLst>
                                      </p:cBhvr>
                                      <p:to>
                                        <p:strVal val="visible"/>
                                      </p:to>
                                    </p:set>
                                    <p:animEffect transition="in" filter="wipe(down)">
                                      <p:cBhvr>
                                        <p:cTn id="37" dur="500"/>
                                        <p:tgtEl>
                                          <p:spTgt spid="4">
                                            <p:graphicEl>
                                              <a:dgm id="{AE1C20F9-C287-49EF-8324-5968C72861E3}"/>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wipe(down)">
                                      <p:cBhvr>
                                        <p:cTn id="4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4" grpId="0">
        <p:bldSub>
          <a:bldDgm bld="one"/>
        </p:bldSub>
      </p:bldGraphic>
      <p:bldP spid="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624"/>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sp>
        <p:nvSpPr>
          <p:cNvPr id="6" name="Rectangle 5"/>
          <p:cNvSpPr/>
          <p:nvPr/>
        </p:nvSpPr>
        <p:spPr>
          <a:xfrm>
            <a:off x="179512" y="1628800"/>
            <a:ext cx="8856984" cy="707886"/>
          </a:xfrm>
          <a:prstGeom prst="rect">
            <a:avLst/>
          </a:prstGeom>
        </p:spPr>
        <p:txBody>
          <a:bodyPr wrap="square">
            <a:spAutoFit/>
          </a:bodyPr>
          <a:lstStyle/>
          <a:p>
            <a:pPr algn="just"/>
            <a:r>
              <a:rPr lang="fa-IR" sz="2000" b="1" dirty="0">
                <a:solidFill>
                  <a:srgbClr val="002060"/>
                </a:solidFill>
                <a:cs typeface="B Nazanin" panose="00000400000000000000" pitchFamily="2" charset="-78"/>
              </a:rPr>
              <a:t>بنابراین سؤال این است که کمترین داراییِ یک طلبه که شرط لازم و کافیِ عنوان طلبگی و حدِّ نصاب آن به‌شمار می‌رود چه عنصری است؟ در پاسخ به این سؤال گزینه‌های مختلفی را بررسی می‌کنیم؛</a:t>
            </a:r>
            <a:endParaRPr lang="en-US" sz="2000" b="1" dirty="0">
              <a:solidFill>
                <a:srgbClr val="002060"/>
              </a:solidFill>
              <a:cs typeface="B Nazanin" panose="00000400000000000000" pitchFamily="2" charset="-78"/>
            </a:endParaRPr>
          </a:p>
        </p:txBody>
      </p:sp>
      <p:graphicFrame>
        <p:nvGraphicFramePr>
          <p:cNvPr id="8" name="Diagram 7"/>
          <p:cNvGraphicFramePr/>
          <p:nvPr>
            <p:extLst>
              <p:ext uri="{D42A27DB-BD31-4B8C-83A1-F6EECF244321}">
                <p14:modId xmlns:p14="http://schemas.microsoft.com/office/powerpoint/2010/main" val="1308685979"/>
              </p:ext>
            </p:extLst>
          </p:nvPr>
        </p:nvGraphicFramePr>
        <p:xfrm>
          <a:off x="179512" y="2336686"/>
          <a:ext cx="8841177" cy="452131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66481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500" fill="hold"/>
                                        <p:tgtEl>
                                          <p:spTgt spid="6"/>
                                        </p:tgtEl>
                                        <p:attrNameLst>
                                          <p:attrName>ppt_w</p:attrName>
                                        </p:attrNameLst>
                                      </p:cBhvr>
                                      <p:tavLst>
                                        <p:tav tm="0">
                                          <p:val>
                                            <p:fltVal val="0"/>
                                          </p:val>
                                        </p:tav>
                                        <p:tav tm="100000">
                                          <p:val>
                                            <p:strVal val="#ppt_w"/>
                                          </p:val>
                                        </p:tav>
                                      </p:tavLst>
                                    </p:anim>
                                    <p:anim calcmode="lin" valueType="num">
                                      <p:cBhvr>
                                        <p:cTn id="15" dur="500" fill="hold"/>
                                        <p:tgtEl>
                                          <p:spTgt spid="6"/>
                                        </p:tgtEl>
                                        <p:attrNameLst>
                                          <p:attrName>ppt_h</p:attrName>
                                        </p:attrNameLst>
                                      </p:cBhvr>
                                      <p:tavLst>
                                        <p:tav tm="0">
                                          <p:val>
                                            <p:fltVal val="0"/>
                                          </p:val>
                                        </p:tav>
                                        <p:tav tm="100000">
                                          <p:val>
                                            <p:strVal val="#ppt_h"/>
                                          </p:val>
                                        </p:tav>
                                      </p:tavLst>
                                    </p:anim>
                                    <p:animEffect transition="in" filter="fade">
                                      <p:cBhvr>
                                        <p:cTn id="16" dur="500"/>
                                        <p:tgtEl>
                                          <p:spTgt spid="6"/>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8">
                                            <p:graphicEl>
                                              <a:dgm id="{39051820-7A6E-4BE9-8ED6-E584B6570957}"/>
                                            </p:graphicEl>
                                          </p:spTgt>
                                        </p:tgtEl>
                                        <p:attrNameLst>
                                          <p:attrName>style.visibility</p:attrName>
                                        </p:attrNameLst>
                                      </p:cBhvr>
                                      <p:to>
                                        <p:strVal val="visible"/>
                                      </p:to>
                                    </p:set>
                                    <p:anim calcmode="lin" valueType="num">
                                      <p:cBhvr>
                                        <p:cTn id="21" dur="500" fill="hold"/>
                                        <p:tgtEl>
                                          <p:spTgt spid="8">
                                            <p:graphicEl>
                                              <a:dgm id="{39051820-7A6E-4BE9-8ED6-E584B6570957}"/>
                                            </p:graphicEl>
                                          </p:spTgt>
                                        </p:tgtEl>
                                        <p:attrNameLst>
                                          <p:attrName>ppt_w</p:attrName>
                                        </p:attrNameLst>
                                      </p:cBhvr>
                                      <p:tavLst>
                                        <p:tav tm="0">
                                          <p:val>
                                            <p:fltVal val="0"/>
                                          </p:val>
                                        </p:tav>
                                        <p:tav tm="100000">
                                          <p:val>
                                            <p:strVal val="#ppt_w"/>
                                          </p:val>
                                        </p:tav>
                                      </p:tavLst>
                                    </p:anim>
                                    <p:anim calcmode="lin" valueType="num">
                                      <p:cBhvr>
                                        <p:cTn id="22" dur="500" fill="hold"/>
                                        <p:tgtEl>
                                          <p:spTgt spid="8">
                                            <p:graphicEl>
                                              <a:dgm id="{39051820-7A6E-4BE9-8ED6-E584B6570957}"/>
                                            </p:graphicEl>
                                          </p:spTgt>
                                        </p:tgtEl>
                                        <p:attrNameLst>
                                          <p:attrName>ppt_h</p:attrName>
                                        </p:attrNameLst>
                                      </p:cBhvr>
                                      <p:tavLst>
                                        <p:tav tm="0">
                                          <p:val>
                                            <p:fltVal val="0"/>
                                          </p:val>
                                        </p:tav>
                                        <p:tav tm="100000">
                                          <p:val>
                                            <p:strVal val="#ppt_h"/>
                                          </p:val>
                                        </p:tav>
                                      </p:tavLst>
                                    </p:anim>
                                    <p:animEffect transition="in" filter="fade">
                                      <p:cBhvr>
                                        <p:cTn id="23" dur="500"/>
                                        <p:tgtEl>
                                          <p:spTgt spid="8">
                                            <p:graphicEl>
                                              <a:dgm id="{39051820-7A6E-4BE9-8ED6-E584B6570957}"/>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8">
                                            <p:graphicEl>
                                              <a:dgm id="{41C0F31C-B626-4BAE-8023-B6A450604E8E}"/>
                                            </p:graphicEl>
                                          </p:spTgt>
                                        </p:tgtEl>
                                        <p:attrNameLst>
                                          <p:attrName>style.visibility</p:attrName>
                                        </p:attrNameLst>
                                      </p:cBhvr>
                                      <p:to>
                                        <p:strVal val="visible"/>
                                      </p:to>
                                    </p:set>
                                    <p:anim calcmode="lin" valueType="num">
                                      <p:cBhvr>
                                        <p:cTn id="28" dur="500" fill="hold"/>
                                        <p:tgtEl>
                                          <p:spTgt spid="8">
                                            <p:graphicEl>
                                              <a:dgm id="{41C0F31C-B626-4BAE-8023-B6A450604E8E}"/>
                                            </p:graphicEl>
                                          </p:spTgt>
                                        </p:tgtEl>
                                        <p:attrNameLst>
                                          <p:attrName>ppt_w</p:attrName>
                                        </p:attrNameLst>
                                      </p:cBhvr>
                                      <p:tavLst>
                                        <p:tav tm="0">
                                          <p:val>
                                            <p:fltVal val="0"/>
                                          </p:val>
                                        </p:tav>
                                        <p:tav tm="100000">
                                          <p:val>
                                            <p:strVal val="#ppt_w"/>
                                          </p:val>
                                        </p:tav>
                                      </p:tavLst>
                                    </p:anim>
                                    <p:anim calcmode="lin" valueType="num">
                                      <p:cBhvr>
                                        <p:cTn id="29" dur="500" fill="hold"/>
                                        <p:tgtEl>
                                          <p:spTgt spid="8">
                                            <p:graphicEl>
                                              <a:dgm id="{41C0F31C-B626-4BAE-8023-B6A450604E8E}"/>
                                            </p:graphicEl>
                                          </p:spTgt>
                                        </p:tgtEl>
                                        <p:attrNameLst>
                                          <p:attrName>ppt_h</p:attrName>
                                        </p:attrNameLst>
                                      </p:cBhvr>
                                      <p:tavLst>
                                        <p:tav tm="0">
                                          <p:val>
                                            <p:fltVal val="0"/>
                                          </p:val>
                                        </p:tav>
                                        <p:tav tm="100000">
                                          <p:val>
                                            <p:strVal val="#ppt_h"/>
                                          </p:val>
                                        </p:tav>
                                      </p:tavLst>
                                    </p:anim>
                                    <p:animEffect transition="in" filter="fade">
                                      <p:cBhvr>
                                        <p:cTn id="30" dur="500"/>
                                        <p:tgtEl>
                                          <p:spTgt spid="8">
                                            <p:graphicEl>
                                              <a:dgm id="{41C0F31C-B626-4BAE-8023-B6A450604E8E}"/>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8">
                                            <p:graphicEl>
                                              <a:dgm id="{30232313-6316-4DB2-B8AB-4FE5235AAC20}"/>
                                            </p:graphicEl>
                                          </p:spTgt>
                                        </p:tgtEl>
                                        <p:attrNameLst>
                                          <p:attrName>style.visibility</p:attrName>
                                        </p:attrNameLst>
                                      </p:cBhvr>
                                      <p:to>
                                        <p:strVal val="visible"/>
                                      </p:to>
                                    </p:set>
                                    <p:anim calcmode="lin" valueType="num">
                                      <p:cBhvr>
                                        <p:cTn id="35" dur="500" fill="hold"/>
                                        <p:tgtEl>
                                          <p:spTgt spid="8">
                                            <p:graphicEl>
                                              <a:dgm id="{30232313-6316-4DB2-B8AB-4FE5235AAC20}"/>
                                            </p:graphicEl>
                                          </p:spTgt>
                                        </p:tgtEl>
                                        <p:attrNameLst>
                                          <p:attrName>ppt_w</p:attrName>
                                        </p:attrNameLst>
                                      </p:cBhvr>
                                      <p:tavLst>
                                        <p:tav tm="0">
                                          <p:val>
                                            <p:fltVal val="0"/>
                                          </p:val>
                                        </p:tav>
                                        <p:tav tm="100000">
                                          <p:val>
                                            <p:strVal val="#ppt_w"/>
                                          </p:val>
                                        </p:tav>
                                      </p:tavLst>
                                    </p:anim>
                                    <p:anim calcmode="lin" valueType="num">
                                      <p:cBhvr>
                                        <p:cTn id="36" dur="500" fill="hold"/>
                                        <p:tgtEl>
                                          <p:spTgt spid="8">
                                            <p:graphicEl>
                                              <a:dgm id="{30232313-6316-4DB2-B8AB-4FE5235AAC20}"/>
                                            </p:graphicEl>
                                          </p:spTgt>
                                        </p:tgtEl>
                                        <p:attrNameLst>
                                          <p:attrName>ppt_h</p:attrName>
                                        </p:attrNameLst>
                                      </p:cBhvr>
                                      <p:tavLst>
                                        <p:tav tm="0">
                                          <p:val>
                                            <p:fltVal val="0"/>
                                          </p:val>
                                        </p:tav>
                                        <p:tav tm="100000">
                                          <p:val>
                                            <p:strVal val="#ppt_h"/>
                                          </p:val>
                                        </p:tav>
                                      </p:tavLst>
                                    </p:anim>
                                    <p:animEffect transition="in" filter="fade">
                                      <p:cBhvr>
                                        <p:cTn id="37" dur="500"/>
                                        <p:tgtEl>
                                          <p:spTgt spid="8">
                                            <p:graphicEl>
                                              <a:dgm id="{30232313-6316-4DB2-B8AB-4FE5235AAC20}"/>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8">
                                            <p:graphicEl>
                                              <a:dgm id="{1C98D0EC-CC02-4CE5-986C-95540B0E78ED}"/>
                                            </p:graphicEl>
                                          </p:spTgt>
                                        </p:tgtEl>
                                        <p:attrNameLst>
                                          <p:attrName>style.visibility</p:attrName>
                                        </p:attrNameLst>
                                      </p:cBhvr>
                                      <p:to>
                                        <p:strVal val="visible"/>
                                      </p:to>
                                    </p:set>
                                    <p:anim calcmode="lin" valueType="num">
                                      <p:cBhvr>
                                        <p:cTn id="42" dur="500" fill="hold"/>
                                        <p:tgtEl>
                                          <p:spTgt spid="8">
                                            <p:graphicEl>
                                              <a:dgm id="{1C98D0EC-CC02-4CE5-986C-95540B0E78ED}"/>
                                            </p:graphicEl>
                                          </p:spTgt>
                                        </p:tgtEl>
                                        <p:attrNameLst>
                                          <p:attrName>ppt_w</p:attrName>
                                        </p:attrNameLst>
                                      </p:cBhvr>
                                      <p:tavLst>
                                        <p:tav tm="0">
                                          <p:val>
                                            <p:fltVal val="0"/>
                                          </p:val>
                                        </p:tav>
                                        <p:tav tm="100000">
                                          <p:val>
                                            <p:strVal val="#ppt_w"/>
                                          </p:val>
                                        </p:tav>
                                      </p:tavLst>
                                    </p:anim>
                                    <p:anim calcmode="lin" valueType="num">
                                      <p:cBhvr>
                                        <p:cTn id="43" dur="500" fill="hold"/>
                                        <p:tgtEl>
                                          <p:spTgt spid="8">
                                            <p:graphicEl>
                                              <a:dgm id="{1C98D0EC-CC02-4CE5-986C-95540B0E78ED}"/>
                                            </p:graphicEl>
                                          </p:spTgt>
                                        </p:tgtEl>
                                        <p:attrNameLst>
                                          <p:attrName>ppt_h</p:attrName>
                                        </p:attrNameLst>
                                      </p:cBhvr>
                                      <p:tavLst>
                                        <p:tav tm="0">
                                          <p:val>
                                            <p:fltVal val="0"/>
                                          </p:val>
                                        </p:tav>
                                        <p:tav tm="100000">
                                          <p:val>
                                            <p:strVal val="#ppt_h"/>
                                          </p:val>
                                        </p:tav>
                                      </p:tavLst>
                                    </p:anim>
                                    <p:animEffect transition="in" filter="fade">
                                      <p:cBhvr>
                                        <p:cTn id="44" dur="500"/>
                                        <p:tgtEl>
                                          <p:spTgt spid="8">
                                            <p:graphicEl>
                                              <a:dgm id="{1C98D0EC-CC02-4CE5-986C-95540B0E78ED}"/>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8">
                                            <p:graphicEl>
                                              <a:dgm id="{32D67F5B-FEB3-4CFA-8B71-6D796FCA6C01}"/>
                                            </p:graphicEl>
                                          </p:spTgt>
                                        </p:tgtEl>
                                        <p:attrNameLst>
                                          <p:attrName>style.visibility</p:attrName>
                                        </p:attrNameLst>
                                      </p:cBhvr>
                                      <p:to>
                                        <p:strVal val="visible"/>
                                      </p:to>
                                    </p:set>
                                    <p:anim calcmode="lin" valueType="num">
                                      <p:cBhvr>
                                        <p:cTn id="49" dur="500" fill="hold"/>
                                        <p:tgtEl>
                                          <p:spTgt spid="8">
                                            <p:graphicEl>
                                              <a:dgm id="{32D67F5B-FEB3-4CFA-8B71-6D796FCA6C01}"/>
                                            </p:graphicEl>
                                          </p:spTgt>
                                        </p:tgtEl>
                                        <p:attrNameLst>
                                          <p:attrName>ppt_w</p:attrName>
                                        </p:attrNameLst>
                                      </p:cBhvr>
                                      <p:tavLst>
                                        <p:tav tm="0">
                                          <p:val>
                                            <p:fltVal val="0"/>
                                          </p:val>
                                        </p:tav>
                                        <p:tav tm="100000">
                                          <p:val>
                                            <p:strVal val="#ppt_w"/>
                                          </p:val>
                                        </p:tav>
                                      </p:tavLst>
                                    </p:anim>
                                    <p:anim calcmode="lin" valueType="num">
                                      <p:cBhvr>
                                        <p:cTn id="50" dur="500" fill="hold"/>
                                        <p:tgtEl>
                                          <p:spTgt spid="8">
                                            <p:graphicEl>
                                              <a:dgm id="{32D67F5B-FEB3-4CFA-8B71-6D796FCA6C01}"/>
                                            </p:graphicEl>
                                          </p:spTgt>
                                        </p:tgtEl>
                                        <p:attrNameLst>
                                          <p:attrName>ppt_h</p:attrName>
                                        </p:attrNameLst>
                                      </p:cBhvr>
                                      <p:tavLst>
                                        <p:tav tm="0">
                                          <p:val>
                                            <p:fltVal val="0"/>
                                          </p:val>
                                        </p:tav>
                                        <p:tav tm="100000">
                                          <p:val>
                                            <p:strVal val="#ppt_h"/>
                                          </p:val>
                                        </p:tav>
                                      </p:tavLst>
                                    </p:anim>
                                    <p:animEffect transition="in" filter="fade">
                                      <p:cBhvr>
                                        <p:cTn id="51" dur="500"/>
                                        <p:tgtEl>
                                          <p:spTgt spid="8">
                                            <p:graphicEl>
                                              <a:dgm id="{32D67F5B-FEB3-4CFA-8B71-6D796FCA6C01}"/>
                                            </p:graphicEl>
                                          </p:spTgt>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8">
                                            <p:graphicEl>
                                              <a:dgm id="{F160E040-4692-48D3-B07C-6BBABF82436A}"/>
                                            </p:graphicEl>
                                          </p:spTgt>
                                        </p:tgtEl>
                                        <p:attrNameLst>
                                          <p:attrName>style.visibility</p:attrName>
                                        </p:attrNameLst>
                                      </p:cBhvr>
                                      <p:to>
                                        <p:strVal val="visible"/>
                                      </p:to>
                                    </p:set>
                                    <p:anim calcmode="lin" valueType="num">
                                      <p:cBhvr>
                                        <p:cTn id="56" dur="500" fill="hold"/>
                                        <p:tgtEl>
                                          <p:spTgt spid="8">
                                            <p:graphicEl>
                                              <a:dgm id="{F160E040-4692-48D3-B07C-6BBABF82436A}"/>
                                            </p:graphicEl>
                                          </p:spTgt>
                                        </p:tgtEl>
                                        <p:attrNameLst>
                                          <p:attrName>ppt_w</p:attrName>
                                        </p:attrNameLst>
                                      </p:cBhvr>
                                      <p:tavLst>
                                        <p:tav tm="0">
                                          <p:val>
                                            <p:fltVal val="0"/>
                                          </p:val>
                                        </p:tav>
                                        <p:tav tm="100000">
                                          <p:val>
                                            <p:strVal val="#ppt_w"/>
                                          </p:val>
                                        </p:tav>
                                      </p:tavLst>
                                    </p:anim>
                                    <p:anim calcmode="lin" valueType="num">
                                      <p:cBhvr>
                                        <p:cTn id="57" dur="500" fill="hold"/>
                                        <p:tgtEl>
                                          <p:spTgt spid="8">
                                            <p:graphicEl>
                                              <a:dgm id="{F160E040-4692-48D3-B07C-6BBABF82436A}"/>
                                            </p:graphicEl>
                                          </p:spTgt>
                                        </p:tgtEl>
                                        <p:attrNameLst>
                                          <p:attrName>ppt_h</p:attrName>
                                        </p:attrNameLst>
                                      </p:cBhvr>
                                      <p:tavLst>
                                        <p:tav tm="0">
                                          <p:val>
                                            <p:fltVal val="0"/>
                                          </p:val>
                                        </p:tav>
                                        <p:tav tm="100000">
                                          <p:val>
                                            <p:strVal val="#ppt_h"/>
                                          </p:val>
                                        </p:tav>
                                      </p:tavLst>
                                    </p:anim>
                                    <p:animEffect transition="in" filter="fade">
                                      <p:cBhvr>
                                        <p:cTn id="58" dur="500"/>
                                        <p:tgtEl>
                                          <p:spTgt spid="8">
                                            <p:graphicEl>
                                              <a:dgm id="{F160E040-4692-48D3-B07C-6BBABF82436A}"/>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p:bldGraphic spid="8" grpId="0">
        <p:bldSub>
          <a:bldDgm bld="one"/>
        </p:bldSub>
      </p:bldGraphic>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8256"/>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172087572"/>
              </p:ext>
            </p:extLst>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552308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graphicEl>
                                              <a:dgm id="{76F320BA-D66D-4E82-ABBB-F41D977FFED6}"/>
                                            </p:graphicEl>
                                          </p:spTgt>
                                        </p:tgtEl>
                                        <p:attrNameLst>
                                          <p:attrName>style.visibility</p:attrName>
                                        </p:attrNameLst>
                                      </p:cBhvr>
                                      <p:to>
                                        <p:strVal val="visible"/>
                                      </p:to>
                                    </p:set>
                                    <p:anim calcmode="lin" valueType="num">
                                      <p:cBhvr>
                                        <p:cTn id="7" dur="500" fill="hold"/>
                                        <p:tgtEl>
                                          <p:spTgt spid="4">
                                            <p:graphicEl>
                                              <a:dgm id="{76F320BA-D66D-4E82-ABBB-F41D977FFED6}"/>
                                            </p:graphicEl>
                                          </p:spTgt>
                                        </p:tgtEl>
                                        <p:attrNameLst>
                                          <p:attrName>ppt_w</p:attrName>
                                        </p:attrNameLst>
                                      </p:cBhvr>
                                      <p:tavLst>
                                        <p:tav tm="0">
                                          <p:val>
                                            <p:fltVal val="0"/>
                                          </p:val>
                                        </p:tav>
                                        <p:tav tm="100000">
                                          <p:val>
                                            <p:strVal val="#ppt_w"/>
                                          </p:val>
                                        </p:tav>
                                      </p:tavLst>
                                    </p:anim>
                                    <p:anim calcmode="lin" valueType="num">
                                      <p:cBhvr>
                                        <p:cTn id="8" dur="500" fill="hold"/>
                                        <p:tgtEl>
                                          <p:spTgt spid="4">
                                            <p:graphicEl>
                                              <a:dgm id="{76F320BA-D66D-4E82-ABBB-F41D977FFED6}"/>
                                            </p:graphicEl>
                                          </p:spTgt>
                                        </p:tgtEl>
                                        <p:attrNameLst>
                                          <p:attrName>ppt_h</p:attrName>
                                        </p:attrNameLst>
                                      </p:cBhvr>
                                      <p:tavLst>
                                        <p:tav tm="0">
                                          <p:val>
                                            <p:fltVal val="0"/>
                                          </p:val>
                                        </p:tav>
                                        <p:tav tm="100000">
                                          <p:val>
                                            <p:strVal val="#ppt_h"/>
                                          </p:val>
                                        </p:tav>
                                      </p:tavLst>
                                    </p:anim>
                                    <p:animEffect transition="in" filter="fade">
                                      <p:cBhvr>
                                        <p:cTn id="9" dur="500"/>
                                        <p:tgtEl>
                                          <p:spTgt spid="4">
                                            <p:graphicEl>
                                              <a:dgm id="{76F320BA-D66D-4E82-ABBB-F41D977FFED6}"/>
                                            </p:graphicEl>
                                          </p:spTgt>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4">
                                            <p:graphicEl>
                                              <a:dgm id="{41452876-B244-4B4C-8580-40BDBF36E16D}"/>
                                            </p:graphicEl>
                                          </p:spTgt>
                                        </p:tgtEl>
                                        <p:attrNameLst>
                                          <p:attrName>style.visibility</p:attrName>
                                        </p:attrNameLst>
                                      </p:cBhvr>
                                      <p:to>
                                        <p:strVal val="visible"/>
                                      </p:to>
                                    </p:set>
                                    <p:anim calcmode="lin" valueType="num">
                                      <p:cBhvr>
                                        <p:cTn id="14" dur="500" fill="hold"/>
                                        <p:tgtEl>
                                          <p:spTgt spid="4">
                                            <p:graphicEl>
                                              <a:dgm id="{41452876-B244-4B4C-8580-40BDBF36E16D}"/>
                                            </p:graphicEl>
                                          </p:spTgt>
                                        </p:tgtEl>
                                        <p:attrNameLst>
                                          <p:attrName>ppt_w</p:attrName>
                                        </p:attrNameLst>
                                      </p:cBhvr>
                                      <p:tavLst>
                                        <p:tav tm="0">
                                          <p:val>
                                            <p:fltVal val="0"/>
                                          </p:val>
                                        </p:tav>
                                        <p:tav tm="100000">
                                          <p:val>
                                            <p:strVal val="#ppt_w"/>
                                          </p:val>
                                        </p:tav>
                                      </p:tavLst>
                                    </p:anim>
                                    <p:anim calcmode="lin" valueType="num">
                                      <p:cBhvr>
                                        <p:cTn id="15" dur="500" fill="hold"/>
                                        <p:tgtEl>
                                          <p:spTgt spid="4">
                                            <p:graphicEl>
                                              <a:dgm id="{41452876-B244-4B4C-8580-40BDBF36E16D}"/>
                                            </p:graphicEl>
                                          </p:spTgt>
                                        </p:tgtEl>
                                        <p:attrNameLst>
                                          <p:attrName>ppt_h</p:attrName>
                                        </p:attrNameLst>
                                      </p:cBhvr>
                                      <p:tavLst>
                                        <p:tav tm="0">
                                          <p:val>
                                            <p:fltVal val="0"/>
                                          </p:val>
                                        </p:tav>
                                        <p:tav tm="100000">
                                          <p:val>
                                            <p:strVal val="#ppt_h"/>
                                          </p:val>
                                        </p:tav>
                                      </p:tavLst>
                                    </p:anim>
                                    <p:animEffect transition="in" filter="fade">
                                      <p:cBhvr>
                                        <p:cTn id="16" dur="500"/>
                                        <p:tgtEl>
                                          <p:spTgt spid="4">
                                            <p:graphicEl>
                                              <a:dgm id="{41452876-B244-4B4C-8580-40BDBF36E16D}"/>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graphicEl>
                                              <a:dgm id="{2ECB5DA9-A07A-46E7-B985-3DA3A3A90ED3}"/>
                                            </p:graphicEl>
                                          </p:spTgt>
                                        </p:tgtEl>
                                        <p:attrNameLst>
                                          <p:attrName>style.visibility</p:attrName>
                                        </p:attrNameLst>
                                      </p:cBhvr>
                                      <p:to>
                                        <p:strVal val="visible"/>
                                      </p:to>
                                    </p:set>
                                    <p:anim calcmode="lin" valueType="num">
                                      <p:cBhvr>
                                        <p:cTn id="21" dur="500" fill="hold"/>
                                        <p:tgtEl>
                                          <p:spTgt spid="4">
                                            <p:graphicEl>
                                              <a:dgm id="{2ECB5DA9-A07A-46E7-B985-3DA3A3A90ED3}"/>
                                            </p:graphicEl>
                                          </p:spTgt>
                                        </p:tgtEl>
                                        <p:attrNameLst>
                                          <p:attrName>ppt_w</p:attrName>
                                        </p:attrNameLst>
                                      </p:cBhvr>
                                      <p:tavLst>
                                        <p:tav tm="0">
                                          <p:val>
                                            <p:fltVal val="0"/>
                                          </p:val>
                                        </p:tav>
                                        <p:tav tm="100000">
                                          <p:val>
                                            <p:strVal val="#ppt_w"/>
                                          </p:val>
                                        </p:tav>
                                      </p:tavLst>
                                    </p:anim>
                                    <p:anim calcmode="lin" valueType="num">
                                      <p:cBhvr>
                                        <p:cTn id="22" dur="500" fill="hold"/>
                                        <p:tgtEl>
                                          <p:spTgt spid="4">
                                            <p:graphicEl>
                                              <a:dgm id="{2ECB5DA9-A07A-46E7-B985-3DA3A3A90ED3}"/>
                                            </p:graphicEl>
                                          </p:spTgt>
                                        </p:tgtEl>
                                        <p:attrNameLst>
                                          <p:attrName>ppt_h</p:attrName>
                                        </p:attrNameLst>
                                      </p:cBhvr>
                                      <p:tavLst>
                                        <p:tav tm="0">
                                          <p:val>
                                            <p:fltVal val="0"/>
                                          </p:val>
                                        </p:tav>
                                        <p:tav tm="100000">
                                          <p:val>
                                            <p:strVal val="#ppt_h"/>
                                          </p:val>
                                        </p:tav>
                                      </p:tavLst>
                                    </p:anim>
                                    <p:animEffect transition="in" filter="fade">
                                      <p:cBhvr>
                                        <p:cTn id="23" dur="500"/>
                                        <p:tgtEl>
                                          <p:spTgt spid="4">
                                            <p:graphicEl>
                                              <a:dgm id="{2ECB5DA9-A07A-46E7-B985-3DA3A3A90ED3}"/>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graphicEl>
                                              <a:dgm id="{03D82F60-B40A-4AD5-987D-0376D8CE161C}"/>
                                            </p:graphicEl>
                                          </p:spTgt>
                                        </p:tgtEl>
                                        <p:attrNameLst>
                                          <p:attrName>style.visibility</p:attrName>
                                        </p:attrNameLst>
                                      </p:cBhvr>
                                      <p:to>
                                        <p:strVal val="visible"/>
                                      </p:to>
                                    </p:set>
                                    <p:anim calcmode="lin" valueType="num">
                                      <p:cBhvr>
                                        <p:cTn id="28" dur="500" fill="hold"/>
                                        <p:tgtEl>
                                          <p:spTgt spid="4">
                                            <p:graphicEl>
                                              <a:dgm id="{03D82F60-B40A-4AD5-987D-0376D8CE161C}"/>
                                            </p:graphicEl>
                                          </p:spTgt>
                                        </p:tgtEl>
                                        <p:attrNameLst>
                                          <p:attrName>ppt_w</p:attrName>
                                        </p:attrNameLst>
                                      </p:cBhvr>
                                      <p:tavLst>
                                        <p:tav tm="0">
                                          <p:val>
                                            <p:fltVal val="0"/>
                                          </p:val>
                                        </p:tav>
                                        <p:tav tm="100000">
                                          <p:val>
                                            <p:strVal val="#ppt_w"/>
                                          </p:val>
                                        </p:tav>
                                      </p:tavLst>
                                    </p:anim>
                                    <p:anim calcmode="lin" valueType="num">
                                      <p:cBhvr>
                                        <p:cTn id="29" dur="500" fill="hold"/>
                                        <p:tgtEl>
                                          <p:spTgt spid="4">
                                            <p:graphicEl>
                                              <a:dgm id="{03D82F60-B40A-4AD5-987D-0376D8CE161C}"/>
                                            </p:graphicEl>
                                          </p:spTgt>
                                        </p:tgtEl>
                                        <p:attrNameLst>
                                          <p:attrName>ppt_h</p:attrName>
                                        </p:attrNameLst>
                                      </p:cBhvr>
                                      <p:tavLst>
                                        <p:tav tm="0">
                                          <p:val>
                                            <p:fltVal val="0"/>
                                          </p:val>
                                        </p:tav>
                                        <p:tav tm="100000">
                                          <p:val>
                                            <p:strVal val="#ppt_h"/>
                                          </p:val>
                                        </p:tav>
                                      </p:tavLst>
                                    </p:anim>
                                    <p:animEffect transition="in" filter="fade">
                                      <p:cBhvr>
                                        <p:cTn id="30" dur="500"/>
                                        <p:tgtEl>
                                          <p:spTgt spid="4">
                                            <p:graphicEl>
                                              <a:dgm id="{03D82F60-B40A-4AD5-987D-0376D8CE161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9392"/>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graphicFrame>
        <p:nvGraphicFramePr>
          <p:cNvPr id="4" name="Diagram 3"/>
          <p:cNvGraphicFramePr/>
          <p:nvPr>
            <p:extLst>
              <p:ext uri="{D42A27DB-BD31-4B8C-83A1-F6EECF244321}">
                <p14:modId xmlns:p14="http://schemas.microsoft.com/office/powerpoint/2010/main" val="1676566752"/>
              </p:ext>
            </p:extLst>
          </p:nvPr>
        </p:nvGraphicFramePr>
        <p:xfrm>
          <a:off x="107504" y="1556792"/>
          <a:ext cx="8856984" cy="5184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78403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BA6AC29E-1821-4967-B4D7-893A8E90B0F6}"/>
                                            </p:graphicEl>
                                          </p:spTgt>
                                        </p:tgtEl>
                                        <p:attrNameLst>
                                          <p:attrName>style.visibility</p:attrName>
                                        </p:attrNameLst>
                                      </p:cBhvr>
                                      <p:to>
                                        <p:strVal val="visible"/>
                                      </p:to>
                                    </p:set>
                                    <p:anim calcmode="lin" valueType="num">
                                      <p:cBhvr>
                                        <p:cTn id="15" dur="1000" fill="hold"/>
                                        <p:tgtEl>
                                          <p:spTgt spid="4">
                                            <p:graphicEl>
                                              <a:dgm id="{BA6AC29E-1821-4967-B4D7-893A8E90B0F6}"/>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BA6AC29E-1821-4967-B4D7-893A8E90B0F6}"/>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BA6AC29E-1821-4967-B4D7-893A8E90B0F6}"/>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BA6AC29E-1821-4967-B4D7-893A8E90B0F6}"/>
                                            </p:graphicEl>
                                          </p:spTgt>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4">
                                            <p:graphicEl>
                                              <a:dgm id="{CEEEE02A-BDC2-49F8-B138-AD4730140E59}"/>
                                            </p:graphicEl>
                                          </p:spTgt>
                                        </p:tgtEl>
                                        <p:attrNameLst>
                                          <p:attrName>style.visibility</p:attrName>
                                        </p:attrNameLst>
                                      </p:cBhvr>
                                      <p:to>
                                        <p:strVal val="visible"/>
                                      </p:to>
                                    </p:set>
                                    <p:anim calcmode="lin" valueType="num">
                                      <p:cBhvr>
                                        <p:cTn id="21" dur="1000" fill="hold"/>
                                        <p:tgtEl>
                                          <p:spTgt spid="4">
                                            <p:graphicEl>
                                              <a:dgm id="{CEEEE02A-BDC2-49F8-B138-AD4730140E59}"/>
                                            </p:graphicEl>
                                          </p:spTgt>
                                        </p:tgtEl>
                                        <p:attrNameLst>
                                          <p:attrName>ppt_w</p:attrName>
                                        </p:attrNameLst>
                                      </p:cBhvr>
                                      <p:tavLst>
                                        <p:tav tm="0">
                                          <p:val>
                                            <p:fltVal val="0"/>
                                          </p:val>
                                        </p:tav>
                                        <p:tav tm="100000">
                                          <p:val>
                                            <p:strVal val="#ppt_w"/>
                                          </p:val>
                                        </p:tav>
                                      </p:tavLst>
                                    </p:anim>
                                    <p:anim calcmode="lin" valueType="num">
                                      <p:cBhvr>
                                        <p:cTn id="22" dur="1000" fill="hold"/>
                                        <p:tgtEl>
                                          <p:spTgt spid="4">
                                            <p:graphicEl>
                                              <a:dgm id="{CEEEE02A-BDC2-49F8-B138-AD4730140E59}"/>
                                            </p:graphicEl>
                                          </p:spTgt>
                                        </p:tgtEl>
                                        <p:attrNameLst>
                                          <p:attrName>ppt_h</p:attrName>
                                        </p:attrNameLst>
                                      </p:cBhvr>
                                      <p:tavLst>
                                        <p:tav tm="0">
                                          <p:val>
                                            <p:fltVal val="0"/>
                                          </p:val>
                                        </p:tav>
                                        <p:tav tm="100000">
                                          <p:val>
                                            <p:strVal val="#ppt_h"/>
                                          </p:val>
                                        </p:tav>
                                      </p:tavLst>
                                    </p:anim>
                                    <p:anim calcmode="lin" valueType="num">
                                      <p:cBhvr>
                                        <p:cTn id="23" dur="1000" fill="hold"/>
                                        <p:tgtEl>
                                          <p:spTgt spid="4">
                                            <p:graphicEl>
                                              <a:dgm id="{CEEEE02A-BDC2-49F8-B138-AD4730140E59}"/>
                                            </p:graphicEl>
                                          </p:spTgt>
                                        </p:tgtEl>
                                        <p:attrNameLst>
                                          <p:attrName>style.rotation</p:attrName>
                                        </p:attrNameLst>
                                      </p:cBhvr>
                                      <p:tavLst>
                                        <p:tav tm="0">
                                          <p:val>
                                            <p:fltVal val="90"/>
                                          </p:val>
                                        </p:tav>
                                        <p:tav tm="100000">
                                          <p:val>
                                            <p:fltVal val="0"/>
                                          </p:val>
                                        </p:tav>
                                      </p:tavLst>
                                    </p:anim>
                                    <p:animEffect transition="in" filter="fade">
                                      <p:cBhvr>
                                        <p:cTn id="24" dur="1000"/>
                                        <p:tgtEl>
                                          <p:spTgt spid="4">
                                            <p:graphicEl>
                                              <a:dgm id="{CEEEE02A-BDC2-49F8-B138-AD4730140E59}"/>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
                                            <p:graphicEl>
                                              <a:dgm id="{BF5860E0-58B8-417C-ACB0-930C324752AA}"/>
                                            </p:graphicEl>
                                          </p:spTgt>
                                        </p:tgtEl>
                                        <p:attrNameLst>
                                          <p:attrName>style.visibility</p:attrName>
                                        </p:attrNameLst>
                                      </p:cBhvr>
                                      <p:to>
                                        <p:strVal val="visible"/>
                                      </p:to>
                                    </p:set>
                                    <p:anim calcmode="lin" valueType="num">
                                      <p:cBhvr>
                                        <p:cTn id="29" dur="1000" fill="hold"/>
                                        <p:tgtEl>
                                          <p:spTgt spid="4">
                                            <p:graphicEl>
                                              <a:dgm id="{BF5860E0-58B8-417C-ACB0-930C324752AA}"/>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BF5860E0-58B8-417C-ACB0-930C324752AA}"/>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BF5860E0-58B8-417C-ACB0-930C324752AA}"/>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BF5860E0-58B8-417C-ACB0-930C324752AA}"/>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4">
                                            <p:graphicEl>
                                              <a:dgm id="{74D82CD7-126F-477F-9FCF-5BE19788BC90}"/>
                                            </p:graphicEl>
                                          </p:spTgt>
                                        </p:tgtEl>
                                        <p:attrNameLst>
                                          <p:attrName>style.visibility</p:attrName>
                                        </p:attrNameLst>
                                      </p:cBhvr>
                                      <p:to>
                                        <p:strVal val="visible"/>
                                      </p:to>
                                    </p:set>
                                    <p:anim calcmode="lin" valueType="num">
                                      <p:cBhvr>
                                        <p:cTn id="37" dur="1000" fill="hold"/>
                                        <p:tgtEl>
                                          <p:spTgt spid="4">
                                            <p:graphicEl>
                                              <a:dgm id="{74D82CD7-126F-477F-9FCF-5BE19788BC90}"/>
                                            </p:graphicEl>
                                          </p:spTgt>
                                        </p:tgtEl>
                                        <p:attrNameLst>
                                          <p:attrName>ppt_w</p:attrName>
                                        </p:attrNameLst>
                                      </p:cBhvr>
                                      <p:tavLst>
                                        <p:tav tm="0">
                                          <p:val>
                                            <p:fltVal val="0"/>
                                          </p:val>
                                        </p:tav>
                                        <p:tav tm="100000">
                                          <p:val>
                                            <p:strVal val="#ppt_w"/>
                                          </p:val>
                                        </p:tav>
                                      </p:tavLst>
                                    </p:anim>
                                    <p:anim calcmode="lin" valueType="num">
                                      <p:cBhvr>
                                        <p:cTn id="38" dur="1000" fill="hold"/>
                                        <p:tgtEl>
                                          <p:spTgt spid="4">
                                            <p:graphicEl>
                                              <a:dgm id="{74D82CD7-126F-477F-9FCF-5BE19788BC90}"/>
                                            </p:graphicEl>
                                          </p:spTgt>
                                        </p:tgtEl>
                                        <p:attrNameLst>
                                          <p:attrName>ppt_h</p:attrName>
                                        </p:attrNameLst>
                                      </p:cBhvr>
                                      <p:tavLst>
                                        <p:tav tm="0">
                                          <p:val>
                                            <p:fltVal val="0"/>
                                          </p:val>
                                        </p:tav>
                                        <p:tav tm="100000">
                                          <p:val>
                                            <p:strVal val="#ppt_h"/>
                                          </p:val>
                                        </p:tav>
                                      </p:tavLst>
                                    </p:anim>
                                    <p:anim calcmode="lin" valueType="num">
                                      <p:cBhvr>
                                        <p:cTn id="39" dur="1000" fill="hold"/>
                                        <p:tgtEl>
                                          <p:spTgt spid="4">
                                            <p:graphicEl>
                                              <a:dgm id="{74D82CD7-126F-477F-9FCF-5BE19788BC90}"/>
                                            </p:graphicEl>
                                          </p:spTgt>
                                        </p:tgtEl>
                                        <p:attrNameLst>
                                          <p:attrName>style.rotation</p:attrName>
                                        </p:attrNameLst>
                                      </p:cBhvr>
                                      <p:tavLst>
                                        <p:tav tm="0">
                                          <p:val>
                                            <p:fltVal val="90"/>
                                          </p:val>
                                        </p:tav>
                                        <p:tav tm="100000">
                                          <p:val>
                                            <p:fltVal val="0"/>
                                          </p:val>
                                        </p:tav>
                                      </p:tavLst>
                                    </p:anim>
                                    <p:animEffect transition="in" filter="fade">
                                      <p:cBhvr>
                                        <p:cTn id="40" dur="1000"/>
                                        <p:tgtEl>
                                          <p:spTgt spid="4">
                                            <p:graphicEl>
                                              <a:dgm id="{74D82CD7-126F-477F-9FCF-5BE19788BC90}"/>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grpId="0" nodeType="clickEffect">
                                  <p:stCondLst>
                                    <p:cond delay="0"/>
                                  </p:stCondLst>
                                  <p:childTnLst>
                                    <p:set>
                                      <p:cBhvr>
                                        <p:cTn id="44" dur="1" fill="hold">
                                          <p:stCondLst>
                                            <p:cond delay="0"/>
                                          </p:stCondLst>
                                        </p:cTn>
                                        <p:tgtEl>
                                          <p:spTgt spid="4">
                                            <p:graphicEl>
                                              <a:dgm id="{60DA6E8A-E2C2-4091-B1B1-8C109010D681}"/>
                                            </p:graphicEl>
                                          </p:spTgt>
                                        </p:tgtEl>
                                        <p:attrNameLst>
                                          <p:attrName>style.visibility</p:attrName>
                                        </p:attrNameLst>
                                      </p:cBhvr>
                                      <p:to>
                                        <p:strVal val="visible"/>
                                      </p:to>
                                    </p:set>
                                    <p:anim calcmode="lin" valueType="num">
                                      <p:cBhvr>
                                        <p:cTn id="45" dur="1000" fill="hold"/>
                                        <p:tgtEl>
                                          <p:spTgt spid="4">
                                            <p:graphicEl>
                                              <a:dgm id="{60DA6E8A-E2C2-4091-B1B1-8C109010D681}"/>
                                            </p:graphicEl>
                                          </p:spTgt>
                                        </p:tgtEl>
                                        <p:attrNameLst>
                                          <p:attrName>ppt_w</p:attrName>
                                        </p:attrNameLst>
                                      </p:cBhvr>
                                      <p:tavLst>
                                        <p:tav tm="0">
                                          <p:val>
                                            <p:fltVal val="0"/>
                                          </p:val>
                                        </p:tav>
                                        <p:tav tm="100000">
                                          <p:val>
                                            <p:strVal val="#ppt_w"/>
                                          </p:val>
                                        </p:tav>
                                      </p:tavLst>
                                    </p:anim>
                                    <p:anim calcmode="lin" valueType="num">
                                      <p:cBhvr>
                                        <p:cTn id="46" dur="1000" fill="hold"/>
                                        <p:tgtEl>
                                          <p:spTgt spid="4">
                                            <p:graphicEl>
                                              <a:dgm id="{60DA6E8A-E2C2-4091-B1B1-8C109010D681}"/>
                                            </p:graphicEl>
                                          </p:spTgt>
                                        </p:tgtEl>
                                        <p:attrNameLst>
                                          <p:attrName>ppt_h</p:attrName>
                                        </p:attrNameLst>
                                      </p:cBhvr>
                                      <p:tavLst>
                                        <p:tav tm="0">
                                          <p:val>
                                            <p:fltVal val="0"/>
                                          </p:val>
                                        </p:tav>
                                        <p:tav tm="100000">
                                          <p:val>
                                            <p:strVal val="#ppt_h"/>
                                          </p:val>
                                        </p:tav>
                                      </p:tavLst>
                                    </p:anim>
                                    <p:anim calcmode="lin" valueType="num">
                                      <p:cBhvr>
                                        <p:cTn id="47" dur="1000" fill="hold"/>
                                        <p:tgtEl>
                                          <p:spTgt spid="4">
                                            <p:graphicEl>
                                              <a:dgm id="{60DA6E8A-E2C2-4091-B1B1-8C109010D681}"/>
                                            </p:graphicEl>
                                          </p:spTgt>
                                        </p:tgtEl>
                                        <p:attrNameLst>
                                          <p:attrName>style.rotation</p:attrName>
                                        </p:attrNameLst>
                                      </p:cBhvr>
                                      <p:tavLst>
                                        <p:tav tm="0">
                                          <p:val>
                                            <p:fltVal val="90"/>
                                          </p:val>
                                        </p:tav>
                                        <p:tav tm="100000">
                                          <p:val>
                                            <p:fltVal val="0"/>
                                          </p:val>
                                        </p:tav>
                                      </p:tavLst>
                                    </p:anim>
                                    <p:animEffect transition="in" filter="fade">
                                      <p:cBhvr>
                                        <p:cTn id="48" dur="1000"/>
                                        <p:tgtEl>
                                          <p:spTgt spid="4">
                                            <p:graphicEl>
                                              <a:dgm id="{60DA6E8A-E2C2-4091-B1B1-8C109010D68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1484784"/>
            <a:ext cx="9144000" cy="5389220"/>
          </a:xfrm>
          <a:prstGeom prst="rect">
            <a:avLst/>
          </a:prstGeom>
        </p:spPr>
      </p:pic>
      <p:sp>
        <p:nvSpPr>
          <p:cNvPr id="3" name="Rectangle 2"/>
          <p:cNvSpPr/>
          <p:nvPr/>
        </p:nvSpPr>
        <p:spPr>
          <a:xfrm>
            <a:off x="107504" y="1772816"/>
            <a:ext cx="3312368" cy="5085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just"/>
            <a:r>
              <a:rPr lang="fa-IR" dirty="0">
                <a:solidFill>
                  <a:srgbClr val="002060"/>
                </a:solidFill>
                <a:cs typeface="B Titr" panose="00000700000000000000" pitchFamily="2" charset="-78"/>
              </a:rPr>
              <a:t>من متواضعانه و به عنوان یک پدر پیر از همه فرزندان و عزیزان روحانی خود می خواهم که در زمانی که خداوند بر علما و روحانیون منت نهاده است و اداره کشور بزرگ و تبلیغ رسالت انبیا را به آنان محول فرموده </a:t>
            </a:r>
            <a:r>
              <a:rPr lang="fa-IR" dirty="0" smtClean="0">
                <a:solidFill>
                  <a:srgbClr val="002060"/>
                </a:solidFill>
                <a:cs typeface="B Titr" panose="00000700000000000000" pitchFamily="2" charset="-78"/>
              </a:rPr>
              <a:t>است</a:t>
            </a:r>
          </a:p>
          <a:p>
            <a:pPr algn="just"/>
            <a:endParaRPr lang="fa-IR" dirty="0" smtClean="0">
              <a:solidFill>
                <a:srgbClr val="002060"/>
              </a:solidFill>
              <a:cs typeface="B Titr" panose="00000700000000000000" pitchFamily="2" charset="-78"/>
            </a:endParaRPr>
          </a:p>
          <a:p>
            <a:pPr algn="just"/>
            <a:r>
              <a:rPr lang="fa-IR" dirty="0" smtClean="0">
                <a:solidFill>
                  <a:srgbClr val="002060"/>
                </a:solidFill>
                <a:cs typeface="B Titr" panose="00000700000000000000" pitchFamily="2" charset="-78"/>
              </a:rPr>
              <a:t> </a:t>
            </a:r>
            <a:r>
              <a:rPr lang="fa-IR" dirty="0">
                <a:solidFill>
                  <a:srgbClr val="002060"/>
                </a:solidFill>
                <a:cs typeface="B Titr" panose="00000700000000000000" pitchFamily="2" charset="-78"/>
              </a:rPr>
              <a:t>از زی روحانی خود خارج نشوند و از گرایش به تجملات و زرق و برق دنیا که دون شان روحانیت و اعتبار نظام جمهوری اسلامی ایران است پرهیز کنند و بر حذر </a:t>
            </a:r>
            <a:r>
              <a:rPr lang="fa-IR" dirty="0" smtClean="0">
                <a:solidFill>
                  <a:srgbClr val="002060"/>
                </a:solidFill>
                <a:cs typeface="B Titr" panose="00000700000000000000" pitchFamily="2" charset="-78"/>
              </a:rPr>
              <a:t>باشند</a:t>
            </a:r>
          </a:p>
          <a:p>
            <a:pPr algn="just"/>
            <a:endParaRPr lang="fa-IR" dirty="0" smtClean="0">
              <a:solidFill>
                <a:srgbClr val="002060"/>
              </a:solidFill>
              <a:cs typeface="B Titr" panose="00000700000000000000" pitchFamily="2" charset="-78"/>
            </a:endParaRPr>
          </a:p>
          <a:p>
            <a:pPr algn="just"/>
            <a:r>
              <a:rPr lang="fa-IR" dirty="0" smtClean="0">
                <a:solidFill>
                  <a:srgbClr val="002060"/>
                </a:solidFill>
                <a:cs typeface="B Titr" panose="00000700000000000000" pitchFamily="2" charset="-78"/>
              </a:rPr>
              <a:t> </a:t>
            </a:r>
            <a:r>
              <a:rPr lang="fa-IR" dirty="0">
                <a:solidFill>
                  <a:srgbClr val="002060"/>
                </a:solidFill>
                <a:cs typeface="B Titr" panose="00000700000000000000" pitchFamily="2" charset="-78"/>
              </a:rPr>
              <a:t>که هیچ آفت و خطری برای روحانیت و برای دنیا و آخرت آنان بالاتر از توجه به رفاه و حرکت در مسیر دنیا نیست</a:t>
            </a:r>
          </a:p>
        </p:txBody>
      </p:sp>
    </p:spTree>
    <p:extLst>
      <p:ext uri="{BB962C8B-B14F-4D97-AF65-F5344CB8AC3E}">
        <p14:creationId xmlns:p14="http://schemas.microsoft.com/office/powerpoint/2010/main" val="387484467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384"/>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sp>
        <p:nvSpPr>
          <p:cNvPr id="6" name="Content Placeholder 2"/>
          <p:cNvSpPr>
            <a:spLocks noGrp="1"/>
          </p:cNvSpPr>
          <p:nvPr>
            <p:ph idx="1"/>
          </p:nvPr>
        </p:nvSpPr>
        <p:spPr>
          <a:xfrm>
            <a:off x="457200" y="5013176"/>
            <a:ext cx="8229600" cy="1548172"/>
          </a:xfrm>
        </p:spPr>
        <p:txBody>
          <a:bodyPr/>
          <a:lstStyle/>
          <a:p>
            <a:pPr algn="just"/>
            <a:r>
              <a:rPr lang="fa-IR" sz="2400" b="1" dirty="0" smtClean="0">
                <a:solidFill>
                  <a:srgbClr val="002060"/>
                </a:solidFill>
                <a:cs typeface="B Nazanin" panose="00000400000000000000" pitchFamily="2" charset="-78"/>
              </a:rPr>
              <a:t>یعنی </a:t>
            </a:r>
            <a:r>
              <a:rPr lang="fa-IR" sz="2400" b="1" dirty="0">
                <a:solidFill>
                  <a:srgbClr val="002060"/>
                </a:solidFill>
                <a:cs typeface="B Nazanin" panose="00000400000000000000" pitchFamily="2" charset="-78"/>
              </a:rPr>
              <a:t>برخلاف دیگر مردم که عمدۀ زمان و توان خود را در برنامه‌های دیگر می‌گذرانند، طلبه سرمایۀ توان و زمان خود را عمدتاً به ارتباط با منابع دینی و تلاش برای فهم و تبلیغ آن یا دفاع از آن یا گسترش زندگی دینی در سطح جامعه صرف می‌کند.</a:t>
            </a:r>
            <a:endParaRPr lang="en-US" sz="2400" b="1" dirty="0">
              <a:solidFill>
                <a:srgbClr val="002060"/>
              </a:solidFill>
              <a:cs typeface="B Nazanin" panose="00000400000000000000" pitchFamily="2" charset="-78"/>
            </a:endParaRPr>
          </a:p>
          <a:p>
            <a:pPr algn="just"/>
            <a:endParaRPr lang="fa-IR" sz="2400" dirty="0"/>
          </a:p>
        </p:txBody>
      </p:sp>
      <p:graphicFrame>
        <p:nvGraphicFramePr>
          <p:cNvPr id="5" name="Diagram 4"/>
          <p:cNvGraphicFramePr/>
          <p:nvPr>
            <p:extLst>
              <p:ext uri="{D42A27DB-BD31-4B8C-83A1-F6EECF244321}">
                <p14:modId xmlns:p14="http://schemas.microsoft.com/office/powerpoint/2010/main" val="2714298239"/>
              </p:ext>
            </p:extLst>
          </p:nvPr>
        </p:nvGraphicFramePr>
        <p:xfrm>
          <a:off x="107504" y="1628800"/>
          <a:ext cx="8712968" cy="309634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995629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
                                            <p:graphicEl>
                                              <a:dgm id="{F2A74ADD-3F2E-436E-9F79-52108C5A0699}"/>
                                            </p:graphicEl>
                                          </p:spTgt>
                                        </p:tgtEl>
                                        <p:attrNameLst>
                                          <p:attrName>style.visibility</p:attrName>
                                        </p:attrNameLst>
                                      </p:cBhvr>
                                      <p:to>
                                        <p:strVal val="visible"/>
                                      </p:to>
                                    </p:set>
                                    <p:animEffect transition="in" filter="randombar(horizontal)">
                                      <p:cBhvr>
                                        <p:cTn id="12" dur="500"/>
                                        <p:tgtEl>
                                          <p:spTgt spid="5">
                                            <p:graphicEl>
                                              <a:dgm id="{F2A74ADD-3F2E-436E-9F79-52108C5A0699}"/>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
                                            <p:graphicEl>
                                              <a:dgm id="{2B81DE71-464E-4C57-BE21-FAB25F7EE660}"/>
                                            </p:graphicEl>
                                          </p:spTgt>
                                        </p:tgtEl>
                                        <p:attrNameLst>
                                          <p:attrName>style.visibility</p:attrName>
                                        </p:attrNameLst>
                                      </p:cBhvr>
                                      <p:to>
                                        <p:strVal val="visible"/>
                                      </p:to>
                                    </p:set>
                                    <p:animEffect transition="in" filter="randombar(horizontal)">
                                      <p:cBhvr>
                                        <p:cTn id="17" dur="500"/>
                                        <p:tgtEl>
                                          <p:spTgt spid="5">
                                            <p:graphicEl>
                                              <a:dgm id="{2B81DE71-464E-4C57-BE21-FAB25F7EE660}"/>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5">
                                            <p:graphicEl>
                                              <a:dgm id="{C7459CE3-B292-4F20-B0F4-F592F3B56423}"/>
                                            </p:graphicEl>
                                          </p:spTgt>
                                        </p:tgtEl>
                                        <p:attrNameLst>
                                          <p:attrName>style.visibility</p:attrName>
                                        </p:attrNameLst>
                                      </p:cBhvr>
                                      <p:to>
                                        <p:strVal val="visible"/>
                                      </p:to>
                                    </p:set>
                                    <p:animEffect transition="in" filter="randombar(horizontal)">
                                      <p:cBhvr>
                                        <p:cTn id="22" dur="500"/>
                                        <p:tgtEl>
                                          <p:spTgt spid="5">
                                            <p:graphicEl>
                                              <a:dgm id="{C7459CE3-B292-4F20-B0F4-F592F3B56423}"/>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5">
                                            <p:graphicEl>
                                              <a:dgm id="{C65C01CF-C972-471C-A064-4BF207B08F14}"/>
                                            </p:graphicEl>
                                          </p:spTgt>
                                        </p:tgtEl>
                                        <p:attrNameLst>
                                          <p:attrName>style.visibility</p:attrName>
                                        </p:attrNameLst>
                                      </p:cBhvr>
                                      <p:to>
                                        <p:strVal val="visible"/>
                                      </p:to>
                                    </p:set>
                                    <p:animEffect transition="in" filter="randombar(horizontal)">
                                      <p:cBhvr>
                                        <p:cTn id="27" dur="500"/>
                                        <p:tgtEl>
                                          <p:spTgt spid="5">
                                            <p:graphicEl>
                                              <a:dgm id="{C65C01CF-C972-471C-A064-4BF207B08F14}"/>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5">
                                            <p:graphicEl>
                                              <a:dgm id="{5099328F-50C2-4674-9EC4-6A2EB361066C}"/>
                                            </p:graphicEl>
                                          </p:spTgt>
                                        </p:tgtEl>
                                        <p:attrNameLst>
                                          <p:attrName>style.visibility</p:attrName>
                                        </p:attrNameLst>
                                      </p:cBhvr>
                                      <p:to>
                                        <p:strVal val="visible"/>
                                      </p:to>
                                    </p:set>
                                    <p:animEffect transition="in" filter="randombar(horizontal)">
                                      <p:cBhvr>
                                        <p:cTn id="32" dur="500"/>
                                        <p:tgtEl>
                                          <p:spTgt spid="5">
                                            <p:graphicEl>
                                              <a:dgm id="{5099328F-50C2-4674-9EC4-6A2EB361066C}"/>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5">
                                            <p:graphicEl>
                                              <a:dgm id="{4538AF06-4DD1-4389-BBAE-7608A89AB5BB}"/>
                                            </p:graphicEl>
                                          </p:spTgt>
                                        </p:tgtEl>
                                        <p:attrNameLst>
                                          <p:attrName>style.visibility</p:attrName>
                                        </p:attrNameLst>
                                      </p:cBhvr>
                                      <p:to>
                                        <p:strVal val="visible"/>
                                      </p:to>
                                    </p:set>
                                    <p:animEffect transition="in" filter="randombar(horizontal)">
                                      <p:cBhvr>
                                        <p:cTn id="37" dur="500"/>
                                        <p:tgtEl>
                                          <p:spTgt spid="5">
                                            <p:graphicEl>
                                              <a:dgm id="{4538AF06-4DD1-4389-BBAE-7608A89AB5BB}"/>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6">
                                            <p:txEl>
                                              <p:pRg st="0" end="0"/>
                                            </p:txEl>
                                          </p:spTgt>
                                        </p:tgtEl>
                                        <p:attrNameLst>
                                          <p:attrName>style.visibility</p:attrName>
                                        </p:attrNameLst>
                                      </p:cBhvr>
                                      <p:to>
                                        <p:strVal val="visible"/>
                                      </p:to>
                                    </p:set>
                                    <p:animEffect transition="in" filter="randombar(horizontal)">
                                      <p:cBhvr>
                                        <p:cTn id="42" dur="5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build="p"/>
      <p:bldGraphic spid="5" grpId="0">
        <p:bldSub>
          <a:bldDgm bld="one"/>
        </p:bldSub>
      </p:bldGraphic>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0264"/>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1081249514"/>
              </p:ext>
            </p:extLst>
          </p:nvPr>
        </p:nvGraphicFramePr>
        <p:xfrm>
          <a:off x="323528" y="2276872"/>
          <a:ext cx="8496944" cy="273630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457200" y="1556793"/>
            <a:ext cx="8579296" cy="923330"/>
          </a:xfrm>
          <a:prstGeom prst="rect">
            <a:avLst/>
          </a:prstGeom>
        </p:spPr>
        <p:txBody>
          <a:bodyPr wrap="square">
            <a:spAutoFit/>
          </a:bodyPr>
          <a:lstStyle/>
          <a:p>
            <a:r>
              <a:rPr lang="fa-IR" b="1" dirty="0">
                <a:solidFill>
                  <a:srgbClr val="002060"/>
                </a:solidFill>
                <a:cs typeface="B Nazanin" panose="00000400000000000000" pitchFamily="2" charset="-78"/>
              </a:rPr>
              <a:t>قابل ذکر است که ارتباط با منابع دینی و فهم و تبلیغ و پاسداری و اجرای آن وظیفه‌ای نیست که اختصاص به طلبه داشته باشد. همۀ انسان‌های مؤمن نسبت به پیام خدا احساس مسئولیت دارند و برای بندگی خدای متعال در فهم آموزه‌های دینی تلاش می‌کنند</a:t>
            </a:r>
            <a:endParaRPr lang="fa-IR" dirty="0"/>
          </a:p>
        </p:txBody>
      </p:sp>
      <p:sp>
        <p:nvSpPr>
          <p:cNvPr id="6" name="Rectangle 5"/>
          <p:cNvSpPr/>
          <p:nvPr/>
        </p:nvSpPr>
        <p:spPr>
          <a:xfrm>
            <a:off x="179512" y="5085184"/>
            <a:ext cx="8838028" cy="1754326"/>
          </a:xfrm>
          <a:prstGeom prst="rect">
            <a:avLst/>
          </a:prstGeom>
        </p:spPr>
        <p:txBody>
          <a:bodyPr wrap="square">
            <a:spAutoFit/>
          </a:bodyPr>
          <a:lstStyle/>
          <a:p>
            <a:pPr algn="just"/>
            <a:r>
              <a:rPr lang="fa-IR" b="1" dirty="0">
                <a:solidFill>
                  <a:srgbClr val="002060"/>
                </a:solidFill>
                <a:cs typeface="B Nazanin" panose="00000400000000000000" pitchFamily="2" charset="-78"/>
              </a:rPr>
              <a:t>نظیر اینکه یک پزشک، عمدۀ نیرو و زمان خود را به عرصۀ بهداشت و درمان اختصاص می‌دهد؛ درحالی‌که دیگران کاملاً در حاشیۀ فعالیت‌های روزمره به این امر می‌پردازند. یک مکانیک ممکن است آشپزی آموخته باشد و گاهی نیز آشپزی کند؛ اما این مقدار برای آشپز بودن کافی نیست،‌ زیرا مأموریت محوری او آشپزی نیست و می‌تواند به‌صورتی کاملاً حاشیه‌ای و تفننی به آن بپردازد، او عمدۀ زمان و توان خود را به مکانیکی می‌گذراند نه به آشپزی و همین مسئله باعث می‌شود که در مکانیکی تخصص و مهارت بالاتری نسبت به آشپزی به‌دست آورد و خدمات بیشتری ارائه کند</a:t>
            </a:r>
            <a:r>
              <a:rPr lang="fa-IR" dirty="0"/>
              <a:t>.</a:t>
            </a:r>
            <a:endParaRPr lang="en-US" dirty="0"/>
          </a:p>
        </p:txBody>
      </p:sp>
    </p:spTree>
    <p:extLst>
      <p:ext uri="{BB962C8B-B14F-4D97-AF65-F5344CB8AC3E}">
        <p14:creationId xmlns:p14="http://schemas.microsoft.com/office/powerpoint/2010/main" val="1897132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down)">
                                      <p:cBhvr>
                                        <p:cTn id="25" dur="580">
                                          <p:stCondLst>
                                            <p:cond delay="0"/>
                                          </p:stCondLst>
                                        </p:cTn>
                                        <p:tgtEl>
                                          <p:spTgt spid="5"/>
                                        </p:tgtEl>
                                      </p:cBhvr>
                                    </p:animEffect>
                                    <p:anim calcmode="lin" valueType="num">
                                      <p:cBhvr>
                                        <p:cTn id="26"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31" dur="26">
                                          <p:stCondLst>
                                            <p:cond delay="650"/>
                                          </p:stCondLst>
                                        </p:cTn>
                                        <p:tgtEl>
                                          <p:spTgt spid="5"/>
                                        </p:tgtEl>
                                      </p:cBhvr>
                                      <p:to x="100000" y="60000"/>
                                    </p:animScale>
                                    <p:animScale>
                                      <p:cBhvr>
                                        <p:cTn id="32" dur="166" decel="50000">
                                          <p:stCondLst>
                                            <p:cond delay="676"/>
                                          </p:stCondLst>
                                        </p:cTn>
                                        <p:tgtEl>
                                          <p:spTgt spid="5"/>
                                        </p:tgtEl>
                                      </p:cBhvr>
                                      <p:to x="100000" y="100000"/>
                                    </p:animScale>
                                    <p:animScale>
                                      <p:cBhvr>
                                        <p:cTn id="33" dur="26">
                                          <p:stCondLst>
                                            <p:cond delay="1312"/>
                                          </p:stCondLst>
                                        </p:cTn>
                                        <p:tgtEl>
                                          <p:spTgt spid="5"/>
                                        </p:tgtEl>
                                      </p:cBhvr>
                                      <p:to x="100000" y="80000"/>
                                    </p:animScale>
                                    <p:animScale>
                                      <p:cBhvr>
                                        <p:cTn id="34" dur="166" decel="50000">
                                          <p:stCondLst>
                                            <p:cond delay="1338"/>
                                          </p:stCondLst>
                                        </p:cTn>
                                        <p:tgtEl>
                                          <p:spTgt spid="5"/>
                                        </p:tgtEl>
                                      </p:cBhvr>
                                      <p:to x="100000" y="100000"/>
                                    </p:animScale>
                                    <p:animScale>
                                      <p:cBhvr>
                                        <p:cTn id="35" dur="26">
                                          <p:stCondLst>
                                            <p:cond delay="1642"/>
                                          </p:stCondLst>
                                        </p:cTn>
                                        <p:tgtEl>
                                          <p:spTgt spid="5"/>
                                        </p:tgtEl>
                                      </p:cBhvr>
                                      <p:to x="100000" y="90000"/>
                                    </p:animScale>
                                    <p:animScale>
                                      <p:cBhvr>
                                        <p:cTn id="36" dur="166" decel="50000">
                                          <p:stCondLst>
                                            <p:cond delay="1668"/>
                                          </p:stCondLst>
                                        </p:cTn>
                                        <p:tgtEl>
                                          <p:spTgt spid="5"/>
                                        </p:tgtEl>
                                      </p:cBhvr>
                                      <p:to x="100000" y="100000"/>
                                    </p:animScale>
                                    <p:animScale>
                                      <p:cBhvr>
                                        <p:cTn id="37" dur="26">
                                          <p:stCondLst>
                                            <p:cond delay="1808"/>
                                          </p:stCondLst>
                                        </p:cTn>
                                        <p:tgtEl>
                                          <p:spTgt spid="5"/>
                                        </p:tgtEl>
                                      </p:cBhvr>
                                      <p:to x="100000" y="95000"/>
                                    </p:animScale>
                                    <p:animScale>
                                      <p:cBhvr>
                                        <p:cTn id="38" dur="166" decel="50000">
                                          <p:stCondLst>
                                            <p:cond delay="1834"/>
                                          </p:stCondLst>
                                        </p:cTn>
                                        <p:tgtEl>
                                          <p:spTgt spid="5"/>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3">
                                            <p:graphicEl>
                                              <a:dgm id="{B96A0711-0669-4473-BA83-516BC16079F6}"/>
                                            </p:graphicEl>
                                          </p:spTgt>
                                        </p:tgtEl>
                                        <p:attrNameLst>
                                          <p:attrName>style.visibility</p:attrName>
                                        </p:attrNameLst>
                                      </p:cBhvr>
                                      <p:to>
                                        <p:strVal val="visible"/>
                                      </p:to>
                                    </p:set>
                                    <p:animEffect transition="in" filter="wipe(down)">
                                      <p:cBhvr>
                                        <p:cTn id="43" dur="580">
                                          <p:stCondLst>
                                            <p:cond delay="0"/>
                                          </p:stCondLst>
                                        </p:cTn>
                                        <p:tgtEl>
                                          <p:spTgt spid="3">
                                            <p:graphicEl>
                                              <a:dgm id="{B96A0711-0669-4473-BA83-516BC16079F6}"/>
                                            </p:graphicEl>
                                          </p:spTgt>
                                        </p:tgtEl>
                                      </p:cBhvr>
                                    </p:animEffect>
                                    <p:anim calcmode="lin" valueType="num">
                                      <p:cBhvr>
                                        <p:cTn id="44" dur="1822" tmFilter="0,0; 0.14,0.36; 0.43,0.73; 0.71,0.91; 1.0,1.0">
                                          <p:stCondLst>
                                            <p:cond delay="0"/>
                                          </p:stCondLst>
                                        </p:cTn>
                                        <p:tgtEl>
                                          <p:spTgt spid="3">
                                            <p:graphicEl>
                                              <a:dgm id="{B96A0711-0669-4473-BA83-516BC16079F6}"/>
                                            </p:graphic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3">
                                            <p:graphicEl>
                                              <a:dgm id="{B96A0711-0669-4473-BA83-516BC16079F6}"/>
                                            </p:graphic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3">
                                            <p:graphicEl>
                                              <a:dgm id="{B96A0711-0669-4473-BA83-516BC16079F6}"/>
                                            </p:graphic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3">
                                            <p:graphicEl>
                                              <a:dgm id="{B96A0711-0669-4473-BA83-516BC16079F6}"/>
                                            </p:graphic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3">
                                            <p:graphicEl>
                                              <a:dgm id="{B96A0711-0669-4473-BA83-516BC16079F6}"/>
                                            </p:graphic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3">
                                            <p:graphicEl>
                                              <a:dgm id="{B96A0711-0669-4473-BA83-516BC16079F6}"/>
                                            </p:graphicEl>
                                          </p:spTgt>
                                        </p:tgtEl>
                                      </p:cBhvr>
                                      <p:to x="100000" y="60000"/>
                                    </p:animScale>
                                    <p:animScale>
                                      <p:cBhvr>
                                        <p:cTn id="50" dur="166" decel="50000">
                                          <p:stCondLst>
                                            <p:cond delay="676"/>
                                          </p:stCondLst>
                                        </p:cTn>
                                        <p:tgtEl>
                                          <p:spTgt spid="3">
                                            <p:graphicEl>
                                              <a:dgm id="{B96A0711-0669-4473-BA83-516BC16079F6}"/>
                                            </p:graphicEl>
                                          </p:spTgt>
                                        </p:tgtEl>
                                      </p:cBhvr>
                                      <p:to x="100000" y="100000"/>
                                    </p:animScale>
                                    <p:animScale>
                                      <p:cBhvr>
                                        <p:cTn id="51" dur="26">
                                          <p:stCondLst>
                                            <p:cond delay="1312"/>
                                          </p:stCondLst>
                                        </p:cTn>
                                        <p:tgtEl>
                                          <p:spTgt spid="3">
                                            <p:graphicEl>
                                              <a:dgm id="{B96A0711-0669-4473-BA83-516BC16079F6}"/>
                                            </p:graphicEl>
                                          </p:spTgt>
                                        </p:tgtEl>
                                      </p:cBhvr>
                                      <p:to x="100000" y="80000"/>
                                    </p:animScale>
                                    <p:animScale>
                                      <p:cBhvr>
                                        <p:cTn id="52" dur="166" decel="50000">
                                          <p:stCondLst>
                                            <p:cond delay="1338"/>
                                          </p:stCondLst>
                                        </p:cTn>
                                        <p:tgtEl>
                                          <p:spTgt spid="3">
                                            <p:graphicEl>
                                              <a:dgm id="{B96A0711-0669-4473-BA83-516BC16079F6}"/>
                                            </p:graphicEl>
                                          </p:spTgt>
                                        </p:tgtEl>
                                      </p:cBhvr>
                                      <p:to x="100000" y="100000"/>
                                    </p:animScale>
                                    <p:animScale>
                                      <p:cBhvr>
                                        <p:cTn id="53" dur="26">
                                          <p:stCondLst>
                                            <p:cond delay="1642"/>
                                          </p:stCondLst>
                                        </p:cTn>
                                        <p:tgtEl>
                                          <p:spTgt spid="3">
                                            <p:graphicEl>
                                              <a:dgm id="{B96A0711-0669-4473-BA83-516BC16079F6}"/>
                                            </p:graphicEl>
                                          </p:spTgt>
                                        </p:tgtEl>
                                      </p:cBhvr>
                                      <p:to x="100000" y="90000"/>
                                    </p:animScale>
                                    <p:animScale>
                                      <p:cBhvr>
                                        <p:cTn id="54" dur="166" decel="50000">
                                          <p:stCondLst>
                                            <p:cond delay="1668"/>
                                          </p:stCondLst>
                                        </p:cTn>
                                        <p:tgtEl>
                                          <p:spTgt spid="3">
                                            <p:graphicEl>
                                              <a:dgm id="{B96A0711-0669-4473-BA83-516BC16079F6}"/>
                                            </p:graphicEl>
                                          </p:spTgt>
                                        </p:tgtEl>
                                      </p:cBhvr>
                                      <p:to x="100000" y="100000"/>
                                    </p:animScale>
                                    <p:animScale>
                                      <p:cBhvr>
                                        <p:cTn id="55" dur="26">
                                          <p:stCondLst>
                                            <p:cond delay="1808"/>
                                          </p:stCondLst>
                                        </p:cTn>
                                        <p:tgtEl>
                                          <p:spTgt spid="3">
                                            <p:graphicEl>
                                              <a:dgm id="{B96A0711-0669-4473-BA83-516BC16079F6}"/>
                                            </p:graphicEl>
                                          </p:spTgt>
                                        </p:tgtEl>
                                      </p:cBhvr>
                                      <p:to x="100000" y="95000"/>
                                    </p:animScale>
                                    <p:animScale>
                                      <p:cBhvr>
                                        <p:cTn id="56" dur="166" decel="50000">
                                          <p:stCondLst>
                                            <p:cond delay="1834"/>
                                          </p:stCondLst>
                                        </p:cTn>
                                        <p:tgtEl>
                                          <p:spTgt spid="3">
                                            <p:graphicEl>
                                              <a:dgm id="{B96A0711-0669-4473-BA83-516BC16079F6}"/>
                                            </p:graphic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3">
                                            <p:graphicEl>
                                              <a:dgm id="{A80CE663-77EB-46CE-A225-38AD40FF98AE}"/>
                                            </p:graphicEl>
                                          </p:spTgt>
                                        </p:tgtEl>
                                        <p:attrNameLst>
                                          <p:attrName>style.visibility</p:attrName>
                                        </p:attrNameLst>
                                      </p:cBhvr>
                                      <p:to>
                                        <p:strVal val="visible"/>
                                      </p:to>
                                    </p:set>
                                    <p:animEffect transition="in" filter="wipe(down)">
                                      <p:cBhvr>
                                        <p:cTn id="61" dur="580">
                                          <p:stCondLst>
                                            <p:cond delay="0"/>
                                          </p:stCondLst>
                                        </p:cTn>
                                        <p:tgtEl>
                                          <p:spTgt spid="3">
                                            <p:graphicEl>
                                              <a:dgm id="{A80CE663-77EB-46CE-A225-38AD40FF98AE}"/>
                                            </p:graphicEl>
                                          </p:spTgt>
                                        </p:tgtEl>
                                      </p:cBhvr>
                                    </p:animEffect>
                                    <p:anim calcmode="lin" valueType="num">
                                      <p:cBhvr>
                                        <p:cTn id="62" dur="1822" tmFilter="0,0; 0.14,0.36; 0.43,0.73; 0.71,0.91; 1.0,1.0">
                                          <p:stCondLst>
                                            <p:cond delay="0"/>
                                          </p:stCondLst>
                                        </p:cTn>
                                        <p:tgtEl>
                                          <p:spTgt spid="3">
                                            <p:graphicEl>
                                              <a:dgm id="{A80CE663-77EB-46CE-A225-38AD40FF98AE}"/>
                                            </p:graphic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3">
                                            <p:graphicEl>
                                              <a:dgm id="{A80CE663-77EB-46CE-A225-38AD40FF98AE}"/>
                                            </p:graphic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3">
                                            <p:graphicEl>
                                              <a:dgm id="{A80CE663-77EB-46CE-A225-38AD40FF98AE}"/>
                                            </p:graphic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3">
                                            <p:graphicEl>
                                              <a:dgm id="{A80CE663-77EB-46CE-A225-38AD40FF98AE}"/>
                                            </p:graphic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3">
                                            <p:graphicEl>
                                              <a:dgm id="{A80CE663-77EB-46CE-A225-38AD40FF98AE}"/>
                                            </p:graphic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3">
                                            <p:graphicEl>
                                              <a:dgm id="{A80CE663-77EB-46CE-A225-38AD40FF98AE}"/>
                                            </p:graphicEl>
                                          </p:spTgt>
                                        </p:tgtEl>
                                      </p:cBhvr>
                                      <p:to x="100000" y="60000"/>
                                    </p:animScale>
                                    <p:animScale>
                                      <p:cBhvr>
                                        <p:cTn id="68" dur="166" decel="50000">
                                          <p:stCondLst>
                                            <p:cond delay="676"/>
                                          </p:stCondLst>
                                        </p:cTn>
                                        <p:tgtEl>
                                          <p:spTgt spid="3">
                                            <p:graphicEl>
                                              <a:dgm id="{A80CE663-77EB-46CE-A225-38AD40FF98AE}"/>
                                            </p:graphicEl>
                                          </p:spTgt>
                                        </p:tgtEl>
                                      </p:cBhvr>
                                      <p:to x="100000" y="100000"/>
                                    </p:animScale>
                                    <p:animScale>
                                      <p:cBhvr>
                                        <p:cTn id="69" dur="26">
                                          <p:stCondLst>
                                            <p:cond delay="1312"/>
                                          </p:stCondLst>
                                        </p:cTn>
                                        <p:tgtEl>
                                          <p:spTgt spid="3">
                                            <p:graphicEl>
                                              <a:dgm id="{A80CE663-77EB-46CE-A225-38AD40FF98AE}"/>
                                            </p:graphicEl>
                                          </p:spTgt>
                                        </p:tgtEl>
                                      </p:cBhvr>
                                      <p:to x="100000" y="80000"/>
                                    </p:animScale>
                                    <p:animScale>
                                      <p:cBhvr>
                                        <p:cTn id="70" dur="166" decel="50000">
                                          <p:stCondLst>
                                            <p:cond delay="1338"/>
                                          </p:stCondLst>
                                        </p:cTn>
                                        <p:tgtEl>
                                          <p:spTgt spid="3">
                                            <p:graphicEl>
                                              <a:dgm id="{A80CE663-77EB-46CE-A225-38AD40FF98AE}"/>
                                            </p:graphicEl>
                                          </p:spTgt>
                                        </p:tgtEl>
                                      </p:cBhvr>
                                      <p:to x="100000" y="100000"/>
                                    </p:animScale>
                                    <p:animScale>
                                      <p:cBhvr>
                                        <p:cTn id="71" dur="26">
                                          <p:stCondLst>
                                            <p:cond delay="1642"/>
                                          </p:stCondLst>
                                        </p:cTn>
                                        <p:tgtEl>
                                          <p:spTgt spid="3">
                                            <p:graphicEl>
                                              <a:dgm id="{A80CE663-77EB-46CE-A225-38AD40FF98AE}"/>
                                            </p:graphicEl>
                                          </p:spTgt>
                                        </p:tgtEl>
                                      </p:cBhvr>
                                      <p:to x="100000" y="90000"/>
                                    </p:animScale>
                                    <p:animScale>
                                      <p:cBhvr>
                                        <p:cTn id="72" dur="166" decel="50000">
                                          <p:stCondLst>
                                            <p:cond delay="1668"/>
                                          </p:stCondLst>
                                        </p:cTn>
                                        <p:tgtEl>
                                          <p:spTgt spid="3">
                                            <p:graphicEl>
                                              <a:dgm id="{A80CE663-77EB-46CE-A225-38AD40FF98AE}"/>
                                            </p:graphicEl>
                                          </p:spTgt>
                                        </p:tgtEl>
                                      </p:cBhvr>
                                      <p:to x="100000" y="100000"/>
                                    </p:animScale>
                                    <p:animScale>
                                      <p:cBhvr>
                                        <p:cTn id="73" dur="26">
                                          <p:stCondLst>
                                            <p:cond delay="1808"/>
                                          </p:stCondLst>
                                        </p:cTn>
                                        <p:tgtEl>
                                          <p:spTgt spid="3">
                                            <p:graphicEl>
                                              <a:dgm id="{A80CE663-77EB-46CE-A225-38AD40FF98AE}"/>
                                            </p:graphicEl>
                                          </p:spTgt>
                                        </p:tgtEl>
                                      </p:cBhvr>
                                      <p:to x="100000" y="95000"/>
                                    </p:animScale>
                                    <p:animScale>
                                      <p:cBhvr>
                                        <p:cTn id="74" dur="166" decel="50000">
                                          <p:stCondLst>
                                            <p:cond delay="1834"/>
                                          </p:stCondLst>
                                        </p:cTn>
                                        <p:tgtEl>
                                          <p:spTgt spid="3">
                                            <p:graphicEl>
                                              <a:dgm id="{A80CE663-77EB-46CE-A225-38AD40FF98AE}"/>
                                            </p:graphicEl>
                                          </p:spTgt>
                                        </p:tgtEl>
                                      </p:cBhvr>
                                      <p:to x="100000" y="100000"/>
                                    </p:animScale>
                                  </p:childTnLst>
                                </p:cTn>
                              </p:par>
                              <p:par>
                                <p:cTn id="75" presetID="26" presetClass="entr" presetSubtype="0" fill="hold" grpId="0" nodeType="withEffect">
                                  <p:stCondLst>
                                    <p:cond delay="0"/>
                                  </p:stCondLst>
                                  <p:childTnLst>
                                    <p:set>
                                      <p:cBhvr>
                                        <p:cTn id="76" dur="1" fill="hold">
                                          <p:stCondLst>
                                            <p:cond delay="0"/>
                                          </p:stCondLst>
                                        </p:cTn>
                                        <p:tgtEl>
                                          <p:spTgt spid="3">
                                            <p:graphicEl>
                                              <a:dgm id="{1C72D631-3491-4AC5-91C6-6A12E10FC2E0}"/>
                                            </p:graphicEl>
                                          </p:spTgt>
                                        </p:tgtEl>
                                        <p:attrNameLst>
                                          <p:attrName>style.visibility</p:attrName>
                                        </p:attrNameLst>
                                      </p:cBhvr>
                                      <p:to>
                                        <p:strVal val="visible"/>
                                      </p:to>
                                    </p:set>
                                    <p:animEffect transition="in" filter="wipe(down)">
                                      <p:cBhvr>
                                        <p:cTn id="77" dur="580">
                                          <p:stCondLst>
                                            <p:cond delay="0"/>
                                          </p:stCondLst>
                                        </p:cTn>
                                        <p:tgtEl>
                                          <p:spTgt spid="3">
                                            <p:graphicEl>
                                              <a:dgm id="{1C72D631-3491-4AC5-91C6-6A12E10FC2E0}"/>
                                            </p:graphicEl>
                                          </p:spTgt>
                                        </p:tgtEl>
                                      </p:cBhvr>
                                    </p:animEffect>
                                    <p:anim calcmode="lin" valueType="num">
                                      <p:cBhvr>
                                        <p:cTn id="78" dur="1822" tmFilter="0,0; 0.14,0.36; 0.43,0.73; 0.71,0.91; 1.0,1.0">
                                          <p:stCondLst>
                                            <p:cond delay="0"/>
                                          </p:stCondLst>
                                        </p:cTn>
                                        <p:tgtEl>
                                          <p:spTgt spid="3">
                                            <p:graphicEl>
                                              <a:dgm id="{1C72D631-3491-4AC5-91C6-6A12E10FC2E0}"/>
                                            </p:graphicEl>
                                          </p:spTgt>
                                        </p:tgtEl>
                                        <p:attrNameLst>
                                          <p:attrName>ppt_x</p:attrName>
                                        </p:attrNameLst>
                                      </p:cBhvr>
                                      <p:tavLst>
                                        <p:tav tm="0">
                                          <p:val>
                                            <p:strVal val="#ppt_x-0.25"/>
                                          </p:val>
                                        </p:tav>
                                        <p:tav tm="100000">
                                          <p:val>
                                            <p:strVal val="#ppt_x"/>
                                          </p:val>
                                        </p:tav>
                                      </p:tavLst>
                                    </p:anim>
                                    <p:anim calcmode="lin" valueType="num">
                                      <p:cBhvr>
                                        <p:cTn id="79" dur="664" tmFilter="0.0,0.0; 0.25,0.07; 0.50,0.2; 0.75,0.467; 1.0,1.0">
                                          <p:stCondLst>
                                            <p:cond delay="0"/>
                                          </p:stCondLst>
                                        </p:cTn>
                                        <p:tgtEl>
                                          <p:spTgt spid="3">
                                            <p:graphicEl>
                                              <a:dgm id="{1C72D631-3491-4AC5-91C6-6A12E10FC2E0}"/>
                                            </p:graphicEl>
                                          </p:spTgt>
                                        </p:tgtEl>
                                        <p:attrNameLst>
                                          <p:attrName>ppt_y</p:attrName>
                                        </p:attrNameLst>
                                      </p:cBhvr>
                                      <p:tavLst>
                                        <p:tav tm="0" fmla="#ppt_y-sin(pi*$)/3">
                                          <p:val>
                                            <p:fltVal val="0.5"/>
                                          </p:val>
                                        </p:tav>
                                        <p:tav tm="100000">
                                          <p:val>
                                            <p:fltVal val="1"/>
                                          </p:val>
                                        </p:tav>
                                      </p:tavLst>
                                    </p:anim>
                                    <p:anim calcmode="lin" valueType="num">
                                      <p:cBhvr>
                                        <p:cTn id="80" dur="664" tmFilter="0, 0; 0.125,0.2665; 0.25,0.4; 0.375,0.465; 0.5,0.5;  0.625,0.535; 0.75,0.6; 0.875,0.7335; 1,1">
                                          <p:stCondLst>
                                            <p:cond delay="664"/>
                                          </p:stCondLst>
                                        </p:cTn>
                                        <p:tgtEl>
                                          <p:spTgt spid="3">
                                            <p:graphicEl>
                                              <a:dgm id="{1C72D631-3491-4AC5-91C6-6A12E10FC2E0}"/>
                                            </p:graphicEl>
                                          </p:spTgt>
                                        </p:tgtEl>
                                        <p:attrNameLst>
                                          <p:attrName>ppt_y</p:attrName>
                                        </p:attrNameLst>
                                      </p:cBhvr>
                                      <p:tavLst>
                                        <p:tav tm="0" fmla="#ppt_y-sin(pi*$)/9">
                                          <p:val>
                                            <p:fltVal val="0"/>
                                          </p:val>
                                        </p:tav>
                                        <p:tav tm="100000">
                                          <p:val>
                                            <p:fltVal val="1"/>
                                          </p:val>
                                        </p:tav>
                                      </p:tavLst>
                                    </p:anim>
                                    <p:anim calcmode="lin" valueType="num">
                                      <p:cBhvr>
                                        <p:cTn id="81" dur="332" tmFilter="0, 0; 0.125,0.2665; 0.25,0.4; 0.375,0.465; 0.5,0.5;  0.625,0.535; 0.75,0.6; 0.875,0.7335; 1,1">
                                          <p:stCondLst>
                                            <p:cond delay="1324"/>
                                          </p:stCondLst>
                                        </p:cTn>
                                        <p:tgtEl>
                                          <p:spTgt spid="3">
                                            <p:graphicEl>
                                              <a:dgm id="{1C72D631-3491-4AC5-91C6-6A12E10FC2E0}"/>
                                            </p:graphicEl>
                                          </p:spTgt>
                                        </p:tgtEl>
                                        <p:attrNameLst>
                                          <p:attrName>ppt_y</p:attrName>
                                        </p:attrNameLst>
                                      </p:cBhvr>
                                      <p:tavLst>
                                        <p:tav tm="0" fmla="#ppt_y-sin(pi*$)/27">
                                          <p:val>
                                            <p:fltVal val="0"/>
                                          </p:val>
                                        </p:tav>
                                        <p:tav tm="100000">
                                          <p:val>
                                            <p:fltVal val="1"/>
                                          </p:val>
                                        </p:tav>
                                      </p:tavLst>
                                    </p:anim>
                                    <p:anim calcmode="lin" valueType="num">
                                      <p:cBhvr>
                                        <p:cTn id="82" dur="164" tmFilter="0, 0; 0.125,0.2665; 0.25,0.4; 0.375,0.465; 0.5,0.5;  0.625,0.535; 0.75,0.6; 0.875,0.7335; 1,1">
                                          <p:stCondLst>
                                            <p:cond delay="1656"/>
                                          </p:stCondLst>
                                        </p:cTn>
                                        <p:tgtEl>
                                          <p:spTgt spid="3">
                                            <p:graphicEl>
                                              <a:dgm id="{1C72D631-3491-4AC5-91C6-6A12E10FC2E0}"/>
                                            </p:graphicEl>
                                          </p:spTgt>
                                        </p:tgtEl>
                                        <p:attrNameLst>
                                          <p:attrName>ppt_y</p:attrName>
                                        </p:attrNameLst>
                                      </p:cBhvr>
                                      <p:tavLst>
                                        <p:tav tm="0" fmla="#ppt_y-sin(pi*$)/81">
                                          <p:val>
                                            <p:fltVal val="0"/>
                                          </p:val>
                                        </p:tav>
                                        <p:tav tm="100000">
                                          <p:val>
                                            <p:fltVal val="1"/>
                                          </p:val>
                                        </p:tav>
                                      </p:tavLst>
                                    </p:anim>
                                    <p:animScale>
                                      <p:cBhvr>
                                        <p:cTn id="83" dur="26">
                                          <p:stCondLst>
                                            <p:cond delay="650"/>
                                          </p:stCondLst>
                                        </p:cTn>
                                        <p:tgtEl>
                                          <p:spTgt spid="3">
                                            <p:graphicEl>
                                              <a:dgm id="{1C72D631-3491-4AC5-91C6-6A12E10FC2E0}"/>
                                            </p:graphicEl>
                                          </p:spTgt>
                                        </p:tgtEl>
                                      </p:cBhvr>
                                      <p:to x="100000" y="60000"/>
                                    </p:animScale>
                                    <p:animScale>
                                      <p:cBhvr>
                                        <p:cTn id="84" dur="166" decel="50000">
                                          <p:stCondLst>
                                            <p:cond delay="676"/>
                                          </p:stCondLst>
                                        </p:cTn>
                                        <p:tgtEl>
                                          <p:spTgt spid="3">
                                            <p:graphicEl>
                                              <a:dgm id="{1C72D631-3491-4AC5-91C6-6A12E10FC2E0}"/>
                                            </p:graphicEl>
                                          </p:spTgt>
                                        </p:tgtEl>
                                      </p:cBhvr>
                                      <p:to x="100000" y="100000"/>
                                    </p:animScale>
                                    <p:animScale>
                                      <p:cBhvr>
                                        <p:cTn id="85" dur="26">
                                          <p:stCondLst>
                                            <p:cond delay="1312"/>
                                          </p:stCondLst>
                                        </p:cTn>
                                        <p:tgtEl>
                                          <p:spTgt spid="3">
                                            <p:graphicEl>
                                              <a:dgm id="{1C72D631-3491-4AC5-91C6-6A12E10FC2E0}"/>
                                            </p:graphicEl>
                                          </p:spTgt>
                                        </p:tgtEl>
                                      </p:cBhvr>
                                      <p:to x="100000" y="80000"/>
                                    </p:animScale>
                                    <p:animScale>
                                      <p:cBhvr>
                                        <p:cTn id="86" dur="166" decel="50000">
                                          <p:stCondLst>
                                            <p:cond delay="1338"/>
                                          </p:stCondLst>
                                        </p:cTn>
                                        <p:tgtEl>
                                          <p:spTgt spid="3">
                                            <p:graphicEl>
                                              <a:dgm id="{1C72D631-3491-4AC5-91C6-6A12E10FC2E0}"/>
                                            </p:graphicEl>
                                          </p:spTgt>
                                        </p:tgtEl>
                                      </p:cBhvr>
                                      <p:to x="100000" y="100000"/>
                                    </p:animScale>
                                    <p:animScale>
                                      <p:cBhvr>
                                        <p:cTn id="87" dur="26">
                                          <p:stCondLst>
                                            <p:cond delay="1642"/>
                                          </p:stCondLst>
                                        </p:cTn>
                                        <p:tgtEl>
                                          <p:spTgt spid="3">
                                            <p:graphicEl>
                                              <a:dgm id="{1C72D631-3491-4AC5-91C6-6A12E10FC2E0}"/>
                                            </p:graphicEl>
                                          </p:spTgt>
                                        </p:tgtEl>
                                      </p:cBhvr>
                                      <p:to x="100000" y="90000"/>
                                    </p:animScale>
                                    <p:animScale>
                                      <p:cBhvr>
                                        <p:cTn id="88" dur="166" decel="50000">
                                          <p:stCondLst>
                                            <p:cond delay="1668"/>
                                          </p:stCondLst>
                                        </p:cTn>
                                        <p:tgtEl>
                                          <p:spTgt spid="3">
                                            <p:graphicEl>
                                              <a:dgm id="{1C72D631-3491-4AC5-91C6-6A12E10FC2E0}"/>
                                            </p:graphicEl>
                                          </p:spTgt>
                                        </p:tgtEl>
                                      </p:cBhvr>
                                      <p:to x="100000" y="100000"/>
                                    </p:animScale>
                                    <p:animScale>
                                      <p:cBhvr>
                                        <p:cTn id="89" dur="26">
                                          <p:stCondLst>
                                            <p:cond delay="1808"/>
                                          </p:stCondLst>
                                        </p:cTn>
                                        <p:tgtEl>
                                          <p:spTgt spid="3">
                                            <p:graphicEl>
                                              <a:dgm id="{1C72D631-3491-4AC5-91C6-6A12E10FC2E0}"/>
                                            </p:graphicEl>
                                          </p:spTgt>
                                        </p:tgtEl>
                                      </p:cBhvr>
                                      <p:to x="100000" y="95000"/>
                                    </p:animScale>
                                    <p:animScale>
                                      <p:cBhvr>
                                        <p:cTn id="90" dur="166" decel="50000">
                                          <p:stCondLst>
                                            <p:cond delay="1834"/>
                                          </p:stCondLst>
                                        </p:cTn>
                                        <p:tgtEl>
                                          <p:spTgt spid="3">
                                            <p:graphicEl>
                                              <a:dgm id="{1C72D631-3491-4AC5-91C6-6A12E10FC2E0}"/>
                                            </p:graphicEl>
                                          </p:spTgt>
                                        </p:tgtEl>
                                      </p:cBhvr>
                                      <p:to x="100000" y="100000"/>
                                    </p:animScale>
                                  </p:childTnLst>
                                </p:cTn>
                              </p:par>
                            </p:childTnLst>
                          </p:cTn>
                        </p:par>
                      </p:childTnLst>
                    </p:cTn>
                  </p:par>
                  <p:par>
                    <p:cTn id="91" fill="hold">
                      <p:stCondLst>
                        <p:cond delay="indefinite"/>
                      </p:stCondLst>
                      <p:childTnLst>
                        <p:par>
                          <p:cTn id="92" fill="hold">
                            <p:stCondLst>
                              <p:cond delay="0"/>
                            </p:stCondLst>
                            <p:childTnLst>
                              <p:par>
                                <p:cTn id="93" presetID="26" presetClass="entr" presetSubtype="0" fill="hold" grpId="0" nodeType="clickEffect">
                                  <p:stCondLst>
                                    <p:cond delay="0"/>
                                  </p:stCondLst>
                                  <p:childTnLst>
                                    <p:set>
                                      <p:cBhvr>
                                        <p:cTn id="94" dur="1" fill="hold">
                                          <p:stCondLst>
                                            <p:cond delay="0"/>
                                          </p:stCondLst>
                                        </p:cTn>
                                        <p:tgtEl>
                                          <p:spTgt spid="3">
                                            <p:graphicEl>
                                              <a:dgm id="{28966BCE-7798-400F-B2D4-3A3063B5F1BD}"/>
                                            </p:graphicEl>
                                          </p:spTgt>
                                        </p:tgtEl>
                                        <p:attrNameLst>
                                          <p:attrName>style.visibility</p:attrName>
                                        </p:attrNameLst>
                                      </p:cBhvr>
                                      <p:to>
                                        <p:strVal val="visible"/>
                                      </p:to>
                                    </p:set>
                                    <p:animEffect transition="in" filter="wipe(down)">
                                      <p:cBhvr>
                                        <p:cTn id="95" dur="580">
                                          <p:stCondLst>
                                            <p:cond delay="0"/>
                                          </p:stCondLst>
                                        </p:cTn>
                                        <p:tgtEl>
                                          <p:spTgt spid="3">
                                            <p:graphicEl>
                                              <a:dgm id="{28966BCE-7798-400F-B2D4-3A3063B5F1BD}"/>
                                            </p:graphicEl>
                                          </p:spTgt>
                                        </p:tgtEl>
                                      </p:cBhvr>
                                    </p:animEffect>
                                    <p:anim calcmode="lin" valueType="num">
                                      <p:cBhvr>
                                        <p:cTn id="96" dur="1822" tmFilter="0,0; 0.14,0.36; 0.43,0.73; 0.71,0.91; 1.0,1.0">
                                          <p:stCondLst>
                                            <p:cond delay="0"/>
                                          </p:stCondLst>
                                        </p:cTn>
                                        <p:tgtEl>
                                          <p:spTgt spid="3">
                                            <p:graphicEl>
                                              <a:dgm id="{28966BCE-7798-400F-B2D4-3A3063B5F1BD}"/>
                                            </p:graphicEl>
                                          </p:spTgt>
                                        </p:tgtEl>
                                        <p:attrNameLst>
                                          <p:attrName>ppt_x</p:attrName>
                                        </p:attrNameLst>
                                      </p:cBhvr>
                                      <p:tavLst>
                                        <p:tav tm="0">
                                          <p:val>
                                            <p:strVal val="#ppt_x-0.25"/>
                                          </p:val>
                                        </p:tav>
                                        <p:tav tm="100000">
                                          <p:val>
                                            <p:strVal val="#ppt_x"/>
                                          </p:val>
                                        </p:tav>
                                      </p:tavLst>
                                    </p:anim>
                                    <p:anim calcmode="lin" valueType="num">
                                      <p:cBhvr>
                                        <p:cTn id="97" dur="664" tmFilter="0.0,0.0; 0.25,0.07; 0.50,0.2; 0.75,0.467; 1.0,1.0">
                                          <p:stCondLst>
                                            <p:cond delay="0"/>
                                          </p:stCondLst>
                                        </p:cTn>
                                        <p:tgtEl>
                                          <p:spTgt spid="3">
                                            <p:graphicEl>
                                              <a:dgm id="{28966BCE-7798-400F-B2D4-3A3063B5F1BD}"/>
                                            </p:graphicEl>
                                          </p:spTgt>
                                        </p:tgtEl>
                                        <p:attrNameLst>
                                          <p:attrName>ppt_y</p:attrName>
                                        </p:attrNameLst>
                                      </p:cBhvr>
                                      <p:tavLst>
                                        <p:tav tm="0" fmla="#ppt_y-sin(pi*$)/3">
                                          <p:val>
                                            <p:fltVal val="0.5"/>
                                          </p:val>
                                        </p:tav>
                                        <p:tav tm="100000">
                                          <p:val>
                                            <p:fltVal val="1"/>
                                          </p:val>
                                        </p:tav>
                                      </p:tavLst>
                                    </p:anim>
                                    <p:anim calcmode="lin" valueType="num">
                                      <p:cBhvr>
                                        <p:cTn id="98" dur="664" tmFilter="0, 0; 0.125,0.2665; 0.25,0.4; 0.375,0.465; 0.5,0.5;  0.625,0.535; 0.75,0.6; 0.875,0.7335; 1,1">
                                          <p:stCondLst>
                                            <p:cond delay="664"/>
                                          </p:stCondLst>
                                        </p:cTn>
                                        <p:tgtEl>
                                          <p:spTgt spid="3">
                                            <p:graphicEl>
                                              <a:dgm id="{28966BCE-7798-400F-B2D4-3A3063B5F1BD}"/>
                                            </p:graphicEl>
                                          </p:spTgt>
                                        </p:tgtEl>
                                        <p:attrNameLst>
                                          <p:attrName>ppt_y</p:attrName>
                                        </p:attrNameLst>
                                      </p:cBhvr>
                                      <p:tavLst>
                                        <p:tav tm="0" fmla="#ppt_y-sin(pi*$)/9">
                                          <p:val>
                                            <p:fltVal val="0"/>
                                          </p:val>
                                        </p:tav>
                                        <p:tav tm="100000">
                                          <p:val>
                                            <p:fltVal val="1"/>
                                          </p:val>
                                        </p:tav>
                                      </p:tavLst>
                                    </p:anim>
                                    <p:anim calcmode="lin" valueType="num">
                                      <p:cBhvr>
                                        <p:cTn id="99" dur="332" tmFilter="0, 0; 0.125,0.2665; 0.25,0.4; 0.375,0.465; 0.5,0.5;  0.625,0.535; 0.75,0.6; 0.875,0.7335; 1,1">
                                          <p:stCondLst>
                                            <p:cond delay="1324"/>
                                          </p:stCondLst>
                                        </p:cTn>
                                        <p:tgtEl>
                                          <p:spTgt spid="3">
                                            <p:graphicEl>
                                              <a:dgm id="{28966BCE-7798-400F-B2D4-3A3063B5F1BD}"/>
                                            </p:graphicEl>
                                          </p:spTgt>
                                        </p:tgtEl>
                                        <p:attrNameLst>
                                          <p:attrName>ppt_y</p:attrName>
                                        </p:attrNameLst>
                                      </p:cBhvr>
                                      <p:tavLst>
                                        <p:tav tm="0" fmla="#ppt_y-sin(pi*$)/27">
                                          <p:val>
                                            <p:fltVal val="0"/>
                                          </p:val>
                                        </p:tav>
                                        <p:tav tm="100000">
                                          <p:val>
                                            <p:fltVal val="1"/>
                                          </p:val>
                                        </p:tav>
                                      </p:tavLst>
                                    </p:anim>
                                    <p:anim calcmode="lin" valueType="num">
                                      <p:cBhvr>
                                        <p:cTn id="100" dur="164" tmFilter="0, 0; 0.125,0.2665; 0.25,0.4; 0.375,0.465; 0.5,0.5;  0.625,0.535; 0.75,0.6; 0.875,0.7335; 1,1">
                                          <p:stCondLst>
                                            <p:cond delay="1656"/>
                                          </p:stCondLst>
                                        </p:cTn>
                                        <p:tgtEl>
                                          <p:spTgt spid="3">
                                            <p:graphicEl>
                                              <a:dgm id="{28966BCE-7798-400F-B2D4-3A3063B5F1BD}"/>
                                            </p:graphicEl>
                                          </p:spTgt>
                                        </p:tgtEl>
                                        <p:attrNameLst>
                                          <p:attrName>ppt_y</p:attrName>
                                        </p:attrNameLst>
                                      </p:cBhvr>
                                      <p:tavLst>
                                        <p:tav tm="0" fmla="#ppt_y-sin(pi*$)/81">
                                          <p:val>
                                            <p:fltVal val="0"/>
                                          </p:val>
                                        </p:tav>
                                        <p:tav tm="100000">
                                          <p:val>
                                            <p:fltVal val="1"/>
                                          </p:val>
                                        </p:tav>
                                      </p:tavLst>
                                    </p:anim>
                                    <p:animScale>
                                      <p:cBhvr>
                                        <p:cTn id="101" dur="26">
                                          <p:stCondLst>
                                            <p:cond delay="650"/>
                                          </p:stCondLst>
                                        </p:cTn>
                                        <p:tgtEl>
                                          <p:spTgt spid="3">
                                            <p:graphicEl>
                                              <a:dgm id="{28966BCE-7798-400F-B2D4-3A3063B5F1BD}"/>
                                            </p:graphicEl>
                                          </p:spTgt>
                                        </p:tgtEl>
                                      </p:cBhvr>
                                      <p:to x="100000" y="60000"/>
                                    </p:animScale>
                                    <p:animScale>
                                      <p:cBhvr>
                                        <p:cTn id="102" dur="166" decel="50000">
                                          <p:stCondLst>
                                            <p:cond delay="676"/>
                                          </p:stCondLst>
                                        </p:cTn>
                                        <p:tgtEl>
                                          <p:spTgt spid="3">
                                            <p:graphicEl>
                                              <a:dgm id="{28966BCE-7798-400F-B2D4-3A3063B5F1BD}"/>
                                            </p:graphicEl>
                                          </p:spTgt>
                                        </p:tgtEl>
                                      </p:cBhvr>
                                      <p:to x="100000" y="100000"/>
                                    </p:animScale>
                                    <p:animScale>
                                      <p:cBhvr>
                                        <p:cTn id="103" dur="26">
                                          <p:stCondLst>
                                            <p:cond delay="1312"/>
                                          </p:stCondLst>
                                        </p:cTn>
                                        <p:tgtEl>
                                          <p:spTgt spid="3">
                                            <p:graphicEl>
                                              <a:dgm id="{28966BCE-7798-400F-B2D4-3A3063B5F1BD}"/>
                                            </p:graphicEl>
                                          </p:spTgt>
                                        </p:tgtEl>
                                      </p:cBhvr>
                                      <p:to x="100000" y="80000"/>
                                    </p:animScale>
                                    <p:animScale>
                                      <p:cBhvr>
                                        <p:cTn id="104" dur="166" decel="50000">
                                          <p:stCondLst>
                                            <p:cond delay="1338"/>
                                          </p:stCondLst>
                                        </p:cTn>
                                        <p:tgtEl>
                                          <p:spTgt spid="3">
                                            <p:graphicEl>
                                              <a:dgm id="{28966BCE-7798-400F-B2D4-3A3063B5F1BD}"/>
                                            </p:graphicEl>
                                          </p:spTgt>
                                        </p:tgtEl>
                                      </p:cBhvr>
                                      <p:to x="100000" y="100000"/>
                                    </p:animScale>
                                    <p:animScale>
                                      <p:cBhvr>
                                        <p:cTn id="105" dur="26">
                                          <p:stCondLst>
                                            <p:cond delay="1642"/>
                                          </p:stCondLst>
                                        </p:cTn>
                                        <p:tgtEl>
                                          <p:spTgt spid="3">
                                            <p:graphicEl>
                                              <a:dgm id="{28966BCE-7798-400F-B2D4-3A3063B5F1BD}"/>
                                            </p:graphicEl>
                                          </p:spTgt>
                                        </p:tgtEl>
                                      </p:cBhvr>
                                      <p:to x="100000" y="90000"/>
                                    </p:animScale>
                                    <p:animScale>
                                      <p:cBhvr>
                                        <p:cTn id="106" dur="166" decel="50000">
                                          <p:stCondLst>
                                            <p:cond delay="1668"/>
                                          </p:stCondLst>
                                        </p:cTn>
                                        <p:tgtEl>
                                          <p:spTgt spid="3">
                                            <p:graphicEl>
                                              <a:dgm id="{28966BCE-7798-400F-B2D4-3A3063B5F1BD}"/>
                                            </p:graphicEl>
                                          </p:spTgt>
                                        </p:tgtEl>
                                      </p:cBhvr>
                                      <p:to x="100000" y="100000"/>
                                    </p:animScale>
                                    <p:animScale>
                                      <p:cBhvr>
                                        <p:cTn id="107" dur="26">
                                          <p:stCondLst>
                                            <p:cond delay="1808"/>
                                          </p:stCondLst>
                                        </p:cTn>
                                        <p:tgtEl>
                                          <p:spTgt spid="3">
                                            <p:graphicEl>
                                              <a:dgm id="{28966BCE-7798-400F-B2D4-3A3063B5F1BD}"/>
                                            </p:graphicEl>
                                          </p:spTgt>
                                        </p:tgtEl>
                                      </p:cBhvr>
                                      <p:to x="100000" y="95000"/>
                                    </p:animScale>
                                    <p:animScale>
                                      <p:cBhvr>
                                        <p:cTn id="108" dur="166" decel="50000">
                                          <p:stCondLst>
                                            <p:cond delay="1834"/>
                                          </p:stCondLst>
                                        </p:cTn>
                                        <p:tgtEl>
                                          <p:spTgt spid="3">
                                            <p:graphicEl>
                                              <a:dgm id="{28966BCE-7798-400F-B2D4-3A3063B5F1BD}"/>
                                            </p:graphicEl>
                                          </p:spTgt>
                                        </p:tgtEl>
                                      </p:cBhvr>
                                      <p:to x="100000" y="100000"/>
                                    </p:animScale>
                                  </p:childTnLst>
                                </p:cTn>
                              </p:par>
                              <p:par>
                                <p:cTn id="109" presetID="26" presetClass="entr" presetSubtype="0" fill="hold" grpId="0" nodeType="withEffect">
                                  <p:stCondLst>
                                    <p:cond delay="0"/>
                                  </p:stCondLst>
                                  <p:childTnLst>
                                    <p:set>
                                      <p:cBhvr>
                                        <p:cTn id="110" dur="1" fill="hold">
                                          <p:stCondLst>
                                            <p:cond delay="0"/>
                                          </p:stCondLst>
                                        </p:cTn>
                                        <p:tgtEl>
                                          <p:spTgt spid="3">
                                            <p:graphicEl>
                                              <a:dgm id="{77DA3903-79A1-4D62-92FD-DA73496194AD}"/>
                                            </p:graphicEl>
                                          </p:spTgt>
                                        </p:tgtEl>
                                        <p:attrNameLst>
                                          <p:attrName>style.visibility</p:attrName>
                                        </p:attrNameLst>
                                      </p:cBhvr>
                                      <p:to>
                                        <p:strVal val="visible"/>
                                      </p:to>
                                    </p:set>
                                    <p:animEffect transition="in" filter="wipe(down)">
                                      <p:cBhvr>
                                        <p:cTn id="111" dur="580">
                                          <p:stCondLst>
                                            <p:cond delay="0"/>
                                          </p:stCondLst>
                                        </p:cTn>
                                        <p:tgtEl>
                                          <p:spTgt spid="3">
                                            <p:graphicEl>
                                              <a:dgm id="{77DA3903-79A1-4D62-92FD-DA73496194AD}"/>
                                            </p:graphicEl>
                                          </p:spTgt>
                                        </p:tgtEl>
                                      </p:cBhvr>
                                    </p:animEffect>
                                    <p:anim calcmode="lin" valueType="num">
                                      <p:cBhvr>
                                        <p:cTn id="112" dur="1822" tmFilter="0,0; 0.14,0.36; 0.43,0.73; 0.71,0.91; 1.0,1.0">
                                          <p:stCondLst>
                                            <p:cond delay="0"/>
                                          </p:stCondLst>
                                        </p:cTn>
                                        <p:tgtEl>
                                          <p:spTgt spid="3">
                                            <p:graphicEl>
                                              <a:dgm id="{77DA3903-79A1-4D62-92FD-DA73496194AD}"/>
                                            </p:graphicEl>
                                          </p:spTgt>
                                        </p:tgtEl>
                                        <p:attrNameLst>
                                          <p:attrName>ppt_x</p:attrName>
                                        </p:attrNameLst>
                                      </p:cBhvr>
                                      <p:tavLst>
                                        <p:tav tm="0">
                                          <p:val>
                                            <p:strVal val="#ppt_x-0.25"/>
                                          </p:val>
                                        </p:tav>
                                        <p:tav tm="100000">
                                          <p:val>
                                            <p:strVal val="#ppt_x"/>
                                          </p:val>
                                        </p:tav>
                                      </p:tavLst>
                                    </p:anim>
                                    <p:anim calcmode="lin" valueType="num">
                                      <p:cBhvr>
                                        <p:cTn id="113" dur="664" tmFilter="0.0,0.0; 0.25,0.07; 0.50,0.2; 0.75,0.467; 1.0,1.0">
                                          <p:stCondLst>
                                            <p:cond delay="0"/>
                                          </p:stCondLst>
                                        </p:cTn>
                                        <p:tgtEl>
                                          <p:spTgt spid="3">
                                            <p:graphicEl>
                                              <a:dgm id="{77DA3903-79A1-4D62-92FD-DA73496194AD}"/>
                                            </p:graphicEl>
                                          </p:spTgt>
                                        </p:tgtEl>
                                        <p:attrNameLst>
                                          <p:attrName>ppt_y</p:attrName>
                                        </p:attrNameLst>
                                      </p:cBhvr>
                                      <p:tavLst>
                                        <p:tav tm="0" fmla="#ppt_y-sin(pi*$)/3">
                                          <p:val>
                                            <p:fltVal val="0.5"/>
                                          </p:val>
                                        </p:tav>
                                        <p:tav tm="100000">
                                          <p:val>
                                            <p:fltVal val="1"/>
                                          </p:val>
                                        </p:tav>
                                      </p:tavLst>
                                    </p:anim>
                                    <p:anim calcmode="lin" valueType="num">
                                      <p:cBhvr>
                                        <p:cTn id="114" dur="664" tmFilter="0, 0; 0.125,0.2665; 0.25,0.4; 0.375,0.465; 0.5,0.5;  0.625,0.535; 0.75,0.6; 0.875,0.7335; 1,1">
                                          <p:stCondLst>
                                            <p:cond delay="664"/>
                                          </p:stCondLst>
                                        </p:cTn>
                                        <p:tgtEl>
                                          <p:spTgt spid="3">
                                            <p:graphicEl>
                                              <a:dgm id="{77DA3903-79A1-4D62-92FD-DA73496194AD}"/>
                                            </p:graphicEl>
                                          </p:spTgt>
                                        </p:tgtEl>
                                        <p:attrNameLst>
                                          <p:attrName>ppt_y</p:attrName>
                                        </p:attrNameLst>
                                      </p:cBhvr>
                                      <p:tavLst>
                                        <p:tav tm="0" fmla="#ppt_y-sin(pi*$)/9">
                                          <p:val>
                                            <p:fltVal val="0"/>
                                          </p:val>
                                        </p:tav>
                                        <p:tav tm="100000">
                                          <p:val>
                                            <p:fltVal val="1"/>
                                          </p:val>
                                        </p:tav>
                                      </p:tavLst>
                                    </p:anim>
                                    <p:anim calcmode="lin" valueType="num">
                                      <p:cBhvr>
                                        <p:cTn id="115" dur="332" tmFilter="0, 0; 0.125,0.2665; 0.25,0.4; 0.375,0.465; 0.5,0.5;  0.625,0.535; 0.75,0.6; 0.875,0.7335; 1,1">
                                          <p:stCondLst>
                                            <p:cond delay="1324"/>
                                          </p:stCondLst>
                                        </p:cTn>
                                        <p:tgtEl>
                                          <p:spTgt spid="3">
                                            <p:graphicEl>
                                              <a:dgm id="{77DA3903-79A1-4D62-92FD-DA73496194AD}"/>
                                            </p:graphicEl>
                                          </p:spTgt>
                                        </p:tgtEl>
                                        <p:attrNameLst>
                                          <p:attrName>ppt_y</p:attrName>
                                        </p:attrNameLst>
                                      </p:cBhvr>
                                      <p:tavLst>
                                        <p:tav tm="0" fmla="#ppt_y-sin(pi*$)/27">
                                          <p:val>
                                            <p:fltVal val="0"/>
                                          </p:val>
                                        </p:tav>
                                        <p:tav tm="100000">
                                          <p:val>
                                            <p:fltVal val="1"/>
                                          </p:val>
                                        </p:tav>
                                      </p:tavLst>
                                    </p:anim>
                                    <p:anim calcmode="lin" valueType="num">
                                      <p:cBhvr>
                                        <p:cTn id="116" dur="164" tmFilter="0, 0; 0.125,0.2665; 0.25,0.4; 0.375,0.465; 0.5,0.5;  0.625,0.535; 0.75,0.6; 0.875,0.7335; 1,1">
                                          <p:stCondLst>
                                            <p:cond delay="1656"/>
                                          </p:stCondLst>
                                        </p:cTn>
                                        <p:tgtEl>
                                          <p:spTgt spid="3">
                                            <p:graphicEl>
                                              <a:dgm id="{77DA3903-79A1-4D62-92FD-DA73496194AD}"/>
                                            </p:graphicEl>
                                          </p:spTgt>
                                        </p:tgtEl>
                                        <p:attrNameLst>
                                          <p:attrName>ppt_y</p:attrName>
                                        </p:attrNameLst>
                                      </p:cBhvr>
                                      <p:tavLst>
                                        <p:tav tm="0" fmla="#ppt_y-sin(pi*$)/81">
                                          <p:val>
                                            <p:fltVal val="0"/>
                                          </p:val>
                                        </p:tav>
                                        <p:tav tm="100000">
                                          <p:val>
                                            <p:fltVal val="1"/>
                                          </p:val>
                                        </p:tav>
                                      </p:tavLst>
                                    </p:anim>
                                    <p:animScale>
                                      <p:cBhvr>
                                        <p:cTn id="117" dur="26">
                                          <p:stCondLst>
                                            <p:cond delay="650"/>
                                          </p:stCondLst>
                                        </p:cTn>
                                        <p:tgtEl>
                                          <p:spTgt spid="3">
                                            <p:graphicEl>
                                              <a:dgm id="{77DA3903-79A1-4D62-92FD-DA73496194AD}"/>
                                            </p:graphicEl>
                                          </p:spTgt>
                                        </p:tgtEl>
                                      </p:cBhvr>
                                      <p:to x="100000" y="60000"/>
                                    </p:animScale>
                                    <p:animScale>
                                      <p:cBhvr>
                                        <p:cTn id="118" dur="166" decel="50000">
                                          <p:stCondLst>
                                            <p:cond delay="676"/>
                                          </p:stCondLst>
                                        </p:cTn>
                                        <p:tgtEl>
                                          <p:spTgt spid="3">
                                            <p:graphicEl>
                                              <a:dgm id="{77DA3903-79A1-4D62-92FD-DA73496194AD}"/>
                                            </p:graphicEl>
                                          </p:spTgt>
                                        </p:tgtEl>
                                      </p:cBhvr>
                                      <p:to x="100000" y="100000"/>
                                    </p:animScale>
                                    <p:animScale>
                                      <p:cBhvr>
                                        <p:cTn id="119" dur="26">
                                          <p:stCondLst>
                                            <p:cond delay="1312"/>
                                          </p:stCondLst>
                                        </p:cTn>
                                        <p:tgtEl>
                                          <p:spTgt spid="3">
                                            <p:graphicEl>
                                              <a:dgm id="{77DA3903-79A1-4D62-92FD-DA73496194AD}"/>
                                            </p:graphicEl>
                                          </p:spTgt>
                                        </p:tgtEl>
                                      </p:cBhvr>
                                      <p:to x="100000" y="80000"/>
                                    </p:animScale>
                                    <p:animScale>
                                      <p:cBhvr>
                                        <p:cTn id="120" dur="166" decel="50000">
                                          <p:stCondLst>
                                            <p:cond delay="1338"/>
                                          </p:stCondLst>
                                        </p:cTn>
                                        <p:tgtEl>
                                          <p:spTgt spid="3">
                                            <p:graphicEl>
                                              <a:dgm id="{77DA3903-79A1-4D62-92FD-DA73496194AD}"/>
                                            </p:graphicEl>
                                          </p:spTgt>
                                        </p:tgtEl>
                                      </p:cBhvr>
                                      <p:to x="100000" y="100000"/>
                                    </p:animScale>
                                    <p:animScale>
                                      <p:cBhvr>
                                        <p:cTn id="121" dur="26">
                                          <p:stCondLst>
                                            <p:cond delay="1642"/>
                                          </p:stCondLst>
                                        </p:cTn>
                                        <p:tgtEl>
                                          <p:spTgt spid="3">
                                            <p:graphicEl>
                                              <a:dgm id="{77DA3903-79A1-4D62-92FD-DA73496194AD}"/>
                                            </p:graphicEl>
                                          </p:spTgt>
                                        </p:tgtEl>
                                      </p:cBhvr>
                                      <p:to x="100000" y="90000"/>
                                    </p:animScale>
                                    <p:animScale>
                                      <p:cBhvr>
                                        <p:cTn id="122" dur="166" decel="50000">
                                          <p:stCondLst>
                                            <p:cond delay="1668"/>
                                          </p:stCondLst>
                                        </p:cTn>
                                        <p:tgtEl>
                                          <p:spTgt spid="3">
                                            <p:graphicEl>
                                              <a:dgm id="{77DA3903-79A1-4D62-92FD-DA73496194AD}"/>
                                            </p:graphicEl>
                                          </p:spTgt>
                                        </p:tgtEl>
                                      </p:cBhvr>
                                      <p:to x="100000" y="100000"/>
                                    </p:animScale>
                                    <p:animScale>
                                      <p:cBhvr>
                                        <p:cTn id="123" dur="26">
                                          <p:stCondLst>
                                            <p:cond delay="1808"/>
                                          </p:stCondLst>
                                        </p:cTn>
                                        <p:tgtEl>
                                          <p:spTgt spid="3">
                                            <p:graphicEl>
                                              <a:dgm id="{77DA3903-79A1-4D62-92FD-DA73496194AD}"/>
                                            </p:graphicEl>
                                          </p:spTgt>
                                        </p:tgtEl>
                                      </p:cBhvr>
                                      <p:to x="100000" y="95000"/>
                                    </p:animScale>
                                    <p:animScale>
                                      <p:cBhvr>
                                        <p:cTn id="124" dur="166" decel="50000">
                                          <p:stCondLst>
                                            <p:cond delay="1834"/>
                                          </p:stCondLst>
                                        </p:cTn>
                                        <p:tgtEl>
                                          <p:spTgt spid="3">
                                            <p:graphicEl>
                                              <a:dgm id="{77DA3903-79A1-4D62-92FD-DA73496194AD}"/>
                                            </p:graphicEl>
                                          </p:spTgt>
                                        </p:tgtEl>
                                      </p:cBhvr>
                                      <p:to x="100000" y="100000"/>
                                    </p:animScale>
                                  </p:childTnLst>
                                </p:cTn>
                              </p:par>
                            </p:childTnLst>
                          </p:cTn>
                        </p:par>
                      </p:childTnLst>
                    </p:cTn>
                  </p:par>
                  <p:par>
                    <p:cTn id="125" fill="hold">
                      <p:stCondLst>
                        <p:cond delay="indefinite"/>
                      </p:stCondLst>
                      <p:childTnLst>
                        <p:par>
                          <p:cTn id="126" fill="hold">
                            <p:stCondLst>
                              <p:cond delay="0"/>
                            </p:stCondLst>
                            <p:childTnLst>
                              <p:par>
                                <p:cTn id="127" presetID="26" presetClass="entr" presetSubtype="0" fill="hold" grpId="0" nodeType="clickEffect">
                                  <p:stCondLst>
                                    <p:cond delay="0"/>
                                  </p:stCondLst>
                                  <p:childTnLst>
                                    <p:set>
                                      <p:cBhvr>
                                        <p:cTn id="128" dur="1" fill="hold">
                                          <p:stCondLst>
                                            <p:cond delay="0"/>
                                          </p:stCondLst>
                                        </p:cTn>
                                        <p:tgtEl>
                                          <p:spTgt spid="6"/>
                                        </p:tgtEl>
                                        <p:attrNameLst>
                                          <p:attrName>style.visibility</p:attrName>
                                        </p:attrNameLst>
                                      </p:cBhvr>
                                      <p:to>
                                        <p:strVal val="visible"/>
                                      </p:to>
                                    </p:set>
                                    <p:animEffect transition="in" filter="wipe(down)">
                                      <p:cBhvr>
                                        <p:cTn id="129" dur="580">
                                          <p:stCondLst>
                                            <p:cond delay="0"/>
                                          </p:stCondLst>
                                        </p:cTn>
                                        <p:tgtEl>
                                          <p:spTgt spid="6"/>
                                        </p:tgtEl>
                                      </p:cBhvr>
                                    </p:animEffect>
                                    <p:anim calcmode="lin" valueType="num">
                                      <p:cBhvr>
                                        <p:cTn id="130"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131"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32"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33"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34"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5" dur="26">
                                          <p:stCondLst>
                                            <p:cond delay="650"/>
                                          </p:stCondLst>
                                        </p:cTn>
                                        <p:tgtEl>
                                          <p:spTgt spid="6"/>
                                        </p:tgtEl>
                                      </p:cBhvr>
                                      <p:to x="100000" y="60000"/>
                                    </p:animScale>
                                    <p:animScale>
                                      <p:cBhvr>
                                        <p:cTn id="136" dur="166" decel="50000">
                                          <p:stCondLst>
                                            <p:cond delay="676"/>
                                          </p:stCondLst>
                                        </p:cTn>
                                        <p:tgtEl>
                                          <p:spTgt spid="6"/>
                                        </p:tgtEl>
                                      </p:cBhvr>
                                      <p:to x="100000" y="100000"/>
                                    </p:animScale>
                                    <p:animScale>
                                      <p:cBhvr>
                                        <p:cTn id="137" dur="26">
                                          <p:stCondLst>
                                            <p:cond delay="1312"/>
                                          </p:stCondLst>
                                        </p:cTn>
                                        <p:tgtEl>
                                          <p:spTgt spid="6"/>
                                        </p:tgtEl>
                                      </p:cBhvr>
                                      <p:to x="100000" y="80000"/>
                                    </p:animScale>
                                    <p:animScale>
                                      <p:cBhvr>
                                        <p:cTn id="138" dur="166" decel="50000">
                                          <p:stCondLst>
                                            <p:cond delay="1338"/>
                                          </p:stCondLst>
                                        </p:cTn>
                                        <p:tgtEl>
                                          <p:spTgt spid="6"/>
                                        </p:tgtEl>
                                      </p:cBhvr>
                                      <p:to x="100000" y="100000"/>
                                    </p:animScale>
                                    <p:animScale>
                                      <p:cBhvr>
                                        <p:cTn id="139" dur="26">
                                          <p:stCondLst>
                                            <p:cond delay="1642"/>
                                          </p:stCondLst>
                                        </p:cTn>
                                        <p:tgtEl>
                                          <p:spTgt spid="6"/>
                                        </p:tgtEl>
                                      </p:cBhvr>
                                      <p:to x="100000" y="90000"/>
                                    </p:animScale>
                                    <p:animScale>
                                      <p:cBhvr>
                                        <p:cTn id="140" dur="166" decel="50000">
                                          <p:stCondLst>
                                            <p:cond delay="1668"/>
                                          </p:stCondLst>
                                        </p:cTn>
                                        <p:tgtEl>
                                          <p:spTgt spid="6"/>
                                        </p:tgtEl>
                                      </p:cBhvr>
                                      <p:to x="100000" y="100000"/>
                                    </p:animScale>
                                    <p:animScale>
                                      <p:cBhvr>
                                        <p:cTn id="141" dur="26">
                                          <p:stCondLst>
                                            <p:cond delay="1808"/>
                                          </p:stCondLst>
                                        </p:cTn>
                                        <p:tgtEl>
                                          <p:spTgt spid="6"/>
                                        </p:tgtEl>
                                      </p:cBhvr>
                                      <p:to x="100000" y="95000"/>
                                    </p:animScale>
                                    <p:animScale>
                                      <p:cBhvr>
                                        <p:cTn id="142"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Sub>
          <a:bldDgm bld="one"/>
        </p:bldSub>
      </p:bldGraphic>
      <p:bldP spid="5" grpId="0"/>
      <p:bldP spid="6"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384"/>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graphicFrame>
        <p:nvGraphicFramePr>
          <p:cNvPr id="3" name="Content Placeholder 2"/>
          <p:cNvGraphicFramePr>
            <a:graphicFrameLocks noGrp="1"/>
          </p:cNvGraphicFramePr>
          <p:nvPr>
            <p:ph idx="1"/>
            <p:extLst>
              <p:ext uri="{D42A27DB-BD31-4B8C-83A1-F6EECF244321}">
                <p14:modId xmlns:p14="http://schemas.microsoft.com/office/powerpoint/2010/main" val="4144147681"/>
              </p:ext>
            </p:extLst>
          </p:nvPr>
        </p:nvGraphicFramePr>
        <p:xfrm>
          <a:off x="457200" y="2143397"/>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1152128" y="1700808"/>
            <a:ext cx="6804248" cy="400110"/>
          </a:xfrm>
          <a:prstGeom prst="rect">
            <a:avLst/>
          </a:prstGeom>
        </p:spPr>
        <p:txBody>
          <a:bodyPr wrap="square">
            <a:spAutoFit/>
          </a:bodyPr>
          <a:lstStyle/>
          <a:p>
            <a:r>
              <a:rPr lang="fa-IR" sz="2000" b="1" dirty="0">
                <a:cs typeface="B Nazanin" panose="00000400000000000000" pitchFamily="2" charset="-78"/>
              </a:rPr>
              <a:t>اکنون با هویت طلبه آشنا گشته‌ایم و می‌توانیم طلبه را از غیرطلبه بازشناسیم</a:t>
            </a:r>
          </a:p>
        </p:txBody>
      </p:sp>
    </p:spTree>
    <p:extLst>
      <p:ext uri="{BB962C8B-B14F-4D97-AF65-F5344CB8AC3E}">
        <p14:creationId xmlns:p14="http://schemas.microsoft.com/office/powerpoint/2010/main" val="29467949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3">
                                            <p:graphicEl>
                                              <a:dgm id="{5E1D73E6-9444-4782-BE7B-BC0270BD6DE3}"/>
                                            </p:graphicEl>
                                          </p:spTgt>
                                        </p:tgtEl>
                                        <p:attrNameLst>
                                          <p:attrName>style.visibility</p:attrName>
                                        </p:attrNameLst>
                                      </p:cBhvr>
                                      <p:to>
                                        <p:strVal val="visible"/>
                                      </p:to>
                                    </p:set>
                                    <p:anim calcmode="lin" valueType="num">
                                      <p:cBhvr additive="base">
                                        <p:cTn id="19" dur="500" fill="hold"/>
                                        <p:tgtEl>
                                          <p:spTgt spid="3">
                                            <p:graphicEl>
                                              <a:dgm id="{5E1D73E6-9444-4782-BE7B-BC0270BD6DE3}"/>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
                                            <p:graphicEl>
                                              <a:dgm id="{5E1D73E6-9444-4782-BE7B-BC0270BD6DE3}"/>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3">
                                            <p:graphicEl>
                                              <a:dgm id="{C483ACFC-31CF-4899-BAE1-89CFF222A61A}"/>
                                            </p:graphicEl>
                                          </p:spTgt>
                                        </p:tgtEl>
                                        <p:attrNameLst>
                                          <p:attrName>style.visibility</p:attrName>
                                        </p:attrNameLst>
                                      </p:cBhvr>
                                      <p:to>
                                        <p:strVal val="visible"/>
                                      </p:to>
                                    </p:set>
                                    <p:anim calcmode="lin" valueType="num">
                                      <p:cBhvr additive="base">
                                        <p:cTn id="25" dur="500" fill="hold"/>
                                        <p:tgtEl>
                                          <p:spTgt spid="3">
                                            <p:graphicEl>
                                              <a:dgm id="{C483ACFC-31CF-4899-BAE1-89CFF222A61A}"/>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
                                            <p:graphicEl>
                                              <a:dgm id="{C483ACFC-31CF-4899-BAE1-89CFF222A61A}"/>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3">
                                            <p:graphicEl>
                                              <a:dgm id="{0ADFE0AB-8C02-498D-A535-D17E43DAB623}"/>
                                            </p:graphicEl>
                                          </p:spTgt>
                                        </p:tgtEl>
                                        <p:attrNameLst>
                                          <p:attrName>style.visibility</p:attrName>
                                        </p:attrNameLst>
                                      </p:cBhvr>
                                      <p:to>
                                        <p:strVal val="visible"/>
                                      </p:to>
                                    </p:set>
                                    <p:anim calcmode="lin" valueType="num">
                                      <p:cBhvr additive="base">
                                        <p:cTn id="31" dur="500" fill="hold"/>
                                        <p:tgtEl>
                                          <p:spTgt spid="3">
                                            <p:graphicEl>
                                              <a:dgm id="{0ADFE0AB-8C02-498D-A535-D17E43DAB623}"/>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
                                            <p:graphicEl>
                                              <a:dgm id="{0ADFE0AB-8C02-498D-A535-D17E43DAB623}"/>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3">
                                            <p:graphicEl>
                                              <a:dgm id="{B283448A-1D37-4096-B1C2-0F1517C71D8F}"/>
                                            </p:graphicEl>
                                          </p:spTgt>
                                        </p:tgtEl>
                                        <p:attrNameLst>
                                          <p:attrName>style.visibility</p:attrName>
                                        </p:attrNameLst>
                                      </p:cBhvr>
                                      <p:to>
                                        <p:strVal val="visible"/>
                                      </p:to>
                                    </p:set>
                                    <p:anim calcmode="lin" valueType="num">
                                      <p:cBhvr additive="base">
                                        <p:cTn id="37" dur="500" fill="hold"/>
                                        <p:tgtEl>
                                          <p:spTgt spid="3">
                                            <p:graphicEl>
                                              <a:dgm id="{B283448A-1D37-4096-B1C2-0F1517C71D8F}"/>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
                                            <p:graphicEl>
                                              <a:dgm id="{B283448A-1D37-4096-B1C2-0F1517C71D8F}"/>
                                            </p:graphic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12" fill="hold" grpId="0" nodeType="clickEffect">
                                  <p:stCondLst>
                                    <p:cond delay="0"/>
                                  </p:stCondLst>
                                  <p:childTnLst>
                                    <p:set>
                                      <p:cBhvr>
                                        <p:cTn id="42" dur="1" fill="hold">
                                          <p:stCondLst>
                                            <p:cond delay="0"/>
                                          </p:stCondLst>
                                        </p:cTn>
                                        <p:tgtEl>
                                          <p:spTgt spid="3">
                                            <p:graphicEl>
                                              <a:dgm id="{63498525-034E-4D18-AAA1-1A60804C37D7}"/>
                                            </p:graphicEl>
                                          </p:spTgt>
                                        </p:tgtEl>
                                        <p:attrNameLst>
                                          <p:attrName>style.visibility</p:attrName>
                                        </p:attrNameLst>
                                      </p:cBhvr>
                                      <p:to>
                                        <p:strVal val="visible"/>
                                      </p:to>
                                    </p:set>
                                    <p:anim calcmode="lin" valueType="num">
                                      <p:cBhvr additive="base">
                                        <p:cTn id="43" dur="500" fill="hold"/>
                                        <p:tgtEl>
                                          <p:spTgt spid="3">
                                            <p:graphicEl>
                                              <a:dgm id="{63498525-034E-4D18-AAA1-1A60804C37D7}"/>
                                            </p:graphic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
                                            <p:graphicEl>
                                              <a:dgm id="{63498525-034E-4D18-AAA1-1A60804C37D7}"/>
                                            </p:graphic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2" fill="hold" grpId="0" nodeType="clickEffect">
                                  <p:stCondLst>
                                    <p:cond delay="0"/>
                                  </p:stCondLst>
                                  <p:childTnLst>
                                    <p:set>
                                      <p:cBhvr>
                                        <p:cTn id="48" dur="1" fill="hold">
                                          <p:stCondLst>
                                            <p:cond delay="0"/>
                                          </p:stCondLst>
                                        </p:cTn>
                                        <p:tgtEl>
                                          <p:spTgt spid="3">
                                            <p:graphicEl>
                                              <a:dgm id="{F180B708-3CCB-4111-8718-F9B6BF23123B}"/>
                                            </p:graphicEl>
                                          </p:spTgt>
                                        </p:tgtEl>
                                        <p:attrNameLst>
                                          <p:attrName>style.visibility</p:attrName>
                                        </p:attrNameLst>
                                      </p:cBhvr>
                                      <p:to>
                                        <p:strVal val="visible"/>
                                      </p:to>
                                    </p:set>
                                    <p:anim calcmode="lin" valueType="num">
                                      <p:cBhvr additive="base">
                                        <p:cTn id="49" dur="500" fill="hold"/>
                                        <p:tgtEl>
                                          <p:spTgt spid="3">
                                            <p:graphicEl>
                                              <a:dgm id="{F180B708-3CCB-4111-8718-F9B6BF23123B}"/>
                                            </p:graphic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
                                            <p:graphicEl>
                                              <a:dgm id="{F180B708-3CCB-4111-8718-F9B6BF23123B}"/>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3" grpId="0">
        <p:bldSub>
          <a:bldDgm bld="one"/>
        </p:bldSub>
      </p:bldGraphic>
      <p:bldP spid="5"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71400"/>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sp>
        <p:nvSpPr>
          <p:cNvPr id="3" name="Content Placeholder 2"/>
          <p:cNvSpPr>
            <a:spLocks noGrp="1"/>
          </p:cNvSpPr>
          <p:nvPr>
            <p:ph idx="1"/>
          </p:nvPr>
        </p:nvSpPr>
        <p:spPr>
          <a:xfrm>
            <a:off x="457200" y="1600201"/>
            <a:ext cx="8229600" cy="2836912"/>
          </a:xfrm>
        </p:spPr>
        <p:txBody>
          <a:bodyPr/>
          <a:lstStyle/>
          <a:p>
            <a:pPr algn="just"/>
            <a:r>
              <a:rPr lang="fa-IR" sz="2800" b="1" dirty="0">
                <a:solidFill>
                  <a:srgbClr val="002060"/>
                </a:solidFill>
                <a:cs typeface="B Nazanin" panose="00000400000000000000" pitchFamily="2" charset="-78"/>
              </a:rPr>
              <a:t>اکنون این فرمول را کمی توسعه و تفصیل می‌بخشیم. این فرمول، معیاری کمّی و ظاهری است. </a:t>
            </a:r>
            <a:endParaRPr lang="fa-IR" sz="2800" b="1" dirty="0" smtClean="0">
              <a:solidFill>
                <a:srgbClr val="002060"/>
              </a:solidFill>
              <a:cs typeface="B Nazanin" panose="00000400000000000000" pitchFamily="2" charset="-78"/>
            </a:endParaRPr>
          </a:p>
          <a:p>
            <a:pPr marL="0" indent="0" algn="just">
              <a:buNone/>
            </a:pPr>
            <a:endParaRPr lang="fa-IR" sz="2800" b="1" dirty="0">
              <a:solidFill>
                <a:srgbClr val="002060"/>
              </a:solidFill>
              <a:cs typeface="B Nazanin" panose="00000400000000000000" pitchFamily="2" charset="-78"/>
            </a:endParaRPr>
          </a:p>
          <a:p>
            <a:pPr marL="0" indent="0" algn="just">
              <a:buNone/>
            </a:pPr>
            <a:endParaRPr lang="fa-IR" sz="2800" b="1" dirty="0" smtClean="0">
              <a:solidFill>
                <a:srgbClr val="002060"/>
              </a:solidFill>
              <a:cs typeface="B Nazanin" panose="00000400000000000000" pitchFamily="2" charset="-78"/>
            </a:endParaRPr>
          </a:p>
          <a:p>
            <a:pPr algn="just"/>
            <a:endParaRPr lang="fa-IR" sz="2800" b="1" dirty="0">
              <a:solidFill>
                <a:srgbClr val="002060"/>
              </a:solidFill>
              <a:cs typeface="B Nazanin" panose="00000400000000000000" pitchFamily="2" charset="-78"/>
            </a:endParaRPr>
          </a:p>
        </p:txBody>
      </p:sp>
      <p:graphicFrame>
        <p:nvGraphicFramePr>
          <p:cNvPr id="5" name="Diagram 4"/>
          <p:cNvGraphicFramePr/>
          <p:nvPr>
            <p:extLst>
              <p:ext uri="{D42A27DB-BD31-4B8C-83A1-F6EECF244321}">
                <p14:modId xmlns:p14="http://schemas.microsoft.com/office/powerpoint/2010/main" val="546628182"/>
              </p:ext>
            </p:extLst>
          </p:nvPr>
        </p:nvGraphicFramePr>
        <p:xfrm>
          <a:off x="251520" y="2348880"/>
          <a:ext cx="8424936" cy="21602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Rectangle 5"/>
          <p:cNvSpPr/>
          <p:nvPr/>
        </p:nvSpPr>
        <p:spPr>
          <a:xfrm>
            <a:off x="35496" y="4437112"/>
            <a:ext cx="9036496" cy="2246769"/>
          </a:xfrm>
          <a:prstGeom prst="rect">
            <a:avLst/>
          </a:prstGeom>
        </p:spPr>
        <p:txBody>
          <a:bodyPr wrap="square">
            <a:spAutoFit/>
          </a:bodyPr>
          <a:lstStyle/>
          <a:p>
            <a:pPr algn="just"/>
            <a:r>
              <a:rPr lang="fa-IR" sz="2800" b="1" dirty="0">
                <a:solidFill>
                  <a:srgbClr val="002060"/>
                </a:solidFill>
                <a:cs typeface="B Nazanin" panose="00000400000000000000" pitchFamily="2" charset="-78"/>
              </a:rPr>
              <a:t>اما مانند همۀ اصناف دیگر معلوم نیست در کار خود کامیاب و کارآمد باشد. مثلاً کسی که عمدۀ نیرو و زمان خود را به رانندگی یا پزشکی می‌گذراند، الزاماً معلوم نیست راننده یا پزشک موفقی باشد. همچنین معلوم نیست احساس هویت کند یعنی به‌رغم تغییرات درونی و بیرونی و تحولات فردی و محیطی، خود را همواره متعلق به این صنف و ارزشمند بشمارد</a:t>
            </a:r>
          </a:p>
        </p:txBody>
      </p:sp>
    </p:spTree>
    <p:extLst>
      <p:ext uri="{BB962C8B-B14F-4D97-AF65-F5344CB8AC3E}">
        <p14:creationId xmlns:p14="http://schemas.microsoft.com/office/powerpoint/2010/main" val="4046273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Effect transition="in" filter="circle(in)">
                                      <p:cBhvr>
                                        <p:cTn id="12" dur="2000"/>
                                        <p:tgtEl>
                                          <p:spTgt spid="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5">
                                            <p:graphicEl>
                                              <a:dgm id="{EC719413-D751-4A2F-9AEA-7E110DCBAF84}"/>
                                            </p:graphicEl>
                                          </p:spTgt>
                                        </p:tgtEl>
                                        <p:attrNameLst>
                                          <p:attrName>style.visibility</p:attrName>
                                        </p:attrNameLst>
                                      </p:cBhvr>
                                      <p:to>
                                        <p:strVal val="visible"/>
                                      </p:to>
                                    </p:set>
                                    <p:animEffect transition="in" filter="diamond(in)">
                                      <p:cBhvr>
                                        <p:cTn id="17" dur="2000"/>
                                        <p:tgtEl>
                                          <p:spTgt spid="5">
                                            <p:graphicEl>
                                              <a:dgm id="{EC719413-D751-4A2F-9AEA-7E110DCBAF84}"/>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5">
                                            <p:graphicEl>
                                              <a:dgm id="{51A4ECDB-72D9-462B-A9B9-FA67E509F9A6}"/>
                                            </p:graphicEl>
                                          </p:spTgt>
                                        </p:tgtEl>
                                        <p:attrNameLst>
                                          <p:attrName>style.visibility</p:attrName>
                                        </p:attrNameLst>
                                      </p:cBhvr>
                                      <p:to>
                                        <p:strVal val="visible"/>
                                      </p:to>
                                    </p:set>
                                    <p:animEffect transition="in" filter="diamond(in)">
                                      <p:cBhvr>
                                        <p:cTn id="22" dur="2000"/>
                                        <p:tgtEl>
                                          <p:spTgt spid="5">
                                            <p:graphicEl>
                                              <a:dgm id="{51A4ECDB-72D9-462B-A9B9-FA67E509F9A6}"/>
                                            </p:graphicEl>
                                          </p:spTgt>
                                        </p:tgtEl>
                                      </p:cBhvr>
                                    </p:animEffect>
                                  </p:childTnLst>
                                </p:cTn>
                              </p:par>
                              <p:par>
                                <p:cTn id="23" presetID="8" presetClass="entr" presetSubtype="16" fill="hold" grpId="0" nodeType="withEffect">
                                  <p:stCondLst>
                                    <p:cond delay="0"/>
                                  </p:stCondLst>
                                  <p:childTnLst>
                                    <p:set>
                                      <p:cBhvr>
                                        <p:cTn id="24" dur="1" fill="hold">
                                          <p:stCondLst>
                                            <p:cond delay="0"/>
                                          </p:stCondLst>
                                        </p:cTn>
                                        <p:tgtEl>
                                          <p:spTgt spid="5">
                                            <p:graphicEl>
                                              <a:dgm id="{B25BF9E1-EBD4-4CDA-B6B0-3B1146F41D1B}"/>
                                            </p:graphicEl>
                                          </p:spTgt>
                                        </p:tgtEl>
                                        <p:attrNameLst>
                                          <p:attrName>style.visibility</p:attrName>
                                        </p:attrNameLst>
                                      </p:cBhvr>
                                      <p:to>
                                        <p:strVal val="visible"/>
                                      </p:to>
                                    </p:set>
                                    <p:animEffect transition="in" filter="diamond(in)">
                                      <p:cBhvr>
                                        <p:cTn id="25" dur="2000"/>
                                        <p:tgtEl>
                                          <p:spTgt spid="5">
                                            <p:graphicEl>
                                              <a:dgm id="{B25BF9E1-EBD4-4CDA-B6B0-3B1146F41D1B}"/>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8" presetClass="entr" presetSubtype="16" fill="hold" grpId="0" nodeType="clickEffect">
                                  <p:stCondLst>
                                    <p:cond delay="0"/>
                                  </p:stCondLst>
                                  <p:childTnLst>
                                    <p:set>
                                      <p:cBhvr>
                                        <p:cTn id="29" dur="1" fill="hold">
                                          <p:stCondLst>
                                            <p:cond delay="0"/>
                                          </p:stCondLst>
                                        </p:cTn>
                                        <p:tgtEl>
                                          <p:spTgt spid="5">
                                            <p:graphicEl>
                                              <a:dgm id="{C9C9F682-74E7-4143-A201-FF542D97C2E1}"/>
                                            </p:graphicEl>
                                          </p:spTgt>
                                        </p:tgtEl>
                                        <p:attrNameLst>
                                          <p:attrName>style.visibility</p:attrName>
                                        </p:attrNameLst>
                                      </p:cBhvr>
                                      <p:to>
                                        <p:strVal val="visible"/>
                                      </p:to>
                                    </p:set>
                                    <p:animEffect transition="in" filter="diamond(in)">
                                      <p:cBhvr>
                                        <p:cTn id="30" dur="2000"/>
                                        <p:tgtEl>
                                          <p:spTgt spid="5">
                                            <p:graphicEl>
                                              <a:dgm id="{C9C9F682-74E7-4143-A201-FF542D97C2E1}"/>
                                            </p:graphicEl>
                                          </p:spTgt>
                                        </p:tgtEl>
                                      </p:cBhvr>
                                    </p:animEffect>
                                  </p:childTnLst>
                                </p:cTn>
                              </p:par>
                              <p:par>
                                <p:cTn id="31" presetID="8" presetClass="entr" presetSubtype="16" fill="hold" grpId="0" nodeType="withEffect">
                                  <p:stCondLst>
                                    <p:cond delay="0"/>
                                  </p:stCondLst>
                                  <p:childTnLst>
                                    <p:set>
                                      <p:cBhvr>
                                        <p:cTn id="32" dur="1" fill="hold">
                                          <p:stCondLst>
                                            <p:cond delay="0"/>
                                          </p:stCondLst>
                                        </p:cTn>
                                        <p:tgtEl>
                                          <p:spTgt spid="5">
                                            <p:graphicEl>
                                              <a:dgm id="{9D0F2D1C-6793-42D9-8838-8C2364ED413A}"/>
                                            </p:graphicEl>
                                          </p:spTgt>
                                        </p:tgtEl>
                                        <p:attrNameLst>
                                          <p:attrName>style.visibility</p:attrName>
                                        </p:attrNameLst>
                                      </p:cBhvr>
                                      <p:to>
                                        <p:strVal val="visible"/>
                                      </p:to>
                                    </p:set>
                                    <p:animEffect transition="in" filter="diamond(in)">
                                      <p:cBhvr>
                                        <p:cTn id="33" dur="2000"/>
                                        <p:tgtEl>
                                          <p:spTgt spid="5">
                                            <p:graphicEl>
                                              <a:dgm id="{9D0F2D1C-6793-42D9-8838-8C2364ED413A}"/>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6" presetClass="entr" presetSubtype="16"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circle(in)">
                                      <p:cBhvr>
                                        <p:cTn id="3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5" grpId="0">
        <p:bldSub>
          <a:bldDgm bld="one"/>
        </p:bldSub>
      </p:bldGraphic>
      <p:bldP spid="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384"/>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graphicFrame>
        <p:nvGraphicFramePr>
          <p:cNvPr id="6" name="Diagram 5"/>
          <p:cNvGraphicFramePr/>
          <p:nvPr>
            <p:extLst>
              <p:ext uri="{D42A27DB-BD31-4B8C-83A1-F6EECF244321}">
                <p14:modId xmlns:p14="http://schemas.microsoft.com/office/powerpoint/2010/main" val="3691915234"/>
              </p:ext>
            </p:extLst>
          </p:nvPr>
        </p:nvGraphicFramePr>
        <p:xfrm>
          <a:off x="1187624" y="2276872"/>
          <a:ext cx="6432376" cy="35283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Rectangle 7"/>
          <p:cNvSpPr/>
          <p:nvPr/>
        </p:nvSpPr>
        <p:spPr>
          <a:xfrm>
            <a:off x="457200" y="1556793"/>
            <a:ext cx="8147248" cy="707886"/>
          </a:xfrm>
          <a:prstGeom prst="rect">
            <a:avLst/>
          </a:prstGeom>
        </p:spPr>
        <p:txBody>
          <a:bodyPr wrap="square">
            <a:spAutoFit/>
          </a:bodyPr>
          <a:lstStyle/>
          <a:p>
            <a:r>
              <a:rPr lang="fa-IR" sz="2000" b="1" dirty="0">
                <a:solidFill>
                  <a:srgbClr val="002060"/>
                </a:solidFill>
                <a:cs typeface="B Nazanin" panose="00000400000000000000" pitchFamily="2" charset="-78"/>
              </a:rPr>
              <a:t>برای آنکه فرد در اختصاص زمان و توان خود به رسالت‌های حوزوی کامیاب باشد و احساس تعلق مستمر نیز به این نهاد داشته باشد، ‌لازم است سه </a:t>
            </a:r>
            <a:r>
              <a:rPr lang="fa-IR" sz="2000" b="1" dirty="0" smtClean="0">
                <a:solidFill>
                  <a:srgbClr val="002060"/>
                </a:solidFill>
                <a:cs typeface="B Nazanin" panose="00000400000000000000" pitchFamily="2" charset="-78"/>
              </a:rPr>
              <a:t>وصف زیر را داشته باشد </a:t>
            </a:r>
            <a:endParaRPr lang="fa-IR" sz="2000" b="1" dirty="0">
              <a:solidFill>
                <a:srgbClr val="002060"/>
              </a:solidFill>
            </a:endParaRPr>
          </a:p>
        </p:txBody>
      </p:sp>
      <p:sp>
        <p:nvSpPr>
          <p:cNvPr id="9" name="Rectangle 8"/>
          <p:cNvSpPr/>
          <p:nvPr/>
        </p:nvSpPr>
        <p:spPr>
          <a:xfrm>
            <a:off x="2156959" y="6093296"/>
            <a:ext cx="4382931" cy="523220"/>
          </a:xfrm>
          <a:prstGeom prst="rect">
            <a:avLst/>
          </a:prstGeom>
        </p:spPr>
        <p:txBody>
          <a:bodyPr wrap="none">
            <a:spAutoFit/>
          </a:bodyPr>
          <a:lstStyle/>
          <a:p>
            <a:r>
              <a:rPr lang="fa-IR" sz="2800" b="1" dirty="0">
                <a:cs typeface="B Nazanin" panose="00000400000000000000" pitchFamily="2" charset="-78"/>
              </a:rPr>
              <a:t>اکنون به </a:t>
            </a:r>
            <a:r>
              <a:rPr lang="fa-IR" sz="2800" b="1" dirty="0" smtClean="0">
                <a:cs typeface="B Nazanin" panose="00000400000000000000" pitchFamily="2" charset="-78"/>
              </a:rPr>
              <a:t>بررسی آن ها می پردازیم:</a:t>
            </a:r>
            <a:endParaRPr lang="en-US" sz="2800" b="1" dirty="0">
              <a:cs typeface="B Nazanin" panose="00000400000000000000" pitchFamily="2" charset="-78"/>
            </a:endParaRPr>
          </a:p>
        </p:txBody>
      </p:sp>
    </p:spTree>
    <p:extLst>
      <p:ext uri="{BB962C8B-B14F-4D97-AF65-F5344CB8AC3E}">
        <p14:creationId xmlns:p14="http://schemas.microsoft.com/office/powerpoint/2010/main" val="2631714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p:cTn id="15" dur="1000" fill="hold"/>
                                        <p:tgtEl>
                                          <p:spTgt spid="8"/>
                                        </p:tgtEl>
                                        <p:attrNameLst>
                                          <p:attrName>ppt_w</p:attrName>
                                        </p:attrNameLst>
                                      </p:cBhvr>
                                      <p:tavLst>
                                        <p:tav tm="0">
                                          <p:val>
                                            <p:fltVal val="0"/>
                                          </p:val>
                                        </p:tav>
                                        <p:tav tm="100000">
                                          <p:val>
                                            <p:strVal val="#ppt_w"/>
                                          </p:val>
                                        </p:tav>
                                      </p:tavLst>
                                    </p:anim>
                                    <p:anim calcmode="lin" valueType="num">
                                      <p:cBhvr>
                                        <p:cTn id="16" dur="1000" fill="hold"/>
                                        <p:tgtEl>
                                          <p:spTgt spid="8"/>
                                        </p:tgtEl>
                                        <p:attrNameLst>
                                          <p:attrName>ppt_h</p:attrName>
                                        </p:attrNameLst>
                                      </p:cBhvr>
                                      <p:tavLst>
                                        <p:tav tm="0">
                                          <p:val>
                                            <p:fltVal val="0"/>
                                          </p:val>
                                        </p:tav>
                                        <p:tav tm="100000">
                                          <p:val>
                                            <p:strVal val="#ppt_h"/>
                                          </p:val>
                                        </p:tav>
                                      </p:tavLst>
                                    </p:anim>
                                    <p:anim calcmode="lin" valueType="num">
                                      <p:cBhvr>
                                        <p:cTn id="17" dur="1000" fill="hold"/>
                                        <p:tgtEl>
                                          <p:spTgt spid="8"/>
                                        </p:tgtEl>
                                        <p:attrNameLst>
                                          <p:attrName>style.rotation</p:attrName>
                                        </p:attrNameLst>
                                      </p:cBhvr>
                                      <p:tavLst>
                                        <p:tav tm="0">
                                          <p:val>
                                            <p:fltVal val="90"/>
                                          </p:val>
                                        </p:tav>
                                        <p:tav tm="100000">
                                          <p:val>
                                            <p:fltVal val="0"/>
                                          </p:val>
                                        </p:tav>
                                      </p:tavLst>
                                    </p:anim>
                                    <p:animEffect transition="in" filter="fade">
                                      <p:cBhvr>
                                        <p:cTn id="18" dur="10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6">
                                            <p:graphicEl>
                                              <a:dgm id="{0DF65640-0520-498A-9C66-5ED28B7054A3}"/>
                                            </p:graphicEl>
                                          </p:spTgt>
                                        </p:tgtEl>
                                        <p:attrNameLst>
                                          <p:attrName>style.visibility</p:attrName>
                                        </p:attrNameLst>
                                      </p:cBhvr>
                                      <p:to>
                                        <p:strVal val="visible"/>
                                      </p:to>
                                    </p:set>
                                    <p:anim calcmode="lin" valueType="num">
                                      <p:cBhvr>
                                        <p:cTn id="23" dur="1000" fill="hold"/>
                                        <p:tgtEl>
                                          <p:spTgt spid="6">
                                            <p:graphicEl>
                                              <a:dgm id="{0DF65640-0520-498A-9C66-5ED28B7054A3}"/>
                                            </p:graphicEl>
                                          </p:spTgt>
                                        </p:tgtEl>
                                        <p:attrNameLst>
                                          <p:attrName>ppt_w</p:attrName>
                                        </p:attrNameLst>
                                      </p:cBhvr>
                                      <p:tavLst>
                                        <p:tav tm="0">
                                          <p:val>
                                            <p:fltVal val="0"/>
                                          </p:val>
                                        </p:tav>
                                        <p:tav tm="100000">
                                          <p:val>
                                            <p:strVal val="#ppt_w"/>
                                          </p:val>
                                        </p:tav>
                                      </p:tavLst>
                                    </p:anim>
                                    <p:anim calcmode="lin" valueType="num">
                                      <p:cBhvr>
                                        <p:cTn id="24" dur="1000" fill="hold"/>
                                        <p:tgtEl>
                                          <p:spTgt spid="6">
                                            <p:graphicEl>
                                              <a:dgm id="{0DF65640-0520-498A-9C66-5ED28B7054A3}"/>
                                            </p:graphicEl>
                                          </p:spTgt>
                                        </p:tgtEl>
                                        <p:attrNameLst>
                                          <p:attrName>ppt_h</p:attrName>
                                        </p:attrNameLst>
                                      </p:cBhvr>
                                      <p:tavLst>
                                        <p:tav tm="0">
                                          <p:val>
                                            <p:fltVal val="0"/>
                                          </p:val>
                                        </p:tav>
                                        <p:tav tm="100000">
                                          <p:val>
                                            <p:strVal val="#ppt_h"/>
                                          </p:val>
                                        </p:tav>
                                      </p:tavLst>
                                    </p:anim>
                                    <p:anim calcmode="lin" valueType="num">
                                      <p:cBhvr>
                                        <p:cTn id="25" dur="1000" fill="hold"/>
                                        <p:tgtEl>
                                          <p:spTgt spid="6">
                                            <p:graphicEl>
                                              <a:dgm id="{0DF65640-0520-498A-9C66-5ED28B7054A3}"/>
                                            </p:graphicEl>
                                          </p:spTgt>
                                        </p:tgtEl>
                                        <p:attrNameLst>
                                          <p:attrName>style.rotation</p:attrName>
                                        </p:attrNameLst>
                                      </p:cBhvr>
                                      <p:tavLst>
                                        <p:tav tm="0">
                                          <p:val>
                                            <p:fltVal val="90"/>
                                          </p:val>
                                        </p:tav>
                                        <p:tav tm="100000">
                                          <p:val>
                                            <p:fltVal val="0"/>
                                          </p:val>
                                        </p:tav>
                                      </p:tavLst>
                                    </p:anim>
                                    <p:animEffect transition="in" filter="fade">
                                      <p:cBhvr>
                                        <p:cTn id="26" dur="1000"/>
                                        <p:tgtEl>
                                          <p:spTgt spid="6">
                                            <p:graphicEl>
                                              <a:dgm id="{0DF65640-0520-498A-9C66-5ED28B7054A3}"/>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6">
                                            <p:graphicEl>
                                              <a:dgm id="{74B322D6-F521-41AE-9B7E-B3E899F65C72}"/>
                                            </p:graphicEl>
                                          </p:spTgt>
                                        </p:tgtEl>
                                        <p:attrNameLst>
                                          <p:attrName>style.visibility</p:attrName>
                                        </p:attrNameLst>
                                      </p:cBhvr>
                                      <p:to>
                                        <p:strVal val="visible"/>
                                      </p:to>
                                    </p:set>
                                    <p:anim calcmode="lin" valueType="num">
                                      <p:cBhvr>
                                        <p:cTn id="29" dur="1000" fill="hold"/>
                                        <p:tgtEl>
                                          <p:spTgt spid="6">
                                            <p:graphicEl>
                                              <a:dgm id="{74B322D6-F521-41AE-9B7E-B3E899F65C72}"/>
                                            </p:graphicEl>
                                          </p:spTgt>
                                        </p:tgtEl>
                                        <p:attrNameLst>
                                          <p:attrName>ppt_w</p:attrName>
                                        </p:attrNameLst>
                                      </p:cBhvr>
                                      <p:tavLst>
                                        <p:tav tm="0">
                                          <p:val>
                                            <p:fltVal val="0"/>
                                          </p:val>
                                        </p:tav>
                                        <p:tav tm="100000">
                                          <p:val>
                                            <p:strVal val="#ppt_w"/>
                                          </p:val>
                                        </p:tav>
                                      </p:tavLst>
                                    </p:anim>
                                    <p:anim calcmode="lin" valueType="num">
                                      <p:cBhvr>
                                        <p:cTn id="30" dur="1000" fill="hold"/>
                                        <p:tgtEl>
                                          <p:spTgt spid="6">
                                            <p:graphicEl>
                                              <a:dgm id="{74B322D6-F521-41AE-9B7E-B3E899F65C72}"/>
                                            </p:graphicEl>
                                          </p:spTgt>
                                        </p:tgtEl>
                                        <p:attrNameLst>
                                          <p:attrName>ppt_h</p:attrName>
                                        </p:attrNameLst>
                                      </p:cBhvr>
                                      <p:tavLst>
                                        <p:tav tm="0">
                                          <p:val>
                                            <p:fltVal val="0"/>
                                          </p:val>
                                        </p:tav>
                                        <p:tav tm="100000">
                                          <p:val>
                                            <p:strVal val="#ppt_h"/>
                                          </p:val>
                                        </p:tav>
                                      </p:tavLst>
                                    </p:anim>
                                    <p:anim calcmode="lin" valueType="num">
                                      <p:cBhvr>
                                        <p:cTn id="31" dur="1000" fill="hold"/>
                                        <p:tgtEl>
                                          <p:spTgt spid="6">
                                            <p:graphicEl>
                                              <a:dgm id="{74B322D6-F521-41AE-9B7E-B3E899F65C72}"/>
                                            </p:graphicEl>
                                          </p:spTgt>
                                        </p:tgtEl>
                                        <p:attrNameLst>
                                          <p:attrName>style.rotation</p:attrName>
                                        </p:attrNameLst>
                                      </p:cBhvr>
                                      <p:tavLst>
                                        <p:tav tm="0">
                                          <p:val>
                                            <p:fltVal val="90"/>
                                          </p:val>
                                        </p:tav>
                                        <p:tav tm="100000">
                                          <p:val>
                                            <p:fltVal val="0"/>
                                          </p:val>
                                        </p:tav>
                                      </p:tavLst>
                                    </p:anim>
                                    <p:animEffect transition="in" filter="fade">
                                      <p:cBhvr>
                                        <p:cTn id="32" dur="1000"/>
                                        <p:tgtEl>
                                          <p:spTgt spid="6">
                                            <p:graphicEl>
                                              <a:dgm id="{74B322D6-F521-41AE-9B7E-B3E899F65C72}"/>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6">
                                            <p:graphicEl>
                                              <a:dgm id="{A12DB024-08DB-4DBD-95FD-A64BA3E7B946}"/>
                                            </p:graphicEl>
                                          </p:spTgt>
                                        </p:tgtEl>
                                        <p:attrNameLst>
                                          <p:attrName>style.visibility</p:attrName>
                                        </p:attrNameLst>
                                      </p:cBhvr>
                                      <p:to>
                                        <p:strVal val="visible"/>
                                      </p:to>
                                    </p:set>
                                    <p:anim calcmode="lin" valueType="num">
                                      <p:cBhvr>
                                        <p:cTn id="37" dur="1000" fill="hold"/>
                                        <p:tgtEl>
                                          <p:spTgt spid="6">
                                            <p:graphicEl>
                                              <a:dgm id="{A12DB024-08DB-4DBD-95FD-A64BA3E7B946}"/>
                                            </p:graphicEl>
                                          </p:spTgt>
                                        </p:tgtEl>
                                        <p:attrNameLst>
                                          <p:attrName>ppt_w</p:attrName>
                                        </p:attrNameLst>
                                      </p:cBhvr>
                                      <p:tavLst>
                                        <p:tav tm="0">
                                          <p:val>
                                            <p:fltVal val="0"/>
                                          </p:val>
                                        </p:tav>
                                        <p:tav tm="100000">
                                          <p:val>
                                            <p:strVal val="#ppt_w"/>
                                          </p:val>
                                        </p:tav>
                                      </p:tavLst>
                                    </p:anim>
                                    <p:anim calcmode="lin" valueType="num">
                                      <p:cBhvr>
                                        <p:cTn id="38" dur="1000" fill="hold"/>
                                        <p:tgtEl>
                                          <p:spTgt spid="6">
                                            <p:graphicEl>
                                              <a:dgm id="{A12DB024-08DB-4DBD-95FD-A64BA3E7B946}"/>
                                            </p:graphicEl>
                                          </p:spTgt>
                                        </p:tgtEl>
                                        <p:attrNameLst>
                                          <p:attrName>ppt_h</p:attrName>
                                        </p:attrNameLst>
                                      </p:cBhvr>
                                      <p:tavLst>
                                        <p:tav tm="0">
                                          <p:val>
                                            <p:fltVal val="0"/>
                                          </p:val>
                                        </p:tav>
                                        <p:tav tm="100000">
                                          <p:val>
                                            <p:strVal val="#ppt_h"/>
                                          </p:val>
                                        </p:tav>
                                      </p:tavLst>
                                    </p:anim>
                                    <p:anim calcmode="lin" valueType="num">
                                      <p:cBhvr>
                                        <p:cTn id="39" dur="1000" fill="hold"/>
                                        <p:tgtEl>
                                          <p:spTgt spid="6">
                                            <p:graphicEl>
                                              <a:dgm id="{A12DB024-08DB-4DBD-95FD-A64BA3E7B946}"/>
                                            </p:graphicEl>
                                          </p:spTgt>
                                        </p:tgtEl>
                                        <p:attrNameLst>
                                          <p:attrName>style.rotation</p:attrName>
                                        </p:attrNameLst>
                                      </p:cBhvr>
                                      <p:tavLst>
                                        <p:tav tm="0">
                                          <p:val>
                                            <p:fltVal val="90"/>
                                          </p:val>
                                        </p:tav>
                                        <p:tav tm="100000">
                                          <p:val>
                                            <p:fltVal val="0"/>
                                          </p:val>
                                        </p:tav>
                                      </p:tavLst>
                                    </p:anim>
                                    <p:animEffect transition="in" filter="fade">
                                      <p:cBhvr>
                                        <p:cTn id="40" dur="1000"/>
                                        <p:tgtEl>
                                          <p:spTgt spid="6">
                                            <p:graphicEl>
                                              <a:dgm id="{A12DB024-08DB-4DBD-95FD-A64BA3E7B946}"/>
                                            </p:graphicEl>
                                          </p:spTgt>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6">
                                            <p:graphicEl>
                                              <a:dgm id="{7D057171-691E-49FF-8327-FFDA5AB61552}"/>
                                            </p:graphicEl>
                                          </p:spTgt>
                                        </p:tgtEl>
                                        <p:attrNameLst>
                                          <p:attrName>style.visibility</p:attrName>
                                        </p:attrNameLst>
                                      </p:cBhvr>
                                      <p:to>
                                        <p:strVal val="visible"/>
                                      </p:to>
                                    </p:set>
                                    <p:anim calcmode="lin" valueType="num">
                                      <p:cBhvr>
                                        <p:cTn id="43" dur="1000" fill="hold"/>
                                        <p:tgtEl>
                                          <p:spTgt spid="6">
                                            <p:graphicEl>
                                              <a:dgm id="{7D057171-691E-49FF-8327-FFDA5AB61552}"/>
                                            </p:graphicEl>
                                          </p:spTgt>
                                        </p:tgtEl>
                                        <p:attrNameLst>
                                          <p:attrName>ppt_w</p:attrName>
                                        </p:attrNameLst>
                                      </p:cBhvr>
                                      <p:tavLst>
                                        <p:tav tm="0">
                                          <p:val>
                                            <p:fltVal val="0"/>
                                          </p:val>
                                        </p:tav>
                                        <p:tav tm="100000">
                                          <p:val>
                                            <p:strVal val="#ppt_w"/>
                                          </p:val>
                                        </p:tav>
                                      </p:tavLst>
                                    </p:anim>
                                    <p:anim calcmode="lin" valueType="num">
                                      <p:cBhvr>
                                        <p:cTn id="44" dur="1000" fill="hold"/>
                                        <p:tgtEl>
                                          <p:spTgt spid="6">
                                            <p:graphicEl>
                                              <a:dgm id="{7D057171-691E-49FF-8327-FFDA5AB61552}"/>
                                            </p:graphicEl>
                                          </p:spTgt>
                                        </p:tgtEl>
                                        <p:attrNameLst>
                                          <p:attrName>ppt_h</p:attrName>
                                        </p:attrNameLst>
                                      </p:cBhvr>
                                      <p:tavLst>
                                        <p:tav tm="0">
                                          <p:val>
                                            <p:fltVal val="0"/>
                                          </p:val>
                                        </p:tav>
                                        <p:tav tm="100000">
                                          <p:val>
                                            <p:strVal val="#ppt_h"/>
                                          </p:val>
                                        </p:tav>
                                      </p:tavLst>
                                    </p:anim>
                                    <p:anim calcmode="lin" valueType="num">
                                      <p:cBhvr>
                                        <p:cTn id="45" dur="1000" fill="hold"/>
                                        <p:tgtEl>
                                          <p:spTgt spid="6">
                                            <p:graphicEl>
                                              <a:dgm id="{7D057171-691E-49FF-8327-FFDA5AB61552}"/>
                                            </p:graphicEl>
                                          </p:spTgt>
                                        </p:tgtEl>
                                        <p:attrNameLst>
                                          <p:attrName>style.rotation</p:attrName>
                                        </p:attrNameLst>
                                      </p:cBhvr>
                                      <p:tavLst>
                                        <p:tav tm="0">
                                          <p:val>
                                            <p:fltVal val="90"/>
                                          </p:val>
                                        </p:tav>
                                        <p:tav tm="100000">
                                          <p:val>
                                            <p:fltVal val="0"/>
                                          </p:val>
                                        </p:tav>
                                      </p:tavLst>
                                    </p:anim>
                                    <p:animEffect transition="in" filter="fade">
                                      <p:cBhvr>
                                        <p:cTn id="46" dur="1000"/>
                                        <p:tgtEl>
                                          <p:spTgt spid="6">
                                            <p:graphicEl>
                                              <a:dgm id="{7D057171-691E-49FF-8327-FFDA5AB61552}"/>
                                            </p:graphicEl>
                                          </p:spTgt>
                                        </p:tgtEl>
                                      </p:cBhvr>
                                    </p:animEffect>
                                  </p:childTnLst>
                                </p:cTn>
                              </p:par>
                            </p:childTnLst>
                          </p:cTn>
                        </p:par>
                      </p:childTnLst>
                    </p:cTn>
                  </p:par>
                  <p:par>
                    <p:cTn id="47" fill="hold">
                      <p:stCondLst>
                        <p:cond delay="indefinite"/>
                      </p:stCondLst>
                      <p:childTnLst>
                        <p:par>
                          <p:cTn id="48" fill="hold">
                            <p:stCondLst>
                              <p:cond delay="0"/>
                            </p:stCondLst>
                            <p:childTnLst>
                              <p:par>
                                <p:cTn id="49" presetID="31" presetClass="entr" presetSubtype="0" fill="hold" grpId="0" nodeType="clickEffect">
                                  <p:stCondLst>
                                    <p:cond delay="0"/>
                                  </p:stCondLst>
                                  <p:childTnLst>
                                    <p:set>
                                      <p:cBhvr>
                                        <p:cTn id="50" dur="1" fill="hold">
                                          <p:stCondLst>
                                            <p:cond delay="0"/>
                                          </p:stCondLst>
                                        </p:cTn>
                                        <p:tgtEl>
                                          <p:spTgt spid="6">
                                            <p:graphicEl>
                                              <a:dgm id="{2CD28C86-C715-442A-BDEB-2B26FDFD8600}"/>
                                            </p:graphicEl>
                                          </p:spTgt>
                                        </p:tgtEl>
                                        <p:attrNameLst>
                                          <p:attrName>style.visibility</p:attrName>
                                        </p:attrNameLst>
                                      </p:cBhvr>
                                      <p:to>
                                        <p:strVal val="visible"/>
                                      </p:to>
                                    </p:set>
                                    <p:anim calcmode="lin" valueType="num">
                                      <p:cBhvr>
                                        <p:cTn id="51" dur="1000" fill="hold"/>
                                        <p:tgtEl>
                                          <p:spTgt spid="6">
                                            <p:graphicEl>
                                              <a:dgm id="{2CD28C86-C715-442A-BDEB-2B26FDFD8600}"/>
                                            </p:graphicEl>
                                          </p:spTgt>
                                        </p:tgtEl>
                                        <p:attrNameLst>
                                          <p:attrName>ppt_w</p:attrName>
                                        </p:attrNameLst>
                                      </p:cBhvr>
                                      <p:tavLst>
                                        <p:tav tm="0">
                                          <p:val>
                                            <p:fltVal val="0"/>
                                          </p:val>
                                        </p:tav>
                                        <p:tav tm="100000">
                                          <p:val>
                                            <p:strVal val="#ppt_w"/>
                                          </p:val>
                                        </p:tav>
                                      </p:tavLst>
                                    </p:anim>
                                    <p:anim calcmode="lin" valueType="num">
                                      <p:cBhvr>
                                        <p:cTn id="52" dur="1000" fill="hold"/>
                                        <p:tgtEl>
                                          <p:spTgt spid="6">
                                            <p:graphicEl>
                                              <a:dgm id="{2CD28C86-C715-442A-BDEB-2B26FDFD8600}"/>
                                            </p:graphicEl>
                                          </p:spTgt>
                                        </p:tgtEl>
                                        <p:attrNameLst>
                                          <p:attrName>ppt_h</p:attrName>
                                        </p:attrNameLst>
                                      </p:cBhvr>
                                      <p:tavLst>
                                        <p:tav tm="0">
                                          <p:val>
                                            <p:fltVal val="0"/>
                                          </p:val>
                                        </p:tav>
                                        <p:tav tm="100000">
                                          <p:val>
                                            <p:strVal val="#ppt_h"/>
                                          </p:val>
                                        </p:tav>
                                      </p:tavLst>
                                    </p:anim>
                                    <p:anim calcmode="lin" valueType="num">
                                      <p:cBhvr>
                                        <p:cTn id="53" dur="1000" fill="hold"/>
                                        <p:tgtEl>
                                          <p:spTgt spid="6">
                                            <p:graphicEl>
                                              <a:dgm id="{2CD28C86-C715-442A-BDEB-2B26FDFD8600}"/>
                                            </p:graphicEl>
                                          </p:spTgt>
                                        </p:tgtEl>
                                        <p:attrNameLst>
                                          <p:attrName>style.rotation</p:attrName>
                                        </p:attrNameLst>
                                      </p:cBhvr>
                                      <p:tavLst>
                                        <p:tav tm="0">
                                          <p:val>
                                            <p:fltVal val="90"/>
                                          </p:val>
                                        </p:tav>
                                        <p:tav tm="100000">
                                          <p:val>
                                            <p:fltVal val="0"/>
                                          </p:val>
                                        </p:tav>
                                      </p:tavLst>
                                    </p:anim>
                                    <p:animEffect transition="in" filter="fade">
                                      <p:cBhvr>
                                        <p:cTn id="54" dur="1000"/>
                                        <p:tgtEl>
                                          <p:spTgt spid="6">
                                            <p:graphicEl>
                                              <a:dgm id="{2CD28C86-C715-442A-BDEB-2B26FDFD8600}"/>
                                            </p:graphicEl>
                                          </p:spTgt>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6">
                                            <p:graphicEl>
                                              <a:dgm id="{355938ED-B856-4582-9233-A0C02AC50C48}"/>
                                            </p:graphicEl>
                                          </p:spTgt>
                                        </p:tgtEl>
                                        <p:attrNameLst>
                                          <p:attrName>style.visibility</p:attrName>
                                        </p:attrNameLst>
                                      </p:cBhvr>
                                      <p:to>
                                        <p:strVal val="visible"/>
                                      </p:to>
                                    </p:set>
                                    <p:anim calcmode="lin" valueType="num">
                                      <p:cBhvr>
                                        <p:cTn id="57" dur="1000" fill="hold"/>
                                        <p:tgtEl>
                                          <p:spTgt spid="6">
                                            <p:graphicEl>
                                              <a:dgm id="{355938ED-B856-4582-9233-A0C02AC50C48}"/>
                                            </p:graphicEl>
                                          </p:spTgt>
                                        </p:tgtEl>
                                        <p:attrNameLst>
                                          <p:attrName>ppt_w</p:attrName>
                                        </p:attrNameLst>
                                      </p:cBhvr>
                                      <p:tavLst>
                                        <p:tav tm="0">
                                          <p:val>
                                            <p:fltVal val="0"/>
                                          </p:val>
                                        </p:tav>
                                        <p:tav tm="100000">
                                          <p:val>
                                            <p:strVal val="#ppt_w"/>
                                          </p:val>
                                        </p:tav>
                                      </p:tavLst>
                                    </p:anim>
                                    <p:anim calcmode="lin" valueType="num">
                                      <p:cBhvr>
                                        <p:cTn id="58" dur="1000" fill="hold"/>
                                        <p:tgtEl>
                                          <p:spTgt spid="6">
                                            <p:graphicEl>
                                              <a:dgm id="{355938ED-B856-4582-9233-A0C02AC50C48}"/>
                                            </p:graphicEl>
                                          </p:spTgt>
                                        </p:tgtEl>
                                        <p:attrNameLst>
                                          <p:attrName>ppt_h</p:attrName>
                                        </p:attrNameLst>
                                      </p:cBhvr>
                                      <p:tavLst>
                                        <p:tav tm="0">
                                          <p:val>
                                            <p:fltVal val="0"/>
                                          </p:val>
                                        </p:tav>
                                        <p:tav tm="100000">
                                          <p:val>
                                            <p:strVal val="#ppt_h"/>
                                          </p:val>
                                        </p:tav>
                                      </p:tavLst>
                                    </p:anim>
                                    <p:anim calcmode="lin" valueType="num">
                                      <p:cBhvr>
                                        <p:cTn id="59" dur="1000" fill="hold"/>
                                        <p:tgtEl>
                                          <p:spTgt spid="6">
                                            <p:graphicEl>
                                              <a:dgm id="{355938ED-B856-4582-9233-A0C02AC50C48}"/>
                                            </p:graphicEl>
                                          </p:spTgt>
                                        </p:tgtEl>
                                        <p:attrNameLst>
                                          <p:attrName>style.rotation</p:attrName>
                                        </p:attrNameLst>
                                      </p:cBhvr>
                                      <p:tavLst>
                                        <p:tav tm="0">
                                          <p:val>
                                            <p:fltVal val="90"/>
                                          </p:val>
                                        </p:tav>
                                        <p:tav tm="100000">
                                          <p:val>
                                            <p:fltVal val="0"/>
                                          </p:val>
                                        </p:tav>
                                      </p:tavLst>
                                    </p:anim>
                                    <p:animEffect transition="in" filter="fade">
                                      <p:cBhvr>
                                        <p:cTn id="60" dur="1000"/>
                                        <p:tgtEl>
                                          <p:spTgt spid="6">
                                            <p:graphicEl>
                                              <a:dgm id="{355938ED-B856-4582-9233-A0C02AC50C48}"/>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p:cTn id="65" dur="1000" fill="hold"/>
                                        <p:tgtEl>
                                          <p:spTgt spid="9"/>
                                        </p:tgtEl>
                                        <p:attrNameLst>
                                          <p:attrName>ppt_w</p:attrName>
                                        </p:attrNameLst>
                                      </p:cBhvr>
                                      <p:tavLst>
                                        <p:tav tm="0">
                                          <p:val>
                                            <p:fltVal val="0"/>
                                          </p:val>
                                        </p:tav>
                                        <p:tav tm="100000">
                                          <p:val>
                                            <p:strVal val="#ppt_w"/>
                                          </p:val>
                                        </p:tav>
                                      </p:tavLst>
                                    </p:anim>
                                    <p:anim calcmode="lin" valueType="num">
                                      <p:cBhvr>
                                        <p:cTn id="66" dur="1000" fill="hold"/>
                                        <p:tgtEl>
                                          <p:spTgt spid="9"/>
                                        </p:tgtEl>
                                        <p:attrNameLst>
                                          <p:attrName>ppt_h</p:attrName>
                                        </p:attrNameLst>
                                      </p:cBhvr>
                                      <p:tavLst>
                                        <p:tav tm="0">
                                          <p:val>
                                            <p:fltVal val="0"/>
                                          </p:val>
                                        </p:tav>
                                        <p:tav tm="100000">
                                          <p:val>
                                            <p:strVal val="#ppt_h"/>
                                          </p:val>
                                        </p:tav>
                                      </p:tavLst>
                                    </p:anim>
                                    <p:anim calcmode="lin" valueType="num">
                                      <p:cBhvr>
                                        <p:cTn id="67" dur="1000" fill="hold"/>
                                        <p:tgtEl>
                                          <p:spTgt spid="9"/>
                                        </p:tgtEl>
                                        <p:attrNameLst>
                                          <p:attrName>style.rotation</p:attrName>
                                        </p:attrNameLst>
                                      </p:cBhvr>
                                      <p:tavLst>
                                        <p:tav tm="0">
                                          <p:val>
                                            <p:fltVal val="90"/>
                                          </p:val>
                                        </p:tav>
                                        <p:tav tm="100000">
                                          <p:val>
                                            <p:fltVal val="0"/>
                                          </p:val>
                                        </p:tav>
                                      </p:tavLst>
                                    </p:anim>
                                    <p:animEffect transition="in" filter="fade">
                                      <p:cBhvr>
                                        <p:cTn id="68"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P spid="8" grpId="0"/>
      <p:bldP spid="9"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9392"/>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927528725"/>
              </p:ext>
            </p:extLst>
          </p:nvPr>
        </p:nvGraphicFramePr>
        <p:xfrm>
          <a:off x="251520" y="1628800"/>
          <a:ext cx="8892480" cy="30243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p:cNvSpPr/>
          <p:nvPr/>
        </p:nvSpPr>
        <p:spPr>
          <a:xfrm>
            <a:off x="8676456" y="1916832"/>
            <a:ext cx="648072" cy="25202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1" anchor="ctr"/>
          <a:lstStyle/>
          <a:p>
            <a:pPr algn="ctr"/>
            <a:r>
              <a:rPr lang="fa-IR" sz="2000" dirty="0" smtClean="0">
                <a:solidFill>
                  <a:srgbClr val="FF0000"/>
                </a:solidFill>
                <a:cs typeface="B Titr" panose="00000700000000000000" pitchFamily="2" charset="-78"/>
              </a:rPr>
              <a:t>تفقه یا دین شناسی</a:t>
            </a:r>
            <a:endParaRPr lang="fa-IR" sz="2000" dirty="0">
              <a:solidFill>
                <a:srgbClr val="FF0000"/>
              </a:solidFill>
              <a:cs typeface="B Titr" panose="00000700000000000000" pitchFamily="2" charset="-78"/>
            </a:endParaRPr>
          </a:p>
        </p:txBody>
      </p:sp>
      <p:graphicFrame>
        <p:nvGraphicFramePr>
          <p:cNvPr id="11" name="Content Placeholder 6"/>
          <p:cNvGraphicFramePr>
            <a:graphicFrameLocks/>
          </p:cNvGraphicFramePr>
          <p:nvPr>
            <p:extLst>
              <p:ext uri="{D42A27DB-BD31-4B8C-83A1-F6EECF244321}">
                <p14:modId xmlns:p14="http://schemas.microsoft.com/office/powerpoint/2010/main" val="4095326919"/>
              </p:ext>
            </p:extLst>
          </p:nvPr>
        </p:nvGraphicFramePr>
        <p:xfrm>
          <a:off x="251520" y="4462581"/>
          <a:ext cx="8784976" cy="2206779"/>
        </p:xfrm>
        <a:graphic>
          <a:graphicData uri="http://schemas.openxmlformats.org/drawingml/2006/diagram">
            <dgm:relIds xmlns:dgm="http://schemas.openxmlformats.org/drawingml/2006/diagram" xmlns:r="http://schemas.openxmlformats.org/officeDocument/2006/relationships" r:dm="rId7" r:lo="rId8" r:qs="rId9" r:cs="rId10"/>
          </a:graphicData>
        </a:graphic>
      </p:graphicFrame>
    </p:spTree>
    <p:extLst>
      <p:ext uri="{BB962C8B-B14F-4D97-AF65-F5344CB8AC3E}">
        <p14:creationId xmlns:p14="http://schemas.microsoft.com/office/powerpoint/2010/main" val="1471860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2000"/>
                                        <p:tgtEl>
                                          <p:spTgt spid="9"/>
                                        </p:tgtEl>
                                      </p:cBhvr>
                                    </p:animEffect>
                                    <p:anim calcmode="lin" valueType="num">
                                      <p:cBhvr>
                                        <p:cTn id="15" dur="2000" fill="hold"/>
                                        <p:tgtEl>
                                          <p:spTgt spid="9"/>
                                        </p:tgtEl>
                                        <p:attrNameLst>
                                          <p:attrName>ppt_w</p:attrName>
                                        </p:attrNameLst>
                                      </p:cBhvr>
                                      <p:tavLst>
                                        <p:tav tm="0" fmla="#ppt_w*sin(2.5*pi*$)">
                                          <p:val>
                                            <p:fltVal val="0"/>
                                          </p:val>
                                        </p:tav>
                                        <p:tav tm="100000">
                                          <p:val>
                                            <p:fltVal val="1"/>
                                          </p:val>
                                        </p:tav>
                                      </p:tavLst>
                                    </p:anim>
                                    <p:anim calcmode="lin" valueType="num">
                                      <p:cBhvr>
                                        <p:cTn id="16" dur="20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8">
                                            <p:graphicEl>
                                              <a:dgm id="{2AF4F946-8F17-411D-9A97-64C04E206C63}"/>
                                            </p:graphicEl>
                                          </p:spTgt>
                                        </p:tgtEl>
                                        <p:attrNameLst>
                                          <p:attrName>style.visibility</p:attrName>
                                        </p:attrNameLst>
                                      </p:cBhvr>
                                      <p:to>
                                        <p:strVal val="visible"/>
                                      </p:to>
                                    </p:set>
                                    <p:animEffect transition="in" filter="fade">
                                      <p:cBhvr>
                                        <p:cTn id="21" dur="2000"/>
                                        <p:tgtEl>
                                          <p:spTgt spid="8">
                                            <p:graphicEl>
                                              <a:dgm id="{2AF4F946-8F17-411D-9A97-64C04E206C63}"/>
                                            </p:graphicEl>
                                          </p:spTgt>
                                        </p:tgtEl>
                                      </p:cBhvr>
                                    </p:animEffect>
                                    <p:anim calcmode="lin" valueType="num">
                                      <p:cBhvr>
                                        <p:cTn id="22" dur="2000" fill="hold"/>
                                        <p:tgtEl>
                                          <p:spTgt spid="8">
                                            <p:graphicEl>
                                              <a:dgm id="{2AF4F946-8F17-411D-9A97-64C04E206C63}"/>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8">
                                            <p:graphicEl>
                                              <a:dgm id="{2AF4F946-8F17-411D-9A97-64C04E206C63}"/>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8">
                                            <p:graphicEl>
                                              <a:dgm id="{70C5D082-42D4-4E61-9F76-ACE3AB3F54F2}"/>
                                            </p:graphicEl>
                                          </p:spTgt>
                                        </p:tgtEl>
                                        <p:attrNameLst>
                                          <p:attrName>style.visibility</p:attrName>
                                        </p:attrNameLst>
                                      </p:cBhvr>
                                      <p:to>
                                        <p:strVal val="visible"/>
                                      </p:to>
                                    </p:set>
                                    <p:animEffect transition="in" filter="fade">
                                      <p:cBhvr>
                                        <p:cTn id="26" dur="2000"/>
                                        <p:tgtEl>
                                          <p:spTgt spid="8">
                                            <p:graphicEl>
                                              <a:dgm id="{70C5D082-42D4-4E61-9F76-ACE3AB3F54F2}"/>
                                            </p:graphicEl>
                                          </p:spTgt>
                                        </p:tgtEl>
                                      </p:cBhvr>
                                    </p:animEffect>
                                    <p:anim calcmode="lin" valueType="num">
                                      <p:cBhvr>
                                        <p:cTn id="27" dur="2000" fill="hold"/>
                                        <p:tgtEl>
                                          <p:spTgt spid="8">
                                            <p:graphicEl>
                                              <a:dgm id="{70C5D082-42D4-4E61-9F76-ACE3AB3F54F2}"/>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8">
                                            <p:graphicEl>
                                              <a:dgm id="{70C5D082-42D4-4E61-9F76-ACE3AB3F54F2}"/>
                                            </p:graphicEl>
                                          </p:spTgt>
                                        </p:tgtEl>
                                        <p:attrNameLst>
                                          <p:attrName>ppt_h</p:attrName>
                                        </p:attrNameLst>
                                      </p:cBhvr>
                                      <p:tavLst>
                                        <p:tav tm="0">
                                          <p:val>
                                            <p:strVal val="#ppt_h"/>
                                          </p:val>
                                        </p:tav>
                                        <p:tav tm="100000">
                                          <p:val>
                                            <p:strVal val="#ppt_h"/>
                                          </p:val>
                                        </p:tav>
                                      </p:tavLst>
                                    </p:anim>
                                  </p:childTnLst>
                                </p:cTn>
                              </p:par>
                              <p:par>
                                <p:cTn id="29" presetID="45" presetClass="entr" presetSubtype="0" fill="hold" grpId="0" nodeType="withEffect">
                                  <p:stCondLst>
                                    <p:cond delay="0"/>
                                  </p:stCondLst>
                                  <p:childTnLst>
                                    <p:set>
                                      <p:cBhvr>
                                        <p:cTn id="30" dur="1" fill="hold">
                                          <p:stCondLst>
                                            <p:cond delay="0"/>
                                          </p:stCondLst>
                                        </p:cTn>
                                        <p:tgtEl>
                                          <p:spTgt spid="8">
                                            <p:graphicEl>
                                              <a:dgm id="{DC994E72-6773-4A63-A034-1EAA756F25D6}"/>
                                            </p:graphicEl>
                                          </p:spTgt>
                                        </p:tgtEl>
                                        <p:attrNameLst>
                                          <p:attrName>style.visibility</p:attrName>
                                        </p:attrNameLst>
                                      </p:cBhvr>
                                      <p:to>
                                        <p:strVal val="visible"/>
                                      </p:to>
                                    </p:set>
                                    <p:animEffect transition="in" filter="fade">
                                      <p:cBhvr>
                                        <p:cTn id="31" dur="2000"/>
                                        <p:tgtEl>
                                          <p:spTgt spid="8">
                                            <p:graphicEl>
                                              <a:dgm id="{DC994E72-6773-4A63-A034-1EAA756F25D6}"/>
                                            </p:graphicEl>
                                          </p:spTgt>
                                        </p:tgtEl>
                                      </p:cBhvr>
                                    </p:animEffect>
                                    <p:anim calcmode="lin" valueType="num">
                                      <p:cBhvr>
                                        <p:cTn id="32" dur="2000" fill="hold"/>
                                        <p:tgtEl>
                                          <p:spTgt spid="8">
                                            <p:graphicEl>
                                              <a:dgm id="{DC994E72-6773-4A63-A034-1EAA756F25D6}"/>
                                            </p:graphicEl>
                                          </p:spTgt>
                                        </p:tgtEl>
                                        <p:attrNameLst>
                                          <p:attrName>ppt_w</p:attrName>
                                        </p:attrNameLst>
                                      </p:cBhvr>
                                      <p:tavLst>
                                        <p:tav tm="0" fmla="#ppt_w*sin(2.5*pi*$)">
                                          <p:val>
                                            <p:fltVal val="0"/>
                                          </p:val>
                                        </p:tav>
                                        <p:tav tm="100000">
                                          <p:val>
                                            <p:fltVal val="1"/>
                                          </p:val>
                                        </p:tav>
                                      </p:tavLst>
                                    </p:anim>
                                    <p:anim calcmode="lin" valueType="num">
                                      <p:cBhvr>
                                        <p:cTn id="33" dur="2000" fill="hold"/>
                                        <p:tgtEl>
                                          <p:spTgt spid="8">
                                            <p:graphicEl>
                                              <a:dgm id="{DC994E72-6773-4A63-A034-1EAA756F25D6}"/>
                                            </p:graphicEl>
                                          </p:spTgt>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45" presetClass="entr" presetSubtype="0" fill="hold" grpId="0" nodeType="clickEffect">
                                  <p:stCondLst>
                                    <p:cond delay="0"/>
                                  </p:stCondLst>
                                  <p:childTnLst>
                                    <p:set>
                                      <p:cBhvr>
                                        <p:cTn id="37" dur="1" fill="hold">
                                          <p:stCondLst>
                                            <p:cond delay="0"/>
                                          </p:stCondLst>
                                        </p:cTn>
                                        <p:tgtEl>
                                          <p:spTgt spid="8">
                                            <p:graphicEl>
                                              <a:dgm id="{197924F7-BF3D-4FE1-A32E-A9D8928D7442}"/>
                                            </p:graphicEl>
                                          </p:spTgt>
                                        </p:tgtEl>
                                        <p:attrNameLst>
                                          <p:attrName>style.visibility</p:attrName>
                                        </p:attrNameLst>
                                      </p:cBhvr>
                                      <p:to>
                                        <p:strVal val="visible"/>
                                      </p:to>
                                    </p:set>
                                    <p:animEffect transition="in" filter="fade">
                                      <p:cBhvr>
                                        <p:cTn id="38" dur="2000"/>
                                        <p:tgtEl>
                                          <p:spTgt spid="8">
                                            <p:graphicEl>
                                              <a:dgm id="{197924F7-BF3D-4FE1-A32E-A9D8928D7442}"/>
                                            </p:graphicEl>
                                          </p:spTgt>
                                        </p:tgtEl>
                                      </p:cBhvr>
                                    </p:animEffect>
                                    <p:anim calcmode="lin" valueType="num">
                                      <p:cBhvr>
                                        <p:cTn id="39" dur="2000" fill="hold"/>
                                        <p:tgtEl>
                                          <p:spTgt spid="8">
                                            <p:graphicEl>
                                              <a:dgm id="{197924F7-BF3D-4FE1-A32E-A9D8928D7442}"/>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8">
                                            <p:graphicEl>
                                              <a:dgm id="{197924F7-BF3D-4FE1-A32E-A9D8928D7442}"/>
                                            </p:graphicEl>
                                          </p:spTgt>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0"/>
                                  </p:stCondLst>
                                  <p:childTnLst>
                                    <p:set>
                                      <p:cBhvr>
                                        <p:cTn id="42" dur="1" fill="hold">
                                          <p:stCondLst>
                                            <p:cond delay="0"/>
                                          </p:stCondLst>
                                        </p:cTn>
                                        <p:tgtEl>
                                          <p:spTgt spid="8">
                                            <p:graphicEl>
                                              <a:dgm id="{56D14341-EFFF-4514-A832-20F2820A1F78}"/>
                                            </p:graphicEl>
                                          </p:spTgt>
                                        </p:tgtEl>
                                        <p:attrNameLst>
                                          <p:attrName>style.visibility</p:attrName>
                                        </p:attrNameLst>
                                      </p:cBhvr>
                                      <p:to>
                                        <p:strVal val="visible"/>
                                      </p:to>
                                    </p:set>
                                    <p:animEffect transition="in" filter="fade">
                                      <p:cBhvr>
                                        <p:cTn id="43" dur="2000"/>
                                        <p:tgtEl>
                                          <p:spTgt spid="8">
                                            <p:graphicEl>
                                              <a:dgm id="{56D14341-EFFF-4514-A832-20F2820A1F78}"/>
                                            </p:graphicEl>
                                          </p:spTgt>
                                        </p:tgtEl>
                                      </p:cBhvr>
                                    </p:animEffect>
                                    <p:anim calcmode="lin" valueType="num">
                                      <p:cBhvr>
                                        <p:cTn id="44" dur="2000" fill="hold"/>
                                        <p:tgtEl>
                                          <p:spTgt spid="8">
                                            <p:graphicEl>
                                              <a:dgm id="{56D14341-EFFF-4514-A832-20F2820A1F78}"/>
                                            </p:graphicEl>
                                          </p:spTgt>
                                        </p:tgtEl>
                                        <p:attrNameLst>
                                          <p:attrName>ppt_w</p:attrName>
                                        </p:attrNameLst>
                                      </p:cBhvr>
                                      <p:tavLst>
                                        <p:tav tm="0" fmla="#ppt_w*sin(2.5*pi*$)">
                                          <p:val>
                                            <p:fltVal val="0"/>
                                          </p:val>
                                        </p:tav>
                                        <p:tav tm="100000">
                                          <p:val>
                                            <p:fltVal val="1"/>
                                          </p:val>
                                        </p:tav>
                                      </p:tavLst>
                                    </p:anim>
                                    <p:anim calcmode="lin" valueType="num">
                                      <p:cBhvr>
                                        <p:cTn id="45" dur="2000" fill="hold"/>
                                        <p:tgtEl>
                                          <p:spTgt spid="8">
                                            <p:graphicEl>
                                              <a:dgm id="{56D14341-EFFF-4514-A832-20F2820A1F78}"/>
                                            </p:graphicEl>
                                          </p:spTgt>
                                        </p:tgtEl>
                                        <p:attrNameLst>
                                          <p:attrName>ppt_h</p:attrName>
                                        </p:attrNameLst>
                                      </p:cBhvr>
                                      <p:tavLst>
                                        <p:tav tm="0">
                                          <p:val>
                                            <p:strVal val="#ppt_h"/>
                                          </p:val>
                                        </p:tav>
                                        <p:tav tm="100000">
                                          <p:val>
                                            <p:strVal val="#ppt_h"/>
                                          </p:val>
                                        </p:tav>
                                      </p:tavLst>
                                    </p:anim>
                                  </p:childTnLst>
                                </p:cTn>
                              </p:par>
                            </p:childTnLst>
                          </p:cTn>
                        </p:par>
                      </p:childTnLst>
                    </p:cTn>
                  </p:par>
                  <p:par>
                    <p:cTn id="46" fill="hold">
                      <p:stCondLst>
                        <p:cond delay="indefinite"/>
                      </p:stCondLst>
                      <p:childTnLst>
                        <p:par>
                          <p:cTn id="47" fill="hold">
                            <p:stCondLst>
                              <p:cond delay="0"/>
                            </p:stCondLst>
                            <p:childTnLst>
                              <p:par>
                                <p:cTn id="48" presetID="45" presetClass="entr" presetSubtype="0" fill="hold" grpId="0" nodeType="clickEffect">
                                  <p:stCondLst>
                                    <p:cond delay="0"/>
                                  </p:stCondLst>
                                  <p:childTnLst>
                                    <p:set>
                                      <p:cBhvr>
                                        <p:cTn id="49" dur="1" fill="hold">
                                          <p:stCondLst>
                                            <p:cond delay="0"/>
                                          </p:stCondLst>
                                        </p:cTn>
                                        <p:tgtEl>
                                          <p:spTgt spid="8">
                                            <p:graphicEl>
                                              <a:dgm id="{E91DD2D5-C0D1-46D9-BD93-6A5B78B57CF3}"/>
                                            </p:graphicEl>
                                          </p:spTgt>
                                        </p:tgtEl>
                                        <p:attrNameLst>
                                          <p:attrName>style.visibility</p:attrName>
                                        </p:attrNameLst>
                                      </p:cBhvr>
                                      <p:to>
                                        <p:strVal val="visible"/>
                                      </p:to>
                                    </p:set>
                                    <p:animEffect transition="in" filter="fade">
                                      <p:cBhvr>
                                        <p:cTn id="50" dur="2000"/>
                                        <p:tgtEl>
                                          <p:spTgt spid="8">
                                            <p:graphicEl>
                                              <a:dgm id="{E91DD2D5-C0D1-46D9-BD93-6A5B78B57CF3}"/>
                                            </p:graphicEl>
                                          </p:spTgt>
                                        </p:tgtEl>
                                      </p:cBhvr>
                                    </p:animEffect>
                                    <p:anim calcmode="lin" valueType="num">
                                      <p:cBhvr>
                                        <p:cTn id="51" dur="2000" fill="hold"/>
                                        <p:tgtEl>
                                          <p:spTgt spid="8">
                                            <p:graphicEl>
                                              <a:dgm id="{E91DD2D5-C0D1-46D9-BD93-6A5B78B57CF3}"/>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8">
                                            <p:graphicEl>
                                              <a:dgm id="{E91DD2D5-C0D1-46D9-BD93-6A5B78B57CF3}"/>
                                            </p:graphicEl>
                                          </p:spTgt>
                                        </p:tgtEl>
                                        <p:attrNameLst>
                                          <p:attrName>ppt_h</p:attrName>
                                        </p:attrNameLst>
                                      </p:cBhvr>
                                      <p:tavLst>
                                        <p:tav tm="0">
                                          <p:val>
                                            <p:strVal val="#ppt_h"/>
                                          </p:val>
                                        </p:tav>
                                        <p:tav tm="100000">
                                          <p:val>
                                            <p:strVal val="#ppt_h"/>
                                          </p:val>
                                        </p:tav>
                                      </p:tavLst>
                                    </p:anim>
                                  </p:childTnLst>
                                </p:cTn>
                              </p:par>
                              <p:par>
                                <p:cTn id="53" presetID="45" presetClass="entr" presetSubtype="0" fill="hold" grpId="0" nodeType="withEffect">
                                  <p:stCondLst>
                                    <p:cond delay="0"/>
                                  </p:stCondLst>
                                  <p:childTnLst>
                                    <p:set>
                                      <p:cBhvr>
                                        <p:cTn id="54" dur="1" fill="hold">
                                          <p:stCondLst>
                                            <p:cond delay="0"/>
                                          </p:stCondLst>
                                        </p:cTn>
                                        <p:tgtEl>
                                          <p:spTgt spid="8">
                                            <p:graphicEl>
                                              <a:dgm id="{6A57FAEA-AFA6-4881-856F-2FAA36F08018}"/>
                                            </p:graphicEl>
                                          </p:spTgt>
                                        </p:tgtEl>
                                        <p:attrNameLst>
                                          <p:attrName>style.visibility</p:attrName>
                                        </p:attrNameLst>
                                      </p:cBhvr>
                                      <p:to>
                                        <p:strVal val="visible"/>
                                      </p:to>
                                    </p:set>
                                    <p:animEffect transition="in" filter="fade">
                                      <p:cBhvr>
                                        <p:cTn id="55" dur="2000"/>
                                        <p:tgtEl>
                                          <p:spTgt spid="8">
                                            <p:graphicEl>
                                              <a:dgm id="{6A57FAEA-AFA6-4881-856F-2FAA36F08018}"/>
                                            </p:graphicEl>
                                          </p:spTgt>
                                        </p:tgtEl>
                                      </p:cBhvr>
                                    </p:animEffect>
                                    <p:anim calcmode="lin" valueType="num">
                                      <p:cBhvr>
                                        <p:cTn id="56" dur="2000" fill="hold"/>
                                        <p:tgtEl>
                                          <p:spTgt spid="8">
                                            <p:graphicEl>
                                              <a:dgm id="{6A57FAEA-AFA6-4881-856F-2FAA36F08018}"/>
                                            </p:graphicEl>
                                          </p:spTgt>
                                        </p:tgtEl>
                                        <p:attrNameLst>
                                          <p:attrName>ppt_w</p:attrName>
                                        </p:attrNameLst>
                                      </p:cBhvr>
                                      <p:tavLst>
                                        <p:tav tm="0" fmla="#ppt_w*sin(2.5*pi*$)">
                                          <p:val>
                                            <p:fltVal val="0"/>
                                          </p:val>
                                        </p:tav>
                                        <p:tav tm="100000">
                                          <p:val>
                                            <p:fltVal val="1"/>
                                          </p:val>
                                        </p:tav>
                                      </p:tavLst>
                                    </p:anim>
                                    <p:anim calcmode="lin" valueType="num">
                                      <p:cBhvr>
                                        <p:cTn id="57" dur="2000" fill="hold"/>
                                        <p:tgtEl>
                                          <p:spTgt spid="8">
                                            <p:graphicEl>
                                              <a:dgm id="{6A57FAEA-AFA6-4881-856F-2FAA36F08018}"/>
                                            </p:graphicEl>
                                          </p:spTgt>
                                        </p:tgtEl>
                                        <p:attrNameLst>
                                          <p:attrName>ppt_h</p:attrName>
                                        </p:attrNameLst>
                                      </p:cBhvr>
                                      <p:tavLst>
                                        <p:tav tm="0">
                                          <p:val>
                                            <p:strVal val="#ppt_h"/>
                                          </p:val>
                                        </p:tav>
                                        <p:tav tm="100000">
                                          <p:val>
                                            <p:strVal val="#ppt_h"/>
                                          </p:val>
                                        </p:tav>
                                      </p:tavLst>
                                    </p:anim>
                                  </p:childTnLst>
                                </p:cTn>
                              </p:par>
                            </p:childTnLst>
                          </p:cTn>
                        </p:par>
                      </p:childTnLst>
                    </p:cTn>
                  </p:par>
                  <p:par>
                    <p:cTn id="58" fill="hold">
                      <p:stCondLst>
                        <p:cond delay="indefinite"/>
                      </p:stCondLst>
                      <p:childTnLst>
                        <p:par>
                          <p:cTn id="59" fill="hold">
                            <p:stCondLst>
                              <p:cond delay="0"/>
                            </p:stCondLst>
                            <p:childTnLst>
                              <p:par>
                                <p:cTn id="60" presetID="45" presetClass="entr" presetSubtype="0" fill="hold" grpId="0" nodeType="clickEffect">
                                  <p:stCondLst>
                                    <p:cond delay="0"/>
                                  </p:stCondLst>
                                  <p:childTnLst>
                                    <p:set>
                                      <p:cBhvr>
                                        <p:cTn id="61" dur="1" fill="hold">
                                          <p:stCondLst>
                                            <p:cond delay="0"/>
                                          </p:stCondLst>
                                        </p:cTn>
                                        <p:tgtEl>
                                          <p:spTgt spid="8">
                                            <p:graphicEl>
                                              <a:dgm id="{2B41E917-DDEA-45B1-B320-7D379F2F3FD6}"/>
                                            </p:graphicEl>
                                          </p:spTgt>
                                        </p:tgtEl>
                                        <p:attrNameLst>
                                          <p:attrName>style.visibility</p:attrName>
                                        </p:attrNameLst>
                                      </p:cBhvr>
                                      <p:to>
                                        <p:strVal val="visible"/>
                                      </p:to>
                                    </p:set>
                                    <p:animEffect transition="in" filter="fade">
                                      <p:cBhvr>
                                        <p:cTn id="62" dur="2000"/>
                                        <p:tgtEl>
                                          <p:spTgt spid="8">
                                            <p:graphicEl>
                                              <a:dgm id="{2B41E917-DDEA-45B1-B320-7D379F2F3FD6}"/>
                                            </p:graphicEl>
                                          </p:spTgt>
                                        </p:tgtEl>
                                      </p:cBhvr>
                                    </p:animEffect>
                                    <p:anim calcmode="lin" valueType="num">
                                      <p:cBhvr>
                                        <p:cTn id="63" dur="2000" fill="hold"/>
                                        <p:tgtEl>
                                          <p:spTgt spid="8">
                                            <p:graphicEl>
                                              <a:dgm id="{2B41E917-DDEA-45B1-B320-7D379F2F3FD6}"/>
                                            </p:graphicEl>
                                          </p:spTgt>
                                        </p:tgtEl>
                                        <p:attrNameLst>
                                          <p:attrName>ppt_w</p:attrName>
                                        </p:attrNameLst>
                                      </p:cBhvr>
                                      <p:tavLst>
                                        <p:tav tm="0" fmla="#ppt_w*sin(2.5*pi*$)">
                                          <p:val>
                                            <p:fltVal val="0"/>
                                          </p:val>
                                        </p:tav>
                                        <p:tav tm="100000">
                                          <p:val>
                                            <p:fltVal val="1"/>
                                          </p:val>
                                        </p:tav>
                                      </p:tavLst>
                                    </p:anim>
                                    <p:anim calcmode="lin" valueType="num">
                                      <p:cBhvr>
                                        <p:cTn id="64" dur="2000" fill="hold"/>
                                        <p:tgtEl>
                                          <p:spTgt spid="8">
                                            <p:graphicEl>
                                              <a:dgm id="{2B41E917-DDEA-45B1-B320-7D379F2F3FD6}"/>
                                            </p:graphicEl>
                                          </p:spTgt>
                                        </p:tgtEl>
                                        <p:attrNameLst>
                                          <p:attrName>ppt_h</p:attrName>
                                        </p:attrNameLst>
                                      </p:cBhvr>
                                      <p:tavLst>
                                        <p:tav tm="0">
                                          <p:val>
                                            <p:strVal val="#ppt_h"/>
                                          </p:val>
                                        </p:tav>
                                        <p:tav tm="100000">
                                          <p:val>
                                            <p:strVal val="#ppt_h"/>
                                          </p:val>
                                        </p:tav>
                                      </p:tavLst>
                                    </p:anim>
                                  </p:childTnLst>
                                </p:cTn>
                              </p:par>
                              <p:par>
                                <p:cTn id="65" presetID="45" presetClass="entr" presetSubtype="0" fill="hold" grpId="0" nodeType="withEffect">
                                  <p:stCondLst>
                                    <p:cond delay="0"/>
                                  </p:stCondLst>
                                  <p:childTnLst>
                                    <p:set>
                                      <p:cBhvr>
                                        <p:cTn id="66" dur="1" fill="hold">
                                          <p:stCondLst>
                                            <p:cond delay="0"/>
                                          </p:stCondLst>
                                        </p:cTn>
                                        <p:tgtEl>
                                          <p:spTgt spid="8">
                                            <p:graphicEl>
                                              <a:dgm id="{57C2FDAC-4802-4AC7-BD31-1E08F86F197D}"/>
                                            </p:graphicEl>
                                          </p:spTgt>
                                        </p:tgtEl>
                                        <p:attrNameLst>
                                          <p:attrName>style.visibility</p:attrName>
                                        </p:attrNameLst>
                                      </p:cBhvr>
                                      <p:to>
                                        <p:strVal val="visible"/>
                                      </p:to>
                                    </p:set>
                                    <p:animEffect transition="in" filter="fade">
                                      <p:cBhvr>
                                        <p:cTn id="67" dur="2000"/>
                                        <p:tgtEl>
                                          <p:spTgt spid="8">
                                            <p:graphicEl>
                                              <a:dgm id="{57C2FDAC-4802-4AC7-BD31-1E08F86F197D}"/>
                                            </p:graphicEl>
                                          </p:spTgt>
                                        </p:tgtEl>
                                      </p:cBhvr>
                                    </p:animEffect>
                                    <p:anim calcmode="lin" valueType="num">
                                      <p:cBhvr>
                                        <p:cTn id="68" dur="2000" fill="hold"/>
                                        <p:tgtEl>
                                          <p:spTgt spid="8">
                                            <p:graphicEl>
                                              <a:dgm id="{57C2FDAC-4802-4AC7-BD31-1E08F86F197D}"/>
                                            </p:graphicEl>
                                          </p:spTgt>
                                        </p:tgtEl>
                                        <p:attrNameLst>
                                          <p:attrName>ppt_w</p:attrName>
                                        </p:attrNameLst>
                                      </p:cBhvr>
                                      <p:tavLst>
                                        <p:tav tm="0" fmla="#ppt_w*sin(2.5*pi*$)">
                                          <p:val>
                                            <p:fltVal val="0"/>
                                          </p:val>
                                        </p:tav>
                                        <p:tav tm="100000">
                                          <p:val>
                                            <p:fltVal val="1"/>
                                          </p:val>
                                        </p:tav>
                                      </p:tavLst>
                                    </p:anim>
                                    <p:anim calcmode="lin" valueType="num">
                                      <p:cBhvr>
                                        <p:cTn id="69" dur="2000" fill="hold"/>
                                        <p:tgtEl>
                                          <p:spTgt spid="8">
                                            <p:graphicEl>
                                              <a:dgm id="{57C2FDAC-4802-4AC7-BD31-1E08F86F197D}"/>
                                            </p:graphicEl>
                                          </p:spTgt>
                                        </p:tgtEl>
                                        <p:attrNameLst>
                                          <p:attrName>ppt_h</p:attrName>
                                        </p:attrNameLst>
                                      </p:cBhvr>
                                      <p:tavLst>
                                        <p:tav tm="0">
                                          <p:val>
                                            <p:strVal val="#ppt_h"/>
                                          </p:val>
                                        </p:tav>
                                        <p:tav tm="100000">
                                          <p:val>
                                            <p:strVal val="#ppt_h"/>
                                          </p:val>
                                        </p:tav>
                                      </p:tavLst>
                                    </p:anim>
                                  </p:childTnLst>
                                </p:cTn>
                              </p:par>
                            </p:childTnLst>
                          </p:cTn>
                        </p:par>
                      </p:childTnLst>
                    </p:cTn>
                  </p:par>
                  <p:par>
                    <p:cTn id="70" fill="hold">
                      <p:stCondLst>
                        <p:cond delay="indefinite"/>
                      </p:stCondLst>
                      <p:childTnLst>
                        <p:par>
                          <p:cTn id="71" fill="hold">
                            <p:stCondLst>
                              <p:cond delay="0"/>
                            </p:stCondLst>
                            <p:childTnLst>
                              <p:par>
                                <p:cTn id="72" presetID="45" presetClass="entr" presetSubtype="0" fill="hold" grpId="0" nodeType="clickEffect">
                                  <p:stCondLst>
                                    <p:cond delay="0"/>
                                  </p:stCondLst>
                                  <p:childTnLst>
                                    <p:set>
                                      <p:cBhvr>
                                        <p:cTn id="73" dur="1" fill="hold">
                                          <p:stCondLst>
                                            <p:cond delay="0"/>
                                          </p:stCondLst>
                                        </p:cTn>
                                        <p:tgtEl>
                                          <p:spTgt spid="8">
                                            <p:graphicEl>
                                              <a:dgm id="{0EEB4BBC-A09A-4BBC-B24D-7E56408D14A5}"/>
                                            </p:graphicEl>
                                          </p:spTgt>
                                        </p:tgtEl>
                                        <p:attrNameLst>
                                          <p:attrName>style.visibility</p:attrName>
                                        </p:attrNameLst>
                                      </p:cBhvr>
                                      <p:to>
                                        <p:strVal val="visible"/>
                                      </p:to>
                                    </p:set>
                                    <p:animEffect transition="in" filter="fade">
                                      <p:cBhvr>
                                        <p:cTn id="74" dur="2000"/>
                                        <p:tgtEl>
                                          <p:spTgt spid="8">
                                            <p:graphicEl>
                                              <a:dgm id="{0EEB4BBC-A09A-4BBC-B24D-7E56408D14A5}"/>
                                            </p:graphicEl>
                                          </p:spTgt>
                                        </p:tgtEl>
                                      </p:cBhvr>
                                    </p:animEffect>
                                    <p:anim calcmode="lin" valueType="num">
                                      <p:cBhvr>
                                        <p:cTn id="75" dur="2000" fill="hold"/>
                                        <p:tgtEl>
                                          <p:spTgt spid="8">
                                            <p:graphicEl>
                                              <a:dgm id="{0EEB4BBC-A09A-4BBC-B24D-7E56408D14A5}"/>
                                            </p:graphicEl>
                                          </p:spTgt>
                                        </p:tgtEl>
                                        <p:attrNameLst>
                                          <p:attrName>ppt_w</p:attrName>
                                        </p:attrNameLst>
                                      </p:cBhvr>
                                      <p:tavLst>
                                        <p:tav tm="0" fmla="#ppt_w*sin(2.5*pi*$)">
                                          <p:val>
                                            <p:fltVal val="0"/>
                                          </p:val>
                                        </p:tav>
                                        <p:tav tm="100000">
                                          <p:val>
                                            <p:fltVal val="1"/>
                                          </p:val>
                                        </p:tav>
                                      </p:tavLst>
                                    </p:anim>
                                    <p:anim calcmode="lin" valueType="num">
                                      <p:cBhvr>
                                        <p:cTn id="76" dur="2000" fill="hold"/>
                                        <p:tgtEl>
                                          <p:spTgt spid="8">
                                            <p:graphicEl>
                                              <a:dgm id="{0EEB4BBC-A09A-4BBC-B24D-7E56408D14A5}"/>
                                            </p:graphicEl>
                                          </p:spTgt>
                                        </p:tgtEl>
                                        <p:attrNameLst>
                                          <p:attrName>ppt_h</p:attrName>
                                        </p:attrNameLst>
                                      </p:cBhvr>
                                      <p:tavLst>
                                        <p:tav tm="0">
                                          <p:val>
                                            <p:strVal val="#ppt_h"/>
                                          </p:val>
                                        </p:tav>
                                        <p:tav tm="100000">
                                          <p:val>
                                            <p:strVal val="#ppt_h"/>
                                          </p:val>
                                        </p:tav>
                                      </p:tavLst>
                                    </p:anim>
                                  </p:childTnLst>
                                </p:cTn>
                              </p:par>
                              <p:par>
                                <p:cTn id="77" presetID="45" presetClass="entr" presetSubtype="0" fill="hold" grpId="0" nodeType="withEffect">
                                  <p:stCondLst>
                                    <p:cond delay="0"/>
                                  </p:stCondLst>
                                  <p:childTnLst>
                                    <p:set>
                                      <p:cBhvr>
                                        <p:cTn id="78" dur="1" fill="hold">
                                          <p:stCondLst>
                                            <p:cond delay="0"/>
                                          </p:stCondLst>
                                        </p:cTn>
                                        <p:tgtEl>
                                          <p:spTgt spid="8">
                                            <p:graphicEl>
                                              <a:dgm id="{AAFC89D4-98A6-4D96-A854-6FB9F7B424B5}"/>
                                            </p:graphicEl>
                                          </p:spTgt>
                                        </p:tgtEl>
                                        <p:attrNameLst>
                                          <p:attrName>style.visibility</p:attrName>
                                        </p:attrNameLst>
                                      </p:cBhvr>
                                      <p:to>
                                        <p:strVal val="visible"/>
                                      </p:to>
                                    </p:set>
                                    <p:animEffect transition="in" filter="fade">
                                      <p:cBhvr>
                                        <p:cTn id="79" dur="2000"/>
                                        <p:tgtEl>
                                          <p:spTgt spid="8">
                                            <p:graphicEl>
                                              <a:dgm id="{AAFC89D4-98A6-4D96-A854-6FB9F7B424B5}"/>
                                            </p:graphicEl>
                                          </p:spTgt>
                                        </p:tgtEl>
                                      </p:cBhvr>
                                    </p:animEffect>
                                    <p:anim calcmode="lin" valueType="num">
                                      <p:cBhvr>
                                        <p:cTn id="80" dur="2000" fill="hold"/>
                                        <p:tgtEl>
                                          <p:spTgt spid="8">
                                            <p:graphicEl>
                                              <a:dgm id="{AAFC89D4-98A6-4D96-A854-6FB9F7B424B5}"/>
                                            </p:graphicEl>
                                          </p:spTgt>
                                        </p:tgtEl>
                                        <p:attrNameLst>
                                          <p:attrName>ppt_w</p:attrName>
                                        </p:attrNameLst>
                                      </p:cBhvr>
                                      <p:tavLst>
                                        <p:tav tm="0" fmla="#ppt_w*sin(2.5*pi*$)">
                                          <p:val>
                                            <p:fltVal val="0"/>
                                          </p:val>
                                        </p:tav>
                                        <p:tav tm="100000">
                                          <p:val>
                                            <p:fltVal val="1"/>
                                          </p:val>
                                        </p:tav>
                                      </p:tavLst>
                                    </p:anim>
                                    <p:anim calcmode="lin" valueType="num">
                                      <p:cBhvr>
                                        <p:cTn id="81" dur="2000" fill="hold"/>
                                        <p:tgtEl>
                                          <p:spTgt spid="8">
                                            <p:graphicEl>
                                              <a:dgm id="{AAFC89D4-98A6-4D96-A854-6FB9F7B424B5}"/>
                                            </p:graphicEl>
                                          </p:spTgt>
                                        </p:tgtEl>
                                        <p:attrNameLst>
                                          <p:attrName>ppt_h</p:attrName>
                                        </p:attrNameLst>
                                      </p:cBhvr>
                                      <p:tavLst>
                                        <p:tav tm="0">
                                          <p:val>
                                            <p:strVal val="#ppt_h"/>
                                          </p:val>
                                        </p:tav>
                                        <p:tav tm="100000">
                                          <p:val>
                                            <p:strVal val="#ppt_h"/>
                                          </p:val>
                                        </p:tav>
                                      </p:tavLst>
                                    </p:anim>
                                  </p:childTnLst>
                                </p:cTn>
                              </p:par>
                            </p:childTnLst>
                          </p:cTn>
                        </p:par>
                      </p:childTnLst>
                    </p:cTn>
                  </p:par>
                  <p:par>
                    <p:cTn id="82" fill="hold">
                      <p:stCondLst>
                        <p:cond delay="indefinite"/>
                      </p:stCondLst>
                      <p:childTnLst>
                        <p:par>
                          <p:cTn id="83" fill="hold">
                            <p:stCondLst>
                              <p:cond delay="0"/>
                            </p:stCondLst>
                            <p:childTnLst>
                              <p:par>
                                <p:cTn id="84" presetID="45" presetClass="entr" presetSubtype="0" fill="hold" grpId="0" nodeType="clickEffect">
                                  <p:stCondLst>
                                    <p:cond delay="0"/>
                                  </p:stCondLst>
                                  <p:childTnLst>
                                    <p:set>
                                      <p:cBhvr>
                                        <p:cTn id="85" dur="1" fill="hold">
                                          <p:stCondLst>
                                            <p:cond delay="0"/>
                                          </p:stCondLst>
                                        </p:cTn>
                                        <p:tgtEl>
                                          <p:spTgt spid="11">
                                            <p:graphicEl>
                                              <a:dgm id="{EC4FA0CD-ED2B-4714-895A-717765478722}"/>
                                            </p:graphicEl>
                                          </p:spTgt>
                                        </p:tgtEl>
                                        <p:attrNameLst>
                                          <p:attrName>style.visibility</p:attrName>
                                        </p:attrNameLst>
                                      </p:cBhvr>
                                      <p:to>
                                        <p:strVal val="visible"/>
                                      </p:to>
                                    </p:set>
                                    <p:animEffect transition="in" filter="fade">
                                      <p:cBhvr>
                                        <p:cTn id="86" dur="2000"/>
                                        <p:tgtEl>
                                          <p:spTgt spid="11">
                                            <p:graphicEl>
                                              <a:dgm id="{EC4FA0CD-ED2B-4714-895A-717765478722}"/>
                                            </p:graphicEl>
                                          </p:spTgt>
                                        </p:tgtEl>
                                      </p:cBhvr>
                                    </p:animEffect>
                                    <p:anim calcmode="lin" valueType="num">
                                      <p:cBhvr>
                                        <p:cTn id="87" dur="2000" fill="hold"/>
                                        <p:tgtEl>
                                          <p:spTgt spid="11">
                                            <p:graphicEl>
                                              <a:dgm id="{EC4FA0CD-ED2B-4714-895A-717765478722}"/>
                                            </p:graphicEl>
                                          </p:spTgt>
                                        </p:tgtEl>
                                        <p:attrNameLst>
                                          <p:attrName>ppt_w</p:attrName>
                                        </p:attrNameLst>
                                      </p:cBhvr>
                                      <p:tavLst>
                                        <p:tav tm="0" fmla="#ppt_w*sin(2.5*pi*$)">
                                          <p:val>
                                            <p:fltVal val="0"/>
                                          </p:val>
                                        </p:tav>
                                        <p:tav tm="100000">
                                          <p:val>
                                            <p:fltVal val="1"/>
                                          </p:val>
                                        </p:tav>
                                      </p:tavLst>
                                    </p:anim>
                                    <p:anim calcmode="lin" valueType="num">
                                      <p:cBhvr>
                                        <p:cTn id="88" dur="2000" fill="hold"/>
                                        <p:tgtEl>
                                          <p:spTgt spid="11">
                                            <p:graphicEl>
                                              <a:dgm id="{EC4FA0CD-ED2B-4714-895A-717765478722}"/>
                                            </p:graphicEl>
                                          </p:spTgt>
                                        </p:tgtEl>
                                        <p:attrNameLst>
                                          <p:attrName>ppt_h</p:attrName>
                                        </p:attrNameLst>
                                      </p:cBhvr>
                                      <p:tavLst>
                                        <p:tav tm="0">
                                          <p:val>
                                            <p:strVal val="#ppt_h"/>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45" presetClass="entr" presetSubtype="0" fill="hold" grpId="0" nodeType="clickEffect">
                                  <p:stCondLst>
                                    <p:cond delay="0"/>
                                  </p:stCondLst>
                                  <p:childTnLst>
                                    <p:set>
                                      <p:cBhvr>
                                        <p:cTn id="92" dur="1" fill="hold">
                                          <p:stCondLst>
                                            <p:cond delay="0"/>
                                          </p:stCondLst>
                                        </p:cTn>
                                        <p:tgtEl>
                                          <p:spTgt spid="11">
                                            <p:graphicEl>
                                              <a:dgm id="{7F230129-F6B7-4449-B2EC-41275D9EB861}"/>
                                            </p:graphicEl>
                                          </p:spTgt>
                                        </p:tgtEl>
                                        <p:attrNameLst>
                                          <p:attrName>style.visibility</p:attrName>
                                        </p:attrNameLst>
                                      </p:cBhvr>
                                      <p:to>
                                        <p:strVal val="visible"/>
                                      </p:to>
                                    </p:set>
                                    <p:animEffect transition="in" filter="fade">
                                      <p:cBhvr>
                                        <p:cTn id="93" dur="2000"/>
                                        <p:tgtEl>
                                          <p:spTgt spid="11">
                                            <p:graphicEl>
                                              <a:dgm id="{7F230129-F6B7-4449-B2EC-41275D9EB861}"/>
                                            </p:graphicEl>
                                          </p:spTgt>
                                        </p:tgtEl>
                                      </p:cBhvr>
                                    </p:animEffect>
                                    <p:anim calcmode="lin" valueType="num">
                                      <p:cBhvr>
                                        <p:cTn id="94" dur="2000" fill="hold"/>
                                        <p:tgtEl>
                                          <p:spTgt spid="11">
                                            <p:graphicEl>
                                              <a:dgm id="{7F230129-F6B7-4449-B2EC-41275D9EB861}"/>
                                            </p:graphicEl>
                                          </p:spTgt>
                                        </p:tgtEl>
                                        <p:attrNameLst>
                                          <p:attrName>ppt_w</p:attrName>
                                        </p:attrNameLst>
                                      </p:cBhvr>
                                      <p:tavLst>
                                        <p:tav tm="0" fmla="#ppt_w*sin(2.5*pi*$)">
                                          <p:val>
                                            <p:fltVal val="0"/>
                                          </p:val>
                                        </p:tav>
                                        <p:tav tm="100000">
                                          <p:val>
                                            <p:fltVal val="1"/>
                                          </p:val>
                                        </p:tav>
                                      </p:tavLst>
                                    </p:anim>
                                    <p:anim calcmode="lin" valueType="num">
                                      <p:cBhvr>
                                        <p:cTn id="95" dur="2000" fill="hold"/>
                                        <p:tgtEl>
                                          <p:spTgt spid="11">
                                            <p:graphicEl>
                                              <a:dgm id="{7F230129-F6B7-4449-B2EC-41275D9EB861}"/>
                                            </p:graphicEl>
                                          </p:spTgt>
                                        </p:tgtEl>
                                        <p:attrNameLst>
                                          <p:attrName>ppt_h</p:attrName>
                                        </p:attrNameLst>
                                      </p:cBhvr>
                                      <p:tavLst>
                                        <p:tav tm="0">
                                          <p:val>
                                            <p:strVal val="#ppt_h"/>
                                          </p:val>
                                        </p:tav>
                                        <p:tav tm="100000">
                                          <p:val>
                                            <p:strVal val="#ppt_h"/>
                                          </p:val>
                                        </p:tav>
                                      </p:tavLst>
                                    </p:anim>
                                  </p:childTnLst>
                                </p:cTn>
                              </p:par>
                              <p:par>
                                <p:cTn id="96" presetID="45" presetClass="entr" presetSubtype="0" fill="hold" grpId="0" nodeType="withEffect">
                                  <p:stCondLst>
                                    <p:cond delay="0"/>
                                  </p:stCondLst>
                                  <p:childTnLst>
                                    <p:set>
                                      <p:cBhvr>
                                        <p:cTn id="97" dur="1" fill="hold">
                                          <p:stCondLst>
                                            <p:cond delay="0"/>
                                          </p:stCondLst>
                                        </p:cTn>
                                        <p:tgtEl>
                                          <p:spTgt spid="11">
                                            <p:graphicEl>
                                              <a:dgm id="{CC93B8EC-A998-4BDA-9DDF-848008C748E3}"/>
                                            </p:graphicEl>
                                          </p:spTgt>
                                        </p:tgtEl>
                                        <p:attrNameLst>
                                          <p:attrName>style.visibility</p:attrName>
                                        </p:attrNameLst>
                                      </p:cBhvr>
                                      <p:to>
                                        <p:strVal val="visible"/>
                                      </p:to>
                                    </p:set>
                                    <p:animEffect transition="in" filter="fade">
                                      <p:cBhvr>
                                        <p:cTn id="98" dur="2000"/>
                                        <p:tgtEl>
                                          <p:spTgt spid="11">
                                            <p:graphicEl>
                                              <a:dgm id="{CC93B8EC-A998-4BDA-9DDF-848008C748E3}"/>
                                            </p:graphicEl>
                                          </p:spTgt>
                                        </p:tgtEl>
                                      </p:cBhvr>
                                    </p:animEffect>
                                    <p:anim calcmode="lin" valueType="num">
                                      <p:cBhvr>
                                        <p:cTn id="99" dur="2000" fill="hold"/>
                                        <p:tgtEl>
                                          <p:spTgt spid="11">
                                            <p:graphicEl>
                                              <a:dgm id="{CC93B8EC-A998-4BDA-9DDF-848008C748E3}"/>
                                            </p:graphicEl>
                                          </p:spTgt>
                                        </p:tgtEl>
                                        <p:attrNameLst>
                                          <p:attrName>ppt_w</p:attrName>
                                        </p:attrNameLst>
                                      </p:cBhvr>
                                      <p:tavLst>
                                        <p:tav tm="0" fmla="#ppt_w*sin(2.5*pi*$)">
                                          <p:val>
                                            <p:fltVal val="0"/>
                                          </p:val>
                                        </p:tav>
                                        <p:tav tm="100000">
                                          <p:val>
                                            <p:fltVal val="1"/>
                                          </p:val>
                                        </p:tav>
                                      </p:tavLst>
                                    </p:anim>
                                    <p:anim calcmode="lin" valueType="num">
                                      <p:cBhvr>
                                        <p:cTn id="100" dur="2000" fill="hold"/>
                                        <p:tgtEl>
                                          <p:spTgt spid="11">
                                            <p:graphicEl>
                                              <a:dgm id="{CC93B8EC-A998-4BDA-9DDF-848008C748E3}"/>
                                            </p:graphicEl>
                                          </p:spTgt>
                                        </p:tgtEl>
                                        <p:attrNameLst>
                                          <p:attrName>ppt_h</p:attrName>
                                        </p:attrNameLst>
                                      </p:cBhvr>
                                      <p:tavLst>
                                        <p:tav tm="0">
                                          <p:val>
                                            <p:strVal val="#ppt_h"/>
                                          </p:val>
                                        </p:tav>
                                        <p:tav tm="100000">
                                          <p:val>
                                            <p:strVal val="#ppt_h"/>
                                          </p:val>
                                        </p:tav>
                                      </p:tavLst>
                                    </p:anim>
                                  </p:childTnLst>
                                </p:cTn>
                              </p:par>
                            </p:childTnLst>
                          </p:cTn>
                        </p:par>
                      </p:childTnLst>
                    </p:cTn>
                  </p:par>
                  <p:par>
                    <p:cTn id="101" fill="hold">
                      <p:stCondLst>
                        <p:cond delay="indefinite"/>
                      </p:stCondLst>
                      <p:childTnLst>
                        <p:par>
                          <p:cTn id="102" fill="hold">
                            <p:stCondLst>
                              <p:cond delay="0"/>
                            </p:stCondLst>
                            <p:childTnLst>
                              <p:par>
                                <p:cTn id="103" presetID="45" presetClass="entr" presetSubtype="0" fill="hold" grpId="0" nodeType="clickEffect">
                                  <p:stCondLst>
                                    <p:cond delay="0"/>
                                  </p:stCondLst>
                                  <p:childTnLst>
                                    <p:set>
                                      <p:cBhvr>
                                        <p:cTn id="104" dur="1" fill="hold">
                                          <p:stCondLst>
                                            <p:cond delay="0"/>
                                          </p:stCondLst>
                                        </p:cTn>
                                        <p:tgtEl>
                                          <p:spTgt spid="11">
                                            <p:graphicEl>
                                              <a:dgm id="{50364E35-E276-4E9A-9B40-06D87C612F38}"/>
                                            </p:graphicEl>
                                          </p:spTgt>
                                        </p:tgtEl>
                                        <p:attrNameLst>
                                          <p:attrName>style.visibility</p:attrName>
                                        </p:attrNameLst>
                                      </p:cBhvr>
                                      <p:to>
                                        <p:strVal val="visible"/>
                                      </p:to>
                                    </p:set>
                                    <p:animEffect transition="in" filter="fade">
                                      <p:cBhvr>
                                        <p:cTn id="105" dur="2000"/>
                                        <p:tgtEl>
                                          <p:spTgt spid="11">
                                            <p:graphicEl>
                                              <a:dgm id="{50364E35-E276-4E9A-9B40-06D87C612F38}"/>
                                            </p:graphicEl>
                                          </p:spTgt>
                                        </p:tgtEl>
                                      </p:cBhvr>
                                    </p:animEffect>
                                    <p:anim calcmode="lin" valueType="num">
                                      <p:cBhvr>
                                        <p:cTn id="106" dur="2000" fill="hold"/>
                                        <p:tgtEl>
                                          <p:spTgt spid="11">
                                            <p:graphicEl>
                                              <a:dgm id="{50364E35-E276-4E9A-9B40-06D87C612F38}"/>
                                            </p:graphicEl>
                                          </p:spTgt>
                                        </p:tgtEl>
                                        <p:attrNameLst>
                                          <p:attrName>ppt_w</p:attrName>
                                        </p:attrNameLst>
                                      </p:cBhvr>
                                      <p:tavLst>
                                        <p:tav tm="0" fmla="#ppt_w*sin(2.5*pi*$)">
                                          <p:val>
                                            <p:fltVal val="0"/>
                                          </p:val>
                                        </p:tav>
                                        <p:tav tm="100000">
                                          <p:val>
                                            <p:fltVal val="1"/>
                                          </p:val>
                                        </p:tav>
                                      </p:tavLst>
                                    </p:anim>
                                    <p:anim calcmode="lin" valueType="num">
                                      <p:cBhvr>
                                        <p:cTn id="107" dur="2000" fill="hold"/>
                                        <p:tgtEl>
                                          <p:spTgt spid="11">
                                            <p:graphicEl>
                                              <a:dgm id="{50364E35-E276-4E9A-9B40-06D87C612F38}"/>
                                            </p:graphicEl>
                                          </p:spTgt>
                                        </p:tgtEl>
                                        <p:attrNameLst>
                                          <p:attrName>ppt_h</p:attrName>
                                        </p:attrNameLst>
                                      </p:cBhvr>
                                      <p:tavLst>
                                        <p:tav tm="0">
                                          <p:val>
                                            <p:strVal val="#ppt_h"/>
                                          </p:val>
                                        </p:tav>
                                        <p:tav tm="100000">
                                          <p:val>
                                            <p:strVal val="#ppt_h"/>
                                          </p:val>
                                        </p:tav>
                                      </p:tavLst>
                                    </p:anim>
                                  </p:childTnLst>
                                </p:cTn>
                              </p:par>
                              <p:par>
                                <p:cTn id="108" presetID="45" presetClass="entr" presetSubtype="0" fill="hold" grpId="0" nodeType="withEffect">
                                  <p:stCondLst>
                                    <p:cond delay="0"/>
                                  </p:stCondLst>
                                  <p:childTnLst>
                                    <p:set>
                                      <p:cBhvr>
                                        <p:cTn id="109" dur="1" fill="hold">
                                          <p:stCondLst>
                                            <p:cond delay="0"/>
                                          </p:stCondLst>
                                        </p:cTn>
                                        <p:tgtEl>
                                          <p:spTgt spid="11">
                                            <p:graphicEl>
                                              <a:dgm id="{34F984DF-E9F1-45B8-929A-22DA1D35318F}"/>
                                            </p:graphicEl>
                                          </p:spTgt>
                                        </p:tgtEl>
                                        <p:attrNameLst>
                                          <p:attrName>style.visibility</p:attrName>
                                        </p:attrNameLst>
                                      </p:cBhvr>
                                      <p:to>
                                        <p:strVal val="visible"/>
                                      </p:to>
                                    </p:set>
                                    <p:animEffect transition="in" filter="fade">
                                      <p:cBhvr>
                                        <p:cTn id="110" dur="2000"/>
                                        <p:tgtEl>
                                          <p:spTgt spid="11">
                                            <p:graphicEl>
                                              <a:dgm id="{34F984DF-E9F1-45B8-929A-22DA1D35318F}"/>
                                            </p:graphicEl>
                                          </p:spTgt>
                                        </p:tgtEl>
                                      </p:cBhvr>
                                    </p:animEffect>
                                    <p:anim calcmode="lin" valueType="num">
                                      <p:cBhvr>
                                        <p:cTn id="111" dur="2000" fill="hold"/>
                                        <p:tgtEl>
                                          <p:spTgt spid="11">
                                            <p:graphicEl>
                                              <a:dgm id="{34F984DF-E9F1-45B8-929A-22DA1D35318F}"/>
                                            </p:graphicEl>
                                          </p:spTgt>
                                        </p:tgtEl>
                                        <p:attrNameLst>
                                          <p:attrName>ppt_w</p:attrName>
                                        </p:attrNameLst>
                                      </p:cBhvr>
                                      <p:tavLst>
                                        <p:tav tm="0" fmla="#ppt_w*sin(2.5*pi*$)">
                                          <p:val>
                                            <p:fltVal val="0"/>
                                          </p:val>
                                        </p:tav>
                                        <p:tav tm="100000">
                                          <p:val>
                                            <p:fltVal val="1"/>
                                          </p:val>
                                        </p:tav>
                                      </p:tavLst>
                                    </p:anim>
                                    <p:anim calcmode="lin" valueType="num">
                                      <p:cBhvr>
                                        <p:cTn id="112" dur="2000" fill="hold"/>
                                        <p:tgtEl>
                                          <p:spTgt spid="11">
                                            <p:graphicEl>
                                              <a:dgm id="{34F984DF-E9F1-45B8-929A-22DA1D35318F}"/>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8" grpId="0">
        <p:bldSub>
          <a:bldDgm bld="one"/>
        </p:bldSub>
      </p:bldGraphic>
      <p:bldP spid="9" grpId="0"/>
      <p:bldGraphic spid="11" grpId="0">
        <p:bldSub>
          <a:bldDgm bld="one"/>
        </p:bldSub>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9392"/>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3810664766"/>
              </p:ext>
            </p:extLst>
          </p:nvPr>
        </p:nvGraphicFramePr>
        <p:xfrm>
          <a:off x="107504" y="1484784"/>
          <a:ext cx="8928992" cy="53732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1" name="Rectangle 10"/>
          <p:cNvSpPr/>
          <p:nvPr/>
        </p:nvSpPr>
        <p:spPr>
          <a:xfrm>
            <a:off x="8398768" y="3212976"/>
            <a:ext cx="576064" cy="16561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1" anchor="ctr"/>
          <a:lstStyle/>
          <a:p>
            <a:pPr algn="ctr"/>
            <a:r>
              <a:rPr lang="fa-IR" sz="6000" dirty="0" smtClean="0">
                <a:solidFill>
                  <a:srgbClr val="FF0000"/>
                </a:solidFill>
                <a:cs typeface="B Titr" panose="00000700000000000000" pitchFamily="2" charset="-78"/>
              </a:rPr>
              <a:t>تزکیه</a:t>
            </a:r>
            <a:endParaRPr lang="fa-IR" sz="6000" dirty="0">
              <a:solidFill>
                <a:srgbClr val="FF0000"/>
              </a:solidFill>
              <a:cs typeface="B Titr" panose="00000700000000000000" pitchFamily="2" charset="-78"/>
            </a:endParaRPr>
          </a:p>
        </p:txBody>
      </p:sp>
    </p:spTree>
    <p:extLst>
      <p:ext uri="{BB962C8B-B14F-4D97-AF65-F5344CB8AC3E}">
        <p14:creationId xmlns:p14="http://schemas.microsoft.com/office/powerpoint/2010/main" val="1808920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randombar(horizont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0">
                                            <p:graphicEl>
                                              <a:dgm id="{93A4DEE9-4706-4338-A84C-FD2E239D433A}"/>
                                            </p:graphicEl>
                                          </p:spTgt>
                                        </p:tgtEl>
                                        <p:attrNameLst>
                                          <p:attrName>style.visibility</p:attrName>
                                        </p:attrNameLst>
                                      </p:cBhvr>
                                      <p:to>
                                        <p:strVal val="visible"/>
                                      </p:to>
                                    </p:set>
                                    <p:animEffect transition="in" filter="randombar(horizontal)">
                                      <p:cBhvr>
                                        <p:cTn id="17" dur="500"/>
                                        <p:tgtEl>
                                          <p:spTgt spid="10">
                                            <p:graphicEl>
                                              <a:dgm id="{93A4DEE9-4706-4338-A84C-FD2E239D433A}"/>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0">
                                            <p:graphicEl>
                                              <a:dgm id="{2A8AE652-8852-46B7-935C-E14725F3E2CF}"/>
                                            </p:graphicEl>
                                          </p:spTgt>
                                        </p:tgtEl>
                                        <p:attrNameLst>
                                          <p:attrName>style.visibility</p:attrName>
                                        </p:attrNameLst>
                                      </p:cBhvr>
                                      <p:to>
                                        <p:strVal val="visible"/>
                                      </p:to>
                                    </p:set>
                                    <p:animEffect transition="in" filter="randombar(horizontal)">
                                      <p:cBhvr>
                                        <p:cTn id="20" dur="500"/>
                                        <p:tgtEl>
                                          <p:spTgt spid="10">
                                            <p:graphicEl>
                                              <a:dgm id="{2A8AE652-8852-46B7-935C-E14725F3E2CF}"/>
                                            </p:graphicEl>
                                          </p:spTgt>
                                        </p:tgtEl>
                                      </p:cBhvr>
                                    </p:animEffect>
                                  </p:childTnLst>
                                </p:cTn>
                              </p:par>
                              <p:par>
                                <p:cTn id="21" presetID="14" presetClass="entr" presetSubtype="10" fill="hold" grpId="0" nodeType="withEffect">
                                  <p:stCondLst>
                                    <p:cond delay="0"/>
                                  </p:stCondLst>
                                  <p:childTnLst>
                                    <p:set>
                                      <p:cBhvr>
                                        <p:cTn id="22" dur="1" fill="hold">
                                          <p:stCondLst>
                                            <p:cond delay="0"/>
                                          </p:stCondLst>
                                        </p:cTn>
                                        <p:tgtEl>
                                          <p:spTgt spid="10">
                                            <p:graphicEl>
                                              <a:dgm id="{6AE8D170-99E6-4A75-A54A-6F7A0D091F88}"/>
                                            </p:graphicEl>
                                          </p:spTgt>
                                        </p:tgtEl>
                                        <p:attrNameLst>
                                          <p:attrName>style.visibility</p:attrName>
                                        </p:attrNameLst>
                                      </p:cBhvr>
                                      <p:to>
                                        <p:strVal val="visible"/>
                                      </p:to>
                                    </p:set>
                                    <p:animEffect transition="in" filter="randombar(horizontal)">
                                      <p:cBhvr>
                                        <p:cTn id="23" dur="500"/>
                                        <p:tgtEl>
                                          <p:spTgt spid="10">
                                            <p:graphicEl>
                                              <a:dgm id="{6AE8D170-99E6-4A75-A54A-6F7A0D091F88}"/>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14" presetClass="entr" presetSubtype="10" fill="hold" grpId="0" nodeType="clickEffect">
                                  <p:stCondLst>
                                    <p:cond delay="0"/>
                                  </p:stCondLst>
                                  <p:childTnLst>
                                    <p:set>
                                      <p:cBhvr>
                                        <p:cTn id="27" dur="1" fill="hold">
                                          <p:stCondLst>
                                            <p:cond delay="0"/>
                                          </p:stCondLst>
                                        </p:cTn>
                                        <p:tgtEl>
                                          <p:spTgt spid="10">
                                            <p:graphicEl>
                                              <a:dgm id="{F90FA682-588D-440E-BC65-B392450BE6DC}"/>
                                            </p:graphicEl>
                                          </p:spTgt>
                                        </p:tgtEl>
                                        <p:attrNameLst>
                                          <p:attrName>style.visibility</p:attrName>
                                        </p:attrNameLst>
                                      </p:cBhvr>
                                      <p:to>
                                        <p:strVal val="visible"/>
                                      </p:to>
                                    </p:set>
                                    <p:animEffect transition="in" filter="randombar(horizontal)">
                                      <p:cBhvr>
                                        <p:cTn id="28" dur="500"/>
                                        <p:tgtEl>
                                          <p:spTgt spid="10">
                                            <p:graphicEl>
                                              <a:dgm id="{F90FA682-588D-440E-BC65-B392450BE6DC}"/>
                                            </p:graphicEl>
                                          </p:spTgt>
                                        </p:tgtEl>
                                      </p:cBhvr>
                                    </p:animEffect>
                                  </p:childTnLst>
                                </p:cTn>
                              </p:par>
                              <p:par>
                                <p:cTn id="29" presetID="14" presetClass="entr" presetSubtype="10" fill="hold" grpId="0" nodeType="withEffect">
                                  <p:stCondLst>
                                    <p:cond delay="0"/>
                                  </p:stCondLst>
                                  <p:childTnLst>
                                    <p:set>
                                      <p:cBhvr>
                                        <p:cTn id="30" dur="1" fill="hold">
                                          <p:stCondLst>
                                            <p:cond delay="0"/>
                                          </p:stCondLst>
                                        </p:cTn>
                                        <p:tgtEl>
                                          <p:spTgt spid="10">
                                            <p:graphicEl>
                                              <a:dgm id="{93FFCB11-2034-48C0-9EFE-DEE3B84235C4}"/>
                                            </p:graphicEl>
                                          </p:spTgt>
                                        </p:tgtEl>
                                        <p:attrNameLst>
                                          <p:attrName>style.visibility</p:attrName>
                                        </p:attrNameLst>
                                      </p:cBhvr>
                                      <p:to>
                                        <p:strVal val="visible"/>
                                      </p:to>
                                    </p:set>
                                    <p:animEffect transition="in" filter="randombar(horizontal)">
                                      <p:cBhvr>
                                        <p:cTn id="31" dur="500"/>
                                        <p:tgtEl>
                                          <p:spTgt spid="10">
                                            <p:graphicEl>
                                              <a:dgm id="{93FFCB11-2034-48C0-9EFE-DEE3B84235C4}"/>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14" presetClass="entr" presetSubtype="10" fill="hold" grpId="0" nodeType="clickEffect">
                                  <p:stCondLst>
                                    <p:cond delay="0"/>
                                  </p:stCondLst>
                                  <p:childTnLst>
                                    <p:set>
                                      <p:cBhvr>
                                        <p:cTn id="35" dur="1" fill="hold">
                                          <p:stCondLst>
                                            <p:cond delay="0"/>
                                          </p:stCondLst>
                                        </p:cTn>
                                        <p:tgtEl>
                                          <p:spTgt spid="10">
                                            <p:graphicEl>
                                              <a:dgm id="{A4D9DB59-D26B-4AD3-994D-8CF12E37C661}"/>
                                            </p:graphicEl>
                                          </p:spTgt>
                                        </p:tgtEl>
                                        <p:attrNameLst>
                                          <p:attrName>style.visibility</p:attrName>
                                        </p:attrNameLst>
                                      </p:cBhvr>
                                      <p:to>
                                        <p:strVal val="visible"/>
                                      </p:to>
                                    </p:set>
                                    <p:animEffect transition="in" filter="randombar(horizontal)">
                                      <p:cBhvr>
                                        <p:cTn id="36" dur="500"/>
                                        <p:tgtEl>
                                          <p:spTgt spid="10">
                                            <p:graphicEl>
                                              <a:dgm id="{A4D9DB59-D26B-4AD3-994D-8CF12E37C661}"/>
                                            </p:graphicEl>
                                          </p:spTgt>
                                        </p:tgtEl>
                                      </p:cBhvr>
                                    </p:animEffect>
                                  </p:childTnLst>
                                </p:cTn>
                              </p:par>
                              <p:par>
                                <p:cTn id="37" presetID="14" presetClass="entr" presetSubtype="10" fill="hold" grpId="0" nodeType="withEffect">
                                  <p:stCondLst>
                                    <p:cond delay="0"/>
                                  </p:stCondLst>
                                  <p:childTnLst>
                                    <p:set>
                                      <p:cBhvr>
                                        <p:cTn id="38" dur="1" fill="hold">
                                          <p:stCondLst>
                                            <p:cond delay="0"/>
                                          </p:stCondLst>
                                        </p:cTn>
                                        <p:tgtEl>
                                          <p:spTgt spid="10">
                                            <p:graphicEl>
                                              <a:dgm id="{0684E4AF-19EF-4882-B1EB-9B44B5226DB0}"/>
                                            </p:graphicEl>
                                          </p:spTgt>
                                        </p:tgtEl>
                                        <p:attrNameLst>
                                          <p:attrName>style.visibility</p:attrName>
                                        </p:attrNameLst>
                                      </p:cBhvr>
                                      <p:to>
                                        <p:strVal val="visible"/>
                                      </p:to>
                                    </p:set>
                                    <p:animEffect transition="in" filter="randombar(horizontal)">
                                      <p:cBhvr>
                                        <p:cTn id="39" dur="500"/>
                                        <p:tgtEl>
                                          <p:spTgt spid="10">
                                            <p:graphicEl>
                                              <a:dgm id="{0684E4AF-19EF-4882-B1EB-9B44B5226DB0}"/>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14" presetClass="entr" presetSubtype="10" fill="hold" grpId="0" nodeType="clickEffect">
                                  <p:stCondLst>
                                    <p:cond delay="0"/>
                                  </p:stCondLst>
                                  <p:childTnLst>
                                    <p:set>
                                      <p:cBhvr>
                                        <p:cTn id="43" dur="1" fill="hold">
                                          <p:stCondLst>
                                            <p:cond delay="0"/>
                                          </p:stCondLst>
                                        </p:cTn>
                                        <p:tgtEl>
                                          <p:spTgt spid="10">
                                            <p:graphicEl>
                                              <a:dgm id="{0637224D-3A25-4C13-84DE-87B052C83226}"/>
                                            </p:graphicEl>
                                          </p:spTgt>
                                        </p:tgtEl>
                                        <p:attrNameLst>
                                          <p:attrName>style.visibility</p:attrName>
                                        </p:attrNameLst>
                                      </p:cBhvr>
                                      <p:to>
                                        <p:strVal val="visible"/>
                                      </p:to>
                                    </p:set>
                                    <p:animEffect transition="in" filter="randombar(horizontal)">
                                      <p:cBhvr>
                                        <p:cTn id="44" dur="500"/>
                                        <p:tgtEl>
                                          <p:spTgt spid="10">
                                            <p:graphicEl>
                                              <a:dgm id="{0637224D-3A25-4C13-84DE-87B052C83226}"/>
                                            </p:graphicEl>
                                          </p:spTgt>
                                        </p:tgtEl>
                                      </p:cBhvr>
                                    </p:animEffect>
                                  </p:childTnLst>
                                </p:cTn>
                              </p:par>
                              <p:par>
                                <p:cTn id="45" presetID="14" presetClass="entr" presetSubtype="10" fill="hold" grpId="0" nodeType="withEffect">
                                  <p:stCondLst>
                                    <p:cond delay="0"/>
                                  </p:stCondLst>
                                  <p:childTnLst>
                                    <p:set>
                                      <p:cBhvr>
                                        <p:cTn id="46" dur="1" fill="hold">
                                          <p:stCondLst>
                                            <p:cond delay="0"/>
                                          </p:stCondLst>
                                        </p:cTn>
                                        <p:tgtEl>
                                          <p:spTgt spid="10">
                                            <p:graphicEl>
                                              <a:dgm id="{E4E65F6E-E889-4223-AF81-13A323389258}"/>
                                            </p:graphicEl>
                                          </p:spTgt>
                                        </p:tgtEl>
                                        <p:attrNameLst>
                                          <p:attrName>style.visibility</p:attrName>
                                        </p:attrNameLst>
                                      </p:cBhvr>
                                      <p:to>
                                        <p:strVal val="visible"/>
                                      </p:to>
                                    </p:set>
                                    <p:animEffect transition="in" filter="randombar(horizontal)">
                                      <p:cBhvr>
                                        <p:cTn id="47" dur="500"/>
                                        <p:tgtEl>
                                          <p:spTgt spid="10">
                                            <p:graphicEl>
                                              <a:dgm id="{E4E65F6E-E889-4223-AF81-13A323389258}"/>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14" presetClass="entr" presetSubtype="10" fill="hold" grpId="0" nodeType="clickEffect">
                                  <p:stCondLst>
                                    <p:cond delay="0"/>
                                  </p:stCondLst>
                                  <p:childTnLst>
                                    <p:set>
                                      <p:cBhvr>
                                        <p:cTn id="51" dur="1" fill="hold">
                                          <p:stCondLst>
                                            <p:cond delay="0"/>
                                          </p:stCondLst>
                                        </p:cTn>
                                        <p:tgtEl>
                                          <p:spTgt spid="10">
                                            <p:graphicEl>
                                              <a:dgm id="{98E311D1-198C-441D-9DB1-DE46D19BEDAC}"/>
                                            </p:graphicEl>
                                          </p:spTgt>
                                        </p:tgtEl>
                                        <p:attrNameLst>
                                          <p:attrName>style.visibility</p:attrName>
                                        </p:attrNameLst>
                                      </p:cBhvr>
                                      <p:to>
                                        <p:strVal val="visible"/>
                                      </p:to>
                                    </p:set>
                                    <p:animEffect transition="in" filter="randombar(horizontal)">
                                      <p:cBhvr>
                                        <p:cTn id="52" dur="500"/>
                                        <p:tgtEl>
                                          <p:spTgt spid="10">
                                            <p:graphicEl>
                                              <a:dgm id="{98E311D1-198C-441D-9DB1-DE46D19BEDAC}"/>
                                            </p:graphicEl>
                                          </p:spTgt>
                                        </p:tgtEl>
                                      </p:cBhvr>
                                    </p:animEffect>
                                  </p:childTnLst>
                                </p:cTn>
                              </p:par>
                              <p:par>
                                <p:cTn id="53" presetID="14" presetClass="entr" presetSubtype="10" fill="hold" grpId="0" nodeType="withEffect">
                                  <p:stCondLst>
                                    <p:cond delay="0"/>
                                  </p:stCondLst>
                                  <p:childTnLst>
                                    <p:set>
                                      <p:cBhvr>
                                        <p:cTn id="54" dur="1" fill="hold">
                                          <p:stCondLst>
                                            <p:cond delay="0"/>
                                          </p:stCondLst>
                                        </p:cTn>
                                        <p:tgtEl>
                                          <p:spTgt spid="10">
                                            <p:graphicEl>
                                              <a:dgm id="{AAE1A659-0693-4F7F-93C0-07810B1124DC}"/>
                                            </p:graphicEl>
                                          </p:spTgt>
                                        </p:tgtEl>
                                        <p:attrNameLst>
                                          <p:attrName>style.visibility</p:attrName>
                                        </p:attrNameLst>
                                      </p:cBhvr>
                                      <p:to>
                                        <p:strVal val="visible"/>
                                      </p:to>
                                    </p:set>
                                    <p:animEffect transition="in" filter="randombar(horizontal)">
                                      <p:cBhvr>
                                        <p:cTn id="55" dur="500"/>
                                        <p:tgtEl>
                                          <p:spTgt spid="10">
                                            <p:graphicEl>
                                              <a:dgm id="{AAE1A659-0693-4F7F-93C0-07810B1124DC}"/>
                                            </p:graphicEl>
                                          </p:spTgt>
                                        </p:tgtEl>
                                      </p:cBhvr>
                                    </p:animEffect>
                                  </p:childTnLst>
                                </p:cTn>
                              </p:par>
                            </p:childTnLst>
                          </p:cTn>
                        </p:par>
                      </p:childTnLst>
                    </p:cTn>
                  </p:par>
                  <p:par>
                    <p:cTn id="56" fill="hold">
                      <p:stCondLst>
                        <p:cond delay="indefinite"/>
                      </p:stCondLst>
                      <p:childTnLst>
                        <p:par>
                          <p:cTn id="57" fill="hold">
                            <p:stCondLst>
                              <p:cond delay="0"/>
                            </p:stCondLst>
                            <p:childTnLst>
                              <p:par>
                                <p:cTn id="58" presetID="14" presetClass="entr" presetSubtype="10" fill="hold" grpId="0" nodeType="clickEffect">
                                  <p:stCondLst>
                                    <p:cond delay="0"/>
                                  </p:stCondLst>
                                  <p:childTnLst>
                                    <p:set>
                                      <p:cBhvr>
                                        <p:cTn id="59" dur="1" fill="hold">
                                          <p:stCondLst>
                                            <p:cond delay="0"/>
                                          </p:stCondLst>
                                        </p:cTn>
                                        <p:tgtEl>
                                          <p:spTgt spid="10">
                                            <p:graphicEl>
                                              <a:dgm id="{D8FF1DF6-4D49-4BE9-8046-5CF2F9188DB7}"/>
                                            </p:graphicEl>
                                          </p:spTgt>
                                        </p:tgtEl>
                                        <p:attrNameLst>
                                          <p:attrName>style.visibility</p:attrName>
                                        </p:attrNameLst>
                                      </p:cBhvr>
                                      <p:to>
                                        <p:strVal val="visible"/>
                                      </p:to>
                                    </p:set>
                                    <p:animEffect transition="in" filter="randombar(horizontal)">
                                      <p:cBhvr>
                                        <p:cTn id="60" dur="500"/>
                                        <p:tgtEl>
                                          <p:spTgt spid="10">
                                            <p:graphicEl>
                                              <a:dgm id="{D8FF1DF6-4D49-4BE9-8046-5CF2F9188DB7}"/>
                                            </p:graphicEl>
                                          </p:spTgt>
                                        </p:tgtEl>
                                      </p:cBhvr>
                                    </p:animEffect>
                                  </p:childTnLst>
                                </p:cTn>
                              </p:par>
                              <p:par>
                                <p:cTn id="61" presetID="14" presetClass="entr" presetSubtype="10" fill="hold" grpId="0" nodeType="withEffect">
                                  <p:stCondLst>
                                    <p:cond delay="0"/>
                                  </p:stCondLst>
                                  <p:childTnLst>
                                    <p:set>
                                      <p:cBhvr>
                                        <p:cTn id="62" dur="1" fill="hold">
                                          <p:stCondLst>
                                            <p:cond delay="0"/>
                                          </p:stCondLst>
                                        </p:cTn>
                                        <p:tgtEl>
                                          <p:spTgt spid="10">
                                            <p:graphicEl>
                                              <a:dgm id="{A468A755-4AE7-4D35-93DC-EF4A002A1DD3}"/>
                                            </p:graphicEl>
                                          </p:spTgt>
                                        </p:tgtEl>
                                        <p:attrNameLst>
                                          <p:attrName>style.visibility</p:attrName>
                                        </p:attrNameLst>
                                      </p:cBhvr>
                                      <p:to>
                                        <p:strVal val="visible"/>
                                      </p:to>
                                    </p:set>
                                    <p:animEffect transition="in" filter="randombar(horizontal)">
                                      <p:cBhvr>
                                        <p:cTn id="63" dur="500"/>
                                        <p:tgtEl>
                                          <p:spTgt spid="10">
                                            <p:graphicEl>
                                              <a:dgm id="{A468A755-4AE7-4D35-93DC-EF4A002A1DD3}"/>
                                            </p:graphicEl>
                                          </p:spTgt>
                                        </p:tgtEl>
                                      </p:cBhvr>
                                    </p:animEffect>
                                  </p:childTnLst>
                                </p:cTn>
                              </p:par>
                            </p:childTnLst>
                          </p:cTn>
                        </p:par>
                      </p:childTnLst>
                    </p:cTn>
                  </p:par>
                  <p:par>
                    <p:cTn id="64" fill="hold">
                      <p:stCondLst>
                        <p:cond delay="indefinite"/>
                      </p:stCondLst>
                      <p:childTnLst>
                        <p:par>
                          <p:cTn id="65" fill="hold">
                            <p:stCondLst>
                              <p:cond delay="0"/>
                            </p:stCondLst>
                            <p:childTnLst>
                              <p:par>
                                <p:cTn id="66" presetID="14" presetClass="entr" presetSubtype="10" fill="hold" grpId="0" nodeType="clickEffect">
                                  <p:stCondLst>
                                    <p:cond delay="0"/>
                                  </p:stCondLst>
                                  <p:childTnLst>
                                    <p:set>
                                      <p:cBhvr>
                                        <p:cTn id="67" dur="1" fill="hold">
                                          <p:stCondLst>
                                            <p:cond delay="0"/>
                                          </p:stCondLst>
                                        </p:cTn>
                                        <p:tgtEl>
                                          <p:spTgt spid="10">
                                            <p:graphicEl>
                                              <a:dgm id="{0A7CD607-D26A-4A92-B58F-554A28848F99}"/>
                                            </p:graphicEl>
                                          </p:spTgt>
                                        </p:tgtEl>
                                        <p:attrNameLst>
                                          <p:attrName>style.visibility</p:attrName>
                                        </p:attrNameLst>
                                      </p:cBhvr>
                                      <p:to>
                                        <p:strVal val="visible"/>
                                      </p:to>
                                    </p:set>
                                    <p:animEffect transition="in" filter="randombar(horizontal)">
                                      <p:cBhvr>
                                        <p:cTn id="68" dur="500"/>
                                        <p:tgtEl>
                                          <p:spTgt spid="10">
                                            <p:graphicEl>
                                              <a:dgm id="{0A7CD607-D26A-4A92-B58F-554A28848F99}"/>
                                            </p:graphicEl>
                                          </p:spTgt>
                                        </p:tgtEl>
                                      </p:cBhvr>
                                    </p:animEffect>
                                  </p:childTnLst>
                                </p:cTn>
                              </p:par>
                              <p:par>
                                <p:cTn id="69" presetID="14" presetClass="entr" presetSubtype="10" fill="hold" grpId="0" nodeType="withEffect">
                                  <p:stCondLst>
                                    <p:cond delay="0"/>
                                  </p:stCondLst>
                                  <p:childTnLst>
                                    <p:set>
                                      <p:cBhvr>
                                        <p:cTn id="70" dur="1" fill="hold">
                                          <p:stCondLst>
                                            <p:cond delay="0"/>
                                          </p:stCondLst>
                                        </p:cTn>
                                        <p:tgtEl>
                                          <p:spTgt spid="10">
                                            <p:graphicEl>
                                              <a:dgm id="{E141CBC1-DBFD-47D1-873A-A1737B592162}"/>
                                            </p:graphicEl>
                                          </p:spTgt>
                                        </p:tgtEl>
                                        <p:attrNameLst>
                                          <p:attrName>style.visibility</p:attrName>
                                        </p:attrNameLst>
                                      </p:cBhvr>
                                      <p:to>
                                        <p:strVal val="visible"/>
                                      </p:to>
                                    </p:set>
                                    <p:animEffect transition="in" filter="randombar(horizontal)">
                                      <p:cBhvr>
                                        <p:cTn id="71" dur="500"/>
                                        <p:tgtEl>
                                          <p:spTgt spid="10">
                                            <p:graphicEl>
                                              <a:dgm id="{E141CBC1-DBFD-47D1-873A-A1737B59216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0" grpId="0">
        <p:bldSub>
          <a:bldDgm bld="one"/>
        </p:bldSub>
      </p:bldGraphic>
      <p:bldP spid="1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384"/>
            <a:ext cx="8229600" cy="1143000"/>
          </a:xfrm>
        </p:spPr>
        <p:txBody>
          <a:bodyPr/>
          <a:lstStyle/>
          <a:p>
            <a:r>
              <a:rPr lang="fa-IR" kern="1200" dirty="0">
                <a:solidFill>
                  <a:srgbClr val="FF0000"/>
                </a:solidFill>
                <a:cs typeface="B Titr" panose="00000700000000000000" pitchFamily="2" charset="-78"/>
              </a:rPr>
              <a:t>ج) نصاب طلبگی</a:t>
            </a:r>
            <a:endParaRPr lang="fa-IR" dirty="0"/>
          </a:p>
        </p:txBody>
      </p:sp>
      <p:sp>
        <p:nvSpPr>
          <p:cNvPr id="3" name="Content Placeholder 2"/>
          <p:cNvSpPr>
            <a:spLocks noGrp="1"/>
          </p:cNvSpPr>
          <p:nvPr>
            <p:ph idx="1"/>
          </p:nvPr>
        </p:nvSpPr>
        <p:spPr>
          <a:xfrm>
            <a:off x="472608" y="5154210"/>
            <a:ext cx="8229600" cy="1515150"/>
          </a:xfrm>
        </p:spPr>
        <p:txBody>
          <a:bodyPr>
            <a:noAutofit/>
          </a:bodyPr>
          <a:lstStyle/>
          <a:p>
            <a:pPr algn="just"/>
            <a:r>
              <a:rPr lang="fa-IR" sz="1800" b="1" dirty="0" smtClean="0">
                <a:cs typeface="B Nazanin" panose="00000400000000000000" pitchFamily="2" charset="-78"/>
              </a:rPr>
              <a:t>برای </a:t>
            </a:r>
            <a:r>
              <a:rPr lang="fa-IR" sz="1800" b="1" dirty="0">
                <a:cs typeface="B Nazanin" panose="00000400000000000000" pitchFamily="2" charset="-78"/>
              </a:rPr>
              <a:t>بررسی دقیق‌تر این ویژگی‌ها در وجود طلبه لازم است تمام احتمالات ممکن از ترکیب این سه صفت را در وجود شخصی که عمدۀ زمان و توان خود را به امر دین اختصاص داده، ترسیم کنیم و به‌صورت مقایسه‌ای نسبت به آنان داوری کنیم. این صُور ممکن، جمعاً هشت احتمال را تشکیل می‌دهند که برترین صورت آن کسی است که هر سه صفت تفقه، تقوا و نقش اجتماعی را دارد و پَست‌ترین صورت آن، کسی که تقوا و تفقه ندارد اما به ایفای نقش اجتماعی می‌پردازد.</a:t>
            </a:r>
            <a:endParaRPr lang="en-US" sz="1800" b="1" dirty="0">
              <a:cs typeface="B Nazanin" panose="00000400000000000000" pitchFamily="2" charset="-78"/>
            </a:endParaRPr>
          </a:p>
          <a:p>
            <a:pPr marL="0" indent="0" algn="just">
              <a:buNone/>
            </a:pPr>
            <a:endParaRPr lang="fa-IR" sz="1800" b="1" dirty="0">
              <a:cs typeface="B Nazanin" panose="00000400000000000000" pitchFamily="2" charset="-78"/>
            </a:endParaRPr>
          </a:p>
        </p:txBody>
      </p:sp>
      <p:graphicFrame>
        <p:nvGraphicFramePr>
          <p:cNvPr id="4" name="Diagram 3"/>
          <p:cNvGraphicFramePr/>
          <p:nvPr>
            <p:extLst>
              <p:ext uri="{D42A27DB-BD31-4B8C-83A1-F6EECF244321}">
                <p14:modId xmlns:p14="http://schemas.microsoft.com/office/powerpoint/2010/main" val="2899142969"/>
              </p:ext>
            </p:extLst>
          </p:nvPr>
        </p:nvGraphicFramePr>
        <p:xfrm>
          <a:off x="179512" y="1556792"/>
          <a:ext cx="8784976" cy="36724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8676456" y="2420888"/>
            <a:ext cx="432048" cy="208823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vert="vert270" rtlCol="1" anchor="ctr"/>
          <a:lstStyle/>
          <a:p>
            <a:pPr algn="ctr"/>
            <a:r>
              <a:rPr lang="fa-IR" dirty="0" smtClean="0">
                <a:solidFill>
                  <a:srgbClr val="FF0000"/>
                </a:solidFill>
                <a:cs typeface="B Titr" panose="00000700000000000000" pitchFamily="2" charset="-78"/>
              </a:rPr>
              <a:t>ایفای نقش اجتمهاعی</a:t>
            </a:r>
            <a:endParaRPr lang="fa-IR" dirty="0">
              <a:solidFill>
                <a:srgbClr val="FF0000"/>
              </a:solidFill>
              <a:cs typeface="B Titr" panose="00000700000000000000" pitchFamily="2" charset="-78"/>
            </a:endParaRPr>
          </a:p>
        </p:txBody>
      </p:sp>
    </p:spTree>
    <p:extLst>
      <p:ext uri="{BB962C8B-B14F-4D97-AF65-F5344CB8AC3E}">
        <p14:creationId xmlns:p14="http://schemas.microsoft.com/office/powerpoint/2010/main" val="6895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heel(1)">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3" fill="hold" grpId="0" nodeType="clickEffect">
                                  <p:stCondLst>
                                    <p:cond delay="0"/>
                                  </p:stCondLst>
                                  <p:childTnLst>
                                    <p:set>
                                      <p:cBhvr>
                                        <p:cTn id="16" dur="1" fill="hold">
                                          <p:stCondLst>
                                            <p:cond delay="0"/>
                                          </p:stCondLst>
                                        </p:cTn>
                                        <p:tgtEl>
                                          <p:spTgt spid="4">
                                            <p:graphicEl>
                                              <a:dgm id="{F867FA55-43EC-4744-AB0C-65C46AAC243D}"/>
                                            </p:graphicEl>
                                          </p:spTgt>
                                        </p:tgtEl>
                                        <p:attrNameLst>
                                          <p:attrName>style.visibility</p:attrName>
                                        </p:attrNameLst>
                                      </p:cBhvr>
                                      <p:to>
                                        <p:strVal val="visible"/>
                                      </p:to>
                                    </p:set>
                                    <p:animEffect transition="in" filter="wheel(3)">
                                      <p:cBhvr>
                                        <p:cTn id="17" dur="2000"/>
                                        <p:tgtEl>
                                          <p:spTgt spid="4">
                                            <p:graphicEl>
                                              <a:dgm id="{F867FA55-43EC-4744-AB0C-65C46AAC243D}"/>
                                            </p:graphicEl>
                                          </p:spTgt>
                                        </p:tgtEl>
                                      </p:cBhvr>
                                    </p:animEffect>
                                  </p:childTnLst>
                                </p:cTn>
                              </p:par>
                              <p:par>
                                <p:cTn id="18" presetID="21" presetClass="entr" presetSubtype="3" fill="hold" grpId="0" nodeType="withEffect">
                                  <p:stCondLst>
                                    <p:cond delay="0"/>
                                  </p:stCondLst>
                                  <p:childTnLst>
                                    <p:set>
                                      <p:cBhvr>
                                        <p:cTn id="19" dur="1" fill="hold">
                                          <p:stCondLst>
                                            <p:cond delay="0"/>
                                          </p:stCondLst>
                                        </p:cTn>
                                        <p:tgtEl>
                                          <p:spTgt spid="4">
                                            <p:graphicEl>
                                              <a:dgm id="{6331F5D5-699B-4F33-ACB9-596892B3F7C0}"/>
                                            </p:graphicEl>
                                          </p:spTgt>
                                        </p:tgtEl>
                                        <p:attrNameLst>
                                          <p:attrName>style.visibility</p:attrName>
                                        </p:attrNameLst>
                                      </p:cBhvr>
                                      <p:to>
                                        <p:strVal val="visible"/>
                                      </p:to>
                                    </p:set>
                                    <p:animEffect transition="in" filter="wheel(3)">
                                      <p:cBhvr>
                                        <p:cTn id="20" dur="2000"/>
                                        <p:tgtEl>
                                          <p:spTgt spid="4">
                                            <p:graphicEl>
                                              <a:dgm id="{6331F5D5-699B-4F33-ACB9-596892B3F7C0}"/>
                                            </p:graphicEl>
                                          </p:spTgt>
                                        </p:tgtEl>
                                      </p:cBhvr>
                                    </p:animEffect>
                                  </p:childTnLst>
                                </p:cTn>
                              </p:par>
                              <p:par>
                                <p:cTn id="21" presetID="21" presetClass="entr" presetSubtype="3" fill="hold" grpId="0" nodeType="withEffect">
                                  <p:stCondLst>
                                    <p:cond delay="0"/>
                                  </p:stCondLst>
                                  <p:childTnLst>
                                    <p:set>
                                      <p:cBhvr>
                                        <p:cTn id="22" dur="1" fill="hold">
                                          <p:stCondLst>
                                            <p:cond delay="0"/>
                                          </p:stCondLst>
                                        </p:cTn>
                                        <p:tgtEl>
                                          <p:spTgt spid="4">
                                            <p:graphicEl>
                                              <a:dgm id="{A4D03FE7-C4E6-4B63-8285-1C982BA1B7BA}"/>
                                            </p:graphicEl>
                                          </p:spTgt>
                                        </p:tgtEl>
                                        <p:attrNameLst>
                                          <p:attrName>style.visibility</p:attrName>
                                        </p:attrNameLst>
                                      </p:cBhvr>
                                      <p:to>
                                        <p:strVal val="visible"/>
                                      </p:to>
                                    </p:set>
                                    <p:animEffect transition="in" filter="wheel(3)">
                                      <p:cBhvr>
                                        <p:cTn id="23" dur="2000"/>
                                        <p:tgtEl>
                                          <p:spTgt spid="4">
                                            <p:graphicEl>
                                              <a:dgm id="{A4D03FE7-C4E6-4B63-8285-1C982BA1B7BA}"/>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21" presetClass="entr" presetSubtype="3" fill="hold" grpId="0" nodeType="clickEffect">
                                  <p:stCondLst>
                                    <p:cond delay="0"/>
                                  </p:stCondLst>
                                  <p:childTnLst>
                                    <p:set>
                                      <p:cBhvr>
                                        <p:cTn id="27" dur="1" fill="hold">
                                          <p:stCondLst>
                                            <p:cond delay="0"/>
                                          </p:stCondLst>
                                        </p:cTn>
                                        <p:tgtEl>
                                          <p:spTgt spid="4">
                                            <p:graphicEl>
                                              <a:dgm id="{BFA8685B-93D4-44C0-AEFE-2058AC075A45}"/>
                                            </p:graphicEl>
                                          </p:spTgt>
                                        </p:tgtEl>
                                        <p:attrNameLst>
                                          <p:attrName>style.visibility</p:attrName>
                                        </p:attrNameLst>
                                      </p:cBhvr>
                                      <p:to>
                                        <p:strVal val="visible"/>
                                      </p:to>
                                    </p:set>
                                    <p:animEffect transition="in" filter="wheel(3)">
                                      <p:cBhvr>
                                        <p:cTn id="28" dur="2000"/>
                                        <p:tgtEl>
                                          <p:spTgt spid="4">
                                            <p:graphicEl>
                                              <a:dgm id="{BFA8685B-93D4-44C0-AEFE-2058AC075A45}"/>
                                            </p:graphicEl>
                                          </p:spTgt>
                                        </p:tgtEl>
                                      </p:cBhvr>
                                    </p:animEffect>
                                  </p:childTnLst>
                                </p:cTn>
                              </p:par>
                              <p:par>
                                <p:cTn id="29" presetID="21" presetClass="entr" presetSubtype="3" fill="hold" grpId="0" nodeType="withEffect">
                                  <p:stCondLst>
                                    <p:cond delay="0"/>
                                  </p:stCondLst>
                                  <p:childTnLst>
                                    <p:set>
                                      <p:cBhvr>
                                        <p:cTn id="30" dur="1" fill="hold">
                                          <p:stCondLst>
                                            <p:cond delay="0"/>
                                          </p:stCondLst>
                                        </p:cTn>
                                        <p:tgtEl>
                                          <p:spTgt spid="4">
                                            <p:graphicEl>
                                              <a:dgm id="{464C20CE-0E3F-44F4-9778-AB01408CC82A}"/>
                                            </p:graphicEl>
                                          </p:spTgt>
                                        </p:tgtEl>
                                        <p:attrNameLst>
                                          <p:attrName>style.visibility</p:attrName>
                                        </p:attrNameLst>
                                      </p:cBhvr>
                                      <p:to>
                                        <p:strVal val="visible"/>
                                      </p:to>
                                    </p:set>
                                    <p:animEffect transition="in" filter="wheel(3)">
                                      <p:cBhvr>
                                        <p:cTn id="31" dur="2000"/>
                                        <p:tgtEl>
                                          <p:spTgt spid="4">
                                            <p:graphicEl>
                                              <a:dgm id="{464C20CE-0E3F-44F4-9778-AB01408CC82A}"/>
                                            </p:graphicEl>
                                          </p:spTgt>
                                        </p:tgtEl>
                                      </p:cBhvr>
                                    </p:animEffect>
                                  </p:childTnLst>
                                </p:cTn>
                              </p:par>
                            </p:childTnLst>
                          </p:cTn>
                        </p:par>
                      </p:childTnLst>
                    </p:cTn>
                  </p:par>
                  <p:par>
                    <p:cTn id="32" fill="hold">
                      <p:stCondLst>
                        <p:cond delay="indefinite"/>
                      </p:stCondLst>
                      <p:childTnLst>
                        <p:par>
                          <p:cTn id="33" fill="hold">
                            <p:stCondLst>
                              <p:cond delay="0"/>
                            </p:stCondLst>
                            <p:childTnLst>
                              <p:par>
                                <p:cTn id="34" presetID="21" presetClass="entr" presetSubtype="3" fill="hold" grpId="0" nodeType="clickEffect">
                                  <p:stCondLst>
                                    <p:cond delay="0"/>
                                  </p:stCondLst>
                                  <p:childTnLst>
                                    <p:set>
                                      <p:cBhvr>
                                        <p:cTn id="35" dur="1" fill="hold">
                                          <p:stCondLst>
                                            <p:cond delay="0"/>
                                          </p:stCondLst>
                                        </p:cTn>
                                        <p:tgtEl>
                                          <p:spTgt spid="4">
                                            <p:graphicEl>
                                              <a:dgm id="{96471E4A-9389-431C-B1AE-F229026EF1D2}"/>
                                            </p:graphicEl>
                                          </p:spTgt>
                                        </p:tgtEl>
                                        <p:attrNameLst>
                                          <p:attrName>style.visibility</p:attrName>
                                        </p:attrNameLst>
                                      </p:cBhvr>
                                      <p:to>
                                        <p:strVal val="visible"/>
                                      </p:to>
                                    </p:set>
                                    <p:animEffect transition="in" filter="wheel(3)">
                                      <p:cBhvr>
                                        <p:cTn id="36" dur="2000"/>
                                        <p:tgtEl>
                                          <p:spTgt spid="4">
                                            <p:graphicEl>
                                              <a:dgm id="{96471E4A-9389-431C-B1AE-F229026EF1D2}"/>
                                            </p:graphicEl>
                                          </p:spTgt>
                                        </p:tgtEl>
                                      </p:cBhvr>
                                    </p:animEffect>
                                  </p:childTnLst>
                                </p:cTn>
                              </p:par>
                              <p:par>
                                <p:cTn id="37" presetID="21" presetClass="entr" presetSubtype="3" fill="hold" grpId="0" nodeType="withEffect">
                                  <p:stCondLst>
                                    <p:cond delay="0"/>
                                  </p:stCondLst>
                                  <p:childTnLst>
                                    <p:set>
                                      <p:cBhvr>
                                        <p:cTn id="38" dur="1" fill="hold">
                                          <p:stCondLst>
                                            <p:cond delay="0"/>
                                          </p:stCondLst>
                                        </p:cTn>
                                        <p:tgtEl>
                                          <p:spTgt spid="4">
                                            <p:graphicEl>
                                              <a:dgm id="{F1C92AC8-3D3A-4CEF-AB71-EC95620DAE78}"/>
                                            </p:graphicEl>
                                          </p:spTgt>
                                        </p:tgtEl>
                                        <p:attrNameLst>
                                          <p:attrName>style.visibility</p:attrName>
                                        </p:attrNameLst>
                                      </p:cBhvr>
                                      <p:to>
                                        <p:strVal val="visible"/>
                                      </p:to>
                                    </p:set>
                                    <p:animEffect transition="in" filter="wheel(3)">
                                      <p:cBhvr>
                                        <p:cTn id="39" dur="2000"/>
                                        <p:tgtEl>
                                          <p:spTgt spid="4">
                                            <p:graphicEl>
                                              <a:dgm id="{F1C92AC8-3D3A-4CEF-AB71-EC95620DAE78}"/>
                                            </p:graphicEl>
                                          </p:spTgt>
                                        </p:tgtEl>
                                      </p:cBhvr>
                                    </p:animEffect>
                                  </p:childTnLst>
                                </p:cTn>
                              </p:par>
                            </p:childTnLst>
                          </p:cTn>
                        </p:par>
                      </p:childTnLst>
                    </p:cTn>
                  </p:par>
                  <p:par>
                    <p:cTn id="40" fill="hold">
                      <p:stCondLst>
                        <p:cond delay="indefinite"/>
                      </p:stCondLst>
                      <p:childTnLst>
                        <p:par>
                          <p:cTn id="41" fill="hold">
                            <p:stCondLst>
                              <p:cond delay="0"/>
                            </p:stCondLst>
                            <p:childTnLst>
                              <p:par>
                                <p:cTn id="42" presetID="21" presetClass="entr" presetSubtype="1" fill="hold" grpId="0" nodeType="clickEffect">
                                  <p:stCondLst>
                                    <p:cond delay="0"/>
                                  </p:stCondLst>
                                  <p:childTnLst>
                                    <p:set>
                                      <p:cBhvr>
                                        <p:cTn id="43" dur="1" fill="hold">
                                          <p:stCondLst>
                                            <p:cond delay="0"/>
                                          </p:stCondLst>
                                        </p:cTn>
                                        <p:tgtEl>
                                          <p:spTgt spid="3">
                                            <p:txEl>
                                              <p:pRg st="0" end="0"/>
                                            </p:txEl>
                                          </p:spTgt>
                                        </p:tgtEl>
                                        <p:attrNameLst>
                                          <p:attrName>style.visibility</p:attrName>
                                        </p:attrNameLst>
                                      </p:cBhvr>
                                      <p:to>
                                        <p:strVal val="visible"/>
                                      </p:to>
                                    </p:set>
                                    <p:animEffect transition="in" filter="wheel(1)">
                                      <p:cBhvr>
                                        <p:cTn id="44" dur="200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4" grpId="0">
        <p:bldSub>
          <a:bldDgm bld="one"/>
        </p:bldSub>
      </p:bldGraphic>
      <p:bldP spid="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9392"/>
            <a:ext cx="8229600" cy="1143000"/>
          </a:xfrm>
        </p:spPr>
        <p:txBody>
          <a:bodyPr/>
          <a:lstStyle/>
          <a:p>
            <a:r>
              <a:rPr lang="fa-IR" kern="1200" dirty="0" smtClean="0">
                <a:solidFill>
                  <a:srgbClr val="FF0000"/>
                </a:solidFill>
                <a:cs typeface="B Titr" panose="00000700000000000000" pitchFamily="2" charset="-78"/>
              </a:rPr>
              <a:t>د) آینده کاری طلبه</a:t>
            </a:r>
            <a:endParaRPr lang="fa-IR" dirty="0"/>
          </a:p>
        </p:txBody>
      </p:sp>
      <p:sp>
        <p:nvSpPr>
          <p:cNvPr id="3" name="Content Placeholder 2"/>
          <p:cNvSpPr>
            <a:spLocks noGrp="1"/>
          </p:cNvSpPr>
          <p:nvPr>
            <p:ph idx="1"/>
          </p:nvPr>
        </p:nvSpPr>
        <p:spPr>
          <a:xfrm>
            <a:off x="457200" y="1600201"/>
            <a:ext cx="8229600" cy="676672"/>
          </a:xfrm>
        </p:spPr>
        <p:txBody>
          <a:bodyPr/>
          <a:lstStyle/>
          <a:p>
            <a:r>
              <a:rPr lang="fa-IR" sz="2200" dirty="0">
                <a:solidFill>
                  <a:srgbClr val="002060"/>
                </a:solidFill>
                <a:cs typeface="B Nazanin" panose="00000400000000000000" pitchFamily="2" charset="-78"/>
              </a:rPr>
              <a:t>طلبه مانند هرکس دیگر باید در نظام تقسیم کار اجتماعی کاری را برعهده گیرد و دغدغۀ انجام آن را داشته باشد.</a:t>
            </a:r>
          </a:p>
        </p:txBody>
      </p:sp>
      <p:graphicFrame>
        <p:nvGraphicFramePr>
          <p:cNvPr id="4" name="Diagram 3"/>
          <p:cNvGraphicFramePr/>
          <p:nvPr>
            <p:extLst>
              <p:ext uri="{D42A27DB-BD31-4B8C-83A1-F6EECF244321}">
                <p14:modId xmlns:p14="http://schemas.microsoft.com/office/powerpoint/2010/main" val="761431606"/>
              </p:ext>
            </p:extLst>
          </p:nvPr>
        </p:nvGraphicFramePr>
        <p:xfrm>
          <a:off x="0" y="1988839"/>
          <a:ext cx="9144000" cy="414193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05287163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3">
                                            <p:txEl>
                                              <p:pRg st="0" end="0"/>
                                            </p:txEl>
                                          </p:spTgt>
                                        </p:tgtEl>
                                        <p:attrNameLst>
                                          <p:attrName>style.visibility</p:attrName>
                                        </p:attrNameLst>
                                      </p:cBhvr>
                                      <p:to>
                                        <p:strVal val="visible"/>
                                      </p:to>
                                    </p:set>
                                    <p:anim calcmode="lin" valueType="num">
                                      <p:cBhvr>
                                        <p:cTn id="14" dur="500" fill="hold"/>
                                        <p:tgtEl>
                                          <p:spTgt spid="3">
                                            <p:txEl>
                                              <p:pRg st="0" end="0"/>
                                            </p:txEl>
                                          </p:spTgt>
                                        </p:tgtEl>
                                        <p:attrNameLst>
                                          <p:attrName>ppt_w</p:attrName>
                                        </p:attrNameLst>
                                      </p:cBhvr>
                                      <p:tavLst>
                                        <p:tav tm="0">
                                          <p:val>
                                            <p:fltVal val="0"/>
                                          </p:val>
                                        </p:tav>
                                        <p:tav tm="100000">
                                          <p:val>
                                            <p:strVal val="#ppt_w"/>
                                          </p:val>
                                        </p:tav>
                                      </p:tavLst>
                                    </p:anim>
                                    <p:anim calcmode="lin" valueType="num">
                                      <p:cBhvr>
                                        <p:cTn id="15" dur="500" fill="hold"/>
                                        <p:tgtEl>
                                          <p:spTgt spid="3">
                                            <p:txEl>
                                              <p:pRg st="0" end="0"/>
                                            </p:txEl>
                                          </p:spTgt>
                                        </p:tgtEl>
                                        <p:attrNameLst>
                                          <p:attrName>ppt_h</p:attrName>
                                        </p:attrNameLst>
                                      </p:cBhvr>
                                      <p:tavLst>
                                        <p:tav tm="0">
                                          <p:val>
                                            <p:fltVal val="0"/>
                                          </p:val>
                                        </p:tav>
                                        <p:tav tm="100000">
                                          <p:val>
                                            <p:strVal val="#ppt_h"/>
                                          </p:val>
                                        </p:tav>
                                      </p:tavLst>
                                    </p:anim>
                                    <p:animEffect transition="in" filter="fade">
                                      <p:cBhvr>
                                        <p:cTn id="16" dur="500"/>
                                        <p:tgtEl>
                                          <p:spTgt spid="3">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4">
                                            <p:graphicEl>
                                              <a:dgm id="{9D1B0D35-130B-4A78-B20C-EBC11933C2AB}"/>
                                            </p:graphicEl>
                                          </p:spTgt>
                                        </p:tgtEl>
                                        <p:attrNameLst>
                                          <p:attrName>style.visibility</p:attrName>
                                        </p:attrNameLst>
                                      </p:cBhvr>
                                      <p:to>
                                        <p:strVal val="visible"/>
                                      </p:to>
                                    </p:set>
                                    <p:anim calcmode="lin" valueType="num">
                                      <p:cBhvr>
                                        <p:cTn id="21" dur="500" fill="hold"/>
                                        <p:tgtEl>
                                          <p:spTgt spid="4">
                                            <p:graphicEl>
                                              <a:dgm id="{9D1B0D35-130B-4A78-B20C-EBC11933C2AB}"/>
                                            </p:graphicEl>
                                          </p:spTgt>
                                        </p:tgtEl>
                                        <p:attrNameLst>
                                          <p:attrName>ppt_w</p:attrName>
                                        </p:attrNameLst>
                                      </p:cBhvr>
                                      <p:tavLst>
                                        <p:tav tm="0">
                                          <p:val>
                                            <p:fltVal val="0"/>
                                          </p:val>
                                        </p:tav>
                                        <p:tav tm="100000">
                                          <p:val>
                                            <p:strVal val="#ppt_w"/>
                                          </p:val>
                                        </p:tav>
                                      </p:tavLst>
                                    </p:anim>
                                    <p:anim calcmode="lin" valueType="num">
                                      <p:cBhvr>
                                        <p:cTn id="22" dur="500" fill="hold"/>
                                        <p:tgtEl>
                                          <p:spTgt spid="4">
                                            <p:graphicEl>
                                              <a:dgm id="{9D1B0D35-130B-4A78-B20C-EBC11933C2AB}"/>
                                            </p:graphicEl>
                                          </p:spTgt>
                                        </p:tgtEl>
                                        <p:attrNameLst>
                                          <p:attrName>ppt_h</p:attrName>
                                        </p:attrNameLst>
                                      </p:cBhvr>
                                      <p:tavLst>
                                        <p:tav tm="0">
                                          <p:val>
                                            <p:fltVal val="0"/>
                                          </p:val>
                                        </p:tav>
                                        <p:tav tm="100000">
                                          <p:val>
                                            <p:strVal val="#ppt_h"/>
                                          </p:val>
                                        </p:tav>
                                      </p:tavLst>
                                    </p:anim>
                                    <p:animEffect transition="in" filter="fade">
                                      <p:cBhvr>
                                        <p:cTn id="23" dur="500"/>
                                        <p:tgtEl>
                                          <p:spTgt spid="4">
                                            <p:graphicEl>
                                              <a:dgm id="{9D1B0D35-130B-4A78-B20C-EBC11933C2AB}"/>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4">
                                            <p:graphicEl>
                                              <a:dgm id="{9903A0CF-0BF0-451D-98E3-AACB1A7E23A6}"/>
                                            </p:graphicEl>
                                          </p:spTgt>
                                        </p:tgtEl>
                                        <p:attrNameLst>
                                          <p:attrName>style.visibility</p:attrName>
                                        </p:attrNameLst>
                                      </p:cBhvr>
                                      <p:to>
                                        <p:strVal val="visible"/>
                                      </p:to>
                                    </p:set>
                                    <p:anim calcmode="lin" valueType="num">
                                      <p:cBhvr>
                                        <p:cTn id="28" dur="500" fill="hold"/>
                                        <p:tgtEl>
                                          <p:spTgt spid="4">
                                            <p:graphicEl>
                                              <a:dgm id="{9903A0CF-0BF0-451D-98E3-AACB1A7E23A6}"/>
                                            </p:graphicEl>
                                          </p:spTgt>
                                        </p:tgtEl>
                                        <p:attrNameLst>
                                          <p:attrName>ppt_w</p:attrName>
                                        </p:attrNameLst>
                                      </p:cBhvr>
                                      <p:tavLst>
                                        <p:tav tm="0">
                                          <p:val>
                                            <p:fltVal val="0"/>
                                          </p:val>
                                        </p:tav>
                                        <p:tav tm="100000">
                                          <p:val>
                                            <p:strVal val="#ppt_w"/>
                                          </p:val>
                                        </p:tav>
                                      </p:tavLst>
                                    </p:anim>
                                    <p:anim calcmode="lin" valueType="num">
                                      <p:cBhvr>
                                        <p:cTn id="29" dur="500" fill="hold"/>
                                        <p:tgtEl>
                                          <p:spTgt spid="4">
                                            <p:graphicEl>
                                              <a:dgm id="{9903A0CF-0BF0-451D-98E3-AACB1A7E23A6}"/>
                                            </p:graphicEl>
                                          </p:spTgt>
                                        </p:tgtEl>
                                        <p:attrNameLst>
                                          <p:attrName>ppt_h</p:attrName>
                                        </p:attrNameLst>
                                      </p:cBhvr>
                                      <p:tavLst>
                                        <p:tav tm="0">
                                          <p:val>
                                            <p:fltVal val="0"/>
                                          </p:val>
                                        </p:tav>
                                        <p:tav tm="100000">
                                          <p:val>
                                            <p:strVal val="#ppt_h"/>
                                          </p:val>
                                        </p:tav>
                                      </p:tavLst>
                                    </p:anim>
                                    <p:animEffect transition="in" filter="fade">
                                      <p:cBhvr>
                                        <p:cTn id="30" dur="500"/>
                                        <p:tgtEl>
                                          <p:spTgt spid="4">
                                            <p:graphicEl>
                                              <a:dgm id="{9903A0CF-0BF0-451D-98E3-AACB1A7E23A6}"/>
                                            </p:graphicEl>
                                          </p:spTgt>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grpId="0" nodeType="clickEffect">
                                  <p:stCondLst>
                                    <p:cond delay="0"/>
                                  </p:stCondLst>
                                  <p:childTnLst>
                                    <p:set>
                                      <p:cBhvr>
                                        <p:cTn id="34" dur="1" fill="hold">
                                          <p:stCondLst>
                                            <p:cond delay="0"/>
                                          </p:stCondLst>
                                        </p:cTn>
                                        <p:tgtEl>
                                          <p:spTgt spid="4">
                                            <p:graphicEl>
                                              <a:dgm id="{E9BC3AFC-96A4-4537-B0E6-2D1080E5569B}"/>
                                            </p:graphicEl>
                                          </p:spTgt>
                                        </p:tgtEl>
                                        <p:attrNameLst>
                                          <p:attrName>style.visibility</p:attrName>
                                        </p:attrNameLst>
                                      </p:cBhvr>
                                      <p:to>
                                        <p:strVal val="visible"/>
                                      </p:to>
                                    </p:set>
                                    <p:anim calcmode="lin" valueType="num">
                                      <p:cBhvr>
                                        <p:cTn id="35" dur="500" fill="hold"/>
                                        <p:tgtEl>
                                          <p:spTgt spid="4">
                                            <p:graphicEl>
                                              <a:dgm id="{E9BC3AFC-96A4-4537-B0E6-2D1080E5569B}"/>
                                            </p:graphicEl>
                                          </p:spTgt>
                                        </p:tgtEl>
                                        <p:attrNameLst>
                                          <p:attrName>ppt_w</p:attrName>
                                        </p:attrNameLst>
                                      </p:cBhvr>
                                      <p:tavLst>
                                        <p:tav tm="0">
                                          <p:val>
                                            <p:fltVal val="0"/>
                                          </p:val>
                                        </p:tav>
                                        <p:tav tm="100000">
                                          <p:val>
                                            <p:strVal val="#ppt_w"/>
                                          </p:val>
                                        </p:tav>
                                      </p:tavLst>
                                    </p:anim>
                                    <p:anim calcmode="lin" valueType="num">
                                      <p:cBhvr>
                                        <p:cTn id="36" dur="500" fill="hold"/>
                                        <p:tgtEl>
                                          <p:spTgt spid="4">
                                            <p:graphicEl>
                                              <a:dgm id="{E9BC3AFC-96A4-4537-B0E6-2D1080E5569B}"/>
                                            </p:graphicEl>
                                          </p:spTgt>
                                        </p:tgtEl>
                                        <p:attrNameLst>
                                          <p:attrName>ppt_h</p:attrName>
                                        </p:attrNameLst>
                                      </p:cBhvr>
                                      <p:tavLst>
                                        <p:tav tm="0">
                                          <p:val>
                                            <p:fltVal val="0"/>
                                          </p:val>
                                        </p:tav>
                                        <p:tav tm="100000">
                                          <p:val>
                                            <p:strVal val="#ppt_h"/>
                                          </p:val>
                                        </p:tav>
                                      </p:tavLst>
                                    </p:anim>
                                    <p:animEffect transition="in" filter="fade">
                                      <p:cBhvr>
                                        <p:cTn id="37" dur="500"/>
                                        <p:tgtEl>
                                          <p:spTgt spid="4">
                                            <p:graphicEl>
                                              <a:dgm id="{E9BC3AFC-96A4-4537-B0E6-2D1080E5569B}"/>
                                            </p:graphicEl>
                                          </p:spTgt>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4">
                                            <p:graphicEl>
                                              <a:dgm id="{A3ABCACC-E337-46A6-A205-62F5A197AFB7}"/>
                                            </p:graphicEl>
                                          </p:spTgt>
                                        </p:tgtEl>
                                        <p:attrNameLst>
                                          <p:attrName>style.visibility</p:attrName>
                                        </p:attrNameLst>
                                      </p:cBhvr>
                                      <p:to>
                                        <p:strVal val="visible"/>
                                      </p:to>
                                    </p:set>
                                    <p:anim calcmode="lin" valueType="num">
                                      <p:cBhvr>
                                        <p:cTn id="42" dur="500" fill="hold"/>
                                        <p:tgtEl>
                                          <p:spTgt spid="4">
                                            <p:graphicEl>
                                              <a:dgm id="{A3ABCACC-E337-46A6-A205-62F5A197AFB7}"/>
                                            </p:graphicEl>
                                          </p:spTgt>
                                        </p:tgtEl>
                                        <p:attrNameLst>
                                          <p:attrName>ppt_w</p:attrName>
                                        </p:attrNameLst>
                                      </p:cBhvr>
                                      <p:tavLst>
                                        <p:tav tm="0">
                                          <p:val>
                                            <p:fltVal val="0"/>
                                          </p:val>
                                        </p:tav>
                                        <p:tav tm="100000">
                                          <p:val>
                                            <p:strVal val="#ppt_w"/>
                                          </p:val>
                                        </p:tav>
                                      </p:tavLst>
                                    </p:anim>
                                    <p:anim calcmode="lin" valueType="num">
                                      <p:cBhvr>
                                        <p:cTn id="43" dur="500" fill="hold"/>
                                        <p:tgtEl>
                                          <p:spTgt spid="4">
                                            <p:graphicEl>
                                              <a:dgm id="{A3ABCACC-E337-46A6-A205-62F5A197AFB7}"/>
                                            </p:graphicEl>
                                          </p:spTgt>
                                        </p:tgtEl>
                                        <p:attrNameLst>
                                          <p:attrName>ppt_h</p:attrName>
                                        </p:attrNameLst>
                                      </p:cBhvr>
                                      <p:tavLst>
                                        <p:tav tm="0">
                                          <p:val>
                                            <p:fltVal val="0"/>
                                          </p:val>
                                        </p:tav>
                                        <p:tav tm="100000">
                                          <p:val>
                                            <p:strVal val="#ppt_h"/>
                                          </p:val>
                                        </p:tav>
                                      </p:tavLst>
                                    </p:anim>
                                    <p:animEffect transition="in" filter="fade">
                                      <p:cBhvr>
                                        <p:cTn id="44" dur="500"/>
                                        <p:tgtEl>
                                          <p:spTgt spid="4">
                                            <p:graphicEl>
                                              <a:dgm id="{A3ABCACC-E337-46A6-A205-62F5A197AFB7}"/>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grpId="0" nodeType="clickEffect">
                                  <p:stCondLst>
                                    <p:cond delay="0"/>
                                  </p:stCondLst>
                                  <p:childTnLst>
                                    <p:set>
                                      <p:cBhvr>
                                        <p:cTn id="48" dur="1" fill="hold">
                                          <p:stCondLst>
                                            <p:cond delay="0"/>
                                          </p:stCondLst>
                                        </p:cTn>
                                        <p:tgtEl>
                                          <p:spTgt spid="4">
                                            <p:graphicEl>
                                              <a:dgm id="{A33F276E-9C75-46D7-AB1B-BA7E38BE8264}"/>
                                            </p:graphicEl>
                                          </p:spTgt>
                                        </p:tgtEl>
                                        <p:attrNameLst>
                                          <p:attrName>style.visibility</p:attrName>
                                        </p:attrNameLst>
                                      </p:cBhvr>
                                      <p:to>
                                        <p:strVal val="visible"/>
                                      </p:to>
                                    </p:set>
                                    <p:anim calcmode="lin" valueType="num">
                                      <p:cBhvr>
                                        <p:cTn id="49" dur="500" fill="hold"/>
                                        <p:tgtEl>
                                          <p:spTgt spid="4">
                                            <p:graphicEl>
                                              <a:dgm id="{A33F276E-9C75-46D7-AB1B-BA7E38BE8264}"/>
                                            </p:graphicEl>
                                          </p:spTgt>
                                        </p:tgtEl>
                                        <p:attrNameLst>
                                          <p:attrName>ppt_w</p:attrName>
                                        </p:attrNameLst>
                                      </p:cBhvr>
                                      <p:tavLst>
                                        <p:tav tm="0">
                                          <p:val>
                                            <p:fltVal val="0"/>
                                          </p:val>
                                        </p:tav>
                                        <p:tav tm="100000">
                                          <p:val>
                                            <p:strVal val="#ppt_w"/>
                                          </p:val>
                                        </p:tav>
                                      </p:tavLst>
                                    </p:anim>
                                    <p:anim calcmode="lin" valueType="num">
                                      <p:cBhvr>
                                        <p:cTn id="50" dur="500" fill="hold"/>
                                        <p:tgtEl>
                                          <p:spTgt spid="4">
                                            <p:graphicEl>
                                              <a:dgm id="{A33F276E-9C75-46D7-AB1B-BA7E38BE8264}"/>
                                            </p:graphicEl>
                                          </p:spTgt>
                                        </p:tgtEl>
                                        <p:attrNameLst>
                                          <p:attrName>ppt_h</p:attrName>
                                        </p:attrNameLst>
                                      </p:cBhvr>
                                      <p:tavLst>
                                        <p:tav tm="0">
                                          <p:val>
                                            <p:fltVal val="0"/>
                                          </p:val>
                                        </p:tav>
                                        <p:tav tm="100000">
                                          <p:val>
                                            <p:strVal val="#ppt_h"/>
                                          </p:val>
                                        </p:tav>
                                      </p:tavLst>
                                    </p:anim>
                                    <p:animEffect transition="in" filter="fade">
                                      <p:cBhvr>
                                        <p:cTn id="51" dur="500"/>
                                        <p:tgtEl>
                                          <p:spTgt spid="4">
                                            <p:graphicEl>
                                              <a:dgm id="{A33F276E-9C75-46D7-AB1B-BA7E38BE8264}"/>
                                            </p:graphicEl>
                                          </p:spTgt>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4">
                                            <p:graphicEl>
                                              <a:dgm id="{F59CDC6D-8F3F-4E5D-A823-4C666418F2A9}"/>
                                            </p:graphicEl>
                                          </p:spTgt>
                                        </p:tgtEl>
                                        <p:attrNameLst>
                                          <p:attrName>style.visibility</p:attrName>
                                        </p:attrNameLst>
                                      </p:cBhvr>
                                      <p:to>
                                        <p:strVal val="visible"/>
                                      </p:to>
                                    </p:set>
                                    <p:anim calcmode="lin" valueType="num">
                                      <p:cBhvr>
                                        <p:cTn id="56" dur="500" fill="hold"/>
                                        <p:tgtEl>
                                          <p:spTgt spid="4">
                                            <p:graphicEl>
                                              <a:dgm id="{F59CDC6D-8F3F-4E5D-A823-4C666418F2A9}"/>
                                            </p:graphicEl>
                                          </p:spTgt>
                                        </p:tgtEl>
                                        <p:attrNameLst>
                                          <p:attrName>ppt_w</p:attrName>
                                        </p:attrNameLst>
                                      </p:cBhvr>
                                      <p:tavLst>
                                        <p:tav tm="0">
                                          <p:val>
                                            <p:fltVal val="0"/>
                                          </p:val>
                                        </p:tav>
                                        <p:tav tm="100000">
                                          <p:val>
                                            <p:strVal val="#ppt_w"/>
                                          </p:val>
                                        </p:tav>
                                      </p:tavLst>
                                    </p:anim>
                                    <p:anim calcmode="lin" valueType="num">
                                      <p:cBhvr>
                                        <p:cTn id="57" dur="500" fill="hold"/>
                                        <p:tgtEl>
                                          <p:spTgt spid="4">
                                            <p:graphicEl>
                                              <a:dgm id="{F59CDC6D-8F3F-4E5D-A823-4C666418F2A9}"/>
                                            </p:graphicEl>
                                          </p:spTgt>
                                        </p:tgtEl>
                                        <p:attrNameLst>
                                          <p:attrName>ppt_h</p:attrName>
                                        </p:attrNameLst>
                                      </p:cBhvr>
                                      <p:tavLst>
                                        <p:tav tm="0">
                                          <p:val>
                                            <p:fltVal val="0"/>
                                          </p:val>
                                        </p:tav>
                                        <p:tav tm="100000">
                                          <p:val>
                                            <p:strVal val="#ppt_h"/>
                                          </p:val>
                                        </p:tav>
                                      </p:tavLst>
                                    </p:anim>
                                    <p:animEffect transition="in" filter="fade">
                                      <p:cBhvr>
                                        <p:cTn id="58" dur="500"/>
                                        <p:tgtEl>
                                          <p:spTgt spid="4">
                                            <p:graphicEl>
                                              <a:dgm id="{F59CDC6D-8F3F-4E5D-A823-4C666418F2A9}"/>
                                            </p:graphicEl>
                                          </p:spTgt>
                                        </p:tgtEl>
                                      </p:cBhvr>
                                    </p:animEffect>
                                  </p:childTnLst>
                                </p:cTn>
                              </p:par>
                            </p:childTnLst>
                          </p:cTn>
                        </p:par>
                      </p:childTnLst>
                    </p:cTn>
                  </p:par>
                  <p:par>
                    <p:cTn id="59" fill="hold">
                      <p:stCondLst>
                        <p:cond delay="indefinite"/>
                      </p:stCondLst>
                      <p:childTnLst>
                        <p:par>
                          <p:cTn id="60" fill="hold">
                            <p:stCondLst>
                              <p:cond delay="0"/>
                            </p:stCondLst>
                            <p:childTnLst>
                              <p:par>
                                <p:cTn id="61" presetID="53" presetClass="entr" presetSubtype="16" fill="hold" grpId="0" nodeType="clickEffect">
                                  <p:stCondLst>
                                    <p:cond delay="0"/>
                                  </p:stCondLst>
                                  <p:childTnLst>
                                    <p:set>
                                      <p:cBhvr>
                                        <p:cTn id="62" dur="1" fill="hold">
                                          <p:stCondLst>
                                            <p:cond delay="0"/>
                                          </p:stCondLst>
                                        </p:cTn>
                                        <p:tgtEl>
                                          <p:spTgt spid="4">
                                            <p:graphicEl>
                                              <a:dgm id="{F0082944-1A8D-42EE-937E-5FACCF809824}"/>
                                            </p:graphicEl>
                                          </p:spTgt>
                                        </p:tgtEl>
                                        <p:attrNameLst>
                                          <p:attrName>style.visibility</p:attrName>
                                        </p:attrNameLst>
                                      </p:cBhvr>
                                      <p:to>
                                        <p:strVal val="visible"/>
                                      </p:to>
                                    </p:set>
                                    <p:anim calcmode="lin" valueType="num">
                                      <p:cBhvr>
                                        <p:cTn id="63" dur="500" fill="hold"/>
                                        <p:tgtEl>
                                          <p:spTgt spid="4">
                                            <p:graphicEl>
                                              <a:dgm id="{F0082944-1A8D-42EE-937E-5FACCF809824}"/>
                                            </p:graphicEl>
                                          </p:spTgt>
                                        </p:tgtEl>
                                        <p:attrNameLst>
                                          <p:attrName>ppt_w</p:attrName>
                                        </p:attrNameLst>
                                      </p:cBhvr>
                                      <p:tavLst>
                                        <p:tav tm="0">
                                          <p:val>
                                            <p:fltVal val="0"/>
                                          </p:val>
                                        </p:tav>
                                        <p:tav tm="100000">
                                          <p:val>
                                            <p:strVal val="#ppt_w"/>
                                          </p:val>
                                        </p:tav>
                                      </p:tavLst>
                                    </p:anim>
                                    <p:anim calcmode="lin" valueType="num">
                                      <p:cBhvr>
                                        <p:cTn id="64" dur="500" fill="hold"/>
                                        <p:tgtEl>
                                          <p:spTgt spid="4">
                                            <p:graphicEl>
                                              <a:dgm id="{F0082944-1A8D-42EE-937E-5FACCF809824}"/>
                                            </p:graphicEl>
                                          </p:spTgt>
                                        </p:tgtEl>
                                        <p:attrNameLst>
                                          <p:attrName>ppt_h</p:attrName>
                                        </p:attrNameLst>
                                      </p:cBhvr>
                                      <p:tavLst>
                                        <p:tav tm="0">
                                          <p:val>
                                            <p:fltVal val="0"/>
                                          </p:val>
                                        </p:tav>
                                        <p:tav tm="100000">
                                          <p:val>
                                            <p:strVal val="#ppt_h"/>
                                          </p:val>
                                        </p:tav>
                                      </p:tavLst>
                                    </p:anim>
                                    <p:animEffect transition="in" filter="fade">
                                      <p:cBhvr>
                                        <p:cTn id="65" dur="500"/>
                                        <p:tgtEl>
                                          <p:spTgt spid="4">
                                            <p:graphicEl>
                                              <a:dgm id="{F0082944-1A8D-42EE-937E-5FACCF809824}"/>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53" presetClass="entr" presetSubtype="16" fill="hold" grpId="0" nodeType="clickEffect">
                                  <p:stCondLst>
                                    <p:cond delay="0"/>
                                  </p:stCondLst>
                                  <p:childTnLst>
                                    <p:set>
                                      <p:cBhvr>
                                        <p:cTn id="69" dur="1" fill="hold">
                                          <p:stCondLst>
                                            <p:cond delay="0"/>
                                          </p:stCondLst>
                                        </p:cTn>
                                        <p:tgtEl>
                                          <p:spTgt spid="4">
                                            <p:graphicEl>
                                              <a:dgm id="{2A2AEE64-FB81-4BA8-9FDA-281303693E03}"/>
                                            </p:graphicEl>
                                          </p:spTgt>
                                        </p:tgtEl>
                                        <p:attrNameLst>
                                          <p:attrName>style.visibility</p:attrName>
                                        </p:attrNameLst>
                                      </p:cBhvr>
                                      <p:to>
                                        <p:strVal val="visible"/>
                                      </p:to>
                                    </p:set>
                                    <p:anim calcmode="lin" valueType="num">
                                      <p:cBhvr>
                                        <p:cTn id="70" dur="500" fill="hold"/>
                                        <p:tgtEl>
                                          <p:spTgt spid="4">
                                            <p:graphicEl>
                                              <a:dgm id="{2A2AEE64-FB81-4BA8-9FDA-281303693E03}"/>
                                            </p:graphicEl>
                                          </p:spTgt>
                                        </p:tgtEl>
                                        <p:attrNameLst>
                                          <p:attrName>ppt_w</p:attrName>
                                        </p:attrNameLst>
                                      </p:cBhvr>
                                      <p:tavLst>
                                        <p:tav tm="0">
                                          <p:val>
                                            <p:fltVal val="0"/>
                                          </p:val>
                                        </p:tav>
                                        <p:tav tm="100000">
                                          <p:val>
                                            <p:strVal val="#ppt_w"/>
                                          </p:val>
                                        </p:tav>
                                      </p:tavLst>
                                    </p:anim>
                                    <p:anim calcmode="lin" valueType="num">
                                      <p:cBhvr>
                                        <p:cTn id="71" dur="500" fill="hold"/>
                                        <p:tgtEl>
                                          <p:spTgt spid="4">
                                            <p:graphicEl>
                                              <a:dgm id="{2A2AEE64-FB81-4BA8-9FDA-281303693E03}"/>
                                            </p:graphicEl>
                                          </p:spTgt>
                                        </p:tgtEl>
                                        <p:attrNameLst>
                                          <p:attrName>ppt_h</p:attrName>
                                        </p:attrNameLst>
                                      </p:cBhvr>
                                      <p:tavLst>
                                        <p:tav tm="0">
                                          <p:val>
                                            <p:fltVal val="0"/>
                                          </p:val>
                                        </p:tav>
                                        <p:tav tm="100000">
                                          <p:val>
                                            <p:strVal val="#ppt_h"/>
                                          </p:val>
                                        </p:tav>
                                      </p:tavLst>
                                    </p:anim>
                                    <p:animEffect transition="in" filter="fade">
                                      <p:cBhvr>
                                        <p:cTn id="72" dur="500"/>
                                        <p:tgtEl>
                                          <p:spTgt spid="4">
                                            <p:graphicEl>
                                              <a:dgm id="{2A2AEE64-FB81-4BA8-9FDA-281303693E03}"/>
                                            </p:graphicEl>
                                          </p:spTgt>
                                        </p:tgtEl>
                                      </p:cBhvr>
                                    </p:animEffect>
                                  </p:childTnLst>
                                </p:cTn>
                              </p:par>
                            </p:childTnLst>
                          </p:cTn>
                        </p:par>
                      </p:childTnLst>
                    </p:cTn>
                  </p:par>
                  <p:par>
                    <p:cTn id="73" fill="hold">
                      <p:stCondLst>
                        <p:cond delay="indefinite"/>
                      </p:stCondLst>
                      <p:childTnLst>
                        <p:par>
                          <p:cTn id="74" fill="hold">
                            <p:stCondLst>
                              <p:cond delay="0"/>
                            </p:stCondLst>
                            <p:childTnLst>
                              <p:par>
                                <p:cTn id="75" presetID="53" presetClass="entr" presetSubtype="16" fill="hold" grpId="0" nodeType="clickEffect">
                                  <p:stCondLst>
                                    <p:cond delay="0"/>
                                  </p:stCondLst>
                                  <p:childTnLst>
                                    <p:set>
                                      <p:cBhvr>
                                        <p:cTn id="76" dur="1" fill="hold">
                                          <p:stCondLst>
                                            <p:cond delay="0"/>
                                          </p:stCondLst>
                                        </p:cTn>
                                        <p:tgtEl>
                                          <p:spTgt spid="4">
                                            <p:graphicEl>
                                              <a:dgm id="{D3277B59-F8B5-49BD-8CEB-3ECA084BC26E}"/>
                                            </p:graphicEl>
                                          </p:spTgt>
                                        </p:tgtEl>
                                        <p:attrNameLst>
                                          <p:attrName>style.visibility</p:attrName>
                                        </p:attrNameLst>
                                      </p:cBhvr>
                                      <p:to>
                                        <p:strVal val="visible"/>
                                      </p:to>
                                    </p:set>
                                    <p:anim calcmode="lin" valueType="num">
                                      <p:cBhvr>
                                        <p:cTn id="77" dur="500" fill="hold"/>
                                        <p:tgtEl>
                                          <p:spTgt spid="4">
                                            <p:graphicEl>
                                              <a:dgm id="{D3277B59-F8B5-49BD-8CEB-3ECA084BC26E}"/>
                                            </p:graphicEl>
                                          </p:spTgt>
                                        </p:tgtEl>
                                        <p:attrNameLst>
                                          <p:attrName>ppt_w</p:attrName>
                                        </p:attrNameLst>
                                      </p:cBhvr>
                                      <p:tavLst>
                                        <p:tav tm="0">
                                          <p:val>
                                            <p:fltVal val="0"/>
                                          </p:val>
                                        </p:tav>
                                        <p:tav tm="100000">
                                          <p:val>
                                            <p:strVal val="#ppt_w"/>
                                          </p:val>
                                        </p:tav>
                                      </p:tavLst>
                                    </p:anim>
                                    <p:anim calcmode="lin" valueType="num">
                                      <p:cBhvr>
                                        <p:cTn id="78" dur="500" fill="hold"/>
                                        <p:tgtEl>
                                          <p:spTgt spid="4">
                                            <p:graphicEl>
                                              <a:dgm id="{D3277B59-F8B5-49BD-8CEB-3ECA084BC26E}"/>
                                            </p:graphicEl>
                                          </p:spTgt>
                                        </p:tgtEl>
                                        <p:attrNameLst>
                                          <p:attrName>ppt_h</p:attrName>
                                        </p:attrNameLst>
                                      </p:cBhvr>
                                      <p:tavLst>
                                        <p:tav tm="0">
                                          <p:val>
                                            <p:fltVal val="0"/>
                                          </p:val>
                                        </p:tav>
                                        <p:tav tm="100000">
                                          <p:val>
                                            <p:strVal val="#ppt_h"/>
                                          </p:val>
                                        </p:tav>
                                      </p:tavLst>
                                    </p:anim>
                                    <p:animEffect transition="in" filter="fade">
                                      <p:cBhvr>
                                        <p:cTn id="79" dur="500"/>
                                        <p:tgtEl>
                                          <p:spTgt spid="4">
                                            <p:graphicEl>
                                              <a:dgm id="{D3277B59-F8B5-49BD-8CEB-3ECA084BC26E}"/>
                                            </p:graphicEl>
                                          </p:spTgt>
                                        </p:tgtEl>
                                      </p:cBhvr>
                                    </p:animEffect>
                                  </p:childTnLst>
                                </p:cTn>
                              </p:par>
                            </p:childTnLst>
                          </p:cTn>
                        </p:par>
                      </p:childTnLst>
                    </p:cTn>
                  </p:par>
                  <p:par>
                    <p:cTn id="80" fill="hold">
                      <p:stCondLst>
                        <p:cond delay="indefinite"/>
                      </p:stCondLst>
                      <p:childTnLst>
                        <p:par>
                          <p:cTn id="81" fill="hold">
                            <p:stCondLst>
                              <p:cond delay="0"/>
                            </p:stCondLst>
                            <p:childTnLst>
                              <p:par>
                                <p:cTn id="82" presetID="53" presetClass="entr" presetSubtype="16" fill="hold" grpId="0" nodeType="clickEffect">
                                  <p:stCondLst>
                                    <p:cond delay="0"/>
                                  </p:stCondLst>
                                  <p:childTnLst>
                                    <p:set>
                                      <p:cBhvr>
                                        <p:cTn id="83" dur="1" fill="hold">
                                          <p:stCondLst>
                                            <p:cond delay="0"/>
                                          </p:stCondLst>
                                        </p:cTn>
                                        <p:tgtEl>
                                          <p:spTgt spid="4">
                                            <p:graphicEl>
                                              <a:dgm id="{8D36D810-DDAD-4A52-938E-C5571E1216C0}"/>
                                            </p:graphicEl>
                                          </p:spTgt>
                                        </p:tgtEl>
                                        <p:attrNameLst>
                                          <p:attrName>style.visibility</p:attrName>
                                        </p:attrNameLst>
                                      </p:cBhvr>
                                      <p:to>
                                        <p:strVal val="visible"/>
                                      </p:to>
                                    </p:set>
                                    <p:anim calcmode="lin" valueType="num">
                                      <p:cBhvr>
                                        <p:cTn id="84" dur="500" fill="hold"/>
                                        <p:tgtEl>
                                          <p:spTgt spid="4">
                                            <p:graphicEl>
                                              <a:dgm id="{8D36D810-DDAD-4A52-938E-C5571E1216C0}"/>
                                            </p:graphicEl>
                                          </p:spTgt>
                                        </p:tgtEl>
                                        <p:attrNameLst>
                                          <p:attrName>ppt_w</p:attrName>
                                        </p:attrNameLst>
                                      </p:cBhvr>
                                      <p:tavLst>
                                        <p:tav tm="0">
                                          <p:val>
                                            <p:fltVal val="0"/>
                                          </p:val>
                                        </p:tav>
                                        <p:tav tm="100000">
                                          <p:val>
                                            <p:strVal val="#ppt_w"/>
                                          </p:val>
                                        </p:tav>
                                      </p:tavLst>
                                    </p:anim>
                                    <p:anim calcmode="lin" valueType="num">
                                      <p:cBhvr>
                                        <p:cTn id="85" dur="500" fill="hold"/>
                                        <p:tgtEl>
                                          <p:spTgt spid="4">
                                            <p:graphicEl>
                                              <a:dgm id="{8D36D810-DDAD-4A52-938E-C5571E1216C0}"/>
                                            </p:graphicEl>
                                          </p:spTgt>
                                        </p:tgtEl>
                                        <p:attrNameLst>
                                          <p:attrName>ppt_h</p:attrName>
                                        </p:attrNameLst>
                                      </p:cBhvr>
                                      <p:tavLst>
                                        <p:tav tm="0">
                                          <p:val>
                                            <p:fltVal val="0"/>
                                          </p:val>
                                        </p:tav>
                                        <p:tav tm="100000">
                                          <p:val>
                                            <p:strVal val="#ppt_h"/>
                                          </p:val>
                                        </p:tav>
                                      </p:tavLst>
                                    </p:anim>
                                    <p:animEffect transition="in" filter="fade">
                                      <p:cBhvr>
                                        <p:cTn id="86" dur="500"/>
                                        <p:tgtEl>
                                          <p:spTgt spid="4">
                                            <p:graphicEl>
                                              <a:dgm id="{8D36D810-DDAD-4A52-938E-C5571E1216C0}"/>
                                            </p:graphicEl>
                                          </p:spTgt>
                                        </p:tgtEl>
                                      </p:cBhvr>
                                    </p:animEffect>
                                  </p:childTnLst>
                                </p:cTn>
                              </p:par>
                            </p:childTnLst>
                          </p:cTn>
                        </p:par>
                      </p:childTnLst>
                    </p:cTn>
                  </p:par>
                  <p:par>
                    <p:cTn id="87" fill="hold">
                      <p:stCondLst>
                        <p:cond delay="indefinite"/>
                      </p:stCondLst>
                      <p:childTnLst>
                        <p:par>
                          <p:cTn id="88" fill="hold">
                            <p:stCondLst>
                              <p:cond delay="0"/>
                            </p:stCondLst>
                            <p:childTnLst>
                              <p:par>
                                <p:cTn id="89" presetID="53" presetClass="entr" presetSubtype="16" fill="hold" grpId="0" nodeType="clickEffect">
                                  <p:stCondLst>
                                    <p:cond delay="0"/>
                                  </p:stCondLst>
                                  <p:childTnLst>
                                    <p:set>
                                      <p:cBhvr>
                                        <p:cTn id="90" dur="1" fill="hold">
                                          <p:stCondLst>
                                            <p:cond delay="0"/>
                                          </p:stCondLst>
                                        </p:cTn>
                                        <p:tgtEl>
                                          <p:spTgt spid="4">
                                            <p:graphicEl>
                                              <a:dgm id="{4C572194-00EE-4CDC-AAC2-2E8EAE842808}"/>
                                            </p:graphicEl>
                                          </p:spTgt>
                                        </p:tgtEl>
                                        <p:attrNameLst>
                                          <p:attrName>style.visibility</p:attrName>
                                        </p:attrNameLst>
                                      </p:cBhvr>
                                      <p:to>
                                        <p:strVal val="visible"/>
                                      </p:to>
                                    </p:set>
                                    <p:anim calcmode="lin" valueType="num">
                                      <p:cBhvr>
                                        <p:cTn id="91" dur="500" fill="hold"/>
                                        <p:tgtEl>
                                          <p:spTgt spid="4">
                                            <p:graphicEl>
                                              <a:dgm id="{4C572194-00EE-4CDC-AAC2-2E8EAE842808}"/>
                                            </p:graphicEl>
                                          </p:spTgt>
                                        </p:tgtEl>
                                        <p:attrNameLst>
                                          <p:attrName>ppt_w</p:attrName>
                                        </p:attrNameLst>
                                      </p:cBhvr>
                                      <p:tavLst>
                                        <p:tav tm="0">
                                          <p:val>
                                            <p:fltVal val="0"/>
                                          </p:val>
                                        </p:tav>
                                        <p:tav tm="100000">
                                          <p:val>
                                            <p:strVal val="#ppt_w"/>
                                          </p:val>
                                        </p:tav>
                                      </p:tavLst>
                                    </p:anim>
                                    <p:anim calcmode="lin" valueType="num">
                                      <p:cBhvr>
                                        <p:cTn id="92" dur="500" fill="hold"/>
                                        <p:tgtEl>
                                          <p:spTgt spid="4">
                                            <p:graphicEl>
                                              <a:dgm id="{4C572194-00EE-4CDC-AAC2-2E8EAE842808}"/>
                                            </p:graphicEl>
                                          </p:spTgt>
                                        </p:tgtEl>
                                        <p:attrNameLst>
                                          <p:attrName>ppt_h</p:attrName>
                                        </p:attrNameLst>
                                      </p:cBhvr>
                                      <p:tavLst>
                                        <p:tav tm="0">
                                          <p:val>
                                            <p:fltVal val="0"/>
                                          </p:val>
                                        </p:tav>
                                        <p:tav tm="100000">
                                          <p:val>
                                            <p:strVal val="#ppt_h"/>
                                          </p:val>
                                        </p:tav>
                                      </p:tavLst>
                                    </p:anim>
                                    <p:animEffect transition="in" filter="fade">
                                      <p:cBhvr>
                                        <p:cTn id="93" dur="500"/>
                                        <p:tgtEl>
                                          <p:spTgt spid="4">
                                            <p:graphicEl>
                                              <a:dgm id="{4C572194-00EE-4CDC-AAC2-2E8EAE84280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build="p"/>
      <p:bldGraphic spid="4" grpId="0">
        <p:bldSub>
          <a:bldDgm bld="one"/>
        </p:bldSub>
      </p:bldGraphic>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384"/>
            <a:ext cx="8229600" cy="1143000"/>
          </a:xfrm>
        </p:spPr>
        <p:txBody>
          <a:bodyPr/>
          <a:lstStyle/>
          <a:p>
            <a:r>
              <a:rPr lang="fa-IR" kern="1200" dirty="0">
                <a:solidFill>
                  <a:srgbClr val="FF0000"/>
                </a:solidFill>
                <a:cs typeface="B Titr" panose="00000700000000000000" pitchFamily="2" charset="-78"/>
              </a:rPr>
              <a:t>د) آینده کاری طلبه</a:t>
            </a:r>
            <a:endParaRPr lang="fa-IR"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759726509"/>
              </p:ext>
            </p:extLst>
          </p:nvPr>
        </p:nvGraphicFramePr>
        <p:xfrm>
          <a:off x="0" y="1600201"/>
          <a:ext cx="9036496" cy="449309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73750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4">
                                            <p:graphicEl>
                                              <a:dgm id="{3C8DD557-244A-46F5-BA89-FBF127C953A7}"/>
                                            </p:graphicEl>
                                          </p:spTgt>
                                        </p:tgtEl>
                                        <p:attrNameLst>
                                          <p:attrName>style.visibility</p:attrName>
                                        </p:attrNameLst>
                                      </p:cBhvr>
                                      <p:to>
                                        <p:strVal val="visible"/>
                                      </p:to>
                                    </p:set>
                                    <p:animEffect transition="in" filter="wipe(down)">
                                      <p:cBhvr>
                                        <p:cTn id="25" dur="580">
                                          <p:stCondLst>
                                            <p:cond delay="0"/>
                                          </p:stCondLst>
                                        </p:cTn>
                                        <p:tgtEl>
                                          <p:spTgt spid="4">
                                            <p:graphicEl>
                                              <a:dgm id="{3C8DD557-244A-46F5-BA89-FBF127C953A7}"/>
                                            </p:graphicEl>
                                          </p:spTgt>
                                        </p:tgtEl>
                                      </p:cBhvr>
                                    </p:animEffect>
                                    <p:anim calcmode="lin" valueType="num">
                                      <p:cBhvr>
                                        <p:cTn id="26" dur="1822" tmFilter="0,0; 0.14,0.36; 0.43,0.73; 0.71,0.91; 1.0,1.0">
                                          <p:stCondLst>
                                            <p:cond delay="0"/>
                                          </p:stCondLst>
                                        </p:cTn>
                                        <p:tgtEl>
                                          <p:spTgt spid="4">
                                            <p:graphicEl>
                                              <a:dgm id="{3C8DD557-244A-46F5-BA89-FBF127C953A7}"/>
                                            </p:graphic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graphicEl>
                                              <a:dgm id="{3C8DD557-244A-46F5-BA89-FBF127C953A7}"/>
                                            </p:graphic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graphicEl>
                                              <a:dgm id="{3C8DD557-244A-46F5-BA89-FBF127C953A7}"/>
                                            </p:graphic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graphicEl>
                                              <a:dgm id="{3C8DD557-244A-46F5-BA89-FBF127C953A7}"/>
                                            </p:graphic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graphicEl>
                                              <a:dgm id="{3C8DD557-244A-46F5-BA89-FBF127C953A7}"/>
                                            </p:graphic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graphicEl>
                                              <a:dgm id="{3C8DD557-244A-46F5-BA89-FBF127C953A7}"/>
                                            </p:graphicEl>
                                          </p:spTgt>
                                        </p:tgtEl>
                                      </p:cBhvr>
                                      <p:to x="100000" y="60000"/>
                                    </p:animScale>
                                    <p:animScale>
                                      <p:cBhvr>
                                        <p:cTn id="32" dur="166" decel="50000">
                                          <p:stCondLst>
                                            <p:cond delay="676"/>
                                          </p:stCondLst>
                                        </p:cTn>
                                        <p:tgtEl>
                                          <p:spTgt spid="4">
                                            <p:graphicEl>
                                              <a:dgm id="{3C8DD557-244A-46F5-BA89-FBF127C953A7}"/>
                                            </p:graphicEl>
                                          </p:spTgt>
                                        </p:tgtEl>
                                      </p:cBhvr>
                                      <p:to x="100000" y="100000"/>
                                    </p:animScale>
                                    <p:animScale>
                                      <p:cBhvr>
                                        <p:cTn id="33" dur="26">
                                          <p:stCondLst>
                                            <p:cond delay="1312"/>
                                          </p:stCondLst>
                                        </p:cTn>
                                        <p:tgtEl>
                                          <p:spTgt spid="4">
                                            <p:graphicEl>
                                              <a:dgm id="{3C8DD557-244A-46F5-BA89-FBF127C953A7}"/>
                                            </p:graphicEl>
                                          </p:spTgt>
                                        </p:tgtEl>
                                      </p:cBhvr>
                                      <p:to x="100000" y="80000"/>
                                    </p:animScale>
                                    <p:animScale>
                                      <p:cBhvr>
                                        <p:cTn id="34" dur="166" decel="50000">
                                          <p:stCondLst>
                                            <p:cond delay="1338"/>
                                          </p:stCondLst>
                                        </p:cTn>
                                        <p:tgtEl>
                                          <p:spTgt spid="4">
                                            <p:graphicEl>
                                              <a:dgm id="{3C8DD557-244A-46F5-BA89-FBF127C953A7}"/>
                                            </p:graphicEl>
                                          </p:spTgt>
                                        </p:tgtEl>
                                      </p:cBhvr>
                                      <p:to x="100000" y="100000"/>
                                    </p:animScale>
                                    <p:animScale>
                                      <p:cBhvr>
                                        <p:cTn id="35" dur="26">
                                          <p:stCondLst>
                                            <p:cond delay="1642"/>
                                          </p:stCondLst>
                                        </p:cTn>
                                        <p:tgtEl>
                                          <p:spTgt spid="4">
                                            <p:graphicEl>
                                              <a:dgm id="{3C8DD557-244A-46F5-BA89-FBF127C953A7}"/>
                                            </p:graphicEl>
                                          </p:spTgt>
                                        </p:tgtEl>
                                      </p:cBhvr>
                                      <p:to x="100000" y="90000"/>
                                    </p:animScale>
                                    <p:animScale>
                                      <p:cBhvr>
                                        <p:cTn id="36" dur="166" decel="50000">
                                          <p:stCondLst>
                                            <p:cond delay="1668"/>
                                          </p:stCondLst>
                                        </p:cTn>
                                        <p:tgtEl>
                                          <p:spTgt spid="4">
                                            <p:graphicEl>
                                              <a:dgm id="{3C8DD557-244A-46F5-BA89-FBF127C953A7}"/>
                                            </p:graphicEl>
                                          </p:spTgt>
                                        </p:tgtEl>
                                      </p:cBhvr>
                                      <p:to x="100000" y="100000"/>
                                    </p:animScale>
                                    <p:animScale>
                                      <p:cBhvr>
                                        <p:cTn id="37" dur="26">
                                          <p:stCondLst>
                                            <p:cond delay="1808"/>
                                          </p:stCondLst>
                                        </p:cTn>
                                        <p:tgtEl>
                                          <p:spTgt spid="4">
                                            <p:graphicEl>
                                              <a:dgm id="{3C8DD557-244A-46F5-BA89-FBF127C953A7}"/>
                                            </p:graphicEl>
                                          </p:spTgt>
                                        </p:tgtEl>
                                      </p:cBhvr>
                                      <p:to x="100000" y="95000"/>
                                    </p:animScale>
                                    <p:animScale>
                                      <p:cBhvr>
                                        <p:cTn id="38" dur="166" decel="50000">
                                          <p:stCondLst>
                                            <p:cond delay="1834"/>
                                          </p:stCondLst>
                                        </p:cTn>
                                        <p:tgtEl>
                                          <p:spTgt spid="4">
                                            <p:graphicEl>
                                              <a:dgm id="{3C8DD557-244A-46F5-BA89-FBF127C953A7}"/>
                                            </p:graphic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4">
                                            <p:graphicEl>
                                              <a:dgm id="{C4001992-5215-4AA6-A109-54B20DDE0BCE}"/>
                                            </p:graphicEl>
                                          </p:spTgt>
                                        </p:tgtEl>
                                        <p:attrNameLst>
                                          <p:attrName>style.visibility</p:attrName>
                                        </p:attrNameLst>
                                      </p:cBhvr>
                                      <p:to>
                                        <p:strVal val="visible"/>
                                      </p:to>
                                    </p:set>
                                    <p:animEffect transition="in" filter="wipe(down)">
                                      <p:cBhvr>
                                        <p:cTn id="43" dur="580">
                                          <p:stCondLst>
                                            <p:cond delay="0"/>
                                          </p:stCondLst>
                                        </p:cTn>
                                        <p:tgtEl>
                                          <p:spTgt spid="4">
                                            <p:graphicEl>
                                              <a:dgm id="{C4001992-5215-4AA6-A109-54B20DDE0BCE}"/>
                                            </p:graphicEl>
                                          </p:spTgt>
                                        </p:tgtEl>
                                      </p:cBhvr>
                                    </p:animEffect>
                                    <p:anim calcmode="lin" valueType="num">
                                      <p:cBhvr>
                                        <p:cTn id="44" dur="1822" tmFilter="0,0; 0.14,0.36; 0.43,0.73; 0.71,0.91; 1.0,1.0">
                                          <p:stCondLst>
                                            <p:cond delay="0"/>
                                          </p:stCondLst>
                                        </p:cTn>
                                        <p:tgtEl>
                                          <p:spTgt spid="4">
                                            <p:graphicEl>
                                              <a:dgm id="{C4001992-5215-4AA6-A109-54B20DDE0BCE}"/>
                                            </p:graphic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4">
                                            <p:graphicEl>
                                              <a:dgm id="{C4001992-5215-4AA6-A109-54B20DDE0BCE}"/>
                                            </p:graphic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4">
                                            <p:graphicEl>
                                              <a:dgm id="{C4001992-5215-4AA6-A109-54B20DDE0BCE}"/>
                                            </p:graphic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4">
                                            <p:graphicEl>
                                              <a:dgm id="{C4001992-5215-4AA6-A109-54B20DDE0BCE}"/>
                                            </p:graphic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4">
                                            <p:graphicEl>
                                              <a:dgm id="{C4001992-5215-4AA6-A109-54B20DDE0BCE}"/>
                                            </p:graphic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4">
                                            <p:graphicEl>
                                              <a:dgm id="{C4001992-5215-4AA6-A109-54B20DDE0BCE}"/>
                                            </p:graphicEl>
                                          </p:spTgt>
                                        </p:tgtEl>
                                      </p:cBhvr>
                                      <p:to x="100000" y="60000"/>
                                    </p:animScale>
                                    <p:animScale>
                                      <p:cBhvr>
                                        <p:cTn id="50" dur="166" decel="50000">
                                          <p:stCondLst>
                                            <p:cond delay="676"/>
                                          </p:stCondLst>
                                        </p:cTn>
                                        <p:tgtEl>
                                          <p:spTgt spid="4">
                                            <p:graphicEl>
                                              <a:dgm id="{C4001992-5215-4AA6-A109-54B20DDE0BCE}"/>
                                            </p:graphicEl>
                                          </p:spTgt>
                                        </p:tgtEl>
                                      </p:cBhvr>
                                      <p:to x="100000" y="100000"/>
                                    </p:animScale>
                                    <p:animScale>
                                      <p:cBhvr>
                                        <p:cTn id="51" dur="26">
                                          <p:stCondLst>
                                            <p:cond delay="1312"/>
                                          </p:stCondLst>
                                        </p:cTn>
                                        <p:tgtEl>
                                          <p:spTgt spid="4">
                                            <p:graphicEl>
                                              <a:dgm id="{C4001992-5215-4AA6-A109-54B20DDE0BCE}"/>
                                            </p:graphicEl>
                                          </p:spTgt>
                                        </p:tgtEl>
                                      </p:cBhvr>
                                      <p:to x="100000" y="80000"/>
                                    </p:animScale>
                                    <p:animScale>
                                      <p:cBhvr>
                                        <p:cTn id="52" dur="166" decel="50000">
                                          <p:stCondLst>
                                            <p:cond delay="1338"/>
                                          </p:stCondLst>
                                        </p:cTn>
                                        <p:tgtEl>
                                          <p:spTgt spid="4">
                                            <p:graphicEl>
                                              <a:dgm id="{C4001992-5215-4AA6-A109-54B20DDE0BCE}"/>
                                            </p:graphicEl>
                                          </p:spTgt>
                                        </p:tgtEl>
                                      </p:cBhvr>
                                      <p:to x="100000" y="100000"/>
                                    </p:animScale>
                                    <p:animScale>
                                      <p:cBhvr>
                                        <p:cTn id="53" dur="26">
                                          <p:stCondLst>
                                            <p:cond delay="1642"/>
                                          </p:stCondLst>
                                        </p:cTn>
                                        <p:tgtEl>
                                          <p:spTgt spid="4">
                                            <p:graphicEl>
                                              <a:dgm id="{C4001992-5215-4AA6-A109-54B20DDE0BCE}"/>
                                            </p:graphicEl>
                                          </p:spTgt>
                                        </p:tgtEl>
                                      </p:cBhvr>
                                      <p:to x="100000" y="90000"/>
                                    </p:animScale>
                                    <p:animScale>
                                      <p:cBhvr>
                                        <p:cTn id="54" dur="166" decel="50000">
                                          <p:stCondLst>
                                            <p:cond delay="1668"/>
                                          </p:stCondLst>
                                        </p:cTn>
                                        <p:tgtEl>
                                          <p:spTgt spid="4">
                                            <p:graphicEl>
                                              <a:dgm id="{C4001992-5215-4AA6-A109-54B20DDE0BCE}"/>
                                            </p:graphicEl>
                                          </p:spTgt>
                                        </p:tgtEl>
                                      </p:cBhvr>
                                      <p:to x="100000" y="100000"/>
                                    </p:animScale>
                                    <p:animScale>
                                      <p:cBhvr>
                                        <p:cTn id="55" dur="26">
                                          <p:stCondLst>
                                            <p:cond delay="1808"/>
                                          </p:stCondLst>
                                        </p:cTn>
                                        <p:tgtEl>
                                          <p:spTgt spid="4">
                                            <p:graphicEl>
                                              <a:dgm id="{C4001992-5215-4AA6-A109-54B20DDE0BCE}"/>
                                            </p:graphicEl>
                                          </p:spTgt>
                                        </p:tgtEl>
                                      </p:cBhvr>
                                      <p:to x="100000" y="95000"/>
                                    </p:animScale>
                                    <p:animScale>
                                      <p:cBhvr>
                                        <p:cTn id="56" dur="166" decel="50000">
                                          <p:stCondLst>
                                            <p:cond delay="1834"/>
                                          </p:stCondLst>
                                        </p:cTn>
                                        <p:tgtEl>
                                          <p:spTgt spid="4">
                                            <p:graphicEl>
                                              <a:dgm id="{C4001992-5215-4AA6-A109-54B20DDE0BCE}"/>
                                            </p:graphic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4">
                                            <p:graphicEl>
                                              <a:dgm id="{222DBF46-B75D-4540-87D5-9E1BC07444BE}"/>
                                            </p:graphicEl>
                                          </p:spTgt>
                                        </p:tgtEl>
                                        <p:attrNameLst>
                                          <p:attrName>style.visibility</p:attrName>
                                        </p:attrNameLst>
                                      </p:cBhvr>
                                      <p:to>
                                        <p:strVal val="visible"/>
                                      </p:to>
                                    </p:set>
                                    <p:animEffect transition="in" filter="wipe(down)">
                                      <p:cBhvr>
                                        <p:cTn id="61" dur="580">
                                          <p:stCondLst>
                                            <p:cond delay="0"/>
                                          </p:stCondLst>
                                        </p:cTn>
                                        <p:tgtEl>
                                          <p:spTgt spid="4">
                                            <p:graphicEl>
                                              <a:dgm id="{222DBF46-B75D-4540-87D5-9E1BC07444BE}"/>
                                            </p:graphicEl>
                                          </p:spTgt>
                                        </p:tgtEl>
                                      </p:cBhvr>
                                    </p:animEffect>
                                    <p:anim calcmode="lin" valueType="num">
                                      <p:cBhvr>
                                        <p:cTn id="62" dur="1822" tmFilter="0,0; 0.14,0.36; 0.43,0.73; 0.71,0.91; 1.0,1.0">
                                          <p:stCondLst>
                                            <p:cond delay="0"/>
                                          </p:stCondLst>
                                        </p:cTn>
                                        <p:tgtEl>
                                          <p:spTgt spid="4">
                                            <p:graphicEl>
                                              <a:dgm id="{222DBF46-B75D-4540-87D5-9E1BC07444BE}"/>
                                            </p:graphic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4">
                                            <p:graphicEl>
                                              <a:dgm id="{222DBF46-B75D-4540-87D5-9E1BC07444BE}"/>
                                            </p:graphic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4">
                                            <p:graphicEl>
                                              <a:dgm id="{222DBF46-B75D-4540-87D5-9E1BC07444BE}"/>
                                            </p:graphic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4">
                                            <p:graphicEl>
                                              <a:dgm id="{222DBF46-B75D-4540-87D5-9E1BC07444BE}"/>
                                            </p:graphic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4">
                                            <p:graphicEl>
                                              <a:dgm id="{222DBF46-B75D-4540-87D5-9E1BC07444BE}"/>
                                            </p:graphic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4">
                                            <p:graphicEl>
                                              <a:dgm id="{222DBF46-B75D-4540-87D5-9E1BC07444BE}"/>
                                            </p:graphicEl>
                                          </p:spTgt>
                                        </p:tgtEl>
                                      </p:cBhvr>
                                      <p:to x="100000" y="60000"/>
                                    </p:animScale>
                                    <p:animScale>
                                      <p:cBhvr>
                                        <p:cTn id="68" dur="166" decel="50000">
                                          <p:stCondLst>
                                            <p:cond delay="676"/>
                                          </p:stCondLst>
                                        </p:cTn>
                                        <p:tgtEl>
                                          <p:spTgt spid="4">
                                            <p:graphicEl>
                                              <a:dgm id="{222DBF46-B75D-4540-87D5-9E1BC07444BE}"/>
                                            </p:graphicEl>
                                          </p:spTgt>
                                        </p:tgtEl>
                                      </p:cBhvr>
                                      <p:to x="100000" y="100000"/>
                                    </p:animScale>
                                    <p:animScale>
                                      <p:cBhvr>
                                        <p:cTn id="69" dur="26">
                                          <p:stCondLst>
                                            <p:cond delay="1312"/>
                                          </p:stCondLst>
                                        </p:cTn>
                                        <p:tgtEl>
                                          <p:spTgt spid="4">
                                            <p:graphicEl>
                                              <a:dgm id="{222DBF46-B75D-4540-87D5-9E1BC07444BE}"/>
                                            </p:graphicEl>
                                          </p:spTgt>
                                        </p:tgtEl>
                                      </p:cBhvr>
                                      <p:to x="100000" y="80000"/>
                                    </p:animScale>
                                    <p:animScale>
                                      <p:cBhvr>
                                        <p:cTn id="70" dur="166" decel="50000">
                                          <p:stCondLst>
                                            <p:cond delay="1338"/>
                                          </p:stCondLst>
                                        </p:cTn>
                                        <p:tgtEl>
                                          <p:spTgt spid="4">
                                            <p:graphicEl>
                                              <a:dgm id="{222DBF46-B75D-4540-87D5-9E1BC07444BE}"/>
                                            </p:graphicEl>
                                          </p:spTgt>
                                        </p:tgtEl>
                                      </p:cBhvr>
                                      <p:to x="100000" y="100000"/>
                                    </p:animScale>
                                    <p:animScale>
                                      <p:cBhvr>
                                        <p:cTn id="71" dur="26">
                                          <p:stCondLst>
                                            <p:cond delay="1642"/>
                                          </p:stCondLst>
                                        </p:cTn>
                                        <p:tgtEl>
                                          <p:spTgt spid="4">
                                            <p:graphicEl>
                                              <a:dgm id="{222DBF46-B75D-4540-87D5-9E1BC07444BE}"/>
                                            </p:graphicEl>
                                          </p:spTgt>
                                        </p:tgtEl>
                                      </p:cBhvr>
                                      <p:to x="100000" y="90000"/>
                                    </p:animScale>
                                    <p:animScale>
                                      <p:cBhvr>
                                        <p:cTn id="72" dur="166" decel="50000">
                                          <p:stCondLst>
                                            <p:cond delay="1668"/>
                                          </p:stCondLst>
                                        </p:cTn>
                                        <p:tgtEl>
                                          <p:spTgt spid="4">
                                            <p:graphicEl>
                                              <a:dgm id="{222DBF46-B75D-4540-87D5-9E1BC07444BE}"/>
                                            </p:graphicEl>
                                          </p:spTgt>
                                        </p:tgtEl>
                                      </p:cBhvr>
                                      <p:to x="100000" y="100000"/>
                                    </p:animScale>
                                    <p:animScale>
                                      <p:cBhvr>
                                        <p:cTn id="73" dur="26">
                                          <p:stCondLst>
                                            <p:cond delay="1808"/>
                                          </p:stCondLst>
                                        </p:cTn>
                                        <p:tgtEl>
                                          <p:spTgt spid="4">
                                            <p:graphicEl>
                                              <a:dgm id="{222DBF46-B75D-4540-87D5-9E1BC07444BE}"/>
                                            </p:graphicEl>
                                          </p:spTgt>
                                        </p:tgtEl>
                                      </p:cBhvr>
                                      <p:to x="100000" y="95000"/>
                                    </p:animScale>
                                    <p:animScale>
                                      <p:cBhvr>
                                        <p:cTn id="74" dur="166" decel="50000">
                                          <p:stCondLst>
                                            <p:cond delay="1834"/>
                                          </p:stCondLst>
                                        </p:cTn>
                                        <p:tgtEl>
                                          <p:spTgt spid="4">
                                            <p:graphicEl>
                                              <a:dgm id="{222DBF46-B75D-4540-87D5-9E1BC07444BE}"/>
                                            </p:graphic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4">
                                            <p:graphicEl>
                                              <a:dgm id="{846EFFDF-60E9-4B4E-95AE-05B2295F8177}"/>
                                            </p:graphicEl>
                                          </p:spTgt>
                                        </p:tgtEl>
                                        <p:attrNameLst>
                                          <p:attrName>style.visibility</p:attrName>
                                        </p:attrNameLst>
                                      </p:cBhvr>
                                      <p:to>
                                        <p:strVal val="visible"/>
                                      </p:to>
                                    </p:set>
                                    <p:animEffect transition="in" filter="wipe(down)">
                                      <p:cBhvr>
                                        <p:cTn id="79" dur="580">
                                          <p:stCondLst>
                                            <p:cond delay="0"/>
                                          </p:stCondLst>
                                        </p:cTn>
                                        <p:tgtEl>
                                          <p:spTgt spid="4">
                                            <p:graphicEl>
                                              <a:dgm id="{846EFFDF-60E9-4B4E-95AE-05B2295F8177}"/>
                                            </p:graphicEl>
                                          </p:spTgt>
                                        </p:tgtEl>
                                      </p:cBhvr>
                                    </p:animEffect>
                                    <p:anim calcmode="lin" valueType="num">
                                      <p:cBhvr>
                                        <p:cTn id="80" dur="1822" tmFilter="0,0; 0.14,0.36; 0.43,0.73; 0.71,0.91; 1.0,1.0">
                                          <p:stCondLst>
                                            <p:cond delay="0"/>
                                          </p:stCondLst>
                                        </p:cTn>
                                        <p:tgtEl>
                                          <p:spTgt spid="4">
                                            <p:graphicEl>
                                              <a:dgm id="{846EFFDF-60E9-4B4E-95AE-05B2295F8177}"/>
                                            </p:graphic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4">
                                            <p:graphicEl>
                                              <a:dgm id="{846EFFDF-60E9-4B4E-95AE-05B2295F8177}"/>
                                            </p:graphic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4">
                                            <p:graphicEl>
                                              <a:dgm id="{846EFFDF-60E9-4B4E-95AE-05B2295F8177}"/>
                                            </p:graphic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4">
                                            <p:graphicEl>
                                              <a:dgm id="{846EFFDF-60E9-4B4E-95AE-05B2295F8177}"/>
                                            </p:graphic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4">
                                            <p:graphicEl>
                                              <a:dgm id="{846EFFDF-60E9-4B4E-95AE-05B2295F8177}"/>
                                            </p:graphic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4">
                                            <p:graphicEl>
                                              <a:dgm id="{846EFFDF-60E9-4B4E-95AE-05B2295F8177}"/>
                                            </p:graphicEl>
                                          </p:spTgt>
                                        </p:tgtEl>
                                      </p:cBhvr>
                                      <p:to x="100000" y="60000"/>
                                    </p:animScale>
                                    <p:animScale>
                                      <p:cBhvr>
                                        <p:cTn id="86" dur="166" decel="50000">
                                          <p:stCondLst>
                                            <p:cond delay="676"/>
                                          </p:stCondLst>
                                        </p:cTn>
                                        <p:tgtEl>
                                          <p:spTgt spid="4">
                                            <p:graphicEl>
                                              <a:dgm id="{846EFFDF-60E9-4B4E-95AE-05B2295F8177}"/>
                                            </p:graphicEl>
                                          </p:spTgt>
                                        </p:tgtEl>
                                      </p:cBhvr>
                                      <p:to x="100000" y="100000"/>
                                    </p:animScale>
                                    <p:animScale>
                                      <p:cBhvr>
                                        <p:cTn id="87" dur="26">
                                          <p:stCondLst>
                                            <p:cond delay="1312"/>
                                          </p:stCondLst>
                                        </p:cTn>
                                        <p:tgtEl>
                                          <p:spTgt spid="4">
                                            <p:graphicEl>
                                              <a:dgm id="{846EFFDF-60E9-4B4E-95AE-05B2295F8177}"/>
                                            </p:graphicEl>
                                          </p:spTgt>
                                        </p:tgtEl>
                                      </p:cBhvr>
                                      <p:to x="100000" y="80000"/>
                                    </p:animScale>
                                    <p:animScale>
                                      <p:cBhvr>
                                        <p:cTn id="88" dur="166" decel="50000">
                                          <p:stCondLst>
                                            <p:cond delay="1338"/>
                                          </p:stCondLst>
                                        </p:cTn>
                                        <p:tgtEl>
                                          <p:spTgt spid="4">
                                            <p:graphicEl>
                                              <a:dgm id="{846EFFDF-60E9-4B4E-95AE-05B2295F8177}"/>
                                            </p:graphicEl>
                                          </p:spTgt>
                                        </p:tgtEl>
                                      </p:cBhvr>
                                      <p:to x="100000" y="100000"/>
                                    </p:animScale>
                                    <p:animScale>
                                      <p:cBhvr>
                                        <p:cTn id="89" dur="26">
                                          <p:stCondLst>
                                            <p:cond delay="1642"/>
                                          </p:stCondLst>
                                        </p:cTn>
                                        <p:tgtEl>
                                          <p:spTgt spid="4">
                                            <p:graphicEl>
                                              <a:dgm id="{846EFFDF-60E9-4B4E-95AE-05B2295F8177}"/>
                                            </p:graphicEl>
                                          </p:spTgt>
                                        </p:tgtEl>
                                      </p:cBhvr>
                                      <p:to x="100000" y="90000"/>
                                    </p:animScale>
                                    <p:animScale>
                                      <p:cBhvr>
                                        <p:cTn id="90" dur="166" decel="50000">
                                          <p:stCondLst>
                                            <p:cond delay="1668"/>
                                          </p:stCondLst>
                                        </p:cTn>
                                        <p:tgtEl>
                                          <p:spTgt spid="4">
                                            <p:graphicEl>
                                              <a:dgm id="{846EFFDF-60E9-4B4E-95AE-05B2295F8177}"/>
                                            </p:graphicEl>
                                          </p:spTgt>
                                        </p:tgtEl>
                                      </p:cBhvr>
                                      <p:to x="100000" y="100000"/>
                                    </p:animScale>
                                    <p:animScale>
                                      <p:cBhvr>
                                        <p:cTn id="91" dur="26">
                                          <p:stCondLst>
                                            <p:cond delay="1808"/>
                                          </p:stCondLst>
                                        </p:cTn>
                                        <p:tgtEl>
                                          <p:spTgt spid="4">
                                            <p:graphicEl>
                                              <a:dgm id="{846EFFDF-60E9-4B4E-95AE-05B2295F8177}"/>
                                            </p:graphicEl>
                                          </p:spTgt>
                                        </p:tgtEl>
                                      </p:cBhvr>
                                      <p:to x="100000" y="95000"/>
                                    </p:animScale>
                                    <p:animScale>
                                      <p:cBhvr>
                                        <p:cTn id="92" dur="166" decel="50000">
                                          <p:stCondLst>
                                            <p:cond delay="1834"/>
                                          </p:stCondLst>
                                        </p:cTn>
                                        <p:tgtEl>
                                          <p:spTgt spid="4">
                                            <p:graphicEl>
                                              <a:dgm id="{846EFFDF-60E9-4B4E-95AE-05B2295F8177}"/>
                                            </p:graphic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4">
                                            <p:graphicEl>
                                              <a:dgm id="{7C7FD50A-9831-4DF9-BCD3-049D2A453307}"/>
                                            </p:graphicEl>
                                          </p:spTgt>
                                        </p:tgtEl>
                                        <p:attrNameLst>
                                          <p:attrName>style.visibility</p:attrName>
                                        </p:attrNameLst>
                                      </p:cBhvr>
                                      <p:to>
                                        <p:strVal val="visible"/>
                                      </p:to>
                                    </p:set>
                                    <p:animEffect transition="in" filter="wipe(down)">
                                      <p:cBhvr>
                                        <p:cTn id="97" dur="580">
                                          <p:stCondLst>
                                            <p:cond delay="0"/>
                                          </p:stCondLst>
                                        </p:cTn>
                                        <p:tgtEl>
                                          <p:spTgt spid="4">
                                            <p:graphicEl>
                                              <a:dgm id="{7C7FD50A-9831-4DF9-BCD3-049D2A453307}"/>
                                            </p:graphicEl>
                                          </p:spTgt>
                                        </p:tgtEl>
                                      </p:cBhvr>
                                    </p:animEffect>
                                    <p:anim calcmode="lin" valueType="num">
                                      <p:cBhvr>
                                        <p:cTn id="98" dur="1822" tmFilter="0,0; 0.14,0.36; 0.43,0.73; 0.71,0.91; 1.0,1.0">
                                          <p:stCondLst>
                                            <p:cond delay="0"/>
                                          </p:stCondLst>
                                        </p:cTn>
                                        <p:tgtEl>
                                          <p:spTgt spid="4">
                                            <p:graphicEl>
                                              <a:dgm id="{7C7FD50A-9831-4DF9-BCD3-049D2A453307}"/>
                                            </p:graphic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4">
                                            <p:graphicEl>
                                              <a:dgm id="{7C7FD50A-9831-4DF9-BCD3-049D2A453307}"/>
                                            </p:graphic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4">
                                            <p:graphicEl>
                                              <a:dgm id="{7C7FD50A-9831-4DF9-BCD3-049D2A453307}"/>
                                            </p:graphic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4">
                                            <p:graphicEl>
                                              <a:dgm id="{7C7FD50A-9831-4DF9-BCD3-049D2A453307}"/>
                                            </p:graphic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4">
                                            <p:graphicEl>
                                              <a:dgm id="{7C7FD50A-9831-4DF9-BCD3-049D2A453307}"/>
                                            </p:graphic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4">
                                            <p:graphicEl>
                                              <a:dgm id="{7C7FD50A-9831-4DF9-BCD3-049D2A453307}"/>
                                            </p:graphicEl>
                                          </p:spTgt>
                                        </p:tgtEl>
                                      </p:cBhvr>
                                      <p:to x="100000" y="60000"/>
                                    </p:animScale>
                                    <p:animScale>
                                      <p:cBhvr>
                                        <p:cTn id="104" dur="166" decel="50000">
                                          <p:stCondLst>
                                            <p:cond delay="676"/>
                                          </p:stCondLst>
                                        </p:cTn>
                                        <p:tgtEl>
                                          <p:spTgt spid="4">
                                            <p:graphicEl>
                                              <a:dgm id="{7C7FD50A-9831-4DF9-BCD3-049D2A453307}"/>
                                            </p:graphicEl>
                                          </p:spTgt>
                                        </p:tgtEl>
                                      </p:cBhvr>
                                      <p:to x="100000" y="100000"/>
                                    </p:animScale>
                                    <p:animScale>
                                      <p:cBhvr>
                                        <p:cTn id="105" dur="26">
                                          <p:stCondLst>
                                            <p:cond delay="1312"/>
                                          </p:stCondLst>
                                        </p:cTn>
                                        <p:tgtEl>
                                          <p:spTgt spid="4">
                                            <p:graphicEl>
                                              <a:dgm id="{7C7FD50A-9831-4DF9-BCD3-049D2A453307}"/>
                                            </p:graphicEl>
                                          </p:spTgt>
                                        </p:tgtEl>
                                      </p:cBhvr>
                                      <p:to x="100000" y="80000"/>
                                    </p:animScale>
                                    <p:animScale>
                                      <p:cBhvr>
                                        <p:cTn id="106" dur="166" decel="50000">
                                          <p:stCondLst>
                                            <p:cond delay="1338"/>
                                          </p:stCondLst>
                                        </p:cTn>
                                        <p:tgtEl>
                                          <p:spTgt spid="4">
                                            <p:graphicEl>
                                              <a:dgm id="{7C7FD50A-9831-4DF9-BCD3-049D2A453307}"/>
                                            </p:graphicEl>
                                          </p:spTgt>
                                        </p:tgtEl>
                                      </p:cBhvr>
                                      <p:to x="100000" y="100000"/>
                                    </p:animScale>
                                    <p:animScale>
                                      <p:cBhvr>
                                        <p:cTn id="107" dur="26">
                                          <p:stCondLst>
                                            <p:cond delay="1642"/>
                                          </p:stCondLst>
                                        </p:cTn>
                                        <p:tgtEl>
                                          <p:spTgt spid="4">
                                            <p:graphicEl>
                                              <a:dgm id="{7C7FD50A-9831-4DF9-BCD3-049D2A453307}"/>
                                            </p:graphicEl>
                                          </p:spTgt>
                                        </p:tgtEl>
                                      </p:cBhvr>
                                      <p:to x="100000" y="90000"/>
                                    </p:animScale>
                                    <p:animScale>
                                      <p:cBhvr>
                                        <p:cTn id="108" dur="166" decel="50000">
                                          <p:stCondLst>
                                            <p:cond delay="1668"/>
                                          </p:stCondLst>
                                        </p:cTn>
                                        <p:tgtEl>
                                          <p:spTgt spid="4">
                                            <p:graphicEl>
                                              <a:dgm id="{7C7FD50A-9831-4DF9-BCD3-049D2A453307}"/>
                                            </p:graphicEl>
                                          </p:spTgt>
                                        </p:tgtEl>
                                      </p:cBhvr>
                                      <p:to x="100000" y="100000"/>
                                    </p:animScale>
                                    <p:animScale>
                                      <p:cBhvr>
                                        <p:cTn id="109" dur="26">
                                          <p:stCondLst>
                                            <p:cond delay="1808"/>
                                          </p:stCondLst>
                                        </p:cTn>
                                        <p:tgtEl>
                                          <p:spTgt spid="4">
                                            <p:graphicEl>
                                              <a:dgm id="{7C7FD50A-9831-4DF9-BCD3-049D2A453307}"/>
                                            </p:graphicEl>
                                          </p:spTgt>
                                        </p:tgtEl>
                                      </p:cBhvr>
                                      <p:to x="100000" y="95000"/>
                                    </p:animScale>
                                    <p:animScale>
                                      <p:cBhvr>
                                        <p:cTn id="110" dur="166" decel="50000">
                                          <p:stCondLst>
                                            <p:cond delay="1834"/>
                                          </p:stCondLst>
                                        </p:cTn>
                                        <p:tgtEl>
                                          <p:spTgt spid="4">
                                            <p:graphicEl>
                                              <a:dgm id="{7C7FD50A-9831-4DF9-BCD3-049D2A453307}"/>
                                            </p:graphic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4">
                                            <p:graphicEl>
                                              <a:dgm id="{FC57DFD3-F011-4ABC-957A-B75FC79E640D}"/>
                                            </p:graphicEl>
                                          </p:spTgt>
                                        </p:tgtEl>
                                        <p:attrNameLst>
                                          <p:attrName>style.visibility</p:attrName>
                                        </p:attrNameLst>
                                      </p:cBhvr>
                                      <p:to>
                                        <p:strVal val="visible"/>
                                      </p:to>
                                    </p:set>
                                    <p:animEffect transition="in" filter="wipe(down)">
                                      <p:cBhvr>
                                        <p:cTn id="115" dur="580">
                                          <p:stCondLst>
                                            <p:cond delay="0"/>
                                          </p:stCondLst>
                                        </p:cTn>
                                        <p:tgtEl>
                                          <p:spTgt spid="4">
                                            <p:graphicEl>
                                              <a:dgm id="{FC57DFD3-F011-4ABC-957A-B75FC79E640D}"/>
                                            </p:graphicEl>
                                          </p:spTgt>
                                        </p:tgtEl>
                                      </p:cBhvr>
                                    </p:animEffect>
                                    <p:anim calcmode="lin" valueType="num">
                                      <p:cBhvr>
                                        <p:cTn id="116" dur="1822" tmFilter="0,0; 0.14,0.36; 0.43,0.73; 0.71,0.91; 1.0,1.0">
                                          <p:stCondLst>
                                            <p:cond delay="0"/>
                                          </p:stCondLst>
                                        </p:cTn>
                                        <p:tgtEl>
                                          <p:spTgt spid="4">
                                            <p:graphicEl>
                                              <a:dgm id="{FC57DFD3-F011-4ABC-957A-B75FC79E640D}"/>
                                            </p:graphic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4">
                                            <p:graphicEl>
                                              <a:dgm id="{FC57DFD3-F011-4ABC-957A-B75FC79E640D}"/>
                                            </p:graphic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4">
                                            <p:graphicEl>
                                              <a:dgm id="{FC57DFD3-F011-4ABC-957A-B75FC79E640D}"/>
                                            </p:graphic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4">
                                            <p:graphicEl>
                                              <a:dgm id="{FC57DFD3-F011-4ABC-957A-B75FC79E640D}"/>
                                            </p:graphic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4">
                                            <p:graphicEl>
                                              <a:dgm id="{FC57DFD3-F011-4ABC-957A-B75FC79E640D}"/>
                                            </p:graphic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4">
                                            <p:graphicEl>
                                              <a:dgm id="{FC57DFD3-F011-4ABC-957A-B75FC79E640D}"/>
                                            </p:graphicEl>
                                          </p:spTgt>
                                        </p:tgtEl>
                                      </p:cBhvr>
                                      <p:to x="100000" y="60000"/>
                                    </p:animScale>
                                    <p:animScale>
                                      <p:cBhvr>
                                        <p:cTn id="122" dur="166" decel="50000">
                                          <p:stCondLst>
                                            <p:cond delay="676"/>
                                          </p:stCondLst>
                                        </p:cTn>
                                        <p:tgtEl>
                                          <p:spTgt spid="4">
                                            <p:graphicEl>
                                              <a:dgm id="{FC57DFD3-F011-4ABC-957A-B75FC79E640D}"/>
                                            </p:graphicEl>
                                          </p:spTgt>
                                        </p:tgtEl>
                                      </p:cBhvr>
                                      <p:to x="100000" y="100000"/>
                                    </p:animScale>
                                    <p:animScale>
                                      <p:cBhvr>
                                        <p:cTn id="123" dur="26">
                                          <p:stCondLst>
                                            <p:cond delay="1312"/>
                                          </p:stCondLst>
                                        </p:cTn>
                                        <p:tgtEl>
                                          <p:spTgt spid="4">
                                            <p:graphicEl>
                                              <a:dgm id="{FC57DFD3-F011-4ABC-957A-B75FC79E640D}"/>
                                            </p:graphicEl>
                                          </p:spTgt>
                                        </p:tgtEl>
                                      </p:cBhvr>
                                      <p:to x="100000" y="80000"/>
                                    </p:animScale>
                                    <p:animScale>
                                      <p:cBhvr>
                                        <p:cTn id="124" dur="166" decel="50000">
                                          <p:stCondLst>
                                            <p:cond delay="1338"/>
                                          </p:stCondLst>
                                        </p:cTn>
                                        <p:tgtEl>
                                          <p:spTgt spid="4">
                                            <p:graphicEl>
                                              <a:dgm id="{FC57DFD3-F011-4ABC-957A-B75FC79E640D}"/>
                                            </p:graphicEl>
                                          </p:spTgt>
                                        </p:tgtEl>
                                      </p:cBhvr>
                                      <p:to x="100000" y="100000"/>
                                    </p:animScale>
                                    <p:animScale>
                                      <p:cBhvr>
                                        <p:cTn id="125" dur="26">
                                          <p:stCondLst>
                                            <p:cond delay="1642"/>
                                          </p:stCondLst>
                                        </p:cTn>
                                        <p:tgtEl>
                                          <p:spTgt spid="4">
                                            <p:graphicEl>
                                              <a:dgm id="{FC57DFD3-F011-4ABC-957A-B75FC79E640D}"/>
                                            </p:graphicEl>
                                          </p:spTgt>
                                        </p:tgtEl>
                                      </p:cBhvr>
                                      <p:to x="100000" y="90000"/>
                                    </p:animScale>
                                    <p:animScale>
                                      <p:cBhvr>
                                        <p:cTn id="126" dur="166" decel="50000">
                                          <p:stCondLst>
                                            <p:cond delay="1668"/>
                                          </p:stCondLst>
                                        </p:cTn>
                                        <p:tgtEl>
                                          <p:spTgt spid="4">
                                            <p:graphicEl>
                                              <a:dgm id="{FC57DFD3-F011-4ABC-957A-B75FC79E640D}"/>
                                            </p:graphicEl>
                                          </p:spTgt>
                                        </p:tgtEl>
                                      </p:cBhvr>
                                      <p:to x="100000" y="100000"/>
                                    </p:animScale>
                                    <p:animScale>
                                      <p:cBhvr>
                                        <p:cTn id="127" dur="26">
                                          <p:stCondLst>
                                            <p:cond delay="1808"/>
                                          </p:stCondLst>
                                        </p:cTn>
                                        <p:tgtEl>
                                          <p:spTgt spid="4">
                                            <p:graphicEl>
                                              <a:dgm id="{FC57DFD3-F011-4ABC-957A-B75FC79E640D}"/>
                                            </p:graphicEl>
                                          </p:spTgt>
                                        </p:tgtEl>
                                      </p:cBhvr>
                                      <p:to x="100000" y="95000"/>
                                    </p:animScale>
                                    <p:animScale>
                                      <p:cBhvr>
                                        <p:cTn id="128" dur="166" decel="50000">
                                          <p:stCondLst>
                                            <p:cond delay="1834"/>
                                          </p:stCondLst>
                                        </p:cTn>
                                        <p:tgtEl>
                                          <p:spTgt spid="4">
                                            <p:graphicEl>
                                              <a:dgm id="{FC57DFD3-F011-4ABC-957A-B75FC79E640D}"/>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0" y="1465522"/>
            <a:ext cx="9144000" cy="5392478"/>
          </a:xfrm>
          <a:prstGeom prst="rect">
            <a:avLst/>
          </a:prstGeom>
        </p:spPr>
      </p:pic>
      <p:sp>
        <p:nvSpPr>
          <p:cNvPr id="5" name="Rectangle 4"/>
          <p:cNvSpPr/>
          <p:nvPr/>
        </p:nvSpPr>
        <p:spPr>
          <a:xfrm>
            <a:off x="3995936" y="1772816"/>
            <a:ext cx="5040560" cy="3970318"/>
          </a:xfrm>
          <a:prstGeom prst="rect">
            <a:avLst/>
          </a:prstGeom>
        </p:spPr>
        <p:txBody>
          <a:bodyPr wrap="square">
            <a:spAutoFit/>
          </a:bodyPr>
          <a:lstStyle/>
          <a:p>
            <a:pPr algn="just"/>
            <a:r>
              <a:rPr lang="fa-IR" sz="2800" dirty="0">
                <a:solidFill>
                  <a:srgbClr val="002060"/>
                </a:solidFill>
                <a:cs typeface="B Titr" panose="00000700000000000000" pitchFamily="2" charset="-78"/>
              </a:rPr>
              <a:t>رهبر انقلاب پس از امتناع از گرفتن مدرک دکتری افتخاری دانشگاه تهران: </a:t>
            </a:r>
          </a:p>
          <a:p>
            <a:pPr algn="just"/>
            <a:endParaRPr lang="fa-IR" sz="2800" dirty="0" smtClean="0">
              <a:solidFill>
                <a:srgbClr val="002060"/>
              </a:solidFill>
              <a:cs typeface="B Titr" panose="00000700000000000000" pitchFamily="2" charset="-78"/>
            </a:endParaRPr>
          </a:p>
          <a:p>
            <a:pPr algn="just"/>
            <a:endParaRPr lang="fa-IR" sz="2800" dirty="0">
              <a:solidFill>
                <a:srgbClr val="002060"/>
              </a:solidFill>
              <a:cs typeface="B Titr" panose="00000700000000000000" pitchFamily="2" charset="-78"/>
            </a:endParaRPr>
          </a:p>
          <a:p>
            <a:pPr algn="just"/>
            <a:r>
              <a:rPr lang="fa-IR" sz="2800" dirty="0">
                <a:solidFill>
                  <a:srgbClr val="002060"/>
                </a:solidFill>
                <a:cs typeface="B Titr" panose="00000700000000000000" pitchFamily="2" charset="-78"/>
              </a:rPr>
              <a:t>«ابراز محبت دانشگاهیان برای بنده افتخار است؛ اما از پذیرش آن معذورم و اگر خدای کریم کمک کند به همان </a:t>
            </a:r>
            <a:r>
              <a:rPr lang="fa-IR" sz="2800" dirty="0">
                <a:solidFill>
                  <a:srgbClr val="FF0000"/>
                </a:solidFill>
                <a:cs typeface="B Titr" panose="00000700000000000000" pitchFamily="2" charset="-78"/>
              </a:rPr>
              <a:t>میثاق طلبگی </a:t>
            </a:r>
            <a:r>
              <a:rPr lang="fa-IR" sz="2800" dirty="0">
                <a:solidFill>
                  <a:srgbClr val="002060"/>
                </a:solidFill>
                <a:cs typeface="B Titr" panose="00000700000000000000" pitchFamily="2" charset="-78"/>
              </a:rPr>
              <a:t>متعهد و پای‌بند خواهم بود.»</a:t>
            </a:r>
          </a:p>
        </p:txBody>
      </p:sp>
    </p:spTree>
    <p:extLst>
      <p:ext uri="{BB962C8B-B14F-4D97-AF65-F5344CB8AC3E}">
        <p14:creationId xmlns:p14="http://schemas.microsoft.com/office/powerpoint/2010/main" val="2282343542"/>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down)">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67544" y="0"/>
            <a:ext cx="8229600" cy="1143000"/>
          </a:xfrm>
        </p:spPr>
        <p:txBody>
          <a:bodyPr/>
          <a:lstStyle/>
          <a:p>
            <a:r>
              <a:rPr lang="fa-IR" kern="1200" dirty="0">
                <a:solidFill>
                  <a:srgbClr val="FF0000"/>
                </a:solidFill>
                <a:cs typeface="B Titr" panose="00000700000000000000" pitchFamily="2" charset="-78"/>
              </a:rPr>
              <a:t>د) آینده کاری طلبه</a:t>
            </a:r>
            <a:endParaRPr lang="fa-IR" dirty="0">
              <a:solidFill>
                <a:srgbClr val="FF0000"/>
              </a:solidFill>
              <a:cs typeface="B Titr" panose="00000700000000000000" pitchFamily="2" charset="-78"/>
            </a:endParaRP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30563005"/>
              </p:ext>
            </p:extLst>
          </p:nvPr>
        </p:nvGraphicFramePr>
        <p:xfrm>
          <a:off x="179512" y="1884894"/>
          <a:ext cx="8640960" cy="497310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p:cNvSpPr/>
          <p:nvPr/>
        </p:nvSpPr>
        <p:spPr>
          <a:xfrm>
            <a:off x="1475656" y="1484784"/>
            <a:ext cx="6264696" cy="400110"/>
          </a:xfrm>
          <a:prstGeom prst="rect">
            <a:avLst/>
          </a:prstGeom>
        </p:spPr>
        <p:txBody>
          <a:bodyPr wrap="square">
            <a:spAutoFit/>
          </a:bodyPr>
          <a:lstStyle/>
          <a:p>
            <a:r>
              <a:rPr lang="fa-IR" sz="2000" dirty="0">
                <a:solidFill>
                  <a:srgbClr val="002060"/>
                </a:solidFill>
                <a:cs typeface="B Titr" panose="00000700000000000000" pitchFamily="2" charset="-78"/>
              </a:rPr>
              <a:t>هر طلبه‌ای در امتداد نگاه به آینده با این پرسش‌ها روبرو می‌شود </a:t>
            </a:r>
            <a:r>
              <a:rPr lang="fa-IR" sz="2000" dirty="0" smtClean="0">
                <a:solidFill>
                  <a:srgbClr val="002060"/>
                </a:solidFill>
                <a:cs typeface="B Titr" panose="00000700000000000000" pitchFamily="2" charset="-78"/>
              </a:rPr>
              <a:t>که : </a:t>
            </a:r>
            <a:endParaRPr lang="fa-IR" sz="2000" dirty="0">
              <a:solidFill>
                <a:srgbClr val="002060"/>
              </a:solidFill>
              <a:cs typeface="B Titr" panose="00000700000000000000" pitchFamily="2" charset="-78"/>
            </a:endParaRPr>
          </a:p>
        </p:txBody>
      </p:sp>
    </p:spTree>
    <p:extLst>
      <p:ext uri="{BB962C8B-B14F-4D97-AF65-F5344CB8AC3E}">
        <p14:creationId xmlns:p14="http://schemas.microsoft.com/office/powerpoint/2010/main" val="1195500152"/>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2000"/>
                                        <p:tgtEl>
                                          <p:spTgt spid="9"/>
                                        </p:tgtEl>
                                      </p:cBhvr>
                                    </p:animEffect>
                                    <p:anim calcmode="lin" valueType="num">
                                      <p:cBhvr>
                                        <p:cTn id="15" dur="2000" fill="hold"/>
                                        <p:tgtEl>
                                          <p:spTgt spid="9"/>
                                        </p:tgtEl>
                                        <p:attrNameLst>
                                          <p:attrName>ppt_w</p:attrName>
                                        </p:attrNameLst>
                                      </p:cBhvr>
                                      <p:tavLst>
                                        <p:tav tm="0" fmla="#ppt_w*sin(2.5*pi*$)">
                                          <p:val>
                                            <p:fltVal val="0"/>
                                          </p:val>
                                        </p:tav>
                                        <p:tav tm="100000">
                                          <p:val>
                                            <p:fltVal val="1"/>
                                          </p:val>
                                        </p:tav>
                                      </p:tavLst>
                                    </p:anim>
                                    <p:anim calcmode="lin" valueType="num">
                                      <p:cBhvr>
                                        <p:cTn id="16" dur="2000" fill="hold"/>
                                        <p:tgtEl>
                                          <p:spTgt spid="9"/>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8">
                                            <p:graphicEl>
                                              <a:dgm id="{D55FF076-EBF3-4296-B9A8-5BBF0B27AAEC}"/>
                                            </p:graphicEl>
                                          </p:spTgt>
                                        </p:tgtEl>
                                        <p:attrNameLst>
                                          <p:attrName>style.visibility</p:attrName>
                                        </p:attrNameLst>
                                      </p:cBhvr>
                                      <p:to>
                                        <p:strVal val="visible"/>
                                      </p:to>
                                    </p:set>
                                    <p:animEffect transition="in" filter="fade">
                                      <p:cBhvr>
                                        <p:cTn id="21" dur="2000"/>
                                        <p:tgtEl>
                                          <p:spTgt spid="8">
                                            <p:graphicEl>
                                              <a:dgm id="{D55FF076-EBF3-4296-B9A8-5BBF0B27AAEC}"/>
                                            </p:graphicEl>
                                          </p:spTgt>
                                        </p:tgtEl>
                                      </p:cBhvr>
                                    </p:animEffect>
                                    <p:anim calcmode="lin" valueType="num">
                                      <p:cBhvr>
                                        <p:cTn id="22" dur="2000" fill="hold"/>
                                        <p:tgtEl>
                                          <p:spTgt spid="8">
                                            <p:graphicEl>
                                              <a:dgm id="{D55FF076-EBF3-4296-B9A8-5BBF0B27AAEC}"/>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8">
                                            <p:graphicEl>
                                              <a:dgm id="{D55FF076-EBF3-4296-B9A8-5BBF0B27AAEC}"/>
                                            </p:graphicEl>
                                          </p:spTgt>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8">
                                            <p:graphicEl>
                                              <a:dgm id="{16EBC02F-842B-4583-94C1-23C462BF460E}"/>
                                            </p:graphicEl>
                                          </p:spTgt>
                                        </p:tgtEl>
                                        <p:attrNameLst>
                                          <p:attrName>style.visibility</p:attrName>
                                        </p:attrNameLst>
                                      </p:cBhvr>
                                      <p:to>
                                        <p:strVal val="visible"/>
                                      </p:to>
                                    </p:set>
                                    <p:animEffect transition="in" filter="fade">
                                      <p:cBhvr>
                                        <p:cTn id="28" dur="2000"/>
                                        <p:tgtEl>
                                          <p:spTgt spid="8">
                                            <p:graphicEl>
                                              <a:dgm id="{16EBC02F-842B-4583-94C1-23C462BF460E}"/>
                                            </p:graphicEl>
                                          </p:spTgt>
                                        </p:tgtEl>
                                      </p:cBhvr>
                                    </p:animEffect>
                                    <p:anim calcmode="lin" valueType="num">
                                      <p:cBhvr>
                                        <p:cTn id="29" dur="2000" fill="hold"/>
                                        <p:tgtEl>
                                          <p:spTgt spid="8">
                                            <p:graphicEl>
                                              <a:dgm id="{16EBC02F-842B-4583-94C1-23C462BF460E}"/>
                                            </p:graphicEl>
                                          </p:spTgt>
                                        </p:tgtEl>
                                        <p:attrNameLst>
                                          <p:attrName>ppt_w</p:attrName>
                                        </p:attrNameLst>
                                      </p:cBhvr>
                                      <p:tavLst>
                                        <p:tav tm="0" fmla="#ppt_w*sin(2.5*pi*$)">
                                          <p:val>
                                            <p:fltVal val="0"/>
                                          </p:val>
                                        </p:tav>
                                        <p:tav tm="100000">
                                          <p:val>
                                            <p:fltVal val="1"/>
                                          </p:val>
                                        </p:tav>
                                      </p:tavLst>
                                    </p:anim>
                                    <p:anim calcmode="lin" valueType="num">
                                      <p:cBhvr>
                                        <p:cTn id="30" dur="2000" fill="hold"/>
                                        <p:tgtEl>
                                          <p:spTgt spid="8">
                                            <p:graphicEl>
                                              <a:dgm id="{16EBC02F-842B-4583-94C1-23C462BF460E}"/>
                                            </p:graphicEl>
                                          </p:spTgt>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45" presetClass="entr" presetSubtype="0" fill="hold" grpId="0" nodeType="clickEffect">
                                  <p:stCondLst>
                                    <p:cond delay="0"/>
                                  </p:stCondLst>
                                  <p:childTnLst>
                                    <p:set>
                                      <p:cBhvr>
                                        <p:cTn id="34" dur="1" fill="hold">
                                          <p:stCondLst>
                                            <p:cond delay="0"/>
                                          </p:stCondLst>
                                        </p:cTn>
                                        <p:tgtEl>
                                          <p:spTgt spid="8">
                                            <p:graphicEl>
                                              <a:dgm id="{B8CE5EB4-B94C-47F8-82AA-035424BBECC3}"/>
                                            </p:graphicEl>
                                          </p:spTgt>
                                        </p:tgtEl>
                                        <p:attrNameLst>
                                          <p:attrName>style.visibility</p:attrName>
                                        </p:attrNameLst>
                                      </p:cBhvr>
                                      <p:to>
                                        <p:strVal val="visible"/>
                                      </p:to>
                                    </p:set>
                                    <p:animEffect transition="in" filter="fade">
                                      <p:cBhvr>
                                        <p:cTn id="35" dur="2000"/>
                                        <p:tgtEl>
                                          <p:spTgt spid="8">
                                            <p:graphicEl>
                                              <a:dgm id="{B8CE5EB4-B94C-47F8-82AA-035424BBECC3}"/>
                                            </p:graphicEl>
                                          </p:spTgt>
                                        </p:tgtEl>
                                      </p:cBhvr>
                                    </p:animEffect>
                                    <p:anim calcmode="lin" valueType="num">
                                      <p:cBhvr>
                                        <p:cTn id="36" dur="2000" fill="hold"/>
                                        <p:tgtEl>
                                          <p:spTgt spid="8">
                                            <p:graphicEl>
                                              <a:dgm id="{B8CE5EB4-B94C-47F8-82AA-035424BBECC3}"/>
                                            </p:graphicEl>
                                          </p:spTgt>
                                        </p:tgtEl>
                                        <p:attrNameLst>
                                          <p:attrName>ppt_w</p:attrName>
                                        </p:attrNameLst>
                                      </p:cBhvr>
                                      <p:tavLst>
                                        <p:tav tm="0" fmla="#ppt_w*sin(2.5*pi*$)">
                                          <p:val>
                                            <p:fltVal val="0"/>
                                          </p:val>
                                        </p:tav>
                                        <p:tav tm="100000">
                                          <p:val>
                                            <p:fltVal val="1"/>
                                          </p:val>
                                        </p:tav>
                                      </p:tavLst>
                                    </p:anim>
                                    <p:anim calcmode="lin" valueType="num">
                                      <p:cBhvr>
                                        <p:cTn id="37" dur="2000" fill="hold"/>
                                        <p:tgtEl>
                                          <p:spTgt spid="8">
                                            <p:graphicEl>
                                              <a:dgm id="{B8CE5EB4-B94C-47F8-82AA-035424BBECC3}"/>
                                            </p:graphicEl>
                                          </p:spTgt>
                                        </p:tgtEl>
                                        <p:attrNameLst>
                                          <p:attrName>ppt_h</p:attrName>
                                        </p:attrNameLst>
                                      </p:cBhvr>
                                      <p:tavLst>
                                        <p:tav tm="0">
                                          <p:val>
                                            <p:strVal val="#ppt_h"/>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45" presetClass="entr" presetSubtype="0" fill="hold" grpId="0" nodeType="clickEffect">
                                  <p:stCondLst>
                                    <p:cond delay="0"/>
                                  </p:stCondLst>
                                  <p:childTnLst>
                                    <p:set>
                                      <p:cBhvr>
                                        <p:cTn id="41" dur="1" fill="hold">
                                          <p:stCondLst>
                                            <p:cond delay="0"/>
                                          </p:stCondLst>
                                        </p:cTn>
                                        <p:tgtEl>
                                          <p:spTgt spid="8">
                                            <p:graphicEl>
                                              <a:dgm id="{7F56D6B2-E422-4602-9E6D-297B26AC0CC8}"/>
                                            </p:graphicEl>
                                          </p:spTgt>
                                        </p:tgtEl>
                                        <p:attrNameLst>
                                          <p:attrName>style.visibility</p:attrName>
                                        </p:attrNameLst>
                                      </p:cBhvr>
                                      <p:to>
                                        <p:strVal val="visible"/>
                                      </p:to>
                                    </p:set>
                                    <p:animEffect transition="in" filter="fade">
                                      <p:cBhvr>
                                        <p:cTn id="42" dur="2000"/>
                                        <p:tgtEl>
                                          <p:spTgt spid="8">
                                            <p:graphicEl>
                                              <a:dgm id="{7F56D6B2-E422-4602-9E6D-297B26AC0CC8}"/>
                                            </p:graphicEl>
                                          </p:spTgt>
                                        </p:tgtEl>
                                      </p:cBhvr>
                                    </p:animEffect>
                                    <p:anim calcmode="lin" valueType="num">
                                      <p:cBhvr>
                                        <p:cTn id="43" dur="2000" fill="hold"/>
                                        <p:tgtEl>
                                          <p:spTgt spid="8">
                                            <p:graphicEl>
                                              <a:dgm id="{7F56D6B2-E422-4602-9E6D-297B26AC0CC8}"/>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8">
                                            <p:graphicEl>
                                              <a:dgm id="{7F56D6B2-E422-4602-9E6D-297B26AC0CC8}"/>
                                            </p:graphicEl>
                                          </p:spTgt>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45" presetClass="entr" presetSubtype="0" fill="hold" grpId="0" nodeType="clickEffect">
                                  <p:stCondLst>
                                    <p:cond delay="0"/>
                                  </p:stCondLst>
                                  <p:childTnLst>
                                    <p:set>
                                      <p:cBhvr>
                                        <p:cTn id="48" dur="1" fill="hold">
                                          <p:stCondLst>
                                            <p:cond delay="0"/>
                                          </p:stCondLst>
                                        </p:cTn>
                                        <p:tgtEl>
                                          <p:spTgt spid="8">
                                            <p:graphicEl>
                                              <a:dgm id="{B555F8E9-0761-4CE2-8318-F62B7702E4B8}"/>
                                            </p:graphicEl>
                                          </p:spTgt>
                                        </p:tgtEl>
                                        <p:attrNameLst>
                                          <p:attrName>style.visibility</p:attrName>
                                        </p:attrNameLst>
                                      </p:cBhvr>
                                      <p:to>
                                        <p:strVal val="visible"/>
                                      </p:to>
                                    </p:set>
                                    <p:animEffect transition="in" filter="fade">
                                      <p:cBhvr>
                                        <p:cTn id="49" dur="2000"/>
                                        <p:tgtEl>
                                          <p:spTgt spid="8">
                                            <p:graphicEl>
                                              <a:dgm id="{B555F8E9-0761-4CE2-8318-F62B7702E4B8}"/>
                                            </p:graphicEl>
                                          </p:spTgt>
                                        </p:tgtEl>
                                      </p:cBhvr>
                                    </p:animEffect>
                                    <p:anim calcmode="lin" valueType="num">
                                      <p:cBhvr>
                                        <p:cTn id="50" dur="2000" fill="hold"/>
                                        <p:tgtEl>
                                          <p:spTgt spid="8">
                                            <p:graphicEl>
                                              <a:dgm id="{B555F8E9-0761-4CE2-8318-F62B7702E4B8}"/>
                                            </p:graphicEl>
                                          </p:spTgt>
                                        </p:tgtEl>
                                        <p:attrNameLst>
                                          <p:attrName>ppt_w</p:attrName>
                                        </p:attrNameLst>
                                      </p:cBhvr>
                                      <p:tavLst>
                                        <p:tav tm="0" fmla="#ppt_w*sin(2.5*pi*$)">
                                          <p:val>
                                            <p:fltVal val="0"/>
                                          </p:val>
                                        </p:tav>
                                        <p:tav tm="100000">
                                          <p:val>
                                            <p:fltVal val="1"/>
                                          </p:val>
                                        </p:tav>
                                      </p:tavLst>
                                    </p:anim>
                                    <p:anim calcmode="lin" valueType="num">
                                      <p:cBhvr>
                                        <p:cTn id="51" dur="2000" fill="hold"/>
                                        <p:tgtEl>
                                          <p:spTgt spid="8">
                                            <p:graphicEl>
                                              <a:dgm id="{B555F8E9-0761-4CE2-8318-F62B7702E4B8}"/>
                                            </p:graphicEl>
                                          </p:spTgt>
                                        </p:tgtEl>
                                        <p:attrNameLst>
                                          <p:attrName>ppt_h</p:attrName>
                                        </p:attrNameLst>
                                      </p:cBhvr>
                                      <p:tavLst>
                                        <p:tav tm="0">
                                          <p:val>
                                            <p:strVal val="#ppt_h"/>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45" presetClass="entr" presetSubtype="0" fill="hold" grpId="0" nodeType="clickEffect">
                                  <p:stCondLst>
                                    <p:cond delay="0"/>
                                  </p:stCondLst>
                                  <p:childTnLst>
                                    <p:set>
                                      <p:cBhvr>
                                        <p:cTn id="55" dur="1" fill="hold">
                                          <p:stCondLst>
                                            <p:cond delay="0"/>
                                          </p:stCondLst>
                                        </p:cTn>
                                        <p:tgtEl>
                                          <p:spTgt spid="8">
                                            <p:graphicEl>
                                              <a:dgm id="{E92384D7-8B32-420F-B367-EE3E76BC1DE0}"/>
                                            </p:graphicEl>
                                          </p:spTgt>
                                        </p:tgtEl>
                                        <p:attrNameLst>
                                          <p:attrName>style.visibility</p:attrName>
                                        </p:attrNameLst>
                                      </p:cBhvr>
                                      <p:to>
                                        <p:strVal val="visible"/>
                                      </p:to>
                                    </p:set>
                                    <p:animEffect transition="in" filter="fade">
                                      <p:cBhvr>
                                        <p:cTn id="56" dur="2000"/>
                                        <p:tgtEl>
                                          <p:spTgt spid="8">
                                            <p:graphicEl>
                                              <a:dgm id="{E92384D7-8B32-420F-B367-EE3E76BC1DE0}"/>
                                            </p:graphicEl>
                                          </p:spTgt>
                                        </p:tgtEl>
                                      </p:cBhvr>
                                    </p:animEffect>
                                    <p:anim calcmode="lin" valueType="num">
                                      <p:cBhvr>
                                        <p:cTn id="57" dur="2000" fill="hold"/>
                                        <p:tgtEl>
                                          <p:spTgt spid="8">
                                            <p:graphicEl>
                                              <a:dgm id="{E92384D7-8B32-420F-B367-EE3E76BC1DE0}"/>
                                            </p:graphicEl>
                                          </p:spTgt>
                                        </p:tgtEl>
                                        <p:attrNameLst>
                                          <p:attrName>ppt_w</p:attrName>
                                        </p:attrNameLst>
                                      </p:cBhvr>
                                      <p:tavLst>
                                        <p:tav tm="0" fmla="#ppt_w*sin(2.5*pi*$)">
                                          <p:val>
                                            <p:fltVal val="0"/>
                                          </p:val>
                                        </p:tav>
                                        <p:tav tm="100000">
                                          <p:val>
                                            <p:fltVal val="1"/>
                                          </p:val>
                                        </p:tav>
                                      </p:tavLst>
                                    </p:anim>
                                    <p:anim calcmode="lin" valueType="num">
                                      <p:cBhvr>
                                        <p:cTn id="58" dur="2000" fill="hold"/>
                                        <p:tgtEl>
                                          <p:spTgt spid="8">
                                            <p:graphicEl>
                                              <a:dgm id="{E92384D7-8B32-420F-B367-EE3E76BC1DE0}"/>
                                            </p:graphicEl>
                                          </p:spTgt>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45" presetClass="entr" presetSubtype="0" fill="hold" grpId="0" nodeType="clickEffect">
                                  <p:stCondLst>
                                    <p:cond delay="0"/>
                                  </p:stCondLst>
                                  <p:childTnLst>
                                    <p:set>
                                      <p:cBhvr>
                                        <p:cTn id="62" dur="1" fill="hold">
                                          <p:stCondLst>
                                            <p:cond delay="0"/>
                                          </p:stCondLst>
                                        </p:cTn>
                                        <p:tgtEl>
                                          <p:spTgt spid="8">
                                            <p:graphicEl>
                                              <a:dgm id="{05656A02-4854-40B6-82CC-15209D721B8C}"/>
                                            </p:graphicEl>
                                          </p:spTgt>
                                        </p:tgtEl>
                                        <p:attrNameLst>
                                          <p:attrName>style.visibility</p:attrName>
                                        </p:attrNameLst>
                                      </p:cBhvr>
                                      <p:to>
                                        <p:strVal val="visible"/>
                                      </p:to>
                                    </p:set>
                                    <p:animEffect transition="in" filter="fade">
                                      <p:cBhvr>
                                        <p:cTn id="63" dur="2000"/>
                                        <p:tgtEl>
                                          <p:spTgt spid="8">
                                            <p:graphicEl>
                                              <a:dgm id="{05656A02-4854-40B6-82CC-15209D721B8C}"/>
                                            </p:graphicEl>
                                          </p:spTgt>
                                        </p:tgtEl>
                                      </p:cBhvr>
                                    </p:animEffect>
                                    <p:anim calcmode="lin" valueType="num">
                                      <p:cBhvr>
                                        <p:cTn id="64" dur="2000" fill="hold"/>
                                        <p:tgtEl>
                                          <p:spTgt spid="8">
                                            <p:graphicEl>
                                              <a:dgm id="{05656A02-4854-40B6-82CC-15209D721B8C}"/>
                                            </p:graphicEl>
                                          </p:spTgt>
                                        </p:tgtEl>
                                        <p:attrNameLst>
                                          <p:attrName>ppt_w</p:attrName>
                                        </p:attrNameLst>
                                      </p:cBhvr>
                                      <p:tavLst>
                                        <p:tav tm="0" fmla="#ppt_w*sin(2.5*pi*$)">
                                          <p:val>
                                            <p:fltVal val="0"/>
                                          </p:val>
                                        </p:tav>
                                        <p:tav tm="100000">
                                          <p:val>
                                            <p:fltVal val="1"/>
                                          </p:val>
                                        </p:tav>
                                      </p:tavLst>
                                    </p:anim>
                                    <p:anim calcmode="lin" valueType="num">
                                      <p:cBhvr>
                                        <p:cTn id="65" dur="2000" fill="hold"/>
                                        <p:tgtEl>
                                          <p:spTgt spid="8">
                                            <p:graphicEl>
                                              <a:dgm id="{05656A02-4854-40B6-82CC-15209D721B8C}"/>
                                            </p:graphicEl>
                                          </p:spTgt>
                                        </p:tgtEl>
                                        <p:attrNameLst>
                                          <p:attrName>ppt_h</p:attrName>
                                        </p:attrNameLst>
                                      </p:cBhvr>
                                      <p:tavLst>
                                        <p:tav tm="0">
                                          <p:val>
                                            <p:strVal val="#ppt_h"/>
                                          </p:val>
                                        </p:tav>
                                        <p:tav tm="100000">
                                          <p:val>
                                            <p:strVal val="#ppt_h"/>
                                          </p:val>
                                        </p:tav>
                                      </p:tavLst>
                                    </p:anim>
                                  </p:childTnLst>
                                </p:cTn>
                              </p:par>
                            </p:childTnLst>
                          </p:cTn>
                        </p:par>
                      </p:childTnLst>
                    </p:cTn>
                  </p:par>
                  <p:par>
                    <p:cTn id="66" fill="hold">
                      <p:stCondLst>
                        <p:cond delay="indefinite"/>
                      </p:stCondLst>
                      <p:childTnLst>
                        <p:par>
                          <p:cTn id="67" fill="hold">
                            <p:stCondLst>
                              <p:cond delay="0"/>
                            </p:stCondLst>
                            <p:childTnLst>
                              <p:par>
                                <p:cTn id="68" presetID="45" presetClass="entr" presetSubtype="0" fill="hold" grpId="0" nodeType="clickEffect">
                                  <p:stCondLst>
                                    <p:cond delay="0"/>
                                  </p:stCondLst>
                                  <p:childTnLst>
                                    <p:set>
                                      <p:cBhvr>
                                        <p:cTn id="69" dur="1" fill="hold">
                                          <p:stCondLst>
                                            <p:cond delay="0"/>
                                          </p:stCondLst>
                                        </p:cTn>
                                        <p:tgtEl>
                                          <p:spTgt spid="8">
                                            <p:graphicEl>
                                              <a:dgm id="{D9E7DD5D-1A8D-4D48-A321-7D4C8951A540}"/>
                                            </p:graphicEl>
                                          </p:spTgt>
                                        </p:tgtEl>
                                        <p:attrNameLst>
                                          <p:attrName>style.visibility</p:attrName>
                                        </p:attrNameLst>
                                      </p:cBhvr>
                                      <p:to>
                                        <p:strVal val="visible"/>
                                      </p:to>
                                    </p:set>
                                    <p:animEffect transition="in" filter="fade">
                                      <p:cBhvr>
                                        <p:cTn id="70" dur="2000"/>
                                        <p:tgtEl>
                                          <p:spTgt spid="8">
                                            <p:graphicEl>
                                              <a:dgm id="{D9E7DD5D-1A8D-4D48-A321-7D4C8951A540}"/>
                                            </p:graphicEl>
                                          </p:spTgt>
                                        </p:tgtEl>
                                      </p:cBhvr>
                                    </p:animEffect>
                                    <p:anim calcmode="lin" valueType="num">
                                      <p:cBhvr>
                                        <p:cTn id="71" dur="2000" fill="hold"/>
                                        <p:tgtEl>
                                          <p:spTgt spid="8">
                                            <p:graphicEl>
                                              <a:dgm id="{D9E7DD5D-1A8D-4D48-A321-7D4C8951A540}"/>
                                            </p:graphicEl>
                                          </p:spTgt>
                                        </p:tgtEl>
                                        <p:attrNameLst>
                                          <p:attrName>ppt_w</p:attrName>
                                        </p:attrNameLst>
                                      </p:cBhvr>
                                      <p:tavLst>
                                        <p:tav tm="0" fmla="#ppt_w*sin(2.5*pi*$)">
                                          <p:val>
                                            <p:fltVal val="0"/>
                                          </p:val>
                                        </p:tav>
                                        <p:tav tm="100000">
                                          <p:val>
                                            <p:fltVal val="1"/>
                                          </p:val>
                                        </p:tav>
                                      </p:tavLst>
                                    </p:anim>
                                    <p:anim calcmode="lin" valueType="num">
                                      <p:cBhvr>
                                        <p:cTn id="72" dur="2000" fill="hold"/>
                                        <p:tgtEl>
                                          <p:spTgt spid="8">
                                            <p:graphicEl>
                                              <a:dgm id="{D9E7DD5D-1A8D-4D48-A321-7D4C8951A540}"/>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8" grpId="0">
        <p:bldSub>
          <a:bldDgm bld="one"/>
        </p:bldSub>
      </p:bldGraphic>
      <p:bldP spid="9"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9392"/>
            <a:ext cx="8229600" cy="1143000"/>
          </a:xfrm>
        </p:spPr>
        <p:txBody>
          <a:bodyPr/>
          <a:lstStyle/>
          <a:p>
            <a:r>
              <a:rPr lang="fa-IR" kern="1200" dirty="0">
                <a:solidFill>
                  <a:srgbClr val="FF0000"/>
                </a:solidFill>
                <a:cs typeface="B Titr" panose="00000700000000000000" pitchFamily="2" charset="-78"/>
              </a:rPr>
              <a:t>د) آینده کاری طلبه</a:t>
            </a:r>
            <a:endParaRPr lang="fa-IR"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705563929"/>
              </p:ext>
            </p:extLst>
          </p:nvPr>
        </p:nvGraphicFramePr>
        <p:xfrm>
          <a:off x="107504"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434807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graphicEl>
                                              <a:dgm id="{E901D12D-691C-4A9E-9584-A0246396279C}"/>
                                            </p:graphicEl>
                                          </p:spTgt>
                                        </p:tgtEl>
                                        <p:attrNameLst>
                                          <p:attrName>style.visibility</p:attrName>
                                        </p:attrNameLst>
                                      </p:cBhvr>
                                      <p:to>
                                        <p:strVal val="visible"/>
                                      </p:to>
                                    </p:set>
                                    <p:animEffect transition="in" filter="wipe(down)">
                                      <p:cBhvr>
                                        <p:cTn id="12" dur="500"/>
                                        <p:tgtEl>
                                          <p:spTgt spid="4">
                                            <p:graphicEl>
                                              <a:dgm id="{E901D12D-691C-4A9E-9584-A0246396279C}"/>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4">
                                            <p:graphicEl>
                                              <a:dgm id="{E3561C02-9F31-44E8-9A2C-D407308B41A2}"/>
                                            </p:graphicEl>
                                          </p:spTgt>
                                        </p:tgtEl>
                                        <p:attrNameLst>
                                          <p:attrName>style.visibility</p:attrName>
                                        </p:attrNameLst>
                                      </p:cBhvr>
                                      <p:to>
                                        <p:strVal val="visible"/>
                                      </p:to>
                                    </p:set>
                                    <p:animEffect transition="in" filter="wipe(down)">
                                      <p:cBhvr>
                                        <p:cTn id="17" dur="500"/>
                                        <p:tgtEl>
                                          <p:spTgt spid="4">
                                            <p:graphicEl>
                                              <a:dgm id="{E3561C02-9F31-44E8-9A2C-D407308B41A2}"/>
                                            </p:graphicEl>
                                          </p:spTgt>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4">
                                            <p:graphicEl>
                                              <a:dgm id="{851EC518-3646-498C-A950-1AE96C4805D2}"/>
                                            </p:graphicEl>
                                          </p:spTgt>
                                        </p:tgtEl>
                                        <p:attrNameLst>
                                          <p:attrName>style.visibility</p:attrName>
                                        </p:attrNameLst>
                                      </p:cBhvr>
                                      <p:to>
                                        <p:strVal val="visible"/>
                                      </p:to>
                                    </p:set>
                                    <p:animEffect transition="in" filter="wipe(down)">
                                      <p:cBhvr>
                                        <p:cTn id="20" dur="500"/>
                                        <p:tgtEl>
                                          <p:spTgt spid="4">
                                            <p:graphicEl>
                                              <a:dgm id="{851EC518-3646-498C-A950-1AE96C4805D2}"/>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4">
                                            <p:graphicEl>
                                              <a:dgm id="{77A7F0B2-E2FB-45D0-B7CB-50F15B07CEE6}"/>
                                            </p:graphicEl>
                                          </p:spTgt>
                                        </p:tgtEl>
                                        <p:attrNameLst>
                                          <p:attrName>style.visibility</p:attrName>
                                        </p:attrNameLst>
                                      </p:cBhvr>
                                      <p:to>
                                        <p:strVal val="visible"/>
                                      </p:to>
                                    </p:set>
                                    <p:animEffect transition="in" filter="wipe(down)">
                                      <p:cBhvr>
                                        <p:cTn id="25" dur="500"/>
                                        <p:tgtEl>
                                          <p:spTgt spid="4">
                                            <p:graphicEl>
                                              <a:dgm id="{77A7F0B2-E2FB-45D0-B7CB-50F15B07CEE6}"/>
                                            </p:graphicEl>
                                          </p:spTgt>
                                        </p:tgtEl>
                                      </p:cBhvr>
                                    </p:animEffect>
                                  </p:childTnLst>
                                </p:cTn>
                              </p:par>
                              <p:par>
                                <p:cTn id="26" presetID="22" presetClass="entr" presetSubtype="4" fill="hold" grpId="0" nodeType="withEffect">
                                  <p:stCondLst>
                                    <p:cond delay="0"/>
                                  </p:stCondLst>
                                  <p:childTnLst>
                                    <p:set>
                                      <p:cBhvr>
                                        <p:cTn id="27" dur="1" fill="hold">
                                          <p:stCondLst>
                                            <p:cond delay="0"/>
                                          </p:stCondLst>
                                        </p:cTn>
                                        <p:tgtEl>
                                          <p:spTgt spid="4">
                                            <p:graphicEl>
                                              <a:dgm id="{2638A0DD-E1BD-4460-B33F-C5771F846CA4}"/>
                                            </p:graphicEl>
                                          </p:spTgt>
                                        </p:tgtEl>
                                        <p:attrNameLst>
                                          <p:attrName>style.visibility</p:attrName>
                                        </p:attrNameLst>
                                      </p:cBhvr>
                                      <p:to>
                                        <p:strVal val="visible"/>
                                      </p:to>
                                    </p:set>
                                    <p:animEffect transition="in" filter="wipe(down)">
                                      <p:cBhvr>
                                        <p:cTn id="28" dur="500"/>
                                        <p:tgtEl>
                                          <p:spTgt spid="4">
                                            <p:graphicEl>
                                              <a:dgm id="{2638A0DD-E1BD-4460-B33F-C5771F846CA4}"/>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4">
                                            <p:graphicEl>
                                              <a:dgm id="{C0E33868-F5FA-43FB-BC49-816DA3CD40B3}"/>
                                            </p:graphicEl>
                                          </p:spTgt>
                                        </p:tgtEl>
                                        <p:attrNameLst>
                                          <p:attrName>style.visibility</p:attrName>
                                        </p:attrNameLst>
                                      </p:cBhvr>
                                      <p:to>
                                        <p:strVal val="visible"/>
                                      </p:to>
                                    </p:set>
                                    <p:animEffect transition="in" filter="wipe(down)">
                                      <p:cBhvr>
                                        <p:cTn id="33" dur="500"/>
                                        <p:tgtEl>
                                          <p:spTgt spid="4">
                                            <p:graphicEl>
                                              <a:dgm id="{C0E33868-F5FA-43FB-BC49-816DA3CD40B3}"/>
                                            </p:graphicEl>
                                          </p:spTgt>
                                        </p:tgtEl>
                                      </p:cBhvr>
                                    </p:animEffect>
                                  </p:childTnLst>
                                </p:cTn>
                              </p:par>
                              <p:par>
                                <p:cTn id="34" presetID="22" presetClass="entr" presetSubtype="4" fill="hold" grpId="0" nodeType="withEffect">
                                  <p:stCondLst>
                                    <p:cond delay="0"/>
                                  </p:stCondLst>
                                  <p:childTnLst>
                                    <p:set>
                                      <p:cBhvr>
                                        <p:cTn id="35" dur="1" fill="hold">
                                          <p:stCondLst>
                                            <p:cond delay="0"/>
                                          </p:stCondLst>
                                        </p:cTn>
                                        <p:tgtEl>
                                          <p:spTgt spid="4">
                                            <p:graphicEl>
                                              <a:dgm id="{A990F98D-D72D-4E4A-861E-87E2DDA1A177}"/>
                                            </p:graphicEl>
                                          </p:spTgt>
                                        </p:tgtEl>
                                        <p:attrNameLst>
                                          <p:attrName>style.visibility</p:attrName>
                                        </p:attrNameLst>
                                      </p:cBhvr>
                                      <p:to>
                                        <p:strVal val="visible"/>
                                      </p:to>
                                    </p:set>
                                    <p:animEffect transition="in" filter="wipe(down)">
                                      <p:cBhvr>
                                        <p:cTn id="36" dur="500"/>
                                        <p:tgtEl>
                                          <p:spTgt spid="4">
                                            <p:graphicEl>
                                              <a:dgm id="{A990F98D-D72D-4E4A-861E-87E2DDA1A177}"/>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384"/>
            <a:ext cx="8229600" cy="1143000"/>
          </a:xfrm>
        </p:spPr>
        <p:txBody>
          <a:bodyPr/>
          <a:lstStyle/>
          <a:p>
            <a:r>
              <a:rPr lang="fa-IR" kern="1200" dirty="0">
                <a:solidFill>
                  <a:srgbClr val="FF0000"/>
                </a:solidFill>
                <a:cs typeface="B Titr" panose="00000700000000000000" pitchFamily="2" charset="-78"/>
              </a:rPr>
              <a:t>د) آینده کاری طلبه</a:t>
            </a:r>
            <a:endParaRPr lang="fa-IR"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904790029"/>
              </p:ext>
            </p:extLst>
          </p:nvPr>
        </p:nvGraphicFramePr>
        <p:xfrm>
          <a:off x="457200" y="3040291"/>
          <a:ext cx="8507288" cy="28369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51520" y="1628800"/>
            <a:ext cx="8712968" cy="1200329"/>
          </a:xfrm>
          <a:prstGeom prst="rect">
            <a:avLst/>
          </a:prstGeom>
        </p:spPr>
        <p:txBody>
          <a:bodyPr wrap="square">
            <a:spAutoFit/>
          </a:bodyPr>
          <a:lstStyle/>
          <a:p>
            <a:pPr algn="just"/>
            <a:r>
              <a:rPr lang="fa-IR" b="1" dirty="0">
                <a:solidFill>
                  <a:srgbClr val="002060"/>
                </a:solidFill>
                <a:cs typeface="B Nazanin" panose="00000400000000000000" pitchFamily="2" charset="-78"/>
              </a:rPr>
              <a:t>در پاسخ به موضوع آیندۀ کاری طلبه پیش از پرداختن به فروعات و جزئیات، و ارائۀ بحث‌های عمیق و طولانی، لازم است یک جواب کوتاه و رسا و گویا داده شود تا طلبه، گرفتار کثرت‌ها و فروعات نگردد و تکلیف خود را در یک جمله دریابد. این یک جمله پاسخ فوری و اجمالی به آن نیاز است که همواره در ذهن می‌ماند و سنگ محکی برای آزمودن جزئیات خواهد شد.</a:t>
            </a:r>
            <a:endParaRPr lang="en-US" b="1" dirty="0">
              <a:solidFill>
                <a:srgbClr val="002060"/>
              </a:solidFill>
              <a:cs typeface="B Nazanin" panose="00000400000000000000" pitchFamily="2" charset="-78"/>
            </a:endParaRPr>
          </a:p>
        </p:txBody>
      </p:sp>
      <p:sp>
        <p:nvSpPr>
          <p:cNvPr id="6" name="Rectangle 5"/>
          <p:cNvSpPr/>
          <p:nvPr/>
        </p:nvSpPr>
        <p:spPr>
          <a:xfrm>
            <a:off x="260298" y="6093296"/>
            <a:ext cx="8712968" cy="646331"/>
          </a:xfrm>
          <a:prstGeom prst="rect">
            <a:avLst/>
          </a:prstGeom>
        </p:spPr>
        <p:txBody>
          <a:bodyPr wrap="square">
            <a:spAutoFit/>
          </a:bodyPr>
          <a:lstStyle/>
          <a:p>
            <a:pPr algn="just"/>
            <a:r>
              <a:rPr lang="fa-IR" b="1" dirty="0">
                <a:solidFill>
                  <a:srgbClr val="002060"/>
                </a:solidFill>
                <a:cs typeface="B Nazanin" panose="00000400000000000000" pitchFamily="2" charset="-78"/>
              </a:rPr>
              <a:t>اگر علمای دین وارثان پیامبران هستند و پیامبران مأموریت تعلیم و تربیت را برعهده داشته‌اند، طلبه در آیندۀ کاری خود یا معلم است و یا مربی. طلبه یک عنصر فرهنگی است که به کار تعلیم و تربیت انسان‌ها اشتغال دارد.</a:t>
            </a:r>
            <a:endParaRPr lang="en-US" b="1" dirty="0">
              <a:solidFill>
                <a:srgbClr val="002060"/>
              </a:solidFill>
              <a:cs typeface="B Nazanin" panose="00000400000000000000" pitchFamily="2" charset="-78"/>
            </a:endParaRPr>
          </a:p>
        </p:txBody>
      </p:sp>
    </p:spTree>
    <p:extLst>
      <p:ext uri="{BB962C8B-B14F-4D97-AF65-F5344CB8AC3E}">
        <p14:creationId xmlns:p14="http://schemas.microsoft.com/office/powerpoint/2010/main" val="1436458139"/>
      </p:ext>
    </p:extLst>
  </p:cSld>
  <p:clrMapOvr>
    <a:masterClrMapping/>
  </p:clrMapOvr>
  <mc:AlternateContent xmlns:mc="http://schemas.openxmlformats.org/markup-compatibility/2006" xmlns:p14="http://schemas.microsoft.com/office/powerpoint/2010/main">
    <mc:Choice Requires="p14">
      <p:transition spd="slow" p14:dur="3900">
        <p14:glitte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heel(1)">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4">
                                            <p:graphicEl>
                                              <a:dgm id="{4174190B-2657-488C-9B53-9195C8BEE9A7}"/>
                                            </p:graphicEl>
                                          </p:spTgt>
                                        </p:tgtEl>
                                        <p:attrNameLst>
                                          <p:attrName>style.visibility</p:attrName>
                                        </p:attrNameLst>
                                      </p:cBhvr>
                                      <p:to>
                                        <p:strVal val="visible"/>
                                      </p:to>
                                    </p:set>
                                    <p:animEffect transition="in" filter="wheel(4)">
                                      <p:cBhvr>
                                        <p:cTn id="17" dur="2000"/>
                                        <p:tgtEl>
                                          <p:spTgt spid="4">
                                            <p:graphicEl>
                                              <a:dgm id="{4174190B-2657-488C-9B53-9195C8BEE9A7}"/>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4" fill="hold" grpId="0" nodeType="clickEffect">
                                  <p:stCondLst>
                                    <p:cond delay="0"/>
                                  </p:stCondLst>
                                  <p:childTnLst>
                                    <p:set>
                                      <p:cBhvr>
                                        <p:cTn id="21" dur="1" fill="hold">
                                          <p:stCondLst>
                                            <p:cond delay="0"/>
                                          </p:stCondLst>
                                        </p:cTn>
                                        <p:tgtEl>
                                          <p:spTgt spid="4">
                                            <p:graphicEl>
                                              <a:dgm id="{95E508D2-BD18-40E1-8424-CB3FAFDD441E}"/>
                                            </p:graphicEl>
                                          </p:spTgt>
                                        </p:tgtEl>
                                        <p:attrNameLst>
                                          <p:attrName>style.visibility</p:attrName>
                                        </p:attrNameLst>
                                      </p:cBhvr>
                                      <p:to>
                                        <p:strVal val="visible"/>
                                      </p:to>
                                    </p:set>
                                    <p:animEffect transition="in" filter="wheel(4)">
                                      <p:cBhvr>
                                        <p:cTn id="22" dur="2000"/>
                                        <p:tgtEl>
                                          <p:spTgt spid="4">
                                            <p:graphicEl>
                                              <a:dgm id="{95E508D2-BD18-40E1-8424-CB3FAFDD441E}"/>
                                            </p:graphicEl>
                                          </p:spTgt>
                                        </p:tgtEl>
                                      </p:cBhvr>
                                    </p:animEffect>
                                  </p:childTnLst>
                                </p:cTn>
                              </p:par>
                              <p:par>
                                <p:cTn id="23" presetID="21" presetClass="entr" presetSubtype="4" fill="hold" grpId="0" nodeType="withEffect">
                                  <p:stCondLst>
                                    <p:cond delay="0"/>
                                  </p:stCondLst>
                                  <p:childTnLst>
                                    <p:set>
                                      <p:cBhvr>
                                        <p:cTn id="24" dur="1" fill="hold">
                                          <p:stCondLst>
                                            <p:cond delay="0"/>
                                          </p:stCondLst>
                                        </p:cTn>
                                        <p:tgtEl>
                                          <p:spTgt spid="4">
                                            <p:graphicEl>
                                              <a:dgm id="{9245CDC8-F9F0-4968-96D9-B6FD9B6FB858}"/>
                                            </p:graphicEl>
                                          </p:spTgt>
                                        </p:tgtEl>
                                        <p:attrNameLst>
                                          <p:attrName>style.visibility</p:attrName>
                                        </p:attrNameLst>
                                      </p:cBhvr>
                                      <p:to>
                                        <p:strVal val="visible"/>
                                      </p:to>
                                    </p:set>
                                    <p:animEffect transition="in" filter="wheel(4)">
                                      <p:cBhvr>
                                        <p:cTn id="25" dur="2000"/>
                                        <p:tgtEl>
                                          <p:spTgt spid="4">
                                            <p:graphicEl>
                                              <a:dgm id="{9245CDC8-F9F0-4968-96D9-B6FD9B6FB858}"/>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21" presetClass="entr" presetSubtype="4" fill="hold" grpId="0" nodeType="clickEffect">
                                  <p:stCondLst>
                                    <p:cond delay="0"/>
                                  </p:stCondLst>
                                  <p:childTnLst>
                                    <p:set>
                                      <p:cBhvr>
                                        <p:cTn id="29" dur="1" fill="hold">
                                          <p:stCondLst>
                                            <p:cond delay="0"/>
                                          </p:stCondLst>
                                        </p:cTn>
                                        <p:tgtEl>
                                          <p:spTgt spid="4">
                                            <p:graphicEl>
                                              <a:dgm id="{BD455F59-BCA5-48DE-8BCB-578E047786F7}"/>
                                            </p:graphicEl>
                                          </p:spTgt>
                                        </p:tgtEl>
                                        <p:attrNameLst>
                                          <p:attrName>style.visibility</p:attrName>
                                        </p:attrNameLst>
                                      </p:cBhvr>
                                      <p:to>
                                        <p:strVal val="visible"/>
                                      </p:to>
                                    </p:set>
                                    <p:animEffect transition="in" filter="wheel(4)">
                                      <p:cBhvr>
                                        <p:cTn id="30" dur="2000"/>
                                        <p:tgtEl>
                                          <p:spTgt spid="4">
                                            <p:graphicEl>
                                              <a:dgm id="{BD455F59-BCA5-48DE-8BCB-578E047786F7}"/>
                                            </p:graphicEl>
                                          </p:spTgt>
                                        </p:tgtEl>
                                      </p:cBhvr>
                                    </p:animEffect>
                                  </p:childTnLst>
                                </p:cTn>
                              </p:par>
                              <p:par>
                                <p:cTn id="31" presetID="21" presetClass="entr" presetSubtype="4" fill="hold" grpId="0" nodeType="withEffect">
                                  <p:stCondLst>
                                    <p:cond delay="0"/>
                                  </p:stCondLst>
                                  <p:childTnLst>
                                    <p:set>
                                      <p:cBhvr>
                                        <p:cTn id="32" dur="1" fill="hold">
                                          <p:stCondLst>
                                            <p:cond delay="0"/>
                                          </p:stCondLst>
                                        </p:cTn>
                                        <p:tgtEl>
                                          <p:spTgt spid="4">
                                            <p:graphicEl>
                                              <a:dgm id="{A89C0E3A-60DC-4F83-A675-E3F24D1F962B}"/>
                                            </p:graphicEl>
                                          </p:spTgt>
                                        </p:tgtEl>
                                        <p:attrNameLst>
                                          <p:attrName>style.visibility</p:attrName>
                                        </p:attrNameLst>
                                      </p:cBhvr>
                                      <p:to>
                                        <p:strVal val="visible"/>
                                      </p:to>
                                    </p:set>
                                    <p:animEffect transition="in" filter="wheel(4)">
                                      <p:cBhvr>
                                        <p:cTn id="33" dur="2000"/>
                                        <p:tgtEl>
                                          <p:spTgt spid="4">
                                            <p:graphicEl>
                                              <a:dgm id="{A89C0E3A-60DC-4F83-A675-E3F24D1F962B}"/>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21" presetClass="entr" presetSubtype="1" fill="hold" grpId="0"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heel(1)">
                                      <p:cBhvr>
                                        <p:cTn id="38"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P spid="5" grpId="0"/>
      <p:bldP spid="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18864" y="-162272"/>
            <a:ext cx="8229600" cy="1143000"/>
          </a:xfrm>
        </p:spPr>
        <p:txBody>
          <a:bodyPr/>
          <a:lstStyle/>
          <a:p>
            <a:r>
              <a:rPr lang="fa-IR" kern="1200" dirty="0">
                <a:solidFill>
                  <a:srgbClr val="FF0000"/>
                </a:solidFill>
                <a:cs typeface="B Titr" panose="00000700000000000000" pitchFamily="2" charset="-78"/>
              </a:rPr>
              <a:t>د) آینده کاری طلبه</a:t>
            </a:r>
            <a:endParaRPr lang="fa-IR"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3790230148"/>
              </p:ext>
            </p:extLst>
          </p:nvPr>
        </p:nvGraphicFramePr>
        <p:xfrm>
          <a:off x="0" y="980728"/>
          <a:ext cx="9036496" cy="576064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55274718"/>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3" presetClass="entr" presetSubtype="16" fill="hold" grpId="0" nodeType="clickEffect">
                                  <p:stCondLst>
                                    <p:cond delay="0"/>
                                  </p:stCondLst>
                                  <p:childTnLst>
                                    <p:set>
                                      <p:cBhvr>
                                        <p:cTn id="11" dur="1" fill="hold">
                                          <p:stCondLst>
                                            <p:cond delay="0"/>
                                          </p:stCondLst>
                                        </p:cTn>
                                        <p:tgtEl>
                                          <p:spTgt spid="4">
                                            <p:graphicEl>
                                              <a:dgm id="{FF4EDE59-104A-4787-9247-C41A43001025}"/>
                                            </p:graphicEl>
                                          </p:spTgt>
                                        </p:tgtEl>
                                        <p:attrNameLst>
                                          <p:attrName>style.visibility</p:attrName>
                                        </p:attrNameLst>
                                      </p:cBhvr>
                                      <p:to>
                                        <p:strVal val="visible"/>
                                      </p:to>
                                    </p:set>
                                    <p:animEffect transition="in" filter="plus(in)">
                                      <p:cBhvr>
                                        <p:cTn id="12" dur="2000"/>
                                        <p:tgtEl>
                                          <p:spTgt spid="4">
                                            <p:graphicEl>
                                              <a:dgm id="{FF4EDE59-104A-4787-9247-C41A43001025}"/>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3" presetClass="entr" presetSubtype="16" fill="hold" grpId="0" nodeType="clickEffect">
                                  <p:stCondLst>
                                    <p:cond delay="0"/>
                                  </p:stCondLst>
                                  <p:childTnLst>
                                    <p:set>
                                      <p:cBhvr>
                                        <p:cTn id="16" dur="1" fill="hold">
                                          <p:stCondLst>
                                            <p:cond delay="0"/>
                                          </p:stCondLst>
                                        </p:cTn>
                                        <p:tgtEl>
                                          <p:spTgt spid="4">
                                            <p:graphicEl>
                                              <a:dgm id="{35C487BA-BD36-4312-B497-74B084F6ACEC}"/>
                                            </p:graphicEl>
                                          </p:spTgt>
                                        </p:tgtEl>
                                        <p:attrNameLst>
                                          <p:attrName>style.visibility</p:attrName>
                                        </p:attrNameLst>
                                      </p:cBhvr>
                                      <p:to>
                                        <p:strVal val="visible"/>
                                      </p:to>
                                    </p:set>
                                    <p:animEffect transition="in" filter="plus(in)">
                                      <p:cBhvr>
                                        <p:cTn id="17" dur="2000"/>
                                        <p:tgtEl>
                                          <p:spTgt spid="4">
                                            <p:graphicEl>
                                              <a:dgm id="{35C487BA-BD36-4312-B497-74B084F6ACEC}"/>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3" presetClass="entr" presetSubtype="16" fill="hold" grpId="0" nodeType="clickEffect">
                                  <p:stCondLst>
                                    <p:cond delay="0"/>
                                  </p:stCondLst>
                                  <p:childTnLst>
                                    <p:set>
                                      <p:cBhvr>
                                        <p:cTn id="21" dur="1" fill="hold">
                                          <p:stCondLst>
                                            <p:cond delay="0"/>
                                          </p:stCondLst>
                                        </p:cTn>
                                        <p:tgtEl>
                                          <p:spTgt spid="4">
                                            <p:graphicEl>
                                              <a:dgm id="{42D3BC1D-AABC-4660-9211-94F876F397CD}"/>
                                            </p:graphicEl>
                                          </p:spTgt>
                                        </p:tgtEl>
                                        <p:attrNameLst>
                                          <p:attrName>style.visibility</p:attrName>
                                        </p:attrNameLst>
                                      </p:cBhvr>
                                      <p:to>
                                        <p:strVal val="visible"/>
                                      </p:to>
                                    </p:set>
                                    <p:animEffect transition="in" filter="plus(in)">
                                      <p:cBhvr>
                                        <p:cTn id="22" dur="2000"/>
                                        <p:tgtEl>
                                          <p:spTgt spid="4">
                                            <p:graphicEl>
                                              <a:dgm id="{42D3BC1D-AABC-4660-9211-94F876F397CD}"/>
                                            </p:graphicEl>
                                          </p:spTgt>
                                        </p:tgtEl>
                                      </p:cBhvr>
                                    </p:animEffect>
                                  </p:childTnLst>
                                </p:cTn>
                              </p:par>
                              <p:par>
                                <p:cTn id="23" presetID="13" presetClass="entr" presetSubtype="16" fill="hold" grpId="0" nodeType="withEffect">
                                  <p:stCondLst>
                                    <p:cond delay="0"/>
                                  </p:stCondLst>
                                  <p:childTnLst>
                                    <p:set>
                                      <p:cBhvr>
                                        <p:cTn id="24" dur="1" fill="hold">
                                          <p:stCondLst>
                                            <p:cond delay="0"/>
                                          </p:stCondLst>
                                        </p:cTn>
                                        <p:tgtEl>
                                          <p:spTgt spid="4">
                                            <p:graphicEl>
                                              <a:dgm id="{EF726330-914D-4C7B-95BE-6F3DE3F9072F}"/>
                                            </p:graphicEl>
                                          </p:spTgt>
                                        </p:tgtEl>
                                        <p:attrNameLst>
                                          <p:attrName>style.visibility</p:attrName>
                                        </p:attrNameLst>
                                      </p:cBhvr>
                                      <p:to>
                                        <p:strVal val="visible"/>
                                      </p:to>
                                    </p:set>
                                    <p:animEffect transition="in" filter="plus(in)">
                                      <p:cBhvr>
                                        <p:cTn id="25" dur="2000"/>
                                        <p:tgtEl>
                                          <p:spTgt spid="4">
                                            <p:graphicEl>
                                              <a:dgm id="{EF726330-914D-4C7B-95BE-6F3DE3F9072F}"/>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3" presetClass="entr" presetSubtype="16" fill="hold" grpId="0" nodeType="clickEffect">
                                  <p:stCondLst>
                                    <p:cond delay="0"/>
                                  </p:stCondLst>
                                  <p:childTnLst>
                                    <p:set>
                                      <p:cBhvr>
                                        <p:cTn id="29" dur="1" fill="hold">
                                          <p:stCondLst>
                                            <p:cond delay="0"/>
                                          </p:stCondLst>
                                        </p:cTn>
                                        <p:tgtEl>
                                          <p:spTgt spid="4">
                                            <p:graphicEl>
                                              <a:dgm id="{821127A7-73F3-47B1-A577-E09111C888C6}"/>
                                            </p:graphicEl>
                                          </p:spTgt>
                                        </p:tgtEl>
                                        <p:attrNameLst>
                                          <p:attrName>style.visibility</p:attrName>
                                        </p:attrNameLst>
                                      </p:cBhvr>
                                      <p:to>
                                        <p:strVal val="visible"/>
                                      </p:to>
                                    </p:set>
                                    <p:animEffect transition="in" filter="plus(in)">
                                      <p:cBhvr>
                                        <p:cTn id="30" dur="2000"/>
                                        <p:tgtEl>
                                          <p:spTgt spid="4">
                                            <p:graphicEl>
                                              <a:dgm id="{821127A7-73F3-47B1-A577-E09111C888C6}"/>
                                            </p:graphicEl>
                                          </p:spTgt>
                                        </p:tgtEl>
                                      </p:cBhvr>
                                    </p:animEffect>
                                  </p:childTnLst>
                                </p:cTn>
                              </p:par>
                              <p:par>
                                <p:cTn id="31" presetID="13" presetClass="entr" presetSubtype="16" fill="hold" grpId="0" nodeType="withEffect">
                                  <p:stCondLst>
                                    <p:cond delay="0"/>
                                  </p:stCondLst>
                                  <p:childTnLst>
                                    <p:set>
                                      <p:cBhvr>
                                        <p:cTn id="32" dur="1" fill="hold">
                                          <p:stCondLst>
                                            <p:cond delay="0"/>
                                          </p:stCondLst>
                                        </p:cTn>
                                        <p:tgtEl>
                                          <p:spTgt spid="4">
                                            <p:graphicEl>
                                              <a:dgm id="{1BCB1CF2-2B51-45DB-BF8F-44A26D5D2C26}"/>
                                            </p:graphicEl>
                                          </p:spTgt>
                                        </p:tgtEl>
                                        <p:attrNameLst>
                                          <p:attrName>style.visibility</p:attrName>
                                        </p:attrNameLst>
                                      </p:cBhvr>
                                      <p:to>
                                        <p:strVal val="visible"/>
                                      </p:to>
                                    </p:set>
                                    <p:animEffect transition="in" filter="plus(in)">
                                      <p:cBhvr>
                                        <p:cTn id="33" dur="2000"/>
                                        <p:tgtEl>
                                          <p:spTgt spid="4">
                                            <p:graphicEl>
                                              <a:dgm id="{1BCB1CF2-2B51-45DB-BF8F-44A26D5D2C26}"/>
                                            </p:graphicEl>
                                          </p:spTgt>
                                        </p:tgtEl>
                                      </p:cBhvr>
                                    </p:animEffect>
                                  </p:childTnLst>
                                </p:cTn>
                              </p:par>
                              <p:par>
                                <p:cTn id="34" presetID="13" presetClass="entr" presetSubtype="16" fill="hold" grpId="0" nodeType="withEffect">
                                  <p:stCondLst>
                                    <p:cond delay="0"/>
                                  </p:stCondLst>
                                  <p:childTnLst>
                                    <p:set>
                                      <p:cBhvr>
                                        <p:cTn id="35" dur="1" fill="hold">
                                          <p:stCondLst>
                                            <p:cond delay="0"/>
                                          </p:stCondLst>
                                        </p:cTn>
                                        <p:tgtEl>
                                          <p:spTgt spid="4">
                                            <p:graphicEl>
                                              <a:dgm id="{C630BD9E-6259-4ED8-836D-9931F3F73E18}"/>
                                            </p:graphicEl>
                                          </p:spTgt>
                                        </p:tgtEl>
                                        <p:attrNameLst>
                                          <p:attrName>style.visibility</p:attrName>
                                        </p:attrNameLst>
                                      </p:cBhvr>
                                      <p:to>
                                        <p:strVal val="visible"/>
                                      </p:to>
                                    </p:set>
                                    <p:animEffect transition="in" filter="plus(in)">
                                      <p:cBhvr>
                                        <p:cTn id="36" dur="2000"/>
                                        <p:tgtEl>
                                          <p:spTgt spid="4">
                                            <p:graphicEl>
                                              <a:dgm id="{C630BD9E-6259-4ED8-836D-9931F3F73E1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uiExpand="1">
        <p:bldSub>
          <a:bldDgm bld="one"/>
        </p:bldSub>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9392"/>
            <a:ext cx="8229600" cy="1143000"/>
          </a:xfrm>
        </p:spPr>
        <p:txBody>
          <a:bodyPr/>
          <a:lstStyle/>
          <a:p>
            <a:r>
              <a:rPr lang="fa-IR" kern="1200" dirty="0">
                <a:solidFill>
                  <a:srgbClr val="FF0000"/>
                </a:solidFill>
                <a:cs typeface="B Titr" panose="00000700000000000000" pitchFamily="2" charset="-78"/>
              </a:rPr>
              <a:t>د) آینده کاری طلبه</a:t>
            </a:r>
            <a:endParaRPr lang="fa-IR"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72079321"/>
              </p:ext>
            </p:extLst>
          </p:nvPr>
        </p:nvGraphicFramePr>
        <p:xfrm>
          <a:off x="683568" y="1772816"/>
          <a:ext cx="4320480" cy="482453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5868144" y="2298352"/>
            <a:ext cx="3168352" cy="4154984"/>
          </a:xfrm>
          <a:prstGeom prst="rect">
            <a:avLst/>
          </a:prstGeom>
        </p:spPr>
        <p:txBody>
          <a:bodyPr wrap="square">
            <a:spAutoFit/>
          </a:bodyPr>
          <a:lstStyle/>
          <a:p>
            <a:pPr algn="just"/>
            <a:r>
              <a:rPr lang="fa-IR" sz="24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الف) محققان علوم دینی که به حفظ، ترمیم و بالنده‌سازی معرفت دینی و فهم شریعت نبوی مشغول‌اند و برای به‌فهمی منابع دینی و کشف آفاق نظری ناگشوده و تبیین نظامات فکری دینی تحقیق و تلاش دارند و به‌صورت تخصصی در زمینه‌های زیر به تولید علم و پژوهش مشغول‌اند</a:t>
            </a:r>
            <a:endParaRPr lang="fa-IR" sz="2400" b="1" dirty="0">
              <a:solidFill>
                <a:srgbClr val="002060"/>
              </a:solidFill>
              <a:cs typeface="B Nazanin" panose="00000400000000000000" pitchFamily="2" charset="-78"/>
            </a:endParaRPr>
          </a:p>
        </p:txBody>
      </p:sp>
    </p:spTree>
    <p:extLst>
      <p:ext uri="{BB962C8B-B14F-4D97-AF65-F5344CB8AC3E}">
        <p14:creationId xmlns:p14="http://schemas.microsoft.com/office/powerpoint/2010/main" val="305705240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grpId="0" nodeType="clickEffect">
                                  <p:stCondLst>
                                    <p:cond delay="0"/>
                                  </p:stCondLst>
                                  <p:childTnLst>
                                    <p:set>
                                      <p:cBhvr>
                                        <p:cTn id="18" dur="1" fill="hold">
                                          <p:stCondLst>
                                            <p:cond delay="0"/>
                                          </p:stCondLst>
                                        </p:cTn>
                                        <p:tgtEl>
                                          <p:spTgt spid="5">
                                            <p:graphicEl>
                                              <a:dgm id="{4E9E10A5-6BAF-4B38-B7D5-0837A5388FCD}"/>
                                            </p:graphicEl>
                                          </p:spTgt>
                                        </p:tgtEl>
                                        <p:attrNameLst>
                                          <p:attrName>style.visibility</p:attrName>
                                        </p:attrNameLst>
                                      </p:cBhvr>
                                      <p:to>
                                        <p:strVal val="visible"/>
                                      </p:to>
                                    </p:set>
                                    <p:anim calcmode="lin" valueType="num">
                                      <p:cBhvr additive="base">
                                        <p:cTn id="19" dur="500" fill="hold"/>
                                        <p:tgtEl>
                                          <p:spTgt spid="5">
                                            <p:graphicEl>
                                              <a:dgm id="{4E9E10A5-6BAF-4B38-B7D5-0837A5388FCD}"/>
                                            </p:graphic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graphicEl>
                                              <a:dgm id="{4E9E10A5-6BAF-4B38-B7D5-0837A5388FCD}"/>
                                            </p:graphic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2" fill="hold" grpId="0" nodeType="clickEffect">
                                  <p:stCondLst>
                                    <p:cond delay="0"/>
                                  </p:stCondLst>
                                  <p:childTnLst>
                                    <p:set>
                                      <p:cBhvr>
                                        <p:cTn id="24" dur="1" fill="hold">
                                          <p:stCondLst>
                                            <p:cond delay="0"/>
                                          </p:stCondLst>
                                        </p:cTn>
                                        <p:tgtEl>
                                          <p:spTgt spid="5">
                                            <p:graphicEl>
                                              <a:dgm id="{B5F4261C-035B-4DC9-8D1B-A933A9AAB579}"/>
                                            </p:graphicEl>
                                          </p:spTgt>
                                        </p:tgtEl>
                                        <p:attrNameLst>
                                          <p:attrName>style.visibility</p:attrName>
                                        </p:attrNameLst>
                                      </p:cBhvr>
                                      <p:to>
                                        <p:strVal val="visible"/>
                                      </p:to>
                                    </p:set>
                                    <p:anim calcmode="lin" valueType="num">
                                      <p:cBhvr additive="base">
                                        <p:cTn id="25" dur="500" fill="hold"/>
                                        <p:tgtEl>
                                          <p:spTgt spid="5">
                                            <p:graphicEl>
                                              <a:dgm id="{B5F4261C-035B-4DC9-8D1B-A933A9AAB579}"/>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graphicEl>
                                              <a:dgm id="{B5F4261C-035B-4DC9-8D1B-A933A9AAB579}"/>
                                            </p:graphic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12" fill="hold" grpId="0" nodeType="clickEffect">
                                  <p:stCondLst>
                                    <p:cond delay="0"/>
                                  </p:stCondLst>
                                  <p:childTnLst>
                                    <p:set>
                                      <p:cBhvr>
                                        <p:cTn id="30" dur="1" fill="hold">
                                          <p:stCondLst>
                                            <p:cond delay="0"/>
                                          </p:stCondLst>
                                        </p:cTn>
                                        <p:tgtEl>
                                          <p:spTgt spid="5">
                                            <p:graphicEl>
                                              <a:dgm id="{DACE8DA7-268C-4E44-9125-D22BE5F23D7A}"/>
                                            </p:graphicEl>
                                          </p:spTgt>
                                        </p:tgtEl>
                                        <p:attrNameLst>
                                          <p:attrName>style.visibility</p:attrName>
                                        </p:attrNameLst>
                                      </p:cBhvr>
                                      <p:to>
                                        <p:strVal val="visible"/>
                                      </p:to>
                                    </p:set>
                                    <p:anim calcmode="lin" valueType="num">
                                      <p:cBhvr additive="base">
                                        <p:cTn id="31" dur="500" fill="hold"/>
                                        <p:tgtEl>
                                          <p:spTgt spid="5">
                                            <p:graphicEl>
                                              <a:dgm id="{DACE8DA7-268C-4E44-9125-D22BE5F23D7A}"/>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
                                            <p:graphicEl>
                                              <a:dgm id="{DACE8DA7-268C-4E44-9125-D22BE5F23D7A}"/>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5">
                                            <p:graphicEl>
                                              <a:dgm id="{4246951C-FAF5-4255-81FC-0CC5553B48F8}"/>
                                            </p:graphicEl>
                                          </p:spTgt>
                                        </p:tgtEl>
                                        <p:attrNameLst>
                                          <p:attrName>style.visibility</p:attrName>
                                        </p:attrNameLst>
                                      </p:cBhvr>
                                      <p:to>
                                        <p:strVal val="visible"/>
                                      </p:to>
                                    </p:set>
                                    <p:anim calcmode="lin" valueType="num">
                                      <p:cBhvr additive="base">
                                        <p:cTn id="37" dur="500" fill="hold"/>
                                        <p:tgtEl>
                                          <p:spTgt spid="5">
                                            <p:graphicEl>
                                              <a:dgm id="{4246951C-FAF5-4255-81FC-0CC5553B48F8}"/>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
                                            <p:graphicEl>
                                              <a:dgm id="{4246951C-FAF5-4255-81FC-0CC5553B48F8}"/>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Sub>
          <a:bldDgm bld="one"/>
        </p:bldSub>
      </p:bldGraphic>
      <p:bldP spid="4"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71400"/>
            <a:ext cx="8229600" cy="1143000"/>
          </a:xfrm>
        </p:spPr>
        <p:txBody>
          <a:bodyPr/>
          <a:lstStyle/>
          <a:p>
            <a:r>
              <a:rPr lang="fa-IR" kern="1200" dirty="0">
                <a:solidFill>
                  <a:srgbClr val="FF0000"/>
                </a:solidFill>
                <a:cs typeface="B Titr" panose="00000700000000000000" pitchFamily="2" charset="-78"/>
              </a:rPr>
              <a:t>د) آینده کاری طلبه</a:t>
            </a:r>
            <a:endParaRPr lang="fa-IR"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1767714157"/>
              </p:ext>
            </p:extLst>
          </p:nvPr>
        </p:nvGraphicFramePr>
        <p:xfrm>
          <a:off x="0" y="1600200"/>
          <a:ext cx="8964488" cy="525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93354338"/>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
                                            <p:graphicEl>
                                              <a:dgm id="{DB759000-481D-4AF6-B7B8-B89190BF8A03}"/>
                                            </p:graphicEl>
                                          </p:spTgt>
                                        </p:tgtEl>
                                        <p:attrNameLst>
                                          <p:attrName>style.visibility</p:attrName>
                                        </p:attrNameLst>
                                      </p:cBhvr>
                                      <p:to>
                                        <p:strVal val="visible"/>
                                      </p:to>
                                    </p:set>
                                    <p:animEffect transition="in" filter="barn(outVertical)">
                                      <p:cBhvr>
                                        <p:cTn id="12" dur="500"/>
                                        <p:tgtEl>
                                          <p:spTgt spid="4">
                                            <p:graphicEl>
                                              <a:dgm id="{DB759000-481D-4AF6-B7B8-B89190BF8A03}"/>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4">
                                            <p:graphicEl>
                                              <a:dgm id="{8D0B6A83-A9EC-4B84-8C70-E9CE271CDC58}"/>
                                            </p:graphicEl>
                                          </p:spTgt>
                                        </p:tgtEl>
                                        <p:attrNameLst>
                                          <p:attrName>style.visibility</p:attrName>
                                        </p:attrNameLst>
                                      </p:cBhvr>
                                      <p:to>
                                        <p:strVal val="visible"/>
                                      </p:to>
                                    </p:set>
                                    <p:animEffect transition="in" filter="barn(outVertical)">
                                      <p:cBhvr>
                                        <p:cTn id="17" dur="500"/>
                                        <p:tgtEl>
                                          <p:spTgt spid="4">
                                            <p:graphicEl>
                                              <a:dgm id="{8D0B6A83-A9EC-4B84-8C70-E9CE271CDC58}"/>
                                            </p:graphicEl>
                                          </p:spTgt>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4">
                                            <p:graphicEl>
                                              <a:dgm id="{B4CF9190-6CA2-4E52-980B-D9658FD17319}"/>
                                            </p:graphicEl>
                                          </p:spTgt>
                                        </p:tgtEl>
                                        <p:attrNameLst>
                                          <p:attrName>style.visibility</p:attrName>
                                        </p:attrNameLst>
                                      </p:cBhvr>
                                      <p:to>
                                        <p:strVal val="visible"/>
                                      </p:to>
                                    </p:set>
                                    <p:animEffect transition="in" filter="barn(outVertical)">
                                      <p:cBhvr>
                                        <p:cTn id="20" dur="500"/>
                                        <p:tgtEl>
                                          <p:spTgt spid="4">
                                            <p:graphicEl>
                                              <a:dgm id="{B4CF9190-6CA2-4E52-980B-D9658FD17319}"/>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grpId="0" nodeType="clickEffect">
                                  <p:stCondLst>
                                    <p:cond delay="0"/>
                                  </p:stCondLst>
                                  <p:childTnLst>
                                    <p:set>
                                      <p:cBhvr>
                                        <p:cTn id="24" dur="1" fill="hold">
                                          <p:stCondLst>
                                            <p:cond delay="0"/>
                                          </p:stCondLst>
                                        </p:cTn>
                                        <p:tgtEl>
                                          <p:spTgt spid="4">
                                            <p:graphicEl>
                                              <a:dgm id="{AAA3F964-05AA-4AAE-8FDA-1FA6E7613209}"/>
                                            </p:graphicEl>
                                          </p:spTgt>
                                        </p:tgtEl>
                                        <p:attrNameLst>
                                          <p:attrName>style.visibility</p:attrName>
                                        </p:attrNameLst>
                                      </p:cBhvr>
                                      <p:to>
                                        <p:strVal val="visible"/>
                                      </p:to>
                                    </p:set>
                                    <p:animEffect transition="in" filter="barn(outVertical)">
                                      <p:cBhvr>
                                        <p:cTn id="25" dur="500"/>
                                        <p:tgtEl>
                                          <p:spTgt spid="4">
                                            <p:graphicEl>
                                              <a:dgm id="{AAA3F964-05AA-4AAE-8FDA-1FA6E7613209}"/>
                                            </p:graphicEl>
                                          </p:spTgt>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4">
                                            <p:graphicEl>
                                              <a:dgm id="{530E1A72-4BE0-4482-A056-AFC475D03CCD}"/>
                                            </p:graphicEl>
                                          </p:spTgt>
                                        </p:tgtEl>
                                        <p:attrNameLst>
                                          <p:attrName>style.visibility</p:attrName>
                                        </p:attrNameLst>
                                      </p:cBhvr>
                                      <p:to>
                                        <p:strVal val="visible"/>
                                      </p:to>
                                    </p:set>
                                    <p:animEffect transition="in" filter="barn(outVertical)">
                                      <p:cBhvr>
                                        <p:cTn id="28" dur="500"/>
                                        <p:tgtEl>
                                          <p:spTgt spid="4">
                                            <p:graphicEl>
                                              <a:dgm id="{530E1A72-4BE0-4482-A056-AFC475D03CCD}"/>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37" fill="hold" grpId="0" nodeType="clickEffect">
                                  <p:stCondLst>
                                    <p:cond delay="0"/>
                                  </p:stCondLst>
                                  <p:childTnLst>
                                    <p:set>
                                      <p:cBhvr>
                                        <p:cTn id="32" dur="1" fill="hold">
                                          <p:stCondLst>
                                            <p:cond delay="0"/>
                                          </p:stCondLst>
                                        </p:cTn>
                                        <p:tgtEl>
                                          <p:spTgt spid="4">
                                            <p:graphicEl>
                                              <a:dgm id="{2B80E0BF-1D61-4ADB-8844-81A42C654194}"/>
                                            </p:graphicEl>
                                          </p:spTgt>
                                        </p:tgtEl>
                                        <p:attrNameLst>
                                          <p:attrName>style.visibility</p:attrName>
                                        </p:attrNameLst>
                                      </p:cBhvr>
                                      <p:to>
                                        <p:strVal val="visible"/>
                                      </p:to>
                                    </p:set>
                                    <p:animEffect transition="in" filter="barn(outVertical)">
                                      <p:cBhvr>
                                        <p:cTn id="33" dur="500"/>
                                        <p:tgtEl>
                                          <p:spTgt spid="4">
                                            <p:graphicEl>
                                              <a:dgm id="{2B80E0BF-1D61-4ADB-8844-81A42C654194}"/>
                                            </p:graphicEl>
                                          </p:spTgt>
                                        </p:tgtEl>
                                      </p:cBhvr>
                                    </p:animEffect>
                                  </p:childTnLst>
                                </p:cTn>
                              </p:par>
                              <p:par>
                                <p:cTn id="34" presetID="16" presetClass="entr" presetSubtype="37" fill="hold" grpId="0" nodeType="withEffect">
                                  <p:stCondLst>
                                    <p:cond delay="0"/>
                                  </p:stCondLst>
                                  <p:childTnLst>
                                    <p:set>
                                      <p:cBhvr>
                                        <p:cTn id="35" dur="1" fill="hold">
                                          <p:stCondLst>
                                            <p:cond delay="0"/>
                                          </p:stCondLst>
                                        </p:cTn>
                                        <p:tgtEl>
                                          <p:spTgt spid="4">
                                            <p:graphicEl>
                                              <a:dgm id="{06393FE9-1707-4B49-8F05-198ABFD9BEF9}"/>
                                            </p:graphicEl>
                                          </p:spTgt>
                                        </p:tgtEl>
                                        <p:attrNameLst>
                                          <p:attrName>style.visibility</p:attrName>
                                        </p:attrNameLst>
                                      </p:cBhvr>
                                      <p:to>
                                        <p:strVal val="visible"/>
                                      </p:to>
                                    </p:set>
                                    <p:animEffect transition="in" filter="barn(outVertical)">
                                      <p:cBhvr>
                                        <p:cTn id="36" dur="500"/>
                                        <p:tgtEl>
                                          <p:spTgt spid="4">
                                            <p:graphicEl>
                                              <a:dgm id="{06393FE9-1707-4B49-8F05-198ABFD9BEF9}"/>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37" fill="hold" grpId="0" nodeType="clickEffect">
                                  <p:stCondLst>
                                    <p:cond delay="0"/>
                                  </p:stCondLst>
                                  <p:childTnLst>
                                    <p:set>
                                      <p:cBhvr>
                                        <p:cTn id="40" dur="1" fill="hold">
                                          <p:stCondLst>
                                            <p:cond delay="0"/>
                                          </p:stCondLst>
                                        </p:cTn>
                                        <p:tgtEl>
                                          <p:spTgt spid="4">
                                            <p:graphicEl>
                                              <a:dgm id="{4C1D62A1-D049-483A-9C21-451FDCFDBF29}"/>
                                            </p:graphicEl>
                                          </p:spTgt>
                                        </p:tgtEl>
                                        <p:attrNameLst>
                                          <p:attrName>style.visibility</p:attrName>
                                        </p:attrNameLst>
                                      </p:cBhvr>
                                      <p:to>
                                        <p:strVal val="visible"/>
                                      </p:to>
                                    </p:set>
                                    <p:animEffect transition="in" filter="barn(outVertical)">
                                      <p:cBhvr>
                                        <p:cTn id="41" dur="500"/>
                                        <p:tgtEl>
                                          <p:spTgt spid="4">
                                            <p:graphicEl>
                                              <a:dgm id="{4C1D62A1-D049-483A-9C21-451FDCFDBF29}"/>
                                            </p:graphicEl>
                                          </p:spTgt>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4">
                                            <p:graphicEl>
                                              <a:dgm id="{D579E139-E3D4-43B1-BC65-D7DEAFE81A6D}"/>
                                            </p:graphicEl>
                                          </p:spTgt>
                                        </p:tgtEl>
                                        <p:attrNameLst>
                                          <p:attrName>style.visibility</p:attrName>
                                        </p:attrNameLst>
                                      </p:cBhvr>
                                      <p:to>
                                        <p:strVal val="visible"/>
                                      </p:to>
                                    </p:set>
                                    <p:animEffect transition="in" filter="barn(outVertical)">
                                      <p:cBhvr>
                                        <p:cTn id="44" dur="500"/>
                                        <p:tgtEl>
                                          <p:spTgt spid="4">
                                            <p:graphicEl>
                                              <a:dgm id="{D579E139-E3D4-43B1-BC65-D7DEAFE81A6D}"/>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37" fill="hold" grpId="0" nodeType="clickEffect">
                                  <p:stCondLst>
                                    <p:cond delay="0"/>
                                  </p:stCondLst>
                                  <p:childTnLst>
                                    <p:set>
                                      <p:cBhvr>
                                        <p:cTn id="48" dur="1" fill="hold">
                                          <p:stCondLst>
                                            <p:cond delay="0"/>
                                          </p:stCondLst>
                                        </p:cTn>
                                        <p:tgtEl>
                                          <p:spTgt spid="4">
                                            <p:graphicEl>
                                              <a:dgm id="{1963F317-A469-4538-9296-A4FBA4381871}"/>
                                            </p:graphicEl>
                                          </p:spTgt>
                                        </p:tgtEl>
                                        <p:attrNameLst>
                                          <p:attrName>style.visibility</p:attrName>
                                        </p:attrNameLst>
                                      </p:cBhvr>
                                      <p:to>
                                        <p:strVal val="visible"/>
                                      </p:to>
                                    </p:set>
                                    <p:animEffect transition="in" filter="barn(outVertical)">
                                      <p:cBhvr>
                                        <p:cTn id="49" dur="500"/>
                                        <p:tgtEl>
                                          <p:spTgt spid="4">
                                            <p:graphicEl>
                                              <a:dgm id="{1963F317-A469-4538-9296-A4FBA4381871}"/>
                                            </p:graphicEl>
                                          </p:spTgt>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4">
                                            <p:graphicEl>
                                              <a:dgm id="{ACBB3A3F-6A4C-4EB0-95C8-37AE2D32D802}"/>
                                            </p:graphicEl>
                                          </p:spTgt>
                                        </p:tgtEl>
                                        <p:attrNameLst>
                                          <p:attrName>style.visibility</p:attrName>
                                        </p:attrNameLst>
                                      </p:cBhvr>
                                      <p:to>
                                        <p:strVal val="visible"/>
                                      </p:to>
                                    </p:set>
                                    <p:animEffect transition="in" filter="barn(outVertical)">
                                      <p:cBhvr>
                                        <p:cTn id="52" dur="500"/>
                                        <p:tgtEl>
                                          <p:spTgt spid="4">
                                            <p:graphicEl>
                                              <a:dgm id="{ACBB3A3F-6A4C-4EB0-95C8-37AE2D32D802}"/>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37" fill="hold" grpId="0" nodeType="clickEffect">
                                  <p:stCondLst>
                                    <p:cond delay="0"/>
                                  </p:stCondLst>
                                  <p:childTnLst>
                                    <p:set>
                                      <p:cBhvr>
                                        <p:cTn id="56" dur="1" fill="hold">
                                          <p:stCondLst>
                                            <p:cond delay="0"/>
                                          </p:stCondLst>
                                        </p:cTn>
                                        <p:tgtEl>
                                          <p:spTgt spid="4">
                                            <p:graphicEl>
                                              <a:dgm id="{538B0EB2-A344-4BDE-A00E-9BA3A88A08D5}"/>
                                            </p:graphicEl>
                                          </p:spTgt>
                                        </p:tgtEl>
                                        <p:attrNameLst>
                                          <p:attrName>style.visibility</p:attrName>
                                        </p:attrNameLst>
                                      </p:cBhvr>
                                      <p:to>
                                        <p:strVal val="visible"/>
                                      </p:to>
                                    </p:set>
                                    <p:animEffect transition="in" filter="barn(outVertical)">
                                      <p:cBhvr>
                                        <p:cTn id="57" dur="500"/>
                                        <p:tgtEl>
                                          <p:spTgt spid="4">
                                            <p:graphicEl>
                                              <a:dgm id="{538B0EB2-A344-4BDE-A00E-9BA3A88A08D5}"/>
                                            </p:graphicEl>
                                          </p:spTgt>
                                        </p:tgtEl>
                                      </p:cBhvr>
                                    </p:animEffect>
                                  </p:childTnLst>
                                </p:cTn>
                              </p:par>
                              <p:par>
                                <p:cTn id="58" presetID="16" presetClass="entr" presetSubtype="37" fill="hold" grpId="0" nodeType="withEffect">
                                  <p:stCondLst>
                                    <p:cond delay="0"/>
                                  </p:stCondLst>
                                  <p:childTnLst>
                                    <p:set>
                                      <p:cBhvr>
                                        <p:cTn id="59" dur="1" fill="hold">
                                          <p:stCondLst>
                                            <p:cond delay="0"/>
                                          </p:stCondLst>
                                        </p:cTn>
                                        <p:tgtEl>
                                          <p:spTgt spid="4">
                                            <p:graphicEl>
                                              <a:dgm id="{807485A7-4CC2-4538-AF16-02FD40D0A9D0}"/>
                                            </p:graphicEl>
                                          </p:spTgt>
                                        </p:tgtEl>
                                        <p:attrNameLst>
                                          <p:attrName>style.visibility</p:attrName>
                                        </p:attrNameLst>
                                      </p:cBhvr>
                                      <p:to>
                                        <p:strVal val="visible"/>
                                      </p:to>
                                    </p:set>
                                    <p:animEffect transition="in" filter="barn(outVertical)">
                                      <p:cBhvr>
                                        <p:cTn id="60" dur="500"/>
                                        <p:tgtEl>
                                          <p:spTgt spid="4">
                                            <p:graphicEl>
                                              <a:dgm id="{807485A7-4CC2-4538-AF16-02FD40D0A9D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43408"/>
            <a:ext cx="8229600" cy="1143000"/>
          </a:xfrm>
        </p:spPr>
        <p:txBody>
          <a:bodyPr/>
          <a:lstStyle/>
          <a:p>
            <a:r>
              <a:rPr lang="fa-IR" kern="1200" dirty="0">
                <a:solidFill>
                  <a:srgbClr val="FF0000"/>
                </a:solidFill>
                <a:cs typeface="B Titr" panose="00000700000000000000" pitchFamily="2" charset="-78"/>
              </a:rPr>
              <a:t>د) آینده کاری طلبه</a:t>
            </a:r>
            <a:endParaRPr lang="fa-IR"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103717754"/>
              </p:ext>
            </p:extLst>
          </p:nvPr>
        </p:nvGraphicFramePr>
        <p:xfrm>
          <a:off x="179512" y="1700808"/>
          <a:ext cx="8784976" cy="50405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55085769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E1B85B27-FB30-42A1-8652-347B79C1E9A4}"/>
                                            </p:graphicEl>
                                          </p:spTgt>
                                        </p:tgtEl>
                                        <p:attrNameLst>
                                          <p:attrName>style.visibility</p:attrName>
                                        </p:attrNameLst>
                                      </p:cBhvr>
                                      <p:to>
                                        <p:strVal val="visible"/>
                                      </p:to>
                                    </p:set>
                                    <p:anim calcmode="lin" valueType="num">
                                      <p:cBhvr>
                                        <p:cTn id="15" dur="1000" fill="hold"/>
                                        <p:tgtEl>
                                          <p:spTgt spid="4">
                                            <p:graphicEl>
                                              <a:dgm id="{E1B85B27-FB30-42A1-8652-347B79C1E9A4}"/>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E1B85B27-FB30-42A1-8652-347B79C1E9A4}"/>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E1B85B27-FB30-42A1-8652-347B79C1E9A4}"/>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E1B85B27-FB30-42A1-8652-347B79C1E9A4}"/>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8430582D-FC70-4C90-9E77-A55C3D2A75BF}"/>
                                            </p:graphicEl>
                                          </p:spTgt>
                                        </p:tgtEl>
                                        <p:attrNameLst>
                                          <p:attrName>style.visibility</p:attrName>
                                        </p:attrNameLst>
                                      </p:cBhvr>
                                      <p:to>
                                        <p:strVal val="visible"/>
                                      </p:to>
                                    </p:set>
                                    <p:anim calcmode="lin" valueType="num">
                                      <p:cBhvr>
                                        <p:cTn id="23" dur="1000" fill="hold"/>
                                        <p:tgtEl>
                                          <p:spTgt spid="4">
                                            <p:graphicEl>
                                              <a:dgm id="{8430582D-FC70-4C90-9E77-A55C3D2A75BF}"/>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8430582D-FC70-4C90-9E77-A55C3D2A75BF}"/>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8430582D-FC70-4C90-9E77-A55C3D2A75BF}"/>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8430582D-FC70-4C90-9E77-A55C3D2A75BF}"/>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
                                            <p:graphicEl>
                                              <a:dgm id="{F8481404-EF2C-491A-837A-294B79A4A559}"/>
                                            </p:graphicEl>
                                          </p:spTgt>
                                        </p:tgtEl>
                                        <p:attrNameLst>
                                          <p:attrName>style.visibility</p:attrName>
                                        </p:attrNameLst>
                                      </p:cBhvr>
                                      <p:to>
                                        <p:strVal val="visible"/>
                                      </p:to>
                                    </p:set>
                                    <p:anim calcmode="lin" valueType="num">
                                      <p:cBhvr>
                                        <p:cTn id="29" dur="1000" fill="hold"/>
                                        <p:tgtEl>
                                          <p:spTgt spid="4">
                                            <p:graphicEl>
                                              <a:dgm id="{F8481404-EF2C-491A-837A-294B79A4A559}"/>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F8481404-EF2C-491A-837A-294B79A4A559}"/>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F8481404-EF2C-491A-837A-294B79A4A559}"/>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F8481404-EF2C-491A-837A-294B79A4A559}"/>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4">
                                            <p:graphicEl>
                                              <a:dgm id="{9439402C-E655-45AD-81E6-2231703FA937}"/>
                                            </p:graphicEl>
                                          </p:spTgt>
                                        </p:tgtEl>
                                        <p:attrNameLst>
                                          <p:attrName>style.visibility</p:attrName>
                                        </p:attrNameLst>
                                      </p:cBhvr>
                                      <p:to>
                                        <p:strVal val="visible"/>
                                      </p:to>
                                    </p:set>
                                    <p:anim calcmode="lin" valueType="num">
                                      <p:cBhvr>
                                        <p:cTn id="37" dur="1000" fill="hold"/>
                                        <p:tgtEl>
                                          <p:spTgt spid="4">
                                            <p:graphicEl>
                                              <a:dgm id="{9439402C-E655-45AD-81E6-2231703FA937}"/>
                                            </p:graphicEl>
                                          </p:spTgt>
                                        </p:tgtEl>
                                        <p:attrNameLst>
                                          <p:attrName>ppt_w</p:attrName>
                                        </p:attrNameLst>
                                      </p:cBhvr>
                                      <p:tavLst>
                                        <p:tav tm="0">
                                          <p:val>
                                            <p:fltVal val="0"/>
                                          </p:val>
                                        </p:tav>
                                        <p:tav tm="100000">
                                          <p:val>
                                            <p:strVal val="#ppt_w"/>
                                          </p:val>
                                        </p:tav>
                                      </p:tavLst>
                                    </p:anim>
                                    <p:anim calcmode="lin" valueType="num">
                                      <p:cBhvr>
                                        <p:cTn id="38" dur="1000" fill="hold"/>
                                        <p:tgtEl>
                                          <p:spTgt spid="4">
                                            <p:graphicEl>
                                              <a:dgm id="{9439402C-E655-45AD-81E6-2231703FA937}"/>
                                            </p:graphicEl>
                                          </p:spTgt>
                                        </p:tgtEl>
                                        <p:attrNameLst>
                                          <p:attrName>ppt_h</p:attrName>
                                        </p:attrNameLst>
                                      </p:cBhvr>
                                      <p:tavLst>
                                        <p:tav tm="0">
                                          <p:val>
                                            <p:fltVal val="0"/>
                                          </p:val>
                                        </p:tav>
                                        <p:tav tm="100000">
                                          <p:val>
                                            <p:strVal val="#ppt_h"/>
                                          </p:val>
                                        </p:tav>
                                      </p:tavLst>
                                    </p:anim>
                                    <p:anim calcmode="lin" valueType="num">
                                      <p:cBhvr>
                                        <p:cTn id="39" dur="1000" fill="hold"/>
                                        <p:tgtEl>
                                          <p:spTgt spid="4">
                                            <p:graphicEl>
                                              <a:dgm id="{9439402C-E655-45AD-81E6-2231703FA937}"/>
                                            </p:graphicEl>
                                          </p:spTgt>
                                        </p:tgtEl>
                                        <p:attrNameLst>
                                          <p:attrName>style.rotation</p:attrName>
                                        </p:attrNameLst>
                                      </p:cBhvr>
                                      <p:tavLst>
                                        <p:tav tm="0">
                                          <p:val>
                                            <p:fltVal val="90"/>
                                          </p:val>
                                        </p:tav>
                                        <p:tav tm="100000">
                                          <p:val>
                                            <p:fltVal val="0"/>
                                          </p:val>
                                        </p:tav>
                                      </p:tavLst>
                                    </p:anim>
                                    <p:animEffect transition="in" filter="fade">
                                      <p:cBhvr>
                                        <p:cTn id="40" dur="1000"/>
                                        <p:tgtEl>
                                          <p:spTgt spid="4">
                                            <p:graphicEl>
                                              <a:dgm id="{9439402C-E655-45AD-81E6-2231703FA937}"/>
                                            </p:graphicEl>
                                          </p:spTgt>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4">
                                            <p:graphicEl>
                                              <a:dgm id="{B8CE97A5-63C1-4B38-A356-06B48DD74419}"/>
                                            </p:graphicEl>
                                          </p:spTgt>
                                        </p:tgtEl>
                                        <p:attrNameLst>
                                          <p:attrName>style.visibility</p:attrName>
                                        </p:attrNameLst>
                                      </p:cBhvr>
                                      <p:to>
                                        <p:strVal val="visible"/>
                                      </p:to>
                                    </p:set>
                                    <p:anim calcmode="lin" valueType="num">
                                      <p:cBhvr>
                                        <p:cTn id="43" dur="1000" fill="hold"/>
                                        <p:tgtEl>
                                          <p:spTgt spid="4">
                                            <p:graphicEl>
                                              <a:dgm id="{B8CE97A5-63C1-4B38-A356-06B48DD74419}"/>
                                            </p:graphicEl>
                                          </p:spTgt>
                                        </p:tgtEl>
                                        <p:attrNameLst>
                                          <p:attrName>ppt_w</p:attrName>
                                        </p:attrNameLst>
                                      </p:cBhvr>
                                      <p:tavLst>
                                        <p:tav tm="0">
                                          <p:val>
                                            <p:fltVal val="0"/>
                                          </p:val>
                                        </p:tav>
                                        <p:tav tm="100000">
                                          <p:val>
                                            <p:strVal val="#ppt_w"/>
                                          </p:val>
                                        </p:tav>
                                      </p:tavLst>
                                    </p:anim>
                                    <p:anim calcmode="lin" valueType="num">
                                      <p:cBhvr>
                                        <p:cTn id="44" dur="1000" fill="hold"/>
                                        <p:tgtEl>
                                          <p:spTgt spid="4">
                                            <p:graphicEl>
                                              <a:dgm id="{B8CE97A5-63C1-4B38-A356-06B48DD74419}"/>
                                            </p:graphicEl>
                                          </p:spTgt>
                                        </p:tgtEl>
                                        <p:attrNameLst>
                                          <p:attrName>ppt_h</p:attrName>
                                        </p:attrNameLst>
                                      </p:cBhvr>
                                      <p:tavLst>
                                        <p:tav tm="0">
                                          <p:val>
                                            <p:fltVal val="0"/>
                                          </p:val>
                                        </p:tav>
                                        <p:tav tm="100000">
                                          <p:val>
                                            <p:strVal val="#ppt_h"/>
                                          </p:val>
                                        </p:tav>
                                      </p:tavLst>
                                    </p:anim>
                                    <p:anim calcmode="lin" valueType="num">
                                      <p:cBhvr>
                                        <p:cTn id="45" dur="1000" fill="hold"/>
                                        <p:tgtEl>
                                          <p:spTgt spid="4">
                                            <p:graphicEl>
                                              <a:dgm id="{B8CE97A5-63C1-4B38-A356-06B48DD74419}"/>
                                            </p:graphicEl>
                                          </p:spTgt>
                                        </p:tgtEl>
                                        <p:attrNameLst>
                                          <p:attrName>style.rotation</p:attrName>
                                        </p:attrNameLst>
                                      </p:cBhvr>
                                      <p:tavLst>
                                        <p:tav tm="0">
                                          <p:val>
                                            <p:fltVal val="90"/>
                                          </p:val>
                                        </p:tav>
                                        <p:tav tm="100000">
                                          <p:val>
                                            <p:fltVal val="0"/>
                                          </p:val>
                                        </p:tav>
                                      </p:tavLst>
                                    </p:anim>
                                    <p:animEffect transition="in" filter="fade">
                                      <p:cBhvr>
                                        <p:cTn id="46" dur="1000"/>
                                        <p:tgtEl>
                                          <p:spTgt spid="4">
                                            <p:graphicEl>
                                              <a:dgm id="{B8CE97A5-63C1-4B38-A356-06B48DD74419}"/>
                                            </p:graphicEl>
                                          </p:spTgt>
                                        </p:tgtEl>
                                      </p:cBhvr>
                                    </p:animEffect>
                                  </p:childTnLst>
                                </p:cTn>
                              </p:par>
                            </p:childTnLst>
                          </p:cTn>
                        </p:par>
                      </p:childTnLst>
                    </p:cTn>
                  </p:par>
                  <p:par>
                    <p:cTn id="47" fill="hold">
                      <p:stCondLst>
                        <p:cond delay="indefinite"/>
                      </p:stCondLst>
                      <p:childTnLst>
                        <p:par>
                          <p:cTn id="48" fill="hold">
                            <p:stCondLst>
                              <p:cond delay="0"/>
                            </p:stCondLst>
                            <p:childTnLst>
                              <p:par>
                                <p:cTn id="49" presetID="31" presetClass="entr" presetSubtype="0" fill="hold" grpId="0" nodeType="clickEffect">
                                  <p:stCondLst>
                                    <p:cond delay="0"/>
                                  </p:stCondLst>
                                  <p:childTnLst>
                                    <p:set>
                                      <p:cBhvr>
                                        <p:cTn id="50" dur="1" fill="hold">
                                          <p:stCondLst>
                                            <p:cond delay="0"/>
                                          </p:stCondLst>
                                        </p:cTn>
                                        <p:tgtEl>
                                          <p:spTgt spid="4">
                                            <p:graphicEl>
                                              <a:dgm id="{32E57194-E60B-4D42-9297-76D3CB4B7B34}"/>
                                            </p:graphicEl>
                                          </p:spTgt>
                                        </p:tgtEl>
                                        <p:attrNameLst>
                                          <p:attrName>style.visibility</p:attrName>
                                        </p:attrNameLst>
                                      </p:cBhvr>
                                      <p:to>
                                        <p:strVal val="visible"/>
                                      </p:to>
                                    </p:set>
                                    <p:anim calcmode="lin" valueType="num">
                                      <p:cBhvr>
                                        <p:cTn id="51" dur="1000" fill="hold"/>
                                        <p:tgtEl>
                                          <p:spTgt spid="4">
                                            <p:graphicEl>
                                              <a:dgm id="{32E57194-E60B-4D42-9297-76D3CB4B7B34}"/>
                                            </p:graphicEl>
                                          </p:spTgt>
                                        </p:tgtEl>
                                        <p:attrNameLst>
                                          <p:attrName>ppt_w</p:attrName>
                                        </p:attrNameLst>
                                      </p:cBhvr>
                                      <p:tavLst>
                                        <p:tav tm="0">
                                          <p:val>
                                            <p:fltVal val="0"/>
                                          </p:val>
                                        </p:tav>
                                        <p:tav tm="100000">
                                          <p:val>
                                            <p:strVal val="#ppt_w"/>
                                          </p:val>
                                        </p:tav>
                                      </p:tavLst>
                                    </p:anim>
                                    <p:anim calcmode="lin" valueType="num">
                                      <p:cBhvr>
                                        <p:cTn id="52" dur="1000" fill="hold"/>
                                        <p:tgtEl>
                                          <p:spTgt spid="4">
                                            <p:graphicEl>
                                              <a:dgm id="{32E57194-E60B-4D42-9297-76D3CB4B7B34}"/>
                                            </p:graphicEl>
                                          </p:spTgt>
                                        </p:tgtEl>
                                        <p:attrNameLst>
                                          <p:attrName>ppt_h</p:attrName>
                                        </p:attrNameLst>
                                      </p:cBhvr>
                                      <p:tavLst>
                                        <p:tav tm="0">
                                          <p:val>
                                            <p:fltVal val="0"/>
                                          </p:val>
                                        </p:tav>
                                        <p:tav tm="100000">
                                          <p:val>
                                            <p:strVal val="#ppt_h"/>
                                          </p:val>
                                        </p:tav>
                                      </p:tavLst>
                                    </p:anim>
                                    <p:anim calcmode="lin" valueType="num">
                                      <p:cBhvr>
                                        <p:cTn id="53" dur="1000" fill="hold"/>
                                        <p:tgtEl>
                                          <p:spTgt spid="4">
                                            <p:graphicEl>
                                              <a:dgm id="{32E57194-E60B-4D42-9297-76D3CB4B7B34}"/>
                                            </p:graphicEl>
                                          </p:spTgt>
                                        </p:tgtEl>
                                        <p:attrNameLst>
                                          <p:attrName>style.rotation</p:attrName>
                                        </p:attrNameLst>
                                      </p:cBhvr>
                                      <p:tavLst>
                                        <p:tav tm="0">
                                          <p:val>
                                            <p:fltVal val="90"/>
                                          </p:val>
                                        </p:tav>
                                        <p:tav tm="100000">
                                          <p:val>
                                            <p:fltVal val="0"/>
                                          </p:val>
                                        </p:tav>
                                      </p:tavLst>
                                    </p:anim>
                                    <p:animEffect transition="in" filter="fade">
                                      <p:cBhvr>
                                        <p:cTn id="54" dur="1000"/>
                                        <p:tgtEl>
                                          <p:spTgt spid="4">
                                            <p:graphicEl>
                                              <a:dgm id="{32E57194-E60B-4D42-9297-76D3CB4B7B34}"/>
                                            </p:graphicEl>
                                          </p:spTgt>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4">
                                            <p:graphicEl>
                                              <a:dgm id="{F38C4B81-CDE9-451B-9CAE-5EB7423567C9}"/>
                                            </p:graphicEl>
                                          </p:spTgt>
                                        </p:tgtEl>
                                        <p:attrNameLst>
                                          <p:attrName>style.visibility</p:attrName>
                                        </p:attrNameLst>
                                      </p:cBhvr>
                                      <p:to>
                                        <p:strVal val="visible"/>
                                      </p:to>
                                    </p:set>
                                    <p:anim calcmode="lin" valueType="num">
                                      <p:cBhvr>
                                        <p:cTn id="57" dur="1000" fill="hold"/>
                                        <p:tgtEl>
                                          <p:spTgt spid="4">
                                            <p:graphicEl>
                                              <a:dgm id="{F38C4B81-CDE9-451B-9CAE-5EB7423567C9}"/>
                                            </p:graphicEl>
                                          </p:spTgt>
                                        </p:tgtEl>
                                        <p:attrNameLst>
                                          <p:attrName>ppt_w</p:attrName>
                                        </p:attrNameLst>
                                      </p:cBhvr>
                                      <p:tavLst>
                                        <p:tav tm="0">
                                          <p:val>
                                            <p:fltVal val="0"/>
                                          </p:val>
                                        </p:tav>
                                        <p:tav tm="100000">
                                          <p:val>
                                            <p:strVal val="#ppt_w"/>
                                          </p:val>
                                        </p:tav>
                                      </p:tavLst>
                                    </p:anim>
                                    <p:anim calcmode="lin" valueType="num">
                                      <p:cBhvr>
                                        <p:cTn id="58" dur="1000" fill="hold"/>
                                        <p:tgtEl>
                                          <p:spTgt spid="4">
                                            <p:graphicEl>
                                              <a:dgm id="{F38C4B81-CDE9-451B-9CAE-5EB7423567C9}"/>
                                            </p:graphicEl>
                                          </p:spTgt>
                                        </p:tgtEl>
                                        <p:attrNameLst>
                                          <p:attrName>ppt_h</p:attrName>
                                        </p:attrNameLst>
                                      </p:cBhvr>
                                      <p:tavLst>
                                        <p:tav tm="0">
                                          <p:val>
                                            <p:fltVal val="0"/>
                                          </p:val>
                                        </p:tav>
                                        <p:tav tm="100000">
                                          <p:val>
                                            <p:strVal val="#ppt_h"/>
                                          </p:val>
                                        </p:tav>
                                      </p:tavLst>
                                    </p:anim>
                                    <p:anim calcmode="lin" valueType="num">
                                      <p:cBhvr>
                                        <p:cTn id="59" dur="1000" fill="hold"/>
                                        <p:tgtEl>
                                          <p:spTgt spid="4">
                                            <p:graphicEl>
                                              <a:dgm id="{F38C4B81-CDE9-451B-9CAE-5EB7423567C9}"/>
                                            </p:graphicEl>
                                          </p:spTgt>
                                        </p:tgtEl>
                                        <p:attrNameLst>
                                          <p:attrName>style.rotation</p:attrName>
                                        </p:attrNameLst>
                                      </p:cBhvr>
                                      <p:tavLst>
                                        <p:tav tm="0">
                                          <p:val>
                                            <p:fltVal val="90"/>
                                          </p:val>
                                        </p:tav>
                                        <p:tav tm="100000">
                                          <p:val>
                                            <p:fltVal val="0"/>
                                          </p:val>
                                        </p:tav>
                                      </p:tavLst>
                                    </p:anim>
                                    <p:animEffect transition="in" filter="fade">
                                      <p:cBhvr>
                                        <p:cTn id="60" dur="1000"/>
                                        <p:tgtEl>
                                          <p:spTgt spid="4">
                                            <p:graphicEl>
                                              <a:dgm id="{F38C4B81-CDE9-451B-9CAE-5EB7423567C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624"/>
            <a:ext cx="8229600" cy="1143000"/>
          </a:xfrm>
        </p:spPr>
        <p:txBody>
          <a:bodyPr/>
          <a:lstStyle/>
          <a:p>
            <a:r>
              <a:rPr lang="fa-IR" kern="1200" dirty="0">
                <a:solidFill>
                  <a:srgbClr val="FF0000"/>
                </a:solidFill>
                <a:cs typeface="B Titr" panose="00000700000000000000" pitchFamily="2" charset="-78"/>
              </a:rPr>
              <a:t>د) آینده کاری طلبه</a:t>
            </a:r>
            <a:endParaRPr lang="fa-IR"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501451494"/>
              </p:ext>
            </p:extLst>
          </p:nvPr>
        </p:nvGraphicFramePr>
        <p:xfrm>
          <a:off x="611188" y="2204864"/>
          <a:ext cx="8229600" cy="452596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Rectangle 3"/>
          <p:cNvSpPr/>
          <p:nvPr/>
        </p:nvSpPr>
        <p:spPr>
          <a:xfrm>
            <a:off x="179512" y="1417639"/>
            <a:ext cx="8856984" cy="1047979"/>
          </a:xfrm>
          <a:prstGeom prst="rect">
            <a:avLst/>
          </a:prstGeom>
        </p:spPr>
        <p:txBody>
          <a:bodyPr wrap="square">
            <a:spAutoFit/>
          </a:bodyPr>
          <a:lstStyle/>
          <a:p>
            <a:pPr indent="179705" algn="justLow">
              <a:lnSpc>
                <a:spcPct val="115000"/>
              </a:lnSpc>
            </a:pPr>
            <a:r>
              <a:rPr lang="fa-IR"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اگر بخواهیم رسالت حوزویان را در یک کلمه بیان کنیم می‌توانیم از «اقامۀ دین» استفاده کنیم. حوزوی به‌صورت خلاصه «متولی اقامۀ دین» است و برای این منظور باید به‌خوبی با دین و منابع آن آشنا باشد (تحصیل). آنگاه اقامۀ دین در عناوین زیر تحقق می‌یابد: </a:t>
            </a:r>
            <a:endParaRPr lang="en-US" sz="16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endParaRPr>
          </a:p>
        </p:txBody>
      </p:sp>
      <p:cxnSp>
        <p:nvCxnSpPr>
          <p:cNvPr id="7" name="Straight Connector 6"/>
          <p:cNvCxnSpPr/>
          <p:nvPr/>
        </p:nvCxnSpPr>
        <p:spPr>
          <a:xfrm flipH="1" flipV="1">
            <a:off x="3059832" y="5301208"/>
            <a:ext cx="720080" cy="504056"/>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flipH="1">
            <a:off x="3059832" y="5805264"/>
            <a:ext cx="720080" cy="576064"/>
          </a:xfrm>
          <a:prstGeom prst="line">
            <a:avLst/>
          </a:prstGeom>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0307151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randombar(horizont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
                                            <p:graphicEl>
                                              <a:dgm id="{D08CA88C-1E6A-4DCC-8F8E-58D0716FDAEA}"/>
                                            </p:graphicEl>
                                          </p:spTgt>
                                        </p:tgtEl>
                                        <p:attrNameLst>
                                          <p:attrName>style.visibility</p:attrName>
                                        </p:attrNameLst>
                                      </p:cBhvr>
                                      <p:to>
                                        <p:strVal val="visible"/>
                                      </p:to>
                                    </p:set>
                                    <p:animEffect transition="in" filter="randombar(horizontal)">
                                      <p:cBhvr>
                                        <p:cTn id="17" dur="500"/>
                                        <p:tgtEl>
                                          <p:spTgt spid="5">
                                            <p:graphicEl>
                                              <a:dgm id="{D08CA88C-1E6A-4DCC-8F8E-58D0716FDAEA}"/>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5">
                                            <p:graphicEl>
                                              <a:dgm id="{500050B9-94B6-44C2-8BAE-6A8A89D17D06}"/>
                                            </p:graphicEl>
                                          </p:spTgt>
                                        </p:tgtEl>
                                        <p:attrNameLst>
                                          <p:attrName>style.visibility</p:attrName>
                                        </p:attrNameLst>
                                      </p:cBhvr>
                                      <p:to>
                                        <p:strVal val="visible"/>
                                      </p:to>
                                    </p:set>
                                    <p:animEffect transition="in" filter="randombar(horizontal)">
                                      <p:cBhvr>
                                        <p:cTn id="22" dur="500"/>
                                        <p:tgtEl>
                                          <p:spTgt spid="5">
                                            <p:graphicEl>
                                              <a:dgm id="{500050B9-94B6-44C2-8BAE-6A8A89D17D06}"/>
                                            </p:graphicEl>
                                          </p:spTgt>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5">
                                            <p:graphicEl>
                                              <a:dgm id="{3C0DFB1E-FB94-4C84-8DCB-F002FAF14A4E}"/>
                                            </p:graphicEl>
                                          </p:spTgt>
                                        </p:tgtEl>
                                        <p:attrNameLst>
                                          <p:attrName>style.visibility</p:attrName>
                                        </p:attrNameLst>
                                      </p:cBhvr>
                                      <p:to>
                                        <p:strVal val="visible"/>
                                      </p:to>
                                    </p:set>
                                    <p:animEffect transition="in" filter="randombar(horizontal)">
                                      <p:cBhvr>
                                        <p:cTn id="25" dur="500"/>
                                        <p:tgtEl>
                                          <p:spTgt spid="5">
                                            <p:graphicEl>
                                              <a:dgm id="{3C0DFB1E-FB94-4C84-8DCB-F002FAF14A4E}"/>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4" presetClass="entr" presetSubtype="10" fill="hold" grpId="0" nodeType="clickEffect">
                                  <p:stCondLst>
                                    <p:cond delay="0"/>
                                  </p:stCondLst>
                                  <p:childTnLst>
                                    <p:set>
                                      <p:cBhvr>
                                        <p:cTn id="29" dur="1" fill="hold">
                                          <p:stCondLst>
                                            <p:cond delay="0"/>
                                          </p:stCondLst>
                                        </p:cTn>
                                        <p:tgtEl>
                                          <p:spTgt spid="5">
                                            <p:graphicEl>
                                              <a:dgm id="{8869DEC2-79B2-47BC-8992-6294EDC36196}"/>
                                            </p:graphicEl>
                                          </p:spTgt>
                                        </p:tgtEl>
                                        <p:attrNameLst>
                                          <p:attrName>style.visibility</p:attrName>
                                        </p:attrNameLst>
                                      </p:cBhvr>
                                      <p:to>
                                        <p:strVal val="visible"/>
                                      </p:to>
                                    </p:set>
                                    <p:animEffect transition="in" filter="randombar(horizontal)">
                                      <p:cBhvr>
                                        <p:cTn id="30" dur="500"/>
                                        <p:tgtEl>
                                          <p:spTgt spid="5">
                                            <p:graphicEl>
                                              <a:dgm id="{8869DEC2-79B2-47BC-8992-6294EDC36196}"/>
                                            </p:graphicEl>
                                          </p:spTgt>
                                        </p:tgtEl>
                                      </p:cBhvr>
                                    </p:animEffect>
                                  </p:childTnLst>
                                </p:cTn>
                              </p:par>
                              <p:par>
                                <p:cTn id="31" presetID="14" presetClass="entr" presetSubtype="10" fill="hold" grpId="0" nodeType="withEffect">
                                  <p:stCondLst>
                                    <p:cond delay="0"/>
                                  </p:stCondLst>
                                  <p:childTnLst>
                                    <p:set>
                                      <p:cBhvr>
                                        <p:cTn id="32" dur="1" fill="hold">
                                          <p:stCondLst>
                                            <p:cond delay="0"/>
                                          </p:stCondLst>
                                        </p:cTn>
                                        <p:tgtEl>
                                          <p:spTgt spid="5">
                                            <p:graphicEl>
                                              <a:dgm id="{20612252-C3B6-49A3-9A10-FE62221AFC81}"/>
                                            </p:graphicEl>
                                          </p:spTgt>
                                        </p:tgtEl>
                                        <p:attrNameLst>
                                          <p:attrName>style.visibility</p:attrName>
                                        </p:attrNameLst>
                                      </p:cBhvr>
                                      <p:to>
                                        <p:strVal val="visible"/>
                                      </p:to>
                                    </p:set>
                                    <p:animEffect transition="in" filter="randombar(horizontal)">
                                      <p:cBhvr>
                                        <p:cTn id="33" dur="500"/>
                                        <p:tgtEl>
                                          <p:spTgt spid="5">
                                            <p:graphicEl>
                                              <a:dgm id="{20612252-C3B6-49A3-9A10-FE62221AFC81}"/>
                                            </p:graphicEl>
                                          </p:spTgt>
                                        </p:tgtEl>
                                      </p:cBhvr>
                                    </p:animEffect>
                                  </p:childTnLst>
                                </p:cTn>
                              </p:par>
                            </p:childTnLst>
                          </p:cTn>
                        </p:par>
                      </p:childTnLst>
                    </p:cTn>
                  </p:par>
                  <p:par>
                    <p:cTn id="34" fill="hold">
                      <p:stCondLst>
                        <p:cond delay="indefinite"/>
                      </p:stCondLst>
                      <p:childTnLst>
                        <p:par>
                          <p:cTn id="35" fill="hold">
                            <p:stCondLst>
                              <p:cond delay="0"/>
                            </p:stCondLst>
                            <p:childTnLst>
                              <p:par>
                                <p:cTn id="36" presetID="14" presetClass="entr" presetSubtype="10" fill="hold" grpId="0" nodeType="clickEffect">
                                  <p:stCondLst>
                                    <p:cond delay="0"/>
                                  </p:stCondLst>
                                  <p:childTnLst>
                                    <p:set>
                                      <p:cBhvr>
                                        <p:cTn id="37" dur="1" fill="hold">
                                          <p:stCondLst>
                                            <p:cond delay="0"/>
                                          </p:stCondLst>
                                        </p:cTn>
                                        <p:tgtEl>
                                          <p:spTgt spid="5">
                                            <p:graphicEl>
                                              <a:dgm id="{7C917CCF-926B-4CF3-BA6A-9A7A38DEA3DF}"/>
                                            </p:graphicEl>
                                          </p:spTgt>
                                        </p:tgtEl>
                                        <p:attrNameLst>
                                          <p:attrName>style.visibility</p:attrName>
                                        </p:attrNameLst>
                                      </p:cBhvr>
                                      <p:to>
                                        <p:strVal val="visible"/>
                                      </p:to>
                                    </p:set>
                                    <p:animEffect transition="in" filter="randombar(horizontal)">
                                      <p:cBhvr>
                                        <p:cTn id="38" dur="500"/>
                                        <p:tgtEl>
                                          <p:spTgt spid="5">
                                            <p:graphicEl>
                                              <a:dgm id="{7C917CCF-926B-4CF3-BA6A-9A7A38DEA3DF}"/>
                                            </p:graphicEl>
                                          </p:spTgt>
                                        </p:tgtEl>
                                      </p:cBhvr>
                                    </p:animEffect>
                                  </p:childTnLst>
                                </p:cTn>
                              </p:par>
                              <p:par>
                                <p:cTn id="39" presetID="14" presetClass="entr" presetSubtype="10" fill="hold" grpId="0" nodeType="withEffect">
                                  <p:stCondLst>
                                    <p:cond delay="0"/>
                                  </p:stCondLst>
                                  <p:childTnLst>
                                    <p:set>
                                      <p:cBhvr>
                                        <p:cTn id="40" dur="1" fill="hold">
                                          <p:stCondLst>
                                            <p:cond delay="0"/>
                                          </p:stCondLst>
                                        </p:cTn>
                                        <p:tgtEl>
                                          <p:spTgt spid="5">
                                            <p:graphicEl>
                                              <a:dgm id="{2F4BA10F-EB97-4DB2-B4DF-458B771B1CA0}"/>
                                            </p:graphicEl>
                                          </p:spTgt>
                                        </p:tgtEl>
                                        <p:attrNameLst>
                                          <p:attrName>style.visibility</p:attrName>
                                        </p:attrNameLst>
                                      </p:cBhvr>
                                      <p:to>
                                        <p:strVal val="visible"/>
                                      </p:to>
                                    </p:set>
                                    <p:animEffect transition="in" filter="randombar(horizontal)">
                                      <p:cBhvr>
                                        <p:cTn id="41" dur="500"/>
                                        <p:tgtEl>
                                          <p:spTgt spid="5">
                                            <p:graphicEl>
                                              <a:dgm id="{2F4BA10F-EB97-4DB2-B4DF-458B771B1CA0}"/>
                                            </p:graphicEl>
                                          </p:spTgt>
                                        </p:tgtEl>
                                      </p:cBhvr>
                                    </p:animEffect>
                                  </p:childTnLst>
                                </p:cTn>
                              </p:par>
                            </p:childTnLst>
                          </p:cTn>
                        </p:par>
                      </p:childTnLst>
                    </p:cTn>
                  </p:par>
                  <p:par>
                    <p:cTn id="42" fill="hold">
                      <p:stCondLst>
                        <p:cond delay="indefinite"/>
                      </p:stCondLst>
                      <p:childTnLst>
                        <p:par>
                          <p:cTn id="43" fill="hold">
                            <p:stCondLst>
                              <p:cond delay="0"/>
                            </p:stCondLst>
                            <p:childTnLst>
                              <p:par>
                                <p:cTn id="44" presetID="14" presetClass="entr" presetSubtype="10" fill="hold" grpId="0" nodeType="clickEffect">
                                  <p:stCondLst>
                                    <p:cond delay="0"/>
                                  </p:stCondLst>
                                  <p:childTnLst>
                                    <p:set>
                                      <p:cBhvr>
                                        <p:cTn id="45" dur="1" fill="hold">
                                          <p:stCondLst>
                                            <p:cond delay="0"/>
                                          </p:stCondLst>
                                        </p:cTn>
                                        <p:tgtEl>
                                          <p:spTgt spid="5">
                                            <p:graphicEl>
                                              <a:dgm id="{512B4813-677B-4CF1-B7E7-28CEA99AD8FC}"/>
                                            </p:graphicEl>
                                          </p:spTgt>
                                        </p:tgtEl>
                                        <p:attrNameLst>
                                          <p:attrName>style.visibility</p:attrName>
                                        </p:attrNameLst>
                                      </p:cBhvr>
                                      <p:to>
                                        <p:strVal val="visible"/>
                                      </p:to>
                                    </p:set>
                                    <p:animEffect transition="in" filter="randombar(horizontal)">
                                      <p:cBhvr>
                                        <p:cTn id="46" dur="500"/>
                                        <p:tgtEl>
                                          <p:spTgt spid="5">
                                            <p:graphicEl>
                                              <a:dgm id="{512B4813-677B-4CF1-B7E7-28CEA99AD8FC}"/>
                                            </p:graphicEl>
                                          </p:spTgt>
                                        </p:tgtEl>
                                      </p:cBhvr>
                                    </p:animEffect>
                                  </p:childTnLst>
                                </p:cTn>
                              </p:par>
                              <p:par>
                                <p:cTn id="47" presetID="14" presetClass="entr" presetSubtype="10" fill="hold" grpId="0" nodeType="withEffect">
                                  <p:stCondLst>
                                    <p:cond delay="0"/>
                                  </p:stCondLst>
                                  <p:childTnLst>
                                    <p:set>
                                      <p:cBhvr>
                                        <p:cTn id="48" dur="1" fill="hold">
                                          <p:stCondLst>
                                            <p:cond delay="0"/>
                                          </p:stCondLst>
                                        </p:cTn>
                                        <p:tgtEl>
                                          <p:spTgt spid="5">
                                            <p:graphicEl>
                                              <a:dgm id="{9373A609-E16A-45FC-B987-5DAB2F092440}"/>
                                            </p:graphicEl>
                                          </p:spTgt>
                                        </p:tgtEl>
                                        <p:attrNameLst>
                                          <p:attrName>style.visibility</p:attrName>
                                        </p:attrNameLst>
                                      </p:cBhvr>
                                      <p:to>
                                        <p:strVal val="visible"/>
                                      </p:to>
                                    </p:set>
                                    <p:animEffect transition="in" filter="randombar(horizontal)">
                                      <p:cBhvr>
                                        <p:cTn id="49" dur="500"/>
                                        <p:tgtEl>
                                          <p:spTgt spid="5">
                                            <p:graphicEl>
                                              <a:dgm id="{9373A609-E16A-45FC-B987-5DAB2F092440}"/>
                                            </p:graphicEl>
                                          </p:spTgt>
                                        </p:tgtEl>
                                      </p:cBhvr>
                                    </p:animEffect>
                                  </p:childTnLst>
                                </p:cTn>
                              </p:par>
                            </p:childTnLst>
                          </p:cTn>
                        </p:par>
                      </p:childTnLst>
                    </p:cTn>
                  </p:par>
                  <p:par>
                    <p:cTn id="50" fill="hold">
                      <p:stCondLst>
                        <p:cond delay="indefinite"/>
                      </p:stCondLst>
                      <p:childTnLst>
                        <p:par>
                          <p:cTn id="51" fill="hold">
                            <p:stCondLst>
                              <p:cond delay="0"/>
                            </p:stCondLst>
                            <p:childTnLst>
                              <p:par>
                                <p:cTn id="52" presetID="14" presetClass="entr" presetSubtype="10" fill="hold" grpId="0" nodeType="clickEffect">
                                  <p:stCondLst>
                                    <p:cond delay="0"/>
                                  </p:stCondLst>
                                  <p:childTnLst>
                                    <p:set>
                                      <p:cBhvr>
                                        <p:cTn id="53" dur="1" fill="hold">
                                          <p:stCondLst>
                                            <p:cond delay="0"/>
                                          </p:stCondLst>
                                        </p:cTn>
                                        <p:tgtEl>
                                          <p:spTgt spid="5">
                                            <p:graphicEl>
                                              <a:dgm id="{2EBBD4BD-5DD4-4A1B-8A87-15BB09765A92}"/>
                                            </p:graphicEl>
                                          </p:spTgt>
                                        </p:tgtEl>
                                        <p:attrNameLst>
                                          <p:attrName>style.visibility</p:attrName>
                                        </p:attrNameLst>
                                      </p:cBhvr>
                                      <p:to>
                                        <p:strVal val="visible"/>
                                      </p:to>
                                    </p:set>
                                    <p:animEffect transition="in" filter="randombar(horizontal)">
                                      <p:cBhvr>
                                        <p:cTn id="54" dur="500"/>
                                        <p:tgtEl>
                                          <p:spTgt spid="5">
                                            <p:graphicEl>
                                              <a:dgm id="{2EBBD4BD-5DD4-4A1B-8A87-15BB09765A92}"/>
                                            </p:graphicEl>
                                          </p:spTgt>
                                        </p:tgtEl>
                                      </p:cBhvr>
                                    </p:animEffect>
                                  </p:childTnLst>
                                </p:cTn>
                              </p:par>
                              <p:par>
                                <p:cTn id="55" presetID="14" presetClass="entr" presetSubtype="10" fill="hold" grpId="0" nodeType="withEffect">
                                  <p:stCondLst>
                                    <p:cond delay="0"/>
                                  </p:stCondLst>
                                  <p:childTnLst>
                                    <p:set>
                                      <p:cBhvr>
                                        <p:cTn id="56" dur="1" fill="hold">
                                          <p:stCondLst>
                                            <p:cond delay="0"/>
                                          </p:stCondLst>
                                        </p:cTn>
                                        <p:tgtEl>
                                          <p:spTgt spid="5">
                                            <p:graphicEl>
                                              <a:dgm id="{AA90D417-5336-468B-B079-C94354746ECF}"/>
                                            </p:graphicEl>
                                          </p:spTgt>
                                        </p:tgtEl>
                                        <p:attrNameLst>
                                          <p:attrName>style.visibility</p:attrName>
                                        </p:attrNameLst>
                                      </p:cBhvr>
                                      <p:to>
                                        <p:strVal val="visible"/>
                                      </p:to>
                                    </p:set>
                                    <p:animEffect transition="in" filter="randombar(horizontal)">
                                      <p:cBhvr>
                                        <p:cTn id="57" dur="500"/>
                                        <p:tgtEl>
                                          <p:spTgt spid="5">
                                            <p:graphicEl>
                                              <a:dgm id="{AA90D417-5336-468B-B079-C94354746ECF}"/>
                                            </p:graphicEl>
                                          </p:spTgt>
                                        </p:tgtEl>
                                      </p:cBhvr>
                                    </p:animEffect>
                                  </p:childTnLst>
                                </p:cTn>
                              </p:par>
                            </p:childTnLst>
                          </p:cTn>
                        </p:par>
                      </p:childTnLst>
                    </p:cTn>
                  </p:par>
                  <p:par>
                    <p:cTn id="58" fill="hold">
                      <p:stCondLst>
                        <p:cond delay="indefinite"/>
                      </p:stCondLst>
                      <p:childTnLst>
                        <p:par>
                          <p:cTn id="59" fill="hold">
                            <p:stCondLst>
                              <p:cond delay="0"/>
                            </p:stCondLst>
                            <p:childTnLst>
                              <p:par>
                                <p:cTn id="60" presetID="14" presetClass="entr" presetSubtype="10" fill="hold" grpId="0" nodeType="clickEffect">
                                  <p:stCondLst>
                                    <p:cond delay="0"/>
                                  </p:stCondLst>
                                  <p:childTnLst>
                                    <p:set>
                                      <p:cBhvr>
                                        <p:cTn id="61" dur="1" fill="hold">
                                          <p:stCondLst>
                                            <p:cond delay="0"/>
                                          </p:stCondLst>
                                        </p:cTn>
                                        <p:tgtEl>
                                          <p:spTgt spid="5">
                                            <p:graphicEl>
                                              <a:dgm id="{428BB9A9-D9CC-4EA3-864A-B9BA82ED5CB8}"/>
                                            </p:graphicEl>
                                          </p:spTgt>
                                        </p:tgtEl>
                                        <p:attrNameLst>
                                          <p:attrName>style.visibility</p:attrName>
                                        </p:attrNameLst>
                                      </p:cBhvr>
                                      <p:to>
                                        <p:strVal val="visible"/>
                                      </p:to>
                                    </p:set>
                                    <p:animEffect transition="in" filter="randombar(horizontal)">
                                      <p:cBhvr>
                                        <p:cTn id="62" dur="500"/>
                                        <p:tgtEl>
                                          <p:spTgt spid="5">
                                            <p:graphicEl>
                                              <a:dgm id="{428BB9A9-D9CC-4EA3-864A-B9BA82ED5CB8}"/>
                                            </p:graphicEl>
                                          </p:spTgt>
                                        </p:tgtEl>
                                      </p:cBhvr>
                                    </p:animEffect>
                                  </p:childTnLst>
                                </p:cTn>
                              </p:par>
                              <p:par>
                                <p:cTn id="63" presetID="14" presetClass="entr" presetSubtype="10" fill="hold" grpId="0" nodeType="withEffect">
                                  <p:stCondLst>
                                    <p:cond delay="0"/>
                                  </p:stCondLst>
                                  <p:childTnLst>
                                    <p:set>
                                      <p:cBhvr>
                                        <p:cTn id="64" dur="1" fill="hold">
                                          <p:stCondLst>
                                            <p:cond delay="0"/>
                                          </p:stCondLst>
                                        </p:cTn>
                                        <p:tgtEl>
                                          <p:spTgt spid="5">
                                            <p:graphicEl>
                                              <a:dgm id="{FF26D14F-5F58-4572-ACBF-20C63971578D}"/>
                                            </p:graphicEl>
                                          </p:spTgt>
                                        </p:tgtEl>
                                        <p:attrNameLst>
                                          <p:attrName>style.visibility</p:attrName>
                                        </p:attrNameLst>
                                      </p:cBhvr>
                                      <p:to>
                                        <p:strVal val="visible"/>
                                      </p:to>
                                    </p:set>
                                    <p:animEffect transition="in" filter="randombar(horizontal)">
                                      <p:cBhvr>
                                        <p:cTn id="65" dur="500"/>
                                        <p:tgtEl>
                                          <p:spTgt spid="5">
                                            <p:graphicEl>
                                              <a:dgm id="{FF26D14F-5F58-4572-ACBF-20C63971578D}"/>
                                            </p:graphicEl>
                                          </p:spTgt>
                                        </p:tgtEl>
                                      </p:cBhvr>
                                    </p:animEffect>
                                  </p:childTnLst>
                                </p:cTn>
                              </p:par>
                            </p:childTnLst>
                          </p:cTn>
                        </p:par>
                      </p:childTnLst>
                    </p:cTn>
                  </p:par>
                  <p:par>
                    <p:cTn id="66" fill="hold">
                      <p:stCondLst>
                        <p:cond delay="indefinite"/>
                      </p:stCondLst>
                      <p:childTnLst>
                        <p:par>
                          <p:cTn id="67" fill="hold">
                            <p:stCondLst>
                              <p:cond delay="0"/>
                            </p:stCondLst>
                            <p:childTnLst>
                              <p:par>
                                <p:cTn id="68" presetID="14" presetClass="entr" presetSubtype="10" fill="hold" grpId="0" nodeType="clickEffect">
                                  <p:stCondLst>
                                    <p:cond delay="0"/>
                                  </p:stCondLst>
                                  <p:childTnLst>
                                    <p:set>
                                      <p:cBhvr>
                                        <p:cTn id="69" dur="1" fill="hold">
                                          <p:stCondLst>
                                            <p:cond delay="0"/>
                                          </p:stCondLst>
                                        </p:cTn>
                                        <p:tgtEl>
                                          <p:spTgt spid="5">
                                            <p:graphicEl>
                                              <a:dgm id="{591C0625-24FA-45FF-A1F3-A7F10BFEDA99}"/>
                                            </p:graphicEl>
                                          </p:spTgt>
                                        </p:tgtEl>
                                        <p:attrNameLst>
                                          <p:attrName>style.visibility</p:attrName>
                                        </p:attrNameLst>
                                      </p:cBhvr>
                                      <p:to>
                                        <p:strVal val="visible"/>
                                      </p:to>
                                    </p:set>
                                    <p:animEffect transition="in" filter="randombar(horizontal)">
                                      <p:cBhvr>
                                        <p:cTn id="70" dur="500"/>
                                        <p:tgtEl>
                                          <p:spTgt spid="5">
                                            <p:graphicEl>
                                              <a:dgm id="{591C0625-24FA-45FF-A1F3-A7F10BFEDA99}"/>
                                            </p:graphicEl>
                                          </p:spTgt>
                                        </p:tgtEl>
                                      </p:cBhvr>
                                    </p:animEffect>
                                  </p:childTnLst>
                                </p:cTn>
                              </p:par>
                            </p:childTnLst>
                          </p:cTn>
                        </p:par>
                      </p:childTnLst>
                    </p:cTn>
                  </p:par>
                  <p:par>
                    <p:cTn id="71" fill="hold">
                      <p:stCondLst>
                        <p:cond delay="indefinite"/>
                      </p:stCondLst>
                      <p:childTnLst>
                        <p:par>
                          <p:cTn id="72" fill="hold">
                            <p:stCondLst>
                              <p:cond delay="0"/>
                            </p:stCondLst>
                            <p:childTnLst>
                              <p:par>
                                <p:cTn id="73" presetID="14" presetClass="entr" presetSubtype="10" fill="hold" grpId="0" nodeType="clickEffect">
                                  <p:stCondLst>
                                    <p:cond delay="0"/>
                                  </p:stCondLst>
                                  <p:childTnLst>
                                    <p:set>
                                      <p:cBhvr>
                                        <p:cTn id="74" dur="1" fill="hold">
                                          <p:stCondLst>
                                            <p:cond delay="0"/>
                                          </p:stCondLst>
                                        </p:cTn>
                                        <p:tgtEl>
                                          <p:spTgt spid="5">
                                            <p:graphicEl>
                                              <a:dgm id="{4406E54A-4CA5-4FE1-AB4D-2D49E866A086}"/>
                                            </p:graphicEl>
                                          </p:spTgt>
                                        </p:tgtEl>
                                        <p:attrNameLst>
                                          <p:attrName>style.visibility</p:attrName>
                                        </p:attrNameLst>
                                      </p:cBhvr>
                                      <p:to>
                                        <p:strVal val="visible"/>
                                      </p:to>
                                    </p:set>
                                    <p:animEffect transition="in" filter="randombar(horizontal)">
                                      <p:cBhvr>
                                        <p:cTn id="75" dur="500"/>
                                        <p:tgtEl>
                                          <p:spTgt spid="5">
                                            <p:graphicEl>
                                              <a:dgm id="{4406E54A-4CA5-4FE1-AB4D-2D49E866A086}"/>
                                            </p:graphicEl>
                                          </p:spTgt>
                                        </p:tgtEl>
                                      </p:cBhvr>
                                    </p:animEffect>
                                  </p:childTnLst>
                                </p:cTn>
                              </p:par>
                            </p:childTnLst>
                          </p:cTn>
                        </p:par>
                      </p:childTnLst>
                    </p:cTn>
                  </p:par>
                  <p:par>
                    <p:cTn id="76" fill="hold">
                      <p:stCondLst>
                        <p:cond delay="indefinite"/>
                      </p:stCondLst>
                      <p:childTnLst>
                        <p:par>
                          <p:cTn id="77" fill="hold">
                            <p:stCondLst>
                              <p:cond delay="0"/>
                            </p:stCondLst>
                            <p:childTnLst>
                              <p:par>
                                <p:cTn id="78" presetID="14" presetClass="entr" presetSubtype="10" fill="hold" nodeType="clickEffect">
                                  <p:stCondLst>
                                    <p:cond delay="0"/>
                                  </p:stCondLst>
                                  <p:childTnLst>
                                    <p:set>
                                      <p:cBhvr>
                                        <p:cTn id="79" dur="1" fill="hold">
                                          <p:stCondLst>
                                            <p:cond delay="0"/>
                                          </p:stCondLst>
                                        </p:cTn>
                                        <p:tgtEl>
                                          <p:spTgt spid="7"/>
                                        </p:tgtEl>
                                        <p:attrNameLst>
                                          <p:attrName>style.visibility</p:attrName>
                                        </p:attrNameLst>
                                      </p:cBhvr>
                                      <p:to>
                                        <p:strVal val="visible"/>
                                      </p:to>
                                    </p:set>
                                    <p:animEffect transition="in" filter="randombar(horizontal)">
                                      <p:cBhvr>
                                        <p:cTn id="80" dur="500"/>
                                        <p:tgtEl>
                                          <p:spTgt spid="7"/>
                                        </p:tgtEl>
                                      </p:cBhvr>
                                    </p:animEffect>
                                  </p:childTnLst>
                                </p:cTn>
                              </p:par>
                            </p:childTnLst>
                          </p:cTn>
                        </p:par>
                      </p:childTnLst>
                    </p:cTn>
                  </p:par>
                  <p:par>
                    <p:cTn id="81" fill="hold">
                      <p:stCondLst>
                        <p:cond delay="indefinite"/>
                      </p:stCondLst>
                      <p:childTnLst>
                        <p:par>
                          <p:cTn id="82" fill="hold">
                            <p:stCondLst>
                              <p:cond delay="0"/>
                            </p:stCondLst>
                            <p:childTnLst>
                              <p:par>
                                <p:cTn id="83" presetID="14" presetClass="entr" presetSubtype="10" fill="hold" nodeType="clickEffect">
                                  <p:stCondLst>
                                    <p:cond delay="0"/>
                                  </p:stCondLst>
                                  <p:childTnLst>
                                    <p:set>
                                      <p:cBhvr>
                                        <p:cTn id="84" dur="1" fill="hold">
                                          <p:stCondLst>
                                            <p:cond delay="0"/>
                                          </p:stCondLst>
                                        </p:cTn>
                                        <p:tgtEl>
                                          <p:spTgt spid="10"/>
                                        </p:tgtEl>
                                        <p:attrNameLst>
                                          <p:attrName>style.visibility</p:attrName>
                                        </p:attrNameLst>
                                      </p:cBhvr>
                                      <p:to>
                                        <p:strVal val="visible"/>
                                      </p:to>
                                    </p:set>
                                    <p:animEffect transition="in" filter="randombar(horizontal)">
                                      <p:cBhvr>
                                        <p:cTn id="8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Sub>
          <a:bldDgm bld="one"/>
        </p:bldSub>
      </p:bldGraphic>
      <p:bldP spid="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a:spLocks noGrp="1"/>
          </p:cNvSpPr>
          <p:nvPr>
            <p:ph type="title"/>
          </p:nvPr>
        </p:nvSpPr>
        <p:spPr>
          <a:xfrm>
            <a:off x="1979712" y="0"/>
            <a:ext cx="5472608" cy="1143000"/>
          </a:xfrm>
        </p:spPr>
        <p:txBody>
          <a:bodyPr/>
          <a:lstStyle/>
          <a:p>
            <a:r>
              <a:rPr lang="ar-SA" sz="2800" dirty="0" smtClean="0">
                <a:solidFill>
                  <a:srgbClr val="FF0000"/>
                </a:solidFill>
                <a:cs typeface="B Titr" panose="00000700000000000000" pitchFamily="2" charset="-78"/>
              </a:rPr>
              <a:t>فصل دوم: طلبه در دورة رشد و تحصیل</a:t>
            </a:r>
            <a:endParaRPr lang="fa-IR" sz="2800" dirty="0">
              <a:solidFill>
                <a:srgbClr val="FF0000"/>
              </a:solidFill>
              <a:cs typeface="B Titr" panose="00000700000000000000" pitchFamily="2" charset="-78"/>
            </a:endParaRP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77339365"/>
              </p:ext>
            </p:extLst>
          </p:nvPr>
        </p:nvGraphicFramePr>
        <p:xfrm>
          <a:off x="-36512"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itle 1"/>
          <p:cNvSpPr txBox="1">
            <a:spLocks/>
          </p:cNvSpPr>
          <p:nvPr/>
        </p:nvSpPr>
        <p:spPr bwMode="auto">
          <a:xfrm>
            <a:off x="5220072" y="1349896"/>
            <a:ext cx="396044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fa-IR" sz="3200" kern="0" dirty="0" smtClean="0">
                <a:solidFill>
                  <a:srgbClr val="002060"/>
                </a:solidFill>
                <a:cs typeface="B Titr" panose="00000700000000000000" pitchFamily="2" charset="-78"/>
              </a:rPr>
              <a:t>آنچه در این فصل می آید</a:t>
            </a:r>
            <a:endParaRPr lang="fa-IR" sz="3200" kern="0" dirty="0">
              <a:solidFill>
                <a:srgbClr val="002060"/>
              </a:solidFill>
              <a:cs typeface="B Titr" panose="00000700000000000000" pitchFamily="2" charset="-78"/>
            </a:endParaRPr>
          </a:p>
        </p:txBody>
      </p:sp>
    </p:spTree>
    <p:extLst>
      <p:ext uri="{BB962C8B-B14F-4D97-AF65-F5344CB8AC3E}">
        <p14:creationId xmlns:p14="http://schemas.microsoft.com/office/powerpoint/2010/main" val="963219694"/>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 calcmode="lin" valueType="num">
                                      <p:cBhvr>
                                        <p:cTn id="14" dur="500" fill="hold"/>
                                        <p:tgtEl>
                                          <p:spTgt spid="8"/>
                                        </p:tgtEl>
                                        <p:attrNameLst>
                                          <p:attrName>ppt_w</p:attrName>
                                        </p:attrNameLst>
                                      </p:cBhvr>
                                      <p:tavLst>
                                        <p:tav tm="0">
                                          <p:val>
                                            <p:fltVal val="0"/>
                                          </p:val>
                                        </p:tav>
                                        <p:tav tm="100000">
                                          <p:val>
                                            <p:strVal val="#ppt_w"/>
                                          </p:val>
                                        </p:tav>
                                      </p:tavLst>
                                    </p:anim>
                                    <p:anim calcmode="lin" valueType="num">
                                      <p:cBhvr>
                                        <p:cTn id="15" dur="500" fill="hold"/>
                                        <p:tgtEl>
                                          <p:spTgt spid="8"/>
                                        </p:tgtEl>
                                        <p:attrNameLst>
                                          <p:attrName>ppt_h</p:attrName>
                                        </p:attrNameLst>
                                      </p:cBhvr>
                                      <p:tavLst>
                                        <p:tav tm="0">
                                          <p:val>
                                            <p:fltVal val="0"/>
                                          </p:val>
                                        </p:tav>
                                        <p:tav tm="100000">
                                          <p:val>
                                            <p:strVal val="#ppt_h"/>
                                          </p:val>
                                        </p:tav>
                                      </p:tavLst>
                                    </p:anim>
                                    <p:animEffect transition="in" filter="fade">
                                      <p:cBhvr>
                                        <p:cTn id="16" dur="500"/>
                                        <p:tgtEl>
                                          <p:spTgt spid="8"/>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7">
                                            <p:graphicEl>
                                              <a:dgm id="{30137377-46B6-41DC-AC77-E4795AEEB587}"/>
                                            </p:graphicEl>
                                          </p:spTgt>
                                        </p:tgtEl>
                                        <p:attrNameLst>
                                          <p:attrName>style.visibility</p:attrName>
                                        </p:attrNameLst>
                                      </p:cBhvr>
                                      <p:to>
                                        <p:strVal val="visible"/>
                                      </p:to>
                                    </p:set>
                                    <p:anim calcmode="lin" valueType="num">
                                      <p:cBhvr>
                                        <p:cTn id="21" dur="500" fill="hold"/>
                                        <p:tgtEl>
                                          <p:spTgt spid="7">
                                            <p:graphicEl>
                                              <a:dgm id="{30137377-46B6-41DC-AC77-E4795AEEB587}"/>
                                            </p:graphicEl>
                                          </p:spTgt>
                                        </p:tgtEl>
                                        <p:attrNameLst>
                                          <p:attrName>ppt_w</p:attrName>
                                        </p:attrNameLst>
                                      </p:cBhvr>
                                      <p:tavLst>
                                        <p:tav tm="0">
                                          <p:val>
                                            <p:fltVal val="0"/>
                                          </p:val>
                                        </p:tav>
                                        <p:tav tm="100000">
                                          <p:val>
                                            <p:strVal val="#ppt_w"/>
                                          </p:val>
                                        </p:tav>
                                      </p:tavLst>
                                    </p:anim>
                                    <p:anim calcmode="lin" valueType="num">
                                      <p:cBhvr>
                                        <p:cTn id="22" dur="500" fill="hold"/>
                                        <p:tgtEl>
                                          <p:spTgt spid="7">
                                            <p:graphicEl>
                                              <a:dgm id="{30137377-46B6-41DC-AC77-E4795AEEB587}"/>
                                            </p:graphicEl>
                                          </p:spTgt>
                                        </p:tgtEl>
                                        <p:attrNameLst>
                                          <p:attrName>ppt_h</p:attrName>
                                        </p:attrNameLst>
                                      </p:cBhvr>
                                      <p:tavLst>
                                        <p:tav tm="0">
                                          <p:val>
                                            <p:fltVal val="0"/>
                                          </p:val>
                                        </p:tav>
                                        <p:tav tm="100000">
                                          <p:val>
                                            <p:strVal val="#ppt_h"/>
                                          </p:val>
                                        </p:tav>
                                      </p:tavLst>
                                    </p:anim>
                                    <p:animEffect transition="in" filter="fade">
                                      <p:cBhvr>
                                        <p:cTn id="23" dur="500"/>
                                        <p:tgtEl>
                                          <p:spTgt spid="7">
                                            <p:graphicEl>
                                              <a:dgm id="{30137377-46B6-41DC-AC77-E4795AEEB587}"/>
                                            </p:graphicEl>
                                          </p:spTgt>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7">
                                            <p:graphicEl>
                                              <a:dgm id="{F3A2F696-29A2-4BF2-A246-179705368960}"/>
                                            </p:graphicEl>
                                          </p:spTgt>
                                        </p:tgtEl>
                                        <p:attrNameLst>
                                          <p:attrName>style.visibility</p:attrName>
                                        </p:attrNameLst>
                                      </p:cBhvr>
                                      <p:to>
                                        <p:strVal val="visible"/>
                                      </p:to>
                                    </p:set>
                                    <p:anim calcmode="lin" valueType="num">
                                      <p:cBhvr>
                                        <p:cTn id="28" dur="500" fill="hold"/>
                                        <p:tgtEl>
                                          <p:spTgt spid="7">
                                            <p:graphicEl>
                                              <a:dgm id="{F3A2F696-29A2-4BF2-A246-179705368960}"/>
                                            </p:graphicEl>
                                          </p:spTgt>
                                        </p:tgtEl>
                                        <p:attrNameLst>
                                          <p:attrName>ppt_w</p:attrName>
                                        </p:attrNameLst>
                                      </p:cBhvr>
                                      <p:tavLst>
                                        <p:tav tm="0">
                                          <p:val>
                                            <p:fltVal val="0"/>
                                          </p:val>
                                        </p:tav>
                                        <p:tav tm="100000">
                                          <p:val>
                                            <p:strVal val="#ppt_w"/>
                                          </p:val>
                                        </p:tav>
                                      </p:tavLst>
                                    </p:anim>
                                    <p:anim calcmode="lin" valueType="num">
                                      <p:cBhvr>
                                        <p:cTn id="29" dur="500" fill="hold"/>
                                        <p:tgtEl>
                                          <p:spTgt spid="7">
                                            <p:graphicEl>
                                              <a:dgm id="{F3A2F696-29A2-4BF2-A246-179705368960}"/>
                                            </p:graphicEl>
                                          </p:spTgt>
                                        </p:tgtEl>
                                        <p:attrNameLst>
                                          <p:attrName>ppt_h</p:attrName>
                                        </p:attrNameLst>
                                      </p:cBhvr>
                                      <p:tavLst>
                                        <p:tav tm="0">
                                          <p:val>
                                            <p:fltVal val="0"/>
                                          </p:val>
                                        </p:tav>
                                        <p:tav tm="100000">
                                          <p:val>
                                            <p:strVal val="#ppt_h"/>
                                          </p:val>
                                        </p:tav>
                                      </p:tavLst>
                                    </p:anim>
                                    <p:animEffect transition="in" filter="fade">
                                      <p:cBhvr>
                                        <p:cTn id="30" dur="500"/>
                                        <p:tgtEl>
                                          <p:spTgt spid="7">
                                            <p:graphicEl>
                                              <a:dgm id="{F3A2F696-29A2-4BF2-A246-179705368960}"/>
                                            </p:graphicEl>
                                          </p:spTgt>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7">
                                            <p:graphicEl>
                                              <a:dgm id="{1B38D233-4649-421D-B2EE-B83DAE870FAB}"/>
                                            </p:graphicEl>
                                          </p:spTgt>
                                        </p:tgtEl>
                                        <p:attrNameLst>
                                          <p:attrName>style.visibility</p:attrName>
                                        </p:attrNameLst>
                                      </p:cBhvr>
                                      <p:to>
                                        <p:strVal val="visible"/>
                                      </p:to>
                                    </p:set>
                                    <p:anim calcmode="lin" valueType="num">
                                      <p:cBhvr>
                                        <p:cTn id="33" dur="500" fill="hold"/>
                                        <p:tgtEl>
                                          <p:spTgt spid="7">
                                            <p:graphicEl>
                                              <a:dgm id="{1B38D233-4649-421D-B2EE-B83DAE870FAB}"/>
                                            </p:graphicEl>
                                          </p:spTgt>
                                        </p:tgtEl>
                                        <p:attrNameLst>
                                          <p:attrName>ppt_w</p:attrName>
                                        </p:attrNameLst>
                                      </p:cBhvr>
                                      <p:tavLst>
                                        <p:tav tm="0">
                                          <p:val>
                                            <p:fltVal val="0"/>
                                          </p:val>
                                        </p:tav>
                                        <p:tav tm="100000">
                                          <p:val>
                                            <p:strVal val="#ppt_w"/>
                                          </p:val>
                                        </p:tav>
                                      </p:tavLst>
                                    </p:anim>
                                    <p:anim calcmode="lin" valueType="num">
                                      <p:cBhvr>
                                        <p:cTn id="34" dur="500" fill="hold"/>
                                        <p:tgtEl>
                                          <p:spTgt spid="7">
                                            <p:graphicEl>
                                              <a:dgm id="{1B38D233-4649-421D-B2EE-B83DAE870FAB}"/>
                                            </p:graphicEl>
                                          </p:spTgt>
                                        </p:tgtEl>
                                        <p:attrNameLst>
                                          <p:attrName>ppt_h</p:attrName>
                                        </p:attrNameLst>
                                      </p:cBhvr>
                                      <p:tavLst>
                                        <p:tav tm="0">
                                          <p:val>
                                            <p:fltVal val="0"/>
                                          </p:val>
                                        </p:tav>
                                        <p:tav tm="100000">
                                          <p:val>
                                            <p:strVal val="#ppt_h"/>
                                          </p:val>
                                        </p:tav>
                                      </p:tavLst>
                                    </p:anim>
                                    <p:animEffect transition="in" filter="fade">
                                      <p:cBhvr>
                                        <p:cTn id="35" dur="500"/>
                                        <p:tgtEl>
                                          <p:spTgt spid="7">
                                            <p:graphicEl>
                                              <a:dgm id="{1B38D233-4649-421D-B2EE-B83DAE870FAB}"/>
                                            </p:graphicEl>
                                          </p:spTgt>
                                        </p:tgtEl>
                                      </p:cBhvr>
                                    </p:animEffect>
                                  </p:childTnLst>
                                </p:cTn>
                              </p:par>
                            </p:childTnLst>
                          </p:cTn>
                        </p:par>
                      </p:childTnLst>
                    </p:cTn>
                  </p:par>
                  <p:par>
                    <p:cTn id="36" fill="hold">
                      <p:stCondLst>
                        <p:cond delay="indefinite"/>
                      </p:stCondLst>
                      <p:childTnLst>
                        <p:par>
                          <p:cTn id="37" fill="hold">
                            <p:stCondLst>
                              <p:cond delay="0"/>
                            </p:stCondLst>
                            <p:childTnLst>
                              <p:par>
                                <p:cTn id="38" presetID="53" presetClass="entr" presetSubtype="16" fill="hold" grpId="0" nodeType="clickEffect">
                                  <p:stCondLst>
                                    <p:cond delay="0"/>
                                  </p:stCondLst>
                                  <p:childTnLst>
                                    <p:set>
                                      <p:cBhvr>
                                        <p:cTn id="39" dur="1" fill="hold">
                                          <p:stCondLst>
                                            <p:cond delay="0"/>
                                          </p:stCondLst>
                                        </p:cTn>
                                        <p:tgtEl>
                                          <p:spTgt spid="7">
                                            <p:graphicEl>
                                              <a:dgm id="{7B07E1B3-4814-4288-A7D1-8E3C9A94DEF5}"/>
                                            </p:graphicEl>
                                          </p:spTgt>
                                        </p:tgtEl>
                                        <p:attrNameLst>
                                          <p:attrName>style.visibility</p:attrName>
                                        </p:attrNameLst>
                                      </p:cBhvr>
                                      <p:to>
                                        <p:strVal val="visible"/>
                                      </p:to>
                                    </p:set>
                                    <p:anim calcmode="lin" valueType="num">
                                      <p:cBhvr>
                                        <p:cTn id="40" dur="500" fill="hold"/>
                                        <p:tgtEl>
                                          <p:spTgt spid="7">
                                            <p:graphicEl>
                                              <a:dgm id="{7B07E1B3-4814-4288-A7D1-8E3C9A94DEF5}"/>
                                            </p:graphicEl>
                                          </p:spTgt>
                                        </p:tgtEl>
                                        <p:attrNameLst>
                                          <p:attrName>ppt_w</p:attrName>
                                        </p:attrNameLst>
                                      </p:cBhvr>
                                      <p:tavLst>
                                        <p:tav tm="0">
                                          <p:val>
                                            <p:fltVal val="0"/>
                                          </p:val>
                                        </p:tav>
                                        <p:tav tm="100000">
                                          <p:val>
                                            <p:strVal val="#ppt_w"/>
                                          </p:val>
                                        </p:tav>
                                      </p:tavLst>
                                    </p:anim>
                                    <p:anim calcmode="lin" valueType="num">
                                      <p:cBhvr>
                                        <p:cTn id="41" dur="500" fill="hold"/>
                                        <p:tgtEl>
                                          <p:spTgt spid="7">
                                            <p:graphicEl>
                                              <a:dgm id="{7B07E1B3-4814-4288-A7D1-8E3C9A94DEF5}"/>
                                            </p:graphicEl>
                                          </p:spTgt>
                                        </p:tgtEl>
                                        <p:attrNameLst>
                                          <p:attrName>ppt_h</p:attrName>
                                        </p:attrNameLst>
                                      </p:cBhvr>
                                      <p:tavLst>
                                        <p:tav tm="0">
                                          <p:val>
                                            <p:fltVal val="0"/>
                                          </p:val>
                                        </p:tav>
                                        <p:tav tm="100000">
                                          <p:val>
                                            <p:strVal val="#ppt_h"/>
                                          </p:val>
                                        </p:tav>
                                      </p:tavLst>
                                    </p:anim>
                                    <p:animEffect transition="in" filter="fade">
                                      <p:cBhvr>
                                        <p:cTn id="42" dur="500"/>
                                        <p:tgtEl>
                                          <p:spTgt spid="7">
                                            <p:graphicEl>
                                              <a:dgm id="{7B07E1B3-4814-4288-A7D1-8E3C9A94DEF5}"/>
                                            </p:graphicEl>
                                          </p:spTgt>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7">
                                            <p:graphicEl>
                                              <a:dgm id="{7D989D9F-824E-4631-BE7F-32E8492AE53B}"/>
                                            </p:graphicEl>
                                          </p:spTgt>
                                        </p:tgtEl>
                                        <p:attrNameLst>
                                          <p:attrName>style.visibility</p:attrName>
                                        </p:attrNameLst>
                                      </p:cBhvr>
                                      <p:to>
                                        <p:strVal val="visible"/>
                                      </p:to>
                                    </p:set>
                                    <p:anim calcmode="lin" valueType="num">
                                      <p:cBhvr>
                                        <p:cTn id="45" dur="500" fill="hold"/>
                                        <p:tgtEl>
                                          <p:spTgt spid="7">
                                            <p:graphicEl>
                                              <a:dgm id="{7D989D9F-824E-4631-BE7F-32E8492AE53B}"/>
                                            </p:graphicEl>
                                          </p:spTgt>
                                        </p:tgtEl>
                                        <p:attrNameLst>
                                          <p:attrName>ppt_w</p:attrName>
                                        </p:attrNameLst>
                                      </p:cBhvr>
                                      <p:tavLst>
                                        <p:tav tm="0">
                                          <p:val>
                                            <p:fltVal val="0"/>
                                          </p:val>
                                        </p:tav>
                                        <p:tav tm="100000">
                                          <p:val>
                                            <p:strVal val="#ppt_w"/>
                                          </p:val>
                                        </p:tav>
                                      </p:tavLst>
                                    </p:anim>
                                    <p:anim calcmode="lin" valueType="num">
                                      <p:cBhvr>
                                        <p:cTn id="46" dur="500" fill="hold"/>
                                        <p:tgtEl>
                                          <p:spTgt spid="7">
                                            <p:graphicEl>
                                              <a:dgm id="{7D989D9F-824E-4631-BE7F-32E8492AE53B}"/>
                                            </p:graphicEl>
                                          </p:spTgt>
                                        </p:tgtEl>
                                        <p:attrNameLst>
                                          <p:attrName>ppt_h</p:attrName>
                                        </p:attrNameLst>
                                      </p:cBhvr>
                                      <p:tavLst>
                                        <p:tav tm="0">
                                          <p:val>
                                            <p:fltVal val="0"/>
                                          </p:val>
                                        </p:tav>
                                        <p:tav tm="100000">
                                          <p:val>
                                            <p:strVal val="#ppt_h"/>
                                          </p:val>
                                        </p:tav>
                                      </p:tavLst>
                                    </p:anim>
                                    <p:animEffect transition="in" filter="fade">
                                      <p:cBhvr>
                                        <p:cTn id="47" dur="500"/>
                                        <p:tgtEl>
                                          <p:spTgt spid="7">
                                            <p:graphicEl>
                                              <a:dgm id="{7D989D9F-824E-4631-BE7F-32E8492AE53B}"/>
                                            </p:graphicEl>
                                          </p:spTgt>
                                        </p:tgtEl>
                                      </p:cBhvr>
                                    </p:animEffect>
                                  </p:childTnLst>
                                </p:cTn>
                              </p:par>
                            </p:childTnLst>
                          </p:cTn>
                        </p:par>
                      </p:childTnLst>
                    </p:cTn>
                  </p:par>
                  <p:par>
                    <p:cTn id="48" fill="hold">
                      <p:stCondLst>
                        <p:cond delay="indefinite"/>
                      </p:stCondLst>
                      <p:childTnLst>
                        <p:par>
                          <p:cTn id="49" fill="hold">
                            <p:stCondLst>
                              <p:cond delay="0"/>
                            </p:stCondLst>
                            <p:childTnLst>
                              <p:par>
                                <p:cTn id="50" presetID="53" presetClass="entr" presetSubtype="16" fill="hold" grpId="0" nodeType="clickEffect">
                                  <p:stCondLst>
                                    <p:cond delay="0"/>
                                  </p:stCondLst>
                                  <p:childTnLst>
                                    <p:set>
                                      <p:cBhvr>
                                        <p:cTn id="51" dur="1" fill="hold">
                                          <p:stCondLst>
                                            <p:cond delay="0"/>
                                          </p:stCondLst>
                                        </p:cTn>
                                        <p:tgtEl>
                                          <p:spTgt spid="7">
                                            <p:graphicEl>
                                              <a:dgm id="{7BCAFC89-971D-438B-81A6-61B83F409960}"/>
                                            </p:graphicEl>
                                          </p:spTgt>
                                        </p:tgtEl>
                                        <p:attrNameLst>
                                          <p:attrName>style.visibility</p:attrName>
                                        </p:attrNameLst>
                                      </p:cBhvr>
                                      <p:to>
                                        <p:strVal val="visible"/>
                                      </p:to>
                                    </p:set>
                                    <p:anim calcmode="lin" valueType="num">
                                      <p:cBhvr>
                                        <p:cTn id="52" dur="500" fill="hold"/>
                                        <p:tgtEl>
                                          <p:spTgt spid="7">
                                            <p:graphicEl>
                                              <a:dgm id="{7BCAFC89-971D-438B-81A6-61B83F409960}"/>
                                            </p:graphicEl>
                                          </p:spTgt>
                                        </p:tgtEl>
                                        <p:attrNameLst>
                                          <p:attrName>ppt_w</p:attrName>
                                        </p:attrNameLst>
                                      </p:cBhvr>
                                      <p:tavLst>
                                        <p:tav tm="0">
                                          <p:val>
                                            <p:fltVal val="0"/>
                                          </p:val>
                                        </p:tav>
                                        <p:tav tm="100000">
                                          <p:val>
                                            <p:strVal val="#ppt_w"/>
                                          </p:val>
                                        </p:tav>
                                      </p:tavLst>
                                    </p:anim>
                                    <p:anim calcmode="lin" valueType="num">
                                      <p:cBhvr>
                                        <p:cTn id="53" dur="500" fill="hold"/>
                                        <p:tgtEl>
                                          <p:spTgt spid="7">
                                            <p:graphicEl>
                                              <a:dgm id="{7BCAFC89-971D-438B-81A6-61B83F409960}"/>
                                            </p:graphicEl>
                                          </p:spTgt>
                                        </p:tgtEl>
                                        <p:attrNameLst>
                                          <p:attrName>ppt_h</p:attrName>
                                        </p:attrNameLst>
                                      </p:cBhvr>
                                      <p:tavLst>
                                        <p:tav tm="0">
                                          <p:val>
                                            <p:fltVal val="0"/>
                                          </p:val>
                                        </p:tav>
                                        <p:tav tm="100000">
                                          <p:val>
                                            <p:strVal val="#ppt_h"/>
                                          </p:val>
                                        </p:tav>
                                      </p:tavLst>
                                    </p:anim>
                                    <p:animEffect transition="in" filter="fade">
                                      <p:cBhvr>
                                        <p:cTn id="54" dur="500"/>
                                        <p:tgtEl>
                                          <p:spTgt spid="7">
                                            <p:graphicEl>
                                              <a:dgm id="{7BCAFC89-971D-438B-81A6-61B83F409960}"/>
                                            </p:graphicEl>
                                          </p:spTgt>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7">
                                            <p:graphicEl>
                                              <a:dgm id="{8F623E2A-EFC5-45F5-8C17-DB8692E4A313}"/>
                                            </p:graphicEl>
                                          </p:spTgt>
                                        </p:tgtEl>
                                        <p:attrNameLst>
                                          <p:attrName>style.visibility</p:attrName>
                                        </p:attrNameLst>
                                      </p:cBhvr>
                                      <p:to>
                                        <p:strVal val="visible"/>
                                      </p:to>
                                    </p:set>
                                    <p:anim calcmode="lin" valueType="num">
                                      <p:cBhvr>
                                        <p:cTn id="57" dur="500" fill="hold"/>
                                        <p:tgtEl>
                                          <p:spTgt spid="7">
                                            <p:graphicEl>
                                              <a:dgm id="{8F623E2A-EFC5-45F5-8C17-DB8692E4A313}"/>
                                            </p:graphicEl>
                                          </p:spTgt>
                                        </p:tgtEl>
                                        <p:attrNameLst>
                                          <p:attrName>ppt_w</p:attrName>
                                        </p:attrNameLst>
                                      </p:cBhvr>
                                      <p:tavLst>
                                        <p:tav tm="0">
                                          <p:val>
                                            <p:fltVal val="0"/>
                                          </p:val>
                                        </p:tav>
                                        <p:tav tm="100000">
                                          <p:val>
                                            <p:strVal val="#ppt_w"/>
                                          </p:val>
                                        </p:tav>
                                      </p:tavLst>
                                    </p:anim>
                                    <p:anim calcmode="lin" valueType="num">
                                      <p:cBhvr>
                                        <p:cTn id="58" dur="500" fill="hold"/>
                                        <p:tgtEl>
                                          <p:spTgt spid="7">
                                            <p:graphicEl>
                                              <a:dgm id="{8F623E2A-EFC5-45F5-8C17-DB8692E4A313}"/>
                                            </p:graphicEl>
                                          </p:spTgt>
                                        </p:tgtEl>
                                        <p:attrNameLst>
                                          <p:attrName>ppt_h</p:attrName>
                                        </p:attrNameLst>
                                      </p:cBhvr>
                                      <p:tavLst>
                                        <p:tav tm="0">
                                          <p:val>
                                            <p:fltVal val="0"/>
                                          </p:val>
                                        </p:tav>
                                        <p:tav tm="100000">
                                          <p:val>
                                            <p:strVal val="#ppt_h"/>
                                          </p:val>
                                        </p:tav>
                                      </p:tavLst>
                                    </p:anim>
                                    <p:animEffect transition="in" filter="fade">
                                      <p:cBhvr>
                                        <p:cTn id="59" dur="500"/>
                                        <p:tgtEl>
                                          <p:spTgt spid="7">
                                            <p:graphicEl>
                                              <a:dgm id="{8F623E2A-EFC5-45F5-8C17-DB8692E4A313}"/>
                                            </p:graphicEl>
                                          </p:spTgt>
                                        </p:tgtEl>
                                      </p:cBhvr>
                                    </p:animEffect>
                                  </p:childTnLst>
                                </p:cTn>
                              </p:par>
                            </p:childTnLst>
                          </p:cTn>
                        </p:par>
                      </p:childTnLst>
                    </p:cTn>
                  </p:par>
                  <p:par>
                    <p:cTn id="60" fill="hold">
                      <p:stCondLst>
                        <p:cond delay="indefinite"/>
                      </p:stCondLst>
                      <p:childTnLst>
                        <p:par>
                          <p:cTn id="61" fill="hold">
                            <p:stCondLst>
                              <p:cond delay="0"/>
                            </p:stCondLst>
                            <p:childTnLst>
                              <p:par>
                                <p:cTn id="62" presetID="53" presetClass="entr" presetSubtype="16" fill="hold" grpId="0" nodeType="clickEffect">
                                  <p:stCondLst>
                                    <p:cond delay="0"/>
                                  </p:stCondLst>
                                  <p:childTnLst>
                                    <p:set>
                                      <p:cBhvr>
                                        <p:cTn id="63" dur="1" fill="hold">
                                          <p:stCondLst>
                                            <p:cond delay="0"/>
                                          </p:stCondLst>
                                        </p:cTn>
                                        <p:tgtEl>
                                          <p:spTgt spid="7">
                                            <p:graphicEl>
                                              <a:dgm id="{2961220F-09CE-408E-8F89-C7347F4E7135}"/>
                                            </p:graphicEl>
                                          </p:spTgt>
                                        </p:tgtEl>
                                        <p:attrNameLst>
                                          <p:attrName>style.visibility</p:attrName>
                                        </p:attrNameLst>
                                      </p:cBhvr>
                                      <p:to>
                                        <p:strVal val="visible"/>
                                      </p:to>
                                    </p:set>
                                    <p:anim calcmode="lin" valueType="num">
                                      <p:cBhvr>
                                        <p:cTn id="64" dur="500" fill="hold"/>
                                        <p:tgtEl>
                                          <p:spTgt spid="7">
                                            <p:graphicEl>
                                              <a:dgm id="{2961220F-09CE-408E-8F89-C7347F4E7135}"/>
                                            </p:graphicEl>
                                          </p:spTgt>
                                        </p:tgtEl>
                                        <p:attrNameLst>
                                          <p:attrName>ppt_w</p:attrName>
                                        </p:attrNameLst>
                                      </p:cBhvr>
                                      <p:tavLst>
                                        <p:tav tm="0">
                                          <p:val>
                                            <p:fltVal val="0"/>
                                          </p:val>
                                        </p:tav>
                                        <p:tav tm="100000">
                                          <p:val>
                                            <p:strVal val="#ppt_w"/>
                                          </p:val>
                                        </p:tav>
                                      </p:tavLst>
                                    </p:anim>
                                    <p:anim calcmode="lin" valueType="num">
                                      <p:cBhvr>
                                        <p:cTn id="65" dur="500" fill="hold"/>
                                        <p:tgtEl>
                                          <p:spTgt spid="7">
                                            <p:graphicEl>
                                              <a:dgm id="{2961220F-09CE-408E-8F89-C7347F4E7135}"/>
                                            </p:graphicEl>
                                          </p:spTgt>
                                        </p:tgtEl>
                                        <p:attrNameLst>
                                          <p:attrName>ppt_h</p:attrName>
                                        </p:attrNameLst>
                                      </p:cBhvr>
                                      <p:tavLst>
                                        <p:tav tm="0">
                                          <p:val>
                                            <p:fltVal val="0"/>
                                          </p:val>
                                        </p:tav>
                                        <p:tav tm="100000">
                                          <p:val>
                                            <p:strVal val="#ppt_h"/>
                                          </p:val>
                                        </p:tav>
                                      </p:tavLst>
                                    </p:anim>
                                    <p:animEffect transition="in" filter="fade">
                                      <p:cBhvr>
                                        <p:cTn id="66" dur="500"/>
                                        <p:tgtEl>
                                          <p:spTgt spid="7">
                                            <p:graphicEl>
                                              <a:dgm id="{2961220F-09CE-408E-8F89-C7347F4E7135}"/>
                                            </p:graphicEl>
                                          </p:spTgt>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7">
                                            <p:graphicEl>
                                              <a:dgm id="{02CF25C8-0266-412E-97DF-E241422CBBAD}"/>
                                            </p:graphicEl>
                                          </p:spTgt>
                                        </p:tgtEl>
                                        <p:attrNameLst>
                                          <p:attrName>style.visibility</p:attrName>
                                        </p:attrNameLst>
                                      </p:cBhvr>
                                      <p:to>
                                        <p:strVal val="visible"/>
                                      </p:to>
                                    </p:set>
                                    <p:anim calcmode="lin" valueType="num">
                                      <p:cBhvr>
                                        <p:cTn id="69" dur="500" fill="hold"/>
                                        <p:tgtEl>
                                          <p:spTgt spid="7">
                                            <p:graphicEl>
                                              <a:dgm id="{02CF25C8-0266-412E-97DF-E241422CBBAD}"/>
                                            </p:graphicEl>
                                          </p:spTgt>
                                        </p:tgtEl>
                                        <p:attrNameLst>
                                          <p:attrName>ppt_w</p:attrName>
                                        </p:attrNameLst>
                                      </p:cBhvr>
                                      <p:tavLst>
                                        <p:tav tm="0">
                                          <p:val>
                                            <p:fltVal val="0"/>
                                          </p:val>
                                        </p:tav>
                                        <p:tav tm="100000">
                                          <p:val>
                                            <p:strVal val="#ppt_w"/>
                                          </p:val>
                                        </p:tav>
                                      </p:tavLst>
                                    </p:anim>
                                    <p:anim calcmode="lin" valueType="num">
                                      <p:cBhvr>
                                        <p:cTn id="70" dur="500" fill="hold"/>
                                        <p:tgtEl>
                                          <p:spTgt spid="7">
                                            <p:graphicEl>
                                              <a:dgm id="{02CF25C8-0266-412E-97DF-E241422CBBAD}"/>
                                            </p:graphicEl>
                                          </p:spTgt>
                                        </p:tgtEl>
                                        <p:attrNameLst>
                                          <p:attrName>ppt_h</p:attrName>
                                        </p:attrNameLst>
                                      </p:cBhvr>
                                      <p:tavLst>
                                        <p:tav tm="0">
                                          <p:val>
                                            <p:fltVal val="0"/>
                                          </p:val>
                                        </p:tav>
                                        <p:tav tm="100000">
                                          <p:val>
                                            <p:strVal val="#ppt_h"/>
                                          </p:val>
                                        </p:tav>
                                      </p:tavLst>
                                    </p:anim>
                                    <p:animEffect transition="in" filter="fade">
                                      <p:cBhvr>
                                        <p:cTn id="71" dur="500"/>
                                        <p:tgtEl>
                                          <p:spTgt spid="7">
                                            <p:graphicEl>
                                              <a:dgm id="{02CF25C8-0266-412E-97DF-E241422CBBAD}"/>
                                            </p:graphicEl>
                                          </p:spTgt>
                                        </p:tgtEl>
                                      </p:cBhvr>
                                    </p:animEffect>
                                  </p:childTnLst>
                                </p:cTn>
                              </p:par>
                            </p:childTnLst>
                          </p:cTn>
                        </p:par>
                      </p:childTnLst>
                    </p:cTn>
                  </p:par>
                  <p:par>
                    <p:cTn id="72" fill="hold">
                      <p:stCondLst>
                        <p:cond delay="indefinite"/>
                      </p:stCondLst>
                      <p:childTnLst>
                        <p:par>
                          <p:cTn id="73" fill="hold">
                            <p:stCondLst>
                              <p:cond delay="0"/>
                            </p:stCondLst>
                            <p:childTnLst>
                              <p:par>
                                <p:cTn id="74" presetID="53" presetClass="entr" presetSubtype="16" fill="hold" grpId="0" nodeType="clickEffect">
                                  <p:stCondLst>
                                    <p:cond delay="0"/>
                                  </p:stCondLst>
                                  <p:childTnLst>
                                    <p:set>
                                      <p:cBhvr>
                                        <p:cTn id="75" dur="1" fill="hold">
                                          <p:stCondLst>
                                            <p:cond delay="0"/>
                                          </p:stCondLst>
                                        </p:cTn>
                                        <p:tgtEl>
                                          <p:spTgt spid="7">
                                            <p:graphicEl>
                                              <a:dgm id="{B511D2BD-AB03-44DE-8ADE-7B90BD194A91}"/>
                                            </p:graphicEl>
                                          </p:spTgt>
                                        </p:tgtEl>
                                        <p:attrNameLst>
                                          <p:attrName>style.visibility</p:attrName>
                                        </p:attrNameLst>
                                      </p:cBhvr>
                                      <p:to>
                                        <p:strVal val="visible"/>
                                      </p:to>
                                    </p:set>
                                    <p:anim calcmode="lin" valueType="num">
                                      <p:cBhvr>
                                        <p:cTn id="76" dur="500" fill="hold"/>
                                        <p:tgtEl>
                                          <p:spTgt spid="7">
                                            <p:graphicEl>
                                              <a:dgm id="{B511D2BD-AB03-44DE-8ADE-7B90BD194A91}"/>
                                            </p:graphicEl>
                                          </p:spTgt>
                                        </p:tgtEl>
                                        <p:attrNameLst>
                                          <p:attrName>ppt_w</p:attrName>
                                        </p:attrNameLst>
                                      </p:cBhvr>
                                      <p:tavLst>
                                        <p:tav tm="0">
                                          <p:val>
                                            <p:fltVal val="0"/>
                                          </p:val>
                                        </p:tav>
                                        <p:tav tm="100000">
                                          <p:val>
                                            <p:strVal val="#ppt_w"/>
                                          </p:val>
                                        </p:tav>
                                      </p:tavLst>
                                    </p:anim>
                                    <p:anim calcmode="lin" valueType="num">
                                      <p:cBhvr>
                                        <p:cTn id="77" dur="500" fill="hold"/>
                                        <p:tgtEl>
                                          <p:spTgt spid="7">
                                            <p:graphicEl>
                                              <a:dgm id="{B511D2BD-AB03-44DE-8ADE-7B90BD194A91}"/>
                                            </p:graphicEl>
                                          </p:spTgt>
                                        </p:tgtEl>
                                        <p:attrNameLst>
                                          <p:attrName>ppt_h</p:attrName>
                                        </p:attrNameLst>
                                      </p:cBhvr>
                                      <p:tavLst>
                                        <p:tav tm="0">
                                          <p:val>
                                            <p:fltVal val="0"/>
                                          </p:val>
                                        </p:tav>
                                        <p:tav tm="100000">
                                          <p:val>
                                            <p:strVal val="#ppt_h"/>
                                          </p:val>
                                        </p:tav>
                                      </p:tavLst>
                                    </p:anim>
                                    <p:animEffect transition="in" filter="fade">
                                      <p:cBhvr>
                                        <p:cTn id="78" dur="500"/>
                                        <p:tgtEl>
                                          <p:spTgt spid="7">
                                            <p:graphicEl>
                                              <a:dgm id="{B511D2BD-AB03-44DE-8ADE-7B90BD194A91}"/>
                                            </p:graphicEl>
                                          </p:spTgt>
                                        </p:tgtEl>
                                      </p:cBhvr>
                                    </p:animEffect>
                                  </p:childTnLst>
                                </p:cTn>
                              </p:par>
                              <p:par>
                                <p:cTn id="79" presetID="53" presetClass="entr" presetSubtype="16" fill="hold" grpId="0" nodeType="withEffect">
                                  <p:stCondLst>
                                    <p:cond delay="0"/>
                                  </p:stCondLst>
                                  <p:childTnLst>
                                    <p:set>
                                      <p:cBhvr>
                                        <p:cTn id="80" dur="1" fill="hold">
                                          <p:stCondLst>
                                            <p:cond delay="0"/>
                                          </p:stCondLst>
                                        </p:cTn>
                                        <p:tgtEl>
                                          <p:spTgt spid="7">
                                            <p:graphicEl>
                                              <a:dgm id="{7253BAEB-B950-4178-9375-0282A8815B00}"/>
                                            </p:graphicEl>
                                          </p:spTgt>
                                        </p:tgtEl>
                                        <p:attrNameLst>
                                          <p:attrName>style.visibility</p:attrName>
                                        </p:attrNameLst>
                                      </p:cBhvr>
                                      <p:to>
                                        <p:strVal val="visible"/>
                                      </p:to>
                                    </p:set>
                                    <p:anim calcmode="lin" valueType="num">
                                      <p:cBhvr>
                                        <p:cTn id="81" dur="500" fill="hold"/>
                                        <p:tgtEl>
                                          <p:spTgt spid="7">
                                            <p:graphicEl>
                                              <a:dgm id="{7253BAEB-B950-4178-9375-0282A8815B00}"/>
                                            </p:graphicEl>
                                          </p:spTgt>
                                        </p:tgtEl>
                                        <p:attrNameLst>
                                          <p:attrName>ppt_w</p:attrName>
                                        </p:attrNameLst>
                                      </p:cBhvr>
                                      <p:tavLst>
                                        <p:tav tm="0">
                                          <p:val>
                                            <p:fltVal val="0"/>
                                          </p:val>
                                        </p:tav>
                                        <p:tav tm="100000">
                                          <p:val>
                                            <p:strVal val="#ppt_w"/>
                                          </p:val>
                                        </p:tav>
                                      </p:tavLst>
                                    </p:anim>
                                    <p:anim calcmode="lin" valueType="num">
                                      <p:cBhvr>
                                        <p:cTn id="82" dur="500" fill="hold"/>
                                        <p:tgtEl>
                                          <p:spTgt spid="7">
                                            <p:graphicEl>
                                              <a:dgm id="{7253BAEB-B950-4178-9375-0282A8815B00}"/>
                                            </p:graphicEl>
                                          </p:spTgt>
                                        </p:tgtEl>
                                        <p:attrNameLst>
                                          <p:attrName>ppt_h</p:attrName>
                                        </p:attrNameLst>
                                      </p:cBhvr>
                                      <p:tavLst>
                                        <p:tav tm="0">
                                          <p:val>
                                            <p:fltVal val="0"/>
                                          </p:val>
                                        </p:tav>
                                        <p:tav tm="100000">
                                          <p:val>
                                            <p:strVal val="#ppt_h"/>
                                          </p:val>
                                        </p:tav>
                                      </p:tavLst>
                                    </p:anim>
                                    <p:animEffect transition="in" filter="fade">
                                      <p:cBhvr>
                                        <p:cTn id="83" dur="500"/>
                                        <p:tgtEl>
                                          <p:spTgt spid="7">
                                            <p:graphicEl>
                                              <a:dgm id="{7253BAEB-B950-4178-9375-0282A8815B0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Graphic spid="7" grpId="0">
        <p:bldSub>
          <a:bldDgm bld="one"/>
        </p:bldSub>
      </p:bldGraphic>
      <p:bldP spid="8"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0"/>
            <a:ext cx="5472608" cy="1143000"/>
          </a:xfrm>
        </p:spPr>
        <p:txBody>
          <a:bodyPr/>
          <a:lstStyle/>
          <a:p>
            <a:r>
              <a:rPr lang="ar-SA" sz="2400" dirty="0" smtClean="0">
                <a:solidFill>
                  <a:srgbClr val="FF0000"/>
                </a:solidFill>
                <a:cs typeface="B Titr" panose="00000700000000000000" pitchFamily="2" charset="-78"/>
              </a:rPr>
              <a:t>فصل دوم: طلبه در دورة رشد و تحصیل</a:t>
            </a:r>
            <a:endParaRPr lang="fa-IR" sz="2400" dirty="0">
              <a:solidFill>
                <a:srgbClr val="FF0000"/>
              </a:solidFill>
              <a:cs typeface="B Titr" panose="00000700000000000000" pitchFamily="2" charset="-78"/>
            </a:endParaRPr>
          </a:p>
        </p:txBody>
      </p:sp>
      <p:sp>
        <p:nvSpPr>
          <p:cNvPr id="10" name="Title 1"/>
          <p:cNvSpPr txBox="1">
            <a:spLocks/>
          </p:cNvSpPr>
          <p:nvPr/>
        </p:nvSpPr>
        <p:spPr bwMode="auto">
          <a:xfrm>
            <a:off x="144016" y="1441312"/>
            <a:ext cx="9144000" cy="15121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fa-IR" sz="1800" dirty="0">
                <a:latin typeface="Times New Roman" panose="02020603050405020304" pitchFamily="18" charset="0"/>
                <a:ea typeface="Times New Roman" panose="02020603050405020304" pitchFamily="18" charset="0"/>
                <a:cs typeface="B Zar" panose="00000400000000000000" pitchFamily="2" charset="-78"/>
              </a:rPr>
              <a:t>دورۀ اول حیات صنفی حوزویان دورۀ رشد و تحصیل آنان است. در این دوره، طلبه به فراگیری و بهره‌جویی می‌پردازد و وجود خود را به علم و تقوا و مهارت‌های مورد نیاز گسترش می‌بخشد. اطلاق عنوان طلبه بر او نیز اشاره به همین معنای جستجوگری و طلب است و ماهیت بایسته او را آشکار می‌سازد.</a:t>
            </a:r>
            <a:endParaRPr lang="fa-IR" sz="1800" kern="0" dirty="0">
              <a:solidFill>
                <a:srgbClr val="FF0000"/>
              </a:solidFill>
              <a:cs typeface="B Titr" panose="00000700000000000000" pitchFamily="2" charset="-78"/>
            </a:endParaRPr>
          </a:p>
        </p:txBody>
      </p:sp>
      <p:sp>
        <p:nvSpPr>
          <p:cNvPr id="11" name="Rectangle 10"/>
          <p:cNvSpPr/>
          <p:nvPr/>
        </p:nvSpPr>
        <p:spPr>
          <a:xfrm>
            <a:off x="7308304" y="3748970"/>
            <a:ext cx="1471984" cy="400110"/>
          </a:xfrm>
          <a:prstGeom prst="rect">
            <a:avLst/>
          </a:prstGeom>
        </p:spPr>
        <p:txBody>
          <a:bodyPr wrap="square">
            <a:spAutoFit/>
          </a:bodyPr>
          <a:lstStyle/>
          <a:p>
            <a:r>
              <a:rPr lang="fa-IR" sz="2000" b="1" dirty="0">
                <a:latin typeface="Times New Roman" panose="02020603050405020304" pitchFamily="18" charset="0"/>
                <a:ea typeface="Times New Roman" panose="02020603050405020304" pitchFamily="18" charset="0"/>
                <a:cs typeface="B Zar" panose="00000400000000000000" pitchFamily="2" charset="-78"/>
              </a:rPr>
              <a:t>تحصیل </a:t>
            </a:r>
            <a:r>
              <a:rPr lang="fa-IR" sz="2000" b="1" dirty="0" smtClean="0">
                <a:latin typeface="Times New Roman" panose="02020603050405020304" pitchFamily="18" charset="0"/>
                <a:ea typeface="Times New Roman" panose="02020603050405020304" pitchFamily="18" charset="0"/>
                <a:cs typeface="B Zar" panose="00000400000000000000" pitchFamily="2" charset="-78"/>
              </a:rPr>
              <a:t>طلبه :</a:t>
            </a:r>
            <a:endParaRPr lang="fa-IR" sz="3200" b="1" dirty="0"/>
          </a:p>
        </p:txBody>
      </p:sp>
      <p:sp>
        <p:nvSpPr>
          <p:cNvPr id="12" name="Rectangle 11"/>
          <p:cNvSpPr/>
          <p:nvPr/>
        </p:nvSpPr>
        <p:spPr>
          <a:xfrm>
            <a:off x="251520" y="4318064"/>
            <a:ext cx="8528768" cy="1631216"/>
          </a:xfrm>
          <a:prstGeom prst="rect">
            <a:avLst/>
          </a:prstGeom>
        </p:spPr>
        <p:txBody>
          <a:bodyPr wrap="square">
            <a:spAutoFit/>
          </a:bodyPr>
          <a:lstStyle/>
          <a:p>
            <a:pPr lvl="0"/>
            <a: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t>عبارت </a:t>
            </a:r>
            <a:r>
              <a:rPr lang="fa-IR" sz="2000" dirty="0">
                <a:solidFill>
                  <a:prstClr val="black"/>
                </a:solidFill>
                <a:latin typeface="Times New Roman" panose="02020603050405020304" pitchFamily="18" charset="0"/>
                <a:ea typeface="Times New Roman" panose="02020603050405020304" pitchFamily="18" charset="0"/>
                <a:cs typeface="B Zar" panose="00000400000000000000" pitchFamily="2" charset="-78"/>
              </a:rPr>
              <a:t>است از گام‏برداشتن به سمت شناخت عمیق دین؛ </a:t>
            </a:r>
            <a: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t/>
            </a:r>
            <a:b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br>
            <a: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t>یعنی </a:t>
            </a:r>
            <a:r>
              <a:rPr lang="fa-IR" sz="2000" dirty="0">
                <a:solidFill>
                  <a:prstClr val="black"/>
                </a:solidFill>
                <a:latin typeface="Times New Roman" panose="02020603050405020304" pitchFamily="18" charset="0"/>
                <a:ea typeface="Times New Roman" panose="02020603050405020304" pitchFamily="18" charset="0"/>
                <a:cs typeface="B Zar" panose="00000400000000000000" pitchFamily="2" charset="-78"/>
              </a:rPr>
              <a:t>به‏دست آوردن علوم و مهارت‌هایی که یا مستقیم عنوان «دین‏شناسی» دارد </a:t>
            </a:r>
            <a: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t/>
            </a:r>
            <a:b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br>
            <a: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t>و </a:t>
            </a:r>
            <a:r>
              <a:rPr lang="fa-IR" sz="2000" dirty="0">
                <a:solidFill>
                  <a:prstClr val="black"/>
                </a:solidFill>
                <a:latin typeface="Times New Roman" panose="02020603050405020304" pitchFamily="18" charset="0"/>
                <a:ea typeface="Times New Roman" panose="02020603050405020304" pitchFamily="18" charset="0"/>
                <a:cs typeface="B Zar" panose="00000400000000000000" pitchFamily="2" charset="-78"/>
              </a:rPr>
              <a:t>یا مقدمۀ آن محسوب می‏شود</a:t>
            </a:r>
            <a: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t>.</a:t>
            </a:r>
            <a:b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br>
            <a: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t> </a:t>
            </a:r>
            <a:r>
              <a:rPr lang="fa-IR" sz="2000" dirty="0">
                <a:solidFill>
                  <a:prstClr val="black"/>
                </a:solidFill>
                <a:latin typeface="Times New Roman" panose="02020603050405020304" pitchFamily="18" charset="0"/>
                <a:ea typeface="Times New Roman" panose="02020603050405020304" pitchFamily="18" charset="0"/>
                <a:cs typeface="B Zar" panose="00000400000000000000" pitchFamily="2" charset="-78"/>
              </a:rPr>
              <a:t>عمدۀ توان و وقت طلبه باید صرف آموختن معارف دینی و به دست‏آوردن مقدمات آن گردد </a:t>
            </a:r>
            <a: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t/>
            </a:r>
            <a:b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br>
            <a:r>
              <a:rPr lang="fa-IR" sz="2000" dirty="0" smtClean="0">
                <a:solidFill>
                  <a:prstClr val="black"/>
                </a:solidFill>
                <a:latin typeface="Times New Roman" panose="02020603050405020304" pitchFamily="18" charset="0"/>
                <a:ea typeface="Times New Roman" panose="02020603050405020304" pitchFamily="18" charset="0"/>
                <a:cs typeface="B Zar" panose="00000400000000000000" pitchFamily="2" charset="-78"/>
              </a:rPr>
              <a:t>و </a:t>
            </a:r>
            <a:r>
              <a:rPr lang="fa-IR" sz="2000" dirty="0">
                <a:solidFill>
                  <a:prstClr val="black"/>
                </a:solidFill>
                <a:latin typeface="Times New Roman" panose="02020603050405020304" pitchFamily="18" charset="0"/>
                <a:ea typeface="Times New Roman" panose="02020603050405020304" pitchFamily="18" charset="0"/>
                <a:cs typeface="B Zar" panose="00000400000000000000" pitchFamily="2" charset="-78"/>
              </a:rPr>
              <a:t>هر فعالیت دیگری به‏شرطی در زمرۀ فعالیت‏های صنفی طلبگی قرار می‏گیرد که در همین راستا باشد.</a:t>
            </a:r>
            <a:endParaRPr lang="fa-IR" sz="3200" dirty="0">
              <a:solidFill>
                <a:prstClr val="black"/>
              </a:solidFill>
            </a:endParaRPr>
          </a:p>
        </p:txBody>
      </p:sp>
      <p:pic>
        <p:nvPicPr>
          <p:cNvPr id="15" name="Content Placeholder 14"/>
          <p:cNvPicPr>
            <a:picLocks noGrp="1" noChangeAspect="1"/>
          </p:cNvPicPr>
          <p:nvPr>
            <p:ph idx="1"/>
          </p:nvPr>
        </p:nvPicPr>
        <p:blipFill>
          <a:blip r:embed="rId2" cstate="print">
            <a:extLst>
              <a:ext uri="{28A0092B-C50C-407E-A947-70E740481C1C}">
                <a14:useLocalDpi xmlns:a14="http://schemas.microsoft.com/office/drawing/2010/main" val="0"/>
              </a:ext>
            </a:extLst>
          </a:blip>
          <a:stretch>
            <a:fillRect/>
          </a:stretch>
        </p:blipFill>
        <p:spPr>
          <a:xfrm>
            <a:off x="323528" y="3668950"/>
            <a:ext cx="2165075" cy="1405524"/>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Tree>
    <p:extLst>
      <p:ext uri="{BB962C8B-B14F-4D97-AF65-F5344CB8AC3E}">
        <p14:creationId xmlns:p14="http://schemas.microsoft.com/office/powerpoint/2010/main" val="3215670929"/>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ppt_x"/>
                                          </p:val>
                                        </p:tav>
                                        <p:tav tm="100000">
                                          <p:val>
                                            <p:strVal val="#ppt_x"/>
                                          </p:val>
                                        </p:tav>
                                      </p:tavLst>
                                    </p:anim>
                                    <p:anim calcmode="lin" valueType="num">
                                      <p:cBhvr additive="base">
                                        <p:cTn id="1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 calcmode="lin" valueType="num">
                                      <p:cBhvr additive="base">
                                        <p:cTn id="19" dur="500" fill="hold"/>
                                        <p:tgtEl>
                                          <p:spTgt spid="11"/>
                                        </p:tgtEl>
                                        <p:attrNameLst>
                                          <p:attrName>ppt_x</p:attrName>
                                        </p:attrNameLst>
                                      </p:cBhvr>
                                      <p:tavLst>
                                        <p:tav tm="0">
                                          <p:val>
                                            <p:strVal val="#ppt_x"/>
                                          </p:val>
                                        </p:tav>
                                        <p:tav tm="100000">
                                          <p:val>
                                            <p:strVal val="#ppt_x"/>
                                          </p:val>
                                        </p:tav>
                                      </p:tavLst>
                                    </p:anim>
                                    <p:anim calcmode="lin" valueType="num">
                                      <p:cBhvr additive="base">
                                        <p:cTn id="20"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ppt_x"/>
                                          </p:val>
                                        </p:tav>
                                        <p:tav tm="100000">
                                          <p:val>
                                            <p:strVal val="#ppt_x"/>
                                          </p:val>
                                        </p:tav>
                                      </p:tavLst>
                                    </p:anim>
                                    <p:anim calcmode="lin" valueType="num">
                                      <p:cBhvr additive="base">
                                        <p:cTn id="26"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ppt_x"/>
                                          </p:val>
                                        </p:tav>
                                        <p:tav tm="100000">
                                          <p:val>
                                            <p:strVal val="#ppt_x"/>
                                          </p:val>
                                        </p:tav>
                                      </p:tavLst>
                                    </p:anim>
                                    <p:anim calcmode="lin" valueType="num">
                                      <p:cBhvr additive="base">
                                        <p:cTn id="3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p:bldP spid="11" grpId="0"/>
      <p:bldP spid="12"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67744" y="188640"/>
            <a:ext cx="5266928" cy="940966"/>
          </a:xfrm>
        </p:spPr>
        <p:txBody>
          <a:bodyPr/>
          <a:lstStyle/>
          <a:p>
            <a:r>
              <a:rPr lang="fa-IR" dirty="0" smtClean="0">
                <a:solidFill>
                  <a:srgbClr val="FF0000"/>
                </a:solidFill>
                <a:cs typeface="B Titr" panose="00000700000000000000" pitchFamily="2" charset="-78"/>
              </a:rPr>
              <a:t>فهرست مطالب کتاب</a:t>
            </a:r>
            <a:endParaRPr lang="fa-IR" dirty="0">
              <a:solidFill>
                <a:srgbClr val="FF0000"/>
              </a:solidFill>
              <a:cs typeface="B Titr" panose="00000700000000000000" pitchFamily="2" charset="-78"/>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2448666353"/>
              </p:ext>
            </p:extLst>
          </p:nvPr>
        </p:nvGraphicFramePr>
        <p:xfrm>
          <a:off x="457200" y="1600200"/>
          <a:ext cx="8507288"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
                                            <p:graphicEl>
                                              <a:dgm id="{3F9FC5C0-BA12-4AD9-BC6D-82638301AF9F}"/>
                                            </p:graphicEl>
                                          </p:spTgt>
                                        </p:tgtEl>
                                        <p:attrNameLst>
                                          <p:attrName>style.visibility</p:attrName>
                                        </p:attrNameLst>
                                      </p:cBhvr>
                                      <p:to>
                                        <p:strVal val="visible"/>
                                      </p:to>
                                    </p:set>
                                    <p:animEffect transition="in" filter="barn(outVertical)">
                                      <p:cBhvr>
                                        <p:cTn id="12" dur="500"/>
                                        <p:tgtEl>
                                          <p:spTgt spid="5">
                                            <p:graphicEl>
                                              <a:dgm id="{3F9FC5C0-BA12-4AD9-BC6D-82638301AF9F}"/>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5">
                                            <p:graphicEl>
                                              <a:dgm id="{23250B6C-0EDA-43CF-B9A4-4F75A170DF0A}"/>
                                            </p:graphicEl>
                                          </p:spTgt>
                                        </p:tgtEl>
                                        <p:attrNameLst>
                                          <p:attrName>style.visibility</p:attrName>
                                        </p:attrNameLst>
                                      </p:cBhvr>
                                      <p:to>
                                        <p:strVal val="visible"/>
                                      </p:to>
                                    </p:set>
                                    <p:animEffect transition="in" filter="barn(outVertical)">
                                      <p:cBhvr>
                                        <p:cTn id="17" dur="500"/>
                                        <p:tgtEl>
                                          <p:spTgt spid="5">
                                            <p:graphicEl>
                                              <a:dgm id="{23250B6C-0EDA-43CF-B9A4-4F75A170DF0A}"/>
                                            </p:graphicEl>
                                          </p:spTgt>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5">
                                            <p:graphicEl>
                                              <a:dgm id="{091C8225-EAA7-4655-BD68-F18DC7BC34F6}"/>
                                            </p:graphicEl>
                                          </p:spTgt>
                                        </p:tgtEl>
                                        <p:attrNameLst>
                                          <p:attrName>style.visibility</p:attrName>
                                        </p:attrNameLst>
                                      </p:cBhvr>
                                      <p:to>
                                        <p:strVal val="visible"/>
                                      </p:to>
                                    </p:set>
                                    <p:animEffect transition="in" filter="barn(outVertical)">
                                      <p:cBhvr>
                                        <p:cTn id="20" dur="500"/>
                                        <p:tgtEl>
                                          <p:spTgt spid="5">
                                            <p:graphicEl>
                                              <a:dgm id="{091C8225-EAA7-4655-BD68-F18DC7BC34F6}"/>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grpId="0" nodeType="clickEffect">
                                  <p:stCondLst>
                                    <p:cond delay="0"/>
                                  </p:stCondLst>
                                  <p:childTnLst>
                                    <p:set>
                                      <p:cBhvr>
                                        <p:cTn id="24" dur="1" fill="hold">
                                          <p:stCondLst>
                                            <p:cond delay="0"/>
                                          </p:stCondLst>
                                        </p:cTn>
                                        <p:tgtEl>
                                          <p:spTgt spid="5">
                                            <p:graphicEl>
                                              <a:dgm id="{CF69F5AB-20A8-493E-A55F-9CA5A5545A90}"/>
                                            </p:graphicEl>
                                          </p:spTgt>
                                        </p:tgtEl>
                                        <p:attrNameLst>
                                          <p:attrName>style.visibility</p:attrName>
                                        </p:attrNameLst>
                                      </p:cBhvr>
                                      <p:to>
                                        <p:strVal val="visible"/>
                                      </p:to>
                                    </p:set>
                                    <p:animEffect transition="in" filter="barn(outVertical)">
                                      <p:cBhvr>
                                        <p:cTn id="25" dur="500"/>
                                        <p:tgtEl>
                                          <p:spTgt spid="5">
                                            <p:graphicEl>
                                              <a:dgm id="{CF69F5AB-20A8-493E-A55F-9CA5A5545A90}"/>
                                            </p:graphicEl>
                                          </p:spTgt>
                                        </p:tgtEl>
                                      </p:cBhvr>
                                    </p:animEffect>
                                  </p:childTnLst>
                                </p:cTn>
                              </p:par>
                              <p:par>
                                <p:cTn id="26" presetID="16" presetClass="entr" presetSubtype="37" fill="hold" grpId="0" nodeType="withEffect">
                                  <p:stCondLst>
                                    <p:cond delay="0"/>
                                  </p:stCondLst>
                                  <p:childTnLst>
                                    <p:set>
                                      <p:cBhvr>
                                        <p:cTn id="27" dur="1" fill="hold">
                                          <p:stCondLst>
                                            <p:cond delay="0"/>
                                          </p:stCondLst>
                                        </p:cTn>
                                        <p:tgtEl>
                                          <p:spTgt spid="5">
                                            <p:graphicEl>
                                              <a:dgm id="{320748FB-2DBA-4D41-95AE-E1054E217BF8}"/>
                                            </p:graphicEl>
                                          </p:spTgt>
                                        </p:tgtEl>
                                        <p:attrNameLst>
                                          <p:attrName>style.visibility</p:attrName>
                                        </p:attrNameLst>
                                      </p:cBhvr>
                                      <p:to>
                                        <p:strVal val="visible"/>
                                      </p:to>
                                    </p:set>
                                    <p:animEffect transition="in" filter="barn(outVertical)">
                                      <p:cBhvr>
                                        <p:cTn id="28" dur="500"/>
                                        <p:tgtEl>
                                          <p:spTgt spid="5">
                                            <p:graphicEl>
                                              <a:dgm id="{320748FB-2DBA-4D41-95AE-E1054E217BF8}"/>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37" fill="hold" grpId="0" nodeType="clickEffect">
                                  <p:stCondLst>
                                    <p:cond delay="0"/>
                                  </p:stCondLst>
                                  <p:childTnLst>
                                    <p:set>
                                      <p:cBhvr>
                                        <p:cTn id="32" dur="1" fill="hold">
                                          <p:stCondLst>
                                            <p:cond delay="0"/>
                                          </p:stCondLst>
                                        </p:cTn>
                                        <p:tgtEl>
                                          <p:spTgt spid="5">
                                            <p:graphicEl>
                                              <a:dgm id="{BC0420C0-294D-4410-8E11-9D0ABDF62C62}"/>
                                            </p:graphicEl>
                                          </p:spTgt>
                                        </p:tgtEl>
                                        <p:attrNameLst>
                                          <p:attrName>style.visibility</p:attrName>
                                        </p:attrNameLst>
                                      </p:cBhvr>
                                      <p:to>
                                        <p:strVal val="visible"/>
                                      </p:to>
                                    </p:set>
                                    <p:animEffect transition="in" filter="barn(outVertical)">
                                      <p:cBhvr>
                                        <p:cTn id="33" dur="500"/>
                                        <p:tgtEl>
                                          <p:spTgt spid="5">
                                            <p:graphicEl>
                                              <a:dgm id="{BC0420C0-294D-4410-8E11-9D0ABDF62C62}"/>
                                            </p:graphicEl>
                                          </p:spTgt>
                                        </p:tgtEl>
                                      </p:cBhvr>
                                    </p:animEffect>
                                  </p:childTnLst>
                                </p:cTn>
                              </p:par>
                              <p:par>
                                <p:cTn id="34" presetID="16" presetClass="entr" presetSubtype="37" fill="hold" grpId="0" nodeType="withEffect">
                                  <p:stCondLst>
                                    <p:cond delay="0"/>
                                  </p:stCondLst>
                                  <p:childTnLst>
                                    <p:set>
                                      <p:cBhvr>
                                        <p:cTn id="35" dur="1" fill="hold">
                                          <p:stCondLst>
                                            <p:cond delay="0"/>
                                          </p:stCondLst>
                                        </p:cTn>
                                        <p:tgtEl>
                                          <p:spTgt spid="5">
                                            <p:graphicEl>
                                              <a:dgm id="{8276DAA6-D357-4407-BD06-0528EFBCAB73}"/>
                                            </p:graphicEl>
                                          </p:spTgt>
                                        </p:tgtEl>
                                        <p:attrNameLst>
                                          <p:attrName>style.visibility</p:attrName>
                                        </p:attrNameLst>
                                      </p:cBhvr>
                                      <p:to>
                                        <p:strVal val="visible"/>
                                      </p:to>
                                    </p:set>
                                    <p:animEffect transition="in" filter="barn(outVertical)">
                                      <p:cBhvr>
                                        <p:cTn id="36" dur="500"/>
                                        <p:tgtEl>
                                          <p:spTgt spid="5">
                                            <p:graphicEl>
                                              <a:dgm id="{8276DAA6-D357-4407-BD06-0528EFBCAB73}"/>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16" presetClass="entr" presetSubtype="37" fill="hold" grpId="0" nodeType="clickEffect">
                                  <p:stCondLst>
                                    <p:cond delay="0"/>
                                  </p:stCondLst>
                                  <p:childTnLst>
                                    <p:set>
                                      <p:cBhvr>
                                        <p:cTn id="40" dur="1" fill="hold">
                                          <p:stCondLst>
                                            <p:cond delay="0"/>
                                          </p:stCondLst>
                                        </p:cTn>
                                        <p:tgtEl>
                                          <p:spTgt spid="5">
                                            <p:graphicEl>
                                              <a:dgm id="{17BA0BF6-ABDA-4CB8-8F4C-9F37013F7DB2}"/>
                                            </p:graphicEl>
                                          </p:spTgt>
                                        </p:tgtEl>
                                        <p:attrNameLst>
                                          <p:attrName>style.visibility</p:attrName>
                                        </p:attrNameLst>
                                      </p:cBhvr>
                                      <p:to>
                                        <p:strVal val="visible"/>
                                      </p:to>
                                    </p:set>
                                    <p:animEffect transition="in" filter="barn(outVertical)">
                                      <p:cBhvr>
                                        <p:cTn id="41" dur="500"/>
                                        <p:tgtEl>
                                          <p:spTgt spid="5">
                                            <p:graphicEl>
                                              <a:dgm id="{17BA0BF6-ABDA-4CB8-8F4C-9F37013F7DB2}"/>
                                            </p:graphicEl>
                                          </p:spTgt>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5">
                                            <p:graphicEl>
                                              <a:dgm id="{844444E1-BBDD-48E2-BE99-C2F9162D3685}"/>
                                            </p:graphicEl>
                                          </p:spTgt>
                                        </p:tgtEl>
                                        <p:attrNameLst>
                                          <p:attrName>style.visibility</p:attrName>
                                        </p:attrNameLst>
                                      </p:cBhvr>
                                      <p:to>
                                        <p:strVal val="visible"/>
                                      </p:to>
                                    </p:set>
                                    <p:animEffect transition="in" filter="barn(outVertical)">
                                      <p:cBhvr>
                                        <p:cTn id="44" dur="500"/>
                                        <p:tgtEl>
                                          <p:spTgt spid="5">
                                            <p:graphicEl>
                                              <a:dgm id="{844444E1-BBDD-48E2-BE99-C2F9162D3685}"/>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16" presetClass="entr" presetSubtype="37" fill="hold" grpId="0" nodeType="clickEffect">
                                  <p:stCondLst>
                                    <p:cond delay="0"/>
                                  </p:stCondLst>
                                  <p:childTnLst>
                                    <p:set>
                                      <p:cBhvr>
                                        <p:cTn id="48" dur="1" fill="hold">
                                          <p:stCondLst>
                                            <p:cond delay="0"/>
                                          </p:stCondLst>
                                        </p:cTn>
                                        <p:tgtEl>
                                          <p:spTgt spid="5">
                                            <p:graphicEl>
                                              <a:dgm id="{E96E546D-F30F-456B-B427-2F7B5EB33DA1}"/>
                                            </p:graphicEl>
                                          </p:spTgt>
                                        </p:tgtEl>
                                        <p:attrNameLst>
                                          <p:attrName>style.visibility</p:attrName>
                                        </p:attrNameLst>
                                      </p:cBhvr>
                                      <p:to>
                                        <p:strVal val="visible"/>
                                      </p:to>
                                    </p:set>
                                    <p:animEffect transition="in" filter="barn(outVertical)">
                                      <p:cBhvr>
                                        <p:cTn id="49" dur="500"/>
                                        <p:tgtEl>
                                          <p:spTgt spid="5">
                                            <p:graphicEl>
                                              <a:dgm id="{E96E546D-F30F-456B-B427-2F7B5EB33DA1}"/>
                                            </p:graphicEl>
                                          </p:spTgt>
                                        </p:tgtEl>
                                      </p:cBhvr>
                                    </p:animEffect>
                                  </p:childTnLst>
                                </p:cTn>
                              </p:par>
                              <p:par>
                                <p:cTn id="50" presetID="16" presetClass="entr" presetSubtype="37" fill="hold" grpId="0" nodeType="withEffect">
                                  <p:stCondLst>
                                    <p:cond delay="0"/>
                                  </p:stCondLst>
                                  <p:childTnLst>
                                    <p:set>
                                      <p:cBhvr>
                                        <p:cTn id="51" dur="1" fill="hold">
                                          <p:stCondLst>
                                            <p:cond delay="0"/>
                                          </p:stCondLst>
                                        </p:cTn>
                                        <p:tgtEl>
                                          <p:spTgt spid="5">
                                            <p:graphicEl>
                                              <a:dgm id="{6DA11BB2-7A62-46C0-980D-547A66BF5243}"/>
                                            </p:graphicEl>
                                          </p:spTgt>
                                        </p:tgtEl>
                                        <p:attrNameLst>
                                          <p:attrName>style.visibility</p:attrName>
                                        </p:attrNameLst>
                                      </p:cBhvr>
                                      <p:to>
                                        <p:strVal val="visible"/>
                                      </p:to>
                                    </p:set>
                                    <p:animEffect transition="in" filter="barn(outVertical)">
                                      <p:cBhvr>
                                        <p:cTn id="52" dur="500"/>
                                        <p:tgtEl>
                                          <p:spTgt spid="5">
                                            <p:graphicEl>
                                              <a:dgm id="{6DA11BB2-7A62-46C0-980D-547A66BF5243}"/>
                                            </p:graphic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37" fill="hold" grpId="0" nodeType="clickEffect">
                                  <p:stCondLst>
                                    <p:cond delay="0"/>
                                  </p:stCondLst>
                                  <p:childTnLst>
                                    <p:set>
                                      <p:cBhvr>
                                        <p:cTn id="56" dur="1" fill="hold">
                                          <p:stCondLst>
                                            <p:cond delay="0"/>
                                          </p:stCondLst>
                                        </p:cTn>
                                        <p:tgtEl>
                                          <p:spTgt spid="5">
                                            <p:graphicEl>
                                              <a:dgm id="{E9807D9A-8708-480B-B600-E508D463ACF1}"/>
                                            </p:graphicEl>
                                          </p:spTgt>
                                        </p:tgtEl>
                                        <p:attrNameLst>
                                          <p:attrName>style.visibility</p:attrName>
                                        </p:attrNameLst>
                                      </p:cBhvr>
                                      <p:to>
                                        <p:strVal val="visible"/>
                                      </p:to>
                                    </p:set>
                                    <p:animEffect transition="in" filter="barn(outVertical)">
                                      <p:cBhvr>
                                        <p:cTn id="57" dur="500"/>
                                        <p:tgtEl>
                                          <p:spTgt spid="5">
                                            <p:graphicEl>
                                              <a:dgm id="{E9807D9A-8708-480B-B600-E508D463ACF1}"/>
                                            </p:graphicEl>
                                          </p:spTgt>
                                        </p:tgtEl>
                                      </p:cBhvr>
                                    </p:animEffect>
                                  </p:childTnLst>
                                </p:cTn>
                              </p:par>
                              <p:par>
                                <p:cTn id="58" presetID="16" presetClass="entr" presetSubtype="37" fill="hold" grpId="0" nodeType="withEffect">
                                  <p:stCondLst>
                                    <p:cond delay="0"/>
                                  </p:stCondLst>
                                  <p:childTnLst>
                                    <p:set>
                                      <p:cBhvr>
                                        <p:cTn id="59" dur="1" fill="hold">
                                          <p:stCondLst>
                                            <p:cond delay="0"/>
                                          </p:stCondLst>
                                        </p:cTn>
                                        <p:tgtEl>
                                          <p:spTgt spid="5">
                                            <p:graphicEl>
                                              <a:dgm id="{B21AFCBB-E922-427D-BE83-1532D31B28DB}"/>
                                            </p:graphicEl>
                                          </p:spTgt>
                                        </p:tgtEl>
                                        <p:attrNameLst>
                                          <p:attrName>style.visibility</p:attrName>
                                        </p:attrNameLst>
                                      </p:cBhvr>
                                      <p:to>
                                        <p:strVal val="visible"/>
                                      </p:to>
                                    </p:set>
                                    <p:animEffect transition="in" filter="barn(outVertical)">
                                      <p:cBhvr>
                                        <p:cTn id="60" dur="500"/>
                                        <p:tgtEl>
                                          <p:spTgt spid="5">
                                            <p:graphicEl>
                                              <a:dgm id="{B21AFCBB-E922-427D-BE83-1532D31B28D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Sub>
          <a:bldDgm bld="one"/>
        </p:bldSub>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0"/>
            <a:ext cx="5472608" cy="1143000"/>
          </a:xfrm>
        </p:spPr>
        <p:txBody>
          <a:bodyPr/>
          <a:lstStyle/>
          <a:p>
            <a:r>
              <a:rPr lang="ar-SA" sz="2400" dirty="0" smtClean="0">
                <a:solidFill>
                  <a:srgbClr val="FF0000"/>
                </a:solidFill>
                <a:cs typeface="B Titr" panose="00000700000000000000" pitchFamily="2" charset="-78"/>
              </a:rPr>
              <a:t>فصل دوم: طلبه در دورة رشد و تحصیل</a:t>
            </a:r>
            <a:endParaRPr lang="fa-IR" sz="2400" dirty="0">
              <a:solidFill>
                <a:srgbClr val="FF0000"/>
              </a:solidFill>
              <a:cs typeface="B Titr" panose="00000700000000000000" pitchFamily="2" charset="-78"/>
            </a:endParaRPr>
          </a:p>
        </p:txBody>
      </p:sp>
      <p:sp>
        <p:nvSpPr>
          <p:cNvPr id="10" name="Title 1"/>
          <p:cNvSpPr txBox="1">
            <a:spLocks/>
          </p:cNvSpPr>
          <p:nvPr/>
        </p:nvSpPr>
        <p:spPr bwMode="auto">
          <a:xfrm>
            <a:off x="265460" y="1556792"/>
            <a:ext cx="8892480" cy="1331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t>مثال :</a:t>
            </a:r>
            <a:b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br>
            <a:r>
              <a:rPr lang="fa-IR" sz="1800" dirty="0">
                <a:solidFill>
                  <a:srgbClr val="002060"/>
                </a:solidFill>
                <a:latin typeface="Times New Roman" panose="02020603050405020304" pitchFamily="18" charset="0"/>
                <a:ea typeface="Times New Roman" panose="02020603050405020304" pitchFamily="18" charset="0"/>
                <a:cs typeface="B Zar" panose="00000400000000000000" pitchFamily="2" charset="-78"/>
              </a:rPr>
              <a:t>تحصیل در رشته‏های دانشگاهی مثل پزشکی و مهندسی مستقیم در راستای هدف طلبه قرار نمی‏گیرد. </a:t>
            </a:r>
            <a: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t/>
            </a:r>
            <a:b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br>
            <a: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t>طلبه</a:t>
            </a:r>
            <a:r>
              <a:rPr lang="fa-IR" sz="1800" dirty="0">
                <a:solidFill>
                  <a:srgbClr val="002060"/>
                </a:solidFill>
                <a:latin typeface="Times New Roman" panose="02020603050405020304" pitchFamily="18" charset="0"/>
                <a:ea typeface="Times New Roman" panose="02020603050405020304" pitchFamily="18" charset="0"/>
                <a:cs typeface="B Zar" panose="00000400000000000000" pitchFamily="2" charset="-78"/>
              </a:rPr>
              <a:t>‏ای که ضمن تحصیل علوم </a:t>
            </a:r>
            <a:r>
              <a:rPr lang="fa-IR" sz="2800"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دینی</a:t>
            </a:r>
            <a:r>
              <a:rPr lang="fa-IR" sz="1800" dirty="0">
                <a:solidFill>
                  <a:srgbClr val="002060"/>
                </a:solidFill>
                <a:latin typeface="Times New Roman" panose="02020603050405020304" pitchFamily="18" charset="0"/>
                <a:ea typeface="Times New Roman" panose="02020603050405020304" pitchFamily="18" charset="0"/>
                <a:cs typeface="B Zar" panose="00000400000000000000" pitchFamily="2" charset="-78"/>
              </a:rPr>
              <a:t> به تحصیل در رشته‏های علوم تجربی در دانشگاه می‏پردازد، </a:t>
            </a:r>
            <a: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t/>
            </a:r>
            <a:b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br>
            <a: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t>نه </a:t>
            </a:r>
            <a:r>
              <a:rPr lang="fa-IR" sz="1800" dirty="0">
                <a:solidFill>
                  <a:srgbClr val="002060"/>
                </a:solidFill>
                <a:latin typeface="Times New Roman" panose="02020603050405020304" pitchFamily="18" charset="0"/>
                <a:ea typeface="Times New Roman" panose="02020603050405020304" pitchFamily="18" charset="0"/>
                <a:cs typeface="B Zar" panose="00000400000000000000" pitchFamily="2" charset="-78"/>
              </a:rPr>
              <a:t>طلبۀ خوبی خواهد بود و نه پزشک یا مهندس معتبری! </a:t>
            </a:r>
            <a: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t>واین </a:t>
            </a:r>
            <a:r>
              <a:rPr lang="fa-IR" sz="1800" dirty="0">
                <a:solidFill>
                  <a:srgbClr val="002060"/>
                </a:solidFill>
                <a:latin typeface="Times New Roman" panose="02020603050405020304" pitchFamily="18" charset="0"/>
                <a:ea typeface="Times New Roman" panose="02020603050405020304" pitchFamily="18" charset="0"/>
                <a:cs typeface="B Zar" panose="00000400000000000000" pitchFamily="2" charset="-78"/>
              </a:rPr>
              <a:t>افتخار بزرگی نیست</a:t>
            </a:r>
            <a:r>
              <a:rPr lang="fa-IR" sz="1800" dirty="0" smtClean="0">
                <a:solidFill>
                  <a:srgbClr val="002060"/>
                </a:solidFill>
                <a:latin typeface="Times New Roman" panose="02020603050405020304" pitchFamily="18" charset="0"/>
                <a:ea typeface="Times New Roman" panose="02020603050405020304" pitchFamily="18" charset="0"/>
                <a:cs typeface="B Zar" panose="00000400000000000000" pitchFamily="2" charset="-78"/>
              </a:rPr>
              <a:t>.</a:t>
            </a:r>
            <a:endParaRPr lang="fa-IR" sz="1800" kern="0" dirty="0">
              <a:solidFill>
                <a:srgbClr val="002060"/>
              </a:solidFill>
              <a:cs typeface="B Titr" panose="00000700000000000000" pitchFamily="2" charset="-78"/>
            </a:endParaRPr>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79712" y="3152057"/>
            <a:ext cx="2016225" cy="2189871"/>
          </a:xfrm>
          <a:prstGeom prst="rect">
            <a:avLst/>
          </a:prstGeom>
        </p:spPr>
      </p:pic>
      <p:sp>
        <p:nvSpPr>
          <p:cNvPr id="5" name="Rectangle 4"/>
          <p:cNvSpPr/>
          <p:nvPr/>
        </p:nvSpPr>
        <p:spPr>
          <a:xfrm>
            <a:off x="0" y="5992562"/>
            <a:ext cx="9144000" cy="369332"/>
          </a:xfrm>
          <a:prstGeom prst="rect">
            <a:avLst/>
          </a:prstGeom>
        </p:spPr>
        <p:txBody>
          <a:bodyPr wrap="square">
            <a:spAutoFit/>
          </a:bodyPr>
          <a:lstStyle/>
          <a:p>
            <a:pPr algn="ctr"/>
            <a:r>
              <a:rPr lang="fa-IR" dirty="0">
                <a:solidFill>
                  <a:srgbClr val="0070C0"/>
                </a:solidFill>
                <a:latin typeface="Times New Roman" panose="02020603050405020304" pitchFamily="18" charset="0"/>
                <a:ea typeface="Times New Roman" panose="02020603050405020304" pitchFamily="18" charset="0"/>
                <a:cs typeface="B Titr" panose="00000700000000000000" pitchFamily="2" charset="-78"/>
              </a:rPr>
              <a:t>این چنین برنامه‏ای نشان دهندۀ نوعی دوگانگی شخصیت و به‏نتیجه‏ نرسیدن در انتخاب شاهراه حرکت زندگی است.</a:t>
            </a:r>
            <a:endParaRPr lang="fa-IR" kern="0" dirty="0">
              <a:solidFill>
                <a:srgbClr val="0070C0"/>
              </a:solidFill>
              <a:cs typeface="B Titr" panose="00000700000000000000" pitchFamily="2" charset="-78"/>
            </a:endParaRP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86091" y="3152058"/>
            <a:ext cx="2016224" cy="2189870"/>
          </a:xfrm>
          <a:prstGeom prst="rect">
            <a:avLst/>
          </a:prstGeom>
        </p:spPr>
      </p:pic>
      <p:pic>
        <p:nvPicPr>
          <p:cNvPr id="7" name="Picture 6"/>
          <p:cNvPicPr>
            <a:picLocks noChangeAspect="1"/>
          </p:cNvPicPr>
          <p:nvPr/>
        </p:nvPicPr>
        <p:blipFill>
          <a:blip r:embed="rId4">
            <a:duotone>
              <a:prstClr val="black"/>
              <a:srgbClr val="FF0000">
                <a:tint val="45000"/>
                <a:satMod val="400000"/>
              </a:srgbClr>
            </a:duotone>
            <a:extLst>
              <a:ext uri="{BEBA8EAE-BF5A-486C-A8C5-ECC9F3942E4B}">
                <a14:imgProps xmlns:a14="http://schemas.microsoft.com/office/drawing/2010/main">
                  <a14:imgLayer r:embed="rId5">
                    <a14:imgEffect>
                      <a14:artisticPhotocopy/>
                    </a14:imgEffect>
                    <a14:imgEffect>
                      <a14:colorTemperature colorTemp="5900"/>
                    </a14:imgEffect>
                  </a14:imgLayer>
                </a14:imgProps>
              </a:ext>
              <a:ext uri="{28A0092B-C50C-407E-A947-70E740481C1C}">
                <a14:useLocalDpi xmlns:a14="http://schemas.microsoft.com/office/drawing/2010/main" val="0"/>
              </a:ext>
            </a:extLst>
          </a:blip>
          <a:stretch>
            <a:fillRect/>
          </a:stretch>
        </p:blipFill>
        <p:spPr>
          <a:xfrm>
            <a:off x="3995937" y="3155022"/>
            <a:ext cx="1890154" cy="2189872"/>
          </a:xfrm>
          <a:prstGeom prst="rect">
            <a:avLst/>
          </a:prstGeom>
        </p:spPr>
      </p:pic>
    </p:spTree>
    <p:extLst>
      <p:ext uri="{BB962C8B-B14F-4D97-AF65-F5344CB8AC3E}">
        <p14:creationId xmlns:p14="http://schemas.microsoft.com/office/powerpoint/2010/main" val="1693240045"/>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down)">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down)">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wipe(down)">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wipe(down)">
                                      <p:cBhvr>
                                        <p:cTn id="3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 grpId="0"/>
      <p:bldP spid="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0"/>
            <a:ext cx="5472608" cy="1143000"/>
          </a:xfrm>
        </p:spPr>
        <p:txBody>
          <a:bodyPr/>
          <a:lstStyle/>
          <a:p>
            <a:r>
              <a:rPr lang="ar-SA" sz="2400" dirty="0" smtClean="0">
                <a:solidFill>
                  <a:srgbClr val="FF0000"/>
                </a:solidFill>
                <a:cs typeface="B Titr" panose="00000700000000000000" pitchFamily="2" charset="-78"/>
              </a:rPr>
              <a:t>فصل دوم: طلبه در دورة رشد و تحصیل</a:t>
            </a:r>
            <a:endParaRPr lang="fa-IR" sz="2400" dirty="0">
              <a:solidFill>
                <a:srgbClr val="FF0000"/>
              </a:solidFill>
              <a:cs typeface="B Titr" panose="00000700000000000000" pitchFamily="2" charset="-78"/>
            </a:endParaRPr>
          </a:p>
        </p:txBody>
      </p:sp>
      <p:graphicFrame>
        <p:nvGraphicFramePr>
          <p:cNvPr id="12" name="Diagram 11"/>
          <p:cNvGraphicFramePr/>
          <p:nvPr>
            <p:extLst>
              <p:ext uri="{D42A27DB-BD31-4B8C-83A1-F6EECF244321}">
                <p14:modId xmlns:p14="http://schemas.microsoft.com/office/powerpoint/2010/main" val="724655919"/>
              </p:ext>
            </p:extLst>
          </p:nvPr>
        </p:nvGraphicFramePr>
        <p:xfrm>
          <a:off x="3563888" y="3140969"/>
          <a:ext cx="5472608" cy="33123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Rectangle 8"/>
          <p:cNvSpPr/>
          <p:nvPr/>
        </p:nvSpPr>
        <p:spPr>
          <a:xfrm>
            <a:off x="107504" y="1744087"/>
            <a:ext cx="9036496" cy="1047979"/>
          </a:xfrm>
          <a:prstGeom prst="rect">
            <a:avLst/>
          </a:prstGeom>
        </p:spPr>
        <p:txBody>
          <a:bodyPr wrap="square">
            <a:spAutoFit/>
          </a:bodyPr>
          <a:lstStyle/>
          <a:p>
            <a:pPr indent="179705" algn="just">
              <a:lnSpc>
                <a:spcPct val="115000"/>
              </a:lnSpc>
            </a:pPr>
            <a:r>
              <a:rPr lang="fa-IR" b="1" dirty="0">
                <a:solidFill>
                  <a:srgbClr val="002060"/>
                </a:solidFill>
                <a:latin typeface="Times New Roman" panose="02020603050405020304" pitchFamily="18" charset="0"/>
                <a:ea typeface="Times New Roman" panose="02020603050405020304" pitchFamily="18" charset="0"/>
                <a:cs typeface="B Zar" panose="00000400000000000000" pitchFamily="2" charset="-78"/>
              </a:rPr>
              <a:t>آشنایی با دانش‌ها، فنون و مهارت‏های مختلف، گرچه مفید و در مواردی ضروری است؛ اما باید به‌خوبی روشن باشد که این فعالیت‏ها تنها هنگامی «کارِ طلبگی» محسوب می‏شود که هم‏جهت با اهداف حوزوی باشد. اگر این مسئله به‏خوبی روشن باشد، در توزیع عادلانۀ توان و زمان، سهم اصلی به کار طلبگی اختصاص می‏یابد.</a:t>
            </a:r>
            <a:endParaRPr lang="en-US" b="1" dirty="0">
              <a:solidFill>
                <a:srgbClr val="002060"/>
              </a:solidFill>
              <a:latin typeface="Times New Roman" panose="02020603050405020304" pitchFamily="18" charset="0"/>
              <a:ea typeface="Times New Roman" panose="02020603050405020304" pitchFamily="18" charset="0"/>
              <a:cs typeface="B Zar" panose="00000400000000000000" pitchFamily="2" charset="-78"/>
            </a:endParaRPr>
          </a:p>
        </p:txBody>
      </p:sp>
      <p:sp>
        <p:nvSpPr>
          <p:cNvPr id="13" name="Rounded Rectangle 12"/>
          <p:cNvSpPr/>
          <p:nvPr/>
        </p:nvSpPr>
        <p:spPr>
          <a:xfrm>
            <a:off x="251520" y="2924944"/>
            <a:ext cx="3168352" cy="374441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lvl="0" algn="ctr">
              <a:lnSpc>
                <a:spcPct val="150000"/>
              </a:lnSpc>
            </a:pPr>
            <a:r>
              <a:rPr lang="fa-IR" b="1" dirty="0">
                <a:solidFill>
                  <a:srgbClr val="FFFF00"/>
                </a:solidFill>
                <a:latin typeface="Times New Roman" panose="02020603050405020304" pitchFamily="18" charset="0"/>
                <a:ea typeface="Times New Roman" panose="02020603050405020304" pitchFamily="18" charset="0"/>
                <a:cs typeface="B Zar" panose="00000400000000000000" pitchFamily="2" charset="-78"/>
              </a:rPr>
              <a:t>به این منظور لازم است آگاهی شایسته‏ای از محتوای دین خدا کسب کند و با منابع دین، شیوۀ استفاده از آنها و قواعد فهم روشمند دین به‏خوبی آشنا باشد تا در ارائۀ نظر دین امانت‏داری کند. این توانایی‏ها در دوره تحصیل، کسب می‏شود و محور اصلی کار طلبه را تشکیل می‏دهد</a:t>
            </a:r>
            <a:endParaRPr lang="en-US" b="1" dirty="0">
              <a:solidFill>
                <a:srgbClr val="FFFF00"/>
              </a:solidFill>
              <a:latin typeface="Times New Roman" panose="02020603050405020304" pitchFamily="18" charset="0"/>
              <a:ea typeface="Times New Roman" panose="02020603050405020304" pitchFamily="18" charset="0"/>
              <a:cs typeface="B Zar" panose="00000400000000000000" pitchFamily="2" charset="-78"/>
            </a:endParaRPr>
          </a:p>
        </p:txBody>
      </p:sp>
    </p:spTree>
    <p:extLst>
      <p:ext uri="{BB962C8B-B14F-4D97-AF65-F5344CB8AC3E}">
        <p14:creationId xmlns:p14="http://schemas.microsoft.com/office/powerpoint/2010/main" val="1115679005"/>
      </p:ext>
    </p:extLst>
  </p:cSld>
  <p:clrMapOvr>
    <a:masterClrMapping/>
  </p:clrMapOvr>
  <mc:AlternateContent xmlns:mc="http://schemas.openxmlformats.org/markup-compatibility/2006" xmlns:p14="http://schemas.microsoft.com/office/powerpoint/2010/main">
    <mc:Choice Requires="p14">
      <p:transition spd="slow" p14:dur="2500">
        <p:checker/>
      </p:transition>
    </mc:Choice>
    <mc:Fallback xmlns="">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
                                        </p:tgtEl>
                                        <p:attrNameLst>
                                          <p:attrName>style.visibility</p:attrName>
                                        </p:attrNameLst>
                                      </p:cBhvr>
                                      <p:to>
                                        <p:strVal val="visible"/>
                                      </p:to>
                                    </p:set>
                                    <p:anim calcmode="lin" valueType="num">
                                      <p:cBhvr>
                                        <p:cTn id="14" dur="500" fill="hold"/>
                                        <p:tgtEl>
                                          <p:spTgt spid="9"/>
                                        </p:tgtEl>
                                        <p:attrNameLst>
                                          <p:attrName>ppt_w</p:attrName>
                                        </p:attrNameLst>
                                      </p:cBhvr>
                                      <p:tavLst>
                                        <p:tav tm="0">
                                          <p:val>
                                            <p:fltVal val="0"/>
                                          </p:val>
                                        </p:tav>
                                        <p:tav tm="100000">
                                          <p:val>
                                            <p:strVal val="#ppt_w"/>
                                          </p:val>
                                        </p:tav>
                                      </p:tavLst>
                                    </p:anim>
                                    <p:anim calcmode="lin" valueType="num">
                                      <p:cBhvr>
                                        <p:cTn id="15" dur="500" fill="hold"/>
                                        <p:tgtEl>
                                          <p:spTgt spid="9"/>
                                        </p:tgtEl>
                                        <p:attrNameLst>
                                          <p:attrName>ppt_h</p:attrName>
                                        </p:attrNameLst>
                                      </p:cBhvr>
                                      <p:tavLst>
                                        <p:tav tm="0">
                                          <p:val>
                                            <p:fltVal val="0"/>
                                          </p:val>
                                        </p:tav>
                                        <p:tav tm="100000">
                                          <p:val>
                                            <p:strVal val="#ppt_h"/>
                                          </p:val>
                                        </p:tav>
                                      </p:tavLst>
                                    </p:anim>
                                    <p:animEffect transition="in" filter="fade">
                                      <p:cBhvr>
                                        <p:cTn id="16" dur="500"/>
                                        <p:tgtEl>
                                          <p:spTgt spid="9"/>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p:cTn id="21" dur="500" fill="hold"/>
                                        <p:tgtEl>
                                          <p:spTgt spid="12"/>
                                        </p:tgtEl>
                                        <p:attrNameLst>
                                          <p:attrName>ppt_w</p:attrName>
                                        </p:attrNameLst>
                                      </p:cBhvr>
                                      <p:tavLst>
                                        <p:tav tm="0">
                                          <p:val>
                                            <p:fltVal val="0"/>
                                          </p:val>
                                        </p:tav>
                                        <p:tav tm="100000">
                                          <p:val>
                                            <p:strVal val="#ppt_w"/>
                                          </p:val>
                                        </p:tav>
                                      </p:tavLst>
                                    </p:anim>
                                    <p:anim calcmode="lin" valueType="num">
                                      <p:cBhvr>
                                        <p:cTn id="22" dur="500" fill="hold"/>
                                        <p:tgtEl>
                                          <p:spTgt spid="12"/>
                                        </p:tgtEl>
                                        <p:attrNameLst>
                                          <p:attrName>ppt_h</p:attrName>
                                        </p:attrNameLst>
                                      </p:cBhvr>
                                      <p:tavLst>
                                        <p:tav tm="0">
                                          <p:val>
                                            <p:fltVal val="0"/>
                                          </p:val>
                                        </p:tav>
                                        <p:tav tm="100000">
                                          <p:val>
                                            <p:strVal val="#ppt_h"/>
                                          </p:val>
                                        </p:tav>
                                      </p:tavLst>
                                    </p:anim>
                                    <p:animEffect transition="in" filter="fade">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 calcmode="lin" valueType="num">
                                      <p:cBhvr>
                                        <p:cTn id="28" dur="500" fill="hold"/>
                                        <p:tgtEl>
                                          <p:spTgt spid="13"/>
                                        </p:tgtEl>
                                        <p:attrNameLst>
                                          <p:attrName>ppt_w</p:attrName>
                                        </p:attrNameLst>
                                      </p:cBhvr>
                                      <p:tavLst>
                                        <p:tav tm="0">
                                          <p:val>
                                            <p:fltVal val="0"/>
                                          </p:val>
                                        </p:tav>
                                        <p:tav tm="100000">
                                          <p:val>
                                            <p:strVal val="#ppt_w"/>
                                          </p:val>
                                        </p:tav>
                                      </p:tavLst>
                                    </p:anim>
                                    <p:anim calcmode="lin" valueType="num">
                                      <p:cBhvr>
                                        <p:cTn id="29" dur="500" fill="hold"/>
                                        <p:tgtEl>
                                          <p:spTgt spid="13"/>
                                        </p:tgtEl>
                                        <p:attrNameLst>
                                          <p:attrName>ppt_h</p:attrName>
                                        </p:attrNameLst>
                                      </p:cBhvr>
                                      <p:tavLst>
                                        <p:tav tm="0">
                                          <p:val>
                                            <p:fltVal val="0"/>
                                          </p:val>
                                        </p:tav>
                                        <p:tav tm="100000">
                                          <p:val>
                                            <p:strVal val="#ppt_h"/>
                                          </p:val>
                                        </p:tav>
                                      </p:tavLst>
                                    </p:anim>
                                    <p:animEffect transition="in" filter="fade">
                                      <p:cBhvr>
                                        <p:cTn id="3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2" grpId="0">
        <p:bldAsOne/>
      </p:bldGraphic>
      <p:bldP spid="9" grpId="0"/>
      <p:bldP spid="13"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0"/>
            <a:ext cx="5472608" cy="1143000"/>
          </a:xfrm>
        </p:spPr>
        <p:txBody>
          <a:bodyPr/>
          <a:lstStyle/>
          <a:p>
            <a:r>
              <a:rPr lang="ar-SA" sz="2400" dirty="0" smtClean="0">
                <a:solidFill>
                  <a:srgbClr val="FF0000"/>
                </a:solidFill>
                <a:cs typeface="B Titr" panose="00000700000000000000" pitchFamily="2" charset="-78"/>
              </a:rPr>
              <a:t>فصل دوم: طلبه در دورة رشد و تحصیل</a:t>
            </a:r>
            <a:endParaRPr lang="fa-IR" sz="2400" dirty="0">
              <a:solidFill>
                <a:srgbClr val="FF0000"/>
              </a:solidFill>
              <a:cs typeface="B Titr" panose="00000700000000000000" pitchFamily="2" charset="-78"/>
            </a:endParaRPr>
          </a:p>
        </p:txBody>
      </p:sp>
      <p:graphicFrame>
        <p:nvGraphicFramePr>
          <p:cNvPr id="10" name="Content Placeholder 3"/>
          <p:cNvGraphicFramePr>
            <a:graphicFrameLocks noGrp="1"/>
          </p:cNvGraphicFramePr>
          <p:nvPr>
            <p:ph idx="1"/>
            <p:extLst>
              <p:ext uri="{D42A27DB-BD31-4B8C-83A1-F6EECF244321}">
                <p14:modId xmlns:p14="http://schemas.microsoft.com/office/powerpoint/2010/main" val="2199654396"/>
              </p:ext>
            </p:extLst>
          </p:nvPr>
        </p:nvGraphicFramePr>
        <p:xfrm>
          <a:off x="323528" y="1124744"/>
          <a:ext cx="8640960" cy="518457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Rectangle 2"/>
          <p:cNvSpPr/>
          <p:nvPr/>
        </p:nvSpPr>
        <p:spPr>
          <a:xfrm>
            <a:off x="0" y="5949280"/>
            <a:ext cx="8964488" cy="830997"/>
          </a:xfrm>
          <a:prstGeom prst="rect">
            <a:avLst/>
          </a:prstGeom>
        </p:spPr>
        <p:txBody>
          <a:bodyPr wrap="square">
            <a:spAutoFit/>
          </a:bodyPr>
          <a:lstStyle/>
          <a:p>
            <a:r>
              <a:rPr lang="fa-IR" sz="2400" b="1" dirty="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روایات فراوان از پیشوایان بزرگ اسلام بر ارزش ذاتی تفقه و آشنایی عمیق با دین خدا تأکید </a:t>
            </a:r>
            <a:r>
              <a:rPr lang="fa-IR" sz="2400" b="1" dirty="0" smtClean="0">
                <a:solidFill>
                  <a:srgbClr val="002060"/>
                </a:solidFill>
                <a:latin typeface="Times New Roman" panose="02020603050405020304" pitchFamily="18" charset="0"/>
                <a:ea typeface="Times New Roman" panose="02020603050405020304" pitchFamily="18" charset="0"/>
                <a:cs typeface="B Nazanin" panose="00000400000000000000" pitchFamily="2" charset="-78"/>
              </a:rPr>
              <a:t>می‌ورزد ، برخی از آن ها در ادامه می آیند</a:t>
            </a:r>
            <a:endParaRPr lang="fa-IR" sz="2400" b="1" dirty="0">
              <a:solidFill>
                <a:srgbClr val="002060"/>
              </a:solidFill>
              <a:cs typeface="B Nazanin" panose="00000400000000000000" pitchFamily="2" charset="-78"/>
            </a:endParaRPr>
          </a:p>
        </p:txBody>
      </p:sp>
    </p:spTree>
    <p:extLst>
      <p:ext uri="{BB962C8B-B14F-4D97-AF65-F5344CB8AC3E}">
        <p14:creationId xmlns:p14="http://schemas.microsoft.com/office/powerpoint/2010/main" val="115862060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0">
                                            <p:graphicEl>
                                              <a:dgm id="{E901D12D-691C-4A9E-9584-A0246396279C}"/>
                                            </p:graphicEl>
                                          </p:spTgt>
                                        </p:tgtEl>
                                        <p:attrNameLst>
                                          <p:attrName>style.visibility</p:attrName>
                                        </p:attrNameLst>
                                      </p:cBhvr>
                                      <p:to>
                                        <p:strVal val="visible"/>
                                      </p:to>
                                    </p:set>
                                    <p:animEffect transition="in" filter="randombar(horizontal)">
                                      <p:cBhvr>
                                        <p:cTn id="12" dur="500"/>
                                        <p:tgtEl>
                                          <p:spTgt spid="10">
                                            <p:graphicEl>
                                              <a:dgm id="{E901D12D-691C-4A9E-9584-A0246396279C}"/>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10">
                                            <p:graphicEl>
                                              <a:dgm id="{E3561C02-9F31-44E8-9A2C-D407308B41A2}"/>
                                            </p:graphicEl>
                                          </p:spTgt>
                                        </p:tgtEl>
                                        <p:attrNameLst>
                                          <p:attrName>style.visibility</p:attrName>
                                        </p:attrNameLst>
                                      </p:cBhvr>
                                      <p:to>
                                        <p:strVal val="visible"/>
                                      </p:to>
                                    </p:set>
                                    <p:animEffect transition="in" filter="randombar(horizontal)">
                                      <p:cBhvr>
                                        <p:cTn id="17" dur="500"/>
                                        <p:tgtEl>
                                          <p:spTgt spid="10">
                                            <p:graphicEl>
                                              <a:dgm id="{E3561C02-9F31-44E8-9A2C-D407308B41A2}"/>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10">
                                            <p:graphicEl>
                                              <a:dgm id="{851EC518-3646-498C-A950-1AE96C4805D2}"/>
                                            </p:graphicEl>
                                          </p:spTgt>
                                        </p:tgtEl>
                                        <p:attrNameLst>
                                          <p:attrName>style.visibility</p:attrName>
                                        </p:attrNameLst>
                                      </p:cBhvr>
                                      <p:to>
                                        <p:strVal val="visible"/>
                                      </p:to>
                                    </p:set>
                                    <p:animEffect transition="in" filter="randombar(horizontal)">
                                      <p:cBhvr>
                                        <p:cTn id="20" dur="500"/>
                                        <p:tgtEl>
                                          <p:spTgt spid="10">
                                            <p:graphicEl>
                                              <a:dgm id="{851EC518-3646-498C-A950-1AE96C4805D2}"/>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grpId="0" nodeType="clickEffect">
                                  <p:stCondLst>
                                    <p:cond delay="0"/>
                                  </p:stCondLst>
                                  <p:childTnLst>
                                    <p:set>
                                      <p:cBhvr>
                                        <p:cTn id="24" dur="1" fill="hold">
                                          <p:stCondLst>
                                            <p:cond delay="0"/>
                                          </p:stCondLst>
                                        </p:cTn>
                                        <p:tgtEl>
                                          <p:spTgt spid="10">
                                            <p:graphicEl>
                                              <a:dgm id="{77A7F0B2-E2FB-45D0-B7CB-50F15B07CEE6}"/>
                                            </p:graphicEl>
                                          </p:spTgt>
                                        </p:tgtEl>
                                        <p:attrNameLst>
                                          <p:attrName>style.visibility</p:attrName>
                                        </p:attrNameLst>
                                      </p:cBhvr>
                                      <p:to>
                                        <p:strVal val="visible"/>
                                      </p:to>
                                    </p:set>
                                    <p:animEffect transition="in" filter="randombar(horizontal)">
                                      <p:cBhvr>
                                        <p:cTn id="25" dur="500"/>
                                        <p:tgtEl>
                                          <p:spTgt spid="10">
                                            <p:graphicEl>
                                              <a:dgm id="{77A7F0B2-E2FB-45D0-B7CB-50F15B07CEE6}"/>
                                            </p:graphicEl>
                                          </p:spTgt>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10">
                                            <p:graphicEl>
                                              <a:dgm id="{2638A0DD-E1BD-4460-B33F-C5771F846CA4}"/>
                                            </p:graphicEl>
                                          </p:spTgt>
                                        </p:tgtEl>
                                        <p:attrNameLst>
                                          <p:attrName>style.visibility</p:attrName>
                                        </p:attrNameLst>
                                      </p:cBhvr>
                                      <p:to>
                                        <p:strVal val="visible"/>
                                      </p:to>
                                    </p:set>
                                    <p:animEffect transition="in" filter="randombar(horizontal)">
                                      <p:cBhvr>
                                        <p:cTn id="28" dur="500"/>
                                        <p:tgtEl>
                                          <p:spTgt spid="10">
                                            <p:graphicEl>
                                              <a:dgm id="{2638A0DD-E1BD-4460-B33F-C5771F846CA4}"/>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grpId="0" nodeType="clickEffect">
                                  <p:stCondLst>
                                    <p:cond delay="0"/>
                                  </p:stCondLst>
                                  <p:childTnLst>
                                    <p:set>
                                      <p:cBhvr>
                                        <p:cTn id="32" dur="1" fill="hold">
                                          <p:stCondLst>
                                            <p:cond delay="0"/>
                                          </p:stCondLst>
                                        </p:cTn>
                                        <p:tgtEl>
                                          <p:spTgt spid="10">
                                            <p:graphicEl>
                                              <a:dgm id="{C0E33868-F5FA-43FB-BC49-816DA3CD40B3}"/>
                                            </p:graphicEl>
                                          </p:spTgt>
                                        </p:tgtEl>
                                        <p:attrNameLst>
                                          <p:attrName>style.visibility</p:attrName>
                                        </p:attrNameLst>
                                      </p:cBhvr>
                                      <p:to>
                                        <p:strVal val="visible"/>
                                      </p:to>
                                    </p:set>
                                    <p:animEffect transition="in" filter="randombar(horizontal)">
                                      <p:cBhvr>
                                        <p:cTn id="33" dur="500"/>
                                        <p:tgtEl>
                                          <p:spTgt spid="10">
                                            <p:graphicEl>
                                              <a:dgm id="{C0E33868-F5FA-43FB-BC49-816DA3CD40B3}"/>
                                            </p:graphicEl>
                                          </p:spTgt>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10">
                                            <p:graphicEl>
                                              <a:dgm id="{A990F98D-D72D-4E4A-861E-87E2DDA1A177}"/>
                                            </p:graphicEl>
                                          </p:spTgt>
                                        </p:tgtEl>
                                        <p:attrNameLst>
                                          <p:attrName>style.visibility</p:attrName>
                                        </p:attrNameLst>
                                      </p:cBhvr>
                                      <p:to>
                                        <p:strVal val="visible"/>
                                      </p:to>
                                    </p:set>
                                    <p:animEffect transition="in" filter="randombar(horizontal)">
                                      <p:cBhvr>
                                        <p:cTn id="36" dur="500"/>
                                        <p:tgtEl>
                                          <p:spTgt spid="10">
                                            <p:graphicEl>
                                              <a:dgm id="{A990F98D-D72D-4E4A-861E-87E2DDA1A177}"/>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3"/>
                                        </p:tgtEl>
                                        <p:attrNameLst>
                                          <p:attrName>style.visibility</p:attrName>
                                        </p:attrNameLst>
                                      </p:cBhvr>
                                      <p:to>
                                        <p:strVal val="visible"/>
                                      </p:to>
                                    </p:set>
                                    <p:animEffect transition="in" filter="randombar(horizontal)">
                                      <p:cBhvr>
                                        <p:cTn id="4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10" grpId="0">
        <p:bldSub>
          <a:bldDgm bld="one"/>
        </p:bldSub>
      </p:bldGraphic>
      <p:bldP spid="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795237491"/>
              </p:ext>
            </p:extLst>
          </p:nvPr>
        </p:nvGraphicFramePr>
        <p:xfrm>
          <a:off x="179512" y="1600200"/>
          <a:ext cx="8507288"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pPr lvl="0"/>
            <a:r>
              <a:rPr lang="fa-IR" sz="5400" dirty="0">
                <a:solidFill>
                  <a:srgbClr val="FF0000"/>
                </a:solidFill>
                <a:cs typeface="B Titr" panose="00000700000000000000" pitchFamily="2" charset="-78"/>
              </a:rPr>
              <a:t>ضرورت تحصیل</a:t>
            </a:r>
            <a:endParaRPr lang="en-US" sz="5400" dirty="0">
              <a:solidFill>
                <a:srgbClr val="FF0000"/>
              </a:solidFill>
            </a:endParaRPr>
          </a:p>
        </p:txBody>
      </p:sp>
    </p:spTree>
    <p:extLst>
      <p:ext uri="{BB962C8B-B14F-4D97-AF65-F5344CB8AC3E}">
        <p14:creationId xmlns:p14="http://schemas.microsoft.com/office/powerpoint/2010/main" val="452037445"/>
      </p:ext>
    </p:extLst>
  </p:cSld>
  <p:clrMapOvr>
    <a:masterClrMapping/>
  </p:clrMapOvr>
  <mc:AlternateContent xmlns:mc="http://schemas.openxmlformats.org/markup-compatibility/2006" xmlns:p14="http://schemas.microsoft.com/office/powerpoint/2010/main">
    <mc:Choice Requires="p14">
      <p:transition spd="slow" p14:dur="4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3E74DE9C-4410-418C-9358-E3F253382FDE}"/>
                                            </p:graphicEl>
                                          </p:spTgt>
                                        </p:tgtEl>
                                        <p:attrNameLst>
                                          <p:attrName>style.visibility</p:attrName>
                                        </p:attrNameLst>
                                      </p:cBhvr>
                                      <p:to>
                                        <p:strVal val="visible"/>
                                      </p:to>
                                    </p:set>
                                    <p:animEffect transition="in" filter="fade">
                                      <p:cBhvr>
                                        <p:cTn id="14" dur="2000"/>
                                        <p:tgtEl>
                                          <p:spTgt spid="4">
                                            <p:graphicEl>
                                              <a:dgm id="{3E74DE9C-4410-418C-9358-E3F253382FDE}"/>
                                            </p:graphicEl>
                                          </p:spTgt>
                                        </p:tgtEl>
                                      </p:cBhvr>
                                    </p:animEffect>
                                    <p:anim calcmode="lin" valueType="num">
                                      <p:cBhvr>
                                        <p:cTn id="15" dur="2000" fill="hold"/>
                                        <p:tgtEl>
                                          <p:spTgt spid="4">
                                            <p:graphicEl>
                                              <a:dgm id="{3E74DE9C-4410-418C-9358-E3F253382FDE}"/>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3E74DE9C-4410-418C-9358-E3F253382FDE}"/>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A356E475-6169-4035-BDF7-C8D33FC80FB5}"/>
                                            </p:graphicEl>
                                          </p:spTgt>
                                        </p:tgtEl>
                                        <p:attrNameLst>
                                          <p:attrName>style.visibility</p:attrName>
                                        </p:attrNameLst>
                                      </p:cBhvr>
                                      <p:to>
                                        <p:strVal val="visible"/>
                                      </p:to>
                                    </p:set>
                                    <p:animEffect transition="in" filter="fade">
                                      <p:cBhvr>
                                        <p:cTn id="21" dur="2000"/>
                                        <p:tgtEl>
                                          <p:spTgt spid="4">
                                            <p:graphicEl>
                                              <a:dgm id="{A356E475-6169-4035-BDF7-C8D33FC80FB5}"/>
                                            </p:graphicEl>
                                          </p:spTgt>
                                        </p:tgtEl>
                                      </p:cBhvr>
                                    </p:animEffect>
                                    <p:anim calcmode="lin" valueType="num">
                                      <p:cBhvr>
                                        <p:cTn id="22" dur="2000" fill="hold"/>
                                        <p:tgtEl>
                                          <p:spTgt spid="4">
                                            <p:graphicEl>
                                              <a:dgm id="{A356E475-6169-4035-BDF7-C8D33FC80FB5}"/>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A356E475-6169-4035-BDF7-C8D33FC80FB5}"/>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4">
                                            <p:graphicEl>
                                              <a:dgm id="{39B51C11-BAE0-4F77-BE89-759C027B7D7C}"/>
                                            </p:graphicEl>
                                          </p:spTgt>
                                        </p:tgtEl>
                                        <p:attrNameLst>
                                          <p:attrName>style.visibility</p:attrName>
                                        </p:attrNameLst>
                                      </p:cBhvr>
                                      <p:to>
                                        <p:strVal val="visible"/>
                                      </p:to>
                                    </p:set>
                                    <p:animEffect transition="in" filter="fade">
                                      <p:cBhvr>
                                        <p:cTn id="26" dur="2000"/>
                                        <p:tgtEl>
                                          <p:spTgt spid="4">
                                            <p:graphicEl>
                                              <a:dgm id="{39B51C11-BAE0-4F77-BE89-759C027B7D7C}"/>
                                            </p:graphicEl>
                                          </p:spTgt>
                                        </p:tgtEl>
                                      </p:cBhvr>
                                    </p:animEffect>
                                    <p:anim calcmode="lin" valueType="num">
                                      <p:cBhvr>
                                        <p:cTn id="27" dur="2000" fill="hold"/>
                                        <p:tgtEl>
                                          <p:spTgt spid="4">
                                            <p:graphicEl>
                                              <a:dgm id="{39B51C11-BAE0-4F77-BE89-759C027B7D7C}"/>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39B51C11-BAE0-4F77-BE89-759C027B7D7C}"/>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4">
                                            <p:graphicEl>
                                              <a:dgm id="{300B621D-473A-4C6F-AFE5-7B36DDF5296D}"/>
                                            </p:graphicEl>
                                          </p:spTgt>
                                        </p:tgtEl>
                                        <p:attrNameLst>
                                          <p:attrName>style.visibility</p:attrName>
                                        </p:attrNameLst>
                                      </p:cBhvr>
                                      <p:to>
                                        <p:strVal val="visible"/>
                                      </p:to>
                                    </p:set>
                                    <p:animEffect transition="in" filter="fade">
                                      <p:cBhvr>
                                        <p:cTn id="33" dur="2000"/>
                                        <p:tgtEl>
                                          <p:spTgt spid="4">
                                            <p:graphicEl>
                                              <a:dgm id="{300B621D-473A-4C6F-AFE5-7B36DDF5296D}"/>
                                            </p:graphicEl>
                                          </p:spTgt>
                                        </p:tgtEl>
                                      </p:cBhvr>
                                    </p:animEffect>
                                    <p:anim calcmode="lin" valueType="num">
                                      <p:cBhvr>
                                        <p:cTn id="34" dur="2000" fill="hold"/>
                                        <p:tgtEl>
                                          <p:spTgt spid="4">
                                            <p:graphicEl>
                                              <a:dgm id="{300B621D-473A-4C6F-AFE5-7B36DDF5296D}"/>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300B621D-473A-4C6F-AFE5-7B36DDF5296D}"/>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4">
                                            <p:graphicEl>
                                              <a:dgm id="{33BB4C90-5402-4C8F-83C8-63FFF1F3384E}"/>
                                            </p:graphicEl>
                                          </p:spTgt>
                                        </p:tgtEl>
                                        <p:attrNameLst>
                                          <p:attrName>style.visibility</p:attrName>
                                        </p:attrNameLst>
                                      </p:cBhvr>
                                      <p:to>
                                        <p:strVal val="visible"/>
                                      </p:to>
                                    </p:set>
                                    <p:animEffect transition="in" filter="fade">
                                      <p:cBhvr>
                                        <p:cTn id="38" dur="2000"/>
                                        <p:tgtEl>
                                          <p:spTgt spid="4">
                                            <p:graphicEl>
                                              <a:dgm id="{33BB4C90-5402-4C8F-83C8-63FFF1F3384E}"/>
                                            </p:graphicEl>
                                          </p:spTgt>
                                        </p:tgtEl>
                                      </p:cBhvr>
                                    </p:animEffect>
                                    <p:anim calcmode="lin" valueType="num">
                                      <p:cBhvr>
                                        <p:cTn id="39" dur="2000" fill="hold"/>
                                        <p:tgtEl>
                                          <p:spTgt spid="4">
                                            <p:graphicEl>
                                              <a:dgm id="{33BB4C90-5402-4C8F-83C8-63FFF1F3384E}"/>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33BB4C90-5402-4C8F-83C8-63FFF1F3384E}"/>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1409618317"/>
              </p:ext>
            </p:extLst>
          </p:nvPr>
        </p:nvGraphicFramePr>
        <p:xfrm>
          <a:off x="179512"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le 1"/>
          <p:cNvSpPr>
            <a:spLocks noGrp="1"/>
          </p:cNvSpPr>
          <p:nvPr>
            <p:ph type="title"/>
          </p:nvPr>
        </p:nvSpPr>
        <p:spPr>
          <a:xfrm>
            <a:off x="1979712" y="0"/>
            <a:ext cx="5472608" cy="1143000"/>
          </a:xfrm>
        </p:spPr>
        <p:txBody>
          <a:bodyPr/>
          <a:lstStyle/>
          <a:p>
            <a:pPr lvl="0"/>
            <a:r>
              <a:rPr lang="fa-IR" sz="5400" dirty="0">
                <a:solidFill>
                  <a:srgbClr val="FF0000"/>
                </a:solidFill>
                <a:cs typeface="B Titr" panose="00000700000000000000" pitchFamily="2" charset="-78"/>
              </a:rPr>
              <a:t>ضرورت تحصیل</a:t>
            </a:r>
            <a:endParaRPr lang="en-US" sz="5400" dirty="0">
              <a:solidFill>
                <a:srgbClr val="FF0000"/>
              </a:solidFill>
            </a:endParaRPr>
          </a:p>
        </p:txBody>
      </p:sp>
    </p:spTree>
    <p:extLst>
      <p:ext uri="{BB962C8B-B14F-4D97-AF65-F5344CB8AC3E}">
        <p14:creationId xmlns:p14="http://schemas.microsoft.com/office/powerpoint/2010/main" val="10800345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wind"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heel(1)">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8" fill="hold" grpId="0" nodeType="clickEffect">
                                  <p:stCondLst>
                                    <p:cond delay="0"/>
                                  </p:stCondLst>
                                  <p:childTnLst>
                                    <p:set>
                                      <p:cBhvr>
                                        <p:cTn id="11" dur="1" fill="hold">
                                          <p:stCondLst>
                                            <p:cond delay="0"/>
                                          </p:stCondLst>
                                        </p:cTn>
                                        <p:tgtEl>
                                          <p:spTgt spid="6">
                                            <p:graphicEl>
                                              <a:dgm id="{AAE0052D-E96E-4FCC-A534-1F0ADD50C5DE}"/>
                                            </p:graphicEl>
                                          </p:spTgt>
                                        </p:tgtEl>
                                        <p:attrNameLst>
                                          <p:attrName>style.visibility</p:attrName>
                                        </p:attrNameLst>
                                      </p:cBhvr>
                                      <p:to>
                                        <p:strVal val="visible"/>
                                      </p:to>
                                    </p:set>
                                    <p:animEffect transition="in" filter="wheel(8)">
                                      <p:cBhvr>
                                        <p:cTn id="12" dur="2000"/>
                                        <p:tgtEl>
                                          <p:spTgt spid="6">
                                            <p:graphicEl>
                                              <a:dgm id="{AAE0052D-E96E-4FCC-A534-1F0ADD50C5DE}"/>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8" fill="hold" grpId="0" nodeType="clickEffect">
                                  <p:stCondLst>
                                    <p:cond delay="0"/>
                                  </p:stCondLst>
                                  <p:childTnLst>
                                    <p:set>
                                      <p:cBhvr>
                                        <p:cTn id="16" dur="1" fill="hold">
                                          <p:stCondLst>
                                            <p:cond delay="0"/>
                                          </p:stCondLst>
                                        </p:cTn>
                                        <p:tgtEl>
                                          <p:spTgt spid="6">
                                            <p:graphicEl>
                                              <a:dgm id="{E3FB5ED7-F013-4E56-9237-9A57CA9ED268}"/>
                                            </p:graphicEl>
                                          </p:spTgt>
                                        </p:tgtEl>
                                        <p:attrNameLst>
                                          <p:attrName>style.visibility</p:attrName>
                                        </p:attrNameLst>
                                      </p:cBhvr>
                                      <p:to>
                                        <p:strVal val="visible"/>
                                      </p:to>
                                    </p:set>
                                    <p:animEffect transition="in" filter="wheel(8)">
                                      <p:cBhvr>
                                        <p:cTn id="17" dur="2000"/>
                                        <p:tgtEl>
                                          <p:spTgt spid="6">
                                            <p:graphicEl>
                                              <a:dgm id="{E3FB5ED7-F013-4E56-9237-9A57CA9ED268}"/>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21" presetClass="entr" presetSubtype="8" fill="hold" grpId="0" nodeType="clickEffect">
                                  <p:stCondLst>
                                    <p:cond delay="0"/>
                                  </p:stCondLst>
                                  <p:childTnLst>
                                    <p:set>
                                      <p:cBhvr>
                                        <p:cTn id="21" dur="1" fill="hold">
                                          <p:stCondLst>
                                            <p:cond delay="0"/>
                                          </p:stCondLst>
                                        </p:cTn>
                                        <p:tgtEl>
                                          <p:spTgt spid="6">
                                            <p:graphicEl>
                                              <a:dgm id="{236EC810-AB65-48B6-BC3C-98C3ED84DBE8}"/>
                                            </p:graphicEl>
                                          </p:spTgt>
                                        </p:tgtEl>
                                        <p:attrNameLst>
                                          <p:attrName>style.visibility</p:attrName>
                                        </p:attrNameLst>
                                      </p:cBhvr>
                                      <p:to>
                                        <p:strVal val="visible"/>
                                      </p:to>
                                    </p:set>
                                    <p:animEffect transition="in" filter="wheel(8)">
                                      <p:cBhvr>
                                        <p:cTn id="22" dur="2000"/>
                                        <p:tgtEl>
                                          <p:spTgt spid="6">
                                            <p:graphicEl>
                                              <a:dgm id="{236EC810-AB65-48B6-BC3C-98C3ED84DBE8}"/>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21" presetClass="entr" presetSubtype="8" fill="hold" grpId="0" nodeType="clickEffect">
                                  <p:stCondLst>
                                    <p:cond delay="0"/>
                                  </p:stCondLst>
                                  <p:childTnLst>
                                    <p:set>
                                      <p:cBhvr>
                                        <p:cTn id="26" dur="1" fill="hold">
                                          <p:stCondLst>
                                            <p:cond delay="0"/>
                                          </p:stCondLst>
                                        </p:cTn>
                                        <p:tgtEl>
                                          <p:spTgt spid="6">
                                            <p:graphicEl>
                                              <a:dgm id="{310702E3-FFEF-45E5-A8D9-70CFEFEF13B7}"/>
                                            </p:graphicEl>
                                          </p:spTgt>
                                        </p:tgtEl>
                                        <p:attrNameLst>
                                          <p:attrName>style.visibility</p:attrName>
                                        </p:attrNameLst>
                                      </p:cBhvr>
                                      <p:to>
                                        <p:strVal val="visible"/>
                                      </p:to>
                                    </p:set>
                                    <p:animEffect transition="in" filter="wheel(8)">
                                      <p:cBhvr>
                                        <p:cTn id="27" dur="2000"/>
                                        <p:tgtEl>
                                          <p:spTgt spid="6">
                                            <p:graphicEl>
                                              <a:dgm id="{310702E3-FFEF-45E5-A8D9-70CFEFEF13B7}"/>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21" presetClass="entr" presetSubtype="8" fill="hold" grpId="0" nodeType="clickEffect">
                                  <p:stCondLst>
                                    <p:cond delay="0"/>
                                  </p:stCondLst>
                                  <p:childTnLst>
                                    <p:set>
                                      <p:cBhvr>
                                        <p:cTn id="31" dur="1" fill="hold">
                                          <p:stCondLst>
                                            <p:cond delay="0"/>
                                          </p:stCondLst>
                                        </p:cTn>
                                        <p:tgtEl>
                                          <p:spTgt spid="6">
                                            <p:graphicEl>
                                              <a:dgm id="{6B2C50DC-763A-40FD-8FC8-3382875B0BA8}"/>
                                            </p:graphicEl>
                                          </p:spTgt>
                                        </p:tgtEl>
                                        <p:attrNameLst>
                                          <p:attrName>style.visibility</p:attrName>
                                        </p:attrNameLst>
                                      </p:cBhvr>
                                      <p:to>
                                        <p:strVal val="visible"/>
                                      </p:to>
                                    </p:set>
                                    <p:animEffect transition="in" filter="wheel(8)">
                                      <p:cBhvr>
                                        <p:cTn id="32" dur="2000"/>
                                        <p:tgtEl>
                                          <p:spTgt spid="6">
                                            <p:graphicEl>
                                              <a:dgm id="{6B2C50DC-763A-40FD-8FC8-3382875B0BA8}"/>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21" presetClass="entr" presetSubtype="8" fill="hold" grpId="0" nodeType="clickEffect">
                                  <p:stCondLst>
                                    <p:cond delay="0"/>
                                  </p:stCondLst>
                                  <p:childTnLst>
                                    <p:set>
                                      <p:cBhvr>
                                        <p:cTn id="36" dur="1" fill="hold">
                                          <p:stCondLst>
                                            <p:cond delay="0"/>
                                          </p:stCondLst>
                                        </p:cTn>
                                        <p:tgtEl>
                                          <p:spTgt spid="6">
                                            <p:graphicEl>
                                              <a:dgm id="{C81D4E28-97C1-4E24-9741-A231436D1C16}"/>
                                            </p:graphicEl>
                                          </p:spTgt>
                                        </p:tgtEl>
                                        <p:attrNameLst>
                                          <p:attrName>style.visibility</p:attrName>
                                        </p:attrNameLst>
                                      </p:cBhvr>
                                      <p:to>
                                        <p:strVal val="visible"/>
                                      </p:to>
                                    </p:set>
                                    <p:animEffect transition="in" filter="wheel(8)">
                                      <p:cBhvr>
                                        <p:cTn id="37" dur="2000"/>
                                        <p:tgtEl>
                                          <p:spTgt spid="6">
                                            <p:graphicEl>
                                              <a:dgm id="{C81D4E28-97C1-4E24-9741-A231436D1C1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P spid="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165277594"/>
              </p:ext>
            </p:extLst>
          </p:nvPr>
        </p:nvGraphicFramePr>
        <p:xfrm>
          <a:off x="107504" y="1412776"/>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107504" y="6437889"/>
            <a:ext cx="8856984" cy="375487"/>
          </a:xfrm>
          <a:prstGeom prst="rect">
            <a:avLst/>
          </a:prstGeom>
        </p:spPr>
        <p:txBody>
          <a:bodyPr wrap="square">
            <a:spAutoFit/>
          </a:bodyPr>
          <a:lstStyle/>
          <a:p>
            <a:pPr indent="179705" algn="justLow">
              <a:lnSpc>
                <a:spcPct val="115000"/>
              </a:lnSpc>
            </a:pPr>
            <a:r>
              <a:rPr lang="fa-IR" sz="1600" dirty="0">
                <a:solidFill>
                  <a:srgbClr val="FF0000"/>
                </a:solidFill>
                <a:latin typeface="Times New Roman" panose="02020603050405020304" pitchFamily="18" charset="0"/>
                <a:ea typeface="Times New Roman" panose="02020603050405020304" pitchFamily="18" charset="0"/>
                <a:cs typeface="B Titr" panose="00000700000000000000" pitchFamily="2" charset="-78"/>
              </a:rPr>
              <a:t>با توجه به ارزش بالای تفقه و معرفت دین باید برای آن زحمت کشید و آن را ـ هرچند در زمان طولانی ـ به‌دست آورد.</a:t>
            </a:r>
            <a:endParaRPr lang="en-US" sz="1400" dirty="0">
              <a:solidFill>
                <a:srgbClr val="FF0000"/>
              </a:solidFill>
              <a:effectLst/>
              <a:latin typeface="Times New Roman" panose="02020603050405020304" pitchFamily="18" charset="0"/>
              <a:ea typeface="Times New Roman" panose="02020603050405020304" pitchFamily="18" charset="0"/>
              <a:cs typeface="B Titr" panose="00000700000000000000" pitchFamily="2" charset="-78"/>
            </a:endParaRPr>
          </a:p>
        </p:txBody>
      </p:sp>
      <p:sp>
        <p:nvSpPr>
          <p:cNvPr id="6" name="Title 1"/>
          <p:cNvSpPr>
            <a:spLocks noGrp="1"/>
          </p:cNvSpPr>
          <p:nvPr>
            <p:ph type="title"/>
          </p:nvPr>
        </p:nvSpPr>
        <p:spPr>
          <a:xfrm>
            <a:off x="1979712" y="0"/>
            <a:ext cx="5472608" cy="1143000"/>
          </a:xfrm>
        </p:spPr>
        <p:txBody>
          <a:bodyPr/>
          <a:lstStyle/>
          <a:p>
            <a:pPr lvl="0"/>
            <a:r>
              <a:rPr lang="fa-IR" sz="5400" dirty="0">
                <a:solidFill>
                  <a:srgbClr val="FF0000"/>
                </a:solidFill>
                <a:cs typeface="B Titr" panose="00000700000000000000" pitchFamily="2" charset="-78"/>
              </a:rPr>
              <a:t>ضرورت تحصیل</a:t>
            </a:r>
            <a:endParaRPr lang="en-US" sz="5400" dirty="0">
              <a:solidFill>
                <a:srgbClr val="FF0000"/>
              </a:solidFill>
            </a:endParaRPr>
          </a:p>
        </p:txBody>
      </p:sp>
    </p:spTree>
    <p:extLst>
      <p:ext uri="{BB962C8B-B14F-4D97-AF65-F5344CB8AC3E}">
        <p14:creationId xmlns:p14="http://schemas.microsoft.com/office/powerpoint/2010/main" val="1366177390"/>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ppt_w</p:attrName>
                                        </p:attrNameLst>
                                      </p:cBhvr>
                                      <p:tavLst>
                                        <p:tav tm="0" fmla="#ppt_w*sin(2.5*pi*$)">
                                          <p:val>
                                            <p:fltVal val="0"/>
                                          </p:val>
                                        </p:tav>
                                        <p:tav tm="100000">
                                          <p:val>
                                            <p:fltVal val="1"/>
                                          </p:val>
                                        </p:tav>
                                      </p:tavLst>
                                    </p:anim>
                                    <p:anim calcmode="lin" valueType="num">
                                      <p:cBhvr>
                                        <p:cTn id="9"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E8A338C3-3713-41E1-820B-F24724105EA5}"/>
                                            </p:graphicEl>
                                          </p:spTgt>
                                        </p:tgtEl>
                                        <p:attrNameLst>
                                          <p:attrName>style.visibility</p:attrName>
                                        </p:attrNameLst>
                                      </p:cBhvr>
                                      <p:to>
                                        <p:strVal val="visible"/>
                                      </p:to>
                                    </p:set>
                                    <p:animEffect transition="in" filter="fade">
                                      <p:cBhvr>
                                        <p:cTn id="14" dur="2000"/>
                                        <p:tgtEl>
                                          <p:spTgt spid="4">
                                            <p:graphicEl>
                                              <a:dgm id="{E8A338C3-3713-41E1-820B-F24724105EA5}"/>
                                            </p:graphicEl>
                                          </p:spTgt>
                                        </p:tgtEl>
                                      </p:cBhvr>
                                    </p:animEffect>
                                    <p:anim calcmode="lin" valueType="num">
                                      <p:cBhvr>
                                        <p:cTn id="15" dur="2000" fill="hold"/>
                                        <p:tgtEl>
                                          <p:spTgt spid="4">
                                            <p:graphicEl>
                                              <a:dgm id="{E8A338C3-3713-41E1-820B-F24724105EA5}"/>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E8A338C3-3713-41E1-820B-F24724105EA5}"/>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EF3101EF-5ACA-489A-A855-62D53D7C6600}"/>
                                            </p:graphicEl>
                                          </p:spTgt>
                                        </p:tgtEl>
                                        <p:attrNameLst>
                                          <p:attrName>style.visibility</p:attrName>
                                        </p:attrNameLst>
                                      </p:cBhvr>
                                      <p:to>
                                        <p:strVal val="visible"/>
                                      </p:to>
                                    </p:set>
                                    <p:animEffect transition="in" filter="fade">
                                      <p:cBhvr>
                                        <p:cTn id="21" dur="2000"/>
                                        <p:tgtEl>
                                          <p:spTgt spid="4">
                                            <p:graphicEl>
                                              <a:dgm id="{EF3101EF-5ACA-489A-A855-62D53D7C6600}"/>
                                            </p:graphicEl>
                                          </p:spTgt>
                                        </p:tgtEl>
                                      </p:cBhvr>
                                    </p:animEffect>
                                    <p:anim calcmode="lin" valueType="num">
                                      <p:cBhvr>
                                        <p:cTn id="22" dur="2000" fill="hold"/>
                                        <p:tgtEl>
                                          <p:spTgt spid="4">
                                            <p:graphicEl>
                                              <a:dgm id="{EF3101EF-5ACA-489A-A855-62D53D7C6600}"/>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EF3101EF-5ACA-489A-A855-62D53D7C6600}"/>
                                            </p:graphicEl>
                                          </p:spTgt>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4">
                                            <p:graphicEl>
                                              <a:dgm id="{A0A9EB46-610B-4C49-8859-03689F8F4920}"/>
                                            </p:graphicEl>
                                          </p:spTgt>
                                        </p:tgtEl>
                                        <p:attrNameLst>
                                          <p:attrName>style.visibility</p:attrName>
                                        </p:attrNameLst>
                                      </p:cBhvr>
                                      <p:to>
                                        <p:strVal val="visible"/>
                                      </p:to>
                                    </p:set>
                                    <p:animEffect transition="in" filter="fade">
                                      <p:cBhvr>
                                        <p:cTn id="28" dur="2000"/>
                                        <p:tgtEl>
                                          <p:spTgt spid="4">
                                            <p:graphicEl>
                                              <a:dgm id="{A0A9EB46-610B-4C49-8859-03689F8F4920}"/>
                                            </p:graphicEl>
                                          </p:spTgt>
                                        </p:tgtEl>
                                      </p:cBhvr>
                                    </p:animEffect>
                                    <p:anim calcmode="lin" valueType="num">
                                      <p:cBhvr>
                                        <p:cTn id="29" dur="2000" fill="hold"/>
                                        <p:tgtEl>
                                          <p:spTgt spid="4">
                                            <p:graphicEl>
                                              <a:dgm id="{A0A9EB46-610B-4C49-8859-03689F8F4920}"/>
                                            </p:graphicEl>
                                          </p:spTgt>
                                        </p:tgtEl>
                                        <p:attrNameLst>
                                          <p:attrName>ppt_w</p:attrName>
                                        </p:attrNameLst>
                                      </p:cBhvr>
                                      <p:tavLst>
                                        <p:tav tm="0" fmla="#ppt_w*sin(2.5*pi*$)">
                                          <p:val>
                                            <p:fltVal val="0"/>
                                          </p:val>
                                        </p:tav>
                                        <p:tav tm="100000">
                                          <p:val>
                                            <p:fltVal val="1"/>
                                          </p:val>
                                        </p:tav>
                                      </p:tavLst>
                                    </p:anim>
                                    <p:anim calcmode="lin" valueType="num">
                                      <p:cBhvr>
                                        <p:cTn id="30" dur="2000" fill="hold"/>
                                        <p:tgtEl>
                                          <p:spTgt spid="4">
                                            <p:graphicEl>
                                              <a:dgm id="{A0A9EB46-610B-4C49-8859-03689F8F4920}"/>
                                            </p:graphicEl>
                                          </p:spTgt>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45" presetClass="entr" presetSubtype="0" fill="hold" grpId="0" nodeType="clickEffect">
                                  <p:stCondLst>
                                    <p:cond delay="0"/>
                                  </p:stCondLst>
                                  <p:childTnLst>
                                    <p:set>
                                      <p:cBhvr>
                                        <p:cTn id="34" dur="1" fill="hold">
                                          <p:stCondLst>
                                            <p:cond delay="0"/>
                                          </p:stCondLst>
                                        </p:cTn>
                                        <p:tgtEl>
                                          <p:spTgt spid="4">
                                            <p:graphicEl>
                                              <a:dgm id="{C4282999-68C6-4582-9C36-F1738630A343}"/>
                                            </p:graphicEl>
                                          </p:spTgt>
                                        </p:tgtEl>
                                        <p:attrNameLst>
                                          <p:attrName>style.visibility</p:attrName>
                                        </p:attrNameLst>
                                      </p:cBhvr>
                                      <p:to>
                                        <p:strVal val="visible"/>
                                      </p:to>
                                    </p:set>
                                    <p:animEffect transition="in" filter="fade">
                                      <p:cBhvr>
                                        <p:cTn id="35" dur="2000"/>
                                        <p:tgtEl>
                                          <p:spTgt spid="4">
                                            <p:graphicEl>
                                              <a:dgm id="{C4282999-68C6-4582-9C36-F1738630A343}"/>
                                            </p:graphicEl>
                                          </p:spTgt>
                                        </p:tgtEl>
                                      </p:cBhvr>
                                    </p:animEffect>
                                    <p:anim calcmode="lin" valueType="num">
                                      <p:cBhvr>
                                        <p:cTn id="36" dur="2000" fill="hold"/>
                                        <p:tgtEl>
                                          <p:spTgt spid="4">
                                            <p:graphicEl>
                                              <a:dgm id="{C4282999-68C6-4582-9C36-F1738630A343}"/>
                                            </p:graphicEl>
                                          </p:spTgt>
                                        </p:tgtEl>
                                        <p:attrNameLst>
                                          <p:attrName>ppt_w</p:attrName>
                                        </p:attrNameLst>
                                      </p:cBhvr>
                                      <p:tavLst>
                                        <p:tav tm="0" fmla="#ppt_w*sin(2.5*pi*$)">
                                          <p:val>
                                            <p:fltVal val="0"/>
                                          </p:val>
                                        </p:tav>
                                        <p:tav tm="100000">
                                          <p:val>
                                            <p:fltVal val="1"/>
                                          </p:val>
                                        </p:tav>
                                      </p:tavLst>
                                    </p:anim>
                                    <p:anim calcmode="lin" valueType="num">
                                      <p:cBhvr>
                                        <p:cTn id="37" dur="2000" fill="hold"/>
                                        <p:tgtEl>
                                          <p:spTgt spid="4">
                                            <p:graphicEl>
                                              <a:dgm id="{C4282999-68C6-4582-9C36-F1738630A343}"/>
                                            </p:graphicEl>
                                          </p:spTgt>
                                        </p:tgtEl>
                                        <p:attrNameLst>
                                          <p:attrName>ppt_h</p:attrName>
                                        </p:attrNameLst>
                                      </p:cBhvr>
                                      <p:tavLst>
                                        <p:tav tm="0">
                                          <p:val>
                                            <p:strVal val="#ppt_h"/>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45" presetClass="entr" presetSubtype="0" fill="hold" grpId="0" nodeType="clickEffect">
                                  <p:stCondLst>
                                    <p:cond delay="0"/>
                                  </p:stCondLst>
                                  <p:childTnLst>
                                    <p:set>
                                      <p:cBhvr>
                                        <p:cTn id="41" dur="1" fill="hold">
                                          <p:stCondLst>
                                            <p:cond delay="0"/>
                                          </p:stCondLst>
                                        </p:cTn>
                                        <p:tgtEl>
                                          <p:spTgt spid="5"/>
                                        </p:tgtEl>
                                        <p:attrNameLst>
                                          <p:attrName>style.visibility</p:attrName>
                                        </p:attrNameLst>
                                      </p:cBhvr>
                                      <p:to>
                                        <p:strVal val="visible"/>
                                      </p:to>
                                    </p:set>
                                    <p:animEffect transition="in" filter="fade">
                                      <p:cBhvr>
                                        <p:cTn id="42" dur="2000"/>
                                        <p:tgtEl>
                                          <p:spTgt spid="5"/>
                                        </p:tgtEl>
                                      </p:cBhvr>
                                    </p:animEffect>
                                    <p:anim calcmode="lin" valueType="num">
                                      <p:cBhvr>
                                        <p:cTn id="43" dur="2000" fill="hold"/>
                                        <p:tgtEl>
                                          <p:spTgt spid="5"/>
                                        </p:tgtEl>
                                        <p:attrNameLst>
                                          <p:attrName>ppt_w</p:attrName>
                                        </p:attrNameLst>
                                      </p:cBhvr>
                                      <p:tavLst>
                                        <p:tav tm="0" fmla="#ppt_w*sin(2.5*pi*$)">
                                          <p:val>
                                            <p:fltVal val="0"/>
                                          </p:val>
                                        </p:tav>
                                        <p:tav tm="100000">
                                          <p:val>
                                            <p:fltVal val="1"/>
                                          </p:val>
                                        </p:tav>
                                      </p:tavLst>
                                    </p:anim>
                                    <p:anim calcmode="lin" valueType="num">
                                      <p:cBhvr>
                                        <p:cTn id="44" dur="2000" fill="hold"/>
                                        <p:tgtEl>
                                          <p:spTgt spid="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62880" y="-99392"/>
            <a:ext cx="8229600" cy="1143000"/>
          </a:xfrm>
        </p:spPr>
        <p:txBody>
          <a:bodyPr/>
          <a:lstStyle/>
          <a:p>
            <a:r>
              <a:rPr lang="fa-IR" dirty="0" smtClean="0">
                <a:solidFill>
                  <a:srgbClr val="FF0000"/>
                </a:solidFill>
                <a:cs typeface="B Titr" panose="00000700000000000000" pitchFamily="2" charset="-78"/>
              </a:rPr>
              <a:t>۲_سربازان </a:t>
            </a:r>
            <a:r>
              <a:rPr lang="fa-IR" dirty="0">
                <a:solidFill>
                  <a:srgbClr val="FF0000"/>
                </a:solidFill>
                <a:cs typeface="B Titr" panose="00000700000000000000" pitchFamily="2" charset="-78"/>
              </a:rPr>
              <a:t>نبرد فرهنگی</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744428441"/>
              </p:ext>
            </p:extLst>
          </p:nvPr>
        </p:nvGraphicFramePr>
        <p:xfrm>
          <a:off x="0" y="1628800"/>
          <a:ext cx="8964488" cy="52292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303395724"/>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0C784B2B-0269-4743-92F2-377EBA45FC2E}"/>
                                            </p:graphicEl>
                                          </p:spTgt>
                                        </p:tgtEl>
                                        <p:attrNameLst>
                                          <p:attrName>style.visibility</p:attrName>
                                        </p:attrNameLst>
                                      </p:cBhvr>
                                      <p:to>
                                        <p:strVal val="visible"/>
                                      </p:to>
                                    </p:set>
                                    <p:anim calcmode="lin" valueType="num">
                                      <p:cBhvr>
                                        <p:cTn id="15" dur="1000" fill="hold"/>
                                        <p:tgtEl>
                                          <p:spTgt spid="4">
                                            <p:graphicEl>
                                              <a:dgm id="{0C784B2B-0269-4743-92F2-377EBA45FC2E}"/>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0C784B2B-0269-4743-92F2-377EBA45FC2E}"/>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0C784B2B-0269-4743-92F2-377EBA45FC2E}"/>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0C784B2B-0269-4743-92F2-377EBA45FC2E}"/>
                                            </p:graphicEl>
                                          </p:spTgt>
                                        </p:tgtEl>
                                      </p:cBhvr>
                                    </p:animEffect>
                                  </p:childTnLst>
                                </p:cTn>
                              </p:par>
                              <p:par>
                                <p:cTn id="19" presetID="31" presetClass="entr" presetSubtype="0" fill="hold" grpId="0" nodeType="withEffect">
                                  <p:stCondLst>
                                    <p:cond delay="0"/>
                                  </p:stCondLst>
                                  <p:childTnLst>
                                    <p:set>
                                      <p:cBhvr>
                                        <p:cTn id="20" dur="1" fill="hold">
                                          <p:stCondLst>
                                            <p:cond delay="0"/>
                                          </p:stCondLst>
                                        </p:cTn>
                                        <p:tgtEl>
                                          <p:spTgt spid="4">
                                            <p:graphicEl>
                                              <a:dgm id="{6AC4A60F-AD4C-4554-89FA-5EE9FAE40522}"/>
                                            </p:graphicEl>
                                          </p:spTgt>
                                        </p:tgtEl>
                                        <p:attrNameLst>
                                          <p:attrName>style.visibility</p:attrName>
                                        </p:attrNameLst>
                                      </p:cBhvr>
                                      <p:to>
                                        <p:strVal val="visible"/>
                                      </p:to>
                                    </p:set>
                                    <p:anim calcmode="lin" valueType="num">
                                      <p:cBhvr>
                                        <p:cTn id="21" dur="1000" fill="hold"/>
                                        <p:tgtEl>
                                          <p:spTgt spid="4">
                                            <p:graphicEl>
                                              <a:dgm id="{6AC4A60F-AD4C-4554-89FA-5EE9FAE40522}"/>
                                            </p:graphicEl>
                                          </p:spTgt>
                                        </p:tgtEl>
                                        <p:attrNameLst>
                                          <p:attrName>ppt_w</p:attrName>
                                        </p:attrNameLst>
                                      </p:cBhvr>
                                      <p:tavLst>
                                        <p:tav tm="0">
                                          <p:val>
                                            <p:fltVal val="0"/>
                                          </p:val>
                                        </p:tav>
                                        <p:tav tm="100000">
                                          <p:val>
                                            <p:strVal val="#ppt_w"/>
                                          </p:val>
                                        </p:tav>
                                      </p:tavLst>
                                    </p:anim>
                                    <p:anim calcmode="lin" valueType="num">
                                      <p:cBhvr>
                                        <p:cTn id="22" dur="1000" fill="hold"/>
                                        <p:tgtEl>
                                          <p:spTgt spid="4">
                                            <p:graphicEl>
                                              <a:dgm id="{6AC4A60F-AD4C-4554-89FA-5EE9FAE40522}"/>
                                            </p:graphicEl>
                                          </p:spTgt>
                                        </p:tgtEl>
                                        <p:attrNameLst>
                                          <p:attrName>ppt_h</p:attrName>
                                        </p:attrNameLst>
                                      </p:cBhvr>
                                      <p:tavLst>
                                        <p:tav tm="0">
                                          <p:val>
                                            <p:fltVal val="0"/>
                                          </p:val>
                                        </p:tav>
                                        <p:tav tm="100000">
                                          <p:val>
                                            <p:strVal val="#ppt_h"/>
                                          </p:val>
                                        </p:tav>
                                      </p:tavLst>
                                    </p:anim>
                                    <p:anim calcmode="lin" valueType="num">
                                      <p:cBhvr>
                                        <p:cTn id="23" dur="1000" fill="hold"/>
                                        <p:tgtEl>
                                          <p:spTgt spid="4">
                                            <p:graphicEl>
                                              <a:dgm id="{6AC4A60F-AD4C-4554-89FA-5EE9FAE40522}"/>
                                            </p:graphicEl>
                                          </p:spTgt>
                                        </p:tgtEl>
                                        <p:attrNameLst>
                                          <p:attrName>style.rotation</p:attrName>
                                        </p:attrNameLst>
                                      </p:cBhvr>
                                      <p:tavLst>
                                        <p:tav tm="0">
                                          <p:val>
                                            <p:fltVal val="90"/>
                                          </p:val>
                                        </p:tav>
                                        <p:tav tm="100000">
                                          <p:val>
                                            <p:fltVal val="0"/>
                                          </p:val>
                                        </p:tav>
                                      </p:tavLst>
                                    </p:anim>
                                    <p:animEffect transition="in" filter="fade">
                                      <p:cBhvr>
                                        <p:cTn id="24" dur="1000"/>
                                        <p:tgtEl>
                                          <p:spTgt spid="4">
                                            <p:graphicEl>
                                              <a:dgm id="{6AC4A60F-AD4C-4554-89FA-5EE9FAE40522}"/>
                                            </p:graphicEl>
                                          </p:spTgt>
                                        </p:tgtEl>
                                      </p:cBhvr>
                                    </p:animEffect>
                                  </p:childTnLst>
                                </p:cTn>
                              </p:par>
                            </p:childTnLst>
                          </p:cTn>
                        </p:par>
                      </p:childTnLst>
                    </p:cTn>
                  </p:par>
                  <p:par>
                    <p:cTn id="25" fill="hold">
                      <p:stCondLst>
                        <p:cond delay="indefinite"/>
                      </p:stCondLst>
                      <p:childTnLst>
                        <p:par>
                          <p:cTn id="26" fill="hold">
                            <p:stCondLst>
                              <p:cond delay="0"/>
                            </p:stCondLst>
                            <p:childTnLst>
                              <p:par>
                                <p:cTn id="27" presetID="31" presetClass="entr" presetSubtype="0" fill="hold" grpId="0" nodeType="clickEffect">
                                  <p:stCondLst>
                                    <p:cond delay="0"/>
                                  </p:stCondLst>
                                  <p:childTnLst>
                                    <p:set>
                                      <p:cBhvr>
                                        <p:cTn id="28" dur="1" fill="hold">
                                          <p:stCondLst>
                                            <p:cond delay="0"/>
                                          </p:stCondLst>
                                        </p:cTn>
                                        <p:tgtEl>
                                          <p:spTgt spid="4">
                                            <p:graphicEl>
                                              <a:dgm id="{55859578-9BAE-4826-9598-E0FECCC475FF}"/>
                                            </p:graphicEl>
                                          </p:spTgt>
                                        </p:tgtEl>
                                        <p:attrNameLst>
                                          <p:attrName>style.visibility</p:attrName>
                                        </p:attrNameLst>
                                      </p:cBhvr>
                                      <p:to>
                                        <p:strVal val="visible"/>
                                      </p:to>
                                    </p:set>
                                    <p:anim calcmode="lin" valueType="num">
                                      <p:cBhvr>
                                        <p:cTn id="29" dur="1000" fill="hold"/>
                                        <p:tgtEl>
                                          <p:spTgt spid="4">
                                            <p:graphicEl>
                                              <a:dgm id="{55859578-9BAE-4826-9598-E0FECCC475FF}"/>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55859578-9BAE-4826-9598-E0FECCC475FF}"/>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55859578-9BAE-4826-9598-E0FECCC475FF}"/>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55859578-9BAE-4826-9598-E0FECCC475FF}"/>
                                            </p:graphicEl>
                                          </p:spTgt>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4">
                                            <p:graphicEl>
                                              <a:dgm id="{DBEE66F5-9A6B-4478-B87A-946070FAC776}"/>
                                            </p:graphicEl>
                                          </p:spTgt>
                                        </p:tgtEl>
                                        <p:attrNameLst>
                                          <p:attrName>style.visibility</p:attrName>
                                        </p:attrNameLst>
                                      </p:cBhvr>
                                      <p:to>
                                        <p:strVal val="visible"/>
                                      </p:to>
                                    </p:set>
                                    <p:anim calcmode="lin" valueType="num">
                                      <p:cBhvr>
                                        <p:cTn id="35" dur="1000" fill="hold"/>
                                        <p:tgtEl>
                                          <p:spTgt spid="4">
                                            <p:graphicEl>
                                              <a:dgm id="{DBEE66F5-9A6B-4478-B87A-946070FAC776}"/>
                                            </p:graphicEl>
                                          </p:spTgt>
                                        </p:tgtEl>
                                        <p:attrNameLst>
                                          <p:attrName>ppt_w</p:attrName>
                                        </p:attrNameLst>
                                      </p:cBhvr>
                                      <p:tavLst>
                                        <p:tav tm="0">
                                          <p:val>
                                            <p:fltVal val="0"/>
                                          </p:val>
                                        </p:tav>
                                        <p:tav tm="100000">
                                          <p:val>
                                            <p:strVal val="#ppt_w"/>
                                          </p:val>
                                        </p:tav>
                                      </p:tavLst>
                                    </p:anim>
                                    <p:anim calcmode="lin" valueType="num">
                                      <p:cBhvr>
                                        <p:cTn id="36" dur="1000" fill="hold"/>
                                        <p:tgtEl>
                                          <p:spTgt spid="4">
                                            <p:graphicEl>
                                              <a:dgm id="{DBEE66F5-9A6B-4478-B87A-946070FAC776}"/>
                                            </p:graphicEl>
                                          </p:spTgt>
                                        </p:tgtEl>
                                        <p:attrNameLst>
                                          <p:attrName>ppt_h</p:attrName>
                                        </p:attrNameLst>
                                      </p:cBhvr>
                                      <p:tavLst>
                                        <p:tav tm="0">
                                          <p:val>
                                            <p:fltVal val="0"/>
                                          </p:val>
                                        </p:tav>
                                        <p:tav tm="100000">
                                          <p:val>
                                            <p:strVal val="#ppt_h"/>
                                          </p:val>
                                        </p:tav>
                                      </p:tavLst>
                                    </p:anim>
                                    <p:anim calcmode="lin" valueType="num">
                                      <p:cBhvr>
                                        <p:cTn id="37" dur="1000" fill="hold"/>
                                        <p:tgtEl>
                                          <p:spTgt spid="4">
                                            <p:graphicEl>
                                              <a:dgm id="{DBEE66F5-9A6B-4478-B87A-946070FAC776}"/>
                                            </p:graphicEl>
                                          </p:spTgt>
                                        </p:tgtEl>
                                        <p:attrNameLst>
                                          <p:attrName>style.rotation</p:attrName>
                                        </p:attrNameLst>
                                      </p:cBhvr>
                                      <p:tavLst>
                                        <p:tav tm="0">
                                          <p:val>
                                            <p:fltVal val="90"/>
                                          </p:val>
                                        </p:tav>
                                        <p:tav tm="100000">
                                          <p:val>
                                            <p:fltVal val="0"/>
                                          </p:val>
                                        </p:tav>
                                      </p:tavLst>
                                    </p:anim>
                                    <p:animEffect transition="in" filter="fade">
                                      <p:cBhvr>
                                        <p:cTn id="38" dur="1000"/>
                                        <p:tgtEl>
                                          <p:spTgt spid="4">
                                            <p:graphicEl>
                                              <a:dgm id="{DBEE66F5-9A6B-4478-B87A-946070FAC77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3204" y="-99392"/>
            <a:ext cx="8229600" cy="1143000"/>
          </a:xfrm>
        </p:spPr>
        <p:txBody>
          <a:bodyPr/>
          <a:lstStyle/>
          <a:p>
            <a:r>
              <a:rPr lang="fa-IR" dirty="0" smtClean="0">
                <a:solidFill>
                  <a:srgbClr val="FF0000"/>
                </a:solidFill>
                <a:cs typeface="B Titr" panose="00000700000000000000" pitchFamily="2" charset="-78"/>
              </a:rPr>
              <a:t>۳_نهال</a:t>
            </a:r>
            <a:r>
              <a:rPr lang="fa-IR" dirty="0">
                <a:solidFill>
                  <a:srgbClr val="FF0000"/>
                </a:solidFill>
                <a:cs typeface="B Titr" panose="00000700000000000000" pitchFamily="2" charset="-78"/>
              </a:rPr>
              <a:t>‏فروشی حوزه</a:t>
            </a:r>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428241402"/>
              </p:ext>
            </p:extLst>
          </p:nvPr>
        </p:nvGraphicFramePr>
        <p:xfrm>
          <a:off x="179512" y="1417638"/>
          <a:ext cx="8856984" cy="532373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3" name="Down Arrow 2"/>
          <p:cNvSpPr/>
          <p:nvPr/>
        </p:nvSpPr>
        <p:spPr>
          <a:xfrm>
            <a:off x="1259632" y="5661248"/>
            <a:ext cx="1512168" cy="1124744"/>
          </a:xfrm>
          <a:prstGeom prst="downArrow">
            <a:avLst/>
          </a:prstGeom>
        </p:spPr>
        <p:style>
          <a:lnRef idx="1">
            <a:schemeClr val="dk1"/>
          </a:lnRef>
          <a:fillRef idx="2">
            <a:schemeClr val="dk1"/>
          </a:fillRef>
          <a:effectRef idx="1">
            <a:schemeClr val="dk1"/>
          </a:effectRef>
          <a:fontRef idx="minor">
            <a:schemeClr val="dk1"/>
          </a:fontRef>
        </p:style>
        <p:txBody>
          <a:bodyPr rtlCol="1" anchor="ctr"/>
          <a:lstStyle/>
          <a:p>
            <a:pPr algn="ctr"/>
            <a:endParaRPr lang="fa-IR"/>
          </a:p>
        </p:txBody>
      </p:sp>
    </p:spTree>
    <p:extLst>
      <p:ext uri="{BB962C8B-B14F-4D97-AF65-F5344CB8AC3E}">
        <p14:creationId xmlns:p14="http://schemas.microsoft.com/office/powerpoint/2010/main" val="21998777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graphicEl>
                                              <a:dgm id="{DE3EA2DE-F826-4206-A3FA-DF966BA36994}"/>
                                            </p:graphicEl>
                                          </p:spTgt>
                                        </p:tgtEl>
                                        <p:attrNameLst>
                                          <p:attrName>style.visibility</p:attrName>
                                        </p:attrNameLst>
                                      </p:cBhvr>
                                      <p:to>
                                        <p:strVal val="visible"/>
                                      </p:to>
                                    </p:set>
                                    <p:anim calcmode="lin" valueType="num">
                                      <p:cBhvr>
                                        <p:cTn id="15" dur="1000" fill="hold"/>
                                        <p:tgtEl>
                                          <p:spTgt spid="6">
                                            <p:graphicEl>
                                              <a:dgm id="{DE3EA2DE-F826-4206-A3FA-DF966BA36994}"/>
                                            </p:graphicEl>
                                          </p:spTgt>
                                        </p:tgtEl>
                                        <p:attrNameLst>
                                          <p:attrName>ppt_w</p:attrName>
                                        </p:attrNameLst>
                                      </p:cBhvr>
                                      <p:tavLst>
                                        <p:tav tm="0">
                                          <p:val>
                                            <p:fltVal val="0"/>
                                          </p:val>
                                        </p:tav>
                                        <p:tav tm="100000">
                                          <p:val>
                                            <p:strVal val="#ppt_w"/>
                                          </p:val>
                                        </p:tav>
                                      </p:tavLst>
                                    </p:anim>
                                    <p:anim calcmode="lin" valueType="num">
                                      <p:cBhvr>
                                        <p:cTn id="16" dur="1000" fill="hold"/>
                                        <p:tgtEl>
                                          <p:spTgt spid="6">
                                            <p:graphicEl>
                                              <a:dgm id="{DE3EA2DE-F826-4206-A3FA-DF966BA36994}"/>
                                            </p:graphicEl>
                                          </p:spTgt>
                                        </p:tgtEl>
                                        <p:attrNameLst>
                                          <p:attrName>ppt_h</p:attrName>
                                        </p:attrNameLst>
                                      </p:cBhvr>
                                      <p:tavLst>
                                        <p:tav tm="0">
                                          <p:val>
                                            <p:fltVal val="0"/>
                                          </p:val>
                                        </p:tav>
                                        <p:tav tm="100000">
                                          <p:val>
                                            <p:strVal val="#ppt_h"/>
                                          </p:val>
                                        </p:tav>
                                      </p:tavLst>
                                    </p:anim>
                                    <p:anim calcmode="lin" valueType="num">
                                      <p:cBhvr>
                                        <p:cTn id="17" dur="1000" fill="hold"/>
                                        <p:tgtEl>
                                          <p:spTgt spid="6">
                                            <p:graphicEl>
                                              <a:dgm id="{DE3EA2DE-F826-4206-A3FA-DF966BA36994}"/>
                                            </p:graphicEl>
                                          </p:spTgt>
                                        </p:tgtEl>
                                        <p:attrNameLst>
                                          <p:attrName>style.rotation</p:attrName>
                                        </p:attrNameLst>
                                      </p:cBhvr>
                                      <p:tavLst>
                                        <p:tav tm="0">
                                          <p:val>
                                            <p:fltVal val="90"/>
                                          </p:val>
                                        </p:tav>
                                        <p:tav tm="100000">
                                          <p:val>
                                            <p:fltVal val="0"/>
                                          </p:val>
                                        </p:tav>
                                      </p:tavLst>
                                    </p:anim>
                                    <p:animEffect transition="in" filter="fade">
                                      <p:cBhvr>
                                        <p:cTn id="18" dur="1000"/>
                                        <p:tgtEl>
                                          <p:spTgt spid="6">
                                            <p:graphicEl>
                                              <a:dgm id="{DE3EA2DE-F826-4206-A3FA-DF966BA36994}"/>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6">
                                            <p:graphicEl>
                                              <a:dgm id="{F8A21C1E-5F75-486F-8380-6F59FA341D60}"/>
                                            </p:graphicEl>
                                          </p:spTgt>
                                        </p:tgtEl>
                                        <p:attrNameLst>
                                          <p:attrName>style.visibility</p:attrName>
                                        </p:attrNameLst>
                                      </p:cBhvr>
                                      <p:to>
                                        <p:strVal val="visible"/>
                                      </p:to>
                                    </p:set>
                                    <p:anim calcmode="lin" valueType="num">
                                      <p:cBhvr>
                                        <p:cTn id="23" dur="1000" fill="hold"/>
                                        <p:tgtEl>
                                          <p:spTgt spid="6">
                                            <p:graphicEl>
                                              <a:dgm id="{F8A21C1E-5F75-486F-8380-6F59FA341D60}"/>
                                            </p:graphicEl>
                                          </p:spTgt>
                                        </p:tgtEl>
                                        <p:attrNameLst>
                                          <p:attrName>ppt_w</p:attrName>
                                        </p:attrNameLst>
                                      </p:cBhvr>
                                      <p:tavLst>
                                        <p:tav tm="0">
                                          <p:val>
                                            <p:fltVal val="0"/>
                                          </p:val>
                                        </p:tav>
                                        <p:tav tm="100000">
                                          <p:val>
                                            <p:strVal val="#ppt_w"/>
                                          </p:val>
                                        </p:tav>
                                      </p:tavLst>
                                    </p:anim>
                                    <p:anim calcmode="lin" valueType="num">
                                      <p:cBhvr>
                                        <p:cTn id="24" dur="1000" fill="hold"/>
                                        <p:tgtEl>
                                          <p:spTgt spid="6">
                                            <p:graphicEl>
                                              <a:dgm id="{F8A21C1E-5F75-486F-8380-6F59FA341D60}"/>
                                            </p:graphicEl>
                                          </p:spTgt>
                                        </p:tgtEl>
                                        <p:attrNameLst>
                                          <p:attrName>ppt_h</p:attrName>
                                        </p:attrNameLst>
                                      </p:cBhvr>
                                      <p:tavLst>
                                        <p:tav tm="0">
                                          <p:val>
                                            <p:fltVal val="0"/>
                                          </p:val>
                                        </p:tav>
                                        <p:tav tm="100000">
                                          <p:val>
                                            <p:strVal val="#ppt_h"/>
                                          </p:val>
                                        </p:tav>
                                      </p:tavLst>
                                    </p:anim>
                                    <p:anim calcmode="lin" valueType="num">
                                      <p:cBhvr>
                                        <p:cTn id="25" dur="1000" fill="hold"/>
                                        <p:tgtEl>
                                          <p:spTgt spid="6">
                                            <p:graphicEl>
                                              <a:dgm id="{F8A21C1E-5F75-486F-8380-6F59FA341D60}"/>
                                            </p:graphicEl>
                                          </p:spTgt>
                                        </p:tgtEl>
                                        <p:attrNameLst>
                                          <p:attrName>style.rotation</p:attrName>
                                        </p:attrNameLst>
                                      </p:cBhvr>
                                      <p:tavLst>
                                        <p:tav tm="0">
                                          <p:val>
                                            <p:fltVal val="90"/>
                                          </p:val>
                                        </p:tav>
                                        <p:tav tm="100000">
                                          <p:val>
                                            <p:fltVal val="0"/>
                                          </p:val>
                                        </p:tav>
                                      </p:tavLst>
                                    </p:anim>
                                    <p:animEffect transition="in" filter="fade">
                                      <p:cBhvr>
                                        <p:cTn id="26" dur="1000"/>
                                        <p:tgtEl>
                                          <p:spTgt spid="6">
                                            <p:graphicEl>
                                              <a:dgm id="{F8A21C1E-5F75-486F-8380-6F59FA341D60}"/>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6">
                                            <p:graphicEl>
                                              <a:dgm id="{13F4B07B-3934-4D9E-B49B-4951FA0CFE49}"/>
                                            </p:graphicEl>
                                          </p:spTgt>
                                        </p:tgtEl>
                                        <p:attrNameLst>
                                          <p:attrName>style.visibility</p:attrName>
                                        </p:attrNameLst>
                                      </p:cBhvr>
                                      <p:to>
                                        <p:strVal val="visible"/>
                                      </p:to>
                                    </p:set>
                                    <p:anim calcmode="lin" valueType="num">
                                      <p:cBhvr>
                                        <p:cTn id="29" dur="1000" fill="hold"/>
                                        <p:tgtEl>
                                          <p:spTgt spid="6">
                                            <p:graphicEl>
                                              <a:dgm id="{13F4B07B-3934-4D9E-B49B-4951FA0CFE49}"/>
                                            </p:graphicEl>
                                          </p:spTgt>
                                        </p:tgtEl>
                                        <p:attrNameLst>
                                          <p:attrName>ppt_w</p:attrName>
                                        </p:attrNameLst>
                                      </p:cBhvr>
                                      <p:tavLst>
                                        <p:tav tm="0">
                                          <p:val>
                                            <p:fltVal val="0"/>
                                          </p:val>
                                        </p:tav>
                                        <p:tav tm="100000">
                                          <p:val>
                                            <p:strVal val="#ppt_w"/>
                                          </p:val>
                                        </p:tav>
                                      </p:tavLst>
                                    </p:anim>
                                    <p:anim calcmode="lin" valueType="num">
                                      <p:cBhvr>
                                        <p:cTn id="30" dur="1000" fill="hold"/>
                                        <p:tgtEl>
                                          <p:spTgt spid="6">
                                            <p:graphicEl>
                                              <a:dgm id="{13F4B07B-3934-4D9E-B49B-4951FA0CFE49}"/>
                                            </p:graphicEl>
                                          </p:spTgt>
                                        </p:tgtEl>
                                        <p:attrNameLst>
                                          <p:attrName>ppt_h</p:attrName>
                                        </p:attrNameLst>
                                      </p:cBhvr>
                                      <p:tavLst>
                                        <p:tav tm="0">
                                          <p:val>
                                            <p:fltVal val="0"/>
                                          </p:val>
                                        </p:tav>
                                        <p:tav tm="100000">
                                          <p:val>
                                            <p:strVal val="#ppt_h"/>
                                          </p:val>
                                        </p:tav>
                                      </p:tavLst>
                                    </p:anim>
                                    <p:anim calcmode="lin" valueType="num">
                                      <p:cBhvr>
                                        <p:cTn id="31" dur="1000" fill="hold"/>
                                        <p:tgtEl>
                                          <p:spTgt spid="6">
                                            <p:graphicEl>
                                              <a:dgm id="{13F4B07B-3934-4D9E-B49B-4951FA0CFE49}"/>
                                            </p:graphicEl>
                                          </p:spTgt>
                                        </p:tgtEl>
                                        <p:attrNameLst>
                                          <p:attrName>style.rotation</p:attrName>
                                        </p:attrNameLst>
                                      </p:cBhvr>
                                      <p:tavLst>
                                        <p:tav tm="0">
                                          <p:val>
                                            <p:fltVal val="90"/>
                                          </p:val>
                                        </p:tav>
                                        <p:tav tm="100000">
                                          <p:val>
                                            <p:fltVal val="0"/>
                                          </p:val>
                                        </p:tav>
                                      </p:tavLst>
                                    </p:anim>
                                    <p:animEffect transition="in" filter="fade">
                                      <p:cBhvr>
                                        <p:cTn id="32" dur="1000"/>
                                        <p:tgtEl>
                                          <p:spTgt spid="6">
                                            <p:graphicEl>
                                              <a:dgm id="{13F4B07B-3934-4D9E-B49B-4951FA0CFE49}"/>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p:cTn id="37" dur="1000" fill="hold"/>
                                        <p:tgtEl>
                                          <p:spTgt spid="3"/>
                                        </p:tgtEl>
                                        <p:attrNameLst>
                                          <p:attrName>ppt_w</p:attrName>
                                        </p:attrNameLst>
                                      </p:cBhvr>
                                      <p:tavLst>
                                        <p:tav tm="0">
                                          <p:val>
                                            <p:fltVal val="0"/>
                                          </p:val>
                                        </p:tav>
                                        <p:tav tm="100000">
                                          <p:val>
                                            <p:strVal val="#ppt_w"/>
                                          </p:val>
                                        </p:tav>
                                      </p:tavLst>
                                    </p:anim>
                                    <p:anim calcmode="lin" valueType="num">
                                      <p:cBhvr>
                                        <p:cTn id="38" dur="1000" fill="hold"/>
                                        <p:tgtEl>
                                          <p:spTgt spid="3"/>
                                        </p:tgtEl>
                                        <p:attrNameLst>
                                          <p:attrName>ppt_h</p:attrName>
                                        </p:attrNameLst>
                                      </p:cBhvr>
                                      <p:tavLst>
                                        <p:tav tm="0">
                                          <p:val>
                                            <p:fltVal val="0"/>
                                          </p:val>
                                        </p:tav>
                                        <p:tav tm="100000">
                                          <p:val>
                                            <p:strVal val="#ppt_h"/>
                                          </p:val>
                                        </p:tav>
                                      </p:tavLst>
                                    </p:anim>
                                    <p:anim calcmode="lin" valueType="num">
                                      <p:cBhvr>
                                        <p:cTn id="39" dur="1000" fill="hold"/>
                                        <p:tgtEl>
                                          <p:spTgt spid="3"/>
                                        </p:tgtEl>
                                        <p:attrNameLst>
                                          <p:attrName>style.rotation</p:attrName>
                                        </p:attrNameLst>
                                      </p:cBhvr>
                                      <p:tavLst>
                                        <p:tav tm="0">
                                          <p:val>
                                            <p:fltVal val="90"/>
                                          </p:val>
                                        </p:tav>
                                        <p:tav tm="100000">
                                          <p:val>
                                            <p:fltVal val="0"/>
                                          </p:val>
                                        </p:tav>
                                      </p:tavLst>
                                    </p:anim>
                                    <p:animEffect transition="in" filter="fade">
                                      <p:cBhvr>
                                        <p:cTn id="40"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P spid="3"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80384484"/>
              </p:ext>
            </p:extLst>
          </p:nvPr>
        </p:nvGraphicFramePr>
        <p:xfrm>
          <a:off x="0" y="1556792"/>
          <a:ext cx="8964488" cy="53012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493204" y="-99392"/>
            <a:ext cx="8229600" cy="1143000"/>
          </a:xfrm>
        </p:spPr>
        <p:txBody>
          <a:bodyPr/>
          <a:lstStyle/>
          <a:p>
            <a:r>
              <a:rPr lang="fa-IR" dirty="0" smtClean="0">
                <a:solidFill>
                  <a:srgbClr val="FF0000"/>
                </a:solidFill>
                <a:cs typeface="B Titr" panose="00000700000000000000" pitchFamily="2" charset="-78"/>
              </a:rPr>
              <a:t>۳_نهال</a:t>
            </a:r>
            <a:r>
              <a:rPr lang="fa-IR" dirty="0">
                <a:solidFill>
                  <a:srgbClr val="FF0000"/>
                </a:solidFill>
                <a:cs typeface="B Titr" panose="00000700000000000000" pitchFamily="2" charset="-78"/>
              </a:rPr>
              <a:t>‏فروشی حوزه</a:t>
            </a:r>
          </a:p>
        </p:txBody>
      </p:sp>
      <p:sp>
        <p:nvSpPr>
          <p:cNvPr id="6" name="Down Arrow 5"/>
          <p:cNvSpPr/>
          <p:nvPr/>
        </p:nvSpPr>
        <p:spPr>
          <a:xfrm>
            <a:off x="6156176" y="5805264"/>
            <a:ext cx="1440160" cy="1052736"/>
          </a:xfrm>
          <a:prstGeom prst="downArrow">
            <a:avLst/>
          </a:prstGeom>
        </p:spPr>
        <p:style>
          <a:lnRef idx="1">
            <a:schemeClr val="dk1"/>
          </a:lnRef>
          <a:fillRef idx="2">
            <a:schemeClr val="dk1"/>
          </a:fillRef>
          <a:effectRef idx="1">
            <a:schemeClr val="dk1"/>
          </a:effectRef>
          <a:fontRef idx="minor">
            <a:schemeClr val="dk1"/>
          </a:fontRef>
        </p:style>
        <p:txBody>
          <a:bodyPr rtlCol="1" anchor="ctr"/>
          <a:lstStyle/>
          <a:p>
            <a:pPr algn="ctr"/>
            <a:endParaRPr lang="fa-IR"/>
          </a:p>
        </p:txBody>
      </p:sp>
    </p:spTree>
    <p:extLst>
      <p:ext uri="{BB962C8B-B14F-4D97-AF65-F5344CB8AC3E}">
        <p14:creationId xmlns:p14="http://schemas.microsoft.com/office/powerpoint/2010/main" val="23440249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7A4A6D61-A537-45BD-A305-82CFB7A4349B}"/>
                                            </p:graphicEl>
                                          </p:spTgt>
                                        </p:tgtEl>
                                        <p:attrNameLst>
                                          <p:attrName>style.visibility</p:attrName>
                                        </p:attrNameLst>
                                      </p:cBhvr>
                                      <p:to>
                                        <p:strVal val="visible"/>
                                      </p:to>
                                    </p:set>
                                    <p:anim calcmode="lin" valueType="num">
                                      <p:cBhvr>
                                        <p:cTn id="15" dur="1000" fill="hold"/>
                                        <p:tgtEl>
                                          <p:spTgt spid="4">
                                            <p:graphicEl>
                                              <a:dgm id="{7A4A6D61-A537-45BD-A305-82CFB7A4349B}"/>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7A4A6D61-A537-45BD-A305-82CFB7A4349B}"/>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7A4A6D61-A537-45BD-A305-82CFB7A4349B}"/>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7A4A6D61-A537-45BD-A305-82CFB7A4349B}"/>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1E0930A6-EB8D-4497-84AC-583EA988E72D}"/>
                                            </p:graphicEl>
                                          </p:spTgt>
                                        </p:tgtEl>
                                        <p:attrNameLst>
                                          <p:attrName>style.visibility</p:attrName>
                                        </p:attrNameLst>
                                      </p:cBhvr>
                                      <p:to>
                                        <p:strVal val="visible"/>
                                      </p:to>
                                    </p:set>
                                    <p:anim calcmode="lin" valueType="num">
                                      <p:cBhvr>
                                        <p:cTn id="23" dur="1000" fill="hold"/>
                                        <p:tgtEl>
                                          <p:spTgt spid="4">
                                            <p:graphicEl>
                                              <a:dgm id="{1E0930A6-EB8D-4497-84AC-583EA988E72D}"/>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1E0930A6-EB8D-4497-84AC-583EA988E72D}"/>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1E0930A6-EB8D-4497-84AC-583EA988E72D}"/>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1E0930A6-EB8D-4497-84AC-583EA988E72D}"/>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
                                            <p:graphicEl>
                                              <a:dgm id="{70FD0A79-C688-4E8A-B2BA-558EF892171A}"/>
                                            </p:graphicEl>
                                          </p:spTgt>
                                        </p:tgtEl>
                                        <p:attrNameLst>
                                          <p:attrName>style.visibility</p:attrName>
                                        </p:attrNameLst>
                                      </p:cBhvr>
                                      <p:to>
                                        <p:strVal val="visible"/>
                                      </p:to>
                                    </p:set>
                                    <p:anim calcmode="lin" valueType="num">
                                      <p:cBhvr>
                                        <p:cTn id="29" dur="1000" fill="hold"/>
                                        <p:tgtEl>
                                          <p:spTgt spid="4">
                                            <p:graphicEl>
                                              <a:dgm id="{70FD0A79-C688-4E8A-B2BA-558EF892171A}"/>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70FD0A79-C688-4E8A-B2BA-558EF892171A}"/>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70FD0A79-C688-4E8A-B2BA-558EF892171A}"/>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70FD0A79-C688-4E8A-B2BA-558EF892171A}"/>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6"/>
                                        </p:tgtEl>
                                        <p:attrNameLst>
                                          <p:attrName>style.visibility</p:attrName>
                                        </p:attrNameLst>
                                      </p:cBhvr>
                                      <p:to>
                                        <p:strVal val="visible"/>
                                      </p:to>
                                    </p:set>
                                    <p:anim calcmode="lin" valueType="num">
                                      <p:cBhvr>
                                        <p:cTn id="37" dur="1000" fill="hold"/>
                                        <p:tgtEl>
                                          <p:spTgt spid="6"/>
                                        </p:tgtEl>
                                        <p:attrNameLst>
                                          <p:attrName>ppt_w</p:attrName>
                                        </p:attrNameLst>
                                      </p:cBhvr>
                                      <p:tavLst>
                                        <p:tav tm="0">
                                          <p:val>
                                            <p:fltVal val="0"/>
                                          </p:val>
                                        </p:tav>
                                        <p:tav tm="100000">
                                          <p:val>
                                            <p:strVal val="#ppt_w"/>
                                          </p:val>
                                        </p:tav>
                                      </p:tavLst>
                                    </p:anim>
                                    <p:anim calcmode="lin" valueType="num">
                                      <p:cBhvr>
                                        <p:cTn id="38" dur="1000" fill="hold"/>
                                        <p:tgtEl>
                                          <p:spTgt spid="6"/>
                                        </p:tgtEl>
                                        <p:attrNameLst>
                                          <p:attrName>ppt_h</p:attrName>
                                        </p:attrNameLst>
                                      </p:cBhvr>
                                      <p:tavLst>
                                        <p:tav tm="0">
                                          <p:val>
                                            <p:fltVal val="0"/>
                                          </p:val>
                                        </p:tav>
                                        <p:tav tm="100000">
                                          <p:val>
                                            <p:strVal val="#ppt_h"/>
                                          </p:val>
                                        </p:tav>
                                      </p:tavLst>
                                    </p:anim>
                                    <p:anim calcmode="lin" valueType="num">
                                      <p:cBhvr>
                                        <p:cTn id="39" dur="1000" fill="hold"/>
                                        <p:tgtEl>
                                          <p:spTgt spid="6"/>
                                        </p:tgtEl>
                                        <p:attrNameLst>
                                          <p:attrName>style.rotation</p:attrName>
                                        </p:attrNameLst>
                                      </p:cBhvr>
                                      <p:tavLst>
                                        <p:tav tm="0">
                                          <p:val>
                                            <p:fltVal val="90"/>
                                          </p:val>
                                        </p:tav>
                                        <p:tav tm="100000">
                                          <p:val>
                                            <p:fltVal val="0"/>
                                          </p:val>
                                        </p:tav>
                                      </p:tavLst>
                                    </p:anim>
                                    <p:animEffect transition="in" filter="fade">
                                      <p:cBhvr>
                                        <p:cTn id="4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209994243"/>
              </p:ext>
            </p:extLst>
          </p:nvPr>
        </p:nvGraphicFramePr>
        <p:xfrm>
          <a:off x="107504" y="1600200"/>
          <a:ext cx="9036496" cy="525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493204" y="-99392"/>
            <a:ext cx="8229600" cy="1143000"/>
          </a:xfrm>
        </p:spPr>
        <p:txBody>
          <a:bodyPr/>
          <a:lstStyle/>
          <a:p>
            <a:r>
              <a:rPr lang="fa-IR" dirty="0" smtClean="0">
                <a:solidFill>
                  <a:srgbClr val="FF0000"/>
                </a:solidFill>
                <a:cs typeface="B Titr" panose="00000700000000000000" pitchFamily="2" charset="-78"/>
              </a:rPr>
              <a:t>۳_نهال</a:t>
            </a:r>
            <a:r>
              <a:rPr lang="fa-IR" dirty="0">
                <a:solidFill>
                  <a:srgbClr val="FF0000"/>
                </a:solidFill>
                <a:cs typeface="B Titr" panose="00000700000000000000" pitchFamily="2" charset="-78"/>
              </a:rPr>
              <a:t>‏فروشی حوزه</a:t>
            </a:r>
          </a:p>
        </p:txBody>
      </p:sp>
    </p:spTree>
    <p:extLst>
      <p:ext uri="{BB962C8B-B14F-4D97-AF65-F5344CB8AC3E}">
        <p14:creationId xmlns:p14="http://schemas.microsoft.com/office/powerpoint/2010/main" val="2602796750"/>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graphicEl>
                                              <a:dgm id="{B8A1EED0-6F5A-4BC9-886A-149F19B84879}"/>
                                            </p:graphicEl>
                                          </p:spTgt>
                                        </p:tgtEl>
                                        <p:attrNameLst>
                                          <p:attrName>style.visibility</p:attrName>
                                        </p:attrNameLst>
                                      </p:cBhvr>
                                      <p:to>
                                        <p:strVal val="visible"/>
                                      </p:to>
                                    </p:set>
                                    <p:anim calcmode="lin" valueType="num">
                                      <p:cBhvr>
                                        <p:cTn id="15" dur="1000" fill="hold"/>
                                        <p:tgtEl>
                                          <p:spTgt spid="4">
                                            <p:graphicEl>
                                              <a:dgm id="{B8A1EED0-6F5A-4BC9-886A-149F19B84879}"/>
                                            </p:graphicEl>
                                          </p:spTgt>
                                        </p:tgtEl>
                                        <p:attrNameLst>
                                          <p:attrName>ppt_w</p:attrName>
                                        </p:attrNameLst>
                                      </p:cBhvr>
                                      <p:tavLst>
                                        <p:tav tm="0">
                                          <p:val>
                                            <p:fltVal val="0"/>
                                          </p:val>
                                        </p:tav>
                                        <p:tav tm="100000">
                                          <p:val>
                                            <p:strVal val="#ppt_w"/>
                                          </p:val>
                                        </p:tav>
                                      </p:tavLst>
                                    </p:anim>
                                    <p:anim calcmode="lin" valueType="num">
                                      <p:cBhvr>
                                        <p:cTn id="16" dur="1000" fill="hold"/>
                                        <p:tgtEl>
                                          <p:spTgt spid="4">
                                            <p:graphicEl>
                                              <a:dgm id="{B8A1EED0-6F5A-4BC9-886A-149F19B84879}"/>
                                            </p:graphicEl>
                                          </p:spTgt>
                                        </p:tgtEl>
                                        <p:attrNameLst>
                                          <p:attrName>ppt_h</p:attrName>
                                        </p:attrNameLst>
                                      </p:cBhvr>
                                      <p:tavLst>
                                        <p:tav tm="0">
                                          <p:val>
                                            <p:fltVal val="0"/>
                                          </p:val>
                                        </p:tav>
                                        <p:tav tm="100000">
                                          <p:val>
                                            <p:strVal val="#ppt_h"/>
                                          </p:val>
                                        </p:tav>
                                      </p:tavLst>
                                    </p:anim>
                                    <p:anim calcmode="lin" valueType="num">
                                      <p:cBhvr>
                                        <p:cTn id="17" dur="1000" fill="hold"/>
                                        <p:tgtEl>
                                          <p:spTgt spid="4">
                                            <p:graphicEl>
                                              <a:dgm id="{B8A1EED0-6F5A-4BC9-886A-149F19B84879}"/>
                                            </p:graphicEl>
                                          </p:spTgt>
                                        </p:tgtEl>
                                        <p:attrNameLst>
                                          <p:attrName>style.rotation</p:attrName>
                                        </p:attrNameLst>
                                      </p:cBhvr>
                                      <p:tavLst>
                                        <p:tav tm="0">
                                          <p:val>
                                            <p:fltVal val="90"/>
                                          </p:val>
                                        </p:tav>
                                        <p:tav tm="100000">
                                          <p:val>
                                            <p:fltVal val="0"/>
                                          </p:val>
                                        </p:tav>
                                      </p:tavLst>
                                    </p:anim>
                                    <p:animEffect transition="in" filter="fade">
                                      <p:cBhvr>
                                        <p:cTn id="18" dur="1000"/>
                                        <p:tgtEl>
                                          <p:spTgt spid="4">
                                            <p:graphicEl>
                                              <a:dgm id="{B8A1EED0-6F5A-4BC9-886A-149F19B84879}"/>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4">
                                            <p:graphicEl>
                                              <a:dgm id="{7A4F49CC-3E10-40D1-B01F-8F9F9317F794}"/>
                                            </p:graphicEl>
                                          </p:spTgt>
                                        </p:tgtEl>
                                        <p:attrNameLst>
                                          <p:attrName>style.visibility</p:attrName>
                                        </p:attrNameLst>
                                      </p:cBhvr>
                                      <p:to>
                                        <p:strVal val="visible"/>
                                      </p:to>
                                    </p:set>
                                    <p:anim calcmode="lin" valueType="num">
                                      <p:cBhvr>
                                        <p:cTn id="23" dur="1000" fill="hold"/>
                                        <p:tgtEl>
                                          <p:spTgt spid="4">
                                            <p:graphicEl>
                                              <a:dgm id="{7A4F49CC-3E10-40D1-B01F-8F9F9317F794}"/>
                                            </p:graphicEl>
                                          </p:spTgt>
                                        </p:tgtEl>
                                        <p:attrNameLst>
                                          <p:attrName>ppt_w</p:attrName>
                                        </p:attrNameLst>
                                      </p:cBhvr>
                                      <p:tavLst>
                                        <p:tav tm="0">
                                          <p:val>
                                            <p:fltVal val="0"/>
                                          </p:val>
                                        </p:tav>
                                        <p:tav tm="100000">
                                          <p:val>
                                            <p:strVal val="#ppt_w"/>
                                          </p:val>
                                        </p:tav>
                                      </p:tavLst>
                                    </p:anim>
                                    <p:anim calcmode="lin" valueType="num">
                                      <p:cBhvr>
                                        <p:cTn id="24" dur="1000" fill="hold"/>
                                        <p:tgtEl>
                                          <p:spTgt spid="4">
                                            <p:graphicEl>
                                              <a:dgm id="{7A4F49CC-3E10-40D1-B01F-8F9F9317F794}"/>
                                            </p:graphicEl>
                                          </p:spTgt>
                                        </p:tgtEl>
                                        <p:attrNameLst>
                                          <p:attrName>ppt_h</p:attrName>
                                        </p:attrNameLst>
                                      </p:cBhvr>
                                      <p:tavLst>
                                        <p:tav tm="0">
                                          <p:val>
                                            <p:fltVal val="0"/>
                                          </p:val>
                                        </p:tav>
                                        <p:tav tm="100000">
                                          <p:val>
                                            <p:strVal val="#ppt_h"/>
                                          </p:val>
                                        </p:tav>
                                      </p:tavLst>
                                    </p:anim>
                                    <p:anim calcmode="lin" valueType="num">
                                      <p:cBhvr>
                                        <p:cTn id="25" dur="1000" fill="hold"/>
                                        <p:tgtEl>
                                          <p:spTgt spid="4">
                                            <p:graphicEl>
                                              <a:dgm id="{7A4F49CC-3E10-40D1-B01F-8F9F9317F794}"/>
                                            </p:graphicEl>
                                          </p:spTgt>
                                        </p:tgtEl>
                                        <p:attrNameLst>
                                          <p:attrName>style.rotation</p:attrName>
                                        </p:attrNameLst>
                                      </p:cBhvr>
                                      <p:tavLst>
                                        <p:tav tm="0">
                                          <p:val>
                                            <p:fltVal val="90"/>
                                          </p:val>
                                        </p:tav>
                                        <p:tav tm="100000">
                                          <p:val>
                                            <p:fltVal val="0"/>
                                          </p:val>
                                        </p:tav>
                                      </p:tavLst>
                                    </p:anim>
                                    <p:animEffect transition="in" filter="fade">
                                      <p:cBhvr>
                                        <p:cTn id="26" dur="1000"/>
                                        <p:tgtEl>
                                          <p:spTgt spid="4">
                                            <p:graphicEl>
                                              <a:dgm id="{7A4F49CC-3E10-40D1-B01F-8F9F9317F794}"/>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
                                            <p:graphicEl>
                                              <a:dgm id="{964FA557-B776-4C76-890E-BF0879B363C4}"/>
                                            </p:graphicEl>
                                          </p:spTgt>
                                        </p:tgtEl>
                                        <p:attrNameLst>
                                          <p:attrName>style.visibility</p:attrName>
                                        </p:attrNameLst>
                                      </p:cBhvr>
                                      <p:to>
                                        <p:strVal val="visible"/>
                                      </p:to>
                                    </p:set>
                                    <p:anim calcmode="lin" valueType="num">
                                      <p:cBhvr>
                                        <p:cTn id="29" dur="1000" fill="hold"/>
                                        <p:tgtEl>
                                          <p:spTgt spid="4">
                                            <p:graphicEl>
                                              <a:dgm id="{964FA557-B776-4C76-890E-BF0879B363C4}"/>
                                            </p:graphicEl>
                                          </p:spTgt>
                                        </p:tgtEl>
                                        <p:attrNameLst>
                                          <p:attrName>ppt_w</p:attrName>
                                        </p:attrNameLst>
                                      </p:cBhvr>
                                      <p:tavLst>
                                        <p:tav tm="0">
                                          <p:val>
                                            <p:fltVal val="0"/>
                                          </p:val>
                                        </p:tav>
                                        <p:tav tm="100000">
                                          <p:val>
                                            <p:strVal val="#ppt_w"/>
                                          </p:val>
                                        </p:tav>
                                      </p:tavLst>
                                    </p:anim>
                                    <p:anim calcmode="lin" valueType="num">
                                      <p:cBhvr>
                                        <p:cTn id="30" dur="1000" fill="hold"/>
                                        <p:tgtEl>
                                          <p:spTgt spid="4">
                                            <p:graphicEl>
                                              <a:dgm id="{964FA557-B776-4C76-890E-BF0879B363C4}"/>
                                            </p:graphicEl>
                                          </p:spTgt>
                                        </p:tgtEl>
                                        <p:attrNameLst>
                                          <p:attrName>ppt_h</p:attrName>
                                        </p:attrNameLst>
                                      </p:cBhvr>
                                      <p:tavLst>
                                        <p:tav tm="0">
                                          <p:val>
                                            <p:fltVal val="0"/>
                                          </p:val>
                                        </p:tav>
                                        <p:tav tm="100000">
                                          <p:val>
                                            <p:strVal val="#ppt_h"/>
                                          </p:val>
                                        </p:tav>
                                      </p:tavLst>
                                    </p:anim>
                                    <p:anim calcmode="lin" valueType="num">
                                      <p:cBhvr>
                                        <p:cTn id="31" dur="1000" fill="hold"/>
                                        <p:tgtEl>
                                          <p:spTgt spid="4">
                                            <p:graphicEl>
                                              <a:dgm id="{964FA557-B776-4C76-890E-BF0879B363C4}"/>
                                            </p:graphicEl>
                                          </p:spTgt>
                                        </p:tgtEl>
                                        <p:attrNameLst>
                                          <p:attrName>style.rotation</p:attrName>
                                        </p:attrNameLst>
                                      </p:cBhvr>
                                      <p:tavLst>
                                        <p:tav tm="0">
                                          <p:val>
                                            <p:fltVal val="90"/>
                                          </p:val>
                                        </p:tav>
                                        <p:tav tm="100000">
                                          <p:val>
                                            <p:fltVal val="0"/>
                                          </p:val>
                                        </p:tav>
                                      </p:tavLst>
                                    </p:anim>
                                    <p:animEffect transition="in" filter="fade">
                                      <p:cBhvr>
                                        <p:cTn id="32" dur="1000"/>
                                        <p:tgtEl>
                                          <p:spTgt spid="4">
                                            <p:graphicEl>
                                              <a:dgm id="{964FA557-B776-4C76-890E-BF0879B363C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9552" y="44624"/>
            <a:ext cx="8280920" cy="796950"/>
          </a:xfrm>
        </p:spPr>
        <p:txBody>
          <a:bodyPr/>
          <a:lstStyle/>
          <a:p>
            <a:r>
              <a:rPr lang="ar-SA" sz="2800" dirty="0">
                <a:solidFill>
                  <a:srgbClr val="FF0000"/>
                </a:solidFill>
                <a:cs typeface="B Titr" panose="00000700000000000000" pitchFamily="2" charset="-78"/>
              </a:rPr>
              <a:t>فصل اول: هویت صنفی طلبه و معنای طلبگی</a:t>
            </a:r>
            <a:endParaRPr lang="en-US" sz="2800" dirty="0">
              <a:solidFill>
                <a:srgbClr val="FF0000"/>
              </a:solidFill>
              <a:cs typeface="B Titr" panose="00000700000000000000" pitchFamily="2" charset="-78"/>
            </a:endParaRPr>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3751546929"/>
              </p:ext>
            </p:extLst>
          </p:nvPr>
        </p:nvGraphicFramePr>
        <p:xfrm>
          <a:off x="446856" y="2215405"/>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4" name="Title 1"/>
          <p:cNvSpPr txBox="1">
            <a:spLocks/>
          </p:cNvSpPr>
          <p:nvPr/>
        </p:nvSpPr>
        <p:spPr bwMode="auto">
          <a:xfrm>
            <a:off x="691952" y="1335906"/>
            <a:ext cx="8280920" cy="79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fa-IR" sz="3200" kern="0" dirty="0" smtClean="0">
                <a:solidFill>
                  <a:srgbClr val="002060"/>
                </a:solidFill>
                <a:cs typeface="B Titr" panose="00000700000000000000" pitchFamily="2" charset="-78"/>
              </a:rPr>
              <a:t>آنچه در این فصل می آید</a:t>
            </a:r>
            <a:endParaRPr lang="en-US" sz="3200" kern="0" dirty="0">
              <a:solidFill>
                <a:srgbClr val="002060"/>
              </a:solidFill>
              <a:cs typeface="B Titr" panose="00000700000000000000" pitchFamily="2" charset="-78"/>
            </a:endParaRP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p15:prstTrans prst="origami"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1000" fill="hold"/>
                                        <p:tgtEl>
                                          <p:spTgt spid="4"/>
                                        </p:tgtEl>
                                        <p:attrNameLst>
                                          <p:attrName>ppt_w</p:attrName>
                                        </p:attrNameLst>
                                      </p:cBhvr>
                                      <p:tavLst>
                                        <p:tav tm="0">
                                          <p:val>
                                            <p:fltVal val="0"/>
                                          </p:val>
                                        </p:tav>
                                        <p:tav tm="100000">
                                          <p:val>
                                            <p:strVal val="#ppt_w"/>
                                          </p:val>
                                        </p:tav>
                                      </p:tavLst>
                                    </p:anim>
                                    <p:anim calcmode="lin" valueType="num">
                                      <p:cBhvr>
                                        <p:cTn id="16" dur="1000" fill="hold"/>
                                        <p:tgtEl>
                                          <p:spTgt spid="4"/>
                                        </p:tgtEl>
                                        <p:attrNameLst>
                                          <p:attrName>ppt_h</p:attrName>
                                        </p:attrNameLst>
                                      </p:cBhvr>
                                      <p:tavLst>
                                        <p:tav tm="0">
                                          <p:val>
                                            <p:fltVal val="0"/>
                                          </p:val>
                                        </p:tav>
                                        <p:tav tm="100000">
                                          <p:val>
                                            <p:strVal val="#ppt_h"/>
                                          </p:val>
                                        </p:tav>
                                      </p:tavLst>
                                    </p:anim>
                                    <p:anim calcmode="lin" valueType="num">
                                      <p:cBhvr>
                                        <p:cTn id="17" dur="1000" fill="hold"/>
                                        <p:tgtEl>
                                          <p:spTgt spid="4"/>
                                        </p:tgtEl>
                                        <p:attrNameLst>
                                          <p:attrName>style.rotation</p:attrName>
                                        </p:attrNameLst>
                                      </p:cBhvr>
                                      <p:tavLst>
                                        <p:tav tm="0">
                                          <p:val>
                                            <p:fltVal val="90"/>
                                          </p:val>
                                        </p:tav>
                                        <p:tav tm="100000">
                                          <p:val>
                                            <p:fltVal val="0"/>
                                          </p:val>
                                        </p:tav>
                                      </p:tavLst>
                                    </p:anim>
                                    <p:animEffect transition="in" filter="fade">
                                      <p:cBhvr>
                                        <p:cTn id="18" dur="10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5">
                                            <p:graphicEl>
                                              <a:dgm id="{73E0F2CC-E86F-49DA-8DE0-2DFB69DD2652}"/>
                                            </p:graphicEl>
                                          </p:spTgt>
                                        </p:tgtEl>
                                        <p:attrNameLst>
                                          <p:attrName>style.visibility</p:attrName>
                                        </p:attrNameLst>
                                      </p:cBhvr>
                                      <p:to>
                                        <p:strVal val="visible"/>
                                      </p:to>
                                    </p:set>
                                    <p:anim calcmode="lin" valueType="num">
                                      <p:cBhvr>
                                        <p:cTn id="23" dur="1000" fill="hold"/>
                                        <p:tgtEl>
                                          <p:spTgt spid="5">
                                            <p:graphicEl>
                                              <a:dgm id="{73E0F2CC-E86F-49DA-8DE0-2DFB69DD2652}"/>
                                            </p:graphicEl>
                                          </p:spTgt>
                                        </p:tgtEl>
                                        <p:attrNameLst>
                                          <p:attrName>ppt_w</p:attrName>
                                        </p:attrNameLst>
                                      </p:cBhvr>
                                      <p:tavLst>
                                        <p:tav tm="0">
                                          <p:val>
                                            <p:fltVal val="0"/>
                                          </p:val>
                                        </p:tav>
                                        <p:tav tm="100000">
                                          <p:val>
                                            <p:strVal val="#ppt_w"/>
                                          </p:val>
                                        </p:tav>
                                      </p:tavLst>
                                    </p:anim>
                                    <p:anim calcmode="lin" valueType="num">
                                      <p:cBhvr>
                                        <p:cTn id="24" dur="1000" fill="hold"/>
                                        <p:tgtEl>
                                          <p:spTgt spid="5">
                                            <p:graphicEl>
                                              <a:dgm id="{73E0F2CC-E86F-49DA-8DE0-2DFB69DD2652}"/>
                                            </p:graphicEl>
                                          </p:spTgt>
                                        </p:tgtEl>
                                        <p:attrNameLst>
                                          <p:attrName>ppt_h</p:attrName>
                                        </p:attrNameLst>
                                      </p:cBhvr>
                                      <p:tavLst>
                                        <p:tav tm="0">
                                          <p:val>
                                            <p:fltVal val="0"/>
                                          </p:val>
                                        </p:tav>
                                        <p:tav tm="100000">
                                          <p:val>
                                            <p:strVal val="#ppt_h"/>
                                          </p:val>
                                        </p:tav>
                                      </p:tavLst>
                                    </p:anim>
                                    <p:anim calcmode="lin" valueType="num">
                                      <p:cBhvr>
                                        <p:cTn id="25" dur="1000" fill="hold"/>
                                        <p:tgtEl>
                                          <p:spTgt spid="5">
                                            <p:graphicEl>
                                              <a:dgm id="{73E0F2CC-E86F-49DA-8DE0-2DFB69DD2652}"/>
                                            </p:graphicEl>
                                          </p:spTgt>
                                        </p:tgtEl>
                                        <p:attrNameLst>
                                          <p:attrName>style.rotation</p:attrName>
                                        </p:attrNameLst>
                                      </p:cBhvr>
                                      <p:tavLst>
                                        <p:tav tm="0">
                                          <p:val>
                                            <p:fltVal val="90"/>
                                          </p:val>
                                        </p:tav>
                                        <p:tav tm="100000">
                                          <p:val>
                                            <p:fltVal val="0"/>
                                          </p:val>
                                        </p:tav>
                                      </p:tavLst>
                                    </p:anim>
                                    <p:animEffect transition="in" filter="fade">
                                      <p:cBhvr>
                                        <p:cTn id="26" dur="1000"/>
                                        <p:tgtEl>
                                          <p:spTgt spid="5">
                                            <p:graphicEl>
                                              <a:dgm id="{73E0F2CC-E86F-49DA-8DE0-2DFB69DD2652}"/>
                                            </p:graphicEl>
                                          </p:spTgt>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grpId="0" nodeType="clickEffect">
                                  <p:stCondLst>
                                    <p:cond delay="0"/>
                                  </p:stCondLst>
                                  <p:childTnLst>
                                    <p:set>
                                      <p:cBhvr>
                                        <p:cTn id="30" dur="1" fill="hold">
                                          <p:stCondLst>
                                            <p:cond delay="0"/>
                                          </p:stCondLst>
                                        </p:cTn>
                                        <p:tgtEl>
                                          <p:spTgt spid="5">
                                            <p:graphicEl>
                                              <a:dgm id="{31300113-DE65-4B0F-94F3-CACA06A02ABA}"/>
                                            </p:graphicEl>
                                          </p:spTgt>
                                        </p:tgtEl>
                                        <p:attrNameLst>
                                          <p:attrName>style.visibility</p:attrName>
                                        </p:attrNameLst>
                                      </p:cBhvr>
                                      <p:to>
                                        <p:strVal val="visible"/>
                                      </p:to>
                                    </p:set>
                                    <p:anim calcmode="lin" valueType="num">
                                      <p:cBhvr>
                                        <p:cTn id="31" dur="1000" fill="hold"/>
                                        <p:tgtEl>
                                          <p:spTgt spid="5">
                                            <p:graphicEl>
                                              <a:dgm id="{31300113-DE65-4B0F-94F3-CACA06A02ABA}"/>
                                            </p:graphicEl>
                                          </p:spTgt>
                                        </p:tgtEl>
                                        <p:attrNameLst>
                                          <p:attrName>ppt_w</p:attrName>
                                        </p:attrNameLst>
                                      </p:cBhvr>
                                      <p:tavLst>
                                        <p:tav tm="0">
                                          <p:val>
                                            <p:fltVal val="0"/>
                                          </p:val>
                                        </p:tav>
                                        <p:tav tm="100000">
                                          <p:val>
                                            <p:strVal val="#ppt_w"/>
                                          </p:val>
                                        </p:tav>
                                      </p:tavLst>
                                    </p:anim>
                                    <p:anim calcmode="lin" valueType="num">
                                      <p:cBhvr>
                                        <p:cTn id="32" dur="1000" fill="hold"/>
                                        <p:tgtEl>
                                          <p:spTgt spid="5">
                                            <p:graphicEl>
                                              <a:dgm id="{31300113-DE65-4B0F-94F3-CACA06A02ABA}"/>
                                            </p:graphicEl>
                                          </p:spTgt>
                                        </p:tgtEl>
                                        <p:attrNameLst>
                                          <p:attrName>ppt_h</p:attrName>
                                        </p:attrNameLst>
                                      </p:cBhvr>
                                      <p:tavLst>
                                        <p:tav tm="0">
                                          <p:val>
                                            <p:fltVal val="0"/>
                                          </p:val>
                                        </p:tav>
                                        <p:tav tm="100000">
                                          <p:val>
                                            <p:strVal val="#ppt_h"/>
                                          </p:val>
                                        </p:tav>
                                      </p:tavLst>
                                    </p:anim>
                                    <p:anim calcmode="lin" valueType="num">
                                      <p:cBhvr>
                                        <p:cTn id="33" dur="1000" fill="hold"/>
                                        <p:tgtEl>
                                          <p:spTgt spid="5">
                                            <p:graphicEl>
                                              <a:dgm id="{31300113-DE65-4B0F-94F3-CACA06A02ABA}"/>
                                            </p:graphicEl>
                                          </p:spTgt>
                                        </p:tgtEl>
                                        <p:attrNameLst>
                                          <p:attrName>style.rotation</p:attrName>
                                        </p:attrNameLst>
                                      </p:cBhvr>
                                      <p:tavLst>
                                        <p:tav tm="0">
                                          <p:val>
                                            <p:fltVal val="90"/>
                                          </p:val>
                                        </p:tav>
                                        <p:tav tm="100000">
                                          <p:val>
                                            <p:fltVal val="0"/>
                                          </p:val>
                                        </p:tav>
                                      </p:tavLst>
                                    </p:anim>
                                    <p:animEffect transition="in" filter="fade">
                                      <p:cBhvr>
                                        <p:cTn id="34" dur="1000"/>
                                        <p:tgtEl>
                                          <p:spTgt spid="5">
                                            <p:graphicEl>
                                              <a:dgm id="{31300113-DE65-4B0F-94F3-CACA06A02ABA}"/>
                                            </p:graphicEl>
                                          </p:spTgt>
                                        </p:tgtEl>
                                      </p:cBhvr>
                                    </p:animEffect>
                                  </p:childTnLst>
                                </p:cTn>
                              </p:par>
                              <p:par>
                                <p:cTn id="35" presetID="31" presetClass="entr" presetSubtype="0" fill="hold" grpId="0" nodeType="withEffect">
                                  <p:stCondLst>
                                    <p:cond delay="0"/>
                                  </p:stCondLst>
                                  <p:childTnLst>
                                    <p:set>
                                      <p:cBhvr>
                                        <p:cTn id="36" dur="1" fill="hold">
                                          <p:stCondLst>
                                            <p:cond delay="0"/>
                                          </p:stCondLst>
                                        </p:cTn>
                                        <p:tgtEl>
                                          <p:spTgt spid="5">
                                            <p:graphicEl>
                                              <a:dgm id="{FF472768-E2E0-47A0-88A9-C2E922781231}"/>
                                            </p:graphicEl>
                                          </p:spTgt>
                                        </p:tgtEl>
                                        <p:attrNameLst>
                                          <p:attrName>style.visibility</p:attrName>
                                        </p:attrNameLst>
                                      </p:cBhvr>
                                      <p:to>
                                        <p:strVal val="visible"/>
                                      </p:to>
                                    </p:set>
                                    <p:anim calcmode="lin" valueType="num">
                                      <p:cBhvr>
                                        <p:cTn id="37" dur="1000" fill="hold"/>
                                        <p:tgtEl>
                                          <p:spTgt spid="5">
                                            <p:graphicEl>
                                              <a:dgm id="{FF472768-E2E0-47A0-88A9-C2E922781231}"/>
                                            </p:graphicEl>
                                          </p:spTgt>
                                        </p:tgtEl>
                                        <p:attrNameLst>
                                          <p:attrName>ppt_w</p:attrName>
                                        </p:attrNameLst>
                                      </p:cBhvr>
                                      <p:tavLst>
                                        <p:tav tm="0">
                                          <p:val>
                                            <p:fltVal val="0"/>
                                          </p:val>
                                        </p:tav>
                                        <p:tav tm="100000">
                                          <p:val>
                                            <p:strVal val="#ppt_w"/>
                                          </p:val>
                                        </p:tav>
                                      </p:tavLst>
                                    </p:anim>
                                    <p:anim calcmode="lin" valueType="num">
                                      <p:cBhvr>
                                        <p:cTn id="38" dur="1000" fill="hold"/>
                                        <p:tgtEl>
                                          <p:spTgt spid="5">
                                            <p:graphicEl>
                                              <a:dgm id="{FF472768-E2E0-47A0-88A9-C2E922781231}"/>
                                            </p:graphicEl>
                                          </p:spTgt>
                                        </p:tgtEl>
                                        <p:attrNameLst>
                                          <p:attrName>ppt_h</p:attrName>
                                        </p:attrNameLst>
                                      </p:cBhvr>
                                      <p:tavLst>
                                        <p:tav tm="0">
                                          <p:val>
                                            <p:fltVal val="0"/>
                                          </p:val>
                                        </p:tav>
                                        <p:tav tm="100000">
                                          <p:val>
                                            <p:strVal val="#ppt_h"/>
                                          </p:val>
                                        </p:tav>
                                      </p:tavLst>
                                    </p:anim>
                                    <p:anim calcmode="lin" valueType="num">
                                      <p:cBhvr>
                                        <p:cTn id="39" dur="1000" fill="hold"/>
                                        <p:tgtEl>
                                          <p:spTgt spid="5">
                                            <p:graphicEl>
                                              <a:dgm id="{FF472768-E2E0-47A0-88A9-C2E922781231}"/>
                                            </p:graphicEl>
                                          </p:spTgt>
                                        </p:tgtEl>
                                        <p:attrNameLst>
                                          <p:attrName>style.rotation</p:attrName>
                                        </p:attrNameLst>
                                      </p:cBhvr>
                                      <p:tavLst>
                                        <p:tav tm="0">
                                          <p:val>
                                            <p:fltVal val="90"/>
                                          </p:val>
                                        </p:tav>
                                        <p:tav tm="100000">
                                          <p:val>
                                            <p:fltVal val="0"/>
                                          </p:val>
                                        </p:tav>
                                      </p:tavLst>
                                    </p:anim>
                                    <p:animEffect transition="in" filter="fade">
                                      <p:cBhvr>
                                        <p:cTn id="40" dur="1000"/>
                                        <p:tgtEl>
                                          <p:spTgt spid="5">
                                            <p:graphicEl>
                                              <a:dgm id="{FF472768-E2E0-47A0-88A9-C2E922781231}"/>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31" presetClass="entr" presetSubtype="0" fill="hold" grpId="0" nodeType="clickEffect">
                                  <p:stCondLst>
                                    <p:cond delay="0"/>
                                  </p:stCondLst>
                                  <p:childTnLst>
                                    <p:set>
                                      <p:cBhvr>
                                        <p:cTn id="44" dur="1" fill="hold">
                                          <p:stCondLst>
                                            <p:cond delay="0"/>
                                          </p:stCondLst>
                                        </p:cTn>
                                        <p:tgtEl>
                                          <p:spTgt spid="5">
                                            <p:graphicEl>
                                              <a:dgm id="{05E2372D-864D-4247-8EC2-190C86489160}"/>
                                            </p:graphicEl>
                                          </p:spTgt>
                                        </p:tgtEl>
                                        <p:attrNameLst>
                                          <p:attrName>style.visibility</p:attrName>
                                        </p:attrNameLst>
                                      </p:cBhvr>
                                      <p:to>
                                        <p:strVal val="visible"/>
                                      </p:to>
                                    </p:set>
                                    <p:anim calcmode="lin" valueType="num">
                                      <p:cBhvr>
                                        <p:cTn id="45" dur="1000" fill="hold"/>
                                        <p:tgtEl>
                                          <p:spTgt spid="5">
                                            <p:graphicEl>
                                              <a:dgm id="{05E2372D-864D-4247-8EC2-190C86489160}"/>
                                            </p:graphicEl>
                                          </p:spTgt>
                                        </p:tgtEl>
                                        <p:attrNameLst>
                                          <p:attrName>ppt_w</p:attrName>
                                        </p:attrNameLst>
                                      </p:cBhvr>
                                      <p:tavLst>
                                        <p:tav tm="0">
                                          <p:val>
                                            <p:fltVal val="0"/>
                                          </p:val>
                                        </p:tav>
                                        <p:tav tm="100000">
                                          <p:val>
                                            <p:strVal val="#ppt_w"/>
                                          </p:val>
                                        </p:tav>
                                      </p:tavLst>
                                    </p:anim>
                                    <p:anim calcmode="lin" valueType="num">
                                      <p:cBhvr>
                                        <p:cTn id="46" dur="1000" fill="hold"/>
                                        <p:tgtEl>
                                          <p:spTgt spid="5">
                                            <p:graphicEl>
                                              <a:dgm id="{05E2372D-864D-4247-8EC2-190C86489160}"/>
                                            </p:graphicEl>
                                          </p:spTgt>
                                        </p:tgtEl>
                                        <p:attrNameLst>
                                          <p:attrName>ppt_h</p:attrName>
                                        </p:attrNameLst>
                                      </p:cBhvr>
                                      <p:tavLst>
                                        <p:tav tm="0">
                                          <p:val>
                                            <p:fltVal val="0"/>
                                          </p:val>
                                        </p:tav>
                                        <p:tav tm="100000">
                                          <p:val>
                                            <p:strVal val="#ppt_h"/>
                                          </p:val>
                                        </p:tav>
                                      </p:tavLst>
                                    </p:anim>
                                    <p:anim calcmode="lin" valueType="num">
                                      <p:cBhvr>
                                        <p:cTn id="47" dur="1000" fill="hold"/>
                                        <p:tgtEl>
                                          <p:spTgt spid="5">
                                            <p:graphicEl>
                                              <a:dgm id="{05E2372D-864D-4247-8EC2-190C86489160}"/>
                                            </p:graphicEl>
                                          </p:spTgt>
                                        </p:tgtEl>
                                        <p:attrNameLst>
                                          <p:attrName>style.rotation</p:attrName>
                                        </p:attrNameLst>
                                      </p:cBhvr>
                                      <p:tavLst>
                                        <p:tav tm="0">
                                          <p:val>
                                            <p:fltVal val="90"/>
                                          </p:val>
                                        </p:tav>
                                        <p:tav tm="100000">
                                          <p:val>
                                            <p:fltVal val="0"/>
                                          </p:val>
                                        </p:tav>
                                      </p:tavLst>
                                    </p:anim>
                                    <p:animEffect transition="in" filter="fade">
                                      <p:cBhvr>
                                        <p:cTn id="48" dur="1000"/>
                                        <p:tgtEl>
                                          <p:spTgt spid="5">
                                            <p:graphicEl>
                                              <a:dgm id="{05E2372D-864D-4247-8EC2-190C86489160}"/>
                                            </p:graphicEl>
                                          </p:spTgt>
                                        </p:tgtEl>
                                      </p:cBhvr>
                                    </p:animEffect>
                                  </p:childTnLst>
                                </p:cTn>
                              </p:par>
                              <p:par>
                                <p:cTn id="49" presetID="31" presetClass="entr" presetSubtype="0" fill="hold" grpId="0" nodeType="withEffect">
                                  <p:stCondLst>
                                    <p:cond delay="0"/>
                                  </p:stCondLst>
                                  <p:childTnLst>
                                    <p:set>
                                      <p:cBhvr>
                                        <p:cTn id="50" dur="1" fill="hold">
                                          <p:stCondLst>
                                            <p:cond delay="0"/>
                                          </p:stCondLst>
                                        </p:cTn>
                                        <p:tgtEl>
                                          <p:spTgt spid="5">
                                            <p:graphicEl>
                                              <a:dgm id="{95FF68C7-E6CE-4958-B7F5-D27C40CE3373}"/>
                                            </p:graphicEl>
                                          </p:spTgt>
                                        </p:tgtEl>
                                        <p:attrNameLst>
                                          <p:attrName>style.visibility</p:attrName>
                                        </p:attrNameLst>
                                      </p:cBhvr>
                                      <p:to>
                                        <p:strVal val="visible"/>
                                      </p:to>
                                    </p:set>
                                    <p:anim calcmode="lin" valueType="num">
                                      <p:cBhvr>
                                        <p:cTn id="51" dur="1000" fill="hold"/>
                                        <p:tgtEl>
                                          <p:spTgt spid="5">
                                            <p:graphicEl>
                                              <a:dgm id="{95FF68C7-E6CE-4958-B7F5-D27C40CE3373}"/>
                                            </p:graphicEl>
                                          </p:spTgt>
                                        </p:tgtEl>
                                        <p:attrNameLst>
                                          <p:attrName>ppt_w</p:attrName>
                                        </p:attrNameLst>
                                      </p:cBhvr>
                                      <p:tavLst>
                                        <p:tav tm="0">
                                          <p:val>
                                            <p:fltVal val="0"/>
                                          </p:val>
                                        </p:tav>
                                        <p:tav tm="100000">
                                          <p:val>
                                            <p:strVal val="#ppt_w"/>
                                          </p:val>
                                        </p:tav>
                                      </p:tavLst>
                                    </p:anim>
                                    <p:anim calcmode="lin" valueType="num">
                                      <p:cBhvr>
                                        <p:cTn id="52" dur="1000" fill="hold"/>
                                        <p:tgtEl>
                                          <p:spTgt spid="5">
                                            <p:graphicEl>
                                              <a:dgm id="{95FF68C7-E6CE-4958-B7F5-D27C40CE3373}"/>
                                            </p:graphicEl>
                                          </p:spTgt>
                                        </p:tgtEl>
                                        <p:attrNameLst>
                                          <p:attrName>ppt_h</p:attrName>
                                        </p:attrNameLst>
                                      </p:cBhvr>
                                      <p:tavLst>
                                        <p:tav tm="0">
                                          <p:val>
                                            <p:fltVal val="0"/>
                                          </p:val>
                                        </p:tav>
                                        <p:tav tm="100000">
                                          <p:val>
                                            <p:strVal val="#ppt_h"/>
                                          </p:val>
                                        </p:tav>
                                      </p:tavLst>
                                    </p:anim>
                                    <p:anim calcmode="lin" valueType="num">
                                      <p:cBhvr>
                                        <p:cTn id="53" dur="1000" fill="hold"/>
                                        <p:tgtEl>
                                          <p:spTgt spid="5">
                                            <p:graphicEl>
                                              <a:dgm id="{95FF68C7-E6CE-4958-B7F5-D27C40CE3373}"/>
                                            </p:graphicEl>
                                          </p:spTgt>
                                        </p:tgtEl>
                                        <p:attrNameLst>
                                          <p:attrName>style.rotation</p:attrName>
                                        </p:attrNameLst>
                                      </p:cBhvr>
                                      <p:tavLst>
                                        <p:tav tm="0">
                                          <p:val>
                                            <p:fltVal val="90"/>
                                          </p:val>
                                        </p:tav>
                                        <p:tav tm="100000">
                                          <p:val>
                                            <p:fltVal val="0"/>
                                          </p:val>
                                        </p:tav>
                                      </p:tavLst>
                                    </p:anim>
                                    <p:animEffect transition="in" filter="fade">
                                      <p:cBhvr>
                                        <p:cTn id="54" dur="1000"/>
                                        <p:tgtEl>
                                          <p:spTgt spid="5">
                                            <p:graphicEl>
                                              <a:dgm id="{95FF68C7-E6CE-4958-B7F5-D27C40CE3373}"/>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31" presetClass="entr" presetSubtype="0" fill="hold" grpId="0" nodeType="clickEffect">
                                  <p:stCondLst>
                                    <p:cond delay="0"/>
                                  </p:stCondLst>
                                  <p:childTnLst>
                                    <p:set>
                                      <p:cBhvr>
                                        <p:cTn id="58" dur="1" fill="hold">
                                          <p:stCondLst>
                                            <p:cond delay="0"/>
                                          </p:stCondLst>
                                        </p:cTn>
                                        <p:tgtEl>
                                          <p:spTgt spid="5">
                                            <p:graphicEl>
                                              <a:dgm id="{C4C0CA43-2498-4D82-B1F1-F7CE223A4259}"/>
                                            </p:graphicEl>
                                          </p:spTgt>
                                        </p:tgtEl>
                                        <p:attrNameLst>
                                          <p:attrName>style.visibility</p:attrName>
                                        </p:attrNameLst>
                                      </p:cBhvr>
                                      <p:to>
                                        <p:strVal val="visible"/>
                                      </p:to>
                                    </p:set>
                                    <p:anim calcmode="lin" valueType="num">
                                      <p:cBhvr>
                                        <p:cTn id="59" dur="1000" fill="hold"/>
                                        <p:tgtEl>
                                          <p:spTgt spid="5">
                                            <p:graphicEl>
                                              <a:dgm id="{C4C0CA43-2498-4D82-B1F1-F7CE223A4259}"/>
                                            </p:graphicEl>
                                          </p:spTgt>
                                        </p:tgtEl>
                                        <p:attrNameLst>
                                          <p:attrName>ppt_w</p:attrName>
                                        </p:attrNameLst>
                                      </p:cBhvr>
                                      <p:tavLst>
                                        <p:tav tm="0">
                                          <p:val>
                                            <p:fltVal val="0"/>
                                          </p:val>
                                        </p:tav>
                                        <p:tav tm="100000">
                                          <p:val>
                                            <p:strVal val="#ppt_w"/>
                                          </p:val>
                                        </p:tav>
                                      </p:tavLst>
                                    </p:anim>
                                    <p:anim calcmode="lin" valueType="num">
                                      <p:cBhvr>
                                        <p:cTn id="60" dur="1000" fill="hold"/>
                                        <p:tgtEl>
                                          <p:spTgt spid="5">
                                            <p:graphicEl>
                                              <a:dgm id="{C4C0CA43-2498-4D82-B1F1-F7CE223A4259}"/>
                                            </p:graphicEl>
                                          </p:spTgt>
                                        </p:tgtEl>
                                        <p:attrNameLst>
                                          <p:attrName>ppt_h</p:attrName>
                                        </p:attrNameLst>
                                      </p:cBhvr>
                                      <p:tavLst>
                                        <p:tav tm="0">
                                          <p:val>
                                            <p:fltVal val="0"/>
                                          </p:val>
                                        </p:tav>
                                        <p:tav tm="100000">
                                          <p:val>
                                            <p:strVal val="#ppt_h"/>
                                          </p:val>
                                        </p:tav>
                                      </p:tavLst>
                                    </p:anim>
                                    <p:anim calcmode="lin" valueType="num">
                                      <p:cBhvr>
                                        <p:cTn id="61" dur="1000" fill="hold"/>
                                        <p:tgtEl>
                                          <p:spTgt spid="5">
                                            <p:graphicEl>
                                              <a:dgm id="{C4C0CA43-2498-4D82-B1F1-F7CE223A4259}"/>
                                            </p:graphicEl>
                                          </p:spTgt>
                                        </p:tgtEl>
                                        <p:attrNameLst>
                                          <p:attrName>style.rotation</p:attrName>
                                        </p:attrNameLst>
                                      </p:cBhvr>
                                      <p:tavLst>
                                        <p:tav tm="0">
                                          <p:val>
                                            <p:fltVal val="90"/>
                                          </p:val>
                                        </p:tav>
                                        <p:tav tm="100000">
                                          <p:val>
                                            <p:fltVal val="0"/>
                                          </p:val>
                                        </p:tav>
                                      </p:tavLst>
                                    </p:anim>
                                    <p:animEffect transition="in" filter="fade">
                                      <p:cBhvr>
                                        <p:cTn id="62" dur="1000"/>
                                        <p:tgtEl>
                                          <p:spTgt spid="5">
                                            <p:graphicEl>
                                              <a:dgm id="{C4C0CA43-2498-4D82-B1F1-F7CE223A4259}"/>
                                            </p:graphicEl>
                                          </p:spTgt>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5">
                                            <p:graphicEl>
                                              <a:dgm id="{E8C16D84-541D-41CA-B264-31160A11DD06}"/>
                                            </p:graphicEl>
                                          </p:spTgt>
                                        </p:tgtEl>
                                        <p:attrNameLst>
                                          <p:attrName>style.visibility</p:attrName>
                                        </p:attrNameLst>
                                      </p:cBhvr>
                                      <p:to>
                                        <p:strVal val="visible"/>
                                      </p:to>
                                    </p:set>
                                    <p:anim calcmode="lin" valueType="num">
                                      <p:cBhvr>
                                        <p:cTn id="65" dur="1000" fill="hold"/>
                                        <p:tgtEl>
                                          <p:spTgt spid="5">
                                            <p:graphicEl>
                                              <a:dgm id="{E8C16D84-541D-41CA-B264-31160A11DD06}"/>
                                            </p:graphicEl>
                                          </p:spTgt>
                                        </p:tgtEl>
                                        <p:attrNameLst>
                                          <p:attrName>ppt_w</p:attrName>
                                        </p:attrNameLst>
                                      </p:cBhvr>
                                      <p:tavLst>
                                        <p:tav tm="0">
                                          <p:val>
                                            <p:fltVal val="0"/>
                                          </p:val>
                                        </p:tav>
                                        <p:tav tm="100000">
                                          <p:val>
                                            <p:strVal val="#ppt_w"/>
                                          </p:val>
                                        </p:tav>
                                      </p:tavLst>
                                    </p:anim>
                                    <p:anim calcmode="lin" valueType="num">
                                      <p:cBhvr>
                                        <p:cTn id="66" dur="1000" fill="hold"/>
                                        <p:tgtEl>
                                          <p:spTgt spid="5">
                                            <p:graphicEl>
                                              <a:dgm id="{E8C16D84-541D-41CA-B264-31160A11DD06}"/>
                                            </p:graphicEl>
                                          </p:spTgt>
                                        </p:tgtEl>
                                        <p:attrNameLst>
                                          <p:attrName>ppt_h</p:attrName>
                                        </p:attrNameLst>
                                      </p:cBhvr>
                                      <p:tavLst>
                                        <p:tav tm="0">
                                          <p:val>
                                            <p:fltVal val="0"/>
                                          </p:val>
                                        </p:tav>
                                        <p:tav tm="100000">
                                          <p:val>
                                            <p:strVal val="#ppt_h"/>
                                          </p:val>
                                        </p:tav>
                                      </p:tavLst>
                                    </p:anim>
                                    <p:anim calcmode="lin" valueType="num">
                                      <p:cBhvr>
                                        <p:cTn id="67" dur="1000" fill="hold"/>
                                        <p:tgtEl>
                                          <p:spTgt spid="5">
                                            <p:graphicEl>
                                              <a:dgm id="{E8C16D84-541D-41CA-B264-31160A11DD06}"/>
                                            </p:graphicEl>
                                          </p:spTgt>
                                        </p:tgtEl>
                                        <p:attrNameLst>
                                          <p:attrName>style.rotation</p:attrName>
                                        </p:attrNameLst>
                                      </p:cBhvr>
                                      <p:tavLst>
                                        <p:tav tm="0">
                                          <p:val>
                                            <p:fltVal val="90"/>
                                          </p:val>
                                        </p:tav>
                                        <p:tav tm="100000">
                                          <p:val>
                                            <p:fltVal val="0"/>
                                          </p:val>
                                        </p:tav>
                                      </p:tavLst>
                                    </p:anim>
                                    <p:animEffect transition="in" filter="fade">
                                      <p:cBhvr>
                                        <p:cTn id="68" dur="1000"/>
                                        <p:tgtEl>
                                          <p:spTgt spid="5">
                                            <p:graphicEl>
                                              <a:dgm id="{E8C16D84-541D-41CA-B264-31160A11DD06}"/>
                                            </p:graphicEl>
                                          </p:spTgt>
                                        </p:tgtEl>
                                      </p:cBhvr>
                                    </p:animEffect>
                                  </p:childTnLst>
                                </p:cTn>
                              </p:par>
                            </p:childTnLst>
                          </p:cTn>
                        </p:par>
                      </p:childTnLst>
                    </p:cTn>
                  </p:par>
                  <p:par>
                    <p:cTn id="69" fill="hold">
                      <p:stCondLst>
                        <p:cond delay="indefinite"/>
                      </p:stCondLst>
                      <p:childTnLst>
                        <p:par>
                          <p:cTn id="70" fill="hold">
                            <p:stCondLst>
                              <p:cond delay="0"/>
                            </p:stCondLst>
                            <p:childTnLst>
                              <p:par>
                                <p:cTn id="71" presetID="31" presetClass="entr" presetSubtype="0" fill="hold" grpId="0" nodeType="clickEffect">
                                  <p:stCondLst>
                                    <p:cond delay="0"/>
                                  </p:stCondLst>
                                  <p:childTnLst>
                                    <p:set>
                                      <p:cBhvr>
                                        <p:cTn id="72" dur="1" fill="hold">
                                          <p:stCondLst>
                                            <p:cond delay="0"/>
                                          </p:stCondLst>
                                        </p:cTn>
                                        <p:tgtEl>
                                          <p:spTgt spid="5">
                                            <p:graphicEl>
                                              <a:dgm id="{60EEFC2E-CA14-4116-A7DE-51BC3D07959A}"/>
                                            </p:graphicEl>
                                          </p:spTgt>
                                        </p:tgtEl>
                                        <p:attrNameLst>
                                          <p:attrName>style.visibility</p:attrName>
                                        </p:attrNameLst>
                                      </p:cBhvr>
                                      <p:to>
                                        <p:strVal val="visible"/>
                                      </p:to>
                                    </p:set>
                                    <p:anim calcmode="lin" valueType="num">
                                      <p:cBhvr>
                                        <p:cTn id="73" dur="1000" fill="hold"/>
                                        <p:tgtEl>
                                          <p:spTgt spid="5">
                                            <p:graphicEl>
                                              <a:dgm id="{60EEFC2E-CA14-4116-A7DE-51BC3D07959A}"/>
                                            </p:graphicEl>
                                          </p:spTgt>
                                        </p:tgtEl>
                                        <p:attrNameLst>
                                          <p:attrName>ppt_w</p:attrName>
                                        </p:attrNameLst>
                                      </p:cBhvr>
                                      <p:tavLst>
                                        <p:tav tm="0">
                                          <p:val>
                                            <p:fltVal val="0"/>
                                          </p:val>
                                        </p:tav>
                                        <p:tav tm="100000">
                                          <p:val>
                                            <p:strVal val="#ppt_w"/>
                                          </p:val>
                                        </p:tav>
                                      </p:tavLst>
                                    </p:anim>
                                    <p:anim calcmode="lin" valueType="num">
                                      <p:cBhvr>
                                        <p:cTn id="74" dur="1000" fill="hold"/>
                                        <p:tgtEl>
                                          <p:spTgt spid="5">
                                            <p:graphicEl>
                                              <a:dgm id="{60EEFC2E-CA14-4116-A7DE-51BC3D07959A}"/>
                                            </p:graphicEl>
                                          </p:spTgt>
                                        </p:tgtEl>
                                        <p:attrNameLst>
                                          <p:attrName>ppt_h</p:attrName>
                                        </p:attrNameLst>
                                      </p:cBhvr>
                                      <p:tavLst>
                                        <p:tav tm="0">
                                          <p:val>
                                            <p:fltVal val="0"/>
                                          </p:val>
                                        </p:tav>
                                        <p:tav tm="100000">
                                          <p:val>
                                            <p:strVal val="#ppt_h"/>
                                          </p:val>
                                        </p:tav>
                                      </p:tavLst>
                                    </p:anim>
                                    <p:anim calcmode="lin" valueType="num">
                                      <p:cBhvr>
                                        <p:cTn id="75" dur="1000" fill="hold"/>
                                        <p:tgtEl>
                                          <p:spTgt spid="5">
                                            <p:graphicEl>
                                              <a:dgm id="{60EEFC2E-CA14-4116-A7DE-51BC3D07959A}"/>
                                            </p:graphicEl>
                                          </p:spTgt>
                                        </p:tgtEl>
                                        <p:attrNameLst>
                                          <p:attrName>style.rotation</p:attrName>
                                        </p:attrNameLst>
                                      </p:cBhvr>
                                      <p:tavLst>
                                        <p:tav tm="0">
                                          <p:val>
                                            <p:fltVal val="90"/>
                                          </p:val>
                                        </p:tav>
                                        <p:tav tm="100000">
                                          <p:val>
                                            <p:fltVal val="0"/>
                                          </p:val>
                                        </p:tav>
                                      </p:tavLst>
                                    </p:anim>
                                    <p:animEffect transition="in" filter="fade">
                                      <p:cBhvr>
                                        <p:cTn id="76" dur="1000"/>
                                        <p:tgtEl>
                                          <p:spTgt spid="5">
                                            <p:graphicEl>
                                              <a:dgm id="{60EEFC2E-CA14-4116-A7DE-51BC3D07959A}"/>
                                            </p:graphicEl>
                                          </p:spTgt>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5">
                                            <p:graphicEl>
                                              <a:dgm id="{EDBF42A9-5E4E-4760-87B7-35FA27AA0D42}"/>
                                            </p:graphicEl>
                                          </p:spTgt>
                                        </p:tgtEl>
                                        <p:attrNameLst>
                                          <p:attrName>style.visibility</p:attrName>
                                        </p:attrNameLst>
                                      </p:cBhvr>
                                      <p:to>
                                        <p:strVal val="visible"/>
                                      </p:to>
                                    </p:set>
                                    <p:anim calcmode="lin" valueType="num">
                                      <p:cBhvr>
                                        <p:cTn id="79" dur="1000" fill="hold"/>
                                        <p:tgtEl>
                                          <p:spTgt spid="5">
                                            <p:graphicEl>
                                              <a:dgm id="{EDBF42A9-5E4E-4760-87B7-35FA27AA0D42}"/>
                                            </p:graphicEl>
                                          </p:spTgt>
                                        </p:tgtEl>
                                        <p:attrNameLst>
                                          <p:attrName>ppt_w</p:attrName>
                                        </p:attrNameLst>
                                      </p:cBhvr>
                                      <p:tavLst>
                                        <p:tav tm="0">
                                          <p:val>
                                            <p:fltVal val="0"/>
                                          </p:val>
                                        </p:tav>
                                        <p:tav tm="100000">
                                          <p:val>
                                            <p:strVal val="#ppt_w"/>
                                          </p:val>
                                        </p:tav>
                                      </p:tavLst>
                                    </p:anim>
                                    <p:anim calcmode="lin" valueType="num">
                                      <p:cBhvr>
                                        <p:cTn id="80" dur="1000" fill="hold"/>
                                        <p:tgtEl>
                                          <p:spTgt spid="5">
                                            <p:graphicEl>
                                              <a:dgm id="{EDBF42A9-5E4E-4760-87B7-35FA27AA0D42}"/>
                                            </p:graphicEl>
                                          </p:spTgt>
                                        </p:tgtEl>
                                        <p:attrNameLst>
                                          <p:attrName>ppt_h</p:attrName>
                                        </p:attrNameLst>
                                      </p:cBhvr>
                                      <p:tavLst>
                                        <p:tav tm="0">
                                          <p:val>
                                            <p:fltVal val="0"/>
                                          </p:val>
                                        </p:tav>
                                        <p:tav tm="100000">
                                          <p:val>
                                            <p:strVal val="#ppt_h"/>
                                          </p:val>
                                        </p:tav>
                                      </p:tavLst>
                                    </p:anim>
                                    <p:anim calcmode="lin" valueType="num">
                                      <p:cBhvr>
                                        <p:cTn id="81" dur="1000" fill="hold"/>
                                        <p:tgtEl>
                                          <p:spTgt spid="5">
                                            <p:graphicEl>
                                              <a:dgm id="{EDBF42A9-5E4E-4760-87B7-35FA27AA0D42}"/>
                                            </p:graphicEl>
                                          </p:spTgt>
                                        </p:tgtEl>
                                        <p:attrNameLst>
                                          <p:attrName>style.rotation</p:attrName>
                                        </p:attrNameLst>
                                      </p:cBhvr>
                                      <p:tavLst>
                                        <p:tav tm="0">
                                          <p:val>
                                            <p:fltVal val="90"/>
                                          </p:val>
                                        </p:tav>
                                        <p:tav tm="100000">
                                          <p:val>
                                            <p:fltVal val="0"/>
                                          </p:val>
                                        </p:tav>
                                      </p:tavLst>
                                    </p:anim>
                                    <p:animEffect transition="in" filter="fade">
                                      <p:cBhvr>
                                        <p:cTn id="82" dur="1000"/>
                                        <p:tgtEl>
                                          <p:spTgt spid="5">
                                            <p:graphicEl>
                                              <a:dgm id="{EDBF42A9-5E4E-4760-87B7-35FA27AA0D4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Sub>
          <a:bldDgm bld="one"/>
        </p:bldSub>
      </p:bldGraphic>
      <p:bldP spid="4"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99392"/>
            <a:ext cx="8229600" cy="1143000"/>
          </a:xfrm>
        </p:spPr>
        <p:txBody>
          <a:bodyPr/>
          <a:lstStyle/>
          <a:p>
            <a:r>
              <a:rPr lang="fa-IR" sz="4800" dirty="0" smtClean="0">
                <a:solidFill>
                  <a:srgbClr val="FF0000"/>
                </a:solidFill>
                <a:cs typeface="B Titr" panose="00000700000000000000" pitchFamily="2" charset="-78"/>
              </a:rPr>
              <a:t>۴_ثمرات متفاوت</a:t>
            </a:r>
            <a:endParaRPr lang="fa-IR" sz="4800" dirty="0">
              <a:solidFill>
                <a:srgbClr val="FF0000"/>
              </a:solidFill>
              <a:cs typeface="B Titr" panose="00000700000000000000" pitchFamily="2" charset="-78"/>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342056011"/>
              </p:ext>
            </p:extLst>
          </p:nvPr>
        </p:nvGraphicFramePr>
        <p:xfrm>
          <a:off x="107504"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085230216"/>
      </p:ext>
    </p:extLst>
  </p:cSld>
  <p:clrMapOvr>
    <a:masterClrMapping/>
  </p:clrMapOvr>
  <mc:AlternateContent xmlns:mc="http://schemas.openxmlformats.org/markup-compatibility/2006" xmlns:p14="http://schemas.microsoft.com/office/powerpoint/2010/main">
    <mc:Choice Requires="p14">
      <p:transition spd="slow" p14:dur="3900">
        <p14:glitter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4" fill="hold" grpId="0" nodeType="clickEffect">
                                  <p:stCondLst>
                                    <p:cond delay="0"/>
                                  </p:stCondLst>
                                  <p:childTnLst>
                                    <p:set>
                                      <p:cBhvr>
                                        <p:cTn id="11" dur="1" fill="hold">
                                          <p:stCondLst>
                                            <p:cond delay="0"/>
                                          </p:stCondLst>
                                        </p:cTn>
                                        <p:tgtEl>
                                          <p:spTgt spid="4">
                                            <p:graphicEl>
                                              <a:dgm id="{0C548A20-2263-4891-BADF-F1EF5612AF43}"/>
                                            </p:graphicEl>
                                          </p:spTgt>
                                        </p:tgtEl>
                                        <p:attrNameLst>
                                          <p:attrName>style.visibility</p:attrName>
                                        </p:attrNameLst>
                                      </p:cBhvr>
                                      <p:to>
                                        <p:strVal val="visible"/>
                                      </p:to>
                                    </p:set>
                                    <p:animEffect transition="in" filter="wheel(4)">
                                      <p:cBhvr>
                                        <p:cTn id="12" dur="2000"/>
                                        <p:tgtEl>
                                          <p:spTgt spid="4">
                                            <p:graphicEl>
                                              <a:dgm id="{0C548A20-2263-4891-BADF-F1EF5612AF43}"/>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4">
                                            <p:graphicEl>
                                              <a:dgm id="{7A7CA71E-816C-48C3-9597-F28583874B35}"/>
                                            </p:graphicEl>
                                          </p:spTgt>
                                        </p:tgtEl>
                                        <p:attrNameLst>
                                          <p:attrName>style.visibility</p:attrName>
                                        </p:attrNameLst>
                                      </p:cBhvr>
                                      <p:to>
                                        <p:strVal val="visible"/>
                                      </p:to>
                                    </p:set>
                                    <p:animEffect transition="in" filter="wheel(4)">
                                      <p:cBhvr>
                                        <p:cTn id="17" dur="2000"/>
                                        <p:tgtEl>
                                          <p:spTgt spid="4">
                                            <p:graphicEl>
                                              <a:dgm id="{7A7CA71E-816C-48C3-9597-F28583874B35}"/>
                                            </p:graphicEl>
                                          </p:spTgt>
                                        </p:tgtEl>
                                      </p:cBhvr>
                                    </p:animEffect>
                                  </p:childTnLst>
                                </p:cTn>
                              </p:par>
                              <p:par>
                                <p:cTn id="18" presetID="21" presetClass="entr" presetSubtype="4" fill="hold" grpId="0" nodeType="withEffect">
                                  <p:stCondLst>
                                    <p:cond delay="0"/>
                                  </p:stCondLst>
                                  <p:childTnLst>
                                    <p:set>
                                      <p:cBhvr>
                                        <p:cTn id="19" dur="1" fill="hold">
                                          <p:stCondLst>
                                            <p:cond delay="0"/>
                                          </p:stCondLst>
                                        </p:cTn>
                                        <p:tgtEl>
                                          <p:spTgt spid="4">
                                            <p:graphicEl>
                                              <a:dgm id="{FC89EDC5-C990-43E1-914E-4D91C54B44CC}"/>
                                            </p:graphicEl>
                                          </p:spTgt>
                                        </p:tgtEl>
                                        <p:attrNameLst>
                                          <p:attrName>style.visibility</p:attrName>
                                        </p:attrNameLst>
                                      </p:cBhvr>
                                      <p:to>
                                        <p:strVal val="visible"/>
                                      </p:to>
                                    </p:set>
                                    <p:animEffect transition="in" filter="wheel(4)">
                                      <p:cBhvr>
                                        <p:cTn id="20" dur="2000"/>
                                        <p:tgtEl>
                                          <p:spTgt spid="4">
                                            <p:graphicEl>
                                              <a:dgm id="{FC89EDC5-C990-43E1-914E-4D91C54B44CC}"/>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4" fill="hold" grpId="0" nodeType="clickEffect">
                                  <p:stCondLst>
                                    <p:cond delay="0"/>
                                  </p:stCondLst>
                                  <p:childTnLst>
                                    <p:set>
                                      <p:cBhvr>
                                        <p:cTn id="24" dur="1" fill="hold">
                                          <p:stCondLst>
                                            <p:cond delay="0"/>
                                          </p:stCondLst>
                                        </p:cTn>
                                        <p:tgtEl>
                                          <p:spTgt spid="4">
                                            <p:graphicEl>
                                              <a:dgm id="{21D6290B-02F0-4CB3-8EFC-41E9615656C8}"/>
                                            </p:graphicEl>
                                          </p:spTgt>
                                        </p:tgtEl>
                                        <p:attrNameLst>
                                          <p:attrName>style.visibility</p:attrName>
                                        </p:attrNameLst>
                                      </p:cBhvr>
                                      <p:to>
                                        <p:strVal val="visible"/>
                                      </p:to>
                                    </p:set>
                                    <p:animEffect transition="in" filter="wheel(4)">
                                      <p:cBhvr>
                                        <p:cTn id="25" dur="2000"/>
                                        <p:tgtEl>
                                          <p:spTgt spid="4">
                                            <p:graphicEl>
                                              <a:dgm id="{21D6290B-02F0-4CB3-8EFC-41E9615656C8}"/>
                                            </p:graphicEl>
                                          </p:spTgt>
                                        </p:tgtEl>
                                      </p:cBhvr>
                                    </p:animEffect>
                                  </p:childTnLst>
                                </p:cTn>
                              </p:par>
                              <p:par>
                                <p:cTn id="26" presetID="21" presetClass="entr" presetSubtype="4" fill="hold" grpId="0" nodeType="withEffect">
                                  <p:stCondLst>
                                    <p:cond delay="0"/>
                                  </p:stCondLst>
                                  <p:childTnLst>
                                    <p:set>
                                      <p:cBhvr>
                                        <p:cTn id="27" dur="1" fill="hold">
                                          <p:stCondLst>
                                            <p:cond delay="0"/>
                                          </p:stCondLst>
                                        </p:cTn>
                                        <p:tgtEl>
                                          <p:spTgt spid="4">
                                            <p:graphicEl>
                                              <a:dgm id="{EE924C6D-A7D5-45FE-971C-FEBC86FC9E49}"/>
                                            </p:graphicEl>
                                          </p:spTgt>
                                        </p:tgtEl>
                                        <p:attrNameLst>
                                          <p:attrName>style.visibility</p:attrName>
                                        </p:attrNameLst>
                                      </p:cBhvr>
                                      <p:to>
                                        <p:strVal val="visible"/>
                                      </p:to>
                                    </p:set>
                                    <p:animEffect transition="in" filter="wheel(4)">
                                      <p:cBhvr>
                                        <p:cTn id="28" dur="2000"/>
                                        <p:tgtEl>
                                          <p:spTgt spid="4">
                                            <p:graphicEl>
                                              <a:dgm id="{EE924C6D-A7D5-45FE-971C-FEBC86FC9E49}"/>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4" fill="hold" grpId="0" nodeType="clickEffect">
                                  <p:stCondLst>
                                    <p:cond delay="0"/>
                                  </p:stCondLst>
                                  <p:childTnLst>
                                    <p:set>
                                      <p:cBhvr>
                                        <p:cTn id="32" dur="1" fill="hold">
                                          <p:stCondLst>
                                            <p:cond delay="0"/>
                                          </p:stCondLst>
                                        </p:cTn>
                                        <p:tgtEl>
                                          <p:spTgt spid="4">
                                            <p:graphicEl>
                                              <a:dgm id="{D0B2B03C-3EA9-4F51-98B4-10EA49DA6CA0}"/>
                                            </p:graphicEl>
                                          </p:spTgt>
                                        </p:tgtEl>
                                        <p:attrNameLst>
                                          <p:attrName>style.visibility</p:attrName>
                                        </p:attrNameLst>
                                      </p:cBhvr>
                                      <p:to>
                                        <p:strVal val="visible"/>
                                      </p:to>
                                    </p:set>
                                    <p:animEffect transition="in" filter="wheel(4)">
                                      <p:cBhvr>
                                        <p:cTn id="33" dur="2000"/>
                                        <p:tgtEl>
                                          <p:spTgt spid="4">
                                            <p:graphicEl>
                                              <a:dgm id="{D0B2B03C-3EA9-4F51-98B4-10EA49DA6CA0}"/>
                                            </p:graphicEl>
                                          </p:spTgt>
                                        </p:tgtEl>
                                      </p:cBhvr>
                                    </p:animEffect>
                                  </p:childTnLst>
                                </p:cTn>
                              </p:par>
                              <p:par>
                                <p:cTn id="34" presetID="21" presetClass="entr" presetSubtype="4" fill="hold" grpId="0" nodeType="withEffect">
                                  <p:stCondLst>
                                    <p:cond delay="0"/>
                                  </p:stCondLst>
                                  <p:childTnLst>
                                    <p:set>
                                      <p:cBhvr>
                                        <p:cTn id="35" dur="1" fill="hold">
                                          <p:stCondLst>
                                            <p:cond delay="0"/>
                                          </p:stCondLst>
                                        </p:cTn>
                                        <p:tgtEl>
                                          <p:spTgt spid="4">
                                            <p:graphicEl>
                                              <a:dgm id="{EBDDA989-D689-4AC1-AB10-0257ECE267D9}"/>
                                            </p:graphicEl>
                                          </p:spTgt>
                                        </p:tgtEl>
                                        <p:attrNameLst>
                                          <p:attrName>style.visibility</p:attrName>
                                        </p:attrNameLst>
                                      </p:cBhvr>
                                      <p:to>
                                        <p:strVal val="visible"/>
                                      </p:to>
                                    </p:set>
                                    <p:animEffect transition="in" filter="wheel(4)">
                                      <p:cBhvr>
                                        <p:cTn id="36" dur="2000"/>
                                        <p:tgtEl>
                                          <p:spTgt spid="4">
                                            <p:graphicEl>
                                              <a:dgm id="{EBDDA989-D689-4AC1-AB10-0257ECE267D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384"/>
            <a:ext cx="8229600" cy="1143000"/>
          </a:xfrm>
        </p:spPr>
        <p:txBody>
          <a:bodyPr/>
          <a:lstStyle/>
          <a:p>
            <a:r>
              <a:rPr lang="fa-IR" sz="5400" dirty="0">
                <a:solidFill>
                  <a:srgbClr val="FF0000"/>
                </a:solidFill>
                <a:cs typeface="B Titr" panose="00000700000000000000" pitchFamily="2" charset="-78"/>
              </a:rPr>
              <a:t>۴_ثمرات متفاوت</a:t>
            </a:r>
            <a:endParaRPr lang="fa-IR" sz="5400" dirty="0"/>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2805626614"/>
              </p:ext>
            </p:extLst>
          </p:nvPr>
        </p:nvGraphicFramePr>
        <p:xfrm>
          <a:off x="179512"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40065932"/>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4" fill="hold" grpId="0" nodeType="clickEffect">
                                  <p:stCondLst>
                                    <p:cond delay="0"/>
                                  </p:stCondLst>
                                  <p:childTnLst>
                                    <p:set>
                                      <p:cBhvr>
                                        <p:cTn id="11" dur="1" fill="hold">
                                          <p:stCondLst>
                                            <p:cond delay="0"/>
                                          </p:stCondLst>
                                        </p:cTn>
                                        <p:tgtEl>
                                          <p:spTgt spid="4">
                                            <p:graphicEl>
                                              <a:dgm id="{FBA1F5B5-3B9E-40DD-BC65-C20C8D8371D3}"/>
                                            </p:graphicEl>
                                          </p:spTgt>
                                        </p:tgtEl>
                                        <p:attrNameLst>
                                          <p:attrName>style.visibility</p:attrName>
                                        </p:attrNameLst>
                                      </p:cBhvr>
                                      <p:to>
                                        <p:strVal val="visible"/>
                                      </p:to>
                                    </p:set>
                                    <p:animEffect transition="in" filter="wheel(4)">
                                      <p:cBhvr>
                                        <p:cTn id="12" dur="2000"/>
                                        <p:tgtEl>
                                          <p:spTgt spid="4">
                                            <p:graphicEl>
                                              <a:dgm id="{FBA1F5B5-3B9E-40DD-BC65-C20C8D8371D3}"/>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4" fill="hold" grpId="0" nodeType="clickEffect">
                                  <p:stCondLst>
                                    <p:cond delay="0"/>
                                  </p:stCondLst>
                                  <p:childTnLst>
                                    <p:set>
                                      <p:cBhvr>
                                        <p:cTn id="16" dur="1" fill="hold">
                                          <p:stCondLst>
                                            <p:cond delay="0"/>
                                          </p:stCondLst>
                                        </p:cTn>
                                        <p:tgtEl>
                                          <p:spTgt spid="4">
                                            <p:graphicEl>
                                              <a:dgm id="{B5BC0B0F-6E12-48DE-8515-F9413C9C19AC}"/>
                                            </p:graphicEl>
                                          </p:spTgt>
                                        </p:tgtEl>
                                        <p:attrNameLst>
                                          <p:attrName>style.visibility</p:attrName>
                                        </p:attrNameLst>
                                      </p:cBhvr>
                                      <p:to>
                                        <p:strVal val="visible"/>
                                      </p:to>
                                    </p:set>
                                    <p:animEffect transition="in" filter="wheel(4)">
                                      <p:cBhvr>
                                        <p:cTn id="17" dur="2000"/>
                                        <p:tgtEl>
                                          <p:spTgt spid="4">
                                            <p:graphicEl>
                                              <a:dgm id="{B5BC0B0F-6E12-48DE-8515-F9413C9C19AC}"/>
                                            </p:graphicEl>
                                          </p:spTgt>
                                        </p:tgtEl>
                                      </p:cBhvr>
                                    </p:animEffect>
                                  </p:childTnLst>
                                </p:cTn>
                              </p:par>
                              <p:par>
                                <p:cTn id="18" presetID="21" presetClass="entr" presetSubtype="4" fill="hold" grpId="0" nodeType="withEffect">
                                  <p:stCondLst>
                                    <p:cond delay="0"/>
                                  </p:stCondLst>
                                  <p:childTnLst>
                                    <p:set>
                                      <p:cBhvr>
                                        <p:cTn id="19" dur="1" fill="hold">
                                          <p:stCondLst>
                                            <p:cond delay="0"/>
                                          </p:stCondLst>
                                        </p:cTn>
                                        <p:tgtEl>
                                          <p:spTgt spid="4">
                                            <p:graphicEl>
                                              <a:dgm id="{D1A591D9-77CE-4570-9882-6EB237E11130}"/>
                                            </p:graphicEl>
                                          </p:spTgt>
                                        </p:tgtEl>
                                        <p:attrNameLst>
                                          <p:attrName>style.visibility</p:attrName>
                                        </p:attrNameLst>
                                      </p:cBhvr>
                                      <p:to>
                                        <p:strVal val="visible"/>
                                      </p:to>
                                    </p:set>
                                    <p:animEffect transition="in" filter="wheel(4)">
                                      <p:cBhvr>
                                        <p:cTn id="20" dur="2000"/>
                                        <p:tgtEl>
                                          <p:spTgt spid="4">
                                            <p:graphicEl>
                                              <a:dgm id="{D1A591D9-77CE-4570-9882-6EB237E11130}"/>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4" fill="hold" grpId="0" nodeType="clickEffect">
                                  <p:stCondLst>
                                    <p:cond delay="0"/>
                                  </p:stCondLst>
                                  <p:childTnLst>
                                    <p:set>
                                      <p:cBhvr>
                                        <p:cTn id="24" dur="1" fill="hold">
                                          <p:stCondLst>
                                            <p:cond delay="0"/>
                                          </p:stCondLst>
                                        </p:cTn>
                                        <p:tgtEl>
                                          <p:spTgt spid="4">
                                            <p:graphicEl>
                                              <a:dgm id="{835C1F30-FC4E-4E65-8583-8BFBE018774F}"/>
                                            </p:graphicEl>
                                          </p:spTgt>
                                        </p:tgtEl>
                                        <p:attrNameLst>
                                          <p:attrName>style.visibility</p:attrName>
                                        </p:attrNameLst>
                                      </p:cBhvr>
                                      <p:to>
                                        <p:strVal val="visible"/>
                                      </p:to>
                                    </p:set>
                                    <p:animEffect transition="in" filter="wheel(4)">
                                      <p:cBhvr>
                                        <p:cTn id="25" dur="2000"/>
                                        <p:tgtEl>
                                          <p:spTgt spid="4">
                                            <p:graphicEl>
                                              <a:dgm id="{835C1F30-FC4E-4E65-8583-8BFBE018774F}"/>
                                            </p:graphicEl>
                                          </p:spTgt>
                                        </p:tgtEl>
                                      </p:cBhvr>
                                    </p:animEffect>
                                  </p:childTnLst>
                                </p:cTn>
                              </p:par>
                              <p:par>
                                <p:cTn id="26" presetID="21" presetClass="entr" presetSubtype="4" fill="hold" grpId="0" nodeType="withEffect">
                                  <p:stCondLst>
                                    <p:cond delay="0"/>
                                  </p:stCondLst>
                                  <p:childTnLst>
                                    <p:set>
                                      <p:cBhvr>
                                        <p:cTn id="27" dur="1" fill="hold">
                                          <p:stCondLst>
                                            <p:cond delay="0"/>
                                          </p:stCondLst>
                                        </p:cTn>
                                        <p:tgtEl>
                                          <p:spTgt spid="4">
                                            <p:graphicEl>
                                              <a:dgm id="{2568E573-B399-45A7-ABF8-26413E81BF5A}"/>
                                            </p:graphicEl>
                                          </p:spTgt>
                                        </p:tgtEl>
                                        <p:attrNameLst>
                                          <p:attrName>style.visibility</p:attrName>
                                        </p:attrNameLst>
                                      </p:cBhvr>
                                      <p:to>
                                        <p:strVal val="visible"/>
                                      </p:to>
                                    </p:set>
                                    <p:animEffect transition="in" filter="wheel(4)">
                                      <p:cBhvr>
                                        <p:cTn id="28" dur="2000"/>
                                        <p:tgtEl>
                                          <p:spTgt spid="4">
                                            <p:graphicEl>
                                              <a:dgm id="{2568E573-B399-45A7-ABF8-26413E81BF5A}"/>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4" fill="hold" grpId="0" nodeType="clickEffect">
                                  <p:stCondLst>
                                    <p:cond delay="0"/>
                                  </p:stCondLst>
                                  <p:childTnLst>
                                    <p:set>
                                      <p:cBhvr>
                                        <p:cTn id="32" dur="1" fill="hold">
                                          <p:stCondLst>
                                            <p:cond delay="0"/>
                                          </p:stCondLst>
                                        </p:cTn>
                                        <p:tgtEl>
                                          <p:spTgt spid="4">
                                            <p:graphicEl>
                                              <a:dgm id="{E6CD04AC-A762-4113-A1FD-0EEE70F58A55}"/>
                                            </p:graphicEl>
                                          </p:spTgt>
                                        </p:tgtEl>
                                        <p:attrNameLst>
                                          <p:attrName>style.visibility</p:attrName>
                                        </p:attrNameLst>
                                      </p:cBhvr>
                                      <p:to>
                                        <p:strVal val="visible"/>
                                      </p:to>
                                    </p:set>
                                    <p:animEffect transition="in" filter="wheel(4)">
                                      <p:cBhvr>
                                        <p:cTn id="33" dur="2000"/>
                                        <p:tgtEl>
                                          <p:spTgt spid="4">
                                            <p:graphicEl>
                                              <a:dgm id="{E6CD04AC-A762-4113-A1FD-0EEE70F58A55}"/>
                                            </p:graphicEl>
                                          </p:spTgt>
                                        </p:tgtEl>
                                      </p:cBhvr>
                                    </p:animEffect>
                                  </p:childTnLst>
                                </p:cTn>
                              </p:par>
                              <p:par>
                                <p:cTn id="34" presetID="21" presetClass="entr" presetSubtype="4" fill="hold" grpId="0" nodeType="withEffect">
                                  <p:stCondLst>
                                    <p:cond delay="0"/>
                                  </p:stCondLst>
                                  <p:childTnLst>
                                    <p:set>
                                      <p:cBhvr>
                                        <p:cTn id="35" dur="1" fill="hold">
                                          <p:stCondLst>
                                            <p:cond delay="0"/>
                                          </p:stCondLst>
                                        </p:cTn>
                                        <p:tgtEl>
                                          <p:spTgt spid="4">
                                            <p:graphicEl>
                                              <a:dgm id="{8AF8CD94-F0D8-4D04-9F7D-BCE0479F9F84}"/>
                                            </p:graphicEl>
                                          </p:spTgt>
                                        </p:tgtEl>
                                        <p:attrNameLst>
                                          <p:attrName>style.visibility</p:attrName>
                                        </p:attrNameLst>
                                      </p:cBhvr>
                                      <p:to>
                                        <p:strVal val="visible"/>
                                      </p:to>
                                    </p:set>
                                    <p:animEffect transition="in" filter="wheel(4)">
                                      <p:cBhvr>
                                        <p:cTn id="36" dur="2000"/>
                                        <p:tgtEl>
                                          <p:spTgt spid="4">
                                            <p:graphicEl>
                                              <a:dgm id="{8AF8CD94-F0D8-4D04-9F7D-BCE0479F9F84}"/>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18864" y="44624"/>
            <a:ext cx="8229600" cy="1143000"/>
          </a:xfrm>
        </p:spPr>
        <p:txBody>
          <a:bodyPr/>
          <a:lstStyle/>
          <a:p>
            <a:r>
              <a:rPr lang="fa-IR" dirty="0" smtClean="0">
                <a:solidFill>
                  <a:srgbClr val="FF0000"/>
                </a:solidFill>
                <a:cs typeface="B Titr" panose="00000700000000000000" pitchFamily="2" charset="-78"/>
              </a:rPr>
              <a:t>۵_ </a:t>
            </a:r>
            <a:r>
              <a:rPr lang="fa-IR" dirty="0">
                <a:solidFill>
                  <a:srgbClr val="FF0000"/>
                </a:solidFill>
                <a:cs typeface="B Titr" panose="00000700000000000000" pitchFamily="2" charset="-78"/>
              </a:rPr>
              <a:t>یاوران امام </a:t>
            </a:r>
            <a:r>
              <a:rPr lang="fa-IR" dirty="0" smtClean="0">
                <a:solidFill>
                  <a:srgbClr val="FF0000"/>
                </a:solidFill>
                <a:cs typeface="B Titr" panose="00000700000000000000" pitchFamily="2" charset="-78"/>
              </a:rPr>
              <a:t>عصر(عج)</a:t>
            </a:r>
            <a:endParaRPr lang="fa-IR" dirty="0">
              <a:solidFill>
                <a:srgbClr val="FF0000"/>
              </a:solidFill>
              <a:cs typeface="B Titr" panose="00000700000000000000" pitchFamily="2" charset="-78"/>
            </a:endParaRP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625500822"/>
              </p:ext>
            </p:extLst>
          </p:nvPr>
        </p:nvGraphicFramePr>
        <p:xfrm>
          <a:off x="107504" y="1628800"/>
          <a:ext cx="8856984" cy="5112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61943674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graphicEl>
                                              <a:dgm id="{E6447CFD-8DA5-4BCD-A5BF-543E404232F9}"/>
                                            </p:graphicEl>
                                          </p:spTgt>
                                        </p:tgtEl>
                                        <p:attrNameLst>
                                          <p:attrName>style.visibility</p:attrName>
                                        </p:attrNameLst>
                                      </p:cBhvr>
                                      <p:to>
                                        <p:strVal val="visible"/>
                                      </p:to>
                                    </p:set>
                                    <p:animEffect transition="in" filter="randombar(horizontal)">
                                      <p:cBhvr>
                                        <p:cTn id="12" dur="500"/>
                                        <p:tgtEl>
                                          <p:spTgt spid="4">
                                            <p:graphicEl>
                                              <a:dgm id="{E6447CFD-8DA5-4BCD-A5BF-543E404232F9}"/>
                                            </p:graphicEl>
                                          </p:spTgt>
                                        </p:tgtEl>
                                      </p:cBhvr>
                                    </p:animEffect>
                                  </p:childTnLst>
                                </p:cTn>
                              </p:par>
                              <p:par>
                                <p:cTn id="13" presetID="14" presetClass="entr" presetSubtype="10" fill="hold" grpId="0" nodeType="withEffect">
                                  <p:stCondLst>
                                    <p:cond delay="0"/>
                                  </p:stCondLst>
                                  <p:childTnLst>
                                    <p:set>
                                      <p:cBhvr>
                                        <p:cTn id="14" dur="1" fill="hold">
                                          <p:stCondLst>
                                            <p:cond delay="0"/>
                                          </p:stCondLst>
                                        </p:cTn>
                                        <p:tgtEl>
                                          <p:spTgt spid="4">
                                            <p:graphicEl>
                                              <a:dgm id="{50B9BAB0-44BC-488C-9D81-8DA80C84F64D}"/>
                                            </p:graphicEl>
                                          </p:spTgt>
                                        </p:tgtEl>
                                        <p:attrNameLst>
                                          <p:attrName>style.visibility</p:attrName>
                                        </p:attrNameLst>
                                      </p:cBhvr>
                                      <p:to>
                                        <p:strVal val="visible"/>
                                      </p:to>
                                    </p:set>
                                    <p:animEffect transition="in" filter="randombar(horizontal)">
                                      <p:cBhvr>
                                        <p:cTn id="15" dur="500"/>
                                        <p:tgtEl>
                                          <p:spTgt spid="4">
                                            <p:graphicEl>
                                              <a:dgm id="{50B9BAB0-44BC-488C-9D81-8DA80C84F64D}"/>
                                            </p:graphicEl>
                                          </p:spTgt>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4">
                                            <p:graphicEl>
                                              <a:dgm id="{0428CD9F-AA55-496E-B0F1-D3C1E99A93C0}"/>
                                            </p:graphicEl>
                                          </p:spTgt>
                                        </p:tgtEl>
                                        <p:attrNameLst>
                                          <p:attrName>style.visibility</p:attrName>
                                        </p:attrNameLst>
                                      </p:cBhvr>
                                      <p:to>
                                        <p:strVal val="visible"/>
                                      </p:to>
                                    </p:set>
                                    <p:animEffect transition="in" filter="randombar(horizontal)">
                                      <p:cBhvr>
                                        <p:cTn id="18" dur="500"/>
                                        <p:tgtEl>
                                          <p:spTgt spid="4">
                                            <p:graphicEl>
                                              <a:dgm id="{0428CD9F-AA55-496E-B0F1-D3C1E99A93C0}"/>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4">
                                            <p:graphicEl>
                                              <a:dgm id="{9B460BD3-C505-4DB4-8E43-F5895DCD0D50}"/>
                                            </p:graphicEl>
                                          </p:spTgt>
                                        </p:tgtEl>
                                        <p:attrNameLst>
                                          <p:attrName>style.visibility</p:attrName>
                                        </p:attrNameLst>
                                      </p:cBhvr>
                                      <p:to>
                                        <p:strVal val="visible"/>
                                      </p:to>
                                    </p:set>
                                    <p:animEffect transition="in" filter="randombar(horizontal)">
                                      <p:cBhvr>
                                        <p:cTn id="23" dur="500"/>
                                        <p:tgtEl>
                                          <p:spTgt spid="4">
                                            <p:graphicEl>
                                              <a:dgm id="{9B460BD3-C505-4DB4-8E43-F5895DCD0D50}"/>
                                            </p:graphicEl>
                                          </p:spTgt>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4">
                                            <p:graphicEl>
                                              <a:dgm id="{AF60B7FC-BFC5-4B8B-B029-48D652806312}"/>
                                            </p:graphicEl>
                                          </p:spTgt>
                                        </p:tgtEl>
                                        <p:attrNameLst>
                                          <p:attrName>style.visibility</p:attrName>
                                        </p:attrNameLst>
                                      </p:cBhvr>
                                      <p:to>
                                        <p:strVal val="visible"/>
                                      </p:to>
                                    </p:set>
                                    <p:animEffect transition="in" filter="randombar(horizontal)">
                                      <p:cBhvr>
                                        <p:cTn id="26" dur="500"/>
                                        <p:tgtEl>
                                          <p:spTgt spid="4">
                                            <p:graphicEl>
                                              <a:dgm id="{AF60B7FC-BFC5-4B8B-B029-48D652806312}"/>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4" grpId="0">
        <p:bldSub>
          <a:bldDgm bld="one"/>
        </p:bldSub>
      </p:bldGraphic>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590508345"/>
              </p:ext>
            </p:extLst>
          </p:nvPr>
        </p:nvGraphicFramePr>
        <p:xfrm>
          <a:off x="457200" y="2287413"/>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07704" y="404664"/>
            <a:ext cx="5472608" cy="476672"/>
          </a:xfrm>
        </p:spPr>
        <p:txBody>
          <a:bodyPr/>
          <a:lstStyle/>
          <a:p>
            <a:r>
              <a:rPr lang="ar-SA" sz="2800" dirty="0">
                <a:solidFill>
                  <a:srgbClr val="FF0000"/>
                </a:solidFill>
                <a:cs typeface="B Titr" panose="00000700000000000000" pitchFamily="2" charset="-78"/>
              </a:rPr>
              <a:t>فصل سوم: ویژگی‏های کنونی </a:t>
            </a:r>
            <a:r>
              <a:rPr lang="ar-SA" sz="2800" dirty="0" smtClean="0">
                <a:solidFill>
                  <a:srgbClr val="FF0000"/>
                </a:solidFill>
                <a:cs typeface="B Titr" panose="00000700000000000000" pitchFamily="2" charset="-78"/>
              </a:rPr>
              <a:t>حوزه</a:t>
            </a:r>
            <a:r>
              <a:rPr lang="fa-IR" sz="2800" dirty="0" smtClean="0">
                <a:solidFill>
                  <a:srgbClr val="FF0000"/>
                </a:solidFill>
                <a:cs typeface="B Titr" panose="00000700000000000000" pitchFamily="2" charset="-78"/>
              </a:rPr>
              <a:t> </a:t>
            </a:r>
            <a:r>
              <a:rPr lang="fa-IR" sz="2800" dirty="0">
                <a:solidFill>
                  <a:srgbClr val="FF0000"/>
                </a:solidFill>
                <a:cs typeface="B Titr" panose="00000700000000000000" pitchFamily="2" charset="-78"/>
              </a:rPr>
              <a:t/>
            </a:r>
            <a:br>
              <a:rPr lang="fa-IR" sz="2800" dirty="0">
                <a:solidFill>
                  <a:srgbClr val="FF0000"/>
                </a:solidFill>
                <a:cs typeface="B Titr" panose="00000700000000000000" pitchFamily="2" charset="-78"/>
              </a:rPr>
            </a:br>
            <a:endParaRPr lang="fa-IR" sz="2800" dirty="0">
              <a:solidFill>
                <a:srgbClr val="FF0000"/>
              </a:solidFill>
              <a:cs typeface="B Titr" panose="00000700000000000000" pitchFamily="2" charset="-78"/>
            </a:endParaRPr>
          </a:p>
        </p:txBody>
      </p:sp>
      <p:sp>
        <p:nvSpPr>
          <p:cNvPr id="6" name="Title 1"/>
          <p:cNvSpPr txBox="1">
            <a:spLocks/>
          </p:cNvSpPr>
          <p:nvPr/>
        </p:nvSpPr>
        <p:spPr bwMode="auto">
          <a:xfrm>
            <a:off x="1907704" y="1556792"/>
            <a:ext cx="5472608" cy="476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fa-IR" sz="3200" kern="0" dirty="0" smtClean="0">
                <a:solidFill>
                  <a:srgbClr val="002060"/>
                </a:solidFill>
                <a:cs typeface="B Titr" panose="00000700000000000000" pitchFamily="2" charset="-78"/>
              </a:rPr>
              <a:t>آنچه در این فصل می آید</a:t>
            </a:r>
            <a:endParaRPr lang="fa-IR" sz="3200" kern="0" dirty="0">
              <a:solidFill>
                <a:srgbClr val="002060"/>
              </a:solidFill>
              <a:cs typeface="B Titr" panose="00000700000000000000" pitchFamily="2" charset="-78"/>
            </a:endParaRPr>
          </a:p>
        </p:txBody>
      </p:sp>
    </p:spTree>
    <p:extLst>
      <p:ext uri="{BB962C8B-B14F-4D97-AF65-F5344CB8AC3E}">
        <p14:creationId xmlns:p14="http://schemas.microsoft.com/office/powerpoint/2010/main" val="1570712434"/>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4">
                                            <p:graphicEl>
                                              <a:dgm id="{8E88021D-1FC5-4A67-885A-4025F09E41FB}"/>
                                            </p:graphicEl>
                                          </p:spTgt>
                                        </p:tgtEl>
                                        <p:attrNameLst>
                                          <p:attrName>style.visibility</p:attrName>
                                        </p:attrNameLst>
                                      </p:cBhvr>
                                      <p:to>
                                        <p:strVal val="visible"/>
                                      </p:to>
                                    </p:set>
                                    <p:animEffect transition="in" filter="barn(inVertical)">
                                      <p:cBhvr>
                                        <p:cTn id="17" dur="500"/>
                                        <p:tgtEl>
                                          <p:spTgt spid="4">
                                            <p:graphicEl>
                                              <a:dgm id="{8E88021D-1FC5-4A67-885A-4025F09E41FB}"/>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4">
                                            <p:graphicEl>
                                              <a:dgm id="{17FDC2BD-B87C-430F-A129-E4D81B9F1ACA}"/>
                                            </p:graphicEl>
                                          </p:spTgt>
                                        </p:tgtEl>
                                        <p:attrNameLst>
                                          <p:attrName>style.visibility</p:attrName>
                                        </p:attrNameLst>
                                      </p:cBhvr>
                                      <p:to>
                                        <p:strVal val="visible"/>
                                      </p:to>
                                    </p:set>
                                    <p:animEffect transition="in" filter="barn(inVertical)">
                                      <p:cBhvr>
                                        <p:cTn id="22" dur="500"/>
                                        <p:tgtEl>
                                          <p:spTgt spid="4">
                                            <p:graphicEl>
                                              <a:dgm id="{17FDC2BD-B87C-430F-A129-E4D81B9F1ACA}"/>
                                            </p:graphicEl>
                                          </p:spTgt>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4">
                                            <p:graphicEl>
                                              <a:dgm id="{00593EDB-8929-4F1F-A285-2D06921EE856}"/>
                                            </p:graphicEl>
                                          </p:spTgt>
                                        </p:tgtEl>
                                        <p:attrNameLst>
                                          <p:attrName>style.visibility</p:attrName>
                                        </p:attrNameLst>
                                      </p:cBhvr>
                                      <p:to>
                                        <p:strVal val="visible"/>
                                      </p:to>
                                    </p:set>
                                    <p:animEffect transition="in" filter="barn(inVertical)">
                                      <p:cBhvr>
                                        <p:cTn id="25" dur="500"/>
                                        <p:tgtEl>
                                          <p:spTgt spid="4">
                                            <p:graphicEl>
                                              <a:dgm id="{00593EDB-8929-4F1F-A285-2D06921EE856}"/>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4">
                                            <p:graphicEl>
                                              <a:dgm id="{6DC7C14B-F0DF-4EAA-947A-3B288A21E02B}"/>
                                            </p:graphicEl>
                                          </p:spTgt>
                                        </p:tgtEl>
                                        <p:attrNameLst>
                                          <p:attrName>style.visibility</p:attrName>
                                        </p:attrNameLst>
                                      </p:cBhvr>
                                      <p:to>
                                        <p:strVal val="visible"/>
                                      </p:to>
                                    </p:set>
                                    <p:animEffect transition="in" filter="barn(inVertical)">
                                      <p:cBhvr>
                                        <p:cTn id="30" dur="500"/>
                                        <p:tgtEl>
                                          <p:spTgt spid="4">
                                            <p:graphicEl>
                                              <a:dgm id="{6DC7C14B-F0DF-4EAA-947A-3B288A21E02B}"/>
                                            </p:graphicEl>
                                          </p:spTgt>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4">
                                            <p:graphicEl>
                                              <a:dgm id="{F625A883-2819-4BC1-A385-CBF7E5194D93}"/>
                                            </p:graphicEl>
                                          </p:spTgt>
                                        </p:tgtEl>
                                        <p:attrNameLst>
                                          <p:attrName>style.visibility</p:attrName>
                                        </p:attrNameLst>
                                      </p:cBhvr>
                                      <p:to>
                                        <p:strVal val="visible"/>
                                      </p:to>
                                    </p:set>
                                    <p:animEffect transition="in" filter="barn(inVertical)">
                                      <p:cBhvr>
                                        <p:cTn id="33" dur="500"/>
                                        <p:tgtEl>
                                          <p:spTgt spid="4">
                                            <p:graphicEl>
                                              <a:dgm id="{F625A883-2819-4BC1-A385-CBF7E5194D93}"/>
                                            </p:graphicEl>
                                          </p:spTgt>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4">
                                            <p:graphicEl>
                                              <a:dgm id="{8AD946FF-76F0-4609-812E-779C427792E6}"/>
                                            </p:graphicEl>
                                          </p:spTgt>
                                        </p:tgtEl>
                                        <p:attrNameLst>
                                          <p:attrName>style.visibility</p:attrName>
                                        </p:attrNameLst>
                                      </p:cBhvr>
                                      <p:to>
                                        <p:strVal val="visible"/>
                                      </p:to>
                                    </p:set>
                                    <p:animEffect transition="in" filter="barn(inVertical)">
                                      <p:cBhvr>
                                        <p:cTn id="36" dur="500"/>
                                        <p:tgtEl>
                                          <p:spTgt spid="4">
                                            <p:graphicEl>
                                              <a:dgm id="{8AD946FF-76F0-4609-812E-779C427792E6}"/>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07704" y="620688"/>
            <a:ext cx="5472608" cy="476672"/>
          </a:xfrm>
        </p:spPr>
        <p:txBody>
          <a:bodyPr/>
          <a:lstStyle/>
          <a:p>
            <a:r>
              <a:rPr lang="ar-SA" sz="2800" dirty="0">
                <a:solidFill>
                  <a:srgbClr val="FF0000"/>
                </a:solidFill>
                <a:cs typeface="B Titr" panose="00000700000000000000" pitchFamily="2" charset="-78"/>
              </a:rPr>
              <a:t>فصل سوم: ویژگی‏های کنونی </a:t>
            </a:r>
            <a:r>
              <a:rPr lang="ar-SA" sz="2800" dirty="0" smtClean="0">
                <a:solidFill>
                  <a:srgbClr val="FF0000"/>
                </a:solidFill>
                <a:cs typeface="B Titr" panose="00000700000000000000" pitchFamily="2" charset="-78"/>
              </a:rPr>
              <a:t>حوزه</a:t>
            </a:r>
            <a:r>
              <a:rPr lang="fa-IR" sz="2800" dirty="0" smtClean="0">
                <a:solidFill>
                  <a:srgbClr val="FF0000"/>
                </a:solidFill>
                <a:cs typeface="B Titr" panose="00000700000000000000" pitchFamily="2" charset="-78"/>
              </a:rPr>
              <a:t> </a:t>
            </a:r>
            <a:r>
              <a:rPr lang="fa-IR" sz="2800" dirty="0">
                <a:solidFill>
                  <a:srgbClr val="FF0000"/>
                </a:solidFill>
                <a:cs typeface="B Titr" panose="00000700000000000000" pitchFamily="2" charset="-78"/>
              </a:rPr>
              <a:t/>
            </a:r>
            <a:br>
              <a:rPr lang="fa-IR" sz="2800" dirty="0">
                <a:solidFill>
                  <a:srgbClr val="FF0000"/>
                </a:solidFill>
                <a:cs typeface="B Titr" panose="00000700000000000000" pitchFamily="2" charset="-78"/>
              </a:rPr>
            </a:br>
            <a:endParaRPr lang="fa-IR" sz="2800" dirty="0">
              <a:solidFill>
                <a:srgbClr val="FF0000"/>
              </a:solidFill>
              <a:cs typeface="B Titr" panose="00000700000000000000" pitchFamily="2" charset="-78"/>
            </a:endParaRPr>
          </a:p>
        </p:txBody>
      </p:sp>
      <p:sp>
        <p:nvSpPr>
          <p:cNvPr id="3" name="Rectangle 2"/>
          <p:cNvSpPr/>
          <p:nvPr/>
        </p:nvSpPr>
        <p:spPr>
          <a:xfrm>
            <a:off x="2267744" y="1897668"/>
            <a:ext cx="4439037" cy="523220"/>
          </a:xfrm>
          <a:prstGeom prst="rect">
            <a:avLst/>
          </a:prstGeom>
        </p:spPr>
        <p:txBody>
          <a:bodyPr wrap="none">
            <a:spAutoFit/>
          </a:bodyPr>
          <a:lstStyle/>
          <a:p>
            <a:r>
              <a:rPr lang="fa-IR" sz="2800" dirty="0">
                <a:solidFill>
                  <a:srgbClr val="FF0000"/>
                </a:solidFill>
                <a:cs typeface="B Titr" panose="00000700000000000000" pitchFamily="2" charset="-78"/>
              </a:rPr>
              <a:t>الف) کمبود منابع انسانی در حوزه</a:t>
            </a:r>
          </a:p>
        </p:txBody>
      </p:sp>
      <p:sp>
        <p:nvSpPr>
          <p:cNvPr id="6" name="Rectangle 5"/>
          <p:cNvSpPr/>
          <p:nvPr/>
        </p:nvSpPr>
        <p:spPr>
          <a:xfrm>
            <a:off x="179512" y="3068960"/>
            <a:ext cx="8712968" cy="2677656"/>
          </a:xfrm>
          <a:prstGeom prst="rect">
            <a:avLst/>
          </a:prstGeom>
        </p:spPr>
        <p:txBody>
          <a:bodyPr wrap="square">
            <a:spAutoFit/>
          </a:bodyPr>
          <a:lstStyle/>
          <a:p>
            <a:r>
              <a:rPr lang="fa-IR" sz="2800" b="1" dirty="0">
                <a:solidFill>
                  <a:srgbClr val="002060"/>
                </a:solidFill>
                <a:cs typeface="B Nazanin" panose="00000400000000000000" pitchFamily="2" charset="-78"/>
              </a:rPr>
              <a:t>در میان مردم عادی ـ خصوصاً در مجاورت مراکز حوزوی ـ گاهی تصور می‏شود </a:t>
            </a:r>
          </a:p>
          <a:p>
            <a:r>
              <a:rPr lang="fa-IR" sz="2800" b="1" dirty="0">
                <a:solidFill>
                  <a:srgbClr val="002060"/>
                </a:solidFill>
                <a:cs typeface="B Nazanin" panose="00000400000000000000" pitchFamily="2" charset="-78"/>
              </a:rPr>
              <a:t>«فراوانی طلاب علوم دینی به اندازۀ کافی پاسخ‌گوی نیاز جامعه هست و امروزه استقبال از سایر رشته‏های علمی یا حرفه‏ها و صنایع، اهمیت بیشتری دارد.» این تصور، نزد اهل‏اطلاع، قضاوتی نابهنگام و تصوری به‏شدت مخدوش است زیرا</a:t>
            </a:r>
            <a:r>
              <a:rPr lang="fa-IR" sz="2800" b="1" dirty="0" smtClean="0">
                <a:solidFill>
                  <a:srgbClr val="002060"/>
                </a:solidFill>
                <a:cs typeface="B Nazanin" panose="00000400000000000000" pitchFamily="2" charset="-78"/>
              </a:rPr>
              <a:t>:          </a:t>
            </a:r>
            <a:r>
              <a:rPr lang="fa-IR" sz="2800" b="1" dirty="0" smtClean="0">
                <a:solidFill>
                  <a:srgbClr val="FF0000"/>
                </a:solidFill>
                <a:cs typeface="B Nazanin" panose="00000400000000000000" pitchFamily="2" charset="-78"/>
              </a:rPr>
              <a:t>(به یازده مطلب ذیل دقت شود)</a:t>
            </a:r>
            <a:endParaRPr lang="fa-IR" sz="2800" b="1" dirty="0">
              <a:solidFill>
                <a:srgbClr val="FF0000"/>
              </a:solidFill>
              <a:cs typeface="B Nazanin" panose="00000400000000000000" pitchFamily="2" charset="-78"/>
            </a:endParaRPr>
          </a:p>
        </p:txBody>
      </p:sp>
    </p:spTree>
    <p:extLst>
      <p:ext uri="{BB962C8B-B14F-4D97-AF65-F5344CB8AC3E}">
        <p14:creationId xmlns:p14="http://schemas.microsoft.com/office/powerpoint/2010/main" val="1096804637"/>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247064860"/>
              </p:ext>
            </p:extLst>
          </p:nvPr>
        </p:nvGraphicFramePr>
        <p:xfrm>
          <a:off x="179512" y="1600200"/>
          <a:ext cx="8507288" cy="5069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p:cNvPicPr>
            <a:picLocks noChangeAspect="1"/>
          </p:cNvPicPr>
          <p:nvPr/>
        </p:nvPicPr>
        <p:blipFill>
          <a:blip r:embed="rId7"/>
          <a:stretch>
            <a:fillRect/>
          </a:stretch>
        </p:blipFill>
        <p:spPr>
          <a:xfrm>
            <a:off x="1983734" y="-27384"/>
            <a:ext cx="5468586" cy="1292464"/>
          </a:xfrm>
          <a:prstGeom prst="rect">
            <a:avLst/>
          </a:prstGeom>
        </p:spPr>
      </p:pic>
    </p:spTree>
    <p:extLst>
      <p:ext uri="{BB962C8B-B14F-4D97-AF65-F5344CB8AC3E}">
        <p14:creationId xmlns:p14="http://schemas.microsoft.com/office/powerpoint/2010/main" val="2381167870"/>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anim calcmode="lin" valueType="num">
                                      <p:cBhvr>
                                        <p:cTn id="8" dur="2000" fill="hold"/>
                                        <p:tgtEl>
                                          <p:spTgt spid="3"/>
                                        </p:tgtEl>
                                        <p:attrNameLst>
                                          <p:attrName>ppt_w</p:attrName>
                                        </p:attrNameLst>
                                      </p:cBhvr>
                                      <p:tavLst>
                                        <p:tav tm="0" fmla="#ppt_w*sin(2.5*pi*$)">
                                          <p:val>
                                            <p:fltVal val="0"/>
                                          </p:val>
                                        </p:tav>
                                        <p:tav tm="100000">
                                          <p:val>
                                            <p:fltVal val="1"/>
                                          </p:val>
                                        </p:tav>
                                      </p:tavLst>
                                    </p:anim>
                                    <p:anim calcmode="lin" valueType="num">
                                      <p:cBhvr>
                                        <p:cTn id="9" dur="20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57A4DFCC-127A-46C7-94F3-4BDD03A15442}"/>
                                            </p:graphicEl>
                                          </p:spTgt>
                                        </p:tgtEl>
                                        <p:attrNameLst>
                                          <p:attrName>style.visibility</p:attrName>
                                        </p:attrNameLst>
                                      </p:cBhvr>
                                      <p:to>
                                        <p:strVal val="visible"/>
                                      </p:to>
                                    </p:set>
                                    <p:animEffect transition="in" filter="fade">
                                      <p:cBhvr>
                                        <p:cTn id="14" dur="2000"/>
                                        <p:tgtEl>
                                          <p:spTgt spid="4">
                                            <p:graphicEl>
                                              <a:dgm id="{57A4DFCC-127A-46C7-94F3-4BDD03A15442}"/>
                                            </p:graphicEl>
                                          </p:spTgt>
                                        </p:tgtEl>
                                      </p:cBhvr>
                                    </p:animEffect>
                                    <p:anim calcmode="lin" valueType="num">
                                      <p:cBhvr>
                                        <p:cTn id="15" dur="2000" fill="hold"/>
                                        <p:tgtEl>
                                          <p:spTgt spid="4">
                                            <p:graphicEl>
                                              <a:dgm id="{57A4DFCC-127A-46C7-94F3-4BDD03A15442}"/>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57A4DFCC-127A-46C7-94F3-4BDD03A15442}"/>
                                            </p:graphicEl>
                                          </p:spTgt>
                                        </p:tgtEl>
                                        <p:attrNameLst>
                                          <p:attrName>ppt_h</p:attrName>
                                        </p:attrNameLst>
                                      </p:cBhvr>
                                      <p:tavLst>
                                        <p:tav tm="0">
                                          <p:val>
                                            <p:strVal val="#ppt_h"/>
                                          </p:val>
                                        </p:tav>
                                        <p:tav tm="100000">
                                          <p:val>
                                            <p:strVal val="#ppt_h"/>
                                          </p:val>
                                        </p:tav>
                                      </p:tavLst>
                                    </p:anim>
                                  </p:childTnLst>
                                </p:cTn>
                              </p:par>
                              <p:par>
                                <p:cTn id="17" presetID="45" presetClass="entr" presetSubtype="0" fill="hold" grpId="0" nodeType="withEffect">
                                  <p:stCondLst>
                                    <p:cond delay="0"/>
                                  </p:stCondLst>
                                  <p:childTnLst>
                                    <p:set>
                                      <p:cBhvr>
                                        <p:cTn id="18" dur="1" fill="hold">
                                          <p:stCondLst>
                                            <p:cond delay="0"/>
                                          </p:stCondLst>
                                        </p:cTn>
                                        <p:tgtEl>
                                          <p:spTgt spid="4">
                                            <p:graphicEl>
                                              <a:dgm id="{2540E472-030F-4045-8AEE-95B6CF2CF634}"/>
                                            </p:graphicEl>
                                          </p:spTgt>
                                        </p:tgtEl>
                                        <p:attrNameLst>
                                          <p:attrName>style.visibility</p:attrName>
                                        </p:attrNameLst>
                                      </p:cBhvr>
                                      <p:to>
                                        <p:strVal val="visible"/>
                                      </p:to>
                                    </p:set>
                                    <p:animEffect transition="in" filter="fade">
                                      <p:cBhvr>
                                        <p:cTn id="19" dur="2000"/>
                                        <p:tgtEl>
                                          <p:spTgt spid="4">
                                            <p:graphicEl>
                                              <a:dgm id="{2540E472-030F-4045-8AEE-95B6CF2CF634}"/>
                                            </p:graphicEl>
                                          </p:spTgt>
                                        </p:tgtEl>
                                      </p:cBhvr>
                                    </p:animEffect>
                                    <p:anim calcmode="lin" valueType="num">
                                      <p:cBhvr>
                                        <p:cTn id="20" dur="2000" fill="hold"/>
                                        <p:tgtEl>
                                          <p:spTgt spid="4">
                                            <p:graphicEl>
                                              <a:dgm id="{2540E472-030F-4045-8AEE-95B6CF2CF634}"/>
                                            </p:graphicEl>
                                          </p:spTgt>
                                        </p:tgtEl>
                                        <p:attrNameLst>
                                          <p:attrName>ppt_w</p:attrName>
                                        </p:attrNameLst>
                                      </p:cBhvr>
                                      <p:tavLst>
                                        <p:tav tm="0" fmla="#ppt_w*sin(2.5*pi*$)">
                                          <p:val>
                                            <p:fltVal val="0"/>
                                          </p:val>
                                        </p:tav>
                                        <p:tav tm="100000">
                                          <p:val>
                                            <p:fltVal val="1"/>
                                          </p:val>
                                        </p:tav>
                                      </p:tavLst>
                                    </p:anim>
                                    <p:anim calcmode="lin" valueType="num">
                                      <p:cBhvr>
                                        <p:cTn id="21" dur="2000" fill="hold"/>
                                        <p:tgtEl>
                                          <p:spTgt spid="4">
                                            <p:graphicEl>
                                              <a:dgm id="{2540E472-030F-4045-8AEE-95B6CF2CF634}"/>
                                            </p:graphicEl>
                                          </p:spTgt>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45" presetClass="entr" presetSubtype="0" fill="hold" grpId="0" nodeType="clickEffect">
                                  <p:stCondLst>
                                    <p:cond delay="0"/>
                                  </p:stCondLst>
                                  <p:childTnLst>
                                    <p:set>
                                      <p:cBhvr>
                                        <p:cTn id="25" dur="1" fill="hold">
                                          <p:stCondLst>
                                            <p:cond delay="0"/>
                                          </p:stCondLst>
                                        </p:cTn>
                                        <p:tgtEl>
                                          <p:spTgt spid="4">
                                            <p:graphicEl>
                                              <a:dgm id="{10C5E457-DA97-494A-AB29-47323E0D10DB}"/>
                                            </p:graphicEl>
                                          </p:spTgt>
                                        </p:tgtEl>
                                        <p:attrNameLst>
                                          <p:attrName>style.visibility</p:attrName>
                                        </p:attrNameLst>
                                      </p:cBhvr>
                                      <p:to>
                                        <p:strVal val="visible"/>
                                      </p:to>
                                    </p:set>
                                    <p:animEffect transition="in" filter="fade">
                                      <p:cBhvr>
                                        <p:cTn id="26" dur="2000"/>
                                        <p:tgtEl>
                                          <p:spTgt spid="4">
                                            <p:graphicEl>
                                              <a:dgm id="{10C5E457-DA97-494A-AB29-47323E0D10DB}"/>
                                            </p:graphicEl>
                                          </p:spTgt>
                                        </p:tgtEl>
                                      </p:cBhvr>
                                    </p:animEffect>
                                    <p:anim calcmode="lin" valueType="num">
                                      <p:cBhvr>
                                        <p:cTn id="27" dur="2000" fill="hold"/>
                                        <p:tgtEl>
                                          <p:spTgt spid="4">
                                            <p:graphicEl>
                                              <a:dgm id="{10C5E457-DA97-494A-AB29-47323E0D10DB}"/>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10C5E457-DA97-494A-AB29-47323E0D10DB}"/>
                                            </p:graphicEl>
                                          </p:spTgt>
                                        </p:tgtEl>
                                        <p:attrNameLst>
                                          <p:attrName>ppt_h</p:attrName>
                                        </p:attrNameLst>
                                      </p:cBhvr>
                                      <p:tavLst>
                                        <p:tav tm="0">
                                          <p:val>
                                            <p:strVal val="#ppt_h"/>
                                          </p:val>
                                        </p:tav>
                                        <p:tav tm="100000">
                                          <p:val>
                                            <p:strVal val="#ppt_h"/>
                                          </p:val>
                                        </p:tav>
                                      </p:tavLst>
                                    </p:anim>
                                  </p:childTnLst>
                                </p:cTn>
                              </p:par>
                              <p:par>
                                <p:cTn id="29" presetID="45" presetClass="entr" presetSubtype="0" fill="hold" grpId="0" nodeType="withEffect">
                                  <p:stCondLst>
                                    <p:cond delay="0"/>
                                  </p:stCondLst>
                                  <p:childTnLst>
                                    <p:set>
                                      <p:cBhvr>
                                        <p:cTn id="30" dur="1" fill="hold">
                                          <p:stCondLst>
                                            <p:cond delay="0"/>
                                          </p:stCondLst>
                                        </p:cTn>
                                        <p:tgtEl>
                                          <p:spTgt spid="4">
                                            <p:graphicEl>
                                              <a:dgm id="{19656317-9743-43DD-917D-D772C42045A2}"/>
                                            </p:graphicEl>
                                          </p:spTgt>
                                        </p:tgtEl>
                                        <p:attrNameLst>
                                          <p:attrName>style.visibility</p:attrName>
                                        </p:attrNameLst>
                                      </p:cBhvr>
                                      <p:to>
                                        <p:strVal val="visible"/>
                                      </p:to>
                                    </p:set>
                                    <p:animEffect transition="in" filter="fade">
                                      <p:cBhvr>
                                        <p:cTn id="31" dur="2000"/>
                                        <p:tgtEl>
                                          <p:spTgt spid="4">
                                            <p:graphicEl>
                                              <a:dgm id="{19656317-9743-43DD-917D-D772C42045A2}"/>
                                            </p:graphicEl>
                                          </p:spTgt>
                                        </p:tgtEl>
                                      </p:cBhvr>
                                    </p:animEffect>
                                    <p:anim calcmode="lin" valueType="num">
                                      <p:cBhvr>
                                        <p:cTn id="32" dur="2000" fill="hold"/>
                                        <p:tgtEl>
                                          <p:spTgt spid="4">
                                            <p:graphicEl>
                                              <a:dgm id="{19656317-9743-43DD-917D-D772C42045A2}"/>
                                            </p:graphicEl>
                                          </p:spTgt>
                                        </p:tgtEl>
                                        <p:attrNameLst>
                                          <p:attrName>ppt_w</p:attrName>
                                        </p:attrNameLst>
                                      </p:cBhvr>
                                      <p:tavLst>
                                        <p:tav tm="0" fmla="#ppt_w*sin(2.5*pi*$)">
                                          <p:val>
                                            <p:fltVal val="0"/>
                                          </p:val>
                                        </p:tav>
                                        <p:tav tm="100000">
                                          <p:val>
                                            <p:fltVal val="1"/>
                                          </p:val>
                                        </p:tav>
                                      </p:tavLst>
                                    </p:anim>
                                    <p:anim calcmode="lin" valueType="num">
                                      <p:cBhvr>
                                        <p:cTn id="33" dur="2000" fill="hold"/>
                                        <p:tgtEl>
                                          <p:spTgt spid="4">
                                            <p:graphicEl>
                                              <a:dgm id="{19656317-9743-43DD-917D-D772C42045A2}"/>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2285604451"/>
              </p:ext>
            </p:extLst>
          </p:nvPr>
        </p:nvGraphicFramePr>
        <p:xfrm>
          <a:off x="179512"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p:cNvPicPr>
            <a:picLocks noChangeAspect="1"/>
          </p:cNvPicPr>
          <p:nvPr/>
        </p:nvPicPr>
        <p:blipFill>
          <a:blip r:embed="rId7"/>
          <a:stretch>
            <a:fillRect/>
          </a:stretch>
        </p:blipFill>
        <p:spPr>
          <a:xfrm>
            <a:off x="2051720" y="0"/>
            <a:ext cx="5468586" cy="1292464"/>
          </a:xfrm>
          <a:prstGeom prst="rect">
            <a:avLst/>
          </a:prstGeom>
        </p:spPr>
      </p:pic>
    </p:spTree>
    <p:extLst>
      <p:ext uri="{BB962C8B-B14F-4D97-AF65-F5344CB8AC3E}">
        <p14:creationId xmlns:p14="http://schemas.microsoft.com/office/powerpoint/2010/main" val="2956876004"/>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anim calcmode="lin" valueType="num">
                                      <p:cBhvr>
                                        <p:cTn id="8" dur="2000" fill="hold"/>
                                        <p:tgtEl>
                                          <p:spTgt spid="3"/>
                                        </p:tgtEl>
                                        <p:attrNameLst>
                                          <p:attrName>ppt_w</p:attrName>
                                        </p:attrNameLst>
                                      </p:cBhvr>
                                      <p:tavLst>
                                        <p:tav tm="0" fmla="#ppt_w*sin(2.5*pi*$)">
                                          <p:val>
                                            <p:fltVal val="0"/>
                                          </p:val>
                                        </p:tav>
                                        <p:tav tm="100000">
                                          <p:val>
                                            <p:fltVal val="1"/>
                                          </p:val>
                                        </p:tav>
                                      </p:tavLst>
                                    </p:anim>
                                    <p:anim calcmode="lin" valueType="num">
                                      <p:cBhvr>
                                        <p:cTn id="9" dur="20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35B187EF-FEAF-4482-84C5-16443C198B49}"/>
                                            </p:graphicEl>
                                          </p:spTgt>
                                        </p:tgtEl>
                                        <p:attrNameLst>
                                          <p:attrName>style.visibility</p:attrName>
                                        </p:attrNameLst>
                                      </p:cBhvr>
                                      <p:to>
                                        <p:strVal val="visible"/>
                                      </p:to>
                                    </p:set>
                                    <p:animEffect transition="in" filter="fade">
                                      <p:cBhvr>
                                        <p:cTn id="14" dur="2000"/>
                                        <p:tgtEl>
                                          <p:spTgt spid="4">
                                            <p:graphicEl>
                                              <a:dgm id="{35B187EF-FEAF-4482-84C5-16443C198B49}"/>
                                            </p:graphicEl>
                                          </p:spTgt>
                                        </p:tgtEl>
                                      </p:cBhvr>
                                    </p:animEffect>
                                    <p:anim calcmode="lin" valueType="num">
                                      <p:cBhvr>
                                        <p:cTn id="15" dur="2000" fill="hold"/>
                                        <p:tgtEl>
                                          <p:spTgt spid="4">
                                            <p:graphicEl>
                                              <a:dgm id="{35B187EF-FEAF-4482-84C5-16443C198B49}"/>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35B187EF-FEAF-4482-84C5-16443C198B49}"/>
                                            </p:graphicEl>
                                          </p:spTgt>
                                        </p:tgtEl>
                                        <p:attrNameLst>
                                          <p:attrName>ppt_h</p:attrName>
                                        </p:attrNameLst>
                                      </p:cBhvr>
                                      <p:tavLst>
                                        <p:tav tm="0">
                                          <p:val>
                                            <p:strVal val="#ppt_h"/>
                                          </p:val>
                                        </p:tav>
                                        <p:tav tm="100000">
                                          <p:val>
                                            <p:strVal val="#ppt_h"/>
                                          </p:val>
                                        </p:tav>
                                      </p:tavLst>
                                    </p:anim>
                                  </p:childTnLst>
                                </p:cTn>
                              </p:par>
                              <p:par>
                                <p:cTn id="17" presetID="45" presetClass="entr" presetSubtype="0" fill="hold" grpId="0" nodeType="withEffect">
                                  <p:stCondLst>
                                    <p:cond delay="0"/>
                                  </p:stCondLst>
                                  <p:childTnLst>
                                    <p:set>
                                      <p:cBhvr>
                                        <p:cTn id="18" dur="1" fill="hold">
                                          <p:stCondLst>
                                            <p:cond delay="0"/>
                                          </p:stCondLst>
                                        </p:cTn>
                                        <p:tgtEl>
                                          <p:spTgt spid="4">
                                            <p:graphicEl>
                                              <a:dgm id="{24EF7D70-31CA-404C-81EC-2FB1C1B9F05F}"/>
                                            </p:graphicEl>
                                          </p:spTgt>
                                        </p:tgtEl>
                                        <p:attrNameLst>
                                          <p:attrName>style.visibility</p:attrName>
                                        </p:attrNameLst>
                                      </p:cBhvr>
                                      <p:to>
                                        <p:strVal val="visible"/>
                                      </p:to>
                                    </p:set>
                                    <p:animEffect transition="in" filter="fade">
                                      <p:cBhvr>
                                        <p:cTn id="19" dur="2000"/>
                                        <p:tgtEl>
                                          <p:spTgt spid="4">
                                            <p:graphicEl>
                                              <a:dgm id="{24EF7D70-31CA-404C-81EC-2FB1C1B9F05F}"/>
                                            </p:graphicEl>
                                          </p:spTgt>
                                        </p:tgtEl>
                                      </p:cBhvr>
                                    </p:animEffect>
                                    <p:anim calcmode="lin" valueType="num">
                                      <p:cBhvr>
                                        <p:cTn id="20" dur="2000" fill="hold"/>
                                        <p:tgtEl>
                                          <p:spTgt spid="4">
                                            <p:graphicEl>
                                              <a:dgm id="{24EF7D70-31CA-404C-81EC-2FB1C1B9F05F}"/>
                                            </p:graphicEl>
                                          </p:spTgt>
                                        </p:tgtEl>
                                        <p:attrNameLst>
                                          <p:attrName>ppt_w</p:attrName>
                                        </p:attrNameLst>
                                      </p:cBhvr>
                                      <p:tavLst>
                                        <p:tav tm="0" fmla="#ppt_w*sin(2.5*pi*$)">
                                          <p:val>
                                            <p:fltVal val="0"/>
                                          </p:val>
                                        </p:tav>
                                        <p:tav tm="100000">
                                          <p:val>
                                            <p:fltVal val="1"/>
                                          </p:val>
                                        </p:tav>
                                      </p:tavLst>
                                    </p:anim>
                                    <p:anim calcmode="lin" valueType="num">
                                      <p:cBhvr>
                                        <p:cTn id="21" dur="2000" fill="hold"/>
                                        <p:tgtEl>
                                          <p:spTgt spid="4">
                                            <p:graphicEl>
                                              <a:dgm id="{24EF7D70-31CA-404C-81EC-2FB1C1B9F05F}"/>
                                            </p:graphicEl>
                                          </p:spTgt>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45" presetClass="entr" presetSubtype="0" fill="hold" grpId="0" nodeType="clickEffect">
                                  <p:stCondLst>
                                    <p:cond delay="0"/>
                                  </p:stCondLst>
                                  <p:childTnLst>
                                    <p:set>
                                      <p:cBhvr>
                                        <p:cTn id="25" dur="1" fill="hold">
                                          <p:stCondLst>
                                            <p:cond delay="0"/>
                                          </p:stCondLst>
                                        </p:cTn>
                                        <p:tgtEl>
                                          <p:spTgt spid="4">
                                            <p:graphicEl>
                                              <a:dgm id="{3E4A6A0C-F129-4A8A-96C9-69EC77807E67}"/>
                                            </p:graphicEl>
                                          </p:spTgt>
                                        </p:tgtEl>
                                        <p:attrNameLst>
                                          <p:attrName>style.visibility</p:attrName>
                                        </p:attrNameLst>
                                      </p:cBhvr>
                                      <p:to>
                                        <p:strVal val="visible"/>
                                      </p:to>
                                    </p:set>
                                    <p:animEffect transition="in" filter="fade">
                                      <p:cBhvr>
                                        <p:cTn id="26" dur="2000"/>
                                        <p:tgtEl>
                                          <p:spTgt spid="4">
                                            <p:graphicEl>
                                              <a:dgm id="{3E4A6A0C-F129-4A8A-96C9-69EC77807E67}"/>
                                            </p:graphicEl>
                                          </p:spTgt>
                                        </p:tgtEl>
                                      </p:cBhvr>
                                    </p:animEffect>
                                    <p:anim calcmode="lin" valueType="num">
                                      <p:cBhvr>
                                        <p:cTn id="27" dur="2000" fill="hold"/>
                                        <p:tgtEl>
                                          <p:spTgt spid="4">
                                            <p:graphicEl>
                                              <a:dgm id="{3E4A6A0C-F129-4A8A-96C9-69EC77807E67}"/>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3E4A6A0C-F129-4A8A-96C9-69EC77807E67}"/>
                                            </p:graphicEl>
                                          </p:spTgt>
                                        </p:tgtEl>
                                        <p:attrNameLst>
                                          <p:attrName>ppt_h</p:attrName>
                                        </p:attrNameLst>
                                      </p:cBhvr>
                                      <p:tavLst>
                                        <p:tav tm="0">
                                          <p:val>
                                            <p:strVal val="#ppt_h"/>
                                          </p:val>
                                        </p:tav>
                                        <p:tav tm="100000">
                                          <p:val>
                                            <p:strVal val="#ppt_h"/>
                                          </p:val>
                                        </p:tav>
                                      </p:tavLst>
                                    </p:anim>
                                  </p:childTnLst>
                                </p:cTn>
                              </p:par>
                              <p:par>
                                <p:cTn id="29" presetID="45" presetClass="entr" presetSubtype="0" fill="hold" grpId="0" nodeType="withEffect">
                                  <p:stCondLst>
                                    <p:cond delay="0"/>
                                  </p:stCondLst>
                                  <p:childTnLst>
                                    <p:set>
                                      <p:cBhvr>
                                        <p:cTn id="30" dur="1" fill="hold">
                                          <p:stCondLst>
                                            <p:cond delay="0"/>
                                          </p:stCondLst>
                                        </p:cTn>
                                        <p:tgtEl>
                                          <p:spTgt spid="4">
                                            <p:graphicEl>
                                              <a:dgm id="{A9AE1DD0-9A0B-4362-ABBC-832F96352F49}"/>
                                            </p:graphicEl>
                                          </p:spTgt>
                                        </p:tgtEl>
                                        <p:attrNameLst>
                                          <p:attrName>style.visibility</p:attrName>
                                        </p:attrNameLst>
                                      </p:cBhvr>
                                      <p:to>
                                        <p:strVal val="visible"/>
                                      </p:to>
                                    </p:set>
                                    <p:animEffect transition="in" filter="fade">
                                      <p:cBhvr>
                                        <p:cTn id="31" dur="2000"/>
                                        <p:tgtEl>
                                          <p:spTgt spid="4">
                                            <p:graphicEl>
                                              <a:dgm id="{A9AE1DD0-9A0B-4362-ABBC-832F96352F49}"/>
                                            </p:graphicEl>
                                          </p:spTgt>
                                        </p:tgtEl>
                                      </p:cBhvr>
                                    </p:animEffect>
                                    <p:anim calcmode="lin" valueType="num">
                                      <p:cBhvr>
                                        <p:cTn id="32" dur="2000" fill="hold"/>
                                        <p:tgtEl>
                                          <p:spTgt spid="4">
                                            <p:graphicEl>
                                              <a:dgm id="{A9AE1DD0-9A0B-4362-ABBC-832F96352F49}"/>
                                            </p:graphicEl>
                                          </p:spTgt>
                                        </p:tgtEl>
                                        <p:attrNameLst>
                                          <p:attrName>ppt_w</p:attrName>
                                        </p:attrNameLst>
                                      </p:cBhvr>
                                      <p:tavLst>
                                        <p:tav tm="0" fmla="#ppt_w*sin(2.5*pi*$)">
                                          <p:val>
                                            <p:fltVal val="0"/>
                                          </p:val>
                                        </p:tav>
                                        <p:tav tm="100000">
                                          <p:val>
                                            <p:fltVal val="1"/>
                                          </p:val>
                                        </p:tav>
                                      </p:tavLst>
                                    </p:anim>
                                    <p:anim calcmode="lin" valueType="num">
                                      <p:cBhvr>
                                        <p:cTn id="33" dur="2000" fill="hold"/>
                                        <p:tgtEl>
                                          <p:spTgt spid="4">
                                            <p:graphicEl>
                                              <a:dgm id="{A9AE1DD0-9A0B-4362-ABBC-832F96352F49}"/>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541276980"/>
              </p:ext>
            </p:extLst>
          </p:nvPr>
        </p:nvGraphicFramePr>
        <p:xfrm>
          <a:off x="179512" y="1600200"/>
          <a:ext cx="8784976"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3" name="Picture 2"/>
          <p:cNvPicPr>
            <a:picLocks noChangeAspect="1"/>
          </p:cNvPicPr>
          <p:nvPr/>
        </p:nvPicPr>
        <p:blipFill>
          <a:blip r:embed="rId7"/>
          <a:stretch>
            <a:fillRect/>
          </a:stretch>
        </p:blipFill>
        <p:spPr>
          <a:xfrm>
            <a:off x="2123728" y="0"/>
            <a:ext cx="5468586" cy="1292464"/>
          </a:xfrm>
          <a:prstGeom prst="rect">
            <a:avLst/>
          </a:prstGeom>
        </p:spPr>
      </p:pic>
    </p:spTree>
    <p:extLst>
      <p:ext uri="{BB962C8B-B14F-4D97-AF65-F5344CB8AC3E}">
        <p14:creationId xmlns:p14="http://schemas.microsoft.com/office/powerpoint/2010/main" val="3480920698"/>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anim calcmode="lin" valueType="num">
                                      <p:cBhvr>
                                        <p:cTn id="8" dur="2000" fill="hold"/>
                                        <p:tgtEl>
                                          <p:spTgt spid="3"/>
                                        </p:tgtEl>
                                        <p:attrNameLst>
                                          <p:attrName>ppt_w</p:attrName>
                                        </p:attrNameLst>
                                      </p:cBhvr>
                                      <p:tavLst>
                                        <p:tav tm="0" fmla="#ppt_w*sin(2.5*pi*$)">
                                          <p:val>
                                            <p:fltVal val="0"/>
                                          </p:val>
                                        </p:tav>
                                        <p:tav tm="100000">
                                          <p:val>
                                            <p:fltVal val="1"/>
                                          </p:val>
                                        </p:tav>
                                      </p:tavLst>
                                    </p:anim>
                                    <p:anim calcmode="lin" valueType="num">
                                      <p:cBhvr>
                                        <p:cTn id="9" dur="20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778B3601-BF1E-41A1-9FD9-928056716CA2}"/>
                                            </p:graphicEl>
                                          </p:spTgt>
                                        </p:tgtEl>
                                        <p:attrNameLst>
                                          <p:attrName>style.visibility</p:attrName>
                                        </p:attrNameLst>
                                      </p:cBhvr>
                                      <p:to>
                                        <p:strVal val="visible"/>
                                      </p:to>
                                    </p:set>
                                    <p:animEffect transition="in" filter="fade">
                                      <p:cBhvr>
                                        <p:cTn id="14" dur="2000"/>
                                        <p:tgtEl>
                                          <p:spTgt spid="4">
                                            <p:graphicEl>
                                              <a:dgm id="{778B3601-BF1E-41A1-9FD9-928056716CA2}"/>
                                            </p:graphicEl>
                                          </p:spTgt>
                                        </p:tgtEl>
                                      </p:cBhvr>
                                    </p:animEffect>
                                    <p:anim calcmode="lin" valueType="num">
                                      <p:cBhvr>
                                        <p:cTn id="15" dur="2000" fill="hold"/>
                                        <p:tgtEl>
                                          <p:spTgt spid="4">
                                            <p:graphicEl>
                                              <a:dgm id="{778B3601-BF1E-41A1-9FD9-928056716CA2}"/>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778B3601-BF1E-41A1-9FD9-928056716CA2}"/>
                                            </p:graphicEl>
                                          </p:spTgt>
                                        </p:tgtEl>
                                        <p:attrNameLst>
                                          <p:attrName>ppt_h</p:attrName>
                                        </p:attrNameLst>
                                      </p:cBhvr>
                                      <p:tavLst>
                                        <p:tav tm="0">
                                          <p:val>
                                            <p:strVal val="#ppt_h"/>
                                          </p:val>
                                        </p:tav>
                                        <p:tav tm="100000">
                                          <p:val>
                                            <p:strVal val="#ppt_h"/>
                                          </p:val>
                                        </p:tav>
                                      </p:tavLst>
                                    </p:anim>
                                  </p:childTnLst>
                                </p:cTn>
                              </p:par>
                              <p:par>
                                <p:cTn id="17" presetID="45" presetClass="entr" presetSubtype="0" fill="hold" grpId="0" nodeType="withEffect">
                                  <p:stCondLst>
                                    <p:cond delay="0"/>
                                  </p:stCondLst>
                                  <p:childTnLst>
                                    <p:set>
                                      <p:cBhvr>
                                        <p:cTn id="18" dur="1" fill="hold">
                                          <p:stCondLst>
                                            <p:cond delay="0"/>
                                          </p:stCondLst>
                                        </p:cTn>
                                        <p:tgtEl>
                                          <p:spTgt spid="4">
                                            <p:graphicEl>
                                              <a:dgm id="{F248C5A9-03D6-408C-857A-36DFF3578A37}"/>
                                            </p:graphicEl>
                                          </p:spTgt>
                                        </p:tgtEl>
                                        <p:attrNameLst>
                                          <p:attrName>style.visibility</p:attrName>
                                        </p:attrNameLst>
                                      </p:cBhvr>
                                      <p:to>
                                        <p:strVal val="visible"/>
                                      </p:to>
                                    </p:set>
                                    <p:animEffect transition="in" filter="fade">
                                      <p:cBhvr>
                                        <p:cTn id="19" dur="2000"/>
                                        <p:tgtEl>
                                          <p:spTgt spid="4">
                                            <p:graphicEl>
                                              <a:dgm id="{F248C5A9-03D6-408C-857A-36DFF3578A37}"/>
                                            </p:graphicEl>
                                          </p:spTgt>
                                        </p:tgtEl>
                                      </p:cBhvr>
                                    </p:animEffect>
                                    <p:anim calcmode="lin" valueType="num">
                                      <p:cBhvr>
                                        <p:cTn id="20" dur="2000" fill="hold"/>
                                        <p:tgtEl>
                                          <p:spTgt spid="4">
                                            <p:graphicEl>
                                              <a:dgm id="{F248C5A9-03D6-408C-857A-36DFF3578A37}"/>
                                            </p:graphicEl>
                                          </p:spTgt>
                                        </p:tgtEl>
                                        <p:attrNameLst>
                                          <p:attrName>ppt_w</p:attrName>
                                        </p:attrNameLst>
                                      </p:cBhvr>
                                      <p:tavLst>
                                        <p:tav tm="0" fmla="#ppt_w*sin(2.5*pi*$)">
                                          <p:val>
                                            <p:fltVal val="0"/>
                                          </p:val>
                                        </p:tav>
                                        <p:tav tm="100000">
                                          <p:val>
                                            <p:fltVal val="1"/>
                                          </p:val>
                                        </p:tav>
                                      </p:tavLst>
                                    </p:anim>
                                    <p:anim calcmode="lin" valueType="num">
                                      <p:cBhvr>
                                        <p:cTn id="21" dur="2000" fill="hold"/>
                                        <p:tgtEl>
                                          <p:spTgt spid="4">
                                            <p:graphicEl>
                                              <a:dgm id="{F248C5A9-03D6-408C-857A-36DFF3578A37}"/>
                                            </p:graphicEl>
                                          </p:spTgt>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45" presetClass="entr" presetSubtype="0" fill="hold" grpId="0" nodeType="clickEffect">
                                  <p:stCondLst>
                                    <p:cond delay="0"/>
                                  </p:stCondLst>
                                  <p:childTnLst>
                                    <p:set>
                                      <p:cBhvr>
                                        <p:cTn id="25" dur="1" fill="hold">
                                          <p:stCondLst>
                                            <p:cond delay="0"/>
                                          </p:stCondLst>
                                        </p:cTn>
                                        <p:tgtEl>
                                          <p:spTgt spid="4">
                                            <p:graphicEl>
                                              <a:dgm id="{1BF27FC0-38BE-445C-A457-725A3A6C2304}"/>
                                            </p:graphicEl>
                                          </p:spTgt>
                                        </p:tgtEl>
                                        <p:attrNameLst>
                                          <p:attrName>style.visibility</p:attrName>
                                        </p:attrNameLst>
                                      </p:cBhvr>
                                      <p:to>
                                        <p:strVal val="visible"/>
                                      </p:to>
                                    </p:set>
                                    <p:animEffect transition="in" filter="fade">
                                      <p:cBhvr>
                                        <p:cTn id="26" dur="2000"/>
                                        <p:tgtEl>
                                          <p:spTgt spid="4">
                                            <p:graphicEl>
                                              <a:dgm id="{1BF27FC0-38BE-445C-A457-725A3A6C2304}"/>
                                            </p:graphicEl>
                                          </p:spTgt>
                                        </p:tgtEl>
                                      </p:cBhvr>
                                    </p:animEffect>
                                    <p:anim calcmode="lin" valueType="num">
                                      <p:cBhvr>
                                        <p:cTn id="27" dur="2000" fill="hold"/>
                                        <p:tgtEl>
                                          <p:spTgt spid="4">
                                            <p:graphicEl>
                                              <a:dgm id="{1BF27FC0-38BE-445C-A457-725A3A6C2304}"/>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1BF27FC0-38BE-445C-A457-725A3A6C2304}"/>
                                            </p:graphicEl>
                                          </p:spTgt>
                                        </p:tgtEl>
                                        <p:attrNameLst>
                                          <p:attrName>ppt_h</p:attrName>
                                        </p:attrNameLst>
                                      </p:cBhvr>
                                      <p:tavLst>
                                        <p:tav tm="0">
                                          <p:val>
                                            <p:strVal val="#ppt_h"/>
                                          </p:val>
                                        </p:tav>
                                        <p:tav tm="100000">
                                          <p:val>
                                            <p:strVal val="#ppt_h"/>
                                          </p:val>
                                        </p:tav>
                                      </p:tavLst>
                                    </p:anim>
                                  </p:childTnLst>
                                </p:cTn>
                              </p:par>
                              <p:par>
                                <p:cTn id="29" presetID="45" presetClass="entr" presetSubtype="0" fill="hold" grpId="0" nodeType="withEffect">
                                  <p:stCondLst>
                                    <p:cond delay="0"/>
                                  </p:stCondLst>
                                  <p:childTnLst>
                                    <p:set>
                                      <p:cBhvr>
                                        <p:cTn id="30" dur="1" fill="hold">
                                          <p:stCondLst>
                                            <p:cond delay="0"/>
                                          </p:stCondLst>
                                        </p:cTn>
                                        <p:tgtEl>
                                          <p:spTgt spid="4">
                                            <p:graphicEl>
                                              <a:dgm id="{3702656E-34D6-4CE1-A53B-5156A7A375FF}"/>
                                            </p:graphicEl>
                                          </p:spTgt>
                                        </p:tgtEl>
                                        <p:attrNameLst>
                                          <p:attrName>style.visibility</p:attrName>
                                        </p:attrNameLst>
                                      </p:cBhvr>
                                      <p:to>
                                        <p:strVal val="visible"/>
                                      </p:to>
                                    </p:set>
                                    <p:animEffect transition="in" filter="fade">
                                      <p:cBhvr>
                                        <p:cTn id="31" dur="2000"/>
                                        <p:tgtEl>
                                          <p:spTgt spid="4">
                                            <p:graphicEl>
                                              <a:dgm id="{3702656E-34D6-4CE1-A53B-5156A7A375FF}"/>
                                            </p:graphicEl>
                                          </p:spTgt>
                                        </p:tgtEl>
                                      </p:cBhvr>
                                    </p:animEffect>
                                    <p:anim calcmode="lin" valueType="num">
                                      <p:cBhvr>
                                        <p:cTn id="32" dur="2000" fill="hold"/>
                                        <p:tgtEl>
                                          <p:spTgt spid="4">
                                            <p:graphicEl>
                                              <a:dgm id="{3702656E-34D6-4CE1-A53B-5156A7A375FF}"/>
                                            </p:graphicEl>
                                          </p:spTgt>
                                        </p:tgtEl>
                                        <p:attrNameLst>
                                          <p:attrName>ppt_w</p:attrName>
                                        </p:attrNameLst>
                                      </p:cBhvr>
                                      <p:tavLst>
                                        <p:tav tm="0" fmla="#ppt_w*sin(2.5*pi*$)">
                                          <p:val>
                                            <p:fltVal val="0"/>
                                          </p:val>
                                        </p:tav>
                                        <p:tav tm="100000">
                                          <p:val>
                                            <p:fltVal val="1"/>
                                          </p:val>
                                        </p:tav>
                                      </p:tavLst>
                                    </p:anim>
                                    <p:anim calcmode="lin" valueType="num">
                                      <p:cBhvr>
                                        <p:cTn id="33" dur="2000" fill="hold"/>
                                        <p:tgtEl>
                                          <p:spTgt spid="4">
                                            <p:graphicEl>
                                              <a:dgm id="{3702656E-34D6-4CE1-A53B-5156A7A375FF}"/>
                                            </p:graphicEl>
                                          </p:spTgt>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45" presetClass="entr" presetSubtype="0" fill="hold" grpId="0" nodeType="clickEffect">
                                  <p:stCondLst>
                                    <p:cond delay="0"/>
                                  </p:stCondLst>
                                  <p:childTnLst>
                                    <p:set>
                                      <p:cBhvr>
                                        <p:cTn id="37" dur="1" fill="hold">
                                          <p:stCondLst>
                                            <p:cond delay="0"/>
                                          </p:stCondLst>
                                        </p:cTn>
                                        <p:tgtEl>
                                          <p:spTgt spid="4">
                                            <p:graphicEl>
                                              <a:dgm id="{39A07D16-6954-41FF-ABB2-1D002CE41095}"/>
                                            </p:graphicEl>
                                          </p:spTgt>
                                        </p:tgtEl>
                                        <p:attrNameLst>
                                          <p:attrName>style.visibility</p:attrName>
                                        </p:attrNameLst>
                                      </p:cBhvr>
                                      <p:to>
                                        <p:strVal val="visible"/>
                                      </p:to>
                                    </p:set>
                                    <p:animEffect transition="in" filter="fade">
                                      <p:cBhvr>
                                        <p:cTn id="38" dur="2000"/>
                                        <p:tgtEl>
                                          <p:spTgt spid="4">
                                            <p:graphicEl>
                                              <a:dgm id="{39A07D16-6954-41FF-ABB2-1D002CE41095}"/>
                                            </p:graphicEl>
                                          </p:spTgt>
                                        </p:tgtEl>
                                      </p:cBhvr>
                                    </p:animEffect>
                                    <p:anim calcmode="lin" valueType="num">
                                      <p:cBhvr>
                                        <p:cTn id="39" dur="2000" fill="hold"/>
                                        <p:tgtEl>
                                          <p:spTgt spid="4">
                                            <p:graphicEl>
                                              <a:dgm id="{39A07D16-6954-41FF-ABB2-1D002CE41095}"/>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39A07D16-6954-41FF-ABB2-1D002CE41095}"/>
                                            </p:graphicEl>
                                          </p:spTgt>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0"/>
                                  </p:stCondLst>
                                  <p:childTnLst>
                                    <p:set>
                                      <p:cBhvr>
                                        <p:cTn id="42" dur="1" fill="hold">
                                          <p:stCondLst>
                                            <p:cond delay="0"/>
                                          </p:stCondLst>
                                        </p:cTn>
                                        <p:tgtEl>
                                          <p:spTgt spid="4">
                                            <p:graphicEl>
                                              <a:dgm id="{8B02B390-AF16-4A3B-845A-939ED40841B5}"/>
                                            </p:graphicEl>
                                          </p:spTgt>
                                        </p:tgtEl>
                                        <p:attrNameLst>
                                          <p:attrName>style.visibility</p:attrName>
                                        </p:attrNameLst>
                                      </p:cBhvr>
                                      <p:to>
                                        <p:strVal val="visible"/>
                                      </p:to>
                                    </p:set>
                                    <p:animEffect transition="in" filter="fade">
                                      <p:cBhvr>
                                        <p:cTn id="43" dur="2000"/>
                                        <p:tgtEl>
                                          <p:spTgt spid="4">
                                            <p:graphicEl>
                                              <a:dgm id="{8B02B390-AF16-4A3B-845A-939ED40841B5}"/>
                                            </p:graphicEl>
                                          </p:spTgt>
                                        </p:tgtEl>
                                      </p:cBhvr>
                                    </p:animEffect>
                                    <p:anim calcmode="lin" valueType="num">
                                      <p:cBhvr>
                                        <p:cTn id="44" dur="2000" fill="hold"/>
                                        <p:tgtEl>
                                          <p:spTgt spid="4">
                                            <p:graphicEl>
                                              <a:dgm id="{8B02B390-AF16-4A3B-845A-939ED40841B5}"/>
                                            </p:graphicEl>
                                          </p:spTgt>
                                        </p:tgtEl>
                                        <p:attrNameLst>
                                          <p:attrName>ppt_w</p:attrName>
                                        </p:attrNameLst>
                                      </p:cBhvr>
                                      <p:tavLst>
                                        <p:tav tm="0" fmla="#ppt_w*sin(2.5*pi*$)">
                                          <p:val>
                                            <p:fltVal val="0"/>
                                          </p:val>
                                        </p:tav>
                                        <p:tav tm="100000">
                                          <p:val>
                                            <p:fltVal val="1"/>
                                          </p:val>
                                        </p:tav>
                                      </p:tavLst>
                                    </p:anim>
                                    <p:anim calcmode="lin" valueType="num">
                                      <p:cBhvr>
                                        <p:cTn id="45" dur="2000" fill="hold"/>
                                        <p:tgtEl>
                                          <p:spTgt spid="4">
                                            <p:graphicEl>
                                              <a:dgm id="{8B02B390-AF16-4A3B-845A-939ED40841B5}"/>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695476759"/>
              </p:ext>
            </p:extLst>
          </p:nvPr>
        </p:nvGraphicFramePr>
        <p:xfrm>
          <a:off x="251520" y="1600200"/>
          <a:ext cx="8712968" cy="5069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5" name="Picture 4"/>
          <p:cNvPicPr>
            <a:picLocks noChangeAspect="1"/>
          </p:cNvPicPr>
          <p:nvPr/>
        </p:nvPicPr>
        <p:blipFill>
          <a:blip r:embed="rId7"/>
          <a:stretch>
            <a:fillRect/>
          </a:stretch>
        </p:blipFill>
        <p:spPr>
          <a:xfrm>
            <a:off x="2123728" y="18703"/>
            <a:ext cx="5468586" cy="1292464"/>
          </a:xfrm>
          <a:prstGeom prst="rect">
            <a:avLst/>
          </a:prstGeom>
        </p:spPr>
      </p:pic>
    </p:spTree>
    <p:extLst>
      <p:ext uri="{BB962C8B-B14F-4D97-AF65-F5344CB8AC3E}">
        <p14:creationId xmlns:p14="http://schemas.microsoft.com/office/powerpoint/2010/main" val="1002992488"/>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87D3403F-6880-48BC-960F-6297E8C9881B}"/>
                                            </p:graphicEl>
                                          </p:spTgt>
                                        </p:tgtEl>
                                        <p:attrNameLst>
                                          <p:attrName>style.visibility</p:attrName>
                                        </p:attrNameLst>
                                      </p:cBhvr>
                                      <p:to>
                                        <p:strVal val="visible"/>
                                      </p:to>
                                    </p:set>
                                    <p:animEffect transition="in" filter="fade">
                                      <p:cBhvr>
                                        <p:cTn id="14" dur="2000"/>
                                        <p:tgtEl>
                                          <p:spTgt spid="4">
                                            <p:graphicEl>
                                              <a:dgm id="{87D3403F-6880-48BC-960F-6297E8C9881B}"/>
                                            </p:graphicEl>
                                          </p:spTgt>
                                        </p:tgtEl>
                                      </p:cBhvr>
                                    </p:animEffect>
                                    <p:anim calcmode="lin" valueType="num">
                                      <p:cBhvr>
                                        <p:cTn id="15" dur="2000" fill="hold"/>
                                        <p:tgtEl>
                                          <p:spTgt spid="4">
                                            <p:graphicEl>
                                              <a:dgm id="{87D3403F-6880-48BC-960F-6297E8C9881B}"/>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87D3403F-6880-48BC-960F-6297E8C9881B}"/>
                                            </p:graphicEl>
                                          </p:spTgt>
                                        </p:tgtEl>
                                        <p:attrNameLst>
                                          <p:attrName>ppt_h</p:attrName>
                                        </p:attrNameLst>
                                      </p:cBhvr>
                                      <p:tavLst>
                                        <p:tav tm="0">
                                          <p:val>
                                            <p:strVal val="#ppt_h"/>
                                          </p:val>
                                        </p:tav>
                                        <p:tav tm="100000">
                                          <p:val>
                                            <p:strVal val="#ppt_h"/>
                                          </p:val>
                                        </p:tav>
                                      </p:tavLst>
                                    </p:anim>
                                  </p:childTnLst>
                                </p:cTn>
                              </p:par>
                              <p:par>
                                <p:cTn id="17" presetID="45" presetClass="entr" presetSubtype="0" fill="hold" grpId="0" nodeType="withEffect">
                                  <p:stCondLst>
                                    <p:cond delay="0"/>
                                  </p:stCondLst>
                                  <p:childTnLst>
                                    <p:set>
                                      <p:cBhvr>
                                        <p:cTn id="18" dur="1" fill="hold">
                                          <p:stCondLst>
                                            <p:cond delay="0"/>
                                          </p:stCondLst>
                                        </p:cTn>
                                        <p:tgtEl>
                                          <p:spTgt spid="4">
                                            <p:graphicEl>
                                              <a:dgm id="{2612A916-81E3-498C-92AA-E6DA575CAA73}"/>
                                            </p:graphicEl>
                                          </p:spTgt>
                                        </p:tgtEl>
                                        <p:attrNameLst>
                                          <p:attrName>style.visibility</p:attrName>
                                        </p:attrNameLst>
                                      </p:cBhvr>
                                      <p:to>
                                        <p:strVal val="visible"/>
                                      </p:to>
                                    </p:set>
                                    <p:animEffect transition="in" filter="fade">
                                      <p:cBhvr>
                                        <p:cTn id="19" dur="2000"/>
                                        <p:tgtEl>
                                          <p:spTgt spid="4">
                                            <p:graphicEl>
                                              <a:dgm id="{2612A916-81E3-498C-92AA-E6DA575CAA73}"/>
                                            </p:graphicEl>
                                          </p:spTgt>
                                        </p:tgtEl>
                                      </p:cBhvr>
                                    </p:animEffect>
                                    <p:anim calcmode="lin" valueType="num">
                                      <p:cBhvr>
                                        <p:cTn id="20" dur="2000" fill="hold"/>
                                        <p:tgtEl>
                                          <p:spTgt spid="4">
                                            <p:graphicEl>
                                              <a:dgm id="{2612A916-81E3-498C-92AA-E6DA575CAA73}"/>
                                            </p:graphicEl>
                                          </p:spTgt>
                                        </p:tgtEl>
                                        <p:attrNameLst>
                                          <p:attrName>ppt_w</p:attrName>
                                        </p:attrNameLst>
                                      </p:cBhvr>
                                      <p:tavLst>
                                        <p:tav tm="0" fmla="#ppt_w*sin(2.5*pi*$)">
                                          <p:val>
                                            <p:fltVal val="0"/>
                                          </p:val>
                                        </p:tav>
                                        <p:tav tm="100000">
                                          <p:val>
                                            <p:fltVal val="1"/>
                                          </p:val>
                                        </p:tav>
                                      </p:tavLst>
                                    </p:anim>
                                    <p:anim calcmode="lin" valueType="num">
                                      <p:cBhvr>
                                        <p:cTn id="21" dur="2000" fill="hold"/>
                                        <p:tgtEl>
                                          <p:spTgt spid="4">
                                            <p:graphicEl>
                                              <a:dgm id="{2612A916-81E3-498C-92AA-E6DA575CAA73}"/>
                                            </p:graphicEl>
                                          </p:spTgt>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45" presetClass="entr" presetSubtype="0" fill="hold" grpId="0" nodeType="clickEffect">
                                  <p:stCondLst>
                                    <p:cond delay="0"/>
                                  </p:stCondLst>
                                  <p:childTnLst>
                                    <p:set>
                                      <p:cBhvr>
                                        <p:cTn id="25" dur="1" fill="hold">
                                          <p:stCondLst>
                                            <p:cond delay="0"/>
                                          </p:stCondLst>
                                        </p:cTn>
                                        <p:tgtEl>
                                          <p:spTgt spid="4">
                                            <p:graphicEl>
                                              <a:dgm id="{B5D56433-D1BB-429B-984D-765FBE04DFF6}"/>
                                            </p:graphicEl>
                                          </p:spTgt>
                                        </p:tgtEl>
                                        <p:attrNameLst>
                                          <p:attrName>style.visibility</p:attrName>
                                        </p:attrNameLst>
                                      </p:cBhvr>
                                      <p:to>
                                        <p:strVal val="visible"/>
                                      </p:to>
                                    </p:set>
                                    <p:animEffect transition="in" filter="fade">
                                      <p:cBhvr>
                                        <p:cTn id="26" dur="2000"/>
                                        <p:tgtEl>
                                          <p:spTgt spid="4">
                                            <p:graphicEl>
                                              <a:dgm id="{B5D56433-D1BB-429B-984D-765FBE04DFF6}"/>
                                            </p:graphicEl>
                                          </p:spTgt>
                                        </p:tgtEl>
                                      </p:cBhvr>
                                    </p:animEffect>
                                    <p:anim calcmode="lin" valueType="num">
                                      <p:cBhvr>
                                        <p:cTn id="27" dur="2000" fill="hold"/>
                                        <p:tgtEl>
                                          <p:spTgt spid="4">
                                            <p:graphicEl>
                                              <a:dgm id="{B5D56433-D1BB-429B-984D-765FBE04DFF6}"/>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B5D56433-D1BB-429B-984D-765FBE04DFF6}"/>
                                            </p:graphicEl>
                                          </p:spTgt>
                                        </p:tgtEl>
                                        <p:attrNameLst>
                                          <p:attrName>ppt_h</p:attrName>
                                        </p:attrNameLst>
                                      </p:cBhvr>
                                      <p:tavLst>
                                        <p:tav tm="0">
                                          <p:val>
                                            <p:strVal val="#ppt_h"/>
                                          </p:val>
                                        </p:tav>
                                        <p:tav tm="100000">
                                          <p:val>
                                            <p:strVal val="#ppt_h"/>
                                          </p:val>
                                        </p:tav>
                                      </p:tavLst>
                                    </p:anim>
                                  </p:childTnLst>
                                </p:cTn>
                              </p:par>
                              <p:par>
                                <p:cTn id="29" presetID="45" presetClass="entr" presetSubtype="0" fill="hold" grpId="0" nodeType="withEffect">
                                  <p:stCondLst>
                                    <p:cond delay="0"/>
                                  </p:stCondLst>
                                  <p:childTnLst>
                                    <p:set>
                                      <p:cBhvr>
                                        <p:cTn id="30" dur="1" fill="hold">
                                          <p:stCondLst>
                                            <p:cond delay="0"/>
                                          </p:stCondLst>
                                        </p:cTn>
                                        <p:tgtEl>
                                          <p:spTgt spid="4">
                                            <p:graphicEl>
                                              <a:dgm id="{A32FD54C-E1B9-4CA7-8CD2-6F17F0AEA1F8}"/>
                                            </p:graphicEl>
                                          </p:spTgt>
                                        </p:tgtEl>
                                        <p:attrNameLst>
                                          <p:attrName>style.visibility</p:attrName>
                                        </p:attrNameLst>
                                      </p:cBhvr>
                                      <p:to>
                                        <p:strVal val="visible"/>
                                      </p:to>
                                    </p:set>
                                    <p:animEffect transition="in" filter="fade">
                                      <p:cBhvr>
                                        <p:cTn id="31" dur="2000"/>
                                        <p:tgtEl>
                                          <p:spTgt spid="4">
                                            <p:graphicEl>
                                              <a:dgm id="{A32FD54C-E1B9-4CA7-8CD2-6F17F0AEA1F8}"/>
                                            </p:graphicEl>
                                          </p:spTgt>
                                        </p:tgtEl>
                                      </p:cBhvr>
                                    </p:animEffect>
                                    <p:anim calcmode="lin" valueType="num">
                                      <p:cBhvr>
                                        <p:cTn id="32" dur="2000" fill="hold"/>
                                        <p:tgtEl>
                                          <p:spTgt spid="4">
                                            <p:graphicEl>
                                              <a:dgm id="{A32FD54C-E1B9-4CA7-8CD2-6F17F0AEA1F8}"/>
                                            </p:graphicEl>
                                          </p:spTgt>
                                        </p:tgtEl>
                                        <p:attrNameLst>
                                          <p:attrName>ppt_w</p:attrName>
                                        </p:attrNameLst>
                                      </p:cBhvr>
                                      <p:tavLst>
                                        <p:tav tm="0" fmla="#ppt_w*sin(2.5*pi*$)">
                                          <p:val>
                                            <p:fltVal val="0"/>
                                          </p:val>
                                        </p:tav>
                                        <p:tav tm="100000">
                                          <p:val>
                                            <p:fltVal val="1"/>
                                          </p:val>
                                        </p:tav>
                                      </p:tavLst>
                                    </p:anim>
                                    <p:anim calcmode="lin" valueType="num">
                                      <p:cBhvr>
                                        <p:cTn id="33" dur="2000" fill="hold"/>
                                        <p:tgtEl>
                                          <p:spTgt spid="4">
                                            <p:graphicEl>
                                              <a:dgm id="{A32FD54C-E1B9-4CA7-8CD2-6F17F0AEA1F8}"/>
                                            </p:graphicEl>
                                          </p:spTgt>
                                        </p:tgtEl>
                                        <p:attrNameLst>
                                          <p:attrName>ppt_h</p:attrName>
                                        </p:attrNameLst>
                                      </p:cBhvr>
                                      <p:tavLst>
                                        <p:tav tm="0">
                                          <p:val>
                                            <p:strVal val="#ppt_h"/>
                                          </p:val>
                                        </p:tav>
                                        <p:tav tm="100000">
                                          <p:val>
                                            <p:strVal val="#ppt_h"/>
                                          </p:val>
                                        </p:tav>
                                      </p:tavLst>
                                    </p:anim>
                                  </p:childTnLst>
                                </p:cTn>
                              </p:par>
                            </p:childTnLst>
                          </p:cTn>
                        </p:par>
                      </p:childTnLst>
                    </p:cTn>
                  </p:par>
                  <p:par>
                    <p:cTn id="34" fill="hold">
                      <p:stCondLst>
                        <p:cond delay="indefinite"/>
                      </p:stCondLst>
                      <p:childTnLst>
                        <p:par>
                          <p:cTn id="35" fill="hold">
                            <p:stCondLst>
                              <p:cond delay="0"/>
                            </p:stCondLst>
                            <p:childTnLst>
                              <p:par>
                                <p:cTn id="36" presetID="45" presetClass="entr" presetSubtype="0" fill="hold" grpId="0" nodeType="clickEffect">
                                  <p:stCondLst>
                                    <p:cond delay="0"/>
                                  </p:stCondLst>
                                  <p:childTnLst>
                                    <p:set>
                                      <p:cBhvr>
                                        <p:cTn id="37" dur="1" fill="hold">
                                          <p:stCondLst>
                                            <p:cond delay="0"/>
                                          </p:stCondLst>
                                        </p:cTn>
                                        <p:tgtEl>
                                          <p:spTgt spid="4">
                                            <p:graphicEl>
                                              <a:dgm id="{FCCB0C08-7A5F-45B5-A644-CBDD06519374}"/>
                                            </p:graphicEl>
                                          </p:spTgt>
                                        </p:tgtEl>
                                        <p:attrNameLst>
                                          <p:attrName>style.visibility</p:attrName>
                                        </p:attrNameLst>
                                      </p:cBhvr>
                                      <p:to>
                                        <p:strVal val="visible"/>
                                      </p:to>
                                    </p:set>
                                    <p:animEffect transition="in" filter="fade">
                                      <p:cBhvr>
                                        <p:cTn id="38" dur="2000"/>
                                        <p:tgtEl>
                                          <p:spTgt spid="4">
                                            <p:graphicEl>
                                              <a:dgm id="{FCCB0C08-7A5F-45B5-A644-CBDD06519374}"/>
                                            </p:graphicEl>
                                          </p:spTgt>
                                        </p:tgtEl>
                                      </p:cBhvr>
                                    </p:animEffect>
                                    <p:anim calcmode="lin" valueType="num">
                                      <p:cBhvr>
                                        <p:cTn id="39" dur="2000" fill="hold"/>
                                        <p:tgtEl>
                                          <p:spTgt spid="4">
                                            <p:graphicEl>
                                              <a:dgm id="{FCCB0C08-7A5F-45B5-A644-CBDD06519374}"/>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FCCB0C08-7A5F-45B5-A644-CBDD06519374}"/>
                                            </p:graphicEl>
                                          </p:spTgt>
                                        </p:tgtEl>
                                        <p:attrNameLst>
                                          <p:attrName>ppt_h</p:attrName>
                                        </p:attrNameLst>
                                      </p:cBhvr>
                                      <p:tavLst>
                                        <p:tav tm="0">
                                          <p:val>
                                            <p:strVal val="#ppt_h"/>
                                          </p:val>
                                        </p:tav>
                                        <p:tav tm="100000">
                                          <p:val>
                                            <p:strVal val="#ppt_h"/>
                                          </p:val>
                                        </p:tav>
                                      </p:tavLst>
                                    </p:anim>
                                  </p:childTnLst>
                                </p:cTn>
                              </p:par>
                              <p:par>
                                <p:cTn id="41" presetID="45" presetClass="entr" presetSubtype="0" fill="hold" grpId="0" nodeType="withEffect">
                                  <p:stCondLst>
                                    <p:cond delay="0"/>
                                  </p:stCondLst>
                                  <p:childTnLst>
                                    <p:set>
                                      <p:cBhvr>
                                        <p:cTn id="42" dur="1" fill="hold">
                                          <p:stCondLst>
                                            <p:cond delay="0"/>
                                          </p:stCondLst>
                                        </p:cTn>
                                        <p:tgtEl>
                                          <p:spTgt spid="4">
                                            <p:graphicEl>
                                              <a:dgm id="{3D4CD63C-FB01-4844-ABE7-8349E85E3F5D}"/>
                                            </p:graphicEl>
                                          </p:spTgt>
                                        </p:tgtEl>
                                        <p:attrNameLst>
                                          <p:attrName>style.visibility</p:attrName>
                                        </p:attrNameLst>
                                      </p:cBhvr>
                                      <p:to>
                                        <p:strVal val="visible"/>
                                      </p:to>
                                    </p:set>
                                    <p:animEffect transition="in" filter="fade">
                                      <p:cBhvr>
                                        <p:cTn id="43" dur="2000"/>
                                        <p:tgtEl>
                                          <p:spTgt spid="4">
                                            <p:graphicEl>
                                              <a:dgm id="{3D4CD63C-FB01-4844-ABE7-8349E85E3F5D}"/>
                                            </p:graphicEl>
                                          </p:spTgt>
                                        </p:tgtEl>
                                      </p:cBhvr>
                                    </p:animEffect>
                                    <p:anim calcmode="lin" valueType="num">
                                      <p:cBhvr>
                                        <p:cTn id="44" dur="2000" fill="hold"/>
                                        <p:tgtEl>
                                          <p:spTgt spid="4">
                                            <p:graphicEl>
                                              <a:dgm id="{3D4CD63C-FB01-4844-ABE7-8349E85E3F5D}"/>
                                            </p:graphicEl>
                                          </p:spTgt>
                                        </p:tgtEl>
                                        <p:attrNameLst>
                                          <p:attrName>ppt_w</p:attrName>
                                        </p:attrNameLst>
                                      </p:cBhvr>
                                      <p:tavLst>
                                        <p:tav tm="0" fmla="#ppt_w*sin(2.5*pi*$)">
                                          <p:val>
                                            <p:fltVal val="0"/>
                                          </p:val>
                                        </p:tav>
                                        <p:tav tm="100000">
                                          <p:val>
                                            <p:fltVal val="1"/>
                                          </p:val>
                                        </p:tav>
                                      </p:tavLst>
                                    </p:anim>
                                    <p:anim calcmode="lin" valueType="num">
                                      <p:cBhvr>
                                        <p:cTn id="45" dur="2000" fill="hold"/>
                                        <p:tgtEl>
                                          <p:spTgt spid="4">
                                            <p:graphicEl>
                                              <a:dgm id="{3D4CD63C-FB01-4844-ABE7-8349E85E3F5D}"/>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05773886"/>
              </p:ext>
            </p:extLst>
          </p:nvPr>
        </p:nvGraphicFramePr>
        <p:xfrm>
          <a:off x="0" y="1611680"/>
          <a:ext cx="9144000" cy="408929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6" name="Group 5"/>
          <p:cNvGrpSpPr/>
          <p:nvPr/>
        </p:nvGrpSpPr>
        <p:grpSpPr>
          <a:xfrm>
            <a:off x="218562" y="5718100"/>
            <a:ext cx="8781570" cy="989856"/>
            <a:chOff x="8577" y="3469795"/>
            <a:chExt cx="8781570" cy="1066708"/>
          </a:xfrm>
        </p:grpSpPr>
        <p:sp>
          <p:nvSpPr>
            <p:cNvPr id="7" name="Rounded Rectangle 6"/>
            <p:cNvSpPr/>
            <p:nvPr/>
          </p:nvSpPr>
          <p:spPr>
            <a:xfrm>
              <a:off x="8577" y="3469795"/>
              <a:ext cx="8781570" cy="1066708"/>
            </a:xfrm>
            <a:prstGeom prst="roundRect">
              <a:avLst/>
            </a:prstGeom>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8" name="Rounded Rectangle 4"/>
            <p:cNvSpPr txBox="1"/>
            <p:nvPr/>
          </p:nvSpPr>
          <p:spPr>
            <a:xfrm>
              <a:off x="60649" y="3469796"/>
              <a:ext cx="8677426" cy="1066707"/>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algn="ctr" defTabSz="622300">
                <a:lnSpc>
                  <a:spcPct val="90000"/>
                </a:lnSpc>
                <a:spcBef>
                  <a:spcPct val="0"/>
                </a:spcBef>
                <a:spcAft>
                  <a:spcPct val="35000"/>
                </a:spcAft>
              </a:pPr>
              <a:r>
                <a:rPr lang="fa-IR" sz="1600" dirty="0">
                  <a:solidFill>
                    <a:srgbClr val="002060"/>
                  </a:solidFill>
                  <a:cs typeface="B Titr" panose="00000700000000000000" pitchFamily="2" charset="-78"/>
                </a:rPr>
                <a:t>طلبه به‏مراتب بیش از دانشجو به استقامت نیاز دارد. یکی از دلایل آن این است که دانشجو پس از یک دورۀ تحصیلی 4 یا 7 ساله خود را در پایان راه تلقی می‏کند؛ اما طلبه پس از سال‌ها تحصیل خود را همچنان در آغاز راه می‏نگرد</a:t>
              </a:r>
              <a:r>
                <a:rPr lang="fa-IR" sz="1600" dirty="0" smtClean="0">
                  <a:solidFill>
                    <a:srgbClr val="002060"/>
                  </a:solidFill>
                  <a:cs typeface="B Titr" panose="00000700000000000000" pitchFamily="2" charset="-78"/>
                </a:rPr>
                <a:t>.</a:t>
              </a:r>
              <a:endParaRPr lang="en-US" sz="1600" dirty="0">
                <a:solidFill>
                  <a:srgbClr val="002060"/>
                </a:solidFill>
                <a:cs typeface="B Titr" panose="00000700000000000000" pitchFamily="2" charset="-78"/>
              </a:endParaRPr>
            </a:p>
          </p:txBody>
        </p:sp>
      </p:grpSp>
      <p:pic>
        <p:nvPicPr>
          <p:cNvPr id="2" name="Picture 1"/>
          <p:cNvPicPr>
            <a:picLocks noChangeAspect="1"/>
          </p:cNvPicPr>
          <p:nvPr/>
        </p:nvPicPr>
        <p:blipFill>
          <a:blip r:embed="rId7"/>
          <a:stretch>
            <a:fillRect/>
          </a:stretch>
        </p:blipFill>
        <p:spPr>
          <a:xfrm>
            <a:off x="1837707" y="0"/>
            <a:ext cx="5468586" cy="1292464"/>
          </a:xfrm>
          <a:prstGeom prst="rect">
            <a:avLst/>
          </a:prstGeom>
        </p:spPr>
      </p:pic>
    </p:spTree>
    <p:extLst>
      <p:ext uri="{BB962C8B-B14F-4D97-AF65-F5344CB8AC3E}">
        <p14:creationId xmlns:p14="http://schemas.microsoft.com/office/powerpoint/2010/main" val="4140705679"/>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anim calcmode="lin" valueType="num">
                                      <p:cBhvr>
                                        <p:cTn id="8" dur="2000" fill="hold"/>
                                        <p:tgtEl>
                                          <p:spTgt spid="2"/>
                                        </p:tgtEl>
                                        <p:attrNameLst>
                                          <p:attrName>ppt_w</p:attrName>
                                        </p:attrNameLst>
                                      </p:cBhvr>
                                      <p:tavLst>
                                        <p:tav tm="0" fmla="#ppt_w*sin(2.5*pi*$)">
                                          <p:val>
                                            <p:fltVal val="0"/>
                                          </p:val>
                                        </p:tav>
                                        <p:tav tm="100000">
                                          <p:val>
                                            <p:fltVal val="1"/>
                                          </p:val>
                                        </p:tav>
                                      </p:tavLst>
                                    </p:anim>
                                    <p:anim calcmode="lin" valueType="num">
                                      <p:cBhvr>
                                        <p:cTn id="9" dur="2000" fill="hold"/>
                                        <p:tgtEl>
                                          <p:spTgt spid="2"/>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E1B85B27-FB30-42A1-8652-347B79C1E9A4}"/>
                                            </p:graphicEl>
                                          </p:spTgt>
                                        </p:tgtEl>
                                        <p:attrNameLst>
                                          <p:attrName>style.visibility</p:attrName>
                                        </p:attrNameLst>
                                      </p:cBhvr>
                                      <p:to>
                                        <p:strVal val="visible"/>
                                      </p:to>
                                    </p:set>
                                    <p:animEffect transition="in" filter="fade">
                                      <p:cBhvr>
                                        <p:cTn id="14" dur="2000"/>
                                        <p:tgtEl>
                                          <p:spTgt spid="4">
                                            <p:graphicEl>
                                              <a:dgm id="{E1B85B27-FB30-42A1-8652-347B79C1E9A4}"/>
                                            </p:graphicEl>
                                          </p:spTgt>
                                        </p:tgtEl>
                                      </p:cBhvr>
                                    </p:animEffect>
                                    <p:anim calcmode="lin" valueType="num">
                                      <p:cBhvr>
                                        <p:cTn id="15" dur="2000" fill="hold"/>
                                        <p:tgtEl>
                                          <p:spTgt spid="4">
                                            <p:graphicEl>
                                              <a:dgm id="{E1B85B27-FB30-42A1-8652-347B79C1E9A4}"/>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E1B85B27-FB30-42A1-8652-347B79C1E9A4}"/>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8430582D-FC70-4C90-9E77-A55C3D2A75BF}"/>
                                            </p:graphicEl>
                                          </p:spTgt>
                                        </p:tgtEl>
                                        <p:attrNameLst>
                                          <p:attrName>style.visibility</p:attrName>
                                        </p:attrNameLst>
                                      </p:cBhvr>
                                      <p:to>
                                        <p:strVal val="visible"/>
                                      </p:to>
                                    </p:set>
                                    <p:animEffect transition="in" filter="fade">
                                      <p:cBhvr>
                                        <p:cTn id="21" dur="2000"/>
                                        <p:tgtEl>
                                          <p:spTgt spid="4">
                                            <p:graphicEl>
                                              <a:dgm id="{8430582D-FC70-4C90-9E77-A55C3D2A75BF}"/>
                                            </p:graphicEl>
                                          </p:spTgt>
                                        </p:tgtEl>
                                      </p:cBhvr>
                                    </p:animEffect>
                                    <p:anim calcmode="lin" valueType="num">
                                      <p:cBhvr>
                                        <p:cTn id="22" dur="2000" fill="hold"/>
                                        <p:tgtEl>
                                          <p:spTgt spid="4">
                                            <p:graphicEl>
                                              <a:dgm id="{8430582D-FC70-4C90-9E77-A55C3D2A75BF}"/>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8430582D-FC70-4C90-9E77-A55C3D2A75BF}"/>
                                            </p:graphicEl>
                                          </p:spTgt>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4">
                                            <p:graphicEl>
                                              <a:dgm id="{F8481404-EF2C-491A-837A-294B79A4A559}"/>
                                            </p:graphicEl>
                                          </p:spTgt>
                                        </p:tgtEl>
                                        <p:attrNameLst>
                                          <p:attrName>style.visibility</p:attrName>
                                        </p:attrNameLst>
                                      </p:cBhvr>
                                      <p:to>
                                        <p:strVal val="visible"/>
                                      </p:to>
                                    </p:set>
                                    <p:animEffect transition="in" filter="fade">
                                      <p:cBhvr>
                                        <p:cTn id="26" dur="2000"/>
                                        <p:tgtEl>
                                          <p:spTgt spid="4">
                                            <p:graphicEl>
                                              <a:dgm id="{F8481404-EF2C-491A-837A-294B79A4A559}"/>
                                            </p:graphicEl>
                                          </p:spTgt>
                                        </p:tgtEl>
                                      </p:cBhvr>
                                    </p:animEffect>
                                    <p:anim calcmode="lin" valueType="num">
                                      <p:cBhvr>
                                        <p:cTn id="27" dur="2000" fill="hold"/>
                                        <p:tgtEl>
                                          <p:spTgt spid="4">
                                            <p:graphicEl>
                                              <a:dgm id="{F8481404-EF2C-491A-837A-294B79A4A559}"/>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F8481404-EF2C-491A-837A-294B79A4A559}"/>
                                            </p:graphicEl>
                                          </p:spTgt>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45" presetClass="entr" presetSubtype="0" fill="hold" grpId="0" nodeType="clickEffect">
                                  <p:stCondLst>
                                    <p:cond delay="0"/>
                                  </p:stCondLst>
                                  <p:childTnLst>
                                    <p:set>
                                      <p:cBhvr>
                                        <p:cTn id="32" dur="1" fill="hold">
                                          <p:stCondLst>
                                            <p:cond delay="0"/>
                                          </p:stCondLst>
                                        </p:cTn>
                                        <p:tgtEl>
                                          <p:spTgt spid="4">
                                            <p:graphicEl>
                                              <a:dgm id="{9439402C-E655-45AD-81E6-2231703FA937}"/>
                                            </p:graphicEl>
                                          </p:spTgt>
                                        </p:tgtEl>
                                        <p:attrNameLst>
                                          <p:attrName>style.visibility</p:attrName>
                                        </p:attrNameLst>
                                      </p:cBhvr>
                                      <p:to>
                                        <p:strVal val="visible"/>
                                      </p:to>
                                    </p:set>
                                    <p:animEffect transition="in" filter="fade">
                                      <p:cBhvr>
                                        <p:cTn id="33" dur="2000"/>
                                        <p:tgtEl>
                                          <p:spTgt spid="4">
                                            <p:graphicEl>
                                              <a:dgm id="{9439402C-E655-45AD-81E6-2231703FA937}"/>
                                            </p:graphicEl>
                                          </p:spTgt>
                                        </p:tgtEl>
                                      </p:cBhvr>
                                    </p:animEffect>
                                    <p:anim calcmode="lin" valueType="num">
                                      <p:cBhvr>
                                        <p:cTn id="34" dur="2000" fill="hold"/>
                                        <p:tgtEl>
                                          <p:spTgt spid="4">
                                            <p:graphicEl>
                                              <a:dgm id="{9439402C-E655-45AD-81E6-2231703FA937}"/>
                                            </p:graphicEl>
                                          </p:spTgt>
                                        </p:tgtEl>
                                        <p:attrNameLst>
                                          <p:attrName>ppt_w</p:attrName>
                                        </p:attrNameLst>
                                      </p:cBhvr>
                                      <p:tavLst>
                                        <p:tav tm="0" fmla="#ppt_w*sin(2.5*pi*$)">
                                          <p:val>
                                            <p:fltVal val="0"/>
                                          </p:val>
                                        </p:tav>
                                        <p:tav tm="100000">
                                          <p:val>
                                            <p:fltVal val="1"/>
                                          </p:val>
                                        </p:tav>
                                      </p:tavLst>
                                    </p:anim>
                                    <p:anim calcmode="lin" valueType="num">
                                      <p:cBhvr>
                                        <p:cTn id="35" dur="2000" fill="hold"/>
                                        <p:tgtEl>
                                          <p:spTgt spid="4">
                                            <p:graphicEl>
                                              <a:dgm id="{9439402C-E655-45AD-81E6-2231703FA937}"/>
                                            </p:graphicEl>
                                          </p:spTgt>
                                        </p:tgtEl>
                                        <p:attrNameLst>
                                          <p:attrName>ppt_h</p:attrName>
                                        </p:attrNameLst>
                                      </p:cBhvr>
                                      <p:tavLst>
                                        <p:tav tm="0">
                                          <p:val>
                                            <p:strVal val="#ppt_h"/>
                                          </p:val>
                                        </p:tav>
                                        <p:tav tm="100000">
                                          <p:val>
                                            <p:strVal val="#ppt_h"/>
                                          </p:val>
                                        </p:tav>
                                      </p:tavLst>
                                    </p:anim>
                                  </p:childTnLst>
                                </p:cTn>
                              </p:par>
                              <p:par>
                                <p:cTn id="36" presetID="45" presetClass="entr" presetSubtype="0" fill="hold" grpId="0" nodeType="withEffect">
                                  <p:stCondLst>
                                    <p:cond delay="0"/>
                                  </p:stCondLst>
                                  <p:childTnLst>
                                    <p:set>
                                      <p:cBhvr>
                                        <p:cTn id="37" dur="1" fill="hold">
                                          <p:stCondLst>
                                            <p:cond delay="0"/>
                                          </p:stCondLst>
                                        </p:cTn>
                                        <p:tgtEl>
                                          <p:spTgt spid="4">
                                            <p:graphicEl>
                                              <a:dgm id="{B8CE97A5-63C1-4B38-A356-06B48DD74419}"/>
                                            </p:graphicEl>
                                          </p:spTgt>
                                        </p:tgtEl>
                                        <p:attrNameLst>
                                          <p:attrName>style.visibility</p:attrName>
                                        </p:attrNameLst>
                                      </p:cBhvr>
                                      <p:to>
                                        <p:strVal val="visible"/>
                                      </p:to>
                                    </p:set>
                                    <p:animEffect transition="in" filter="fade">
                                      <p:cBhvr>
                                        <p:cTn id="38" dur="2000"/>
                                        <p:tgtEl>
                                          <p:spTgt spid="4">
                                            <p:graphicEl>
                                              <a:dgm id="{B8CE97A5-63C1-4B38-A356-06B48DD74419}"/>
                                            </p:graphicEl>
                                          </p:spTgt>
                                        </p:tgtEl>
                                      </p:cBhvr>
                                    </p:animEffect>
                                    <p:anim calcmode="lin" valueType="num">
                                      <p:cBhvr>
                                        <p:cTn id="39" dur="2000" fill="hold"/>
                                        <p:tgtEl>
                                          <p:spTgt spid="4">
                                            <p:graphicEl>
                                              <a:dgm id="{B8CE97A5-63C1-4B38-A356-06B48DD74419}"/>
                                            </p:graphicEl>
                                          </p:spTgt>
                                        </p:tgtEl>
                                        <p:attrNameLst>
                                          <p:attrName>ppt_w</p:attrName>
                                        </p:attrNameLst>
                                      </p:cBhvr>
                                      <p:tavLst>
                                        <p:tav tm="0" fmla="#ppt_w*sin(2.5*pi*$)">
                                          <p:val>
                                            <p:fltVal val="0"/>
                                          </p:val>
                                        </p:tav>
                                        <p:tav tm="100000">
                                          <p:val>
                                            <p:fltVal val="1"/>
                                          </p:val>
                                        </p:tav>
                                      </p:tavLst>
                                    </p:anim>
                                    <p:anim calcmode="lin" valueType="num">
                                      <p:cBhvr>
                                        <p:cTn id="40" dur="2000" fill="hold"/>
                                        <p:tgtEl>
                                          <p:spTgt spid="4">
                                            <p:graphicEl>
                                              <a:dgm id="{B8CE97A5-63C1-4B38-A356-06B48DD74419}"/>
                                            </p:graphicEl>
                                          </p:spTgt>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45" presetClass="entr" presetSubtype="0" fill="hold" grpId="0" nodeType="clickEffect">
                                  <p:stCondLst>
                                    <p:cond delay="0"/>
                                  </p:stCondLst>
                                  <p:childTnLst>
                                    <p:set>
                                      <p:cBhvr>
                                        <p:cTn id="44" dur="1" fill="hold">
                                          <p:stCondLst>
                                            <p:cond delay="0"/>
                                          </p:stCondLst>
                                        </p:cTn>
                                        <p:tgtEl>
                                          <p:spTgt spid="4">
                                            <p:graphicEl>
                                              <a:dgm id="{32E57194-E60B-4D42-9297-76D3CB4B7B34}"/>
                                            </p:graphicEl>
                                          </p:spTgt>
                                        </p:tgtEl>
                                        <p:attrNameLst>
                                          <p:attrName>style.visibility</p:attrName>
                                        </p:attrNameLst>
                                      </p:cBhvr>
                                      <p:to>
                                        <p:strVal val="visible"/>
                                      </p:to>
                                    </p:set>
                                    <p:animEffect transition="in" filter="fade">
                                      <p:cBhvr>
                                        <p:cTn id="45" dur="2000"/>
                                        <p:tgtEl>
                                          <p:spTgt spid="4">
                                            <p:graphicEl>
                                              <a:dgm id="{32E57194-E60B-4D42-9297-76D3CB4B7B34}"/>
                                            </p:graphicEl>
                                          </p:spTgt>
                                        </p:tgtEl>
                                      </p:cBhvr>
                                    </p:animEffect>
                                    <p:anim calcmode="lin" valueType="num">
                                      <p:cBhvr>
                                        <p:cTn id="46" dur="2000" fill="hold"/>
                                        <p:tgtEl>
                                          <p:spTgt spid="4">
                                            <p:graphicEl>
                                              <a:dgm id="{32E57194-E60B-4D42-9297-76D3CB4B7B34}"/>
                                            </p:graphicEl>
                                          </p:spTgt>
                                        </p:tgtEl>
                                        <p:attrNameLst>
                                          <p:attrName>ppt_w</p:attrName>
                                        </p:attrNameLst>
                                      </p:cBhvr>
                                      <p:tavLst>
                                        <p:tav tm="0" fmla="#ppt_w*sin(2.5*pi*$)">
                                          <p:val>
                                            <p:fltVal val="0"/>
                                          </p:val>
                                        </p:tav>
                                        <p:tav tm="100000">
                                          <p:val>
                                            <p:fltVal val="1"/>
                                          </p:val>
                                        </p:tav>
                                      </p:tavLst>
                                    </p:anim>
                                    <p:anim calcmode="lin" valueType="num">
                                      <p:cBhvr>
                                        <p:cTn id="47" dur="2000" fill="hold"/>
                                        <p:tgtEl>
                                          <p:spTgt spid="4">
                                            <p:graphicEl>
                                              <a:dgm id="{32E57194-E60B-4D42-9297-76D3CB4B7B34}"/>
                                            </p:graphicEl>
                                          </p:spTgt>
                                        </p:tgtEl>
                                        <p:attrNameLst>
                                          <p:attrName>ppt_h</p:attrName>
                                        </p:attrNameLst>
                                      </p:cBhvr>
                                      <p:tavLst>
                                        <p:tav tm="0">
                                          <p:val>
                                            <p:strVal val="#ppt_h"/>
                                          </p:val>
                                        </p:tav>
                                        <p:tav tm="100000">
                                          <p:val>
                                            <p:strVal val="#ppt_h"/>
                                          </p:val>
                                        </p:tav>
                                      </p:tavLst>
                                    </p:anim>
                                  </p:childTnLst>
                                </p:cTn>
                              </p:par>
                              <p:par>
                                <p:cTn id="48" presetID="45" presetClass="entr" presetSubtype="0" fill="hold" grpId="0" nodeType="withEffect">
                                  <p:stCondLst>
                                    <p:cond delay="0"/>
                                  </p:stCondLst>
                                  <p:childTnLst>
                                    <p:set>
                                      <p:cBhvr>
                                        <p:cTn id="49" dur="1" fill="hold">
                                          <p:stCondLst>
                                            <p:cond delay="0"/>
                                          </p:stCondLst>
                                        </p:cTn>
                                        <p:tgtEl>
                                          <p:spTgt spid="4">
                                            <p:graphicEl>
                                              <a:dgm id="{F38C4B81-CDE9-451B-9CAE-5EB7423567C9}"/>
                                            </p:graphicEl>
                                          </p:spTgt>
                                        </p:tgtEl>
                                        <p:attrNameLst>
                                          <p:attrName>style.visibility</p:attrName>
                                        </p:attrNameLst>
                                      </p:cBhvr>
                                      <p:to>
                                        <p:strVal val="visible"/>
                                      </p:to>
                                    </p:set>
                                    <p:animEffect transition="in" filter="fade">
                                      <p:cBhvr>
                                        <p:cTn id="50" dur="2000"/>
                                        <p:tgtEl>
                                          <p:spTgt spid="4">
                                            <p:graphicEl>
                                              <a:dgm id="{F38C4B81-CDE9-451B-9CAE-5EB7423567C9}"/>
                                            </p:graphicEl>
                                          </p:spTgt>
                                        </p:tgtEl>
                                      </p:cBhvr>
                                    </p:animEffect>
                                    <p:anim calcmode="lin" valueType="num">
                                      <p:cBhvr>
                                        <p:cTn id="51" dur="2000" fill="hold"/>
                                        <p:tgtEl>
                                          <p:spTgt spid="4">
                                            <p:graphicEl>
                                              <a:dgm id="{F38C4B81-CDE9-451B-9CAE-5EB7423567C9}"/>
                                            </p:graphicEl>
                                          </p:spTgt>
                                        </p:tgtEl>
                                        <p:attrNameLst>
                                          <p:attrName>ppt_w</p:attrName>
                                        </p:attrNameLst>
                                      </p:cBhvr>
                                      <p:tavLst>
                                        <p:tav tm="0" fmla="#ppt_w*sin(2.5*pi*$)">
                                          <p:val>
                                            <p:fltVal val="0"/>
                                          </p:val>
                                        </p:tav>
                                        <p:tav tm="100000">
                                          <p:val>
                                            <p:fltVal val="1"/>
                                          </p:val>
                                        </p:tav>
                                      </p:tavLst>
                                    </p:anim>
                                    <p:anim calcmode="lin" valueType="num">
                                      <p:cBhvr>
                                        <p:cTn id="52" dur="2000" fill="hold"/>
                                        <p:tgtEl>
                                          <p:spTgt spid="4">
                                            <p:graphicEl>
                                              <a:dgm id="{F38C4B81-CDE9-451B-9CAE-5EB7423567C9}"/>
                                            </p:graphicEl>
                                          </p:spTgt>
                                        </p:tgtEl>
                                        <p:attrNameLst>
                                          <p:attrName>ppt_h</p:attrName>
                                        </p:attrNameLst>
                                      </p:cBhvr>
                                      <p:tavLst>
                                        <p:tav tm="0">
                                          <p:val>
                                            <p:strVal val="#ppt_h"/>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45" presetClass="entr" presetSubtype="0"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fade">
                                      <p:cBhvr>
                                        <p:cTn id="57" dur="2000"/>
                                        <p:tgtEl>
                                          <p:spTgt spid="6"/>
                                        </p:tgtEl>
                                      </p:cBhvr>
                                    </p:animEffect>
                                    <p:anim calcmode="lin" valueType="num">
                                      <p:cBhvr>
                                        <p:cTn id="58" dur="2000" fill="hold"/>
                                        <p:tgtEl>
                                          <p:spTgt spid="6"/>
                                        </p:tgtEl>
                                        <p:attrNameLst>
                                          <p:attrName>ppt_w</p:attrName>
                                        </p:attrNameLst>
                                      </p:cBhvr>
                                      <p:tavLst>
                                        <p:tav tm="0" fmla="#ppt_w*sin(2.5*pi*$)">
                                          <p:val>
                                            <p:fltVal val="0"/>
                                          </p:val>
                                        </p:tav>
                                        <p:tav tm="100000">
                                          <p:val>
                                            <p:fltVal val="1"/>
                                          </p:val>
                                        </p:tav>
                                      </p:tavLst>
                                    </p:anim>
                                    <p:anim calcmode="lin" valueType="num">
                                      <p:cBhvr>
                                        <p:cTn id="59" dur="20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9552" y="-171400"/>
            <a:ext cx="8229600" cy="1143000"/>
          </a:xfrm>
        </p:spPr>
        <p:txBody>
          <a:bodyPr/>
          <a:lstStyle/>
          <a:p>
            <a:r>
              <a:rPr lang="ar-SA" sz="2800" dirty="0">
                <a:solidFill>
                  <a:srgbClr val="FF0000"/>
                </a:solidFill>
                <a:cs typeface="B Titr" panose="00000700000000000000" pitchFamily="2" charset="-78"/>
              </a:rPr>
              <a:t>فصل اول: هویت صنفی طلبه و معنای طلبگی</a:t>
            </a:r>
            <a:endParaRPr lang="fa-IR" sz="2800" dirty="0"/>
          </a:p>
        </p:txBody>
      </p:sp>
      <p:graphicFrame>
        <p:nvGraphicFramePr>
          <p:cNvPr id="5" name="Diagram 4"/>
          <p:cNvGraphicFramePr/>
          <p:nvPr>
            <p:extLst>
              <p:ext uri="{D42A27DB-BD31-4B8C-83A1-F6EECF244321}">
                <p14:modId xmlns:p14="http://schemas.microsoft.com/office/powerpoint/2010/main" val="994069510"/>
              </p:ext>
            </p:extLst>
          </p:nvPr>
        </p:nvGraphicFramePr>
        <p:xfrm>
          <a:off x="179512" y="2492896"/>
          <a:ext cx="8640960" cy="35283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p:cNvSpPr/>
          <p:nvPr/>
        </p:nvSpPr>
        <p:spPr>
          <a:xfrm>
            <a:off x="179512" y="1628800"/>
            <a:ext cx="8784976" cy="707886"/>
          </a:xfrm>
          <a:prstGeom prst="rect">
            <a:avLst/>
          </a:prstGeom>
        </p:spPr>
        <p:txBody>
          <a:bodyPr wrap="square">
            <a:spAutoFit/>
          </a:bodyPr>
          <a:lstStyle/>
          <a:p>
            <a:r>
              <a:rPr lang="fa-IR" sz="2000" b="1" dirty="0">
                <a:solidFill>
                  <a:srgbClr val="002060"/>
                </a:solidFill>
                <a:cs typeface="B Nazanin" panose="00000400000000000000" pitchFamily="2" charset="-78"/>
              </a:rPr>
              <a:t>هویت هرکس یا هرچیز اوصاف ویژۀ او است که در کسان یا چیزهای دیگر دیده نمی‌شود. یعنی اموری که وجه تمایز او از سایرین است و موجب بازشناسی او از دیگران می‌شود. هویت بر چند قسم است</a:t>
            </a:r>
            <a:endParaRPr lang="fa-IR" sz="2000" b="1" dirty="0"/>
          </a:p>
        </p:txBody>
      </p:sp>
      <p:sp>
        <p:nvSpPr>
          <p:cNvPr id="8" name="Rectangle 7"/>
          <p:cNvSpPr/>
          <p:nvPr/>
        </p:nvSpPr>
        <p:spPr>
          <a:xfrm>
            <a:off x="457200" y="6093296"/>
            <a:ext cx="8229600" cy="707886"/>
          </a:xfrm>
          <a:prstGeom prst="rect">
            <a:avLst/>
          </a:prstGeom>
        </p:spPr>
        <p:txBody>
          <a:bodyPr wrap="square">
            <a:spAutoFit/>
          </a:bodyPr>
          <a:lstStyle/>
          <a:p>
            <a:pPr algn="just"/>
            <a:r>
              <a:rPr lang="fa-IR" sz="2000" b="1" dirty="0">
                <a:solidFill>
                  <a:srgbClr val="002060"/>
                </a:solidFill>
                <a:cs typeface="B Nazanin" panose="00000400000000000000" pitchFamily="2" charset="-78"/>
              </a:rPr>
              <a:t>«هویت» همان‌گونه که تمایزات یک چیز را از دیگران بیان می‌کند اوصاف مشترک میان افراد یک نوع را نیز بیان می‌کند. </a:t>
            </a:r>
            <a:endParaRPr lang="en-US" sz="2000" b="1" dirty="0">
              <a:solidFill>
                <a:srgbClr val="002060"/>
              </a:solidFill>
              <a:cs typeface="B Nazanin" panose="00000400000000000000" pitchFamily="2" charset="-78"/>
            </a:endParaRPr>
          </a:p>
        </p:txBody>
      </p:sp>
    </p:spTree>
    <p:extLst>
      <p:ext uri="{BB962C8B-B14F-4D97-AF65-F5344CB8AC3E}">
        <p14:creationId xmlns:p14="http://schemas.microsoft.com/office/powerpoint/2010/main" val="11566075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graphicEl>
                                              <a:dgm id="{AF6E3D33-C1AA-4A4A-97E3-002DB21770FE}"/>
                                            </p:graphicEl>
                                          </p:spTgt>
                                        </p:tgtEl>
                                        <p:attrNameLst>
                                          <p:attrName>style.visibility</p:attrName>
                                        </p:attrNameLst>
                                      </p:cBhvr>
                                      <p:to>
                                        <p:strVal val="visible"/>
                                      </p:to>
                                    </p:set>
                                    <p:animEffect transition="in" filter="barn(inVertical)">
                                      <p:cBhvr>
                                        <p:cTn id="17" dur="500"/>
                                        <p:tgtEl>
                                          <p:spTgt spid="5">
                                            <p:graphicEl>
                                              <a:dgm id="{AF6E3D33-C1AA-4A4A-97E3-002DB21770FE}"/>
                                            </p:graphicEl>
                                          </p:spTgt>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5">
                                            <p:graphicEl>
                                              <a:dgm id="{D51C2B87-4D8F-4997-B1D4-C708B7D38822}"/>
                                            </p:graphicEl>
                                          </p:spTgt>
                                        </p:tgtEl>
                                        <p:attrNameLst>
                                          <p:attrName>style.visibility</p:attrName>
                                        </p:attrNameLst>
                                      </p:cBhvr>
                                      <p:to>
                                        <p:strVal val="visible"/>
                                      </p:to>
                                    </p:set>
                                    <p:animEffect transition="in" filter="barn(inVertical)">
                                      <p:cBhvr>
                                        <p:cTn id="20" dur="500"/>
                                        <p:tgtEl>
                                          <p:spTgt spid="5">
                                            <p:graphicEl>
                                              <a:dgm id="{D51C2B87-4D8F-4997-B1D4-C708B7D38822}"/>
                                            </p:graphicEl>
                                          </p:spTgt>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5">
                                            <p:graphicEl>
                                              <a:dgm id="{46835701-98FB-43A0-850E-8D598E403CA5}"/>
                                            </p:graphicEl>
                                          </p:spTgt>
                                        </p:tgtEl>
                                        <p:attrNameLst>
                                          <p:attrName>style.visibility</p:attrName>
                                        </p:attrNameLst>
                                      </p:cBhvr>
                                      <p:to>
                                        <p:strVal val="visible"/>
                                      </p:to>
                                    </p:set>
                                    <p:animEffect transition="in" filter="barn(inVertical)">
                                      <p:cBhvr>
                                        <p:cTn id="23" dur="500"/>
                                        <p:tgtEl>
                                          <p:spTgt spid="5">
                                            <p:graphicEl>
                                              <a:dgm id="{46835701-98FB-43A0-850E-8D598E403CA5}"/>
                                            </p:graphicEl>
                                          </p:spTgt>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5">
                                            <p:graphicEl>
                                              <a:dgm id="{85EC69A9-8417-43DA-ACDB-C34F06743969}"/>
                                            </p:graphicEl>
                                          </p:spTgt>
                                        </p:tgtEl>
                                        <p:attrNameLst>
                                          <p:attrName>style.visibility</p:attrName>
                                        </p:attrNameLst>
                                      </p:cBhvr>
                                      <p:to>
                                        <p:strVal val="visible"/>
                                      </p:to>
                                    </p:set>
                                    <p:animEffect transition="in" filter="barn(inVertical)">
                                      <p:cBhvr>
                                        <p:cTn id="26" dur="500"/>
                                        <p:tgtEl>
                                          <p:spTgt spid="5">
                                            <p:graphicEl>
                                              <a:dgm id="{85EC69A9-8417-43DA-ACDB-C34F06743969}"/>
                                            </p:graphicEl>
                                          </p:spTgt>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5">
                                            <p:graphicEl>
                                              <a:dgm id="{2858A73A-3DAC-477C-943E-1BFD6AAFBE3E}"/>
                                            </p:graphicEl>
                                          </p:spTgt>
                                        </p:tgtEl>
                                        <p:attrNameLst>
                                          <p:attrName>style.visibility</p:attrName>
                                        </p:attrNameLst>
                                      </p:cBhvr>
                                      <p:to>
                                        <p:strVal val="visible"/>
                                      </p:to>
                                    </p:set>
                                    <p:animEffect transition="in" filter="barn(inVertical)">
                                      <p:cBhvr>
                                        <p:cTn id="29" dur="500"/>
                                        <p:tgtEl>
                                          <p:spTgt spid="5">
                                            <p:graphicEl>
                                              <a:dgm id="{2858A73A-3DAC-477C-943E-1BFD6AAFBE3E}"/>
                                            </p:graphicEl>
                                          </p:spTgt>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5">
                                            <p:graphicEl>
                                              <a:dgm id="{C4E4A339-3F02-4A8C-88CA-E0FCB70E2697}"/>
                                            </p:graphicEl>
                                          </p:spTgt>
                                        </p:tgtEl>
                                        <p:attrNameLst>
                                          <p:attrName>style.visibility</p:attrName>
                                        </p:attrNameLst>
                                      </p:cBhvr>
                                      <p:to>
                                        <p:strVal val="visible"/>
                                      </p:to>
                                    </p:set>
                                    <p:animEffect transition="in" filter="barn(inVertical)">
                                      <p:cBhvr>
                                        <p:cTn id="32" dur="500"/>
                                        <p:tgtEl>
                                          <p:spTgt spid="5">
                                            <p:graphicEl>
                                              <a:dgm id="{C4E4A339-3F02-4A8C-88CA-E0FCB70E2697}"/>
                                            </p:graphicEl>
                                          </p:spTgt>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5">
                                            <p:graphicEl>
                                              <a:dgm id="{E91C03FA-8CFE-4CE9-AC98-AE0CD8E8060E}"/>
                                            </p:graphicEl>
                                          </p:spTgt>
                                        </p:tgtEl>
                                        <p:attrNameLst>
                                          <p:attrName>style.visibility</p:attrName>
                                        </p:attrNameLst>
                                      </p:cBhvr>
                                      <p:to>
                                        <p:strVal val="visible"/>
                                      </p:to>
                                    </p:set>
                                    <p:animEffect transition="in" filter="barn(inVertical)">
                                      <p:cBhvr>
                                        <p:cTn id="35" dur="500"/>
                                        <p:tgtEl>
                                          <p:spTgt spid="5">
                                            <p:graphicEl>
                                              <a:dgm id="{E91C03FA-8CFE-4CE9-AC98-AE0CD8E8060E}"/>
                                            </p:graphicEl>
                                          </p:spTgt>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5">
                                            <p:graphicEl>
                                              <a:dgm id="{8356B9F2-2496-4628-BBFB-BB4DEBF39266}"/>
                                            </p:graphicEl>
                                          </p:spTgt>
                                        </p:tgtEl>
                                        <p:attrNameLst>
                                          <p:attrName>style.visibility</p:attrName>
                                        </p:attrNameLst>
                                      </p:cBhvr>
                                      <p:to>
                                        <p:strVal val="visible"/>
                                      </p:to>
                                    </p:set>
                                    <p:animEffect transition="in" filter="barn(inVertical)">
                                      <p:cBhvr>
                                        <p:cTn id="38" dur="500"/>
                                        <p:tgtEl>
                                          <p:spTgt spid="5">
                                            <p:graphicEl>
                                              <a:dgm id="{8356B9F2-2496-4628-BBFB-BB4DEBF39266}"/>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5">
                                            <p:graphicEl>
                                              <a:dgm id="{3B3EBD8D-6BEA-4165-89AA-C5E8C954AA99}"/>
                                            </p:graphicEl>
                                          </p:spTgt>
                                        </p:tgtEl>
                                        <p:attrNameLst>
                                          <p:attrName>style.visibility</p:attrName>
                                        </p:attrNameLst>
                                      </p:cBhvr>
                                      <p:to>
                                        <p:strVal val="visible"/>
                                      </p:to>
                                    </p:set>
                                    <p:animEffect transition="in" filter="barn(inVertical)">
                                      <p:cBhvr>
                                        <p:cTn id="43" dur="500"/>
                                        <p:tgtEl>
                                          <p:spTgt spid="5">
                                            <p:graphicEl>
                                              <a:dgm id="{3B3EBD8D-6BEA-4165-89AA-C5E8C954AA99}"/>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5">
                                            <p:graphicEl>
                                              <a:dgm id="{1B79ADFE-7EF3-4039-9D39-2067B189D272}"/>
                                            </p:graphicEl>
                                          </p:spTgt>
                                        </p:tgtEl>
                                        <p:attrNameLst>
                                          <p:attrName>style.visibility</p:attrName>
                                        </p:attrNameLst>
                                      </p:cBhvr>
                                      <p:to>
                                        <p:strVal val="visible"/>
                                      </p:to>
                                    </p:set>
                                    <p:animEffect transition="in" filter="barn(inVertical)">
                                      <p:cBhvr>
                                        <p:cTn id="48" dur="500"/>
                                        <p:tgtEl>
                                          <p:spTgt spid="5">
                                            <p:graphicEl>
                                              <a:dgm id="{1B79ADFE-7EF3-4039-9D39-2067B189D272}"/>
                                            </p:graphicEl>
                                          </p:spTgt>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5">
                                            <p:graphicEl>
                                              <a:dgm id="{54D90F6D-6DBD-44E9-9BCC-ACC85A39EC34}"/>
                                            </p:graphicEl>
                                          </p:spTgt>
                                        </p:tgtEl>
                                        <p:attrNameLst>
                                          <p:attrName>style.visibility</p:attrName>
                                        </p:attrNameLst>
                                      </p:cBhvr>
                                      <p:to>
                                        <p:strVal val="visible"/>
                                      </p:to>
                                    </p:set>
                                    <p:animEffect transition="in" filter="barn(inVertical)">
                                      <p:cBhvr>
                                        <p:cTn id="51" dur="500"/>
                                        <p:tgtEl>
                                          <p:spTgt spid="5">
                                            <p:graphicEl>
                                              <a:dgm id="{54D90F6D-6DBD-44E9-9BCC-ACC85A39EC34}"/>
                                            </p:graphicEl>
                                          </p:spTgt>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5">
                                            <p:graphicEl>
                                              <a:dgm id="{54F6EB03-507F-41AA-9137-71CA46DC06DC}"/>
                                            </p:graphicEl>
                                          </p:spTgt>
                                        </p:tgtEl>
                                        <p:attrNameLst>
                                          <p:attrName>style.visibility</p:attrName>
                                        </p:attrNameLst>
                                      </p:cBhvr>
                                      <p:to>
                                        <p:strVal val="visible"/>
                                      </p:to>
                                    </p:set>
                                    <p:animEffect transition="in" filter="barn(inVertical)">
                                      <p:cBhvr>
                                        <p:cTn id="54" dur="500"/>
                                        <p:tgtEl>
                                          <p:spTgt spid="5">
                                            <p:graphicEl>
                                              <a:dgm id="{54F6EB03-507F-41AA-9137-71CA46DC06DC}"/>
                                            </p:graphicEl>
                                          </p:spTgt>
                                        </p:tgtEl>
                                      </p:cBhvr>
                                    </p:animEffect>
                                  </p:childTnLst>
                                </p:cTn>
                              </p:par>
                              <p:par>
                                <p:cTn id="55" presetID="16" presetClass="entr" presetSubtype="21" fill="hold" grpId="0" nodeType="withEffect">
                                  <p:stCondLst>
                                    <p:cond delay="0"/>
                                  </p:stCondLst>
                                  <p:childTnLst>
                                    <p:set>
                                      <p:cBhvr>
                                        <p:cTn id="56" dur="1" fill="hold">
                                          <p:stCondLst>
                                            <p:cond delay="0"/>
                                          </p:stCondLst>
                                        </p:cTn>
                                        <p:tgtEl>
                                          <p:spTgt spid="5">
                                            <p:graphicEl>
                                              <a:dgm id="{BE5DE11A-8BCC-4E58-96F9-27269CF655FD}"/>
                                            </p:graphicEl>
                                          </p:spTgt>
                                        </p:tgtEl>
                                        <p:attrNameLst>
                                          <p:attrName>style.visibility</p:attrName>
                                        </p:attrNameLst>
                                      </p:cBhvr>
                                      <p:to>
                                        <p:strVal val="visible"/>
                                      </p:to>
                                    </p:set>
                                    <p:animEffect transition="in" filter="barn(inVertical)">
                                      <p:cBhvr>
                                        <p:cTn id="57" dur="500"/>
                                        <p:tgtEl>
                                          <p:spTgt spid="5">
                                            <p:graphicEl>
                                              <a:dgm id="{BE5DE11A-8BCC-4E58-96F9-27269CF655FD}"/>
                                            </p:graphicEl>
                                          </p:spTgt>
                                        </p:tgtEl>
                                      </p:cBhvr>
                                    </p:animEffect>
                                  </p:childTnLst>
                                </p:cTn>
                              </p:par>
                              <p:par>
                                <p:cTn id="58" presetID="16" presetClass="entr" presetSubtype="21" fill="hold" grpId="0" nodeType="withEffect">
                                  <p:stCondLst>
                                    <p:cond delay="0"/>
                                  </p:stCondLst>
                                  <p:childTnLst>
                                    <p:set>
                                      <p:cBhvr>
                                        <p:cTn id="59" dur="1" fill="hold">
                                          <p:stCondLst>
                                            <p:cond delay="0"/>
                                          </p:stCondLst>
                                        </p:cTn>
                                        <p:tgtEl>
                                          <p:spTgt spid="5">
                                            <p:graphicEl>
                                              <a:dgm id="{66EE5F4A-4795-4052-B48E-DAC32078E85F}"/>
                                            </p:graphicEl>
                                          </p:spTgt>
                                        </p:tgtEl>
                                        <p:attrNameLst>
                                          <p:attrName>style.visibility</p:attrName>
                                        </p:attrNameLst>
                                      </p:cBhvr>
                                      <p:to>
                                        <p:strVal val="visible"/>
                                      </p:to>
                                    </p:set>
                                    <p:animEffect transition="in" filter="barn(inVertical)">
                                      <p:cBhvr>
                                        <p:cTn id="60" dur="500"/>
                                        <p:tgtEl>
                                          <p:spTgt spid="5">
                                            <p:graphicEl>
                                              <a:dgm id="{66EE5F4A-4795-4052-B48E-DAC32078E85F}"/>
                                            </p:graphicEl>
                                          </p:spTgt>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5">
                                            <p:graphicEl>
                                              <a:dgm id="{8B2F72E4-4152-4C0E-9313-800CC96F81AA}"/>
                                            </p:graphicEl>
                                          </p:spTgt>
                                        </p:tgtEl>
                                        <p:attrNameLst>
                                          <p:attrName>style.visibility</p:attrName>
                                        </p:attrNameLst>
                                      </p:cBhvr>
                                      <p:to>
                                        <p:strVal val="visible"/>
                                      </p:to>
                                    </p:set>
                                    <p:animEffect transition="in" filter="barn(inVertical)">
                                      <p:cBhvr>
                                        <p:cTn id="63" dur="500"/>
                                        <p:tgtEl>
                                          <p:spTgt spid="5">
                                            <p:graphicEl>
                                              <a:dgm id="{8B2F72E4-4152-4C0E-9313-800CC96F81AA}"/>
                                            </p:graphicEl>
                                          </p:spTgt>
                                        </p:tgtEl>
                                      </p:cBhvr>
                                    </p:animEffect>
                                  </p:childTnLst>
                                </p:cTn>
                              </p:par>
                              <p:par>
                                <p:cTn id="64" presetID="16" presetClass="entr" presetSubtype="21" fill="hold" grpId="0" nodeType="withEffect">
                                  <p:stCondLst>
                                    <p:cond delay="0"/>
                                  </p:stCondLst>
                                  <p:childTnLst>
                                    <p:set>
                                      <p:cBhvr>
                                        <p:cTn id="65" dur="1" fill="hold">
                                          <p:stCondLst>
                                            <p:cond delay="0"/>
                                          </p:stCondLst>
                                        </p:cTn>
                                        <p:tgtEl>
                                          <p:spTgt spid="5">
                                            <p:graphicEl>
                                              <a:dgm id="{F4D5425D-4132-4C16-A5CB-5DB831C49B5D}"/>
                                            </p:graphicEl>
                                          </p:spTgt>
                                        </p:tgtEl>
                                        <p:attrNameLst>
                                          <p:attrName>style.visibility</p:attrName>
                                        </p:attrNameLst>
                                      </p:cBhvr>
                                      <p:to>
                                        <p:strVal val="visible"/>
                                      </p:to>
                                    </p:set>
                                    <p:animEffect transition="in" filter="barn(inVertical)">
                                      <p:cBhvr>
                                        <p:cTn id="66" dur="500"/>
                                        <p:tgtEl>
                                          <p:spTgt spid="5">
                                            <p:graphicEl>
                                              <a:dgm id="{F4D5425D-4132-4C16-A5CB-5DB831C49B5D}"/>
                                            </p:graphicEl>
                                          </p:spTgt>
                                        </p:tgtEl>
                                      </p:cBhvr>
                                    </p:animEffect>
                                  </p:childTnLst>
                                </p:cTn>
                              </p:par>
                              <p:par>
                                <p:cTn id="67" presetID="16" presetClass="entr" presetSubtype="21" fill="hold" grpId="0" nodeType="withEffect">
                                  <p:stCondLst>
                                    <p:cond delay="0"/>
                                  </p:stCondLst>
                                  <p:childTnLst>
                                    <p:set>
                                      <p:cBhvr>
                                        <p:cTn id="68" dur="1" fill="hold">
                                          <p:stCondLst>
                                            <p:cond delay="0"/>
                                          </p:stCondLst>
                                        </p:cTn>
                                        <p:tgtEl>
                                          <p:spTgt spid="5">
                                            <p:graphicEl>
                                              <a:dgm id="{BBEFAE89-66E0-49FB-9BBA-0CE17DC9B840}"/>
                                            </p:graphicEl>
                                          </p:spTgt>
                                        </p:tgtEl>
                                        <p:attrNameLst>
                                          <p:attrName>style.visibility</p:attrName>
                                        </p:attrNameLst>
                                      </p:cBhvr>
                                      <p:to>
                                        <p:strVal val="visible"/>
                                      </p:to>
                                    </p:set>
                                    <p:animEffect transition="in" filter="barn(inVertical)">
                                      <p:cBhvr>
                                        <p:cTn id="69" dur="500"/>
                                        <p:tgtEl>
                                          <p:spTgt spid="5">
                                            <p:graphicEl>
                                              <a:dgm id="{BBEFAE89-66E0-49FB-9BBA-0CE17DC9B840}"/>
                                            </p:graphicEl>
                                          </p:spTgt>
                                        </p:tgtEl>
                                      </p:cBhvr>
                                    </p:animEffect>
                                  </p:childTnLst>
                                </p:cTn>
                              </p:par>
                            </p:childTnLst>
                          </p:cTn>
                        </p:par>
                      </p:childTnLst>
                    </p:cTn>
                  </p:par>
                  <p:par>
                    <p:cTn id="70" fill="hold">
                      <p:stCondLst>
                        <p:cond delay="indefinite"/>
                      </p:stCondLst>
                      <p:childTnLst>
                        <p:par>
                          <p:cTn id="71" fill="hold">
                            <p:stCondLst>
                              <p:cond delay="0"/>
                            </p:stCondLst>
                            <p:childTnLst>
                              <p:par>
                                <p:cTn id="72" presetID="16" presetClass="entr" presetSubtype="21" fill="hold" grpId="0" nodeType="clickEffect">
                                  <p:stCondLst>
                                    <p:cond delay="0"/>
                                  </p:stCondLst>
                                  <p:childTnLst>
                                    <p:set>
                                      <p:cBhvr>
                                        <p:cTn id="73" dur="1" fill="hold">
                                          <p:stCondLst>
                                            <p:cond delay="0"/>
                                          </p:stCondLst>
                                        </p:cTn>
                                        <p:tgtEl>
                                          <p:spTgt spid="5">
                                            <p:graphicEl>
                                              <a:dgm id="{E18867C8-0E41-45A4-94B1-CAB501BCF8A3}"/>
                                            </p:graphicEl>
                                          </p:spTgt>
                                        </p:tgtEl>
                                        <p:attrNameLst>
                                          <p:attrName>style.visibility</p:attrName>
                                        </p:attrNameLst>
                                      </p:cBhvr>
                                      <p:to>
                                        <p:strVal val="visible"/>
                                      </p:to>
                                    </p:set>
                                    <p:animEffect transition="in" filter="barn(inVertical)">
                                      <p:cBhvr>
                                        <p:cTn id="74" dur="500"/>
                                        <p:tgtEl>
                                          <p:spTgt spid="5">
                                            <p:graphicEl>
                                              <a:dgm id="{E18867C8-0E41-45A4-94B1-CAB501BCF8A3}"/>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6" presetClass="entr" presetSubtype="21" fill="hold" grpId="0" nodeType="clickEffect">
                                  <p:stCondLst>
                                    <p:cond delay="0"/>
                                  </p:stCondLst>
                                  <p:childTnLst>
                                    <p:set>
                                      <p:cBhvr>
                                        <p:cTn id="78" dur="1" fill="hold">
                                          <p:stCondLst>
                                            <p:cond delay="0"/>
                                          </p:stCondLst>
                                        </p:cTn>
                                        <p:tgtEl>
                                          <p:spTgt spid="5">
                                            <p:graphicEl>
                                              <a:dgm id="{966CFC2D-9858-4288-9B9A-C67CC5EA1DE5}"/>
                                            </p:graphicEl>
                                          </p:spTgt>
                                        </p:tgtEl>
                                        <p:attrNameLst>
                                          <p:attrName>style.visibility</p:attrName>
                                        </p:attrNameLst>
                                      </p:cBhvr>
                                      <p:to>
                                        <p:strVal val="visible"/>
                                      </p:to>
                                    </p:set>
                                    <p:animEffect transition="in" filter="barn(inVertical)">
                                      <p:cBhvr>
                                        <p:cTn id="79" dur="500"/>
                                        <p:tgtEl>
                                          <p:spTgt spid="5">
                                            <p:graphicEl>
                                              <a:dgm id="{966CFC2D-9858-4288-9B9A-C67CC5EA1DE5}"/>
                                            </p:graphicEl>
                                          </p:spTgt>
                                        </p:tgtEl>
                                      </p:cBhvr>
                                    </p:animEffect>
                                  </p:childTnLst>
                                </p:cTn>
                              </p:par>
                              <p:par>
                                <p:cTn id="80" presetID="16" presetClass="entr" presetSubtype="21" fill="hold" grpId="0" nodeType="withEffect">
                                  <p:stCondLst>
                                    <p:cond delay="0"/>
                                  </p:stCondLst>
                                  <p:childTnLst>
                                    <p:set>
                                      <p:cBhvr>
                                        <p:cTn id="81" dur="1" fill="hold">
                                          <p:stCondLst>
                                            <p:cond delay="0"/>
                                          </p:stCondLst>
                                        </p:cTn>
                                        <p:tgtEl>
                                          <p:spTgt spid="5">
                                            <p:graphicEl>
                                              <a:dgm id="{EEE57EBC-5FF0-47E3-BEB9-A0FF112B8F0D}"/>
                                            </p:graphicEl>
                                          </p:spTgt>
                                        </p:tgtEl>
                                        <p:attrNameLst>
                                          <p:attrName>style.visibility</p:attrName>
                                        </p:attrNameLst>
                                      </p:cBhvr>
                                      <p:to>
                                        <p:strVal val="visible"/>
                                      </p:to>
                                    </p:set>
                                    <p:animEffect transition="in" filter="barn(inVertical)">
                                      <p:cBhvr>
                                        <p:cTn id="82" dur="500"/>
                                        <p:tgtEl>
                                          <p:spTgt spid="5">
                                            <p:graphicEl>
                                              <a:dgm id="{EEE57EBC-5FF0-47E3-BEB9-A0FF112B8F0D}"/>
                                            </p:graphicEl>
                                          </p:spTgt>
                                        </p:tgtEl>
                                      </p:cBhvr>
                                    </p:animEffect>
                                  </p:childTnLst>
                                </p:cTn>
                              </p:par>
                              <p:par>
                                <p:cTn id="83" presetID="16" presetClass="entr" presetSubtype="21" fill="hold" grpId="0" nodeType="withEffect">
                                  <p:stCondLst>
                                    <p:cond delay="0"/>
                                  </p:stCondLst>
                                  <p:childTnLst>
                                    <p:set>
                                      <p:cBhvr>
                                        <p:cTn id="84" dur="1" fill="hold">
                                          <p:stCondLst>
                                            <p:cond delay="0"/>
                                          </p:stCondLst>
                                        </p:cTn>
                                        <p:tgtEl>
                                          <p:spTgt spid="5">
                                            <p:graphicEl>
                                              <a:dgm id="{5993E734-70CE-47F5-AFD3-3CF05AFB353E}"/>
                                            </p:graphicEl>
                                          </p:spTgt>
                                        </p:tgtEl>
                                        <p:attrNameLst>
                                          <p:attrName>style.visibility</p:attrName>
                                        </p:attrNameLst>
                                      </p:cBhvr>
                                      <p:to>
                                        <p:strVal val="visible"/>
                                      </p:to>
                                    </p:set>
                                    <p:animEffect transition="in" filter="barn(inVertical)">
                                      <p:cBhvr>
                                        <p:cTn id="85" dur="500"/>
                                        <p:tgtEl>
                                          <p:spTgt spid="5">
                                            <p:graphicEl>
                                              <a:dgm id="{5993E734-70CE-47F5-AFD3-3CF05AFB353E}"/>
                                            </p:graphicEl>
                                          </p:spTgt>
                                        </p:tgtEl>
                                      </p:cBhvr>
                                    </p:animEffect>
                                  </p:childTnLst>
                                </p:cTn>
                              </p:par>
                              <p:par>
                                <p:cTn id="86" presetID="16" presetClass="entr" presetSubtype="21" fill="hold" grpId="0" nodeType="withEffect">
                                  <p:stCondLst>
                                    <p:cond delay="0"/>
                                  </p:stCondLst>
                                  <p:childTnLst>
                                    <p:set>
                                      <p:cBhvr>
                                        <p:cTn id="87" dur="1" fill="hold">
                                          <p:stCondLst>
                                            <p:cond delay="0"/>
                                          </p:stCondLst>
                                        </p:cTn>
                                        <p:tgtEl>
                                          <p:spTgt spid="5">
                                            <p:graphicEl>
                                              <a:dgm id="{D56ABEE4-E9B4-47B4-91A0-533F7C4435EB}"/>
                                            </p:graphicEl>
                                          </p:spTgt>
                                        </p:tgtEl>
                                        <p:attrNameLst>
                                          <p:attrName>style.visibility</p:attrName>
                                        </p:attrNameLst>
                                      </p:cBhvr>
                                      <p:to>
                                        <p:strVal val="visible"/>
                                      </p:to>
                                    </p:set>
                                    <p:animEffect transition="in" filter="barn(inVertical)">
                                      <p:cBhvr>
                                        <p:cTn id="88" dur="500"/>
                                        <p:tgtEl>
                                          <p:spTgt spid="5">
                                            <p:graphicEl>
                                              <a:dgm id="{D56ABEE4-E9B4-47B4-91A0-533F7C4435EB}"/>
                                            </p:graphicEl>
                                          </p:spTgt>
                                        </p:tgtEl>
                                      </p:cBhvr>
                                    </p:animEffect>
                                  </p:childTnLst>
                                </p:cTn>
                              </p:par>
                              <p:par>
                                <p:cTn id="89" presetID="16" presetClass="entr" presetSubtype="21" fill="hold" grpId="0" nodeType="withEffect">
                                  <p:stCondLst>
                                    <p:cond delay="0"/>
                                  </p:stCondLst>
                                  <p:childTnLst>
                                    <p:set>
                                      <p:cBhvr>
                                        <p:cTn id="90" dur="1" fill="hold">
                                          <p:stCondLst>
                                            <p:cond delay="0"/>
                                          </p:stCondLst>
                                        </p:cTn>
                                        <p:tgtEl>
                                          <p:spTgt spid="5">
                                            <p:graphicEl>
                                              <a:dgm id="{BECE6CAA-1ECC-4E52-AACF-C4BFD5FB58F3}"/>
                                            </p:graphicEl>
                                          </p:spTgt>
                                        </p:tgtEl>
                                        <p:attrNameLst>
                                          <p:attrName>style.visibility</p:attrName>
                                        </p:attrNameLst>
                                      </p:cBhvr>
                                      <p:to>
                                        <p:strVal val="visible"/>
                                      </p:to>
                                    </p:set>
                                    <p:animEffect transition="in" filter="barn(inVertical)">
                                      <p:cBhvr>
                                        <p:cTn id="91" dur="500"/>
                                        <p:tgtEl>
                                          <p:spTgt spid="5">
                                            <p:graphicEl>
                                              <a:dgm id="{BECE6CAA-1ECC-4E52-AACF-C4BFD5FB58F3}"/>
                                            </p:graphicEl>
                                          </p:spTgt>
                                        </p:tgtEl>
                                      </p:cBhvr>
                                    </p:animEffect>
                                  </p:childTnLst>
                                </p:cTn>
                              </p:par>
                              <p:par>
                                <p:cTn id="92" presetID="16" presetClass="entr" presetSubtype="21" fill="hold" grpId="0" nodeType="withEffect">
                                  <p:stCondLst>
                                    <p:cond delay="0"/>
                                  </p:stCondLst>
                                  <p:childTnLst>
                                    <p:set>
                                      <p:cBhvr>
                                        <p:cTn id="93" dur="1" fill="hold">
                                          <p:stCondLst>
                                            <p:cond delay="0"/>
                                          </p:stCondLst>
                                        </p:cTn>
                                        <p:tgtEl>
                                          <p:spTgt spid="5">
                                            <p:graphicEl>
                                              <a:dgm id="{13AF26F9-AC3B-41FA-B8F7-7ABDF02073F9}"/>
                                            </p:graphicEl>
                                          </p:spTgt>
                                        </p:tgtEl>
                                        <p:attrNameLst>
                                          <p:attrName>style.visibility</p:attrName>
                                        </p:attrNameLst>
                                      </p:cBhvr>
                                      <p:to>
                                        <p:strVal val="visible"/>
                                      </p:to>
                                    </p:set>
                                    <p:animEffect transition="in" filter="barn(inVertical)">
                                      <p:cBhvr>
                                        <p:cTn id="94" dur="500"/>
                                        <p:tgtEl>
                                          <p:spTgt spid="5">
                                            <p:graphicEl>
                                              <a:dgm id="{13AF26F9-AC3B-41FA-B8F7-7ABDF02073F9}"/>
                                            </p:graphicEl>
                                          </p:spTgt>
                                        </p:tgtEl>
                                      </p:cBhvr>
                                    </p:animEffect>
                                  </p:childTnLst>
                                </p:cTn>
                              </p:par>
                              <p:par>
                                <p:cTn id="95" presetID="16" presetClass="entr" presetSubtype="21" fill="hold" grpId="0" nodeType="withEffect">
                                  <p:stCondLst>
                                    <p:cond delay="0"/>
                                  </p:stCondLst>
                                  <p:childTnLst>
                                    <p:set>
                                      <p:cBhvr>
                                        <p:cTn id="96" dur="1" fill="hold">
                                          <p:stCondLst>
                                            <p:cond delay="0"/>
                                          </p:stCondLst>
                                        </p:cTn>
                                        <p:tgtEl>
                                          <p:spTgt spid="5">
                                            <p:graphicEl>
                                              <a:dgm id="{72741FCC-7C9D-4F72-A29A-7E2AC3EDFCB1}"/>
                                            </p:graphicEl>
                                          </p:spTgt>
                                        </p:tgtEl>
                                        <p:attrNameLst>
                                          <p:attrName>style.visibility</p:attrName>
                                        </p:attrNameLst>
                                      </p:cBhvr>
                                      <p:to>
                                        <p:strVal val="visible"/>
                                      </p:to>
                                    </p:set>
                                    <p:animEffect transition="in" filter="barn(inVertical)">
                                      <p:cBhvr>
                                        <p:cTn id="97" dur="500"/>
                                        <p:tgtEl>
                                          <p:spTgt spid="5">
                                            <p:graphicEl>
                                              <a:dgm id="{72741FCC-7C9D-4F72-A29A-7E2AC3EDFCB1}"/>
                                            </p:graphicEl>
                                          </p:spTgt>
                                        </p:tgtEl>
                                      </p:cBhvr>
                                    </p:animEffect>
                                  </p:childTnLst>
                                </p:cTn>
                              </p:par>
                              <p:par>
                                <p:cTn id="98" presetID="16" presetClass="entr" presetSubtype="21" fill="hold" grpId="0" nodeType="withEffect">
                                  <p:stCondLst>
                                    <p:cond delay="0"/>
                                  </p:stCondLst>
                                  <p:childTnLst>
                                    <p:set>
                                      <p:cBhvr>
                                        <p:cTn id="99" dur="1" fill="hold">
                                          <p:stCondLst>
                                            <p:cond delay="0"/>
                                          </p:stCondLst>
                                        </p:cTn>
                                        <p:tgtEl>
                                          <p:spTgt spid="5">
                                            <p:graphicEl>
                                              <a:dgm id="{7B397C86-E341-4038-9373-8C7B55AA7636}"/>
                                            </p:graphicEl>
                                          </p:spTgt>
                                        </p:tgtEl>
                                        <p:attrNameLst>
                                          <p:attrName>style.visibility</p:attrName>
                                        </p:attrNameLst>
                                      </p:cBhvr>
                                      <p:to>
                                        <p:strVal val="visible"/>
                                      </p:to>
                                    </p:set>
                                    <p:animEffect transition="in" filter="barn(inVertical)">
                                      <p:cBhvr>
                                        <p:cTn id="100" dur="500"/>
                                        <p:tgtEl>
                                          <p:spTgt spid="5">
                                            <p:graphicEl>
                                              <a:dgm id="{7B397C86-E341-4038-9373-8C7B55AA7636}"/>
                                            </p:graphicEl>
                                          </p:spTgt>
                                        </p:tgtEl>
                                      </p:cBhvr>
                                    </p:animEffect>
                                  </p:childTnLst>
                                </p:cTn>
                              </p:par>
                            </p:childTnLst>
                          </p:cTn>
                        </p:par>
                      </p:childTnLst>
                    </p:cTn>
                  </p:par>
                  <p:par>
                    <p:cTn id="101" fill="hold">
                      <p:stCondLst>
                        <p:cond delay="indefinite"/>
                      </p:stCondLst>
                      <p:childTnLst>
                        <p:par>
                          <p:cTn id="102" fill="hold">
                            <p:stCondLst>
                              <p:cond delay="0"/>
                            </p:stCondLst>
                            <p:childTnLst>
                              <p:par>
                                <p:cTn id="103" presetID="16" presetClass="entr" presetSubtype="21" fill="hold" grpId="0" nodeType="clickEffect">
                                  <p:stCondLst>
                                    <p:cond delay="0"/>
                                  </p:stCondLst>
                                  <p:childTnLst>
                                    <p:set>
                                      <p:cBhvr>
                                        <p:cTn id="104" dur="1" fill="hold">
                                          <p:stCondLst>
                                            <p:cond delay="0"/>
                                          </p:stCondLst>
                                        </p:cTn>
                                        <p:tgtEl>
                                          <p:spTgt spid="5">
                                            <p:graphicEl>
                                              <a:dgm id="{DE2CD2FA-16F1-499E-93ED-1DF492DF08D0}"/>
                                            </p:graphicEl>
                                          </p:spTgt>
                                        </p:tgtEl>
                                        <p:attrNameLst>
                                          <p:attrName>style.visibility</p:attrName>
                                        </p:attrNameLst>
                                      </p:cBhvr>
                                      <p:to>
                                        <p:strVal val="visible"/>
                                      </p:to>
                                    </p:set>
                                    <p:animEffect transition="in" filter="barn(inVertical)">
                                      <p:cBhvr>
                                        <p:cTn id="105" dur="500"/>
                                        <p:tgtEl>
                                          <p:spTgt spid="5">
                                            <p:graphicEl>
                                              <a:dgm id="{DE2CD2FA-16F1-499E-93ED-1DF492DF08D0}"/>
                                            </p:graphicEl>
                                          </p:spTgt>
                                        </p:tgtEl>
                                      </p:cBhvr>
                                    </p:animEffect>
                                  </p:childTnLst>
                                </p:cTn>
                              </p:par>
                            </p:childTnLst>
                          </p:cTn>
                        </p:par>
                      </p:childTnLst>
                    </p:cTn>
                  </p:par>
                  <p:par>
                    <p:cTn id="106" fill="hold">
                      <p:stCondLst>
                        <p:cond delay="indefinite"/>
                      </p:stCondLst>
                      <p:childTnLst>
                        <p:par>
                          <p:cTn id="107" fill="hold">
                            <p:stCondLst>
                              <p:cond delay="0"/>
                            </p:stCondLst>
                            <p:childTnLst>
                              <p:par>
                                <p:cTn id="108" presetID="16" presetClass="entr" presetSubtype="21" fill="hold" grpId="0" nodeType="clickEffect">
                                  <p:stCondLst>
                                    <p:cond delay="0"/>
                                  </p:stCondLst>
                                  <p:childTnLst>
                                    <p:set>
                                      <p:cBhvr>
                                        <p:cTn id="109" dur="1" fill="hold">
                                          <p:stCondLst>
                                            <p:cond delay="0"/>
                                          </p:stCondLst>
                                        </p:cTn>
                                        <p:tgtEl>
                                          <p:spTgt spid="8"/>
                                        </p:tgtEl>
                                        <p:attrNameLst>
                                          <p:attrName>style.visibility</p:attrName>
                                        </p:attrNameLst>
                                      </p:cBhvr>
                                      <p:to>
                                        <p:strVal val="visible"/>
                                      </p:to>
                                    </p:set>
                                    <p:animEffect transition="in" filter="barn(inVertical)">
                                      <p:cBhvr>
                                        <p:cTn id="1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5" grpId="0">
        <p:bldSub>
          <a:bldDgm bld="one"/>
        </p:bldSub>
      </p:bldGraphic>
      <p:bldP spid="7" grpId="0"/>
      <p:bldP spid="8"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151764888"/>
              </p:ext>
            </p:extLst>
          </p:nvPr>
        </p:nvGraphicFramePr>
        <p:xfrm>
          <a:off x="251520" y="1600200"/>
          <a:ext cx="8712968" cy="506916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5" name="Picture 4"/>
          <p:cNvPicPr>
            <a:picLocks noChangeAspect="1"/>
          </p:cNvPicPr>
          <p:nvPr/>
        </p:nvPicPr>
        <p:blipFill>
          <a:blip r:embed="rId7"/>
          <a:stretch>
            <a:fillRect/>
          </a:stretch>
        </p:blipFill>
        <p:spPr>
          <a:xfrm>
            <a:off x="2051720" y="0"/>
            <a:ext cx="5468586" cy="1292464"/>
          </a:xfrm>
          <a:prstGeom prst="rect">
            <a:avLst/>
          </a:prstGeom>
        </p:spPr>
      </p:pic>
    </p:spTree>
    <p:extLst>
      <p:ext uri="{BB962C8B-B14F-4D97-AF65-F5344CB8AC3E}">
        <p14:creationId xmlns:p14="http://schemas.microsoft.com/office/powerpoint/2010/main" val="571647530"/>
      </p:ext>
    </p:extLst>
  </p:cSld>
  <p:clrMapOvr>
    <a:masterClrMapping/>
  </p:clrMapOvr>
  <mc:AlternateContent xmlns:mc="http://schemas.openxmlformats.org/markup-compatibility/2006" xmlns:p14="http://schemas.microsoft.com/office/powerpoint/2010/main">
    <mc:Choice Requires="p14">
      <p:transition spd="slow" p14:dur="1200">
        <p14:prism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476DC9D3-2DC2-4700-93B4-52580C2D6F25}"/>
                                            </p:graphicEl>
                                          </p:spTgt>
                                        </p:tgtEl>
                                        <p:attrNameLst>
                                          <p:attrName>style.visibility</p:attrName>
                                        </p:attrNameLst>
                                      </p:cBhvr>
                                      <p:to>
                                        <p:strVal val="visible"/>
                                      </p:to>
                                    </p:set>
                                    <p:animEffect transition="in" filter="fade">
                                      <p:cBhvr>
                                        <p:cTn id="14" dur="2000"/>
                                        <p:tgtEl>
                                          <p:spTgt spid="4">
                                            <p:graphicEl>
                                              <a:dgm id="{476DC9D3-2DC2-4700-93B4-52580C2D6F25}"/>
                                            </p:graphicEl>
                                          </p:spTgt>
                                        </p:tgtEl>
                                      </p:cBhvr>
                                    </p:animEffect>
                                    <p:anim calcmode="lin" valueType="num">
                                      <p:cBhvr>
                                        <p:cTn id="15" dur="2000" fill="hold"/>
                                        <p:tgtEl>
                                          <p:spTgt spid="4">
                                            <p:graphicEl>
                                              <a:dgm id="{476DC9D3-2DC2-4700-93B4-52580C2D6F25}"/>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476DC9D3-2DC2-4700-93B4-52580C2D6F25}"/>
                                            </p:graphicEl>
                                          </p:spTgt>
                                        </p:tgtEl>
                                        <p:attrNameLst>
                                          <p:attrName>ppt_h</p:attrName>
                                        </p:attrNameLst>
                                      </p:cBhvr>
                                      <p:tavLst>
                                        <p:tav tm="0">
                                          <p:val>
                                            <p:strVal val="#ppt_h"/>
                                          </p:val>
                                        </p:tav>
                                        <p:tav tm="100000">
                                          <p:val>
                                            <p:strVal val="#ppt_h"/>
                                          </p:val>
                                        </p:tav>
                                      </p:tavLst>
                                    </p:anim>
                                  </p:childTnLst>
                                </p:cTn>
                              </p:par>
                              <p:par>
                                <p:cTn id="17" presetID="45" presetClass="entr" presetSubtype="0" fill="hold" grpId="0" nodeType="withEffect">
                                  <p:stCondLst>
                                    <p:cond delay="0"/>
                                  </p:stCondLst>
                                  <p:childTnLst>
                                    <p:set>
                                      <p:cBhvr>
                                        <p:cTn id="18" dur="1" fill="hold">
                                          <p:stCondLst>
                                            <p:cond delay="0"/>
                                          </p:stCondLst>
                                        </p:cTn>
                                        <p:tgtEl>
                                          <p:spTgt spid="4">
                                            <p:graphicEl>
                                              <a:dgm id="{00A21784-A588-4351-ADF8-FBFEE8A434BA}"/>
                                            </p:graphicEl>
                                          </p:spTgt>
                                        </p:tgtEl>
                                        <p:attrNameLst>
                                          <p:attrName>style.visibility</p:attrName>
                                        </p:attrNameLst>
                                      </p:cBhvr>
                                      <p:to>
                                        <p:strVal val="visible"/>
                                      </p:to>
                                    </p:set>
                                    <p:animEffect transition="in" filter="fade">
                                      <p:cBhvr>
                                        <p:cTn id="19" dur="2000"/>
                                        <p:tgtEl>
                                          <p:spTgt spid="4">
                                            <p:graphicEl>
                                              <a:dgm id="{00A21784-A588-4351-ADF8-FBFEE8A434BA}"/>
                                            </p:graphicEl>
                                          </p:spTgt>
                                        </p:tgtEl>
                                      </p:cBhvr>
                                    </p:animEffect>
                                    <p:anim calcmode="lin" valueType="num">
                                      <p:cBhvr>
                                        <p:cTn id="20" dur="2000" fill="hold"/>
                                        <p:tgtEl>
                                          <p:spTgt spid="4">
                                            <p:graphicEl>
                                              <a:dgm id="{00A21784-A588-4351-ADF8-FBFEE8A434BA}"/>
                                            </p:graphicEl>
                                          </p:spTgt>
                                        </p:tgtEl>
                                        <p:attrNameLst>
                                          <p:attrName>ppt_w</p:attrName>
                                        </p:attrNameLst>
                                      </p:cBhvr>
                                      <p:tavLst>
                                        <p:tav tm="0" fmla="#ppt_w*sin(2.5*pi*$)">
                                          <p:val>
                                            <p:fltVal val="0"/>
                                          </p:val>
                                        </p:tav>
                                        <p:tav tm="100000">
                                          <p:val>
                                            <p:fltVal val="1"/>
                                          </p:val>
                                        </p:tav>
                                      </p:tavLst>
                                    </p:anim>
                                    <p:anim calcmode="lin" valueType="num">
                                      <p:cBhvr>
                                        <p:cTn id="21" dur="2000" fill="hold"/>
                                        <p:tgtEl>
                                          <p:spTgt spid="4">
                                            <p:graphicEl>
                                              <a:dgm id="{00A21784-A588-4351-ADF8-FBFEE8A434BA}"/>
                                            </p:graphicEl>
                                          </p:spTgt>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45" presetClass="entr" presetSubtype="0" fill="hold" grpId="0" nodeType="clickEffect">
                                  <p:stCondLst>
                                    <p:cond delay="0"/>
                                  </p:stCondLst>
                                  <p:childTnLst>
                                    <p:set>
                                      <p:cBhvr>
                                        <p:cTn id="25" dur="1" fill="hold">
                                          <p:stCondLst>
                                            <p:cond delay="0"/>
                                          </p:stCondLst>
                                        </p:cTn>
                                        <p:tgtEl>
                                          <p:spTgt spid="4">
                                            <p:graphicEl>
                                              <a:dgm id="{BA9C0EBC-1500-43C0-871E-F1852B95D369}"/>
                                            </p:graphicEl>
                                          </p:spTgt>
                                        </p:tgtEl>
                                        <p:attrNameLst>
                                          <p:attrName>style.visibility</p:attrName>
                                        </p:attrNameLst>
                                      </p:cBhvr>
                                      <p:to>
                                        <p:strVal val="visible"/>
                                      </p:to>
                                    </p:set>
                                    <p:animEffect transition="in" filter="fade">
                                      <p:cBhvr>
                                        <p:cTn id="26" dur="2000"/>
                                        <p:tgtEl>
                                          <p:spTgt spid="4">
                                            <p:graphicEl>
                                              <a:dgm id="{BA9C0EBC-1500-43C0-871E-F1852B95D369}"/>
                                            </p:graphicEl>
                                          </p:spTgt>
                                        </p:tgtEl>
                                      </p:cBhvr>
                                    </p:animEffect>
                                    <p:anim calcmode="lin" valueType="num">
                                      <p:cBhvr>
                                        <p:cTn id="27" dur="2000" fill="hold"/>
                                        <p:tgtEl>
                                          <p:spTgt spid="4">
                                            <p:graphicEl>
                                              <a:dgm id="{BA9C0EBC-1500-43C0-871E-F1852B95D369}"/>
                                            </p:graphicEl>
                                          </p:spTgt>
                                        </p:tgtEl>
                                        <p:attrNameLst>
                                          <p:attrName>ppt_w</p:attrName>
                                        </p:attrNameLst>
                                      </p:cBhvr>
                                      <p:tavLst>
                                        <p:tav tm="0" fmla="#ppt_w*sin(2.5*pi*$)">
                                          <p:val>
                                            <p:fltVal val="0"/>
                                          </p:val>
                                        </p:tav>
                                        <p:tav tm="100000">
                                          <p:val>
                                            <p:fltVal val="1"/>
                                          </p:val>
                                        </p:tav>
                                      </p:tavLst>
                                    </p:anim>
                                    <p:anim calcmode="lin" valueType="num">
                                      <p:cBhvr>
                                        <p:cTn id="28" dur="2000" fill="hold"/>
                                        <p:tgtEl>
                                          <p:spTgt spid="4">
                                            <p:graphicEl>
                                              <a:dgm id="{BA9C0EBC-1500-43C0-871E-F1852B95D369}"/>
                                            </p:graphicEl>
                                          </p:spTgt>
                                        </p:tgtEl>
                                        <p:attrNameLst>
                                          <p:attrName>ppt_h</p:attrName>
                                        </p:attrNameLst>
                                      </p:cBhvr>
                                      <p:tavLst>
                                        <p:tav tm="0">
                                          <p:val>
                                            <p:strVal val="#ppt_h"/>
                                          </p:val>
                                        </p:tav>
                                        <p:tav tm="100000">
                                          <p:val>
                                            <p:strVal val="#ppt_h"/>
                                          </p:val>
                                        </p:tav>
                                      </p:tavLst>
                                    </p:anim>
                                  </p:childTnLst>
                                </p:cTn>
                              </p:par>
                              <p:par>
                                <p:cTn id="29" presetID="45" presetClass="entr" presetSubtype="0" fill="hold" grpId="0" nodeType="withEffect">
                                  <p:stCondLst>
                                    <p:cond delay="0"/>
                                  </p:stCondLst>
                                  <p:childTnLst>
                                    <p:set>
                                      <p:cBhvr>
                                        <p:cTn id="30" dur="1" fill="hold">
                                          <p:stCondLst>
                                            <p:cond delay="0"/>
                                          </p:stCondLst>
                                        </p:cTn>
                                        <p:tgtEl>
                                          <p:spTgt spid="4">
                                            <p:graphicEl>
                                              <a:dgm id="{EB03C3AA-E0D7-44C9-BA37-F25491FE4A4B}"/>
                                            </p:graphicEl>
                                          </p:spTgt>
                                        </p:tgtEl>
                                        <p:attrNameLst>
                                          <p:attrName>style.visibility</p:attrName>
                                        </p:attrNameLst>
                                      </p:cBhvr>
                                      <p:to>
                                        <p:strVal val="visible"/>
                                      </p:to>
                                    </p:set>
                                    <p:animEffect transition="in" filter="fade">
                                      <p:cBhvr>
                                        <p:cTn id="31" dur="2000"/>
                                        <p:tgtEl>
                                          <p:spTgt spid="4">
                                            <p:graphicEl>
                                              <a:dgm id="{EB03C3AA-E0D7-44C9-BA37-F25491FE4A4B}"/>
                                            </p:graphicEl>
                                          </p:spTgt>
                                        </p:tgtEl>
                                      </p:cBhvr>
                                    </p:animEffect>
                                    <p:anim calcmode="lin" valueType="num">
                                      <p:cBhvr>
                                        <p:cTn id="32" dur="2000" fill="hold"/>
                                        <p:tgtEl>
                                          <p:spTgt spid="4">
                                            <p:graphicEl>
                                              <a:dgm id="{EB03C3AA-E0D7-44C9-BA37-F25491FE4A4B}"/>
                                            </p:graphicEl>
                                          </p:spTgt>
                                        </p:tgtEl>
                                        <p:attrNameLst>
                                          <p:attrName>ppt_w</p:attrName>
                                        </p:attrNameLst>
                                      </p:cBhvr>
                                      <p:tavLst>
                                        <p:tav tm="0" fmla="#ppt_w*sin(2.5*pi*$)">
                                          <p:val>
                                            <p:fltVal val="0"/>
                                          </p:val>
                                        </p:tav>
                                        <p:tav tm="100000">
                                          <p:val>
                                            <p:fltVal val="1"/>
                                          </p:val>
                                        </p:tav>
                                      </p:tavLst>
                                    </p:anim>
                                    <p:anim calcmode="lin" valueType="num">
                                      <p:cBhvr>
                                        <p:cTn id="33" dur="2000" fill="hold"/>
                                        <p:tgtEl>
                                          <p:spTgt spid="4">
                                            <p:graphicEl>
                                              <a:dgm id="{EB03C3AA-E0D7-44C9-BA37-F25491FE4A4B}"/>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269776"/>
            <a:ext cx="5472608" cy="1143000"/>
          </a:xfrm>
        </p:spPr>
        <p:txBody>
          <a:bodyPr/>
          <a:lstStyle/>
          <a:p>
            <a:r>
              <a:rPr lang="ar-SA" sz="2800" dirty="0">
                <a:solidFill>
                  <a:srgbClr val="FF0000"/>
                </a:solidFill>
                <a:cs typeface="B Titr" panose="00000700000000000000" pitchFamily="2" charset="-78"/>
              </a:rPr>
              <a:t>فصل سوم: ویژگی‏های کنونی </a:t>
            </a:r>
            <a:r>
              <a:rPr lang="ar-SA" sz="2800" dirty="0" smtClean="0">
                <a:solidFill>
                  <a:srgbClr val="FF0000"/>
                </a:solidFill>
                <a:cs typeface="B Titr" panose="00000700000000000000" pitchFamily="2" charset="-78"/>
              </a:rPr>
              <a:t>حوزه</a:t>
            </a:r>
            <a:r>
              <a:rPr lang="fa-IR" sz="2800" dirty="0" smtClean="0">
                <a:solidFill>
                  <a:srgbClr val="FF0000"/>
                </a:solidFill>
                <a:cs typeface="B Titr" panose="00000700000000000000" pitchFamily="2" charset="-78"/>
              </a:rPr>
              <a:t> </a:t>
            </a:r>
            <a:r>
              <a:rPr lang="fa-IR" sz="2800" dirty="0">
                <a:solidFill>
                  <a:srgbClr val="FF0000"/>
                </a:solidFill>
                <a:cs typeface="B Titr" panose="00000700000000000000" pitchFamily="2" charset="-78"/>
              </a:rPr>
              <a:t/>
            </a:r>
            <a:br>
              <a:rPr lang="fa-IR" sz="2800" dirty="0">
                <a:solidFill>
                  <a:srgbClr val="FF0000"/>
                </a:solidFill>
                <a:cs typeface="B Titr" panose="00000700000000000000" pitchFamily="2" charset="-78"/>
              </a:rPr>
            </a:br>
            <a:r>
              <a:rPr lang="fa-IR" sz="2400" dirty="0">
                <a:solidFill>
                  <a:srgbClr val="002060"/>
                </a:solidFill>
                <a:cs typeface="B Titr" panose="00000700000000000000" pitchFamily="2" charset="-78"/>
              </a:rPr>
              <a:t>ب) حوزه، بهترین پایگاه آشنایی با دین</a:t>
            </a:r>
            <a:r>
              <a:rPr lang="fa-IR" sz="2800" dirty="0">
                <a:solidFill>
                  <a:srgbClr val="FF0000"/>
                </a:solidFill>
                <a:cs typeface="B Titr" panose="00000700000000000000" pitchFamily="2" charset="-78"/>
              </a:rPr>
              <a:t/>
            </a:r>
            <a:br>
              <a:rPr lang="fa-IR" sz="2800" dirty="0">
                <a:solidFill>
                  <a:srgbClr val="FF0000"/>
                </a:solidFill>
                <a:cs typeface="B Titr" panose="00000700000000000000" pitchFamily="2" charset="-78"/>
              </a:rPr>
            </a:br>
            <a:endParaRPr lang="fa-IR" sz="2800" dirty="0">
              <a:solidFill>
                <a:srgbClr val="FF0000"/>
              </a:solidFill>
              <a:cs typeface="B Titr" panose="00000700000000000000" pitchFamily="2" charset="-78"/>
            </a:endParaRPr>
          </a:p>
        </p:txBody>
      </p:sp>
      <p:graphicFrame>
        <p:nvGraphicFramePr>
          <p:cNvPr id="9" name="Content Placeholder 3"/>
          <p:cNvGraphicFramePr>
            <a:graphicFrameLocks noGrp="1"/>
          </p:cNvGraphicFramePr>
          <p:nvPr>
            <p:ph idx="1"/>
            <p:extLst>
              <p:ext uri="{D42A27DB-BD31-4B8C-83A1-F6EECF244321}">
                <p14:modId xmlns:p14="http://schemas.microsoft.com/office/powerpoint/2010/main" val="1398454761"/>
              </p:ext>
            </p:extLst>
          </p:nvPr>
        </p:nvGraphicFramePr>
        <p:xfrm>
          <a:off x="107504" y="1700808"/>
          <a:ext cx="8856984" cy="403244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grpSp>
        <p:nvGrpSpPr>
          <p:cNvPr id="10" name="Group 9"/>
          <p:cNvGrpSpPr/>
          <p:nvPr/>
        </p:nvGrpSpPr>
        <p:grpSpPr>
          <a:xfrm>
            <a:off x="145211" y="5364406"/>
            <a:ext cx="8781570" cy="1406259"/>
            <a:chOff x="8577" y="3377850"/>
            <a:chExt cx="8781570" cy="1158653"/>
          </a:xfrm>
        </p:grpSpPr>
        <p:sp>
          <p:nvSpPr>
            <p:cNvPr id="11" name="Rounded Rectangle 10"/>
            <p:cNvSpPr/>
            <p:nvPr/>
          </p:nvSpPr>
          <p:spPr>
            <a:xfrm>
              <a:off x="8577" y="3469795"/>
              <a:ext cx="8781570" cy="1066708"/>
            </a:xfrm>
            <a:prstGeom prst="roundRect">
              <a:avLst/>
            </a:prstGeom>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12" name="Rounded Rectangle 4"/>
            <p:cNvSpPr txBox="1"/>
            <p:nvPr/>
          </p:nvSpPr>
          <p:spPr>
            <a:xfrm>
              <a:off x="60649" y="3377850"/>
              <a:ext cx="8677426" cy="1158652"/>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53340" tIns="26670" rIns="53340" bIns="26670" numCol="1" spcCol="1270" anchor="ctr" anchorCtr="0">
              <a:noAutofit/>
            </a:bodyPr>
            <a:lstStyle/>
            <a:p>
              <a:pPr lvl="0" algn="ctr" defTabSz="622300">
                <a:lnSpc>
                  <a:spcPct val="150000"/>
                </a:lnSpc>
                <a:spcBef>
                  <a:spcPct val="0"/>
                </a:spcBef>
                <a:spcAft>
                  <a:spcPct val="35000"/>
                </a:spcAft>
              </a:pPr>
              <a:r>
                <a:rPr lang="fa-IR" b="1" dirty="0" smtClean="0">
                  <a:solidFill>
                    <a:schemeClr val="accent2">
                      <a:lumMod val="50000"/>
                    </a:schemeClr>
                  </a:solidFill>
                  <a:cs typeface="B Titr" panose="00000700000000000000" pitchFamily="2" charset="-78"/>
                </a:rPr>
                <a:t>البته در میان حوزه‏های مختلف، خوب و بهتر وجود دارد و هرکسی موظف است شرایط رشد و تحصیل بهتری برای خود ایجاد کند و از فرصت‏ها و امکانات بیشتری بهره‏</a:t>
              </a:r>
              <a:r>
                <a:rPr lang="fa-IR" b="1" dirty="0">
                  <a:solidFill>
                    <a:schemeClr val="accent2">
                      <a:lumMod val="50000"/>
                    </a:schemeClr>
                  </a:solidFill>
                  <a:cs typeface="B Titr" panose="00000700000000000000" pitchFamily="2" charset="-78"/>
                </a:rPr>
                <a:t>برداری </a:t>
              </a:r>
              <a:r>
                <a:rPr lang="fa-IR" b="1" dirty="0" smtClean="0">
                  <a:solidFill>
                    <a:schemeClr val="accent2">
                      <a:lumMod val="50000"/>
                    </a:schemeClr>
                  </a:solidFill>
                  <a:cs typeface="B Titr" panose="00000700000000000000" pitchFamily="2" charset="-78"/>
                </a:rPr>
                <a:t>نماید. </a:t>
              </a:r>
              <a:r>
                <a:rPr lang="fa-IR" b="1" dirty="0">
                  <a:solidFill>
                    <a:schemeClr val="accent2">
                      <a:lumMod val="50000"/>
                    </a:schemeClr>
                  </a:solidFill>
                  <a:cs typeface="B Titr" panose="00000700000000000000" pitchFamily="2" charset="-78"/>
                </a:rPr>
                <a:t>هنر آن نیست که پس از تأمین همۀ شرایط و امکانات حرکت کنیم. هنر آن است که در تنگناها و محدودیت‏ها بهترین استفاده را نماییم.</a:t>
              </a:r>
              <a:endParaRPr lang="en-US" b="1" kern="1200" dirty="0" smtClean="0">
                <a:solidFill>
                  <a:schemeClr val="accent2">
                    <a:lumMod val="50000"/>
                  </a:schemeClr>
                </a:solidFill>
                <a:cs typeface="B Titr" panose="00000700000000000000" pitchFamily="2" charset="-78"/>
              </a:endParaRPr>
            </a:p>
          </p:txBody>
        </p:sp>
      </p:grpSp>
    </p:spTree>
    <p:extLst>
      <p:ext uri="{BB962C8B-B14F-4D97-AF65-F5344CB8AC3E}">
        <p14:creationId xmlns:p14="http://schemas.microsoft.com/office/powerpoint/2010/main" val="415159014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heel(1)">
                                      <p:cBhvr>
                                        <p:cTn id="7" dur="20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8" fill="hold" grpId="0" nodeType="clickEffect">
                                  <p:stCondLst>
                                    <p:cond delay="0"/>
                                  </p:stCondLst>
                                  <p:childTnLst>
                                    <p:set>
                                      <p:cBhvr>
                                        <p:cTn id="11" dur="1" fill="hold">
                                          <p:stCondLst>
                                            <p:cond delay="0"/>
                                          </p:stCondLst>
                                        </p:cTn>
                                        <p:tgtEl>
                                          <p:spTgt spid="9">
                                            <p:graphicEl>
                                              <a:dgm id="{4174190B-2657-488C-9B53-9195C8BEE9A7}"/>
                                            </p:graphicEl>
                                          </p:spTgt>
                                        </p:tgtEl>
                                        <p:attrNameLst>
                                          <p:attrName>style.visibility</p:attrName>
                                        </p:attrNameLst>
                                      </p:cBhvr>
                                      <p:to>
                                        <p:strVal val="visible"/>
                                      </p:to>
                                    </p:set>
                                    <p:animEffect transition="in" filter="wheel(8)">
                                      <p:cBhvr>
                                        <p:cTn id="12" dur="2000"/>
                                        <p:tgtEl>
                                          <p:spTgt spid="9">
                                            <p:graphicEl>
                                              <a:dgm id="{4174190B-2657-488C-9B53-9195C8BEE9A7}"/>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8" fill="hold" grpId="0" nodeType="clickEffect">
                                  <p:stCondLst>
                                    <p:cond delay="0"/>
                                  </p:stCondLst>
                                  <p:childTnLst>
                                    <p:set>
                                      <p:cBhvr>
                                        <p:cTn id="16" dur="1" fill="hold">
                                          <p:stCondLst>
                                            <p:cond delay="0"/>
                                          </p:stCondLst>
                                        </p:cTn>
                                        <p:tgtEl>
                                          <p:spTgt spid="9">
                                            <p:graphicEl>
                                              <a:dgm id="{95E508D2-BD18-40E1-8424-CB3FAFDD441E}"/>
                                            </p:graphicEl>
                                          </p:spTgt>
                                        </p:tgtEl>
                                        <p:attrNameLst>
                                          <p:attrName>style.visibility</p:attrName>
                                        </p:attrNameLst>
                                      </p:cBhvr>
                                      <p:to>
                                        <p:strVal val="visible"/>
                                      </p:to>
                                    </p:set>
                                    <p:animEffect transition="in" filter="wheel(8)">
                                      <p:cBhvr>
                                        <p:cTn id="17" dur="2000"/>
                                        <p:tgtEl>
                                          <p:spTgt spid="9">
                                            <p:graphicEl>
                                              <a:dgm id="{95E508D2-BD18-40E1-8424-CB3FAFDD441E}"/>
                                            </p:graphicEl>
                                          </p:spTgt>
                                        </p:tgtEl>
                                      </p:cBhvr>
                                    </p:animEffect>
                                  </p:childTnLst>
                                </p:cTn>
                              </p:par>
                              <p:par>
                                <p:cTn id="18" presetID="21" presetClass="entr" presetSubtype="8" fill="hold" grpId="0" nodeType="withEffect">
                                  <p:stCondLst>
                                    <p:cond delay="0"/>
                                  </p:stCondLst>
                                  <p:childTnLst>
                                    <p:set>
                                      <p:cBhvr>
                                        <p:cTn id="19" dur="1" fill="hold">
                                          <p:stCondLst>
                                            <p:cond delay="0"/>
                                          </p:stCondLst>
                                        </p:cTn>
                                        <p:tgtEl>
                                          <p:spTgt spid="9">
                                            <p:graphicEl>
                                              <a:dgm id="{9245CDC8-F9F0-4968-96D9-B6FD9B6FB858}"/>
                                            </p:graphicEl>
                                          </p:spTgt>
                                        </p:tgtEl>
                                        <p:attrNameLst>
                                          <p:attrName>style.visibility</p:attrName>
                                        </p:attrNameLst>
                                      </p:cBhvr>
                                      <p:to>
                                        <p:strVal val="visible"/>
                                      </p:to>
                                    </p:set>
                                    <p:animEffect transition="in" filter="wheel(8)">
                                      <p:cBhvr>
                                        <p:cTn id="20" dur="2000"/>
                                        <p:tgtEl>
                                          <p:spTgt spid="9">
                                            <p:graphicEl>
                                              <a:dgm id="{9245CDC8-F9F0-4968-96D9-B6FD9B6FB858}"/>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8" fill="hold" grpId="0" nodeType="clickEffect">
                                  <p:stCondLst>
                                    <p:cond delay="0"/>
                                  </p:stCondLst>
                                  <p:childTnLst>
                                    <p:set>
                                      <p:cBhvr>
                                        <p:cTn id="24" dur="1" fill="hold">
                                          <p:stCondLst>
                                            <p:cond delay="0"/>
                                          </p:stCondLst>
                                        </p:cTn>
                                        <p:tgtEl>
                                          <p:spTgt spid="9">
                                            <p:graphicEl>
                                              <a:dgm id="{BD455F59-BCA5-48DE-8BCB-578E047786F7}"/>
                                            </p:graphicEl>
                                          </p:spTgt>
                                        </p:tgtEl>
                                        <p:attrNameLst>
                                          <p:attrName>style.visibility</p:attrName>
                                        </p:attrNameLst>
                                      </p:cBhvr>
                                      <p:to>
                                        <p:strVal val="visible"/>
                                      </p:to>
                                    </p:set>
                                    <p:animEffect transition="in" filter="wheel(8)">
                                      <p:cBhvr>
                                        <p:cTn id="25" dur="2000"/>
                                        <p:tgtEl>
                                          <p:spTgt spid="9">
                                            <p:graphicEl>
                                              <a:dgm id="{BD455F59-BCA5-48DE-8BCB-578E047786F7}"/>
                                            </p:graphicEl>
                                          </p:spTgt>
                                        </p:tgtEl>
                                      </p:cBhvr>
                                    </p:animEffect>
                                  </p:childTnLst>
                                </p:cTn>
                              </p:par>
                              <p:par>
                                <p:cTn id="26" presetID="21" presetClass="entr" presetSubtype="8" fill="hold" grpId="0" nodeType="withEffect">
                                  <p:stCondLst>
                                    <p:cond delay="0"/>
                                  </p:stCondLst>
                                  <p:childTnLst>
                                    <p:set>
                                      <p:cBhvr>
                                        <p:cTn id="27" dur="1" fill="hold">
                                          <p:stCondLst>
                                            <p:cond delay="0"/>
                                          </p:stCondLst>
                                        </p:cTn>
                                        <p:tgtEl>
                                          <p:spTgt spid="9">
                                            <p:graphicEl>
                                              <a:dgm id="{A89C0E3A-60DC-4F83-A675-E3F24D1F962B}"/>
                                            </p:graphicEl>
                                          </p:spTgt>
                                        </p:tgtEl>
                                        <p:attrNameLst>
                                          <p:attrName>style.visibility</p:attrName>
                                        </p:attrNameLst>
                                      </p:cBhvr>
                                      <p:to>
                                        <p:strVal val="visible"/>
                                      </p:to>
                                    </p:set>
                                    <p:animEffect transition="in" filter="wheel(8)">
                                      <p:cBhvr>
                                        <p:cTn id="28" dur="2000"/>
                                        <p:tgtEl>
                                          <p:spTgt spid="9">
                                            <p:graphicEl>
                                              <a:dgm id="{A89C0E3A-60DC-4F83-A675-E3F24D1F962B}"/>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1" fill="hold"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heel(1)">
                                      <p:cBhvr>
                                        <p:cTn id="33"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9" grpId="0">
        <p:bldSub>
          <a:bldDgm bld="one"/>
        </p:bldSub>
      </p:bldGraphic>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ontent Placeholder 9"/>
          <p:cNvGraphicFramePr>
            <a:graphicFrameLocks noGrp="1"/>
          </p:cNvGraphicFramePr>
          <p:nvPr>
            <p:ph idx="1"/>
            <p:extLst>
              <p:ext uri="{D42A27DB-BD31-4B8C-83A1-F6EECF244321}">
                <p14:modId xmlns:p14="http://schemas.microsoft.com/office/powerpoint/2010/main" val="1883043313"/>
              </p:ext>
            </p:extLst>
          </p:nvPr>
        </p:nvGraphicFramePr>
        <p:xfrm>
          <a:off x="107504" y="1600200"/>
          <a:ext cx="8856984"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2" name="Picture 11"/>
          <p:cNvPicPr>
            <a:picLocks noChangeAspect="1"/>
          </p:cNvPicPr>
          <p:nvPr/>
        </p:nvPicPr>
        <p:blipFill>
          <a:blip r:embed="rId7"/>
          <a:stretch>
            <a:fillRect/>
          </a:stretch>
        </p:blipFill>
        <p:spPr>
          <a:xfrm>
            <a:off x="6012160" y="1700808"/>
            <a:ext cx="1135040" cy="1191091"/>
          </a:xfrm>
          <a:prstGeom prst="rect">
            <a:avLst/>
          </a:prstGeom>
        </p:spPr>
      </p:pic>
      <p:pic>
        <p:nvPicPr>
          <p:cNvPr id="13" name="Picture 12"/>
          <p:cNvPicPr>
            <a:picLocks noChangeAspect="1"/>
          </p:cNvPicPr>
          <p:nvPr/>
        </p:nvPicPr>
        <p:blipFill>
          <a:blip r:embed="rId8"/>
          <a:stretch>
            <a:fillRect/>
          </a:stretch>
        </p:blipFill>
        <p:spPr>
          <a:xfrm>
            <a:off x="1979712" y="0"/>
            <a:ext cx="5468586" cy="1292464"/>
          </a:xfrm>
          <a:prstGeom prst="rect">
            <a:avLst/>
          </a:prstGeom>
        </p:spPr>
      </p:pic>
    </p:spTree>
    <p:extLst>
      <p:ext uri="{BB962C8B-B14F-4D97-AF65-F5344CB8AC3E}">
        <p14:creationId xmlns:p14="http://schemas.microsoft.com/office/powerpoint/2010/main" val="371833812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circle(in)">
                                      <p:cBhvr>
                                        <p:cTn id="7" dur="20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10">
                                            <p:graphicEl>
                                              <a:dgm id="{0988EC4E-4940-4C77-8583-F6790A6BAF5C}"/>
                                            </p:graphicEl>
                                          </p:spTgt>
                                        </p:tgtEl>
                                        <p:attrNameLst>
                                          <p:attrName>style.visibility</p:attrName>
                                        </p:attrNameLst>
                                      </p:cBhvr>
                                      <p:to>
                                        <p:strVal val="visible"/>
                                      </p:to>
                                    </p:set>
                                    <p:animEffect transition="in" filter="diamond(in)">
                                      <p:cBhvr>
                                        <p:cTn id="12" dur="2000"/>
                                        <p:tgtEl>
                                          <p:spTgt spid="10">
                                            <p:graphicEl>
                                              <a:dgm id="{0988EC4E-4940-4C77-8583-F6790A6BAF5C}"/>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8" presetClass="entr" presetSubtype="16" fill="hold" grpId="0" nodeType="clickEffect">
                                  <p:stCondLst>
                                    <p:cond delay="0"/>
                                  </p:stCondLst>
                                  <p:childTnLst>
                                    <p:set>
                                      <p:cBhvr>
                                        <p:cTn id="16" dur="1" fill="hold">
                                          <p:stCondLst>
                                            <p:cond delay="0"/>
                                          </p:stCondLst>
                                        </p:cTn>
                                        <p:tgtEl>
                                          <p:spTgt spid="10">
                                            <p:graphicEl>
                                              <a:dgm id="{C3E287D7-5F84-41DD-9909-CA1E2116DFD0}"/>
                                            </p:graphicEl>
                                          </p:spTgt>
                                        </p:tgtEl>
                                        <p:attrNameLst>
                                          <p:attrName>style.visibility</p:attrName>
                                        </p:attrNameLst>
                                      </p:cBhvr>
                                      <p:to>
                                        <p:strVal val="visible"/>
                                      </p:to>
                                    </p:set>
                                    <p:animEffect transition="in" filter="diamond(in)">
                                      <p:cBhvr>
                                        <p:cTn id="17" dur="2000"/>
                                        <p:tgtEl>
                                          <p:spTgt spid="10">
                                            <p:graphicEl>
                                              <a:dgm id="{C3E287D7-5F84-41DD-9909-CA1E2116DFD0}"/>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10">
                                            <p:graphicEl>
                                              <a:dgm id="{AA8FB5DF-EFC0-4052-97F2-C177C1673E20}"/>
                                            </p:graphicEl>
                                          </p:spTgt>
                                        </p:tgtEl>
                                        <p:attrNameLst>
                                          <p:attrName>style.visibility</p:attrName>
                                        </p:attrNameLst>
                                      </p:cBhvr>
                                      <p:to>
                                        <p:strVal val="visible"/>
                                      </p:to>
                                    </p:set>
                                    <p:animEffect transition="in" filter="diamond(in)">
                                      <p:cBhvr>
                                        <p:cTn id="22" dur="2000"/>
                                        <p:tgtEl>
                                          <p:spTgt spid="10">
                                            <p:graphicEl>
                                              <a:dgm id="{AA8FB5DF-EFC0-4052-97F2-C177C1673E20}"/>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circle(in)">
                                      <p:cBhvr>
                                        <p:cTn id="27" dur="2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Sub>
          <a:bldDgm bld="one"/>
        </p:bldSub>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Content Placeholder 9"/>
          <p:cNvGraphicFramePr>
            <a:graphicFrameLocks noGrp="1"/>
          </p:cNvGraphicFramePr>
          <p:nvPr>
            <p:ph idx="1"/>
            <p:extLst>
              <p:ext uri="{D42A27DB-BD31-4B8C-83A1-F6EECF244321}">
                <p14:modId xmlns:p14="http://schemas.microsoft.com/office/powerpoint/2010/main" val="2926366829"/>
              </p:ext>
            </p:extLst>
          </p:nvPr>
        </p:nvGraphicFramePr>
        <p:xfrm>
          <a:off x="0" y="1556792"/>
          <a:ext cx="9144000" cy="530120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11" name="Picture 10"/>
          <p:cNvPicPr>
            <a:picLocks noChangeAspect="1"/>
          </p:cNvPicPr>
          <p:nvPr/>
        </p:nvPicPr>
        <p:blipFill>
          <a:blip r:embed="rId7"/>
          <a:stretch>
            <a:fillRect/>
          </a:stretch>
        </p:blipFill>
        <p:spPr>
          <a:xfrm>
            <a:off x="1979712" y="0"/>
            <a:ext cx="5468586" cy="1292464"/>
          </a:xfrm>
          <a:prstGeom prst="rect">
            <a:avLst/>
          </a:prstGeom>
        </p:spPr>
      </p:pic>
    </p:spTree>
    <p:extLst>
      <p:ext uri="{BB962C8B-B14F-4D97-AF65-F5344CB8AC3E}">
        <p14:creationId xmlns:p14="http://schemas.microsoft.com/office/powerpoint/2010/main" val="173879799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80">
                                          <p:stCondLst>
                                            <p:cond delay="0"/>
                                          </p:stCondLst>
                                        </p:cTn>
                                        <p:tgtEl>
                                          <p:spTgt spid="11"/>
                                        </p:tgtEl>
                                      </p:cBhvr>
                                    </p:animEffect>
                                    <p:anim calcmode="lin" valueType="num">
                                      <p:cBhvr>
                                        <p:cTn id="8"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13" dur="26">
                                          <p:stCondLst>
                                            <p:cond delay="650"/>
                                          </p:stCondLst>
                                        </p:cTn>
                                        <p:tgtEl>
                                          <p:spTgt spid="11"/>
                                        </p:tgtEl>
                                      </p:cBhvr>
                                      <p:to x="100000" y="60000"/>
                                    </p:animScale>
                                    <p:animScale>
                                      <p:cBhvr>
                                        <p:cTn id="14" dur="166" decel="50000">
                                          <p:stCondLst>
                                            <p:cond delay="676"/>
                                          </p:stCondLst>
                                        </p:cTn>
                                        <p:tgtEl>
                                          <p:spTgt spid="11"/>
                                        </p:tgtEl>
                                      </p:cBhvr>
                                      <p:to x="100000" y="100000"/>
                                    </p:animScale>
                                    <p:animScale>
                                      <p:cBhvr>
                                        <p:cTn id="15" dur="26">
                                          <p:stCondLst>
                                            <p:cond delay="1312"/>
                                          </p:stCondLst>
                                        </p:cTn>
                                        <p:tgtEl>
                                          <p:spTgt spid="11"/>
                                        </p:tgtEl>
                                      </p:cBhvr>
                                      <p:to x="100000" y="80000"/>
                                    </p:animScale>
                                    <p:animScale>
                                      <p:cBhvr>
                                        <p:cTn id="16" dur="166" decel="50000">
                                          <p:stCondLst>
                                            <p:cond delay="1338"/>
                                          </p:stCondLst>
                                        </p:cTn>
                                        <p:tgtEl>
                                          <p:spTgt spid="11"/>
                                        </p:tgtEl>
                                      </p:cBhvr>
                                      <p:to x="100000" y="100000"/>
                                    </p:animScale>
                                    <p:animScale>
                                      <p:cBhvr>
                                        <p:cTn id="17" dur="26">
                                          <p:stCondLst>
                                            <p:cond delay="1642"/>
                                          </p:stCondLst>
                                        </p:cTn>
                                        <p:tgtEl>
                                          <p:spTgt spid="11"/>
                                        </p:tgtEl>
                                      </p:cBhvr>
                                      <p:to x="100000" y="90000"/>
                                    </p:animScale>
                                    <p:animScale>
                                      <p:cBhvr>
                                        <p:cTn id="18" dur="166" decel="50000">
                                          <p:stCondLst>
                                            <p:cond delay="1668"/>
                                          </p:stCondLst>
                                        </p:cTn>
                                        <p:tgtEl>
                                          <p:spTgt spid="11"/>
                                        </p:tgtEl>
                                      </p:cBhvr>
                                      <p:to x="100000" y="100000"/>
                                    </p:animScale>
                                    <p:animScale>
                                      <p:cBhvr>
                                        <p:cTn id="19" dur="26">
                                          <p:stCondLst>
                                            <p:cond delay="1808"/>
                                          </p:stCondLst>
                                        </p:cTn>
                                        <p:tgtEl>
                                          <p:spTgt spid="11"/>
                                        </p:tgtEl>
                                      </p:cBhvr>
                                      <p:to x="100000" y="95000"/>
                                    </p:animScale>
                                    <p:animScale>
                                      <p:cBhvr>
                                        <p:cTn id="20" dur="166" decel="50000">
                                          <p:stCondLst>
                                            <p:cond delay="1834"/>
                                          </p:stCondLst>
                                        </p:cTn>
                                        <p:tgtEl>
                                          <p:spTgt spid="11"/>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10">
                                            <p:graphicEl>
                                              <a:dgm id="{593D17EB-C6F8-4B6D-8AB1-D9C0E3F42521}"/>
                                            </p:graphicEl>
                                          </p:spTgt>
                                        </p:tgtEl>
                                        <p:attrNameLst>
                                          <p:attrName>style.visibility</p:attrName>
                                        </p:attrNameLst>
                                      </p:cBhvr>
                                      <p:to>
                                        <p:strVal val="visible"/>
                                      </p:to>
                                    </p:set>
                                    <p:animEffect transition="in" filter="wipe(down)">
                                      <p:cBhvr>
                                        <p:cTn id="25" dur="580">
                                          <p:stCondLst>
                                            <p:cond delay="0"/>
                                          </p:stCondLst>
                                        </p:cTn>
                                        <p:tgtEl>
                                          <p:spTgt spid="10">
                                            <p:graphicEl>
                                              <a:dgm id="{593D17EB-C6F8-4B6D-8AB1-D9C0E3F42521}"/>
                                            </p:graphicEl>
                                          </p:spTgt>
                                        </p:tgtEl>
                                      </p:cBhvr>
                                    </p:animEffect>
                                    <p:anim calcmode="lin" valueType="num">
                                      <p:cBhvr>
                                        <p:cTn id="26" dur="1822" tmFilter="0,0; 0.14,0.36; 0.43,0.73; 0.71,0.91; 1.0,1.0">
                                          <p:stCondLst>
                                            <p:cond delay="0"/>
                                          </p:stCondLst>
                                        </p:cTn>
                                        <p:tgtEl>
                                          <p:spTgt spid="10">
                                            <p:graphicEl>
                                              <a:dgm id="{593D17EB-C6F8-4B6D-8AB1-D9C0E3F42521}"/>
                                            </p:graphic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0">
                                            <p:graphicEl>
                                              <a:dgm id="{593D17EB-C6F8-4B6D-8AB1-D9C0E3F42521}"/>
                                            </p:graphic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0">
                                            <p:graphicEl>
                                              <a:dgm id="{593D17EB-C6F8-4B6D-8AB1-D9C0E3F42521}"/>
                                            </p:graphic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0">
                                            <p:graphicEl>
                                              <a:dgm id="{593D17EB-C6F8-4B6D-8AB1-D9C0E3F42521}"/>
                                            </p:graphic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0">
                                            <p:graphicEl>
                                              <a:dgm id="{593D17EB-C6F8-4B6D-8AB1-D9C0E3F42521}"/>
                                            </p:graphic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10">
                                            <p:graphicEl>
                                              <a:dgm id="{593D17EB-C6F8-4B6D-8AB1-D9C0E3F42521}"/>
                                            </p:graphicEl>
                                          </p:spTgt>
                                        </p:tgtEl>
                                      </p:cBhvr>
                                      <p:to x="100000" y="60000"/>
                                    </p:animScale>
                                    <p:animScale>
                                      <p:cBhvr>
                                        <p:cTn id="32" dur="166" decel="50000">
                                          <p:stCondLst>
                                            <p:cond delay="676"/>
                                          </p:stCondLst>
                                        </p:cTn>
                                        <p:tgtEl>
                                          <p:spTgt spid="10">
                                            <p:graphicEl>
                                              <a:dgm id="{593D17EB-C6F8-4B6D-8AB1-D9C0E3F42521}"/>
                                            </p:graphicEl>
                                          </p:spTgt>
                                        </p:tgtEl>
                                      </p:cBhvr>
                                      <p:to x="100000" y="100000"/>
                                    </p:animScale>
                                    <p:animScale>
                                      <p:cBhvr>
                                        <p:cTn id="33" dur="26">
                                          <p:stCondLst>
                                            <p:cond delay="1312"/>
                                          </p:stCondLst>
                                        </p:cTn>
                                        <p:tgtEl>
                                          <p:spTgt spid="10">
                                            <p:graphicEl>
                                              <a:dgm id="{593D17EB-C6F8-4B6D-8AB1-D9C0E3F42521}"/>
                                            </p:graphicEl>
                                          </p:spTgt>
                                        </p:tgtEl>
                                      </p:cBhvr>
                                      <p:to x="100000" y="80000"/>
                                    </p:animScale>
                                    <p:animScale>
                                      <p:cBhvr>
                                        <p:cTn id="34" dur="166" decel="50000">
                                          <p:stCondLst>
                                            <p:cond delay="1338"/>
                                          </p:stCondLst>
                                        </p:cTn>
                                        <p:tgtEl>
                                          <p:spTgt spid="10">
                                            <p:graphicEl>
                                              <a:dgm id="{593D17EB-C6F8-4B6D-8AB1-D9C0E3F42521}"/>
                                            </p:graphicEl>
                                          </p:spTgt>
                                        </p:tgtEl>
                                      </p:cBhvr>
                                      <p:to x="100000" y="100000"/>
                                    </p:animScale>
                                    <p:animScale>
                                      <p:cBhvr>
                                        <p:cTn id="35" dur="26">
                                          <p:stCondLst>
                                            <p:cond delay="1642"/>
                                          </p:stCondLst>
                                        </p:cTn>
                                        <p:tgtEl>
                                          <p:spTgt spid="10">
                                            <p:graphicEl>
                                              <a:dgm id="{593D17EB-C6F8-4B6D-8AB1-D9C0E3F42521}"/>
                                            </p:graphicEl>
                                          </p:spTgt>
                                        </p:tgtEl>
                                      </p:cBhvr>
                                      <p:to x="100000" y="90000"/>
                                    </p:animScale>
                                    <p:animScale>
                                      <p:cBhvr>
                                        <p:cTn id="36" dur="166" decel="50000">
                                          <p:stCondLst>
                                            <p:cond delay="1668"/>
                                          </p:stCondLst>
                                        </p:cTn>
                                        <p:tgtEl>
                                          <p:spTgt spid="10">
                                            <p:graphicEl>
                                              <a:dgm id="{593D17EB-C6F8-4B6D-8AB1-D9C0E3F42521}"/>
                                            </p:graphicEl>
                                          </p:spTgt>
                                        </p:tgtEl>
                                      </p:cBhvr>
                                      <p:to x="100000" y="100000"/>
                                    </p:animScale>
                                    <p:animScale>
                                      <p:cBhvr>
                                        <p:cTn id="37" dur="26">
                                          <p:stCondLst>
                                            <p:cond delay="1808"/>
                                          </p:stCondLst>
                                        </p:cTn>
                                        <p:tgtEl>
                                          <p:spTgt spid="10">
                                            <p:graphicEl>
                                              <a:dgm id="{593D17EB-C6F8-4B6D-8AB1-D9C0E3F42521}"/>
                                            </p:graphicEl>
                                          </p:spTgt>
                                        </p:tgtEl>
                                      </p:cBhvr>
                                      <p:to x="100000" y="95000"/>
                                    </p:animScale>
                                    <p:animScale>
                                      <p:cBhvr>
                                        <p:cTn id="38" dur="166" decel="50000">
                                          <p:stCondLst>
                                            <p:cond delay="1834"/>
                                          </p:stCondLst>
                                        </p:cTn>
                                        <p:tgtEl>
                                          <p:spTgt spid="10">
                                            <p:graphicEl>
                                              <a:dgm id="{593D17EB-C6F8-4B6D-8AB1-D9C0E3F42521}"/>
                                            </p:graphicEl>
                                          </p:spTgt>
                                        </p:tgtEl>
                                      </p:cBhvr>
                                      <p:to x="100000" y="100000"/>
                                    </p:animScale>
                                  </p:childTnLst>
                                </p:cTn>
                              </p:par>
                              <p:par>
                                <p:cTn id="39" presetID="26" presetClass="entr" presetSubtype="0" fill="hold" grpId="0" nodeType="withEffect">
                                  <p:stCondLst>
                                    <p:cond delay="0"/>
                                  </p:stCondLst>
                                  <p:childTnLst>
                                    <p:set>
                                      <p:cBhvr>
                                        <p:cTn id="40" dur="1" fill="hold">
                                          <p:stCondLst>
                                            <p:cond delay="0"/>
                                          </p:stCondLst>
                                        </p:cTn>
                                        <p:tgtEl>
                                          <p:spTgt spid="10">
                                            <p:graphicEl>
                                              <a:dgm id="{20726E0F-16D8-48B5-991A-656BD040CF31}"/>
                                            </p:graphicEl>
                                          </p:spTgt>
                                        </p:tgtEl>
                                        <p:attrNameLst>
                                          <p:attrName>style.visibility</p:attrName>
                                        </p:attrNameLst>
                                      </p:cBhvr>
                                      <p:to>
                                        <p:strVal val="visible"/>
                                      </p:to>
                                    </p:set>
                                    <p:animEffect transition="in" filter="wipe(down)">
                                      <p:cBhvr>
                                        <p:cTn id="41" dur="580">
                                          <p:stCondLst>
                                            <p:cond delay="0"/>
                                          </p:stCondLst>
                                        </p:cTn>
                                        <p:tgtEl>
                                          <p:spTgt spid="10">
                                            <p:graphicEl>
                                              <a:dgm id="{20726E0F-16D8-48B5-991A-656BD040CF31}"/>
                                            </p:graphicEl>
                                          </p:spTgt>
                                        </p:tgtEl>
                                      </p:cBhvr>
                                    </p:animEffect>
                                    <p:anim calcmode="lin" valueType="num">
                                      <p:cBhvr>
                                        <p:cTn id="42" dur="1822" tmFilter="0,0; 0.14,0.36; 0.43,0.73; 0.71,0.91; 1.0,1.0">
                                          <p:stCondLst>
                                            <p:cond delay="0"/>
                                          </p:stCondLst>
                                        </p:cTn>
                                        <p:tgtEl>
                                          <p:spTgt spid="10">
                                            <p:graphicEl>
                                              <a:dgm id="{20726E0F-16D8-48B5-991A-656BD040CF31}"/>
                                            </p:graphicEl>
                                          </p:spTgt>
                                        </p:tgtEl>
                                        <p:attrNameLst>
                                          <p:attrName>ppt_x</p:attrName>
                                        </p:attrNameLst>
                                      </p:cBhvr>
                                      <p:tavLst>
                                        <p:tav tm="0">
                                          <p:val>
                                            <p:strVal val="#ppt_x-0.25"/>
                                          </p:val>
                                        </p:tav>
                                        <p:tav tm="100000">
                                          <p:val>
                                            <p:strVal val="#ppt_x"/>
                                          </p:val>
                                        </p:tav>
                                      </p:tavLst>
                                    </p:anim>
                                    <p:anim calcmode="lin" valueType="num">
                                      <p:cBhvr>
                                        <p:cTn id="43" dur="664" tmFilter="0.0,0.0; 0.25,0.07; 0.50,0.2; 0.75,0.467; 1.0,1.0">
                                          <p:stCondLst>
                                            <p:cond delay="0"/>
                                          </p:stCondLst>
                                        </p:cTn>
                                        <p:tgtEl>
                                          <p:spTgt spid="10">
                                            <p:graphicEl>
                                              <a:dgm id="{20726E0F-16D8-48B5-991A-656BD040CF31}"/>
                                            </p:graphicEl>
                                          </p:spTgt>
                                        </p:tgtEl>
                                        <p:attrNameLst>
                                          <p:attrName>ppt_y</p:attrName>
                                        </p:attrNameLst>
                                      </p:cBhvr>
                                      <p:tavLst>
                                        <p:tav tm="0" fmla="#ppt_y-sin(pi*$)/3">
                                          <p:val>
                                            <p:fltVal val="0.5"/>
                                          </p:val>
                                        </p:tav>
                                        <p:tav tm="100000">
                                          <p:val>
                                            <p:fltVal val="1"/>
                                          </p:val>
                                        </p:tav>
                                      </p:tavLst>
                                    </p:anim>
                                    <p:anim calcmode="lin" valueType="num">
                                      <p:cBhvr>
                                        <p:cTn id="44" dur="664" tmFilter="0, 0; 0.125,0.2665; 0.25,0.4; 0.375,0.465; 0.5,0.5;  0.625,0.535; 0.75,0.6; 0.875,0.7335; 1,1">
                                          <p:stCondLst>
                                            <p:cond delay="664"/>
                                          </p:stCondLst>
                                        </p:cTn>
                                        <p:tgtEl>
                                          <p:spTgt spid="10">
                                            <p:graphicEl>
                                              <a:dgm id="{20726E0F-16D8-48B5-991A-656BD040CF31}"/>
                                            </p:graphicEl>
                                          </p:spTgt>
                                        </p:tgtEl>
                                        <p:attrNameLst>
                                          <p:attrName>ppt_y</p:attrName>
                                        </p:attrNameLst>
                                      </p:cBhvr>
                                      <p:tavLst>
                                        <p:tav tm="0" fmla="#ppt_y-sin(pi*$)/9">
                                          <p:val>
                                            <p:fltVal val="0"/>
                                          </p:val>
                                        </p:tav>
                                        <p:tav tm="100000">
                                          <p:val>
                                            <p:fltVal val="1"/>
                                          </p:val>
                                        </p:tav>
                                      </p:tavLst>
                                    </p:anim>
                                    <p:anim calcmode="lin" valueType="num">
                                      <p:cBhvr>
                                        <p:cTn id="45" dur="332" tmFilter="0, 0; 0.125,0.2665; 0.25,0.4; 0.375,0.465; 0.5,0.5;  0.625,0.535; 0.75,0.6; 0.875,0.7335; 1,1">
                                          <p:stCondLst>
                                            <p:cond delay="1324"/>
                                          </p:stCondLst>
                                        </p:cTn>
                                        <p:tgtEl>
                                          <p:spTgt spid="10">
                                            <p:graphicEl>
                                              <a:dgm id="{20726E0F-16D8-48B5-991A-656BD040CF31}"/>
                                            </p:graphicEl>
                                          </p:spTgt>
                                        </p:tgtEl>
                                        <p:attrNameLst>
                                          <p:attrName>ppt_y</p:attrName>
                                        </p:attrNameLst>
                                      </p:cBhvr>
                                      <p:tavLst>
                                        <p:tav tm="0" fmla="#ppt_y-sin(pi*$)/27">
                                          <p:val>
                                            <p:fltVal val="0"/>
                                          </p:val>
                                        </p:tav>
                                        <p:tav tm="100000">
                                          <p:val>
                                            <p:fltVal val="1"/>
                                          </p:val>
                                        </p:tav>
                                      </p:tavLst>
                                    </p:anim>
                                    <p:anim calcmode="lin" valueType="num">
                                      <p:cBhvr>
                                        <p:cTn id="46" dur="164" tmFilter="0, 0; 0.125,0.2665; 0.25,0.4; 0.375,0.465; 0.5,0.5;  0.625,0.535; 0.75,0.6; 0.875,0.7335; 1,1">
                                          <p:stCondLst>
                                            <p:cond delay="1656"/>
                                          </p:stCondLst>
                                        </p:cTn>
                                        <p:tgtEl>
                                          <p:spTgt spid="10">
                                            <p:graphicEl>
                                              <a:dgm id="{20726E0F-16D8-48B5-991A-656BD040CF31}"/>
                                            </p:graphicEl>
                                          </p:spTgt>
                                        </p:tgtEl>
                                        <p:attrNameLst>
                                          <p:attrName>ppt_y</p:attrName>
                                        </p:attrNameLst>
                                      </p:cBhvr>
                                      <p:tavLst>
                                        <p:tav tm="0" fmla="#ppt_y-sin(pi*$)/81">
                                          <p:val>
                                            <p:fltVal val="0"/>
                                          </p:val>
                                        </p:tav>
                                        <p:tav tm="100000">
                                          <p:val>
                                            <p:fltVal val="1"/>
                                          </p:val>
                                        </p:tav>
                                      </p:tavLst>
                                    </p:anim>
                                    <p:animScale>
                                      <p:cBhvr>
                                        <p:cTn id="47" dur="26">
                                          <p:stCondLst>
                                            <p:cond delay="650"/>
                                          </p:stCondLst>
                                        </p:cTn>
                                        <p:tgtEl>
                                          <p:spTgt spid="10">
                                            <p:graphicEl>
                                              <a:dgm id="{20726E0F-16D8-48B5-991A-656BD040CF31}"/>
                                            </p:graphicEl>
                                          </p:spTgt>
                                        </p:tgtEl>
                                      </p:cBhvr>
                                      <p:to x="100000" y="60000"/>
                                    </p:animScale>
                                    <p:animScale>
                                      <p:cBhvr>
                                        <p:cTn id="48" dur="166" decel="50000">
                                          <p:stCondLst>
                                            <p:cond delay="676"/>
                                          </p:stCondLst>
                                        </p:cTn>
                                        <p:tgtEl>
                                          <p:spTgt spid="10">
                                            <p:graphicEl>
                                              <a:dgm id="{20726E0F-16D8-48B5-991A-656BD040CF31}"/>
                                            </p:graphicEl>
                                          </p:spTgt>
                                        </p:tgtEl>
                                      </p:cBhvr>
                                      <p:to x="100000" y="100000"/>
                                    </p:animScale>
                                    <p:animScale>
                                      <p:cBhvr>
                                        <p:cTn id="49" dur="26">
                                          <p:stCondLst>
                                            <p:cond delay="1312"/>
                                          </p:stCondLst>
                                        </p:cTn>
                                        <p:tgtEl>
                                          <p:spTgt spid="10">
                                            <p:graphicEl>
                                              <a:dgm id="{20726E0F-16D8-48B5-991A-656BD040CF31}"/>
                                            </p:graphicEl>
                                          </p:spTgt>
                                        </p:tgtEl>
                                      </p:cBhvr>
                                      <p:to x="100000" y="80000"/>
                                    </p:animScale>
                                    <p:animScale>
                                      <p:cBhvr>
                                        <p:cTn id="50" dur="166" decel="50000">
                                          <p:stCondLst>
                                            <p:cond delay="1338"/>
                                          </p:stCondLst>
                                        </p:cTn>
                                        <p:tgtEl>
                                          <p:spTgt spid="10">
                                            <p:graphicEl>
                                              <a:dgm id="{20726E0F-16D8-48B5-991A-656BD040CF31}"/>
                                            </p:graphicEl>
                                          </p:spTgt>
                                        </p:tgtEl>
                                      </p:cBhvr>
                                      <p:to x="100000" y="100000"/>
                                    </p:animScale>
                                    <p:animScale>
                                      <p:cBhvr>
                                        <p:cTn id="51" dur="26">
                                          <p:stCondLst>
                                            <p:cond delay="1642"/>
                                          </p:stCondLst>
                                        </p:cTn>
                                        <p:tgtEl>
                                          <p:spTgt spid="10">
                                            <p:graphicEl>
                                              <a:dgm id="{20726E0F-16D8-48B5-991A-656BD040CF31}"/>
                                            </p:graphicEl>
                                          </p:spTgt>
                                        </p:tgtEl>
                                      </p:cBhvr>
                                      <p:to x="100000" y="90000"/>
                                    </p:animScale>
                                    <p:animScale>
                                      <p:cBhvr>
                                        <p:cTn id="52" dur="166" decel="50000">
                                          <p:stCondLst>
                                            <p:cond delay="1668"/>
                                          </p:stCondLst>
                                        </p:cTn>
                                        <p:tgtEl>
                                          <p:spTgt spid="10">
                                            <p:graphicEl>
                                              <a:dgm id="{20726E0F-16D8-48B5-991A-656BD040CF31}"/>
                                            </p:graphicEl>
                                          </p:spTgt>
                                        </p:tgtEl>
                                      </p:cBhvr>
                                      <p:to x="100000" y="100000"/>
                                    </p:animScale>
                                    <p:animScale>
                                      <p:cBhvr>
                                        <p:cTn id="53" dur="26">
                                          <p:stCondLst>
                                            <p:cond delay="1808"/>
                                          </p:stCondLst>
                                        </p:cTn>
                                        <p:tgtEl>
                                          <p:spTgt spid="10">
                                            <p:graphicEl>
                                              <a:dgm id="{20726E0F-16D8-48B5-991A-656BD040CF31}"/>
                                            </p:graphicEl>
                                          </p:spTgt>
                                        </p:tgtEl>
                                      </p:cBhvr>
                                      <p:to x="100000" y="95000"/>
                                    </p:animScale>
                                    <p:animScale>
                                      <p:cBhvr>
                                        <p:cTn id="54" dur="166" decel="50000">
                                          <p:stCondLst>
                                            <p:cond delay="1834"/>
                                          </p:stCondLst>
                                        </p:cTn>
                                        <p:tgtEl>
                                          <p:spTgt spid="10">
                                            <p:graphicEl>
                                              <a:dgm id="{20726E0F-16D8-48B5-991A-656BD040CF31}"/>
                                            </p:graphicEl>
                                          </p:spTgt>
                                        </p:tgtEl>
                                      </p:cBhvr>
                                      <p:to x="100000" y="100000"/>
                                    </p:animScale>
                                  </p:childTnLst>
                                </p:cTn>
                              </p:par>
                              <p:par>
                                <p:cTn id="55" presetID="26" presetClass="entr" presetSubtype="0" fill="hold" grpId="0" nodeType="withEffect">
                                  <p:stCondLst>
                                    <p:cond delay="0"/>
                                  </p:stCondLst>
                                  <p:childTnLst>
                                    <p:set>
                                      <p:cBhvr>
                                        <p:cTn id="56" dur="1" fill="hold">
                                          <p:stCondLst>
                                            <p:cond delay="0"/>
                                          </p:stCondLst>
                                        </p:cTn>
                                        <p:tgtEl>
                                          <p:spTgt spid="10">
                                            <p:graphicEl>
                                              <a:dgm id="{54C84090-7873-4B67-97B5-669F71482ED6}"/>
                                            </p:graphicEl>
                                          </p:spTgt>
                                        </p:tgtEl>
                                        <p:attrNameLst>
                                          <p:attrName>style.visibility</p:attrName>
                                        </p:attrNameLst>
                                      </p:cBhvr>
                                      <p:to>
                                        <p:strVal val="visible"/>
                                      </p:to>
                                    </p:set>
                                    <p:animEffect transition="in" filter="wipe(down)">
                                      <p:cBhvr>
                                        <p:cTn id="57" dur="580">
                                          <p:stCondLst>
                                            <p:cond delay="0"/>
                                          </p:stCondLst>
                                        </p:cTn>
                                        <p:tgtEl>
                                          <p:spTgt spid="10">
                                            <p:graphicEl>
                                              <a:dgm id="{54C84090-7873-4B67-97B5-669F71482ED6}"/>
                                            </p:graphicEl>
                                          </p:spTgt>
                                        </p:tgtEl>
                                      </p:cBhvr>
                                    </p:animEffect>
                                    <p:anim calcmode="lin" valueType="num">
                                      <p:cBhvr>
                                        <p:cTn id="58" dur="1822" tmFilter="0,0; 0.14,0.36; 0.43,0.73; 0.71,0.91; 1.0,1.0">
                                          <p:stCondLst>
                                            <p:cond delay="0"/>
                                          </p:stCondLst>
                                        </p:cTn>
                                        <p:tgtEl>
                                          <p:spTgt spid="10">
                                            <p:graphicEl>
                                              <a:dgm id="{54C84090-7873-4B67-97B5-669F71482ED6}"/>
                                            </p:graphicEl>
                                          </p:spTgt>
                                        </p:tgtEl>
                                        <p:attrNameLst>
                                          <p:attrName>ppt_x</p:attrName>
                                        </p:attrNameLst>
                                      </p:cBhvr>
                                      <p:tavLst>
                                        <p:tav tm="0">
                                          <p:val>
                                            <p:strVal val="#ppt_x-0.25"/>
                                          </p:val>
                                        </p:tav>
                                        <p:tav tm="100000">
                                          <p:val>
                                            <p:strVal val="#ppt_x"/>
                                          </p:val>
                                        </p:tav>
                                      </p:tavLst>
                                    </p:anim>
                                    <p:anim calcmode="lin" valueType="num">
                                      <p:cBhvr>
                                        <p:cTn id="59" dur="664" tmFilter="0.0,0.0; 0.25,0.07; 0.50,0.2; 0.75,0.467; 1.0,1.0">
                                          <p:stCondLst>
                                            <p:cond delay="0"/>
                                          </p:stCondLst>
                                        </p:cTn>
                                        <p:tgtEl>
                                          <p:spTgt spid="10">
                                            <p:graphicEl>
                                              <a:dgm id="{54C84090-7873-4B67-97B5-669F71482ED6}"/>
                                            </p:graphicEl>
                                          </p:spTgt>
                                        </p:tgtEl>
                                        <p:attrNameLst>
                                          <p:attrName>ppt_y</p:attrName>
                                        </p:attrNameLst>
                                      </p:cBhvr>
                                      <p:tavLst>
                                        <p:tav tm="0" fmla="#ppt_y-sin(pi*$)/3">
                                          <p:val>
                                            <p:fltVal val="0.5"/>
                                          </p:val>
                                        </p:tav>
                                        <p:tav tm="100000">
                                          <p:val>
                                            <p:fltVal val="1"/>
                                          </p:val>
                                        </p:tav>
                                      </p:tavLst>
                                    </p:anim>
                                    <p:anim calcmode="lin" valueType="num">
                                      <p:cBhvr>
                                        <p:cTn id="60" dur="664" tmFilter="0, 0; 0.125,0.2665; 0.25,0.4; 0.375,0.465; 0.5,0.5;  0.625,0.535; 0.75,0.6; 0.875,0.7335; 1,1">
                                          <p:stCondLst>
                                            <p:cond delay="664"/>
                                          </p:stCondLst>
                                        </p:cTn>
                                        <p:tgtEl>
                                          <p:spTgt spid="10">
                                            <p:graphicEl>
                                              <a:dgm id="{54C84090-7873-4B67-97B5-669F71482ED6}"/>
                                            </p:graphicEl>
                                          </p:spTgt>
                                        </p:tgtEl>
                                        <p:attrNameLst>
                                          <p:attrName>ppt_y</p:attrName>
                                        </p:attrNameLst>
                                      </p:cBhvr>
                                      <p:tavLst>
                                        <p:tav tm="0" fmla="#ppt_y-sin(pi*$)/9">
                                          <p:val>
                                            <p:fltVal val="0"/>
                                          </p:val>
                                        </p:tav>
                                        <p:tav tm="100000">
                                          <p:val>
                                            <p:fltVal val="1"/>
                                          </p:val>
                                        </p:tav>
                                      </p:tavLst>
                                    </p:anim>
                                    <p:anim calcmode="lin" valueType="num">
                                      <p:cBhvr>
                                        <p:cTn id="61" dur="332" tmFilter="0, 0; 0.125,0.2665; 0.25,0.4; 0.375,0.465; 0.5,0.5;  0.625,0.535; 0.75,0.6; 0.875,0.7335; 1,1">
                                          <p:stCondLst>
                                            <p:cond delay="1324"/>
                                          </p:stCondLst>
                                        </p:cTn>
                                        <p:tgtEl>
                                          <p:spTgt spid="10">
                                            <p:graphicEl>
                                              <a:dgm id="{54C84090-7873-4B67-97B5-669F71482ED6}"/>
                                            </p:graphicEl>
                                          </p:spTgt>
                                        </p:tgtEl>
                                        <p:attrNameLst>
                                          <p:attrName>ppt_y</p:attrName>
                                        </p:attrNameLst>
                                      </p:cBhvr>
                                      <p:tavLst>
                                        <p:tav tm="0" fmla="#ppt_y-sin(pi*$)/27">
                                          <p:val>
                                            <p:fltVal val="0"/>
                                          </p:val>
                                        </p:tav>
                                        <p:tav tm="100000">
                                          <p:val>
                                            <p:fltVal val="1"/>
                                          </p:val>
                                        </p:tav>
                                      </p:tavLst>
                                    </p:anim>
                                    <p:anim calcmode="lin" valueType="num">
                                      <p:cBhvr>
                                        <p:cTn id="62" dur="164" tmFilter="0, 0; 0.125,0.2665; 0.25,0.4; 0.375,0.465; 0.5,0.5;  0.625,0.535; 0.75,0.6; 0.875,0.7335; 1,1">
                                          <p:stCondLst>
                                            <p:cond delay="1656"/>
                                          </p:stCondLst>
                                        </p:cTn>
                                        <p:tgtEl>
                                          <p:spTgt spid="10">
                                            <p:graphicEl>
                                              <a:dgm id="{54C84090-7873-4B67-97B5-669F71482ED6}"/>
                                            </p:graphicEl>
                                          </p:spTgt>
                                        </p:tgtEl>
                                        <p:attrNameLst>
                                          <p:attrName>ppt_y</p:attrName>
                                        </p:attrNameLst>
                                      </p:cBhvr>
                                      <p:tavLst>
                                        <p:tav tm="0" fmla="#ppt_y-sin(pi*$)/81">
                                          <p:val>
                                            <p:fltVal val="0"/>
                                          </p:val>
                                        </p:tav>
                                        <p:tav tm="100000">
                                          <p:val>
                                            <p:fltVal val="1"/>
                                          </p:val>
                                        </p:tav>
                                      </p:tavLst>
                                    </p:anim>
                                    <p:animScale>
                                      <p:cBhvr>
                                        <p:cTn id="63" dur="26">
                                          <p:stCondLst>
                                            <p:cond delay="650"/>
                                          </p:stCondLst>
                                        </p:cTn>
                                        <p:tgtEl>
                                          <p:spTgt spid="10">
                                            <p:graphicEl>
                                              <a:dgm id="{54C84090-7873-4B67-97B5-669F71482ED6}"/>
                                            </p:graphicEl>
                                          </p:spTgt>
                                        </p:tgtEl>
                                      </p:cBhvr>
                                      <p:to x="100000" y="60000"/>
                                    </p:animScale>
                                    <p:animScale>
                                      <p:cBhvr>
                                        <p:cTn id="64" dur="166" decel="50000">
                                          <p:stCondLst>
                                            <p:cond delay="676"/>
                                          </p:stCondLst>
                                        </p:cTn>
                                        <p:tgtEl>
                                          <p:spTgt spid="10">
                                            <p:graphicEl>
                                              <a:dgm id="{54C84090-7873-4B67-97B5-669F71482ED6}"/>
                                            </p:graphicEl>
                                          </p:spTgt>
                                        </p:tgtEl>
                                      </p:cBhvr>
                                      <p:to x="100000" y="100000"/>
                                    </p:animScale>
                                    <p:animScale>
                                      <p:cBhvr>
                                        <p:cTn id="65" dur="26">
                                          <p:stCondLst>
                                            <p:cond delay="1312"/>
                                          </p:stCondLst>
                                        </p:cTn>
                                        <p:tgtEl>
                                          <p:spTgt spid="10">
                                            <p:graphicEl>
                                              <a:dgm id="{54C84090-7873-4B67-97B5-669F71482ED6}"/>
                                            </p:graphicEl>
                                          </p:spTgt>
                                        </p:tgtEl>
                                      </p:cBhvr>
                                      <p:to x="100000" y="80000"/>
                                    </p:animScale>
                                    <p:animScale>
                                      <p:cBhvr>
                                        <p:cTn id="66" dur="166" decel="50000">
                                          <p:stCondLst>
                                            <p:cond delay="1338"/>
                                          </p:stCondLst>
                                        </p:cTn>
                                        <p:tgtEl>
                                          <p:spTgt spid="10">
                                            <p:graphicEl>
                                              <a:dgm id="{54C84090-7873-4B67-97B5-669F71482ED6}"/>
                                            </p:graphicEl>
                                          </p:spTgt>
                                        </p:tgtEl>
                                      </p:cBhvr>
                                      <p:to x="100000" y="100000"/>
                                    </p:animScale>
                                    <p:animScale>
                                      <p:cBhvr>
                                        <p:cTn id="67" dur="26">
                                          <p:stCondLst>
                                            <p:cond delay="1642"/>
                                          </p:stCondLst>
                                        </p:cTn>
                                        <p:tgtEl>
                                          <p:spTgt spid="10">
                                            <p:graphicEl>
                                              <a:dgm id="{54C84090-7873-4B67-97B5-669F71482ED6}"/>
                                            </p:graphicEl>
                                          </p:spTgt>
                                        </p:tgtEl>
                                      </p:cBhvr>
                                      <p:to x="100000" y="90000"/>
                                    </p:animScale>
                                    <p:animScale>
                                      <p:cBhvr>
                                        <p:cTn id="68" dur="166" decel="50000">
                                          <p:stCondLst>
                                            <p:cond delay="1668"/>
                                          </p:stCondLst>
                                        </p:cTn>
                                        <p:tgtEl>
                                          <p:spTgt spid="10">
                                            <p:graphicEl>
                                              <a:dgm id="{54C84090-7873-4B67-97B5-669F71482ED6}"/>
                                            </p:graphicEl>
                                          </p:spTgt>
                                        </p:tgtEl>
                                      </p:cBhvr>
                                      <p:to x="100000" y="100000"/>
                                    </p:animScale>
                                    <p:animScale>
                                      <p:cBhvr>
                                        <p:cTn id="69" dur="26">
                                          <p:stCondLst>
                                            <p:cond delay="1808"/>
                                          </p:stCondLst>
                                        </p:cTn>
                                        <p:tgtEl>
                                          <p:spTgt spid="10">
                                            <p:graphicEl>
                                              <a:dgm id="{54C84090-7873-4B67-97B5-669F71482ED6}"/>
                                            </p:graphicEl>
                                          </p:spTgt>
                                        </p:tgtEl>
                                      </p:cBhvr>
                                      <p:to x="100000" y="95000"/>
                                    </p:animScale>
                                    <p:animScale>
                                      <p:cBhvr>
                                        <p:cTn id="70" dur="166" decel="50000">
                                          <p:stCondLst>
                                            <p:cond delay="1834"/>
                                          </p:stCondLst>
                                        </p:cTn>
                                        <p:tgtEl>
                                          <p:spTgt spid="10">
                                            <p:graphicEl>
                                              <a:dgm id="{54C84090-7873-4B67-97B5-669F71482ED6}"/>
                                            </p:graphicEl>
                                          </p:spTgt>
                                        </p:tgtEl>
                                      </p:cBhvr>
                                      <p:to x="100000" y="100000"/>
                                    </p:animScale>
                                  </p:childTnLst>
                                </p:cTn>
                              </p:par>
                            </p:childTnLst>
                          </p:cTn>
                        </p:par>
                      </p:childTnLst>
                    </p:cTn>
                  </p:par>
                  <p:par>
                    <p:cTn id="71" fill="hold">
                      <p:stCondLst>
                        <p:cond delay="indefinite"/>
                      </p:stCondLst>
                      <p:childTnLst>
                        <p:par>
                          <p:cTn id="72" fill="hold">
                            <p:stCondLst>
                              <p:cond delay="0"/>
                            </p:stCondLst>
                            <p:childTnLst>
                              <p:par>
                                <p:cTn id="73" presetID="26" presetClass="entr" presetSubtype="0" fill="hold" grpId="0" nodeType="clickEffect">
                                  <p:stCondLst>
                                    <p:cond delay="0"/>
                                  </p:stCondLst>
                                  <p:childTnLst>
                                    <p:set>
                                      <p:cBhvr>
                                        <p:cTn id="74" dur="1" fill="hold">
                                          <p:stCondLst>
                                            <p:cond delay="0"/>
                                          </p:stCondLst>
                                        </p:cTn>
                                        <p:tgtEl>
                                          <p:spTgt spid="10">
                                            <p:graphicEl>
                                              <a:dgm id="{782A6EC5-0C03-42A4-9CA7-E47831561274}"/>
                                            </p:graphicEl>
                                          </p:spTgt>
                                        </p:tgtEl>
                                        <p:attrNameLst>
                                          <p:attrName>style.visibility</p:attrName>
                                        </p:attrNameLst>
                                      </p:cBhvr>
                                      <p:to>
                                        <p:strVal val="visible"/>
                                      </p:to>
                                    </p:set>
                                    <p:animEffect transition="in" filter="wipe(down)">
                                      <p:cBhvr>
                                        <p:cTn id="75" dur="580">
                                          <p:stCondLst>
                                            <p:cond delay="0"/>
                                          </p:stCondLst>
                                        </p:cTn>
                                        <p:tgtEl>
                                          <p:spTgt spid="10">
                                            <p:graphicEl>
                                              <a:dgm id="{782A6EC5-0C03-42A4-9CA7-E47831561274}"/>
                                            </p:graphicEl>
                                          </p:spTgt>
                                        </p:tgtEl>
                                      </p:cBhvr>
                                    </p:animEffect>
                                    <p:anim calcmode="lin" valueType="num">
                                      <p:cBhvr>
                                        <p:cTn id="76" dur="1822" tmFilter="0,0; 0.14,0.36; 0.43,0.73; 0.71,0.91; 1.0,1.0">
                                          <p:stCondLst>
                                            <p:cond delay="0"/>
                                          </p:stCondLst>
                                        </p:cTn>
                                        <p:tgtEl>
                                          <p:spTgt spid="10">
                                            <p:graphicEl>
                                              <a:dgm id="{782A6EC5-0C03-42A4-9CA7-E47831561274}"/>
                                            </p:graphicEl>
                                          </p:spTgt>
                                        </p:tgtEl>
                                        <p:attrNameLst>
                                          <p:attrName>ppt_x</p:attrName>
                                        </p:attrNameLst>
                                      </p:cBhvr>
                                      <p:tavLst>
                                        <p:tav tm="0">
                                          <p:val>
                                            <p:strVal val="#ppt_x-0.25"/>
                                          </p:val>
                                        </p:tav>
                                        <p:tav tm="100000">
                                          <p:val>
                                            <p:strVal val="#ppt_x"/>
                                          </p:val>
                                        </p:tav>
                                      </p:tavLst>
                                    </p:anim>
                                    <p:anim calcmode="lin" valueType="num">
                                      <p:cBhvr>
                                        <p:cTn id="77" dur="664" tmFilter="0.0,0.0; 0.25,0.07; 0.50,0.2; 0.75,0.467; 1.0,1.0">
                                          <p:stCondLst>
                                            <p:cond delay="0"/>
                                          </p:stCondLst>
                                        </p:cTn>
                                        <p:tgtEl>
                                          <p:spTgt spid="10">
                                            <p:graphicEl>
                                              <a:dgm id="{782A6EC5-0C03-42A4-9CA7-E47831561274}"/>
                                            </p:graphicEl>
                                          </p:spTgt>
                                        </p:tgtEl>
                                        <p:attrNameLst>
                                          <p:attrName>ppt_y</p:attrName>
                                        </p:attrNameLst>
                                      </p:cBhvr>
                                      <p:tavLst>
                                        <p:tav tm="0" fmla="#ppt_y-sin(pi*$)/3">
                                          <p:val>
                                            <p:fltVal val="0.5"/>
                                          </p:val>
                                        </p:tav>
                                        <p:tav tm="100000">
                                          <p:val>
                                            <p:fltVal val="1"/>
                                          </p:val>
                                        </p:tav>
                                      </p:tavLst>
                                    </p:anim>
                                    <p:anim calcmode="lin" valueType="num">
                                      <p:cBhvr>
                                        <p:cTn id="78" dur="664" tmFilter="0, 0; 0.125,0.2665; 0.25,0.4; 0.375,0.465; 0.5,0.5;  0.625,0.535; 0.75,0.6; 0.875,0.7335; 1,1">
                                          <p:stCondLst>
                                            <p:cond delay="664"/>
                                          </p:stCondLst>
                                        </p:cTn>
                                        <p:tgtEl>
                                          <p:spTgt spid="10">
                                            <p:graphicEl>
                                              <a:dgm id="{782A6EC5-0C03-42A4-9CA7-E47831561274}"/>
                                            </p:graphicEl>
                                          </p:spTgt>
                                        </p:tgtEl>
                                        <p:attrNameLst>
                                          <p:attrName>ppt_y</p:attrName>
                                        </p:attrNameLst>
                                      </p:cBhvr>
                                      <p:tavLst>
                                        <p:tav tm="0" fmla="#ppt_y-sin(pi*$)/9">
                                          <p:val>
                                            <p:fltVal val="0"/>
                                          </p:val>
                                        </p:tav>
                                        <p:tav tm="100000">
                                          <p:val>
                                            <p:fltVal val="1"/>
                                          </p:val>
                                        </p:tav>
                                      </p:tavLst>
                                    </p:anim>
                                    <p:anim calcmode="lin" valueType="num">
                                      <p:cBhvr>
                                        <p:cTn id="79" dur="332" tmFilter="0, 0; 0.125,0.2665; 0.25,0.4; 0.375,0.465; 0.5,0.5;  0.625,0.535; 0.75,0.6; 0.875,0.7335; 1,1">
                                          <p:stCondLst>
                                            <p:cond delay="1324"/>
                                          </p:stCondLst>
                                        </p:cTn>
                                        <p:tgtEl>
                                          <p:spTgt spid="10">
                                            <p:graphicEl>
                                              <a:dgm id="{782A6EC5-0C03-42A4-9CA7-E47831561274}"/>
                                            </p:graphicEl>
                                          </p:spTgt>
                                        </p:tgtEl>
                                        <p:attrNameLst>
                                          <p:attrName>ppt_y</p:attrName>
                                        </p:attrNameLst>
                                      </p:cBhvr>
                                      <p:tavLst>
                                        <p:tav tm="0" fmla="#ppt_y-sin(pi*$)/27">
                                          <p:val>
                                            <p:fltVal val="0"/>
                                          </p:val>
                                        </p:tav>
                                        <p:tav tm="100000">
                                          <p:val>
                                            <p:fltVal val="1"/>
                                          </p:val>
                                        </p:tav>
                                      </p:tavLst>
                                    </p:anim>
                                    <p:anim calcmode="lin" valueType="num">
                                      <p:cBhvr>
                                        <p:cTn id="80" dur="164" tmFilter="0, 0; 0.125,0.2665; 0.25,0.4; 0.375,0.465; 0.5,0.5;  0.625,0.535; 0.75,0.6; 0.875,0.7335; 1,1">
                                          <p:stCondLst>
                                            <p:cond delay="1656"/>
                                          </p:stCondLst>
                                        </p:cTn>
                                        <p:tgtEl>
                                          <p:spTgt spid="10">
                                            <p:graphicEl>
                                              <a:dgm id="{782A6EC5-0C03-42A4-9CA7-E47831561274}"/>
                                            </p:graphicEl>
                                          </p:spTgt>
                                        </p:tgtEl>
                                        <p:attrNameLst>
                                          <p:attrName>ppt_y</p:attrName>
                                        </p:attrNameLst>
                                      </p:cBhvr>
                                      <p:tavLst>
                                        <p:tav tm="0" fmla="#ppt_y-sin(pi*$)/81">
                                          <p:val>
                                            <p:fltVal val="0"/>
                                          </p:val>
                                        </p:tav>
                                        <p:tav tm="100000">
                                          <p:val>
                                            <p:fltVal val="1"/>
                                          </p:val>
                                        </p:tav>
                                      </p:tavLst>
                                    </p:anim>
                                    <p:animScale>
                                      <p:cBhvr>
                                        <p:cTn id="81" dur="26">
                                          <p:stCondLst>
                                            <p:cond delay="650"/>
                                          </p:stCondLst>
                                        </p:cTn>
                                        <p:tgtEl>
                                          <p:spTgt spid="10">
                                            <p:graphicEl>
                                              <a:dgm id="{782A6EC5-0C03-42A4-9CA7-E47831561274}"/>
                                            </p:graphicEl>
                                          </p:spTgt>
                                        </p:tgtEl>
                                      </p:cBhvr>
                                      <p:to x="100000" y="60000"/>
                                    </p:animScale>
                                    <p:animScale>
                                      <p:cBhvr>
                                        <p:cTn id="82" dur="166" decel="50000">
                                          <p:stCondLst>
                                            <p:cond delay="676"/>
                                          </p:stCondLst>
                                        </p:cTn>
                                        <p:tgtEl>
                                          <p:spTgt spid="10">
                                            <p:graphicEl>
                                              <a:dgm id="{782A6EC5-0C03-42A4-9CA7-E47831561274}"/>
                                            </p:graphicEl>
                                          </p:spTgt>
                                        </p:tgtEl>
                                      </p:cBhvr>
                                      <p:to x="100000" y="100000"/>
                                    </p:animScale>
                                    <p:animScale>
                                      <p:cBhvr>
                                        <p:cTn id="83" dur="26">
                                          <p:stCondLst>
                                            <p:cond delay="1312"/>
                                          </p:stCondLst>
                                        </p:cTn>
                                        <p:tgtEl>
                                          <p:spTgt spid="10">
                                            <p:graphicEl>
                                              <a:dgm id="{782A6EC5-0C03-42A4-9CA7-E47831561274}"/>
                                            </p:graphicEl>
                                          </p:spTgt>
                                        </p:tgtEl>
                                      </p:cBhvr>
                                      <p:to x="100000" y="80000"/>
                                    </p:animScale>
                                    <p:animScale>
                                      <p:cBhvr>
                                        <p:cTn id="84" dur="166" decel="50000">
                                          <p:stCondLst>
                                            <p:cond delay="1338"/>
                                          </p:stCondLst>
                                        </p:cTn>
                                        <p:tgtEl>
                                          <p:spTgt spid="10">
                                            <p:graphicEl>
                                              <a:dgm id="{782A6EC5-0C03-42A4-9CA7-E47831561274}"/>
                                            </p:graphicEl>
                                          </p:spTgt>
                                        </p:tgtEl>
                                      </p:cBhvr>
                                      <p:to x="100000" y="100000"/>
                                    </p:animScale>
                                    <p:animScale>
                                      <p:cBhvr>
                                        <p:cTn id="85" dur="26">
                                          <p:stCondLst>
                                            <p:cond delay="1642"/>
                                          </p:stCondLst>
                                        </p:cTn>
                                        <p:tgtEl>
                                          <p:spTgt spid="10">
                                            <p:graphicEl>
                                              <a:dgm id="{782A6EC5-0C03-42A4-9CA7-E47831561274}"/>
                                            </p:graphicEl>
                                          </p:spTgt>
                                        </p:tgtEl>
                                      </p:cBhvr>
                                      <p:to x="100000" y="90000"/>
                                    </p:animScale>
                                    <p:animScale>
                                      <p:cBhvr>
                                        <p:cTn id="86" dur="166" decel="50000">
                                          <p:stCondLst>
                                            <p:cond delay="1668"/>
                                          </p:stCondLst>
                                        </p:cTn>
                                        <p:tgtEl>
                                          <p:spTgt spid="10">
                                            <p:graphicEl>
                                              <a:dgm id="{782A6EC5-0C03-42A4-9CA7-E47831561274}"/>
                                            </p:graphicEl>
                                          </p:spTgt>
                                        </p:tgtEl>
                                      </p:cBhvr>
                                      <p:to x="100000" y="100000"/>
                                    </p:animScale>
                                    <p:animScale>
                                      <p:cBhvr>
                                        <p:cTn id="87" dur="26">
                                          <p:stCondLst>
                                            <p:cond delay="1808"/>
                                          </p:stCondLst>
                                        </p:cTn>
                                        <p:tgtEl>
                                          <p:spTgt spid="10">
                                            <p:graphicEl>
                                              <a:dgm id="{782A6EC5-0C03-42A4-9CA7-E47831561274}"/>
                                            </p:graphicEl>
                                          </p:spTgt>
                                        </p:tgtEl>
                                      </p:cBhvr>
                                      <p:to x="100000" y="95000"/>
                                    </p:animScale>
                                    <p:animScale>
                                      <p:cBhvr>
                                        <p:cTn id="88" dur="166" decel="50000">
                                          <p:stCondLst>
                                            <p:cond delay="1834"/>
                                          </p:stCondLst>
                                        </p:cTn>
                                        <p:tgtEl>
                                          <p:spTgt spid="10">
                                            <p:graphicEl>
                                              <a:dgm id="{782A6EC5-0C03-42A4-9CA7-E47831561274}"/>
                                            </p:graphicEl>
                                          </p:spTgt>
                                        </p:tgtEl>
                                      </p:cBhvr>
                                      <p:to x="100000" y="100000"/>
                                    </p:animScale>
                                  </p:childTnLst>
                                </p:cTn>
                              </p:par>
                              <p:par>
                                <p:cTn id="89" presetID="26" presetClass="entr" presetSubtype="0" fill="hold" grpId="0" nodeType="withEffect">
                                  <p:stCondLst>
                                    <p:cond delay="0"/>
                                  </p:stCondLst>
                                  <p:childTnLst>
                                    <p:set>
                                      <p:cBhvr>
                                        <p:cTn id="90" dur="1" fill="hold">
                                          <p:stCondLst>
                                            <p:cond delay="0"/>
                                          </p:stCondLst>
                                        </p:cTn>
                                        <p:tgtEl>
                                          <p:spTgt spid="10">
                                            <p:graphicEl>
                                              <a:dgm id="{68084407-2289-4293-978E-7EF3EBE9E063}"/>
                                            </p:graphicEl>
                                          </p:spTgt>
                                        </p:tgtEl>
                                        <p:attrNameLst>
                                          <p:attrName>style.visibility</p:attrName>
                                        </p:attrNameLst>
                                      </p:cBhvr>
                                      <p:to>
                                        <p:strVal val="visible"/>
                                      </p:to>
                                    </p:set>
                                    <p:animEffect transition="in" filter="wipe(down)">
                                      <p:cBhvr>
                                        <p:cTn id="91" dur="580">
                                          <p:stCondLst>
                                            <p:cond delay="0"/>
                                          </p:stCondLst>
                                        </p:cTn>
                                        <p:tgtEl>
                                          <p:spTgt spid="10">
                                            <p:graphicEl>
                                              <a:dgm id="{68084407-2289-4293-978E-7EF3EBE9E063}"/>
                                            </p:graphicEl>
                                          </p:spTgt>
                                        </p:tgtEl>
                                      </p:cBhvr>
                                    </p:animEffect>
                                    <p:anim calcmode="lin" valueType="num">
                                      <p:cBhvr>
                                        <p:cTn id="92" dur="1822" tmFilter="0,0; 0.14,0.36; 0.43,0.73; 0.71,0.91; 1.0,1.0">
                                          <p:stCondLst>
                                            <p:cond delay="0"/>
                                          </p:stCondLst>
                                        </p:cTn>
                                        <p:tgtEl>
                                          <p:spTgt spid="10">
                                            <p:graphicEl>
                                              <a:dgm id="{68084407-2289-4293-978E-7EF3EBE9E063}"/>
                                            </p:graphicEl>
                                          </p:spTgt>
                                        </p:tgtEl>
                                        <p:attrNameLst>
                                          <p:attrName>ppt_x</p:attrName>
                                        </p:attrNameLst>
                                      </p:cBhvr>
                                      <p:tavLst>
                                        <p:tav tm="0">
                                          <p:val>
                                            <p:strVal val="#ppt_x-0.25"/>
                                          </p:val>
                                        </p:tav>
                                        <p:tav tm="100000">
                                          <p:val>
                                            <p:strVal val="#ppt_x"/>
                                          </p:val>
                                        </p:tav>
                                      </p:tavLst>
                                    </p:anim>
                                    <p:anim calcmode="lin" valueType="num">
                                      <p:cBhvr>
                                        <p:cTn id="93" dur="664" tmFilter="0.0,0.0; 0.25,0.07; 0.50,0.2; 0.75,0.467; 1.0,1.0">
                                          <p:stCondLst>
                                            <p:cond delay="0"/>
                                          </p:stCondLst>
                                        </p:cTn>
                                        <p:tgtEl>
                                          <p:spTgt spid="10">
                                            <p:graphicEl>
                                              <a:dgm id="{68084407-2289-4293-978E-7EF3EBE9E063}"/>
                                            </p:graphicEl>
                                          </p:spTgt>
                                        </p:tgtEl>
                                        <p:attrNameLst>
                                          <p:attrName>ppt_y</p:attrName>
                                        </p:attrNameLst>
                                      </p:cBhvr>
                                      <p:tavLst>
                                        <p:tav tm="0" fmla="#ppt_y-sin(pi*$)/3">
                                          <p:val>
                                            <p:fltVal val="0.5"/>
                                          </p:val>
                                        </p:tav>
                                        <p:tav tm="100000">
                                          <p:val>
                                            <p:fltVal val="1"/>
                                          </p:val>
                                        </p:tav>
                                      </p:tavLst>
                                    </p:anim>
                                    <p:anim calcmode="lin" valueType="num">
                                      <p:cBhvr>
                                        <p:cTn id="94" dur="664" tmFilter="0, 0; 0.125,0.2665; 0.25,0.4; 0.375,0.465; 0.5,0.5;  0.625,0.535; 0.75,0.6; 0.875,0.7335; 1,1">
                                          <p:stCondLst>
                                            <p:cond delay="664"/>
                                          </p:stCondLst>
                                        </p:cTn>
                                        <p:tgtEl>
                                          <p:spTgt spid="10">
                                            <p:graphicEl>
                                              <a:dgm id="{68084407-2289-4293-978E-7EF3EBE9E063}"/>
                                            </p:graphicEl>
                                          </p:spTgt>
                                        </p:tgtEl>
                                        <p:attrNameLst>
                                          <p:attrName>ppt_y</p:attrName>
                                        </p:attrNameLst>
                                      </p:cBhvr>
                                      <p:tavLst>
                                        <p:tav tm="0" fmla="#ppt_y-sin(pi*$)/9">
                                          <p:val>
                                            <p:fltVal val="0"/>
                                          </p:val>
                                        </p:tav>
                                        <p:tav tm="100000">
                                          <p:val>
                                            <p:fltVal val="1"/>
                                          </p:val>
                                        </p:tav>
                                      </p:tavLst>
                                    </p:anim>
                                    <p:anim calcmode="lin" valueType="num">
                                      <p:cBhvr>
                                        <p:cTn id="95" dur="332" tmFilter="0, 0; 0.125,0.2665; 0.25,0.4; 0.375,0.465; 0.5,0.5;  0.625,0.535; 0.75,0.6; 0.875,0.7335; 1,1">
                                          <p:stCondLst>
                                            <p:cond delay="1324"/>
                                          </p:stCondLst>
                                        </p:cTn>
                                        <p:tgtEl>
                                          <p:spTgt spid="10">
                                            <p:graphicEl>
                                              <a:dgm id="{68084407-2289-4293-978E-7EF3EBE9E063}"/>
                                            </p:graphicEl>
                                          </p:spTgt>
                                        </p:tgtEl>
                                        <p:attrNameLst>
                                          <p:attrName>ppt_y</p:attrName>
                                        </p:attrNameLst>
                                      </p:cBhvr>
                                      <p:tavLst>
                                        <p:tav tm="0" fmla="#ppt_y-sin(pi*$)/27">
                                          <p:val>
                                            <p:fltVal val="0"/>
                                          </p:val>
                                        </p:tav>
                                        <p:tav tm="100000">
                                          <p:val>
                                            <p:fltVal val="1"/>
                                          </p:val>
                                        </p:tav>
                                      </p:tavLst>
                                    </p:anim>
                                    <p:anim calcmode="lin" valueType="num">
                                      <p:cBhvr>
                                        <p:cTn id="96" dur="164" tmFilter="0, 0; 0.125,0.2665; 0.25,0.4; 0.375,0.465; 0.5,0.5;  0.625,0.535; 0.75,0.6; 0.875,0.7335; 1,1">
                                          <p:stCondLst>
                                            <p:cond delay="1656"/>
                                          </p:stCondLst>
                                        </p:cTn>
                                        <p:tgtEl>
                                          <p:spTgt spid="10">
                                            <p:graphicEl>
                                              <a:dgm id="{68084407-2289-4293-978E-7EF3EBE9E063}"/>
                                            </p:graphicEl>
                                          </p:spTgt>
                                        </p:tgtEl>
                                        <p:attrNameLst>
                                          <p:attrName>ppt_y</p:attrName>
                                        </p:attrNameLst>
                                      </p:cBhvr>
                                      <p:tavLst>
                                        <p:tav tm="0" fmla="#ppt_y-sin(pi*$)/81">
                                          <p:val>
                                            <p:fltVal val="0"/>
                                          </p:val>
                                        </p:tav>
                                        <p:tav tm="100000">
                                          <p:val>
                                            <p:fltVal val="1"/>
                                          </p:val>
                                        </p:tav>
                                      </p:tavLst>
                                    </p:anim>
                                    <p:animScale>
                                      <p:cBhvr>
                                        <p:cTn id="97" dur="26">
                                          <p:stCondLst>
                                            <p:cond delay="650"/>
                                          </p:stCondLst>
                                        </p:cTn>
                                        <p:tgtEl>
                                          <p:spTgt spid="10">
                                            <p:graphicEl>
                                              <a:dgm id="{68084407-2289-4293-978E-7EF3EBE9E063}"/>
                                            </p:graphicEl>
                                          </p:spTgt>
                                        </p:tgtEl>
                                      </p:cBhvr>
                                      <p:to x="100000" y="60000"/>
                                    </p:animScale>
                                    <p:animScale>
                                      <p:cBhvr>
                                        <p:cTn id="98" dur="166" decel="50000">
                                          <p:stCondLst>
                                            <p:cond delay="676"/>
                                          </p:stCondLst>
                                        </p:cTn>
                                        <p:tgtEl>
                                          <p:spTgt spid="10">
                                            <p:graphicEl>
                                              <a:dgm id="{68084407-2289-4293-978E-7EF3EBE9E063}"/>
                                            </p:graphicEl>
                                          </p:spTgt>
                                        </p:tgtEl>
                                      </p:cBhvr>
                                      <p:to x="100000" y="100000"/>
                                    </p:animScale>
                                    <p:animScale>
                                      <p:cBhvr>
                                        <p:cTn id="99" dur="26">
                                          <p:stCondLst>
                                            <p:cond delay="1312"/>
                                          </p:stCondLst>
                                        </p:cTn>
                                        <p:tgtEl>
                                          <p:spTgt spid="10">
                                            <p:graphicEl>
                                              <a:dgm id="{68084407-2289-4293-978E-7EF3EBE9E063}"/>
                                            </p:graphicEl>
                                          </p:spTgt>
                                        </p:tgtEl>
                                      </p:cBhvr>
                                      <p:to x="100000" y="80000"/>
                                    </p:animScale>
                                    <p:animScale>
                                      <p:cBhvr>
                                        <p:cTn id="100" dur="166" decel="50000">
                                          <p:stCondLst>
                                            <p:cond delay="1338"/>
                                          </p:stCondLst>
                                        </p:cTn>
                                        <p:tgtEl>
                                          <p:spTgt spid="10">
                                            <p:graphicEl>
                                              <a:dgm id="{68084407-2289-4293-978E-7EF3EBE9E063}"/>
                                            </p:graphicEl>
                                          </p:spTgt>
                                        </p:tgtEl>
                                      </p:cBhvr>
                                      <p:to x="100000" y="100000"/>
                                    </p:animScale>
                                    <p:animScale>
                                      <p:cBhvr>
                                        <p:cTn id="101" dur="26">
                                          <p:stCondLst>
                                            <p:cond delay="1642"/>
                                          </p:stCondLst>
                                        </p:cTn>
                                        <p:tgtEl>
                                          <p:spTgt spid="10">
                                            <p:graphicEl>
                                              <a:dgm id="{68084407-2289-4293-978E-7EF3EBE9E063}"/>
                                            </p:graphicEl>
                                          </p:spTgt>
                                        </p:tgtEl>
                                      </p:cBhvr>
                                      <p:to x="100000" y="90000"/>
                                    </p:animScale>
                                    <p:animScale>
                                      <p:cBhvr>
                                        <p:cTn id="102" dur="166" decel="50000">
                                          <p:stCondLst>
                                            <p:cond delay="1668"/>
                                          </p:stCondLst>
                                        </p:cTn>
                                        <p:tgtEl>
                                          <p:spTgt spid="10">
                                            <p:graphicEl>
                                              <a:dgm id="{68084407-2289-4293-978E-7EF3EBE9E063}"/>
                                            </p:graphicEl>
                                          </p:spTgt>
                                        </p:tgtEl>
                                      </p:cBhvr>
                                      <p:to x="100000" y="100000"/>
                                    </p:animScale>
                                    <p:animScale>
                                      <p:cBhvr>
                                        <p:cTn id="103" dur="26">
                                          <p:stCondLst>
                                            <p:cond delay="1808"/>
                                          </p:stCondLst>
                                        </p:cTn>
                                        <p:tgtEl>
                                          <p:spTgt spid="10">
                                            <p:graphicEl>
                                              <a:dgm id="{68084407-2289-4293-978E-7EF3EBE9E063}"/>
                                            </p:graphicEl>
                                          </p:spTgt>
                                        </p:tgtEl>
                                      </p:cBhvr>
                                      <p:to x="100000" y="95000"/>
                                    </p:animScale>
                                    <p:animScale>
                                      <p:cBhvr>
                                        <p:cTn id="104" dur="166" decel="50000">
                                          <p:stCondLst>
                                            <p:cond delay="1834"/>
                                          </p:stCondLst>
                                        </p:cTn>
                                        <p:tgtEl>
                                          <p:spTgt spid="10">
                                            <p:graphicEl>
                                              <a:dgm id="{68084407-2289-4293-978E-7EF3EBE9E063}"/>
                                            </p:graphicEl>
                                          </p:spTgt>
                                        </p:tgtEl>
                                      </p:cBhvr>
                                      <p:to x="100000" y="100000"/>
                                    </p:animScale>
                                  </p:childTnLst>
                                </p:cTn>
                              </p:par>
                            </p:childTnLst>
                          </p:cTn>
                        </p:par>
                      </p:childTnLst>
                    </p:cTn>
                  </p:par>
                  <p:par>
                    <p:cTn id="105" fill="hold">
                      <p:stCondLst>
                        <p:cond delay="indefinite"/>
                      </p:stCondLst>
                      <p:childTnLst>
                        <p:par>
                          <p:cTn id="106" fill="hold">
                            <p:stCondLst>
                              <p:cond delay="0"/>
                            </p:stCondLst>
                            <p:childTnLst>
                              <p:par>
                                <p:cTn id="107" presetID="26" presetClass="entr" presetSubtype="0" fill="hold" grpId="0" nodeType="clickEffect">
                                  <p:stCondLst>
                                    <p:cond delay="0"/>
                                  </p:stCondLst>
                                  <p:childTnLst>
                                    <p:set>
                                      <p:cBhvr>
                                        <p:cTn id="108" dur="1" fill="hold">
                                          <p:stCondLst>
                                            <p:cond delay="0"/>
                                          </p:stCondLst>
                                        </p:cTn>
                                        <p:tgtEl>
                                          <p:spTgt spid="10">
                                            <p:graphicEl>
                                              <a:dgm id="{44B9FCE4-527F-4CD2-910C-E16586789B14}"/>
                                            </p:graphicEl>
                                          </p:spTgt>
                                        </p:tgtEl>
                                        <p:attrNameLst>
                                          <p:attrName>style.visibility</p:attrName>
                                        </p:attrNameLst>
                                      </p:cBhvr>
                                      <p:to>
                                        <p:strVal val="visible"/>
                                      </p:to>
                                    </p:set>
                                    <p:animEffect transition="in" filter="wipe(down)">
                                      <p:cBhvr>
                                        <p:cTn id="109" dur="580">
                                          <p:stCondLst>
                                            <p:cond delay="0"/>
                                          </p:stCondLst>
                                        </p:cTn>
                                        <p:tgtEl>
                                          <p:spTgt spid="10">
                                            <p:graphicEl>
                                              <a:dgm id="{44B9FCE4-527F-4CD2-910C-E16586789B14}"/>
                                            </p:graphicEl>
                                          </p:spTgt>
                                        </p:tgtEl>
                                      </p:cBhvr>
                                    </p:animEffect>
                                    <p:anim calcmode="lin" valueType="num">
                                      <p:cBhvr>
                                        <p:cTn id="110" dur="1822" tmFilter="0,0; 0.14,0.36; 0.43,0.73; 0.71,0.91; 1.0,1.0">
                                          <p:stCondLst>
                                            <p:cond delay="0"/>
                                          </p:stCondLst>
                                        </p:cTn>
                                        <p:tgtEl>
                                          <p:spTgt spid="10">
                                            <p:graphicEl>
                                              <a:dgm id="{44B9FCE4-527F-4CD2-910C-E16586789B14}"/>
                                            </p:graphicEl>
                                          </p:spTgt>
                                        </p:tgtEl>
                                        <p:attrNameLst>
                                          <p:attrName>ppt_x</p:attrName>
                                        </p:attrNameLst>
                                      </p:cBhvr>
                                      <p:tavLst>
                                        <p:tav tm="0">
                                          <p:val>
                                            <p:strVal val="#ppt_x-0.25"/>
                                          </p:val>
                                        </p:tav>
                                        <p:tav tm="100000">
                                          <p:val>
                                            <p:strVal val="#ppt_x"/>
                                          </p:val>
                                        </p:tav>
                                      </p:tavLst>
                                    </p:anim>
                                    <p:anim calcmode="lin" valueType="num">
                                      <p:cBhvr>
                                        <p:cTn id="111" dur="664" tmFilter="0.0,0.0; 0.25,0.07; 0.50,0.2; 0.75,0.467; 1.0,1.0">
                                          <p:stCondLst>
                                            <p:cond delay="0"/>
                                          </p:stCondLst>
                                        </p:cTn>
                                        <p:tgtEl>
                                          <p:spTgt spid="10">
                                            <p:graphicEl>
                                              <a:dgm id="{44B9FCE4-527F-4CD2-910C-E16586789B14}"/>
                                            </p:graphicEl>
                                          </p:spTgt>
                                        </p:tgtEl>
                                        <p:attrNameLst>
                                          <p:attrName>ppt_y</p:attrName>
                                        </p:attrNameLst>
                                      </p:cBhvr>
                                      <p:tavLst>
                                        <p:tav tm="0" fmla="#ppt_y-sin(pi*$)/3">
                                          <p:val>
                                            <p:fltVal val="0.5"/>
                                          </p:val>
                                        </p:tav>
                                        <p:tav tm="100000">
                                          <p:val>
                                            <p:fltVal val="1"/>
                                          </p:val>
                                        </p:tav>
                                      </p:tavLst>
                                    </p:anim>
                                    <p:anim calcmode="lin" valueType="num">
                                      <p:cBhvr>
                                        <p:cTn id="112" dur="664" tmFilter="0, 0; 0.125,0.2665; 0.25,0.4; 0.375,0.465; 0.5,0.5;  0.625,0.535; 0.75,0.6; 0.875,0.7335; 1,1">
                                          <p:stCondLst>
                                            <p:cond delay="664"/>
                                          </p:stCondLst>
                                        </p:cTn>
                                        <p:tgtEl>
                                          <p:spTgt spid="10">
                                            <p:graphicEl>
                                              <a:dgm id="{44B9FCE4-527F-4CD2-910C-E16586789B14}"/>
                                            </p:graphicEl>
                                          </p:spTgt>
                                        </p:tgtEl>
                                        <p:attrNameLst>
                                          <p:attrName>ppt_y</p:attrName>
                                        </p:attrNameLst>
                                      </p:cBhvr>
                                      <p:tavLst>
                                        <p:tav tm="0" fmla="#ppt_y-sin(pi*$)/9">
                                          <p:val>
                                            <p:fltVal val="0"/>
                                          </p:val>
                                        </p:tav>
                                        <p:tav tm="100000">
                                          <p:val>
                                            <p:fltVal val="1"/>
                                          </p:val>
                                        </p:tav>
                                      </p:tavLst>
                                    </p:anim>
                                    <p:anim calcmode="lin" valueType="num">
                                      <p:cBhvr>
                                        <p:cTn id="113" dur="332" tmFilter="0, 0; 0.125,0.2665; 0.25,0.4; 0.375,0.465; 0.5,0.5;  0.625,0.535; 0.75,0.6; 0.875,0.7335; 1,1">
                                          <p:stCondLst>
                                            <p:cond delay="1324"/>
                                          </p:stCondLst>
                                        </p:cTn>
                                        <p:tgtEl>
                                          <p:spTgt spid="10">
                                            <p:graphicEl>
                                              <a:dgm id="{44B9FCE4-527F-4CD2-910C-E16586789B14}"/>
                                            </p:graphicEl>
                                          </p:spTgt>
                                        </p:tgtEl>
                                        <p:attrNameLst>
                                          <p:attrName>ppt_y</p:attrName>
                                        </p:attrNameLst>
                                      </p:cBhvr>
                                      <p:tavLst>
                                        <p:tav tm="0" fmla="#ppt_y-sin(pi*$)/27">
                                          <p:val>
                                            <p:fltVal val="0"/>
                                          </p:val>
                                        </p:tav>
                                        <p:tav tm="100000">
                                          <p:val>
                                            <p:fltVal val="1"/>
                                          </p:val>
                                        </p:tav>
                                      </p:tavLst>
                                    </p:anim>
                                    <p:anim calcmode="lin" valueType="num">
                                      <p:cBhvr>
                                        <p:cTn id="114" dur="164" tmFilter="0, 0; 0.125,0.2665; 0.25,0.4; 0.375,0.465; 0.5,0.5;  0.625,0.535; 0.75,0.6; 0.875,0.7335; 1,1">
                                          <p:stCondLst>
                                            <p:cond delay="1656"/>
                                          </p:stCondLst>
                                        </p:cTn>
                                        <p:tgtEl>
                                          <p:spTgt spid="10">
                                            <p:graphicEl>
                                              <a:dgm id="{44B9FCE4-527F-4CD2-910C-E16586789B14}"/>
                                            </p:graphicEl>
                                          </p:spTgt>
                                        </p:tgtEl>
                                        <p:attrNameLst>
                                          <p:attrName>ppt_y</p:attrName>
                                        </p:attrNameLst>
                                      </p:cBhvr>
                                      <p:tavLst>
                                        <p:tav tm="0" fmla="#ppt_y-sin(pi*$)/81">
                                          <p:val>
                                            <p:fltVal val="0"/>
                                          </p:val>
                                        </p:tav>
                                        <p:tav tm="100000">
                                          <p:val>
                                            <p:fltVal val="1"/>
                                          </p:val>
                                        </p:tav>
                                      </p:tavLst>
                                    </p:anim>
                                    <p:animScale>
                                      <p:cBhvr>
                                        <p:cTn id="115" dur="26">
                                          <p:stCondLst>
                                            <p:cond delay="650"/>
                                          </p:stCondLst>
                                        </p:cTn>
                                        <p:tgtEl>
                                          <p:spTgt spid="10">
                                            <p:graphicEl>
                                              <a:dgm id="{44B9FCE4-527F-4CD2-910C-E16586789B14}"/>
                                            </p:graphicEl>
                                          </p:spTgt>
                                        </p:tgtEl>
                                      </p:cBhvr>
                                      <p:to x="100000" y="60000"/>
                                    </p:animScale>
                                    <p:animScale>
                                      <p:cBhvr>
                                        <p:cTn id="116" dur="166" decel="50000">
                                          <p:stCondLst>
                                            <p:cond delay="676"/>
                                          </p:stCondLst>
                                        </p:cTn>
                                        <p:tgtEl>
                                          <p:spTgt spid="10">
                                            <p:graphicEl>
                                              <a:dgm id="{44B9FCE4-527F-4CD2-910C-E16586789B14}"/>
                                            </p:graphicEl>
                                          </p:spTgt>
                                        </p:tgtEl>
                                      </p:cBhvr>
                                      <p:to x="100000" y="100000"/>
                                    </p:animScale>
                                    <p:animScale>
                                      <p:cBhvr>
                                        <p:cTn id="117" dur="26">
                                          <p:stCondLst>
                                            <p:cond delay="1312"/>
                                          </p:stCondLst>
                                        </p:cTn>
                                        <p:tgtEl>
                                          <p:spTgt spid="10">
                                            <p:graphicEl>
                                              <a:dgm id="{44B9FCE4-527F-4CD2-910C-E16586789B14}"/>
                                            </p:graphicEl>
                                          </p:spTgt>
                                        </p:tgtEl>
                                      </p:cBhvr>
                                      <p:to x="100000" y="80000"/>
                                    </p:animScale>
                                    <p:animScale>
                                      <p:cBhvr>
                                        <p:cTn id="118" dur="166" decel="50000">
                                          <p:stCondLst>
                                            <p:cond delay="1338"/>
                                          </p:stCondLst>
                                        </p:cTn>
                                        <p:tgtEl>
                                          <p:spTgt spid="10">
                                            <p:graphicEl>
                                              <a:dgm id="{44B9FCE4-527F-4CD2-910C-E16586789B14}"/>
                                            </p:graphicEl>
                                          </p:spTgt>
                                        </p:tgtEl>
                                      </p:cBhvr>
                                      <p:to x="100000" y="100000"/>
                                    </p:animScale>
                                    <p:animScale>
                                      <p:cBhvr>
                                        <p:cTn id="119" dur="26">
                                          <p:stCondLst>
                                            <p:cond delay="1642"/>
                                          </p:stCondLst>
                                        </p:cTn>
                                        <p:tgtEl>
                                          <p:spTgt spid="10">
                                            <p:graphicEl>
                                              <a:dgm id="{44B9FCE4-527F-4CD2-910C-E16586789B14}"/>
                                            </p:graphicEl>
                                          </p:spTgt>
                                        </p:tgtEl>
                                      </p:cBhvr>
                                      <p:to x="100000" y="90000"/>
                                    </p:animScale>
                                    <p:animScale>
                                      <p:cBhvr>
                                        <p:cTn id="120" dur="166" decel="50000">
                                          <p:stCondLst>
                                            <p:cond delay="1668"/>
                                          </p:stCondLst>
                                        </p:cTn>
                                        <p:tgtEl>
                                          <p:spTgt spid="10">
                                            <p:graphicEl>
                                              <a:dgm id="{44B9FCE4-527F-4CD2-910C-E16586789B14}"/>
                                            </p:graphicEl>
                                          </p:spTgt>
                                        </p:tgtEl>
                                      </p:cBhvr>
                                      <p:to x="100000" y="100000"/>
                                    </p:animScale>
                                    <p:animScale>
                                      <p:cBhvr>
                                        <p:cTn id="121" dur="26">
                                          <p:stCondLst>
                                            <p:cond delay="1808"/>
                                          </p:stCondLst>
                                        </p:cTn>
                                        <p:tgtEl>
                                          <p:spTgt spid="10">
                                            <p:graphicEl>
                                              <a:dgm id="{44B9FCE4-527F-4CD2-910C-E16586789B14}"/>
                                            </p:graphicEl>
                                          </p:spTgt>
                                        </p:tgtEl>
                                      </p:cBhvr>
                                      <p:to x="100000" y="95000"/>
                                    </p:animScale>
                                    <p:animScale>
                                      <p:cBhvr>
                                        <p:cTn id="122" dur="166" decel="50000">
                                          <p:stCondLst>
                                            <p:cond delay="1834"/>
                                          </p:stCondLst>
                                        </p:cTn>
                                        <p:tgtEl>
                                          <p:spTgt spid="10">
                                            <p:graphicEl>
                                              <a:dgm id="{44B9FCE4-527F-4CD2-910C-E16586789B14}"/>
                                            </p:graphicEl>
                                          </p:spTgt>
                                        </p:tgtEl>
                                      </p:cBhvr>
                                      <p:to x="100000" y="100000"/>
                                    </p:animScale>
                                  </p:childTnLst>
                                </p:cTn>
                              </p:par>
                              <p:par>
                                <p:cTn id="123" presetID="26" presetClass="entr" presetSubtype="0" fill="hold" grpId="0" nodeType="withEffect">
                                  <p:stCondLst>
                                    <p:cond delay="0"/>
                                  </p:stCondLst>
                                  <p:childTnLst>
                                    <p:set>
                                      <p:cBhvr>
                                        <p:cTn id="124" dur="1" fill="hold">
                                          <p:stCondLst>
                                            <p:cond delay="0"/>
                                          </p:stCondLst>
                                        </p:cTn>
                                        <p:tgtEl>
                                          <p:spTgt spid="10">
                                            <p:graphicEl>
                                              <a:dgm id="{80D67F36-A0E0-4F60-BA54-C30DDE6333D2}"/>
                                            </p:graphicEl>
                                          </p:spTgt>
                                        </p:tgtEl>
                                        <p:attrNameLst>
                                          <p:attrName>style.visibility</p:attrName>
                                        </p:attrNameLst>
                                      </p:cBhvr>
                                      <p:to>
                                        <p:strVal val="visible"/>
                                      </p:to>
                                    </p:set>
                                    <p:animEffect transition="in" filter="wipe(down)">
                                      <p:cBhvr>
                                        <p:cTn id="125" dur="580">
                                          <p:stCondLst>
                                            <p:cond delay="0"/>
                                          </p:stCondLst>
                                        </p:cTn>
                                        <p:tgtEl>
                                          <p:spTgt spid="10">
                                            <p:graphicEl>
                                              <a:dgm id="{80D67F36-A0E0-4F60-BA54-C30DDE6333D2}"/>
                                            </p:graphicEl>
                                          </p:spTgt>
                                        </p:tgtEl>
                                      </p:cBhvr>
                                    </p:animEffect>
                                    <p:anim calcmode="lin" valueType="num">
                                      <p:cBhvr>
                                        <p:cTn id="126" dur="1822" tmFilter="0,0; 0.14,0.36; 0.43,0.73; 0.71,0.91; 1.0,1.0">
                                          <p:stCondLst>
                                            <p:cond delay="0"/>
                                          </p:stCondLst>
                                        </p:cTn>
                                        <p:tgtEl>
                                          <p:spTgt spid="10">
                                            <p:graphicEl>
                                              <a:dgm id="{80D67F36-A0E0-4F60-BA54-C30DDE6333D2}"/>
                                            </p:graphicEl>
                                          </p:spTgt>
                                        </p:tgtEl>
                                        <p:attrNameLst>
                                          <p:attrName>ppt_x</p:attrName>
                                        </p:attrNameLst>
                                      </p:cBhvr>
                                      <p:tavLst>
                                        <p:tav tm="0">
                                          <p:val>
                                            <p:strVal val="#ppt_x-0.25"/>
                                          </p:val>
                                        </p:tav>
                                        <p:tav tm="100000">
                                          <p:val>
                                            <p:strVal val="#ppt_x"/>
                                          </p:val>
                                        </p:tav>
                                      </p:tavLst>
                                    </p:anim>
                                    <p:anim calcmode="lin" valueType="num">
                                      <p:cBhvr>
                                        <p:cTn id="127" dur="664" tmFilter="0.0,0.0; 0.25,0.07; 0.50,0.2; 0.75,0.467; 1.0,1.0">
                                          <p:stCondLst>
                                            <p:cond delay="0"/>
                                          </p:stCondLst>
                                        </p:cTn>
                                        <p:tgtEl>
                                          <p:spTgt spid="10">
                                            <p:graphicEl>
                                              <a:dgm id="{80D67F36-A0E0-4F60-BA54-C30DDE6333D2}"/>
                                            </p:graphicEl>
                                          </p:spTgt>
                                        </p:tgtEl>
                                        <p:attrNameLst>
                                          <p:attrName>ppt_y</p:attrName>
                                        </p:attrNameLst>
                                      </p:cBhvr>
                                      <p:tavLst>
                                        <p:tav tm="0" fmla="#ppt_y-sin(pi*$)/3">
                                          <p:val>
                                            <p:fltVal val="0.5"/>
                                          </p:val>
                                        </p:tav>
                                        <p:tav tm="100000">
                                          <p:val>
                                            <p:fltVal val="1"/>
                                          </p:val>
                                        </p:tav>
                                      </p:tavLst>
                                    </p:anim>
                                    <p:anim calcmode="lin" valueType="num">
                                      <p:cBhvr>
                                        <p:cTn id="128" dur="664" tmFilter="0, 0; 0.125,0.2665; 0.25,0.4; 0.375,0.465; 0.5,0.5;  0.625,0.535; 0.75,0.6; 0.875,0.7335; 1,1">
                                          <p:stCondLst>
                                            <p:cond delay="664"/>
                                          </p:stCondLst>
                                        </p:cTn>
                                        <p:tgtEl>
                                          <p:spTgt spid="10">
                                            <p:graphicEl>
                                              <a:dgm id="{80D67F36-A0E0-4F60-BA54-C30DDE6333D2}"/>
                                            </p:graphicEl>
                                          </p:spTgt>
                                        </p:tgtEl>
                                        <p:attrNameLst>
                                          <p:attrName>ppt_y</p:attrName>
                                        </p:attrNameLst>
                                      </p:cBhvr>
                                      <p:tavLst>
                                        <p:tav tm="0" fmla="#ppt_y-sin(pi*$)/9">
                                          <p:val>
                                            <p:fltVal val="0"/>
                                          </p:val>
                                        </p:tav>
                                        <p:tav tm="100000">
                                          <p:val>
                                            <p:fltVal val="1"/>
                                          </p:val>
                                        </p:tav>
                                      </p:tavLst>
                                    </p:anim>
                                    <p:anim calcmode="lin" valueType="num">
                                      <p:cBhvr>
                                        <p:cTn id="129" dur="332" tmFilter="0, 0; 0.125,0.2665; 0.25,0.4; 0.375,0.465; 0.5,0.5;  0.625,0.535; 0.75,0.6; 0.875,0.7335; 1,1">
                                          <p:stCondLst>
                                            <p:cond delay="1324"/>
                                          </p:stCondLst>
                                        </p:cTn>
                                        <p:tgtEl>
                                          <p:spTgt spid="10">
                                            <p:graphicEl>
                                              <a:dgm id="{80D67F36-A0E0-4F60-BA54-C30DDE6333D2}"/>
                                            </p:graphicEl>
                                          </p:spTgt>
                                        </p:tgtEl>
                                        <p:attrNameLst>
                                          <p:attrName>ppt_y</p:attrName>
                                        </p:attrNameLst>
                                      </p:cBhvr>
                                      <p:tavLst>
                                        <p:tav tm="0" fmla="#ppt_y-sin(pi*$)/27">
                                          <p:val>
                                            <p:fltVal val="0"/>
                                          </p:val>
                                        </p:tav>
                                        <p:tav tm="100000">
                                          <p:val>
                                            <p:fltVal val="1"/>
                                          </p:val>
                                        </p:tav>
                                      </p:tavLst>
                                    </p:anim>
                                    <p:anim calcmode="lin" valueType="num">
                                      <p:cBhvr>
                                        <p:cTn id="130" dur="164" tmFilter="0, 0; 0.125,0.2665; 0.25,0.4; 0.375,0.465; 0.5,0.5;  0.625,0.535; 0.75,0.6; 0.875,0.7335; 1,1">
                                          <p:stCondLst>
                                            <p:cond delay="1656"/>
                                          </p:stCondLst>
                                        </p:cTn>
                                        <p:tgtEl>
                                          <p:spTgt spid="10">
                                            <p:graphicEl>
                                              <a:dgm id="{80D67F36-A0E0-4F60-BA54-C30DDE6333D2}"/>
                                            </p:graphicEl>
                                          </p:spTgt>
                                        </p:tgtEl>
                                        <p:attrNameLst>
                                          <p:attrName>ppt_y</p:attrName>
                                        </p:attrNameLst>
                                      </p:cBhvr>
                                      <p:tavLst>
                                        <p:tav tm="0" fmla="#ppt_y-sin(pi*$)/81">
                                          <p:val>
                                            <p:fltVal val="0"/>
                                          </p:val>
                                        </p:tav>
                                        <p:tav tm="100000">
                                          <p:val>
                                            <p:fltVal val="1"/>
                                          </p:val>
                                        </p:tav>
                                      </p:tavLst>
                                    </p:anim>
                                    <p:animScale>
                                      <p:cBhvr>
                                        <p:cTn id="131" dur="26">
                                          <p:stCondLst>
                                            <p:cond delay="650"/>
                                          </p:stCondLst>
                                        </p:cTn>
                                        <p:tgtEl>
                                          <p:spTgt spid="10">
                                            <p:graphicEl>
                                              <a:dgm id="{80D67F36-A0E0-4F60-BA54-C30DDE6333D2}"/>
                                            </p:graphicEl>
                                          </p:spTgt>
                                        </p:tgtEl>
                                      </p:cBhvr>
                                      <p:to x="100000" y="60000"/>
                                    </p:animScale>
                                    <p:animScale>
                                      <p:cBhvr>
                                        <p:cTn id="132" dur="166" decel="50000">
                                          <p:stCondLst>
                                            <p:cond delay="676"/>
                                          </p:stCondLst>
                                        </p:cTn>
                                        <p:tgtEl>
                                          <p:spTgt spid="10">
                                            <p:graphicEl>
                                              <a:dgm id="{80D67F36-A0E0-4F60-BA54-C30DDE6333D2}"/>
                                            </p:graphicEl>
                                          </p:spTgt>
                                        </p:tgtEl>
                                      </p:cBhvr>
                                      <p:to x="100000" y="100000"/>
                                    </p:animScale>
                                    <p:animScale>
                                      <p:cBhvr>
                                        <p:cTn id="133" dur="26">
                                          <p:stCondLst>
                                            <p:cond delay="1312"/>
                                          </p:stCondLst>
                                        </p:cTn>
                                        <p:tgtEl>
                                          <p:spTgt spid="10">
                                            <p:graphicEl>
                                              <a:dgm id="{80D67F36-A0E0-4F60-BA54-C30DDE6333D2}"/>
                                            </p:graphicEl>
                                          </p:spTgt>
                                        </p:tgtEl>
                                      </p:cBhvr>
                                      <p:to x="100000" y="80000"/>
                                    </p:animScale>
                                    <p:animScale>
                                      <p:cBhvr>
                                        <p:cTn id="134" dur="166" decel="50000">
                                          <p:stCondLst>
                                            <p:cond delay="1338"/>
                                          </p:stCondLst>
                                        </p:cTn>
                                        <p:tgtEl>
                                          <p:spTgt spid="10">
                                            <p:graphicEl>
                                              <a:dgm id="{80D67F36-A0E0-4F60-BA54-C30DDE6333D2}"/>
                                            </p:graphicEl>
                                          </p:spTgt>
                                        </p:tgtEl>
                                      </p:cBhvr>
                                      <p:to x="100000" y="100000"/>
                                    </p:animScale>
                                    <p:animScale>
                                      <p:cBhvr>
                                        <p:cTn id="135" dur="26">
                                          <p:stCondLst>
                                            <p:cond delay="1642"/>
                                          </p:stCondLst>
                                        </p:cTn>
                                        <p:tgtEl>
                                          <p:spTgt spid="10">
                                            <p:graphicEl>
                                              <a:dgm id="{80D67F36-A0E0-4F60-BA54-C30DDE6333D2}"/>
                                            </p:graphicEl>
                                          </p:spTgt>
                                        </p:tgtEl>
                                      </p:cBhvr>
                                      <p:to x="100000" y="90000"/>
                                    </p:animScale>
                                    <p:animScale>
                                      <p:cBhvr>
                                        <p:cTn id="136" dur="166" decel="50000">
                                          <p:stCondLst>
                                            <p:cond delay="1668"/>
                                          </p:stCondLst>
                                        </p:cTn>
                                        <p:tgtEl>
                                          <p:spTgt spid="10">
                                            <p:graphicEl>
                                              <a:dgm id="{80D67F36-A0E0-4F60-BA54-C30DDE6333D2}"/>
                                            </p:graphicEl>
                                          </p:spTgt>
                                        </p:tgtEl>
                                      </p:cBhvr>
                                      <p:to x="100000" y="100000"/>
                                    </p:animScale>
                                    <p:animScale>
                                      <p:cBhvr>
                                        <p:cTn id="137" dur="26">
                                          <p:stCondLst>
                                            <p:cond delay="1808"/>
                                          </p:stCondLst>
                                        </p:cTn>
                                        <p:tgtEl>
                                          <p:spTgt spid="10">
                                            <p:graphicEl>
                                              <a:dgm id="{80D67F36-A0E0-4F60-BA54-C30DDE6333D2}"/>
                                            </p:graphicEl>
                                          </p:spTgt>
                                        </p:tgtEl>
                                      </p:cBhvr>
                                      <p:to x="100000" y="95000"/>
                                    </p:animScale>
                                    <p:animScale>
                                      <p:cBhvr>
                                        <p:cTn id="138" dur="166" decel="50000">
                                          <p:stCondLst>
                                            <p:cond delay="1834"/>
                                          </p:stCondLst>
                                        </p:cTn>
                                        <p:tgtEl>
                                          <p:spTgt spid="10">
                                            <p:graphicEl>
                                              <a:dgm id="{80D67F36-A0E0-4F60-BA54-C30DDE6333D2}"/>
                                            </p:graphicEl>
                                          </p:spTgt>
                                        </p:tgtEl>
                                      </p:cBhvr>
                                      <p:to x="100000" y="100000"/>
                                    </p:animScale>
                                  </p:childTnLst>
                                </p:cTn>
                              </p:par>
                            </p:childTnLst>
                          </p:cTn>
                        </p:par>
                      </p:childTnLst>
                    </p:cTn>
                  </p:par>
                  <p:par>
                    <p:cTn id="139" fill="hold">
                      <p:stCondLst>
                        <p:cond delay="indefinite"/>
                      </p:stCondLst>
                      <p:childTnLst>
                        <p:par>
                          <p:cTn id="140" fill="hold">
                            <p:stCondLst>
                              <p:cond delay="0"/>
                            </p:stCondLst>
                            <p:childTnLst>
                              <p:par>
                                <p:cTn id="141" presetID="26" presetClass="entr" presetSubtype="0" fill="hold" grpId="0" nodeType="clickEffect">
                                  <p:stCondLst>
                                    <p:cond delay="0"/>
                                  </p:stCondLst>
                                  <p:childTnLst>
                                    <p:set>
                                      <p:cBhvr>
                                        <p:cTn id="142" dur="1" fill="hold">
                                          <p:stCondLst>
                                            <p:cond delay="0"/>
                                          </p:stCondLst>
                                        </p:cTn>
                                        <p:tgtEl>
                                          <p:spTgt spid="10">
                                            <p:graphicEl>
                                              <a:dgm id="{7AC90E31-78ED-4AAE-8341-EE7F49E6851F}"/>
                                            </p:graphicEl>
                                          </p:spTgt>
                                        </p:tgtEl>
                                        <p:attrNameLst>
                                          <p:attrName>style.visibility</p:attrName>
                                        </p:attrNameLst>
                                      </p:cBhvr>
                                      <p:to>
                                        <p:strVal val="visible"/>
                                      </p:to>
                                    </p:set>
                                    <p:animEffect transition="in" filter="wipe(down)">
                                      <p:cBhvr>
                                        <p:cTn id="143" dur="580">
                                          <p:stCondLst>
                                            <p:cond delay="0"/>
                                          </p:stCondLst>
                                        </p:cTn>
                                        <p:tgtEl>
                                          <p:spTgt spid="10">
                                            <p:graphicEl>
                                              <a:dgm id="{7AC90E31-78ED-4AAE-8341-EE7F49E6851F}"/>
                                            </p:graphicEl>
                                          </p:spTgt>
                                        </p:tgtEl>
                                      </p:cBhvr>
                                    </p:animEffect>
                                    <p:anim calcmode="lin" valueType="num">
                                      <p:cBhvr>
                                        <p:cTn id="144" dur="1822" tmFilter="0,0; 0.14,0.36; 0.43,0.73; 0.71,0.91; 1.0,1.0">
                                          <p:stCondLst>
                                            <p:cond delay="0"/>
                                          </p:stCondLst>
                                        </p:cTn>
                                        <p:tgtEl>
                                          <p:spTgt spid="10">
                                            <p:graphicEl>
                                              <a:dgm id="{7AC90E31-78ED-4AAE-8341-EE7F49E6851F}"/>
                                            </p:graphicEl>
                                          </p:spTgt>
                                        </p:tgtEl>
                                        <p:attrNameLst>
                                          <p:attrName>ppt_x</p:attrName>
                                        </p:attrNameLst>
                                      </p:cBhvr>
                                      <p:tavLst>
                                        <p:tav tm="0">
                                          <p:val>
                                            <p:strVal val="#ppt_x-0.25"/>
                                          </p:val>
                                        </p:tav>
                                        <p:tav tm="100000">
                                          <p:val>
                                            <p:strVal val="#ppt_x"/>
                                          </p:val>
                                        </p:tav>
                                      </p:tavLst>
                                    </p:anim>
                                    <p:anim calcmode="lin" valueType="num">
                                      <p:cBhvr>
                                        <p:cTn id="145" dur="664" tmFilter="0.0,0.0; 0.25,0.07; 0.50,0.2; 0.75,0.467; 1.0,1.0">
                                          <p:stCondLst>
                                            <p:cond delay="0"/>
                                          </p:stCondLst>
                                        </p:cTn>
                                        <p:tgtEl>
                                          <p:spTgt spid="10">
                                            <p:graphicEl>
                                              <a:dgm id="{7AC90E31-78ED-4AAE-8341-EE7F49E6851F}"/>
                                            </p:graphicEl>
                                          </p:spTgt>
                                        </p:tgtEl>
                                        <p:attrNameLst>
                                          <p:attrName>ppt_y</p:attrName>
                                        </p:attrNameLst>
                                      </p:cBhvr>
                                      <p:tavLst>
                                        <p:tav tm="0" fmla="#ppt_y-sin(pi*$)/3">
                                          <p:val>
                                            <p:fltVal val="0.5"/>
                                          </p:val>
                                        </p:tav>
                                        <p:tav tm="100000">
                                          <p:val>
                                            <p:fltVal val="1"/>
                                          </p:val>
                                        </p:tav>
                                      </p:tavLst>
                                    </p:anim>
                                    <p:anim calcmode="lin" valueType="num">
                                      <p:cBhvr>
                                        <p:cTn id="146" dur="664" tmFilter="0, 0; 0.125,0.2665; 0.25,0.4; 0.375,0.465; 0.5,0.5;  0.625,0.535; 0.75,0.6; 0.875,0.7335; 1,1">
                                          <p:stCondLst>
                                            <p:cond delay="664"/>
                                          </p:stCondLst>
                                        </p:cTn>
                                        <p:tgtEl>
                                          <p:spTgt spid="10">
                                            <p:graphicEl>
                                              <a:dgm id="{7AC90E31-78ED-4AAE-8341-EE7F49E6851F}"/>
                                            </p:graphicEl>
                                          </p:spTgt>
                                        </p:tgtEl>
                                        <p:attrNameLst>
                                          <p:attrName>ppt_y</p:attrName>
                                        </p:attrNameLst>
                                      </p:cBhvr>
                                      <p:tavLst>
                                        <p:tav tm="0" fmla="#ppt_y-sin(pi*$)/9">
                                          <p:val>
                                            <p:fltVal val="0"/>
                                          </p:val>
                                        </p:tav>
                                        <p:tav tm="100000">
                                          <p:val>
                                            <p:fltVal val="1"/>
                                          </p:val>
                                        </p:tav>
                                      </p:tavLst>
                                    </p:anim>
                                    <p:anim calcmode="lin" valueType="num">
                                      <p:cBhvr>
                                        <p:cTn id="147" dur="332" tmFilter="0, 0; 0.125,0.2665; 0.25,0.4; 0.375,0.465; 0.5,0.5;  0.625,0.535; 0.75,0.6; 0.875,0.7335; 1,1">
                                          <p:stCondLst>
                                            <p:cond delay="1324"/>
                                          </p:stCondLst>
                                        </p:cTn>
                                        <p:tgtEl>
                                          <p:spTgt spid="10">
                                            <p:graphicEl>
                                              <a:dgm id="{7AC90E31-78ED-4AAE-8341-EE7F49E6851F}"/>
                                            </p:graphicEl>
                                          </p:spTgt>
                                        </p:tgtEl>
                                        <p:attrNameLst>
                                          <p:attrName>ppt_y</p:attrName>
                                        </p:attrNameLst>
                                      </p:cBhvr>
                                      <p:tavLst>
                                        <p:tav tm="0" fmla="#ppt_y-sin(pi*$)/27">
                                          <p:val>
                                            <p:fltVal val="0"/>
                                          </p:val>
                                        </p:tav>
                                        <p:tav tm="100000">
                                          <p:val>
                                            <p:fltVal val="1"/>
                                          </p:val>
                                        </p:tav>
                                      </p:tavLst>
                                    </p:anim>
                                    <p:anim calcmode="lin" valueType="num">
                                      <p:cBhvr>
                                        <p:cTn id="148" dur="164" tmFilter="0, 0; 0.125,0.2665; 0.25,0.4; 0.375,0.465; 0.5,0.5;  0.625,0.535; 0.75,0.6; 0.875,0.7335; 1,1">
                                          <p:stCondLst>
                                            <p:cond delay="1656"/>
                                          </p:stCondLst>
                                        </p:cTn>
                                        <p:tgtEl>
                                          <p:spTgt spid="10">
                                            <p:graphicEl>
                                              <a:dgm id="{7AC90E31-78ED-4AAE-8341-EE7F49E6851F}"/>
                                            </p:graphicEl>
                                          </p:spTgt>
                                        </p:tgtEl>
                                        <p:attrNameLst>
                                          <p:attrName>ppt_y</p:attrName>
                                        </p:attrNameLst>
                                      </p:cBhvr>
                                      <p:tavLst>
                                        <p:tav tm="0" fmla="#ppt_y-sin(pi*$)/81">
                                          <p:val>
                                            <p:fltVal val="0"/>
                                          </p:val>
                                        </p:tav>
                                        <p:tav tm="100000">
                                          <p:val>
                                            <p:fltVal val="1"/>
                                          </p:val>
                                        </p:tav>
                                      </p:tavLst>
                                    </p:anim>
                                    <p:animScale>
                                      <p:cBhvr>
                                        <p:cTn id="149" dur="26">
                                          <p:stCondLst>
                                            <p:cond delay="650"/>
                                          </p:stCondLst>
                                        </p:cTn>
                                        <p:tgtEl>
                                          <p:spTgt spid="10">
                                            <p:graphicEl>
                                              <a:dgm id="{7AC90E31-78ED-4AAE-8341-EE7F49E6851F}"/>
                                            </p:graphicEl>
                                          </p:spTgt>
                                        </p:tgtEl>
                                      </p:cBhvr>
                                      <p:to x="100000" y="60000"/>
                                    </p:animScale>
                                    <p:animScale>
                                      <p:cBhvr>
                                        <p:cTn id="150" dur="166" decel="50000">
                                          <p:stCondLst>
                                            <p:cond delay="676"/>
                                          </p:stCondLst>
                                        </p:cTn>
                                        <p:tgtEl>
                                          <p:spTgt spid="10">
                                            <p:graphicEl>
                                              <a:dgm id="{7AC90E31-78ED-4AAE-8341-EE7F49E6851F}"/>
                                            </p:graphicEl>
                                          </p:spTgt>
                                        </p:tgtEl>
                                      </p:cBhvr>
                                      <p:to x="100000" y="100000"/>
                                    </p:animScale>
                                    <p:animScale>
                                      <p:cBhvr>
                                        <p:cTn id="151" dur="26">
                                          <p:stCondLst>
                                            <p:cond delay="1312"/>
                                          </p:stCondLst>
                                        </p:cTn>
                                        <p:tgtEl>
                                          <p:spTgt spid="10">
                                            <p:graphicEl>
                                              <a:dgm id="{7AC90E31-78ED-4AAE-8341-EE7F49E6851F}"/>
                                            </p:graphicEl>
                                          </p:spTgt>
                                        </p:tgtEl>
                                      </p:cBhvr>
                                      <p:to x="100000" y="80000"/>
                                    </p:animScale>
                                    <p:animScale>
                                      <p:cBhvr>
                                        <p:cTn id="152" dur="166" decel="50000">
                                          <p:stCondLst>
                                            <p:cond delay="1338"/>
                                          </p:stCondLst>
                                        </p:cTn>
                                        <p:tgtEl>
                                          <p:spTgt spid="10">
                                            <p:graphicEl>
                                              <a:dgm id="{7AC90E31-78ED-4AAE-8341-EE7F49E6851F}"/>
                                            </p:graphicEl>
                                          </p:spTgt>
                                        </p:tgtEl>
                                      </p:cBhvr>
                                      <p:to x="100000" y="100000"/>
                                    </p:animScale>
                                    <p:animScale>
                                      <p:cBhvr>
                                        <p:cTn id="153" dur="26">
                                          <p:stCondLst>
                                            <p:cond delay="1642"/>
                                          </p:stCondLst>
                                        </p:cTn>
                                        <p:tgtEl>
                                          <p:spTgt spid="10">
                                            <p:graphicEl>
                                              <a:dgm id="{7AC90E31-78ED-4AAE-8341-EE7F49E6851F}"/>
                                            </p:graphicEl>
                                          </p:spTgt>
                                        </p:tgtEl>
                                      </p:cBhvr>
                                      <p:to x="100000" y="90000"/>
                                    </p:animScale>
                                    <p:animScale>
                                      <p:cBhvr>
                                        <p:cTn id="154" dur="166" decel="50000">
                                          <p:stCondLst>
                                            <p:cond delay="1668"/>
                                          </p:stCondLst>
                                        </p:cTn>
                                        <p:tgtEl>
                                          <p:spTgt spid="10">
                                            <p:graphicEl>
                                              <a:dgm id="{7AC90E31-78ED-4AAE-8341-EE7F49E6851F}"/>
                                            </p:graphicEl>
                                          </p:spTgt>
                                        </p:tgtEl>
                                      </p:cBhvr>
                                      <p:to x="100000" y="100000"/>
                                    </p:animScale>
                                    <p:animScale>
                                      <p:cBhvr>
                                        <p:cTn id="155" dur="26">
                                          <p:stCondLst>
                                            <p:cond delay="1808"/>
                                          </p:stCondLst>
                                        </p:cTn>
                                        <p:tgtEl>
                                          <p:spTgt spid="10">
                                            <p:graphicEl>
                                              <a:dgm id="{7AC90E31-78ED-4AAE-8341-EE7F49E6851F}"/>
                                            </p:graphicEl>
                                          </p:spTgt>
                                        </p:tgtEl>
                                      </p:cBhvr>
                                      <p:to x="100000" y="95000"/>
                                    </p:animScale>
                                    <p:animScale>
                                      <p:cBhvr>
                                        <p:cTn id="156" dur="166" decel="50000">
                                          <p:stCondLst>
                                            <p:cond delay="1834"/>
                                          </p:stCondLst>
                                        </p:cTn>
                                        <p:tgtEl>
                                          <p:spTgt spid="10">
                                            <p:graphicEl>
                                              <a:dgm id="{7AC90E31-78ED-4AAE-8341-EE7F49E6851F}"/>
                                            </p:graphicEl>
                                          </p:spTgt>
                                        </p:tgtEl>
                                      </p:cBhvr>
                                      <p:to x="100000" y="100000"/>
                                    </p:animScale>
                                  </p:childTnLst>
                                </p:cTn>
                              </p:par>
                              <p:par>
                                <p:cTn id="157" presetID="26" presetClass="entr" presetSubtype="0" fill="hold" grpId="0" nodeType="withEffect">
                                  <p:stCondLst>
                                    <p:cond delay="0"/>
                                  </p:stCondLst>
                                  <p:childTnLst>
                                    <p:set>
                                      <p:cBhvr>
                                        <p:cTn id="158" dur="1" fill="hold">
                                          <p:stCondLst>
                                            <p:cond delay="0"/>
                                          </p:stCondLst>
                                        </p:cTn>
                                        <p:tgtEl>
                                          <p:spTgt spid="10">
                                            <p:graphicEl>
                                              <a:dgm id="{F9D2FFCE-CACA-4BAA-9905-F712C0F0ED41}"/>
                                            </p:graphicEl>
                                          </p:spTgt>
                                        </p:tgtEl>
                                        <p:attrNameLst>
                                          <p:attrName>style.visibility</p:attrName>
                                        </p:attrNameLst>
                                      </p:cBhvr>
                                      <p:to>
                                        <p:strVal val="visible"/>
                                      </p:to>
                                    </p:set>
                                    <p:animEffect transition="in" filter="wipe(down)">
                                      <p:cBhvr>
                                        <p:cTn id="159" dur="580">
                                          <p:stCondLst>
                                            <p:cond delay="0"/>
                                          </p:stCondLst>
                                        </p:cTn>
                                        <p:tgtEl>
                                          <p:spTgt spid="10">
                                            <p:graphicEl>
                                              <a:dgm id="{F9D2FFCE-CACA-4BAA-9905-F712C0F0ED41}"/>
                                            </p:graphicEl>
                                          </p:spTgt>
                                        </p:tgtEl>
                                      </p:cBhvr>
                                    </p:animEffect>
                                    <p:anim calcmode="lin" valueType="num">
                                      <p:cBhvr>
                                        <p:cTn id="160" dur="1822" tmFilter="0,0; 0.14,0.36; 0.43,0.73; 0.71,0.91; 1.0,1.0">
                                          <p:stCondLst>
                                            <p:cond delay="0"/>
                                          </p:stCondLst>
                                        </p:cTn>
                                        <p:tgtEl>
                                          <p:spTgt spid="10">
                                            <p:graphicEl>
                                              <a:dgm id="{F9D2FFCE-CACA-4BAA-9905-F712C0F0ED41}"/>
                                            </p:graphicEl>
                                          </p:spTgt>
                                        </p:tgtEl>
                                        <p:attrNameLst>
                                          <p:attrName>ppt_x</p:attrName>
                                        </p:attrNameLst>
                                      </p:cBhvr>
                                      <p:tavLst>
                                        <p:tav tm="0">
                                          <p:val>
                                            <p:strVal val="#ppt_x-0.25"/>
                                          </p:val>
                                        </p:tav>
                                        <p:tav tm="100000">
                                          <p:val>
                                            <p:strVal val="#ppt_x"/>
                                          </p:val>
                                        </p:tav>
                                      </p:tavLst>
                                    </p:anim>
                                    <p:anim calcmode="lin" valueType="num">
                                      <p:cBhvr>
                                        <p:cTn id="161" dur="664" tmFilter="0.0,0.0; 0.25,0.07; 0.50,0.2; 0.75,0.467; 1.0,1.0">
                                          <p:stCondLst>
                                            <p:cond delay="0"/>
                                          </p:stCondLst>
                                        </p:cTn>
                                        <p:tgtEl>
                                          <p:spTgt spid="10">
                                            <p:graphicEl>
                                              <a:dgm id="{F9D2FFCE-CACA-4BAA-9905-F712C0F0ED41}"/>
                                            </p:graphicEl>
                                          </p:spTgt>
                                        </p:tgtEl>
                                        <p:attrNameLst>
                                          <p:attrName>ppt_y</p:attrName>
                                        </p:attrNameLst>
                                      </p:cBhvr>
                                      <p:tavLst>
                                        <p:tav tm="0" fmla="#ppt_y-sin(pi*$)/3">
                                          <p:val>
                                            <p:fltVal val="0.5"/>
                                          </p:val>
                                        </p:tav>
                                        <p:tav tm="100000">
                                          <p:val>
                                            <p:fltVal val="1"/>
                                          </p:val>
                                        </p:tav>
                                      </p:tavLst>
                                    </p:anim>
                                    <p:anim calcmode="lin" valueType="num">
                                      <p:cBhvr>
                                        <p:cTn id="162" dur="664" tmFilter="0, 0; 0.125,0.2665; 0.25,0.4; 0.375,0.465; 0.5,0.5;  0.625,0.535; 0.75,0.6; 0.875,0.7335; 1,1">
                                          <p:stCondLst>
                                            <p:cond delay="664"/>
                                          </p:stCondLst>
                                        </p:cTn>
                                        <p:tgtEl>
                                          <p:spTgt spid="10">
                                            <p:graphicEl>
                                              <a:dgm id="{F9D2FFCE-CACA-4BAA-9905-F712C0F0ED41}"/>
                                            </p:graphicEl>
                                          </p:spTgt>
                                        </p:tgtEl>
                                        <p:attrNameLst>
                                          <p:attrName>ppt_y</p:attrName>
                                        </p:attrNameLst>
                                      </p:cBhvr>
                                      <p:tavLst>
                                        <p:tav tm="0" fmla="#ppt_y-sin(pi*$)/9">
                                          <p:val>
                                            <p:fltVal val="0"/>
                                          </p:val>
                                        </p:tav>
                                        <p:tav tm="100000">
                                          <p:val>
                                            <p:fltVal val="1"/>
                                          </p:val>
                                        </p:tav>
                                      </p:tavLst>
                                    </p:anim>
                                    <p:anim calcmode="lin" valueType="num">
                                      <p:cBhvr>
                                        <p:cTn id="163" dur="332" tmFilter="0, 0; 0.125,0.2665; 0.25,0.4; 0.375,0.465; 0.5,0.5;  0.625,0.535; 0.75,0.6; 0.875,0.7335; 1,1">
                                          <p:stCondLst>
                                            <p:cond delay="1324"/>
                                          </p:stCondLst>
                                        </p:cTn>
                                        <p:tgtEl>
                                          <p:spTgt spid="10">
                                            <p:graphicEl>
                                              <a:dgm id="{F9D2FFCE-CACA-4BAA-9905-F712C0F0ED41}"/>
                                            </p:graphicEl>
                                          </p:spTgt>
                                        </p:tgtEl>
                                        <p:attrNameLst>
                                          <p:attrName>ppt_y</p:attrName>
                                        </p:attrNameLst>
                                      </p:cBhvr>
                                      <p:tavLst>
                                        <p:tav tm="0" fmla="#ppt_y-sin(pi*$)/27">
                                          <p:val>
                                            <p:fltVal val="0"/>
                                          </p:val>
                                        </p:tav>
                                        <p:tav tm="100000">
                                          <p:val>
                                            <p:fltVal val="1"/>
                                          </p:val>
                                        </p:tav>
                                      </p:tavLst>
                                    </p:anim>
                                    <p:anim calcmode="lin" valueType="num">
                                      <p:cBhvr>
                                        <p:cTn id="164" dur="164" tmFilter="0, 0; 0.125,0.2665; 0.25,0.4; 0.375,0.465; 0.5,0.5;  0.625,0.535; 0.75,0.6; 0.875,0.7335; 1,1">
                                          <p:stCondLst>
                                            <p:cond delay="1656"/>
                                          </p:stCondLst>
                                        </p:cTn>
                                        <p:tgtEl>
                                          <p:spTgt spid="10">
                                            <p:graphicEl>
                                              <a:dgm id="{F9D2FFCE-CACA-4BAA-9905-F712C0F0ED41}"/>
                                            </p:graphicEl>
                                          </p:spTgt>
                                        </p:tgtEl>
                                        <p:attrNameLst>
                                          <p:attrName>ppt_y</p:attrName>
                                        </p:attrNameLst>
                                      </p:cBhvr>
                                      <p:tavLst>
                                        <p:tav tm="0" fmla="#ppt_y-sin(pi*$)/81">
                                          <p:val>
                                            <p:fltVal val="0"/>
                                          </p:val>
                                        </p:tav>
                                        <p:tav tm="100000">
                                          <p:val>
                                            <p:fltVal val="1"/>
                                          </p:val>
                                        </p:tav>
                                      </p:tavLst>
                                    </p:anim>
                                    <p:animScale>
                                      <p:cBhvr>
                                        <p:cTn id="165" dur="26">
                                          <p:stCondLst>
                                            <p:cond delay="650"/>
                                          </p:stCondLst>
                                        </p:cTn>
                                        <p:tgtEl>
                                          <p:spTgt spid="10">
                                            <p:graphicEl>
                                              <a:dgm id="{F9D2FFCE-CACA-4BAA-9905-F712C0F0ED41}"/>
                                            </p:graphicEl>
                                          </p:spTgt>
                                        </p:tgtEl>
                                      </p:cBhvr>
                                      <p:to x="100000" y="60000"/>
                                    </p:animScale>
                                    <p:animScale>
                                      <p:cBhvr>
                                        <p:cTn id="166" dur="166" decel="50000">
                                          <p:stCondLst>
                                            <p:cond delay="676"/>
                                          </p:stCondLst>
                                        </p:cTn>
                                        <p:tgtEl>
                                          <p:spTgt spid="10">
                                            <p:graphicEl>
                                              <a:dgm id="{F9D2FFCE-CACA-4BAA-9905-F712C0F0ED41}"/>
                                            </p:graphicEl>
                                          </p:spTgt>
                                        </p:tgtEl>
                                      </p:cBhvr>
                                      <p:to x="100000" y="100000"/>
                                    </p:animScale>
                                    <p:animScale>
                                      <p:cBhvr>
                                        <p:cTn id="167" dur="26">
                                          <p:stCondLst>
                                            <p:cond delay="1312"/>
                                          </p:stCondLst>
                                        </p:cTn>
                                        <p:tgtEl>
                                          <p:spTgt spid="10">
                                            <p:graphicEl>
                                              <a:dgm id="{F9D2FFCE-CACA-4BAA-9905-F712C0F0ED41}"/>
                                            </p:graphicEl>
                                          </p:spTgt>
                                        </p:tgtEl>
                                      </p:cBhvr>
                                      <p:to x="100000" y="80000"/>
                                    </p:animScale>
                                    <p:animScale>
                                      <p:cBhvr>
                                        <p:cTn id="168" dur="166" decel="50000">
                                          <p:stCondLst>
                                            <p:cond delay="1338"/>
                                          </p:stCondLst>
                                        </p:cTn>
                                        <p:tgtEl>
                                          <p:spTgt spid="10">
                                            <p:graphicEl>
                                              <a:dgm id="{F9D2FFCE-CACA-4BAA-9905-F712C0F0ED41}"/>
                                            </p:graphicEl>
                                          </p:spTgt>
                                        </p:tgtEl>
                                      </p:cBhvr>
                                      <p:to x="100000" y="100000"/>
                                    </p:animScale>
                                    <p:animScale>
                                      <p:cBhvr>
                                        <p:cTn id="169" dur="26">
                                          <p:stCondLst>
                                            <p:cond delay="1642"/>
                                          </p:stCondLst>
                                        </p:cTn>
                                        <p:tgtEl>
                                          <p:spTgt spid="10">
                                            <p:graphicEl>
                                              <a:dgm id="{F9D2FFCE-CACA-4BAA-9905-F712C0F0ED41}"/>
                                            </p:graphicEl>
                                          </p:spTgt>
                                        </p:tgtEl>
                                      </p:cBhvr>
                                      <p:to x="100000" y="90000"/>
                                    </p:animScale>
                                    <p:animScale>
                                      <p:cBhvr>
                                        <p:cTn id="170" dur="166" decel="50000">
                                          <p:stCondLst>
                                            <p:cond delay="1668"/>
                                          </p:stCondLst>
                                        </p:cTn>
                                        <p:tgtEl>
                                          <p:spTgt spid="10">
                                            <p:graphicEl>
                                              <a:dgm id="{F9D2FFCE-CACA-4BAA-9905-F712C0F0ED41}"/>
                                            </p:graphicEl>
                                          </p:spTgt>
                                        </p:tgtEl>
                                      </p:cBhvr>
                                      <p:to x="100000" y="100000"/>
                                    </p:animScale>
                                    <p:animScale>
                                      <p:cBhvr>
                                        <p:cTn id="171" dur="26">
                                          <p:stCondLst>
                                            <p:cond delay="1808"/>
                                          </p:stCondLst>
                                        </p:cTn>
                                        <p:tgtEl>
                                          <p:spTgt spid="10">
                                            <p:graphicEl>
                                              <a:dgm id="{F9D2FFCE-CACA-4BAA-9905-F712C0F0ED41}"/>
                                            </p:graphicEl>
                                          </p:spTgt>
                                        </p:tgtEl>
                                      </p:cBhvr>
                                      <p:to x="100000" y="95000"/>
                                    </p:animScale>
                                    <p:animScale>
                                      <p:cBhvr>
                                        <p:cTn id="172" dur="166" decel="50000">
                                          <p:stCondLst>
                                            <p:cond delay="1834"/>
                                          </p:stCondLst>
                                        </p:cTn>
                                        <p:tgtEl>
                                          <p:spTgt spid="10">
                                            <p:graphicEl>
                                              <a:dgm id="{F9D2FFCE-CACA-4BAA-9905-F712C0F0ED41}"/>
                                            </p:graphicEl>
                                          </p:spTgt>
                                        </p:tgtEl>
                                      </p:cBhvr>
                                      <p:to x="100000" y="100000"/>
                                    </p:animScale>
                                  </p:childTnLst>
                                </p:cTn>
                              </p:par>
                            </p:childTnLst>
                          </p:cTn>
                        </p:par>
                      </p:childTnLst>
                    </p:cTn>
                  </p:par>
                  <p:par>
                    <p:cTn id="173" fill="hold">
                      <p:stCondLst>
                        <p:cond delay="indefinite"/>
                      </p:stCondLst>
                      <p:childTnLst>
                        <p:par>
                          <p:cTn id="174" fill="hold">
                            <p:stCondLst>
                              <p:cond delay="0"/>
                            </p:stCondLst>
                            <p:childTnLst>
                              <p:par>
                                <p:cTn id="175" presetID="26" presetClass="entr" presetSubtype="0" fill="hold" grpId="0" nodeType="clickEffect">
                                  <p:stCondLst>
                                    <p:cond delay="0"/>
                                  </p:stCondLst>
                                  <p:childTnLst>
                                    <p:set>
                                      <p:cBhvr>
                                        <p:cTn id="176" dur="1" fill="hold">
                                          <p:stCondLst>
                                            <p:cond delay="0"/>
                                          </p:stCondLst>
                                        </p:cTn>
                                        <p:tgtEl>
                                          <p:spTgt spid="10">
                                            <p:graphicEl>
                                              <a:dgm id="{CA387276-6D95-4298-AF18-D77197530A04}"/>
                                            </p:graphicEl>
                                          </p:spTgt>
                                        </p:tgtEl>
                                        <p:attrNameLst>
                                          <p:attrName>style.visibility</p:attrName>
                                        </p:attrNameLst>
                                      </p:cBhvr>
                                      <p:to>
                                        <p:strVal val="visible"/>
                                      </p:to>
                                    </p:set>
                                    <p:animEffect transition="in" filter="wipe(down)">
                                      <p:cBhvr>
                                        <p:cTn id="177" dur="580">
                                          <p:stCondLst>
                                            <p:cond delay="0"/>
                                          </p:stCondLst>
                                        </p:cTn>
                                        <p:tgtEl>
                                          <p:spTgt spid="10">
                                            <p:graphicEl>
                                              <a:dgm id="{CA387276-6D95-4298-AF18-D77197530A04}"/>
                                            </p:graphicEl>
                                          </p:spTgt>
                                        </p:tgtEl>
                                      </p:cBhvr>
                                    </p:animEffect>
                                    <p:anim calcmode="lin" valueType="num">
                                      <p:cBhvr>
                                        <p:cTn id="178" dur="1822" tmFilter="0,0; 0.14,0.36; 0.43,0.73; 0.71,0.91; 1.0,1.0">
                                          <p:stCondLst>
                                            <p:cond delay="0"/>
                                          </p:stCondLst>
                                        </p:cTn>
                                        <p:tgtEl>
                                          <p:spTgt spid="10">
                                            <p:graphicEl>
                                              <a:dgm id="{CA387276-6D95-4298-AF18-D77197530A04}"/>
                                            </p:graphicEl>
                                          </p:spTgt>
                                        </p:tgtEl>
                                        <p:attrNameLst>
                                          <p:attrName>ppt_x</p:attrName>
                                        </p:attrNameLst>
                                      </p:cBhvr>
                                      <p:tavLst>
                                        <p:tav tm="0">
                                          <p:val>
                                            <p:strVal val="#ppt_x-0.25"/>
                                          </p:val>
                                        </p:tav>
                                        <p:tav tm="100000">
                                          <p:val>
                                            <p:strVal val="#ppt_x"/>
                                          </p:val>
                                        </p:tav>
                                      </p:tavLst>
                                    </p:anim>
                                    <p:anim calcmode="lin" valueType="num">
                                      <p:cBhvr>
                                        <p:cTn id="179" dur="664" tmFilter="0.0,0.0; 0.25,0.07; 0.50,0.2; 0.75,0.467; 1.0,1.0">
                                          <p:stCondLst>
                                            <p:cond delay="0"/>
                                          </p:stCondLst>
                                        </p:cTn>
                                        <p:tgtEl>
                                          <p:spTgt spid="10">
                                            <p:graphicEl>
                                              <a:dgm id="{CA387276-6D95-4298-AF18-D77197530A04}"/>
                                            </p:graphicEl>
                                          </p:spTgt>
                                        </p:tgtEl>
                                        <p:attrNameLst>
                                          <p:attrName>ppt_y</p:attrName>
                                        </p:attrNameLst>
                                      </p:cBhvr>
                                      <p:tavLst>
                                        <p:tav tm="0" fmla="#ppt_y-sin(pi*$)/3">
                                          <p:val>
                                            <p:fltVal val="0.5"/>
                                          </p:val>
                                        </p:tav>
                                        <p:tav tm="100000">
                                          <p:val>
                                            <p:fltVal val="1"/>
                                          </p:val>
                                        </p:tav>
                                      </p:tavLst>
                                    </p:anim>
                                    <p:anim calcmode="lin" valueType="num">
                                      <p:cBhvr>
                                        <p:cTn id="180" dur="664" tmFilter="0, 0; 0.125,0.2665; 0.25,0.4; 0.375,0.465; 0.5,0.5;  0.625,0.535; 0.75,0.6; 0.875,0.7335; 1,1">
                                          <p:stCondLst>
                                            <p:cond delay="664"/>
                                          </p:stCondLst>
                                        </p:cTn>
                                        <p:tgtEl>
                                          <p:spTgt spid="10">
                                            <p:graphicEl>
                                              <a:dgm id="{CA387276-6D95-4298-AF18-D77197530A04}"/>
                                            </p:graphicEl>
                                          </p:spTgt>
                                        </p:tgtEl>
                                        <p:attrNameLst>
                                          <p:attrName>ppt_y</p:attrName>
                                        </p:attrNameLst>
                                      </p:cBhvr>
                                      <p:tavLst>
                                        <p:tav tm="0" fmla="#ppt_y-sin(pi*$)/9">
                                          <p:val>
                                            <p:fltVal val="0"/>
                                          </p:val>
                                        </p:tav>
                                        <p:tav tm="100000">
                                          <p:val>
                                            <p:fltVal val="1"/>
                                          </p:val>
                                        </p:tav>
                                      </p:tavLst>
                                    </p:anim>
                                    <p:anim calcmode="lin" valueType="num">
                                      <p:cBhvr>
                                        <p:cTn id="181" dur="332" tmFilter="0, 0; 0.125,0.2665; 0.25,0.4; 0.375,0.465; 0.5,0.5;  0.625,0.535; 0.75,0.6; 0.875,0.7335; 1,1">
                                          <p:stCondLst>
                                            <p:cond delay="1324"/>
                                          </p:stCondLst>
                                        </p:cTn>
                                        <p:tgtEl>
                                          <p:spTgt spid="10">
                                            <p:graphicEl>
                                              <a:dgm id="{CA387276-6D95-4298-AF18-D77197530A04}"/>
                                            </p:graphicEl>
                                          </p:spTgt>
                                        </p:tgtEl>
                                        <p:attrNameLst>
                                          <p:attrName>ppt_y</p:attrName>
                                        </p:attrNameLst>
                                      </p:cBhvr>
                                      <p:tavLst>
                                        <p:tav tm="0" fmla="#ppt_y-sin(pi*$)/27">
                                          <p:val>
                                            <p:fltVal val="0"/>
                                          </p:val>
                                        </p:tav>
                                        <p:tav tm="100000">
                                          <p:val>
                                            <p:fltVal val="1"/>
                                          </p:val>
                                        </p:tav>
                                      </p:tavLst>
                                    </p:anim>
                                    <p:anim calcmode="lin" valueType="num">
                                      <p:cBhvr>
                                        <p:cTn id="182" dur="164" tmFilter="0, 0; 0.125,0.2665; 0.25,0.4; 0.375,0.465; 0.5,0.5;  0.625,0.535; 0.75,0.6; 0.875,0.7335; 1,1">
                                          <p:stCondLst>
                                            <p:cond delay="1656"/>
                                          </p:stCondLst>
                                        </p:cTn>
                                        <p:tgtEl>
                                          <p:spTgt spid="10">
                                            <p:graphicEl>
                                              <a:dgm id="{CA387276-6D95-4298-AF18-D77197530A04}"/>
                                            </p:graphicEl>
                                          </p:spTgt>
                                        </p:tgtEl>
                                        <p:attrNameLst>
                                          <p:attrName>ppt_y</p:attrName>
                                        </p:attrNameLst>
                                      </p:cBhvr>
                                      <p:tavLst>
                                        <p:tav tm="0" fmla="#ppt_y-sin(pi*$)/81">
                                          <p:val>
                                            <p:fltVal val="0"/>
                                          </p:val>
                                        </p:tav>
                                        <p:tav tm="100000">
                                          <p:val>
                                            <p:fltVal val="1"/>
                                          </p:val>
                                        </p:tav>
                                      </p:tavLst>
                                    </p:anim>
                                    <p:animScale>
                                      <p:cBhvr>
                                        <p:cTn id="183" dur="26">
                                          <p:stCondLst>
                                            <p:cond delay="650"/>
                                          </p:stCondLst>
                                        </p:cTn>
                                        <p:tgtEl>
                                          <p:spTgt spid="10">
                                            <p:graphicEl>
                                              <a:dgm id="{CA387276-6D95-4298-AF18-D77197530A04}"/>
                                            </p:graphicEl>
                                          </p:spTgt>
                                        </p:tgtEl>
                                      </p:cBhvr>
                                      <p:to x="100000" y="60000"/>
                                    </p:animScale>
                                    <p:animScale>
                                      <p:cBhvr>
                                        <p:cTn id="184" dur="166" decel="50000">
                                          <p:stCondLst>
                                            <p:cond delay="676"/>
                                          </p:stCondLst>
                                        </p:cTn>
                                        <p:tgtEl>
                                          <p:spTgt spid="10">
                                            <p:graphicEl>
                                              <a:dgm id="{CA387276-6D95-4298-AF18-D77197530A04}"/>
                                            </p:graphicEl>
                                          </p:spTgt>
                                        </p:tgtEl>
                                      </p:cBhvr>
                                      <p:to x="100000" y="100000"/>
                                    </p:animScale>
                                    <p:animScale>
                                      <p:cBhvr>
                                        <p:cTn id="185" dur="26">
                                          <p:stCondLst>
                                            <p:cond delay="1312"/>
                                          </p:stCondLst>
                                        </p:cTn>
                                        <p:tgtEl>
                                          <p:spTgt spid="10">
                                            <p:graphicEl>
                                              <a:dgm id="{CA387276-6D95-4298-AF18-D77197530A04}"/>
                                            </p:graphicEl>
                                          </p:spTgt>
                                        </p:tgtEl>
                                      </p:cBhvr>
                                      <p:to x="100000" y="80000"/>
                                    </p:animScale>
                                    <p:animScale>
                                      <p:cBhvr>
                                        <p:cTn id="186" dur="166" decel="50000">
                                          <p:stCondLst>
                                            <p:cond delay="1338"/>
                                          </p:stCondLst>
                                        </p:cTn>
                                        <p:tgtEl>
                                          <p:spTgt spid="10">
                                            <p:graphicEl>
                                              <a:dgm id="{CA387276-6D95-4298-AF18-D77197530A04}"/>
                                            </p:graphicEl>
                                          </p:spTgt>
                                        </p:tgtEl>
                                      </p:cBhvr>
                                      <p:to x="100000" y="100000"/>
                                    </p:animScale>
                                    <p:animScale>
                                      <p:cBhvr>
                                        <p:cTn id="187" dur="26">
                                          <p:stCondLst>
                                            <p:cond delay="1642"/>
                                          </p:stCondLst>
                                        </p:cTn>
                                        <p:tgtEl>
                                          <p:spTgt spid="10">
                                            <p:graphicEl>
                                              <a:dgm id="{CA387276-6D95-4298-AF18-D77197530A04}"/>
                                            </p:graphicEl>
                                          </p:spTgt>
                                        </p:tgtEl>
                                      </p:cBhvr>
                                      <p:to x="100000" y="90000"/>
                                    </p:animScale>
                                    <p:animScale>
                                      <p:cBhvr>
                                        <p:cTn id="188" dur="166" decel="50000">
                                          <p:stCondLst>
                                            <p:cond delay="1668"/>
                                          </p:stCondLst>
                                        </p:cTn>
                                        <p:tgtEl>
                                          <p:spTgt spid="10">
                                            <p:graphicEl>
                                              <a:dgm id="{CA387276-6D95-4298-AF18-D77197530A04}"/>
                                            </p:graphicEl>
                                          </p:spTgt>
                                        </p:tgtEl>
                                      </p:cBhvr>
                                      <p:to x="100000" y="100000"/>
                                    </p:animScale>
                                    <p:animScale>
                                      <p:cBhvr>
                                        <p:cTn id="189" dur="26">
                                          <p:stCondLst>
                                            <p:cond delay="1808"/>
                                          </p:stCondLst>
                                        </p:cTn>
                                        <p:tgtEl>
                                          <p:spTgt spid="10">
                                            <p:graphicEl>
                                              <a:dgm id="{CA387276-6D95-4298-AF18-D77197530A04}"/>
                                            </p:graphicEl>
                                          </p:spTgt>
                                        </p:tgtEl>
                                      </p:cBhvr>
                                      <p:to x="100000" y="95000"/>
                                    </p:animScale>
                                    <p:animScale>
                                      <p:cBhvr>
                                        <p:cTn id="190" dur="166" decel="50000">
                                          <p:stCondLst>
                                            <p:cond delay="1834"/>
                                          </p:stCondLst>
                                        </p:cTn>
                                        <p:tgtEl>
                                          <p:spTgt spid="10">
                                            <p:graphicEl>
                                              <a:dgm id="{CA387276-6D95-4298-AF18-D77197530A04}"/>
                                            </p:graphicEl>
                                          </p:spTgt>
                                        </p:tgtEl>
                                      </p:cBhvr>
                                      <p:to x="100000" y="100000"/>
                                    </p:animScale>
                                  </p:childTnLst>
                                </p:cTn>
                              </p:par>
                              <p:par>
                                <p:cTn id="191" presetID="26" presetClass="entr" presetSubtype="0" fill="hold" grpId="0" nodeType="withEffect">
                                  <p:stCondLst>
                                    <p:cond delay="0"/>
                                  </p:stCondLst>
                                  <p:childTnLst>
                                    <p:set>
                                      <p:cBhvr>
                                        <p:cTn id="192" dur="1" fill="hold">
                                          <p:stCondLst>
                                            <p:cond delay="0"/>
                                          </p:stCondLst>
                                        </p:cTn>
                                        <p:tgtEl>
                                          <p:spTgt spid="10">
                                            <p:graphicEl>
                                              <a:dgm id="{9B62C99E-CE2A-4754-9A0C-4A83447CBB74}"/>
                                            </p:graphicEl>
                                          </p:spTgt>
                                        </p:tgtEl>
                                        <p:attrNameLst>
                                          <p:attrName>style.visibility</p:attrName>
                                        </p:attrNameLst>
                                      </p:cBhvr>
                                      <p:to>
                                        <p:strVal val="visible"/>
                                      </p:to>
                                    </p:set>
                                    <p:animEffect transition="in" filter="wipe(down)">
                                      <p:cBhvr>
                                        <p:cTn id="193" dur="580">
                                          <p:stCondLst>
                                            <p:cond delay="0"/>
                                          </p:stCondLst>
                                        </p:cTn>
                                        <p:tgtEl>
                                          <p:spTgt spid="10">
                                            <p:graphicEl>
                                              <a:dgm id="{9B62C99E-CE2A-4754-9A0C-4A83447CBB74}"/>
                                            </p:graphicEl>
                                          </p:spTgt>
                                        </p:tgtEl>
                                      </p:cBhvr>
                                    </p:animEffect>
                                    <p:anim calcmode="lin" valueType="num">
                                      <p:cBhvr>
                                        <p:cTn id="194" dur="1822" tmFilter="0,0; 0.14,0.36; 0.43,0.73; 0.71,0.91; 1.0,1.0">
                                          <p:stCondLst>
                                            <p:cond delay="0"/>
                                          </p:stCondLst>
                                        </p:cTn>
                                        <p:tgtEl>
                                          <p:spTgt spid="10">
                                            <p:graphicEl>
                                              <a:dgm id="{9B62C99E-CE2A-4754-9A0C-4A83447CBB74}"/>
                                            </p:graphicEl>
                                          </p:spTgt>
                                        </p:tgtEl>
                                        <p:attrNameLst>
                                          <p:attrName>ppt_x</p:attrName>
                                        </p:attrNameLst>
                                      </p:cBhvr>
                                      <p:tavLst>
                                        <p:tav tm="0">
                                          <p:val>
                                            <p:strVal val="#ppt_x-0.25"/>
                                          </p:val>
                                        </p:tav>
                                        <p:tav tm="100000">
                                          <p:val>
                                            <p:strVal val="#ppt_x"/>
                                          </p:val>
                                        </p:tav>
                                      </p:tavLst>
                                    </p:anim>
                                    <p:anim calcmode="lin" valueType="num">
                                      <p:cBhvr>
                                        <p:cTn id="195" dur="664" tmFilter="0.0,0.0; 0.25,0.07; 0.50,0.2; 0.75,0.467; 1.0,1.0">
                                          <p:stCondLst>
                                            <p:cond delay="0"/>
                                          </p:stCondLst>
                                        </p:cTn>
                                        <p:tgtEl>
                                          <p:spTgt spid="10">
                                            <p:graphicEl>
                                              <a:dgm id="{9B62C99E-CE2A-4754-9A0C-4A83447CBB74}"/>
                                            </p:graphicEl>
                                          </p:spTgt>
                                        </p:tgtEl>
                                        <p:attrNameLst>
                                          <p:attrName>ppt_y</p:attrName>
                                        </p:attrNameLst>
                                      </p:cBhvr>
                                      <p:tavLst>
                                        <p:tav tm="0" fmla="#ppt_y-sin(pi*$)/3">
                                          <p:val>
                                            <p:fltVal val="0.5"/>
                                          </p:val>
                                        </p:tav>
                                        <p:tav tm="100000">
                                          <p:val>
                                            <p:fltVal val="1"/>
                                          </p:val>
                                        </p:tav>
                                      </p:tavLst>
                                    </p:anim>
                                    <p:anim calcmode="lin" valueType="num">
                                      <p:cBhvr>
                                        <p:cTn id="196" dur="664" tmFilter="0, 0; 0.125,0.2665; 0.25,0.4; 0.375,0.465; 0.5,0.5;  0.625,0.535; 0.75,0.6; 0.875,0.7335; 1,1">
                                          <p:stCondLst>
                                            <p:cond delay="664"/>
                                          </p:stCondLst>
                                        </p:cTn>
                                        <p:tgtEl>
                                          <p:spTgt spid="10">
                                            <p:graphicEl>
                                              <a:dgm id="{9B62C99E-CE2A-4754-9A0C-4A83447CBB74}"/>
                                            </p:graphicEl>
                                          </p:spTgt>
                                        </p:tgtEl>
                                        <p:attrNameLst>
                                          <p:attrName>ppt_y</p:attrName>
                                        </p:attrNameLst>
                                      </p:cBhvr>
                                      <p:tavLst>
                                        <p:tav tm="0" fmla="#ppt_y-sin(pi*$)/9">
                                          <p:val>
                                            <p:fltVal val="0"/>
                                          </p:val>
                                        </p:tav>
                                        <p:tav tm="100000">
                                          <p:val>
                                            <p:fltVal val="1"/>
                                          </p:val>
                                        </p:tav>
                                      </p:tavLst>
                                    </p:anim>
                                    <p:anim calcmode="lin" valueType="num">
                                      <p:cBhvr>
                                        <p:cTn id="197" dur="332" tmFilter="0, 0; 0.125,0.2665; 0.25,0.4; 0.375,0.465; 0.5,0.5;  0.625,0.535; 0.75,0.6; 0.875,0.7335; 1,1">
                                          <p:stCondLst>
                                            <p:cond delay="1324"/>
                                          </p:stCondLst>
                                        </p:cTn>
                                        <p:tgtEl>
                                          <p:spTgt spid="10">
                                            <p:graphicEl>
                                              <a:dgm id="{9B62C99E-CE2A-4754-9A0C-4A83447CBB74}"/>
                                            </p:graphicEl>
                                          </p:spTgt>
                                        </p:tgtEl>
                                        <p:attrNameLst>
                                          <p:attrName>ppt_y</p:attrName>
                                        </p:attrNameLst>
                                      </p:cBhvr>
                                      <p:tavLst>
                                        <p:tav tm="0" fmla="#ppt_y-sin(pi*$)/27">
                                          <p:val>
                                            <p:fltVal val="0"/>
                                          </p:val>
                                        </p:tav>
                                        <p:tav tm="100000">
                                          <p:val>
                                            <p:fltVal val="1"/>
                                          </p:val>
                                        </p:tav>
                                      </p:tavLst>
                                    </p:anim>
                                    <p:anim calcmode="lin" valueType="num">
                                      <p:cBhvr>
                                        <p:cTn id="198" dur="164" tmFilter="0, 0; 0.125,0.2665; 0.25,0.4; 0.375,0.465; 0.5,0.5;  0.625,0.535; 0.75,0.6; 0.875,0.7335; 1,1">
                                          <p:stCondLst>
                                            <p:cond delay="1656"/>
                                          </p:stCondLst>
                                        </p:cTn>
                                        <p:tgtEl>
                                          <p:spTgt spid="10">
                                            <p:graphicEl>
                                              <a:dgm id="{9B62C99E-CE2A-4754-9A0C-4A83447CBB74}"/>
                                            </p:graphicEl>
                                          </p:spTgt>
                                        </p:tgtEl>
                                        <p:attrNameLst>
                                          <p:attrName>ppt_y</p:attrName>
                                        </p:attrNameLst>
                                      </p:cBhvr>
                                      <p:tavLst>
                                        <p:tav tm="0" fmla="#ppt_y-sin(pi*$)/81">
                                          <p:val>
                                            <p:fltVal val="0"/>
                                          </p:val>
                                        </p:tav>
                                        <p:tav tm="100000">
                                          <p:val>
                                            <p:fltVal val="1"/>
                                          </p:val>
                                        </p:tav>
                                      </p:tavLst>
                                    </p:anim>
                                    <p:animScale>
                                      <p:cBhvr>
                                        <p:cTn id="199" dur="26">
                                          <p:stCondLst>
                                            <p:cond delay="650"/>
                                          </p:stCondLst>
                                        </p:cTn>
                                        <p:tgtEl>
                                          <p:spTgt spid="10">
                                            <p:graphicEl>
                                              <a:dgm id="{9B62C99E-CE2A-4754-9A0C-4A83447CBB74}"/>
                                            </p:graphicEl>
                                          </p:spTgt>
                                        </p:tgtEl>
                                      </p:cBhvr>
                                      <p:to x="100000" y="60000"/>
                                    </p:animScale>
                                    <p:animScale>
                                      <p:cBhvr>
                                        <p:cTn id="200" dur="166" decel="50000">
                                          <p:stCondLst>
                                            <p:cond delay="676"/>
                                          </p:stCondLst>
                                        </p:cTn>
                                        <p:tgtEl>
                                          <p:spTgt spid="10">
                                            <p:graphicEl>
                                              <a:dgm id="{9B62C99E-CE2A-4754-9A0C-4A83447CBB74}"/>
                                            </p:graphicEl>
                                          </p:spTgt>
                                        </p:tgtEl>
                                      </p:cBhvr>
                                      <p:to x="100000" y="100000"/>
                                    </p:animScale>
                                    <p:animScale>
                                      <p:cBhvr>
                                        <p:cTn id="201" dur="26">
                                          <p:stCondLst>
                                            <p:cond delay="1312"/>
                                          </p:stCondLst>
                                        </p:cTn>
                                        <p:tgtEl>
                                          <p:spTgt spid="10">
                                            <p:graphicEl>
                                              <a:dgm id="{9B62C99E-CE2A-4754-9A0C-4A83447CBB74}"/>
                                            </p:graphicEl>
                                          </p:spTgt>
                                        </p:tgtEl>
                                      </p:cBhvr>
                                      <p:to x="100000" y="80000"/>
                                    </p:animScale>
                                    <p:animScale>
                                      <p:cBhvr>
                                        <p:cTn id="202" dur="166" decel="50000">
                                          <p:stCondLst>
                                            <p:cond delay="1338"/>
                                          </p:stCondLst>
                                        </p:cTn>
                                        <p:tgtEl>
                                          <p:spTgt spid="10">
                                            <p:graphicEl>
                                              <a:dgm id="{9B62C99E-CE2A-4754-9A0C-4A83447CBB74}"/>
                                            </p:graphicEl>
                                          </p:spTgt>
                                        </p:tgtEl>
                                      </p:cBhvr>
                                      <p:to x="100000" y="100000"/>
                                    </p:animScale>
                                    <p:animScale>
                                      <p:cBhvr>
                                        <p:cTn id="203" dur="26">
                                          <p:stCondLst>
                                            <p:cond delay="1642"/>
                                          </p:stCondLst>
                                        </p:cTn>
                                        <p:tgtEl>
                                          <p:spTgt spid="10">
                                            <p:graphicEl>
                                              <a:dgm id="{9B62C99E-CE2A-4754-9A0C-4A83447CBB74}"/>
                                            </p:graphicEl>
                                          </p:spTgt>
                                        </p:tgtEl>
                                      </p:cBhvr>
                                      <p:to x="100000" y="90000"/>
                                    </p:animScale>
                                    <p:animScale>
                                      <p:cBhvr>
                                        <p:cTn id="204" dur="166" decel="50000">
                                          <p:stCondLst>
                                            <p:cond delay="1668"/>
                                          </p:stCondLst>
                                        </p:cTn>
                                        <p:tgtEl>
                                          <p:spTgt spid="10">
                                            <p:graphicEl>
                                              <a:dgm id="{9B62C99E-CE2A-4754-9A0C-4A83447CBB74}"/>
                                            </p:graphicEl>
                                          </p:spTgt>
                                        </p:tgtEl>
                                      </p:cBhvr>
                                      <p:to x="100000" y="100000"/>
                                    </p:animScale>
                                    <p:animScale>
                                      <p:cBhvr>
                                        <p:cTn id="205" dur="26">
                                          <p:stCondLst>
                                            <p:cond delay="1808"/>
                                          </p:stCondLst>
                                        </p:cTn>
                                        <p:tgtEl>
                                          <p:spTgt spid="10">
                                            <p:graphicEl>
                                              <a:dgm id="{9B62C99E-CE2A-4754-9A0C-4A83447CBB74}"/>
                                            </p:graphicEl>
                                          </p:spTgt>
                                        </p:tgtEl>
                                      </p:cBhvr>
                                      <p:to x="100000" y="95000"/>
                                    </p:animScale>
                                    <p:animScale>
                                      <p:cBhvr>
                                        <p:cTn id="206" dur="166" decel="50000">
                                          <p:stCondLst>
                                            <p:cond delay="1834"/>
                                          </p:stCondLst>
                                        </p:cTn>
                                        <p:tgtEl>
                                          <p:spTgt spid="10">
                                            <p:graphicEl>
                                              <a:dgm id="{9B62C99E-CE2A-4754-9A0C-4A83447CBB74}"/>
                                            </p:graphicEl>
                                          </p:spTgt>
                                        </p:tgtEl>
                                      </p:cBhvr>
                                      <p:to x="100000" y="100000"/>
                                    </p:animScale>
                                  </p:childTnLst>
                                </p:cTn>
                              </p:par>
                            </p:childTnLst>
                          </p:cTn>
                        </p:par>
                      </p:childTnLst>
                    </p:cTn>
                  </p:par>
                  <p:par>
                    <p:cTn id="207" fill="hold">
                      <p:stCondLst>
                        <p:cond delay="indefinite"/>
                      </p:stCondLst>
                      <p:childTnLst>
                        <p:par>
                          <p:cTn id="208" fill="hold">
                            <p:stCondLst>
                              <p:cond delay="0"/>
                            </p:stCondLst>
                            <p:childTnLst>
                              <p:par>
                                <p:cTn id="209" presetID="26" presetClass="entr" presetSubtype="0" fill="hold" grpId="0" nodeType="clickEffect">
                                  <p:stCondLst>
                                    <p:cond delay="0"/>
                                  </p:stCondLst>
                                  <p:childTnLst>
                                    <p:set>
                                      <p:cBhvr>
                                        <p:cTn id="210" dur="1" fill="hold">
                                          <p:stCondLst>
                                            <p:cond delay="0"/>
                                          </p:stCondLst>
                                        </p:cTn>
                                        <p:tgtEl>
                                          <p:spTgt spid="10">
                                            <p:graphicEl>
                                              <a:dgm id="{04224630-BB4D-4F52-95B9-A27BE6FE5B05}"/>
                                            </p:graphicEl>
                                          </p:spTgt>
                                        </p:tgtEl>
                                        <p:attrNameLst>
                                          <p:attrName>style.visibility</p:attrName>
                                        </p:attrNameLst>
                                      </p:cBhvr>
                                      <p:to>
                                        <p:strVal val="visible"/>
                                      </p:to>
                                    </p:set>
                                    <p:animEffect transition="in" filter="wipe(down)">
                                      <p:cBhvr>
                                        <p:cTn id="211" dur="580">
                                          <p:stCondLst>
                                            <p:cond delay="0"/>
                                          </p:stCondLst>
                                        </p:cTn>
                                        <p:tgtEl>
                                          <p:spTgt spid="10">
                                            <p:graphicEl>
                                              <a:dgm id="{04224630-BB4D-4F52-95B9-A27BE6FE5B05}"/>
                                            </p:graphicEl>
                                          </p:spTgt>
                                        </p:tgtEl>
                                      </p:cBhvr>
                                    </p:animEffect>
                                    <p:anim calcmode="lin" valueType="num">
                                      <p:cBhvr>
                                        <p:cTn id="212" dur="1822" tmFilter="0,0; 0.14,0.36; 0.43,0.73; 0.71,0.91; 1.0,1.0">
                                          <p:stCondLst>
                                            <p:cond delay="0"/>
                                          </p:stCondLst>
                                        </p:cTn>
                                        <p:tgtEl>
                                          <p:spTgt spid="10">
                                            <p:graphicEl>
                                              <a:dgm id="{04224630-BB4D-4F52-95B9-A27BE6FE5B05}"/>
                                            </p:graphicEl>
                                          </p:spTgt>
                                        </p:tgtEl>
                                        <p:attrNameLst>
                                          <p:attrName>ppt_x</p:attrName>
                                        </p:attrNameLst>
                                      </p:cBhvr>
                                      <p:tavLst>
                                        <p:tav tm="0">
                                          <p:val>
                                            <p:strVal val="#ppt_x-0.25"/>
                                          </p:val>
                                        </p:tav>
                                        <p:tav tm="100000">
                                          <p:val>
                                            <p:strVal val="#ppt_x"/>
                                          </p:val>
                                        </p:tav>
                                      </p:tavLst>
                                    </p:anim>
                                    <p:anim calcmode="lin" valueType="num">
                                      <p:cBhvr>
                                        <p:cTn id="213" dur="664" tmFilter="0.0,0.0; 0.25,0.07; 0.50,0.2; 0.75,0.467; 1.0,1.0">
                                          <p:stCondLst>
                                            <p:cond delay="0"/>
                                          </p:stCondLst>
                                        </p:cTn>
                                        <p:tgtEl>
                                          <p:spTgt spid="10">
                                            <p:graphicEl>
                                              <a:dgm id="{04224630-BB4D-4F52-95B9-A27BE6FE5B05}"/>
                                            </p:graphicEl>
                                          </p:spTgt>
                                        </p:tgtEl>
                                        <p:attrNameLst>
                                          <p:attrName>ppt_y</p:attrName>
                                        </p:attrNameLst>
                                      </p:cBhvr>
                                      <p:tavLst>
                                        <p:tav tm="0" fmla="#ppt_y-sin(pi*$)/3">
                                          <p:val>
                                            <p:fltVal val="0.5"/>
                                          </p:val>
                                        </p:tav>
                                        <p:tav tm="100000">
                                          <p:val>
                                            <p:fltVal val="1"/>
                                          </p:val>
                                        </p:tav>
                                      </p:tavLst>
                                    </p:anim>
                                    <p:anim calcmode="lin" valueType="num">
                                      <p:cBhvr>
                                        <p:cTn id="214" dur="664" tmFilter="0, 0; 0.125,0.2665; 0.25,0.4; 0.375,0.465; 0.5,0.5;  0.625,0.535; 0.75,0.6; 0.875,0.7335; 1,1">
                                          <p:stCondLst>
                                            <p:cond delay="664"/>
                                          </p:stCondLst>
                                        </p:cTn>
                                        <p:tgtEl>
                                          <p:spTgt spid="10">
                                            <p:graphicEl>
                                              <a:dgm id="{04224630-BB4D-4F52-95B9-A27BE6FE5B05}"/>
                                            </p:graphicEl>
                                          </p:spTgt>
                                        </p:tgtEl>
                                        <p:attrNameLst>
                                          <p:attrName>ppt_y</p:attrName>
                                        </p:attrNameLst>
                                      </p:cBhvr>
                                      <p:tavLst>
                                        <p:tav tm="0" fmla="#ppt_y-sin(pi*$)/9">
                                          <p:val>
                                            <p:fltVal val="0"/>
                                          </p:val>
                                        </p:tav>
                                        <p:tav tm="100000">
                                          <p:val>
                                            <p:fltVal val="1"/>
                                          </p:val>
                                        </p:tav>
                                      </p:tavLst>
                                    </p:anim>
                                    <p:anim calcmode="lin" valueType="num">
                                      <p:cBhvr>
                                        <p:cTn id="215" dur="332" tmFilter="0, 0; 0.125,0.2665; 0.25,0.4; 0.375,0.465; 0.5,0.5;  0.625,0.535; 0.75,0.6; 0.875,0.7335; 1,1">
                                          <p:stCondLst>
                                            <p:cond delay="1324"/>
                                          </p:stCondLst>
                                        </p:cTn>
                                        <p:tgtEl>
                                          <p:spTgt spid="10">
                                            <p:graphicEl>
                                              <a:dgm id="{04224630-BB4D-4F52-95B9-A27BE6FE5B05}"/>
                                            </p:graphicEl>
                                          </p:spTgt>
                                        </p:tgtEl>
                                        <p:attrNameLst>
                                          <p:attrName>ppt_y</p:attrName>
                                        </p:attrNameLst>
                                      </p:cBhvr>
                                      <p:tavLst>
                                        <p:tav tm="0" fmla="#ppt_y-sin(pi*$)/27">
                                          <p:val>
                                            <p:fltVal val="0"/>
                                          </p:val>
                                        </p:tav>
                                        <p:tav tm="100000">
                                          <p:val>
                                            <p:fltVal val="1"/>
                                          </p:val>
                                        </p:tav>
                                      </p:tavLst>
                                    </p:anim>
                                    <p:anim calcmode="lin" valueType="num">
                                      <p:cBhvr>
                                        <p:cTn id="216" dur="164" tmFilter="0, 0; 0.125,0.2665; 0.25,0.4; 0.375,0.465; 0.5,0.5;  0.625,0.535; 0.75,0.6; 0.875,0.7335; 1,1">
                                          <p:stCondLst>
                                            <p:cond delay="1656"/>
                                          </p:stCondLst>
                                        </p:cTn>
                                        <p:tgtEl>
                                          <p:spTgt spid="10">
                                            <p:graphicEl>
                                              <a:dgm id="{04224630-BB4D-4F52-95B9-A27BE6FE5B05}"/>
                                            </p:graphicEl>
                                          </p:spTgt>
                                        </p:tgtEl>
                                        <p:attrNameLst>
                                          <p:attrName>ppt_y</p:attrName>
                                        </p:attrNameLst>
                                      </p:cBhvr>
                                      <p:tavLst>
                                        <p:tav tm="0" fmla="#ppt_y-sin(pi*$)/81">
                                          <p:val>
                                            <p:fltVal val="0"/>
                                          </p:val>
                                        </p:tav>
                                        <p:tav tm="100000">
                                          <p:val>
                                            <p:fltVal val="1"/>
                                          </p:val>
                                        </p:tav>
                                      </p:tavLst>
                                    </p:anim>
                                    <p:animScale>
                                      <p:cBhvr>
                                        <p:cTn id="217" dur="26">
                                          <p:stCondLst>
                                            <p:cond delay="650"/>
                                          </p:stCondLst>
                                        </p:cTn>
                                        <p:tgtEl>
                                          <p:spTgt spid="10">
                                            <p:graphicEl>
                                              <a:dgm id="{04224630-BB4D-4F52-95B9-A27BE6FE5B05}"/>
                                            </p:graphicEl>
                                          </p:spTgt>
                                        </p:tgtEl>
                                      </p:cBhvr>
                                      <p:to x="100000" y="60000"/>
                                    </p:animScale>
                                    <p:animScale>
                                      <p:cBhvr>
                                        <p:cTn id="218" dur="166" decel="50000">
                                          <p:stCondLst>
                                            <p:cond delay="676"/>
                                          </p:stCondLst>
                                        </p:cTn>
                                        <p:tgtEl>
                                          <p:spTgt spid="10">
                                            <p:graphicEl>
                                              <a:dgm id="{04224630-BB4D-4F52-95B9-A27BE6FE5B05}"/>
                                            </p:graphicEl>
                                          </p:spTgt>
                                        </p:tgtEl>
                                      </p:cBhvr>
                                      <p:to x="100000" y="100000"/>
                                    </p:animScale>
                                    <p:animScale>
                                      <p:cBhvr>
                                        <p:cTn id="219" dur="26">
                                          <p:stCondLst>
                                            <p:cond delay="1312"/>
                                          </p:stCondLst>
                                        </p:cTn>
                                        <p:tgtEl>
                                          <p:spTgt spid="10">
                                            <p:graphicEl>
                                              <a:dgm id="{04224630-BB4D-4F52-95B9-A27BE6FE5B05}"/>
                                            </p:graphicEl>
                                          </p:spTgt>
                                        </p:tgtEl>
                                      </p:cBhvr>
                                      <p:to x="100000" y="80000"/>
                                    </p:animScale>
                                    <p:animScale>
                                      <p:cBhvr>
                                        <p:cTn id="220" dur="166" decel="50000">
                                          <p:stCondLst>
                                            <p:cond delay="1338"/>
                                          </p:stCondLst>
                                        </p:cTn>
                                        <p:tgtEl>
                                          <p:spTgt spid="10">
                                            <p:graphicEl>
                                              <a:dgm id="{04224630-BB4D-4F52-95B9-A27BE6FE5B05}"/>
                                            </p:graphicEl>
                                          </p:spTgt>
                                        </p:tgtEl>
                                      </p:cBhvr>
                                      <p:to x="100000" y="100000"/>
                                    </p:animScale>
                                    <p:animScale>
                                      <p:cBhvr>
                                        <p:cTn id="221" dur="26">
                                          <p:stCondLst>
                                            <p:cond delay="1642"/>
                                          </p:stCondLst>
                                        </p:cTn>
                                        <p:tgtEl>
                                          <p:spTgt spid="10">
                                            <p:graphicEl>
                                              <a:dgm id="{04224630-BB4D-4F52-95B9-A27BE6FE5B05}"/>
                                            </p:graphicEl>
                                          </p:spTgt>
                                        </p:tgtEl>
                                      </p:cBhvr>
                                      <p:to x="100000" y="90000"/>
                                    </p:animScale>
                                    <p:animScale>
                                      <p:cBhvr>
                                        <p:cTn id="222" dur="166" decel="50000">
                                          <p:stCondLst>
                                            <p:cond delay="1668"/>
                                          </p:stCondLst>
                                        </p:cTn>
                                        <p:tgtEl>
                                          <p:spTgt spid="10">
                                            <p:graphicEl>
                                              <a:dgm id="{04224630-BB4D-4F52-95B9-A27BE6FE5B05}"/>
                                            </p:graphicEl>
                                          </p:spTgt>
                                        </p:tgtEl>
                                      </p:cBhvr>
                                      <p:to x="100000" y="100000"/>
                                    </p:animScale>
                                    <p:animScale>
                                      <p:cBhvr>
                                        <p:cTn id="223" dur="26">
                                          <p:stCondLst>
                                            <p:cond delay="1808"/>
                                          </p:stCondLst>
                                        </p:cTn>
                                        <p:tgtEl>
                                          <p:spTgt spid="10">
                                            <p:graphicEl>
                                              <a:dgm id="{04224630-BB4D-4F52-95B9-A27BE6FE5B05}"/>
                                            </p:graphicEl>
                                          </p:spTgt>
                                        </p:tgtEl>
                                      </p:cBhvr>
                                      <p:to x="100000" y="95000"/>
                                    </p:animScale>
                                    <p:animScale>
                                      <p:cBhvr>
                                        <p:cTn id="224" dur="166" decel="50000">
                                          <p:stCondLst>
                                            <p:cond delay="1834"/>
                                          </p:stCondLst>
                                        </p:cTn>
                                        <p:tgtEl>
                                          <p:spTgt spid="10">
                                            <p:graphicEl>
                                              <a:dgm id="{04224630-BB4D-4F52-95B9-A27BE6FE5B05}"/>
                                            </p:graphicEl>
                                          </p:spTgt>
                                        </p:tgtEl>
                                      </p:cBhvr>
                                      <p:to x="100000" y="100000"/>
                                    </p:animScale>
                                  </p:childTnLst>
                                </p:cTn>
                              </p:par>
                              <p:par>
                                <p:cTn id="225" presetID="26" presetClass="entr" presetSubtype="0" fill="hold" grpId="0" nodeType="withEffect">
                                  <p:stCondLst>
                                    <p:cond delay="0"/>
                                  </p:stCondLst>
                                  <p:childTnLst>
                                    <p:set>
                                      <p:cBhvr>
                                        <p:cTn id="226" dur="1" fill="hold">
                                          <p:stCondLst>
                                            <p:cond delay="0"/>
                                          </p:stCondLst>
                                        </p:cTn>
                                        <p:tgtEl>
                                          <p:spTgt spid="10">
                                            <p:graphicEl>
                                              <a:dgm id="{DCDCFD67-D4DA-4727-A3C5-7E7A7099545F}"/>
                                            </p:graphicEl>
                                          </p:spTgt>
                                        </p:tgtEl>
                                        <p:attrNameLst>
                                          <p:attrName>style.visibility</p:attrName>
                                        </p:attrNameLst>
                                      </p:cBhvr>
                                      <p:to>
                                        <p:strVal val="visible"/>
                                      </p:to>
                                    </p:set>
                                    <p:animEffect transition="in" filter="wipe(down)">
                                      <p:cBhvr>
                                        <p:cTn id="227" dur="580">
                                          <p:stCondLst>
                                            <p:cond delay="0"/>
                                          </p:stCondLst>
                                        </p:cTn>
                                        <p:tgtEl>
                                          <p:spTgt spid="10">
                                            <p:graphicEl>
                                              <a:dgm id="{DCDCFD67-D4DA-4727-A3C5-7E7A7099545F}"/>
                                            </p:graphicEl>
                                          </p:spTgt>
                                        </p:tgtEl>
                                      </p:cBhvr>
                                    </p:animEffect>
                                    <p:anim calcmode="lin" valueType="num">
                                      <p:cBhvr>
                                        <p:cTn id="228" dur="1822" tmFilter="0,0; 0.14,0.36; 0.43,0.73; 0.71,0.91; 1.0,1.0">
                                          <p:stCondLst>
                                            <p:cond delay="0"/>
                                          </p:stCondLst>
                                        </p:cTn>
                                        <p:tgtEl>
                                          <p:spTgt spid="10">
                                            <p:graphicEl>
                                              <a:dgm id="{DCDCFD67-D4DA-4727-A3C5-7E7A7099545F}"/>
                                            </p:graphicEl>
                                          </p:spTgt>
                                        </p:tgtEl>
                                        <p:attrNameLst>
                                          <p:attrName>ppt_x</p:attrName>
                                        </p:attrNameLst>
                                      </p:cBhvr>
                                      <p:tavLst>
                                        <p:tav tm="0">
                                          <p:val>
                                            <p:strVal val="#ppt_x-0.25"/>
                                          </p:val>
                                        </p:tav>
                                        <p:tav tm="100000">
                                          <p:val>
                                            <p:strVal val="#ppt_x"/>
                                          </p:val>
                                        </p:tav>
                                      </p:tavLst>
                                    </p:anim>
                                    <p:anim calcmode="lin" valueType="num">
                                      <p:cBhvr>
                                        <p:cTn id="229" dur="664" tmFilter="0.0,0.0; 0.25,0.07; 0.50,0.2; 0.75,0.467; 1.0,1.0">
                                          <p:stCondLst>
                                            <p:cond delay="0"/>
                                          </p:stCondLst>
                                        </p:cTn>
                                        <p:tgtEl>
                                          <p:spTgt spid="10">
                                            <p:graphicEl>
                                              <a:dgm id="{DCDCFD67-D4DA-4727-A3C5-7E7A7099545F}"/>
                                            </p:graphicEl>
                                          </p:spTgt>
                                        </p:tgtEl>
                                        <p:attrNameLst>
                                          <p:attrName>ppt_y</p:attrName>
                                        </p:attrNameLst>
                                      </p:cBhvr>
                                      <p:tavLst>
                                        <p:tav tm="0" fmla="#ppt_y-sin(pi*$)/3">
                                          <p:val>
                                            <p:fltVal val="0.5"/>
                                          </p:val>
                                        </p:tav>
                                        <p:tav tm="100000">
                                          <p:val>
                                            <p:fltVal val="1"/>
                                          </p:val>
                                        </p:tav>
                                      </p:tavLst>
                                    </p:anim>
                                    <p:anim calcmode="lin" valueType="num">
                                      <p:cBhvr>
                                        <p:cTn id="230" dur="664" tmFilter="0, 0; 0.125,0.2665; 0.25,0.4; 0.375,0.465; 0.5,0.5;  0.625,0.535; 0.75,0.6; 0.875,0.7335; 1,1">
                                          <p:stCondLst>
                                            <p:cond delay="664"/>
                                          </p:stCondLst>
                                        </p:cTn>
                                        <p:tgtEl>
                                          <p:spTgt spid="10">
                                            <p:graphicEl>
                                              <a:dgm id="{DCDCFD67-D4DA-4727-A3C5-7E7A7099545F}"/>
                                            </p:graphicEl>
                                          </p:spTgt>
                                        </p:tgtEl>
                                        <p:attrNameLst>
                                          <p:attrName>ppt_y</p:attrName>
                                        </p:attrNameLst>
                                      </p:cBhvr>
                                      <p:tavLst>
                                        <p:tav tm="0" fmla="#ppt_y-sin(pi*$)/9">
                                          <p:val>
                                            <p:fltVal val="0"/>
                                          </p:val>
                                        </p:tav>
                                        <p:tav tm="100000">
                                          <p:val>
                                            <p:fltVal val="1"/>
                                          </p:val>
                                        </p:tav>
                                      </p:tavLst>
                                    </p:anim>
                                    <p:anim calcmode="lin" valueType="num">
                                      <p:cBhvr>
                                        <p:cTn id="231" dur="332" tmFilter="0, 0; 0.125,0.2665; 0.25,0.4; 0.375,0.465; 0.5,0.5;  0.625,0.535; 0.75,0.6; 0.875,0.7335; 1,1">
                                          <p:stCondLst>
                                            <p:cond delay="1324"/>
                                          </p:stCondLst>
                                        </p:cTn>
                                        <p:tgtEl>
                                          <p:spTgt spid="10">
                                            <p:graphicEl>
                                              <a:dgm id="{DCDCFD67-D4DA-4727-A3C5-7E7A7099545F}"/>
                                            </p:graphicEl>
                                          </p:spTgt>
                                        </p:tgtEl>
                                        <p:attrNameLst>
                                          <p:attrName>ppt_y</p:attrName>
                                        </p:attrNameLst>
                                      </p:cBhvr>
                                      <p:tavLst>
                                        <p:tav tm="0" fmla="#ppt_y-sin(pi*$)/27">
                                          <p:val>
                                            <p:fltVal val="0"/>
                                          </p:val>
                                        </p:tav>
                                        <p:tav tm="100000">
                                          <p:val>
                                            <p:fltVal val="1"/>
                                          </p:val>
                                        </p:tav>
                                      </p:tavLst>
                                    </p:anim>
                                    <p:anim calcmode="lin" valueType="num">
                                      <p:cBhvr>
                                        <p:cTn id="232" dur="164" tmFilter="0, 0; 0.125,0.2665; 0.25,0.4; 0.375,0.465; 0.5,0.5;  0.625,0.535; 0.75,0.6; 0.875,0.7335; 1,1">
                                          <p:stCondLst>
                                            <p:cond delay="1656"/>
                                          </p:stCondLst>
                                        </p:cTn>
                                        <p:tgtEl>
                                          <p:spTgt spid="10">
                                            <p:graphicEl>
                                              <a:dgm id="{DCDCFD67-D4DA-4727-A3C5-7E7A7099545F}"/>
                                            </p:graphicEl>
                                          </p:spTgt>
                                        </p:tgtEl>
                                        <p:attrNameLst>
                                          <p:attrName>ppt_y</p:attrName>
                                        </p:attrNameLst>
                                      </p:cBhvr>
                                      <p:tavLst>
                                        <p:tav tm="0" fmla="#ppt_y-sin(pi*$)/81">
                                          <p:val>
                                            <p:fltVal val="0"/>
                                          </p:val>
                                        </p:tav>
                                        <p:tav tm="100000">
                                          <p:val>
                                            <p:fltVal val="1"/>
                                          </p:val>
                                        </p:tav>
                                      </p:tavLst>
                                    </p:anim>
                                    <p:animScale>
                                      <p:cBhvr>
                                        <p:cTn id="233" dur="26">
                                          <p:stCondLst>
                                            <p:cond delay="650"/>
                                          </p:stCondLst>
                                        </p:cTn>
                                        <p:tgtEl>
                                          <p:spTgt spid="10">
                                            <p:graphicEl>
                                              <a:dgm id="{DCDCFD67-D4DA-4727-A3C5-7E7A7099545F}"/>
                                            </p:graphicEl>
                                          </p:spTgt>
                                        </p:tgtEl>
                                      </p:cBhvr>
                                      <p:to x="100000" y="60000"/>
                                    </p:animScale>
                                    <p:animScale>
                                      <p:cBhvr>
                                        <p:cTn id="234" dur="166" decel="50000">
                                          <p:stCondLst>
                                            <p:cond delay="676"/>
                                          </p:stCondLst>
                                        </p:cTn>
                                        <p:tgtEl>
                                          <p:spTgt spid="10">
                                            <p:graphicEl>
                                              <a:dgm id="{DCDCFD67-D4DA-4727-A3C5-7E7A7099545F}"/>
                                            </p:graphicEl>
                                          </p:spTgt>
                                        </p:tgtEl>
                                      </p:cBhvr>
                                      <p:to x="100000" y="100000"/>
                                    </p:animScale>
                                    <p:animScale>
                                      <p:cBhvr>
                                        <p:cTn id="235" dur="26">
                                          <p:stCondLst>
                                            <p:cond delay="1312"/>
                                          </p:stCondLst>
                                        </p:cTn>
                                        <p:tgtEl>
                                          <p:spTgt spid="10">
                                            <p:graphicEl>
                                              <a:dgm id="{DCDCFD67-D4DA-4727-A3C5-7E7A7099545F}"/>
                                            </p:graphicEl>
                                          </p:spTgt>
                                        </p:tgtEl>
                                      </p:cBhvr>
                                      <p:to x="100000" y="80000"/>
                                    </p:animScale>
                                    <p:animScale>
                                      <p:cBhvr>
                                        <p:cTn id="236" dur="166" decel="50000">
                                          <p:stCondLst>
                                            <p:cond delay="1338"/>
                                          </p:stCondLst>
                                        </p:cTn>
                                        <p:tgtEl>
                                          <p:spTgt spid="10">
                                            <p:graphicEl>
                                              <a:dgm id="{DCDCFD67-D4DA-4727-A3C5-7E7A7099545F}"/>
                                            </p:graphicEl>
                                          </p:spTgt>
                                        </p:tgtEl>
                                      </p:cBhvr>
                                      <p:to x="100000" y="100000"/>
                                    </p:animScale>
                                    <p:animScale>
                                      <p:cBhvr>
                                        <p:cTn id="237" dur="26">
                                          <p:stCondLst>
                                            <p:cond delay="1642"/>
                                          </p:stCondLst>
                                        </p:cTn>
                                        <p:tgtEl>
                                          <p:spTgt spid="10">
                                            <p:graphicEl>
                                              <a:dgm id="{DCDCFD67-D4DA-4727-A3C5-7E7A7099545F}"/>
                                            </p:graphicEl>
                                          </p:spTgt>
                                        </p:tgtEl>
                                      </p:cBhvr>
                                      <p:to x="100000" y="90000"/>
                                    </p:animScale>
                                    <p:animScale>
                                      <p:cBhvr>
                                        <p:cTn id="238" dur="166" decel="50000">
                                          <p:stCondLst>
                                            <p:cond delay="1668"/>
                                          </p:stCondLst>
                                        </p:cTn>
                                        <p:tgtEl>
                                          <p:spTgt spid="10">
                                            <p:graphicEl>
                                              <a:dgm id="{DCDCFD67-D4DA-4727-A3C5-7E7A7099545F}"/>
                                            </p:graphicEl>
                                          </p:spTgt>
                                        </p:tgtEl>
                                      </p:cBhvr>
                                      <p:to x="100000" y="100000"/>
                                    </p:animScale>
                                    <p:animScale>
                                      <p:cBhvr>
                                        <p:cTn id="239" dur="26">
                                          <p:stCondLst>
                                            <p:cond delay="1808"/>
                                          </p:stCondLst>
                                        </p:cTn>
                                        <p:tgtEl>
                                          <p:spTgt spid="10">
                                            <p:graphicEl>
                                              <a:dgm id="{DCDCFD67-D4DA-4727-A3C5-7E7A7099545F}"/>
                                            </p:graphicEl>
                                          </p:spTgt>
                                        </p:tgtEl>
                                      </p:cBhvr>
                                      <p:to x="100000" y="95000"/>
                                    </p:animScale>
                                    <p:animScale>
                                      <p:cBhvr>
                                        <p:cTn id="240" dur="166" decel="50000">
                                          <p:stCondLst>
                                            <p:cond delay="1834"/>
                                          </p:stCondLst>
                                        </p:cTn>
                                        <p:tgtEl>
                                          <p:spTgt spid="10">
                                            <p:graphicEl>
                                              <a:dgm id="{DCDCFD67-D4DA-4727-A3C5-7E7A7099545F}"/>
                                            </p:graphicEl>
                                          </p:spTgt>
                                        </p:tgtEl>
                                      </p:cBhvr>
                                      <p:to x="100000" y="100000"/>
                                    </p:animScale>
                                  </p:childTnLst>
                                </p:cTn>
                              </p:par>
                            </p:childTnLst>
                          </p:cTn>
                        </p:par>
                      </p:childTnLst>
                    </p:cTn>
                  </p:par>
                  <p:par>
                    <p:cTn id="241" fill="hold">
                      <p:stCondLst>
                        <p:cond delay="indefinite"/>
                      </p:stCondLst>
                      <p:childTnLst>
                        <p:par>
                          <p:cTn id="242" fill="hold">
                            <p:stCondLst>
                              <p:cond delay="0"/>
                            </p:stCondLst>
                            <p:childTnLst>
                              <p:par>
                                <p:cTn id="243" presetID="26" presetClass="entr" presetSubtype="0" fill="hold" grpId="0" nodeType="clickEffect">
                                  <p:stCondLst>
                                    <p:cond delay="0"/>
                                  </p:stCondLst>
                                  <p:childTnLst>
                                    <p:set>
                                      <p:cBhvr>
                                        <p:cTn id="244" dur="1" fill="hold">
                                          <p:stCondLst>
                                            <p:cond delay="0"/>
                                          </p:stCondLst>
                                        </p:cTn>
                                        <p:tgtEl>
                                          <p:spTgt spid="10">
                                            <p:graphicEl>
                                              <a:dgm id="{1E611F00-69E5-4A47-AE8A-354026E3BA0E}"/>
                                            </p:graphicEl>
                                          </p:spTgt>
                                        </p:tgtEl>
                                        <p:attrNameLst>
                                          <p:attrName>style.visibility</p:attrName>
                                        </p:attrNameLst>
                                      </p:cBhvr>
                                      <p:to>
                                        <p:strVal val="visible"/>
                                      </p:to>
                                    </p:set>
                                    <p:animEffect transition="in" filter="wipe(down)">
                                      <p:cBhvr>
                                        <p:cTn id="245" dur="580">
                                          <p:stCondLst>
                                            <p:cond delay="0"/>
                                          </p:stCondLst>
                                        </p:cTn>
                                        <p:tgtEl>
                                          <p:spTgt spid="10">
                                            <p:graphicEl>
                                              <a:dgm id="{1E611F00-69E5-4A47-AE8A-354026E3BA0E}"/>
                                            </p:graphicEl>
                                          </p:spTgt>
                                        </p:tgtEl>
                                      </p:cBhvr>
                                    </p:animEffect>
                                    <p:anim calcmode="lin" valueType="num">
                                      <p:cBhvr>
                                        <p:cTn id="246" dur="1822" tmFilter="0,0; 0.14,0.36; 0.43,0.73; 0.71,0.91; 1.0,1.0">
                                          <p:stCondLst>
                                            <p:cond delay="0"/>
                                          </p:stCondLst>
                                        </p:cTn>
                                        <p:tgtEl>
                                          <p:spTgt spid="10">
                                            <p:graphicEl>
                                              <a:dgm id="{1E611F00-69E5-4A47-AE8A-354026E3BA0E}"/>
                                            </p:graphicEl>
                                          </p:spTgt>
                                        </p:tgtEl>
                                        <p:attrNameLst>
                                          <p:attrName>ppt_x</p:attrName>
                                        </p:attrNameLst>
                                      </p:cBhvr>
                                      <p:tavLst>
                                        <p:tav tm="0">
                                          <p:val>
                                            <p:strVal val="#ppt_x-0.25"/>
                                          </p:val>
                                        </p:tav>
                                        <p:tav tm="100000">
                                          <p:val>
                                            <p:strVal val="#ppt_x"/>
                                          </p:val>
                                        </p:tav>
                                      </p:tavLst>
                                    </p:anim>
                                    <p:anim calcmode="lin" valueType="num">
                                      <p:cBhvr>
                                        <p:cTn id="247" dur="664" tmFilter="0.0,0.0; 0.25,0.07; 0.50,0.2; 0.75,0.467; 1.0,1.0">
                                          <p:stCondLst>
                                            <p:cond delay="0"/>
                                          </p:stCondLst>
                                        </p:cTn>
                                        <p:tgtEl>
                                          <p:spTgt spid="10">
                                            <p:graphicEl>
                                              <a:dgm id="{1E611F00-69E5-4A47-AE8A-354026E3BA0E}"/>
                                            </p:graphicEl>
                                          </p:spTgt>
                                        </p:tgtEl>
                                        <p:attrNameLst>
                                          <p:attrName>ppt_y</p:attrName>
                                        </p:attrNameLst>
                                      </p:cBhvr>
                                      <p:tavLst>
                                        <p:tav tm="0" fmla="#ppt_y-sin(pi*$)/3">
                                          <p:val>
                                            <p:fltVal val="0.5"/>
                                          </p:val>
                                        </p:tav>
                                        <p:tav tm="100000">
                                          <p:val>
                                            <p:fltVal val="1"/>
                                          </p:val>
                                        </p:tav>
                                      </p:tavLst>
                                    </p:anim>
                                    <p:anim calcmode="lin" valueType="num">
                                      <p:cBhvr>
                                        <p:cTn id="248" dur="664" tmFilter="0, 0; 0.125,0.2665; 0.25,0.4; 0.375,0.465; 0.5,0.5;  0.625,0.535; 0.75,0.6; 0.875,0.7335; 1,1">
                                          <p:stCondLst>
                                            <p:cond delay="664"/>
                                          </p:stCondLst>
                                        </p:cTn>
                                        <p:tgtEl>
                                          <p:spTgt spid="10">
                                            <p:graphicEl>
                                              <a:dgm id="{1E611F00-69E5-4A47-AE8A-354026E3BA0E}"/>
                                            </p:graphicEl>
                                          </p:spTgt>
                                        </p:tgtEl>
                                        <p:attrNameLst>
                                          <p:attrName>ppt_y</p:attrName>
                                        </p:attrNameLst>
                                      </p:cBhvr>
                                      <p:tavLst>
                                        <p:tav tm="0" fmla="#ppt_y-sin(pi*$)/9">
                                          <p:val>
                                            <p:fltVal val="0"/>
                                          </p:val>
                                        </p:tav>
                                        <p:tav tm="100000">
                                          <p:val>
                                            <p:fltVal val="1"/>
                                          </p:val>
                                        </p:tav>
                                      </p:tavLst>
                                    </p:anim>
                                    <p:anim calcmode="lin" valueType="num">
                                      <p:cBhvr>
                                        <p:cTn id="249" dur="332" tmFilter="0, 0; 0.125,0.2665; 0.25,0.4; 0.375,0.465; 0.5,0.5;  0.625,0.535; 0.75,0.6; 0.875,0.7335; 1,1">
                                          <p:stCondLst>
                                            <p:cond delay="1324"/>
                                          </p:stCondLst>
                                        </p:cTn>
                                        <p:tgtEl>
                                          <p:spTgt spid="10">
                                            <p:graphicEl>
                                              <a:dgm id="{1E611F00-69E5-4A47-AE8A-354026E3BA0E}"/>
                                            </p:graphicEl>
                                          </p:spTgt>
                                        </p:tgtEl>
                                        <p:attrNameLst>
                                          <p:attrName>ppt_y</p:attrName>
                                        </p:attrNameLst>
                                      </p:cBhvr>
                                      <p:tavLst>
                                        <p:tav tm="0" fmla="#ppt_y-sin(pi*$)/27">
                                          <p:val>
                                            <p:fltVal val="0"/>
                                          </p:val>
                                        </p:tav>
                                        <p:tav tm="100000">
                                          <p:val>
                                            <p:fltVal val="1"/>
                                          </p:val>
                                        </p:tav>
                                      </p:tavLst>
                                    </p:anim>
                                    <p:anim calcmode="lin" valueType="num">
                                      <p:cBhvr>
                                        <p:cTn id="250" dur="164" tmFilter="0, 0; 0.125,0.2665; 0.25,0.4; 0.375,0.465; 0.5,0.5;  0.625,0.535; 0.75,0.6; 0.875,0.7335; 1,1">
                                          <p:stCondLst>
                                            <p:cond delay="1656"/>
                                          </p:stCondLst>
                                        </p:cTn>
                                        <p:tgtEl>
                                          <p:spTgt spid="10">
                                            <p:graphicEl>
                                              <a:dgm id="{1E611F00-69E5-4A47-AE8A-354026E3BA0E}"/>
                                            </p:graphicEl>
                                          </p:spTgt>
                                        </p:tgtEl>
                                        <p:attrNameLst>
                                          <p:attrName>ppt_y</p:attrName>
                                        </p:attrNameLst>
                                      </p:cBhvr>
                                      <p:tavLst>
                                        <p:tav tm="0" fmla="#ppt_y-sin(pi*$)/81">
                                          <p:val>
                                            <p:fltVal val="0"/>
                                          </p:val>
                                        </p:tav>
                                        <p:tav tm="100000">
                                          <p:val>
                                            <p:fltVal val="1"/>
                                          </p:val>
                                        </p:tav>
                                      </p:tavLst>
                                    </p:anim>
                                    <p:animScale>
                                      <p:cBhvr>
                                        <p:cTn id="251" dur="26">
                                          <p:stCondLst>
                                            <p:cond delay="650"/>
                                          </p:stCondLst>
                                        </p:cTn>
                                        <p:tgtEl>
                                          <p:spTgt spid="10">
                                            <p:graphicEl>
                                              <a:dgm id="{1E611F00-69E5-4A47-AE8A-354026E3BA0E}"/>
                                            </p:graphicEl>
                                          </p:spTgt>
                                        </p:tgtEl>
                                      </p:cBhvr>
                                      <p:to x="100000" y="60000"/>
                                    </p:animScale>
                                    <p:animScale>
                                      <p:cBhvr>
                                        <p:cTn id="252" dur="166" decel="50000">
                                          <p:stCondLst>
                                            <p:cond delay="676"/>
                                          </p:stCondLst>
                                        </p:cTn>
                                        <p:tgtEl>
                                          <p:spTgt spid="10">
                                            <p:graphicEl>
                                              <a:dgm id="{1E611F00-69E5-4A47-AE8A-354026E3BA0E}"/>
                                            </p:graphicEl>
                                          </p:spTgt>
                                        </p:tgtEl>
                                      </p:cBhvr>
                                      <p:to x="100000" y="100000"/>
                                    </p:animScale>
                                    <p:animScale>
                                      <p:cBhvr>
                                        <p:cTn id="253" dur="26">
                                          <p:stCondLst>
                                            <p:cond delay="1312"/>
                                          </p:stCondLst>
                                        </p:cTn>
                                        <p:tgtEl>
                                          <p:spTgt spid="10">
                                            <p:graphicEl>
                                              <a:dgm id="{1E611F00-69E5-4A47-AE8A-354026E3BA0E}"/>
                                            </p:graphicEl>
                                          </p:spTgt>
                                        </p:tgtEl>
                                      </p:cBhvr>
                                      <p:to x="100000" y="80000"/>
                                    </p:animScale>
                                    <p:animScale>
                                      <p:cBhvr>
                                        <p:cTn id="254" dur="166" decel="50000">
                                          <p:stCondLst>
                                            <p:cond delay="1338"/>
                                          </p:stCondLst>
                                        </p:cTn>
                                        <p:tgtEl>
                                          <p:spTgt spid="10">
                                            <p:graphicEl>
                                              <a:dgm id="{1E611F00-69E5-4A47-AE8A-354026E3BA0E}"/>
                                            </p:graphicEl>
                                          </p:spTgt>
                                        </p:tgtEl>
                                      </p:cBhvr>
                                      <p:to x="100000" y="100000"/>
                                    </p:animScale>
                                    <p:animScale>
                                      <p:cBhvr>
                                        <p:cTn id="255" dur="26">
                                          <p:stCondLst>
                                            <p:cond delay="1642"/>
                                          </p:stCondLst>
                                        </p:cTn>
                                        <p:tgtEl>
                                          <p:spTgt spid="10">
                                            <p:graphicEl>
                                              <a:dgm id="{1E611F00-69E5-4A47-AE8A-354026E3BA0E}"/>
                                            </p:graphicEl>
                                          </p:spTgt>
                                        </p:tgtEl>
                                      </p:cBhvr>
                                      <p:to x="100000" y="90000"/>
                                    </p:animScale>
                                    <p:animScale>
                                      <p:cBhvr>
                                        <p:cTn id="256" dur="166" decel="50000">
                                          <p:stCondLst>
                                            <p:cond delay="1668"/>
                                          </p:stCondLst>
                                        </p:cTn>
                                        <p:tgtEl>
                                          <p:spTgt spid="10">
                                            <p:graphicEl>
                                              <a:dgm id="{1E611F00-69E5-4A47-AE8A-354026E3BA0E}"/>
                                            </p:graphicEl>
                                          </p:spTgt>
                                        </p:tgtEl>
                                      </p:cBhvr>
                                      <p:to x="100000" y="100000"/>
                                    </p:animScale>
                                    <p:animScale>
                                      <p:cBhvr>
                                        <p:cTn id="257" dur="26">
                                          <p:stCondLst>
                                            <p:cond delay="1808"/>
                                          </p:stCondLst>
                                        </p:cTn>
                                        <p:tgtEl>
                                          <p:spTgt spid="10">
                                            <p:graphicEl>
                                              <a:dgm id="{1E611F00-69E5-4A47-AE8A-354026E3BA0E}"/>
                                            </p:graphicEl>
                                          </p:spTgt>
                                        </p:tgtEl>
                                      </p:cBhvr>
                                      <p:to x="100000" y="95000"/>
                                    </p:animScale>
                                    <p:animScale>
                                      <p:cBhvr>
                                        <p:cTn id="258" dur="166" decel="50000">
                                          <p:stCondLst>
                                            <p:cond delay="1834"/>
                                          </p:stCondLst>
                                        </p:cTn>
                                        <p:tgtEl>
                                          <p:spTgt spid="10">
                                            <p:graphicEl>
                                              <a:dgm id="{1E611F00-69E5-4A47-AE8A-354026E3BA0E}"/>
                                            </p:graphicEl>
                                          </p:spTgt>
                                        </p:tgtEl>
                                      </p:cBhvr>
                                      <p:to x="100000" y="100000"/>
                                    </p:animScale>
                                  </p:childTnLst>
                                </p:cTn>
                              </p:par>
                              <p:par>
                                <p:cTn id="259" presetID="26" presetClass="entr" presetSubtype="0" fill="hold" grpId="0" nodeType="withEffect">
                                  <p:stCondLst>
                                    <p:cond delay="0"/>
                                  </p:stCondLst>
                                  <p:childTnLst>
                                    <p:set>
                                      <p:cBhvr>
                                        <p:cTn id="260" dur="1" fill="hold">
                                          <p:stCondLst>
                                            <p:cond delay="0"/>
                                          </p:stCondLst>
                                        </p:cTn>
                                        <p:tgtEl>
                                          <p:spTgt spid="10">
                                            <p:graphicEl>
                                              <a:dgm id="{F5510122-2402-4CB6-93B1-23DBB0C11263}"/>
                                            </p:graphicEl>
                                          </p:spTgt>
                                        </p:tgtEl>
                                        <p:attrNameLst>
                                          <p:attrName>style.visibility</p:attrName>
                                        </p:attrNameLst>
                                      </p:cBhvr>
                                      <p:to>
                                        <p:strVal val="visible"/>
                                      </p:to>
                                    </p:set>
                                    <p:animEffect transition="in" filter="wipe(down)">
                                      <p:cBhvr>
                                        <p:cTn id="261" dur="580">
                                          <p:stCondLst>
                                            <p:cond delay="0"/>
                                          </p:stCondLst>
                                        </p:cTn>
                                        <p:tgtEl>
                                          <p:spTgt spid="10">
                                            <p:graphicEl>
                                              <a:dgm id="{F5510122-2402-4CB6-93B1-23DBB0C11263}"/>
                                            </p:graphicEl>
                                          </p:spTgt>
                                        </p:tgtEl>
                                      </p:cBhvr>
                                    </p:animEffect>
                                    <p:anim calcmode="lin" valueType="num">
                                      <p:cBhvr>
                                        <p:cTn id="262" dur="1822" tmFilter="0,0; 0.14,0.36; 0.43,0.73; 0.71,0.91; 1.0,1.0">
                                          <p:stCondLst>
                                            <p:cond delay="0"/>
                                          </p:stCondLst>
                                        </p:cTn>
                                        <p:tgtEl>
                                          <p:spTgt spid="10">
                                            <p:graphicEl>
                                              <a:dgm id="{F5510122-2402-4CB6-93B1-23DBB0C11263}"/>
                                            </p:graphicEl>
                                          </p:spTgt>
                                        </p:tgtEl>
                                        <p:attrNameLst>
                                          <p:attrName>ppt_x</p:attrName>
                                        </p:attrNameLst>
                                      </p:cBhvr>
                                      <p:tavLst>
                                        <p:tav tm="0">
                                          <p:val>
                                            <p:strVal val="#ppt_x-0.25"/>
                                          </p:val>
                                        </p:tav>
                                        <p:tav tm="100000">
                                          <p:val>
                                            <p:strVal val="#ppt_x"/>
                                          </p:val>
                                        </p:tav>
                                      </p:tavLst>
                                    </p:anim>
                                    <p:anim calcmode="lin" valueType="num">
                                      <p:cBhvr>
                                        <p:cTn id="263" dur="664" tmFilter="0.0,0.0; 0.25,0.07; 0.50,0.2; 0.75,0.467; 1.0,1.0">
                                          <p:stCondLst>
                                            <p:cond delay="0"/>
                                          </p:stCondLst>
                                        </p:cTn>
                                        <p:tgtEl>
                                          <p:spTgt spid="10">
                                            <p:graphicEl>
                                              <a:dgm id="{F5510122-2402-4CB6-93B1-23DBB0C11263}"/>
                                            </p:graphicEl>
                                          </p:spTgt>
                                        </p:tgtEl>
                                        <p:attrNameLst>
                                          <p:attrName>ppt_y</p:attrName>
                                        </p:attrNameLst>
                                      </p:cBhvr>
                                      <p:tavLst>
                                        <p:tav tm="0" fmla="#ppt_y-sin(pi*$)/3">
                                          <p:val>
                                            <p:fltVal val="0.5"/>
                                          </p:val>
                                        </p:tav>
                                        <p:tav tm="100000">
                                          <p:val>
                                            <p:fltVal val="1"/>
                                          </p:val>
                                        </p:tav>
                                      </p:tavLst>
                                    </p:anim>
                                    <p:anim calcmode="lin" valueType="num">
                                      <p:cBhvr>
                                        <p:cTn id="264" dur="664" tmFilter="0, 0; 0.125,0.2665; 0.25,0.4; 0.375,0.465; 0.5,0.5;  0.625,0.535; 0.75,0.6; 0.875,0.7335; 1,1">
                                          <p:stCondLst>
                                            <p:cond delay="664"/>
                                          </p:stCondLst>
                                        </p:cTn>
                                        <p:tgtEl>
                                          <p:spTgt spid="10">
                                            <p:graphicEl>
                                              <a:dgm id="{F5510122-2402-4CB6-93B1-23DBB0C11263}"/>
                                            </p:graphicEl>
                                          </p:spTgt>
                                        </p:tgtEl>
                                        <p:attrNameLst>
                                          <p:attrName>ppt_y</p:attrName>
                                        </p:attrNameLst>
                                      </p:cBhvr>
                                      <p:tavLst>
                                        <p:tav tm="0" fmla="#ppt_y-sin(pi*$)/9">
                                          <p:val>
                                            <p:fltVal val="0"/>
                                          </p:val>
                                        </p:tav>
                                        <p:tav tm="100000">
                                          <p:val>
                                            <p:fltVal val="1"/>
                                          </p:val>
                                        </p:tav>
                                      </p:tavLst>
                                    </p:anim>
                                    <p:anim calcmode="lin" valueType="num">
                                      <p:cBhvr>
                                        <p:cTn id="265" dur="332" tmFilter="0, 0; 0.125,0.2665; 0.25,0.4; 0.375,0.465; 0.5,0.5;  0.625,0.535; 0.75,0.6; 0.875,0.7335; 1,1">
                                          <p:stCondLst>
                                            <p:cond delay="1324"/>
                                          </p:stCondLst>
                                        </p:cTn>
                                        <p:tgtEl>
                                          <p:spTgt spid="10">
                                            <p:graphicEl>
                                              <a:dgm id="{F5510122-2402-4CB6-93B1-23DBB0C11263}"/>
                                            </p:graphicEl>
                                          </p:spTgt>
                                        </p:tgtEl>
                                        <p:attrNameLst>
                                          <p:attrName>ppt_y</p:attrName>
                                        </p:attrNameLst>
                                      </p:cBhvr>
                                      <p:tavLst>
                                        <p:tav tm="0" fmla="#ppt_y-sin(pi*$)/27">
                                          <p:val>
                                            <p:fltVal val="0"/>
                                          </p:val>
                                        </p:tav>
                                        <p:tav tm="100000">
                                          <p:val>
                                            <p:fltVal val="1"/>
                                          </p:val>
                                        </p:tav>
                                      </p:tavLst>
                                    </p:anim>
                                    <p:anim calcmode="lin" valueType="num">
                                      <p:cBhvr>
                                        <p:cTn id="266" dur="164" tmFilter="0, 0; 0.125,0.2665; 0.25,0.4; 0.375,0.465; 0.5,0.5;  0.625,0.535; 0.75,0.6; 0.875,0.7335; 1,1">
                                          <p:stCondLst>
                                            <p:cond delay="1656"/>
                                          </p:stCondLst>
                                        </p:cTn>
                                        <p:tgtEl>
                                          <p:spTgt spid="10">
                                            <p:graphicEl>
                                              <a:dgm id="{F5510122-2402-4CB6-93B1-23DBB0C11263}"/>
                                            </p:graphicEl>
                                          </p:spTgt>
                                        </p:tgtEl>
                                        <p:attrNameLst>
                                          <p:attrName>ppt_y</p:attrName>
                                        </p:attrNameLst>
                                      </p:cBhvr>
                                      <p:tavLst>
                                        <p:tav tm="0" fmla="#ppt_y-sin(pi*$)/81">
                                          <p:val>
                                            <p:fltVal val="0"/>
                                          </p:val>
                                        </p:tav>
                                        <p:tav tm="100000">
                                          <p:val>
                                            <p:fltVal val="1"/>
                                          </p:val>
                                        </p:tav>
                                      </p:tavLst>
                                    </p:anim>
                                    <p:animScale>
                                      <p:cBhvr>
                                        <p:cTn id="267" dur="26">
                                          <p:stCondLst>
                                            <p:cond delay="650"/>
                                          </p:stCondLst>
                                        </p:cTn>
                                        <p:tgtEl>
                                          <p:spTgt spid="10">
                                            <p:graphicEl>
                                              <a:dgm id="{F5510122-2402-4CB6-93B1-23DBB0C11263}"/>
                                            </p:graphicEl>
                                          </p:spTgt>
                                        </p:tgtEl>
                                      </p:cBhvr>
                                      <p:to x="100000" y="60000"/>
                                    </p:animScale>
                                    <p:animScale>
                                      <p:cBhvr>
                                        <p:cTn id="268" dur="166" decel="50000">
                                          <p:stCondLst>
                                            <p:cond delay="676"/>
                                          </p:stCondLst>
                                        </p:cTn>
                                        <p:tgtEl>
                                          <p:spTgt spid="10">
                                            <p:graphicEl>
                                              <a:dgm id="{F5510122-2402-4CB6-93B1-23DBB0C11263}"/>
                                            </p:graphicEl>
                                          </p:spTgt>
                                        </p:tgtEl>
                                      </p:cBhvr>
                                      <p:to x="100000" y="100000"/>
                                    </p:animScale>
                                    <p:animScale>
                                      <p:cBhvr>
                                        <p:cTn id="269" dur="26">
                                          <p:stCondLst>
                                            <p:cond delay="1312"/>
                                          </p:stCondLst>
                                        </p:cTn>
                                        <p:tgtEl>
                                          <p:spTgt spid="10">
                                            <p:graphicEl>
                                              <a:dgm id="{F5510122-2402-4CB6-93B1-23DBB0C11263}"/>
                                            </p:graphicEl>
                                          </p:spTgt>
                                        </p:tgtEl>
                                      </p:cBhvr>
                                      <p:to x="100000" y="80000"/>
                                    </p:animScale>
                                    <p:animScale>
                                      <p:cBhvr>
                                        <p:cTn id="270" dur="166" decel="50000">
                                          <p:stCondLst>
                                            <p:cond delay="1338"/>
                                          </p:stCondLst>
                                        </p:cTn>
                                        <p:tgtEl>
                                          <p:spTgt spid="10">
                                            <p:graphicEl>
                                              <a:dgm id="{F5510122-2402-4CB6-93B1-23DBB0C11263}"/>
                                            </p:graphicEl>
                                          </p:spTgt>
                                        </p:tgtEl>
                                      </p:cBhvr>
                                      <p:to x="100000" y="100000"/>
                                    </p:animScale>
                                    <p:animScale>
                                      <p:cBhvr>
                                        <p:cTn id="271" dur="26">
                                          <p:stCondLst>
                                            <p:cond delay="1642"/>
                                          </p:stCondLst>
                                        </p:cTn>
                                        <p:tgtEl>
                                          <p:spTgt spid="10">
                                            <p:graphicEl>
                                              <a:dgm id="{F5510122-2402-4CB6-93B1-23DBB0C11263}"/>
                                            </p:graphicEl>
                                          </p:spTgt>
                                        </p:tgtEl>
                                      </p:cBhvr>
                                      <p:to x="100000" y="90000"/>
                                    </p:animScale>
                                    <p:animScale>
                                      <p:cBhvr>
                                        <p:cTn id="272" dur="166" decel="50000">
                                          <p:stCondLst>
                                            <p:cond delay="1668"/>
                                          </p:stCondLst>
                                        </p:cTn>
                                        <p:tgtEl>
                                          <p:spTgt spid="10">
                                            <p:graphicEl>
                                              <a:dgm id="{F5510122-2402-4CB6-93B1-23DBB0C11263}"/>
                                            </p:graphicEl>
                                          </p:spTgt>
                                        </p:tgtEl>
                                      </p:cBhvr>
                                      <p:to x="100000" y="100000"/>
                                    </p:animScale>
                                    <p:animScale>
                                      <p:cBhvr>
                                        <p:cTn id="273" dur="26">
                                          <p:stCondLst>
                                            <p:cond delay="1808"/>
                                          </p:stCondLst>
                                        </p:cTn>
                                        <p:tgtEl>
                                          <p:spTgt spid="10">
                                            <p:graphicEl>
                                              <a:dgm id="{F5510122-2402-4CB6-93B1-23DBB0C11263}"/>
                                            </p:graphicEl>
                                          </p:spTgt>
                                        </p:tgtEl>
                                      </p:cBhvr>
                                      <p:to x="100000" y="95000"/>
                                    </p:animScale>
                                    <p:animScale>
                                      <p:cBhvr>
                                        <p:cTn id="274" dur="166" decel="50000">
                                          <p:stCondLst>
                                            <p:cond delay="1834"/>
                                          </p:stCondLst>
                                        </p:cTn>
                                        <p:tgtEl>
                                          <p:spTgt spid="10">
                                            <p:graphicEl>
                                              <a:dgm id="{F5510122-2402-4CB6-93B1-23DBB0C11263}"/>
                                            </p:graphic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0" grpId="0">
        <p:bldSub>
          <a:bldDgm bld="one"/>
        </p:bldSub>
      </p:bldGraphic>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144049448"/>
              </p:ext>
            </p:extLst>
          </p:nvPr>
        </p:nvGraphicFramePr>
        <p:xfrm>
          <a:off x="457200" y="2359421"/>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400" kern="0" dirty="0">
                <a:solidFill>
                  <a:srgbClr val="FF0000"/>
                </a:solidFill>
                <a:cs typeface="B Titr" panose="00000700000000000000" pitchFamily="2" charset="-78"/>
              </a:rPr>
              <a:t>فصل چهارم: روند کلی فعالیت‏های طلبه</a:t>
            </a:r>
            <a:endParaRPr lang="fa-IR" sz="2400" kern="0" dirty="0">
              <a:solidFill>
                <a:srgbClr val="FF0000"/>
              </a:solidFill>
              <a:cs typeface="B Titr" panose="00000700000000000000" pitchFamily="2" charset="-78"/>
            </a:endParaRPr>
          </a:p>
        </p:txBody>
      </p:sp>
      <p:sp>
        <p:nvSpPr>
          <p:cNvPr id="6" name="Title 1"/>
          <p:cNvSpPr txBox="1">
            <a:spLocks/>
          </p:cNvSpPr>
          <p:nvPr/>
        </p:nvSpPr>
        <p:spPr bwMode="auto">
          <a:xfrm>
            <a:off x="2132112" y="1277888"/>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fa-IR" sz="3600" kern="0" dirty="0" smtClean="0">
                <a:solidFill>
                  <a:srgbClr val="002060"/>
                </a:solidFill>
                <a:cs typeface="B Titr" panose="00000700000000000000" pitchFamily="2" charset="-78"/>
              </a:rPr>
              <a:t>آنچه در این فصل می آید</a:t>
            </a:r>
            <a:endParaRPr lang="fa-IR" sz="3600" kern="0" dirty="0">
              <a:solidFill>
                <a:srgbClr val="002060"/>
              </a:solidFill>
              <a:cs typeface="B Titr" panose="00000700000000000000" pitchFamily="2" charset="-78"/>
            </a:endParaRPr>
          </a:p>
        </p:txBody>
      </p:sp>
    </p:spTree>
    <p:extLst>
      <p:ext uri="{BB962C8B-B14F-4D97-AF65-F5344CB8AC3E}">
        <p14:creationId xmlns:p14="http://schemas.microsoft.com/office/powerpoint/2010/main" val="12102531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ircle(in)">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8C7A1F8F-C901-4CB7-8458-9507B9AC9CD5}"/>
                                            </p:graphicEl>
                                          </p:spTgt>
                                        </p:tgtEl>
                                        <p:attrNameLst>
                                          <p:attrName>style.visibility</p:attrName>
                                        </p:attrNameLst>
                                      </p:cBhvr>
                                      <p:to>
                                        <p:strVal val="visible"/>
                                      </p:to>
                                    </p:set>
                                    <p:animEffect transition="in" filter="circle(in)">
                                      <p:cBhvr>
                                        <p:cTn id="17" dur="2000"/>
                                        <p:tgtEl>
                                          <p:spTgt spid="4">
                                            <p:graphicEl>
                                              <a:dgm id="{8C7A1F8F-C901-4CB7-8458-9507B9AC9CD5}"/>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6" presetClass="entr" presetSubtype="16" fill="hold" grpId="0" nodeType="clickEffect">
                                  <p:stCondLst>
                                    <p:cond delay="0"/>
                                  </p:stCondLst>
                                  <p:childTnLst>
                                    <p:set>
                                      <p:cBhvr>
                                        <p:cTn id="21" dur="1" fill="hold">
                                          <p:stCondLst>
                                            <p:cond delay="0"/>
                                          </p:stCondLst>
                                        </p:cTn>
                                        <p:tgtEl>
                                          <p:spTgt spid="4">
                                            <p:graphicEl>
                                              <a:dgm id="{E410B2C7-524F-4AB8-BDD8-4CBA9AC2A7E3}"/>
                                            </p:graphicEl>
                                          </p:spTgt>
                                        </p:tgtEl>
                                        <p:attrNameLst>
                                          <p:attrName>style.visibility</p:attrName>
                                        </p:attrNameLst>
                                      </p:cBhvr>
                                      <p:to>
                                        <p:strVal val="visible"/>
                                      </p:to>
                                    </p:set>
                                    <p:animEffect transition="in" filter="circle(in)">
                                      <p:cBhvr>
                                        <p:cTn id="22" dur="2000"/>
                                        <p:tgtEl>
                                          <p:spTgt spid="4">
                                            <p:graphicEl>
                                              <a:dgm id="{E410B2C7-524F-4AB8-BDD8-4CBA9AC2A7E3}"/>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4">
                                            <p:graphicEl>
                                              <a:dgm id="{29A8098C-80BC-44E3-8B3F-AE6AF8786B66}"/>
                                            </p:graphicEl>
                                          </p:spTgt>
                                        </p:tgtEl>
                                        <p:attrNameLst>
                                          <p:attrName>style.visibility</p:attrName>
                                        </p:attrNameLst>
                                      </p:cBhvr>
                                      <p:to>
                                        <p:strVal val="visible"/>
                                      </p:to>
                                    </p:set>
                                    <p:animEffect transition="in" filter="circle(in)">
                                      <p:cBhvr>
                                        <p:cTn id="27" dur="2000"/>
                                        <p:tgtEl>
                                          <p:spTgt spid="4">
                                            <p:graphicEl>
                                              <a:dgm id="{29A8098C-80BC-44E3-8B3F-AE6AF8786B66}"/>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16" fill="hold" grpId="0" nodeType="clickEffect">
                                  <p:stCondLst>
                                    <p:cond delay="0"/>
                                  </p:stCondLst>
                                  <p:childTnLst>
                                    <p:set>
                                      <p:cBhvr>
                                        <p:cTn id="31" dur="1" fill="hold">
                                          <p:stCondLst>
                                            <p:cond delay="0"/>
                                          </p:stCondLst>
                                        </p:cTn>
                                        <p:tgtEl>
                                          <p:spTgt spid="4">
                                            <p:graphicEl>
                                              <a:dgm id="{4FC8602E-1D4C-4BB7-8864-3B38B334D560}"/>
                                            </p:graphicEl>
                                          </p:spTgt>
                                        </p:tgtEl>
                                        <p:attrNameLst>
                                          <p:attrName>style.visibility</p:attrName>
                                        </p:attrNameLst>
                                      </p:cBhvr>
                                      <p:to>
                                        <p:strVal val="visible"/>
                                      </p:to>
                                    </p:set>
                                    <p:animEffect transition="in" filter="circle(in)">
                                      <p:cBhvr>
                                        <p:cTn id="32" dur="2000"/>
                                        <p:tgtEl>
                                          <p:spTgt spid="4">
                                            <p:graphicEl>
                                              <a:dgm id="{4FC8602E-1D4C-4BB7-8864-3B38B334D560}"/>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Diagram 4"/>
          <p:cNvGraphicFramePr/>
          <p:nvPr>
            <p:extLst>
              <p:ext uri="{D42A27DB-BD31-4B8C-83A1-F6EECF244321}">
                <p14:modId xmlns:p14="http://schemas.microsoft.com/office/powerpoint/2010/main" val="300843269"/>
              </p:ext>
            </p:extLst>
          </p:nvPr>
        </p:nvGraphicFramePr>
        <p:xfrm>
          <a:off x="323528" y="2132856"/>
          <a:ext cx="8640960" cy="439248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Rectangle 6"/>
          <p:cNvSpPr/>
          <p:nvPr/>
        </p:nvSpPr>
        <p:spPr>
          <a:xfrm>
            <a:off x="2537774" y="1646741"/>
            <a:ext cx="4356484" cy="400110"/>
          </a:xfrm>
          <a:prstGeom prst="rect">
            <a:avLst/>
          </a:prstGeom>
        </p:spPr>
        <p:txBody>
          <a:bodyPr wrap="square">
            <a:spAutoFit/>
          </a:bodyPr>
          <a:lstStyle/>
          <a:p>
            <a:r>
              <a:rPr lang="fa-IR" sz="2000" b="1" dirty="0">
                <a:solidFill>
                  <a:srgbClr val="002060"/>
                </a:solidFill>
                <a:cs typeface="B Nazanin" panose="00000400000000000000" pitchFamily="2" charset="-78"/>
              </a:rPr>
              <a:t>فعالیت‏های هر انسان به دو بخش تقسیم می‏شود: </a:t>
            </a:r>
            <a:endParaRPr lang="fa-IR" sz="2000" b="1" dirty="0"/>
          </a:p>
        </p:txBody>
      </p:sp>
      <p:sp>
        <p:nvSpPr>
          <p:cNvPr id="9" name="Title 1"/>
          <p:cNvSpPr txBox="1">
            <a:spLocks/>
          </p:cNvSpPr>
          <p:nvPr/>
        </p:nvSpPr>
        <p:spPr bwMode="auto">
          <a:xfrm>
            <a:off x="1979712" y="0"/>
            <a:ext cx="5472608"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1" eaLnBrk="1" fontAlgn="base" hangingPunct="1">
              <a:spcBef>
                <a:spcPct val="0"/>
              </a:spcBef>
              <a:spcAft>
                <a:spcPct val="0"/>
              </a:spcAft>
              <a:defRPr sz="4400" b="1">
                <a:solidFill>
                  <a:srgbClr val="00133A"/>
                </a:solidFill>
                <a:latin typeface="+mj-lt"/>
                <a:ea typeface="+mj-ea"/>
                <a:cs typeface="+mj-cs"/>
              </a:defRPr>
            </a:lvl1pPr>
            <a:lvl2pPr algn="ctr" rtl="1" eaLnBrk="1" fontAlgn="base" hangingPunct="1">
              <a:spcBef>
                <a:spcPct val="0"/>
              </a:spcBef>
              <a:spcAft>
                <a:spcPct val="0"/>
              </a:spcAft>
              <a:defRPr sz="4400" b="1">
                <a:solidFill>
                  <a:srgbClr val="00133A"/>
                </a:solidFill>
                <a:latin typeface="Verdana" pitchFamily="34" charset="0"/>
                <a:cs typeface="Tahoma" pitchFamily="34" charset="0"/>
              </a:defRPr>
            </a:lvl2pPr>
            <a:lvl3pPr algn="ctr" rtl="1" eaLnBrk="1" fontAlgn="base" hangingPunct="1">
              <a:spcBef>
                <a:spcPct val="0"/>
              </a:spcBef>
              <a:spcAft>
                <a:spcPct val="0"/>
              </a:spcAft>
              <a:defRPr sz="4400" b="1">
                <a:solidFill>
                  <a:srgbClr val="00133A"/>
                </a:solidFill>
                <a:latin typeface="Verdana" pitchFamily="34" charset="0"/>
                <a:cs typeface="Tahoma" pitchFamily="34" charset="0"/>
              </a:defRPr>
            </a:lvl3pPr>
            <a:lvl4pPr algn="ctr" rtl="1" eaLnBrk="1" fontAlgn="base" hangingPunct="1">
              <a:spcBef>
                <a:spcPct val="0"/>
              </a:spcBef>
              <a:spcAft>
                <a:spcPct val="0"/>
              </a:spcAft>
              <a:defRPr sz="4400" b="1">
                <a:solidFill>
                  <a:srgbClr val="00133A"/>
                </a:solidFill>
                <a:latin typeface="Verdana" pitchFamily="34" charset="0"/>
                <a:cs typeface="Tahoma" pitchFamily="34" charset="0"/>
              </a:defRPr>
            </a:lvl4pPr>
            <a:lvl5pPr algn="ctr" rtl="1" eaLnBrk="1" fontAlgn="base" hangingPunct="1">
              <a:spcBef>
                <a:spcPct val="0"/>
              </a:spcBef>
              <a:spcAft>
                <a:spcPct val="0"/>
              </a:spcAft>
              <a:defRPr sz="4400" b="1">
                <a:solidFill>
                  <a:srgbClr val="00133A"/>
                </a:solidFill>
                <a:latin typeface="Verdana" pitchFamily="34" charset="0"/>
                <a:cs typeface="Tahoma" pitchFamily="34" charset="0"/>
              </a:defRPr>
            </a:lvl5pPr>
            <a:lvl6pPr marL="457200" algn="ctr" rtl="1" eaLnBrk="1" fontAlgn="base" hangingPunct="1">
              <a:spcBef>
                <a:spcPct val="0"/>
              </a:spcBef>
              <a:spcAft>
                <a:spcPct val="0"/>
              </a:spcAft>
              <a:defRPr sz="4400" b="1">
                <a:solidFill>
                  <a:srgbClr val="00133A"/>
                </a:solidFill>
                <a:latin typeface="Verdana" pitchFamily="34" charset="0"/>
                <a:cs typeface="Tahoma" pitchFamily="34" charset="0"/>
              </a:defRPr>
            </a:lvl6pPr>
            <a:lvl7pPr marL="914400" algn="ctr" rtl="1" eaLnBrk="1" fontAlgn="base" hangingPunct="1">
              <a:spcBef>
                <a:spcPct val="0"/>
              </a:spcBef>
              <a:spcAft>
                <a:spcPct val="0"/>
              </a:spcAft>
              <a:defRPr sz="4400" b="1">
                <a:solidFill>
                  <a:srgbClr val="00133A"/>
                </a:solidFill>
                <a:latin typeface="Verdana" pitchFamily="34" charset="0"/>
                <a:cs typeface="Tahoma" pitchFamily="34" charset="0"/>
              </a:defRPr>
            </a:lvl7pPr>
            <a:lvl8pPr marL="1371600" algn="ctr" rtl="1" eaLnBrk="1" fontAlgn="base" hangingPunct="1">
              <a:spcBef>
                <a:spcPct val="0"/>
              </a:spcBef>
              <a:spcAft>
                <a:spcPct val="0"/>
              </a:spcAft>
              <a:defRPr sz="4400" b="1">
                <a:solidFill>
                  <a:srgbClr val="00133A"/>
                </a:solidFill>
                <a:latin typeface="Verdana" pitchFamily="34" charset="0"/>
                <a:cs typeface="Tahoma" pitchFamily="34" charset="0"/>
              </a:defRPr>
            </a:lvl8pPr>
            <a:lvl9pPr marL="1828800" algn="ctr" rtl="1" eaLnBrk="1" fontAlgn="base" hangingPunct="1">
              <a:spcBef>
                <a:spcPct val="0"/>
              </a:spcBef>
              <a:spcAft>
                <a:spcPct val="0"/>
              </a:spcAft>
              <a:defRPr sz="4400" b="1">
                <a:solidFill>
                  <a:srgbClr val="00133A"/>
                </a:solidFill>
                <a:latin typeface="Verdana" pitchFamily="34" charset="0"/>
                <a:cs typeface="Tahoma" pitchFamily="34" charset="0"/>
              </a:defRPr>
            </a:lvl9pPr>
          </a:lstStyle>
          <a:p>
            <a:r>
              <a:rPr lang="ar-SA" sz="2400" kern="0" dirty="0">
                <a:solidFill>
                  <a:srgbClr val="FF0000"/>
                </a:solidFill>
                <a:cs typeface="B Titr" panose="00000700000000000000" pitchFamily="2" charset="-78"/>
              </a:rPr>
              <a:t>فصل چهارم: روند کلی فعالیت‏های طلبه</a:t>
            </a:r>
            <a:endParaRPr lang="fa-IR" sz="2400" kern="0" dirty="0">
              <a:solidFill>
                <a:srgbClr val="FF0000"/>
              </a:solidFill>
              <a:cs typeface="B Titr" panose="00000700000000000000" pitchFamily="2" charset="-78"/>
            </a:endParaRPr>
          </a:p>
        </p:txBody>
      </p:sp>
    </p:spTree>
    <p:extLst>
      <p:ext uri="{BB962C8B-B14F-4D97-AF65-F5344CB8AC3E}">
        <p14:creationId xmlns:p14="http://schemas.microsoft.com/office/powerpoint/2010/main" val="2038883063"/>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5">
                                            <p:graphicEl>
                                              <a:dgm id="{AF6E3D33-C1AA-4A4A-97E3-002DB21770FE}"/>
                                            </p:graphicEl>
                                          </p:spTgt>
                                        </p:tgtEl>
                                        <p:attrNameLst>
                                          <p:attrName>style.visibility</p:attrName>
                                        </p:attrNameLst>
                                      </p:cBhvr>
                                      <p:to>
                                        <p:strVal val="visible"/>
                                      </p:to>
                                    </p:set>
                                    <p:animEffect transition="in" filter="barn(inVertical)">
                                      <p:cBhvr>
                                        <p:cTn id="17" dur="500"/>
                                        <p:tgtEl>
                                          <p:spTgt spid="5">
                                            <p:graphicEl>
                                              <a:dgm id="{AF6E3D33-C1AA-4A4A-97E3-002DB21770FE}"/>
                                            </p:graphicEl>
                                          </p:spTgt>
                                        </p:tgtEl>
                                      </p:cBhvr>
                                    </p:animEffect>
                                  </p:childTnLst>
                                </p:cTn>
                              </p:par>
                              <p:par>
                                <p:cTn id="18" presetID="16" presetClass="entr" presetSubtype="21" fill="hold" grpId="0" nodeType="withEffect">
                                  <p:stCondLst>
                                    <p:cond delay="0"/>
                                  </p:stCondLst>
                                  <p:childTnLst>
                                    <p:set>
                                      <p:cBhvr>
                                        <p:cTn id="19" dur="1" fill="hold">
                                          <p:stCondLst>
                                            <p:cond delay="0"/>
                                          </p:stCondLst>
                                        </p:cTn>
                                        <p:tgtEl>
                                          <p:spTgt spid="5">
                                            <p:graphicEl>
                                              <a:dgm id="{D51C2B87-4D8F-4997-B1D4-C708B7D38822}"/>
                                            </p:graphicEl>
                                          </p:spTgt>
                                        </p:tgtEl>
                                        <p:attrNameLst>
                                          <p:attrName>style.visibility</p:attrName>
                                        </p:attrNameLst>
                                      </p:cBhvr>
                                      <p:to>
                                        <p:strVal val="visible"/>
                                      </p:to>
                                    </p:set>
                                    <p:animEffect transition="in" filter="barn(inVertical)">
                                      <p:cBhvr>
                                        <p:cTn id="20" dur="500"/>
                                        <p:tgtEl>
                                          <p:spTgt spid="5">
                                            <p:graphicEl>
                                              <a:dgm id="{D51C2B87-4D8F-4997-B1D4-C708B7D38822}"/>
                                            </p:graphicEl>
                                          </p:spTgt>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5">
                                            <p:graphicEl>
                                              <a:dgm id="{46835701-98FB-43A0-850E-8D598E403CA5}"/>
                                            </p:graphicEl>
                                          </p:spTgt>
                                        </p:tgtEl>
                                        <p:attrNameLst>
                                          <p:attrName>style.visibility</p:attrName>
                                        </p:attrNameLst>
                                      </p:cBhvr>
                                      <p:to>
                                        <p:strVal val="visible"/>
                                      </p:to>
                                    </p:set>
                                    <p:animEffect transition="in" filter="barn(inVertical)">
                                      <p:cBhvr>
                                        <p:cTn id="23" dur="500"/>
                                        <p:tgtEl>
                                          <p:spTgt spid="5">
                                            <p:graphicEl>
                                              <a:dgm id="{46835701-98FB-43A0-850E-8D598E403CA5}"/>
                                            </p:graphicEl>
                                          </p:spTgt>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5">
                                            <p:graphicEl>
                                              <a:dgm id="{85EC69A9-8417-43DA-ACDB-C34F06743969}"/>
                                            </p:graphicEl>
                                          </p:spTgt>
                                        </p:tgtEl>
                                        <p:attrNameLst>
                                          <p:attrName>style.visibility</p:attrName>
                                        </p:attrNameLst>
                                      </p:cBhvr>
                                      <p:to>
                                        <p:strVal val="visible"/>
                                      </p:to>
                                    </p:set>
                                    <p:animEffect transition="in" filter="barn(inVertical)">
                                      <p:cBhvr>
                                        <p:cTn id="26" dur="500"/>
                                        <p:tgtEl>
                                          <p:spTgt spid="5">
                                            <p:graphicEl>
                                              <a:dgm id="{85EC69A9-8417-43DA-ACDB-C34F06743969}"/>
                                            </p:graphicEl>
                                          </p:spTgt>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5">
                                            <p:graphicEl>
                                              <a:dgm id="{2858A73A-3DAC-477C-943E-1BFD6AAFBE3E}"/>
                                            </p:graphicEl>
                                          </p:spTgt>
                                        </p:tgtEl>
                                        <p:attrNameLst>
                                          <p:attrName>style.visibility</p:attrName>
                                        </p:attrNameLst>
                                      </p:cBhvr>
                                      <p:to>
                                        <p:strVal val="visible"/>
                                      </p:to>
                                    </p:set>
                                    <p:animEffect transition="in" filter="barn(inVertical)">
                                      <p:cBhvr>
                                        <p:cTn id="29" dur="500"/>
                                        <p:tgtEl>
                                          <p:spTgt spid="5">
                                            <p:graphicEl>
                                              <a:dgm id="{2858A73A-3DAC-477C-943E-1BFD6AAFBE3E}"/>
                                            </p:graphicEl>
                                          </p:spTgt>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5">
                                            <p:graphicEl>
                                              <a:dgm id="{C4E4A339-3F02-4A8C-88CA-E0FCB70E2697}"/>
                                            </p:graphicEl>
                                          </p:spTgt>
                                        </p:tgtEl>
                                        <p:attrNameLst>
                                          <p:attrName>style.visibility</p:attrName>
                                        </p:attrNameLst>
                                      </p:cBhvr>
                                      <p:to>
                                        <p:strVal val="visible"/>
                                      </p:to>
                                    </p:set>
                                    <p:animEffect transition="in" filter="barn(inVertical)">
                                      <p:cBhvr>
                                        <p:cTn id="32" dur="500"/>
                                        <p:tgtEl>
                                          <p:spTgt spid="5">
                                            <p:graphicEl>
                                              <a:dgm id="{C4E4A339-3F02-4A8C-88CA-E0FCB70E2697}"/>
                                            </p:graphicEl>
                                          </p:spTgt>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5">
                                            <p:graphicEl>
                                              <a:dgm id="{E91C03FA-8CFE-4CE9-AC98-AE0CD8E8060E}"/>
                                            </p:graphicEl>
                                          </p:spTgt>
                                        </p:tgtEl>
                                        <p:attrNameLst>
                                          <p:attrName>style.visibility</p:attrName>
                                        </p:attrNameLst>
                                      </p:cBhvr>
                                      <p:to>
                                        <p:strVal val="visible"/>
                                      </p:to>
                                    </p:set>
                                    <p:animEffect transition="in" filter="barn(inVertical)">
                                      <p:cBhvr>
                                        <p:cTn id="35" dur="500"/>
                                        <p:tgtEl>
                                          <p:spTgt spid="5">
                                            <p:graphicEl>
                                              <a:dgm id="{E91C03FA-8CFE-4CE9-AC98-AE0CD8E8060E}"/>
                                            </p:graphicEl>
                                          </p:spTgt>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5">
                                            <p:graphicEl>
                                              <a:dgm id="{8356B9F2-2496-4628-BBFB-BB4DEBF39266}"/>
                                            </p:graphicEl>
                                          </p:spTgt>
                                        </p:tgtEl>
                                        <p:attrNameLst>
                                          <p:attrName>style.visibility</p:attrName>
                                        </p:attrNameLst>
                                      </p:cBhvr>
                                      <p:to>
                                        <p:strVal val="visible"/>
                                      </p:to>
                                    </p:set>
                                    <p:animEffect transition="in" filter="barn(inVertical)">
                                      <p:cBhvr>
                                        <p:cTn id="38" dur="500"/>
                                        <p:tgtEl>
                                          <p:spTgt spid="5">
                                            <p:graphicEl>
                                              <a:dgm id="{8356B9F2-2496-4628-BBFB-BB4DEBF39266}"/>
                                            </p:graphic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5">
                                            <p:graphicEl>
                                              <a:dgm id="{3B3EBD8D-6BEA-4165-89AA-C5E8C954AA99}"/>
                                            </p:graphicEl>
                                          </p:spTgt>
                                        </p:tgtEl>
                                        <p:attrNameLst>
                                          <p:attrName>style.visibility</p:attrName>
                                        </p:attrNameLst>
                                      </p:cBhvr>
                                      <p:to>
                                        <p:strVal val="visible"/>
                                      </p:to>
                                    </p:set>
                                    <p:animEffect transition="in" filter="barn(inVertical)">
                                      <p:cBhvr>
                                        <p:cTn id="43" dur="500"/>
                                        <p:tgtEl>
                                          <p:spTgt spid="5">
                                            <p:graphicEl>
                                              <a:dgm id="{3B3EBD8D-6BEA-4165-89AA-C5E8C954AA99}"/>
                                            </p:graphicEl>
                                          </p:spTgt>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5">
                                            <p:graphicEl>
                                              <a:dgm id="{1B79ADFE-7EF3-4039-9D39-2067B189D272}"/>
                                            </p:graphicEl>
                                          </p:spTgt>
                                        </p:tgtEl>
                                        <p:attrNameLst>
                                          <p:attrName>style.visibility</p:attrName>
                                        </p:attrNameLst>
                                      </p:cBhvr>
                                      <p:to>
                                        <p:strVal val="visible"/>
                                      </p:to>
                                    </p:set>
                                    <p:animEffect transition="in" filter="barn(inVertical)">
                                      <p:cBhvr>
                                        <p:cTn id="48" dur="500"/>
                                        <p:tgtEl>
                                          <p:spTgt spid="5">
                                            <p:graphicEl>
                                              <a:dgm id="{1B79ADFE-7EF3-4039-9D39-2067B189D272}"/>
                                            </p:graphicEl>
                                          </p:spTgt>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5">
                                            <p:graphicEl>
                                              <a:dgm id="{54D90F6D-6DBD-44E9-9BCC-ACC85A39EC34}"/>
                                            </p:graphicEl>
                                          </p:spTgt>
                                        </p:tgtEl>
                                        <p:attrNameLst>
                                          <p:attrName>style.visibility</p:attrName>
                                        </p:attrNameLst>
                                      </p:cBhvr>
                                      <p:to>
                                        <p:strVal val="visible"/>
                                      </p:to>
                                    </p:set>
                                    <p:animEffect transition="in" filter="barn(inVertical)">
                                      <p:cBhvr>
                                        <p:cTn id="51" dur="500"/>
                                        <p:tgtEl>
                                          <p:spTgt spid="5">
                                            <p:graphicEl>
                                              <a:dgm id="{54D90F6D-6DBD-44E9-9BCC-ACC85A39EC34}"/>
                                            </p:graphicEl>
                                          </p:spTgt>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5">
                                            <p:graphicEl>
                                              <a:dgm id="{54F6EB03-507F-41AA-9137-71CA46DC06DC}"/>
                                            </p:graphicEl>
                                          </p:spTgt>
                                        </p:tgtEl>
                                        <p:attrNameLst>
                                          <p:attrName>style.visibility</p:attrName>
                                        </p:attrNameLst>
                                      </p:cBhvr>
                                      <p:to>
                                        <p:strVal val="visible"/>
                                      </p:to>
                                    </p:set>
                                    <p:animEffect transition="in" filter="barn(inVertical)">
                                      <p:cBhvr>
                                        <p:cTn id="54" dur="500"/>
                                        <p:tgtEl>
                                          <p:spTgt spid="5">
                                            <p:graphicEl>
                                              <a:dgm id="{54F6EB03-507F-41AA-9137-71CA46DC06DC}"/>
                                            </p:graphicEl>
                                          </p:spTgt>
                                        </p:tgtEl>
                                      </p:cBhvr>
                                    </p:animEffect>
                                  </p:childTnLst>
                                </p:cTn>
                              </p:par>
                              <p:par>
                                <p:cTn id="55" presetID="16" presetClass="entr" presetSubtype="21" fill="hold" grpId="0" nodeType="withEffect">
                                  <p:stCondLst>
                                    <p:cond delay="0"/>
                                  </p:stCondLst>
                                  <p:childTnLst>
                                    <p:set>
                                      <p:cBhvr>
                                        <p:cTn id="56" dur="1" fill="hold">
                                          <p:stCondLst>
                                            <p:cond delay="0"/>
                                          </p:stCondLst>
                                        </p:cTn>
                                        <p:tgtEl>
                                          <p:spTgt spid="5">
                                            <p:graphicEl>
                                              <a:dgm id="{BE5DE11A-8BCC-4E58-96F9-27269CF655FD}"/>
                                            </p:graphicEl>
                                          </p:spTgt>
                                        </p:tgtEl>
                                        <p:attrNameLst>
                                          <p:attrName>style.visibility</p:attrName>
                                        </p:attrNameLst>
                                      </p:cBhvr>
                                      <p:to>
                                        <p:strVal val="visible"/>
                                      </p:to>
                                    </p:set>
                                    <p:animEffect transition="in" filter="barn(inVertical)">
                                      <p:cBhvr>
                                        <p:cTn id="57" dur="500"/>
                                        <p:tgtEl>
                                          <p:spTgt spid="5">
                                            <p:graphicEl>
                                              <a:dgm id="{BE5DE11A-8BCC-4E58-96F9-27269CF655FD}"/>
                                            </p:graphicEl>
                                          </p:spTgt>
                                        </p:tgtEl>
                                      </p:cBhvr>
                                    </p:animEffect>
                                  </p:childTnLst>
                                </p:cTn>
                              </p:par>
                              <p:par>
                                <p:cTn id="58" presetID="16" presetClass="entr" presetSubtype="21" fill="hold" grpId="0" nodeType="withEffect">
                                  <p:stCondLst>
                                    <p:cond delay="0"/>
                                  </p:stCondLst>
                                  <p:childTnLst>
                                    <p:set>
                                      <p:cBhvr>
                                        <p:cTn id="59" dur="1" fill="hold">
                                          <p:stCondLst>
                                            <p:cond delay="0"/>
                                          </p:stCondLst>
                                        </p:cTn>
                                        <p:tgtEl>
                                          <p:spTgt spid="5">
                                            <p:graphicEl>
                                              <a:dgm id="{66EE5F4A-4795-4052-B48E-DAC32078E85F}"/>
                                            </p:graphicEl>
                                          </p:spTgt>
                                        </p:tgtEl>
                                        <p:attrNameLst>
                                          <p:attrName>style.visibility</p:attrName>
                                        </p:attrNameLst>
                                      </p:cBhvr>
                                      <p:to>
                                        <p:strVal val="visible"/>
                                      </p:to>
                                    </p:set>
                                    <p:animEffect transition="in" filter="barn(inVertical)">
                                      <p:cBhvr>
                                        <p:cTn id="60" dur="500"/>
                                        <p:tgtEl>
                                          <p:spTgt spid="5">
                                            <p:graphicEl>
                                              <a:dgm id="{66EE5F4A-4795-4052-B48E-DAC32078E85F}"/>
                                            </p:graphicEl>
                                          </p:spTgt>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5">
                                            <p:graphicEl>
                                              <a:dgm id="{8B2F72E4-4152-4C0E-9313-800CC96F81AA}"/>
                                            </p:graphicEl>
                                          </p:spTgt>
                                        </p:tgtEl>
                                        <p:attrNameLst>
                                          <p:attrName>style.visibility</p:attrName>
                                        </p:attrNameLst>
                                      </p:cBhvr>
                                      <p:to>
                                        <p:strVal val="visible"/>
                                      </p:to>
                                    </p:set>
                                    <p:animEffect transition="in" filter="barn(inVertical)">
                                      <p:cBhvr>
                                        <p:cTn id="63" dur="500"/>
                                        <p:tgtEl>
                                          <p:spTgt spid="5">
                                            <p:graphicEl>
                                              <a:dgm id="{8B2F72E4-4152-4C0E-9313-800CC96F81AA}"/>
                                            </p:graphicEl>
                                          </p:spTgt>
                                        </p:tgtEl>
                                      </p:cBhvr>
                                    </p:animEffect>
                                  </p:childTnLst>
                                </p:cTn>
                              </p:par>
                              <p:par>
                                <p:cTn id="64" presetID="16" presetClass="entr" presetSubtype="21" fill="hold" grpId="0" nodeType="withEffect">
                                  <p:stCondLst>
                                    <p:cond delay="0"/>
                                  </p:stCondLst>
                                  <p:childTnLst>
                                    <p:set>
                                      <p:cBhvr>
                                        <p:cTn id="65" dur="1" fill="hold">
                                          <p:stCondLst>
                                            <p:cond delay="0"/>
                                          </p:stCondLst>
                                        </p:cTn>
                                        <p:tgtEl>
                                          <p:spTgt spid="5">
                                            <p:graphicEl>
                                              <a:dgm id="{F4D5425D-4132-4C16-A5CB-5DB831C49B5D}"/>
                                            </p:graphicEl>
                                          </p:spTgt>
                                        </p:tgtEl>
                                        <p:attrNameLst>
                                          <p:attrName>style.visibility</p:attrName>
                                        </p:attrNameLst>
                                      </p:cBhvr>
                                      <p:to>
                                        <p:strVal val="visible"/>
                                      </p:to>
                                    </p:set>
                                    <p:animEffect transition="in" filter="barn(inVertical)">
                                      <p:cBhvr>
                                        <p:cTn id="66" dur="500"/>
                                        <p:tgtEl>
                                          <p:spTgt spid="5">
                                            <p:graphicEl>
                                              <a:dgm id="{F4D5425D-4132-4C16-A5CB-5DB831C49B5D}"/>
                                            </p:graphicEl>
                                          </p:spTgt>
                                        </p:tgtEl>
                                      </p:cBhvr>
                                    </p:animEffect>
                                  </p:childTnLst>
                                </p:cTn>
                              </p:par>
                              <p:par>
                                <p:cTn id="67" presetID="16" presetClass="entr" presetSubtype="21" fill="hold" grpId="0" nodeType="withEffect">
                                  <p:stCondLst>
                                    <p:cond delay="0"/>
                                  </p:stCondLst>
                                  <p:childTnLst>
                                    <p:set>
                                      <p:cBhvr>
                                        <p:cTn id="68" dur="1" fill="hold">
                                          <p:stCondLst>
                                            <p:cond delay="0"/>
                                          </p:stCondLst>
                                        </p:cTn>
                                        <p:tgtEl>
                                          <p:spTgt spid="5">
                                            <p:graphicEl>
                                              <a:dgm id="{BBEFAE89-66E0-49FB-9BBA-0CE17DC9B840}"/>
                                            </p:graphicEl>
                                          </p:spTgt>
                                        </p:tgtEl>
                                        <p:attrNameLst>
                                          <p:attrName>style.visibility</p:attrName>
                                        </p:attrNameLst>
                                      </p:cBhvr>
                                      <p:to>
                                        <p:strVal val="visible"/>
                                      </p:to>
                                    </p:set>
                                    <p:animEffect transition="in" filter="barn(inVertical)">
                                      <p:cBhvr>
                                        <p:cTn id="69" dur="500"/>
                                        <p:tgtEl>
                                          <p:spTgt spid="5">
                                            <p:graphicEl>
                                              <a:dgm id="{BBEFAE89-66E0-49FB-9BBA-0CE17DC9B840}"/>
                                            </p:graphicEl>
                                          </p:spTgt>
                                        </p:tgtEl>
                                      </p:cBhvr>
                                    </p:animEffect>
                                  </p:childTnLst>
                                </p:cTn>
                              </p:par>
                            </p:childTnLst>
                          </p:cTn>
                        </p:par>
                      </p:childTnLst>
                    </p:cTn>
                  </p:par>
                  <p:par>
                    <p:cTn id="70" fill="hold">
                      <p:stCondLst>
                        <p:cond delay="indefinite"/>
                      </p:stCondLst>
                      <p:childTnLst>
                        <p:par>
                          <p:cTn id="71" fill="hold">
                            <p:stCondLst>
                              <p:cond delay="0"/>
                            </p:stCondLst>
                            <p:childTnLst>
                              <p:par>
                                <p:cTn id="72" presetID="16" presetClass="entr" presetSubtype="21" fill="hold" grpId="0" nodeType="clickEffect">
                                  <p:stCondLst>
                                    <p:cond delay="0"/>
                                  </p:stCondLst>
                                  <p:childTnLst>
                                    <p:set>
                                      <p:cBhvr>
                                        <p:cTn id="73" dur="1" fill="hold">
                                          <p:stCondLst>
                                            <p:cond delay="0"/>
                                          </p:stCondLst>
                                        </p:cTn>
                                        <p:tgtEl>
                                          <p:spTgt spid="5">
                                            <p:graphicEl>
                                              <a:dgm id="{E18867C8-0E41-45A4-94B1-CAB501BCF8A3}"/>
                                            </p:graphicEl>
                                          </p:spTgt>
                                        </p:tgtEl>
                                        <p:attrNameLst>
                                          <p:attrName>style.visibility</p:attrName>
                                        </p:attrNameLst>
                                      </p:cBhvr>
                                      <p:to>
                                        <p:strVal val="visible"/>
                                      </p:to>
                                    </p:set>
                                    <p:animEffect transition="in" filter="barn(inVertical)">
                                      <p:cBhvr>
                                        <p:cTn id="74" dur="500"/>
                                        <p:tgtEl>
                                          <p:spTgt spid="5">
                                            <p:graphicEl>
                                              <a:dgm id="{E18867C8-0E41-45A4-94B1-CAB501BCF8A3}"/>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Dgm bld="one"/>
        </p:bldSub>
      </p:bldGraphic>
      <p:bldP spid="7" grpId="0"/>
      <p:bldP spid="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51520" y="1796623"/>
            <a:ext cx="2029408" cy="1352939"/>
          </a:xfrm>
          <a:prstGeom prst="rect">
            <a:avLst/>
          </a:prstGeom>
        </p:spPr>
      </p:pic>
      <p:sp>
        <p:nvSpPr>
          <p:cNvPr id="5" name="Rectangle 4"/>
          <p:cNvSpPr/>
          <p:nvPr/>
        </p:nvSpPr>
        <p:spPr>
          <a:xfrm>
            <a:off x="2280928" y="2084655"/>
            <a:ext cx="6534472" cy="1200329"/>
          </a:xfrm>
          <a:prstGeom prst="rect">
            <a:avLst/>
          </a:prstGeom>
        </p:spPr>
        <p:txBody>
          <a:bodyPr wrap="square">
            <a:spAutoFit/>
          </a:bodyPr>
          <a:lstStyle/>
          <a:p>
            <a:pPr algn="just"/>
            <a:r>
              <a:rPr lang="fa-IR" sz="2400" b="1" dirty="0">
                <a:solidFill>
                  <a:srgbClr val="002060"/>
                </a:solidFill>
                <a:cs typeface="B Nazanin" panose="00000400000000000000" pitchFamily="2" charset="-78"/>
              </a:rPr>
              <a:t>یک پزشک، هر روز ـ به جز روزهای تعطیل ـ 8 تا 10 ساعت، موظف است در مطب یا بیمارستان به ارائۀ خدمات درمانی بپردازد. </a:t>
            </a:r>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948264" y="3676444"/>
            <a:ext cx="2006352" cy="1336732"/>
          </a:xfrm>
          <a:prstGeom prst="rect">
            <a:avLst/>
          </a:prstGeom>
        </p:spPr>
      </p:pic>
      <p:sp>
        <p:nvSpPr>
          <p:cNvPr id="7" name="Rectangle 6"/>
          <p:cNvSpPr/>
          <p:nvPr/>
        </p:nvSpPr>
        <p:spPr>
          <a:xfrm>
            <a:off x="251520" y="3745418"/>
            <a:ext cx="6676288" cy="1200329"/>
          </a:xfrm>
          <a:prstGeom prst="rect">
            <a:avLst/>
          </a:prstGeom>
        </p:spPr>
        <p:txBody>
          <a:bodyPr wrap="square">
            <a:spAutoFit/>
          </a:bodyPr>
          <a:lstStyle/>
          <a:p>
            <a:pPr algn="just"/>
            <a:r>
              <a:rPr lang="fa-IR" sz="2400" b="1" dirty="0">
                <a:solidFill>
                  <a:srgbClr val="002060"/>
                </a:solidFill>
                <a:cs typeface="B Nazanin" panose="00000400000000000000" pitchFamily="2" charset="-78"/>
              </a:rPr>
              <a:t>یک رانندۀ تاکسی، هر روز 8 تا 10 ساعت، درون اتومبیل، بخشی از نیازهای جامعه را برآورده می‏سازد. کارمند، کارگر، معلم، کاسب و رئیس جمهور نیز... </a:t>
            </a:r>
          </a:p>
        </p:txBody>
      </p:sp>
      <p:pic>
        <p:nvPicPr>
          <p:cNvPr id="8" name="Picture 7"/>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51520" y="5406181"/>
            <a:ext cx="2539951" cy="1278499"/>
          </a:xfrm>
          <a:prstGeom prst="rect">
            <a:avLst/>
          </a:prstGeom>
        </p:spPr>
      </p:pic>
      <p:sp>
        <p:nvSpPr>
          <p:cNvPr id="9" name="Rectangle 8"/>
          <p:cNvSpPr/>
          <p:nvPr/>
        </p:nvSpPr>
        <p:spPr>
          <a:xfrm>
            <a:off x="2791471" y="5541039"/>
            <a:ext cx="6163145" cy="1200329"/>
          </a:xfrm>
          <a:prstGeom prst="rect">
            <a:avLst/>
          </a:prstGeom>
        </p:spPr>
        <p:txBody>
          <a:bodyPr wrap="square">
            <a:spAutoFit/>
          </a:bodyPr>
          <a:lstStyle/>
          <a:p>
            <a:pPr algn="just"/>
            <a:r>
              <a:rPr lang="fa-IR" sz="2400" b="1" dirty="0">
                <a:solidFill>
                  <a:srgbClr val="002060"/>
                </a:solidFill>
                <a:cs typeface="B Nazanin" panose="00000400000000000000" pitchFamily="2" charset="-78"/>
              </a:rPr>
              <a:t>طلبه هم به مقتضای قرارگرفتن در یک صنف اجتماعی موظف است در هر روز ـ به جز روزهای تعطیل رسمی ـ 8 تا 10 ساعت فعالیت طلبگی داشته باشد. </a:t>
            </a:r>
          </a:p>
        </p:txBody>
      </p:sp>
      <p:pic>
        <p:nvPicPr>
          <p:cNvPr id="10" name="Picture 9"/>
          <p:cNvPicPr>
            <a:picLocks noChangeAspect="1"/>
          </p:cNvPicPr>
          <p:nvPr/>
        </p:nvPicPr>
        <p:blipFill>
          <a:blip r:embed="rId5"/>
          <a:stretch>
            <a:fillRect/>
          </a:stretch>
        </p:blipFill>
        <p:spPr>
          <a:xfrm>
            <a:off x="1907704" y="-66613"/>
            <a:ext cx="5468586" cy="1146147"/>
          </a:xfrm>
          <a:prstGeom prst="rect">
            <a:avLst/>
          </a:prstGeom>
        </p:spPr>
      </p:pic>
    </p:spTree>
    <p:extLst>
      <p:ext uri="{BB962C8B-B14F-4D97-AF65-F5344CB8AC3E}">
        <p14:creationId xmlns:p14="http://schemas.microsoft.com/office/powerpoint/2010/main" val="762150904"/>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down)">
                                      <p:cBhvr>
                                        <p:cTn id="7" dur="580">
                                          <p:stCondLst>
                                            <p:cond delay="0"/>
                                          </p:stCondLst>
                                        </p:cTn>
                                        <p:tgtEl>
                                          <p:spTgt spid="10"/>
                                        </p:tgtEl>
                                      </p:cBhvr>
                                    </p:animEffect>
                                    <p:anim calcmode="lin" valueType="num">
                                      <p:cBhvr>
                                        <p:cTn id="8"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13" dur="26">
                                          <p:stCondLst>
                                            <p:cond delay="650"/>
                                          </p:stCondLst>
                                        </p:cTn>
                                        <p:tgtEl>
                                          <p:spTgt spid="10"/>
                                        </p:tgtEl>
                                      </p:cBhvr>
                                      <p:to x="100000" y="60000"/>
                                    </p:animScale>
                                    <p:animScale>
                                      <p:cBhvr>
                                        <p:cTn id="14" dur="166" decel="50000">
                                          <p:stCondLst>
                                            <p:cond delay="676"/>
                                          </p:stCondLst>
                                        </p:cTn>
                                        <p:tgtEl>
                                          <p:spTgt spid="10"/>
                                        </p:tgtEl>
                                      </p:cBhvr>
                                      <p:to x="100000" y="100000"/>
                                    </p:animScale>
                                    <p:animScale>
                                      <p:cBhvr>
                                        <p:cTn id="15" dur="26">
                                          <p:stCondLst>
                                            <p:cond delay="1312"/>
                                          </p:stCondLst>
                                        </p:cTn>
                                        <p:tgtEl>
                                          <p:spTgt spid="10"/>
                                        </p:tgtEl>
                                      </p:cBhvr>
                                      <p:to x="100000" y="80000"/>
                                    </p:animScale>
                                    <p:animScale>
                                      <p:cBhvr>
                                        <p:cTn id="16" dur="166" decel="50000">
                                          <p:stCondLst>
                                            <p:cond delay="1338"/>
                                          </p:stCondLst>
                                        </p:cTn>
                                        <p:tgtEl>
                                          <p:spTgt spid="10"/>
                                        </p:tgtEl>
                                      </p:cBhvr>
                                      <p:to x="100000" y="100000"/>
                                    </p:animScale>
                                    <p:animScale>
                                      <p:cBhvr>
                                        <p:cTn id="17" dur="26">
                                          <p:stCondLst>
                                            <p:cond delay="1642"/>
                                          </p:stCondLst>
                                        </p:cTn>
                                        <p:tgtEl>
                                          <p:spTgt spid="10"/>
                                        </p:tgtEl>
                                      </p:cBhvr>
                                      <p:to x="100000" y="90000"/>
                                    </p:animScale>
                                    <p:animScale>
                                      <p:cBhvr>
                                        <p:cTn id="18" dur="166" decel="50000">
                                          <p:stCondLst>
                                            <p:cond delay="1668"/>
                                          </p:stCondLst>
                                        </p:cTn>
                                        <p:tgtEl>
                                          <p:spTgt spid="10"/>
                                        </p:tgtEl>
                                      </p:cBhvr>
                                      <p:to x="100000" y="100000"/>
                                    </p:animScale>
                                    <p:animScale>
                                      <p:cBhvr>
                                        <p:cTn id="19" dur="26">
                                          <p:stCondLst>
                                            <p:cond delay="1808"/>
                                          </p:stCondLst>
                                        </p:cTn>
                                        <p:tgtEl>
                                          <p:spTgt spid="10"/>
                                        </p:tgtEl>
                                      </p:cBhvr>
                                      <p:to x="100000" y="95000"/>
                                    </p:animScale>
                                    <p:animScale>
                                      <p:cBhvr>
                                        <p:cTn id="20" dur="166" decel="50000">
                                          <p:stCondLst>
                                            <p:cond delay="1834"/>
                                          </p:stCondLst>
                                        </p:cTn>
                                        <p:tgtEl>
                                          <p:spTgt spid="10"/>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wipe(down)">
                                      <p:cBhvr>
                                        <p:cTn id="25" dur="580">
                                          <p:stCondLst>
                                            <p:cond delay="0"/>
                                          </p:stCondLst>
                                        </p:cTn>
                                        <p:tgtEl>
                                          <p:spTgt spid="4"/>
                                        </p:tgtEl>
                                      </p:cBhvr>
                                    </p:animEffect>
                                    <p:anim calcmode="lin" valueType="num">
                                      <p:cBhvr>
                                        <p:cTn id="26"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31" dur="26">
                                          <p:stCondLst>
                                            <p:cond delay="650"/>
                                          </p:stCondLst>
                                        </p:cTn>
                                        <p:tgtEl>
                                          <p:spTgt spid="4"/>
                                        </p:tgtEl>
                                      </p:cBhvr>
                                      <p:to x="100000" y="60000"/>
                                    </p:animScale>
                                    <p:animScale>
                                      <p:cBhvr>
                                        <p:cTn id="32" dur="166" decel="50000">
                                          <p:stCondLst>
                                            <p:cond delay="676"/>
                                          </p:stCondLst>
                                        </p:cTn>
                                        <p:tgtEl>
                                          <p:spTgt spid="4"/>
                                        </p:tgtEl>
                                      </p:cBhvr>
                                      <p:to x="100000" y="100000"/>
                                    </p:animScale>
                                    <p:animScale>
                                      <p:cBhvr>
                                        <p:cTn id="33" dur="26">
                                          <p:stCondLst>
                                            <p:cond delay="1312"/>
                                          </p:stCondLst>
                                        </p:cTn>
                                        <p:tgtEl>
                                          <p:spTgt spid="4"/>
                                        </p:tgtEl>
                                      </p:cBhvr>
                                      <p:to x="100000" y="80000"/>
                                    </p:animScale>
                                    <p:animScale>
                                      <p:cBhvr>
                                        <p:cTn id="34" dur="166" decel="50000">
                                          <p:stCondLst>
                                            <p:cond delay="1338"/>
                                          </p:stCondLst>
                                        </p:cTn>
                                        <p:tgtEl>
                                          <p:spTgt spid="4"/>
                                        </p:tgtEl>
                                      </p:cBhvr>
                                      <p:to x="100000" y="100000"/>
                                    </p:animScale>
                                    <p:animScale>
                                      <p:cBhvr>
                                        <p:cTn id="35" dur="26">
                                          <p:stCondLst>
                                            <p:cond delay="1642"/>
                                          </p:stCondLst>
                                        </p:cTn>
                                        <p:tgtEl>
                                          <p:spTgt spid="4"/>
                                        </p:tgtEl>
                                      </p:cBhvr>
                                      <p:to x="100000" y="90000"/>
                                    </p:animScale>
                                    <p:animScale>
                                      <p:cBhvr>
                                        <p:cTn id="36" dur="166" decel="50000">
                                          <p:stCondLst>
                                            <p:cond delay="1668"/>
                                          </p:stCondLst>
                                        </p:cTn>
                                        <p:tgtEl>
                                          <p:spTgt spid="4"/>
                                        </p:tgtEl>
                                      </p:cBhvr>
                                      <p:to x="100000" y="100000"/>
                                    </p:animScale>
                                    <p:animScale>
                                      <p:cBhvr>
                                        <p:cTn id="37" dur="26">
                                          <p:stCondLst>
                                            <p:cond delay="1808"/>
                                          </p:stCondLst>
                                        </p:cTn>
                                        <p:tgtEl>
                                          <p:spTgt spid="4"/>
                                        </p:tgtEl>
                                      </p:cBhvr>
                                      <p:to x="100000" y="95000"/>
                                    </p:animScale>
                                    <p:animScale>
                                      <p:cBhvr>
                                        <p:cTn id="38" dur="166" decel="50000">
                                          <p:stCondLst>
                                            <p:cond delay="1834"/>
                                          </p:stCondLst>
                                        </p:cTn>
                                        <p:tgtEl>
                                          <p:spTgt spid="4"/>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down)">
                                      <p:cBhvr>
                                        <p:cTn id="43" dur="580">
                                          <p:stCondLst>
                                            <p:cond delay="0"/>
                                          </p:stCondLst>
                                        </p:cTn>
                                        <p:tgtEl>
                                          <p:spTgt spid="5"/>
                                        </p:tgtEl>
                                      </p:cBhvr>
                                    </p:animEffect>
                                    <p:anim calcmode="lin" valueType="num">
                                      <p:cBhvr>
                                        <p:cTn id="44"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49" dur="26">
                                          <p:stCondLst>
                                            <p:cond delay="650"/>
                                          </p:stCondLst>
                                        </p:cTn>
                                        <p:tgtEl>
                                          <p:spTgt spid="5"/>
                                        </p:tgtEl>
                                      </p:cBhvr>
                                      <p:to x="100000" y="60000"/>
                                    </p:animScale>
                                    <p:animScale>
                                      <p:cBhvr>
                                        <p:cTn id="50" dur="166" decel="50000">
                                          <p:stCondLst>
                                            <p:cond delay="676"/>
                                          </p:stCondLst>
                                        </p:cTn>
                                        <p:tgtEl>
                                          <p:spTgt spid="5"/>
                                        </p:tgtEl>
                                      </p:cBhvr>
                                      <p:to x="100000" y="100000"/>
                                    </p:animScale>
                                    <p:animScale>
                                      <p:cBhvr>
                                        <p:cTn id="51" dur="26">
                                          <p:stCondLst>
                                            <p:cond delay="1312"/>
                                          </p:stCondLst>
                                        </p:cTn>
                                        <p:tgtEl>
                                          <p:spTgt spid="5"/>
                                        </p:tgtEl>
                                      </p:cBhvr>
                                      <p:to x="100000" y="80000"/>
                                    </p:animScale>
                                    <p:animScale>
                                      <p:cBhvr>
                                        <p:cTn id="52" dur="166" decel="50000">
                                          <p:stCondLst>
                                            <p:cond delay="1338"/>
                                          </p:stCondLst>
                                        </p:cTn>
                                        <p:tgtEl>
                                          <p:spTgt spid="5"/>
                                        </p:tgtEl>
                                      </p:cBhvr>
                                      <p:to x="100000" y="100000"/>
                                    </p:animScale>
                                    <p:animScale>
                                      <p:cBhvr>
                                        <p:cTn id="53" dur="26">
                                          <p:stCondLst>
                                            <p:cond delay="1642"/>
                                          </p:stCondLst>
                                        </p:cTn>
                                        <p:tgtEl>
                                          <p:spTgt spid="5"/>
                                        </p:tgtEl>
                                      </p:cBhvr>
                                      <p:to x="100000" y="90000"/>
                                    </p:animScale>
                                    <p:animScale>
                                      <p:cBhvr>
                                        <p:cTn id="54" dur="166" decel="50000">
                                          <p:stCondLst>
                                            <p:cond delay="1668"/>
                                          </p:stCondLst>
                                        </p:cTn>
                                        <p:tgtEl>
                                          <p:spTgt spid="5"/>
                                        </p:tgtEl>
                                      </p:cBhvr>
                                      <p:to x="100000" y="100000"/>
                                    </p:animScale>
                                    <p:animScale>
                                      <p:cBhvr>
                                        <p:cTn id="55" dur="26">
                                          <p:stCondLst>
                                            <p:cond delay="1808"/>
                                          </p:stCondLst>
                                        </p:cTn>
                                        <p:tgtEl>
                                          <p:spTgt spid="5"/>
                                        </p:tgtEl>
                                      </p:cBhvr>
                                      <p:to x="100000" y="95000"/>
                                    </p:animScale>
                                    <p:animScale>
                                      <p:cBhvr>
                                        <p:cTn id="56" dur="166" decel="50000">
                                          <p:stCondLst>
                                            <p:cond delay="1834"/>
                                          </p:stCondLst>
                                        </p:cTn>
                                        <p:tgtEl>
                                          <p:spTgt spid="5"/>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nodeType="clickEffect">
                                  <p:stCondLst>
                                    <p:cond delay="0"/>
                                  </p:stCondLst>
                                  <p:childTnLst>
                                    <p:set>
                                      <p:cBhvr>
                                        <p:cTn id="60" dur="1" fill="hold">
                                          <p:stCondLst>
                                            <p:cond delay="0"/>
                                          </p:stCondLst>
                                        </p:cTn>
                                        <p:tgtEl>
                                          <p:spTgt spid="6"/>
                                        </p:tgtEl>
                                        <p:attrNameLst>
                                          <p:attrName>style.visibility</p:attrName>
                                        </p:attrNameLst>
                                      </p:cBhvr>
                                      <p:to>
                                        <p:strVal val="visible"/>
                                      </p:to>
                                    </p:set>
                                    <p:animEffect transition="in" filter="wipe(down)">
                                      <p:cBhvr>
                                        <p:cTn id="61" dur="580">
                                          <p:stCondLst>
                                            <p:cond delay="0"/>
                                          </p:stCondLst>
                                        </p:cTn>
                                        <p:tgtEl>
                                          <p:spTgt spid="6"/>
                                        </p:tgtEl>
                                      </p:cBhvr>
                                    </p:animEffect>
                                    <p:anim calcmode="lin" valueType="num">
                                      <p:cBhvr>
                                        <p:cTn id="62"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67" dur="26">
                                          <p:stCondLst>
                                            <p:cond delay="650"/>
                                          </p:stCondLst>
                                        </p:cTn>
                                        <p:tgtEl>
                                          <p:spTgt spid="6"/>
                                        </p:tgtEl>
                                      </p:cBhvr>
                                      <p:to x="100000" y="60000"/>
                                    </p:animScale>
                                    <p:animScale>
                                      <p:cBhvr>
                                        <p:cTn id="68" dur="166" decel="50000">
                                          <p:stCondLst>
                                            <p:cond delay="676"/>
                                          </p:stCondLst>
                                        </p:cTn>
                                        <p:tgtEl>
                                          <p:spTgt spid="6"/>
                                        </p:tgtEl>
                                      </p:cBhvr>
                                      <p:to x="100000" y="100000"/>
                                    </p:animScale>
                                    <p:animScale>
                                      <p:cBhvr>
                                        <p:cTn id="69" dur="26">
                                          <p:stCondLst>
                                            <p:cond delay="1312"/>
                                          </p:stCondLst>
                                        </p:cTn>
                                        <p:tgtEl>
                                          <p:spTgt spid="6"/>
                                        </p:tgtEl>
                                      </p:cBhvr>
                                      <p:to x="100000" y="80000"/>
                                    </p:animScale>
                                    <p:animScale>
                                      <p:cBhvr>
                                        <p:cTn id="70" dur="166" decel="50000">
                                          <p:stCondLst>
                                            <p:cond delay="1338"/>
                                          </p:stCondLst>
                                        </p:cTn>
                                        <p:tgtEl>
                                          <p:spTgt spid="6"/>
                                        </p:tgtEl>
                                      </p:cBhvr>
                                      <p:to x="100000" y="100000"/>
                                    </p:animScale>
                                    <p:animScale>
                                      <p:cBhvr>
                                        <p:cTn id="71" dur="26">
                                          <p:stCondLst>
                                            <p:cond delay="1642"/>
                                          </p:stCondLst>
                                        </p:cTn>
                                        <p:tgtEl>
                                          <p:spTgt spid="6"/>
                                        </p:tgtEl>
                                      </p:cBhvr>
                                      <p:to x="100000" y="90000"/>
                                    </p:animScale>
                                    <p:animScale>
                                      <p:cBhvr>
                                        <p:cTn id="72" dur="166" decel="50000">
                                          <p:stCondLst>
                                            <p:cond delay="1668"/>
                                          </p:stCondLst>
                                        </p:cTn>
                                        <p:tgtEl>
                                          <p:spTgt spid="6"/>
                                        </p:tgtEl>
                                      </p:cBhvr>
                                      <p:to x="100000" y="100000"/>
                                    </p:animScale>
                                    <p:animScale>
                                      <p:cBhvr>
                                        <p:cTn id="73" dur="26">
                                          <p:stCondLst>
                                            <p:cond delay="1808"/>
                                          </p:stCondLst>
                                        </p:cTn>
                                        <p:tgtEl>
                                          <p:spTgt spid="6"/>
                                        </p:tgtEl>
                                      </p:cBhvr>
                                      <p:to x="100000" y="95000"/>
                                    </p:animScale>
                                    <p:animScale>
                                      <p:cBhvr>
                                        <p:cTn id="74" dur="166" decel="50000">
                                          <p:stCondLst>
                                            <p:cond delay="1834"/>
                                          </p:stCondLst>
                                        </p:cTn>
                                        <p:tgtEl>
                                          <p:spTgt spid="6"/>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7"/>
                                        </p:tgtEl>
                                        <p:attrNameLst>
                                          <p:attrName>style.visibility</p:attrName>
                                        </p:attrNameLst>
                                      </p:cBhvr>
                                      <p:to>
                                        <p:strVal val="visible"/>
                                      </p:to>
                                    </p:set>
                                    <p:animEffect transition="in" filter="wipe(down)">
                                      <p:cBhvr>
                                        <p:cTn id="79" dur="580">
                                          <p:stCondLst>
                                            <p:cond delay="0"/>
                                          </p:stCondLst>
                                        </p:cTn>
                                        <p:tgtEl>
                                          <p:spTgt spid="7"/>
                                        </p:tgtEl>
                                      </p:cBhvr>
                                    </p:animEffect>
                                    <p:anim calcmode="lin" valueType="num">
                                      <p:cBhvr>
                                        <p:cTn id="80"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85" dur="26">
                                          <p:stCondLst>
                                            <p:cond delay="650"/>
                                          </p:stCondLst>
                                        </p:cTn>
                                        <p:tgtEl>
                                          <p:spTgt spid="7"/>
                                        </p:tgtEl>
                                      </p:cBhvr>
                                      <p:to x="100000" y="60000"/>
                                    </p:animScale>
                                    <p:animScale>
                                      <p:cBhvr>
                                        <p:cTn id="86" dur="166" decel="50000">
                                          <p:stCondLst>
                                            <p:cond delay="676"/>
                                          </p:stCondLst>
                                        </p:cTn>
                                        <p:tgtEl>
                                          <p:spTgt spid="7"/>
                                        </p:tgtEl>
                                      </p:cBhvr>
                                      <p:to x="100000" y="100000"/>
                                    </p:animScale>
                                    <p:animScale>
                                      <p:cBhvr>
                                        <p:cTn id="87" dur="26">
                                          <p:stCondLst>
                                            <p:cond delay="1312"/>
                                          </p:stCondLst>
                                        </p:cTn>
                                        <p:tgtEl>
                                          <p:spTgt spid="7"/>
                                        </p:tgtEl>
                                      </p:cBhvr>
                                      <p:to x="100000" y="80000"/>
                                    </p:animScale>
                                    <p:animScale>
                                      <p:cBhvr>
                                        <p:cTn id="88" dur="166" decel="50000">
                                          <p:stCondLst>
                                            <p:cond delay="1338"/>
                                          </p:stCondLst>
                                        </p:cTn>
                                        <p:tgtEl>
                                          <p:spTgt spid="7"/>
                                        </p:tgtEl>
                                      </p:cBhvr>
                                      <p:to x="100000" y="100000"/>
                                    </p:animScale>
                                    <p:animScale>
                                      <p:cBhvr>
                                        <p:cTn id="89" dur="26">
                                          <p:stCondLst>
                                            <p:cond delay="1642"/>
                                          </p:stCondLst>
                                        </p:cTn>
                                        <p:tgtEl>
                                          <p:spTgt spid="7"/>
                                        </p:tgtEl>
                                      </p:cBhvr>
                                      <p:to x="100000" y="90000"/>
                                    </p:animScale>
                                    <p:animScale>
                                      <p:cBhvr>
                                        <p:cTn id="90" dur="166" decel="50000">
                                          <p:stCondLst>
                                            <p:cond delay="1668"/>
                                          </p:stCondLst>
                                        </p:cTn>
                                        <p:tgtEl>
                                          <p:spTgt spid="7"/>
                                        </p:tgtEl>
                                      </p:cBhvr>
                                      <p:to x="100000" y="100000"/>
                                    </p:animScale>
                                    <p:animScale>
                                      <p:cBhvr>
                                        <p:cTn id="91" dur="26">
                                          <p:stCondLst>
                                            <p:cond delay="1808"/>
                                          </p:stCondLst>
                                        </p:cTn>
                                        <p:tgtEl>
                                          <p:spTgt spid="7"/>
                                        </p:tgtEl>
                                      </p:cBhvr>
                                      <p:to x="100000" y="95000"/>
                                    </p:animScale>
                                    <p:animScale>
                                      <p:cBhvr>
                                        <p:cTn id="92" dur="166" decel="50000">
                                          <p:stCondLst>
                                            <p:cond delay="1834"/>
                                          </p:stCondLst>
                                        </p:cTn>
                                        <p:tgtEl>
                                          <p:spTgt spid="7"/>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nodeType="clickEffect">
                                  <p:stCondLst>
                                    <p:cond delay="0"/>
                                  </p:stCondLst>
                                  <p:childTnLst>
                                    <p:set>
                                      <p:cBhvr>
                                        <p:cTn id="96" dur="1" fill="hold">
                                          <p:stCondLst>
                                            <p:cond delay="0"/>
                                          </p:stCondLst>
                                        </p:cTn>
                                        <p:tgtEl>
                                          <p:spTgt spid="8"/>
                                        </p:tgtEl>
                                        <p:attrNameLst>
                                          <p:attrName>style.visibility</p:attrName>
                                        </p:attrNameLst>
                                      </p:cBhvr>
                                      <p:to>
                                        <p:strVal val="visible"/>
                                      </p:to>
                                    </p:set>
                                    <p:animEffect transition="in" filter="wipe(down)">
                                      <p:cBhvr>
                                        <p:cTn id="97" dur="580">
                                          <p:stCondLst>
                                            <p:cond delay="0"/>
                                          </p:stCondLst>
                                        </p:cTn>
                                        <p:tgtEl>
                                          <p:spTgt spid="8"/>
                                        </p:tgtEl>
                                      </p:cBhvr>
                                    </p:animEffect>
                                    <p:anim calcmode="lin" valueType="num">
                                      <p:cBhvr>
                                        <p:cTn id="98"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103" dur="26">
                                          <p:stCondLst>
                                            <p:cond delay="650"/>
                                          </p:stCondLst>
                                        </p:cTn>
                                        <p:tgtEl>
                                          <p:spTgt spid="8"/>
                                        </p:tgtEl>
                                      </p:cBhvr>
                                      <p:to x="100000" y="60000"/>
                                    </p:animScale>
                                    <p:animScale>
                                      <p:cBhvr>
                                        <p:cTn id="104" dur="166" decel="50000">
                                          <p:stCondLst>
                                            <p:cond delay="676"/>
                                          </p:stCondLst>
                                        </p:cTn>
                                        <p:tgtEl>
                                          <p:spTgt spid="8"/>
                                        </p:tgtEl>
                                      </p:cBhvr>
                                      <p:to x="100000" y="100000"/>
                                    </p:animScale>
                                    <p:animScale>
                                      <p:cBhvr>
                                        <p:cTn id="105" dur="26">
                                          <p:stCondLst>
                                            <p:cond delay="1312"/>
                                          </p:stCondLst>
                                        </p:cTn>
                                        <p:tgtEl>
                                          <p:spTgt spid="8"/>
                                        </p:tgtEl>
                                      </p:cBhvr>
                                      <p:to x="100000" y="80000"/>
                                    </p:animScale>
                                    <p:animScale>
                                      <p:cBhvr>
                                        <p:cTn id="106" dur="166" decel="50000">
                                          <p:stCondLst>
                                            <p:cond delay="1338"/>
                                          </p:stCondLst>
                                        </p:cTn>
                                        <p:tgtEl>
                                          <p:spTgt spid="8"/>
                                        </p:tgtEl>
                                      </p:cBhvr>
                                      <p:to x="100000" y="100000"/>
                                    </p:animScale>
                                    <p:animScale>
                                      <p:cBhvr>
                                        <p:cTn id="107" dur="26">
                                          <p:stCondLst>
                                            <p:cond delay="1642"/>
                                          </p:stCondLst>
                                        </p:cTn>
                                        <p:tgtEl>
                                          <p:spTgt spid="8"/>
                                        </p:tgtEl>
                                      </p:cBhvr>
                                      <p:to x="100000" y="90000"/>
                                    </p:animScale>
                                    <p:animScale>
                                      <p:cBhvr>
                                        <p:cTn id="108" dur="166" decel="50000">
                                          <p:stCondLst>
                                            <p:cond delay="1668"/>
                                          </p:stCondLst>
                                        </p:cTn>
                                        <p:tgtEl>
                                          <p:spTgt spid="8"/>
                                        </p:tgtEl>
                                      </p:cBhvr>
                                      <p:to x="100000" y="100000"/>
                                    </p:animScale>
                                    <p:animScale>
                                      <p:cBhvr>
                                        <p:cTn id="109" dur="26">
                                          <p:stCondLst>
                                            <p:cond delay="1808"/>
                                          </p:stCondLst>
                                        </p:cTn>
                                        <p:tgtEl>
                                          <p:spTgt spid="8"/>
                                        </p:tgtEl>
                                      </p:cBhvr>
                                      <p:to x="100000" y="95000"/>
                                    </p:animScale>
                                    <p:animScale>
                                      <p:cBhvr>
                                        <p:cTn id="110" dur="166" decel="50000">
                                          <p:stCondLst>
                                            <p:cond delay="1834"/>
                                          </p:stCondLst>
                                        </p:cTn>
                                        <p:tgtEl>
                                          <p:spTgt spid="8"/>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9"/>
                                        </p:tgtEl>
                                        <p:attrNameLst>
                                          <p:attrName>style.visibility</p:attrName>
                                        </p:attrNameLst>
                                      </p:cBhvr>
                                      <p:to>
                                        <p:strVal val="visible"/>
                                      </p:to>
                                    </p:set>
                                    <p:animEffect transition="in" filter="wipe(down)">
                                      <p:cBhvr>
                                        <p:cTn id="115" dur="580">
                                          <p:stCondLst>
                                            <p:cond delay="0"/>
                                          </p:stCondLst>
                                        </p:cTn>
                                        <p:tgtEl>
                                          <p:spTgt spid="9"/>
                                        </p:tgtEl>
                                      </p:cBhvr>
                                    </p:animEffect>
                                    <p:anim calcmode="lin" valueType="num">
                                      <p:cBhvr>
                                        <p:cTn id="116"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21" dur="26">
                                          <p:stCondLst>
                                            <p:cond delay="650"/>
                                          </p:stCondLst>
                                        </p:cTn>
                                        <p:tgtEl>
                                          <p:spTgt spid="9"/>
                                        </p:tgtEl>
                                      </p:cBhvr>
                                      <p:to x="100000" y="60000"/>
                                    </p:animScale>
                                    <p:animScale>
                                      <p:cBhvr>
                                        <p:cTn id="122" dur="166" decel="50000">
                                          <p:stCondLst>
                                            <p:cond delay="676"/>
                                          </p:stCondLst>
                                        </p:cTn>
                                        <p:tgtEl>
                                          <p:spTgt spid="9"/>
                                        </p:tgtEl>
                                      </p:cBhvr>
                                      <p:to x="100000" y="100000"/>
                                    </p:animScale>
                                    <p:animScale>
                                      <p:cBhvr>
                                        <p:cTn id="123" dur="26">
                                          <p:stCondLst>
                                            <p:cond delay="1312"/>
                                          </p:stCondLst>
                                        </p:cTn>
                                        <p:tgtEl>
                                          <p:spTgt spid="9"/>
                                        </p:tgtEl>
                                      </p:cBhvr>
                                      <p:to x="100000" y="80000"/>
                                    </p:animScale>
                                    <p:animScale>
                                      <p:cBhvr>
                                        <p:cTn id="124" dur="166" decel="50000">
                                          <p:stCondLst>
                                            <p:cond delay="1338"/>
                                          </p:stCondLst>
                                        </p:cTn>
                                        <p:tgtEl>
                                          <p:spTgt spid="9"/>
                                        </p:tgtEl>
                                      </p:cBhvr>
                                      <p:to x="100000" y="100000"/>
                                    </p:animScale>
                                    <p:animScale>
                                      <p:cBhvr>
                                        <p:cTn id="125" dur="26">
                                          <p:stCondLst>
                                            <p:cond delay="1642"/>
                                          </p:stCondLst>
                                        </p:cTn>
                                        <p:tgtEl>
                                          <p:spTgt spid="9"/>
                                        </p:tgtEl>
                                      </p:cBhvr>
                                      <p:to x="100000" y="90000"/>
                                    </p:animScale>
                                    <p:animScale>
                                      <p:cBhvr>
                                        <p:cTn id="126" dur="166" decel="50000">
                                          <p:stCondLst>
                                            <p:cond delay="1668"/>
                                          </p:stCondLst>
                                        </p:cTn>
                                        <p:tgtEl>
                                          <p:spTgt spid="9"/>
                                        </p:tgtEl>
                                      </p:cBhvr>
                                      <p:to x="100000" y="100000"/>
                                    </p:animScale>
                                    <p:animScale>
                                      <p:cBhvr>
                                        <p:cTn id="127" dur="26">
                                          <p:stCondLst>
                                            <p:cond delay="1808"/>
                                          </p:stCondLst>
                                        </p:cTn>
                                        <p:tgtEl>
                                          <p:spTgt spid="9"/>
                                        </p:tgtEl>
                                      </p:cBhvr>
                                      <p:to x="100000" y="95000"/>
                                    </p:animScale>
                                    <p:animScale>
                                      <p:cBhvr>
                                        <p:cTn id="128" dur="166" decel="50000">
                                          <p:stCondLst>
                                            <p:cond delay="1834"/>
                                          </p:stCondLst>
                                        </p:cTn>
                                        <p:tgtEl>
                                          <p:spTgt spid="9"/>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546745974"/>
              </p:ext>
            </p:extLst>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5" name="Picture 4"/>
          <p:cNvPicPr>
            <a:picLocks noChangeAspect="1"/>
          </p:cNvPicPr>
          <p:nvPr/>
        </p:nvPicPr>
        <p:blipFill>
          <a:blip r:embed="rId7"/>
          <a:stretch>
            <a:fillRect/>
          </a:stretch>
        </p:blipFill>
        <p:spPr>
          <a:xfrm>
            <a:off x="1837707" y="116632"/>
            <a:ext cx="5468586" cy="1213209"/>
          </a:xfrm>
          <a:prstGeom prst="rect">
            <a:avLst/>
          </a:prstGeom>
        </p:spPr>
      </p:pic>
    </p:spTree>
    <p:extLst>
      <p:ext uri="{BB962C8B-B14F-4D97-AF65-F5344CB8AC3E}">
        <p14:creationId xmlns:p14="http://schemas.microsoft.com/office/powerpoint/2010/main" val="1948626130"/>
      </p:ext>
    </p:extLst>
  </p:cSld>
  <p:clrMapOvr>
    <a:masterClrMapping/>
  </p:clrMapOvr>
  <mc:AlternateContent xmlns:mc="http://schemas.openxmlformats.org/markup-compatibility/2006" xmlns:p14="http://schemas.microsoft.com/office/powerpoint/2010/main">
    <mc:Choice Requires="p14">
      <p:transition spd="slow" p14:dur="1400">
        <p14:ripp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9FDAB5D1-E116-4D82-AB3A-1468D8B09F56}"/>
                                            </p:graphicEl>
                                          </p:spTgt>
                                        </p:tgtEl>
                                        <p:attrNameLst>
                                          <p:attrName>style.visibility</p:attrName>
                                        </p:attrNameLst>
                                      </p:cBhvr>
                                      <p:to>
                                        <p:strVal val="visible"/>
                                      </p:to>
                                    </p:set>
                                    <p:anim calcmode="lin" valueType="num">
                                      <p:cBhvr additive="base">
                                        <p:cTn id="13" dur="500" fill="hold"/>
                                        <p:tgtEl>
                                          <p:spTgt spid="4">
                                            <p:graphicEl>
                                              <a:dgm id="{9FDAB5D1-E116-4D82-AB3A-1468D8B09F56}"/>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9FDAB5D1-E116-4D82-AB3A-1468D8B09F56}"/>
                                            </p:graphicEl>
                                          </p:spTgt>
                                        </p:tgtEl>
                                        <p:attrNameLst>
                                          <p:attrName>ppt_y</p:attrName>
                                        </p:attrNameLst>
                                      </p:cBhvr>
                                      <p:tavLst>
                                        <p:tav tm="0">
                                          <p:val>
                                            <p:strVal val="1+#ppt_h/2"/>
                                          </p:val>
                                        </p:tav>
                                        <p:tav tm="100000">
                                          <p:val>
                                            <p:strVal val="#ppt_y"/>
                                          </p:val>
                                        </p:tav>
                                      </p:tavLst>
                                    </p:anim>
                                  </p:childTnLst>
                                </p:cTn>
                              </p:par>
                              <p:par>
                                <p:cTn id="15" presetID="2" presetClass="entr" presetSubtype="12" fill="hold" grpId="0" nodeType="withEffect">
                                  <p:stCondLst>
                                    <p:cond delay="0"/>
                                  </p:stCondLst>
                                  <p:childTnLst>
                                    <p:set>
                                      <p:cBhvr>
                                        <p:cTn id="16" dur="1" fill="hold">
                                          <p:stCondLst>
                                            <p:cond delay="0"/>
                                          </p:stCondLst>
                                        </p:cTn>
                                        <p:tgtEl>
                                          <p:spTgt spid="4">
                                            <p:graphicEl>
                                              <a:dgm id="{5A57F1E5-1792-45C1-903D-11A691F6EE0F}"/>
                                            </p:graphicEl>
                                          </p:spTgt>
                                        </p:tgtEl>
                                        <p:attrNameLst>
                                          <p:attrName>style.visibility</p:attrName>
                                        </p:attrNameLst>
                                      </p:cBhvr>
                                      <p:to>
                                        <p:strVal val="visible"/>
                                      </p:to>
                                    </p:set>
                                    <p:anim calcmode="lin" valueType="num">
                                      <p:cBhvr additive="base">
                                        <p:cTn id="17" dur="500" fill="hold"/>
                                        <p:tgtEl>
                                          <p:spTgt spid="4">
                                            <p:graphicEl>
                                              <a:dgm id="{5A57F1E5-1792-45C1-903D-11A691F6EE0F}"/>
                                            </p:graphic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
                                            <p:graphicEl>
                                              <a:dgm id="{5A57F1E5-1792-45C1-903D-11A691F6EE0F}"/>
                                            </p:graphic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2" fill="hold" grpId="0" nodeType="clickEffect">
                                  <p:stCondLst>
                                    <p:cond delay="0"/>
                                  </p:stCondLst>
                                  <p:childTnLst>
                                    <p:set>
                                      <p:cBhvr>
                                        <p:cTn id="22" dur="1" fill="hold">
                                          <p:stCondLst>
                                            <p:cond delay="0"/>
                                          </p:stCondLst>
                                        </p:cTn>
                                        <p:tgtEl>
                                          <p:spTgt spid="4">
                                            <p:graphicEl>
                                              <a:dgm id="{290B49C2-2B77-4A5F-A09F-6CC1C470A660}"/>
                                            </p:graphicEl>
                                          </p:spTgt>
                                        </p:tgtEl>
                                        <p:attrNameLst>
                                          <p:attrName>style.visibility</p:attrName>
                                        </p:attrNameLst>
                                      </p:cBhvr>
                                      <p:to>
                                        <p:strVal val="visible"/>
                                      </p:to>
                                    </p:set>
                                    <p:anim calcmode="lin" valueType="num">
                                      <p:cBhvr additive="base">
                                        <p:cTn id="23" dur="500" fill="hold"/>
                                        <p:tgtEl>
                                          <p:spTgt spid="4">
                                            <p:graphicEl>
                                              <a:dgm id="{290B49C2-2B77-4A5F-A09F-6CC1C470A660}"/>
                                            </p:graphic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
                                            <p:graphicEl>
                                              <a:dgm id="{290B49C2-2B77-4A5F-A09F-6CC1C470A660}"/>
                                            </p:graphicEl>
                                          </p:spTgt>
                                        </p:tgtEl>
                                        <p:attrNameLst>
                                          <p:attrName>ppt_y</p:attrName>
                                        </p:attrNameLst>
                                      </p:cBhvr>
                                      <p:tavLst>
                                        <p:tav tm="0">
                                          <p:val>
                                            <p:strVal val="1+#ppt_h/2"/>
                                          </p:val>
                                        </p:tav>
                                        <p:tav tm="100000">
                                          <p:val>
                                            <p:strVal val="#ppt_y"/>
                                          </p:val>
                                        </p:tav>
                                      </p:tavLst>
                                    </p:anim>
                                  </p:childTnLst>
                                </p:cTn>
                              </p:par>
                              <p:par>
                                <p:cTn id="25" presetID="2" presetClass="entr" presetSubtype="12" fill="hold" grpId="0" nodeType="withEffect">
                                  <p:stCondLst>
                                    <p:cond delay="0"/>
                                  </p:stCondLst>
                                  <p:childTnLst>
                                    <p:set>
                                      <p:cBhvr>
                                        <p:cTn id="26" dur="1" fill="hold">
                                          <p:stCondLst>
                                            <p:cond delay="0"/>
                                          </p:stCondLst>
                                        </p:cTn>
                                        <p:tgtEl>
                                          <p:spTgt spid="4">
                                            <p:graphicEl>
                                              <a:dgm id="{331784CF-4C0D-40FE-805D-6F8FEF4CF6B2}"/>
                                            </p:graphicEl>
                                          </p:spTgt>
                                        </p:tgtEl>
                                        <p:attrNameLst>
                                          <p:attrName>style.visibility</p:attrName>
                                        </p:attrNameLst>
                                      </p:cBhvr>
                                      <p:to>
                                        <p:strVal val="visible"/>
                                      </p:to>
                                    </p:set>
                                    <p:anim calcmode="lin" valueType="num">
                                      <p:cBhvr additive="base">
                                        <p:cTn id="27" dur="500" fill="hold"/>
                                        <p:tgtEl>
                                          <p:spTgt spid="4">
                                            <p:graphicEl>
                                              <a:dgm id="{331784CF-4C0D-40FE-805D-6F8FEF4CF6B2}"/>
                                            </p:graphic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
                                            <p:graphicEl>
                                              <a:dgm id="{331784CF-4C0D-40FE-805D-6F8FEF4CF6B2}"/>
                                            </p:graphicEl>
                                          </p:spTgt>
                                        </p:tgtEl>
                                        <p:attrNameLst>
                                          <p:attrName>ppt_y</p:attrName>
                                        </p:attrNameLst>
                                      </p:cBhvr>
                                      <p:tavLst>
                                        <p:tav tm="0">
                                          <p:val>
                                            <p:strVal val="1+#ppt_h/2"/>
                                          </p:val>
                                        </p:tav>
                                        <p:tav tm="100000">
                                          <p:val>
                                            <p:strVal val="#ppt_y"/>
                                          </p:val>
                                        </p:tav>
                                      </p:tavLst>
                                    </p:anim>
                                  </p:childTnLst>
                                </p:cTn>
                              </p:par>
                              <p:par>
                                <p:cTn id="29" presetID="2" presetClass="entr" presetSubtype="12" fill="hold" grpId="0" nodeType="withEffect">
                                  <p:stCondLst>
                                    <p:cond delay="0"/>
                                  </p:stCondLst>
                                  <p:childTnLst>
                                    <p:set>
                                      <p:cBhvr>
                                        <p:cTn id="30" dur="1" fill="hold">
                                          <p:stCondLst>
                                            <p:cond delay="0"/>
                                          </p:stCondLst>
                                        </p:cTn>
                                        <p:tgtEl>
                                          <p:spTgt spid="4">
                                            <p:graphicEl>
                                              <a:dgm id="{378F069E-C122-49FB-B0DE-5580A87FA09B}"/>
                                            </p:graphicEl>
                                          </p:spTgt>
                                        </p:tgtEl>
                                        <p:attrNameLst>
                                          <p:attrName>style.visibility</p:attrName>
                                        </p:attrNameLst>
                                      </p:cBhvr>
                                      <p:to>
                                        <p:strVal val="visible"/>
                                      </p:to>
                                    </p:set>
                                    <p:anim calcmode="lin" valueType="num">
                                      <p:cBhvr additive="base">
                                        <p:cTn id="31" dur="500" fill="hold"/>
                                        <p:tgtEl>
                                          <p:spTgt spid="4">
                                            <p:graphicEl>
                                              <a:dgm id="{378F069E-C122-49FB-B0DE-5580A87FA09B}"/>
                                            </p:graphic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graphicEl>
                                              <a:dgm id="{378F069E-C122-49FB-B0DE-5580A87FA09B}"/>
                                            </p:graphic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grpId="0" nodeType="clickEffect">
                                  <p:stCondLst>
                                    <p:cond delay="0"/>
                                  </p:stCondLst>
                                  <p:childTnLst>
                                    <p:set>
                                      <p:cBhvr>
                                        <p:cTn id="36" dur="1" fill="hold">
                                          <p:stCondLst>
                                            <p:cond delay="0"/>
                                          </p:stCondLst>
                                        </p:cTn>
                                        <p:tgtEl>
                                          <p:spTgt spid="4">
                                            <p:graphicEl>
                                              <a:dgm id="{63EC8C4C-3CB0-4659-A772-5F35B9C55624}"/>
                                            </p:graphicEl>
                                          </p:spTgt>
                                        </p:tgtEl>
                                        <p:attrNameLst>
                                          <p:attrName>style.visibility</p:attrName>
                                        </p:attrNameLst>
                                      </p:cBhvr>
                                      <p:to>
                                        <p:strVal val="visible"/>
                                      </p:to>
                                    </p:set>
                                    <p:anim calcmode="lin" valueType="num">
                                      <p:cBhvr additive="base">
                                        <p:cTn id="37" dur="500" fill="hold"/>
                                        <p:tgtEl>
                                          <p:spTgt spid="4">
                                            <p:graphicEl>
                                              <a:dgm id="{63EC8C4C-3CB0-4659-A772-5F35B9C55624}"/>
                                            </p:graphic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
                                            <p:graphicEl>
                                              <a:dgm id="{63EC8C4C-3CB0-4659-A772-5F35B9C55624}"/>
                                            </p:graphicEl>
                                          </p:spTgt>
                                        </p:tgtEl>
                                        <p:attrNameLst>
                                          <p:attrName>ppt_y</p:attrName>
                                        </p:attrNameLst>
                                      </p:cBhvr>
                                      <p:tavLst>
                                        <p:tav tm="0">
                                          <p:val>
                                            <p:strVal val="1+#ppt_h/2"/>
                                          </p:val>
                                        </p:tav>
                                        <p:tav tm="100000">
                                          <p:val>
                                            <p:strVal val="#ppt_y"/>
                                          </p:val>
                                        </p:tav>
                                      </p:tavLst>
                                    </p:anim>
                                  </p:childTnLst>
                                </p:cTn>
                              </p:par>
                              <p:par>
                                <p:cTn id="39" presetID="2" presetClass="entr" presetSubtype="12" fill="hold" grpId="0" nodeType="withEffect">
                                  <p:stCondLst>
                                    <p:cond delay="0"/>
                                  </p:stCondLst>
                                  <p:childTnLst>
                                    <p:set>
                                      <p:cBhvr>
                                        <p:cTn id="40" dur="1" fill="hold">
                                          <p:stCondLst>
                                            <p:cond delay="0"/>
                                          </p:stCondLst>
                                        </p:cTn>
                                        <p:tgtEl>
                                          <p:spTgt spid="4">
                                            <p:graphicEl>
                                              <a:dgm id="{01C690DA-AB0D-44AD-8474-8867B080F885}"/>
                                            </p:graphicEl>
                                          </p:spTgt>
                                        </p:tgtEl>
                                        <p:attrNameLst>
                                          <p:attrName>style.visibility</p:attrName>
                                        </p:attrNameLst>
                                      </p:cBhvr>
                                      <p:to>
                                        <p:strVal val="visible"/>
                                      </p:to>
                                    </p:set>
                                    <p:anim calcmode="lin" valueType="num">
                                      <p:cBhvr additive="base">
                                        <p:cTn id="41" dur="500" fill="hold"/>
                                        <p:tgtEl>
                                          <p:spTgt spid="4">
                                            <p:graphicEl>
                                              <a:dgm id="{01C690DA-AB0D-44AD-8474-8867B080F885}"/>
                                            </p:graphic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
                                            <p:graphicEl>
                                              <a:dgm id="{01C690DA-AB0D-44AD-8474-8867B080F885}"/>
                                            </p:graphicEl>
                                          </p:spTgt>
                                        </p:tgtEl>
                                        <p:attrNameLst>
                                          <p:attrName>ppt_y</p:attrName>
                                        </p:attrNameLst>
                                      </p:cBhvr>
                                      <p:tavLst>
                                        <p:tav tm="0">
                                          <p:val>
                                            <p:strVal val="1+#ppt_h/2"/>
                                          </p:val>
                                        </p:tav>
                                        <p:tav tm="100000">
                                          <p:val>
                                            <p:strVal val="#ppt_y"/>
                                          </p:val>
                                        </p:tav>
                                      </p:tavLst>
                                    </p:anim>
                                  </p:childTnLst>
                                </p:cTn>
                              </p:par>
                              <p:par>
                                <p:cTn id="43" presetID="2" presetClass="entr" presetSubtype="12" fill="hold" grpId="0" nodeType="withEffect">
                                  <p:stCondLst>
                                    <p:cond delay="0"/>
                                  </p:stCondLst>
                                  <p:childTnLst>
                                    <p:set>
                                      <p:cBhvr>
                                        <p:cTn id="44" dur="1" fill="hold">
                                          <p:stCondLst>
                                            <p:cond delay="0"/>
                                          </p:stCondLst>
                                        </p:cTn>
                                        <p:tgtEl>
                                          <p:spTgt spid="4">
                                            <p:graphicEl>
                                              <a:dgm id="{564B3D44-B79A-499E-8626-611E758809FD}"/>
                                            </p:graphicEl>
                                          </p:spTgt>
                                        </p:tgtEl>
                                        <p:attrNameLst>
                                          <p:attrName>style.visibility</p:attrName>
                                        </p:attrNameLst>
                                      </p:cBhvr>
                                      <p:to>
                                        <p:strVal val="visible"/>
                                      </p:to>
                                    </p:set>
                                    <p:anim calcmode="lin" valueType="num">
                                      <p:cBhvr additive="base">
                                        <p:cTn id="45" dur="500" fill="hold"/>
                                        <p:tgtEl>
                                          <p:spTgt spid="4">
                                            <p:graphicEl>
                                              <a:dgm id="{564B3D44-B79A-499E-8626-611E758809FD}"/>
                                            </p:graphic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
                                            <p:graphicEl>
                                              <a:dgm id="{564B3D44-B79A-499E-8626-611E758809FD}"/>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641139528"/>
              </p:ext>
            </p:extLst>
          </p:nvPr>
        </p:nvGraphicFramePr>
        <p:xfrm>
          <a:off x="179512" y="1628800"/>
          <a:ext cx="8856984" cy="5112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5" name="Picture 4"/>
          <p:cNvPicPr>
            <a:picLocks noChangeAspect="1"/>
          </p:cNvPicPr>
          <p:nvPr/>
        </p:nvPicPr>
        <p:blipFill>
          <a:blip r:embed="rId7"/>
          <a:stretch>
            <a:fillRect/>
          </a:stretch>
        </p:blipFill>
        <p:spPr>
          <a:xfrm>
            <a:off x="1763688" y="0"/>
            <a:ext cx="5468586" cy="1146147"/>
          </a:xfrm>
          <a:prstGeom prst="rect">
            <a:avLst/>
          </a:prstGeom>
        </p:spPr>
      </p:pic>
    </p:spTree>
    <p:extLst>
      <p:ext uri="{BB962C8B-B14F-4D97-AF65-F5344CB8AC3E}">
        <p14:creationId xmlns:p14="http://schemas.microsoft.com/office/powerpoint/2010/main" val="1384408559"/>
      </p:ext>
    </p:extLst>
  </p:cSld>
  <p:clrMapOvr>
    <a:masterClrMapping/>
  </p:clrMapOvr>
  <mc:AlternateContent xmlns:mc="http://schemas.openxmlformats.org/markup-compatibility/2006" xmlns:p14="http://schemas.microsoft.com/office/powerpoint/2010/main">
    <mc:Choice Requires="p14">
      <p:transition spd="slow" p14:dur="4000">
        <p14:vortex/>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1" presetClass="entr" presetSubtype="8" fill="hold" grpId="0" nodeType="clickEffect">
                                  <p:stCondLst>
                                    <p:cond delay="0"/>
                                  </p:stCondLst>
                                  <p:childTnLst>
                                    <p:set>
                                      <p:cBhvr>
                                        <p:cTn id="11" dur="1" fill="hold">
                                          <p:stCondLst>
                                            <p:cond delay="0"/>
                                          </p:stCondLst>
                                        </p:cTn>
                                        <p:tgtEl>
                                          <p:spTgt spid="4">
                                            <p:graphicEl>
                                              <a:dgm id="{2EE6D782-76B4-4F85-8B23-71FFB825189D}"/>
                                            </p:graphicEl>
                                          </p:spTgt>
                                        </p:tgtEl>
                                        <p:attrNameLst>
                                          <p:attrName>style.visibility</p:attrName>
                                        </p:attrNameLst>
                                      </p:cBhvr>
                                      <p:to>
                                        <p:strVal val="visible"/>
                                      </p:to>
                                    </p:set>
                                    <p:animEffect transition="in" filter="wheel(8)">
                                      <p:cBhvr>
                                        <p:cTn id="12" dur="2000"/>
                                        <p:tgtEl>
                                          <p:spTgt spid="4">
                                            <p:graphicEl>
                                              <a:dgm id="{2EE6D782-76B4-4F85-8B23-71FFB825189D}"/>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21" presetClass="entr" presetSubtype="8" fill="hold" grpId="0" nodeType="clickEffect">
                                  <p:stCondLst>
                                    <p:cond delay="0"/>
                                  </p:stCondLst>
                                  <p:childTnLst>
                                    <p:set>
                                      <p:cBhvr>
                                        <p:cTn id="16" dur="1" fill="hold">
                                          <p:stCondLst>
                                            <p:cond delay="0"/>
                                          </p:stCondLst>
                                        </p:cTn>
                                        <p:tgtEl>
                                          <p:spTgt spid="4">
                                            <p:graphicEl>
                                              <a:dgm id="{A5CB2E6B-5AD8-4701-8287-876ECAF1ECE7}"/>
                                            </p:graphicEl>
                                          </p:spTgt>
                                        </p:tgtEl>
                                        <p:attrNameLst>
                                          <p:attrName>style.visibility</p:attrName>
                                        </p:attrNameLst>
                                      </p:cBhvr>
                                      <p:to>
                                        <p:strVal val="visible"/>
                                      </p:to>
                                    </p:set>
                                    <p:animEffect transition="in" filter="wheel(8)">
                                      <p:cBhvr>
                                        <p:cTn id="17" dur="2000"/>
                                        <p:tgtEl>
                                          <p:spTgt spid="4">
                                            <p:graphicEl>
                                              <a:dgm id="{A5CB2E6B-5AD8-4701-8287-876ECAF1ECE7}"/>
                                            </p:graphicEl>
                                          </p:spTgt>
                                        </p:tgtEl>
                                      </p:cBhvr>
                                    </p:animEffect>
                                  </p:childTnLst>
                                </p:cTn>
                              </p:par>
                              <p:par>
                                <p:cTn id="18" presetID="21" presetClass="entr" presetSubtype="8" fill="hold" grpId="0" nodeType="withEffect">
                                  <p:stCondLst>
                                    <p:cond delay="0"/>
                                  </p:stCondLst>
                                  <p:childTnLst>
                                    <p:set>
                                      <p:cBhvr>
                                        <p:cTn id="19" dur="1" fill="hold">
                                          <p:stCondLst>
                                            <p:cond delay="0"/>
                                          </p:stCondLst>
                                        </p:cTn>
                                        <p:tgtEl>
                                          <p:spTgt spid="4">
                                            <p:graphicEl>
                                              <a:dgm id="{F60713D1-05CD-449F-B975-AEE2DA87914A}"/>
                                            </p:graphicEl>
                                          </p:spTgt>
                                        </p:tgtEl>
                                        <p:attrNameLst>
                                          <p:attrName>style.visibility</p:attrName>
                                        </p:attrNameLst>
                                      </p:cBhvr>
                                      <p:to>
                                        <p:strVal val="visible"/>
                                      </p:to>
                                    </p:set>
                                    <p:animEffect transition="in" filter="wheel(8)">
                                      <p:cBhvr>
                                        <p:cTn id="20" dur="2000"/>
                                        <p:tgtEl>
                                          <p:spTgt spid="4">
                                            <p:graphicEl>
                                              <a:dgm id="{F60713D1-05CD-449F-B975-AEE2DA87914A}"/>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21" presetClass="entr" presetSubtype="8" fill="hold" grpId="0" nodeType="clickEffect">
                                  <p:stCondLst>
                                    <p:cond delay="0"/>
                                  </p:stCondLst>
                                  <p:childTnLst>
                                    <p:set>
                                      <p:cBhvr>
                                        <p:cTn id="24" dur="1" fill="hold">
                                          <p:stCondLst>
                                            <p:cond delay="0"/>
                                          </p:stCondLst>
                                        </p:cTn>
                                        <p:tgtEl>
                                          <p:spTgt spid="4">
                                            <p:graphicEl>
                                              <a:dgm id="{7BFD6FAD-0C83-44AC-8F82-A69D81FC3DFA}"/>
                                            </p:graphicEl>
                                          </p:spTgt>
                                        </p:tgtEl>
                                        <p:attrNameLst>
                                          <p:attrName>style.visibility</p:attrName>
                                        </p:attrNameLst>
                                      </p:cBhvr>
                                      <p:to>
                                        <p:strVal val="visible"/>
                                      </p:to>
                                    </p:set>
                                    <p:animEffect transition="in" filter="wheel(8)">
                                      <p:cBhvr>
                                        <p:cTn id="25" dur="2000"/>
                                        <p:tgtEl>
                                          <p:spTgt spid="4">
                                            <p:graphicEl>
                                              <a:dgm id="{7BFD6FAD-0C83-44AC-8F82-A69D81FC3DFA}"/>
                                            </p:graphicEl>
                                          </p:spTgt>
                                        </p:tgtEl>
                                      </p:cBhvr>
                                    </p:animEffect>
                                  </p:childTnLst>
                                </p:cTn>
                              </p:par>
                              <p:par>
                                <p:cTn id="26" presetID="21" presetClass="entr" presetSubtype="8" fill="hold" grpId="0" nodeType="withEffect">
                                  <p:stCondLst>
                                    <p:cond delay="0"/>
                                  </p:stCondLst>
                                  <p:childTnLst>
                                    <p:set>
                                      <p:cBhvr>
                                        <p:cTn id="27" dur="1" fill="hold">
                                          <p:stCondLst>
                                            <p:cond delay="0"/>
                                          </p:stCondLst>
                                        </p:cTn>
                                        <p:tgtEl>
                                          <p:spTgt spid="4">
                                            <p:graphicEl>
                                              <a:dgm id="{19097F87-C7A7-4EF0-8B07-1B6E56DDE37C}"/>
                                            </p:graphicEl>
                                          </p:spTgt>
                                        </p:tgtEl>
                                        <p:attrNameLst>
                                          <p:attrName>style.visibility</p:attrName>
                                        </p:attrNameLst>
                                      </p:cBhvr>
                                      <p:to>
                                        <p:strVal val="visible"/>
                                      </p:to>
                                    </p:set>
                                    <p:animEffect transition="in" filter="wheel(8)">
                                      <p:cBhvr>
                                        <p:cTn id="28" dur="2000"/>
                                        <p:tgtEl>
                                          <p:spTgt spid="4">
                                            <p:graphicEl>
                                              <a:dgm id="{19097F87-C7A7-4EF0-8B07-1B6E56DDE37C}"/>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21" presetClass="entr" presetSubtype="8" fill="hold" grpId="0" nodeType="clickEffect">
                                  <p:stCondLst>
                                    <p:cond delay="0"/>
                                  </p:stCondLst>
                                  <p:childTnLst>
                                    <p:set>
                                      <p:cBhvr>
                                        <p:cTn id="32" dur="1" fill="hold">
                                          <p:stCondLst>
                                            <p:cond delay="0"/>
                                          </p:stCondLst>
                                        </p:cTn>
                                        <p:tgtEl>
                                          <p:spTgt spid="4">
                                            <p:graphicEl>
                                              <a:dgm id="{35EC9EA6-7594-4857-8F3F-548D050094A7}"/>
                                            </p:graphicEl>
                                          </p:spTgt>
                                        </p:tgtEl>
                                        <p:attrNameLst>
                                          <p:attrName>style.visibility</p:attrName>
                                        </p:attrNameLst>
                                      </p:cBhvr>
                                      <p:to>
                                        <p:strVal val="visible"/>
                                      </p:to>
                                    </p:set>
                                    <p:animEffect transition="in" filter="wheel(8)">
                                      <p:cBhvr>
                                        <p:cTn id="33" dur="2000"/>
                                        <p:tgtEl>
                                          <p:spTgt spid="4">
                                            <p:graphicEl>
                                              <a:dgm id="{35EC9EA6-7594-4857-8F3F-548D050094A7}"/>
                                            </p:graphicEl>
                                          </p:spTgt>
                                        </p:tgtEl>
                                      </p:cBhvr>
                                    </p:animEffect>
                                  </p:childTnLst>
                                </p:cTn>
                              </p:par>
                              <p:par>
                                <p:cTn id="34" presetID="21" presetClass="entr" presetSubtype="8" fill="hold" grpId="0" nodeType="withEffect">
                                  <p:stCondLst>
                                    <p:cond delay="0"/>
                                  </p:stCondLst>
                                  <p:childTnLst>
                                    <p:set>
                                      <p:cBhvr>
                                        <p:cTn id="35" dur="1" fill="hold">
                                          <p:stCondLst>
                                            <p:cond delay="0"/>
                                          </p:stCondLst>
                                        </p:cTn>
                                        <p:tgtEl>
                                          <p:spTgt spid="4">
                                            <p:graphicEl>
                                              <a:dgm id="{520C054A-272C-4DF6-A86D-5C0D0108A2FD}"/>
                                            </p:graphicEl>
                                          </p:spTgt>
                                        </p:tgtEl>
                                        <p:attrNameLst>
                                          <p:attrName>style.visibility</p:attrName>
                                        </p:attrNameLst>
                                      </p:cBhvr>
                                      <p:to>
                                        <p:strVal val="visible"/>
                                      </p:to>
                                    </p:set>
                                    <p:animEffect transition="in" filter="wheel(8)">
                                      <p:cBhvr>
                                        <p:cTn id="36" dur="2000"/>
                                        <p:tgtEl>
                                          <p:spTgt spid="4">
                                            <p:graphicEl>
                                              <a:dgm id="{520C054A-272C-4DF6-A86D-5C0D0108A2FD}"/>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21" presetClass="entr" presetSubtype="8" fill="hold" grpId="0" nodeType="clickEffect">
                                  <p:stCondLst>
                                    <p:cond delay="0"/>
                                  </p:stCondLst>
                                  <p:childTnLst>
                                    <p:set>
                                      <p:cBhvr>
                                        <p:cTn id="40" dur="1" fill="hold">
                                          <p:stCondLst>
                                            <p:cond delay="0"/>
                                          </p:stCondLst>
                                        </p:cTn>
                                        <p:tgtEl>
                                          <p:spTgt spid="4">
                                            <p:graphicEl>
                                              <a:dgm id="{4CE6F448-0DA1-4318-9412-31CE77FA82C6}"/>
                                            </p:graphicEl>
                                          </p:spTgt>
                                        </p:tgtEl>
                                        <p:attrNameLst>
                                          <p:attrName>style.visibility</p:attrName>
                                        </p:attrNameLst>
                                      </p:cBhvr>
                                      <p:to>
                                        <p:strVal val="visible"/>
                                      </p:to>
                                    </p:set>
                                    <p:animEffect transition="in" filter="wheel(8)">
                                      <p:cBhvr>
                                        <p:cTn id="41" dur="2000"/>
                                        <p:tgtEl>
                                          <p:spTgt spid="4">
                                            <p:graphicEl>
                                              <a:dgm id="{4CE6F448-0DA1-4318-9412-31CE77FA82C6}"/>
                                            </p:graphicEl>
                                          </p:spTgt>
                                        </p:tgtEl>
                                      </p:cBhvr>
                                    </p:animEffect>
                                  </p:childTnLst>
                                </p:cTn>
                              </p:par>
                              <p:par>
                                <p:cTn id="42" presetID="21" presetClass="entr" presetSubtype="8" fill="hold" grpId="0" nodeType="withEffect">
                                  <p:stCondLst>
                                    <p:cond delay="0"/>
                                  </p:stCondLst>
                                  <p:childTnLst>
                                    <p:set>
                                      <p:cBhvr>
                                        <p:cTn id="43" dur="1" fill="hold">
                                          <p:stCondLst>
                                            <p:cond delay="0"/>
                                          </p:stCondLst>
                                        </p:cTn>
                                        <p:tgtEl>
                                          <p:spTgt spid="4">
                                            <p:graphicEl>
                                              <a:dgm id="{89A44D26-54AF-4FE6-968A-733B957EA95A}"/>
                                            </p:graphicEl>
                                          </p:spTgt>
                                        </p:tgtEl>
                                        <p:attrNameLst>
                                          <p:attrName>style.visibility</p:attrName>
                                        </p:attrNameLst>
                                      </p:cBhvr>
                                      <p:to>
                                        <p:strVal val="visible"/>
                                      </p:to>
                                    </p:set>
                                    <p:animEffect transition="in" filter="wheel(8)">
                                      <p:cBhvr>
                                        <p:cTn id="44" dur="2000"/>
                                        <p:tgtEl>
                                          <p:spTgt spid="4">
                                            <p:graphicEl>
                                              <a:dgm id="{89A44D26-54AF-4FE6-968A-733B957EA95A}"/>
                                            </p:graphicEl>
                                          </p:spTgt>
                                        </p:tgtEl>
                                      </p:cBhvr>
                                    </p:animEffect>
                                  </p:childTnLst>
                                </p:cTn>
                              </p:par>
                            </p:childTnLst>
                          </p:cTn>
                        </p:par>
                      </p:childTnLst>
                    </p:cTn>
                  </p:par>
                  <p:par>
                    <p:cTn id="45" fill="hold">
                      <p:stCondLst>
                        <p:cond delay="indefinite"/>
                      </p:stCondLst>
                      <p:childTnLst>
                        <p:par>
                          <p:cTn id="46" fill="hold">
                            <p:stCondLst>
                              <p:cond delay="0"/>
                            </p:stCondLst>
                            <p:childTnLst>
                              <p:par>
                                <p:cTn id="47" presetID="21" presetClass="entr" presetSubtype="8" fill="hold" grpId="0" nodeType="clickEffect">
                                  <p:stCondLst>
                                    <p:cond delay="0"/>
                                  </p:stCondLst>
                                  <p:childTnLst>
                                    <p:set>
                                      <p:cBhvr>
                                        <p:cTn id="48" dur="1" fill="hold">
                                          <p:stCondLst>
                                            <p:cond delay="0"/>
                                          </p:stCondLst>
                                        </p:cTn>
                                        <p:tgtEl>
                                          <p:spTgt spid="4">
                                            <p:graphicEl>
                                              <a:dgm id="{ACE209D2-F2F3-49B9-A45C-4E07C16758DA}"/>
                                            </p:graphicEl>
                                          </p:spTgt>
                                        </p:tgtEl>
                                        <p:attrNameLst>
                                          <p:attrName>style.visibility</p:attrName>
                                        </p:attrNameLst>
                                      </p:cBhvr>
                                      <p:to>
                                        <p:strVal val="visible"/>
                                      </p:to>
                                    </p:set>
                                    <p:animEffect transition="in" filter="wheel(8)">
                                      <p:cBhvr>
                                        <p:cTn id="49" dur="2000"/>
                                        <p:tgtEl>
                                          <p:spTgt spid="4">
                                            <p:graphicEl>
                                              <a:dgm id="{ACE209D2-F2F3-49B9-A45C-4E07C16758DA}"/>
                                            </p:graphicEl>
                                          </p:spTgt>
                                        </p:tgtEl>
                                      </p:cBhvr>
                                    </p:animEffect>
                                  </p:childTnLst>
                                </p:cTn>
                              </p:par>
                              <p:par>
                                <p:cTn id="50" presetID="21" presetClass="entr" presetSubtype="8" fill="hold" grpId="0" nodeType="withEffect">
                                  <p:stCondLst>
                                    <p:cond delay="0"/>
                                  </p:stCondLst>
                                  <p:childTnLst>
                                    <p:set>
                                      <p:cBhvr>
                                        <p:cTn id="51" dur="1" fill="hold">
                                          <p:stCondLst>
                                            <p:cond delay="0"/>
                                          </p:stCondLst>
                                        </p:cTn>
                                        <p:tgtEl>
                                          <p:spTgt spid="4">
                                            <p:graphicEl>
                                              <a:dgm id="{F235120F-C54B-4339-8E4B-169656ECA41B}"/>
                                            </p:graphicEl>
                                          </p:spTgt>
                                        </p:tgtEl>
                                        <p:attrNameLst>
                                          <p:attrName>style.visibility</p:attrName>
                                        </p:attrNameLst>
                                      </p:cBhvr>
                                      <p:to>
                                        <p:strVal val="visible"/>
                                      </p:to>
                                    </p:set>
                                    <p:animEffect transition="in" filter="wheel(8)">
                                      <p:cBhvr>
                                        <p:cTn id="52" dur="2000"/>
                                        <p:tgtEl>
                                          <p:spTgt spid="4">
                                            <p:graphicEl>
                                              <a:dgm id="{F235120F-C54B-4339-8E4B-169656ECA41B}"/>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419368071"/>
              </p:ext>
            </p:extLst>
          </p:nvPr>
        </p:nvGraphicFramePr>
        <p:xfrm>
          <a:off x="323528" y="1600200"/>
          <a:ext cx="8712968"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5" name="Picture 4"/>
          <p:cNvPicPr>
            <a:picLocks noChangeAspect="1"/>
          </p:cNvPicPr>
          <p:nvPr/>
        </p:nvPicPr>
        <p:blipFill>
          <a:blip r:embed="rId7"/>
          <a:stretch>
            <a:fillRect/>
          </a:stretch>
        </p:blipFill>
        <p:spPr>
          <a:xfrm>
            <a:off x="1945719" y="-99392"/>
            <a:ext cx="5468586" cy="1146147"/>
          </a:xfrm>
          <a:prstGeom prst="rect">
            <a:avLst/>
          </a:prstGeom>
        </p:spPr>
      </p:pic>
    </p:spTree>
    <p:extLst>
      <p:ext uri="{BB962C8B-B14F-4D97-AF65-F5344CB8AC3E}">
        <p14:creationId xmlns:p14="http://schemas.microsoft.com/office/powerpoint/2010/main" val="2025745751"/>
      </p:ext>
    </p:extLst>
  </p:cSld>
  <p:clrMapOvr>
    <a:masterClrMapping/>
  </p:clrMapOvr>
  <mc:AlternateContent xmlns:mc="http://schemas.openxmlformats.org/markup-compatibility/2006" xmlns:p14="http://schemas.microsoft.com/office/powerpoint/2010/main">
    <mc:Choice Requires="p14">
      <p:transition spd="slow" p14:dur="3000">
        <p14:shred/>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graphicEl>
                                              <a:dgm id="{B6BCE37F-9EC8-4A6C-A27A-20A6288B6587}"/>
                                            </p:graphicEl>
                                          </p:spTgt>
                                        </p:tgtEl>
                                        <p:attrNameLst>
                                          <p:attrName>style.visibility</p:attrName>
                                        </p:attrNameLst>
                                      </p:cBhvr>
                                      <p:to>
                                        <p:strVal val="visible"/>
                                      </p:to>
                                    </p:set>
                                    <p:animEffect transition="in" filter="randombar(horizontal)">
                                      <p:cBhvr>
                                        <p:cTn id="12" dur="500"/>
                                        <p:tgtEl>
                                          <p:spTgt spid="4">
                                            <p:graphicEl>
                                              <a:dgm id="{B6BCE37F-9EC8-4A6C-A27A-20A6288B6587}"/>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40D3BD23-7BFA-4523-AB88-9FAD21728474}"/>
                                            </p:graphicEl>
                                          </p:spTgt>
                                        </p:tgtEl>
                                        <p:attrNameLst>
                                          <p:attrName>style.visibility</p:attrName>
                                        </p:attrNameLst>
                                      </p:cBhvr>
                                      <p:to>
                                        <p:strVal val="visible"/>
                                      </p:to>
                                    </p:set>
                                    <p:animEffect transition="in" filter="randombar(horizontal)">
                                      <p:cBhvr>
                                        <p:cTn id="17" dur="500"/>
                                        <p:tgtEl>
                                          <p:spTgt spid="4">
                                            <p:graphicEl>
                                              <a:dgm id="{40D3BD23-7BFA-4523-AB88-9FAD21728474}"/>
                                            </p:graphicEl>
                                          </p:spTgt>
                                        </p:tgtEl>
                                      </p:cBhvr>
                                    </p:animEffect>
                                  </p:childTnLst>
                                </p:cTn>
                              </p:par>
                              <p:par>
                                <p:cTn id="18" presetID="14" presetClass="entr" presetSubtype="10" fill="hold" grpId="0" nodeType="withEffect">
                                  <p:stCondLst>
                                    <p:cond delay="0"/>
                                  </p:stCondLst>
                                  <p:childTnLst>
                                    <p:set>
                                      <p:cBhvr>
                                        <p:cTn id="19" dur="1" fill="hold">
                                          <p:stCondLst>
                                            <p:cond delay="0"/>
                                          </p:stCondLst>
                                        </p:cTn>
                                        <p:tgtEl>
                                          <p:spTgt spid="4">
                                            <p:graphicEl>
                                              <a:dgm id="{F5F02174-EF34-4A17-B5E2-051B75EC044B}"/>
                                            </p:graphicEl>
                                          </p:spTgt>
                                        </p:tgtEl>
                                        <p:attrNameLst>
                                          <p:attrName>style.visibility</p:attrName>
                                        </p:attrNameLst>
                                      </p:cBhvr>
                                      <p:to>
                                        <p:strVal val="visible"/>
                                      </p:to>
                                    </p:set>
                                    <p:animEffect transition="in" filter="randombar(horizontal)">
                                      <p:cBhvr>
                                        <p:cTn id="20" dur="500"/>
                                        <p:tgtEl>
                                          <p:spTgt spid="4">
                                            <p:graphicEl>
                                              <a:dgm id="{F5F02174-EF34-4A17-B5E2-051B75EC044B}"/>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grpId="0" nodeType="clickEffect">
                                  <p:stCondLst>
                                    <p:cond delay="0"/>
                                  </p:stCondLst>
                                  <p:childTnLst>
                                    <p:set>
                                      <p:cBhvr>
                                        <p:cTn id="24" dur="1" fill="hold">
                                          <p:stCondLst>
                                            <p:cond delay="0"/>
                                          </p:stCondLst>
                                        </p:cTn>
                                        <p:tgtEl>
                                          <p:spTgt spid="4">
                                            <p:graphicEl>
                                              <a:dgm id="{23D932BE-6B97-4CE1-8A97-B9C1763B8249}"/>
                                            </p:graphicEl>
                                          </p:spTgt>
                                        </p:tgtEl>
                                        <p:attrNameLst>
                                          <p:attrName>style.visibility</p:attrName>
                                        </p:attrNameLst>
                                      </p:cBhvr>
                                      <p:to>
                                        <p:strVal val="visible"/>
                                      </p:to>
                                    </p:set>
                                    <p:animEffect transition="in" filter="randombar(horizontal)">
                                      <p:cBhvr>
                                        <p:cTn id="25" dur="500"/>
                                        <p:tgtEl>
                                          <p:spTgt spid="4">
                                            <p:graphicEl>
                                              <a:dgm id="{23D932BE-6B97-4CE1-8A97-B9C1763B8249}"/>
                                            </p:graphicEl>
                                          </p:spTgt>
                                        </p:tgtEl>
                                      </p:cBhvr>
                                    </p:animEffect>
                                  </p:childTnLst>
                                </p:cTn>
                              </p:par>
                              <p:par>
                                <p:cTn id="26" presetID="14" presetClass="entr" presetSubtype="10" fill="hold" grpId="0" nodeType="withEffect">
                                  <p:stCondLst>
                                    <p:cond delay="0"/>
                                  </p:stCondLst>
                                  <p:childTnLst>
                                    <p:set>
                                      <p:cBhvr>
                                        <p:cTn id="27" dur="1" fill="hold">
                                          <p:stCondLst>
                                            <p:cond delay="0"/>
                                          </p:stCondLst>
                                        </p:cTn>
                                        <p:tgtEl>
                                          <p:spTgt spid="4">
                                            <p:graphicEl>
                                              <a:dgm id="{9284F59B-355C-484F-8508-310F0B08E52E}"/>
                                            </p:graphicEl>
                                          </p:spTgt>
                                        </p:tgtEl>
                                        <p:attrNameLst>
                                          <p:attrName>style.visibility</p:attrName>
                                        </p:attrNameLst>
                                      </p:cBhvr>
                                      <p:to>
                                        <p:strVal val="visible"/>
                                      </p:to>
                                    </p:set>
                                    <p:animEffect transition="in" filter="randombar(horizontal)">
                                      <p:cBhvr>
                                        <p:cTn id="28" dur="500"/>
                                        <p:tgtEl>
                                          <p:spTgt spid="4">
                                            <p:graphicEl>
                                              <a:dgm id="{9284F59B-355C-484F-8508-310F0B08E52E}"/>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14" presetClass="entr" presetSubtype="10" fill="hold" grpId="0" nodeType="clickEffect">
                                  <p:stCondLst>
                                    <p:cond delay="0"/>
                                  </p:stCondLst>
                                  <p:childTnLst>
                                    <p:set>
                                      <p:cBhvr>
                                        <p:cTn id="32" dur="1" fill="hold">
                                          <p:stCondLst>
                                            <p:cond delay="0"/>
                                          </p:stCondLst>
                                        </p:cTn>
                                        <p:tgtEl>
                                          <p:spTgt spid="4">
                                            <p:graphicEl>
                                              <a:dgm id="{4EE044B8-458D-424F-8AF5-F96D1A34B6B5}"/>
                                            </p:graphicEl>
                                          </p:spTgt>
                                        </p:tgtEl>
                                        <p:attrNameLst>
                                          <p:attrName>style.visibility</p:attrName>
                                        </p:attrNameLst>
                                      </p:cBhvr>
                                      <p:to>
                                        <p:strVal val="visible"/>
                                      </p:to>
                                    </p:set>
                                    <p:animEffect transition="in" filter="randombar(horizontal)">
                                      <p:cBhvr>
                                        <p:cTn id="33" dur="500"/>
                                        <p:tgtEl>
                                          <p:spTgt spid="4">
                                            <p:graphicEl>
                                              <a:dgm id="{4EE044B8-458D-424F-8AF5-F96D1A34B6B5}"/>
                                            </p:graphicEl>
                                          </p:spTgt>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4">
                                            <p:graphicEl>
                                              <a:dgm id="{B994423D-1836-45DB-9238-BA2F34BCE282}"/>
                                            </p:graphicEl>
                                          </p:spTgt>
                                        </p:tgtEl>
                                        <p:attrNameLst>
                                          <p:attrName>style.visibility</p:attrName>
                                        </p:attrNameLst>
                                      </p:cBhvr>
                                      <p:to>
                                        <p:strVal val="visible"/>
                                      </p:to>
                                    </p:set>
                                    <p:animEffect transition="in" filter="randombar(horizontal)">
                                      <p:cBhvr>
                                        <p:cTn id="36" dur="500"/>
                                        <p:tgtEl>
                                          <p:spTgt spid="4">
                                            <p:graphicEl>
                                              <a:dgm id="{B994423D-1836-45DB-9238-BA2F34BCE282}"/>
                                            </p:graphicEl>
                                          </p:spTgt>
                                        </p:tgtEl>
                                      </p:cBhvr>
                                    </p:animEffect>
                                  </p:childTnLst>
                                </p:cTn>
                              </p:par>
                            </p:childTnLst>
                          </p:cTn>
                        </p:par>
                      </p:childTnLst>
                    </p:cTn>
                  </p:par>
                  <p:par>
                    <p:cTn id="37" fill="hold">
                      <p:stCondLst>
                        <p:cond delay="indefinite"/>
                      </p:stCondLst>
                      <p:childTnLst>
                        <p:par>
                          <p:cTn id="38" fill="hold">
                            <p:stCondLst>
                              <p:cond delay="0"/>
                            </p:stCondLst>
                            <p:childTnLst>
                              <p:par>
                                <p:cTn id="39" presetID="14" presetClass="entr" presetSubtype="10" fill="hold" grpId="0" nodeType="clickEffect">
                                  <p:stCondLst>
                                    <p:cond delay="0"/>
                                  </p:stCondLst>
                                  <p:childTnLst>
                                    <p:set>
                                      <p:cBhvr>
                                        <p:cTn id="40" dur="1" fill="hold">
                                          <p:stCondLst>
                                            <p:cond delay="0"/>
                                          </p:stCondLst>
                                        </p:cTn>
                                        <p:tgtEl>
                                          <p:spTgt spid="4">
                                            <p:graphicEl>
                                              <a:dgm id="{DE763F2D-807B-4A9E-A091-E52394B7ED1F}"/>
                                            </p:graphicEl>
                                          </p:spTgt>
                                        </p:tgtEl>
                                        <p:attrNameLst>
                                          <p:attrName>style.visibility</p:attrName>
                                        </p:attrNameLst>
                                      </p:cBhvr>
                                      <p:to>
                                        <p:strVal val="visible"/>
                                      </p:to>
                                    </p:set>
                                    <p:animEffect transition="in" filter="randombar(horizontal)">
                                      <p:cBhvr>
                                        <p:cTn id="41" dur="500"/>
                                        <p:tgtEl>
                                          <p:spTgt spid="4">
                                            <p:graphicEl>
                                              <a:dgm id="{DE763F2D-807B-4A9E-A091-E52394B7ED1F}"/>
                                            </p:graphicEl>
                                          </p:spTgt>
                                        </p:tgtEl>
                                      </p:cBhvr>
                                    </p:animEffect>
                                  </p:childTnLst>
                                </p:cTn>
                              </p:par>
                              <p:par>
                                <p:cTn id="42" presetID="14" presetClass="entr" presetSubtype="10" fill="hold" grpId="0" nodeType="withEffect">
                                  <p:stCondLst>
                                    <p:cond delay="0"/>
                                  </p:stCondLst>
                                  <p:childTnLst>
                                    <p:set>
                                      <p:cBhvr>
                                        <p:cTn id="43" dur="1" fill="hold">
                                          <p:stCondLst>
                                            <p:cond delay="0"/>
                                          </p:stCondLst>
                                        </p:cTn>
                                        <p:tgtEl>
                                          <p:spTgt spid="4">
                                            <p:graphicEl>
                                              <a:dgm id="{D79D1D47-A66A-403D-8893-98D405400C4D}"/>
                                            </p:graphicEl>
                                          </p:spTgt>
                                        </p:tgtEl>
                                        <p:attrNameLst>
                                          <p:attrName>style.visibility</p:attrName>
                                        </p:attrNameLst>
                                      </p:cBhvr>
                                      <p:to>
                                        <p:strVal val="visible"/>
                                      </p:to>
                                    </p:set>
                                    <p:animEffect transition="in" filter="randombar(horizontal)">
                                      <p:cBhvr>
                                        <p:cTn id="44" dur="500"/>
                                        <p:tgtEl>
                                          <p:spTgt spid="4">
                                            <p:graphicEl>
                                              <a:dgm id="{D79D1D47-A66A-403D-8893-98D405400C4D}"/>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71400"/>
            <a:ext cx="8229600" cy="1143000"/>
          </a:xfrm>
        </p:spPr>
        <p:txBody>
          <a:bodyPr/>
          <a:lstStyle/>
          <a:p>
            <a:r>
              <a:rPr lang="ar-SA" sz="2800" dirty="0">
                <a:solidFill>
                  <a:srgbClr val="FF0000"/>
                </a:solidFill>
                <a:cs typeface="B Titr" panose="00000700000000000000" pitchFamily="2" charset="-78"/>
              </a:rPr>
              <a:t>فصل اول: هویت صنفی طلبه و معنای طلبگی</a:t>
            </a:r>
            <a:endParaRPr lang="fa-IR" sz="2800"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3205904417"/>
              </p:ext>
            </p:extLst>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420976217"/>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6">
                                            <p:graphicEl>
                                              <a:dgm id="{44DE3969-5CE7-4BD4-ADA0-B98C43FE035E}"/>
                                            </p:graphicEl>
                                          </p:spTgt>
                                        </p:tgtEl>
                                        <p:attrNameLst>
                                          <p:attrName>style.visibility</p:attrName>
                                        </p:attrNameLst>
                                      </p:cBhvr>
                                      <p:to>
                                        <p:strVal val="visible"/>
                                      </p:to>
                                    </p:set>
                                    <p:anim calcmode="lin" valueType="num">
                                      <p:cBhvr>
                                        <p:cTn id="14" dur="500" fill="hold"/>
                                        <p:tgtEl>
                                          <p:spTgt spid="6">
                                            <p:graphicEl>
                                              <a:dgm id="{44DE3969-5CE7-4BD4-ADA0-B98C43FE035E}"/>
                                            </p:graphicEl>
                                          </p:spTgt>
                                        </p:tgtEl>
                                        <p:attrNameLst>
                                          <p:attrName>ppt_w</p:attrName>
                                        </p:attrNameLst>
                                      </p:cBhvr>
                                      <p:tavLst>
                                        <p:tav tm="0">
                                          <p:val>
                                            <p:fltVal val="0"/>
                                          </p:val>
                                        </p:tav>
                                        <p:tav tm="100000">
                                          <p:val>
                                            <p:strVal val="#ppt_w"/>
                                          </p:val>
                                        </p:tav>
                                      </p:tavLst>
                                    </p:anim>
                                    <p:anim calcmode="lin" valueType="num">
                                      <p:cBhvr>
                                        <p:cTn id="15" dur="500" fill="hold"/>
                                        <p:tgtEl>
                                          <p:spTgt spid="6">
                                            <p:graphicEl>
                                              <a:dgm id="{44DE3969-5CE7-4BD4-ADA0-B98C43FE035E}"/>
                                            </p:graphicEl>
                                          </p:spTgt>
                                        </p:tgtEl>
                                        <p:attrNameLst>
                                          <p:attrName>ppt_h</p:attrName>
                                        </p:attrNameLst>
                                      </p:cBhvr>
                                      <p:tavLst>
                                        <p:tav tm="0">
                                          <p:val>
                                            <p:fltVal val="0"/>
                                          </p:val>
                                        </p:tav>
                                        <p:tav tm="100000">
                                          <p:val>
                                            <p:strVal val="#ppt_h"/>
                                          </p:val>
                                        </p:tav>
                                      </p:tavLst>
                                    </p:anim>
                                    <p:animEffect transition="in" filter="fade">
                                      <p:cBhvr>
                                        <p:cTn id="16" dur="500"/>
                                        <p:tgtEl>
                                          <p:spTgt spid="6">
                                            <p:graphicEl>
                                              <a:dgm id="{44DE3969-5CE7-4BD4-ADA0-B98C43FE035E}"/>
                                            </p:graphicEl>
                                          </p:spTgt>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grpId="0" nodeType="clickEffect">
                                  <p:stCondLst>
                                    <p:cond delay="0"/>
                                  </p:stCondLst>
                                  <p:childTnLst>
                                    <p:set>
                                      <p:cBhvr>
                                        <p:cTn id="20" dur="1" fill="hold">
                                          <p:stCondLst>
                                            <p:cond delay="0"/>
                                          </p:stCondLst>
                                        </p:cTn>
                                        <p:tgtEl>
                                          <p:spTgt spid="6">
                                            <p:graphicEl>
                                              <a:dgm id="{ABA21E3F-E8DF-4CFE-8479-41B43C358792}"/>
                                            </p:graphicEl>
                                          </p:spTgt>
                                        </p:tgtEl>
                                        <p:attrNameLst>
                                          <p:attrName>style.visibility</p:attrName>
                                        </p:attrNameLst>
                                      </p:cBhvr>
                                      <p:to>
                                        <p:strVal val="visible"/>
                                      </p:to>
                                    </p:set>
                                    <p:anim calcmode="lin" valueType="num">
                                      <p:cBhvr>
                                        <p:cTn id="21" dur="500" fill="hold"/>
                                        <p:tgtEl>
                                          <p:spTgt spid="6">
                                            <p:graphicEl>
                                              <a:dgm id="{ABA21E3F-E8DF-4CFE-8479-41B43C358792}"/>
                                            </p:graphicEl>
                                          </p:spTgt>
                                        </p:tgtEl>
                                        <p:attrNameLst>
                                          <p:attrName>ppt_w</p:attrName>
                                        </p:attrNameLst>
                                      </p:cBhvr>
                                      <p:tavLst>
                                        <p:tav tm="0">
                                          <p:val>
                                            <p:fltVal val="0"/>
                                          </p:val>
                                        </p:tav>
                                        <p:tav tm="100000">
                                          <p:val>
                                            <p:strVal val="#ppt_w"/>
                                          </p:val>
                                        </p:tav>
                                      </p:tavLst>
                                    </p:anim>
                                    <p:anim calcmode="lin" valueType="num">
                                      <p:cBhvr>
                                        <p:cTn id="22" dur="500" fill="hold"/>
                                        <p:tgtEl>
                                          <p:spTgt spid="6">
                                            <p:graphicEl>
                                              <a:dgm id="{ABA21E3F-E8DF-4CFE-8479-41B43C358792}"/>
                                            </p:graphicEl>
                                          </p:spTgt>
                                        </p:tgtEl>
                                        <p:attrNameLst>
                                          <p:attrName>ppt_h</p:attrName>
                                        </p:attrNameLst>
                                      </p:cBhvr>
                                      <p:tavLst>
                                        <p:tav tm="0">
                                          <p:val>
                                            <p:fltVal val="0"/>
                                          </p:val>
                                        </p:tav>
                                        <p:tav tm="100000">
                                          <p:val>
                                            <p:strVal val="#ppt_h"/>
                                          </p:val>
                                        </p:tav>
                                      </p:tavLst>
                                    </p:anim>
                                    <p:animEffect transition="in" filter="fade">
                                      <p:cBhvr>
                                        <p:cTn id="23" dur="500"/>
                                        <p:tgtEl>
                                          <p:spTgt spid="6">
                                            <p:graphicEl>
                                              <a:dgm id="{ABA21E3F-E8DF-4CFE-8479-41B43C358792}"/>
                                            </p:graphicEl>
                                          </p:spTgt>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6">
                                            <p:graphicEl>
                                              <a:dgm id="{1A218923-FFD2-485E-AD32-6D2FD835B2C6}"/>
                                            </p:graphicEl>
                                          </p:spTgt>
                                        </p:tgtEl>
                                        <p:attrNameLst>
                                          <p:attrName>style.visibility</p:attrName>
                                        </p:attrNameLst>
                                      </p:cBhvr>
                                      <p:to>
                                        <p:strVal val="visible"/>
                                      </p:to>
                                    </p:set>
                                    <p:anim calcmode="lin" valueType="num">
                                      <p:cBhvr>
                                        <p:cTn id="26" dur="500" fill="hold"/>
                                        <p:tgtEl>
                                          <p:spTgt spid="6">
                                            <p:graphicEl>
                                              <a:dgm id="{1A218923-FFD2-485E-AD32-6D2FD835B2C6}"/>
                                            </p:graphicEl>
                                          </p:spTgt>
                                        </p:tgtEl>
                                        <p:attrNameLst>
                                          <p:attrName>ppt_w</p:attrName>
                                        </p:attrNameLst>
                                      </p:cBhvr>
                                      <p:tavLst>
                                        <p:tav tm="0">
                                          <p:val>
                                            <p:fltVal val="0"/>
                                          </p:val>
                                        </p:tav>
                                        <p:tav tm="100000">
                                          <p:val>
                                            <p:strVal val="#ppt_w"/>
                                          </p:val>
                                        </p:tav>
                                      </p:tavLst>
                                    </p:anim>
                                    <p:anim calcmode="lin" valueType="num">
                                      <p:cBhvr>
                                        <p:cTn id="27" dur="500" fill="hold"/>
                                        <p:tgtEl>
                                          <p:spTgt spid="6">
                                            <p:graphicEl>
                                              <a:dgm id="{1A218923-FFD2-485E-AD32-6D2FD835B2C6}"/>
                                            </p:graphicEl>
                                          </p:spTgt>
                                        </p:tgtEl>
                                        <p:attrNameLst>
                                          <p:attrName>ppt_h</p:attrName>
                                        </p:attrNameLst>
                                      </p:cBhvr>
                                      <p:tavLst>
                                        <p:tav tm="0">
                                          <p:val>
                                            <p:fltVal val="0"/>
                                          </p:val>
                                        </p:tav>
                                        <p:tav tm="100000">
                                          <p:val>
                                            <p:strVal val="#ppt_h"/>
                                          </p:val>
                                        </p:tav>
                                      </p:tavLst>
                                    </p:anim>
                                    <p:animEffect transition="in" filter="fade">
                                      <p:cBhvr>
                                        <p:cTn id="28" dur="500"/>
                                        <p:tgtEl>
                                          <p:spTgt spid="6">
                                            <p:graphicEl>
                                              <a:dgm id="{1A218923-FFD2-485E-AD32-6D2FD835B2C6}"/>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53" presetClass="entr" presetSubtype="16" fill="hold" grpId="0" nodeType="clickEffect">
                                  <p:stCondLst>
                                    <p:cond delay="0"/>
                                  </p:stCondLst>
                                  <p:childTnLst>
                                    <p:set>
                                      <p:cBhvr>
                                        <p:cTn id="32" dur="1" fill="hold">
                                          <p:stCondLst>
                                            <p:cond delay="0"/>
                                          </p:stCondLst>
                                        </p:cTn>
                                        <p:tgtEl>
                                          <p:spTgt spid="6">
                                            <p:graphicEl>
                                              <a:dgm id="{F421F6C1-573B-4EE8-B9D7-9F74E153D374}"/>
                                            </p:graphicEl>
                                          </p:spTgt>
                                        </p:tgtEl>
                                        <p:attrNameLst>
                                          <p:attrName>style.visibility</p:attrName>
                                        </p:attrNameLst>
                                      </p:cBhvr>
                                      <p:to>
                                        <p:strVal val="visible"/>
                                      </p:to>
                                    </p:set>
                                    <p:anim calcmode="lin" valueType="num">
                                      <p:cBhvr>
                                        <p:cTn id="33" dur="500" fill="hold"/>
                                        <p:tgtEl>
                                          <p:spTgt spid="6">
                                            <p:graphicEl>
                                              <a:dgm id="{F421F6C1-573B-4EE8-B9D7-9F74E153D374}"/>
                                            </p:graphicEl>
                                          </p:spTgt>
                                        </p:tgtEl>
                                        <p:attrNameLst>
                                          <p:attrName>ppt_w</p:attrName>
                                        </p:attrNameLst>
                                      </p:cBhvr>
                                      <p:tavLst>
                                        <p:tav tm="0">
                                          <p:val>
                                            <p:fltVal val="0"/>
                                          </p:val>
                                        </p:tav>
                                        <p:tav tm="100000">
                                          <p:val>
                                            <p:strVal val="#ppt_w"/>
                                          </p:val>
                                        </p:tav>
                                      </p:tavLst>
                                    </p:anim>
                                    <p:anim calcmode="lin" valueType="num">
                                      <p:cBhvr>
                                        <p:cTn id="34" dur="500" fill="hold"/>
                                        <p:tgtEl>
                                          <p:spTgt spid="6">
                                            <p:graphicEl>
                                              <a:dgm id="{F421F6C1-573B-4EE8-B9D7-9F74E153D374}"/>
                                            </p:graphicEl>
                                          </p:spTgt>
                                        </p:tgtEl>
                                        <p:attrNameLst>
                                          <p:attrName>ppt_h</p:attrName>
                                        </p:attrNameLst>
                                      </p:cBhvr>
                                      <p:tavLst>
                                        <p:tav tm="0">
                                          <p:val>
                                            <p:fltVal val="0"/>
                                          </p:val>
                                        </p:tav>
                                        <p:tav tm="100000">
                                          <p:val>
                                            <p:strVal val="#ppt_h"/>
                                          </p:val>
                                        </p:tav>
                                      </p:tavLst>
                                    </p:anim>
                                    <p:animEffect transition="in" filter="fade">
                                      <p:cBhvr>
                                        <p:cTn id="35" dur="500"/>
                                        <p:tgtEl>
                                          <p:spTgt spid="6">
                                            <p:graphicEl>
                                              <a:dgm id="{F421F6C1-573B-4EE8-B9D7-9F74E153D374}"/>
                                            </p:graphicEl>
                                          </p:spTgt>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6">
                                            <p:graphicEl>
                                              <a:dgm id="{BA4A6F6F-5B34-4F8D-9D5D-4D73FEE2383A}"/>
                                            </p:graphicEl>
                                          </p:spTgt>
                                        </p:tgtEl>
                                        <p:attrNameLst>
                                          <p:attrName>style.visibility</p:attrName>
                                        </p:attrNameLst>
                                      </p:cBhvr>
                                      <p:to>
                                        <p:strVal val="visible"/>
                                      </p:to>
                                    </p:set>
                                    <p:anim calcmode="lin" valueType="num">
                                      <p:cBhvr>
                                        <p:cTn id="38" dur="500" fill="hold"/>
                                        <p:tgtEl>
                                          <p:spTgt spid="6">
                                            <p:graphicEl>
                                              <a:dgm id="{BA4A6F6F-5B34-4F8D-9D5D-4D73FEE2383A}"/>
                                            </p:graphicEl>
                                          </p:spTgt>
                                        </p:tgtEl>
                                        <p:attrNameLst>
                                          <p:attrName>ppt_w</p:attrName>
                                        </p:attrNameLst>
                                      </p:cBhvr>
                                      <p:tavLst>
                                        <p:tav tm="0">
                                          <p:val>
                                            <p:fltVal val="0"/>
                                          </p:val>
                                        </p:tav>
                                        <p:tav tm="100000">
                                          <p:val>
                                            <p:strVal val="#ppt_w"/>
                                          </p:val>
                                        </p:tav>
                                      </p:tavLst>
                                    </p:anim>
                                    <p:anim calcmode="lin" valueType="num">
                                      <p:cBhvr>
                                        <p:cTn id="39" dur="500" fill="hold"/>
                                        <p:tgtEl>
                                          <p:spTgt spid="6">
                                            <p:graphicEl>
                                              <a:dgm id="{BA4A6F6F-5B34-4F8D-9D5D-4D73FEE2383A}"/>
                                            </p:graphicEl>
                                          </p:spTgt>
                                        </p:tgtEl>
                                        <p:attrNameLst>
                                          <p:attrName>ppt_h</p:attrName>
                                        </p:attrNameLst>
                                      </p:cBhvr>
                                      <p:tavLst>
                                        <p:tav tm="0">
                                          <p:val>
                                            <p:fltVal val="0"/>
                                          </p:val>
                                        </p:tav>
                                        <p:tav tm="100000">
                                          <p:val>
                                            <p:strVal val="#ppt_h"/>
                                          </p:val>
                                        </p:tav>
                                      </p:tavLst>
                                    </p:anim>
                                    <p:animEffect transition="in" filter="fade">
                                      <p:cBhvr>
                                        <p:cTn id="40" dur="500"/>
                                        <p:tgtEl>
                                          <p:spTgt spid="6">
                                            <p:graphicEl>
                                              <a:dgm id="{BA4A6F6F-5B34-4F8D-9D5D-4D73FEE2383A}"/>
                                            </p:graphicEl>
                                          </p:spTgt>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grpId="0" nodeType="clickEffect">
                                  <p:stCondLst>
                                    <p:cond delay="0"/>
                                  </p:stCondLst>
                                  <p:childTnLst>
                                    <p:set>
                                      <p:cBhvr>
                                        <p:cTn id="44" dur="1" fill="hold">
                                          <p:stCondLst>
                                            <p:cond delay="0"/>
                                          </p:stCondLst>
                                        </p:cTn>
                                        <p:tgtEl>
                                          <p:spTgt spid="6">
                                            <p:graphicEl>
                                              <a:dgm id="{A9742B4E-118F-4494-95E7-E6CD28AEA039}"/>
                                            </p:graphicEl>
                                          </p:spTgt>
                                        </p:tgtEl>
                                        <p:attrNameLst>
                                          <p:attrName>style.visibility</p:attrName>
                                        </p:attrNameLst>
                                      </p:cBhvr>
                                      <p:to>
                                        <p:strVal val="visible"/>
                                      </p:to>
                                    </p:set>
                                    <p:anim calcmode="lin" valueType="num">
                                      <p:cBhvr>
                                        <p:cTn id="45" dur="500" fill="hold"/>
                                        <p:tgtEl>
                                          <p:spTgt spid="6">
                                            <p:graphicEl>
                                              <a:dgm id="{A9742B4E-118F-4494-95E7-E6CD28AEA039}"/>
                                            </p:graphicEl>
                                          </p:spTgt>
                                        </p:tgtEl>
                                        <p:attrNameLst>
                                          <p:attrName>ppt_w</p:attrName>
                                        </p:attrNameLst>
                                      </p:cBhvr>
                                      <p:tavLst>
                                        <p:tav tm="0">
                                          <p:val>
                                            <p:fltVal val="0"/>
                                          </p:val>
                                        </p:tav>
                                        <p:tav tm="100000">
                                          <p:val>
                                            <p:strVal val="#ppt_w"/>
                                          </p:val>
                                        </p:tav>
                                      </p:tavLst>
                                    </p:anim>
                                    <p:anim calcmode="lin" valueType="num">
                                      <p:cBhvr>
                                        <p:cTn id="46" dur="500" fill="hold"/>
                                        <p:tgtEl>
                                          <p:spTgt spid="6">
                                            <p:graphicEl>
                                              <a:dgm id="{A9742B4E-118F-4494-95E7-E6CD28AEA039}"/>
                                            </p:graphicEl>
                                          </p:spTgt>
                                        </p:tgtEl>
                                        <p:attrNameLst>
                                          <p:attrName>ppt_h</p:attrName>
                                        </p:attrNameLst>
                                      </p:cBhvr>
                                      <p:tavLst>
                                        <p:tav tm="0">
                                          <p:val>
                                            <p:fltVal val="0"/>
                                          </p:val>
                                        </p:tav>
                                        <p:tav tm="100000">
                                          <p:val>
                                            <p:strVal val="#ppt_h"/>
                                          </p:val>
                                        </p:tav>
                                      </p:tavLst>
                                    </p:anim>
                                    <p:animEffect transition="in" filter="fade">
                                      <p:cBhvr>
                                        <p:cTn id="47" dur="500"/>
                                        <p:tgtEl>
                                          <p:spTgt spid="6">
                                            <p:graphicEl>
                                              <a:dgm id="{A9742B4E-118F-4494-95E7-E6CD28AEA039}"/>
                                            </p:graphicEl>
                                          </p:spTgt>
                                        </p:tgtEl>
                                      </p:cBhvr>
                                    </p:animEffect>
                                  </p:childTnLst>
                                </p:cTn>
                              </p:par>
                              <p:par>
                                <p:cTn id="48" presetID="53" presetClass="entr" presetSubtype="16" fill="hold" grpId="0" nodeType="withEffect">
                                  <p:stCondLst>
                                    <p:cond delay="0"/>
                                  </p:stCondLst>
                                  <p:childTnLst>
                                    <p:set>
                                      <p:cBhvr>
                                        <p:cTn id="49" dur="1" fill="hold">
                                          <p:stCondLst>
                                            <p:cond delay="0"/>
                                          </p:stCondLst>
                                        </p:cTn>
                                        <p:tgtEl>
                                          <p:spTgt spid="6">
                                            <p:graphicEl>
                                              <a:dgm id="{A26425A8-7F43-4C11-BA7B-AFD1C2A26B7C}"/>
                                            </p:graphicEl>
                                          </p:spTgt>
                                        </p:tgtEl>
                                        <p:attrNameLst>
                                          <p:attrName>style.visibility</p:attrName>
                                        </p:attrNameLst>
                                      </p:cBhvr>
                                      <p:to>
                                        <p:strVal val="visible"/>
                                      </p:to>
                                    </p:set>
                                    <p:anim calcmode="lin" valueType="num">
                                      <p:cBhvr>
                                        <p:cTn id="50" dur="500" fill="hold"/>
                                        <p:tgtEl>
                                          <p:spTgt spid="6">
                                            <p:graphicEl>
                                              <a:dgm id="{A26425A8-7F43-4C11-BA7B-AFD1C2A26B7C}"/>
                                            </p:graphicEl>
                                          </p:spTgt>
                                        </p:tgtEl>
                                        <p:attrNameLst>
                                          <p:attrName>ppt_w</p:attrName>
                                        </p:attrNameLst>
                                      </p:cBhvr>
                                      <p:tavLst>
                                        <p:tav tm="0">
                                          <p:val>
                                            <p:fltVal val="0"/>
                                          </p:val>
                                        </p:tav>
                                        <p:tav tm="100000">
                                          <p:val>
                                            <p:strVal val="#ppt_w"/>
                                          </p:val>
                                        </p:tav>
                                      </p:tavLst>
                                    </p:anim>
                                    <p:anim calcmode="lin" valueType="num">
                                      <p:cBhvr>
                                        <p:cTn id="51" dur="500" fill="hold"/>
                                        <p:tgtEl>
                                          <p:spTgt spid="6">
                                            <p:graphicEl>
                                              <a:dgm id="{A26425A8-7F43-4C11-BA7B-AFD1C2A26B7C}"/>
                                            </p:graphicEl>
                                          </p:spTgt>
                                        </p:tgtEl>
                                        <p:attrNameLst>
                                          <p:attrName>ppt_h</p:attrName>
                                        </p:attrNameLst>
                                      </p:cBhvr>
                                      <p:tavLst>
                                        <p:tav tm="0">
                                          <p:val>
                                            <p:fltVal val="0"/>
                                          </p:val>
                                        </p:tav>
                                        <p:tav tm="100000">
                                          <p:val>
                                            <p:strVal val="#ppt_h"/>
                                          </p:val>
                                        </p:tav>
                                      </p:tavLst>
                                    </p:anim>
                                    <p:animEffect transition="in" filter="fade">
                                      <p:cBhvr>
                                        <p:cTn id="52" dur="500"/>
                                        <p:tgtEl>
                                          <p:spTgt spid="6">
                                            <p:graphicEl>
                                              <a:dgm id="{A26425A8-7F43-4C11-BA7B-AFD1C2A26B7C}"/>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Graphic spid="6" grpId="0">
        <p:bldSub>
          <a:bldDgm bld="one"/>
        </p:bldSub>
      </p:bldGraphic>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737575913"/>
              </p:ext>
            </p:extLst>
          </p:nvPr>
        </p:nvGraphicFramePr>
        <p:xfrm>
          <a:off x="534380" y="2708920"/>
          <a:ext cx="8075240" cy="32732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Rectangle 4"/>
          <p:cNvSpPr/>
          <p:nvPr/>
        </p:nvSpPr>
        <p:spPr>
          <a:xfrm>
            <a:off x="251520" y="1530425"/>
            <a:ext cx="7643192" cy="923330"/>
          </a:xfrm>
          <a:prstGeom prst="rect">
            <a:avLst/>
          </a:prstGeom>
        </p:spPr>
        <p:txBody>
          <a:bodyPr wrap="square">
            <a:spAutoFit/>
          </a:bodyPr>
          <a:lstStyle/>
          <a:p>
            <a:r>
              <a:rPr lang="fa-IR" b="1" dirty="0">
                <a:solidFill>
                  <a:srgbClr val="002060"/>
                </a:solidFill>
                <a:cs typeface="B Titr" panose="00000700000000000000" pitchFamily="2" charset="-78"/>
              </a:rPr>
              <a:t>اگر کل زندگی طلبه را پس از آغاز فعالیت حوزوی شصت سال فرض کنیم</a:t>
            </a:r>
            <a:br>
              <a:rPr lang="fa-IR" b="1" dirty="0">
                <a:solidFill>
                  <a:srgbClr val="002060"/>
                </a:solidFill>
                <a:cs typeface="B Titr" panose="00000700000000000000" pitchFamily="2" charset="-78"/>
              </a:rPr>
            </a:br>
            <a:r>
              <a:rPr lang="fa-IR" b="1" dirty="0" smtClean="0">
                <a:solidFill>
                  <a:srgbClr val="002060"/>
                </a:solidFill>
                <a:cs typeface="B Titr" panose="00000700000000000000" pitchFamily="2" charset="-78"/>
              </a:rPr>
              <a:t>                 </a:t>
            </a:r>
          </a:p>
          <a:p>
            <a:r>
              <a:rPr lang="fa-IR" b="1" dirty="0">
                <a:solidFill>
                  <a:srgbClr val="002060"/>
                </a:solidFill>
                <a:cs typeface="B Titr" panose="00000700000000000000" pitchFamily="2" charset="-78"/>
              </a:rPr>
              <a:t> </a:t>
            </a:r>
            <a:r>
              <a:rPr lang="fa-IR" b="1" dirty="0" smtClean="0">
                <a:solidFill>
                  <a:srgbClr val="002060"/>
                </a:solidFill>
                <a:cs typeface="B Titr" panose="00000700000000000000" pitchFamily="2" charset="-78"/>
              </a:rPr>
              <a:t>                   این </a:t>
            </a:r>
            <a:r>
              <a:rPr lang="fa-IR" b="1" dirty="0">
                <a:solidFill>
                  <a:srgbClr val="002060"/>
                </a:solidFill>
                <a:cs typeface="B Titr" panose="00000700000000000000" pitchFamily="2" charset="-78"/>
              </a:rPr>
              <a:t>شصت سال در تقسیم اولیه </a:t>
            </a:r>
            <a:r>
              <a:rPr lang="fa-IR" b="1" dirty="0" smtClean="0">
                <a:solidFill>
                  <a:srgbClr val="002060"/>
                </a:solidFill>
                <a:cs typeface="B Titr" panose="00000700000000000000" pitchFamily="2" charset="-78"/>
              </a:rPr>
              <a:t>به دو بخش تقسیم می شود</a:t>
            </a:r>
            <a:endParaRPr lang="fa-IR" b="1" dirty="0">
              <a:solidFill>
                <a:srgbClr val="002060"/>
              </a:solidFill>
              <a:cs typeface="B Titr" panose="00000700000000000000" pitchFamily="2" charset="-78"/>
            </a:endParaRPr>
          </a:p>
        </p:txBody>
      </p:sp>
      <p:sp>
        <p:nvSpPr>
          <p:cNvPr id="6" name="Rectangle 5"/>
          <p:cNvSpPr/>
          <p:nvPr/>
        </p:nvSpPr>
        <p:spPr>
          <a:xfrm>
            <a:off x="-252536" y="6237312"/>
            <a:ext cx="9252520" cy="492443"/>
          </a:xfrm>
          <a:prstGeom prst="rect">
            <a:avLst/>
          </a:prstGeom>
        </p:spPr>
        <p:txBody>
          <a:bodyPr wrap="square">
            <a:spAutoFit/>
          </a:bodyPr>
          <a:lstStyle/>
          <a:p>
            <a:r>
              <a:rPr lang="fa-IR" sz="2600" dirty="0">
                <a:solidFill>
                  <a:srgbClr val="FF0000"/>
                </a:solidFill>
                <a:cs typeface="B Titr" panose="00000700000000000000" pitchFamily="2" charset="-78"/>
              </a:rPr>
              <a:t>رسالت‏های اجتماعی حوزه و کارآمدی طلبه عمدتاً مربوط به دورۀ دوم است.</a:t>
            </a:r>
          </a:p>
        </p:txBody>
      </p:sp>
      <p:pic>
        <p:nvPicPr>
          <p:cNvPr id="7" name="Picture 6"/>
          <p:cNvPicPr>
            <a:picLocks noChangeAspect="1"/>
          </p:cNvPicPr>
          <p:nvPr/>
        </p:nvPicPr>
        <p:blipFill>
          <a:blip r:embed="rId7"/>
          <a:stretch>
            <a:fillRect/>
          </a:stretch>
        </p:blipFill>
        <p:spPr>
          <a:xfrm>
            <a:off x="2051720" y="35107"/>
            <a:ext cx="5468586" cy="1146147"/>
          </a:xfrm>
          <a:prstGeom prst="rect">
            <a:avLst/>
          </a:prstGeom>
        </p:spPr>
      </p:pic>
    </p:spTree>
    <p:extLst>
      <p:ext uri="{BB962C8B-B14F-4D97-AF65-F5344CB8AC3E}">
        <p14:creationId xmlns:p14="http://schemas.microsoft.com/office/powerpoint/2010/main" val="2536633903"/>
      </p:ext>
    </p:extLst>
  </p:cSld>
  <p:clrMapOvr>
    <a:masterClrMapping/>
  </p:clrMapOvr>
  <mc:AlternateContent xmlns:mc="http://schemas.openxmlformats.org/markup-compatibility/2006" xmlns:p14="http://schemas.microsoft.com/office/powerpoint/2010/main">
    <mc:Choice Requires="p14">
      <p:transition spd="slow" p14:dur="4400">
        <p14:honeycomb/>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circle(in)">
                                      <p:cBhvr>
                                        <p:cTn id="7" dur="20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4">
                                            <p:graphicEl>
                                              <a:dgm id="{21531C49-3A64-4CCC-AF11-97A0AF4A954C}"/>
                                            </p:graphicEl>
                                          </p:spTgt>
                                        </p:tgtEl>
                                        <p:attrNameLst>
                                          <p:attrName>style.visibility</p:attrName>
                                        </p:attrNameLst>
                                      </p:cBhvr>
                                      <p:to>
                                        <p:strVal val="visible"/>
                                      </p:to>
                                    </p:set>
                                    <p:animEffect transition="in" filter="circle(in)">
                                      <p:cBhvr>
                                        <p:cTn id="17" dur="2000"/>
                                        <p:tgtEl>
                                          <p:spTgt spid="4">
                                            <p:graphicEl>
                                              <a:dgm id="{21531C49-3A64-4CCC-AF11-97A0AF4A954C}"/>
                                            </p:graphicEl>
                                          </p:spTgt>
                                        </p:tgtEl>
                                      </p:cBhvr>
                                    </p:animEffect>
                                  </p:childTnLst>
                                </p:cTn>
                              </p:par>
                              <p:par>
                                <p:cTn id="18" presetID="6" presetClass="entr" presetSubtype="16" fill="hold" grpId="0" nodeType="withEffect">
                                  <p:stCondLst>
                                    <p:cond delay="0"/>
                                  </p:stCondLst>
                                  <p:childTnLst>
                                    <p:set>
                                      <p:cBhvr>
                                        <p:cTn id="19" dur="1" fill="hold">
                                          <p:stCondLst>
                                            <p:cond delay="0"/>
                                          </p:stCondLst>
                                        </p:cTn>
                                        <p:tgtEl>
                                          <p:spTgt spid="4">
                                            <p:graphicEl>
                                              <a:dgm id="{0C664094-4B58-4DE2-92B6-C70D67DEF27B}"/>
                                            </p:graphicEl>
                                          </p:spTgt>
                                        </p:tgtEl>
                                        <p:attrNameLst>
                                          <p:attrName>style.visibility</p:attrName>
                                        </p:attrNameLst>
                                      </p:cBhvr>
                                      <p:to>
                                        <p:strVal val="visible"/>
                                      </p:to>
                                    </p:set>
                                    <p:animEffect transition="in" filter="circle(in)">
                                      <p:cBhvr>
                                        <p:cTn id="20" dur="2000"/>
                                        <p:tgtEl>
                                          <p:spTgt spid="4">
                                            <p:graphicEl>
                                              <a:dgm id="{0C664094-4B58-4DE2-92B6-C70D67DEF27B}"/>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6" presetClass="entr" presetSubtype="16" fill="hold" grpId="0" nodeType="clickEffect">
                                  <p:stCondLst>
                                    <p:cond delay="0"/>
                                  </p:stCondLst>
                                  <p:childTnLst>
                                    <p:set>
                                      <p:cBhvr>
                                        <p:cTn id="24" dur="1" fill="hold">
                                          <p:stCondLst>
                                            <p:cond delay="0"/>
                                          </p:stCondLst>
                                        </p:cTn>
                                        <p:tgtEl>
                                          <p:spTgt spid="4">
                                            <p:graphicEl>
                                              <a:dgm id="{06C3155D-5F17-40AB-A234-DB5B8BF7ABBA}"/>
                                            </p:graphicEl>
                                          </p:spTgt>
                                        </p:tgtEl>
                                        <p:attrNameLst>
                                          <p:attrName>style.visibility</p:attrName>
                                        </p:attrNameLst>
                                      </p:cBhvr>
                                      <p:to>
                                        <p:strVal val="visible"/>
                                      </p:to>
                                    </p:set>
                                    <p:animEffect transition="in" filter="circle(in)">
                                      <p:cBhvr>
                                        <p:cTn id="25" dur="2000"/>
                                        <p:tgtEl>
                                          <p:spTgt spid="4">
                                            <p:graphicEl>
                                              <a:dgm id="{06C3155D-5F17-40AB-A234-DB5B8BF7ABBA}"/>
                                            </p:graphicEl>
                                          </p:spTgt>
                                        </p:tgtEl>
                                      </p:cBhvr>
                                    </p:animEffect>
                                  </p:childTnLst>
                                </p:cTn>
                              </p:par>
                              <p:par>
                                <p:cTn id="26" presetID="6" presetClass="entr" presetSubtype="16" fill="hold" grpId="0" nodeType="withEffect">
                                  <p:stCondLst>
                                    <p:cond delay="0"/>
                                  </p:stCondLst>
                                  <p:childTnLst>
                                    <p:set>
                                      <p:cBhvr>
                                        <p:cTn id="27" dur="1" fill="hold">
                                          <p:stCondLst>
                                            <p:cond delay="0"/>
                                          </p:stCondLst>
                                        </p:cTn>
                                        <p:tgtEl>
                                          <p:spTgt spid="4">
                                            <p:graphicEl>
                                              <a:dgm id="{5996E6B1-572B-4F01-9C15-B446A22A1C1F}"/>
                                            </p:graphicEl>
                                          </p:spTgt>
                                        </p:tgtEl>
                                        <p:attrNameLst>
                                          <p:attrName>style.visibility</p:attrName>
                                        </p:attrNameLst>
                                      </p:cBhvr>
                                      <p:to>
                                        <p:strVal val="visible"/>
                                      </p:to>
                                    </p:set>
                                    <p:animEffect transition="in" filter="circle(in)">
                                      <p:cBhvr>
                                        <p:cTn id="28" dur="2000"/>
                                        <p:tgtEl>
                                          <p:spTgt spid="4">
                                            <p:graphicEl>
                                              <a:dgm id="{5996E6B1-572B-4F01-9C15-B446A22A1C1F}"/>
                                            </p:graphicEl>
                                          </p:spTgt>
                                        </p:tgtEl>
                                      </p:cBhvr>
                                    </p:animEffect>
                                  </p:childTnLst>
                                </p:cTn>
                              </p:par>
                            </p:childTnLst>
                          </p:cTn>
                        </p:par>
                      </p:childTnLst>
                    </p:cTn>
                  </p:par>
                  <p:par>
                    <p:cTn id="29" fill="hold">
                      <p:stCondLst>
                        <p:cond delay="indefinite"/>
                      </p:stCondLst>
                      <p:childTnLst>
                        <p:par>
                          <p:cTn id="30" fill="hold">
                            <p:stCondLst>
                              <p:cond delay="0"/>
                            </p:stCondLst>
                            <p:childTnLst>
                              <p:par>
                                <p:cTn id="31" presetID="6" presetClass="entr" presetSubtype="16" fill="hold" grpId="0" nodeType="click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circle(in)">
                                      <p:cBhvr>
                                        <p:cTn id="33"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P spid="6"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4219729487"/>
              </p:ext>
            </p:extLst>
          </p:nvPr>
        </p:nvGraphicFramePr>
        <p:xfrm>
          <a:off x="0" y="1600200"/>
          <a:ext cx="9144000" cy="525780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5" name="Picture 4"/>
          <p:cNvPicPr>
            <a:picLocks noChangeAspect="1"/>
          </p:cNvPicPr>
          <p:nvPr/>
        </p:nvPicPr>
        <p:blipFill>
          <a:blip r:embed="rId7"/>
          <a:stretch>
            <a:fillRect/>
          </a:stretch>
        </p:blipFill>
        <p:spPr>
          <a:xfrm>
            <a:off x="1834659" y="0"/>
            <a:ext cx="5474682" cy="1146147"/>
          </a:xfrm>
          <a:prstGeom prst="rect">
            <a:avLst/>
          </a:prstGeom>
        </p:spPr>
      </p:pic>
    </p:spTree>
    <p:extLst>
      <p:ext uri="{BB962C8B-B14F-4D97-AF65-F5344CB8AC3E}">
        <p14:creationId xmlns:p14="http://schemas.microsoft.com/office/powerpoint/2010/main" val="152192142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ppt_w</p:attrName>
                                        </p:attrNameLst>
                                      </p:cBhvr>
                                      <p:tavLst>
                                        <p:tav tm="0" fmla="#ppt_w*sin(2.5*pi*$)">
                                          <p:val>
                                            <p:fltVal val="0"/>
                                          </p:val>
                                        </p:tav>
                                        <p:tav tm="100000">
                                          <p:val>
                                            <p:fltVal val="1"/>
                                          </p:val>
                                        </p:tav>
                                      </p:tavLst>
                                    </p:anim>
                                    <p:anim calcmode="lin" valueType="num">
                                      <p:cBhvr>
                                        <p:cTn id="9" dur="20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grpId="0" nodeType="clickEffect">
                                  <p:stCondLst>
                                    <p:cond delay="0"/>
                                  </p:stCondLst>
                                  <p:childTnLst>
                                    <p:set>
                                      <p:cBhvr>
                                        <p:cTn id="13" dur="1" fill="hold">
                                          <p:stCondLst>
                                            <p:cond delay="0"/>
                                          </p:stCondLst>
                                        </p:cTn>
                                        <p:tgtEl>
                                          <p:spTgt spid="4">
                                            <p:graphicEl>
                                              <a:dgm id="{9547D1D0-1CE6-446F-BD36-13FAFAE3848E}"/>
                                            </p:graphicEl>
                                          </p:spTgt>
                                        </p:tgtEl>
                                        <p:attrNameLst>
                                          <p:attrName>style.visibility</p:attrName>
                                        </p:attrNameLst>
                                      </p:cBhvr>
                                      <p:to>
                                        <p:strVal val="visible"/>
                                      </p:to>
                                    </p:set>
                                    <p:animEffect transition="in" filter="fade">
                                      <p:cBhvr>
                                        <p:cTn id="14" dur="2000"/>
                                        <p:tgtEl>
                                          <p:spTgt spid="4">
                                            <p:graphicEl>
                                              <a:dgm id="{9547D1D0-1CE6-446F-BD36-13FAFAE3848E}"/>
                                            </p:graphicEl>
                                          </p:spTgt>
                                        </p:tgtEl>
                                      </p:cBhvr>
                                    </p:animEffect>
                                    <p:anim calcmode="lin" valueType="num">
                                      <p:cBhvr>
                                        <p:cTn id="15" dur="2000" fill="hold"/>
                                        <p:tgtEl>
                                          <p:spTgt spid="4">
                                            <p:graphicEl>
                                              <a:dgm id="{9547D1D0-1CE6-446F-BD36-13FAFAE3848E}"/>
                                            </p:graphicEl>
                                          </p:spTgt>
                                        </p:tgtEl>
                                        <p:attrNameLst>
                                          <p:attrName>ppt_w</p:attrName>
                                        </p:attrNameLst>
                                      </p:cBhvr>
                                      <p:tavLst>
                                        <p:tav tm="0" fmla="#ppt_w*sin(2.5*pi*$)">
                                          <p:val>
                                            <p:fltVal val="0"/>
                                          </p:val>
                                        </p:tav>
                                        <p:tav tm="100000">
                                          <p:val>
                                            <p:fltVal val="1"/>
                                          </p:val>
                                        </p:tav>
                                      </p:tavLst>
                                    </p:anim>
                                    <p:anim calcmode="lin" valueType="num">
                                      <p:cBhvr>
                                        <p:cTn id="16" dur="2000" fill="hold"/>
                                        <p:tgtEl>
                                          <p:spTgt spid="4">
                                            <p:graphicEl>
                                              <a:dgm id="{9547D1D0-1CE6-446F-BD36-13FAFAE3848E}"/>
                                            </p:graphicEl>
                                          </p:spTgt>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4">
                                            <p:graphicEl>
                                              <a:dgm id="{8A4E5CD9-A96C-4E0F-9944-9DAEAD73879D}"/>
                                            </p:graphicEl>
                                          </p:spTgt>
                                        </p:tgtEl>
                                        <p:attrNameLst>
                                          <p:attrName>style.visibility</p:attrName>
                                        </p:attrNameLst>
                                      </p:cBhvr>
                                      <p:to>
                                        <p:strVal val="visible"/>
                                      </p:to>
                                    </p:set>
                                    <p:animEffect transition="in" filter="fade">
                                      <p:cBhvr>
                                        <p:cTn id="21" dur="2000"/>
                                        <p:tgtEl>
                                          <p:spTgt spid="4">
                                            <p:graphicEl>
                                              <a:dgm id="{8A4E5CD9-A96C-4E0F-9944-9DAEAD73879D}"/>
                                            </p:graphicEl>
                                          </p:spTgt>
                                        </p:tgtEl>
                                      </p:cBhvr>
                                    </p:animEffect>
                                    <p:anim calcmode="lin" valueType="num">
                                      <p:cBhvr>
                                        <p:cTn id="22" dur="2000" fill="hold"/>
                                        <p:tgtEl>
                                          <p:spTgt spid="4">
                                            <p:graphicEl>
                                              <a:dgm id="{8A4E5CD9-A96C-4E0F-9944-9DAEAD73879D}"/>
                                            </p:graphicEl>
                                          </p:spTgt>
                                        </p:tgtEl>
                                        <p:attrNameLst>
                                          <p:attrName>ppt_w</p:attrName>
                                        </p:attrNameLst>
                                      </p:cBhvr>
                                      <p:tavLst>
                                        <p:tav tm="0" fmla="#ppt_w*sin(2.5*pi*$)">
                                          <p:val>
                                            <p:fltVal val="0"/>
                                          </p:val>
                                        </p:tav>
                                        <p:tav tm="100000">
                                          <p:val>
                                            <p:fltVal val="1"/>
                                          </p:val>
                                        </p:tav>
                                      </p:tavLst>
                                    </p:anim>
                                    <p:anim calcmode="lin" valueType="num">
                                      <p:cBhvr>
                                        <p:cTn id="23" dur="2000" fill="hold"/>
                                        <p:tgtEl>
                                          <p:spTgt spid="4">
                                            <p:graphicEl>
                                              <a:dgm id="{8A4E5CD9-A96C-4E0F-9944-9DAEAD73879D}"/>
                                            </p:graphicEl>
                                          </p:spTgt>
                                        </p:tgtEl>
                                        <p:attrNameLst>
                                          <p:attrName>ppt_h</p:attrName>
                                        </p:attrNameLst>
                                      </p:cBhvr>
                                      <p:tavLst>
                                        <p:tav tm="0">
                                          <p:val>
                                            <p:strVal val="#ppt_h"/>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45" presetClass="entr" presetSubtype="0" fill="hold" grpId="0" nodeType="clickEffect">
                                  <p:stCondLst>
                                    <p:cond delay="0"/>
                                  </p:stCondLst>
                                  <p:childTnLst>
                                    <p:set>
                                      <p:cBhvr>
                                        <p:cTn id="27" dur="1" fill="hold">
                                          <p:stCondLst>
                                            <p:cond delay="0"/>
                                          </p:stCondLst>
                                        </p:cTn>
                                        <p:tgtEl>
                                          <p:spTgt spid="4">
                                            <p:graphicEl>
                                              <a:dgm id="{3AC9FD90-F6EB-48CC-9141-98C16E7421E8}"/>
                                            </p:graphicEl>
                                          </p:spTgt>
                                        </p:tgtEl>
                                        <p:attrNameLst>
                                          <p:attrName>style.visibility</p:attrName>
                                        </p:attrNameLst>
                                      </p:cBhvr>
                                      <p:to>
                                        <p:strVal val="visible"/>
                                      </p:to>
                                    </p:set>
                                    <p:animEffect transition="in" filter="fade">
                                      <p:cBhvr>
                                        <p:cTn id="28" dur="2000"/>
                                        <p:tgtEl>
                                          <p:spTgt spid="4">
                                            <p:graphicEl>
                                              <a:dgm id="{3AC9FD90-F6EB-48CC-9141-98C16E7421E8}"/>
                                            </p:graphicEl>
                                          </p:spTgt>
                                        </p:tgtEl>
                                      </p:cBhvr>
                                    </p:animEffect>
                                    <p:anim calcmode="lin" valueType="num">
                                      <p:cBhvr>
                                        <p:cTn id="29" dur="2000" fill="hold"/>
                                        <p:tgtEl>
                                          <p:spTgt spid="4">
                                            <p:graphicEl>
                                              <a:dgm id="{3AC9FD90-F6EB-48CC-9141-98C16E7421E8}"/>
                                            </p:graphicEl>
                                          </p:spTgt>
                                        </p:tgtEl>
                                        <p:attrNameLst>
                                          <p:attrName>ppt_w</p:attrName>
                                        </p:attrNameLst>
                                      </p:cBhvr>
                                      <p:tavLst>
                                        <p:tav tm="0" fmla="#ppt_w*sin(2.5*pi*$)">
                                          <p:val>
                                            <p:fltVal val="0"/>
                                          </p:val>
                                        </p:tav>
                                        <p:tav tm="100000">
                                          <p:val>
                                            <p:fltVal val="1"/>
                                          </p:val>
                                        </p:tav>
                                      </p:tavLst>
                                    </p:anim>
                                    <p:anim calcmode="lin" valueType="num">
                                      <p:cBhvr>
                                        <p:cTn id="30" dur="2000" fill="hold"/>
                                        <p:tgtEl>
                                          <p:spTgt spid="4">
                                            <p:graphicEl>
                                              <a:dgm id="{3AC9FD90-F6EB-48CC-9141-98C16E7421E8}"/>
                                            </p:graphicEl>
                                          </p:spTgt>
                                        </p:tgtEl>
                                        <p:attrNameLst>
                                          <p:attrName>ppt_h</p:attrName>
                                        </p:attrNameLst>
                                      </p:cBhvr>
                                      <p:tavLst>
                                        <p:tav tm="0">
                                          <p:val>
                                            <p:strVal val="#ppt_h"/>
                                          </p:val>
                                        </p:tav>
                                        <p:tav tm="100000">
                                          <p:val>
                                            <p:strVal val="#ppt_h"/>
                                          </p:val>
                                        </p:tav>
                                      </p:tavLst>
                                    </p:anim>
                                  </p:childTnLst>
                                </p:cTn>
                              </p:par>
                            </p:childTnLst>
                          </p:cTn>
                        </p:par>
                      </p:childTnLst>
                    </p:cTn>
                  </p:par>
                  <p:par>
                    <p:cTn id="31" fill="hold">
                      <p:stCondLst>
                        <p:cond delay="indefinite"/>
                      </p:stCondLst>
                      <p:childTnLst>
                        <p:par>
                          <p:cTn id="32" fill="hold">
                            <p:stCondLst>
                              <p:cond delay="0"/>
                            </p:stCondLst>
                            <p:childTnLst>
                              <p:par>
                                <p:cTn id="33" presetID="45" presetClass="entr" presetSubtype="0" fill="hold" grpId="0" nodeType="clickEffect">
                                  <p:stCondLst>
                                    <p:cond delay="0"/>
                                  </p:stCondLst>
                                  <p:childTnLst>
                                    <p:set>
                                      <p:cBhvr>
                                        <p:cTn id="34" dur="1" fill="hold">
                                          <p:stCondLst>
                                            <p:cond delay="0"/>
                                          </p:stCondLst>
                                        </p:cTn>
                                        <p:tgtEl>
                                          <p:spTgt spid="4">
                                            <p:graphicEl>
                                              <a:dgm id="{A7516405-3B1B-4F5D-87F7-491498F1CEC6}"/>
                                            </p:graphicEl>
                                          </p:spTgt>
                                        </p:tgtEl>
                                        <p:attrNameLst>
                                          <p:attrName>style.visibility</p:attrName>
                                        </p:attrNameLst>
                                      </p:cBhvr>
                                      <p:to>
                                        <p:strVal val="visible"/>
                                      </p:to>
                                    </p:set>
                                    <p:animEffect transition="in" filter="fade">
                                      <p:cBhvr>
                                        <p:cTn id="35" dur="2000"/>
                                        <p:tgtEl>
                                          <p:spTgt spid="4">
                                            <p:graphicEl>
                                              <a:dgm id="{A7516405-3B1B-4F5D-87F7-491498F1CEC6}"/>
                                            </p:graphicEl>
                                          </p:spTgt>
                                        </p:tgtEl>
                                      </p:cBhvr>
                                    </p:animEffect>
                                    <p:anim calcmode="lin" valueType="num">
                                      <p:cBhvr>
                                        <p:cTn id="36" dur="2000" fill="hold"/>
                                        <p:tgtEl>
                                          <p:spTgt spid="4">
                                            <p:graphicEl>
                                              <a:dgm id="{A7516405-3B1B-4F5D-87F7-491498F1CEC6}"/>
                                            </p:graphicEl>
                                          </p:spTgt>
                                        </p:tgtEl>
                                        <p:attrNameLst>
                                          <p:attrName>ppt_w</p:attrName>
                                        </p:attrNameLst>
                                      </p:cBhvr>
                                      <p:tavLst>
                                        <p:tav tm="0" fmla="#ppt_w*sin(2.5*pi*$)">
                                          <p:val>
                                            <p:fltVal val="0"/>
                                          </p:val>
                                        </p:tav>
                                        <p:tav tm="100000">
                                          <p:val>
                                            <p:fltVal val="1"/>
                                          </p:val>
                                        </p:tav>
                                      </p:tavLst>
                                    </p:anim>
                                    <p:anim calcmode="lin" valueType="num">
                                      <p:cBhvr>
                                        <p:cTn id="37" dur="2000" fill="hold"/>
                                        <p:tgtEl>
                                          <p:spTgt spid="4">
                                            <p:graphicEl>
                                              <a:dgm id="{A7516405-3B1B-4F5D-87F7-491498F1CEC6}"/>
                                            </p:graphicEl>
                                          </p:spTgt>
                                        </p:tgtEl>
                                        <p:attrNameLst>
                                          <p:attrName>ppt_h</p:attrName>
                                        </p:attrNameLst>
                                      </p:cBhvr>
                                      <p:tavLst>
                                        <p:tav tm="0">
                                          <p:val>
                                            <p:strVal val="#ppt_h"/>
                                          </p:val>
                                        </p:tav>
                                        <p:tav tm="100000">
                                          <p:val>
                                            <p:strVal val="#ppt_h"/>
                                          </p:val>
                                        </p:tav>
                                      </p:tavLst>
                                    </p:anim>
                                  </p:childTnLst>
                                </p:cTn>
                              </p:par>
                            </p:childTnLst>
                          </p:cTn>
                        </p:par>
                      </p:childTnLst>
                    </p:cTn>
                  </p:par>
                  <p:par>
                    <p:cTn id="38" fill="hold">
                      <p:stCondLst>
                        <p:cond delay="indefinite"/>
                      </p:stCondLst>
                      <p:childTnLst>
                        <p:par>
                          <p:cTn id="39" fill="hold">
                            <p:stCondLst>
                              <p:cond delay="0"/>
                            </p:stCondLst>
                            <p:childTnLst>
                              <p:par>
                                <p:cTn id="40" presetID="45" presetClass="entr" presetSubtype="0" fill="hold" grpId="0" nodeType="clickEffect">
                                  <p:stCondLst>
                                    <p:cond delay="0"/>
                                  </p:stCondLst>
                                  <p:childTnLst>
                                    <p:set>
                                      <p:cBhvr>
                                        <p:cTn id="41" dur="1" fill="hold">
                                          <p:stCondLst>
                                            <p:cond delay="0"/>
                                          </p:stCondLst>
                                        </p:cTn>
                                        <p:tgtEl>
                                          <p:spTgt spid="4">
                                            <p:graphicEl>
                                              <a:dgm id="{CE27A47E-B271-4AFE-8257-2A1F8773BE47}"/>
                                            </p:graphicEl>
                                          </p:spTgt>
                                        </p:tgtEl>
                                        <p:attrNameLst>
                                          <p:attrName>style.visibility</p:attrName>
                                        </p:attrNameLst>
                                      </p:cBhvr>
                                      <p:to>
                                        <p:strVal val="visible"/>
                                      </p:to>
                                    </p:set>
                                    <p:animEffect transition="in" filter="fade">
                                      <p:cBhvr>
                                        <p:cTn id="42" dur="2000"/>
                                        <p:tgtEl>
                                          <p:spTgt spid="4">
                                            <p:graphicEl>
                                              <a:dgm id="{CE27A47E-B271-4AFE-8257-2A1F8773BE47}"/>
                                            </p:graphicEl>
                                          </p:spTgt>
                                        </p:tgtEl>
                                      </p:cBhvr>
                                    </p:animEffect>
                                    <p:anim calcmode="lin" valueType="num">
                                      <p:cBhvr>
                                        <p:cTn id="43" dur="2000" fill="hold"/>
                                        <p:tgtEl>
                                          <p:spTgt spid="4">
                                            <p:graphicEl>
                                              <a:dgm id="{CE27A47E-B271-4AFE-8257-2A1F8773BE47}"/>
                                            </p:graphicEl>
                                          </p:spTgt>
                                        </p:tgtEl>
                                        <p:attrNameLst>
                                          <p:attrName>ppt_w</p:attrName>
                                        </p:attrNameLst>
                                      </p:cBhvr>
                                      <p:tavLst>
                                        <p:tav tm="0" fmla="#ppt_w*sin(2.5*pi*$)">
                                          <p:val>
                                            <p:fltVal val="0"/>
                                          </p:val>
                                        </p:tav>
                                        <p:tav tm="100000">
                                          <p:val>
                                            <p:fltVal val="1"/>
                                          </p:val>
                                        </p:tav>
                                      </p:tavLst>
                                    </p:anim>
                                    <p:anim calcmode="lin" valueType="num">
                                      <p:cBhvr>
                                        <p:cTn id="44" dur="2000" fill="hold"/>
                                        <p:tgtEl>
                                          <p:spTgt spid="4">
                                            <p:graphicEl>
                                              <a:dgm id="{CE27A47E-B271-4AFE-8257-2A1F8773BE47}"/>
                                            </p:graphicEl>
                                          </p:spTgt>
                                        </p:tgtEl>
                                        <p:attrNameLst>
                                          <p:attrName>ppt_h</p:attrName>
                                        </p:attrNameLst>
                                      </p:cBhvr>
                                      <p:tavLst>
                                        <p:tav tm="0">
                                          <p:val>
                                            <p:strVal val="#ppt_h"/>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45" presetClass="entr" presetSubtype="0" fill="hold" grpId="0" nodeType="clickEffect">
                                  <p:stCondLst>
                                    <p:cond delay="0"/>
                                  </p:stCondLst>
                                  <p:childTnLst>
                                    <p:set>
                                      <p:cBhvr>
                                        <p:cTn id="48" dur="1" fill="hold">
                                          <p:stCondLst>
                                            <p:cond delay="0"/>
                                          </p:stCondLst>
                                        </p:cTn>
                                        <p:tgtEl>
                                          <p:spTgt spid="4">
                                            <p:graphicEl>
                                              <a:dgm id="{37E59E66-D9A1-45EA-BB24-AFF4AB33DE05}"/>
                                            </p:graphicEl>
                                          </p:spTgt>
                                        </p:tgtEl>
                                        <p:attrNameLst>
                                          <p:attrName>style.visibility</p:attrName>
                                        </p:attrNameLst>
                                      </p:cBhvr>
                                      <p:to>
                                        <p:strVal val="visible"/>
                                      </p:to>
                                    </p:set>
                                    <p:animEffect transition="in" filter="fade">
                                      <p:cBhvr>
                                        <p:cTn id="49" dur="2000"/>
                                        <p:tgtEl>
                                          <p:spTgt spid="4">
                                            <p:graphicEl>
                                              <a:dgm id="{37E59E66-D9A1-45EA-BB24-AFF4AB33DE05}"/>
                                            </p:graphicEl>
                                          </p:spTgt>
                                        </p:tgtEl>
                                      </p:cBhvr>
                                    </p:animEffect>
                                    <p:anim calcmode="lin" valueType="num">
                                      <p:cBhvr>
                                        <p:cTn id="50" dur="2000" fill="hold"/>
                                        <p:tgtEl>
                                          <p:spTgt spid="4">
                                            <p:graphicEl>
                                              <a:dgm id="{37E59E66-D9A1-45EA-BB24-AFF4AB33DE05}"/>
                                            </p:graphicEl>
                                          </p:spTgt>
                                        </p:tgtEl>
                                        <p:attrNameLst>
                                          <p:attrName>ppt_w</p:attrName>
                                        </p:attrNameLst>
                                      </p:cBhvr>
                                      <p:tavLst>
                                        <p:tav tm="0" fmla="#ppt_w*sin(2.5*pi*$)">
                                          <p:val>
                                            <p:fltVal val="0"/>
                                          </p:val>
                                        </p:tav>
                                        <p:tav tm="100000">
                                          <p:val>
                                            <p:fltVal val="1"/>
                                          </p:val>
                                        </p:tav>
                                      </p:tavLst>
                                    </p:anim>
                                    <p:anim calcmode="lin" valueType="num">
                                      <p:cBhvr>
                                        <p:cTn id="51" dur="2000" fill="hold"/>
                                        <p:tgtEl>
                                          <p:spTgt spid="4">
                                            <p:graphicEl>
                                              <a:dgm id="{37E59E66-D9A1-45EA-BB24-AFF4AB33DE05}"/>
                                            </p:graphicEl>
                                          </p:spTgt>
                                        </p:tgtEl>
                                        <p:attrNameLst>
                                          <p:attrName>ppt_h</p:attrName>
                                        </p:attrNameLst>
                                      </p:cBhvr>
                                      <p:tavLst>
                                        <p:tav tm="0">
                                          <p:val>
                                            <p:strVal val="#ppt_h"/>
                                          </p:val>
                                        </p:tav>
                                        <p:tav tm="100000">
                                          <p:val>
                                            <p:strVal val="#ppt_h"/>
                                          </p:val>
                                        </p:tav>
                                      </p:tavLst>
                                    </p:anim>
                                  </p:childTnLst>
                                </p:cTn>
                              </p:par>
                            </p:childTnLst>
                          </p:cTn>
                        </p:par>
                      </p:childTnLst>
                    </p:cTn>
                  </p:par>
                  <p:par>
                    <p:cTn id="52" fill="hold">
                      <p:stCondLst>
                        <p:cond delay="indefinite"/>
                      </p:stCondLst>
                      <p:childTnLst>
                        <p:par>
                          <p:cTn id="53" fill="hold">
                            <p:stCondLst>
                              <p:cond delay="0"/>
                            </p:stCondLst>
                            <p:childTnLst>
                              <p:par>
                                <p:cTn id="54" presetID="45" presetClass="entr" presetSubtype="0" fill="hold" grpId="0" nodeType="clickEffect">
                                  <p:stCondLst>
                                    <p:cond delay="0"/>
                                  </p:stCondLst>
                                  <p:childTnLst>
                                    <p:set>
                                      <p:cBhvr>
                                        <p:cTn id="55" dur="1" fill="hold">
                                          <p:stCondLst>
                                            <p:cond delay="0"/>
                                          </p:stCondLst>
                                        </p:cTn>
                                        <p:tgtEl>
                                          <p:spTgt spid="4">
                                            <p:graphicEl>
                                              <a:dgm id="{5EB5516A-6C32-44A4-AD39-10236BB79CFD}"/>
                                            </p:graphicEl>
                                          </p:spTgt>
                                        </p:tgtEl>
                                        <p:attrNameLst>
                                          <p:attrName>style.visibility</p:attrName>
                                        </p:attrNameLst>
                                      </p:cBhvr>
                                      <p:to>
                                        <p:strVal val="visible"/>
                                      </p:to>
                                    </p:set>
                                    <p:animEffect transition="in" filter="fade">
                                      <p:cBhvr>
                                        <p:cTn id="56" dur="2000"/>
                                        <p:tgtEl>
                                          <p:spTgt spid="4">
                                            <p:graphicEl>
                                              <a:dgm id="{5EB5516A-6C32-44A4-AD39-10236BB79CFD}"/>
                                            </p:graphicEl>
                                          </p:spTgt>
                                        </p:tgtEl>
                                      </p:cBhvr>
                                    </p:animEffect>
                                    <p:anim calcmode="lin" valueType="num">
                                      <p:cBhvr>
                                        <p:cTn id="57" dur="2000" fill="hold"/>
                                        <p:tgtEl>
                                          <p:spTgt spid="4">
                                            <p:graphicEl>
                                              <a:dgm id="{5EB5516A-6C32-44A4-AD39-10236BB79CFD}"/>
                                            </p:graphicEl>
                                          </p:spTgt>
                                        </p:tgtEl>
                                        <p:attrNameLst>
                                          <p:attrName>ppt_w</p:attrName>
                                        </p:attrNameLst>
                                      </p:cBhvr>
                                      <p:tavLst>
                                        <p:tav tm="0" fmla="#ppt_w*sin(2.5*pi*$)">
                                          <p:val>
                                            <p:fltVal val="0"/>
                                          </p:val>
                                        </p:tav>
                                        <p:tav tm="100000">
                                          <p:val>
                                            <p:fltVal val="1"/>
                                          </p:val>
                                        </p:tav>
                                      </p:tavLst>
                                    </p:anim>
                                    <p:anim calcmode="lin" valueType="num">
                                      <p:cBhvr>
                                        <p:cTn id="58" dur="2000" fill="hold"/>
                                        <p:tgtEl>
                                          <p:spTgt spid="4">
                                            <p:graphicEl>
                                              <a:dgm id="{5EB5516A-6C32-44A4-AD39-10236BB79CFD}"/>
                                            </p:graphicEl>
                                          </p:spTgt>
                                        </p:tgtEl>
                                        <p:attrNameLst>
                                          <p:attrName>ppt_h</p:attrName>
                                        </p:attrNameLst>
                                      </p:cBhvr>
                                      <p:tavLst>
                                        <p:tav tm="0">
                                          <p:val>
                                            <p:strVal val="#ppt_h"/>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45" presetClass="entr" presetSubtype="0" fill="hold" grpId="0" nodeType="clickEffect">
                                  <p:stCondLst>
                                    <p:cond delay="0"/>
                                  </p:stCondLst>
                                  <p:childTnLst>
                                    <p:set>
                                      <p:cBhvr>
                                        <p:cTn id="62" dur="1" fill="hold">
                                          <p:stCondLst>
                                            <p:cond delay="0"/>
                                          </p:stCondLst>
                                        </p:cTn>
                                        <p:tgtEl>
                                          <p:spTgt spid="4">
                                            <p:graphicEl>
                                              <a:dgm id="{B64602D8-3F03-4DC0-819C-012075D6CACC}"/>
                                            </p:graphicEl>
                                          </p:spTgt>
                                        </p:tgtEl>
                                        <p:attrNameLst>
                                          <p:attrName>style.visibility</p:attrName>
                                        </p:attrNameLst>
                                      </p:cBhvr>
                                      <p:to>
                                        <p:strVal val="visible"/>
                                      </p:to>
                                    </p:set>
                                    <p:animEffect transition="in" filter="fade">
                                      <p:cBhvr>
                                        <p:cTn id="63" dur="2000"/>
                                        <p:tgtEl>
                                          <p:spTgt spid="4">
                                            <p:graphicEl>
                                              <a:dgm id="{B64602D8-3F03-4DC0-819C-012075D6CACC}"/>
                                            </p:graphicEl>
                                          </p:spTgt>
                                        </p:tgtEl>
                                      </p:cBhvr>
                                    </p:animEffect>
                                    <p:anim calcmode="lin" valueType="num">
                                      <p:cBhvr>
                                        <p:cTn id="64" dur="2000" fill="hold"/>
                                        <p:tgtEl>
                                          <p:spTgt spid="4">
                                            <p:graphicEl>
                                              <a:dgm id="{B64602D8-3F03-4DC0-819C-012075D6CACC}"/>
                                            </p:graphicEl>
                                          </p:spTgt>
                                        </p:tgtEl>
                                        <p:attrNameLst>
                                          <p:attrName>ppt_w</p:attrName>
                                        </p:attrNameLst>
                                      </p:cBhvr>
                                      <p:tavLst>
                                        <p:tav tm="0" fmla="#ppt_w*sin(2.5*pi*$)">
                                          <p:val>
                                            <p:fltVal val="0"/>
                                          </p:val>
                                        </p:tav>
                                        <p:tav tm="100000">
                                          <p:val>
                                            <p:fltVal val="1"/>
                                          </p:val>
                                        </p:tav>
                                      </p:tavLst>
                                    </p:anim>
                                    <p:anim calcmode="lin" valueType="num">
                                      <p:cBhvr>
                                        <p:cTn id="65" dur="2000" fill="hold"/>
                                        <p:tgtEl>
                                          <p:spTgt spid="4">
                                            <p:graphicEl>
                                              <a:dgm id="{B64602D8-3F03-4DC0-819C-012075D6CACC}"/>
                                            </p:graphicEl>
                                          </p:spTgt>
                                        </p:tgtEl>
                                        <p:attrNameLst>
                                          <p:attrName>ppt_h</p:attrName>
                                        </p:attrNameLst>
                                      </p:cBhvr>
                                      <p:tavLst>
                                        <p:tav tm="0">
                                          <p:val>
                                            <p:strVal val="#ppt_h"/>
                                          </p:val>
                                        </p:tav>
                                        <p:tav tm="100000">
                                          <p:val>
                                            <p:strVal val="#ppt_h"/>
                                          </p:val>
                                        </p:tav>
                                      </p:tavLst>
                                    </p:anim>
                                  </p:childTnLst>
                                </p:cTn>
                              </p:par>
                            </p:childTnLst>
                          </p:cTn>
                        </p:par>
                      </p:childTnLst>
                    </p:cTn>
                  </p:par>
                  <p:par>
                    <p:cTn id="66" fill="hold">
                      <p:stCondLst>
                        <p:cond delay="indefinite"/>
                      </p:stCondLst>
                      <p:childTnLst>
                        <p:par>
                          <p:cTn id="67" fill="hold">
                            <p:stCondLst>
                              <p:cond delay="0"/>
                            </p:stCondLst>
                            <p:childTnLst>
                              <p:par>
                                <p:cTn id="68" presetID="45" presetClass="entr" presetSubtype="0" fill="hold" grpId="0" nodeType="clickEffect">
                                  <p:stCondLst>
                                    <p:cond delay="0"/>
                                  </p:stCondLst>
                                  <p:childTnLst>
                                    <p:set>
                                      <p:cBhvr>
                                        <p:cTn id="69" dur="1" fill="hold">
                                          <p:stCondLst>
                                            <p:cond delay="0"/>
                                          </p:stCondLst>
                                        </p:cTn>
                                        <p:tgtEl>
                                          <p:spTgt spid="4">
                                            <p:graphicEl>
                                              <a:dgm id="{63D28511-E5EE-49CC-9919-DB49C0F00186}"/>
                                            </p:graphicEl>
                                          </p:spTgt>
                                        </p:tgtEl>
                                        <p:attrNameLst>
                                          <p:attrName>style.visibility</p:attrName>
                                        </p:attrNameLst>
                                      </p:cBhvr>
                                      <p:to>
                                        <p:strVal val="visible"/>
                                      </p:to>
                                    </p:set>
                                    <p:animEffect transition="in" filter="fade">
                                      <p:cBhvr>
                                        <p:cTn id="70" dur="2000"/>
                                        <p:tgtEl>
                                          <p:spTgt spid="4">
                                            <p:graphicEl>
                                              <a:dgm id="{63D28511-E5EE-49CC-9919-DB49C0F00186}"/>
                                            </p:graphicEl>
                                          </p:spTgt>
                                        </p:tgtEl>
                                      </p:cBhvr>
                                    </p:animEffect>
                                    <p:anim calcmode="lin" valueType="num">
                                      <p:cBhvr>
                                        <p:cTn id="71" dur="2000" fill="hold"/>
                                        <p:tgtEl>
                                          <p:spTgt spid="4">
                                            <p:graphicEl>
                                              <a:dgm id="{63D28511-E5EE-49CC-9919-DB49C0F00186}"/>
                                            </p:graphicEl>
                                          </p:spTgt>
                                        </p:tgtEl>
                                        <p:attrNameLst>
                                          <p:attrName>ppt_w</p:attrName>
                                        </p:attrNameLst>
                                      </p:cBhvr>
                                      <p:tavLst>
                                        <p:tav tm="0" fmla="#ppt_w*sin(2.5*pi*$)">
                                          <p:val>
                                            <p:fltVal val="0"/>
                                          </p:val>
                                        </p:tav>
                                        <p:tav tm="100000">
                                          <p:val>
                                            <p:fltVal val="1"/>
                                          </p:val>
                                        </p:tav>
                                      </p:tavLst>
                                    </p:anim>
                                    <p:anim calcmode="lin" valueType="num">
                                      <p:cBhvr>
                                        <p:cTn id="72" dur="2000" fill="hold"/>
                                        <p:tgtEl>
                                          <p:spTgt spid="4">
                                            <p:graphicEl>
                                              <a:dgm id="{63D28511-E5EE-49CC-9919-DB49C0F00186}"/>
                                            </p:graphicEl>
                                          </p:spTgt>
                                        </p:tgtEl>
                                        <p:attrNameLst>
                                          <p:attrName>ppt_h</p:attrName>
                                        </p:attrNameLst>
                                      </p:cBhvr>
                                      <p:tavLst>
                                        <p:tav tm="0">
                                          <p:val>
                                            <p:strVal val="#ppt_h"/>
                                          </p:val>
                                        </p:tav>
                                        <p:tav tm="100000">
                                          <p:val>
                                            <p:strVal val="#ppt_h"/>
                                          </p:val>
                                        </p:tav>
                                      </p:tavLst>
                                    </p:anim>
                                  </p:childTnLst>
                                </p:cTn>
                              </p:par>
                            </p:childTnLst>
                          </p:cTn>
                        </p:par>
                      </p:childTnLst>
                    </p:cTn>
                  </p:par>
                  <p:par>
                    <p:cTn id="73" fill="hold">
                      <p:stCondLst>
                        <p:cond delay="indefinite"/>
                      </p:stCondLst>
                      <p:childTnLst>
                        <p:par>
                          <p:cTn id="74" fill="hold">
                            <p:stCondLst>
                              <p:cond delay="0"/>
                            </p:stCondLst>
                            <p:childTnLst>
                              <p:par>
                                <p:cTn id="75" presetID="45" presetClass="entr" presetSubtype="0" fill="hold" grpId="0" nodeType="clickEffect">
                                  <p:stCondLst>
                                    <p:cond delay="0"/>
                                  </p:stCondLst>
                                  <p:childTnLst>
                                    <p:set>
                                      <p:cBhvr>
                                        <p:cTn id="76" dur="1" fill="hold">
                                          <p:stCondLst>
                                            <p:cond delay="0"/>
                                          </p:stCondLst>
                                        </p:cTn>
                                        <p:tgtEl>
                                          <p:spTgt spid="4">
                                            <p:graphicEl>
                                              <a:dgm id="{14C4AA4E-E904-476D-9760-C69288768BA9}"/>
                                            </p:graphicEl>
                                          </p:spTgt>
                                        </p:tgtEl>
                                        <p:attrNameLst>
                                          <p:attrName>style.visibility</p:attrName>
                                        </p:attrNameLst>
                                      </p:cBhvr>
                                      <p:to>
                                        <p:strVal val="visible"/>
                                      </p:to>
                                    </p:set>
                                    <p:animEffect transition="in" filter="fade">
                                      <p:cBhvr>
                                        <p:cTn id="77" dur="2000"/>
                                        <p:tgtEl>
                                          <p:spTgt spid="4">
                                            <p:graphicEl>
                                              <a:dgm id="{14C4AA4E-E904-476D-9760-C69288768BA9}"/>
                                            </p:graphicEl>
                                          </p:spTgt>
                                        </p:tgtEl>
                                      </p:cBhvr>
                                    </p:animEffect>
                                    <p:anim calcmode="lin" valueType="num">
                                      <p:cBhvr>
                                        <p:cTn id="78" dur="2000" fill="hold"/>
                                        <p:tgtEl>
                                          <p:spTgt spid="4">
                                            <p:graphicEl>
                                              <a:dgm id="{14C4AA4E-E904-476D-9760-C69288768BA9}"/>
                                            </p:graphicEl>
                                          </p:spTgt>
                                        </p:tgtEl>
                                        <p:attrNameLst>
                                          <p:attrName>ppt_w</p:attrName>
                                        </p:attrNameLst>
                                      </p:cBhvr>
                                      <p:tavLst>
                                        <p:tav tm="0" fmla="#ppt_w*sin(2.5*pi*$)">
                                          <p:val>
                                            <p:fltVal val="0"/>
                                          </p:val>
                                        </p:tav>
                                        <p:tav tm="100000">
                                          <p:val>
                                            <p:fltVal val="1"/>
                                          </p:val>
                                        </p:tav>
                                      </p:tavLst>
                                    </p:anim>
                                    <p:anim calcmode="lin" valueType="num">
                                      <p:cBhvr>
                                        <p:cTn id="79" dur="2000" fill="hold"/>
                                        <p:tgtEl>
                                          <p:spTgt spid="4">
                                            <p:graphicEl>
                                              <a:dgm id="{14C4AA4E-E904-476D-9760-C69288768BA9}"/>
                                            </p:graphic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3606692361"/>
              </p:ext>
            </p:extLst>
          </p:nvPr>
        </p:nvGraphicFramePr>
        <p:xfrm>
          <a:off x="107504" y="1600200"/>
          <a:ext cx="8928992" cy="51411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چهارم: روند کلی فعالیت‏های طلبه</a:t>
            </a:r>
          </a:p>
        </p:txBody>
      </p:sp>
    </p:spTree>
    <p:extLst>
      <p:ext uri="{BB962C8B-B14F-4D97-AF65-F5344CB8AC3E}">
        <p14:creationId xmlns:p14="http://schemas.microsoft.com/office/powerpoint/2010/main" val="3774373059"/>
      </p:ext>
    </p:extLst>
  </p:cSld>
  <p:clrMapOvr>
    <a:masterClrMapping/>
  </p:clrMapOvr>
  <mc:AlternateContent xmlns:mc="http://schemas.openxmlformats.org/markup-compatibility/2006" xmlns:p14="http://schemas.microsoft.com/office/powerpoint/2010/main">
    <mc:Choice Requires="p14">
      <p:transition spd="slow" p14:dur="1250">
        <p14:flip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grpId="0" nodeType="clickEffect">
                                  <p:stCondLst>
                                    <p:cond delay="0"/>
                                  </p:stCondLst>
                                  <p:childTnLst>
                                    <p:set>
                                      <p:cBhvr>
                                        <p:cTn id="12" dur="1" fill="hold">
                                          <p:stCondLst>
                                            <p:cond delay="0"/>
                                          </p:stCondLst>
                                        </p:cTn>
                                        <p:tgtEl>
                                          <p:spTgt spid="4">
                                            <p:graphicEl>
                                              <a:dgm id="{47FE94D7-7910-4D72-A7D5-4B87C40793A3}"/>
                                            </p:graphicEl>
                                          </p:spTgt>
                                        </p:tgtEl>
                                        <p:attrNameLst>
                                          <p:attrName>style.visibility</p:attrName>
                                        </p:attrNameLst>
                                      </p:cBhvr>
                                      <p:to>
                                        <p:strVal val="visible"/>
                                      </p:to>
                                    </p:set>
                                    <p:anim calcmode="lin" valueType="num">
                                      <p:cBhvr additive="base">
                                        <p:cTn id="13" dur="500" fill="hold"/>
                                        <p:tgtEl>
                                          <p:spTgt spid="4">
                                            <p:graphicEl>
                                              <a:dgm id="{47FE94D7-7910-4D72-A7D5-4B87C40793A3}"/>
                                            </p:graphic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
                                            <p:graphicEl>
                                              <a:dgm id="{47FE94D7-7910-4D72-A7D5-4B87C40793A3}"/>
                                            </p:graphicEl>
                                          </p:spTgt>
                                        </p:tgtEl>
                                        <p:attrNameLst>
                                          <p:attrName>ppt_y</p:attrName>
                                        </p:attrNameLst>
                                      </p:cBhvr>
                                      <p:tavLst>
                                        <p:tav tm="0">
                                          <p:val>
                                            <p:strVal val="1+#ppt_h/2"/>
                                          </p:val>
                                        </p:tav>
                                        <p:tav tm="100000">
                                          <p:val>
                                            <p:strVal val="#ppt_y"/>
                                          </p:val>
                                        </p:tav>
                                      </p:tavLst>
                                    </p:anim>
                                  </p:childTnLst>
                                </p:cTn>
                              </p:par>
                              <p:par>
                                <p:cTn id="15" presetID="2" presetClass="entr" presetSubtype="12" fill="hold" grpId="0" nodeType="withEffect">
                                  <p:stCondLst>
                                    <p:cond delay="0"/>
                                  </p:stCondLst>
                                  <p:childTnLst>
                                    <p:set>
                                      <p:cBhvr>
                                        <p:cTn id="16" dur="1" fill="hold">
                                          <p:stCondLst>
                                            <p:cond delay="0"/>
                                          </p:stCondLst>
                                        </p:cTn>
                                        <p:tgtEl>
                                          <p:spTgt spid="4">
                                            <p:graphicEl>
                                              <a:dgm id="{ED0C4C2A-3FFC-40F9-A9A9-FC7548E3C98B}"/>
                                            </p:graphicEl>
                                          </p:spTgt>
                                        </p:tgtEl>
                                        <p:attrNameLst>
                                          <p:attrName>style.visibility</p:attrName>
                                        </p:attrNameLst>
                                      </p:cBhvr>
                                      <p:to>
                                        <p:strVal val="visible"/>
                                      </p:to>
                                    </p:set>
                                    <p:anim calcmode="lin" valueType="num">
                                      <p:cBhvr additive="base">
                                        <p:cTn id="17" dur="500" fill="hold"/>
                                        <p:tgtEl>
                                          <p:spTgt spid="4">
                                            <p:graphicEl>
                                              <a:dgm id="{ED0C4C2A-3FFC-40F9-A9A9-FC7548E3C98B}"/>
                                            </p:graphic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
                                            <p:graphicEl>
                                              <a:dgm id="{ED0C4C2A-3FFC-40F9-A9A9-FC7548E3C98B}"/>
                                            </p:graphicEl>
                                          </p:spTgt>
                                        </p:tgtEl>
                                        <p:attrNameLst>
                                          <p:attrName>ppt_y</p:attrName>
                                        </p:attrNameLst>
                                      </p:cBhvr>
                                      <p:tavLst>
                                        <p:tav tm="0">
                                          <p:val>
                                            <p:strVal val="1+#ppt_h/2"/>
                                          </p:val>
                                        </p:tav>
                                        <p:tav tm="100000">
                                          <p:val>
                                            <p:strVal val="#ppt_y"/>
                                          </p:val>
                                        </p:tav>
                                      </p:tavLst>
                                    </p:anim>
                                  </p:childTnLst>
                                </p:cTn>
                              </p:par>
                              <p:par>
                                <p:cTn id="19" presetID="2" presetClass="entr" presetSubtype="12" fill="hold" grpId="0" nodeType="withEffect">
                                  <p:stCondLst>
                                    <p:cond delay="0"/>
                                  </p:stCondLst>
                                  <p:childTnLst>
                                    <p:set>
                                      <p:cBhvr>
                                        <p:cTn id="20" dur="1" fill="hold">
                                          <p:stCondLst>
                                            <p:cond delay="0"/>
                                          </p:stCondLst>
                                        </p:cTn>
                                        <p:tgtEl>
                                          <p:spTgt spid="4">
                                            <p:graphicEl>
                                              <a:dgm id="{AD030782-86BE-42AA-A5DA-8B1D7E26120E}"/>
                                            </p:graphicEl>
                                          </p:spTgt>
                                        </p:tgtEl>
                                        <p:attrNameLst>
                                          <p:attrName>style.visibility</p:attrName>
                                        </p:attrNameLst>
                                      </p:cBhvr>
                                      <p:to>
                                        <p:strVal val="visible"/>
                                      </p:to>
                                    </p:set>
                                    <p:anim calcmode="lin" valueType="num">
                                      <p:cBhvr additive="base">
                                        <p:cTn id="21" dur="500" fill="hold"/>
                                        <p:tgtEl>
                                          <p:spTgt spid="4">
                                            <p:graphicEl>
                                              <a:dgm id="{AD030782-86BE-42AA-A5DA-8B1D7E26120E}"/>
                                            </p:graphic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
                                            <p:graphicEl>
                                              <a:dgm id="{AD030782-86BE-42AA-A5DA-8B1D7E26120E}"/>
                                            </p:graphicEl>
                                          </p:spTgt>
                                        </p:tgtEl>
                                        <p:attrNameLst>
                                          <p:attrName>ppt_y</p:attrName>
                                        </p:attrNameLst>
                                      </p:cBhvr>
                                      <p:tavLst>
                                        <p:tav tm="0">
                                          <p:val>
                                            <p:strVal val="1+#ppt_h/2"/>
                                          </p:val>
                                        </p:tav>
                                        <p:tav tm="100000">
                                          <p:val>
                                            <p:strVal val="#ppt_y"/>
                                          </p:val>
                                        </p:tav>
                                      </p:tavLst>
                                    </p:anim>
                                  </p:childTnLst>
                                </p:cTn>
                              </p:par>
                              <p:par>
                                <p:cTn id="23" presetID="2" presetClass="entr" presetSubtype="12" fill="hold" grpId="0" nodeType="withEffect">
                                  <p:stCondLst>
                                    <p:cond delay="0"/>
                                  </p:stCondLst>
                                  <p:childTnLst>
                                    <p:set>
                                      <p:cBhvr>
                                        <p:cTn id="24" dur="1" fill="hold">
                                          <p:stCondLst>
                                            <p:cond delay="0"/>
                                          </p:stCondLst>
                                        </p:cTn>
                                        <p:tgtEl>
                                          <p:spTgt spid="4">
                                            <p:graphicEl>
                                              <a:dgm id="{10117085-1CF5-420F-B175-5A3362EAC491}"/>
                                            </p:graphicEl>
                                          </p:spTgt>
                                        </p:tgtEl>
                                        <p:attrNameLst>
                                          <p:attrName>style.visibility</p:attrName>
                                        </p:attrNameLst>
                                      </p:cBhvr>
                                      <p:to>
                                        <p:strVal val="visible"/>
                                      </p:to>
                                    </p:set>
                                    <p:anim calcmode="lin" valueType="num">
                                      <p:cBhvr additive="base">
                                        <p:cTn id="25" dur="500" fill="hold"/>
                                        <p:tgtEl>
                                          <p:spTgt spid="4">
                                            <p:graphicEl>
                                              <a:dgm id="{10117085-1CF5-420F-B175-5A3362EAC491}"/>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graphicEl>
                                              <a:dgm id="{10117085-1CF5-420F-B175-5A3362EAC491}"/>
                                            </p:graphicEl>
                                          </p:spTgt>
                                        </p:tgtEl>
                                        <p:attrNameLst>
                                          <p:attrName>ppt_y</p:attrName>
                                        </p:attrNameLst>
                                      </p:cBhvr>
                                      <p:tavLst>
                                        <p:tav tm="0">
                                          <p:val>
                                            <p:strVal val="1+#ppt_h/2"/>
                                          </p:val>
                                        </p:tav>
                                        <p:tav tm="100000">
                                          <p:val>
                                            <p:strVal val="#ppt_y"/>
                                          </p:val>
                                        </p:tav>
                                      </p:tavLst>
                                    </p:anim>
                                  </p:childTnLst>
                                </p:cTn>
                              </p:par>
                              <p:par>
                                <p:cTn id="27" presetID="2" presetClass="entr" presetSubtype="12" fill="hold" grpId="0" nodeType="withEffect">
                                  <p:stCondLst>
                                    <p:cond delay="0"/>
                                  </p:stCondLst>
                                  <p:childTnLst>
                                    <p:set>
                                      <p:cBhvr>
                                        <p:cTn id="28" dur="1" fill="hold">
                                          <p:stCondLst>
                                            <p:cond delay="0"/>
                                          </p:stCondLst>
                                        </p:cTn>
                                        <p:tgtEl>
                                          <p:spTgt spid="4">
                                            <p:graphicEl>
                                              <a:dgm id="{4AC89A69-DE68-41FE-B3A9-340C5DFF17BC}"/>
                                            </p:graphicEl>
                                          </p:spTgt>
                                        </p:tgtEl>
                                        <p:attrNameLst>
                                          <p:attrName>style.visibility</p:attrName>
                                        </p:attrNameLst>
                                      </p:cBhvr>
                                      <p:to>
                                        <p:strVal val="visible"/>
                                      </p:to>
                                    </p:set>
                                    <p:anim calcmode="lin" valueType="num">
                                      <p:cBhvr additive="base">
                                        <p:cTn id="29" dur="500" fill="hold"/>
                                        <p:tgtEl>
                                          <p:spTgt spid="4">
                                            <p:graphicEl>
                                              <a:dgm id="{4AC89A69-DE68-41FE-B3A9-340C5DFF17BC}"/>
                                            </p:graphic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
                                            <p:graphicEl>
                                              <a:dgm id="{4AC89A69-DE68-41FE-B3A9-340C5DFF17BC}"/>
                                            </p:graphicEl>
                                          </p:spTgt>
                                        </p:tgtEl>
                                        <p:attrNameLst>
                                          <p:attrName>ppt_y</p:attrName>
                                        </p:attrNameLst>
                                      </p:cBhvr>
                                      <p:tavLst>
                                        <p:tav tm="0">
                                          <p:val>
                                            <p:strVal val="1+#ppt_h/2"/>
                                          </p:val>
                                        </p:tav>
                                        <p:tav tm="100000">
                                          <p:val>
                                            <p:strVal val="#ppt_y"/>
                                          </p:val>
                                        </p:tav>
                                      </p:tavLst>
                                    </p:anim>
                                  </p:childTnLst>
                                </p:cTn>
                              </p:par>
                              <p:par>
                                <p:cTn id="31" presetID="2" presetClass="entr" presetSubtype="12" fill="hold" grpId="0" nodeType="withEffect">
                                  <p:stCondLst>
                                    <p:cond delay="0"/>
                                  </p:stCondLst>
                                  <p:childTnLst>
                                    <p:set>
                                      <p:cBhvr>
                                        <p:cTn id="32" dur="1" fill="hold">
                                          <p:stCondLst>
                                            <p:cond delay="0"/>
                                          </p:stCondLst>
                                        </p:cTn>
                                        <p:tgtEl>
                                          <p:spTgt spid="4">
                                            <p:graphicEl>
                                              <a:dgm id="{58191386-CF06-48A5-9FD9-9B8D79F8F74E}"/>
                                            </p:graphicEl>
                                          </p:spTgt>
                                        </p:tgtEl>
                                        <p:attrNameLst>
                                          <p:attrName>style.visibility</p:attrName>
                                        </p:attrNameLst>
                                      </p:cBhvr>
                                      <p:to>
                                        <p:strVal val="visible"/>
                                      </p:to>
                                    </p:set>
                                    <p:anim calcmode="lin" valueType="num">
                                      <p:cBhvr additive="base">
                                        <p:cTn id="33" dur="500" fill="hold"/>
                                        <p:tgtEl>
                                          <p:spTgt spid="4">
                                            <p:graphicEl>
                                              <a:dgm id="{58191386-CF06-48A5-9FD9-9B8D79F8F74E}"/>
                                            </p:graphic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
                                            <p:graphicEl>
                                              <a:dgm id="{58191386-CF06-48A5-9FD9-9B8D79F8F74E}"/>
                                            </p:graphic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چهارم: روند کلی فعالیت‏های طلبه</a:t>
            </a:r>
          </a:p>
        </p:txBody>
      </p:sp>
      <p:sp>
        <p:nvSpPr>
          <p:cNvPr id="5" name="Rectangle 4"/>
          <p:cNvSpPr/>
          <p:nvPr/>
        </p:nvSpPr>
        <p:spPr>
          <a:xfrm>
            <a:off x="2231460" y="1715698"/>
            <a:ext cx="4968552" cy="468000"/>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indent="179705" algn="ctr">
              <a:lnSpc>
                <a:spcPct val="115000"/>
              </a:lnSpc>
            </a:pPr>
            <a:r>
              <a:rPr lang="fa-IR" dirty="0">
                <a:latin typeface="Times New Roman" panose="02020603050405020304" pitchFamily="18" charset="0"/>
                <a:ea typeface="Times New Roman" panose="02020603050405020304" pitchFamily="18" charset="0"/>
                <a:cs typeface="B Titr" panose="00000700000000000000" pitchFamily="2" charset="-78"/>
              </a:rPr>
              <a:t>هویت طلبه در دورۀ رشد و تحصیل، هویت تحصیلی است </a:t>
            </a:r>
            <a:endParaRPr lang="en-US" sz="1600" dirty="0">
              <a:effectLst/>
              <a:latin typeface="Times New Roman" panose="02020603050405020304" pitchFamily="18" charset="0"/>
              <a:ea typeface="Times New Roman" panose="02020603050405020304" pitchFamily="18" charset="0"/>
              <a:cs typeface="B Titr" panose="00000700000000000000" pitchFamily="2" charset="-78"/>
            </a:endParaRPr>
          </a:p>
        </p:txBody>
      </p:sp>
      <p:sp>
        <p:nvSpPr>
          <p:cNvPr id="16" name="Rounded Rectangle 15"/>
          <p:cNvSpPr/>
          <p:nvPr/>
        </p:nvSpPr>
        <p:spPr>
          <a:xfrm>
            <a:off x="2555496" y="2437181"/>
            <a:ext cx="4320480" cy="504056"/>
          </a:xfrm>
          <a:prstGeom prst="roundRect">
            <a:avLst/>
          </a:prstGeom>
          <a:ln>
            <a:solidFill>
              <a:srgbClr val="FF0000"/>
            </a:solidFill>
          </a:ln>
        </p:spPr>
        <p:style>
          <a:lnRef idx="2">
            <a:schemeClr val="accent6"/>
          </a:lnRef>
          <a:fillRef idx="1">
            <a:schemeClr val="lt1"/>
          </a:fillRef>
          <a:effectRef idx="0">
            <a:schemeClr val="accent6"/>
          </a:effectRef>
          <a:fontRef idx="minor">
            <a:schemeClr val="dk1"/>
          </a:fontRef>
        </p:style>
        <p:txBody>
          <a:bodyPr rtlCol="1" anchor="ctr"/>
          <a:lstStyle/>
          <a:p>
            <a:pPr indent="179705" algn="ctr">
              <a:lnSpc>
                <a:spcPct val="115000"/>
              </a:lnSpc>
            </a:pP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فعالیت صنفی‌ای که برعهده دارد «</a:t>
            </a:r>
            <a:r>
              <a:rPr lang="fa-IR" dirty="0">
                <a:solidFill>
                  <a:srgbClr val="EA4642"/>
                </a:solidFill>
                <a:latin typeface="Times New Roman" panose="02020603050405020304" pitchFamily="18" charset="0"/>
                <a:ea typeface="Times New Roman" panose="02020603050405020304" pitchFamily="18" charset="0"/>
                <a:cs typeface="B Titr" panose="00000700000000000000" pitchFamily="2" charset="-78"/>
              </a:rPr>
              <a:t>تحصیل</a:t>
            </a:r>
            <a:r>
              <a:rPr lang="fa-IR" dirty="0">
                <a:solidFill>
                  <a:srgbClr val="002060"/>
                </a:solidFill>
                <a:latin typeface="Times New Roman" panose="02020603050405020304" pitchFamily="18" charset="0"/>
                <a:ea typeface="Times New Roman" panose="02020603050405020304" pitchFamily="18" charset="0"/>
                <a:cs typeface="B Titr" panose="00000700000000000000" pitchFamily="2" charset="-78"/>
              </a:rPr>
              <a:t>» </a:t>
            </a:r>
            <a:r>
              <a:rPr lang="fa-IR" dirty="0" smtClean="0">
                <a:solidFill>
                  <a:srgbClr val="002060"/>
                </a:solidFill>
                <a:latin typeface="Times New Roman" panose="02020603050405020304" pitchFamily="18" charset="0"/>
                <a:ea typeface="Times New Roman" panose="02020603050405020304" pitchFamily="18" charset="0"/>
                <a:cs typeface="B Titr" panose="00000700000000000000" pitchFamily="2" charset="-78"/>
              </a:rPr>
              <a:t>است</a:t>
            </a:r>
            <a:endParaRPr lang="en-US" sz="1600" dirty="0">
              <a:solidFill>
                <a:srgbClr val="002060"/>
              </a:solidFill>
              <a:latin typeface="Times New Roman" panose="02020603050405020304" pitchFamily="18" charset="0"/>
              <a:ea typeface="Times New Roman" panose="02020603050405020304" pitchFamily="18" charset="0"/>
              <a:cs typeface="B Titr" panose="00000700000000000000" pitchFamily="2" charset="-78"/>
            </a:endParaRPr>
          </a:p>
        </p:txBody>
      </p:sp>
      <p:sp>
        <p:nvSpPr>
          <p:cNvPr id="18" name="Rounded Rectangle 17"/>
          <p:cNvSpPr/>
          <p:nvPr/>
        </p:nvSpPr>
        <p:spPr>
          <a:xfrm>
            <a:off x="179512" y="3426599"/>
            <a:ext cx="8748108" cy="1730593"/>
          </a:xfrm>
          <a:prstGeom prst="roundRect">
            <a:avLst/>
          </a:prstGeom>
        </p:spPr>
        <p:style>
          <a:lnRef idx="3">
            <a:schemeClr val="lt1"/>
          </a:lnRef>
          <a:fillRef idx="1">
            <a:schemeClr val="accent4"/>
          </a:fillRef>
          <a:effectRef idx="1">
            <a:schemeClr val="accent4"/>
          </a:effectRef>
          <a:fontRef idx="minor">
            <a:schemeClr val="lt1"/>
          </a:fontRef>
        </p:style>
        <p:txBody>
          <a:bodyPr rtlCol="1" anchor="ctr"/>
          <a:lstStyle/>
          <a:p>
            <a:pPr algn="ctr">
              <a:lnSpc>
                <a:spcPct val="150000"/>
              </a:lnSpc>
            </a:pPr>
            <a:r>
              <a:rPr lang="fa-IR" sz="2000" dirty="0">
                <a:solidFill>
                  <a:srgbClr val="FF0000"/>
                </a:solidFill>
                <a:cs typeface="B Titr" panose="00000700000000000000" pitchFamily="2" charset="-78"/>
              </a:rPr>
              <a:t>مراد از تحصیل در این عبارت فقط تحصیل رسمی حوزوی نیست؛ </a:t>
            </a:r>
            <a:r>
              <a:rPr lang="fa-IR" sz="2000" dirty="0" smtClean="0">
                <a:solidFill>
                  <a:srgbClr val="002060"/>
                </a:solidFill>
                <a:cs typeface="B Titr" panose="00000700000000000000" pitchFamily="2" charset="-78"/>
              </a:rPr>
              <a:t/>
            </a:r>
            <a:br>
              <a:rPr lang="fa-IR" sz="2000" dirty="0" smtClean="0">
                <a:solidFill>
                  <a:srgbClr val="002060"/>
                </a:solidFill>
                <a:cs typeface="B Titr" panose="00000700000000000000" pitchFamily="2" charset="-78"/>
              </a:rPr>
            </a:br>
            <a:r>
              <a:rPr lang="fa-IR" sz="2000" dirty="0" smtClean="0">
                <a:solidFill>
                  <a:srgbClr val="002060"/>
                </a:solidFill>
                <a:cs typeface="B Titr" panose="00000700000000000000" pitchFamily="2" charset="-78"/>
              </a:rPr>
              <a:t>بلکه </a:t>
            </a:r>
            <a:r>
              <a:rPr lang="fa-IR" sz="2000" dirty="0">
                <a:solidFill>
                  <a:srgbClr val="002060"/>
                </a:solidFill>
                <a:cs typeface="B Titr" panose="00000700000000000000" pitchFamily="2" charset="-78"/>
              </a:rPr>
              <a:t>کسب هرگونه کمال و توانمندی از قبیل توان پژوهش، سخن‏وری، ارتباط اجتماعی، مدیریت و... جزء فرایند تحصیل است. گرچه درصد اهمیت و ضریب‏ اعتبار این موارد تفاوت فراوان دارد.</a:t>
            </a:r>
          </a:p>
        </p:txBody>
      </p:sp>
      <p:sp>
        <p:nvSpPr>
          <p:cNvPr id="19" name="Rounded Rectangle 18"/>
          <p:cNvSpPr/>
          <p:nvPr/>
        </p:nvSpPr>
        <p:spPr>
          <a:xfrm>
            <a:off x="503370" y="5733256"/>
            <a:ext cx="8100392" cy="739599"/>
          </a:xfrm>
          <a:prstGeom prst="roundRect">
            <a:avLst/>
          </a:prstGeom>
          <a:solidFill>
            <a:srgbClr val="FFC000"/>
          </a:solidFill>
        </p:spPr>
        <p:style>
          <a:lnRef idx="3">
            <a:schemeClr val="lt1"/>
          </a:lnRef>
          <a:fillRef idx="1">
            <a:schemeClr val="accent4"/>
          </a:fillRef>
          <a:effectRef idx="1">
            <a:schemeClr val="accent4"/>
          </a:effectRef>
          <a:fontRef idx="minor">
            <a:schemeClr val="lt1"/>
          </a:fontRef>
        </p:style>
        <p:txBody>
          <a:bodyPr rtlCol="1" anchor="ctr"/>
          <a:lstStyle/>
          <a:p>
            <a:pPr algn="ctr">
              <a:lnSpc>
                <a:spcPct val="150000"/>
              </a:lnSpc>
            </a:pPr>
            <a:r>
              <a:rPr lang="fa-IR" sz="1600" dirty="0">
                <a:solidFill>
                  <a:srgbClr val="002060"/>
                </a:solidFill>
                <a:cs typeface="B Titr" panose="00000700000000000000" pitchFamily="2" charset="-78"/>
              </a:rPr>
              <a:t>بر این اساس، عمدۀ نیرو و وقت طلبه در طول سال باید در تحصیل و بالابردن توانمندی‏های شخصی هزینه شود.</a:t>
            </a:r>
          </a:p>
        </p:txBody>
      </p:sp>
    </p:spTree>
    <p:extLst>
      <p:ext uri="{BB962C8B-B14F-4D97-AF65-F5344CB8AC3E}">
        <p14:creationId xmlns:p14="http://schemas.microsoft.com/office/powerpoint/2010/main" val="941296576"/>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ppt_x"/>
                                          </p:val>
                                        </p:tav>
                                        <p:tav tm="100000">
                                          <p:val>
                                            <p:strVal val="#ppt_x"/>
                                          </p:val>
                                        </p:tav>
                                      </p:tavLst>
                                    </p:anim>
                                    <p:anim calcmode="lin" valueType="num">
                                      <p:cBhvr additive="base">
                                        <p:cTn id="20"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anim calcmode="lin" valueType="num">
                                      <p:cBhvr additive="base">
                                        <p:cTn id="25" dur="500" fill="hold"/>
                                        <p:tgtEl>
                                          <p:spTgt spid="18"/>
                                        </p:tgtEl>
                                        <p:attrNameLst>
                                          <p:attrName>ppt_x</p:attrName>
                                        </p:attrNameLst>
                                      </p:cBhvr>
                                      <p:tavLst>
                                        <p:tav tm="0">
                                          <p:val>
                                            <p:strVal val="#ppt_x"/>
                                          </p:val>
                                        </p:tav>
                                        <p:tav tm="100000">
                                          <p:val>
                                            <p:strVal val="#ppt_x"/>
                                          </p:val>
                                        </p:tav>
                                      </p:tavLst>
                                    </p:anim>
                                    <p:anim calcmode="lin" valueType="num">
                                      <p:cBhvr additive="base">
                                        <p:cTn id="2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anim calcmode="lin" valueType="num">
                                      <p:cBhvr additive="base">
                                        <p:cTn id="31" dur="500" fill="hold"/>
                                        <p:tgtEl>
                                          <p:spTgt spid="19"/>
                                        </p:tgtEl>
                                        <p:attrNameLst>
                                          <p:attrName>ppt_x</p:attrName>
                                        </p:attrNameLst>
                                      </p:cBhvr>
                                      <p:tavLst>
                                        <p:tav tm="0">
                                          <p:val>
                                            <p:strVal val="#ppt_x"/>
                                          </p:val>
                                        </p:tav>
                                        <p:tav tm="100000">
                                          <p:val>
                                            <p:strVal val="#ppt_x"/>
                                          </p:val>
                                        </p:tav>
                                      </p:tavLst>
                                    </p:anim>
                                    <p:anim calcmode="lin" valueType="num">
                                      <p:cBhvr additive="base">
                                        <p:cTn id="32"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animBg="1"/>
      <p:bldP spid="16" grpId="0" animBg="1"/>
      <p:bldP spid="18" grpId="0" animBg="1"/>
      <p:bldP spid="19"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Diagram 3"/>
          <p:cNvGraphicFramePr/>
          <p:nvPr>
            <p:extLst>
              <p:ext uri="{D42A27DB-BD31-4B8C-83A1-F6EECF244321}">
                <p14:modId xmlns:p14="http://schemas.microsoft.com/office/powerpoint/2010/main" val="4083642479"/>
              </p:ext>
            </p:extLst>
          </p:nvPr>
        </p:nvGraphicFramePr>
        <p:xfrm>
          <a:off x="0" y="1484784"/>
          <a:ext cx="9144000" cy="537321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چهارم: روند کلی فعالیت‏های طلبه</a:t>
            </a:r>
          </a:p>
        </p:txBody>
      </p:sp>
    </p:spTree>
    <p:extLst>
      <p:ext uri="{BB962C8B-B14F-4D97-AF65-F5344CB8AC3E}">
        <p14:creationId xmlns:p14="http://schemas.microsoft.com/office/powerpoint/2010/main" val="321755053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crush"/>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graphicEl>
                                              <a:dgm id="{BA6AC29E-1821-4967-B4D7-893A8E90B0F6}"/>
                                            </p:graphicEl>
                                          </p:spTgt>
                                        </p:tgtEl>
                                        <p:attrNameLst>
                                          <p:attrName>style.visibility</p:attrName>
                                        </p:attrNameLst>
                                      </p:cBhvr>
                                      <p:to>
                                        <p:strVal val="visible"/>
                                      </p:to>
                                    </p:set>
                                    <p:animEffect transition="in" filter="barn(inVertical)">
                                      <p:cBhvr>
                                        <p:cTn id="12" dur="500"/>
                                        <p:tgtEl>
                                          <p:spTgt spid="4">
                                            <p:graphicEl>
                                              <a:dgm id="{BA6AC29E-1821-4967-B4D7-893A8E90B0F6}"/>
                                            </p:graphicEl>
                                          </p:spTgt>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4">
                                            <p:graphicEl>
                                              <a:dgm id="{CEEEE02A-BDC2-49F8-B138-AD4730140E59}"/>
                                            </p:graphicEl>
                                          </p:spTgt>
                                        </p:tgtEl>
                                        <p:attrNameLst>
                                          <p:attrName>style.visibility</p:attrName>
                                        </p:attrNameLst>
                                      </p:cBhvr>
                                      <p:to>
                                        <p:strVal val="visible"/>
                                      </p:to>
                                    </p:set>
                                    <p:animEffect transition="in" filter="barn(inVertical)">
                                      <p:cBhvr>
                                        <p:cTn id="15" dur="500"/>
                                        <p:tgtEl>
                                          <p:spTgt spid="4">
                                            <p:graphicEl>
                                              <a:dgm id="{CEEEE02A-BDC2-49F8-B138-AD4730140E59}"/>
                                            </p:graphic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4">
                                            <p:graphicEl>
                                              <a:dgm id="{BF5860E0-58B8-417C-ACB0-930C324752AA}"/>
                                            </p:graphicEl>
                                          </p:spTgt>
                                        </p:tgtEl>
                                        <p:attrNameLst>
                                          <p:attrName>style.visibility</p:attrName>
                                        </p:attrNameLst>
                                      </p:cBhvr>
                                      <p:to>
                                        <p:strVal val="visible"/>
                                      </p:to>
                                    </p:set>
                                    <p:animEffect transition="in" filter="barn(inVertical)">
                                      <p:cBhvr>
                                        <p:cTn id="20" dur="500"/>
                                        <p:tgtEl>
                                          <p:spTgt spid="4">
                                            <p:graphicEl>
                                              <a:dgm id="{BF5860E0-58B8-417C-ACB0-930C324752AA}"/>
                                            </p:graphicEl>
                                          </p:spTgt>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4">
                                            <p:graphicEl>
                                              <a:dgm id="{74D82CD7-126F-477F-9FCF-5BE19788BC90}"/>
                                            </p:graphicEl>
                                          </p:spTgt>
                                        </p:tgtEl>
                                        <p:attrNameLst>
                                          <p:attrName>style.visibility</p:attrName>
                                        </p:attrNameLst>
                                      </p:cBhvr>
                                      <p:to>
                                        <p:strVal val="visible"/>
                                      </p:to>
                                    </p:set>
                                    <p:animEffect transition="in" filter="barn(inVertical)">
                                      <p:cBhvr>
                                        <p:cTn id="25" dur="500"/>
                                        <p:tgtEl>
                                          <p:spTgt spid="4">
                                            <p:graphicEl>
                                              <a:dgm id="{74D82CD7-126F-477F-9FCF-5BE19788BC90}"/>
                                            </p:graphicEl>
                                          </p:spTgt>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4">
                                            <p:graphicEl>
                                              <a:dgm id="{60DA6E8A-E2C2-4091-B1B1-8C109010D681}"/>
                                            </p:graphicEl>
                                          </p:spTgt>
                                        </p:tgtEl>
                                        <p:attrNameLst>
                                          <p:attrName>style.visibility</p:attrName>
                                        </p:attrNameLst>
                                      </p:cBhvr>
                                      <p:to>
                                        <p:strVal val="visible"/>
                                      </p:to>
                                    </p:set>
                                    <p:animEffect transition="in" filter="barn(inVertical)">
                                      <p:cBhvr>
                                        <p:cTn id="30" dur="500"/>
                                        <p:tgtEl>
                                          <p:spTgt spid="4">
                                            <p:graphicEl>
                                              <a:dgm id="{60DA6E8A-E2C2-4091-B1B1-8C109010D681}"/>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9712" y="0"/>
            <a:ext cx="5472608" cy="1143000"/>
          </a:xfrm>
        </p:spPr>
        <p:txBody>
          <a:bodyPr/>
          <a:lstStyle/>
          <a:p>
            <a:r>
              <a:rPr lang="ar-SA" sz="2400" dirty="0">
                <a:solidFill>
                  <a:srgbClr val="FF0000"/>
                </a:solidFill>
                <a:cs typeface="B Titr" panose="00000700000000000000" pitchFamily="2" charset="-78"/>
              </a:rPr>
              <a:t>فصل چهارم: روند کلی فعالیت‏های طلبه</a:t>
            </a:r>
            <a:endParaRPr lang="fa-IR" sz="2400" dirty="0">
              <a:solidFill>
                <a:srgbClr val="FF0000"/>
              </a:solidFill>
              <a:cs typeface="B Titr" panose="00000700000000000000" pitchFamily="2" charset="-78"/>
            </a:endParaRPr>
          </a:p>
        </p:txBody>
      </p:sp>
      <p:sp>
        <p:nvSpPr>
          <p:cNvPr id="13" name="Rounded Rectangle 12"/>
          <p:cNvSpPr/>
          <p:nvPr/>
        </p:nvSpPr>
        <p:spPr>
          <a:xfrm>
            <a:off x="4860032" y="1556792"/>
            <a:ext cx="4536504" cy="5184576"/>
          </a:xfrm>
          <a:prstGeom prst="round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lvl="0">
              <a:lnSpc>
                <a:spcPct val="150000"/>
              </a:lnSpc>
            </a:pPr>
            <a:r>
              <a:rPr lang="fa-IR" sz="1600" b="1" dirty="0" smtClean="0">
                <a:solidFill>
                  <a:schemeClr val="tx1"/>
                </a:solidFill>
                <a:cs typeface="B Nazanin" panose="00000400000000000000" pitchFamily="2" charset="-78"/>
              </a:rPr>
              <a:t>* فعالیت </a:t>
            </a:r>
            <a:r>
              <a:rPr lang="fa-IR" sz="1600" b="1" dirty="0">
                <a:solidFill>
                  <a:schemeClr val="tx1"/>
                </a:solidFill>
                <a:cs typeface="B Nazanin" panose="00000400000000000000" pitchFamily="2" charset="-78"/>
              </a:rPr>
              <a:t>شخصی: 14 </a:t>
            </a:r>
            <a:r>
              <a:rPr lang="fa-IR" sz="1600" b="1" dirty="0" smtClean="0">
                <a:solidFill>
                  <a:schemeClr val="tx1"/>
                </a:solidFill>
                <a:cs typeface="B Nazanin" panose="00000400000000000000" pitchFamily="2" charset="-78"/>
              </a:rPr>
              <a:t>ساعت</a:t>
            </a:r>
          </a:p>
          <a:p>
            <a:pPr lvl="0">
              <a:lnSpc>
                <a:spcPct val="150000"/>
              </a:lnSpc>
            </a:pPr>
            <a:endParaRPr lang="fa-IR" sz="1600" b="1" dirty="0">
              <a:solidFill>
                <a:schemeClr val="tx1"/>
              </a:solidFill>
              <a:cs typeface="B Nazanin" panose="00000400000000000000" pitchFamily="2" charset="-78"/>
            </a:endParaRPr>
          </a:p>
          <a:p>
            <a:pPr lvl="0">
              <a:lnSpc>
                <a:spcPct val="150000"/>
              </a:lnSpc>
            </a:pPr>
            <a:r>
              <a:rPr lang="fa-IR" sz="1600" b="1" dirty="0" smtClean="0">
                <a:solidFill>
                  <a:schemeClr val="tx1"/>
                </a:solidFill>
                <a:cs typeface="B Nazanin" panose="00000400000000000000" pitchFamily="2" charset="-78"/>
              </a:rPr>
              <a:t>* فعالیت </a:t>
            </a:r>
            <a:r>
              <a:rPr lang="fa-IR" sz="1600" b="1" dirty="0">
                <a:solidFill>
                  <a:schemeClr val="tx1"/>
                </a:solidFill>
                <a:cs typeface="B Nazanin" panose="00000400000000000000" pitchFamily="2" charset="-78"/>
              </a:rPr>
              <a:t>صنفی: 10 </a:t>
            </a:r>
            <a:r>
              <a:rPr lang="fa-IR" sz="1600" b="1" dirty="0" smtClean="0">
                <a:solidFill>
                  <a:schemeClr val="tx1"/>
                </a:solidFill>
                <a:cs typeface="B Nazanin" panose="00000400000000000000" pitchFamily="2" charset="-78"/>
              </a:rPr>
              <a:t>ساعت</a:t>
            </a:r>
            <a:endParaRPr lang="fa-IR" sz="1600" b="1" dirty="0">
              <a:solidFill>
                <a:schemeClr val="tx1"/>
              </a:solidFill>
              <a:cs typeface="B Nazanin" panose="00000400000000000000" pitchFamily="2" charset="-78"/>
            </a:endParaRPr>
          </a:p>
          <a:p>
            <a:pPr lvl="0">
              <a:lnSpc>
                <a:spcPct val="150000"/>
              </a:lnSpc>
            </a:pPr>
            <a:endParaRPr lang="fa-IR" sz="1600" b="1" dirty="0">
              <a:solidFill>
                <a:schemeClr val="tx1"/>
              </a:solidFill>
              <a:cs typeface="B Nazanin" panose="00000400000000000000" pitchFamily="2" charset="-78"/>
            </a:endParaRPr>
          </a:p>
          <a:p>
            <a:pPr lvl="0">
              <a:lnSpc>
                <a:spcPct val="150000"/>
              </a:lnSpc>
            </a:pPr>
            <a:r>
              <a:rPr lang="fa-IR" sz="1600" b="1" dirty="0" smtClean="0">
                <a:solidFill>
                  <a:schemeClr val="tx1"/>
                </a:solidFill>
                <a:cs typeface="B Nazanin" panose="00000400000000000000" pitchFamily="2" charset="-78"/>
              </a:rPr>
              <a:t>* فعالیت </a:t>
            </a:r>
            <a:r>
              <a:rPr lang="fa-IR" sz="1600" b="1" dirty="0">
                <a:solidFill>
                  <a:schemeClr val="tx1"/>
                </a:solidFill>
                <a:cs typeface="B Nazanin" panose="00000400000000000000" pitchFamily="2" charset="-78"/>
              </a:rPr>
              <a:t>تحصیلی: چهار پنجم از زمان فعالیت صنفی </a:t>
            </a:r>
            <a:endParaRPr lang="fa-IR" sz="1600" b="1" dirty="0" smtClean="0">
              <a:solidFill>
                <a:schemeClr val="tx1"/>
              </a:solidFill>
              <a:cs typeface="B Nazanin" panose="00000400000000000000" pitchFamily="2" charset="-78"/>
            </a:endParaRPr>
          </a:p>
          <a:p>
            <a:pPr lvl="0">
              <a:lnSpc>
                <a:spcPct val="150000"/>
              </a:lnSpc>
            </a:pPr>
            <a:r>
              <a:rPr lang="fa-IR" sz="1400" b="1" dirty="0" smtClean="0">
                <a:solidFill>
                  <a:schemeClr val="tx1"/>
                </a:solidFill>
                <a:cs typeface="B Nazanin" panose="00000400000000000000" pitchFamily="2" charset="-78"/>
              </a:rPr>
              <a:t>مثلا </a:t>
            </a:r>
            <a:r>
              <a:rPr lang="fa-IR" sz="1400" b="1" dirty="0">
                <a:solidFill>
                  <a:schemeClr val="tx1"/>
                </a:solidFill>
                <a:cs typeface="B Nazanin" panose="00000400000000000000" pitchFamily="2" charset="-78"/>
              </a:rPr>
              <a:t>8 ساعت در روز یا 5 روز در هفته یا نه ماه و نیم از </a:t>
            </a:r>
            <a:r>
              <a:rPr lang="fa-IR" sz="1400" b="1" dirty="0" smtClean="0">
                <a:solidFill>
                  <a:schemeClr val="tx1"/>
                </a:solidFill>
                <a:cs typeface="B Nazanin" panose="00000400000000000000" pitchFamily="2" charset="-78"/>
              </a:rPr>
              <a:t>سال</a:t>
            </a:r>
          </a:p>
          <a:p>
            <a:pPr lvl="0">
              <a:lnSpc>
                <a:spcPct val="150000"/>
              </a:lnSpc>
            </a:pPr>
            <a:r>
              <a:rPr lang="fa-IR" sz="1400" b="1" dirty="0" smtClean="0">
                <a:solidFill>
                  <a:schemeClr val="tx1"/>
                </a:solidFill>
                <a:cs typeface="B Nazanin" panose="00000400000000000000" pitchFamily="2" charset="-78"/>
              </a:rPr>
              <a:t> </a:t>
            </a:r>
            <a:endParaRPr lang="fa-IR" sz="1400" b="1" dirty="0">
              <a:solidFill>
                <a:schemeClr val="tx1"/>
              </a:solidFill>
              <a:cs typeface="B Nazanin" panose="00000400000000000000" pitchFamily="2" charset="-78"/>
            </a:endParaRPr>
          </a:p>
          <a:p>
            <a:pPr lvl="0">
              <a:lnSpc>
                <a:spcPct val="150000"/>
              </a:lnSpc>
            </a:pPr>
            <a:r>
              <a:rPr lang="fa-IR" sz="1600" b="1" dirty="0" smtClean="0">
                <a:solidFill>
                  <a:schemeClr val="tx1"/>
                </a:solidFill>
                <a:cs typeface="B Nazanin" panose="00000400000000000000" pitchFamily="2" charset="-78"/>
              </a:rPr>
              <a:t>* فعالیت </a:t>
            </a:r>
            <a:r>
              <a:rPr lang="fa-IR" sz="1600" b="1" dirty="0">
                <a:solidFill>
                  <a:schemeClr val="tx1"/>
                </a:solidFill>
                <a:cs typeface="B Nazanin" panose="00000400000000000000" pitchFamily="2" charset="-78"/>
              </a:rPr>
              <a:t>فرهنگی: یک پنجم از زمان فعالیت صنفی </a:t>
            </a:r>
            <a:endParaRPr lang="fa-IR" sz="1600" b="1" dirty="0" smtClean="0">
              <a:solidFill>
                <a:schemeClr val="tx1"/>
              </a:solidFill>
              <a:cs typeface="B Nazanin" panose="00000400000000000000" pitchFamily="2" charset="-78"/>
            </a:endParaRPr>
          </a:p>
          <a:p>
            <a:pPr lvl="0">
              <a:lnSpc>
                <a:spcPct val="150000"/>
              </a:lnSpc>
            </a:pPr>
            <a:r>
              <a:rPr lang="fa-IR" sz="1400" b="1" dirty="0" smtClean="0">
                <a:solidFill>
                  <a:schemeClr val="tx1"/>
                </a:solidFill>
                <a:cs typeface="B Nazanin" panose="00000400000000000000" pitchFamily="2" charset="-78"/>
              </a:rPr>
              <a:t>مثلا </a:t>
            </a:r>
            <a:r>
              <a:rPr lang="fa-IR" sz="1400" b="1" dirty="0">
                <a:solidFill>
                  <a:schemeClr val="tx1"/>
                </a:solidFill>
                <a:cs typeface="B Nazanin" panose="00000400000000000000" pitchFamily="2" charset="-78"/>
              </a:rPr>
              <a:t>2 ساعت در روز یا 1 روز در هفته یا دو ماه و نیم از </a:t>
            </a:r>
            <a:r>
              <a:rPr lang="fa-IR" sz="1400" b="1" dirty="0" smtClean="0">
                <a:solidFill>
                  <a:schemeClr val="tx1"/>
                </a:solidFill>
                <a:cs typeface="B Nazanin" panose="00000400000000000000" pitchFamily="2" charset="-78"/>
              </a:rPr>
              <a:t>سال</a:t>
            </a:r>
          </a:p>
          <a:p>
            <a:pPr lvl="0">
              <a:lnSpc>
                <a:spcPct val="150000"/>
              </a:lnSpc>
            </a:pPr>
            <a:endParaRPr lang="fa-IR" sz="1400" b="1" dirty="0">
              <a:solidFill>
                <a:schemeClr val="tx1"/>
              </a:solidFill>
              <a:cs typeface="B Nazanin" panose="00000400000000000000" pitchFamily="2" charset="-78"/>
            </a:endParaRPr>
          </a:p>
          <a:p>
            <a:pPr lvl="0">
              <a:lnSpc>
                <a:spcPct val="150000"/>
              </a:lnSpc>
            </a:pPr>
            <a:r>
              <a:rPr lang="fa-IR" sz="1600" b="1" dirty="0" smtClean="0">
                <a:solidFill>
                  <a:schemeClr val="tx1"/>
                </a:solidFill>
                <a:cs typeface="B Nazanin" panose="00000400000000000000" pitchFamily="2" charset="-78"/>
              </a:rPr>
              <a:t>* تحصیل </a:t>
            </a:r>
            <a:r>
              <a:rPr lang="fa-IR" sz="1600" b="1" dirty="0">
                <a:solidFill>
                  <a:schemeClr val="tx1"/>
                </a:solidFill>
                <a:cs typeface="B Nazanin" panose="00000400000000000000" pitchFamily="2" charset="-78"/>
              </a:rPr>
              <a:t>حوزوی: چهار پنجم از زمان فعالیت </a:t>
            </a:r>
            <a:r>
              <a:rPr lang="fa-IR" sz="1600" b="1" dirty="0" smtClean="0">
                <a:solidFill>
                  <a:schemeClr val="tx1"/>
                </a:solidFill>
                <a:cs typeface="B Nazanin" panose="00000400000000000000" pitchFamily="2" charset="-78"/>
              </a:rPr>
              <a:t>تحصیلی</a:t>
            </a:r>
          </a:p>
          <a:p>
            <a:pPr lvl="0">
              <a:lnSpc>
                <a:spcPct val="150000"/>
              </a:lnSpc>
            </a:pPr>
            <a:endParaRPr lang="fa-IR" sz="1600" b="1" dirty="0">
              <a:solidFill>
                <a:schemeClr val="tx1"/>
              </a:solidFill>
              <a:cs typeface="B Nazanin" panose="00000400000000000000" pitchFamily="2" charset="-78"/>
            </a:endParaRPr>
          </a:p>
          <a:p>
            <a:pPr lvl="0">
              <a:lnSpc>
                <a:spcPct val="150000"/>
              </a:lnSpc>
            </a:pPr>
            <a:r>
              <a:rPr lang="fa-IR" sz="1600" b="1" dirty="0">
                <a:solidFill>
                  <a:schemeClr val="tx1"/>
                </a:solidFill>
                <a:cs typeface="B Nazanin" panose="00000400000000000000" pitchFamily="2" charset="-78"/>
              </a:rPr>
              <a:t>* تحصیل سایر امور: یک پنجم از زمان فعالیت </a:t>
            </a:r>
            <a:r>
              <a:rPr lang="fa-IR" sz="1600" b="1" dirty="0" smtClean="0">
                <a:solidFill>
                  <a:schemeClr val="tx1"/>
                </a:solidFill>
                <a:cs typeface="B Nazanin" panose="00000400000000000000" pitchFamily="2" charset="-78"/>
              </a:rPr>
              <a:t>تحصیلی</a:t>
            </a:r>
            <a:endParaRPr lang="fa-IR" sz="1600" b="1" dirty="0">
              <a:solidFill>
                <a:schemeClr val="tx1"/>
              </a:solidFill>
              <a:cs typeface="B Nazanin" panose="00000400000000000000" pitchFamily="2" charset="-78"/>
            </a:endParaRPr>
          </a:p>
        </p:txBody>
      </p:sp>
      <p:pic>
        <p:nvPicPr>
          <p:cNvPr id="1026" name="Picture 37"/>
          <p:cNvPicPr>
            <a:picLocks noChangeAspect="1" noChangeArrowheads="1"/>
          </p:cNvPicPr>
          <p:nvPr/>
        </p:nvPicPr>
        <p:blipFill>
          <a:blip r:embed="rId2">
            <a:extLst>
              <a:ext uri="{28A0092B-C50C-407E-A947-70E740481C1C}">
                <a14:useLocalDpi xmlns:a14="http://schemas.microsoft.com/office/drawing/2010/main" val="0"/>
              </a:ext>
            </a:extLst>
          </a:blip>
          <a:srcRect l="7092" t="33620" r="37901" b="9636"/>
          <a:stretch>
            <a:fillRect/>
          </a:stretch>
        </p:blipFill>
        <p:spPr bwMode="auto">
          <a:xfrm>
            <a:off x="0" y="1556792"/>
            <a:ext cx="5224279" cy="53012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572684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ractur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80">
                                          <p:stCondLst>
                                            <p:cond delay="0"/>
                                          </p:stCondLst>
                                        </p:cTn>
                                        <p:tgtEl>
                                          <p:spTgt spid="2"/>
                                        </p:tgtEl>
                                      </p:cBhvr>
                                    </p:animEffect>
                                    <p:anim calcmode="lin" valueType="num">
                                      <p:cBhvr>
                                        <p:cTn id="8" dur="1822" tmFilter="0,0; 0.14,0.36; 0.43,0.73; 0.71,0.91; 1.0,1.0">
                                          <p:stCondLst>
                                            <p:cond delay="0"/>
                                          </p:stCondLst>
                                        </p:cTn>
                                        <p:tgtEl>
                                          <p:spTgt spid="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2"/>
                                        </p:tgtEl>
                                        <p:attrNameLst>
                                          <p:attrName>ppt_y</p:attrName>
                                        </p:attrNameLst>
                                      </p:cBhvr>
                                      <p:tavLst>
                                        <p:tav tm="0" fmla="#ppt_y-sin(pi*$)/81">
                                          <p:val>
                                            <p:fltVal val="0"/>
                                          </p:val>
                                        </p:tav>
                                        <p:tav tm="100000">
                                          <p:val>
                                            <p:fltVal val="1"/>
                                          </p:val>
                                        </p:tav>
                                      </p:tavLst>
                                    </p:anim>
                                    <p:animScale>
                                      <p:cBhvr>
                                        <p:cTn id="13" dur="26">
                                          <p:stCondLst>
                                            <p:cond delay="650"/>
                                          </p:stCondLst>
                                        </p:cTn>
                                        <p:tgtEl>
                                          <p:spTgt spid="2"/>
                                        </p:tgtEl>
                                      </p:cBhvr>
                                      <p:to x="100000" y="60000"/>
                                    </p:animScale>
                                    <p:animScale>
                                      <p:cBhvr>
                                        <p:cTn id="14" dur="166" decel="50000">
                                          <p:stCondLst>
                                            <p:cond delay="676"/>
                                          </p:stCondLst>
                                        </p:cTn>
                                        <p:tgtEl>
                                          <p:spTgt spid="2"/>
                                        </p:tgtEl>
                                      </p:cBhvr>
                                      <p:to x="100000" y="100000"/>
                                    </p:animScale>
                                    <p:animScale>
                                      <p:cBhvr>
                                        <p:cTn id="15" dur="26">
                                          <p:stCondLst>
                                            <p:cond delay="1312"/>
                                          </p:stCondLst>
                                        </p:cTn>
                                        <p:tgtEl>
                                          <p:spTgt spid="2"/>
                                        </p:tgtEl>
                                      </p:cBhvr>
                                      <p:to x="100000" y="80000"/>
                                    </p:animScale>
                                    <p:animScale>
                                      <p:cBhvr>
                                        <p:cTn id="16" dur="166" decel="50000">
                                          <p:stCondLst>
                                            <p:cond delay="1338"/>
                                          </p:stCondLst>
                                        </p:cTn>
                                        <p:tgtEl>
                                          <p:spTgt spid="2"/>
                                        </p:tgtEl>
                                      </p:cBhvr>
                                      <p:to x="100000" y="100000"/>
                                    </p:animScale>
                                    <p:animScale>
                                      <p:cBhvr>
                                        <p:cTn id="17" dur="26">
                                          <p:stCondLst>
                                            <p:cond delay="1642"/>
                                          </p:stCondLst>
                                        </p:cTn>
                                        <p:tgtEl>
                                          <p:spTgt spid="2"/>
                                        </p:tgtEl>
                                      </p:cBhvr>
                                      <p:to x="100000" y="90000"/>
                                    </p:animScale>
                                    <p:animScale>
                                      <p:cBhvr>
                                        <p:cTn id="18" dur="166" decel="50000">
                                          <p:stCondLst>
                                            <p:cond delay="1668"/>
                                          </p:stCondLst>
                                        </p:cTn>
                                        <p:tgtEl>
                                          <p:spTgt spid="2"/>
                                        </p:tgtEl>
                                      </p:cBhvr>
                                      <p:to x="100000" y="100000"/>
                                    </p:animScale>
                                    <p:animScale>
                                      <p:cBhvr>
                                        <p:cTn id="19" dur="26">
                                          <p:stCondLst>
                                            <p:cond delay="1808"/>
                                          </p:stCondLst>
                                        </p:cTn>
                                        <p:tgtEl>
                                          <p:spTgt spid="2"/>
                                        </p:tgtEl>
                                      </p:cBhvr>
                                      <p:to x="100000" y="95000"/>
                                    </p:animScale>
                                    <p:animScale>
                                      <p:cBhvr>
                                        <p:cTn id="20" dur="166" decel="50000">
                                          <p:stCondLst>
                                            <p:cond delay="1834"/>
                                          </p:stCondLst>
                                        </p:cTn>
                                        <p:tgtEl>
                                          <p:spTgt spid="2"/>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13">
                                            <p:txEl>
                                              <p:pRg st="0" end="0"/>
                                            </p:txEl>
                                          </p:spTgt>
                                        </p:tgtEl>
                                        <p:attrNameLst>
                                          <p:attrName>style.visibility</p:attrName>
                                        </p:attrNameLst>
                                      </p:cBhvr>
                                      <p:to>
                                        <p:strVal val="visible"/>
                                      </p:to>
                                    </p:set>
                                    <p:animEffect transition="in" filter="wipe(down)">
                                      <p:cBhvr>
                                        <p:cTn id="25" dur="580">
                                          <p:stCondLst>
                                            <p:cond delay="0"/>
                                          </p:stCondLst>
                                        </p:cTn>
                                        <p:tgtEl>
                                          <p:spTgt spid="13">
                                            <p:txEl>
                                              <p:pRg st="0" end="0"/>
                                            </p:txEl>
                                          </p:spTgt>
                                        </p:tgtEl>
                                      </p:cBhvr>
                                    </p:animEffect>
                                    <p:anim calcmode="lin" valueType="num">
                                      <p:cBhvr>
                                        <p:cTn id="26" dur="1822" tmFilter="0,0; 0.14,0.36; 0.43,0.73; 0.71,0.91; 1.0,1.0">
                                          <p:stCondLst>
                                            <p:cond delay="0"/>
                                          </p:stCondLst>
                                        </p:cTn>
                                        <p:tgtEl>
                                          <p:spTgt spid="13">
                                            <p:txEl>
                                              <p:pRg st="0" end="0"/>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13">
                                            <p:txEl>
                                              <p:pRg st="0" end="0"/>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13">
                                            <p:txEl>
                                              <p:pRg st="0" end="0"/>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13">
                                            <p:txEl>
                                              <p:pRg st="0" end="0"/>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13">
                                            <p:txEl>
                                              <p:pRg st="0" end="0"/>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13">
                                            <p:txEl>
                                              <p:pRg st="0" end="0"/>
                                            </p:txEl>
                                          </p:spTgt>
                                        </p:tgtEl>
                                      </p:cBhvr>
                                      <p:to x="100000" y="60000"/>
                                    </p:animScale>
                                    <p:animScale>
                                      <p:cBhvr>
                                        <p:cTn id="32" dur="166" decel="50000">
                                          <p:stCondLst>
                                            <p:cond delay="676"/>
                                          </p:stCondLst>
                                        </p:cTn>
                                        <p:tgtEl>
                                          <p:spTgt spid="13">
                                            <p:txEl>
                                              <p:pRg st="0" end="0"/>
                                            </p:txEl>
                                          </p:spTgt>
                                        </p:tgtEl>
                                      </p:cBhvr>
                                      <p:to x="100000" y="100000"/>
                                    </p:animScale>
                                    <p:animScale>
                                      <p:cBhvr>
                                        <p:cTn id="33" dur="26">
                                          <p:stCondLst>
                                            <p:cond delay="1312"/>
                                          </p:stCondLst>
                                        </p:cTn>
                                        <p:tgtEl>
                                          <p:spTgt spid="13">
                                            <p:txEl>
                                              <p:pRg st="0" end="0"/>
                                            </p:txEl>
                                          </p:spTgt>
                                        </p:tgtEl>
                                      </p:cBhvr>
                                      <p:to x="100000" y="80000"/>
                                    </p:animScale>
                                    <p:animScale>
                                      <p:cBhvr>
                                        <p:cTn id="34" dur="166" decel="50000">
                                          <p:stCondLst>
                                            <p:cond delay="1338"/>
                                          </p:stCondLst>
                                        </p:cTn>
                                        <p:tgtEl>
                                          <p:spTgt spid="13">
                                            <p:txEl>
                                              <p:pRg st="0" end="0"/>
                                            </p:txEl>
                                          </p:spTgt>
                                        </p:tgtEl>
                                      </p:cBhvr>
                                      <p:to x="100000" y="100000"/>
                                    </p:animScale>
                                    <p:animScale>
                                      <p:cBhvr>
                                        <p:cTn id="35" dur="26">
                                          <p:stCondLst>
                                            <p:cond delay="1642"/>
                                          </p:stCondLst>
                                        </p:cTn>
                                        <p:tgtEl>
                                          <p:spTgt spid="13">
                                            <p:txEl>
                                              <p:pRg st="0" end="0"/>
                                            </p:txEl>
                                          </p:spTgt>
                                        </p:tgtEl>
                                      </p:cBhvr>
                                      <p:to x="100000" y="90000"/>
                                    </p:animScale>
                                    <p:animScale>
                                      <p:cBhvr>
                                        <p:cTn id="36" dur="166" decel="50000">
                                          <p:stCondLst>
                                            <p:cond delay="1668"/>
                                          </p:stCondLst>
                                        </p:cTn>
                                        <p:tgtEl>
                                          <p:spTgt spid="13">
                                            <p:txEl>
                                              <p:pRg st="0" end="0"/>
                                            </p:txEl>
                                          </p:spTgt>
                                        </p:tgtEl>
                                      </p:cBhvr>
                                      <p:to x="100000" y="100000"/>
                                    </p:animScale>
                                    <p:animScale>
                                      <p:cBhvr>
                                        <p:cTn id="37" dur="26">
                                          <p:stCondLst>
                                            <p:cond delay="1808"/>
                                          </p:stCondLst>
                                        </p:cTn>
                                        <p:tgtEl>
                                          <p:spTgt spid="13">
                                            <p:txEl>
                                              <p:pRg st="0" end="0"/>
                                            </p:txEl>
                                          </p:spTgt>
                                        </p:tgtEl>
                                      </p:cBhvr>
                                      <p:to x="100000" y="95000"/>
                                    </p:animScale>
                                    <p:animScale>
                                      <p:cBhvr>
                                        <p:cTn id="38" dur="166" decel="50000">
                                          <p:stCondLst>
                                            <p:cond delay="1834"/>
                                          </p:stCondLst>
                                        </p:cTn>
                                        <p:tgtEl>
                                          <p:spTgt spid="13">
                                            <p:txEl>
                                              <p:pRg st="0" end="0"/>
                                            </p:tx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13">
                                            <p:txEl>
                                              <p:pRg st="2" end="2"/>
                                            </p:txEl>
                                          </p:spTgt>
                                        </p:tgtEl>
                                        <p:attrNameLst>
                                          <p:attrName>style.visibility</p:attrName>
                                        </p:attrNameLst>
                                      </p:cBhvr>
                                      <p:to>
                                        <p:strVal val="visible"/>
                                      </p:to>
                                    </p:set>
                                    <p:animEffect transition="in" filter="wipe(down)">
                                      <p:cBhvr>
                                        <p:cTn id="43" dur="580">
                                          <p:stCondLst>
                                            <p:cond delay="0"/>
                                          </p:stCondLst>
                                        </p:cTn>
                                        <p:tgtEl>
                                          <p:spTgt spid="13">
                                            <p:txEl>
                                              <p:pRg st="2" end="2"/>
                                            </p:txEl>
                                          </p:spTgt>
                                        </p:tgtEl>
                                      </p:cBhvr>
                                    </p:animEffect>
                                    <p:anim calcmode="lin" valueType="num">
                                      <p:cBhvr>
                                        <p:cTn id="44" dur="1822" tmFilter="0,0; 0.14,0.36; 0.43,0.73; 0.71,0.91; 1.0,1.0">
                                          <p:stCondLst>
                                            <p:cond delay="0"/>
                                          </p:stCondLst>
                                        </p:cTn>
                                        <p:tgtEl>
                                          <p:spTgt spid="13">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13">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13">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13">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13">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13">
                                            <p:txEl>
                                              <p:pRg st="2" end="2"/>
                                            </p:txEl>
                                          </p:spTgt>
                                        </p:tgtEl>
                                      </p:cBhvr>
                                      <p:to x="100000" y="60000"/>
                                    </p:animScale>
                                    <p:animScale>
                                      <p:cBhvr>
                                        <p:cTn id="50" dur="166" decel="50000">
                                          <p:stCondLst>
                                            <p:cond delay="676"/>
                                          </p:stCondLst>
                                        </p:cTn>
                                        <p:tgtEl>
                                          <p:spTgt spid="13">
                                            <p:txEl>
                                              <p:pRg st="2" end="2"/>
                                            </p:txEl>
                                          </p:spTgt>
                                        </p:tgtEl>
                                      </p:cBhvr>
                                      <p:to x="100000" y="100000"/>
                                    </p:animScale>
                                    <p:animScale>
                                      <p:cBhvr>
                                        <p:cTn id="51" dur="26">
                                          <p:stCondLst>
                                            <p:cond delay="1312"/>
                                          </p:stCondLst>
                                        </p:cTn>
                                        <p:tgtEl>
                                          <p:spTgt spid="13">
                                            <p:txEl>
                                              <p:pRg st="2" end="2"/>
                                            </p:txEl>
                                          </p:spTgt>
                                        </p:tgtEl>
                                      </p:cBhvr>
                                      <p:to x="100000" y="80000"/>
                                    </p:animScale>
                                    <p:animScale>
                                      <p:cBhvr>
                                        <p:cTn id="52" dur="166" decel="50000">
                                          <p:stCondLst>
                                            <p:cond delay="1338"/>
                                          </p:stCondLst>
                                        </p:cTn>
                                        <p:tgtEl>
                                          <p:spTgt spid="13">
                                            <p:txEl>
                                              <p:pRg st="2" end="2"/>
                                            </p:txEl>
                                          </p:spTgt>
                                        </p:tgtEl>
                                      </p:cBhvr>
                                      <p:to x="100000" y="100000"/>
                                    </p:animScale>
                                    <p:animScale>
                                      <p:cBhvr>
                                        <p:cTn id="53" dur="26">
                                          <p:stCondLst>
                                            <p:cond delay="1642"/>
                                          </p:stCondLst>
                                        </p:cTn>
                                        <p:tgtEl>
                                          <p:spTgt spid="13">
                                            <p:txEl>
                                              <p:pRg st="2" end="2"/>
                                            </p:txEl>
                                          </p:spTgt>
                                        </p:tgtEl>
                                      </p:cBhvr>
                                      <p:to x="100000" y="90000"/>
                                    </p:animScale>
                                    <p:animScale>
                                      <p:cBhvr>
                                        <p:cTn id="54" dur="166" decel="50000">
                                          <p:stCondLst>
                                            <p:cond delay="1668"/>
                                          </p:stCondLst>
                                        </p:cTn>
                                        <p:tgtEl>
                                          <p:spTgt spid="13">
                                            <p:txEl>
                                              <p:pRg st="2" end="2"/>
                                            </p:txEl>
                                          </p:spTgt>
                                        </p:tgtEl>
                                      </p:cBhvr>
                                      <p:to x="100000" y="100000"/>
                                    </p:animScale>
                                    <p:animScale>
                                      <p:cBhvr>
                                        <p:cTn id="55" dur="26">
                                          <p:stCondLst>
                                            <p:cond delay="1808"/>
                                          </p:stCondLst>
                                        </p:cTn>
                                        <p:tgtEl>
                                          <p:spTgt spid="13">
                                            <p:txEl>
                                              <p:pRg st="2" end="2"/>
                                            </p:txEl>
                                          </p:spTgt>
                                        </p:tgtEl>
                                      </p:cBhvr>
                                      <p:to x="100000" y="95000"/>
                                    </p:animScale>
                                    <p:animScale>
                                      <p:cBhvr>
                                        <p:cTn id="56" dur="166" decel="50000">
                                          <p:stCondLst>
                                            <p:cond delay="1834"/>
                                          </p:stCondLst>
                                        </p:cTn>
                                        <p:tgtEl>
                                          <p:spTgt spid="13">
                                            <p:txEl>
                                              <p:pRg st="2" end="2"/>
                                            </p:tx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13">
                                            <p:txEl>
                                              <p:pRg st="4" end="4"/>
                                            </p:txEl>
                                          </p:spTgt>
                                        </p:tgtEl>
                                        <p:attrNameLst>
                                          <p:attrName>style.visibility</p:attrName>
                                        </p:attrNameLst>
                                      </p:cBhvr>
                                      <p:to>
                                        <p:strVal val="visible"/>
                                      </p:to>
                                    </p:set>
                                    <p:animEffect transition="in" filter="wipe(down)">
                                      <p:cBhvr>
                                        <p:cTn id="61" dur="580">
                                          <p:stCondLst>
                                            <p:cond delay="0"/>
                                          </p:stCondLst>
                                        </p:cTn>
                                        <p:tgtEl>
                                          <p:spTgt spid="13">
                                            <p:txEl>
                                              <p:pRg st="4" end="4"/>
                                            </p:txEl>
                                          </p:spTgt>
                                        </p:tgtEl>
                                      </p:cBhvr>
                                    </p:animEffect>
                                    <p:anim calcmode="lin" valueType="num">
                                      <p:cBhvr>
                                        <p:cTn id="62" dur="1822" tmFilter="0,0; 0.14,0.36; 0.43,0.73; 0.71,0.91; 1.0,1.0">
                                          <p:stCondLst>
                                            <p:cond delay="0"/>
                                          </p:stCondLst>
                                        </p:cTn>
                                        <p:tgtEl>
                                          <p:spTgt spid="13">
                                            <p:txEl>
                                              <p:pRg st="4" end="4"/>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13">
                                            <p:txEl>
                                              <p:pRg st="4" end="4"/>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13">
                                            <p:txEl>
                                              <p:pRg st="4" end="4"/>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13">
                                            <p:txEl>
                                              <p:pRg st="4" end="4"/>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13">
                                            <p:txEl>
                                              <p:pRg st="4" end="4"/>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13">
                                            <p:txEl>
                                              <p:pRg st="4" end="4"/>
                                            </p:txEl>
                                          </p:spTgt>
                                        </p:tgtEl>
                                      </p:cBhvr>
                                      <p:to x="100000" y="60000"/>
                                    </p:animScale>
                                    <p:animScale>
                                      <p:cBhvr>
                                        <p:cTn id="68" dur="166" decel="50000">
                                          <p:stCondLst>
                                            <p:cond delay="676"/>
                                          </p:stCondLst>
                                        </p:cTn>
                                        <p:tgtEl>
                                          <p:spTgt spid="13">
                                            <p:txEl>
                                              <p:pRg st="4" end="4"/>
                                            </p:txEl>
                                          </p:spTgt>
                                        </p:tgtEl>
                                      </p:cBhvr>
                                      <p:to x="100000" y="100000"/>
                                    </p:animScale>
                                    <p:animScale>
                                      <p:cBhvr>
                                        <p:cTn id="69" dur="26">
                                          <p:stCondLst>
                                            <p:cond delay="1312"/>
                                          </p:stCondLst>
                                        </p:cTn>
                                        <p:tgtEl>
                                          <p:spTgt spid="13">
                                            <p:txEl>
                                              <p:pRg st="4" end="4"/>
                                            </p:txEl>
                                          </p:spTgt>
                                        </p:tgtEl>
                                      </p:cBhvr>
                                      <p:to x="100000" y="80000"/>
                                    </p:animScale>
                                    <p:animScale>
                                      <p:cBhvr>
                                        <p:cTn id="70" dur="166" decel="50000">
                                          <p:stCondLst>
                                            <p:cond delay="1338"/>
                                          </p:stCondLst>
                                        </p:cTn>
                                        <p:tgtEl>
                                          <p:spTgt spid="13">
                                            <p:txEl>
                                              <p:pRg st="4" end="4"/>
                                            </p:txEl>
                                          </p:spTgt>
                                        </p:tgtEl>
                                      </p:cBhvr>
                                      <p:to x="100000" y="100000"/>
                                    </p:animScale>
                                    <p:animScale>
                                      <p:cBhvr>
                                        <p:cTn id="71" dur="26">
                                          <p:stCondLst>
                                            <p:cond delay="1642"/>
                                          </p:stCondLst>
                                        </p:cTn>
                                        <p:tgtEl>
                                          <p:spTgt spid="13">
                                            <p:txEl>
                                              <p:pRg st="4" end="4"/>
                                            </p:txEl>
                                          </p:spTgt>
                                        </p:tgtEl>
                                      </p:cBhvr>
                                      <p:to x="100000" y="90000"/>
                                    </p:animScale>
                                    <p:animScale>
                                      <p:cBhvr>
                                        <p:cTn id="72" dur="166" decel="50000">
                                          <p:stCondLst>
                                            <p:cond delay="1668"/>
                                          </p:stCondLst>
                                        </p:cTn>
                                        <p:tgtEl>
                                          <p:spTgt spid="13">
                                            <p:txEl>
                                              <p:pRg st="4" end="4"/>
                                            </p:txEl>
                                          </p:spTgt>
                                        </p:tgtEl>
                                      </p:cBhvr>
                                      <p:to x="100000" y="100000"/>
                                    </p:animScale>
                                    <p:animScale>
                                      <p:cBhvr>
                                        <p:cTn id="73" dur="26">
                                          <p:stCondLst>
                                            <p:cond delay="1808"/>
                                          </p:stCondLst>
                                        </p:cTn>
                                        <p:tgtEl>
                                          <p:spTgt spid="13">
                                            <p:txEl>
                                              <p:pRg st="4" end="4"/>
                                            </p:txEl>
                                          </p:spTgt>
                                        </p:tgtEl>
                                      </p:cBhvr>
                                      <p:to x="100000" y="95000"/>
                                    </p:animScale>
                                    <p:animScale>
                                      <p:cBhvr>
                                        <p:cTn id="74" dur="166" decel="50000">
                                          <p:stCondLst>
                                            <p:cond delay="1834"/>
                                          </p:stCondLst>
                                        </p:cTn>
                                        <p:tgtEl>
                                          <p:spTgt spid="13">
                                            <p:txEl>
                                              <p:pRg st="4" end="4"/>
                                            </p:tx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13">
                                            <p:txEl>
                                              <p:pRg st="5" end="5"/>
                                            </p:txEl>
                                          </p:spTgt>
                                        </p:tgtEl>
                                        <p:attrNameLst>
                                          <p:attrName>style.visibility</p:attrName>
                                        </p:attrNameLst>
                                      </p:cBhvr>
                                      <p:to>
                                        <p:strVal val="visible"/>
                                      </p:to>
                                    </p:set>
                                    <p:animEffect transition="in" filter="wipe(down)">
                                      <p:cBhvr>
                                        <p:cTn id="79" dur="580">
                                          <p:stCondLst>
                                            <p:cond delay="0"/>
                                          </p:stCondLst>
                                        </p:cTn>
                                        <p:tgtEl>
                                          <p:spTgt spid="13">
                                            <p:txEl>
                                              <p:pRg st="5" end="5"/>
                                            </p:txEl>
                                          </p:spTgt>
                                        </p:tgtEl>
                                      </p:cBhvr>
                                    </p:animEffect>
                                    <p:anim calcmode="lin" valueType="num">
                                      <p:cBhvr>
                                        <p:cTn id="80" dur="1822" tmFilter="0,0; 0.14,0.36; 0.43,0.73; 0.71,0.91; 1.0,1.0">
                                          <p:stCondLst>
                                            <p:cond delay="0"/>
                                          </p:stCondLst>
                                        </p:cTn>
                                        <p:tgtEl>
                                          <p:spTgt spid="13">
                                            <p:txEl>
                                              <p:pRg st="5" end="5"/>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13">
                                            <p:txEl>
                                              <p:pRg st="5" end="5"/>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13">
                                            <p:txEl>
                                              <p:pRg st="5" end="5"/>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13">
                                            <p:txEl>
                                              <p:pRg st="5" end="5"/>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13">
                                            <p:txEl>
                                              <p:pRg st="5" end="5"/>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13">
                                            <p:txEl>
                                              <p:pRg st="5" end="5"/>
                                            </p:txEl>
                                          </p:spTgt>
                                        </p:tgtEl>
                                      </p:cBhvr>
                                      <p:to x="100000" y="60000"/>
                                    </p:animScale>
                                    <p:animScale>
                                      <p:cBhvr>
                                        <p:cTn id="86" dur="166" decel="50000">
                                          <p:stCondLst>
                                            <p:cond delay="676"/>
                                          </p:stCondLst>
                                        </p:cTn>
                                        <p:tgtEl>
                                          <p:spTgt spid="13">
                                            <p:txEl>
                                              <p:pRg st="5" end="5"/>
                                            </p:txEl>
                                          </p:spTgt>
                                        </p:tgtEl>
                                      </p:cBhvr>
                                      <p:to x="100000" y="100000"/>
                                    </p:animScale>
                                    <p:animScale>
                                      <p:cBhvr>
                                        <p:cTn id="87" dur="26">
                                          <p:stCondLst>
                                            <p:cond delay="1312"/>
                                          </p:stCondLst>
                                        </p:cTn>
                                        <p:tgtEl>
                                          <p:spTgt spid="13">
                                            <p:txEl>
                                              <p:pRg st="5" end="5"/>
                                            </p:txEl>
                                          </p:spTgt>
                                        </p:tgtEl>
                                      </p:cBhvr>
                                      <p:to x="100000" y="80000"/>
                                    </p:animScale>
                                    <p:animScale>
                                      <p:cBhvr>
                                        <p:cTn id="88" dur="166" decel="50000">
                                          <p:stCondLst>
                                            <p:cond delay="1338"/>
                                          </p:stCondLst>
                                        </p:cTn>
                                        <p:tgtEl>
                                          <p:spTgt spid="13">
                                            <p:txEl>
                                              <p:pRg st="5" end="5"/>
                                            </p:txEl>
                                          </p:spTgt>
                                        </p:tgtEl>
                                      </p:cBhvr>
                                      <p:to x="100000" y="100000"/>
                                    </p:animScale>
                                    <p:animScale>
                                      <p:cBhvr>
                                        <p:cTn id="89" dur="26">
                                          <p:stCondLst>
                                            <p:cond delay="1642"/>
                                          </p:stCondLst>
                                        </p:cTn>
                                        <p:tgtEl>
                                          <p:spTgt spid="13">
                                            <p:txEl>
                                              <p:pRg st="5" end="5"/>
                                            </p:txEl>
                                          </p:spTgt>
                                        </p:tgtEl>
                                      </p:cBhvr>
                                      <p:to x="100000" y="90000"/>
                                    </p:animScale>
                                    <p:animScale>
                                      <p:cBhvr>
                                        <p:cTn id="90" dur="166" decel="50000">
                                          <p:stCondLst>
                                            <p:cond delay="1668"/>
                                          </p:stCondLst>
                                        </p:cTn>
                                        <p:tgtEl>
                                          <p:spTgt spid="13">
                                            <p:txEl>
                                              <p:pRg st="5" end="5"/>
                                            </p:txEl>
                                          </p:spTgt>
                                        </p:tgtEl>
                                      </p:cBhvr>
                                      <p:to x="100000" y="100000"/>
                                    </p:animScale>
                                    <p:animScale>
                                      <p:cBhvr>
                                        <p:cTn id="91" dur="26">
                                          <p:stCondLst>
                                            <p:cond delay="1808"/>
                                          </p:stCondLst>
                                        </p:cTn>
                                        <p:tgtEl>
                                          <p:spTgt spid="13">
                                            <p:txEl>
                                              <p:pRg st="5" end="5"/>
                                            </p:txEl>
                                          </p:spTgt>
                                        </p:tgtEl>
                                      </p:cBhvr>
                                      <p:to x="100000" y="95000"/>
                                    </p:animScale>
                                    <p:animScale>
                                      <p:cBhvr>
                                        <p:cTn id="92" dur="166" decel="50000">
                                          <p:stCondLst>
                                            <p:cond delay="1834"/>
                                          </p:stCondLst>
                                        </p:cTn>
                                        <p:tgtEl>
                                          <p:spTgt spid="13">
                                            <p:txEl>
                                              <p:pRg st="5" end="5"/>
                                            </p:tx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13">
                                            <p:txEl>
                                              <p:pRg st="6" end="6"/>
                                            </p:txEl>
                                          </p:spTgt>
                                        </p:tgtEl>
                                        <p:attrNameLst>
                                          <p:attrName>style.visibility</p:attrName>
                                        </p:attrNameLst>
                                      </p:cBhvr>
                                      <p:to>
                                        <p:strVal val="visible"/>
                                      </p:to>
                                    </p:set>
                                    <p:animEffect transition="in" filter="wipe(down)">
                                      <p:cBhvr>
                                        <p:cTn id="97" dur="580">
                                          <p:stCondLst>
                                            <p:cond delay="0"/>
                                          </p:stCondLst>
                                        </p:cTn>
                                        <p:tgtEl>
                                          <p:spTgt spid="13">
                                            <p:txEl>
                                              <p:pRg st="6" end="6"/>
                                            </p:txEl>
                                          </p:spTgt>
                                        </p:tgtEl>
                                      </p:cBhvr>
                                    </p:animEffect>
                                    <p:anim calcmode="lin" valueType="num">
                                      <p:cBhvr>
                                        <p:cTn id="98" dur="1822" tmFilter="0,0; 0.14,0.36; 0.43,0.73; 0.71,0.91; 1.0,1.0">
                                          <p:stCondLst>
                                            <p:cond delay="0"/>
                                          </p:stCondLst>
                                        </p:cTn>
                                        <p:tgtEl>
                                          <p:spTgt spid="13">
                                            <p:txEl>
                                              <p:pRg st="6" end="6"/>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13">
                                            <p:txEl>
                                              <p:pRg st="6" end="6"/>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13">
                                            <p:txEl>
                                              <p:pRg st="6" end="6"/>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13">
                                            <p:txEl>
                                              <p:pRg st="6" end="6"/>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13">
                                            <p:txEl>
                                              <p:pRg st="6" end="6"/>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13">
                                            <p:txEl>
                                              <p:pRg st="6" end="6"/>
                                            </p:txEl>
                                          </p:spTgt>
                                        </p:tgtEl>
                                      </p:cBhvr>
                                      <p:to x="100000" y="60000"/>
                                    </p:animScale>
                                    <p:animScale>
                                      <p:cBhvr>
                                        <p:cTn id="104" dur="166" decel="50000">
                                          <p:stCondLst>
                                            <p:cond delay="676"/>
                                          </p:stCondLst>
                                        </p:cTn>
                                        <p:tgtEl>
                                          <p:spTgt spid="13">
                                            <p:txEl>
                                              <p:pRg st="6" end="6"/>
                                            </p:txEl>
                                          </p:spTgt>
                                        </p:tgtEl>
                                      </p:cBhvr>
                                      <p:to x="100000" y="100000"/>
                                    </p:animScale>
                                    <p:animScale>
                                      <p:cBhvr>
                                        <p:cTn id="105" dur="26">
                                          <p:stCondLst>
                                            <p:cond delay="1312"/>
                                          </p:stCondLst>
                                        </p:cTn>
                                        <p:tgtEl>
                                          <p:spTgt spid="13">
                                            <p:txEl>
                                              <p:pRg st="6" end="6"/>
                                            </p:txEl>
                                          </p:spTgt>
                                        </p:tgtEl>
                                      </p:cBhvr>
                                      <p:to x="100000" y="80000"/>
                                    </p:animScale>
                                    <p:animScale>
                                      <p:cBhvr>
                                        <p:cTn id="106" dur="166" decel="50000">
                                          <p:stCondLst>
                                            <p:cond delay="1338"/>
                                          </p:stCondLst>
                                        </p:cTn>
                                        <p:tgtEl>
                                          <p:spTgt spid="13">
                                            <p:txEl>
                                              <p:pRg st="6" end="6"/>
                                            </p:txEl>
                                          </p:spTgt>
                                        </p:tgtEl>
                                      </p:cBhvr>
                                      <p:to x="100000" y="100000"/>
                                    </p:animScale>
                                    <p:animScale>
                                      <p:cBhvr>
                                        <p:cTn id="107" dur="26">
                                          <p:stCondLst>
                                            <p:cond delay="1642"/>
                                          </p:stCondLst>
                                        </p:cTn>
                                        <p:tgtEl>
                                          <p:spTgt spid="13">
                                            <p:txEl>
                                              <p:pRg st="6" end="6"/>
                                            </p:txEl>
                                          </p:spTgt>
                                        </p:tgtEl>
                                      </p:cBhvr>
                                      <p:to x="100000" y="90000"/>
                                    </p:animScale>
                                    <p:animScale>
                                      <p:cBhvr>
                                        <p:cTn id="108" dur="166" decel="50000">
                                          <p:stCondLst>
                                            <p:cond delay="1668"/>
                                          </p:stCondLst>
                                        </p:cTn>
                                        <p:tgtEl>
                                          <p:spTgt spid="13">
                                            <p:txEl>
                                              <p:pRg st="6" end="6"/>
                                            </p:txEl>
                                          </p:spTgt>
                                        </p:tgtEl>
                                      </p:cBhvr>
                                      <p:to x="100000" y="100000"/>
                                    </p:animScale>
                                    <p:animScale>
                                      <p:cBhvr>
                                        <p:cTn id="109" dur="26">
                                          <p:stCondLst>
                                            <p:cond delay="1808"/>
                                          </p:stCondLst>
                                        </p:cTn>
                                        <p:tgtEl>
                                          <p:spTgt spid="13">
                                            <p:txEl>
                                              <p:pRg st="6" end="6"/>
                                            </p:txEl>
                                          </p:spTgt>
                                        </p:tgtEl>
                                      </p:cBhvr>
                                      <p:to x="100000" y="95000"/>
                                    </p:animScale>
                                    <p:animScale>
                                      <p:cBhvr>
                                        <p:cTn id="110" dur="166" decel="50000">
                                          <p:stCondLst>
                                            <p:cond delay="1834"/>
                                          </p:stCondLst>
                                        </p:cTn>
                                        <p:tgtEl>
                                          <p:spTgt spid="13">
                                            <p:txEl>
                                              <p:pRg st="6" end="6"/>
                                            </p:tx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13">
                                            <p:txEl>
                                              <p:pRg st="7" end="7"/>
                                            </p:txEl>
                                          </p:spTgt>
                                        </p:tgtEl>
                                        <p:attrNameLst>
                                          <p:attrName>style.visibility</p:attrName>
                                        </p:attrNameLst>
                                      </p:cBhvr>
                                      <p:to>
                                        <p:strVal val="visible"/>
                                      </p:to>
                                    </p:set>
                                    <p:animEffect transition="in" filter="wipe(down)">
                                      <p:cBhvr>
                                        <p:cTn id="115" dur="580">
                                          <p:stCondLst>
                                            <p:cond delay="0"/>
                                          </p:stCondLst>
                                        </p:cTn>
                                        <p:tgtEl>
                                          <p:spTgt spid="13">
                                            <p:txEl>
                                              <p:pRg st="7" end="7"/>
                                            </p:txEl>
                                          </p:spTgt>
                                        </p:tgtEl>
                                      </p:cBhvr>
                                    </p:animEffect>
                                    <p:anim calcmode="lin" valueType="num">
                                      <p:cBhvr>
                                        <p:cTn id="116" dur="1822" tmFilter="0,0; 0.14,0.36; 0.43,0.73; 0.71,0.91; 1.0,1.0">
                                          <p:stCondLst>
                                            <p:cond delay="0"/>
                                          </p:stCondLst>
                                        </p:cTn>
                                        <p:tgtEl>
                                          <p:spTgt spid="13">
                                            <p:txEl>
                                              <p:pRg st="7" end="7"/>
                                            </p:tx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13">
                                            <p:txEl>
                                              <p:pRg st="7" end="7"/>
                                            </p:tx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13">
                                            <p:txEl>
                                              <p:pRg st="7" end="7"/>
                                            </p:tx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13">
                                            <p:txEl>
                                              <p:pRg st="7" end="7"/>
                                            </p:tx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13">
                                            <p:txEl>
                                              <p:pRg st="7" end="7"/>
                                            </p:tx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13">
                                            <p:txEl>
                                              <p:pRg st="7" end="7"/>
                                            </p:txEl>
                                          </p:spTgt>
                                        </p:tgtEl>
                                      </p:cBhvr>
                                      <p:to x="100000" y="60000"/>
                                    </p:animScale>
                                    <p:animScale>
                                      <p:cBhvr>
                                        <p:cTn id="122" dur="166" decel="50000">
                                          <p:stCondLst>
                                            <p:cond delay="676"/>
                                          </p:stCondLst>
                                        </p:cTn>
                                        <p:tgtEl>
                                          <p:spTgt spid="13">
                                            <p:txEl>
                                              <p:pRg st="7" end="7"/>
                                            </p:txEl>
                                          </p:spTgt>
                                        </p:tgtEl>
                                      </p:cBhvr>
                                      <p:to x="100000" y="100000"/>
                                    </p:animScale>
                                    <p:animScale>
                                      <p:cBhvr>
                                        <p:cTn id="123" dur="26">
                                          <p:stCondLst>
                                            <p:cond delay="1312"/>
                                          </p:stCondLst>
                                        </p:cTn>
                                        <p:tgtEl>
                                          <p:spTgt spid="13">
                                            <p:txEl>
                                              <p:pRg st="7" end="7"/>
                                            </p:txEl>
                                          </p:spTgt>
                                        </p:tgtEl>
                                      </p:cBhvr>
                                      <p:to x="100000" y="80000"/>
                                    </p:animScale>
                                    <p:animScale>
                                      <p:cBhvr>
                                        <p:cTn id="124" dur="166" decel="50000">
                                          <p:stCondLst>
                                            <p:cond delay="1338"/>
                                          </p:stCondLst>
                                        </p:cTn>
                                        <p:tgtEl>
                                          <p:spTgt spid="13">
                                            <p:txEl>
                                              <p:pRg st="7" end="7"/>
                                            </p:txEl>
                                          </p:spTgt>
                                        </p:tgtEl>
                                      </p:cBhvr>
                                      <p:to x="100000" y="100000"/>
                                    </p:animScale>
                                    <p:animScale>
                                      <p:cBhvr>
                                        <p:cTn id="125" dur="26">
                                          <p:stCondLst>
                                            <p:cond delay="1642"/>
                                          </p:stCondLst>
                                        </p:cTn>
                                        <p:tgtEl>
                                          <p:spTgt spid="13">
                                            <p:txEl>
                                              <p:pRg st="7" end="7"/>
                                            </p:txEl>
                                          </p:spTgt>
                                        </p:tgtEl>
                                      </p:cBhvr>
                                      <p:to x="100000" y="90000"/>
                                    </p:animScale>
                                    <p:animScale>
                                      <p:cBhvr>
                                        <p:cTn id="126" dur="166" decel="50000">
                                          <p:stCondLst>
                                            <p:cond delay="1668"/>
                                          </p:stCondLst>
                                        </p:cTn>
                                        <p:tgtEl>
                                          <p:spTgt spid="13">
                                            <p:txEl>
                                              <p:pRg st="7" end="7"/>
                                            </p:txEl>
                                          </p:spTgt>
                                        </p:tgtEl>
                                      </p:cBhvr>
                                      <p:to x="100000" y="100000"/>
                                    </p:animScale>
                                    <p:animScale>
                                      <p:cBhvr>
                                        <p:cTn id="127" dur="26">
                                          <p:stCondLst>
                                            <p:cond delay="1808"/>
                                          </p:stCondLst>
                                        </p:cTn>
                                        <p:tgtEl>
                                          <p:spTgt spid="13">
                                            <p:txEl>
                                              <p:pRg st="7" end="7"/>
                                            </p:txEl>
                                          </p:spTgt>
                                        </p:tgtEl>
                                      </p:cBhvr>
                                      <p:to x="100000" y="95000"/>
                                    </p:animScale>
                                    <p:animScale>
                                      <p:cBhvr>
                                        <p:cTn id="128" dur="166" decel="50000">
                                          <p:stCondLst>
                                            <p:cond delay="1834"/>
                                          </p:stCondLst>
                                        </p:cTn>
                                        <p:tgtEl>
                                          <p:spTgt spid="13">
                                            <p:txEl>
                                              <p:pRg st="7" end="7"/>
                                            </p:txEl>
                                          </p:spTgt>
                                        </p:tgtEl>
                                      </p:cBhvr>
                                      <p:to x="100000" y="100000"/>
                                    </p:animScale>
                                  </p:childTnLst>
                                </p:cTn>
                              </p:par>
                            </p:childTnLst>
                          </p:cTn>
                        </p:par>
                      </p:childTnLst>
                    </p:cTn>
                  </p:par>
                  <p:par>
                    <p:cTn id="129" fill="hold">
                      <p:stCondLst>
                        <p:cond delay="indefinite"/>
                      </p:stCondLst>
                      <p:childTnLst>
                        <p:par>
                          <p:cTn id="130" fill="hold">
                            <p:stCondLst>
                              <p:cond delay="0"/>
                            </p:stCondLst>
                            <p:childTnLst>
                              <p:par>
                                <p:cTn id="131" presetID="26" presetClass="entr" presetSubtype="0" fill="hold" grpId="0" nodeType="clickEffect">
                                  <p:stCondLst>
                                    <p:cond delay="0"/>
                                  </p:stCondLst>
                                  <p:childTnLst>
                                    <p:set>
                                      <p:cBhvr>
                                        <p:cTn id="132" dur="1" fill="hold">
                                          <p:stCondLst>
                                            <p:cond delay="0"/>
                                          </p:stCondLst>
                                        </p:cTn>
                                        <p:tgtEl>
                                          <p:spTgt spid="13">
                                            <p:txEl>
                                              <p:pRg st="8" end="8"/>
                                            </p:txEl>
                                          </p:spTgt>
                                        </p:tgtEl>
                                        <p:attrNameLst>
                                          <p:attrName>style.visibility</p:attrName>
                                        </p:attrNameLst>
                                      </p:cBhvr>
                                      <p:to>
                                        <p:strVal val="visible"/>
                                      </p:to>
                                    </p:set>
                                    <p:animEffect transition="in" filter="wipe(down)">
                                      <p:cBhvr>
                                        <p:cTn id="133" dur="580">
                                          <p:stCondLst>
                                            <p:cond delay="0"/>
                                          </p:stCondLst>
                                        </p:cTn>
                                        <p:tgtEl>
                                          <p:spTgt spid="13">
                                            <p:txEl>
                                              <p:pRg st="8" end="8"/>
                                            </p:txEl>
                                          </p:spTgt>
                                        </p:tgtEl>
                                      </p:cBhvr>
                                    </p:animEffect>
                                    <p:anim calcmode="lin" valueType="num">
                                      <p:cBhvr>
                                        <p:cTn id="134" dur="1822" tmFilter="0,0; 0.14,0.36; 0.43,0.73; 0.71,0.91; 1.0,1.0">
                                          <p:stCondLst>
                                            <p:cond delay="0"/>
                                          </p:stCondLst>
                                        </p:cTn>
                                        <p:tgtEl>
                                          <p:spTgt spid="13">
                                            <p:txEl>
                                              <p:pRg st="8" end="8"/>
                                            </p:txEl>
                                          </p:spTgt>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13">
                                            <p:txEl>
                                              <p:pRg st="8" end="8"/>
                                            </p:txEl>
                                          </p:spTgt>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13">
                                            <p:txEl>
                                              <p:pRg st="8" end="8"/>
                                            </p:txEl>
                                          </p:spTgt>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13">
                                            <p:txEl>
                                              <p:pRg st="8" end="8"/>
                                            </p:txEl>
                                          </p:spTgt>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13">
                                            <p:txEl>
                                              <p:pRg st="8" end="8"/>
                                            </p:txEl>
                                          </p:spTgt>
                                        </p:tgtEl>
                                        <p:attrNameLst>
                                          <p:attrName>ppt_y</p:attrName>
                                        </p:attrNameLst>
                                      </p:cBhvr>
                                      <p:tavLst>
                                        <p:tav tm="0" fmla="#ppt_y-sin(pi*$)/81">
                                          <p:val>
                                            <p:fltVal val="0"/>
                                          </p:val>
                                        </p:tav>
                                        <p:tav tm="100000">
                                          <p:val>
                                            <p:fltVal val="1"/>
                                          </p:val>
                                        </p:tav>
                                      </p:tavLst>
                                    </p:anim>
                                    <p:animScale>
                                      <p:cBhvr>
                                        <p:cTn id="139" dur="26">
                                          <p:stCondLst>
                                            <p:cond delay="650"/>
                                          </p:stCondLst>
                                        </p:cTn>
                                        <p:tgtEl>
                                          <p:spTgt spid="13">
                                            <p:txEl>
                                              <p:pRg st="8" end="8"/>
                                            </p:txEl>
                                          </p:spTgt>
                                        </p:tgtEl>
                                      </p:cBhvr>
                                      <p:to x="100000" y="60000"/>
                                    </p:animScale>
                                    <p:animScale>
                                      <p:cBhvr>
                                        <p:cTn id="140" dur="166" decel="50000">
                                          <p:stCondLst>
                                            <p:cond delay="676"/>
                                          </p:stCondLst>
                                        </p:cTn>
                                        <p:tgtEl>
                                          <p:spTgt spid="13">
                                            <p:txEl>
                                              <p:pRg st="8" end="8"/>
                                            </p:txEl>
                                          </p:spTgt>
                                        </p:tgtEl>
                                      </p:cBhvr>
                                      <p:to x="100000" y="100000"/>
                                    </p:animScale>
                                    <p:animScale>
                                      <p:cBhvr>
                                        <p:cTn id="141" dur="26">
                                          <p:stCondLst>
                                            <p:cond delay="1312"/>
                                          </p:stCondLst>
                                        </p:cTn>
                                        <p:tgtEl>
                                          <p:spTgt spid="13">
                                            <p:txEl>
                                              <p:pRg st="8" end="8"/>
                                            </p:txEl>
                                          </p:spTgt>
                                        </p:tgtEl>
                                      </p:cBhvr>
                                      <p:to x="100000" y="80000"/>
                                    </p:animScale>
                                    <p:animScale>
                                      <p:cBhvr>
                                        <p:cTn id="142" dur="166" decel="50000">
                                          <p:stCondLst>
                                            <p:cond delay="1338"/>
                                          </p:stCondLst>
                                        </p:cTn>
                                        <p:tgtEl>
                                          <p:spTgt spid="13">
                                            <p:txEl>
                                              <p:pRg st="8" end="8"/>
                                            </p:txEl>
                                          </p:spTgt>
                                        </p:tgtEl>
                                      </p:cBhvr>
                                      <p:to x="100000" y="100000"/>
                                    </p:animScale>
                                    <p:animScale>
                                      <p:cBhvr>
                                        <p:cTn id="143" dur="26">
                                          <p:stCondLst>
                                            <p:cond delay="1642"/>
                                          </p:stCondLst>
                                        </p:cTn>
                                        <p:tgtEl>
                                          <p:spTgt spid="13">
                                            <p:txEl>
                                              <p:pRg st="8" end="8"/>
                                            </p:txEl>
                                          </p:spTgt>
                                        </p:tgtEl>
                                      </p:cBhvr>
                                      <p:to x="100000" y="90000"/>
                                    </p:animScale>
                                    <p:animScale>
                                      <p:cBhvr>
                                        <p:cTn id="144" dur="166" decel="50000">
                                          <p:stCondLst>
                                            <p:cond delay="1668"/>
                                          </p:stCondLst>
                                        </p:cTn>
                                        <p:tgtEl>
                                          <p:spTgt spid="13">
                                            <p:txEl>
                                              <p:pRg st="8" end="8"/>
                                            </p:txEl>
                                          </p:spTgt>
                                        </p:tgtEl>
                                      </p:cBhvr>
                                      <p:to x="100000" y="100000"/>
                                    </p:animScale>
                                    <p:animScale>
                                      <p:cBhvr>
                                        <p:cTn id="145" dur="26">
                                          <p:stCondLst>
                                            <p:cond delay="1808"/>
                                          </p:stCondLst>
                                        </p:cTn>
                                        <p:tgtEl>
                                          <p:spTgt spid="13">
                                            <p:txEl>
                                              <p:pRg st="8" end="8"/>
                                            </p:txEl>
                                          </p:spTgt>
                                        </p:tgtEl>
                                      </p:cBhvr>
                                      <p:to x="100000" y="95000"/>
                                    </p:animScale>
                                    <p:animScale>
                                      <p:cBhvr>
                                        <p:cTn id="146" dur="166" decel="50000">
                                          <p:stCondLst>
                                            <p:cond delay="1834"/>
                                          </p:stCondLst>
                                        </p:cTn>
                                        <p:tgtEl>
                                          <p:spTgt spid="13">
                                            <p:txEl>
                                              <p:pRg st="8" end="8"/>
                                            </p:txEl>
                                          </p:spTgt>
                                        </p:tgtEl>
                                      </p:cBhvr>
                                      <p:to x="100000" y="100000"/>
                                    </p:animScale>
                                  </p:childTnLst>
                                </p:cTn>
                              </p:par>
                            </p:childTnLst>
                          </p:cTn>
                        </p:par>
                      </p:childTnLst>
                    </p:cTn>
                  </p:par>
                  <p:par>
                    <p:cTn id="147" fill="hold">
                      <p:stCondLst>
                        <p:cond delay="indefinite"/>
                      </p:stCondLst>
                      <p:childTnLst>
                        <p:par>
                          <p:cTn id="148" fill="hold">
                            <p:stCondLst>
                              <p:cond delay="0"/>
                            </p:stCondLst>
                            <p:childTnLst>
                              <p:par>
                                <p:cTn id="149" presetID="26" presetClass="entr" presetSubtype="0" fill="hold" grpId="0" nodeType="clickEffect">
                                  <p:stCondLst>
                                    <p:cond delay="0"/>
                                  </p:stCondLst>
                                  <p:childTnLst>
                                    <p:set>
                                      <p:cBhvr>
                                        <p:cTn id="150" dur="1" fill="hold">
                                          <p:stCondLst>
                                            <p:cond delay="0"/>
                                          </p:stCondLst>
                                        </p:cTn>
                                        <p:tgtEl>
                                          <p:spTgt spid="13">
                                            <p:txEl>
                                              <p:pRg st="10" end="10"/>
                                            </p:txEl>
                                          </p:spTgt>
                                        </p:tgtEl>
                                        <p:attrNameLst>
                                          <p:attrName>style.visibility</p:attrName>
                                        </p:attrNameLst>
                                      </p:cBhvr>
                                      <p:to>
                                        <p:strVal val="visible"/>
                                      </p:to>
                                    </p:set>
                                    <p:animEffect transition="in" filter="wipe(down)">
                                      <p:cBhvr>
                                        <p:cTn id="151" dur="580">
                                          <p:stCondLst>
                                            <p:cond delay="0"/>
                                          </p:stCondLst>
                                        </p:cTn>
                                        <p:tgtEl>
                                          <p:spTgt spid="13">
                                            <p:txEl>
                                              <p:pRg st="10" end="10"/>
                                            </p:txEl>
                                          </p:spTgt>
                                        </p:tgtEl>
                                      </p:cBhvr>
                                    </p:animEffect>
                                    <p:anim calcmode="lin" valueType="num">
                                      <p:cBhvr>
                                        <p:cTn id="152" dur="1822" tmFilter="0,0; 0.14,0.36; 0.43,0.73; 0.71,0.91; 1.0,1.0">
                                          <p:stCondLst>
                                            <p:cond delay="0"/>
                                          </p:stCondLst>
                                        </p:cTn>
                                        <p:tgtEl>
                                          <p:spTgt spid="13">
                                            <p:txEl>
                                              <p:pRg st="10" end="10"/>
                                            </p:txEl>
                                          </p:spTgt>
                                        </p:tgtEl>
                                        <p:attrNameLst>
                                          <p:attrName>ppt_x</p:attrName>
                                        </p:attrNameLst>
                                      </p:cBhvr>
                                      <p:tavLst>
                                        <p:tav tm="0">
                                          <p:val>
                                            <p:strVal val="#ppt_x-0.25"/>
                                          </p:val>
                                        </p:tav>
                                        <p:tav tm="100000">
                                          <p:val>
                                            <p:strVal val="#ppt_x"/>
                                          </p:val>
                                        </p:tav>
                                      </p:tavLst>
                                    </p:anim>
                                    <p:anim calcmode="lin" valueType="num">
                                      <p:cBhvr>
                                        <p:cTn id="153" dur="664" tmFilter="0.0,0.0; 0.25,0.07; 0.50,0.2; 0.75,0.467; 1.0,1.0">
                                          <p:stCondLst>
                                            <p:cond delay="0"/>
                                          </p:stCondLst>
                                        </p:cTn>
                                        <p:tgtEl>
                                          <p:spTgt spid="13">
                                            <p:txEl>
                                              <p:pRg st="10" end="10"/>
                                            </p:txEl>
                                          </p:spTgt>
                                        </p:tgtEl>
                                        <p:attrNameLst>
                                          <p:attrName>ppt_y</p:attrName>
                                        </p:attrNameLst>
                                      </p:cBhvr>
                                      <p:tavLst>
                                        <p:tav tm="0" fmla="#ppt_y-sin(pi*$)/3">
                                          <p:val>
                                            <p:fltVal val="0.5"/>
                                          </p:val>
                                        </p:tav>
                                        <p:tav tm="100000">
                                          <p:val>
                                            <p:fltVal val="1"/>
                                          </p:val>
                                        </p:tav>
                                      </p:tavLst>
                                    </p:anim>
                                    <p:anim calcmode="lin" valueType="num">
                                      <p:cBhvr>
                                        <p:cTn id="154" dur="664" tmFilter="0, 0; 0.125,0.2665; 0.25,0.4; 0.375,0.465; 0.5,0.5;  0.625,0.535; 0.75,0.6; 0.875,0.7335; 1,1">
                                          <p:stCondLst>
                                            <p:cond delay="664"/>
                                          </p:stCondLst>
                                        </p:cTn>
                                        <p:tgtEl>
                                          <p:spTgt spid="13">
                                            <p:txEl>
                                              <p:pRg st="10" end="10"/>
                                            </p:txEl>
                                          </p:spTgt>
                                        </p:tgtEl>
                                        <p:attrNameLst>
                                          <p:attrName>ppt_y</p:attrName>
                                        </p:attrNameLst>
                                      </p:cBhvr>
                                      <p:tavLst>
                                        <p:tav tm="0" fmla="#ppt_y-sin(pi*$)/9">
                                          <p:val>
                                            <p:fltVal val="0"/>
                                          </p:val>
                                        </p:tav>
                                        <p:tav tm="100000">
                                          <p:val>
                                            <p:fltVal val="1"/>
                                          </p:val>
                                        </p:tav>
                                      </p:tavLst>
                                    </p:anim>
                                    <p:anim calcmode="lin" valueType="num">
                                      <p:cBhvr>
                                        <p:cTn id="155" dur="332" tmFilter="0, 0; 0.125,0.2665; 0.25,0.4; 0.375,0.465; 0.5,0.5;  0.625,0.535; 0.75,0.6; 0.875,0.7335; 1,1">
                                          <p:stCondLst>
                                            <p:cond delay="1324"/>
                                          </p:stCondLst>
                                        </p:cTn>
                                        <p:tgtEl>
                                          <p:spTgt spid="13">
                                            <p:txEl>
                                              <p:pRg st="10" end="10"/>
                                            </p:txEl>
                                          </p:spTgt>
                                        </p:tgtEl>
                                        <p:attrNameLst>
                                          <p:attrName>ppt_y</p:attrName>
                                        </p:attrNameLst>
                                      </p:cBhvr>
                                      <p:tavLst>
                                        <p:tav tm="0" fmla="#ppt_y-sin(pi*$)/27">
                                          <p:val>
                                            <p:fltVal val="0"/>
                                          </p:val>
                                        </p:tav>
                                        <p:tav tm="100000">
                                          <p:val>
                                            <p:fltVal val="1"/>
                                          </p:val>
                                        </p:tav>
                                      </p:tavLst>
                                    </p:anim>
                                    <p:anim calcmode="lin" valueType="num">
                                      <p:cBhvr>
                                        <p:cTn id="156" dur="164" tmFilter="0, 0; 0.125,0.2665; 0.25,0.4; 0.375,0.465; 0.5,0.5;  0.625,0.535; 0.75,0.6; 0.875,0.7335; 1,1">
                                          <p:stCondLst>
                                            <p:cond delay="1656"/>
                                          </p:stCondLst>
                                        </p:cTn>
                                        <p:tgtEl>
                                          <p:spTgt spid="13">
                                            <p:txEl>
                                              <p:pRg st="10" end="10"/>
                                            </p:txEl>
                                          </p:spTgt>
                                        </p:tgtEl>
                                        <p:attrNameLst>
                                          <p:attrName>ppt_y</p:attrName>
                                        </p:attrNameLst>
                                      </p:cBhvr>
                                      <p:tavLst>
                                        <p:tav tm="0" fmla="#ppt_y-sin(pi*$)/81">
                                          <p:val>
                                            <p:fltVal val="0"/>
                                          </p:val>
                                        </p:tav>
                                        <p:tav tm="100000">
                                          <p:val>
                                            <p:fltVal val="1"/>
                                          </p:val>
                                        </p:tav>
                                      </p:tavLst>
                                    </p:anim>
                                    <p:animScale>
                                      <p:cBhvr>
                                        <p:cTn id="157" dur="26">
                                          <p:stCondLst>
                                            <p:cond delay="650"/>
                                          </p:stCondLst>
                                        </p:cTn>
                                        <p:tgtEl>
                                          <p:spTgt spid="13">
                                            <p:txEl>
                                              <p:pRg st="10" end="10"/>
                                            </p:txEl>
                                          </p:spTgt>
                                        </p:tgtEl>
                                      </p:cBhvr>
                                      <p:to x="100000" y="60000"/>
                                    </p:animScale>
                                    <p:animScale>
                                      <p:cBhvr>
                                        <p:cTn id="158" dur="166" decel="50000">
                                          <p:stCondLst>
                                            <p:cond delay="676"/>
                                          </p:stCondLst>
                                        </p:cTn>
                                        <p:tgtEl>
                                          <p:spTgt spid="13">
                                            <p:txEl>
                                              <p:pRg st="10" end="10"/>
                                            </p:txEl>
                                          </p:spTgt>
                                        </p:tgtEl>
                                      </p:cBhvr>
                                      <p:to x="100000" y="100000"/>
                                    </p:animScale>
                                    <p:animScale>
                                      <p:cBhvr>
                                        <p:cTn id="159" dur="26">
                                          <p:stCondLst>
                                            <p:cond delay="1312"/>
                                          </p:stCondLst>
                                        </p:cTn>
                                        <p:tgtEl>
                                          <p:spTgt spid="13">
                                            <p:txEl>
                                              <p:pRg st="10" end="10"/>
                                            </p:txEl>
                                          </p:spTgt>
                                        </p:tgtEl>
                                      </p:cBhvr>
                                      <p:to x="100000" y="80000"/>
                                    </p:animScale>
                                    <p:animScale>
                                      <p:cBhvr>
                                        <p:cTn id="160" dur="166" decel="50000">
                                          <p:stCondLst>
                                            <p:cond delay="1338"/>
                                          </p:stCondLst>
                                        </p:cTn>
                                        <p:tgtEl>
                                          <p:spTgt spid="13">
                                            <p:txEl>
                                              <p:pRg st="10" end="10"/>
                                            </p:txEl>
                                          </p:spTgt>
                                        </p:tgtEl>
                                      </p:cBhvr>
                                      <p:to x="100000" y="100000"/>
                                    </p:animScale>
                                    <p:animScale>
                                      <p:cBhvr>
                                        <p:cTn id="161" dur="26">
                                          <p:stCondLst>
                                            <p:cond delay="1642"/>
                                          </p:stCondLst>
                                        </p:cTn>
                                        <p:tgtEl>
                                          <p:spTgt spid="13">
                                            <p:txEl>
                                              <p:pRg st="10" end="10"/>
                                            </p:txEl>
                                          </p:spTgt>
                                        </p:tgtEl>
                                      </p:cBhvr>
                                      <p:to x="100000" y="90000"/>
                                    </p:animScale>
                                    <p:animScale>
                                      <p:cBhvr>
                                        <p:cTn id="162" dur="166" decel="50000">
                                          <p:stCondLst>
                                            <p:cond delay="1668"/>
                                          </p:stCondLst>
                                        </p:cTn>
                                        <p:tgtEl>
                                          <p:spTgt spid="13">
                                            <p:txEl>
                                              <p:pRg st="10" end="10"/>
                                            </p:txEl>
                                          </p:spTgt>
                                        </p:tgtEl>
                                      </p:cBhvr>
                                      <p:to x="100000" y="100000"/>
                                    </p:animScale>
                                    <p:animScale>
                                      <p:cBhvr>
                                        <p:cTn id="163" dur="26">
                                          <p:stCondLst>
                                            <p:cond delay="1808"/>
                                          </p:stCondLst>
                                        </p:cTn>
                                        <p:tgtEl>
                                          <p:spTgt spid="13">
                                            <p:txEl>
                                              <p:pRg st="10" end="10"/>
                                            </p:txEl>
                                          </p:spTgt>
                                        </p:tgtEl>
                                      </p:cBhvr>
                                      <p:to x="100000" y="95000"/>
                                    </p:animScale>
                                    <p:animScale>
                                      <p:cBhvr>
                                        <p:cTn id="164" dur="166" decel="50000">
                                          <p:stCondLst>
                                            <p:cond delay="1834"/>
                                          </p:stCondLst>
                                        </p:cTn>
                                        <p:tgtEl>
                                          <p:spTgt spid="13">
                                            <p:txEl>
                                              <p:pRg st="10" end="10"/>
                                            </p:txEl>
                                          </p:spTgt>
                                        </p:tgtEl>
                                      </p:cBhvr>
                                      <p:to x="100000" y="100000"/>
                                    </p:animScale>
                                  </p:childTnLst>
                                </p:cTn>
                              </p:par>
                            </p:childTnLst>
                          </p:cTn>
                        </p:par>
                      </p:childTnLst>
                    </p:cTn>
                  </p:par>
                  <p:par>
                    <p:cTn id="165" fill="hold">
                      <p:stCondLst>
                        <p:cond delay="indefinite"/>
                      </p:stCondLst>
                      <p:childTnLst>
                        <p:par>
                          <p:cTn id="166" fill="hold">
                            <p:stCondLst>
                              <p:cond delay="0"/>
                            </p:stCondLst>
                            <p:childTnLst>
                              <p:par>
                                <p:cTn id="167" presetID="26" presetClass="entr" presetSubtype="0" fill="hold" grpId="0" nodeType="clickEffect">
                                  <p:stCondLst>
                                    <p:cond delay="0"/>
                                  </p:stCondLst>
                                  <p:childTnLst>
                                    <p:set>
                                      <p:cBhvr>
                                        <p:cTn id="168" dur="1" fill="hold">
                                          <p:stCondLst>
                                            <p:cond delay="0"/>
                                          </p:stCondLst>
                                        </p:cTn>
                                        <p:tgtEl>
                                          <p:spTgt spid="13">
                                            <p:txEl>
                                              <p:pRg st="12" end="12"/>
                                            </p:txEl>
                                          </p:spTgt>
                                        </p:tgtEl>
                                        <p:attrNameLst>
                                          <p:attrName>style.visibility</p:attrName>
                                        </p:attrNameLst>
                                      </p:cBhvr>
                                      <p:to>
                                        <p:strVal val="visible"/>
                                      </p:to>
                                    </p:set>
                                    <p:animEffect transition="in" filter="wipe(down)">
                                      <p:cBhvr>
                                        <p:cTn id="169" dur="580">
                                          <p:stCondLst>
                                            <p:cond delay="0"/>
                                          </p:stCondLst>
                                        </p:cTn>
                                        <p:tgtEl>
                                          <p:spTgt spid="13">
                                            <p:txEl>
                                              <p:pRg st="12" end="12"/>
                                            </p:txEl>
                                          </p:spTgt>
                                        </p:tgtEl>
                                      </p:cBhvr>
                                    </p:animEffect>
                                    <p:anim calcmode="lin" valueType="num">
                                      <p:cBhvr>
                                        <p:cTn id="170" dur="1822" tmFilter="0,0; 0.14,0.36; 0.43,0.73; 0.71,0.91; 1.0,1.0">
                                          <p:stCondLst>
                                            <p:cond delay="0"/>
                                          </p:stCondLst>
                                        </p:cTn>
                                        <p:tgtEl>
                                          <p:spTgt spid="13">
                                            <p:txEl>
                                              <p:pRg st="12" end="12"/>
                                            </p:txEl>
                                          </p:spTgt>
                                        </p:tgtEl>
                                        <p:attrNameLst>
                                          <p:attrName>ppt_x</p:attrName>
                                        </p:attrNameLst>
                                      </p:cBhvr>
                                      <p:tavLst>
                                        <p:tav tm="0">
                                          <p:val>
                                            <p:strVal val="#ppt_x-0.25"/>
                                          </p:val>
                                        </p:tav>
                                        <p:tav tm="100000">
                                          <p:val>
                                            <p:strVal val="#ppt_x"/>
                                          </p:val>
                                        </p:tav>
                                      </p:tavLst>
                                    </p:anim>
                                    <p:anim calcmode="lin" valueType="num">
                                      <p:cBhvr>
                                        <p:cTn id="171" dur="664" tmFilter="0.0,0.0; 0.25,0.07; 0.50,0.2; 0.75,0.467; 1.0,1.0">
                                          <p:stCondLst>
                                            <p:cond delay="0"/>
                                          </p:stCondLst>
                                        </p:cTn>
                                        <p:tgtEl>
                                          <p:spTgt spid="13">
                                            <p:txEl>
                                              <p:pRg st="12" end="12"/>
                                            </p:txEl>
                                          </p:spTgt>
                                        </p:tgtEl>
                                        <p:attrNameLst>
                                          <p:attrName>ppt_y</p:attrName>
                                        </p:attrNameLst>
                                      </p:cBhvr>
                                      <p:tavLst>
                                        <p:tav tm="0" fmla="#ppt_y-sin(pi*$)/3">
                                          <p:val>
                                            <p:fltVal val="0.5"/>
                                          </p:val>
                                        </p:tav>
                                        <p:tav tm="100000">
                                          <p:val>
                                            <p:fltVal val="1"/>
                                          </p:val>
                                        </p:tav>
                                      </p:tavLst>
                                    </p:anim>
                                    <p:anim calcmode="lin" valueType="num">
                                      <p:cBhvr>
                                        <p:cTn id="172" dur="664" tmFilter="0, 0; 0.125,0.2665; 0.25,0.4; 0.375,0.465; 0.5,0.5;  0.625,0.535; 0.75,0.6; 0.875,0.7335; 1,1">
                                          <p:stCondLst>
                                            <p:cond delay="664"/>
                                          </p:stCondLst>
                                        </p:cTn>
                                        <p:tgtEl>
                                          <p:spTgt spid="13">
                                            <p:txEl>
                                              <p:pRg st="12" end="12"/>
                                            </p:txEl>
                                          </p:spTgt>
                                        </p:tgtEl>
                                        <p:attrNameLst>
                                          <p:attrName>ppt_y</p:attrName>
                                        </p:attrNameLst>
                                      </p:cBhvr>
                                      <p:tavLst>
                                        <p:tav tm="0" fmla="#ppt_y-sin(pi*$)/9">
                                          <p:val>
                                            <p:fltVal val="0"/>
                                          </p:val>
                                        </p:tav>
                                        <p:tav tm="100000">
                                          <p:val>
                                            <p:fltVal val="1"/>
                                          </p:val>
                                        </p:tav>
                                      </p:tavLst>
                                    </p:anim>
                                    <p:anim calcmode="lin" valueType="num">
                                      <p:cBhvr>
                                        <p:cTn id="173" dur="332" tmFilter="0, 0; 0.125,0.2665; 0.25,0.4; 0.375,0.465; 0.5,0.5;  0.625,0.535; 0.75,0.6; 0.875,0.7335; 1,1">
                                          <p:stCondLst>
                                            <p:cond delay="1324"/>
                                          </p:stCondLst>
                                        </p:cTn>
                                        <p:tgtEl>
                                          <p:spTgt spid="13">
                                            <p:txEl>
                                              <p:pRg st="12" end="12"/>
                                            </p:txEl>
                                          </p:spTgt>
                                        </p:tgtEl>
                                        <p:attrNameLst>
                                          <p:attrName>ppt_y</p:attrName>
                                        </p:attrNameLst>
                                      </p:cBhvr>
                                      <p:tavLst>
                                        <p:tav tm="0" fmla="#ppt_y-sin(pi*$)/27">
                                          <p:val>
                                            <p:fltVal val="0"/>
                                          </p:val>
                                        </p:tav>
                                        <p:tav tm="100000">
                                          <p:val>
                                            <p:fltVal val="1"/>
                                          </p:val>
                                        </p:tav>
                                      </p:tavLst>
                                    </p:anim>
                                    <p:anim calcmode="lin" valueType="num">
                                      <p:cBhvr>
                                        <p:cTn id="174" dur="164" tmFilter="0, 0; 0.125,0.2665; 0.25,0.4; 0.375,0.465; 0.5,0.5;  0.625,0.535; 0.75,0.6; 0.875,0.7335; 1,1">
                                          <p:stCondLst>
                                            <p:cond delay="1656"/>
                                          </p:stCondLst>
                                        </p:cTn>
                                        <p:tgtEl>
                                          <p:spTgt spid="13">
                                            <p:txEl>
                                              <p:pRg st="12" end="12"/>
                                            </p:txEl>
                                          </p:spTgt>
                                        </p:tgtEl>
                                        <p:attrNameLst>
                                          <p:attrName>ppt_y</p:attrName>
                                        </p:attrNameLst>
                                      </p:cBhvr>
                                      <p:tavLst>
                                        <p:tav tm="0" fmla="#ppt_y-sin(pi*$)/81">
                                          <p:val>
                                            <p:fltVal val="0"/>
                                          </p:val>
                                        </p:tav>
                                        <p:tav tm="100000">
                                          <p:val>
                                            <p:fltVal val="1"/>
                                          </p:val>
                                        </p:tav>
                                      </p:tavLst>
                                    </p:anim>
                                    <p:animScale>
                                      <p:cBhvr>
                                        <p:cTn id="175" dur="26">
                                          <p:stCondLst>
                                            <p:cond delay="650"/>
                                          </p:stCondLst>
                                        </p:cTn>
                                        <p:tgtEl>
                                          <p:spTgt spid="13">
                                            <p:txEl>
                                              <p:pRg st="12" end="12"/>
                                            </p:txEl>
                                          </p:spTgt>
                                        </p:tgtEl>
                                      </p:cBhvr>
                                      <p:to x="100000" y="60000"/>
                                    </p:animScale>
                                    <p:animScale>
                                      <p:cBhvr>
                                        <p:cTn id="176" dur="166" decel="50000">
                                          <p:stCondLst>
                                            <p:cond delay="676"/>
                                          </p:stCondLst>
                                        </p:cTn>
                                        <p:tgtEl>
                                          <p:spTgt spid="13">
                                            <p:txEl>
                                              <p:pRg st="12" end="12"/>
                                            </p:txEl>
                                          </p:spTgt>
                                        </p:tgtEl>
                                      </p:cBhvr>
                                      <p:to x="100000" y="100000"/>
                                    </p:animScale>
                                    <p:animScale>
                                      <p:cBhvr>
                                        <p:cTn id="177" dur="26">
                                          <p:stCondLst>
                                            <p:cond delay="1312"/>
                                          </p:stCondLst>
                                        </p:cTn>
                                        <p:tgtEl>
                                          <p:spTgt spid="13">
                                            <p:txEl>
                                              <p:pRg st="12" end="12"/>
                                            </p:txEl>
                                          </p:spTgt>
                                        </p:tgtEl>
                                      </p:cBhvr>
                                      <p:to x="100000" y="80000"/>
                                    </p:animScale>
                                    <p:animScale>
                                      <p:cBhvr>
                                        <p:cTn id="178" dur="166" decel="50000">
                                          <p:stCondLst>
                                            <p:cond delay="1338"/>
                                          </p:stCondLst>
                                        </p:cTn>
                                        <p:tgtEl>
                                          <p:spTgt spid="13">
                                            <p:txEl>
                                              <p:pRg st="12" end="12"/>
                                            </p:txEl>
                                          </p:spTgt>
                                        </p:tgtEl>
                                      </p:cBhvr>
                                      <p:to x="100000" y="100000"/>
                                    </p:animScale>
                                    <p:animScale>
                                      <p:cBhvr>
                                        <p:cTn id="179" dur="26">
                                          <p:stCondLst>
                                            <p:cond delay="1642"/>
                                          </p:stCondLst>
                                        </p:cTn>
                                        <p:tgtEl>
                                          <p:spTgt spid="13">
                                            <p:txEl>
                                              <p:pRg st="12" end="12"/>
                                            </p:txEl>
                                          </p:spTgt>
                                        </p:tgtEl>
                                      </p:cBhvr>
                                      <p:to x="100000" y="90000"/>
                                    </p:animScale>
                                    <p:animScale>
                                      <p:cBhvr>
                                        <p:cTn id="180" dur="166" decel="50000">
                                          <p:stCondLst>
                                            <p:cond delay="1668"/>
                                          </p:stCondLst>
                                        </p:cTn>
                                        <p:tgtEl>
                                          <p:spTgt spid="13">
                                            <p:txEl>
                                              <p:pRg st="12" end="12"/>
                                            </p:txEl>
                                          </p:spTgt>
                                        </p:tgtEl>
                                      </p:cBhvr>
                                      <p:to x="100000" y="100000"/>
                                    </p:animScale>
                                    <p:animScale>
                                      <p:cBhvr>
                                        <p:cTn id="181" dur="26">
                                          <p:stCondLst>
                                            <p:cond delay="1808"/>
                                          </p:stCondLst>
                                        </p:cTn>
                                        <p:tgtEl>
                                          <p:spTgt spid="13">
                                            <p:txEl>
                                              <p:pRg st="12" end="12"/>
                                            </p:txEl>
                                          </p:spTgt>
                                        </p:tgtEl>
                                      </p:cBhvr>
                                      <p:to x="100000" y="95000"/>
                                    </p:animScale>
                                    <p:animScale>
                                      <p:cBhvr>
                                        <p:cTn id="182" dur="166" decel="50000">
                                          <p:stCondLst>
                                            <p:cond delay="1834"/>
                                          </p:stCondLst>
                                        </p:cTn>
                                        <p:tgtEl>
                                          <p:spTgt spid="13">
                                            <p:txEl>
                                              <p:pRg st="12" end="12"/>
                                            </p:txEl>
                                          </p:spTgt>
                                        </p:tgtEl>
                                      </p:cBhvr>
                                      <p:to x="100000" y="100000"/>
                                    </p:animScale>
                                  </p:childTnLst>
                                </p:cTn>
                              </p:par>
                            </p:childTnLst>
                          </p:cTn>
                        </p:par>
                      </p:childTnLst>
                    </p:cTn>
                  </p:par>
                  <p:par>
                    <p:cTn id="183" fill="hold">
                      <p:stCondLst>
                        <p:cond delay="indefinite"/>
                      </p:stCondLst>
                      <p:childTnLst>
                        <p:par>
                          <p:cTn id="184" fill="hold">
                            <p:stCondLst>
                              <p:cond delay="0"/>
                            </p:stCondLst>
                            <p:childTnLst>
                              <p:par>
                                <p:cTn id="185" presetID="26" presetClass="entr" presetSubtype="0" fill="hold" nodeType="clickEffect">
                                  <p:stCondLst>
                                    <p:cond delay="0"/>
                                  </p:stCondLst>
                                  <p:childTnLst>
                                    <p:set>
                                      <p:cBhvr>
                                        <p:cTn id="186" dur="1" fill="hold">
                                          <p:stCondLst>
                                            <p:cond delay="0"/>
                                          </p:stCondLst>
                                        </p:cTn>
                                        <p:tgtEl>
                                          <p:spTgt spid="1026"/>
                                        </p:tgtEl>
                                        <p:attrNameLst>
                                          <p:attrName>style.visibility</p:attrName>
                                        </p:attrNameLst>
                                      </p:cBhvr>
                                      <p:to>
                                        <p:strVal val="visible"/>
                                      </p:to>
                                    </p:set>
                                    <p:animEffect transition="in" filter="wipe(down)">
                                      <p:cBhvr>
                                        <p:cTn id="187" dur="580">
                                          <p:stCondLst>
                                            <p:cond delay="0"/>
                                          </p:stCondLst>
                                        </p:cTn>
                                        <p:tgtEl>
                                          <p:spTgt spid="1026"/>
                                        </p:tgtEl>
                                      </p:cBhvr>
                                    </p:animEffect>
                                    <p:anim calcmode="lin" valueType="num">
                                      <p:cBhvr>
                                        <p:cTn id="188" dur="1822" tmFilter="0,0; 0.14,0.36; 0.43,0.73; 0.71,0.91; 1.0,1.0">
                                          <p:stCondLst>
                                            <p:cond delay="0"/>
                                          </p:stCondLst>
                                        </p:cTn>
                                        <p:tgtEl>
                                          <p:spTgt spid="1026"/>
                                        </p:tgtEl>
                                        <p:attrNameLst>
                                          <p:attrName>ppt_x</p:attrName>
                                        </p:attrNameLst>
                                      </p:cBhvr>
                                      <p:tavLst>
                                        <p:tav tm="0">
                                          <p:val>
                                            <p:strVal val="#ppt_x-0.25"/>
                                          </p:val>
                                        </p:tav>
                                        <p:tav tm="100000">
                                          <p:val>
                                            <p:strVal val="#ppt_x"/>
                                          </p:val>
                                        </p:tav>
                                      </p:tavLst>
                                    </p:anim>
                                    <p:anim calcmode="lin" valueType="num">
                                      <p:cBhvr>
                                        <p:cTn id="189" dur="664" tmFilter="0.0,0.0; 0.25,0.07; 0.50,0.2; 0.75,0.467; 1.0,1.0">
                                          <p:stCondLst>
                                            <p:cond delay="0"/>
                                          </p:stCondLst>
                                        </p:cTn>
                                        <p:tgtEl>
                                          <p:spTgt spid="1026"/>
                                        </p:tgtEl>
                                        <p:attrNameLst>
                                          <p:attrName>ppt_y</p:attrName>
                                        </p:attrNameLst>
                                      </p:cBhvr>
                                      <p:tavLst>
                                        <p:tav tm="0" fmla="#ppt_y-sin(pi*$)/3">
                                          <p:val>
                                            <p:fltVal val="0.5"/>
                                          </p:val>
                                        </p:tav>
                                        <p:tav tm="100000">
                                          <p:val>
                                            <p:fltVal val="1"/>
                                          </p:val>
                                        </p:tav>
                                      </p:tavLst>
                                    </p:anim>
                                    <p:anim calcmode="lin" valueType="num">
                                      <p:cBhvr>
                                        <p:cTn id="190" dur="664" tmFilter="0, 0; 0.125,0.2665; 0.25,0.4; 0.375,0.465; 0.5,0.5;  0.625,0.535; 0.75,0.6; 0.875,0.7335; 1,1">
                                          <p:stCondLst>
                                            <p:cond delay="664"/>
                                          </p:stCondLst>
                                        </p:cTn>
                                        <p:tgtEl>
                                          <p:spTgt spid="1026"/>
                                        </p:tgtEl>
                                        <p:attrNameLst>
                                          <p:attrName>ppt_y</p:attrName>
                                        </p:attrNameLst>
                                      </p:cBhvr>
                                      <p:tavLst>
                                        <p:tav tm="0" fmla="#ppt_y-sin(pi*$)/9">
                                          <p:val>
                                            <p:fltVal val="0"/>
                                          </p:val>
                                        </p:tav>
                                        <p:tav tm="100000">
                                          <p:val>
                                            <p:fltVal val="1"/>
                                          </p:val>
                                        </p:tav>
                                      </p:tavLst>
                                    </p:anim>
                                    <p:anim calcmode="lin" valueType="num">
                                      <p:cBhvr>
                                        <p:cTn id="191" dur="332" tmFilter="0, 0; 0.125,0.2665; 0.25,0.4; 0.375,0.465; 0.5,0.5;  0.625,0.535; 0.75,0.6; 0.875,0.7335; 1,1">
                                          <p:stCondLst>
                                            <p:cond delay="1324"/>
                                          </p:stCondLst>
                                        </p:cTn>
                                        <p:tgtEl>
                                          <p:spTgt spid="1026"/>
                                        </p:tgtEl>
                                        <p:attrNameLst>
                                          <p:attrName>ppt_y</p:attrName>
                                        </p:attrNameLst>
                                      </p:cBhvr>
                                      <p:tavLst>
                                        <p:tav tm="0" fmla="#ppt_y-sin(pi*$)/27">
                                          <p:val>
                                            <p:fltVal val="0"/>
                                          </p:val>
                                        </p:tav>
                                        <p:tav tm="100000">
                                          <p:val>
                                            <p:fltVal val="1"/>
                                          </p:val>
                                        </p:tav>
                                      </p:tavLst>
                                    </p:anim>
                                    <p:anim calcmode="lin" valueType="num">
                                      <p:cBhvr>
                                        <p:cTn id="192" dur="164" tmFilter="0, 0; 0.125,0.2665; 0.25,0.4; 0.375,0.465; 0.5,0.5;  0.625,0.535; 0.75,0.6; 0.875,0.7335; 1,1">
                                          <p:stCondLst>
                                            <p:cond delay="1656"/>
                                          </p:stCondLst>
                                        </p:cTn>
                                        <p:tgtEl>
                                          <p:spTgt spid="1026"/>
                                        </p:tgtEl>
                                        <p:attrNameLst>
                                          <p:attrName>ppt_y</p:attrName>
                                        </p:attrNameLst>
                                      </p:cBhvr>
                                      <p:tavLst>
                                        <p:tav tm="0" fmla="#ppt_y-sin(pi*$)/81">
                                          <p:val>
                                            <p:fltVal val="0"/>
                                          </p:val>
                                        </p:tav>
                                        <p:tav tm="100000">
                                          <p:val>
                                            <p:fltVal val="1"/>
                                          </p:val>
                                        </p:tav>
                                      </p:tavLst>
                                    </p:anim>
                                    <p:animScale>
                                      <p:cBhvr>
                                        <p:cTn id="193" dur="26">
                                          <p:stCondLst>
                                            <p:cond delay="650"/>
                                          </p:stCondLst>
                                        </p:cTn>
                                        <p:tgtEl>
                                          <p:spTgt spid="1026"/>
                                        </p:tgtEl>
                                      </p:cBhvr>
                                      <p:to x="100000" y="60000"/>
                                    </p:animScale>
                                    <p:animScale>
                                      <p:cBhvr>
                                        <p:cTn id="194" dur="166" decel="50000">
                                          <p:stCondLst>
                                            <p:cond delay="676"/>
                                          </p:stCondLst>
                                        </p:cTn>
                                        <p:tgtEl>
                                          <p:spTgt spid="1026"/>
                                        </p:tgtEl>
                                      </p:cBhvr>
                                      <p:to x="100000" y="100000"/>
                                    </p:animScale>
                                    <p:animScale>
                                      <p:cBhvr>
                                        <p:cTn id="195" dur="26">
                                          <p:stCondLst>
                                            <p:cond delay="1312"/>
                                          </p:stCondLst>
                                        </p:cTn>
                                        <p:tgtEl>
                                          <p:spTgt spid="1026"/>
                                        </p:tgtEl>
                                      </p:cBhvr>
                                      <p:to x="100000" y="80000"/>
                                    </p:animScale>
                                    <p:animScale>
                                      <p:cBhvr>
                                        <p:cTn id="196" dur="166" decel="50000">
                                          <p:stCondLst>
                                            <p:cond delay="1338"/>
                                          </p:stCondLst>
                                        </p:cTn>
                                        <p:tgtEl>
                                          <p:spTgt spid="1026"/>
                                        </p:tgtEl>
                                      </p:cBhvr>
                                      <p:to x="100000" y="100000"/>
                                    </p:animScale>
                                    <p:animScale>
                                      <p:cBhvr>
                                        <p:cTn id="197" dur="26">
                                          <p:stCondLst>
                                            <p:cond delay="1642"/>
                                          </p:stCondLst>
                                        </p:cTn>
                                        <p:tgtEl>
                                          <p:spTgt spid="1026"/>
                                        </p:tgtEl>
                                      </p:cBhvr>
                                      <p:to x="100000" y="90000"/>
                                    </p:animScale>
                                    <p:animScale>
                                      <p:cBhvr>
                                        <p:cTn id="198" dur="166" decel="50000">
                                          <p:stCondLst>
                                            <p:cond delay="1668"/>
                                          </p:stCondLst>
                                        </p:cTn>
                                        <p:tgtEl>
                                          <p:spTgt spid="1026"/>
                                        </p:tgtEl>
                                      </p:cBhvr>
                                      <p:to x="100000" y="100000"/>
                                    </p:animScale>
                                    <p:animScale>
                                      <p:cBhvr>
                                        <p:cTn id="199" dur="26">
                                          <p:stCondLst>
                                            <p:cond delay="1808"/>
                                          </p:stCondLst>
                                        </p:cTn>
                                        <p:tgtEl>
                                          <p:spTgt spid="1026"/>
                                        </p:tgtEl>
                                      </p:cBhvr>
                                      <p:to x="100000" y="95000"/>
                                    </p:animScale>
                                    <p:animScale>
                                      <p:cBhvr>
                                        <p:cTn id="200" dur="166" decel="50000">
                                          <p:stCondLst>
                                            <p:cond delay="1834"/>
                                          </p:stCondLst>
                                        </p:cTn>
                                        <p:tgtEl>
                                          <p:spTgt spid="102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 grpId="0" build="p"/>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ontent Placeholder 3"/>
          <p:cNvGraphicFramePr>
            <a:graphicFrameLocks noGrp="1"/>
          </p:cNvGraphicFramePr>
          <p:nvPr>
            <p:ph idx="1"/>
            <p:extLst>
              <p:ext uri="{D42A27DB-BD31-4B8C-83A1-F6EECF244321}">
                <p14:modId xmlns:p14="http://schemas.microsoft.com/office/powerpoint/2010/main" val="1653375383"/>
              </p:ext>
            </p:extLst>
          </p:nvPr>
        </p:nvGraphicFramePr>
        <p:xfrm>
          <a:off x="0" y="1700808"/>
          <a:ext cx="9144000" cy="5157192"/>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5" name="Title 1"/>
          <p:cNvSpPr>
            <a:spLocks noGrp="1"/>
          </p:cNvSpPr>
          <p:nvPr>
            <p:ph type="title"/>
          </p:nvPr>
        </p:nvSpPr>
        <p:spPr>
          <a:xfrm>
            <a:off x="1979712" y="476672"/>
            <a:ext cx="5472608" cy="620688"/>
          </a:xfrm>
        </p:spPr>
        <p:txBody>
          <a:bodyPr/>
          <a:lstStyle/>
          <a:p>
            <a:r>
              <a:rPr lang="ar-SA" sz="2400" dirty="0">
                <a:solidFill>
                  <a:srgbClr val="FF0000"/>
                </a:solidFill>
                <a:cs typeface="B Titr" panose="00000700000000000000" pitchFamily="2" charset="-78"/>
              </a:rPr>
              <a:t>فصل چهارم: روند کلی فعالیت‏های </a:t>
            </a:r>
            <a:r>
              <a:rPr lang="ar-SA" sz="2400" dirty="0" smtClean="0">
                <a:solidFill>
                  <a:srgbClr val="FF0000"/>
                </a:solidFill>
                <a:cs typeface="B Titr" panose="00000700000000000000" pitchFamily="2" charset="-78"/>
              </a:rPr>
              <a:t>طلبه</a:t>
            </a:r>
            <a:r>
              <a:rPr lang="fa-IR" sz="2400" dirty="0" smtClean="0">
                <a:solidFill>
                  <a:srgbClr val="FF0000"/>
                </a:solidFill>
                <a:cs typeface="B Titr" panose="00000700000000000000" pitchFamily="2" charset="-78"/>
              </a:rPr>
              <a:t/>
            </a:r>
            <a:br>
              <a:rPr lang="fa-IR" sz="2400" dirty="0" smtClean="0">
                <a:solidFill>
                  <a:srgbClr val="FF0000"/>
                </a:solidFill>
                <a:cs typeface="B Titr" panose="00000700000000000000" pitchFamily="2" charset="-78"/>
              </a:rPr>
            </a:br>
            <a:r>
              <a:rPr lang="fa-IR" sz="1050" dirty="0" smtClean="0">
                <a:solidFill>
                  <a:srgbClr val="FF0000"/>
                </a:solidFill>
                <a:cs typeface="B Titr" panose="00000700000000000000" pitchFamily="2" charset="-78"/>
              </a:rPr>
              <a:t/>
            </a:r>
            <a:br>
              <a:rPr lang="fa-IR" sz="1050" dirty="0" smtClean="0">
                <a:solidFill>
                  <a:srgbClr val="FF0000"/>
                </a:solidFill>
                <a:cs typeface="B Titr" panose="00000700000000000000" pitchFamily="2" charset="-78"/>
              </a:rPr>
            </a:br>
            <a:r>
              <a:rPr lang="fa-IR" sz="2000" dirty="0">
                <a:cs typeface="B Titr" panose="00000700000000000000" pitchFamily="2" charset="-78"/>
              </a:rPr>
              <a:t>ج) فعالیت‏های فرهنگی در برنامۀ عملی طلبه</a:t>
            </a:r>
            <a:br>
              <a:rPr lang="fa-IR" sz="2000" dirty="0">
                <a:cs typeface="B Titr" panose="00000700000000000000" pitchFamily="2" charset="-78"/>
              </a:rPr>
            </a:br>
            <a:endParaRPr lang="ar-SA" sz="2400" dirty="0">
              <a:solidFill>
                <a:srgbClr val="FF0000"/>
              </a:solidFill>
              <a:cs typeface="B Titr" panose="00000700000000000000" pitchFamily="2" charset="-78"/>
            </a:endParaRPr>
          </a:p>
        </p:txBody>
      </p:sp>
    </p:spTree>
    <p:extLst>
      <p:ext uri="{BB962C8B-B14F-4D97-AF65-F5344CB8AC3E}">
        <p14:creationId xmlns:p14="http://schemas.microsoft.com/office/powerpoint/2010/main" val="3868231768"/>
      </p:ext>
    </p:extLst>
  </p:cSld>
  <p:clrMapOvr>
    <a:masterClrMapping/>
  </p:clrMapOvr>
  <mc:AlternateContent xmlns:mc="http://schemas.openxmlformats.org/markup-compatibility/2006" xmlns:p14="http://schemas.microsoft.com/office/powerpoint/2010/main">
    <mc:Choice Requires="p14">
      <p:transition spd="slow" p14:dur="1600">
        <p:blinds dir="vert"/>
      </p:transition>
    </mc:Choice>
    <mc:Fallback xmlns="">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4">
                                            <p:graphicEl>
                                              <a:dgm id="{9F8EB37A-463C-4320-9910-3675D796AF46}"/>
                                            </p:graphicEl>
                                          </p:spTgt>
                                        </p:tgtEl>
                                        <p:attrNameLst>
                                          <p:attrName>style.visibility</p:attrName>
                                        </p:attrNameLst>
                                      </p:cBhvr>
                                      <p:to>
                                        <p:strVal val="visible"/>
                                      </p:to>
                                    </p:set>
                                    <p:animEffect transition="in" filter="randombar(horizontal)">
                                      <p:cBhvr>
                                        <p:cTn id="12" dur="500"/>
                                        <p:tgtEl>
                                          <p:spTgt spid="4">
                                            <p:graphicEl>
                                              <a:dgm id="{9F8EB37A-463C-4320-9910-3675D796AF46}"/>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4">
                                            <p:graphicEl>
                                              <a:dgm id="{B92D80B7-BCD9-46CA-91EE-A39906B9D427}"/>
                                            </p:graphicEl>
                                          </p:spTgt>
                                        </p:tgtEl>
                                        <p:attrNameLst>
                                          <p:attrName>style.visibility</p:attrName>
                                        </p:attrNameLst>
                                      </p:cBhvr>
                                      <p:to>
                                        <p:strVal val="visible"/>
                                      </p:to>
                                    </p:set>
                                    <p:animEffect transition="in" filter="randombar(horizontal)">
                                      <p:cBhvr>
                                        <p:cTn id="17" dur="500"/>
                                        <p:tgtEl>
                                          <p:spTgt spid="4">
                                            <p:graphicEl>
                                              <a:dgm id="{B92D80B7-BCD9-46CA-91EE-A39906B9D427}"/>
                                            </p:graphic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4">
                                            <p:graphicEl>
                                              <a:dgm id="{21CA3EA4-D9BF-4D13-A616-5E1BD38E15DC}"/>
                                            </p:graphicEl>
                                          </p:spTgt>
                                        </p:tgtEl>
                                        <p:attrNameLst>
                                          <p:attrName>style.visibility</p:attrName>
                                        </p:attrNameLst>
                                      </p:cBhvr>
                                      <p:to>
                                        <p:strVal val="visible"/>
                                      </p:to>
                                    </p:set>
                                    <p:animEffect transition="in" filter="randombar(horizontal)">
                                      <p:cBhvr>
                                        <p:cTn id="22" dur="500"/>
                                        <p:tgtEl>
                                          <p:spTgt spid="4">
                                            <p:graphicEl>
                                              <a:dgm id="{21CA3EA4-D9BF-4D13-A616-5E1BD38E15DC}"/>
                                            </p:graphicEl>
                                          </p:spTgt>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4">
                                            <p:graphicEl>
                                              <a:dgm id="{E4E1A175-0867-4FDD-B5BA-EC0CA9821FFF}"/>
                                            </p:graphicEl>
                                          </p:spTgt>
                                        </p:tgtEl>
                                        <p:attrNameLst>
                                          <p:attrName>style.visibility</p:attrName>
                                        </p:attrNameLst>
                                      </p:cBhvr>
                                      <p:to>
                                        <p:strVal val="visible"/>
                                      </p:to>
                                    </p:set>
                                    <p:animEffect transition="in" filter="randombar(horizontal)">
                                      <p:cBhvr>
                                        <p:cTn id="27" dur="500"/>
                                        <p:tgtEl>
                                          <p:spTgt spid="4">
                                            <p:graphicEl>
                                              <a:dgm id="{E4E1A175-0867-4FDD-B5BA-EC0CA9821FFF}"/>
                                            </p:graphicEl>
                                          </p:spTgt>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4">
                                            <p:graphicEl>
                                              <a:dgm id="{24694F21-EE63-4653-BEEC-6F8EFD317ED5}"/>
                                            </p:graphicEl>
                                          </p:spTgt>
                                        </p:tgtEl>
                                        <p:attrNameLst>
                                          <p:attrName>style.visibility</p:attrName>
                                        </p:attrNameLst>
                                      </p:cBhvr>
                                      <p:to>
                                        <p:strVal val="visible"/>
                                      </p:to>
                                    </p:set>
                                    <p:animEffect transition="in" filter="randombar(horizontal)">
                                      <p:cBhvr>
                                        <p:cTn id="32" dur="500"/>
                                        <p:tgtEl>
                                          <p:spTgt spid="4">
                                            <p:graphicEl>
                                              <a:dgm id="{24694F21-EE63-4653-BEEC-6F8EFD317ED5}"/>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grpId="0" nodeType="clickEffect">
                                  <p:stCondLst>
                                    <p:cond delay="0"/>
                                  </p:stCondLst>
                                  <p:childTnLst>
                                    <p:set>
                                      <p:cBhvr>
                                        <p:cTn id="36" dur="1" fill="hold">
                                          <p:stCondLst>
                                            <p:cond delay="0"/>
                                          </p:stCondLst>
                                        </p:cTn>
                                        <p:tgtEl>
                                          <p:spTgt spid="4">
                                            <p:graphicEl>
                                              <a:dgm id="{5D18B410-A5C6-4CBF-B850-C9349090A449}"/>
                                            </p:graphicEl>
                                          </p:spTgt>
                                        </p:tgtEl>
                                        <p:attrNameLst>
                                          <p:attrName>style.visibility</p:attrName>
                                        </p:attrNameLst>
                                      </p:cBhvr>
                                      <p:to>
                                        <p:strVal val="visible"/>
                                      </p:to>
                                    </p:set>
                                    <p:animEffect transition="in" filter="randombar(horizontal)">
                                      <p:cBhvr>
                                        <p:cTn id="37" dur="500"/>
                                        <p:tgtEl>
                                          <p:spTgt spid="4">
                                            <p:graphicEl>
                                              <a:dgm id="{5D18B410-A5C6-4CBF-B850-C9349090A449}"/>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P spid="5"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ontent Placeholder 5"/>
          <p:cNvGraphicFramePr>
            <a:graphicFrameLocks noGrp="1"/>
          </p:cNvGraphicFramePr>
          <p:nvPr>
            <p:ph idx="1"/>
            <p:extLst>
              <p:ext uri="{D42A27DB-BD31-4B8C-83A1-F6EECF244321}">
                <p14:modId xmlns:p14="http://schemas.microsoft.com/office/powerpoint/2010/main" val="962675552"/>
              </p:ext>
            </p:extLst>
          </p:nvPr>
        </p:nvGraphicFramePr>
        <p:xfrm>
          <a:off x="457200" y="1600200"/>
          <a:ext cx="8229600" cy="452596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7" name="Picture 6"/>
          <p:cNvPicPr>
            <a:picLocks noChangeAspect="1"/>
          </p:cNvPicPr>
          <p:nvPr/>
        </p:nvPicPr>
        <p:blipFill>
          <a:blip r:embed="rId7"/>
          <a:stretch>
            <a:fillRect/>
          </a:stretch>
        </p:blipFill>
        <p:spPr>
          <a:xfrm>
            <a:off x="2123728" y="44624"/>
            <a:ext cx="5468586" cy="1079086"/>
          </a:xfrm>
          <a:prstGeom prst="rect">
            <a:avLst/>
          </a:prstGeom>
        </p:spPr>
      </p:pic>
    </p:spTree>
    <p:extLst>
      <p:ext uri="{BB962C8B-B14F-4D97-AF65-F5344CB8AC3E}">
        <p14:creationId xmlns:p14="http://schemas.microsoft.com/office/powerpoint/2010/main" val="139716123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airplan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fltVal val="0"/>
                                          </p:val>
                                        </p:tav>
                                        <p:tav tm="100000">
                                          <p:val>
                                            <p:strVal val="#ppt_w"/>
                                          </p:val>
                                        </p:tav>
                                      </p:tavLst>
                                    </p:anim>
                                    <p:anim calcmode="lin" valueType="num">
                                      <p:cBhvr>
                                        <p:cTn id="8" dur="1000" fill="hold"/>
                                        <p:tgtEl>
                                          <p:spTgt spid="7"/>
                                        </p:tgtEl>
                                        <p:attrNameLst>
                                          <p:attrName>ppt_h</p:attrName>
                                        </p:attrNameLst>
                                      </p:cBhvr>
                                      <p:tavLst>
                                        <p:tav tm="0">
                                          <p:val>
                                            <p:fltVal val="0"/>
                                          </p:val>
                                        </p:tav>
                                        <p:tav tm="100000">
                                          <p:val>
                                            <p:strVal val="#ppt_h"/>
                                          </p:val>
                                        </p:tav>
                                      </p:tavLst>
                                    </p:anim>
                                    <p:anim calcmode="lin" valueType="num">
                                      <p:cBhvr>
                                        <p:cTn id="9" dur="1000" fill="hold"/>
                                        <p:tgtEl>
                                          <p:spTgt spid="7"/>
                                        </p:tgtEl>
                                        <p:attrNameLst>
                                          <p:attrName>style.rotation</p:attrName>
                                        </p:attrNameLst>
                                      </p:cBhvr>
                                      <p:tavLst>
                                        <p:tav tm="0">
                                          <p:val>
                                            <p:fltVal val="90"/>
                                          </p:val>
                                        </p:tav>
                                        <p:tav tm="100000">
                                          <p:val>
                                            <p:fltVal val="0"/>
                                          </p:val>
                                        </p:tav>
                                      </p:tavLst>
                                    </p:anim>
                                    <p:animEffect transition="in" filter="fade">
                                      <p:cBhvr>
                                        <p:cTn id="10" dur="10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6">
                                            <p:graphicEl>
                                              <a:dgm id="{C04B8F25-DFF1-436B-B629-AC1DE9B8CDEA}"/>
                                            </p:graphicEl>
                                          </p:spTgt>
                                        </p:tgtEl>
                                        <p:attrNameLst>
                                          <p:attrName>style.visibility</p:attrName>
                                        </p:attrNameLst>
                                      </p:cBhvr>
                                      <p:to>
                                        <p:strVal val="visible"/>
                                      </p:to>
                                    </p:set>
                                    <p:anim calcmode="lin" valueType="num">
                                      <p:cBhvr>
                                        <p:cTn id="15" dur="1000" fill="hold"/>
                                        <p:tgtEl>
                                          <p:spTgt spid="6">
                                            <p:graphicEl>
                                              <a:dgm id="{C04B8F25-DFF1-436B-B629-AC1DE9B8CDEA}"/>
                                            </p:graphicEl>
                                          </p:spTgt>
                                        </p:tgtEl>
                                        <p:attrNameLst>
                                          <p:attrName>ppt_w</p:attrName>
                                        </p:attrNameLst>
                                      </p:cBhvr>
                                      <p:tavLst>
                                        <p:tav tm="0">
                                          <p:val>
                                            <p:fltVal val="0"/>
                                          </p:val>
                                        </p:tav>
                                        <p:tav tm="100000">
                                          <p:val>
                                            <p:strVal val="#ppt_w"/>
                                          </p:val>
                                        </p:tav>
                                      </p:tavLst>
                                    </p:anim>
                                    <p:anim calcmode="lin" valueType="num">
                                      <p:cBhvr>
                                        <p:cTn id="16" dur="1000" fill="hold"/>
                                        <p:tgtEl>
                                          <p:spTgt spid="6">
                                            <p:graphicEl>
                                              <a:dgm id="{C04B8F25-DFF1-436B-B629-AC1DE9B8CDEA}"/>
                                            </p:graphicEl>
                                          </p:spTgt>
                                        </p:tgtEl>
                                        <p:attrNameLst>
                                          <p:attrName>ppt_h</p:attrName>
                                        </p:attrNameLst>
                                      </p:cBhvr>
                                      <p:tavLst>
                                        <p:tav tm="0">
                                          <p:val>
                                            <p:fltVal val="0"/>
                                          </p:val>
                                        </p:tav>
                                        <p:tav tm="100000">
                                          <p:val>
                                            <p:strVal val="#ppt_h"/>
                                          </p:val>
                                        </p:tav>
                                      </p:tavLst>
                                    </p:anim>
                                    <p:anim calcmode="lin" valueType="num">
                                      <p:cBhvr>
                                        <p:cTn id="17" dur="1000" fill="hold"/>
                                        <p:tgtEl>
                                          <p:spTgt spid="6">
                                            <p:graphicEl>
                                              <a:dgm id="{C04B8F25-DFF1-436B-B629-AC1DE9B8CDEA}"/>
                                            </p:graphicEl>
                                          </p:spTgt>
                                        </p:tgtEl>
                                        <p:attrNameLst>
                                          <p:attrName>style.rotation</p:attrName>
                                        </p:attrNameLst>
                                      </p:cBhvr>
                                      <p:tavLst>
                                        <p:tav tm="0">
                                          <p:val>
                                            <p:fltVal val="90"/>
                                          </p:val>
                                        </p:tav>
                                        <p:tav tm="100000">
                                          <p:val>
                                            <p:fltVal val="0"/>
                                          </p:val>
                                        </p:tav>
                                      </p:tavLst>
                                    </p:anim>
                                    <p:animEffect transition="in" filter="fade">
                                      <p:cBhvr>
                                        <p:cTn id="18" dur="1000"/>
                                        <p:tgtEl>
                                          <p:spTgt spid="6">
                                            <p:graphicEl>
                                              <a:dgm id="{C04B8F25-DFF1-436B-B629-AC1DE9B8CDEA}"/>
                                            </p:graphicEl>
                                          </p:spTgt>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grpId="0" nodeType="clickEffect">
                                  <p:stCondLst>
                                    <p:cond delay="0"/>
                                  </p:stCondLst>
                                  <p:childTnLst>
                                    <p:set>
                                      <p:cBhvr>
                                        <p:cTn id="22" dur="1" fill="hold">
                                          <p:stCondLst>
                                            <p:cond delay="0"/>
                                          </p:stCondLst>
                                        </p:cTn>
                                        <p:tgtEl>
                                          <p:spTgt spid="6">
                                            <p:graphicEl>
                                              <a:dgm id="{0EBEE78B-6769-4F02-B4E0-8593DE6FDC8D}"/>
                                            </p:graphicEl>
                                          </p:spTgt>
                                        </p:tgtEl>
                                        <p:attrNameLst>
                                          <p:attrName>style.visibility</p:attrName>
                                        </p:attrNameLst>
                                      </p:cBhvr>
                                      <p:to>
                                        <p:strVal val="visible"/>
                                      </p:to>
                                    </p:set>
                                    <p:anim calcmode="lin" valueType="num">
                                      <p:cBhvr>
                                        <p:cTn id="23" dur="1000" fill="hold"/>
                                        <p:tgtEl>
                                          <p:spTgt spid="6">
                                            <p:graphicEl>
                                              <a:dgm id="{0EBEE78B-6769-4F02-B4E0-8593DE6FDC8D}"/>
                                            </p:graphicEl>
                                          </p:spTgt>
                                        </p:tgtEl>
                                        <p:attrNameLst>
                                          <p:attrName>ppt_w</p:attrName>
                                        </p:attrNameLst>
                                      </p:cBhvr>
                                      <p:tavLst>
                                        <p:tav tm="0">
                                          <p:val>
                                            <p:fltVal val="0"/>
                                          </p:val>
                                        </p:tav>
                                        <p:tav tm="100000">
                                          <p:val>
                                            <p:strVal val="#ppt_w"/>
                                          </p:val>
                                        </p:tav>
                                      </p:tavLst>
                                    </p:anim>
                                    <p:anim calcmode="lin" valueType="num">
                                      <p:cBhvr>
                                        <p:cTn id="24" dur="1000" fill="hold"/>
                                        <p:tgtEl>
                                          <p:spTgt spid="6">
                                            <p:graphicEl>
                                              <a:dgm id="{0EBEE78B-6769-4F02-B4E0-8593DE6FDC8D}"/>
                                            </p:graphicEl>
                                          </p:spTgt>
                                        </p:tgtEl>
                                        <p:attrNameLst>
                                          <p:attrName>ppt_h</p:attrName>
                                        </p:attrNameLst>
                                      </p:cBhvr>
                                      <p:tavLst>
                                        <p:tav tm="0">
                                          <p:val>
                                            <p:fltVal val="0"/>
                                          </p:val>
                                        </p:tav>
                                        <p:tav tm="100000">
                                          <p:val>
                                            <p:strVal val="#ppt_h"/>
                                          </p:val>
                                        </p:tav>
                                      </p:tavLst>
                                    </p:anim>
                                    <p:anim calcmode="lin" valueType="num">
                                      <p:cBhvr>
                                        <p:cTn id="25" dur="1000" fill="hold"/>
                                        <p:tgtEl>
                                          <p:spTgt spid="6">
                                            <p:graphicEl>
                                              <a:dgm id="{0EBEE78B-6769-4F02-B4E0-8593DE6FDC8D}"/>
                                            </p:graphicEl>
                                          </p:spTgt>
                                        </p:tgtEl>
                                        <p:attrNameLst>
                                          <p:attrName>style.rotation</p:attrName>
                                        </p:attrNameLst>
                                      </p:cBhvr>
                                      <p:tavLst>
                                        <p:tav tm="0">
                                          <p:val>
                                            <p:fltVal val="90"/>
                                          </p:val>
                                        </p:tav>
                                        <p:tav tm="100000">
                                          <p:val>
                                            <p:fltVal val="0"/>
                                          </p:val>
                                        </p:tav>
                                      </p:tavLst>
                                    </p:anim>
                                    <p:animEffect transition="in" filter="fade">
                                      <p:cBhvr>
                                        <p:cTn id="26" dur="1000"/>
                                        <p:tgtEl>
                                          <p:spTgt spid="6">
                                            <p:graphicEl>
                                              <a:dgm id="{0EBEE78B-6769-4F02-B4E0-8593DE6FDC8D}"/>
                                            </p:graphicEl>
                                          </p:spTgt>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6">
                                            <p:graphicEl>
                                              <a:dgm id="{52D6FDA8-B15D-468C-8DFE-FBE54AAA1A1D}"/>
                                            </p:graphicEl>
                                          </p:spTgt>
                                        </p:tgtEl>
                                        <p:attrNameLst>
                                          <p:attrName>style.visibility</p:attrName>
                                        </p:attrNameLst>
                                      </p:cBhvr>
                                      <p:to>
                                        <p:strVal val="visible"/>
                                      </p:to>
                                    </p:set>
                                    <p:anim calcmode="lin" valueType="num">
                                      <p:cBhvr>
                                        <p:cTn id="29" dur="1000" fill="hold"/>
                                        <p:tgtEl>
                                          <p:spTgt spid="6">
                                            <p:graphicEl>
                                              <a:dgm id="{52D6FDA8-B15D-468C-8DFE-FBE54AAA1A1D}"/>
                                            </p:graphicEl>
                                          </p:spTgt>
                                        </p:tgtEl>
                                        <p:attrNameLst>
                                          <p:attrName>ppt_w</p:attrName>
                                        </p:attrNameLst>
                                      </p:cBhvr>
                                      <p:tavLst>
                                        <p:tav tm="0">
                                          <p:val>
                                            <p:fltVal val="0"/>
                                          </p:val>
                                        </p:tav>
                                        <p:tav tm="100000">
                                          <p:val>
                                            <p:strVal val="#ppt_w"/>
                                          </p:val>
                                        </p:tav>
                                      </p:tavLst>
                                    </p:anim>
                                    <p:anim calcmode="lin" valueType="num">
                                      <p:cBhvr>
                                        <p:cTn id="30" dur="1000" fill="hold"/>
                                        <p:tgtEl>
                                          <p:spTgt spid="6">
                                            <p:graphicEl>
                                              <a:dgm id="{52D6FDA8-B15D-468C-8DFE-FBE54AAA1A1D}"/>
                                            </p:graphicEl>
                                          </p:spTgt>
                                        </p:tgtEl>
                                        <p:attrNameLst>
                                          <p:attrName>ppt_h</p:attrName>
                                        </p:attrNameLst>
                                      </p:cBhvr>
                                      <p:tavLst>
                                        <p:tav tm="0">
                                          <p:val>
                                            <p:fltVal val="0"/>
                                          </p:val>
                                        </p:tav>
                                        <p:tav tm="100000">
                                          <p:val>
                                            <p:strVal val="#ppt_h"/>
                                          </p:val>
                                        </p:tav>
                                      </p:tavLst>
                                    </p:anim>
                                    <p:anim calcmode="lin" valueType="num">
                                      <p:cBhvr>
                                        <p:cTn id="31" dur="1000" fill="hold"/>
                                        <p:tgtEl>
                                          <p:spTgt spid="6">
                                            <p:graphicEl>
                                              <a:dgm id="{52D6FDA8-B15D-468C-8DFE-FBE54AAA1A1D}"/>
                                            </p:graphicEl>
                                          </p:spTgt>
                                        </p:tgtEl>
                                        <p:attrNameLst>
                                          <p:attrName>style.rotation</p:attrName>
                                        </p:attrNameLst>
                                      </p:cBhvr>
                                      <p:tavLst>
                                        <p:tav tm="0">
                                          <p:val>
                                            <p:fltVal val="90"/>
                                          </p:val>
                                        </p:tav>
                                        <p:tav tm="100000">
                                          <p:val>
                                            <p:fltVal val="0"/>
                                          </p:val>
                                        </p:tav>
                                      </p:tavLst>
                                    </p:anim>
                                    <p:animEffect transition="in" filter="fade">
                                      <p:cBhvr>
                                        <p:cTn id="32" dur="1000"/>
                                        <p:tgtEl>
                                          <p:spTgt spid="6">
                                            <p:graphicEl>
                                              <a:dgm id="{52D6FDA8-B15D-468C-8DFE-FBE54AAA1A1D}"/>
                                            </p:graphicEl>
                                          </p:spTgt>
                                        </p:tgtEl>
                                      </p:cBhvr>
                                    </p:animEffect>
                                  </p:childTnLst>
                                </p:cTn>
                              </p:par>
                            </p:childTnLst>
                          </p:cTn>
                        </p:par>
                      </p:childTnLst>
                    </p:cTn>
                  </p:par>
                  <p:par>
                    <p:cTn id="33" fill="hold">
                      <p:stCondLst>
                        <p:cond delay="indefinite"/>
                      </p:stCondLst>
                      <p:childTnLst>
                        <p:par>
                          <p:cTn id="34" fill="hold">
                            <p:stCondLst>
                              <p:cond delay="0"/>
                            </p:stCondLst>
                            <p:childTnLst>
                              <p:par>
                                <p:cTn id="35" presetID="31" presetClass="entr" presetSubtype="0" fill="hold" grpId="0" nodeType="clickEffect">
                                  <p:stCondLst>
                                    <p:cond delay="0"/>
                                  </p:stCondLst>
                                  <p:childTnLst>
                                    <p:set>
                                      <p:cBhvr>
                                        <p:cTn id="36" dur="1" fill="hold">
                                          <p:stCondLst>
                                            <p:cond delay="0"/>
                                          </p:stCondLst>
                                        </p:cTn>
                                        <p:tgtEl>
                                          <p:spTgt spid="6">
                                            <p:graphicEl>
                                              <a:dgm id="{E4C8C785-9C31-4EDB-A199-E3F949F766A0}"/>
                                            </p:graphicEl>
                                          </p:spTgt>
                                        </p:tgtEl>
                                        <p:attrNameLst>
                                          <p:attrName>style.visibility</p:attrName>
                                        </p:attrNameLst>
                                      </p:cBhvr>
                                      <p:to>
                                        <p:strVal val="visible"/>
                                      </p:to>
                                    </p:set>
                                    <p:anim calcmode="lin" valueType="num">
                                      <p:cBhvr>
                                        <p:cTn id="37" dur="1000" fill="hold"/>
                                        <p:tgtEl>
                                          <p:spTgt spid="6">
                                            <p:graphicEl>
                                              <a:dgm id="{E4C8C785-9C31-4EDB-A199-E3F949F766A0}"/>
                                            </p:graphicEl>
                                          </p:spTgt>
                                        </p:tgtEl>
                                        <p:attrNameLst>
                                          <p:attrName>ppt_w</p:attrName>
                                        </p:attrNameLst>
                                      </p:cBhvr>
                                      <p:tavLst>
                                        <p:tav tm="0">
                                          <p:val>
                                            <p:fltVal val="0"/>
                                          </p:val>
                                        </p:tav>
                                        <p:tav tm="100000">
                                          <p:val>
                                            <p:strVal val="#ppt_w"/>
                                          </p:val>
                                        </p:tav>
                                      </p:tavLst>
                                    </p:anim>
                                    <p:anim calcmode="lin" valueType="num">
                                      <p:cBhvr>
                                        <p:cTn id="38" dur="1000" fill="hold"/>
                                        <p:tgtEl>
                                          <p:spTgt spid="6">
                                            <p:graphicEl>
                                              <a:dgm id="{E4C8C785-9C31-4EDB-A199-E3F949F766A0}"/>
                                            </p:graphicEl>
                                          </p:spTgt>
                                        </p:tgtEl>
                                        <p:attrNameLst>
                                          <p:attrName>ppt_h</p:attrName>
                                        </p:attrNameLst>
                                      </p:cBhvr>
                                      <p:tavLst>
                                        <p:tav tm="0">
                                          <p:val>
                                            <p:fltVal val="0"/>
                                          </p:val>
                                        </p:tav>
                                        <p:tav tm="100000">
                                          <p:val>
                                            <p:strVal val="#ppt_h"/>
                                          </p:val>
                                        </p:tav>
                                      </p:tavLst>
                                    </p:anim>
                                    <p:anim calcmode="lin" valueType="num">
                                      <p:cBhvr>
                                        <p:cTn id="39" dur="1000" fill="hold"/>
                                        <p:tgtEl>
                                          <p:spTgt spid="6">
                                            <p:graphicEl>
                                              <a:dgm id="{E4C8C785-9C31-4EDB-A199-E3F949F766A0}"/>
                                            </p:graphicEl>
                                          </p:spTgt>
                                        </p:tgtEl>
                                        <p:attrNameLst>
                                          <p:attrName>style.rotation</p:attrName>
                                        </p:attrNameLst>
                                      </p:cBhvr>
                                      <p:tavLst>
                                        <p:tav tm="0">
                                          <p:val>
                                            <p:fltVal val="90"/>
                                          </p:val>
                                        </p:tav>
                                        <p:tav tm="100000">
                                          <p:val>
                                            <p:fltVal val="0"/>
                                          </p:val>
                                        </p:tav>
                                      </p:tavLst>
                                    </p:anim>
                                    <p:animEffect transition="in" filter="fade">
                                      <p:cBhvr>
                                        <p:cTn id="40" dur="1000"/>
                                        <p:tgtEl>
                                          <p:spTgt spid="6">
                                            <p:graphicEl>
                                              <a:dgm id="{E4C8C785-9C31-4EDB-A199-E3F949F766A0}"/>
                                            </p:graphicEl>
                                          </p:spTgt>
                                        </p:tgtEl>
                                      </p:cBhvr>
                                    </p:animEffect>
                                  </p:childTnLst>
                                </p:cTn>
                              </p:par>
                              <p:par>
                                <p:cTn id="41" presetID="31" presetClass="entr" presetSubtype="0" fill="hold" grpId="0" nodeType="withEffect">
                                  <p:stCondLst>
                                    <p:cond delay="0"/>
                                  </p:stCondLst>
                                  <p:childTnLst>
                                    <p:set>
                                      <p:cBhvr>
                                        <p:cTn id="42" dur="1" fill="hold">
                                          <p:stCondLst>
                                            <p:cond delay="0"/>
                                          </p:stCondLst>
                                        </p:cTn>
                                        <p:tgtEl>
                                          <p:spTgt spid="6">
                                            <p:graphicEl>
                                              <a:dgm id="{ABAF5540-FDDF-4286-BC67-C6B1B772FC0F}"/>
                                            </p:graphicEl>
                                          </p:spTgt>
                                        </p:tgtEl>
                                        <p:attrNameLst>
                                          <p:attrName>style.visibility</p:attrName>
                                        </p:attrNameLst>
                                      </p:cBhvr>
                                      <p:to>
                                        <p:strVal val="visible"/>
                                      </p:to>
                                    </p:set>
                                    <p:anim calcmode="lin" valueType="num">
                                      <p:cBhvr>
                                        <p:cTn id="43" dur="1000" fill="hold"/>
                                        <p:tgtEl>
                                          <p:spTgt spid="6">
                                            <p:graphicEl>
                                              <a:dgm id="{ABAF5540-FDDF-4286-BC67-C6B1B772FC0F}"/>
                                            </p:graphicEl>
                                          </p:spTgt>
                                        </p:tgtEl>
                                        <p:attrNameLst>
                                          <p:attrName>ppt_w</p:attrName>
                                        </p:attrNameLst>
                                      </p:cBhvr>
                                      <p:tavLst>
                                        <p:tav tm="0">
                                          <p:val>
                                            <p:fltVal val="0"/>
                                          </p:val>
                                        </p:tav>
                                        <p:tav tm="100000">
                                          <p:val>
                                            <p:strVal val="#ppt_w"/>
                                          </p:val>
                                        </p:tav>
                                      </p:tavLst>
                                    </p:anim>
                                    <p:anim calcmode="lin" valueType="num">
                                      <p:cBhvr>
                                        <p:cTn id="44" dur="1000" fill="hold"/>
                                        <p:tgtEl>
                                          <p:spTgt spid="6">
                                            <p:graphicEl>
                                              <a:dgm id="{ABAF5540-FDDF-4286-BC67-C6B1B772FC0F}"/>
                                            </p:graphicEl>
                                          </p:spTgt>
                                        </p:tgtEl>
                                        <p:attrNameLst>
                                          <p:attrName>ppt_h</p:attrName>
                                        </p:attrNameLst>
                                      </p:cBhvr>
                                      <p:tavLst>
                                        <p:tav tm="0">
                                          <p:val>
                                            <p:fltVal val="0"/>
                                          </p:val>
                                        </p:tav>
                                        <p:tav tm="100000">
                                          <p:val>
                                            <p:strVal val="#ppt_h"/>
                                          </p:val>
                                        </p:tav>
                                      </p:tavLst>
                                    </p:anim>
                                    <p:anim calcmode="lin" valueType="num">
                                      <p:cBhvr>
                                        <p:cTn id="45" dur="1000" fill="hold"/>
                                        <p:tgtEl>
                                          <p:spTgt spid="6">
                                            <p:graphicEl>
                                              <a:dgm id="{ABAF5540-FDDF-4286-BC67-C6B1B772FC0F}"/>
                                            </p:graphicEl>
                                          </p:spTgt>
                                        </p:tgtEl>
                                        <p:attrNameLst>
                                          <p:attrName>style.rotation</p:attrName>
                                        </p:attrNameLst>
                                      </p:cBhvr>
                                      <p:tavLst>
                                        <p:tav tm="0">
                                          <p:val>
                                            <p:fltVal val="90"/>
                                          </p:val>
                                        </p:tav>
                                        <p:tav tm="100000">
                                          <p:val>
                                            <p:fltVal val="0"/>
                                          </p:val>
                                        </p:tav>
                                      </p:tavLst>
                                    </p:anim>
                                    <p:animEffect transition="in" filter="fade">
                                      <p:cBhvr>
                                        <p:cTn id="46" dur="1000"/>
                                        <p:tgtEl>
                                          <p:spTgt spid="6">
                                            <p:graphicEl>
                                              <a:dgm id="{ABAF5540-FDDF-4286-BC67-C6B1B772FC0F}"/>
                                            </p:graphicEl>
                                          </p:spTgt>
                                        </p:tgtEl>
                                      </p:cBhvr>
                                    </p:animEffect>
                                  </p:childTnLst>
                                </p:cTn>
                              </p:par>
                            </p:childTnLst>
                          </p:cTn>
                        </p:par>
                      </p:childTnLst>
                    </p:cTn>
                  </p:par>
                  <p:par>
                    <p:cTn id="47" fill="hold">
                      <p:stCondLst>
                        <p:cond delay="indefinite"/>
                      </p:stCondLst>
                      <p:childTnLst>
                        <p:par>
                          <p:cTn id="48" fill="hold">
                            <p:stCondLst>
                              <p:cond delay="0"/>
                            </p:stCondLst>
                            <p:childTnLst>
                              <p:par>
                                <p:cTn id="49" presetID="31" presetClass="entr" presetSubtype="0" fill="hold" grpId="0" nodeType="clickEffect">
                                  <p:stCondLst>
                                    <p:cond delay="0"/>
                                  </p:stCondLst>
                                  <p:childTnLst>
                                    <p:set>
                                      <p:cBhvr>
                                        <p:cTn id="50" dur="1" fill="hold">
                                          <p:stCondLst>
                                            <p:cond delay="0"/>
                                          </p:stCondLst>
                                        </p:cTn>
                                        <p:tgtEl>
                                          <p:spTgt spid="6">
                                            <p:graphicEl>
                                              <a:dgm id="{4FE9DDAE-3D53-42DB-AE7B-689F2BBAF614}"/>
                                            </p:graphicEl>
                                          </p:spTgt>
                                        </p:tgtEl>
                                        <p:attrNameLst>
                                          <p:attrName>style.visibility</p:attrName>
                                        </p:attrNameLst>
                                      </p:cBhvr>
                                      <p:to>
                                        <p:strVal val="visible"/>
                                      </p:to>
                                    </p:set>
                                    <p:anim calcmode="lin" valueType="num">
                                      <p:cBhvr>
                                        <p:cTn id="51" dur="1000" fill="hold"/>
                                        <p:tgtEl>
                                          <p:spTgt spid="6">
                                            <p:graphicEl>
                                              <a:dgm id="{4FE9DDAE-3D53-42DB-AE7B-689F2BBAF614}"/>
                                            </p:graphicEl>
                                          </p:spTgt>
                                        </p:tgtEl>
                                        <p:attrNameLst>
                                          <p:attrName>ppt_w</p:attrName>
                                        </p:attrNameLst>
                                      </p:cBhvr>
                                      <p:tavLst>
                                        <p:tav tm="0">
                                          <p:val>
                                            <p:fltVal val="0"/>
                                          </p:val>
                                        </p:tav>
                                        <p:tav tm="100000">
                                          <p:val>
                                            <p:strVal val="#ppt_w"/>
                                          </p:val>
                                        </p:tav>
                                      </p:tavLst>
                                    </p:anim>
                                    <p:anim calcmode="lin" valueType="num">
                                      <p:cBhvr>
                                        <p:cTn id="52" dur="1000" fill="hold"/>
                                        <p:tgtEl>
                                          <p:spTgt spid="6">
                                            <p:graphicEl>
                                              <a:dgm id="{4FE9DDAE-3D53-42DB-AE7B-689F2BBAF614}"/>
                                            </p:graphicEl>
                                          </p:spTgt>
                                        </p:tgtEl>
                                        <p:attrNameLst>
                                          <p:attrName>ppt_h</p:attrName>
                                        </p:attrNameLst>
                                      </p:cBhvr>
                                      <p:tavLst>
                                        <p:tav tm="0">
                                          <p:val>
                                            <p:fltVal val="0"/>
                                          </p:val>
                                        </p:tav>
                                        <p:tav tm="100000">
                                          <p:val>
                                            <p:strVal val="#ppt_h"/>
                                          </p:val>
                                        </p:tav>
                                      </p:tavLst>
                                    </p:anim>
                                    <p:anim calcmode="lin" valueType="num">
                                      <p:cBhvr>
                                        <p:cTn id="53" dur="1000" fill="hold"/>
                                        <p:tgtEl>
                                          <p:spTgt spid="6">
                                            <p:graphicEl>
                                              <a:dgm id="{4FE9DDAE-3D53-42DB-AE7B-689F2BBAF614}"/>
                                            </p:graphicEl>
                                          </p:spTgt>
                                        </p:tgtEl>
                                        <p:attrNameLst>
                                          <p:attrName>style.rotation</p:attrName>
                                        </p:attrNameLst>
                                      </p:cBhvr>
                                      <p:tavLst>
                                        <p:tav tm="0">
                                          <p:val>
                                            <p:fltVal val="90"/>
                                          </p:val>
                                        </p:tav>
                                        <p:tav tm="100000">
                                          <p:val>
                                            <p:fltVal val="0"/>
                                          </p:val>
                                        </p:tav>
                                      </p:tavLst>
                                    </p:anim>
                                    <p:animEffect transition="in" filter="fade">
                                      <p:cBhvr>
                                        <p:cTn id="54" dur="1000"/>
                                        <p:tgtEl>
                                          <p:spTgt spid="6">
                                            <p:graphicEl>
                                              <a:dgm id="{4FE9DDAE-3D53-42DB-AE7B-689F2BBAF614}"/>
                                            </p:graphicEl>
                                          </p:spTgt>
                                        </p:tgtEl>
                                      </p:cBhvr>
                                    </p:animEffect>
                                  </p:childTnLst>
                                </p:cTn>
                              </p:par>
                              <p:par>
                                <p:cTn id="55" presetID="31" presetClass="entr" presetSubtype="0" fill="hold" grpId="0" nodeType="withEffect">
                                  <p:stCondLst>
                                    <p:cond delay="0"/>
                                  </p:stCondLst>
                                  <p:childTnLst>
                                    <p:set>
                                      <p:cBhvr>
                                        <p:cTn id="56" dur="1" fill="hold">
                                          <p:stCondLst>
                                            <p:cond delay="0"/>
                                          </p:stCondLst>
                                        </p:cTn>
                                        <p:tgtEl>
                                          <p:spTgt spid="6">
                                            <p:graphicEl>
                                              <a:dgm id="{EF64E1FB-2FD9-48CF-9C6C-2E41E29E9221}"/>
                                            </p:graphicEl>
                                          </p:spTgt>
                                        </p:tgtEl>
                                        <p:attrNameLst>
                                          <p:attrName>style.visibility</p:attrName>
                                        </p:attrNameLst>
                                      </p:cBhvr>
                                      <p:to>
                                        <p:strVal val="visible"/>
                                      </p:to>
                                    </p:set>
                                    <p:anim calcmode="lin" valueType="num">
                                      <p:cBhvr>
                                        <p:cTn id="57" dur="1000" fill="hold"/>
                                        <p:tgtEl>
                                          <p:spTgt spid="6">
                                            <p:graphicEl>
                                              <a:dgm id="{EF64E1FB-2FD9-48CF-9C6C-2E41E29E9221}"/>
                                            </p:graphicEl>
                                          </p:spTgt>
                                        </p:tgtEl>
                                        <p:attrNameLst>
                                          <p:attrName>ppt_w</p:attrName>
                                        </p:attrNameLst>
                                      </p:cBhvr>
                                      <p:tavLst>
                                        <p:tav tm="0">
                                          <p:val>
                                            <p:fltVal val="0"/>
                                          </p:val>
                                        </p:tav>
                                        <p:tav tm="100000">
                                          <p:val>
                                            <p:strVal val="#ppt_w"/>
                                          </p:val>
                                        </p:tav>
                                      </p:tavLst>
                                    </p:anim>
                                    <p:anim calcmode="lin" valueType="num">
                                      <p:cBhvr>
                                        <p:cTn id="58" dur="1000" fill="hold"/>
                                        <p:tgtEl>
                                          <p:spTgt spid="6">
                                            <p:graphicEl>
                                              <a:dgm id="{EF64E1FB-2FD9-48CF-9C6C-2E41E29E9221}"/>
                                            </p:graphicEl>
                                          </p:spTgt>
                                        </p:tgtEl>
                                        <p:attrNameLst>
                                          <p:attrName>ppt_h</p:attrName>
                                        </p:attrNameLst>
                                      </p:cBhvr>
                                      <p:tavLst>
                                        <p:tav tm="0">
                                          <p:val>
                                            <p:fltVal val="0"/>
                                          </p:val>
                                        </p:tav>
                                        <p:tav tm="100000">
                                          <p:val>
                                            <p:strVal val="#ppt_h"/>
                                          </p:val>
                                        </p:tav>
                                      </p:tavLst>
                                    </p:anim>
                                    <p:anim calcmode="lin" valueType="num">
                                      <p:cBhvr>
                                        <p:cTn id="59" dur="1000" fill="hold"/>
                                        <p:tgtEl>
                                          <p:spTgt spid="6">
                                            <p:graphicEl>
                                              <a:dgm id="{EF64E1FB-2FD9-48CF-9C6C-2E41E29E9221}"/>
                                            </p:graphicEl>
                                          </p:spTgt>
                                        </p:tgtEl>
                                        <p:attrNameLst>
                                          <p:attrName>style.rotation</p:attrName>
                                        </p:attrNameLst>
                                      </p:cBhvr>
                                      <p:tavLst>
                                        <p:tav tm="0">
                                          <p:val>
                                            <p:fltVal val="90"/>
                                          </p:val>
                                        </p:tav>
                                        <p:tav tm="100000">
                                          <p:val>
                                            <p:fltVal val="0"/>
                                          </p:val>
                                        </p:tav>
                                      </p:tavLst>
                                    </p:anim>
                                    <p:animEffect transition="in" filter="fade">
                                      <p:cBhvr>
                                        <p:cTn id="60" dur="1000"/>
                                        <p:tgtEl>
                                          <p:spTgt spid="6">
                                            <p:graphicEl>
                                              <a:dgm id="{EF64E1FB-2FD9-48CF-9C6C-2E41E29E9221}"/>
                                            </p:graphicEl>
                                          </p:spTgt>
                                        </p:tgtEl>
                                      </p:cBhvr>
                                    </p:animEffect>
                                  </p:childTnLst>
                                </p:cTn>
                              </p:par>
                            </p:childTnLst>
                          </p:cTn>
                        </p:par>
                      </p:childTnLst>
                    </p:cTn>
                  </p:par>
                  <p:par>
                    <p:cTn id="61" fill="hold">
                      <p:stCondLst>
                        <p:cond delay="indefinite"/>
                      </p:stCondLst>
                      <p:childTnLst>
                        <p:par>
                          <p:cTn id="62" fill="hold">
                            <p:stCondLst>
                              <p:cond delay="0"/>
                            </p:stCondLst>
                            <p:childTnLst>
                              <p:par>
                                <p:cTn id="63" presetID="31" presetClass="entr" presetSubtype="0" fill="hold" grpId="0" nodeType="clickEffect">
                                  <p:stCondLst>
                                    <p:cond delay="0"/>
                                  </p:stCondLst>
                                  <p:childTnLst>
                                    <p:set>
                                      <p:cBhvr>
                                        <p:cTn id="64" dur="1" fill="hold">
                                          <p:stCondLst>
                                            <p:cond delay="0"/>
                                          </p:stCondLst>
                                        </p:cTn>
                                        <p:tgtEl>
                                          <p:spTgt spid="6">
                                            <p:graphicEl>
                                              <a:dgm id="{4993F157-E77F-4065-A37F-A40AFEC8488F}"/>
                                            </p:graphicEl>
                                          </p:spTgt>
                                        </p:tgtEl>
                                        <p:attrNameLst>
                                          <p:attrName>style.visibility</p:attrName>
                                        </p:attrNameLst>
                                      </p:cBhvr>
                                      <p:to>
                                        <p:strVal val="visible"/>
                                      </p:to>
                                    </p:set>
                                    <p:anim calcmode="lin" valueType="num">
                                      <p:cBhvr>
                                        <p:cTn id="65" dur="1000" fill="hold"/>
                                        <p:tgtEl>
                                          <p:spTgt spid="6">
                                            <p:graphicEl>
                                              <a:dgm id="{4993F157-E77F-4065-A37F-A40AFEC8488F}"/>
                                            </p:graphicEl>
                                          </p:spTgt>
                                        </p:tgtEl>
                                        <p:attrNameLst>
                                          <p:attrName>ppt_w</p:attrName>
                                        </p:attrNameLst>
                                      </p:cBhvr>
                                      <p:tavLst>
                                        <p:tav tm="0">
                                          <p:val>
                                            <p:fltVal val="0"/>
                                          </p:val>
                                        </p:tav>
                                        <p:tav tm="100000">
                                          <p:val>
                                            <p:strVal val="#ppt_w"/>
                                          </p:val>
                                        </p:tav>
                                      </p:tavLst>
                                    </p:anim>
                                    <p:anim calcmode="lin" valueType="num">
                                      <p:cBhvr>
                                        <p:cTn id="66" dur="1000" fill="hold"/>
                                        <p:tgtEl>
                                          <p:spTgt spid="6">
                                            <p:graphicEl>
                                              <a:dgm id="{4993F157-E77F-4065-A37F-A40AFEC8488F}"/>
                                            </p:graphicEl>
                                          </p:spTgt>
                                        </p:tgtEl>
                                        <p:attrNameLst>
                                          <p:attrName>ppt_h</p:attrName>
                                        </p:attrNameLst>
                                      </p:cBhvr>
                                      <p:tavLst>
                                        <p:tav tm="0">
                                          <p:val>
                                            <p:fltVal val="0"/>
                                          </p:val>
                                        </p:tav>
                                        <p:tav tm="100000">
                                          <p:val>
                                            <p:strVal val="#ppt_h"/>
                                          </p:val>
                                        </p:tav>
                                      </p:tavLst>
                                    </p:anim>
                                    <p:anim calcmode="lin" valueType="num">
                                      <p:cBhvr>
                                        <p:cTn id="67" dur="1000" fill="hold"/>
                                        <p:tgtEl>
                                          <p:spTgt spid="6">
                                            <p:graphicEl>
                                              <a:dgm id="{4993F157-E77F-4065-A37F-A40AFEC8488F}"/>
                                            </p:graphicEl>
                                          </p:spTgt>
                                        </p:tgtEl>
                                        <p:attrNameLst>
                                          <p:attrName>style.rotation</p:attrName>
                                        </p:attrNameLst>
                                      </p:cBhvr>
                                      <p:tavLst>
                                        <p:tav tm="0">
                                          <p:val>
                                            <p:fltVal val="90"/>
                                          </p:val>
                                        </p:tav>
                                        <p:tav tm="100000">
                                          <p:val>
                                            <p:fltVal val="0"/>
                                          </p:val>
                                        </p:tav>
                                      </p:tavLst>
                                    </p:anim>
                                    <p:animEffect transition="in" filter="fade">
                                      <p:cBhvr>
                                        <p:cTn id="68" dur="1000"/>
                                        <p:tgtEl>
                                          <p:spTgt spid="6">
                                            <p:graphicEl>
                                              <a:dgm id="{4993F157-E77F-4065-A37F-A40AFEC8488F}"/>
                                            </p:graphicEl>
                                          </p:spTgt>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
                                            <p:graphicEl>
                                              <a:dgm id="{933F5CFA-1CF6-4872-9E20-3958C05869D8}"/>
                                            </p:graphicEl>
                                          </p:spTgt>
                                        </p:tgtEl>
                                        <p:attrNameLst>
                                          <p:attrName>style.visibility</p:attrName>
                                        </p:attrNameLst>
                                      </p:cBhvr>
                                      <p:to>
                                        <p:strVal val="visible"/>
                                      </p:to>
                                    </p:set>
                                    <p:anim calcmode="lin" valueType="num">
                                      <p:cBhvr>
                                        <p:cTn id="71" dur="1000" fill="hold"/>
                                        <p:tgtEl>
                                          <p:spTgt spid="6">
                                            <p:graphicEl>
                                              <a:dgm id="{933F5CFA-1CF6-4872-9E20-3958C05869D8}"/>
                                            </p:graphicEl>
                                          </p:spTgt>
                                        </p:tgtEl>
                                        <p:attrNameLst>
                                          <p:attrName>ppt_w</p:attrName>
                                        </p:attrNameLst>
                                      </p:cBhvr>
                                      <p:tavLst>
                                        <p:tav tm="0">
                                          <p:val>
                                            <p:fltVal val="0"/>
                                          </p:val>
                                        </p:tav>
                                        <p:tav tm="100000">
                                          <p:val>
                                            <p:strVal val="#ppt_w"/>
                                          </p:val>
                                        </p:tav>
                                      </p:tavLst>
                                    </p:anim>
                                    <p:anim calcmode="lin" valueType="num">
                                      <p:cBhvr>
                                        <p:cTn id="72" dur="1000" fill="hold"/>
                                        <p:tgtEl>
                                          <p:spTgt spid="6">
                                            <p:graphicEl>
                                              <a:dgm id="{933F5CFA-1CF6-4872-9E20-3958C05869D8}"/>
                                            </p:graphicEl>
                                          </p:spTgt>
                                        </p:tgtEl>
                                        <p:attrNameLst>
                                          <p:attrName>ppt_h</p:attrName>
                                        </p:attrNameLst>
                                      </p:cBhvr>
                                      <p:tavLst>
                                        <p:tav tm="0">
                                          <p:val>
                                            <p:fltVal val="0"/>
                                          </p:val>
                                        </p:tav>
                                        <p:tav tm="100000">
                                          <p:val>
                                            <p:strVal val="#ppt_h"/>
                                          </p:val>
                                        </p:tav>
                                      </p:tavLst>
                                    </p:anim>
                                    <p:anim calcmode="lin" valueType="num">
                                      <p:cBhvr>
                                        <p:cTn id="73" dur="1000" fill="hold"/>
                                        <p:tgtEl>
                                          <p:spTgt spid="6">
                                            <p:graphicEl>
                                              <a:dgm id="{933F5CFA-1CF6-4872-9E20-3958C05869D8}"/>
                                            </p:graphicEl>
                                          </p:spTgt>
                                        </p:tgtEl>
                                        <p:attrNameLst>
                                          <p:attrName>style.rotation</p:attrName>
                                        </p:attrNameLst>
                                      </p:cBhvr>
                                      <p:tavLst>
                                        <p:tav tm="0">
                                          <p:val>
                                            <p:fltVal val="90"/>
                                          </p:val>
                                        </p:tav>
                                        <p:tav tm="100000">
                                          <p:val>
                                            <p:fltVal val="0"/>
                                          </p:val>
                                        </p:tav>
                                      </p:tavLst>
                                    </p:anim>
                                    <p:animEffect transition="in" filter="fade">
                                      <p:cBhvr>
                                        <p:cTn id="74" dur="1000"/>
                                        <p:tgtEl>
                                          <p:spTgt spid="6">
                                            <p:graphicEl>
                                              <a:dgm id="{933F5CFA-1CF6-4872-9E20-3958C05869D8}"/>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p:bldSub>
          <a:bldDgm bld="one"/>
        </p:bldSub>
      </p:bldGraphic>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Diagram 11"/>
          <p:cNvGraphicFramePr/>
          <p:nvPr>
            <p:extLst>
              <p:ext uri="{D42A27DB-BD31-4B8C-83A1-F6EECF244321}">
                <p14:modId xmlns:p14="http://schemas.microsoft.com/office/powerpoint/2010/main" val="2089332600"/>
              </p:ext>
            </p:extLst>
          </p:nvPr>
        </p:nvGraphicFramePr>
        <p:xfrm>
          <a:off x="3563888" y="1916832"/>
          <a:ext cx="5472608" cy="453481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3" name="Rounded Rectangle 12"/>
          <p:cNvSpPr/>
          <p:nvPr/>
        </p:nvSpPr>
        <p:spPr>
          <a:xfrm>
            <a:off x="179512" y="2564904"/>
            <a:ext cx="3168000" cy="345638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lvl="0" algn="ctr">
              <a:lnSpc>
                <a:spcPct val="150000"/>
              </a:lnSpc>
            </a:pPr>
            <a:r>
              <a:rPr lang="fa-IR" b="1" dirty="0">
                <a:solidFill>
                  <a:srgbClr val="FFFF00"/>
                </a:solidFill>
                <a:cs typeface="B Nazanin" panose="00000400000000000000" pitchFamily="2" charset="-78"/>
              </a:rPr>
              <a:t>تحصیل علوم حوزوی، درون‏مایۀ این توانمندی‏ها را تأمین می‏کند و این توانایی‏ها قالبی برای ارائۀ آن محتوا خواهد شد. به‌خوبی روشن است که محتوای بدون قالب همچون قالبِ بدون محتوا، مفید واقع نمی‏شود.</a:t>
            </a:r>
          </a:p>
        </p:txBody>
      </p:sp>
      <p:pic>
        <p:nvPicPr>
          <p:cNvPr id="4" name="Picture 3"/>
          <p:cNvPicPr>
            <a:picLocks noChangeAspect="1"/>
          </p:cNvPicPr>
          <p:nvPr/>
        </p:nvPicPr>
        <p:blipFill>
          <a:blip r:embed="rId7"/>
          <a:stretch>
            <a:fillRect/>
          </a:stretch>
        </p:blipFill>
        <p:spPr>
          <a:xfrm>
            <a:off x="1979712" y="25333"/>
            <a:ext cx="5468586" cy="1079086"/>
          </a:xfrm>
          <a:prstGeom prst="rect">
            <a:avLst/>
          </a:prstGeom>
        </p:spPr>
      </p:pic>
    </p:spTree>
    <p:extLst>
      <p:ext uri="{BB962C8B-B14F-4D97-AF65-F5344CB8AC3E}">
        <p14:creationId xmlns:p14="http://schemas.microsoft.com/office/powerpoint/2010/main" val="3496554836"/>
      </p:ext>
    </p:extLst>
  </p:cSld>
  <p:clrMapOvr>
    <a:masterClrMapping/>
  </p:clrMapOvr>
  <mc:AlternateContent xmlns:mc="http://schemas.openxmlformats.org/markup-compatibility/2006" xmlns:p14="http://schemas.microsoft.com/office/powerpoint/2010/main">
    <mc:Choice Requires="p14">
      <p:transition spd="slow" p14:dur="1600">
        <p14:gallery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2" grpId="0">
        <p:bldAsOne/>
      </p:bldGraphic>
      <p:bldP spid="13"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113467010"/>
              </p:ext>
            </p:extLst>
          </p:nvPr>
        </p:nvGraphicFramePr>
        <p:xfrm>
          <a:off x="72008" y="1556792"/>
          <a:ext cx="4355976" cy="5191504"/>
        </p:xfrm>
        <a:graphic>
          <a:graphicData uri="http://schemas.openxmlformats.org/drawingml/2006/table">
            <a:tbl>
              <a:tblPr rtl="1" firstRow="1" firstCol="1" lastRow="1" lastCol="1" bandRow="1" bandCol="1"/>
              <a:tblGrid>
                <a:gridCol w="2115659">
                  <a:extLst>
                    <a:ext uri="{9D8B030D-6E8A-4147-A177-3AD203B41FA5}">
                      <a16:colId xmlns:a16="http://schemas.microsoft.com/office/drawing/2014/main" xmlns="" val="64939918"/>
                    </a:ext>
                  </a:extLst>
                </a:gridCol>
                <a:gridCol w="2240317">
                  <a:extLst>
                    <a:ext uri="{9D8B030D-6E8A-4147-A177-3AD203B41FA5}">
                      <a16:colId xmlns:a16="http://schemas.microsoft.com/office/drawing/2014/main" xmlns="" val="2646394993"/>
                    </a:ext>
                  </a:extLst>
                </a:gridCol>
              </a:tblGrid>
              <a:tr h="5191504">
                <a:tc>
                  <a:txBody>
                    <a:bodyPr/>
                    <a:lstStyle/>
                    <a:p>
                      <a:pPr indent="179705" algn="ctr" rtl="1">
                        <a:lnSpc>
                          <a:spcPct val="115000"/>
                        </a:lnSpc>
                        <a:spcAft>
                          <a:spcPts val="0"/>
                        </a:spcAft>
                      </a:pPr>
                      <a:r>
                        <a:rPr lang="fa-IR" sz="1600" b="1" dirty="0" smtClean="0">
                          <a:solidFill>
                            <a:srgbClr val="FF0000"/>
                          </a:solidFill>
                          <a:effectLst/>
                          <a:latin typeface="Times New Roman" panose="02020603050405020304" pitchFamily="18" charset="0"/>
                          <a:ea typeface="Times New Roman" panose="02020603050405020304" pitchFamily="18" charset="0"/>
                          <a:cs typeface="B Titr" panose="00000700000000000000" pitchFamily="2" charset="-78"/>
                        </a:rPr>
                        <a:t>مراکز </a:t>
                      </a:r>
                      <a:r>
                        <a:rPr lang="fa-IR" sz="1600" b="1" dirty="0">
                          <a:solidFill>
                            <a:srgbClr val="FF0000"/>
                          </a:solidFill>
                          <a:effectLst/>
                          <a:latin typeface="Times New Roman" panose="02020603050405020304" pitchFamily="18" charset="0"/>
                          <a:ea typeface="Times New Roman" panose="02020603050405020304" pitchFamily="18" charset="0"/>
                          <a:cs typeface="B Titr" panose="00000700000000000000" pitchFamily="2" charset="-78"/>
                        </a:rPr>
                        <a:t>فرهنگی</a:t>
                      </a:r>
                      <a:endParaRPr lang="en-US" sz="1600" dirty="0">
                        <a:solidFill>
                          <a:srgbClr val="FF0000"/>
                        </a:solidFill>
                        <a:effectLst/>
                        <a:latin typeface="Times New Roman" panose="02020603050405020304" pitchFamily="18" charset="0"/>
                        <a:ea typeface="Times New Roman" panose="02020603050405020304" pitchFamily="18" charset="0"/>
                        <a:cs typeface="B Titr" panose="000007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مساجد</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حوزه‏های علمیه</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دانشگاه‌ها</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مدارس</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کانون‏ها</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فضای مجازی </a:t>
                      </a:r>
                      <a:r>
                        <a:rPr lang="fa-IR" sz="1200" b="1" dirty="0">
                          <a:effectLst/>
                          <a:latin typeface="Times New Roman" panose="02020603050405020304" pitchFamily="18" charset="0"/>
                          <a:ea typeface="Times New Roman" panose="02020603050405020304" pitchFamily="18" charset="0"/>
                          <a:cs typeface="B Nazanin" panose="00000400000000000000" pitchFamily="2" charset="-78"/>
                        </a:rPr>
                        <a:t>(سایت، کلوپ، چت، وبلاگ و... ) </a:t>
                      </a:r>
                      <a:endParaRPr lang="en-US" sz="12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مطبوعات و نشریات</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ادارات و نهادها</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هیآت مذهبی</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نمایشگاه‌ها</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پادگان‏ها</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جلسات انس دوستانه</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محیط خانواده</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زندان‏ها</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رادیو و تلویزیون</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 </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79705" algn="ctr" defTabSz="914400" rtl="1" eaLnBrk="1" latinLnBrk="0" hangingPunct="1">
                        <a:lnSpc>
                          <a:spcPct val="115000"/>
                        </a:lnSpc>
                        <a:spcAft>
                          <a:spcPts val="0"/>
                        </a:spcAft>
                      </a:pPr>
                      <a:r>
                        <a:rPr lang="fa-IR" sz="1600" b="1" kern="1200" dirty="0">
                          <a:solidFill>
                            <a:srgbClr val="FF0000"/>
                          </a:solidFill>
                          <a:effectLst/>
                          <a:latin typeface="Times New Roman" panose="02020603050405020304" pitchFamily="18" charset="0"/>
                          <a:ea typeface="Times New Roman" panose="02020603050405020304" pitchFamily="18" charset="0"/>
                          <a:cs typeface="B Titr" panose="00000700000000000000" pitchFamily="2" charset="-78"/>
                        </a:rPr>
                        <a:t>انواع فعالیت‏های فرهنگی</a:t>
                      </a:r>
                      <a:endParaRPr lang="en-US" sz="1600" b="1" kern="1200" dirty="0">
                        <a:solidFill>
                          <a:srgbClr val="FF0000"/>
                        </a:solidFill>
                        <a:effectLst/>
                        <a:latin typeface="Times New Roman" panose="02020603050405020304" pitchFamily="18" charset="0"/>
                        <a:ea typeface="Times New Roman" panose="02020603050405020304" pitchFamily="18" charset="0"/>
                        <a:cs typeface="B Titr" panose="000007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سخنرانی</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تدریس و کلاس‏داری</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تألیف</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تحقیق</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مشاوره و راهنمایی</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مقاله</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ترجمه</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شعر</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داستان</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گفت‌وگو</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موعظه</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نقاشی، طراحی، گرافیک</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روزنامه دیواری</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دعا، مرثیه، مداحی</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پاسخ به سؤالات</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پشتیبانی فکری</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p>
                      <a:pPr indent="179705" algn="ctr" rtl="1">
                        <a:lnSpc>
                          <a:spcPct val="115000"/>
                        </a:lnSpc>
                        <a:spcAft>
                          <a:spcPts val="0"/>
                        </a:spcAft>
                      </a:pPr>
                      <a:r>
                        <a:rPr lang="fa-IR" sz="1600" b="1" dirty="0">
                          <a:effectLst/>
                          <a:latin typeface="Times New Roman" panose="02020603050405020304" pitchFamily="18" charset="0"/>
                          <a:ea typeface="Times New Roman" panose="02020603050405020304" pitchFamily="18" charset="0"/>
                          <a:cs typeface="B Nazanin" panose="00000400000000000000" pitchFamily="2" charset="-78"/>
                        </a:rPr>
                        <a:t>... </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xmlns="" val="3928877575"/>
                  </a:ext>
                </a:extLst>
              </a:tr>
            </a:tbl>
          </a:graphicData>
        </a:graphic>
      </p:graphicFrame>
      <p:sp>
        <p:nvSpPr>
          <p:cNvPr id="9" name="Rectangle 8"/>
          <p:cNvSpPr/>
          <p:nvPr/>
        </p:nvSpPr>
        <p:spPr>
          <a:xfrm>
            <a:off x="4499992" y="1556792"/>
            <a:ext cx="4536504" cy="5189113"/>
          </a:xfrm>
          <a:prstGeom prst="rect">
            <a:avLst/>
          </a:prstGeom>
        </p:spPr>
        <p:style>
          <a:lnRef idx="2">
            <a:schemeClr val="accent2"/>
          </a:lnRef>
          <a:fillRef idx="1">
            <a:schemeClr val="lt1"/>
          </a:fillRef>
          <a:effectRef idx="0">
            <a:schemeClr val="accent2"/>
          </a:effectRef>
          <a:fontRef idx="minor">
            <a:schemeClr val="dk1"/>
          </a:fontRef>
        </p:style>
        <p:txBody>
          <a:bodyPr wrap="square">
            <a:spAutoFit/>
          </a:bodyPr>
          <a:lstStyle/>
          <a:p>
            <a:pPr indent="179705" algn="justLow">
              <a:lnSpc>
                <a:spcPct val="115000"/>
              </a:lnSpc>
            </a:pPr>
            <a:r>
              <a:rPr lang="fa-IR" b="1" dirty="0">
                <a:cs typeface="B Nazanin" panose="00000400000000000000" pitchFamily="2" charset="-78"/>
              </a:rPr>
              <a:t>پاره‏ای از دانش‏آموزان مدارس و دبیرستان‏ها در کنار برنامه‏های آموزشی و تحصیلی خود در فعالیت‏های فوق‏برنامه، حضوری پرنشاط دارند. روزنامۀ دیواری تهیه می‏کنند، مقاله می‏نویسند و در مراسم صبحگاه ارائه می‏دهند، در کتابخانه یا واحدهای دیگر فعالیت می‏کنند، در اجرای مراسم نماز جماعت، دعا، قرآن، جشن یا سوگواری، راهپیمایی و برنامه‏های هنری­دکلمه، مسابقه، سرود، تئاترـ سهیم می‏گردند، با بسیج مدرسه همکاری می‏کنند، بریدۀ جراید را در تابلوی مخصوص نصب می‏کنند، کلاس‏های تقویتی برای دوستان خود تشکیل می‏دهند، از ذوق و هنر خود به‏صورت شعر، طراحی، کاریکاتور و.... استفاده می‏کنند، آزمایش‏های توصیه شده در کتاب‏های درسی را به‌خوبی انجام می‏دهند، با بهره‏گیری از دانش و مهارت خود کارهای دستی، پاورپوينت و وسایل خاص تولید می‏کنند و خلاصه آنکه جوش و خروش ویژه‏ای از خود نشان می‏دهند</a:t>
            </a:r>
            <a:endParaRPr lang="en-US" sz="1600" b="1" dirty="0">
              <a:effectLst/>
              <a:latin typeface="Times New Roman" panose="02020603050405020304" pitchFamily="18" charset="0"/>
              <a:ea typeface="Times New Roman" panose="02020603050405020304" pitchFamily="18" charset="0"/>
              <a:cs typeface="B Nazanin" panose="00000400000000000000" pitchFamily="2" charset="-78"/>
            </a:endParaRPr>
          </a:p>
        </p:txBody>
      </p:sp>
      <p:pic>
        <p:nvPicPr>
          <p:cNvPr id="7" name="Picture 6"/>
          <p:cNvPicPr>
            <a:picLocks noChangeAspect="1"/>
          </p:cNvPicPr>
          <p:nvPr/>
        </p:nvPicPr>
        <p:blipFill>
          <a:blip r:embed="rId2"/>
          <a:stretch>
            <a:fillRect/>
          </a:stretch>
        </p:blipFill>
        <p:spPr>
          <a:xfrm>
            <a:off x="1979712" y="25333"/>
            <a:ext cx="5468586" cy="1079086"/>
          </a:xfrm>
          <a:prstGeom prst="rect">
            <a:avLst/>
          </a:prstGeom>
        </p:spPr>
      </p:pic>
    </p:spTree>
    <p:extLst>
      <p:ext uri="{BB962C8B-B14F-4D97-AF65-F5344CB8AC3E}">
        <p14:creationId xmlns:p14="http://schemas.microsoft.com/office/powerpoint/2010/main" val="38299192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drape" invX="1"/>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5"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2000"/>
                                        <p:tgtEl>
                                          <p:spTgt spid="7"/>
                                        </p:tgtEl>
                                      </p:cBhvr>
                                    </p:animEffect>
                                    <p:anim calcmode="lin" valueType="num">
                                      <p:cBhvr>
                                        <p:cTn id="8" dur="2000" fill="hold"/>
                                        <p:tgtEl>
                                          <p:spTgt spid="7"/>
                                        </p:tgtEl>
                                        <p:attrNameLst>
                                          <p:attrName>ppt_w</p:attrName>
                                        </p:attrNameLst>
                                      </p:cBhvr>
                                      <p:tavLst>
                                        <p:tav tm="0" fmla="#ppt_w*sin(2.5*pi*$)">
                                          <p:val>
                                            <p:fltVal val="0"/>
                                          </p:val>
                                        </p:tav>
                                        <p:tav tm="100000">
                                          <p:val>
                                            <p:fltVal val="1"/>
                                          </p:val>
                                        </p:tav>
                                      </p:tavLst>
                                    </p:anim>
                                    <p:anim calcmode="lin" valueType="num">
                                      <p:cBhvr>
                                        <p:cTn id="9" dur="20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2000"/>
                                        <p:tgtEl>
                                          <p:spTgt spid="6"/>
                                        </p:tgtEl>
                                      </p:cBhvr>
                                    </p:animEffect>
                                    <p:anim calcmode="lin" valueType="num">
                                      <p:cBhvr>
                                        <p:cTn id="15" dur="2000" fill="hold"/>
                                        <p:tgtEl>
                                          <p:spTgt spid="6"/>
                                        </p:tgtEl>
                                        <p:attrNameLst>
                                          <p:attrName>ppt_w</p:attrName>
                                        </p:attrNameLst>
                                      </p:cBhvr>
                                      <p:tavLst>
                                        <p:tav tm="0" fmla="#ppt_w*sin(2.5*pi*$)">
                                          <p:val>
                                            <p:fltVal val="0"/>
                                          </p:val>
                                        </p:tav>
                                        <p:tav tm="100000">
                                          <p:val>
                                            <p:fltVal val="1"/>
                                          </p:val>
                                        </p:tav>
                                      </p:tavLst>
                                    </p:anim>
                                    <p:anim calcmode="lin" valueType="num">
                                      <p:cBhvr>
                                        <p:cTn id="16"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2000"/>
                                        <p:tgtEl>
                                          <p:spTgt spid="9"/>
                                        </p:tgtEl>
                                      </p:cBhvr>
                                    </p:animEffect>
                                    <p:anim calcmode="lin" valueType="num">
                                      <p:cBhvr>
                                        <p:cTn id="22" dur="2000" fill="hold"/>
                                        <p:tgtEl>
                                          <p:spTgt spid="9"/>
                                        </p:tgtEl>
                                        <p:attrNameLst>
                                          <p:attrName>ppt_w</p:attrName>
                                        </p:attrNameLst>
                                      </p:cBhvr>
                                      <p:tavLst>
                                        <p:tav tm="0" fmla="#ppt_w*sin(2.5*pi*$)">
                                          <p:val>
                                            <p:fltVal val="0"/>
                                          </p:val>
                                        </p:tav>
                                        <p:tav tm="100000">
                                          <p:val>
                                            <p:fltVal val="1"/>
                                          </p:val>
                                        </p:tav>
                                      </p:tavLst>
                                    </p:anim>
                                    <p:anim calcmode="lin" valueType="num">
                                      <p:cBhvr>
                                        <p:cTn id="23" dur="2000" fill="hold"/>
                                        <p:tgtEl>
                                          <p:spTgt spid="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theme/theme1.xml><?xml version="1.0" encoding="utf-8"?>
<a:theme xmlns:a="http://schemas.openxmlformats.org/drawingml/2006/main" name="مولفه های کار تشکیلاتی">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pt_086">
  <a:themeElements>
    <a:clrScheme name="Custom 1">
      <a:dk1>
        <a:sysClr val="windowText" lastClr="000000"/>
      </a:dk1>
      <a:lt1>
        <a:sysClr val="window" lastClr="FFFFFF"/>
      </a:lt1>
      <a:dk2>
        <a:srgbClr val="04617B"/>
      </a:dk2>
      <a:lt2>
        <a:srgbClr val="FFFF00"/>
      </a:lt2>
      <a:accent1>
        <a:srgbClr val="0F6FC6"/>
      </a:accent1>
      <a:accent2>
        <a:srgbClr val="009DD9"/>
      </a:accent2>
      <a:accent3>
        <a:srgbClr val="0BD0D9"/>
      </a:accent3>
      <a:accent4>
        <a:srgbClr val="10CF9B"/>
      </a:accent4>
      <a:accent5>
        <a:srgbClr val="7CCA62"/>
      </a:accent5>
      <a:accent6>
        <a:srgbClr val="A5C249"/>
      </a:accent6>
      <a:hlink>
        <a:srgbClr val="F49100"/>
      </a:hlink>
      <a:folHlink>
        <a:srgbClr val="85DFD0"/>
      </a:folHlink>
    </a:clrScheme>
    <a:fontScheme name="Grid">
      <a:maj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ajorFont>
      <a:minorFont>
        <a:latin typeface="Franklin Gothic Medium"/>
        <a:ea typeface=""/>
        <a:cs typeface=""/>
        <a:font script="Jpan" typeface="HG創英角ｺﾞｼｯｸUB"/>
        <a:font script="Hang" typeface="HY견고딕"/>
        <a:font script="Hans" typeface="微软雅黑"/>
        <a:font script="Hant" typeface="微軟正黑體"/>
        <a:font script="Arab" typeface="Arial Bold"/>
        <a:font script="Hebr" typeface="Arial Bold"/>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Bold"/>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ppt_086 1">
        <a:dk1>
          <a:srgbClr val="000000"/>
        </a:dk1>
        <a:lt1>
          <a:srgbClr val="FFFFFF"/>
        </a:lt1>
        <a:dk2>
          <a:srgbClr val="006270"/>
        </a:dk2>
        <a:lt2>
          <a:srgbClr val="FBFEC6"/>
        </a:lt2>
        <a:accent1>
          <a:srgbClr val="A0C435"/>
        </a:accent1>
        <a:accent2>
          <a:srgbClr val="F29F26"/>
        </a:accent2>
        <a:accent3>
          <a:srgbClr val="FFFFFF"/>
        </a:accent3>
        <a:accent4>
          <a:srgbClr val="000000"/>
        </a:accent4>
        <a:accent5>
          <a:srgbClr val="CDDEAE"/>
        </a:accent5>
        <a:accent6>
          <a:srgbClr val="DB9021"/>
        </a:accent6>
        <a:hlink>
          <a:srgbClr val="64C143"/>
        </a:hlink>
        <a:folHlink>
          <a:srgbClr val="9A9A9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默认设计模板">
  <a:themeElements>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默认设计模板">
      <a:majorFont>
        <a:latin typeface="Arial"/>
        <a:ea typeface="宋体"/>
        <a:cs typeface=""/>
      </a:majorFont>
      <a:minorFont>
        <a:latin typeface="Arial"/>
        <a:ea typeface="宋体"/>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默认设计模板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默认设计模板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默认设计模板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默认设计模板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默认设计模板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默认设计模板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默认设计模板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默认设计模板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默认设计模板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默认设计模板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默认设计模板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默认设计模板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مولفه های کار تشکیلاتی</Template>
  <TotalTime>14058</TotalTime>
  <Words>27864</Words>
  <Application>Microsoft Office PowerPoint</Application>
  <PresentationFormat>On-screen Show (4:3)</PresentationFormat>
  <Paragraphs>1308</Paragraphs>
  <Slides>191</Slides>
  <Notes>0</Notes>
  <HiddenSlides>0</HiddenSlides>
  <MMClips>0</MMClips>
  <ScaleCrop>false</ScaleCrop>
  <HeadingPairs>
    <vt:vector size="6" baseType="variant">
      <vt:variant>
        <vt:lpstr>Fonts Used</vt:lpstr>
      </vt:variant>
      <vt:variant>
        <vt:i4>16</vt:i4>
      </vt:variant>
      <vt:variant>
        <vt:lpstr>Theme</vt:lpstr>
      </vt:variant>
      <vt:variant>
        <vt:i4>3</vt:i4>
      </vt:variant>
      <vt:variant>
        <vt:lpstr>Slide Titles</vt:lpstr>
      </vt:variant>
      <vt:variant>
        <vt:i4>191</vt:i4>
      </vt:variant>
    </vt:vector>
  </HeadingPairs>
  <TitlesOfParts>
    <vt:vector size="210" baseType="lpstr">
      <vt:lpstr>宋体</vt:lpstr>
      <vt:lpstr>宋体</vt:lpstr>
      <vt:lpstr>2  Titr</vt:lpstr>
      <vt:lpstr>Adobe Arabic</vt:lpstr>
      <vt:lpstr>Arial</vt:lpstr>
      <vt:lpstr>Arial Bold</vt:lpstr>
      <vt:lpstr>B Koodak</vt:lpstr>
      <vt:lpstr>B Nazanin</vt:lpstr>
      <vt:lpstr>B Titr</vt:lpstr>
      <vt:lpstr>B Zar</vt:lpstr>
      <vt:lpstr>Calibri</vt:lpstr>
      <vt:lpstr>Franklin Gothic Medium</vt:lpstr>
      <vt:lpstr>Tahoma</vt:lpstr>
      <vt:lpstr>Times New Roman</vt:lpstr>
      <vt:lpstr>Verdana</vt:lpstr>
      <vt:lpstr>Wingdings</vt:lpstr>
      <vt:lpstr>مولفه های کار تشکیلاتی</vt:lpstr>
      <vt:lpstr>ppt_086</vt:lpstr>
      <vt:lpstr>默认设计模板</vt:lpstr>
      <vt:lpstr>PowerPoint Presentation</vt:lpstr>
      <vt:lpstr>PowerPoint Presentation</vt:lpstr>
      <vt:lpstr>PowerPoint Presentation</vt:lpstr>
      <vt:lpstr>PowerPoint Presentation</vt:lpstr>
      <vt:lpstr>PowerPoint Presentation</vt:lpstr>
      <vt:lpstr>فهرست مطالب کتاب</vt:lpstr>
      <vt:lpstr>فصل اول: هویت صنفی طلبه و معنای طلبگی</vt:lpstr>
      <vt:lpstr>فصل اول: هویت صنفی طلبه و معنای طلبگی</vt:lpstr>
      <vt:lpstr>فصل اول: هویت صنفی طلبه و معنای طلبگی</vt:lpstr>
      <vt:lpstr>فصل اول: هویت صنفی طلبه و معنای طلبگی</vt:lpstr>
      <vt:lpstr>فصل اول: هویت صنفی طلبه و معنای طلبگی</vt:lpstr>
      <vt:lpstr>فصل اول: هویت صنفی طلبه و معنای طلبگی</vt:lpstr>
      <vt:lpstr>الف) فلسفه پیدایش و رسالت روحانیت</vt:lpstr>
      <vt:lpstr>الف) فلسفه پیدایش و رسالت روحانیت</vt:lpstr>
      <vt:lpstr>الف) فلسفه پیدایش و رسالت روحانیت</vt:lpstr>
      <vt:lpstr>الف) فلسفه پیدایش و رسالت روحانیت</vt:lpstr>
      <vt:lpstr>الف) فلسفه پیدایش و رسالت روحانیت</vt:lpstr>
      <vt:lpstr>الف) فلسفه پیدایش و رسالت روحانیت</vt:lpstr>
      <vt:lpstr>الف) فلسفه پیدایش و رسالت روحانیت</vt:lpstr>
      <vt:lpstr>PowerPoint Presentation</vt:lpstr>
      <vt:lpstr>الف) فلسفه پیدایش و رسالت روحانیت</vt:lpstr>
      <vt:lpstr>الف) فلسفه پیدایش و رسالت روحانیت</vt:lpstr>
      <vt:lpstr>الف) فلسفه پیدایش و رسالت روحانیت</vt:lpstr>
      <vt:lpstr>الف) فلسفه پیدایش و رسالت روحانیت</vt:lpstr>
      <vt:lpstr>الف) فلسفه پیدایش و رسالت روحانیت</vt:lpstr>
      <vt:lpstr>الف) فلسفه پیدایش و رسالت روحانیت </vt:lpstr>
      <vt:lpstr>ب) کار طلبگی</vt:lpstr>
      <vt:lpstr>ب) کار طلبگی</vt:lpstr>
      <vt:lpstr>ب) کار طلبگی</vt:lpstr>
      <vt:lpstr>ب) کار طلبگی</vt:lpstr>
      <vt:lpstr>ب) کار طلبگی</vt:lpstr>
      <vt:lpstr>ب) کار طلبگی</vt:lpstr>
      <vt:lpstr>ب) کار طلبگی</vt:lpstr>
      <vt:lpstr>ب) کار طلبگی</vt:lpstr>
      <vt:lpstr>ب) کار طلبگی</vt:lpstr>
      <vt:lpstr>ج) نصاب طلبگی</vt:lpstr>
      <vt:lpstr>ج) نصاب طلبگی</vt:lpstr>
      <vt:lpstr>ج) نصاب طلبگی</vt:lpstr>
      <vt:lpstr>ج) نصاب طلبگی</vt:lpstr>
      <vt:lpstr>ج) نصاب طلبگی</vt:lpstr>
      <vt:lpstr>ج) نصاب طلبگی</vt:lpstr>
      <vt:lpstr>ج) نصاب طلبگی</vt:lpstr>
      <vt:lpstr>ج) نصاب طلبگی</vt:lpstr>
      <vt:lpstr>ج) نصاب طلبگی</vt:lpstr>
      <vt:lpstr>ج) نصاب طلبگی</vt:lpstr>
      <vt:lpstr>ج) نصاب طلبگی</vt:lpstr>
      <vt:lpstr>ج) نصاب طلبگی</vt:lpstr>
      <vt:lpstr>د) آینده کاری طلبه</vt:lpstr>
      <vt:lpstr>د) آینده کاری طلبه</vt:lpstr>
      <vt:lpstr>د) آینده کاری طلبه</vt:lpstr>
      <vt:lpstr>د) آینده کاری طلبه</vt:lpstr>
      <vt:lpstr>د) آینده کاری طلبه</vt:lpstr>
      <vt:lpstr>د) آینده کاری طلبه</vt:lpstr>
      <vt:lpstr>د) آینده کاری طلبه</vt:lpstr>
      <vt:lpstr>د) آینده کاری طلبه</vt:lpstr>
      <vt:lpstr>د) آینده کاری طلبه</vt:lpstr>
      <vt:lpstr>د) آینده کاری طلبه</vt:lpstr>
      <vt:lpstr>فصل دوم: طلبه در دورة رشد و تحصیل</vt:lpstr>
      <vt:lpstr>فصل دوم: طلبه در دورة رشد و تحصیل</vt:lpstr>
      <vt:lpstr>فصل دوم: طلبه در دورة رشد و تحصیل</vt:lpstr>
      <vt:lpstr>فصل دوم: طلبه در دورة رشد و تحصیل</vt:lpstr>
      <vt:lpstr>فصل دوم: طلبه در دورة رشد و تحصیل</vt:lpstr>
      <vt:lpstr>ضرورت تحصیل</vt:lpstr>
      <vt:lpstr>ضرورت تحصیل</vt:lpstr>
      <vt:lpstr>ضرورت تحصیل</vt:lpstr>
      <vt:lpstr>۲_سربازان نبرد فرهنگی</vt:lpstr>
      <vt:lpstr>۳_نهال‏فروشی حوزه</vt:lpstr>
      <vt:lpstr>۳_نهال‏فروشی حوزه</vt:lpstr>
      <vt:lpstr>۳_نهال‏فروشی حوزه</vt:lpstr>
      <vt:lpstr>۴_ثمرات متفاوت</vt:lpstr>
      <vt:lpstr>۴_ثمرات متفاوت</vt:lpstr>
      <vt:lpstr>۵_ یاوران امام عصر(عج)</vt:lpstr>
      <vt:lpstr>فصل سوم: ویژگی‏های کنونی حوزه  </vt:lpstr>
      <vt:lpstr>فصل سوم: ویژگی‏های کنونی حوزه  </vt:lpstr>
      <vt:lpstr>PowerPoint Presentation</vt:lpstr>
      <vt:lpstr>PowerPoint Presentation</vt:lpstr>
      <vt:lpstr>PowerPoint Presentation</vt:lpstr>
      <vt:lpstr>PowerPoint Presentation</vt:lpstr>
      <vt:lpstr>PowerPoint Presentation</vt:lpstr>
      <vt:lpstr>PowerPoint Presentation</vt:lpstr>
      <vt:lpstr>فصل سوم: ویژگی‏های کنونی حوزه  ب) حوزه، بهترین پایگاه آشنایی با دین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فصل چهارم: روند کلی فعالیت‏های طلبه</vt:lpstr>
      <vt:lpstr>فصل چهارم: روند کلی فعالیت‏های طلبه</vt:lpstr>
      <vt:lpstr>فصل چهارم: روند کلی فعالیت‏های طلبه</vt:lpstr>
      <vt:lpstr>فصل چهارم: روند کلی فعالیت‏های طلبه</vt:lpstr>
      <vt:lpstr>فصل چهارم: روند کلی فعالیت‏های طلبه  ج) فعالیت‏های فرهنگی در برنامۀ عملی طلبه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پنجم: کارآمدی اجتماعی طلبه</vt:lpstr>
      <vt:lpstr>فصل ششم: طلبه و انقلاب اسلامی</vt:lpstr>
      <vt:lpstr>فصل ششم: طلبه و انقلاب اسلامی</vt:lpstr>
      <vt:lpstr>PowerPoint Presentation</vt:lpstr>
      <vt:lpstr>فصل ششم: طلبه و انقلاب اسلامی دربارة حوزه و طلبة انقلابی پرسش‌های فراوانی وجود دارد: </vt:lpstr>
      <vt:lpstr>فصل ششم: طلبه و انقلاب اسلامی</vt:lpstr>
      <vt:lpstr>فصل ششم: طلبه و انقلاب اسلامی</vt:lpstr>
      <vt:lpstr>فصل ششم: طلبه و انقلاب اسلامی</vt:lpstr>
      <vt:lpstr>PowerPoint Presentation</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vt:lpstr>
      <vt:lpstr>فصل ششم: طلبه و انقلاب اسلامی </vt:lpstr>
      <vt:lpstr>فصل ششم: طلبه و انقلاب اسلامی </vt:lpstr>
      <vt:lpstr>فصل ششم: طلبه و انقلاب اسلامی 2-مجاهدت و استقامت </vt:lpstr>
      <vt:lpstr>فصل ششم: طلبه و انقلاب اسلامی 2-مجاهدت و استقامت </vt:lpstr>
      <vt:lpstr>PowerPoint Presentation</vt:lpstr>
      <vt:lpstr>فصل ششم: طلبه و انقلاب اسلامی 2-مجاهدت و استقامت </vt:lpstr>
      <vt:lpstr>فصل ششم: طلبه و انقلاب اسلامی 3-هدفمندی و رسالت‌مداری  </vt:lpstr>
      <vt:lpstr>فصل ششم: طلبه و انقلاب اسلامی 3-هدفمندی و رسالت‌مداری  </vt:lpstr>
      <vt:lpstr>فصل ششم: طلبه و انقلاب اسلامی 3-هدفمندی و رسالت‌مداری  </vt:lpstr>
      <vt:lpstr>فصل ششم: طلبه و انقلاب اسلامی 4-اصلاح، تحول خواهی و پیش‌برندگی   </vt:lpstr>
      <vt:lpstr>فصل ششم: طلبه و انقلاب اسلامی 4-اصلاح، تحول خواهی و پیش‌برندگی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فصل ششم: طلبه و انقلاب اسلامی طلبة انقلابی چه چیز نیست؟</vt:lpstr>
      <vt:lpstr>فصل ششم: طلبه و انقلاب اسلامی طلبة انقلابی چه چیز نیست؟</vt:lpstr>
      <vt:lpstr>فصل ششم: طلبه و انقلاب اسلامی طلبة انقلابی چه چیز نیست؟</vt:lpstr>
      <vt:lpstr>فصل ششم: طلبه و انقلاب اسلامی طلبة انقلابی چه چیز نیست؟</vt:lpstr>
      <vt:lpstr>فصل ششم: طلبه و انقلاب اسلامی طلبة انقلابی چه چیز نیست؟</vt:lpstr>
      <vt:lpstr>فصل ششم: طلبه و انقلاب اسلامی انقلابی بودن؛ وظیفة همگانی یا کفایی</vt:lpstr>
      <vt:lpstr>فصل ششم: طلبه و انقلاب اسلامی انقلابی بودن؛ وظیفة همگانی یا کفایی</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تعریف مصاحبه</dc:title>
  <dc:creator>ali</dc:creator>
  <cp:lastModifiedBy>Microsoft account</cp:lastModifiedBy>
  <cp:revision>636</cp:revision>
  <dcterms:created xsi:type="dcterms:W3CDTF">2018-02-21T21:38:12Z</dcterms:created>
  <dcterms:modified xsi:type="dcterms:W3CDTF">2023-04-04T08:46:20Z</dcterms:modified>
</cp:coreProperties>
</file>